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10" r:id="rId2"/>
    <p:sldId id="282" r:id="rId3"/>
    <p:sldId id="281" r:id="rId4"/>
    <p:sldId id="283" r:id="rId5"/>
    <p:sldId id="284" r:id="rId6"/>
    <p:sldId id="285" r:id="rId7"/>
    <p:sldId id="286" r:id="rId8"/>
    <p:sldId id="312" r:id="rId9"/>
    <p:sldId id="288" r:id="rId10"/>
    <p:sldId id="289" r:id="rId11"/>
    <p:sldId id="304" r:id="rId12"/>
    <p:sldId id="305" r:id="rId13"/>
    <p:sldId id="292" r:id="rId14"/>
    <p:sldId id="293" r:id="rId15"/>
    <p:sldId id="294" r:id="rId16"/>
    <p:sldId id="295" r:id="rId17"/>
    <p:sldId id="296" r:id="rId18"/>
    <p:sldId id="306" r:id="rId19"/>
    <p:sldId id="307" r:id="rId20"/>
    <p:sldId id="299" r:id="rId21"/>
    <p:sldId id="300" r:id="rId22"/>
    <p:sldId id="301" r:id="rId23"/>
    <p:sldId id="308" r:id="rId24"/>
    <p:sldId id="309" r:id="rId25"/>
    <p:sldId id="311"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271" userDrawn="1">
          <p15:clr>
            <a:srgbClr val="A4A3A4"/>
          </p15:clr>
        </p15:guide>
        <p15:guide id="3" orient="horz" pos="14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6EE"/>
    <a:srgbClr val="826CFD"/>
    <a:srgbClr val="AC98F7"/>
    <a:srgbClr val="BBEFEB"/>
    <a:srgbClr val="2ACABE"/>
    <a:srgbClr val="2FCCB7"/>
    <a:srgbClr val="37D0B1"/>
    <a:srgbClr val="FF0000"/>
    <a:srgbClr val="D100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showGuides="1">
      <p:cViewPr varScale="1">
        <p:scale>
          <a:sx n="72" d="100"/>
          <a:sy n="72" d="100"/>
        </p:scale>
        <p:origin x="576" y="54"/>
      </p:cViewPr>
      <p:guideLst>
        <p:guide pos="4271"/>
        <p:guide orient="horz" pos="14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1ED84A-0429-4391-8DE8-6142B1917A65}" type="datetimeFigureOut">
              <a:rPr lang="zh-CN" altLang="en-US" smtClean="0"/>
              <a:t>2019/12/21 Saturday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D538A9-2134-4673-B83E-2AEDD68B597A}" type="slidenum">
              <a:rPr lang="zh-CN" altLang="en-US" smtClean="0"/>
              <a:t>‹#›</a:t>
            </a:fld>
            <a:endParaRPr lang="zh-CN" altLang="en-US"/>
          </a:p>
        </p:txBody>
      </p:sp>
    </p:spTree>
    <p:extLst>
      <p:ext uri="{BB962C8B-B14F-4D97-AF65-F5344CB8AC3E}">
        <p14:creationId xmlns:p14="http://schemas.microsoft.com/office/powerpoint/2010/main" val="394973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1</a:t>
            </a:fld>
            <a:endParaRPr lang="zh-CN" altLang="en-US"/>
          </a:p>
        </p:txBody>
      </p:sp>
    </p:spTree>
    <p:extLst>
      <p:ext uri="{BB962C8B-B14F-4D97-AF65-F5344CB8AC3E}">
        <p14:creationId xmlns:p14="http://schemas.microsoft.com/office/powerpoint/2010/main" val="672744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10</a:t>
            </a:fld>
            <a:endParaRPr lang="zh-CN" altLang="en-US"/>
          </a:p>
        </p:txBody>
      </p:sp>
    </p:spTree>
    <p:extLst>
      <p:ext uri="{BB962C8B-B14F-4D97-AF65-F5344CB8AC3E}">
        <p14:creationId xmlns:p14="http://schemas.microsoft.com/office/powerpoint/2010/main" val="2711605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11</a:t>
            </a:fld>
            <a:endParaRPr lang="zh-CN" altLang="en-US"/>
          </a:p>
        </p:txBody>
      </p:sp>
    </p:spTree>
    <p:extLst>
      <p:ext uri="{BB962C8B-B14F-4D97-AF65-F5344CB8AC3E}">
        <p14:creationId xmlns:p14="http://schemas.microsoft.com/office/powerpoint/2010/main" val="2079349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12</a:t>
            </a:fld>
            <a:endParaRPr lang="zh-CN" altLang="en-US"/>
          </a:p>
        </p:txBody>
      </p:sp>
    </p:spTree>
    <p:extLst>
      <p:ext uri="{BB962C8B-B14F-4D97-AF65-F5344CB8AC3E}">
        <p14:creationId xmlns:p14="http://schemas.microsoft.com/office/powerpoint/2010/main" val="651316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13</a:t>
            </a:fld>
            <a:endParaRPr lang="zh-CN" altLang="en-US"/>
          </a:p>
        </p:txBody>
      </p:sp>
    </p:spTree>
    <p:extLst>
      <p:ext uri="{BB962C8B-B14F-4D97-AF65-F5344CB8AC3E}">
        <p14:creationId xmlns:p14="http://schemas.microsoft.com/office/powerpoint/2010/main" val="1484411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14</a:t>
            </a:fld>
            <a:endParaRPr lang="zh-CN" altLang="en-US"/>
          </a:p>
        </p:txBody>
      </p:sp>
    </p:spTree>
    <p:extLst>
      <p:ext uri="{BB962C8B-B14F-4D97-AF65-F5344CB8AC3E}">
        <p14:creationId xmlns:p14="http://schemas.microsoft.com/office/powerpoint/2010/main" val="4260027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15</a:t>
            </a:fld>
            <a:endParaRPr lang="zh-CN" altLang="en-US"/>
          </a:p>
        </p:txBody>
      </p:sp>
    </p:spTree>
    <p:extLst>
      <p:ext uri="{BB962C8B-B14F-4D97-AF65-F5344CB8AC3E}">
        <p14:creationId xmlns:p14="http://schemas.microsoft.com/office/powerpoint/2010/main" val="2182100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16</a:t>
            </a:fld>
            <a:endParaRPr lang="zh-CN" altLang="en-US"/>
          </a:p>
        </p:txBody>
      </p:sp>
    </p:spTree>
    <p:extLst>
      <p:ext uri="{BB962C8B-B14F-4D97-AF65-F5344CB8AC3E}">
        <p14:creationId xmlns:p14="http://schemas.microsoft.com/office/powerpoint/2010/main" val="1044406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17</a:t>
            </a:fld>
            <a:endParaRPr lang="zh-CN" altLang="en-US"/>
          </a:p>
        </p:txBody>
      </p:sp>
    </p:spTree>
    <p:extLst>
      <p:ext uri="{BB962C8B-B14F-4D97-AF65-F5344CB8AC3E}">
        <p14:creationId xmlns:p14="http://schemas.microsoft.com/office/powerpoint/2010/main" val="1365750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18</a:t>
            </a:fld>
            <a:endParaRPr lang="zh-CN" altLang="en-US"/>
          </a:p>
        </p:txBody>
      </p:sp>
    </p:spTree>
    <p:extLst>
      <p:ext uri="{BB962C8B-B14F-4D97-AF65-F5344CB8AC3E}">
        <p14:creationId xmlns:p14="http://schemas.microsoft.com/office/powerpoint/2010/main" val="62395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19</a:t>
            </a:fld>
            <a:endParaRPr lang="zh-CN" altLang="en-US"/>
          </a:p>
        </p:txBody>
      </p:sp>
    </p:spTree>
    <p:extLst>
      <p:ext uri="{BB962C8B-B14F-4D97-AF65-F5344CB8AC3E}">
        <p14:creationId xmlns:p14="http://schemas.microsoft.com/office/powerpoint/2010/main" val="2912032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2</a:t>
            </a:fld>
            <a:endParaRPr lang="zh-CN" altLang="en-US"/>
          </a:p>
        </p:txBody>
      </p:sp>
    </p:spTree>
    <p:extLst>
      <p:ext uri="{BB962C8B-B14F-4D97-AF65-F5344CB8AC3E}">
        <p14:creationId xmlns:p14="http://schemas.microsoft.com/office/powerpoint/2010/main" val="2382437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20</a:t>
            </a:fld>
            <a:endParaRPr lang="zh-CN" altLang="en-US"/>
          </a:p>
        </p:txBody>
      </p:sp>
    </p:spTree>
    <p:extLst>
      <p:ext uri="{BB962C8B-B14F-4D97-AF65-F5344CB8AC3E}">
        <p14:creationId xmlns:p14="http://schemas.microsoft.com/office/powerpoint/2010/main" val="3474687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21</a:t>
            </a:fld>
            <a:endParaRPr lang="zh-CN" altLang="en-US"/>
          </a:p>
        </p:txBody>
      </p:sp>
    </p:spTree>
    <p:extLst>
      <p:ext uri="{BB962C8B-B14F-4D97-AF65-F5344CB8AC3E}">
        <p14:creationId xmlns:p14="http://schemas.microsoft.com/office/powerpoint/2010/main" val="3964059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22</a:t>
            </a:fld>
            <a:endParaRPr lang="zh-CN" altLang="en-US"/>
          </a:p>
        </p:txBody>
      </p:sp>
    </p:spTree>
    <p:extLst>
      <p:ext uri="{BB962C8B-B14F-4D97-AF65-F5344CB8AC3E}">
        <p14:creationId xmlns:p14="http://schemas.microsoft.com/office/powerpoint/2010/main" val="445998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23</a:t>
            </a:fld>
            <a:endParaRPr lang="zh-CN" altLang="en-US"/>
          </a:p>
        </p:txBody>
      </p:sp>
    </p:spTree>
    <p:extLst>
      <p:ext uri="{BB962C8B-B14F-4D97-AF65-F5344CB8AC3E}">
        <p14:creationId xmlns:p14="http://schemas.microsoft.com/office/powerpoint/2010/main" val="909047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24</a:t>
            </a:fld>
            <a:endParaRPr lang="zh-CN" altLang="en-US"/>
          </a:p>
        </p:txBody>
      </p:sp>
    </p:spTree>
    <p:extLst>
      <p:ext uri="{BB962C8B-B14F-4D97-AF65-F5344CB8AC3E}">
        <p14:creationId xmlns:p14="http://schemas.microsoft.com/office/powerpoint/2010/main" val="3575357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25</a:t>
            </a:fld>
            <a:endParaRPr lang="zh-CN" altLang="en-US"/>
          </a:p>
        </p:txBody>
      </p:sp>
    </p:spTree>
    <p:extLst>
      <p:ext uri="{BB962C8B-B14F-4D97-AF65-F5344CB8AC3E}">
        <p14:creationId xmlns:p14="http://schemas.microsoft.com/office/powerpoint/2010/main" val="2477490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3</a:t>
            </a:fld>
            <a:endParaRPr lang="zh-CN" altLang="en-US"/>
          </a:p>
        </p:txBody>
      </p:sp>
    </p:spTree>
    <p:extLst>
      <p:ext uri="{BB962C8B-B14F-4D97-AF65-F5344CB8AC3E}">
        <p14:creationId xmlns:p14="http://schemas.microsoft.com/office/powerpoint/2010/main" val="177771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4</a:t>
            </a:fld>
            <a:endParaRPr lang="zh-CN" altLang="en-US"/>
          </a:p>
        </p:txBody>
      </p:sp>
    </p:spTree>
    <p:extLst>
      <p:ext uri="{BB962C8B-B14F-4D97-AF65-F5344CB8AC3E}">
        <p14:creationId xmlns:p14="http://schemas.microsoft.com/office/powerpoint/2010/main" val="2915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5</a:t>
            </a:fld>
            <a:endParaRPr lang="zh-CN" altLang="en-US"/>
          </a:p>
        </p:txBody>
      </p:sp>
    </p:spTree>
    <p:extLst>
      <p:ext uri="{BB962C8B-B14F-4D97-AF65-F5344CB8AC3E}">
        <p14:creationId xmlns:p14="http://schemas.microsoft.com/office/powerpoint/2010/main" val="338975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6</a:t>
            </a:fld>
            <a:endParaRPr lang="zh-CN" altLang="en-US"/>
          </a:p>
        </p:txBody>
      </p:sp>
    </p:spTree>
    <p:extLst>
      <p:ext uri="{BB962C8B-B14F-4D97-AF65-F5344CB8AC3E}">
        <p14:creationId xmlns:p14="http://schemas.microsoft.com/office/powerpoint/2010/main" val="2664361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7</a:t>
            </a:fld>
            <a:endParaRPr lang="zh-CN" altLang="en-US"/>
          </a:p>
        </p:txBody>
      </p:sp>
    </p:spTree>
    <p:extLst>
      <p:ext uri="{BB962C8B-B14F-4D97-AF65-F5344CB8AC3E}">
        <p14:creationId xmlns:p14="http://schemas.microsoft.com/office/powerpoint/2010/main" val="1224020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8</a:t>
            </a:fld>
            <a:endParaRPr lang="zh-CN" altLang="en-US"/>
          </a:p>
        </p:txBody>
      </p:sp>
    </p:spTree>
    <p:extLst>
      <p:ext uri="{BB962C8B-B14F-4D97-AF65-F5344CB8AC3E}">
        <p14:creationId xmlns:p14="http://schemas.microsoft.com/office/powerpoint/2010/main" val="7390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D538A9-2134-4673-B83E-2AEDD68B597A}" type="slidenum">
              <a:rPr lang="zh-CN" altLang="en-US" smtClean="0"/>
              <a:t>9</a:t>
            </a:fld>
            <a:endParaRPr lang="zh-CN" altLang="en-US"/>
          </a:p>
        </p:txBody>
      </p:sp>
    </p:spTree>
    <p:extLst>
      <p:ext uri="{BB962C8B-B14F-4D97-AF65-F5344CB8AC3E}">
        <p14:creationId xmlns:p14="http://schemas.microsoft.com/office/powerpoint/2010/main" val="3152636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9CC664E-48C7-402C-A3B4-F08571CB2ECA}" type="datetimeFigureOut">
              <a:rPr lang="zh-CN" altLang="en-US" smtClean="0"/>
              <a:t>2019/12/21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2845369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CC664E-48C7-402C-A3B4-F08571CB2ECA}" type="datetimeFigureOut">
              <a:rPr lang="zh-CN" altLang="en-US" smtClean="0"/>
              <a:t>2019/12/21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2794330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CC664E-48C7-402C-A3B4-F08571CB2ECA}" type="datetimeFigureOut">
              <a:rPr lang="zh-CN" altLang="en-US" smtClean="0"/>
              <a:t>2019/12/21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1259049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CC664E-48C7-402C-A3B4-F08571CB2ECA}" type="datetimeFigureOut">
              <a:rPr lang="zh-CN" altLang="en-US" smtClean="0"/>
              <a:t>2019/12/21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317083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CC664E-48C7-402C-A3B4-F08571CB2ECA}" type="datetimeFigureOut">
              <a:rPr lang="zh-CN" altLang="en-US" smtClean="0"/>
              <a:t>2019/12/21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3704321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CC664E-48C7-402C-A3B4-F08571CB2ECA}" type="datetimeFigureOut">
              <a:rPr lang="zh-CN" altLang="en-US" smtClean="0"/>
              <a:t>2019/12/21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3813289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CC664E-48C7-402C-A3B4-F08571CB2ECA}" type="datetimeFigureOut">
              <a:rPr lang="zh-CN" altLang="en-US" smtClean="0"/>
              <a:t>2019/12/21 Saturday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275248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CC664E-48C7-402C-A3B4-F08571CB2ECA}" type="datetimeFigureOut">
              <a:rPr lang="zh-CN" altLang="en-US" smtClean="0"/>
              <a:t>2019/12/21 Saturday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850632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CC664E-48C7-402C-A3B4-F08571CB2ECA}" type="datetimeFigureOut">
              <a:rPr lang="zh-CN" altLang="en-US" smtClean="0"/>
              <a:t>2019/12/21 Saturday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418162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CC664E-48C7-402C-A3B4-F08571CB2ECA}" type="datetimeFigureOut">
              <a:rPr lang="zh-CN" altLang="en-US" smtClean="0"/>
              <a:t>2019/12/21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2368228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CC664E-48C7-402C-A3B4-F08571CB2ECA}" type="datetimeFigureOut">
              <a:rPr lang="zh-CN" altLang="en-US" smtClean="0"/>
              <a:t>2019/12/21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369385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C664E-48C7-402C-A3B4-F08571CB2ECA}" type="datetimeFigureOut">
              <a:rPr lang="zh-CN" altLang="en-US" smtClean="0"/>
              <a:t>2019/12/21 Saturday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ACDBE1-4A2D-4AEE-9C5E-7775B638E795}" type="slidenum">
              <a:rPr lang="zh-CN" altLang="en-US" smtClean="0"/>
              <a:t>‹#›</a:t>
            </a:fld>
            <a:endParaRPr lang="zh-CN" altLang="en-US"/>
          </a:p>
        </p:txBody>
      </p:sp>
    </p:spTree>
    <p:extLst>
      <p:ext uri="{BB962C8B-B14F-4D97-AF65-F5344CB8AC3E}">
        <p14:creationId xmlns:p14="http://schemas.microsoft.com/office/powerpoint/2010/main" val="2338900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notesSlide" Target="../notesSlides/notesSlide1.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audio" Target="../media/media1.mp3"/><Relationship Id="rId5" Type="http://schemas.openxmlformats.org/officeDocument/2006/relationships/tags" Target="../tags/tag6.xml"/><Relationship Id="rId15" Type="http://schemas.openxmlformats.org/officeDocument/2006/relationships/image" Target="../media/image2.png"/><Relationship Id="rId10" Type="http://schemas.microsoft.com/office/2007/relationships/media" Target="../media/media1.mp3"/><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hyperlink" Target="https://www.freeppt7.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tags" Target="../tags/tag18.xml"/><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notesSlide" Target="../notesSlides/notesSlide2.xml"/><Relationship Id="rId5" Type="http://schemas.openxmlformats.org/officeDocument/2006/relationships/tags" Target="../tags/tag15.xml"/><Relationship Id="rId10" Type="http://schemas.openxmlformats.org/officeDocument/2006/relationships/slideLayout" Target="../slideLayouts/slideLayout7.xml"/><Relationship Id="rId4" Type="http://schemas.openxmlformats.org/officeDocument/2006/relationships/tags" Target="../tags/tag14.xml"/><Relationship Id="rId9" Type="http://schemas.openxmlformats.org/officeDocument/2006/relationships/tags" Target="../tags/tag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hyperlink" Target="https://www.freeppt7.com/" TargetMode="External"/><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A_库_矩形 4"/>
          <p:cNvSpPr/>
          <p:nvPr>
            <p:custDataLst>
              <p:tags r:id="rId1"/>
            </p:custDataLst>
          </p:nvPr>
        </p:nvSpPr>
        <p:spPr>
          <a:xfrm>
            <a:off x="2639600" y="-2622"/>
            <a:ext cx="9552399" cy="7536186"/>
          </a:xfrm>
          <a:custGeom>
            <a:avLst/>
            <a:gdLst>
              <a:gd name="connsiteX0" fmla="*/ 0 w 9526138"/>
              <a:gd name="connsiteY0" fmla="*/ 0 h 6701051"/>
              <a:gd name="connsiteX1" fmla="*/ 9526138 w 9526138"/>
              <a:gd name="connsiteY1" fmla="*/ 0 h 6701051"/>
              <a:gd name="connsiteX2" fmla="*/ 9526138 w 9526138"/>
              <a:gd name="connsiteY2" fmla="*/ 6701051 h 6701051"/>
              <a:gd name="connsiteX3" fmla="*/ 0 w 9526138"/>
              <a:gd name="connsiteY3" fmla="*/ 6701051 h 6701051"/>
              <a:gd name="connsiteX4" fmla="*/ 0 w 9526138"/>
              <a:gd name="connsiteY4" fmla="*/ 0 h 6701051"/>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0 w 9526138"/>
              <a:gd name="connsiteY4" fmla="*/ 0 h 6701051"/>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2547583 w 9526138"/>
              <a:gd name="connsiteY4" fmla="*/ 2470245 h 6701051"/>
              <a:gd name="connsiteX5" fmla="*/ 0 w 9526138"/>
              <a:gd name="connsiteY5" fmla="*/ 0 h 6701051"/>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2547583 w 9526138"/>
              <a:gd name="connsiteY4" fmla="*/ 2470245 h 6701051"/>
              <a:gd name="connsiteX5" fmla="*/ 0 w 9526138"/>
              <a:gd name="connsiteY5" fmla="*/ 0 h 6701051"/>
              <a:gd name="connsiteX0" fmla="*/ 0 w 9526138"/>
              <a:gd name="connsiteY0" fmla="*/ 0 h 6760920"/>
              <a:gd name="connsiteX1" fmla="*/ 9526138 w 9526138"/>
              <a:gd name="connsiteY1" fmla="*/ 0 h 6760920"/>
              <a:gd name="connsiteX2" fmla="*/ 9526138 w 9526138"/>
              <a:gd name="connsiteY2" fmla="*/ 6701051 h 6760920"/>
              <a:gd name="connsiteX3" fmla="*/ 4885898 w 9526138"/>
              <a:gd name="connsiteY3" fmla="*/ 4681183 h 6760920"/>
              <a:gd name="connsiteX4" fmla="*/ 2547583 w 9526138"/>
              <a:gd name="connsiteY4" fmla="*/ 2470245 h 6760920"/>
              <a:gd name="connsiteX5" fmla="*/ 0 w 9526138"/>
              <a:gd name="connsiteY5" fmla="*/ 0 h 6760920"/>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2547583 w 9526138"/>
              <a:gd name="connsiteY4" fmla="*/ 2470245 h 6701051"/>
              <a:gd name="connsiteX5" fmla="*/ 0 w 9526138"/>
              <a:gd name="connsiteY5" fmla="*/ 0 h 6701051"/>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2547583 w 9526138"/>
              <a:gd name="connsiteY4" fmla="*/ 2470245 h 6701051"/>
              <a:gd name="connsiteX5" fmla="*/ 0 w 9526138"/>
              <a:gd name="connsiteY5" fmla="*/ 0 h 670105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479344 w 9526138"/>
              <a:gd name="connsiteY4" fmla="*/ 1596788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479344 w 9526138"/>
              <a:gd name="connsiteY4" fmla="*/ 1596788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479344 w 9526138"/>
              <a:gd name="connsiteY4" fmla="*/ 1596788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1537648 w 9526138"/>
              <a:gd name="connsiteY4" fmla="*/ 1856096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1537648 w 9526138"/>
              <a:gd name="connsiteY4" fmla="*/ 1856096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1537648 w 9526138"/>
              <a:gd name="connsiteY4" fmla="*/ 1856096 h 6781311"/>
              <a:gd name="connsiteX5" fmla="*/ 0 w 9526138"/>
              <a:gd name="connsiteY5" fmla="*/ 0 h 6781311"/>
              <a:gd name="connsiteX0" fmla="*/ 26261 w 9552399"/>
              <a:gd name="connsiteY0" fmla="*/ 2622 h 6783933"/>
              <a:gd name="connsiteX1" fmla="*/ 9552399 w 9552399"/>
              <a:gd name="connsiteY1" fmla="*/ 2622 h 6783933"/>
              <a:gd name="connsiteX2" fmla="*/ 9552399 w 9552399"/>
              <a:gd name="connsiteY2" fmla="*/ 6703673 h 6783933"/>
              <a:gd name="connsiteX3" fmla="*/ 4912159 w 9552399"/>
              <a:gd name="connsiteY3" fmla="*/ 4683805 h 6783933"/>
              <a:gd name="connsiteX4" fmla="*/ 1563909 w 9552399"/>
              <a:gd name="connsiteY4" fmla="*/ 1858718 h 6783933"/>
              <a:gd name="connsiteX5" fmla="*/ 26261 w 9552399"/>
              <a:gd name="connsiteY5" fmla="*/ 2622 h 67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2399" h="6783933">
                <a:moveTo>
                  <a:pt x="26261" y="2622"/>
                </a:moveTo>
                <a:lnTo>
                  <a:pt x="9552399" y="2622"/>
                </a:lnTo>
                <a:lnTo>
                  <a:pt x="9552399" y="6703673"/>
                </a:lnTo>
                <a:cubicBezTo>
                  <a:pt x="8210368" y="6767364"/>
                  <a:pt x="5994881" y="7267782"/>
                  <a:pt x="4912159" y="4683805"/>
                </a:cubicBezTo>
                <a:cubicBezTo>
                  <a:pt x="4637688" y="2950538"/>
                  <a:pt x="3530703" y="2732176"/>
                  <a:pt x="1563909" y="1858718"/>
                </a:cubicBezTo>
                <a:cubicBezTo>
                  <a:pt x="55074" y="1048950"/>
                  <a:pt x="-75340" y="-61068"/>
                  <a:pt x="26261" y="2622"/>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_库_文本框 17"/>
          <p:cNvSpPr txBox="1"/>
          <p:nvPr>
            <p:custDataLst>
              <p:tags r:id="rId2"/>
            </p:custDataLst>
          </p:nvPr>
        </p:nvSpPr>
        <p:spPr>
          <a:xfrm>
            <a:off x="774170" y="2520591"/>
            <a:ext cx="4642425" cy="1446550"/>
          </a:xfrm>
          <a:prstGeom prst="rect">
            <a:avLst/>
          </a:prstGeom>
          <a:noFill/>
        </p:spPr>
        <p:txBody>
          <a:bodyPr wrap="none" rtlCol="0">
            <a:spAutoFit/>
          </a:bodyPr>
          <a:lstStyle/>
          <a:p>
            <a:r>
              <a:rPr lang="zh-CN" altLang="en-US" sz="4400" dirty="0">
                <a:latin typeface="造字工房朗宋（非商用）常规体" pitchFamily="2" charset="-122"/>
                <a:ea typeface="造字工房朗宋（非商用）常规体" pitchFamily="2" charset="-122"/>
              </a:rPr>
              <a:t>TEAM BUILDING</a:t>
            </a:r>
            <a:endParaRPr lang="en-US" altLang="zh-CN" sz="4400" dirty="0">
              <a:latin typeface="造字工房朗宋（非商用）常规体" pitchFamily="2" charset="-122"/>
              <a:ea typeface="造字工房朗宋（非商用）常规体" pitchFamily="2" charset="-122"/>
            </a:endParaRPr>
          </a:p>
          <a:p>
            <a:r>
              <a:rPr lang="en-US" altLang="zh-CN" sz="4400" dirty="0">
                <a:latin typeface="造字工房朗宋（非商用）常规体" pitchFamily="2" charset="-122"/>
                <a:ea typeface="造字工房朗宋（非商用）常规体" pitchFamily="2" charset="-122"/>
              </a:rPr>
              <a:t>ppt </a:t>
            </a:r>
            <a:r>
              <a:rPr lang="zh-CN" altLang="en-US" sz="4400" dirty="0">
                <a:latin typeface="造字工房朗宋（非商用）常规体" pitchFamily="2" charset="-122"/>
                <a:ea typeface="造字工房朗宋（非商用）常规体" pitchFamily="2" charset="-122"/>
              </a:rPr>
              <a:t>template</a:t>
            </a:r>
          </a:p>
        </p:txBody>
      </p:sp>
      <p:sp>
        <p:nvSpPr>
          <p:cNvPr id="186" name="PA_库_椭圆 185"/>
          <p:cNvSpPr/>
          <p:nvPr>
            <p:custDataLst>
              <p:tags r:id="rId3"/>
            </p:custDataLst>
          </p:nvPr>
        </p:nvSpPr>
        <p:spPr>
          <a:xfrm rot="955283">
            <a:off x="4898360" y="-919275"/>
            <a:ext cx="1629707" cy="1589920"/>
          </a:xfrm>
          <a:prstGeom prst="ellipse">
            <a:avLst/>
          </a:prstGeom>
          <a:gradFill flip="none" rotWithShape="1">
            <a:gsLst>
              <a:gs pos="16000">
                <a:srgbClr val="4D46EE"/>
              </a:gs>
              <a:gs pos="67000">
                <a:schemeClr val="bg1">
                  <a:alpha val="45000"/>
                </a:schemeClr>
              </a:gs>
              <a:gs pos="100000">
                <a:schemeClr val="bg1">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7" name="PA_库_组合 186"/>
          <p:cNvGrpSpPr/>
          <p:nvPr>
            <p:custDataLst>
              <p:tags r:id="rId4"/>
            </p:custDataLst>
          </p:nvPr>
        </p:nvGrpSpPr>
        <p:grpSpPr>
          <a:xfrm>
            <a:off x="886697" y="4188121"/>
            <a:ext cx="4367284" cy="491320"/>
            <a:chOff x="1255594" y="5923128"/>
            <a:chExt cx="4367284" cy="491320"/>
          </a:xfrm>
        </p:grpSpPr>
        <p:sp>
          <p:nvSpPr>
            <p:cNvPr id="188" name="圆角矩形 187"/>
            <p:cNvSpPr/>
            <p:nvPr/>
          </p:nvSpPr>
          <p:spPr>
            <a:xfrm>
              <a:off x="1255594" y="5923128"/>
              <a:ext cx="4367284" cy="491320"/>
            </a:xfrm>
            <a:prstGeom prst="roundRect">
              <a:avLst>
                <a:gd name="adj" fmla="val 50000"/>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椭圆 188"/>
            <p:cNvSpPr/>
            <p:nvPr/>
          </p:nvSpPr>
          <p:spPr>
            <a:xfrm>
              <a:off x="5134860" y="5933649"/>
              <a:ext cx="458850" cy="458850"/>
            </a:xfrm>
            <a:prstGeom prst="ellipse">
              <a:avLst/>
            </a:prstGeom>
            <a:solidFill>
              <a:srgbClr val="826CF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PA_库_矩形 22"/>
          <p:cNvSpPr/>
          <p:nvPr>
            <p:custDataLst>
              <p:tags r:id="rId5"/>
            </p:custDataLst>
          </p:nvPr>
        </p:nvSpPr>
        <p:spPr>
          <a:xfrm>
            <a:off x="1071285" y="4282541"/>
            <a:ext cx="3081677" cy="369332"/>
          </a:xfrm>
          <a:prstGeom prst="rect">
            <a:avLst/>
          </a:prstGeom>
        </p:spPr>
        <p:txBody>
          <a:bodyPr wrap="none">
            <a:spAutoFit/>
          </a:bodyPr>
          <a:lstStyle/>
          <a:p>
            <a:r>
              <a:rPr lang="en-US" altLang="zh-CN" dirty="0">
                <a:solidFill>
                  <a:srgbClr val="4D46EE"/>
                </a:solidFill>
                <a:latin typeface="造字工房朗宋（非商用）常规体" pitchFamily="2" charset="-122"/>
                <a:ea typeface="造字工房朗宋（非商用）常规体" pitchFamily="2" charset="-122"/>
                <a:hlinkClick r:id="rId14">
                  <a:extLst>
                    <a:ext uri="{A12FA001-AC4F-418D-AE19-62706E023703}">
                      <ahyp:hlinkClr xmlns:ahyp="http://schemas.microsoft.com/office/drawing/2018/hyperlinkcolor" val="tx"/>
                    </a:ext>
                  </a:extLst>
                </a:hlinkClick>
              </a:rPr>
              <a:t>https://www.freeppt7.com</a:t>
            </a:r>
            <a:endParaRPr lang="zh-CN" altLang="en-US" dirty="0">
              <a:solidFill>
                <a:srgbClr val="4D46EE"/>
              </a:solidFill>
              <a:latin typeface="造字工房朗宋（非商用）常规体" pitchFamily="2" charset="-122"/>
              <a:ea typeface="造字工房朗宋（非商用）常规体" pitchFamily="2" charset="-122"/>
            </a:endParaRPr>
          </a:p>
        </p:txBody>
      </p:sp>
      <p:cxnSp>
        <p:nvCxnSpPr>
          <p:cNvPr id="3" name="PA_库_直接连接符 2"/>
          <p:cNvCxnSpPr/>
          <p:nvPr>
            <p:custDataLst>
              <p:tags r:id="rId6"/>
            </p:custDataLst>
          </p:nvPr>
        </p:nvCxnSpPr>
        <p:spPr>
          <a:xfrm>
            <a:off x="3158107" y="4282541"/>
            <a:ext cx="0" cy="318349"/>
          </a:xfrm>
          <a:prstGeom prst="line">
            <a:avLst/>
          </a:prstGeom>
          <a:ln>
            <a:solidFill>
              <a:srgbClr val="826CFD"/>
            </a:solidFill>
          </a:ln>
        </p:spPr>
        <p:style>
          <a:lnRef idx="1">
            <a:schemeClr val="accent1"/>
          </a:lnRef>
          <a:fillRef idx="0">
            <a:schemeClr val="accent1"/>
          </a:fillRef>
          <a:effectRef idx="0">
            <a:schemeClr val="accent1"/>
          </a:effectRef>
          <a:fontRef idx="minor">
            <a:schemeClr val="tx1"/>
          </a:fontRef>
        </p:style>
      </p:cxnSp>
      <p:sp>
        <p:nvSpPr>
          <p:cNvPr id="145" name="PA_库_椭圆 144"/>
          <p:cNvSpPr/>
          <p:nvPr>
            <p:custDataLst>
              <p:tags r:id="rId7"/>
            </p:custDataLst>
          </p:nvPr>
        </p:nvSpPr>
        <p:spPr>
          <a:xfrm rot="2839770">
            <a:off x="-170851" y="-594152"/>
            <a:ext cx="1541594" cy="1589920"/>
          </a:xfrm>
          <a:prstGeom prst="ellipse">
            <a:avLst/>
          </a:prstGeom>
          <a:gradFill flip="none" rotWithShape="1">
            <a:gsLst>
              <a:gs pos="16000">
                <a:srgbClr val="4D46EE"/>
              </a:gs>
              <a:gs pos="67000">
                <a:schemeClr val="bg1">
                  <a:alpha val="45000"/>
                </a:schemeClr>
              </a:gs>
              <a:gs pos="100000">
                <a:schemeClr val="bg1">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PA_任意多边形 189"/>
          <p:cNvSpPr/>
          <p:nvPr>
            <p:custDataLst>
              <p:tags r:id="rId8"/>
            </p:custDataLst>
          </p:nvPr>
        </p:nvSpPr>
        <p:spPr>
          <a:xfrm>
            <a:off x="-463438" y="5844747"/>
            <a:ext cx="2475216" cy="4087629"/>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620" name="PA_图形 577">
            <a:extLst>
              <a:ext uri="{FF2B5EF4-FFF2-40B4-BE49-F238E27FC236}">
                <a16:creationId xmlns:a16="http://schemas.microsoft.com/office/drawing/2014/main" id="{88230C4A-EBD8-4CE1-9DA1-502987A33C27}"/>
              </a:ext>
            </a:extLst>
          </p:cNvPr>
          <p:cNvGrpSpPr/>
          <p:nvPr>
            <p:custDataLst>
              <p:tags r:id="rId9"/>
            </p:custDataLst>
          </p:nvPr>
        </p:nvGrpSpPr>
        <p:grpSpPr>
          <a:xfrm>
            <a:off x="5206570" y="191069"/>
            <a:ext cx="6522427" cy="5907924"/>
            <a:chOff x="4127787" y="-74393"/>
            <a:chExt cx="2824958" cy="2558808"/>
          </a:xfrm>
        </p:grpSpPr>
        <p:sp>
          <p:nvSpPr>
            <p:cNvPr id="621" name="任意多边形: 形状 620">
              <a:extLst>
                <a:ext uri="{FF2B5EF4-FFF2-40B4-BE49-F238E27FC236}">
                  <a16:creationId xmlns:a16="http://schemas.microsoft.com/office/drawing/2014/main" id="{38655698-B4CE-4963-ACE1-7CA64AC8EE6A}"/>
                </a:ext>
              </a:extLst>
            </p:cNvPr>
            <p:cNvSpPr/>
            <p:nvPr/>
          </p:nvSpPr>
          <p:spPr>
            <a:xfrm>
              <a:off x="4594845" y="478854"/>
              <a:ext cx="443583" cy="443583"/>
            </a:xfrm>
            <a:custGeom>
              <a:avLst/>
              <a:gdLst>
                <a:gd name="connsiteX0" fmla="*/ 377270 w 443583"/>
                <a:gd name="connsiteY0" fmla="*/ 4878 h 443583"/>
                <a:gd name="connsiteX1" fmla="*/ 143933 w 443583"/>
                <a:gd name="connsiteY1" fmla="*/ 35260 h 443583"/>
                <a:gd name="connsiteX2" fmla="*/ 13288 w 443583"/>
                <a:gd name="connsiteY2" fmla="*/ 52275 h 443583"/>
                <a:gd name="connsiteX3" fmla="*/ 4781 w 443583"/>
                <a:gd name="connsiteY3" fmla="*/ 65643 h 443583"/>
                <a:gd name="connsiteX4" fmla="*/ 52785 w 443583"/>
                <a:gd name="connsiteY4" fmla="*/ 427194 h 443583"/>
                <a:gd name="connsiteX5" fmla="*/ 71015 w 443583"/>
                <a:gd name="connsiteY5" fmla="*/ 441170 h 443583"/>
                <a:gd name="connsiteX6" fmla="*/ 146363 w 443583"/>
                <a:gd name="connsiteY6" fmla="*/ 430840 h 443583"/>
                <a:gd name="connsiteX7" fmla="*/ 425882 w 443583"/>
                <a:gd name="connsiteY7" fmla="*/ 393773 h 443583"/>
                <a:gd name="connsiteX8" fmla="*/ 440465 w 443583"/>
                <a:gd name="connsiteY8" fmla="*/ 374328 h 443583"/>
                <a:gd name="connsiteX9" fmla="*/ 430135 w 443583"/>
                <a:gd name="connsiteY9" fmla="*/ 295334 h 443583"/>
                <a:gd name="connsiteX10" fmla="*/ 424059 w 443583"/>
                <a:gd name="connsiteY10" fmla="*/ 247330 h 443583"/>
                <a:gd name="connsiteX11" fmla="*/ 411298 w 443583"/>
                <a:gd name="connsiteY11" fmla="*/ 260091 h 443583"/>
                <a:gd name="connsiteX12" fmla="*/ 334127 w 443583"/>
                <a:gd name="connsiteY12" fmla="*/ 271028 h 443583"/>
                <a:gd name="connsiteX13" fmla="*/ 292199 w 443583"/>
                <a:gd name="connsiteY13" fmla="*/ 204794 h 443583"/>
                <a:gd name="connsiteX14" fmla="*/ 400968 w 443583"/>
                <a:gd name="connsiteY14" fmla="*/ 142207 h 443583"/>
                <a:gd name="connsiteX15" fmla="*/ 409475 w 443583"/>
                <a:gd name="connsiteY15" fmla="*/ 144637 h 443583"/>
                <a:gd name="connsiteX16" fmla="*/ 409475 w 443583"/>
                <a:gd name="connsiteY16" fmla="*/ 136738 h 443583"/>
                <a:gd name="connsiteX17" fmla="*/ 394284 w 443583"/>
                <a:gd name="connsiteY17" fmla="*/ 17639 h 443583"/>
                <a:gd name="connsiteX18" fmla="*/ 377270 w 443583"/>
                <a:gd name="connsiteY18" fmla="*/ 4878 h 44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3583" h="443583">
                  <a:moveTo>
                    <a:pt x="377270" y="4878"/>
                  </a:moveTo>
                  <a:cubicBezTo>
                    <a:pt x="340203" y="10347"/>
                    <a:pt x="143933" y="35868"/>
                    <a:pt x="143933" y="35260"/>
                  </a:cubicBezTo>
                  <a:cubicBezTo>
                    <a:pt x="100182" y="40729"/>
                    <a:pt x="57039" y="46806"/>
                    <a:pt x="13288" y="52275"/>
                  </a:cubicBezTo>
                  <a:cubicBezTo>
                    <a:pt x="4174" y="53490"/>
                    <a:pt x="4174" y="58351"/>
                    <a:pt x="4781" y="65643"/>
                  </a:cubicBezTo>
                  <a:cubicBezTo>
                    <a:pt x="20580" y="185957"/>
                    <a:pt x="36987" y="306272"/>
                    <a:pt x="52785" y="427194"/>
                  </a:cubicBezTo>
                  <a:cubicBezTo>
                    <a:pt x="54608" y="439347"/>
                    <a:pt x="58862" y="443600"/>
                    <a:pt x="71015" y="441170"/>
                  </a:cubicBezTo>
                  <a:cubicBezTo>
                    <a:pt x="95928" y="436916"/>
                    <a:pt x="121450" y="434486"/>
                    <a:pt x="146363" y="430840"/>
                  </a:cubicBezTo>
                  <a:cubicBezTo>
                    <a:pt x="239334" y="418687"/>
                    <a:pt x="332911" y="405926"/>
                    <a:pt x="425882" y="393773"/>
                  </a:cubicBezTo>
                  <a:cubicBezTo>
                    <a:pt x="442896" y="391343"/>
                    <a:pt x="442896" y="391343"/>
                    <a:pt x="440465" y="374328"/>
                  </a:cubicBezTo>
                  <a:cubicBezTo>
                    <a:pt x="436819" y="348200"/>
                    <a:pt x="433173" y="321463"/>
                    <a:pt x="430135" y="295334"/>
                  </a:cubicBezTo>
                  <a:cubicBezTo>
                    <a:pt x="428312" y="280143"/>
                    <a:pt x="425882" y="264952"/>
                    <a:pt x="424059" y="247330"/>
                  </a:cubicBezTo>
                  <a:cubicBezTo>
                    <a:pt x="417982" y="252799"/>
                    <a:pt x="414944" y="257052"/>
                    <a:pt x="411298" y="260091"/>
                  </a:cubicBezTo>
                  <a:cubicBezTo>
                    <a:pt x="387600" y="278928"/>
                    <a:pt x="361471" y="282573"/>
                    <a:pt x="334127" y="271028"/>
                  </a:cubicBezTo>
                  <a:cubicBezTo>
                    <a:pt x="307998" y="260091"/>
                    <a:pt x="290984" y="232139"/>
                    <a:pt x="292199" y="204794"/>
                  </a:cubicBezTo>
                  <a:cubicBezTo>
                    <a:pt x="294022" y="147675"/>
                    <a:pt x="349926" y="115470"/>
                    <a:pt x="400968" y="142207"/>
                  </a:cubicBezTo>
                  <a:cubicBezTo>
                    <a:pt x="403399" y="143422"/>
                    <a:pt x="406437" y="147675"/>
                    <a:pt x="409475" y="144637"/>
                  </a:cubicBezTo>
                  <a:cubicBezTo>
                    <a:pt x="411906" y="142814"/>
                    <a:pt x="410083" y="139168"/>
                    <a:pt x="409475" y="136738"/>
                  </a:cubicBezTo>
                  <a:cubicBezTo>
                    <a:pt x="404006" y="97241"/>
                    <a:pt x="398537" y="57744"/>
                    <a:pt x="394284" y="17639"/>
                  </a:cubicBezTo>
                  <a:cubicBezTo>
                    <a:pt x="391853" y="5486"/>
                    <a:pt x="386992" y="3663"/>
                    <a:pt x="377270" y="4878"/>
                  </a:cubicBezTo>
                  <a:close/>
                </a:path>
              </a:pathLst>
            </a:custGeom>
            <a:solidFill>
              <a:srgbClr val="FBE2BA"/>
            </a:solidFill>
            <a:ln w="9525" cap="flat">
              <a:noFill/>
              <a:prstDash val="solid"/>
              <a:miter/>
            </a:ln>
          </p:spPr>
          <p:txBody>
            <a:bodyPr rtlCol="0" anchor="ctr"/>
            <a:lstStyle/>
            <a:p>
              <a:endParaRPr lang="zh-CN" altLang="en-US"/>
            </a:p>
          </p:txBody>
        </p:sp>
        <p:sp>
          <p:nvSpPr>
            <p:cNvPr id="622" name="任意多边形: 形状 621">
              <a:extLst>
                <a:ext uri="{FF2B5EF4-FFF2-40B4-BE49-F238E27FC236}">
                  <a16:creationId xmlns:a16="http://schemas.microsoft.com/office/drawing/2014/main" id="{0605607C-760F-4FA7-B6BE-11E8AB0C74FA}"/>
                </a:ext>
              </a:extLst>
            </p:cNvPr>
            <p:cNvSpPr/>
            <p:nvPr/>
          </p:nvSpPr>
          <p:spPr>
            <a:xfrm>
              <a:off x="4364310" y="840166"/>
              <a:ext cx="91147" cy="115453"/>
            </a:xfrm>
            <a:custGeom>
              <a:avLst/>
              <a:gdLst>
                <a:gd name="connsiteX0" fmla="*/ 88873 w 91147"/>
                <a:gd name="connsiteY0" fmla="*/ 85326 h 115453"/>
                <a:gd name="connsiteX1" fmla="*/ 70643 w 91147"/>
                <a:gd name="connsiteY1" fmla="*/ 28207 h 115453"/>
                <a:gd name="connsiteX2" fmla="*/ 57883 w 91147"/>
                <a:gd name="connsiteY2" fmla="*/ 36106 h 115453"/>
                <a:gd name="connsiteX3" fmla="*/ 26893 w 91147"/>
                <a:gd name="connsiteY3" fmla="*/ 5116 h 115453"/>
                <a:gd name="connsiteX4" fmla="*/ 81581 w 91147"/>
                <a:gd name="connsiteY4" fmla="*/ 116924 h 115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47" h="115453">
                  <a:moveTo>
                    <a:pt x="88873" y="85326"/>
                  </a:moveTo>
                  <a:cubicBezTo>
                    <a:pt x="88873" y="85326"/>
                    <a:pt x="88873" y="46436"/>
                    <a:pt x="70643" y="28207"/>
                  </a:cubicBezTo>
                  <a:lnTo>
                    <a:pt x="57883" y="36106"/>
                  </a:lnTo>
                  <a:cubicBezTo>
                    <a:pt x="57883" y="36106"/>
                    <a:pt x="39653" y="-353"/>
                    <a:pt x="26893" y="5116"/>
                  </a:cubicBezTo>
                  <a:cubicBezTo>
                    <a:pt x="14132" y="10585"/>
                    <a:pt x="-38126" y="44006"/>
                    <a:pt x="81581" y="116924"/>
                  </a:cubicBezTo>
                </a:path>
              </a:pathLst>
            </a:custGeom>
            <a:solidFill>
              <a:srgbClr val="ECAB93"/>
            </a:solidFill>
            <a:ln w="9525" cap="flat">
              <a:noFill/>
              <a:prstDash val="solid"/>
              <a:miter/>
            </a:ln>
          </p:spPr>
          <p:txBody>
            <a:bodyPr rtlCol="0" anchor="ctr"/>
            <a:lstStyle/>
            <a:p>
              <a:endParaRPr lang="zh-CN" altLang="en-US"/>
            </a:p>
          </p:txBody>
        </p:sp>
        <p:sp>
          <p:nvSpPr>
            <p:cNvPr id="623" name="任意多边形: 形状 622">
              <a:extLst>
                <a:ext uri="{FF2B5EF4-FFF2-40B4-BE49-F238E27FC236}">
                  <a16:creationId xmlns:a16="http://schemas.microsoft.com/office/drawing/2014/main" id="{7F73A7A4-2072-46D0-AD8B-D43AAB8E33B3}"/>
                </a:ext>
              </a:extLst>
            </p:cNvPr>
            <p:cNvSpPr/>
            <p:nvPr/>
          </p:nvSpPr>
          <p:spPr>
            <a:xfrm>
              <a:off x="4642597" y="1959406"/>
              <a:ext cx="121530" cy="145836"/>
            </a:xfrm>
            <a:custGeom>
              <a:avLst/>
              <a:gdLst>
                <a:gd name="connsiteX0" fmla="*/ 17186 w 121529"/>
                <a:gd name="connsiteY0" fmla="*/ 4557 h 145835"/>
                <a:gd name="connsiteX1" fmla="*/ 5641 w 121529"/>
                <a:gd name="connsiteY1" fmla="*/ 54992 h 145835"/>
                <a:gd name="connsiteX2" fmla="*/ 46353 w 121529"/>
                <a:gd name="connsiteY2" fmla="*/ 79298 h 145835"/>
                <a:gd name="connsiteX3" fmla="*/ 119879 w 121529"/>
                <a:gd name="connsiteY3" fmla="*/ 144924 h 145835"/>
                <a:gd name="connsiteX4" fmla="*/ 101042 w 121529"/>
                <a:gd name="connsiteY4" fmla="*/ 76868 h 145835"/>
                <a:gd name="connsiteX5" fmla="*/ 65798 w 121529"/>
                <a:gd name="connsiteY5" fmla="*/ 8811 h 14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529" h="145835">
                  <a:moveTo>
                    <a:pt x="17186" y="4557"/>
                  </a:moveTo>
                  <a:cubicBezTo>
                    <a:pt x="17186" y="4557"/>
                    <a:pt x="172" y="38586"/>
                    <a:pt x="5641" y="54992"/>
                  </a:cubicBezTo>
                  <a:cubicBezTo>
                    <a:pt x="5641" y="54992"/>
                    <a:pt x="22047" y="76868"/>
                    <a:pt x="46353" y="79298"/>
                  </a:cubicBezTo>
                  <a:cubicBezTo>
                    <a:pt x="46353" y="79298"/>
                    <a:pt x="73697" y="155862"/>
                    <a:pt x="119879" y="144924"/>
                  </a:cubicBezTo>
                  <a:cubicBezTo>
                    <a:pt x="119879" y="144924"/>
                    <a:pt x="133247" y="112111"/>
                    <a:pt x="101042" y="76868"/>
                  </a:cubicBezTo>
                  <a:cubicBezTo>
                    <a:pt x="68229" y="41624"/>
                    <a:pt x="65798" y="8811"/>
                    <a:pt x="65798" y="8811"/>
                  </a:cubicBezTo>
                </a:path>
              </a:pathLst>
            </a:custGeom>
            <a:solidFill>
              <a:srgbClr val="F26F4A"/>
            </a:solidFill>
            <a:ln w="9525" cap="flat">
              <a:noFill/>
              <a:prstDash val="solid"/>
              <a:miter/>
            </a:ln>
          </p:spPr>
          <p:txBody>
            <a:bodyPr rtlCol="0" anchor="ctr"/>
            <a:lstStyle/>
            <a:p>
              <a:endParaRPr lang="zh-CN" altLang="en-US"/>
            </a:p>
          </p:txBody>
        </p:sp>
        <p:sp>
          <p:nvSpPr>
            <p:cNvPr id="624" name="任意多边形: 形状 623">
              <a:extLst>
                <a:ext uri="{FF2B5EF4-FFF2-40B4-BE49-F238E27FC236}">
                  <a16:creationId xmlns:a16="http://schemas.microsoft.com/office/drawing/2014/main" id="{00A06156-201D-4A33-B668-413042E78593}"/>
                </a:ext>
              </a:extLst>
            </p:cNvPr>
            <p:cNvSpPr/>
            <p:nvPr/>
          </p:nvSpPr>
          <p:spPr>
            <a:xfrm>
              <a:off x="4647820" y="1414953"/>
              <a:ext cx="139759" cy="565113"/>
            </a:xfrm>
            <a:custGeom>
              <a:avLst/>
              <a:gdLst>
                <a:gd name="connsiteX0" fmla="*/ 115871 w 139759"/>
                <a:gd name="connsiteY0" fmla="*/ 4557 h 565113"/>
                <a:gd name="connsiteX1" fmla="*/ 138961 w 139759"/>
                <a:gd name="connsiteY1" fmla="*/ 293190 h 565113"/>
                <a:gd name="connsiteX2" fmla="*/ 55106 w 139759"/>
                <a:gd name="connsiteY2" fmla="*/ 566025 h 565113"/>
                <a:gd name="connsiteX3" fmla="*/ 11355 w 139759"/>
                <a:gd name="connsiteY3" fmla="*/ 549011 h 565113"/>
                <a:gd name="connsiteX4" fmla="*/ 60575 w 139759"/>
                <a:gd name="connsiteY4" fmla="*/ 285899 h 565113"/>
                <a:gd name="connsiteX5" fmla="*/ 4671 w 139759"/>
                <a:gd name="connsiteY5" fmla="*/ 72006 h 56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59" h="565113">
                  <a:moveTo>
                    <a:pt x="115871" y="4557"/>
                  </a:moveTo>
                  <a:cubicBezTo>
                    <a:pt x="115871" y="4557"/>
                    <a:pt x="149291" y="225741"/>
                    <a:pt x="138961" y="293190"/>
                  </a:cubicBezTo>
                  <a:cubicBezTo>
                    <a:pt x="138961" y="293190"/>
                    <a:pt x="92172" y="501614"/>
                    <a:pt x="55106" y="566025"/>
                  </a:cubicBezTo>
                  <a:cubicBezTo>
                    <a:pt x="55106" y="566025"/>
                    <a:pt x="18039" y="566025"/>
                    <a:pt x="11355" y="549011"/>
                  </a:cubicBezTo>
                  <a:cubicBezTo>
                    <a:pt x="4671" y="531996"/>
                    <a:pt x="33230" y="346663"/>
                    <a:pt x="60575" y="285899"/>
                  </a:cubicBezTo>
                  <a:cubicBezTo>
                    <a:pt x="60575" y="285899"/>
                    <a:pt x="1633" y="146139"/>
                    <a:pt x="4671" y="72006"/>
                  </a:cubicBezTo>
                </a:path>
              </a:pathLst>
            </a:custGeom>
            <a:solidFill>
              <a:srgbClr val="232A43"/>
            </a:solidFill>
            <a:ln w="9525" cap="flat">
              <a:noFill/>
              <a:prstDash val="solid"/>
              <a:miter/>
            </a:ln>
          </p:spPr>
          <p:txBody>
            <a:bodyPr rtlCol="0" anchor="ctr"/>
            <a:lstStyle/>
            <a:p>
              <a:endParaRPr lang="zh-CN" altLang="en-US"/>
            </a:p>
          </p:txBody>
        </p:sp>
        <p:sp>
          <p:nvSpPr>
            <p:cNvPr id="625" name="任意多边形: 形状 624">
              <a:extLst>
                <a:ext uri="{FF2B5EF4-FFF2-40B4-BE49-F238E27FC236}">
                  <a16:creationId xmlns:a16="http://schemas.microsoft.com/office/drawing/2014/main" id="{65C29421-682F-4216-9CC8-6AA1BFBAD270}"/>
                </a:ext>
              </a:extLst>
            </p:cNvPr>
            <p:cNvSpPr/>
            <p:nvPr/>
          </p:nvSpPr>
          <p:spPr>
            <a:xfrm>
              <a:off x="4177374" y="1665912"/>
              <a:ext cx="164065" cy="91147"/>
            </a:xfrm>
            <a:custGeom>
              <a:avLst/>
              <a:gdLst>
                <a:gd name="connsiteX0" fmla="*/ 161571 w 164065"/>
                <a:gd name="connsiteY0" fmla="*/ 52562 h 91147"/>
                <a:gd name="connsiteX1" fmla="*/ 130580 w 164065"/>
                <a:gd name="connsiteY1" fmla="*/ 86590 h 91147"/>
                <a:gd name="connsiteX2" fmla="*/ 95337 w 164065"/>
                <a:gd name="connsiteY2" fmla="*/ 70184 h 91147"/>
                <a:gd name="connsiteX3" fmla="*/ 27888 w 164065"/>
                <a:gd name="connsiteY3" fmla="*/ 52562 h 91147"/>
                <a:gd name="connsiteX4" fmla="*/ 12697 w 164065"/>
                <a:gd name="connsiteY4" fmla="*/ 4557 h 91147"/>
                <a:gd name="connsiteX5" fmla="*/ 57055 w 164065"/>
                <a:gd name="connsiteY5" fmla="*/ 10026 h 91147"/>
                <a:gd name="connsiteX6" fmla="*/ 99590 w 164065"/>
                <a:gd name="connsiteY6" fmla="*/ 31294 h 91147"/>
                <a:gd name="connsiteX7" fmla="*/ 151848 w 164065"/>
                <a:gd name="connsiteY7" fmla="*/ 32509 h 9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65" h="91147">
                  <a:moveTo>
                    <a:pt x="161571" y="52562"/>
                  </a:moveTo>
                  <a:cubicBezTo>
                    <a:pt x="160963" y="53169"/>
                    <a:pt x="136049" y="86590"/>
                    <a:pt x="130580" y="86590"/>
                  </a:cubicBezTo>
                  <a:lnTo>
                    <a:pt x="95337" y="70184"/>
                  </a:lnTo>
                  <a:cubicBezTo>
                    <a:pt x="68600" y="69576"/>
                    <a:pt x="47940" y="72614"/>
                    <a:pt x="27888" y="52562"/>
                  </a:cubicBezTo>
                  <a:cubicBezTo>
                    <a:pt x="22419" y="46485"/>
                    <a:pt x="-10394" y="6988"/>
                    <a:pt x="12697" y="4557"/>
                  </a:cubicBezTo>
                  <a:cubicBezTo>
                    <a:pt x="12697" y="4557"/>
                    <a:pt x="36395" y="6988"/>
                    <a:pt x="57055" y="10026"/>
                  </a:cubicBezTo>
                  <a:cubicBezTo>
                    <a:pt x="77715" y="13064"/>
                    <a:pt x="99590" y="31294"/>
                    <a:pt x="99590" y="31294"/>
                  </a:cubicBezTo>
                  <a:lnTo>
                    <a:pt x="151848" y="32509"/>
                  </a:lnTo>
                </a:path>
              </a:pathLst>
            </a:custGeom>
            <a:solidFill>
              <a:srgbClr val="F26F4A"/>
            </a:solidFill>
            <a:ln w="9525" cap="flat">
              <a:noFill/>
              <a:prstDash val="solid"/>
              <a:miter/>
            </a:ln>
          </p:spPr>
          <p:txBody>
            <a:bodyPr rtlCol="0" anchor="ctr"/>
            <a:lstStyle/>
            <a:p>
              <a:endParaRPr lang="zh-CN" altLang="en-US"/>
            </a:p>
          </p:txBody>
        </p:sp>
        <p:sp>
          <p:nvSpPr>
            <p:cNvPr id="626" name="任意多边形: 形状 625">
              <a:extLst>
                <a:ext uri="{FF2B5EF4-FFF2-40B4-BE49-F238E27FC236}">
                  <a16:creationId xmlns:a16="http://schemas.microsoft.com/office/drawing/2014/main" id="{FAFED648-CD4D-43A6-8E34-CF6500089949}"/>
                </a:ext>
              </a:extLst>
            </p:cNvPr>
            <p:cNvSpPr/>
            <p:nvPr/>
          </p:nvSpPr>
          <p:spPr>
            <a:xfrm>
              <a:off x="4286383" y="1422316"/>
              <a:ext cx="407125" cy="303824"/>
            </a:xfrm>
            <a:custGeom>
              <a:avLst/>
              <a:gdLst>
                <a:gd name="connsiteX0" fmla="*/ 400137 w 407124"/>
                <a:gd name="connsiteY0" fmla="*/ 82874 h 303824"/>
                <a:gd name="connsiteX1" fmla="*/ 199613 w 407124"/>
                <a:gd name="connsiteY1" fmla="*/ 119940 h 303824"/>
                <a:gd name="connsiteX2" fmla="*/ 43447 w 407124"/>
                <a:gd name="connsiteY2" fmla="*/ 302235 h 303824"/>
                <a:gd name="connsiteX3" fmla="*/ 4557 w 407124"/>
                <a:gd name="connsiteY3" fmla="*/ 271852 h 303824"/>
                <a:gd name="connsiteX4" fmla="*/ 186852 w 407124"/>
                <a:gd name="connsiteY4" fmla="*/ 37300 h 303824"/>
                <a:gd name="connsiteX5" fmla="*/ 384945 w 407124"/>
                <a:gd name="connsiteY5" fmla="*/ 6917 h 303824"/>
                <a:gd name="connsiteX6" fmla="*/ 400137 w 407124"/>
                <a:gd name="connsiteY6" fmla="*/ 82874 h 3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124" h="303824">
                  <a:moveTo>
                    <a:pt x="400137" y="82874"/>
                  </a:moveTo>
                  <a:cubicBezTo>
                    <a:pt x="400137" y="82874"/>
                    <a:pt x="373400" y="128447"/>
                    <a:pt x="199613" y="119940"/>
                  </a:cubicBezTo>
                  <a:cubicBezTo>
                    <a:pt x="199613" y="119940"/>
                    <a:pt x="173484" y="215341"/>
                    <a:pt x="43447" y="302235"/>
                  </a:cubicBezTo>
                  <a:lnTo>
                    <a:pt x="4557" y="271852"/>
                  </a:lnTo>
                  <a:cubicBezTo>
                    <a:pt x="4557" y="271852"/>
                    <a:pt x="126087" y="63429"/>
                    <a:pt x="186852" y="37300"/>
                  </a:cubicBezTo>
                  <a:cubicBezTo>
                    <a:pt x="186852" y="37300"/>
                    <a:pt x="346056" y="-5843"/>
                    <a:pt x="384945" y="6917"/>
                  </a:cubicBezTo>
                  <a:cubicBezTo>
                    <a:pt x="384945" y="7525"/>
                    <a:pt x="422012" y="78620"/>
                    <a:pt x="400137" y="82874"/>
                  </a:cubicBezTo>
                  <a:close/>
                </a:path>
              </a:pathLst>
            </a:custGeom>
            <a:solidFill>
              <a:srgbClr val="232A43"/>
            </a:solidFill>
            <a:ln w="9525" cap="flat">
              <a:noFill/>
              <a:prstDash val="solid"/>
              <a:miter/>
            </a:ln>
          </p:spPr>
          <p:txBody>
            <a:bodyPr rtlCol="0" anchor="ctr"/>
            <a:lstStyle/>
            <a:p>
              <a:endParaRPr lang="zh-CN" altLang="en-US"/>
            </a:p>
          </p:txBody>
        </p:sp>
        <p:sp>
          <p:nvSpPr>
            <p:cNvPr id="627" name="任意多边形: 形状 626">
              <a:extLst>
                <a:ext uri="{FF2B5EF4-FFF2-40B4-BE49-F238E27FC236}">
                  <a16:creationId xmlns:a16="http://schemas.microsoft.com/office/drawing/2014/main" id="{E4A00721-62AC-48D2-B3A6-E71F9A166509}"/>
                </a:ext>
              </a:extLst>
            </p:cNvPr>
            <p:cNvSpPr/>
            <p:nvPr/>
          </p:nvSpPr>
          <p:spPr>
            <a:xfrm>
              <a:off x="4419458" y="889400"/>
              <a:ext cx="540807" cy="625878"/>
            </a:xfrm>
            <a:custGeom>
              <a:avLst/>
              <a:gdLst>
                <a:gd name="connsiteX0" fmla="*/ 534427 w 540807"/>
                <a:gd name="connsiteY0" fmla="*/ 115694 h 625878"/>
                <a:gd name="connsiteX1" fmla="*/ 522274 w 540807"/>
                <a:gd name="connsiteY1" fmla="*/ 7533 h 625878"/>
                <a:gd name="connsiteX2" fmla="*/ 493714 w 540807"/>
                <a:gd name="connsiteY2" fmla="*/ 9963 h 625878"/>
                <a:gd name="connsiteX3" fmla="*/ 378261 w 540807"/>
                <a:gd name="connsiteY3" fmla="*/ 274898 h 625878"/>
                <a:gd name="connsiteX4" fmla="*/ 295013 w 540807"/>
                <a:gd name="connsiteY4" fmla="*/ 274898 h 625878"/>
                <a:gd name="connsiteX5" fmla="*/ 222096 w 540807"/>
                <a:gd name="connsiteY5" fmla="*/ 274898 h 625878"/>
                <a:gd name="connsiteX6" fmla="*/ 35547 w 540807"/>
                <a:gd name="connsiteY6" fmla="*/ 25154 h 625878"/>
                <a:gd name="connsiteX7" fmla="*/ 4557 w 540807"/>
                <a:gd name="connsiteY7" fmla="*/ 69513 h 625878"/>
                <a:gd name="connsiteX8" fmla="*/ 156470 w 540807"/>
                <a:gd name="connsiteY8" fmla="*/ 302850 h 625878"/>
                <a:gd name="connsiteX9" fmla="*/ 197790 w 540807"/>
                <a:gd name="connsiteY9" fmla="*/ 389744 h 625878"/>
                <a:gd name="connsiteX10" fmla="*/ 185637 w 540807"/>
                <a:gd name="connsiteY10" fmla="*/ 496082 h 625878"/>
                <a:gd name="connsiteX11" fmla="*/ 190498 w 540807"/>
                <a:gd name="connsiteY11" fmla="*/ 573861 h 625878"/>
                <a:gd name="connsiteX12" fmla="*/ 363678 w 540807"/>
                <a:gd name="connsiteY12" fmla="*/ 610928 h 625878"/>
                <a:gd name="connsiteX13" fmla="*/ 397706 w 540807"/>
                <a:gd name="connsiteY13" fmla="*/ 434710 h 625878"/>
                <a:gd name="connsiteX14" fmla="*/ 415935 w 540807"/>
                <a:gd name="connsiteY14" fmla="*/ 341132 h 625878"/>
                <a:gd name="connsiteX15" fmla="*/ 534427 w 540807"/>
                <a:gd name="connsiteY15" fmla="*/ 115694 h 62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0807" h="625878">
                  <a:moveTo>
                    <a:pt x="534427" y="115694"/>
                  </a:moveTo>
                  <a:cubicBezTo>
                    <a:pt x="553264" y="-10697"/>
                    <a:pt x="525920" y="9963"/>
                    <a:pt x="522274" y="7533"/>
                  </a:cubicBezTo>
                  <a:cubicBezTo>
                    <a:pt x="511336" y="-367"/>
                    <a:pt x="493714" y="9963"/>
                    <a:pt x="493714" y="9963"/>
                  </a:cubicBezTo>
                  <a:cubicBezTo>
                    <a:pt x="491284" y="127239"/>
                    <a:pt x="378261" y="274898"/>
                    <a:pt x="378261" y="274898"/>
                  </a:cubicBezTo>
                  <a:cubicBezTo>
                    <a:pt x="378261" y="274898"/>
                    <a:pt x="305343" y="281582"/>
                    <a:pt x="295013" y="274898"/>
                  </a:cubicBezTo>
                  <a:cubicBezTo>
                    <a:pt x="284683" y="268214"/>
                    <a:pt x="222096" y="274898"/>
                    <a:pt x="222096" y="274898"/>
                  </a:cubicBezTo>
                  <a:cubicBezTo>
                    <a:pt x="197790" y="233578"/>
                    <a:pt x="35547" y="25154"/>
                    <a:pt x="35547" y="25154"/>
                  </a:cubicBezTo>
                  <a:cubicBezTo>
                    <a:pt x="25217" y="14824"/>
                    <a:pt x="4557" y="69513"/>
                    <a:pt x="4557" y="69513"/>
                  </a:cubicBezTo>
                  <a:cubicBezTo>
                    <a:pt x="22179" y="124809"/>
                    <a:pt x="156470" y="302850"/>
                    <a:pt x="156470" y="302850"/>
                  </a:cubicBezTo>
                  <a:cubicBezTo>
                    <a:pt x="156470" y="302850"/>
                    <a:pt x="180775" y="316826"/>
                    <a:pt x="197790" y="389744"/>
                  </a:cubicBezTo>
                  <a:cubicBezTo>
                    <a:pt x="206297" y="426202"/>
                    <a:pt x="196574" y="461446"/>
                    <a:pt x="185637" y="496082"/>
                  </a:cubicBezTo>
                  <a:cubicBezTo>
                    <a:pt x="175307" y="528895"/>
                    <a:pt x="161938" y="548947"/>
                    <a:pt x="190498" y="573861"/>
                  </a:cubicBezTo>
                  <a:cubicBezTo>
                    <a:pt x="225134" y="603636"/>
                    <a:pt x="329649" y="639487"/>
                    <a:pt x="363678" y="610928"/>
                  </a:cubicBezTo>
                  <a:cubicBezTo>
                    <a:pt x="397706" y="582368"/>
                    <a:pt x="387984" y="475422"/>
                    <a:pt x="397706" y="434710"/>
                  </a:cubicBezTo>
                  <a:cubicBezTo>
                    <a:pt x="404998" y="403719"/>
                    <a:pt x="411682" y="372729"/>
                    <a:pt x="415935" y="341132"/>
                  </a:cubicBezTo>
                  <a:cubicBezTo>
                    <a:pt x="471839" y="306496"/>
                    <a:pt x="530173" y="143038"/>
                    <a:pt x="534427" y="115694"/>
                  </a:cubicBezTo>
                  <a:close/>
                </a:path>
              </a:pathLst>
            </a:custGeom>
            <a:solidFill>
              <a:srgbClr val="F26F4A"/>
            </a:solidFill>
            <a:ln w="9525" cap="flat">
              <a:noFill/>
              <a:prstDash val="solid"/>
              <a:miter/>
            </a:ln>
          </p:spPr>
          <p:txBody>
            <a:bodyPr rtlCol="0" anchor="ctr"/>
            <a:lstStyle/>
            <a:p>
              <a:endParaRPr lang="zh-CN" altLang="en-US"/>
            </a:p>
          </p:txBody>
        </p:sp>
        <p:sp>
          <p:nvSpPr>
            <p:cNvPr id="628" name="任意多边形: 形状 627">
              <a:extLst>
                <a:ext uri="{FF2B5EF4-FFF2-40B4-BE49-F238E27FC236}">
                  <a16:creationId xmlns:a16="http://schemas.microsoft.com/office/drawing/2014/main" id="{5895C411-2D06-4743-9502-D64F1EAD1AE2}"/>
                </a:ext>
              </a:extLst>
            </p:cNvPr>
            <p:cNvSpPr/>
            <p:nvPr/>
          </p:nvSpPr>
          <p:spPr>
            <a:xfrm>
              <a:off x="4588992" y="892376"/>
              <a:ext cx="370666" cy="619802"/>
            </a:xfrm>
            <a:custGeom>
              <a:avLst/>
              <a:gdLst>
                <a:gd name="connsiteX0" fmla="*/ 358209 w 370665"/>
                <a:gd name="connsiteY0" fmla="*/ 4557 h 619801"/>
                <a:gd name="connsiteX1" fmla="*/ 231210 w 370665"/>
                <a:gd name="connsiteY1" fmla="*/ 324180 h 619801"/>
                <a:gd name="connsiteX2" fmla="*/ 212981 w 370665"/>
                <a:gd name="connsiteY2" fmla="*/ 420797 h 619801"/>
                <a:gd name="connsiteX3" fmla="*/ 176522 w 370665"/>
                <a:gd name="connsiteY3" fmla="*/ 592761 h 619801"/>
                <a:gd name="connsiteX4" fmla="*/ 4557 w 370665"/>
                <a:gd name="connsiteY4" fmla="*/ 544149 h 619801"/>
                <a:gd name="connsiteX5" fmla="*/ 21571 w 370665"/>
                <a:gd name="connsiteY5" fmla="*/ 570278 h 619801"/>
                <a:gd name="connsiteX6" fmla="*/ 194751 w 370665"/>
                <a:gd name="connsiteY6" fmla="*/ 607345 h 619801"/>
                <a:gd name="connsiteX7" fmla="*/ 228780 w 370665"/>
                <a:gd name="connsiteY7" fmla="*/ 431127 h 619801"/>
                <a:gd name="connsiteX8" fmla="*/ 247009 w 370665"/>
                <a:gd name="connsiteY8" fmla="*/ 337549 h 619801"/>
                <a:gd name="connsiteX9" fmla="*/ 364893 w 370665"/>
                <a:gd name="connsiteY9" fmla="*/ 112111 h 619801"/>
                <a:gd name="connsiteX10" fmla="*/ 358209 w 370665"/>
                <a:gd name="connsiteY10" fmla="*/ 4557 h 61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665" h="619801">
                  <a:moveTo>
                    <a:pt x="358209" y="4557"/>
                  </a:moveTo>
                  <a:cubicBezTo>
                    <a:pt x="357601" y="216019"/>
                    <a:pt x="228780" y="302913"/>
                    <a:pt x="231210" y="324180"/>
                  </a:cubicBezTo>
                  <a:cubicBezTo>
                    <a:pt x="234249" y="348486"/>
                    <a:pt x="212981" y="420797"/>
                    <a:pt x="212981" y="420797"/>
                  </a:cubicBezTo>
                  <a:cubicBezTo>
                    <a:pt x="228172" y="547187"/>
                    <a:pt x="176522" y="592761"/>
                    <a:pt x="176522" y="592761"/>
                  </a:cubicBezTo>
                  <a:cubicBezTo>
                    <a:pt x="119403" y="607952"/>
                    <a:pt x="48308" y="572101"/>
                    <a:pt x="4557" y="544149"/>
                  </a:cubicBezTo>
                  <a:cubicBezTo>
                    <a:pt x="5773" y="552656"/>
                    <a:pt x="10634" y="561163"/>
                    <a:pt x="21571" y="570278"/>
                  </a:cubicBezTo>
                  <a:cubicBezTo>
                    <a:pt x="56207" y="600053"/>
                    <a:pt x="160723" y="635904"/>
                    <a:pt x="194751" y="607345"/>
                  </a:cubicBezTo>
                  <a:cubicBezTo>
                    <a:pt x="228780" y="578785"/>
                    <a:pt x="219057" y="471839"/>
                    <a:pt x="228780" y="431127"/>
                  </a:cubicBezTo>
                  <a:cubicBezTo>
                    <a:pt x="236071" y="400137"/>
                    <a:pt x="242756" y="369147"/>
                    <a:pt x="247009" y="337549"/>
                  </a:cubicBezTo>
                  <a:cubicBezTo>
                    <a:pt x="302305" y="302913"/>
                    <a:pt x="360639" y="140063"/>
                    <a:pt x="364893" y="112111"/>
                  </a:cubicBezTo>
                  <a:cubicBezTo>
                    <a:pt x="380084" y="13672"/>
                    <a:pt x="366108" y="5165"/>
                    <a:pt x="358209" y="4557"/>
                  </a:cubicBezTo>
                  <a:close/>
                </a:path>
              </a:pathLst>
            </a:custGeom>
            <a:solidFill>
              <a:srgbClr val="8C523B">
                <a:alpha val="20000"/>
              </a:srgbClr>
            </a:solidFill>
            <a:ln w="9525" cap="flat">
              <a:noFill/>
              <a:prstDash val="solid"/>
              <a:miter/>
            </a:ln>
          </p:spPr>
          <p:txBody>
            <a:bodyPr rtlCol="0" anchor="ctr"/>
            <a:lstStyle/>
            <a:p>
              <a:endParaRPr lang="zh-CN" altLang="en-US"/>
            </a:p>
          </p:txBody>
        </p:sp>
        <p:sp>
          <p:nvSpPr>
            <p:cNvPr id="629" name="任意多边形: 形状 628">
              <a:extLst>
                <a:ext uri="{FF2B5EF4-FFF2-40B4-BE49-F238E27FC236}">
                  <a16:creationId xmlns:a16="http://schemas.microsoft.com/office/drawing/2014/main" id="{44272648-CB1D-4500-BA33-C70294011216}"/>
                </a:ext>
              </a:extLst>
            </p:cNvPr>
            <p:cNvSpPr/>
            <p:nvPr/>
          </p:nvSpPr>
          <p:spPr>
            <a:xfrm>
              <a:off x="4755488" y="1121511"/>
              <a:ext cx="42535" cy="48612"/>
            </a:xfrm>
            <a:custGeom>
              <a:avLst/>
              <a:gdLst>
                <a:gd name="connsiteX0" fmla="*/ 40409 w 42535"/>
                <a:gd name="connsiteY0" fmla="*/ 22734 h 48611"/>
                <a:gd name="connsiteX1" fmla="*/ 4557 w 42535"/>
                <a:gd name="connsiteY1" fmla="*/ 39141 h 48611"/>
                <a:gd name="connsiteX2" fmla="*/ 24002 w 42535"/>
                <a:gd name="connsiteY2" fmla="*/ 7543 h 48611"/>
                <a:gd name="connsiteX3" fmla="*/ 40409 w 42535"/>
                <a:gd name="connsiteY3" fmla="*/ 22734 h 48611"/>
              </a:gdLst>
              <a:ahLst/>
              <a:cxnLst>
                <a:cxn ang="0">
                  <a:pos x="connsiteX0" y="connsiteY0"/>
                </a:cxn>
                <a:cxn ang="0">
                  <a:pos x="connsiteX1" y="connsiteY1"/>
                </a:cxn>
                <a:cxn ang="0">
                  <a:pos x="connsiteX2" y="connsiteY2"/>
                </a:cxn>
                <a:cxn ang="0">
                  <a:pos x="connsiteX3" y="connsiteY3"/>
                </a:cxn>
              </a:cxnLst>
              <a:rect l="l" t="t" r="r" b="b"/>
              <a:pathLst>
                <a:path w="42535" h="48611">
                  <a:moveTo>
                    <a:pt x="40409" y="22734"/>
                  </a:moveTo>
                  <a:cubicBezTo>
                    <a:pt x="40409" y="36103"/>
                    <a:pt x="13672" y="53117"/>
                    <a:pt x="4557" y="39141"/>
                  </a:cubicBezTo>
                  <a:lnTo>
                    <a:pt x="24002" y="7543"/>
                  </a:lnTo>
                  <a:cubicBezTo>
                    <a:pt x="31902" y="-2179"/>
                    <a:pt x="40409" y="14227"/>
                    <a:pt x="40409" y="22734"/>
                  </a:cubicBezTo>
                  <a:close/>
                </a:path>
              </a:pathLst>
            </a:custGeom>
            <a:solidFill>
              <a:srgbClr val="D98262"/>
            </a:solidFill>
            <a:ln w="9525" cap="flat">
              <a:noFill/>
              <a:prstDash val="solid"/>
              <a:miter/>
            </a:ln>
          </p:spPr>
          <p:txBody>
            <a:bodyPr rtlCol="0" anchor="ctr"/>
            <a:lstStyle/>
            <a:p>
              <a:endParaRPr lang="zh-CN" altLang="en-US"/>
            </a:p>
          </p:txBody>
        </p:sp>
        <p:sp>
          <p:nvSpPr>
            <p:cNvPr id="630" name="任意多边形: 形状 629">
              <a:extLst>
                <a:ext uri="{FF2B5EF4-FFF2-40B4-BE49-F238E27FC236}">
                  <a16:creationId xmlns:a16="http://schemas.microsoft.com/office/drawing/2014/main" id="{EFCC7F27-77E6-47A5-8262-132ABBC2DA34}"/>
                </a:ext>
              </a:extLst>
            </p:cNvPr>
            <p:cNvSpPr/>
            <p:nvPr/>
          </p:nvSpPr>
          <p:spPr>
            <a:xfrm>
              <a:off x="4633947" y="1117791"/>
              <a:ext cx="42535" cy="48612"/>
            </a:xfrm>
            <a:custGeom>
              <a:avLst/>
              <a:gdLst>
                <a:gd name="connsiteX0" fmla="*/ 21582 w 42535"/>
                <a:gd name="connsiteY0" fmla="*/ 7618 h 48611"/>
                <a:gd name="connsiteX1" fmla="*/ 39811 w 42535"/>
                <a:gd name="connsiteY1" fmla="*/ 39823 h 48611"/>
                <a:gd name="connsiteX2" fmla="*/ 4568 w 42535"/>
                <a:gd name="connsiteY2" fmla="*/ 22202 h 48611"/>
                <a:gd name="connsiteX3" fmla="*/ 21582 w 42535"/>
                <a:gd name="connsiteY3" fmla="*/ 7618 h 48611"/>
              </a:gdLst>
              <a:ahLst/>
              <a:cxnLst>
                <a:cxn ang="0">
                  <a:pos x="connsiteX0" y="connsiteY0"/>
                </a:cxn>
                <a:cxn ang="0">
                  <a:pos x="connsiteX1" y="connsiteY1"/>
                </a:cxn>
                <a:cxn ang="0">
                  <a:pos x="connsiteX2" y="connsiteY2"/>
                </a:cxn>
                <a:cxn ang="0">
                  <a:pos x="connsiteX3" y="connsiteY3"/>
                </a:cxn>
              </a:cxnLst>
              <a:rect l="l" t="t" r="r" b="b"/>
              <a:pathLst>
                <a:path w="42535" h="48611">
                  <a:moveTo>
                    <a:pt x="21582" y="7618"/>
                  </a:moveTo>
                  <a:lnTo>
                    <a:pt x="39811" y="39823"/>
                  </a:lnTo>
                  <a:cubicBezTo>
                    <a:pt x="30089" y="53799"/>
                    <a:pt x="3960" y="36178"/>
                    <a:pt x="4568" y="22202"/>
                  </a:cubicBezTo>
                  <a:cubicBezTo>
                    <a:pt x="4568" y="13695"/>
                    <a:pt x="13683" y="-2104"/>
                    <a:pt x="21582" y="7618"/>
                  </a:cubicBezTo>
                  <a:close/>
                </a:path>
              </a:pathLst>
            </a:custGeom>
            <a:solidFill>
              <a:srgbClr val="D98262"/>
            </a:solidFill>
            <a:ln w="9525" cap="flat">
              <a:noFill/>
              <a:prstDash val="solid"/>
              <a:miter/>
            </a:ln>
          </p:spPr>
          <p:txBody>
            <a:bodyPr rtlCol="0" anchor="ctr"/>
            <a:lstStyle/>
            <a:p>
              <a:endParaRPr lang="zh-CN" altLang="en-US"/>
            </a:p>
          </p:txBody>
        </p:sp>
        <p:sp>
          <p:nvSpPr>
            <p:cNvPr id="631" name="任意多边形: 形状 630">
              <a:extLst>
                <a:ext uri="{FF2B5EF4-FFF2-40B4-BE49-F238E27FC236}">
                  <a16:creationId xmlns:a16="http://schemas.microsoft.com/office/drawing/2014/main" id="{70A7C392-505E-4CC8-B516-E6BB8944F365}"/>
                </a:ext>
              </a:extLst>
            </p:cNvPr>
            <p:cNvSpPr/>
            <p:nvPr/>
          </p:nvSpPr>
          <p:spPr>
            <a:xfrm>
              <a:off x="4639958" y="1015121"/>
              <a:ext cx="151912" cy="200524"/>
            </a:xfrm>
            <a:custGeom>
              <a:avLst/>
              <a:gdLst>
                <a:gd name="connsiteX0" fmla="*/ 4633 w 151912"/>
                <a:gd name="connsiteY0" fmla="*/ 64715 h 200524"/>
                <a:gd name="connsiteX1" fmla="*/ 83628 w 151912"/>
                <a:gd name="connsiteY1" fmla="*/ 4557 h 200524"/>
                <a:gd name="connsiteX2" fmla="*/ 83628 w 151912"/>
                <a:gd name="connsiteY2" fmla="*/ 4557 h 200524"/>
                <a:gd name="connsiteX3" fmla="*/ 83628 w 151912"/>
                <a:gd name="connsiteY3" fmla="*/ 4557 h 200524"/>
                <a:gd name="connsiteX4" fmla="*/ 83628 w 151912"/>
                <a:gd name="connsiteY4" fmla="*/ 4557 h 200524"/>
                <a:gd name="connsiteX5" fmla="*/ 83628 w 151912"/>
                <a:gd name="connsiteY5" fmla="*/ 4557 h 200524"/>
                <a:gd name="connsiteX6" fmla="*/ 149861 w 151912"/>
                <a:gd name="connsiteY6" fmla="*/ 67145 h 200524"/>
                <a:gd name="connsiteX7" fmla="*/ 69652 w 151912"/>
                <a:gd name="connsiteY7" fmla="*/ 198397 h 200524"/>
                <a:gd name="connsiteX8" fmla="*/ 69652 w 151912"/>
                <a:gd name="connsiteY8" fmla="*/ 199005 h 200524"/>
                <a:gd name="connsiteX9" fmla="*/ 69652 w 151912"/>
                <a:gd name="connsiteY9" fmla="*/ 195967 h 200524"/>
                <a:gd name="connsiteX10" fmla="*/ 69652 w 151912"/>
                <a:gd name="connsiteY10" fmla="*/ 195967 h 200524"/>
                <a:gd name="connsiteX11" fmla="*/ 69652 w 151912"/>
                <a:gd name="connsiteY11" fmla="*/ 198397 h 200524"/>
                <a:gd name="connsiteX12" fmla="*/ 4633 w 151912"/>
                <a:gd name="connsiteY12" fmla="*/ 64715 h 2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912" h="200524">
                  <a:moveTo>
                    <a:pt x="4633" y="64715"/>
                  </a:moveTo>
                  <a:cubicBezTo>
                    <a:pt x="2203" y="26433"/>
                    <a:pt x="58714" y="5165"/>
                    <a:pt x="83628" y="4557"/>
                  </a:cubicBezTo>
                  <a:lnTo>
                    <a:pt x="83628" y="4557"/>
                  </a:lnTo>
                  <a:lnTo>
                    <a:pt x="83628" y="4557"/>
                  </a:lnTo>
                  <a:lnTo>
                    <a:pt x="83628" y="4557"/>
                  </a:lnTo>
                  <a:lnTo>
                    <a:pt x="83628" y="4557"/>
                  </a:lnTo>
                  <a:cubicBezTo>
                    <a:pt x="100034" y="5773"/>
                    <a:pt x="153507" y="28863"/>
                    <a:pt x="149861" y="67145"/>
                  </a:cubicBezTo>
                  <a:cubicBezTo>
                    <a:pt x="149861" y="67145"/>
                    <a:pt x="151077" y="197182"/>
                    <a:pt x="69652" y="198397"/>
                  </a:cubicBezTo>
                  <a:lnTo>
                    <a:pt x="69652" y="199005"/>
                  </a:lnTo>
                  <a:cubicBezTo>
                    <a:pt x="69652" y="199005"/>
                    <a:pt x="69652" y="195967"/>
                    <a:pt x="69652" y="195967"/>
                  </a:cubicBezTo>
                  <a:cubicBezTo>
                    <a:pt x="69652" y="195967"/>
                    <a:pt x="69652" y="195967"/>
                    <a:pt x="69652" y="195967"/>
                  </a:cubicBezTo>
                  <a:lnTo>
                    <a:pt x="69652" y="198397"/>
                  </a:lnTo>
                  <a:cubicBezTo>
                    <a:pt x="2203" y="193536"/>
                    <a:pt x="4633" y="64715"/>
                    <a:pt x="4633" y="64715"/>
                  </a:cubicBezTo>
                  <a:close/>
                </a:path>
              </a:pathLst>
            </a:custGeom>
            <a:solidFill>
              <a:srgbClr val="ECAB93"/>
            </a:solidFill>
            <a:ln w="9525" cap="flat">
              <a:noFill/>
              <a:prstDash val="solid"/>
              <a:miter/>
            </a:ln>
          </p:spPr>
          <p:txBody>
            <a:bodyPr rtlCol="0" anchor="ctr"/>
            <a:lstStyle/>
            <a:p>
              <a:endParaRPr lang="zh-CN" altLang="en-US"/>
            </a:p>
          </p:txBody>
        </p:sp>
        <p:sp>
          <p:nvSpPr>
            <p:cNvPr id="632" name="任意多边形: 形状 631">
              <a:extLst>
                <a:ext uri="{FF2B5EF4-FFF2-40B4-BE49-F238E27FC236}">
                  <a16:creationId xmlns:a16="http://schemas.microsoft.com/office/drawing/2014/main" id="{E3BB81C1-15D8-48E5-B774-286891E929FF}"/>
                </a:ext>
              </a:extLst>
            </p:cNvPr>
            <p:cNvSpPr/>
            <p:nvPr/>
          </p:nvSpPr>
          <p:spPr>
            <a:xfrm>
              <a:off x="4127787" y="-74393"/>
              <a:ext cx="6076" cy="6076"/>
            </a:xfrm>
            <a:custGeom>
              <a:avLst/>
              <a:gdLst/>
              <a:ahLst/>
              <a:cxnLst/>
              <a:rect l="l" t="t" r="r" b="b"/>
              <a:pathLst>
                <a:path w="6076" h="6076"/>
              </a:pathLst>
            </a:custGeom>
            <a:solidFill>
              <a:srgbClr val="47347F"/>
            </a:solidFill>
            <a:ln w="9525" cap="flat">
              <a:noFill/>
              <a:prstDash val="solid"/>
              <a:miter/>
            </a:ln>
          </p:spPr>
          <p:txBody>
            <a:bodyPr rtlCol="0" anchor="ctr"/>
            <a:lstStyle/>
            <a:p>
              <a:endParaRPr lang="zh-CN" altLang="en-US"/>
            </a:p>
          </p:txBody>
        </p:sp>
        <p:sp>
          <p:nvSpPr>
            <p:cNvPr id="633" name="任意多边形: 形状 632">
              <a:extLst>
                <a:ext uri="{FF2B5EF4-FFF2-40B4-BE49-F238E27FC236}">
                  <a16:creationId xmlns:a16="http://schemas.microsoft.com/office/drawing/2014/main" id="{7E646562-4881-42C2-A4F3-0FE8738F02EC}"/>
                </a:ext>
              </a:extLst>
            </p:cNvPr>
            <p:cNvSpPr/>
            <p:nvPr/>
          </p:nvSpPr>
          <p:spPr>
            <a:xfrm>
              <a:off x="4625774" y="982531"/>
              <a:ext cx="164065" cy="139759"/>
            </a:xfrm>
            <a:custGeom>
              <a:avLst/>
              <a:gdLst>
                <a:gd name="connsiteX0" fmla="*/ 154323 w 164065"/>
                <a:gd name="connsiteY0" fmla="*/ 62060 h 139759"/>
                <a:gd name="connsiteX1" fmla="*/ 16387 w 164065"/>
                <a:gd name="connsiteY1" fmla="*/ 137409 h 139759"/>
                <a:gd name="connsiteX2" fmla="*/ 13956 w 164065"/>
                <a:gd name="connsiteY2" fmla="*/ 79682 h 139759"/>
                <a:gd name="connsiteX3" fmla="*/ 26717 w 164065"/>
                <a:gd name="connsiteY3" fmla="*/ 19525 h 139759"/>
                <a:gd name="connsiteX4" fmla="*/ 162223 w 164065"/>
                <a:gd name="connsiteY4" fmla="*/ 21956 h 139759"/>
                <a:gd name="connsiteX5" fmla="*/ 154323 w 164065"/>
                <a:gd name="connsiteY5" fmla="*/ 62060 h 13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65" h="139759">
                  <a:moveTo>
                    <a:pt x="154323" y="62060"/>
                  </a:moveTo>
                  <a:cubicBezTo>
                    <a:pt x="154323" y="62060"/>
                    <a:pt x="139132" y="102165"/>
                    <a:pt x="16387" y="137409"/>
                  </a:cubicBezTo>
                  <a:cubicBezTo>
                    <a:pt x="16387" y="137409"/>
                    <a:pt x="-8527" y="107027"/>
                    <a:pt x="13956" y="79682"/>
                  </a:cubicBezTo>
                  <a:cubicBezTo>
                    <a:pt x="13956" y="79682"/>
                    <a:pt x="6665" y="31678"/>
                    <a:pt x="26717" y="19525"/>
                  </a:cubicBezTo>
                  <a:cubicBezTo>
                    <a:pt x="26717" y="19525"/>
                    <a:pt x="102065" y="-15718"/>
                    <a:pt x="162223" y="21956"/>
                  </a:cubicBezTo>
                  <a:cubicBezTo>
                    <a:pt x="161615" y="21956"/>
                    <a:pt x="171337" y="57199"/>
                    <a:pt x="154323" y="62060"/>
                  </a:cubicBezTo>
                  <a:close/>
                </a:path>
              </a:pathLst>
            </a:custGeom>
            <a:solidFill>
              <a:srgbClr val="232A43"/>
            </a:solidFill>
            <a:ln w="9525" cap="flat">
              <a:noFill/>
              <a:prstDash val="solid"/>
              <a:miter/>
            </a:ln>
          </p:spPr>
          <p:txBody>
            <a:bodyPr rtlCol="0" anchor="ctr"/>
            <a:lstStyle/>
            <a:p>
              <a:endParaRPr lang="zh-CN" altLang="en-US"/>
            </a:p>
          </p:txBody>
        </p:sp>
        <p:sp>
          <p:nvSpPr>
            <p:cNvPr id="634" name="任意多边形: 形状 633">
              <a:extLst>
                <a:ext uri="{FF2B5EF4-FFF2-40B4-BE49-F238E27FC236}">
                  <a16:creationId xmlns:a16="http://schemas.microsoft.com/office/drawing/2014/main" id="{9BD64173-F2AC-4AFF-B454-ED4751AEC40C}"/>
                </a:ext>
              </a:extLst>
            </p:cNvPr>
            <p:cNvSpPr/>
            <p:nvPr/>
          </p:nvSpPr>
          <p:spPr>
            <a:xfrm>
              <a:off x="4759720" y="1012082"/>
              <a:ext cx="48612" cy="121530"/>
            </a:xfrm>
            <a:custGeom>
              <a:avLst/>
              <a:gdLst>
                <a:gd name="connsiteX0" fmla="*/ 25239 w 48611"/>
                <a:gd name="connsiteY0" fmla="*/ 4557 h 121529"/>
                <a:gd name="connsiteX1" fmla="*/ 25239 w 48611"/>
                <a:gd name="connsiteY1" fmla="*/ 117580 h 121529"/>
                <a:gd name="connsiteX2" fmla="*/ 5186 w 48611"/>
                <a:gd name="connsiteY2" fmla="*/ 39801 h 121529"/>
              </a:gdLst>
              <a:ahLst/>
              <a:cxnLst>
                <a:cxn ang="0">
                  <a:pos x="connsiteX0" y="connsiteY0"/>
                </a:cxn>
                <a:cxn ang="0">
                  <a:pos x="connsiteX1" y="connsiteY1"/>
                </a:cxn>
                <a:cxn ang="0">
                  <a:pos x="connsiteX2" y="connsiteY2"/>
                </a:cxn>
              </a:cxnLst>
              <a:rect l="l" t="t" r="r" b="b"/>
              <a:pathLst>
                <a:path w="48611" h="121529">
                  <a:moveTo>
                    <a:pt x="25239" y="4557"/>
                  </a:moveTo>
                  <a:cubicBezTo>
                    <a:pt x="25239" y="4557"/>
                    <a:pt x="70205" y="29471"/>
                    <a:pt x="25239" y="117580"/>
                  </a:cubicBezTo>
                  <a:cubicBezTo>
                    <a:pt x="25239" y="117580"/>
                    <a:pt x="325" y="75045"/>
                    <a:pt x="5186" y="39801"/>
                  </a:cubicBezTo>
                </a:path>
              </a:pathLst>
            </a:custGeom>
            <a:solidFill>
              <a:srgbClr val="232A43"/>
            </a:solidFill>
            <a:ln w="9525" cap="flat">
              <a:noFill/>
              <a:prstDash val="solid"/>
              <a:miter/>
            </a:ln>
          </p:spPr>
          <p:txBody>
            <a:bodyPr rtlCol="0" anchor="ctr"/>
            <a:lstStyle/>
            <a:p>
              <a:endParaRPr lang="zh-CN" altLang="en-US"/>
            </a:p>
          </p:txBody>
        </p:sp>
        <p:sp>
          <p:nvSpPr>
            <p:cNvPr id="635" name="任意多边形: 形状 634">
              <a:extLst>
                <a:ext uri="{FF2B5EF4-FFF2-40B4-BE49-F238E27FC236}">
                  <a16:creationId xmlns:a16="http://schemas.microsoft.com/office/drawing/2014/main" id="{17C45BA7-840B-4ACC-B86A-B8CD02CA3AF4}"/>
                </a:ext>
              </a:extLst>
            </p:cNvPr>
            <p:cNvSpPr/>
            <p:nvPr/>
          </p:nvSpPr>
          <p:spPr>
            <a:xfrm>
              <a:off x="4710476" y="572752"/>
              <a:ext cx="151912" cy="261289"/>
            </a:xfrm>
            <a:custGeom>
              <a:avLst/>
              <a:gdLst>
                <a:gd name="connsiteX0" fmla="*/ 152870 w 151912"/>
                <a:gd name="connsiteY0" fmla="*/ 17926 h 261288"/>
                <a:gd name="connsiteX1" fmla="*/ 140109 w 151912"/>
                <a:gd name="connsiteY1" fmla="*/ 31902 h 261288"/>
                <a:gd name="connsiteX2" fmla="*/ 92712 w 151912"/>
                <a:gd name="connsiteY2" fmla="*/ 34940 h 261288"/>
                <a:gd name="connsiteX3" fmla="*/ 106688 w 151912"/>
                <a:gd name="connsiteY3" fmla="*/ 248224 h 261288"/>
                <a:gd name="connsiteX4" fmla="*/ 93928 w 151912"/>
                <a:gd name="connsiteY4" fmla="*/ 262200 h 261288"/>
                <a:gd name="connsiteX5" fmla="*/ 79952 w 151912"/>
                <a:gd name="connsiteY5" fmla="*/ 249440 h 261288"/>
                <a:gd name="connsiteX6" fmla="*/ 65976 w 151912"/>
                <a:gd name="connsiteY6" fmla="*/ 36155 h 261288"/>
                <a:gd name="connsiteX7" fmla="*/ 18579 w 151912"/>
                <a:gd name="connsiteY7" fmla="*/ 39193 h 261288"/>
                <a:gd name="connsiteX8" fmla="*/ 4603 w 151912"/>
                <a:gd name="connsiteY8" fmla="*/ 26433 h 261288"/>
                <a:gd name="connsiteX9" fmla="*/ 17364 w 151912"/>
                <a:gd name="connsiteY9" fmla="*/ 12457 h 261288"/>
                <a:gd name="connsiteX10" fmla="*/ 138286 w 151912"/>
                <a:gd name="connsiteY10" fmla="*/ 4557 h 261288"/>
                <a:gd name="connsiteX11" fmla="*/ 152870 w 151912"/>
                <a:gd name="connsiteY11" fmla="*/ 17926 h 2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912" h="261288">
                  <a:moveTo>
                    <a:pt x="152870" y="17926"/>
                  </a:moveTo>
                  <a:cubicBezTo>
                    <a:pt x="153477" y="25217"/>
                    <a:pt x="147401" y="31902"/>
                    <a:pt x="140109" y="31902"/>
                  </a:cubicBezTo>
                  <a:lnTo>
                    <a:pt x="92712" y="34940"/>
                  </a:lnTo>
                  <a:lnTo>
                    <a:pt x="106688" y="248224"/>
                  </a:lnTo>
                  <a:cubicBezTo>
                    <a:pt x="107296" y="255516"/>
                    <a:pt x="101827" y="262200"/>
                    <a:pt x="93928" y="262200"/>
                  </a:cubicBezTo>
                  <a:cubicBezTo>
                    <a:pt x="86636" y="262808"/>
                    <a:pt x="79952" y="257339"/>
                    <a:pt x="79952" y="249440"/>
                  </a:cubicBezTo>
                  <a:lnTo>
                    <a:pt x="65976" y="36155"/>
                  </a:lnTo>
                  <a:lnTo>
                    <a:pt x="18579" y="39193"/>
                  </a:lnTo>
                  <a:cubicBezTo>
                    <a:pt x="11288" y="39801"/>
                    <a:pt x="4603" y="34332"/>
                    <a:pt x="4603" y="26433"/>
                  </a:cubicBezTo>
                  <a:cubicBezTo>
                    <a:pt x="3996" y="19141"/>
                    <a:pt x="9465" y="12457"/>
                    <a:pt x="17364" y="12457"/>
                  </a:cubicBezTo>
                  <a:lnTo>
                    <a:pt x="138286" y="4557"/>
                  </a:lnTo>
                  <a:cubicBezTo>
                    <a:pt x="145578" y="5165"/>
                    <a:pt x="152262" y="10634"/>
                    <a:pt x="152870" y="17926"/>
                  </a:cubicBezTo>
                  <a:close/>
                </a:path>
              </a:pathLst>
            </a:custGeom>
            <a:solidFill>
              <a:srgbClr val="6191F2"/>
            </a:solidFill>
            <a:ln w="9525" cap="flat">
              <a:noFill/>
              <a:prstDash val="solid"/>
              <a:miter/>
            </a:ln>
          </p:spPr>
          <p:txBody>
            <a:bodyPr rtlCol="0" anchor="ctr"/>
            <a:lstStyle/>
            <a:p>
              <a:endParaRPr lang="zh-CN" altLang="en-US"/>
            </a:p>
          </p:txBody>
        </p:sp>
        <p:sp>
          <p:nvSpPr>
            <p:cNvPr id="636" name="任意多边形: 形状 635">
              <a:extLst>
                <a:ext uri="{FF2B5EF4-FFF2-40B4-BE49-F238E27FC236}">
                  <a16:creationId xmlns:a16="http://schemas.microsoft.com/office/drawing/2014/main" id="{36705400-841F-4247-9454-FB50D2388269}"/>
                </a:ext>
              </a:extLst>
            </p:cNvPr>
            <p:cNvSpPr/>
            <p:nvPr/>
          </p:nvSpPr>
          <p:spPr>
            <a:xfrm>
              <a:off x="4852355" y="863307"/>
              <a:ext cx="109377" cy="48612"/>
            </a:xfrm>
            <a:custGeom>
              <a:avLst/>
              <a:gdLst>
                <a:gd name="connsiteX0" fmla="*/ 66286 w 109376"/>
                <a:gd name="connsiteY0" fmla="*/ 46995 h 48611"/>
                <a:gd name="connsiteX1" fmla="*/ 7344 w 109376"/>
                <a:gd name="connsiteY1" fmla="*/ 5067 h 48611"/>
                <a:gd name="connsiteX2" fmla="*/ 43195 w 109376"/>
                <a:gd name="connsiteY2" fmla="*/ 13574 h 48611"/>
                <a:gd name="connsiteX3" fmla="*/ 85123 w 109376"/>
                <a:gd name="connsiteY3" fmla="*/ 18435 h 48611"/>
                <a:gd name="connsiteX4" fmla="*/ 97884 w 109376"/>
                <a:gd name="connsiteY4" fmla="*/ 44564 h 4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76" h="48611">
                  <a:moveTo>
                    <a:pt x="66286" y="46995"/>
                  </a:moveTo>
                  <a:cubicBezTo>
                    <a:pt x="66286" y="46995"/>
                    <a:pt x="-10885" y="9320"/>
                    <a:pt x="7344" y="5067"/>
                  </a:cubicBezTo>
                  <a:cubicBezTo>
                    <a:pt x="19497" y="2029"/>
                    <a:pt x="43195" y="13574"/>
                    <a:pt x="43195" y="13574"/>
                  </a:cubicBezTo>
                  <a:lnTo>
                    <a:pt x="85123" y="18435"/>
                  </a:lnTo>
                  <a:cubicBezTo>
                    <a:pt x="85123" y="18435"/>
                    <a:pt x="133127" y="25727"/>
                    <a:pt x="97884" y="44564"/>
                  </a:cubicBezTo>
                </a:path>
              </a:pathLst>
            </a:custGeom>
            <a:solidFill>
              <a:srgbClr val="ECAB93"/>
            </a:solidFill>
            <a:ln w="9525" cap="flat">
              <a:noFill/>
              <a:prstDash val="solid"/>
              <a:miter/>
            </a:ln>
          </p:spPr>
          <p:txBody>
            <a:bodyPr rtlCol="0" anchor="ctr"/>
            <a:lstStyle/>
            <a:p>
              <a:endParaRPr lang="zh-CN" altLang="en-US"/>
            </a:p>
          </p:txBody>
        </p:sp>
        <p:sp>
          <p:nvSpPr>
            <p:cNvPr id="637" name="任意多边形: 形状 636">
              <a:extLst>
                <a:ext uri="{FF2B5EF4-FFF2-40B4-BE49-F238E27FC236}">
                  <a16:creationId xmlns:a16="http://schemas.microsoft.com/office/drawing/2014/main" id="{42DD9EF0-6CE6-415D-916D-202B97413776}"/>
                </a:ext>
              </a:extLst>
            </p:cNvPr>
            <p:cNvSpPr/>
            <p:nvPr/>
          </p:nvSpPr>
          <p:spPr>
            <a:xfrm>
              <a:off x="5744516" y="495865"/>
              <a:ext cx="443583" cy="443583"/>
            </a:xfrm>
            <a:custGeom>
              <a:avLst/>
              <a:gdLst>
                <a:gd name="connsiteX0" fmla="*/ 440465 w 443583"/>
                <a:gd name="connsiteY0" fmla="*/ 373724 h 443583"/>
                <a:gd name="connsiteX1" fmla="*/ 430135 w 443583"/>
                <a:gd name="connsiteY1" fmla="*/ 294729 h 443583"/>
                <a:gd name="connsiteX2" fmla="*/ 424059 w 443583"/>
                <a:gd name="connsiteY2" fmla="*/ 246725 h 443583"/>
                <a:gd name="connsiteX3" fmla="*/ 411298 w 443583"/>
                <a:gd name="connsiteY3" fmla="*/ 259486 h 443583"/>
                <a:gd name="connsiteX4" fmla="*/ 334127 w 443583"/>
                <a:gd name="connsiteY4" fmla="*/ 264347 h 443583"/>
                <a:gd name="connsiteX5" fmla="*/ 297668 w 443583"/>
                <a:gd name="connsiteY5" fmla="*/ 204190 h 443583"/>
                <a:gd name="connsiteX6" fmla="*/ 400360 w 443583"/>
                <a:gd name="connsiteY6" fmla="*/ 141602 h 443583"/>
                <a:gd name="connsiteX7" fmla="*/ 408867 w 443583"/>
                <a:gd name="connsiteY7" fmla="*/ 144032 h 443583"/>
                <a:gd name="connsiteX8" fmla="*/ 408867 w 443583"/>
                <a:gd name="connsiteY8" fmla="*/ 136133 h 443583"/>
                <a:gd name="connsiteX9" fmla="*/ 393676 w 443583"/>
                <a:gd name="connsiteY9" fmla="*/ 17034 h 443583"/>
                <a:gd name="connsiteX10" fmla="*/ 377270 w 443583"/>
                <a:gd name="connsiteY10" fmla="*/ 4881 h 443583"/>
                <a:gd name="connsiteX11" fmla="*/ 143933 w 443583"/>
                <a:gd name="connsiteY11" fmla="*/ 35263 h 443583"/>
                <a:gd name="connsiteX12" fmla="*/ 13288 w 443583"/>
                <a:gd name="connsiteY12" fmla="*/ 52278 h 443583"/>
                <a:gd name="connsiteX13" fmla="*/ 4781 w 443583"/>
                <a:gd name="connsiteY13" fmla="*/ 65646 h 443583"/>
                <a:gd name="connsiteX14" fmla="*/ 21188 w 443583"/>
                <a:gd name="connsiteY14" fmla="*/ 188391 h 443583"/>
                <a:gd name="connsiteX15" fmla="*/ 66761 w 443583"/>
                <a:gd name="connsiteY15" fmla="*/ 178668 h 443583"/>
                <a:gd name="connsiteX16" fmla="*/ 134818 w 443583"/>
                <a:gd name="connsiteY16" fmla="*/ 246725 h 443583"/>
                <a:gd name="connsiteX17" fmla="*/ 66761 w 443583"/>
                <a:gd name="connsiteY17" fmla="*/ 320858 h 443583"/>
                <a:gd name="connsiteX18" fmla="*/ 38202 w 443583"/>
                <a:gd name="connsiteY18" fmla="*/ 314782 h 443583"/>
                <a:gd name="connsiteX19" fmla="*/ 52785 w 443583"/>
                <a:gd name="connsiteY19" fmla="*/ 425981 h 443583"/>
                <a:gd name="connsiteX20" fmla="*/ 71015 w 443583"/>
                <a:gd name="connsiteY20" fmla="*/ 439957 h 443583"/>
                <a:gd name="connsiteX21" fmla="*/ 146363 w 443583"/>
                <a:gd name="connsiteY21" fmla="*/ 429627 h 443583"/>
                <a:gd name="connsiteX22" fmla="*/ 425882 w 443583"/>
                <a:gd name="connsiteY22" fmla="*/ 392561 h 443583"/>
                <a:gd name="connsiteX23" fmla="*/ 440465 w 443583"/>
                <a:gd name="connsiteY23" fmla="*/ 373724 h 44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3583" h="443583">
                  <a:moveTo>
                    <a:pt x="440465" y="373724"/>
                  </a:moveTo>
                  <a:cubicBezTo>
                    <a:pt x="436819" y="347595"/>
                    <a:pt x="433173" y="320858"/>
                    <a:pt x="430135" y="294729"/>
                  </a:cubicBezTo>
                  <a:cubicBezTo>
                    <a:pt x="428312" y="279538"/>
                    <a:pt x="425882" y="264347"/>
                    <a:pt x="424059" y="246725"/>
                  </a:cubicBezTo>
                  <a:cubicBezTo>
                    <a:pt x="417982" y="252194"/>
                    <a:pt x="414944" y="256447"/>
                    <a:pt x="411298" y="259486"/>
                  </a:cubicBezTo>
                  <a:cubicBezTo>
                    <a:pt x="387600" y="278323"/>
                    <a:pt x="361471" y="275892"/>
                    <a:pt x="334127" y="264347"/>
                  </a:cubicBezTo>
                  <a:cubicBezTo>
                    <a:pt x="307998" y="253409"/>
                    <a:pt x="297060" y="231534"/>
                    <a:pt x="297668" y="204190"/>
                  </a:cubicBezTo>
                  <a:cubicBezTo>
                    <a:pt x="299491" y="147071"/>
                    <a:pt x="349318" y="114865"/>
                    <a:pt x="400360" y="141602"/>
                  </a:cubicBezTo>
                  <a:cubicBezTo>
                    <a:pt x="402791" y="142817"/>
                    <a:pt x="405829" y="147071"/>
                    <a:pt x="408867" y="144032"/>
                  </a:cubicBezTo>
                  <a:cubicBezTo>
                    <a:pt x="411298" y="142210"/>
                    <a:pt x="409475" y="138564"/>
                    <a:pt x="408867" y="136133"/>
                  </a:cubicBezTo>
                  <a:cubicBezTo>
                    <a:pt x="403399" y="96636"/>
                    <a:pt x="397930" y="57139"/>
                    <a:pt x="393676" y="17034"/>
                  </a:cubicBezTo>
                  <a:cubicBezTo>
                    <a:pt x="392461" y="5489"/>
                    <a:pt x="387600" y="3666"/>
                    <a:pt x="377270" y="4881"/>
                  </a:cubicBezTo>
                  <a:cubicBezTo>
                    <a:pt x="340203" y="10350"/>
                    <a:pt x="143933" y="35871"/>
                    <a:pt x="143933" y="35263"/>
                  </a:cubicBezTo>
                  <a:cubicBezTo>
                    <a:pt x="100182" y="40732"/>
                    <a:pt x="57039" y="46809"/>
                    <a:pt x="13288" y="52278"/>
                  </a:cubicBezTo>
                  <a:cubicBezTo>
                    <a:pt x="4174" y="53493"/>
                    <a:pt x="4174" y="58354"/>
                    <a:pt x="4781" y="65646"/>
                  </a:cubicBezTo>
                  <a:cubicBezTo>
                    <a:pt x="10250" y="106358"/>
                    <a:pt x="15719" y="147678"/>
                    <a:pt x="21188" y="188391"/>
                  </a:cubicBezTo>
                  <a:cubicBezTo>
                    <a:pt x="33948" y="178668"/>
                    <a:pt x="49747" y="178668"/>
                    <a:pt x="66761" y="178668"/>
                  </a:cubicBezTo>
                  <a:cubicBezTo>
                    <a:pt x="108081" y="178668"/>
                    <a:pt x="134818" y="206013"/>
                    <a:pt x="134818" y="246725"/>
                  </a:cubicBezTo>
                  <a:cubicBezTo>
                    <a:pt x="134818" y="288045"/>
                    <a:pt x="107474" y="320858"/>
                    <a:pt x="66761" y="320858"/>
                  </a:cubicBezTo>
                  <a:cubicBezTo>
                    <a:pt x="56431" y="320858"/>
                    <a:pt x="46709" y="319035"/>
                    <a:pt x="38202" y="314782"/>
                  </a:cubicBezTo>
                  <a:cubicBezTo>
                    <a:pt x="43063" y="351848"/>
                    <a:pt x="47924" y="388915"/>
                    <a:pt x="52785" y="425981"/>
                  </a:cubicBezTo>
                  <a:cubicBezTo>
                    <a:pt x="54608" y="438134"/>
                    <a:pt x="58862" y="442388"/>
                    <a:pt x="71015" y="439957"/>
                  </a:cubicBezTo>
                  <a:cubicBezTo>
                    <a:pt x="95928" y="435704"/>
                    <a:pt x="121450" y="433273"/>
                    <a:pt x="146363" y="429627"/>
                  </a:cubicBezTo>
                  <a:cubicBezTo>
                    <a:pt x="239334" y="417474"/>
                    <a:pt x="332911" y="404714"/>
                    <a:pt x="425882" y="392561"/>
                  </a:cubicBezTo>
                  <a:cubicBezTo>
                    <a:pt x="442896" y="390738"/>
                    <a:pt x="442896" y="390738"/>
                    <a:pt x="440465" y="373724"/>
                  </a:cubicBezTo>
                  <a:close/>
                </a:path>
              </a:pathLst>
            </a:custGeom>
            <a:solidFill>
              <a:srgbClr val="FBE2BA"/>
            </a:solidFill>
            <a:ln w="9525" cap="flat">
              <a:noFill/>
              <a:prstDash val="solid"/>
              <a:miter/>
            </a:ln>
          </p:spPr>
          <p:txBody>
            <a:bodyPr rtlCol="0" anchor="ctr"/>
            <a:lstStyle/>
            <a:p>
              <a:endParaRPr lang="zh-CN" altLang="en-US"/>
            </a:p>
          </p:txBody>
        </p:sp>
        <p:sp>
          <p:nvSpPr>
            <p:cNvPr id="638" name="任意多边形: 形状 637">
              <a:extLst>
                <a:ext uri="{FF2B5EF4-FFF2-40B4-BE49-F238E27FC236}">
                  <a16:creationId xmlns:a16="http://schemas.microsoft.com/office/drawing/2014/main" id="{6A3E80BC-FA46-4080-9B66-CABCF0C47F2F}"/>
                </a:ext>
              </a:extLst>
            </p:cNvPr>
            <p:cNvSpPr/>
            <p:nvPr/>
          </p:nvSpPr>
          <p:spPr>
            <a:xfrm>
              <a:off x="5894821" y="598770"/>
              <a:ext cx="182295" cy="267365"/>
            </a:xfrm>
            <a:custGeom>
              <a:avLst/>
              <a:gdLst>
                <a:gd name="connsiteX0" fmla="*/ 4565 w 182294"/>
                <a:gd name="connsiteY0" fmla="*/ 256843 h 267365"/>
                <a:gd name="connsiteX1" fmla="*/ 44669 w 182294"/>
                <a:gd name="connsiteY1" fmla="*/ 15607 h 267365"/>
                <a:gd name="connsiteX2" fmla="*/ 55607 w 182294"/>
                <a:gd name="connsiteY2" fmla="*/ 4669 h 267365"/>
                <a:gd name="connsiteX3" fmla="*/ 69583 w 182294"/>
                <a:gd name="connsiteY3" fmla="*/ 11353 h 267365"/>
                <a:gd name="connsiteX4" fmla="*/ 98750 w 182294"/>
                <a:gd name="connsiteY4" fmla="*/ 69687 h 267365"/>
                <a:gd name="connsiteX5" fmla="*/ 179568 w 182294"/>
                <a:gd name="connsiteY5" fmla="*/ 230107 h 267365"/>
                <a:gd name="connsiteX6" fmla="*/ 168630 w 182294"/>
                <a:gd name="connsiteY6" fmla="*/ 244690 h 267365"/>
                <a:gd name="connsiteX7" fmla="*/ 154654 w 182294"/>
                <a:gd name="connsiteY7" fmla="*/ 237398 h 267365"/>
                <a:gd name="connsiteX8" fmla="*/ 115764 w 182294"/>
                <a:gd name="connsiteY8" fmla="*/ 159619 h 267365"/>
                <a:gd name="connsiteX9" fmla="*/ 45277 w 182294"/>
                <a:gd name="connsiteY9" fmla="*/ 170557 h 267365"/>
                <a:gd name="connsiteX10" fmla="*/ 30694 w 182294"/>
                <a:gd name="connsiteY10" fmla="*/ 256236 h 267365"/>
                <a:gd name="connsiteX11" fmla="*/ 19756 w 182294"/>
                <a:gd name="connsiteY11" fmla="*/ 267173 h 267365"/>
                <a:gd name="connsiteX12" fmla="*/ 4565 w 182294"/>
                <a:gd name="connsiteY12" fmla="*/ 256843 h 267365"/>
                <a:gd name="connsiteX13" fmla="*/ 49531 w 182294"/>
                <a:gd name="connsiteY13" fmla="*/ 144428 h 267365"/>
                <a:gd name="connsiteX14" fmla="*/ 103004 w 182294"/>
                <a:gd name="connsiteY14" fmla="*/ 136529 h 267365"/>
                <a:gd name="connsiteX15" fmla="*/ 64114 w 182294"/>
                <a:gd name="connsiteY15" fmla="*/ 58142 h 267365"/>
                <a:gd name="connsiteX16" fmla="*/ 49531 w 182294"/>
                <a:gd name="connsiteY16" fmla="*/ 144428 h 26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294" h="267365">
                  <a:moveTo>
                    <a:pt x="4565" y="256843"/>
                  </a:moveTo>
                  <a:cubicBezTo>
                    <a:pt x="3957" y="253197"/>
                    <a:pt x="41631" y="33229"/>
                    <a:pt x="44669" y="15607"/>
                  </a:cubicBezTo>
                  <a:cubicBezTo>
                    <a:pt x="45277" y="9530"/>
                    <a:pt x="50746" y="5884"/>
                    <a:pt x="55607" y="4669"/>
                  </a:cubicBezTo>
                  <a:cubicBezTo>
                    <a:pt x="61076" y="4061"/>
                    <a:pt x="66545" y="5884"/>
                    <a:pt x="69583" y="11353"/>
                  </a:cubicBezTo>
                  <a:cubicBezTo>
                    <a:pt x="71406" y="16822"/>
                    <a:pt x="83559" y="39913"/>
                    <a:pt x="98750" y="69687"/>
                  </a:cubicBezTo>
                  <a:cubicBezTo>
                    <a:pt x="131563" y="133491"/>
                    <a:pt x="178960" y="227676"/>
                    <a:pt x="179568" y="230107"/>
                  </a:cubicBezTo>
                  <a:cubicBezTo>
                    <a:pt x="180783" y="236791"/>
                    <a:pt x="175314" y="244083"/>
                    <a:pt x="168630" y="244690"/>
                  </a:cubicBezTo>
                  <a:cubicBezTo>
                    <a:pt x="163161" y="245298"/>
                    <a:pt x="157084" y="242867"/>
                    <a:pt x="154654" y="237398"/>
                  </a:cubicBezTo>
                  <a:lnTo>
                    <a:pt x="115764" y="159619"/>
                  </a:lnTo>
                  <a:lnTo>
                    <a:pt x="45277" y="170557"/>
                  </a:lnTo>
                  <a:cubicBezTo>
                    <a:pt x="40416" y="200332"/>
                    <a:pt x="35555" y="227068"/>
                    <a:pt x="30694" y="256236"/>
                  </a:cubicBezTo>
                  <a:cubicBezTo>
                    <a:pt x="29478" y="262312"/>
                    <a:pt x="25225" y="266566"/>
                    <a:pt x="19756" y="267173"/>
                  </a:cubicBezTo>
                  <a:cubicBezTo>
                    <a:pt x="12464" y="268996"/>
                    <a:pt x="5780" y="263527"/>
                    <a:pt x="4565" y="256843"/>
                  </a:cubicBezTo>
                  <a:close/>
                  <a:moveTo>
                    <a:pt x="49531" y="144428"/>
                  </a:moveTo>
                  <a:lnTo>
                    <a:pt x="103004" y="136529"/>
                  </a:lnTo>
                  <a:lnTo>
                    <a:pt x="64114" y="58142"/>
                  </a:lnTo>
                  <a:lnTo>
                    <a:pt x="49531" y="144428"/>
                  </a:lnTo>
                  <a:close/>
                </a:path>
              </a:pathLst>
            </a:custGeom>
            <a:solidFill>
              <a:srgbClr val="8C523B"/>
            </a:solidFill>
            <a:ln w="9525" cap="flat">
              <a:noFill/>
              <a:prstDash val="solid"/>
              <a:miter/>
            </a:ln>
          </p:spPr>
          <p:txBody>
            <a:bodyPr rtlCol="0" anchor="ctr"/>
            <a:lstStyle/>
            <a:p>
              <a:endParaRPr lang="zh-CN" altLang="en-US"/>
            </a:p>
          </p:txBody>
        </p:sp>
        <p:sp>
          <p:nvSpPr>
            <p:cNvPr id="639" name="任意多边形: 形状 638">
              <a:extLst>
                <a:ext uri="{FF2B5EF4-FFF2-40B4-BE49-F238E27FC236}">
                  <a16:creationId xmlns:a16="http://schemas.microsoft.com/office/drawing/2014/main" id="{8669A65B-9734-4C0A-93B5-0F198BF3B313}"/>
                </a:ext>
              </a:extLst>
            </p:cNvPr>
            <p:cNvSpPr/>
            <p:nvPr/>
          </p:nvSpPr>
          <p:spPr>
            <a:xfrm>
              <a:off x="5962278" y="1125105"/>
              <a:ext cx="54688" cy="127606"/>
            </a:xfrm>
            <a:custGeom>
              <a:avLst/>
              <a:gdLst>
                <a:gd name="connsiteX0" fmla="*/ 4557 w 54688"/>
                <a:gd name="connsiteY0" fmla="*/ 127910 h 127606"/>
                <a:gd name="connsiteX1" fmla="*/ 51346 w 54688"/>
                <a:gd name="connsiteY1" fmla="*/ 114542 h 127606"/>
                <a:gd name="connsiteX2" fmla="*/ 47700 w 54688"/>
                <a:gd name="connsiteY2" fmla="*/ 4557 h 127606"/>
                <a:gd name="connsiteX3" fmla="*/ 15495 w 54688"/>
                <a:gd name="connsiteY3" fmla="*/ 6988 h 127606"/>
              </a:gdLst>
              <a:ahLst/>
              <a:cxnLst>
                <a:cxn ang="0">
                  <a:pos x="connsiteX0" y="connsiteY0"/>
                </a:cxn>
                <a:cxn ang="0">
                  <a:pos x="connsiteX1" y="connsiteY1"/>
                </a:cxn>
                <a:cxn ang="0">
                  <a:pos x="connsiteX2" y="connsiteY2"/>
                </a:cxn>
                <a:cxn ang="0">
                  <a:pos x="connsiteX3" y="connsiteY3"/>
                </a:cxn>
              </a:cxnLst>
              <a:rect l="l" t="t" r="r" b="b"/>
              <a:pathLst>
                <a:path w="54688" h="127606">
                  <a:moveTo>
                    <a:pt x="4557" y="127910"/>
                  </a:moveTo>
                  <a:lnTo>
                    <a:pt x="51346" y="114542"/>
                  </a:lnTo>
                  <a:lnTo>
                    <a:pt x="47700" y="4557"/>
                  </a:lnTo>
                  <a:lnTo>
                    <a:pt x="15495" y="6988"/>
                  </a:lnTo>
                  <a:close/>
                </a:path>
              </a:pathLst>
            </a:custGeom>
            <a:solidFill>
              <a:srgbClr val="D98262"/>
            </a:solidFill>
            <a:ln w="9525" cap="flat">
              <a:noFill/>
              <a:prstDash val="solid"/>
              <a:miter/>
            </a:ln>
          </p:spPr>
          <p:txBody>
            <a:bodyPr rtlCol="0" anchor="ctr"/>
            <a:lstStyle/>
            <a:p>
              <a:endParaRPr lang="zh-CN" altLang="en-US"/>
            </a:p>
          </p:txBody>
        </p:sp>
        <p:sp>
          <p:nvSpPr>
            <p:cNvPr id="640" name="任意多边形: 形状 639">
              <a:extLst>
                <a:ext uri="{FF2B5EF4-FFF2-40B4-BE49-F238E27FC236}">
                  <a16:creationId xmlns:a16="http://schemas.microsoft.com/office/drawing/2014/main" id="{DDD15EF4-2DCF-48BA-9BE9-B17A5731E8FC}"/>
                </a:ext>
              </a:extLst>
            </p:cNvPr>
            <p:cNvSpPr/>
            <p:nvPr/>
          </p:nvSpPr>
          <p:spPr>
            <a:xfrm>
              <a:off x="5923388" y="1001752"/>
              <a:ext cx="139759" cy="188371"/>
            </a:xfrm>
            <a:custGeom>
              <a:avLst/>
              <a:gdLst>
                <a:gd name="connsiteX0" fmla="*/ 34332 w 139759"/>
                <a:gd name="connsiteY0" fmla="*/ 4557 h 188371"/>
                <a:gd name="connsiteX1" fmla="*/ 110896 w 139759"/>
                <a:gd name="connsiteY1" fmla="*/ 5773 h 188371"/>
                <a:gd name="connsiteX2" fmla="*/ 136417 w 139759"/>
                <a:gd name="connsiteY2" fmla="*/ 59246 h 188371"/>
                <a:gd name="connsiteX3" fmla="*/ 73829 w 139759"/>
                <a:gd name="connsiteY3" fmla="*/ 188067 h 188371"/>
                <a:gd name="connsiteX4" fmla="*/ 66538 w 139759"/>
                <a:gd name="connsiteY4" fmla="*/ 188067 h 188371"/>
                <a:gd name="connsiteX5" fmla="*/ 4557 w 139759"/>
                <a:gd name="connsiteY5" fmla="*/ 59246 h 188371"/>
                <a:gd name="connsiteX6" fmla="*/ 34332 w 139759"/>
                <a:gd name="connsiteY6" fmla="*/ 4557 h 18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59" h="188371">
                  <a:moveTo>
                    <a:pt x="34332" y="4557"/>
                  </a:moveTo>
                  <a:lnTo>
                    <a:pt x="110896" y="5773"/>
                  </a:lnTo>
                  <a:lnTo>
                    <a:pt x="136417" y="59246"/>
                  </a:lnTo>
                  <a:cubicBezTo>
                    <a:pt x="135809" y="107250"/>
                    <a:pt x="127910" y="185637"/>
                    <a:pt x="73829" y="188067"/>
                  </a:cubicBezTo>
                  <a:cubicBezTo>
                    <a:pt x="72614" y="188067"/>
                    <a:pt x="67145" y="188067"/>
                    <a:pt x="66538" y="188067"/>
                  </a:cubicBezTo>
                  <a:cubicBezTo>
                    <a:pt x="13672" y="188067"/>
                    <a:pt x="5165" y="107250"/>
                    <a:pt x="4557" y="59246"/>
                  </a:cubicBezTo>
                  <a:lnTo>
                    <a:pt x="34332" y="4557"/>
                  </a:lnTo>
                  <a:close/>
                </a:path>
              </a:pathLst>
            </a:custGeom>
            <a:solidFill>
              <a:srgbClr val="ECAB93"/>
            </a:solidFill>
            <a:ln w="9525" cap="flat">
              <a:noFill/>
              <a:prstDash val="solid"/>
              <a:miter/>
            </a:ln>
          </p:spPr>
          <p:txBody>
            <a:bodyPr rtlCol="0" anchor="ctr"/>
            <a:lstStyle/>
            <a:p>
              <a:endParaRPr lang="zh-CN" altLang="en-US"/>
            </a:p>
          </p:txBody>
        </p:sp>
        <p:sp>
          <p:nvSpPr>
            <p:cNvPr id="641" name="任意多边形: 形状 640">
              <a:extLst>
                <a:ext uri="{FF2B5EF4-FFF2-40B4-BE49-F238E27FC236}">
                  <a16:creationId xmlns:a16="http://schemas.microsoft.com/office/drawing/2014/main" id="{39AE0C93-5075-413B-8917-F52D6633C49F}"/>
                </a:ext>
              </a:extLst>
            </p:cNvPr>
            <p:cNvSpPr/>
            <p:nvPr/>
          </p:nvSpPr>
          <p:spPr>
            <a:xfrm>
              <a:off x="5775248" y="943418"/>
              <a:ext cx="182295" cy="364589"/>
            </a:xfrm>
            <a:custGeom>
              <a:avLst/>
              <a:gdLst>
                <a:gd name="connsiteX0" fmla="*/ 170319 w 182294"/>
                <a:gd name="connsiteY0" fmla="*/ 312635 h 364589"/>
                <a:gd name="connsiteX1" fmla="*/ 51828 w 182294"/>
                <a:gd name="connsiteY1" fmla="*/ 185029 h 364589"/>
                <a:gd name="connsiteX2" fmla="*/ 79172 w 182294"/>
                <a:gd name="connsiteY2" fmla="*/ 4557 h 364589"/>
                <a:gd name="connsiteX3" fmla="*/ 41498 w 182294"/>
                <a:gd name="connsiteY3" fmla="*/ 21572 h 364589"/>
                <a:gd name="connsiteX4" fmla="*/ 11723 w 182294"/>
                <a:gd name="connsiteY4" fmla="*/ 204474 h 364589"/>
                <a:gd name="connsiteX5" fmla="*/ 146013 w 182294"/>
                <a:gd name="connsiteY5" fmla="*/ 355778 h 364589"/>
                <a:gd name="connsiteX6" fmla="*/ 170319 w 182294"/>
                <a:gd name="connsiteY6" fmla="*/ 312635 h 36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94" h="364589">
                  <a:moveTo>
                    <a:pt x="170319" y="312635"/>
                  </a:moveTo>
                  <a:cubicBezTo>
                    <a:pt x="170319" y="287114"/>
                    <a:pt x="88287" y="230603"/>
                    <a:pt x="51828" y="185029"/>
                  </a:cubicBezTo>
                  <a:cubicBezTo>
                    <a:pt x="51828" y="185029"/>
                    <a:pt x="77349" y="123049"/>
                    <a:pt x="79172" y="4557"/>
                  </a:cubicBezTo>
                  <a:lnTo>
                    <a:pt x="41498" y="21572"/>
                  </a:lnTo>
                  <a:cubicBezTo>
                    <a:pt x="27522" y="79298"/>
                    <a:pt x="-11368" y="149785"/>
                    <a:pt x="11723" y="204474"/>
                  </a:cubicBezTo>
                  <a:cubicBezTo>
                    <a:pt x="11723" y="204474"/>
                    <a:pt x="79172" y="326611"/>
                    <a:pt x="146013" y="355778"/>
                  </a:cubicBezTo>
                  <a:cubicBezTo>
                    <a:pt x="211639" y="385553"/>
                    <a:pt x="169712" y="329042"/>
                    <a:pt x="170319" y="312635"/>
                  </a:cubicBezTo>
                  <a:close/>
                </a:path>
              </a:pathLst>
            </a:custGeom>
            <a:solidFill>
              <a:srgbClr val="ECAB93"/>
            </a:solidFill>
            <a:ln w="9525" cap="flat">
              <a:noFill/>
              <a:prstDash val="solid"/>
              <a:miter/>
            </a:ln>
          </p:spPr>
          <p:txBody>
            <a:bodyPr rtlCol="0" anchor="ctr"/>
            <a:lstStyle/>
            <a:p>
              <a:endParaRPr lang="zh-CN" altLang="en-US"/>
            </a:p>
          </p:txBody>
        </p:sp>
        <p:sp>
          <p:nvSpPr>
            <p:cNvPr id="642" name="任意多边形: 形状 641">
              <a:extLst>
                <a:ext uri="{FF2B5EF4-FFF2-40B4-BE49-F238E27FC236}">
                  <a16:creationId xmlns:a16="http://schemas.microsoft.com/office/drawing/2014/main" id="{4A26C73C-A62D-47E0-892A-22BC27BFD845}"/>
                </a:ext>
              </a:extLst>
            </p:cNvPr>
            <p:cNvSpPr/>
            <p:nvPr/>
          </p:nvSpPr>
          <p:spPr>
            <a:xfrm>
              <a:off x="6054549" y="933088"/>
              <a:ext cx="151912" cy="370666"/>
            </a:xfrm>
            <a:custGeom>
              <a:avLst/>
              <a:gdLst>
                <a:gd name="connsiteX0" fmla="*/ 9510 w 151912"/>
                <a:gd name="connsiteY0" fmla="*/ 314458 h 370665"/>
                <a:gd name="connsiteX1" fmla="*/ 101872 w 151912"/>
                <a:gd name="connsiteY1" fmla="*/ 166800 h 370665"/>
                <a:gd name="connsiteX2" fmla="*/ 58729 w 151912"/>
                <a:gd name="connsiteY2" fmla="*/ 5165 h 370665"/>
                <a:gd name="connsiteX3" fmla="*/ 81212 w 151912"/>
                <a:gd name="connsiteY3" fmla="*/ 4557 h 370665"/>
                <a:gd name="connsiteX4" fmla="*/ 145623 w 151912"/>
                <a:gd name="connsiteY4" fmla="*/ 178345 h 370665"/>
                <a:gd name="connsiteX5" fmla="*/ 42930 w 151912"/>
                <a:gd name="connsiteY5" fmla="*/ 352740 h 370665"/>
                <a:gd name="connsiteX6" fmla="*/ 9510 w 151912"/>
                <a:gd name="connsiteY6" fmla="*/ 314458 h 37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12" h="370665">
                  <a:moveTo>
                    <a:pt x="9510" y="314458"/>
                  </a:moveTo>
                  <a:cubicBezTo>
                    <a:pt x="4649" y="289545"/>
                    <a:pt x="73921" y="218450"/>
                    <a:pt x="101872" y="166800"/>
                  </a:cubicBezTo>
                  <a:cubicBezTo>
                    <a:pt x="101872" y="166800"/>
                    <a:pt x="83035" y="121226"/>
                    <a:pt x="58729" y="5165"/>
                  </a:cubicBezTo>
                  <a:lnTo>
                    <a:pt x="81212" y="4557"/>
                  </a:lnTo>
                  <a:cubicBezTo>
                    <a:pt x="105518" y="58638"/>
                    <a:pt x="157776" y="120618"/>
                    <a:pt x="145623" y="178345"/>
                  </a:cubicBezTo>
                  <a:cubicBezTo>
                    <a:pt x="145623" y="178345"/>
                    <a:pt x="102480" y="310812"/>
                    <a:pt x="42930" y="352740"/>
                  </a:cubicBezTo>
                  <a:cubicBezTo>
                    <a:pt x="-17834" y="393452"/>
                    <a:pt x="12548" y="330257"/>
                    <a:pt x="9510" y="314458"/>
                  </a:cubicBezTo>
                  <a:close/>
                </a:path>
              </a:pathLst>
            </a:custGeom>
            <a:solidFill>
              <a:srgbClr val="ECAB93"/>
            </a:solidFill>
            <a:ln w="9525" cap="flat">
              <a:noFill/>
              <a:prstDash val="solid"/>
              <a:miter/>
            </a:ln>
          </p:spPr>
          <p:txBody>
            <a:bodyPr rtlCol="0" anchor="ctr"/>
            <a:lstStyle/>
            <a:p>
              <a:endParaRPr lang="zh-CN" altLang="en-US"/>
            </a:p>
          </p:txBody>
        </p:sp>
        <p:sp>
          <p:nvSpPr>
            <p:cNvPr id="643" name="任意多边形: 形状 642">
              <a:extLst>
                <a:ext uri="{FF2B5EF4-FFF2-40B4-BE49-F238E27FC236}">
                  <a16:creationId xmlns:a16="http://schemas.microsoft.com/office/drawing/2014/main" id="{25DE2288-09C5-41C1-802B-65B3740A975F}"/>
                </a:ext>
              </a:extLst>
            </p:cNvPr>
            <p:cNvSpPr/>
            <p:nvPr/>
          </p:nvSpPr>
          <p:spPr>
            <a:xfrm>
              <a:off x="6137888" y="1967914"/>
              <a:ext cx="103300" cy="151912"/>
            </a:xfrm>
            <a:custGeom>
              <a:avLst/>
              <a:gdLst>
                <a:gd name="connsiteX0" fmla="*/ 4557 w 103300"/>
                <a:gd name="connsiteY0" fmla="*/ 22787 h 151912"/>
                <a:gd name="connsiteX1" fmla="*/ 51346 w 103300"/>
                <a:gd name="connsiteY1" fmla="*/ 87805 h 151912"/>
                <a:gd name="connsiteX2" fmla="*/ 90844 w 103300"/>
                <a:gd name="connsiteY2" fmla="*/ 145532 h 151912"/>
                <a:gd name="connsiteX3" fmla="*/ 83552 w 103300"/>
                <a:gd name="connsiteY3" fmla="*/ 65930 h 151912"/>
                <a:gd name="connsiteX4" fmla="*/ 65322 w 103300"/>
                <a:gd name="connsiteY4" fmla="*/ 15495 h 151912"/>
                <a:gd name="connsiteX5" fmla="*/ 18533 w 103300"/>
                <a:gd name="connsiteY5" fmla="*/ 4557 h 1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00" h="151912">
                  <a:moveTo>
                    <a:pt x="4557" y="22787"/>
                  </a:moveTo>
                  <a:cubicBezTo>
                    <a:pt x="4557" y="22787"/>
                    <a:pt x="40409" y="73222"/>
                    <a:pt x="51346" y="87805"/>
                  </a:cubicBezTo>
                  <a:cubicBezTo>
                    <a:pt x="62284" y="102389"/>
                    <a:pt x="76868" y="160115"/>
                    <a:pt x="90844" y="145532"/>
                  </a:cubicBezTo>
                  <a:cubicBezTo>
                    <a:pt x="105427" y="130948"/>
                    <a:pt x="105427" y="98743"/>
                    <a:pt x="83552" y="65930"/>
                  </a:cubicBezTo>
                  <a:cubicBezTo>
                    <a:pt x="61676" y="33724"/>
                    <a:pt x="65322" y="15495"/>
                    <a:pt x="65322" y="15495"/>
                  </a:cubicBezTo>
                  <a:cubicBezTo>
                    <a:pt x="65322" y="15495"/>
                    <a:pt x="47093" y="4557"/>
                    <a:pt x="18533" y="4557"/>
                  </a:cubicBezTo>
                </a:path>
              </a:pathLst>
            </a:custGeom>
            <a:solidFill>
              <a:srgbClr val="232A43"/>
            </a:solidFill>
            <a:ln w="9525" cap="flat">
              <a:noFill/>
              <a:prstDash val="solid"/>
              <a:miter/>
            </a:ln>
          </p:spPr>
          <p:txBody>
            <a:bodyPr rtlCol="0" anchor="ctr"/>
            <a:lstStyle/>
            <a:p>
              <a:endParaRPr lang="zh-CN" altLang="en-US"/>
            </a:p>
          </p:txBody>
        </p:sp>
        <p:sp>
          <p:nvSpPr>
            <p:cNvPr id="644" name="任意多边形: 形状 643">
              <a:extLst>
                <a:ext uri="{FF2B5EF4-FFF2-40B4-BE49-F238E27FC236}">
                  <a16:creationId xmlns:a16="http://schemas.microsoft.com/office/drawing/2014/main" id="{3D444699-5132-46EF-AA54-B99B895DFB09}"/>
                </a:ext>
              </a:extLst>
            </p:cNvPr>
            <p:cNvSpPr/>
            <p:nvPr/>
          </p:nvSpPr>
          <p:spPr>
            <a:xfrm>
              <a:off x="6232681" y="1938139"/>
              <a:ext cx="91147" cy="157989"/>
            </a:xfrm>
            <a:custGeom>
              <a:avLst/>
              <a:gdLst>
                <a:gd name="connsiteX0" fmla="*/ 4557 w 91147"/>
                <a:gd name="connsiteY0" fmla="*/ 19749 h 157988"/>
                <a:gd name="connsiteX1" fmla="*/ 42232 w 91147"/>
                <a:gd name="connsiteY1" fmla="*/ 90843 h 157988"/>
                <a:gd name="connsiteX2" fmla="*/ 73829 w 91147"/>
                <a:gd name="connsiteY2" fmla="*/ 153431 h 157988"/>
                <a:gd name="connsiteX3" fmla="*/ 77475 w 91147"/>
                <a:gd name="connsiteY3" fmla="*/ 73829 h 157988"/>
                <a:gd name="connsiteX4" fmla="*/ 66538 w 91147"/>
                <a:gd name="connsiteY4" fmla="*/ 21571 h 157988"/>
                <a:gd name="connsiteX5" fmla="*/ 21572 w 91147"/>
                <a:gd name="connsiteY5" fmla="*/ 4557 h 15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47" h="157988">
                  <a:moveTo>
                    <a:pt x="4557" y="19749"/>
                  </a:moveTo>
                  <a:cubicBezTo>
                    <a:pt x="4557" y="19749"/>
                    <a:pt x="33725" y="75044"/>
                    <a:pt x="42232" y="90843"/>
                  </a:cubicBezTo>
                  <a:cubicBezTo>
                    <a:pt x="50739" y="106642"/>
                    <a:pt x="57423" y="165584"/>
                    <a:pt x="73829" y="153431"/>
                  </a:cubicBezTo>
                  <a:cubicBezTo>
                    <a:pt x="90236" y="141278"/>
                    <a:pt x="94489" y="109073"/>
                    <a:pt x="77475" y="73829"/>
                  </a:cubicBezTo>
                  <a:cubicBezTo>
                    <a:pt x="60461" y="38586"/>
                    <a:pt x="66538" y="21571"/>
                    <a:pt x="66538" y="21571"/>
                  </a:cubicBezTo>
                  <a:cubicBezTo>
                    <a:pt x="66538" y="21571"/>
                    <a:pt x="50131" y="8203"/>
                    <a:pt x="21572" y="4557"/>
                  </a:cubicBezTo>
                </a:path>
              </a:pathLst>
            </a:custGeom>
            <a:solidFill>
              <a:srgbClr val="232A43"/>
            </a:solidFill>
            <a:ln w="9525" cap="flat">
              <a:noFill/>
              <a:prstDash val="solid"/>
              <a:miter/>
            </a:ln>
          </p:spPr>
          <p:txBody>
            <a:bodyPr rtlCol="0" anchor="ctr"/>
            <a:lstStyle/>
            <a:p>
              <a:endParaRPr lang="zh-CN" altLang="en-US"/>
            </a:p>
          </p:txBody>
        </p:sp>
        <p:sp>
          <p:nvSpPr>
            <p:cNvPr id="645" name="任意多边形: 形状 644">
              <a:extLst>
                <a:ext uri="{FF2B5EF4-FFF2-40B4-BE49-F238E27FC236}">
                  <a16:creationId xmlns:a16="http://schemas.microsoft.com/office/drawing/2014/main" id="{FE261EBB-1F62-4EC3-A09E-177CE40A924B}"/>
                </a:ext>
              </a:extLst>
            </p:cNvPr>
            <p:cNvSpPr/>
            <p:nvPr/>
          </p:nvSpPr>
          <p:spPr>
            <a:xfrm>
              <a:off x="5941832" y="1496378"/>
              <a:ext cx="236983" cy="510425"/>
            </a:xfrm>
            <a:custGeom>
              <a:avLst/>
              <a:gdLst>
                <a:gd name="connsiteX0" fmla="*/ 5558 w 236982"/>
                <a:gd name="connsiteY0" fmla="*/ 25217 h 510424"/>
                <a:gd name="connsiteX1" fmla="*/ 45056 w 236982"/>
                <a:gd name="connsiteY1" fmla="*/ 296229 h 510424"/>
                <a:gd name="connsiteX2" fmla="*/ 207298 w 236982"/>
                <a:gd name="connsiteY2" fmla="*/ 509513 h 510424"/>
                <a:gd name="connsiteX3" fmla="*/ 232819 w 236982"/>
                <a:gd name="connsiteY3" fmla="*/ 473662 h 510424"/>
                <a:gd name="connsiteX4" fmla="*/ 113720 w 236982"/>
                <a:gd name="connsiteY4" fmla="*/ 289545 h 510424"/>
                <a:gd name="connsiteX5" fmla="*/ 77869 w 236982"/>
                <a:gd name="connsiteY5" fmla="*/ 4557 h 51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982" h="510424">
                  <a:moveTo>
                    <a:pt x="5558" y="25217"/>
                  </a:moveTo>
                  <a:cubicBezTo>
                    <a:pt x="5558" y="25217"/>
                    <a:pt x="-5379" y="234856"/>
                    <a:pt x="45056" y="296229"/>
                  </a:cubicBezTo>
                  <a:cubicBezTo>
                    <a:pt x="45056" y="296229"/>
                    <a:pt x="186030" y="498576"/>
                    <a:pt x="207298" y="509513"/>
                  </a:cubicBezTo>
                  <a:cubicBezTo>
                    <a:pt x="207298" y="509513"/>
                    <a:pt x="239503" y="487638"/>
                    <a:pt x="232819" y="473662"/>
                  </a:cubicBezTo>
                  <a:cubicBezTo>
                    <a:pt x="225527" y="459078"/>
                    <a:pt x="153217" y="296836"/>
                    <a:pt x="113720" y="289545"/>
                  </a:cubicBezTo>
                  <a:cubicBezTo>
                    <a:pt x="113720" y="289545"/>
                    <a:pt x="102782" y="47700"/>
                    <a:pt x="77869" y="4557"/>
                  </a:cubicBezTo>
                </a:path>
              </a:pathLst>
            </a:custGeom>
            <a:solidFill>
              <a:srgbClr val="F26F4A"/>
            </a:solidFill>
            <a:ln w="9525" cap="flat">
              <a:noFill/>
              <a:prstDash val="solid"/>
              <a:miter/>
            </a:ln>
          </p:spPr>
          <p:txBody>
            <a:bodyPr rtlCol="0" anchor="ctr"/>
            <a:lstStyle/>
            <a:p>
              <a:endParaRPr lang="zh-CN" altLang="en-US"/>
            </a:p>
          </p:txBody>
        </p:sp>
        <p:sp>
          <p:nvSpPr>
            <p:cNvPr id="646" name="任意多边形: 形状 645">
              <a:extLst>
                <a:ext uri="{FF2B5EF4-FFF2-40B4-BE49-F238E27FC236}">
                  <a16:creationId xmlns:a16="http://schemas.microsoft.com/office/drawing/2014/main" id="{FF5DF140-BFC2-4541-A800-2AA483C352BE}"/>
                </a:ext>
              </a:extLst>
            </p:cNvPr>
            <p:cNvSpPr/>
            <p:nvPr/>
          </p:nvSpPr>
          <p:spPr>
            <a:xfrm>
              <a:off x="6003093" y="1495163"/>
              <a:ext cx="127606" cy="394972"/>
            </a:xfrm>
            <a:custGeom>
              <a:avLst/>
              <a:gdLst>
                <a:gd name="connsiteX0" fmla="*/ 53067 w 127606"/>
                <a:gd name="connsiteY0" fmla="*/ 289545 h 394971"/>
                <a:gd name="connsiteX1" fmla="*/ 17216 w 127606"/>
                <a:gd name="connsiteY1" fmla="*/ 4557 h 394971"/>
                <a:gd name="connsiteX2" fmla="*/ 6278 w 127606"/>
                <a:gd name="connsiteY2" fmla="*/ 33725 h 394971"/>
                <a:gd name="connsiteX3" fmla="*/ 41522 w 127606"/>
                <a:gd name="connsiteY3" fmla="*/ 309597 h 394971"/>
                <a:gd name="connsiteX4" fmla="*/ 125985 w 127606"/>
                <a:gd name="connsiteY4" fmla="*/ 394668 h 394971"/>
                <a:gd name="connsiteX5" fmla="*/ 53067 w 127606"/>
                <a:gd name="connsiteY5" fmla="*/ 289545 h 39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06" h="394971">
                  <a:moveTo>
                    <a:pt x="53067" y="289545"/>
                  </a:moveTo>
                  <a:cubicBezTo>
                    <a:pt x="53067" y="289545"/>
                    <a:pt x="42129" y="47700"/>
                    <a:pt x="17216" y="4557"/>
                  </a:cubicBezTo>
                  <a:lnTo>
                    <a:pt x="6278" y="33725"/>
                  </a:lnTo>
                  <a:cubicBezTo>
                    <a:pt x="6886" y="68968"/>
                    <a:pt x="-8306" y="256124"/>
                    <a:pt x="41522" y="309597"/>
                  </a:cubicBezTo>
                  <a:cubicBezTo>
                    <a:pt x="41522" y="309597"/>
                    <a:pt x="82842" y="352132"/>
                    <a:pt x="125985" y="394668"/>
                  </a:cubicBezTo>
                  <a:cubicBezTo>
                    <a:pt x="102286" y="344841"/>
                    <a:pt x="74335" y="293798"/>
                    <a:pt x="53067" y="289545"/>
                  </a:cubicBezTo>
                  <a:close/>
                </a:path>
              </a:pathLst>
            </a:custGeom>
            <a:solidFill>
              <a:srgbClr val="E66946"/>
            </a:solidFill>
            <a:ln w="9525" cap="flat">
              <a:noFill/>
              <a:prstDash val="solid"/>
              <a:miter/>
            </a:ln>
          </p:spPr>
          <p:txBody>
            <a:bodyPr rtlCol="0" anchor="ctr"/>
            <a:lstStyle/>
            <a:p>
              <a:endParaRPr lang="zh-CN" altLang="en-US"/>
            </a:p>
          </p:txBody>
        </p:sp>
        <p:sp>
          <p:nvSpPr>
            <p:cNvPr id="647" name="任意多边形: 形状 646">
              <a:extLst>
                <a:ext uri="{FF2B5EF4-FFF2-40B4-BE49-F238E27FC236}">
                  <a16:creationId xmlns:a16="http://schemas.microsoft.com/office/drawing/2014/main" id="{E252AE02-6680-4FC1-81DA-AF50BD28858A}"/>
                </a:ext>
              </a:extLst>
            </p:cNvPr>
            <p:cNvSpPr/>
            <p:nvPr/>
          </p:nvSpPr>
          <p:spPr>
            <a:xfrm>
              <a:off x="6005421" y="1473628"/>
              <a:ext cx="255212" cy="504348"/>
            </a:xfrm>
            <a:custGeom>
              <a:avLst/>
              <a:gdLst>
                <a:gd name="connsiteX0" fmla="*/ 4557 w 255212"/>
                <a:gd name="connsiteY0" fmla="*/ 30346 h 504348"/>
                <a:gd name="connsiteX1" fmla="*/ 60461 w 255212"/>
                <a:gd name="connsiteY1" fmla="*/ 330524 h 504348"/>
                <a:gd name="connsiteX2" fmla="*/ 237894 w 255212"/>
                <a:gd name="connsiteY2" fmla="*/ 500058 h 504348"/>
                <a:gd name="connsiteX3" fmla="*/ 254301 w 255212"/>
                <a:gd name="connsiteY3" fmla="*/ 473930 h 504348"/>
                <a:gd name="connsiteX4" fmla="*/ 115757 w 255212"/>
                <a:gd name="connsiteY4" fmla="*/ 286774 h 504348"/>
                <a:gd name="connsiteX5" fmla="*/ 75652 w 255212"/>
                <a:gd name="connsiteY5" fmla="*/ 4825 h 50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12" h="504348">
                  <a:moveTo>
                    <a:pt x="4557" y="30346"/>
                  </a:moveTo>
                  <a:cubicBezTo>
                    <a:pt x="4557" y="30346"/>
                    <a:pt x="5773" y="272798"/>
                    <a:pt x="60461" y="330524"/>
                  </a:cubicBezTo>
                  <a:cubicBezTo>
                    <a:pt x="60461" y="330524"/>
                    <a:pt x="215411" y="490336"/>
                    <a:pt x="237894" y="500058"/>
                  </a:cubicBezTo>
                  <a:cubicBezTo>
                    <a:pt x="237894" y="500058"/>
                    <a:pt x="262200" y="487298"/>
                    <a:pt x="254301" y="473930"/>
                  </a:cubicBezTo>
                  <a:cubicBezTo>
                    <a:pt x="246401" y="459954"/>
                    <a:pt x="155862" y="291027"/>
                    <a:pt x="115757" y="286774"/>
                  </a:cubicBezTo>
                  <a:cubicBezTo>
                    <a:pt x="115757" y="286774"/>
                    <a:pt x="158900" y="-5505"/>
                    <a:pt x="75652" y="4825"/>
                  </a:cubicBezTo>
                </a:path>
              </a:pathLst>
            </a:custGeom>
            <a:solidFill>
              <a:srgbClr val="F26F4A"/>
            </a:solidFill>
            <a:ln w="9525" cap="flat">
              <a:noFill/>
              <a:prstDash val="solid"/>
              <a:miter/>
            </a:ln>
          </p:spPr>
          <p:txBody>
            <a:bodyPr rtlCol="0" anchor="ctr"/>
            <a:lstStyle/>
            <a:p>
              <a:endParaRPr lang="zh-CN" altLang="en-US"/>
            </a:p>
          </p:txBody>
        </p:sp>
        <p:sp>
          <p:nvSpPr>
            <p:cNvPr id="648" name="任意多边形: 形状 647">
              <a:extLst>
                <a:ext uri="{FF2B5EF4-FFF2-40B4-BE49-F238E27FC236}">
                  <a16:creationId xmlns:a16="http://schemas.microsoft.com/office/drawing/2014/main" id="{2F68D07A-F6BF-439D-96AE-EAD06B80D4A8}"/>
                </a:ext>
              </a:extLst>
            </p:cNvPr>
            <p:cNvSpPr/>
            <p:nvPr/>
          </p:nvSpPr>
          <p:spPr>
            <a:xfrm>
              <a:off x="5837710" y="1163994"/>
              <a:ext cx="303824" cy="370666"/>
            </a:xfrm>
            <a:custGeom>
              <a:avLst/>
              <a:gdLst>
                <a:gd name="connsiteX0" fmla="*/ 241540 w 303824"/>
                <a:gd name="connsiteY0" fmla="*/ 142494 h 370665"/>
                <a:gd name="connsiteX1" fmla="*/ 304736 w 303824"/>
                <a:gd name="connsiteY1" fmla="*/ 60461 h 370665"/>
                <a:gd name="connsiteX2" fmla="*/ 281037 w 303824"/>
                <a:gd name="connsiteY2" fmla="*/ 4557 h 370665"/>
                <a:gd name="connsiteX3" fmla="*/ 85375 w 303824"/>
                <a:gd name="connsiteY3" fmla="*/ 24610 h 370665"/>
                <a:gd name="connsiteX4" fmla="*/ 33725 w 303824"/>
                <a:gd name="connsiteY4" fmla="*/ 4557 h 370665"/>
                <a:gd name="connsiteX5" fmla="*/ 4557 w 303824"/>
                <a:gd name="connsiteY5" fmla="*/ 59246 h 370665"/>
                <a:gd name="connsiteX6" fmla="*/ 42839 w 303824"/>
                <a:gd name="connsiteY6" fmla="*/ 110896 h 370665"/>
                <a:gd name="connsiteX7" fmla="*/ 106642 w 303824"/>
                <a:gd name="connsiteY7" fmla="*/ 332688 h 370665"/>
                <a:gd name="connsiteX8" fmla="*/ 110288 w 303824"/>
                <a:gd name="connsiteY8" fmla="*/ 372185 h 370665"/>
                <a:gd name="connsiteX9" fmla="*/ 279822 w 303824"/>
                <a:gd name="connsiteY9" fmla="*/ 318104 h 370665"/>
                <a:gd name="connsiteX10" fmla="*/ 243971 w 303824"/>
                <a:gd name="connsiteY10" fmla="*/ 245794 h 370665"/>
                <a:gd name="connsiteX11" fmla="*/ 241540 w 303824"/>
                <a:gd name="connsiteY11" fmla="*/ 142494 h 37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3824" h="370665">
                  <a:moveTo>
                    <a:pt x="241540" y="142494"/>
                  </a:moveTo>
                  <a:cubicBezTo>
                    <a:pt x="241540" y="142494"/>
                    <a:pt x="297444" y="89628"/>
                    <a:pt x="304736" y="60461"/>
                  </a:cubicBezTo>
                  <a:cubicBezTo>
                    <a:pt x="304736" y="60461"/>
                    <a:pt x="273746" y="36763"/>
                    <a:pt x="281037" y="4557"/>
                  </a:cubicBezTo>
                  <a:cubicBezTo>
                    <a:pt x="216627" y="41016"/>
                    <a:pt x="157077" y="45270"/>
                    <a:pt x="85375" y="24610"/>
                  </a:cubicBezTo>
                  <a:cubicBezTo>
                    <a:pt x="70184" y="20356"/>
                    <a:pt x="51346" y="10026"/>
                    <a:pt x="33725" y="4557"/>
                  </a:cubicBezTo>
                  <a:cubicBezTo>
                    <a:pt x="37370" y="5773"/>
                    <a:pt x="4557" y="57423"/>
                    <a:pt x="4557" y="59246"/>
                  </a:cubicBezTo>
                  <a:cubicBezTo>
                    <a:pt x="4557" y="82944"/>
                    <a:pt x="30079" y="90843"/>
                    <a:pt x="42839" y="110896"/>
                  </a:cubicBezTo>
                  <a:cubicBezTo>
                    <a:pt x="81121" y="169838"/>
                    <a:pt x="99958" y="262808"/>
                    <a:pt x="106642" y="332688"/>
                  </a:cubicBezTo>
                  <a:cubicBezTo>
                    <a:pt x="106642" y="332688"/>
                    <a:pt x="110288" y="372185"/>
                    <a:pt x="110288" y="372185"/>
                  </a:cubicBezTo>
                  <a:cubicBezTo>
                    <a:pt x="110288" y="372185"/>
                    <a:pt x="276176" y="336333"/>
                    <a:pt x="279822" y="318104"/>
                  </a:cubicBezTo>
                  <a:cubicBezTo>
                    <a:pt x="279822" y="318104"/>
                    <a:pt x="261593" y="274961"/>
                    <a:pt x="243971" y="245794"/>
                  </a:cubicBezTo>
                  <a:cubicBezTo>
                    <a:pt x="225741" y="216627"/>
                    <a:pt x="230603" y="192928"/>
                    <a:pt x="241540" y="142494"/>
                  </a:cubicBezTo>
                  <a:close/>
                </a:path>
              </a:pathLst>
            </a:custGeom>
            <a:solidFill>
              <a:srgbClr val="232A43"/>
            </a:solidFill>
            <a:ln w="9525" cap="flat">
              <a:noFill/>
              <a:prstDash val="solid"/>
              <a:miter/>
            </a:ln>
          </p:spPr>
          <p:txBody>
            <a:bodyPr rtlCol="0" anchor="ctr"/>
            <a:lstStyle/>
            <a:p>
              <a:endParaRPr lang="zh-CN" altLang="en-US"/>
            </a:p>
          </p:txBody>
        </p:sp>
        <p:sp>
          <p:nvSpPr>
            <p:cNvPr id="649" name="任意多边形: 形状 648">
              <a:extLst>
                <a:ext uri="{FF2B5EF4-FFF2-40B4-BE49-F238E27FC236}">
                  <a16:creationId xmlns:a16="http://schemas.microsoft.com/office/drawing/2014/main" id="{1969506C-92C8-4EFF-B9C8-E735EECFD9CB}"/>
                </a:ext>
              </a:extLst>
            </p:cNvPr>
            <p:cNvSpPr/>
            <p:nvPr/>
          </p:nvSpPr>
          <p:spPr>
            <a:xfrm>
              <a:off x="5942210" y="947528"/>
              <a:ext cx="170142" cy="218753"/>
            </a:xfrm>
            <a:custGeom>
              <a:avLst/>
              <a:gdLst>
                <a:gd name="connsiteX0" fmla="*/ 94504 w 170141"/>
                <a:gd name="connsiteY0" fmla="*/ 117116 h 218753"/>
                <a:gd name="connsiteX1" fmla="*/ 102404 w 170141"/>
                <a:gd name="connsiteY1" fmla="*/ 219201 h 218753"/>
                <a:gd name="connsiteX2" fmla="*/ 58045 w 170141"/>
                <a:gd name="connsiteY2" fmla="*/ 4701 h 218753"/>
                <a:gd name="connsiteX3" fmla="*/ 11864 w 170141"/>
                <a:gd name="connsiteY3" fmla="*/ 67289 h 218753"/>
                <a:gd name="connsiteX4" fmla="*/ 94504 w 170141"/>
                <a:gd name="connsiteY4" fmla="*/ 117116 h 21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41" h="218753">
                  <a:moveTo>
                    <a:pt x="94504" y="117116"/>
                  </a:moveTo>
                  <a:cubicBezTo>
                    <a:pt x="119418" y="148714"/>
                    <a:pt x="117595" y="183958"/>
                    <a:pt x="102404" y="219201"/>
                  </a:cubicBezTo>
                  <a:cubicBezTo>
                    <a:pt x="206311" y="226493"/>
                    <a:pt x="175929" y="-1983"/>
                    <a:pt x="58045" y="4701"/>
                  </a:cubicBezTo>
                  <a:cubicBezTo>
                    <a:pt x="27055" y="6524"/>
                    <a:pt x="-11834" y="36907"/>
                    <a:pt x="11864" y="67289"/>
                  </a:cubicBezTo>
                  <a:cubicBezTo>
                    <a:pt x="29486" y="89772"/>
                    <a:pt x="73236" y="90380"/>
                    <a:pt x="94504" y="117116"/>
                  </a:cubicBezTo>
                  <a:close/>
                </a:path>
              </a:pathLst>
            </a:custGeom>
            <a:solidFill>
              <a:srgbClr val="6191F2"/>
            </a:solidFill>
            <a:ln w="9525" cap="flat">
              <a:noFill/>
              <a:prstDash val="solid"/>
              <a:miter/>
            </a:ln>
          </p:spPr>
          <p:txBody>
            <a:bodyPr rtlCol="0" anchor="ctr"/>
            <a:lstStyle/>
            <a:p>
              <a:endParaRPr lang="zh-CN" altLang="en-US"/>
            </a:p>
          </p:txBody>
        </p:sp>
        <p:sp>
          <p:nvSpPr>
            <p:cNvPr id="650" name="任意多边形: 形状 649">
              <a:extLst>
                <a:ext uri="{FF2B5EF4-FFF2-40B4-BE49-F238E27FC236}">
                  <a16:creationId xmlns:a16="http://schemas.microsoft.com/office/drawing/2014/main" id="{45D8847D-470A-4E90-AEAE-779BFF8C8592}"/>
                </a:ext>
              </a:extLst>
            </p:cNvPr>
            <p:cNvSpPr/>
            <p:nvPr/>
          </p:nvSpPr>
          <p:spPr>
            <a:xfrm>
              <a:off x="5890294" y="970762"/>
              <a:ext cx="145836" cy="206601"/>
            </a:xfrm>
            <a:custGeom>
              <a:avLst/>
              <a:gdLst>
                <a:gd name="connsiteX0" fmla="*/ 85048 w 145835"/>
                <a:gd name="connsiteY0" fmla="*/ 4557 h 206600"/>
                <a:gd name="connsiteX1" fmla="*/ 7877 w 145835"/>
                <a:gd name="connsiteY1" fmla="*/ 104212 h 206600"/>
                <a:gd name="connsiteX2" fmla="*/ 21245 w 145835"/>
                <a:gd name="connsiteY2" fmla="*/ 164369 h 206600"/>
                <a:gd name="connsiteX3" fmla="*/ 18207 w 145835"/>
                <a:gd name="connsiteY3" fmla="*/ 197182 h 206600"/>
                <a:gd name="connsiteX4" fmla="*/ 42512 w 145835"/>
                <a:gd name="connsiteY4" fmla="*/ 204474 h 206600"/>
                <a:gd name="connsiteX5" fmla="*/ 50412 w 145835"/>
                <a:gd name="connsiteY5" fmla="*/ 196574 h 206600"/>
                <a:gd name="connsiteX6" fmla="*/ 56488 w 145835"/>
                <a:gd name="connsiteY6" fmla="*/ 71399 h 206600"/>
                <a:gd name="connsiteX7" fmla="*/ 143990 w 145835"/>
                <a:gd name="connsiteY7" fmla="*/ 36155 h 2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35" h="206600">
                  <a:moveTo>
                    <a:pt x="85048" y="4557"/>
                  </a:moveTo>
                  <a:cubicBezTo>
                    <a:pt x="31575" y="6988"/>
                    <a:pt x="-7315" y="44662"/>
                    <a:pt x="7877" y="104212"/>
                  </a:cubicBezTo>
                  <a:cubicBezTo>
                    <a:pt x="12130" y="121834"/>
                    <a:pt x="20030" y="145532"/>
                    <a:pt x="21245" y="164369"/>
                  </a:cubicBezTo>
                  <a:cubicBezTo>
                    <a:pt x="21852" y="178345"/>
                    <a:pt x="20637" y="185029"/>
                    <a:pt x="18207" y="197182"/>
                  </a:cubicBezTo>
                  <a:cubicBezTo>
                    <a:pt x="23675" y="200220"/>
                    <a:pt x="37044" y="203866"/>
                    <a:pt x="42512" y="204474"/>
                  </a:cubicBezTo>
                  <a:cubicBezTo>
                    <a:pt x="44943" y="201435"/>
                    <a:pt x="47374" y="199005"/>
                    <a:pt x="50412" y="196574"/>
                  </a:cubicBezTo>
                  <a:cubicBezTo>
                    <a:pt x="63780" y="185637"/>
                    <a:pt x="21852" y="101781"/>
                    <a:pt x="56488" y="71399"/>
                  </a:cubicBezTo>
                  <a:cubicBezTo>
                    <a:pt x="78971" y="51954"/>
                    <a:pt x="115430" y="42839"/>
                    <a:pt x="143990" y="36155"/>
                  </a:cubicBezTo>
                </a:path>
              </a:pathLst>
            </a:custGeom>
            <a:solidFill>
              <a:srgbClr val="6191F2"/>
            </a:solidFill>
            <a:ln w="9525" cap="flat">
              <a:noFill/>
              <a:prstDash val="solid"/>
              <a:miter/>
            </a:ln>
          </p:spPr>
          <p:txBody>
            <a:bodyPr rtlCol="0" anchor="ctr"/>
            <a:lstStyle/>
            <a:p>
              <a:endParaRPr lang="zh-CN" altLang="en-US"/>
            </a:p>
          </p:txBody>
        </p:sp>
        <p:sp>
          <p:nvSpPr>
            <p:cNvPr id="651" name="任意多边形: 形状 650">
              <a:extLst>
                <a:ext uri="{FF2B5EF4-FFF2-40B4-BE49-F238E27FC236}">
                  <a16:creationId xmlns:a16="http://schemas.microsoft.com/office/drawing/2014/main" id="{D7098347-D407-4256-ADF7-91152266C461}"/>
                </a:ext>
              </a:extLst>
            </p:cNvPr>
            <p:cNvSpPr/>
            <p:nvPr/>
          </p:nvSpPr>
          <p:spPr>
            <a:xfrm>
              <a:off x="5796246" y="861926"/>
              <a:ext cx="66841" cy="127606"/>
            </a:xfrm>
            <a:custGeom>
              <a:avLst/>
              <a:gdLst>
                <a:gd name="connsiteX0" fmla="*/ 19893 w 66841"/>
                <a:gd name="connsiteY0" fmla="*/ 103064 h 127606"/>
                <a:gd name="connsiteX1" fmla="*/ 15031 w 66841"/>
                <a:gd name="connsiteY1" fmla="*/ 16170 h 127606"/>
                <a:gd name="connsiteX2" fmla="*/ 63643 w 66841"/>
                <a:gd name="connsiteY2" fmla="*/ 16170 h 127606"/>
                <a:gd name="connsiteX3" fmla="*/ 44806 w 66841"/>
                <a:gd name="connsiteY3" fmla="*/ 38653 h 127606"/>
                <a:gd name="connsiteX4" fmla="*/ 52098 w 66841"/>
                <a:gd name="connsiteY4" fmla="*/ 57490 h 127606"/>
                <a:gd name="connsiteX5" fmla="*/ 57567 w 66841"/>
                <a:gd name="connsiteY5" fmla="*/ 86050 h 127606"/>
                <a:gd name="connsiteX6" fmla="*/ 37514 w 66841"/>
                <a:gd name="connsiteY6" fmla="*/ 127978 h 1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41" h="127606">
                  <a:moveTo>
                    <a:pt x="19893" y="103064"/>
                  </a:moveTo>
                  <a:cubicBezTo>
                    <a:pt x="19893" y="103064"/>
                    <a:pt x="-11098" y="31361"/>
                    <a:pt x="15031" y="16170"/>
                  </a:cubicBezTo>
                  <a:cubicBezTo>
                    <a:pt x="15031" y="16170"/>
                    <a:pt x="70935" y="-9959"/>
                    <a:pt x="63643" y="16170"/>
                  </a:cubicBezTo>
                  <a:lnTo>
                    <a:pt x="44806" y="38653"/>
                  </a:lnTo>
                  <a:cubicBezTo>
                    <a:pt x="44806" y="38653"/>
                    <a:pt x="41160" y="53237"/>
                    <a:pt x="52098" y="57490"/>
                  </a:cubicBezTo>
                  <a:cubicBezTo>
                    <a:pt x="63036" y="61136"/>
                    <a:pt x="55136" y="77543"/>
                    <a:pt x="57567" y="86050"/>
                  </a:cubicBezTo>
                  <a:cubicBezTo>
                    <a:pt x="59390" y="94557"/>
                    <a:pt x="37514" y="127978"/>
                    <a:pt x="37514" y="127978"/>
                  </a:cubicBezTo>
                </a:path>
              </a:pathLst>
            </a:custGeom>
            <a:solidFill>
              <a:srgbClr val="ECAB93"/>
            </a:solidFill>
            <a:ln w="9525" cap="flat">
              <a:noFill/>
              <a:prstDash val="solid"/>
              <a:miter/>
            </a:ln>
          </p:spPr>
          <p:txBody>
            <a:bodyPr rtlCol="0" anchor="ctr"/>
            <a:lstStyle/>
            <a:p>
              <a:endParaRPr lang="zh-CN" altLang="en-US"/>
            </a:p>
          </p:txBody>
        </p:sp>
        <p:sp>
          <p:nvSpPr>
            <p:cNvPr id="652" name="任意多边形: 形状 651">
              <a:extLst>
                <a:ext uri="{FF2B5EF4-FFF2-40B4-BE49-F238E27FC236}">
                  <a16:creationId xmlns:a16="http://schemas.microsoft.com/office/drawing/2014/main" id="{7C3C9A7C-0D72-4C14-84CF-956E05CAE6F6}"/>
                </a:ext>
              </a:extLst>
            </p:cNvPr>
            <p:cNvSpPr/>
            <p:nvPr/>
          </p:nvSpPr>
          <p:spPr>
            <a:xfrm>
              <a:off x="6092266" y="856457"/>
              <a:ext cx="66841" cy="127606"/>
            </a:xfrm>
            <a:custGeom>
              <a:avLst/>
              <a:gdLst>
                <a:gd name="connsiteX0" fmla="*/ 48964 w 66841"/>
                <a:gd name="connsiteY0" fmla="*/ 103064 h 127606"/>
                <a:gd name="connsiteX1" fmla="*/ 53825 w 66841"/>
                <a:gd name="connsiteY1" fmla="*/ 16170 h 127606"/>
                <a:gd name="connsiteX2" fmla="*/ 5213 w 66841"/>
                <a:gd name="connsiteY2" fmla="*/ 16170 h 127606"/>
                <a:gd name="connsiteX3" fmla="*/ 24050 w 66841"/>
                <a:gd name="connsiteY3" fmla="*/ 38653 h 127606"/>
                <a:gd name="connsiteX4" fmla="*/ 16759 w 66841"/>
                <a:gd name="connsiteY4" fmla="*/ 57490 h 127606"/>
                <a:gd name="connsiteX5" fmla="*/ 11290 w 66841"/>
                <a:gd name="connsiteY5" fmla="*/ 86050 h 127606"/>
                <a:gd name="connsiteX6" fmla="*/ 31342 w 66841"/>
                <a:gd name="connsiteY6" fmla="*/ 127978 h 1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41" h="127606">
                  <a:moveTo>
                    <a:pt x="48964" y="103064"/>
                  </a:moveTo>
                  <a:cubicBezTo>
                    <a:pt x="48964" y="103064"/>
                    <a:pt x="79954" y="31361"/>
                    <a:pt x="53825" y="16170"/>
                  </a:cubicBezTo>
                  <a:cubicBezTo>
                    <a:pt x="53825" y="16170"/>
                    <a:pt x="-2078" y="-9959"/>
                    <a:pt x="5213" y="16170"/>
                  </a:cubicBezTo>
                  <a:lnTo>
                    <a:pt x="24050" y="38653"/>
                  </a:lnTo>
                  <a:cubicBezTo>
                    <a:pt x="24050" y="38653"/>
                    <a:pt x="27696" y="53237"/>
                    <a:pt x="16759" y="57490"/>
                  </a:cubicBezTo>
                  <a:cubicBezTo>
                    <a:pt x="5821" y="61136"/>
                    <a:pt x="13720" y="77543"/>
                    <a:pt x="11290" y="86050"/>
                  </a:cubicBezTo>
                  <a:cubicBezTo>
                    <a:pt x="9467" y="94557"/>
                    <a:pt x="31342" y="127978"/>
                    <a:pt x="31342" y="127978"/>
                  </a:cubicBezTo>
                </a:path>
              </a:pathLst>
            </a:custGeom>
            <a:solidFill>
              <a:srgbClr val="ECAB93"/>
            </a:solidFill>
            <a:ln w="9525" cap="flat">
              <a:noFill/>
              <a:prstDash val="solid"/>
              <a:miter/>
            </a:ln>
          </p:spPr>
          <p:txBody>
            <a:bodyPr rtlCol="0" anchor="ctr"/>
            <a:lstStyle/>
            <a:p>
              <a:endParaRPr lang="zh-CN" altLang="en-US"/>
            </a:p>
          </p:txBody>
        </p:sp>
        <p:sp>
          <p:nvSpPr>
            <p:cNvPr id="653" name="任意多边形: 形状 652">
              <a:extLst>
                <a:ext uri="{FF2B5EF4-FFF2-40B4-BE49-F238E27FC236}">
                  <a16:creationId xmlns:a16="http://schemas.microsoft.com/office/drawing/2014/main" id="{FD04EB24-29AD-4949-960D-4A62BDF9F93A}"/>
                </a:ext>
              </a:extLst>
            </p:cNvPr>
            <p:cNvSpPr/>
            <p:nvPr/>
          </p:nvSpPr>
          <p:spPr>
            <a:xfrm>
              <a:off x="5308587" y="861598"/>
              <a:ext cx="66841" cy="115453"/>
            </a:xfrm>
            <a:custGeom>
              <a:avLst/>
              <a:gdLst>
                <a:gd name="connsiteX0" fmla="*/ 38447 w 66841"/>
                <a:gd name="connsiteY0" fmla="*/ 102784 h 115453"/>
                <a:gd name="connsiteX1" fmla="*/ 66399 w 66841"/>
                <a:gd name="connsiteY1" fmla="*/ 53565 h 115453"/>
                <a:gd name="connsiteX2" fmla="*/ 52423 w 66841"/>
                <a:gd name="connsiteY2" fmla="*/ 49311 h 115453"/>
                <a:gd name="connsiteX3" fmla="*/ 54246 w 66841"/>
                <a:gd name="connsiteY3" fmla="*/ 7991 h 115453"/>
                <a:gd name="connsiteX4" fmla="*/ 11102 w 66841"/>
                <a:gd name="connsiteY4" fmla="*/ 116760 h 115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1" h="115453">
                  <a:moveTo>
                    <a:pt x="38447" y="102784"/>
                  </a:moveTo>
                  <a:cubicBezTo>
                    <a:pt x="38447" y="102784"/>
                    <a:pt x="65791" y="77871"/>
                    <a:pt x="66399" y="53565"/>
                  </a:cubicBezTo>
                  <a:lnTo>
                    <a:pt x="52423" y="49311"/>
                  </a:lnTo>
                  <a:cubicBezTo>
                    <a:pt x="52423" y="49311"/>
                    <a:pt x="66399" y="13460"/>
                    <a:pt x="54246" y="7991"/>
                  </a:cubicBezTo>
                  <a:cubicBezTo>
                    <a:pt x="42093" y="2522"/>
                    <a:pt x="-14419" y="-12061"/>
                    <a:pt x="11102" y="116760"/>
                  </a:cubicBezTo>
                </a:path>
              </a:pathLst>
            </a:custGeom>
            <a:solidFill>
              <a:srgbClr val="8C523B"/>
            </a:solidFill>
            <a:ln w="9525" cap="flat">
              <a:noFill/>
              <a:prstDash val="solid"/>
              <a:miter/>
            </a:ln>
          </p:spPr>
          <p:txBody>
            <a:bodyPr rtlCol="0" anchor="ctr"/>
            <a:lstStyle/>
            <a:p>
              <a:endParaRPr lang="zh-CN" altLang="en-US"/>
            </a:p>
          </p:txBody>
        </p:sp>
        <p:sp>
          <p:nvSpPr>
            <p:cNvPr id="654" name="任意多边形: 形状 653">
              <a:extLst>
                <a:ext uri="{FF2B5EF4-FFF2-40B4-BE49-F238E27FC236}">
                  <a16:creationId xmlns:a16="http://schemas.microsoft.com/office/drawing/2014/main" id="{DE7C50A3-8541-408A-AECE-5320219E8485}"/>
                </a:ext>
              </a:extLst>
            </p:cNvPr>
            <p:cNvSpPr/>
            <p:nvPr/>
          </p:nvSpPr>
          <p:spPr>
            <a:xfrm>
              <a:off x="5053678" y="462420"/>
              <a:ext cx="668413" cy="486119"/>
            </a:xfrm>
            <a:custGeom>
              <a:avLst/>
              <a:gdLst>
                <a:gd name="connsiteX0" fmla="*/ 668883 w 668413"/>
                <a:gd name="connsiteY0" fmla="*/ 305084 h 486118"/>
                <a:gd name="connsiteX1" fmla="*/ 645184 w 668413"/>
                <a:gd name="connsiteY1" fmla="*/ 251611 h 486118"/>
                <a:gd name="connsiteX2" fmla="*/ 581381 w 668413"/>
                <a:gd name="connsiteY2" fmla="*/ 246142 h 486118"/>
                <a:gd name="connsiteX3" fmla="*/ 555860 w 668413"/>
                <a:gd name="connsiteY3" fmla="*/ 247357 h 486118"/>
                <a:gd name="connsiteX4" fmla="*/ 550999 w 668413"/>
                <a:gd name="connsiteY4" fmla="*/ 224874 h 486118"/>
                <a:gd name="connsiteX5" fmla="*/ 575912 w 668413"/>
                <a:gd name="connsiteY5" fmla="*/ 100914 h 486118"/>
                <a:gd name="connsiteX6" fmla="*/ 561937 w 668413"/>
                <a:gd name="connsiteY6" fmla="*/ 80254 h 486118"/>
                <a:gd name="connsiteX7" fmla="*/ 439191 w 668413"/>
                <a:gd name="connsiteY7" fmla="*/ 55340 h 486118"/>
                <a:gd name="connsiteX8" fmla="*/ 314016 w 668413"/>
                <a:gd name="connsiteY8" fmla="*/ 29819 h 486118"/>
                <a:gd name="connsiteX9" fmla="*/ 198563 w 668413"/>
                <a:gd name="connsiteY9" fmla="*/ 6728 h 486118"/>
                <a:gd name="connsiteX10" fmla="*/ 171219 w 668413"/>
                <a:gd name="connsiteY10" fmla="*/ 25566 h 486118"/>
                <a:gd name="connsiteX11" fmla="*/ 146913 w 668413"/>
                <a:gd name="connsiteY11" fmla="*/ 145880 h 486118"/>
                <a:gd name="connsiteX12" fmla="*/ 134152 w 668413"/>
                <a:gd name="connsiteY12" fmla="*/ 162287 h 486118"/>
                <a:gd name="connsiteX13" fmla="*/ 113492 w 668413"/>
                <a:gd name="connsiteY13" fmla="*/ 154995 h 486118"/>
                <a:gd name="connsiteX14" fmla="*/ 104377 w 668413"/>
                <a:gd name="connsiteY14" fmla="*/ 145272 h 486118"/>
                <a:gd name="connsiteX15" fmla="*/ 38751 w 668413"/>
                <a:gd name="connsiteY15" fmla="*/ 135550 h 486118"/>
                <a:gd name="connsiteX16" fmla="*/ 4723 w 668413"/>
                <a:gd name="connsiteY16" fmla="*/ 193884 h 486118"/>
                <a:gd name="connsiteX17" fmla="*/ 46043 w 668413"/>
                <a:gd name="connsiteY17" fmla="*/ 245534 h 486118"/>
                <a:gd name="connsiteX18" fmla="*/ 94655 w 668413"/>
                <a:gd name="connsiteY18" fmla="*/ 241281 h 486118"/>
                <a:gd name="connsiteX19" fmla="*/ 116530 w 668413"/>
                <a:gd name="connsiteY19" fmla="*/ 240673 h 486118"/>
                <a:gd name="connsiteX20" fmla="*/ 123214 w 668413"/>
                <a:gd name="connsiteY20" fmla="*/ 262549 h 486118"/>
                <a:gd name="connsiteX21" fmla="*/ 114707 w 668413"/>
                <a:gd name="connsiteY21" fmla="*/ 311160 h 486118"/>
                <a:gd name="connsiteX22" fmla="*/ 97085 w 668413"/>
                <a:gd name="connsiteY22" fmla="*/ 402308 h 486118"/>
                <a:gd name="connsiteX23" fmla="*/ 98908 w 668413"/>
                <a:gd name="connsiteY23" fmla="*/ 405346 h 486118"/>
                <a:gd name="connsiteX24" fmla="*/ 101339 w 668413"/>
                <a:gd name="connsiteY24" fmla="*/ 406561 h 486118"/>
                <a:gd name="connsiteX25" fmla="*/ 238667 w 668413"/>
                <a:gd name="connsiteY25" fmla="*/ 433298 h 486118"/>
                <a:gd name="connsiteX26" fmla="*/ 362628 w 668413"/>
                <a:gd name="connsiteY26" fmla="*/ 458819 h 486118"/>
                <a:gd name="connsiteX27" fmla="*/ 480512 w 668413"/>
                <a:gd name="connsiteY27" fmla="*/ 482517 h 486118"/>
                <a:gd name="connsiteX28" fmla="*/ 485981 w 668413"/>
                <a:gd name="connsiteY28" fmla="*/ 483733 h 486118"/>
                <a:gd name="connsiteX29" fmla="*/ 501779 w 668413"/>
                <a:gd name="connsiteY29" fmla="*/ 467934 h 486118"/>
                <a:gd name="connsiteX30" fmla="*/ 527908 w 668413"/>
                <a:gd name="connsiteY30" fmla="*/ 338505 h 486118"/>
                <a:gd name="connsiteX31" fmla="*/ 557075 w 668413"/>
                <a:gd name="connsiteY31" fmla="*/ 330605 h 486118"/>
                <a:gd name="connsiteX32" fmla="*/ 564975 w 668413"/>
                <a:gd name="connsiteY32" fmla="*/ 339112 h 486118"/>
                <a:gd name="connsiteX33" fmla="*/ 627563 w 668413"/>
                <a:gd name="connsiteY33" fmla="*/ 354911 h 486118"/>
                <a:gd name="connsiteX34" fmla="*/ 668883 w 668413"/>
                <a:gd name="connsiteY34" fmla="*/ 305084 h 48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68413" h="486118">
                  <a:moveTo>
                    <a:pt x="668883" y="305084"/>
                  </a:moveTo>
                  <a:cubicBezTo>
                    <a:pt x="671313" y="283209"/>
                    <a:pt x="664021" y="263156"/>
                    <a:pt x="645184" y="251611"/>
                  </a:cubicBezTo>
                  <a:cubicBezTo>
                    <a:pt x="625740" y="240066"/>
                    <a:pt x="603864" y="233381"/>
                    <a:pt x="581381" y="246142"/>
                  </a:cubicBezTo>
                  <a:cubicBezTo>
                    <a:pt x="572874" y="251003"/>
                    <a:pt x="564367" y="253434"/>
                    <a:pt x="555860" y="247357"/>
                  </a:cubicBezTo>
                  <a:cubicBezTo>
                    <a:pt x="547961" y="241281"/>
                    <a:pt x="549784" y="233381"/>
                    <a:pt x="550999" y="224874"/>
                  </a:cubicBezTo>
                  <a:cubicBezTo>
                    <a:pt x="557683" y="182947"/>
                    <a:pt x="566190" y="141626"/>
                    <a:pt x="575912" y="100914"/>
                  </a:cubicBezTo>
                  <a:cubicBezTo>
                    <a:pt x="578951" y="88153"/>
                    <a:pt x="575305" y="82685"/>
                    <a:pt x="561937" y="80254"/>
                  </a:cubicBezTo>
                  <a:cubicBezTo>
                    <a:pt x="521224" y="71747"/>
                    <a:pt x="479904" y="63847"/>
                    <a:pt x="439191" y="55340"/>
                  </a:cubicBezTo>
                  <a:cubicBezTo>
                    <a:pt x="430077" y="53517"/>
                    <a:pt x="323131" y="32250"/>
                    <a:pt x="314016" y="29819"/>
                  </a:cubicBezTo>
                  <a:cubicBezTo>
                    <a:pt x="275734" y="21920"/>
                    <a:pt x="237452" y="14020"/>
                    <a:pt x="198563" y="6728"/>
                  </a:cubicBezTo>
                  <a:cubicBezTo>
                    <a:pt x="176080" y="2475"/>
                    <a:pt x="176080" y="2475"/>
                    <a:pt x="171219" y="25566"/>
                  </a:cubicBezTo>
                  <a:cubicBezTo>
                    <a:pt x="163319" y="65670"/>
                    <a:pt x="154812" y="105775"/>
                    <a:pt x="146913" y="145880"/>
                  </a:cubicBezTo>
                  <a:cubicBezTo>
                    <a:pt x="145090" y="153779"/>
                    <a:pt x="142659" y="159856"/>
                    <a:pt x="134152" y="162287"/>
                  </a:cubicBezTo>
                  <a:cubicBezTo>
                    <a:pt x="125037" y="164717"/>
                    <a:pt x="118961" y="161071"/>
                    <a:pt x="113492" y="154995"/>
                  </a:cubicBezTo>
                  <a:cubicBezTo>
                    <a:pt x="110454" y="151349"/>
                    <a:pt x="108023" y="148311"/>
                    <a:pt x="104377" y="145272"/>
                  </a:cubicBezTo>
                  <a:cubicBezTo>
                    <a:pt x="87363" y="129474"/>
                    <a:pt x="60019" y="125220"/>
                    <a:pt x="38751" y="135550"/>
                  </a:cubicBezTo>
                  <a:cubicBezTo>
                    <a:pt x="16268" y="146488"/>
                    <a:pt x="2900" y="169578"/>
                    <a:pt x="4723" y="193884"/>
                  </a:cubicBezTo>
                  <a:cubicBezTo>
                    <a:pt x="6546" y="218190"/>
                    <a:pt x="22345" y="238243"/>
                    <a:pt x="46043" y="245534"/>
                  </a:cubicBezTo>
                  <a:cubicBezTo>
                    <a:pt x="63057" y="251003"/>
                    <a:pt x="79464" y="250396"/>
                    <a:pt x="94655" y="241281"/>
                  </a:cubicBezTo>
                  <a:cubicBezTo>
                    <a:pt x="101339" y="237027"/>
                    <a:pt x="108631" y="235204"/>
                    <a:pt x="116530" y="240673"/>
                  </a:cubicBezTo>
                  <a:cubicBezTo>
                    <a:pt x="124430" y="246750"/>
                    <a:pt x="125037" y="254041"/>
                    <a:pt x="123214" y="262549"/>
                  </a:cubicBezTo>
                  <a:cubicBezTo>
                    <a:pt x="120176" y="278955"/>
                    <a:pt x="117745" y="295362"/>
                    <a:pt x="114707" y="311160"/>
                  </a:cubicBezTo>
                  <a:cubicBezTo>
                    <a:pt x="109238" y="341543"/>
                    <a:pt x="103162" y="371925"/>
                    <a:pt x="97085" y="402308"/>
                  </a:cubicBezTo>
                  <a:cubicBezTo>
                    <a:pt x="97693" y="403523"/>
                    <a:pt x="98301" y="404131"/>
                    <a:pt x="98908" y="405346"/>
                  </a:cubicBezTo>
                  <a:cubicBezTo>
                    <a:pt x="99516" y="405954"/>
                    <a:pt x="100731" y="405954"/>
                    <a:pt x="101339" y="406561"/>
                  </a:cubicBezTo>
                  <a:cubicBezTo>
                    <a:pt x="146913" y="415676"/>
                    <a:pt x="192486" y="424791"/>
                    <a:pt x="238667" y="433298"/>
                  </a:cubicBezTo>
                  <a:cubicBezTo>
                    <a:pt x="247175" y="435121"/>
                    <a:pt x="352298" y="455173"/>
                    <a:pt x="362628" y="458819"/>
                  </a:cubicBezTo>
                  <a:cubicBezTo>
                    <a:pt x="402125" y="466718"/>
                    <a:pt x="441014" y="474618"/>
                    <a:pt x="480512" y="482517"/>
                  </a:cubicBezTo>
                  <a:cubicBezTo>
                    <a:pt x="482335" y="483125"/>
                    <a:pt x="484158" y="483125"/>
                    <a:pt x="485981" y="483733"/>
                  </a:cubicBezTo>
                  <a:cubicBezTo>
                    <a:pt x="498133" y="484948"/>
                    <a:pt x="500564" y="477049"/>
                    <a:pt x="501779" y="467934"/>
                  </a:cubicBezTo>
                  <a:cubicBezTo>
                    <a:pt x="508463" y="424183"/>
                    <a:pt x="516971" y="381648"/>
                    <a:pt x="527908" y="338505"/>
                  </a:cubicBezTo>
                  <a:cubicBezTo>
                    <a:pt x="531554" y="323921"/>
                    <a:pt x="546745" y="320275"/>
                    <a:pt x="557075" y="330605"/>
                  </a:cubicBezTo>
                  <a:cubicBezTo>
                    <a:pt x="560114" y="333036"/>
                    <a:pt x="561937" y="336682"/>
                    <a:pt x="564975" y="339112"/>
                  </a:cubicBezTo>
                  <a:cubicBezTo>
                    <a:pt x="582597" y="356734"/>
                    <a:pt x="603864" y="362203"/>
                    <a:pt x="627563" y="354911"/>
                  </a:cubicBezTo>
                  <a:cubicBezTo>
                    <a:pt x="652476" y="348227"/>
                    <a:pt x="665845" y="329998"/>
                    <a:pt x="668883" y="305084"/>
                  </a:cubicBezTo>
                  <a:close/>
                </a:path>
              </a:pathLst>
            </a:custGeom>
            <a:solidFill>
              <a:srgbClr val="FBE2BA"/>
            </a:solidFill>
            <a:ln w="9525" cap="flat">
              <a:noFill/>
              <a:prstDash val="solid"/>
              <a:miter/>
            </a:ln>
          </p:spPr>
          <p:txBody>
            <a:bodyPr rtlCol="0" anchor="ctr"/>
            <a:lstStyle/>
            <a:p>
              <a:endParaRPr lang="zh-CN" altLang="en-US"/>
            </a:p>
          </p:txBody>
        </p:sp>
        <p:sp>
          <p:nvSpPr>
            <p:cNvPr id="655" name="任意多边形: 形状 654">
              <a:extLst>
                <a:ext uri="{FF2B5EF4-FFF2-40B4-BE49-F238E27FC236}">
                  <a16:creationId xmlns:a16="http://schemas.microsoft.com/office/drawing/2014/main" id="{BB83F00A-D98F-4875-AACB-2FE4BCAD8E11}"/>
                </a:ext>
              </a:extLst>
            </p:cNvPr>
            <p:cNvSpPr/>
            <p:nvPr/>
          </p:nvSpPr>
          <p:spPr>
            <a:xfrm>
              <a:off x="5381366" y="2207935"/>
              <a:ext cx="97224" cy="182295"/>
            </a:xfrm>
            <a:custGeom>
              <a:avLst/>
              <a:gdLst>
                <a:gd name="connsiteX0" fmla="*/ 73222 w 97223"/>
                <a:gd name="connsiteY0" fmla="*/ 4557 h 182294"/>
                <a:gd name="connsiteX1" fmla="*/ 92666 w 97223"/>
                <a:gd name="connsiteY1" fmla="*/ 35547 h 182294"/>
                <a:gd name="connsiteX2" fmla="*/ 75045 w 97223"/>
                <a:gd name="connsiteY2" fmla="*/ 75652 h 182294"/>
                <a:gd name="connsiteX3" fmla="*/ 57423 w 97223"/>
                <a:gd name="connsiteY3" fmla="*/ 151608 h 182294"/>
                <a:gd name="connsiteX4" fmla="*/ 4557 w 97223"/>
                <a:gd name="connsiteY4" fmla="*/ 171053 h 182294"/>
                <a:gd name="connsiteX5" fmla="*/ 8811 w 97223"/>
                <a:gd name="connsiteY5" fmla="*/ 120618 h 182294"/>
                <a:gd name="connsiteX6" fmla="*/ 30686 w 97223"/>
                <a:gd name="connsiteY6" fmla="*/ 72614 h 182294"/>
                <a:gd name="connsiteX7" fmla="*/ 30079 w 97223"/>
                <a:gd name="connsiteY7" fmla="*/ 13672 h 18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23" h="182294">
                  <a:moveTo>
                    <a:pt x="73222" y="4557"/>
                  </a:moveTo>
                  <a:cubicBezTo>
                    <a:pt x="73829" y="5165"/>
                    <a:pt x="92666" y="28863"/>
                    <a:pt x="92666" y="35547"/>
                  </a:cubicBezTo>
                  <a:lnTo>
                    <a:pt x="75045" y="75652"/>
                  </a:lnTo>
                  <a:cubicBezTo>
                    <a:pt x="75652" y="105427"/>
                    <a:pt x="79298" y="128518"/>
                    <a:pt x="57423" y="151608"/>
                  </a:cubicBezTo>
                  <a:cubicBezTo>
                    <a:pt x="51346" y="158292"/>
                    <a:pt x="8203" y="196574"/>
                    <a:pt x="4557" y="171053"/>
                  </a:cubicBezTo>
                  <a:cubicBezTo>
                    <a:pt x="4557" y="171053"/>
                    <a:pt x="6380" y="144317"/>
                    <a:pt x="8811" y="120618"/>
                  </a:cubicBezTo>
                  <a:cubicBezTo>
                    <a:pt x="11241" y="96920"/>
                    <a:pt x="30686" y="72614"/>
                    <a:pt x="30686" y="72614"/>
                  </a:cubicBezTo>
                  <a:lnTo>
                    <a:pt x="30079" y="13672"/>
                  </a:lnTo>
                </a:path>
              </a:pathLst>
            </a:custGeom>
            <a:solidFill>
              <a:srgbClr val="232A43"/>
            </a:solidFill>
            <a:ln w="9525" cap="flat">
              <a:noFill/>
              <a:prstDash val="solid"/>
              <a:miter/>
            </a:ln>
          </p:spPr>
          <p:txBody>
            <a:bodyPr rtlCol="0" anchor="ctr"/>
            <a:lstStyle/>
            <a:p>
              <a:endParaRPr lang="zh-CN" altLang="en-US"/>
            </a:p>
          </p:txBody>
        </p:sp>
        <p:sp>
          <p:nvSpPr>
            <p:cNvPr id="656" name="任意多边形: 形状 655">
              <a:extLst>
                <a:ext uri="{FF2B5EF4-FFF2-40B4-BE49-F238E27FC236}">
                  <a16:creationId xmlns:a16="http://schemas.microsoft.com/office/drawing/2014/main" id="{91EABE9E-5FE3-4756-A9AC-E107F53FFA2D}"/>
                </a:ext>
              </a:extLst>
            </p:cNvPr>
            <p:cNvSpPr/>
            <p:nvPr/>
          </p:nvSpPr>
          <p:spPr>
            <a:xfrm>
              <a:off x="5537514" y="2135017"/>
              <a:ext cx="109377" cy="170142"/>
            </a:xfrm>
            <a:custGeom>
              <a:avLst/>
              <a:gdLst>
                <a:gd name="connsiteX0" fmla="*/ 20373 w 109376"/>
                <a:gd name="connsiteY0" fmla="*/ 4557 h 170141"/>
                <a:gd name="connsiteX1" fmla="*/ 4574 w 109376"/>
                <a:gd name="connsiteY1" fmla="*/ 37370 h 170141"/>
                <a:gd name="connsiteX2" fmla="*/ 26450 w 109376"/>
                <a:gd name="connsiteY2" fmla="*/ 75045 h 170141"/>
                <a:gd name="connsiteX3" fmla="*/ 52579 w 109376"/>
                <a:gd name="connsiteY3" fmla="*/ 148570 h 170141"/>
                <a:gd name="connsiteX4" fmla="*/ 107875 w 109376"/>
                <a:gd name="connsiteY4" fmla="*/ 161331 h 170141"/>
                <a:gd name="connsiteX5" fmla="*/ 97545 w 109376"/>
                <a:gd name="connsiteY5" fmla="*/ 112111 h 170141"/>
                <a:gd name="connsiteX6" fmla="*/ 70201 w 109376"/>
                <a:gd name="connsiteY6" fmla="*/ 66537 h 170141"/>
                <a:gd name="connsiteX7" fmla="*/ 64124 w 109376"/>
                <a:gd name="connsiteY7" fmla="*/ 8203 h 17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376" h="170141">
                  <a:moveTo>
                    <a:pt x="20373" y="4557"/>
                  </a:moveTo>
                  <a:cubicBezTo>
                    <a:pt x="19766" y="5165"/>
                    <a:pt x="3967" y="31294"/>
                    <a:pt x="4574" y="37370"/>
                  </a:cubicBezTo>
                  <a:lnTo>
                    <a:pt x="26450" y="75045"/>
                  </a:lnTo>
                  <a:cubicBezTo>
                    <a:pt x="29488" y="104819"/>
                    <a:pt x="28273" y="128518"/>
                    <a:pt x="52579" y="148570"/>
                  </a:cubicBezTo>
                  <a:cubicBezTo>
                    <a:pt x="59871" y="154039"/>
                    <a:pt x="106659" y="187460"/>
                    <a:pt x="107875" y="161331"/>
                  </a:cubicBezTo>
                  <a:cubicBezTo>
                    <a:pt x="107875" y="161331"/>
                    <a:pt x="103014" y="135202"/>
                    <a:pt x="97545" y="112111"/>
                  </a:cubicBezTo>
                  <a:cubicBezTo>
                    <a:pt x="92076" y="89020"/>
                    <a:pt x="70201" y="66537"/>
                    <a:pt x="70201" y="66537"/>
                  </a:cubicBezTo>
                  <a:lnTo>
                    <a:pt x="64124" y="8203"/>
                  </a:lnTo>
                </a:path>
              </a:pathLst>
            </a:custGeom>
            <a:solidFill>
              <a:srgbClr val="232A43"/>
            </a:solidFill>
            <a:ln w="9525" cap="flat">
              <a:noFill/>
              <a:prstDash val="solid"/>
              <a:miter/>
            </a:ln>
          </p:spPr>
          <p:txBody>
            <a:bodyPr rtlCol="0" anchor="ctr"/>
            <a:lstStyle/>
            <a:p>
              <a:endParaRPr lang="zh-CN" altLang="en-US"/>
            </a:p>
          </p:txBody>
        </p:sp>
        <p:sp>
          <p:nvSpPr>
            <p:cNvPr id="657" name="任意多边形: 形状 656">
              <a:extLst>
                <a:ext uri="{FF2B5EF4-FFF2-40B4-BE49-F238E27FC236}">
                  <a16:creationId xmlns:a16="http://schemas.microsoft.com/office/drawing/2014/main" id="{29B008CD-6203-485D-A3EF-75D6989A555F}"/>
                </a:ext>
              </a:extLst>
            </p:cNvPr>
            <p:cNvSpPr/>
            <p:nvPr/>
          </p:nvSpPr>
          <p:spPr>
            <a:xfrm>
              <a:off x="5354598" y="1501968"/>
              <a:ext cx="285595" cy="735255"/>
            </a:xfrm>
            <a:custGeom>
              <a:avLst/>
              <a:gdLst>
                <a:gd name="connsiteX0" fmla="*/ 7019 w 285594"/>
                <a:gd name="connsiteY0" fmla="*/ 30565 h 735254"/>
                <a:gd name="connsiteX1" fmla="*/ 98166 w 285594"/>
                <a:gd name="connsiteY1" fmla="*/ 19020 h 735254"/>
                <a:gd name="connsiteX2" fmla="*/ 151032 w 285594"/>
                <a:gd name="connsiteY2" fmla="*/ 87076 h 735254"/>
                <a:gd name="connsiteX3" fmla="*/ 189314 w 285594"/>
                <a:gd name="connsiteY3" fmla="*/ 83430 h 735254"/>
                <a:gd name="connsiteX4" fmla="*/ 281676 w 285594"/>
                <a:gd name="connsiteY4" fmla="*/ 378140 h 735254"/>
                <a:gd name="connsiteX5" fmla="*/ 242787 w 285594"/>
                <a:gd name="connsiteY5" fmla="*/ 657658 h 735254"/>
                <a:gd name="connsiteX6" fmla="*/ 192959 w 285594"/>
                <a:gd name="connsiteY6" fmla="*/ 647328 h 735254"/>
                <a:gd name="connsiteX7" fmla="*/ 197213 w 285594"/>
                <a:gd name="connsiteY7" fmla="*/ 406092 h 735254"/>
                <a:gd name="connsiteX8" fmla="*/ 115788 w 285594"/>
                <a:gd name="connsiteY8" fmla="*/ 247496 h 735254"/>
                <a:gd name="connsiteX9" fmla="*/ 104850 w 285594"/>
                <a:gd name="connsiteY9" fmla="*/ 452881 h 735254"/>
                <a:gd name="connsiteX10" fmla="*/ 100597 w 285594"/>
                <a:gd name="connsiteY10" fmla="*/ 727538 h 735254"/>
                <a:gd name="connsiteX11" fmla="*/ 52593 w 285594"/>
                <a:gd name="connsiteY11" fmla="*/ 727538 h 735254"/>
                <a:gd name="connsiteX12" fmla="*/ 28287 w 285594"/>
                <a:gd name="connsiteY12" fmla="*/ 466249 h 735254"/>
                <a:gd name="connsiteX13" fmla="*/ 7019 w 285594"/>
                <a:gd name="connsiteY13" fmla="*/ 30565 h 7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594" h="735254">
                  <a:moveTo>
                    <a:pt x="7019" y="30565"/>
                  </a:moveTo>
                  <a:cubicBezTo>
                    <a:pt x="7019" y="30565"/>
                    <a:pt x="48339" y="-19262"/>
                    <a:pt x="98166" y="19020"/>
                  </a:cubicBezTo>
                  <a:cubicBezTo>
                    <a:pt x="125511" y="39680"/>
                    <a:pt x="141309" y="65809"/>
                    <a:pt x="151032" y="87076"/>
                  </a:cubicBezTo>
                  <a:cubicBezTo>
                    <a:pt x="161969" y="70062"/>
                    <a:pt x="174730" y="64593"/>
                    <a:pt x="189314" y="83430"/>
                  </a:cubicBezTo>
                  <a:cubicBezTo>
                    <a:pt x="189314" y="83430"/>
                    <a:pt x="299298" y="290031"/>
                    <a:pt x="281676" y="378140"/>
                  </a:cubicBezTo>
                  <a:lnTo>
                    <a:pt x="242787" y="657658"/>
                  </a:lnTo>
                  <a:cubicBezTo>
                    <a:pt x="242787" y="657658"/>
                    <a:pt x="201467" y="700194"/>
                    <a:pt x="192959" y="647328"/>
                  </a:cubicBezTo>
                  <a:cubicBezTo>
                    <a:pt x="174730" y="533090"/>
                    <a:pt x="179591" y="452881"/>
                    <a:pt x="197213" y="406092"/>
                  </a:cubicBezTo>
                  <a:cubicBezTo>
                    <a:pt x="212404" y="365987"/>
                    <a:pt x="130979" y="291246"/>
                    <a:pt x="115788" y="247496"/>
                  </a:cubicBezTo>
                  <a:cubicBezTo>
                    <a:pt x="115788" y="293069"/>
                    <a:pt x="128549" y="369633"/>
                    <a:pt x="104850" y="452881"/>
                  </a:cubicBezTo>
                  <a:cubicBezTo>
                    <a:pt x="143740" y="621199"/>
                    <a:pt x="112142" y="624238"/>
                    <a:pt x="100597" y="727538"/>
                  </a:cubicBezTo>
                  <a:cubicBezTo>
                    <a:pt x="100597" y="727538"/>
                    <a:pt x="61100" y="736045"/>
                    <a:pt x="52593" y="727538"/>
                  </a:cubicBezTo>
                  <a:cubicBezTo>
                    <a:pt x="52593" y="727538"/>
                    <a:pt x="16741" y="522153"/>
                    <a:pt x="28287" y="466249"/>
                  </a:cubicBezTo>
                  <a:cubicBezTo>
                    <a:pt x="28287" y="466249"/>
                    <a:pt x="-4526" y="153918"/>
                    <a:pt x="7019" y="30565"/>
                  </a:cubicBezTo>
                  <a:close/>
                </a:path>
              </a:pathLst>
            </a:custGeom>
            <a:solidFill>
              <a:srgbClr val="6191F2"/>
            </a:solidFill>
            <a:ln w="9525" cap="flat">
              <a:noFill/>
              <a:prstDash val="solid"/>
              <a:miter/>
            </a:ln>
          </p:spPr>
          <p:txBody>
            <a:bodyPr rtlCol="0" anchor="ctr"/>
            <a:lstStyle/>
            <a:p>
              <a:endParaRPr lang="zh-CN" altLang="en-US"/>
            </a:p>
          </p:txBody>
        </p:sp>
        <p:sp>
          <p:nvSpPr>
            <p:cNvPr id="658" name="任意多边形: 形状 657">
              <a:extLst>
                <a:ext uri="{FF2B5EF4-FFF2-40B4-BE49-F238E27FC236}">
                  <a16:creationId xmlns:a16="http://schemas.microsoft.com/office/drawing/2014/main" id="{B3426999-FF27-4A89-8410-ADD2CABFE829}"/>
                </a:ext>
              </a:extLst>
            </p:cNvPr>
            <p:cNvSpPr/>
            <p:nvPr/>
          </p:nvSpPr>
          <p:spPr>
            <a:xfrm>
              <a:off x="5531468" y="1902287"/>
              <a:ext cx="42535" cy="273442"/>
            </a:xfrm>
            <a:custGeom>
              <a:avLst/>
              <a:gdLst>
                <a:gd name="connsiteX0" fmla="*/ 20343 w 42535"/>
                <a:gd name="connsiteY0" fmla="*/ 5773 h 273441"/>
                <a:gd name="connsiteX1" fmla="*/ 16089 w 42535"/>
                <a:gd name="connsiteY1" fmla="*/ 247009 h 273441"/>
                <a:gd name="connsiteX2" fmla="*/ 42826 w 42535"/>
                <a:gd name="connsiteY2" fmla="*/ 271923 h 273441"/>
                <a:gd name="connsiteX3" fmla="*/ 20343 w 42535"/>
                <a:gd name="connsiteY3" fmla="*/ 4557 h 273441"/>
                <a:gd name="connsiteX4" fmla="*/ 20343 w 42535"/>
                <a:gd name="connsiteY4" fmla="*/ 5773 h 273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5" h="273441">
                  <a:moveTo>
                    <a:pt x="20343" y="5773"/>
                  </a:moveTo>
                  <a:cubicBezTo>
                    <a:pt x="2721" y="52562"/>
                    <a:pt x="-2140" y="132771"/>
                    <a:pt x="16089" y="247009"/>
                  </a:cubicBezTo>
                  <a:cubicBezTo>
                    <a:pt x="20343" y="272530"/>
                    <a:pt x="31888" y="275569"/>
                    <a:pt x="42826" y="271923"/>
                  </a:cubicBezTo>
                  <a:cubicBezTo>
                    <a:pt x="26420" y="200828"/>
                    <a:pt x="21558" y="56207"/>
                    <a:pt x="20343" y="4557"/>
                  </a:cubicBezTo>
                  <a:cubicBezTo>
                    <a:pt x="20343" y="5165"/>
                    <a:pt x="20343" y="5165"/>
                    <a:pt x="20343" y="5773"/>
                  </a:cubicBezTo>
                  <a:close/>
                </a:path>
              </a:pathLst>
            </a:custGeom>
            <a:solidFill>
              <a:srgbClr val="232A43"/>
            </a:solidFill>
            <a:ln w="9525" cap="flat">
              <a:noFill/>
              <a:prstDash val="solid"/>
              <a:miter/>
            </a:ln>
          </p:spPr>
          <p:txBody>
            <a:bodyPr rtlCol="0" anchor="ctr"/>
            <a:lstStyle/>
            <a:p>
              <a:endParaRPr lang="zh-CN" altLang="en-US"/>
            </a:p>
          </p:txBody>
        </p:sp>
        <p:sp>
          <p:nvSpPr>
            <p:cNvPr id="659" name="任意多边形: 形状 658">
              <a:extLst>
                <a:ext uri="{FF2B5EF4-FFF2-40B4-BE49-F238E27FC236}">
                  <a16:creationId xmlns:a16="http://schemas.microsoft.com/office/drawing/2014/main" id="{57C84D12-E664-42BA-8910-58BB5B838DF5}"/>
                </a:ext>
              </a:extLst>
            </p:cNvPr>
            <p:cNvSpPr/>
            <p:nvPr/>
          </p:nvSpPr>
          <p:spPr>
            <a:xfrm>
              <a:off x="5420863" y="1744906"/>
              <a:ext cx="60765" cy="492195"/>
            </a:xfrm>
            <a:custGeom>
              <a:avLst/>
              <a:gdLst>
                <a:gd name="connsiteX0" fmla="*/ 34332 w 60764"/>
                <a:gd name="connsiteY0" fmla="*/ 484600 h 492195"/>
                <a:gd name="connsiteX1" fmla="*/ 38586 w 60764"/>
                <a:gd name="connsiteY1" fmla="*/ 209943 h 492195"/>
                <a:gd name="connsiteX2" fmla="*/ 49523 w 60764"/>
                <a:gd name="connsiteY2" fmla="*/ 4557 h 492195"/>
                <a:gd name="connsiteX3" fmla="*/ 22179 w 60764"/>
                <a:gd name="connsiteY3" fmla="*/ 163154 h 492195"/>
                <a:gd name="connsiteX4" fmla="*/ 26433 w 60764"/>
                <a:gd name="connsiteY4" fmla="*/ 259770 h 492195"/>
                <a:gd name="connsiteX5" fmla="*/ 4557 w 60764"/>
                <a:gd name="connsiteY5" fmla="*/ 488853 h 492195"/>
                <a:gd name="connsiteX6" fmla="*/ 34332 w 60764"/>
                <a:gd name="connsiteY6" fmla="*/ 484600 h 49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64" h="492195">
                  <a:moveTo>
                    <a:pt x="34332" y="484600"/>
                  </a:moveTo>
                  <a:cubicBezTo>
                    <a:pt x="45877" y="381299"/>
                    <a:pt x="77475" y="378261"/>
                    <a:pt x="38586" y="209943"/>
                  </a:cubicBezTo>
                  <a:cubicBezTo>
                    <a:pt x="62892" y="126695"/>
                    <a:pt x="49523" y="50131"/>
                    <a:pt x="49523" y="4557"/>
                  </a:cubicBezTo>
                  <a:cubicBezTo>
                    <a:pt x="49523" y="4557"/>
                    <a:pt x="30686" y="102389"/>
                    <a:pt x="22179" y="163154"/>
                  </a:cubicBezTo>
                  <a:cubicBezTo>
                    <a:pt x="14280" y="223311"/>
                    <a:pt x="26433" y="259770"/>
                    <a:pt x="26433" y="259770"/>
                  </a:cubicBezTo>
                  <a:cubicBezTo>
                    <a:pt x="55600" y="363070"/>
                    <a:pt x="19749" y="456648"/>
                    <a:pt x="4557" y="488853"/>
                  </a:cubicBezTo>
                  <a:cubicBezTo>
                    <a:pt x="18533" y="488246"/>
                    <a:pt x="34332" y="484600"/>
                    <a:pt x="34332" y="484600"/>
                  </a:cubicBezTo>
                  <a:close/>
                </a:path>
              </a:pathLst>
            </a:custGeom>
            <a:solidFill>
              <a:srgbClr val="232A43"/>
            </a:solidFill>
            <a:ln w="9525" cap="flat">
              <a:noFill/>
              <a:prstDash val="solid"/>
              <a:miter/>
            </a:ln>
          </p:spPr>
          <p:txBody>
            <a:bodyPr rtlCol="0" anchor="ctr"/>
            <a:lstStyle/>
            <a:p>
              <a:endParaRPr lang="zh-CN" altLang="en-US"/>
            </a:p>
          </p:txBody>
        </p:sp>
        <p:sp>
          <p:nvSpPr>
            <p:cNvPr id="660" name="任意多边形: 形状 659">
              <a:extLst>
                <a:ext uri="{FF2B5EF4-FFF2-40B4-BE49-F238E27FC236}">
                  <a16:creationId xmlns:a16="http://schemas.microsoft.com/office/drawing/2014/main" id="{B18EDBCD-8B23-4BF4-ADDF-4B2DA96D07B3}"/>
                </a:ext>
              </a:extLst>
            </p:cNvPr>
            <p:cNvSpPr/>
            <p:nvPr/>
          </p:nvSpPr>
          <p:spPr>
            <a:xfrm>
              <a:off x="5669391" y="1637960"/>
              <a:ext cx="85071" cy="103300"/>
            </a:xfrm>
            <a:custGeom>
              <a:avLst/>
              <a:gdLst>
                <a:gd name="connsiteX0" fmla="*/ 4557 w 85070"/>
                <a:gd name="connsiteY0" fmla="*/ 33725 h 103300"/>
                <a:gd name="connsiteX1" fmla="*/ 24002 w 85070"/>
                <a:gd name="connsiteY1" fmla="*/ 84159 h 103300"/>
                <a:gd name="connsiteX2" fmla="*/ 35547 w 85070"/>
                <a:gd name="connsiteY2" fmla="*/ 76260 h 103300"/>
                <a:gd name="connsiteX3" fmla="*/ 65322 w 85070"/>
                <a:gd name="connsiteY3" fmla="*/ 102389 h 103300"/>
                <a:gd name="connsiteX4" fmla="*/ 10026 w 85070"/>
                <a:gd name="connsiteY4" fmla="*/ 4557 h 10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70" h="103300">
                  <a:moveTo>
                    <a:pt x="4557" y="33725"/>
                  </a:moveTo>
                  <a:cubicBezTo>
                    <a:pt x="4557" y="33725"/>
                    <a:pt x="6988" y="68968"/>
                    <a:pt x="24002" y="84159"/>
                  </a:cubicBezTo>
                  <a:lnTo>
                    <a:pt x="35547" y="76260"/>
                  </a:lnTo>
                  <a:cubicBezTo>
                    <a:pt x="35547" y="76260"/>
                    <a:pt x="53777" y="107858"/>
                    <a:pt x="65322" y="102389"/>
                  </a:cubicBezTo>
                  <a:cubicBezTo>
                    <a:pt x="76868" y="96920"/>
                    <a:pt x="121834" y="63499"/>
                    <a:pt x="10026" y="4557"/>
                  </a:cubicBezTo>
                </a:path>
              </a:pathLst>
            </a:custGeom>
            <a:solidFill>
              <a:srgbClr val="8C523B"/>
            </a:solidFill>
            <a:ln w="9525" cap="flat">
              <a:noFill/>
              <a:prstDash val="solid"/>
              <a:miter/>
            </a:ln>
          </p:spPr>
          <p:txBody>
            <a:bodyPr rtlCol="0" anchor="ctr"/>
            <a:lstStyle/>
            <a:p>
              <a:endParaRPr lang="zh-CN" altLang="en-US"/>
            </a:p>
          </p:txBody>
        </p:sp>
        <p:sp>
          <p:nvSpPr>
            <p:cNvPr id="661" name="任意多边形: 形状 660">
              <a:extLst>
                <a:ext uri="{FF2B5EF4-FFF2-40B4-BE49-F238E27FC236}">
                  <a16:creationId xmlns:a16="http://schemas.microsoft.com/office/drawing/2014/main" id="{5A1D733A-CF06-4E07-B1D4-E091ABD793AE}"/>
                </a:ext>
              </a:extLst>
            </p:cNvPr>
            <p:cNvSpPr/>
            <p:nvPr/>
          </p:nvSpPr>
          <p:spPr>
            <a:xfrm>
              <a:off x="5295417" y="939164"/>
              <a:ext cx="413201" cy="753484"/>
            </a:xfrm>
            <a:custGeom>
              <a:avLst/>
              <a:gdLst>
                <a:gd name="connsiteX0" fmla="*/ 256394 w 413201"/>
                <a:gd name="connsiteY0" fmla="*/ 628612 h 753484"/>
                <a:gd name="connsiteX1" fmla="*/ 272193 w 413201"/>
                <a:gd name="connsiteY1" fmla="*/ 648665 h 753484"/>
                <a:gd name="connsiteX2" fmla="*/ 290422 w 413201"/>
                <a:gd name="connsiteY2" fmla="*/ 711860 h 753484"/>
                <a:gd name="connsiteX3" fmla="*/ 64377 w 413201"/>
                <a:gd name="connsiteY3" fmla="*/ 742243 h 753484"/>
                <a:gd name="connsiteX4" fmla="*/ 41894 w 413201"/>
                <a:gd name="connsiteY4" fmla="*/ 478523 h 753484"/>
                <a:gd name="connsiteX5" fmla="*/ 16980 w 413201"/>
                <a:gd name="connsiteY5" fmla="*/ 330865 h 753484"/>
                <a:gd name="connsiteX6" fmla="*/ 16980 w 413201"/>
                <a:gd name="connsiteY6" fmla="*/ 4557 h 753484"/>
                <a:gd name="connsiteX7" fmla="*/ 67415 w 413201"/>
                <a:gd name="connsiteY7" fmla="*/ 18533 h 753484"/>
                <a:gd name="connsiteX8" fmla="*/ 72884 w 413201"/>
                <a:gd name="connsiteY8" fmla="*/ 211158 h 753484"/>
                <a:gd name="connsiteX9" fmla="*/ 106305 w 413201"/>
                <a:gd name="connsiteY9" fmla="*/ 367324 h 753484"/>
                <a:gd name="connsiteX10" fmla="*/ 270978 w 413201"/>
                <a:gd name="connsiteY10" fmla="*/ 403782 h 753484"/>
                <a:gd name="connsiteX11" fmla="*/ 351187 w 413201"/>
                <a:gd name="connsiteY11" fmla="*/ 586077 h 753484"/>
                <a:gd name="connsiteX12" fmla="*/ 410129 w 413201"/>
                <a:gd name="connsiteY12" fmla="*/ 716114 h 753484"/>
                <a:gd name="connsiteX13" fmla="*/ 382177 w 413201"/>
                <a:gd name="connsiteY13" fmla="*/ 744066 h 753484"/>
                <a:gd name="connsiteX14" fmla="*/ 278877 w 413201"/>
                <a:gd name="connsiteY14" fmla="*/ 601876 h 753484"/>
                <a:gd name="connsiteX15" fmla="*/ 253963 w 413201"/>
                <a:gd name="connsiteY15" fmla="*/ 549010 h 75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3201" h="753484">
                  <a:moveTo>
                    <a:pt x="256394" y="628612"/>
                  </a:moveTo>
                  <a:lnTo>
                    <a:pt x="272193" y="648665"/>
                  </a:lnTo>
                  <a:lnTo>
                    <a:pt x="290422" y="711860"/>
                  </a:lnTo>
                  <a:cubicBezTo>
                    <a:pt x="290422" y="711860"/>
                    <a:pt x="75315" y="772625"/>
                    <a:pt x="64377" y="742243"/>
                  </a:cubicBezTo>
                  <a:cubicBezTo>
                    <a:pt x="64377" y="742243"/>
                    <a:pt x="44325" y="531389"/>
                    <a:pt x="41894" y="478523"/>
                  </a:cubicBezTo>
                  <a:cubicBezTo>
                    <a:pt x="38856" y="425658"/>
                    <a:pt x="16980" y="330865"/>
                    <a:pt x="16980" y="330865"/>
                  </a:cubicBezTo>
                  <a:cubicBezTo>
                    <a:pt x="16980" y="330865"/>
                    <a:pt x="-10971" y="57423"/>
                    <a:pt x="16980" y="4557"/>
                  </a:cubicBezTo>
                  <a:lnTo>
                    <a:pt x="67415" y="18533"/>
                  </a:lnTo>
                  <a:cubicBezTo>
                    <a:pt x="67415" y="18533"/>
                    <a:pt x="64377" y="169230"/>
                    <a:pt x="72884" y="211158"/>
                  </a:cubicBezTo>
                  <a:cubicBezTo>
                    <a:pt x="81391" y="253086"/>
                    <a:pt x="83822" y="295013"/>
                    <a:pt x="106305" y="367324"/>
                  </a:cubicBezTo>
                  <a:cubicBezTo>
                    <a:pt x="106305" y="367324"/>
                    <a:pt x="248495" y="370362"/>
                    <a:pt x="270978" y="403782"/>
                  </a:cubicBezTo>
                  <a:cubicBezTo>
                    <a:pt x="293460" y="437203"/>
                    <a:pt x="351187" y="586077"/>
                    <a:pt x="351187" y="586077"/>
                  </a:cubicBezTo>
                  <a:cubicBezTo>
                    <a:pt x="351187" y="586077"/>
                    <a:pt x="402230" y="677224"/>
                    <a:pt x="410129" y="716114"/>
                  </a:cubicBezTo>
                  <a:cubicBezTo>
                    <a:pt x="410129" y="716114"/>
                    <a:pt x="399191" y="747104"/>
                    <a:pt x="382177" y="744066"/>
                  </a:cubicBezTo>
                  <a:cubicBezTo>
                    <a:pt x="365163" y="741027"/>
                    <a:pt x="306829" y="663248"/>
                    <a:pt x="278877" y="601876"/>
                  </a:cubicBezTo>
                  <a:cubicBezTo>
                    <a:pt x="250925" y="540503"/>
                    <a:pt x="253963" y="540503"/>
                    <a:pt x="253963" y="549010"/>
                  </a:cubicBezTo>
                </a:path>
              </a:pathLst>
            </a:custGeom>
            <a:solidFill>
              <a:srgbClr val="F2C8C3"/>
            </a:solidFill>
            <a:ln w="9525" cap="flat">
              <a:noFill/>
              <a:prstDash val="solid"/>
              <a:miter/>
            </a:ln>
          </p:spPr>
          <p:txBody>
            <a:bodyPr rtlCol="0" anchor="ctr"/>
            <a:lstStyle/>
            <a:p>
              <a:endParaRPr lang="zh-CN" altLang="en-US"/>
            </a:p>
          </p:txBody>
        </p:sp>
        <p:sp>
          <p:nvSpPr>
            <p:cNvPr id="662" name="任意多边形: 形状 661">
              <a:extLst>
                <a:ext uri="{FF2B5EF4-FFF2-40B4-BE49-F238E27FC236}">
                  <a16:creationId xmlns:a16="http://schemas.microsoft.com/office/drawing/2014/main" id="{2E4633ED-68FF-40B3-A38B-B639CEB32D35}"/>
                </a:ext>
              </a:extLst>
            </p:cNvPr>
            <p:cNvSpPr/>
            <p:nvPr/>
          </p:nvSpPr>
          <p:spPr>
            <a:xfrm>
              <a:off x="5401418" y="1300715"/>
              <a:ext cx="127606" cy="66841"/>
            </a:xfrm>
            <a:custGeom>
              <a:avLst/>
              <a:gdLst>
                <a:gd name="connsiteX0" fmla="*/ 78083 w 127606"/>
                <a:gd name="connsiteY0" fmla="*/ 64715 h 66841"/>
                <a:gd name="connsiteX1" fmla="*/ 128518 w 127606"/>
                <a:gd name="connsiteY1" fmla="*/ 20964 h 66841"/>
                <a:gd name="connsiteX2" fmla="*/ 4557 w 127606"/>
                <a:gd name="connsiteY2" fmla="*/ 4557 h 66841"/>
                <a:gd name="connsiteX3" fmla="*/ 78083 w 127606"/>
                <a:gd name="connsiteY3" fmla="*/ 64715 h 66841"/>
              </a:gdLst>
              <a:ahLst/>
              <a:cxnLst>
                <a:cxn ang="0">
                  <a:pos x="connsiteX0" y="connsiteY0"/>
                </a:cxn>
                <a:cxn ang="0">
                  <a:pos x="connsiteX1" y="connsiteY1"/>
                </a:cxn>
                <a:cxn ang="0">
                  <a:pos x="connsiteX2" y="connsiteY2"/>
                </a:cxn>
                <a:cxn ang="0">
                  <a:pos x="connsiteX3" y="connsiteY3"/>
                </a:cxn>
              </a:cxnLst>
              <a:rect l="l" t="t" r="r" b="b"/>
              <a:pathLst>
                <a:path w="127606" h="66841">
                  <a:moveTo>
                    <a:pt x="78083" y="64715"/>
                  </a:moveTo>
                  <a:cubicBezTo>
                    <a:pt x="78083" y="64715"/>
                    <a:pt x="109680" y="48916"/>
                    <a:pt x="128518" y="20964"/>
                  </a:cubicBezTo>
                  <a:cubicBezTo>
                    <a:pt x="86590" y="8203"/>
                    <a:pt x="22787" y="5773"/>
                    <a:pt x="4557" y="4557"/>
                  </a:cubicBezTo>
                  <a:cubicBezTo>
                    <a:pt x="17318" y="39801"/>
                    <a:pt x="39801" y="65930"/>
                    <a:pt x="78083" y="64715"/>
                  </a:cubicBezTo>
                  <a:close/>
                </a:path>
              </a:pathLst>
            </a:custGeom>
            <a:solidFill>
              <a:srgbClr val="F2899C">
                <a:alpha val="30000"/>
              </a:srgbClr>
            </a:solidFill>
            <a:ln w="9525" cap="flat">
              <a:noFill/>
              <a:prstDash val="solid"/>
              <a:miter/>
            </a:ln>
          </p:spPr>
          <p:txBody>
            <a:bodyPr rtlCol="0" anchor="ctr"/>
            <a:lstStyle/>
            <a:p>
              <a:endParaRPr lang="zh-CN" altLang="en-US"/>
            </a:p>
          </p:txBody>
        </p:sp>
        <p:sp>
          <p:nvSpPr>
            <p:cNvPr id="663" name="任意多边形: 形状 662">
              <a:extLst>
                <a:ext uri="{FF2B5EF4-FFF2-40B4-BE49-F238E27FC236}">
                  <a16:creationId xmlns:a16="http://schemas.microsoft.com/office/drawing/2014/main" id="{4BF770AF-FE1D-4C09-B22B-BD3C405C0ECE}"/>
                </a:ext>
              </a:extLst>
            </p:cNvPr>
            <p:cNvSpPr/>
            <p:nvPr/>
          </p:nvSpPr>
          <p:spPr>
            <a:xfrm>
              <a:off x="5303587" y="1222329"/>
              <a:ext cx="54688" cy="297748"/>
            </a:xfrm>
            <a:custGeom>
              <a:avLst/>
              <a:gdLst>
                <a:gd name="connsiteX0" fmla="*/ 4557 w 54688"/>
                <a:gd name="connsiteY0" fmla="*/ 4557 h 297747"/>
                <a:gd name="connsiteX1" fmla="*/ 8203 w 54688"/>
                <a:gd name="connsiteY1" fmla="*/ 46485 h 297747"/>
                <a:gd name="connsiteX2" fmla="*/ 33117 w 54688"/>
                <a:gd name="connsiteY2" fmla="*/ 194144 h 297747"/>
                <a:gd name="connsiteX3" fmla="*/ 41016 w 54688"/>
                <a:gd name="connsiteY3" fmla="*/ 295014 h 297747"/>
                <a:gd name="connsiteX4" fmla="*/ 42839 w 54688"/>
                <a:gd name="connsiteY4" fmla="*/ 94489 h 297747"/>
                <a:gd name="connsiteX5" fmla="*/ 4557 w 54688"/>
                <a:gd name="connsiteY5" fmla="*/ 4557 h 29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8" h="297747">
                  <a:moveTo>
                    <a:pt x="4557" y="4557"/>
                  </a:moveTo>
                  <a:cubicBezTo>
                    <a:pt x="6380" y="30079"/>
                    <a:pt x="8203" y="46485"/>
                    <a:pt x="8203" y="46485"/>
                  </a:cubicBezTo>
                  <a:cubicBezTo>
                    <a:pt x="8203" y="46485"/>
                    <a:pt x="30686" y="141278"/>
                    <a:pt x="33117" y="194144"/>
                  </a:cubicBezTo>
                  <a:cubicBezTo>
                    <a:pt x="34332" y="212981"/>
                    <a:pt x="37370" y="252478"/>
                    <a:pt x="41016" y="295014"/>
                  </a:cubicBezTo>
                  <a:cubicBezTo>
                    <a:pt x="46485" y="253693"/>
                    <a:pt x="58638" y="145532"/>
                    <a:pt x="42839" y="94489"/>
                  </a:cubicBezTo>
                  <a:cubicBezTo>
                    <a:pt x="34940" y="68360"/>
                    <a:pt x="19749" y="34940"/>
                    <a:pt x="4557" y="4557"/>
                  </a:cubicBezTo>
                  <a:close/>
                </a:path>
              </a:pathLst>
            </a:custGeom>
            <a:solidFill>
              <a:srgbClr val="F2899C">
                <a:alpha val="30000"/>
              </a:srgbClr>
            </a:solidFill>
            <a:ln w="9525" cap="flat">
              <a:noFill/>
              <a:prstDash val="solid"/>
              <a:miter/>
            </a:ln>
          </p:spPr>
          <p:txBody>
            <a:bodyPr rtlCol="0" anchor="ctr"/>
            <a:lstStyle/>
            <a:p>
              <a:endParaRPr lang="zh-CN" altLang="en-US"/>
            </a:p>
          </p:txBody>
        </p:sp>
        <p:sp>
          <p:nvSpPr>
            <p:cNvPr id="664" name="任意多边形: 形状 663">
              <a:extLst>
                <a:ext uri="{FF2B5EF4-FFF2-40B4-BE49-F238E27FC236}">
                  <a16:creationId xmlns:a16="http://schemas.microsoft.com/office/drawing/2014/main" id="{D7015B18-7171-4F4B-A801-8247C219155D}"/>
                </a:ext>
              </a:extLst>
            </p:cNvPr>
            <p:cNvSpPr/>
            <p:nvPr/>
          </p:nvSpPr>
          <p:spPr>
            <a:xfrm>
              <a:off x="5494388" y="1425283"/>
              <a:ext cx="206601" cy="261289"/>
            </a:xfrm>
            <a:custGeom>
              <a:avLst/>
              <a:gdLst>
                <a:gd name="connsiteX0" fmla="*/ 91451 w 206600"/>
                <a:gd name="connsiteY0" fmla="*/ 225742 h 261288"/>
                <a:gd name="connsiteX1" fmla="*/ 73222 w 206600"/>
                <a:gd name="connsiteY1" fmla="*/ 162546 h 261288"/>
                <a:gd name="connsiteX2" fmla="*/ 57423 w 206600"/>
                <a:gd name="connsiteY2" fmla="*/ 142494 h 261288"/>
                <a:gd name="connsiteX3" fmla="*/ 54385 w 206600"/>
                <a:gd name="connsiteY3" fmla="*/ 61676 h 261288"/>
                <a:gd name="connsiteX4" fmla="*/ 79298 w 206600"/>
                <a:gd name="connsiteY4" fmla="*/ 114542 h 261288"/>
                <a:gd name="connsiteX5" fmla="*/ 182598 w 206600"/>
                <a:gd name="connsiteY5" fmla="*/ 256731 h 261288"/>
                <a:gd name="connsiteX6" fmla="*/ 203866 w 206600"/>
                <a:gd name="connsiteY6" fmla="*/ 242148 h 261288"/>
                <a:gd name="connsiteX7" fmla="*/ 89021 w 206600"/>
                <a:gd name="connsiteY7" fmla="*/ 61069 h 261288"/>
                <a:gd name="connsiteX8" fmla="*/ 28863 w 206600"/>
                <a:gd name="connsiteY8" fmla="*/ 4557 h 261288"/>
                <a:gd name="connsiteX9" fmla="*/ 41016 w 206600"/>
                <a:gd name="connsiteY9" fmla="*/ 121226 h 261288"/>
                <a:gd name="connsiteX10" fmla="*/ 4557 w 206600"/>
                <a:gd name="connsiteY10" fmla="*/ 185637 h 261288"/>
                <a:gd name="connsiteX11" fmla="*/ 48916 w 206600"/>
                <a:gd name="connsiteY11" fmla="*/ 160723 h 261288"/>
                <a:gd name="connsiteX12" fmla="*/ 78083 w 206600"/>
                <a:gd name="connsiteY12" fmla="*/ 229387 h 261288"/>
                <a:gd name="connsiteX13" fmla="*/ 91451 w 206600"/>
                <a:gd name="connsiteY13" fmla="*/ 225742 h 2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600" h="261288">
                  <a:moveTo>
                    <a:pt x="91451" y="225742"/>
                  </a:moveTo>
                  <a:lnTo>
                    <a:pt x="73222" y="162546"/>
                  </a:lnTo>
                  <a:lnTo>
                    <a:pt x="57423" y="142494"/>
                  </a:lnTo>
                  <a:lnTo>
                    <a:pt x="54385" y="61676"/>
                  </a:lnTo>
                  <a:cubicBezTo>
                    <a:pt x="54385" y="53169"/>
                    <a:pt x="51346" y="53169"/>
                    <a:pt x="79298" y="114542"/>
                  </a:cubicBezTo>
                  <a:cubicBezTo>
                    <a:pt x="107250" y="175914"/>
                    <a:pt x="165584" y="254301"/>
                    <a:pt x="182598" y="256731"/>
                  </a:cubicBezTo>
                  <a:cubicBezTo>
                    <a:pt x="191713" y="257947"/>
                    <a:pt x="199005" y="250047"/>
                    <a:pt x="203866" y="242148"/>
                  </a:cubicBezTo>
                  <a:cubicBezTo>
                    <a:pt x="152824" y="195967"/>
                    <a:pt x="89021" y="61069"/>
                    <a:pt x="89021" y="61069"/>
                  </a:cubicBezTo>
                  <a:lnTo>
                    <a:pt x="28863" y="4557"/>
                  </a:lnTo>
                  <a:lnTo>
                    <a:pt x="41016" y="121226"/>
                  </a:lnTo>
                  <a:lnTo>
                    <a:pt x="4557" y="185637"/>
                  </a:lnTo>
                  <a:lnTo>
                    <a:pt x="48916" y="160723"/>
                  </a:lnTo>
                  <a:cubicBezTo>
                    <a:pt x="74437" y="158292"/>
                    <a:pt x="78691" y="200828"/>
                    <a:pt x="78083" y="229387"/>
                  </a:cubicBezTo>
                  <a:cubicBezTo>
                    <a:pt x="86590" y="226957"/>
                    <a:pt x="91451" y="225742"/>
                    <a:pt x="91451" y="225742"/>
                  </a:cubicBezTo>
                  <a:close/>
                </a:path>
              </a:pathLst>
            </a:custGeom>
            <a:solidFill>
              <a:srgbClr val="F2899C">
                <a:alpha val="30000"/>
              </a:srgbClr>
            </a:solidFill>
            <a:ln w="9525" cap="flat">
              <a:noFill/>
              <a:prstDash val="solid"/>
              <a:miter/>
            </a:ln>
          </p:spPr>
          <p:txBody>
            <a:bodyPr rtlCol="0" anchor="ctr"/>
            <a:lstStyle/>
            <a:p>
              <a:endParaRPr lang="zh-CN" altLang="en-US"/>
            </a:p>
          </p:txBody>
        </p:sp>
        <p:sp>
          <p:nvSpPr>
            <p:cNvPr id="665" name="任意多边形: 形状 664">
              <a:extLst>
                <a:ext uri="{FF2B5EF4-FFF2-40B4-BE49-F238E27FC236}">
                  <a16:creationId xmlns:a16="http://schemas.microsoft.com/office/drawing/2014/main" id="{FBC75548-E811-4584-93DD-FBAB7FDAE366}"/>
                </a:ext>
              </a:extLst>
            </p:cNvPr>
            <p:cNvSpPr/>
            <p:nvPr/>
          </p:nvSpPr>
          <p:spPr>
            <a:xfrm>
              <a:off x="5507149" y="1241295"/>
              <a:ext cx="42535" cy="48612"/>
            </a:xfrm>
            <a:custGeom>
              <a:avLst/>
              <a:gdLst>
                <a:gd name="connsiteX0" fmla="*/ 25217 w 42535"/>
                <a:gd name="connsiteY0" fmla="*/ 7466 h 48611"/>
                <a:gd name="connsiteX1" fmla="*/ 42839 w 42535"/>
                <a:gd name="connsiteY1" fmla="*/ 23873 h 48611"/>
                <a:gd name="connsiteX2" fmla="*/ 4557 w 42535"/>
                <a:gd name="connsiteY2" fmla="*/ 41494 h 48611"/>
              </a:gdLst>
              <a:ahLst/>
              <a:cxnLst>
                <a:cxn ang="0">
                  <a:pos x="connsiteX0" y="connsiteY0"/>
                </a:cxn>
                <a:cxn ang="0">
                  <a:pos x="connsiteX1" y="connsiteY1"/>
                </a:cxn>
                <a:cxn ang="0">
                  <a:pos x="connsiteX2" y="connsiteY2"/>
                </a:cxn>
              </a:cxnLst>
              <a:rect l="l" t="t" r="r" b="b"/>
              <a:pathLst>
                <a:path w="42535" h="48611">
                  <a:moveTo>
                    <a:pt x="25217" y="7466"/>
                  </a:moveTo>
                  <a:cubicBezTo>
                    <a:pt x="33725" y="-2256"/>
                    <a:pt x="42839" y="14758"/>
                    <a:pt x="42839" y="23873"/>
                  </a:cubicBezTo>
                  <a:cubicBezTo>
                    <a:pt x="42839" y="38456"/>
                    <a:pt x="14280" y="56686"/>
                    <a:pt x="4557" y="41494"/>
                  </a:cubicBezTo>
                </a:path>
              </a:pathLst>
            </a:custGeom>
            <a:solidFill>
              <a:srgbClr val="753C25"/>
            </a:solidFill>
            <a:ln w="9525" cap="flat">
              <a:noFill/>
              <a:prstDash val="solid"/>
              <a:miter/>
            </a:ln>
          </p:spPr>
          <p:txBody>
            <a:bodyPr rtlCol="0" anchor="ctr"/>
            <a:lstStyle/>
            <a:p>
              <a:endParaRPr lang="zh-CN" altLang="en-US"/>
            </a:p>
          </p:txBody>
        </p:sp>
        <p:sp>
          <p:nvSpPr>
            <p:cNvPr id="666" name="任意多边形: 形状 665">
              <a:extLst>
                <a:ext uri="{FF2B5EF4-FFF2-40B4-BE49-F238E27FC236}">
                  <a16:creationId xmlns:a16="http://schemas.microsoft.com/office/drawing/2014/main" id="{2B8B7C6E-74D3-4545-B3B4-CEC63FDF5B35}"/>
                </a:ext>
              </a:extLst>
            </p:cNvPr>
            <p:cNvSpPr/>
            <p:nvPr/>
          </p:nvSpPr>
          <p:spPr>
            <a:xfrm>
              <a:off x="5377710" y="1236971"/>
              <a:ext cx="42535" cy="48612"/>
            </a:xfrm>
            <a:custGeom>
              <a:avLst/>
              <a:gdLst>
                <a:gd name="connsiteX0" fmla="*/ 22797 w 42535"/>
                <a:gd name="connsiteY0" fmla="*/ 7537 h 48611"/>
                <a:gd name="connsiteX1" fmla="*/ 4567 w 42535"/>
                <a:gd name="connsiteY1" fmla="*/ 23336 h 48611"/>
                <a:gd name="connsiteX2" fmla="*/ 42241 w 42535"/>
                <a:gd name="connsiteY2" fmla="*/ 42173 h 48611"/>
              </a:gdLst>
              <a:ahLst/>
              <a:cxnLst>
                <a:cxn ang="0">
                  <a:pos x="connsiteX0" y="connsiteY0"/>
                </a:cxn>
                <a:cxn ang="0">
                  <a:pos x="connsiteX1" y="connsiteY1"/>
                </a:cxn>
                <a:cxn ang="0">
                  <a:pos x="connsiteX2" y="connsiteY2"/>
                </a:cxn>
              </a:cxnLst>
              <a:rect l="l" t="t" r="r" b="b"/>
              <a:pathLst>
                <a:path w="42535" h="48611">
                  <a:moveTo>
                    <a:pt x="22797" y="7537"/>
                  </a:moveTo>
                  <a:cubicBezTo>
                    <a:pt x="14290" y="-2185"/>
                    <a:pt x="4567" y="14221"/>
                    <a:pt x="4567" y="23336"/>
                  </a:cubicBezTo>
                  <a:cubicBezTo>
                    <a:pt x="3960" y="37920"/>
                    <a:pt x="31911" y="56757"/>
                    <a:pt x="42241" y="42173"/>
                  </a:cubicBezTo>
                </a:path>
              </a:pathLst>
            </a:custGeom>
            <a:solidFill>
              <a:srgbClr val="753C25"/>
            </a:solidFill>
            <a:ln w="9525" cap="flat">
              <a:noFill/>
              <a:prstDash val="solid"/>
              <a:miter/>
            </a:ln>
          </p:spPr>
          <p:txBody>
            <a:bodyPr rtlCol="0" anchor="ctr"/>
            <a:lstStyle/>
            <a:p>
              <a:endParaRPr lang="zh-CN" altLang="en-US"/>
            </a:p>
          </p:txBody>
        </p:sp>
        <p:sp>
          <p:nvSpPr>
            <p:cNvPr id="667" name="任意多边形: 形状 666">
              <a:extLst>
                <a:ext uri="{FF2B5EF4-FFF2-40B4-BE49-F238E27FC236}">
                  <a16:creationId xmlns:a16="http://schemas.microsoft.com/office/drawing/2014/main" id="{B3D01FA5-B163-42E0-A557-50594D83BE4E}"/>
                </a:ext>
              </a:extLst>
            </p:cNvPr>
            <p:cNvSpPr/>
            <p:nvPr/>
          </p:nvSpPr>
          <p:spPr>
            <a:xfrm>
              <a:off x="5384940" y="1128143"/>
              <a:ext cx="157989" cy="212677"/>
            </a:xfrm>
            <a:custGeom>
              <a:avLst/>
              <a:gdLst>
                <a:gd name="connsiteX0" fmla="*/ 4629 w 157988"/>
                <a:gd name="connsiteY0" fmla="*/ 68360 h 212676"/>
                <a:gd name="connsiteX1" fmla="*/ 88484 w 157988"/>
                <a:gd name="connsiteY1" fmla="*/ 4557 h 212676"/>
                <a:gd name="connsiteX2" fmla="*/ 88484 w 157988"/>
                <a:gd name="connsiteY2" fmla="*/ 4557 h 212676"/>
                <a:gd name="connsiteX3" fmla="*/ 88484 w 157988"/>
                <a:gd name="connsiteY3" fmla="*/ 4557 h 212676"/>
                <a:gd name="connsiteX4" fmla="*/ 88484 w 157988"/>
                <a:gd name="connsiteY4" fmla="*/ 4557 h 212676"/>
                <a:gd name="connsiteX5" fmla="*/ 88484 w 157988"/>
                <a:gd name="connsiteY5" fmla="*/ 4557 h 212676"/>
                <a:gd name="connsiteX6" fmla="*/ 158972 w 157988"/>
                <a:gd name="connsiteY6" fmla="*/ 71399 h 212676"/>
                <a:gd name="connsiteX7" fmla="*/ 73293 w 157988"/>
                <a:gd name="connsiteY7" fmla="*/ 211158 h 212676"/>
                <a:gd name="connsiteX8" fmla="*/ 73293 w 157988"/>
                <a:gd name="connsiteY8" fmla="*/ 211766 h 212676"/>
                <a:gd name="connsiteX9" fmla="*/ 73293 w 157988"/>
                <a:gd name="connsiteY9" fmla="*/ 208120 h 212676"/>
                <a:gd name="connsiteX10" fmla="*/ 73293 w 157988"/>
                <a:gd name="connsiteY10" fmla="*/ 208120 h 212676"/>
                <a:gd name="connsiteX11" fmla="*/ 73293 w 157988"/>
                <a:gd name="connsiteY11" fmla="*/ 210550 h 212676"/>
                <a:gd name="connsiteX12" fmla="*/ 4629 w 157988"/>
                <a:gd name="connsiteY12" fmla="*/ 68360 h 2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988" h="212676">
                  <a:moveTo>
                    <a:pt x="4629" y="68360"/>
                  </a:moveTo>
                  <a:cubicBezTo>
                    <a:pt x="2198" y="27648"/>
                    <a:pt x="62355" y="5165"/>
                    <a:pt x="88484" y="4557"/>
                  </a:cubicBezTo>
                  <a:lnTo>
                    <a:pt x="88484" y="4557"/>
                  </a:lnTo>
                  <a:lnTo>
                    <a:pt x="88484" y="4557"/>
                  </a:lnTo>
                  <a:cubicBezTo>
                    <a:pt x="88484" y="4557"/>
                    <a:pt x="88484" y="4557"/>
                    <a:pt x="88484" y="4557"/>
                  </a:cubicBezTo>
                  <a:lnTo>
                    <a:pt x="88484" y="4557"/>
                  </a:lnTo>
                  <a:cubicBezTo>
                    <a:pt x="106106" y="5773"/>
                    <a:pt x="163225" y="30686"/>
                    <a:pt x="158972" y="71399"/>
                  </a:cubicBezTo>
                  <a:cubicBezTo>
                    <a:pt x="158972" y="71399"/>
                    <a:pt x="160187" y="209943"/>
                    <a:pt x="73293" y="211158"/>
                  </a:cubicBezTo>
                  <a:lnTo>
                    <a:pt x="73293" y="211766"/>
                  </a:lnTo>
                  <a:cubicBezTo>
                    <a:pt x="73293" y="211766"/>
                    <a:pt x="73293" y="208120"/>
                    <a:pt x="73293" y="208120"/>
                  </a:cubicBezTo>
                  <a:cubicBezTo>
                    <a:pt x="73293" y="208120"/>
                    <a:pt x="73293" y="208120"/>
                    <a:pt x="73293" y="208120"/>
                  </a:cubicBezTo>
                  <a:lnTo>
                    <a:pt x="73293" y="210550"/>
                  </a:lnTo>
                  <a:cubicBezTo>
                    <a:pt x="1591" y="205689"/>
                    <a:pt x="4629" y="68360"/>
                    <a:pt x="4629" y="68360"/>
                  </a:cubicBezTo>
                  <a:close/>
                </a:path>
              </a:pathLst>
            </a:custGeom>
            <a:solidFill>
              <a:srgbClr val="8C523B"/>
            </a:solidFill>
            <a:ln w="9525" cap="flat">
              <a:noFill/>
              <a:prstDash val="solid"/>
              <a:miter/>
            </a:ln>
          </p:spPr>
          <p:txBody>
            <a:bodyPr rtlCol="0" anchor="ctr"/>
            <a:lstStyle/>
            <a:p>
              <a:endParaRPr lang="zh-CN" altLang="en-US"/>
            </a:p>
          </p:txBody>
        </p:sp>
        <p:sp>
          <p:nvSpPr>
            <p:cNvPr id="668" name="任意多边形: 形状 667">
              <a:extLst>
                <a:ext uri="{FF2B5EF4-FFF2-40B4-BE49-F238E27FC236}">
                  <a16:creationId xmlns:a16="http://schemas.microsoft.com/office/drawing/2014/main" id="{D41A8071-1C0A-4F9B-A089-7443F1CE43F7}"/>
                </a:ext>
              </a:extLst>
            </p:cNvPr>
            <p:cNvSpPr/>
            <p:nvPr/>
          </p:nvSpPr>
          <p:spPr>
            <a:xfrm>
              <a:off x="4127787" y="-74393"/>
              <a:ext cx="6076" cy="6076"/>
            </a:xfrm>
            <a:custGeom>
              <a:avLst/>
              <a:gdLst/>
              <a:ahLst/>
              <a:cxnLst/>
              <a:rect l="l" t="t" r="r" b="b"/>
              <a:pathLst>
                <a:path w="6076" h="6076"/>
              </a:pathLst>
            </a:custGeom>
            <a:solidFill>
              <a:srgbClr val="47347F"/>
            </a:solidFill>
            <a:ln w="9525" cap="flat">
              <a:noFill/>
              <a:prstDash val="solid"/>
              <a:miter/>
            </a:ln>
          </p:spPr>
          <p:txBody>
            <a:bodyPr rtlCol="0" anchor="ctr"/>
            <a:lstStyle/>
            <a:p>
              <a:endParaRPr lang="zh-CN" altLang="en-US"/>
            </a:p>
          </p:txBody>
        </p:sp>
        <p:sp>
          <p:nvSpPr>
            <p:cNvPr id="669" name="任意多边形: 形状 668">
              <a:extLst>
                <a:ext uri="{FF2B5EF4-FFF2-40B4-BE49-F238E27FC236}">
                  <a16:creationId xmlns:a16="http://schemas.microsoft.com/office/drawing/2014/main" id="{ACE82E30-CB24-4A28-9121-3612CDEE76BB}"/>
                </a:ext>
              </a:extLst>
            </p:cNvPr>
            <p:cNvSpPr/>
            <p:nvPr/>
          </p:nvSpPr>
          <p:spPr>
            <a:xfrm>
              <a:off x="5313859" y="559822"/>
              <a:ext cx="170142" cy="273442"/>
            </a:xfrm>
            <a:custGeom>
              <a:avLst/>
              <a:gdLst>
                <a:gd name="connsiteX0" fmla="*/ 4615 w 170141"/>
                <a:gd name="connsiteY0" fmla="*/ 241710 h 273441"/>
                <a:gd name="connsiteX1" fmla="*/ 41074 w 170141"/>
                <a:gd name="connsiteY1" fmla="*/ 15665 h 273441"/>
                <a:gd name="connsiteX2" fmla="*/ 56265 w 170141"/>
                <a:gd name="connsiteY2" fmla="*/ 4727 h 273441"/>
                <a:gd name="connsiteX3" fmla="*/ 160173 w 170141"/>
                <a:gd name="connsiteY3" fmla="*/ 21134 h 273441"/>
                <a:gd name="connsiteX4" fmla="*/ 171111 w 170141"/>
                <a:gd name="connsiteY4" fmla="*/ 36325 h 273441"/>
                <a:gd name="connsiteX5" fmla="*/ 155919 w 170141"/>
                <a:gd name="connsiteY5" fmla="*/ 47263 h 273441"/>
                <a:gd name="connsiteX6" fmla="*/ 65380 w 170141"/>
                <a:gd name="connsiteY6" fmla="*/ 32679 h 273441"/>
                <a:gd name="connsiteX7" fmla="*/ 52619 w 170141"/>
                <a:gd name="connsiteY7" fmla="*/ 110458 h 273441"/>
                <a:gd name="connsiteX8" fmla="*/ 109130 w 170141"/>
                <a:gd name="connsiteY8" fmla="*/ 119573 h 273441"/>
                <a:gd name="connsiteX9" fmla="*/ 120068 w 170141"/>
                <a:gd name="connsiteY9" fmla="*/ 134764 h 273441"/>
                <a:gd name="connsiteX10" fmla="*/ 104877 w 170141"/>
                <a:gd name="connsiteY10" fmla="*/ 145702 h 273441"/>
                <a:gd name="connsiteX11" fmla="*/ 48365 w 170141"/>
                <a:gd name="connsiteY11" fmla="*/ 136587 h 273441"/>
                <a:gd name="connsiteX12" fmla="*/ 33174 w 170141"/>
                <a:gd name="connsiteY12" fmla="*/ 231988 h 273441"/>
                <a:gd name="connsiteX13" fmla="*/ 123714 w 170141"/>
                <a:gd name="connsiteY13" fmla="*/ 246572 h 273441"/>
                <a:gd name="connsiteX14" fmla="*/ 134652 w 170141"/>
                <a:gd name="connsiteY14" fmla="*/ 261763 h 273441"/>
                <a:gd name="connsiteX15" fmla="*/ 119460 w 170141"/>
                <a:gd name="connsiteY15" fmla="*/ 272700 h 273441"/>
                <a:gd name="connsiteX16" fmla="*/ 15552 w 170141"/>
                <a:gd name="connsiteY16" fmla="*/ 256294 h 273441"/>
                <a:gd name="connsiteX17" fmla="*/ 4615 w 170141"/>
                <a:gd name="connsiteY17" fmla="*/ 241710 h 27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0141" h="273441">
                  <a:moveTo>
                    <a:pt x="4615" y="241710"/>
                  </a:moveTo>
                  <a:lnTo>
                    <a:pt x="41074" y="15665"/>
                  </a:lnTo>
                  <a:cubicBezTo>
                    <a:pt x="42289" y="8981"/>
                    <a:pt x="48973" y="3512"/>
                    <a:pt x="56265" y="4727"/>
                  </a:cubicBezTo>
                  <a:lnTo>
                    <a:pt x="160173" y="21134"/>
                  </a:lnTo>
                  <a:cubicBezTo>
                    <a:pt x="167465" y="22349"/>
                    <a:pt x="172326" y="29641"/>
                    <a:pt x="171111" y="36325"/>
                  </a:cubicBezTo>
                  <a:cubicBezTo>
                    <a:pt x="169895" y="43617"/>
                    <a:pt x="163211" y="48478"/>
                    <a:pt x="155919" y="47263"/>
                  </a:cubicBezTo>
                  <a:lnTo>
                    <a:pt x="65380" y="32679"/>
                  </a:lnTo>
                  <a:lnTo>
                    <a:pt x="52619" y="110458"/>
                  </a:lnTo>
                  <a:lnTo>
                    <a:pt x="109130" y="119573"/>
                  </a:lnTo>
                  <a:cubicBezTo>
                    <a:pt x="115814" y="120788"/>
                    <a:pt x="121283" y="128080"/>
                    <a:pt x="120068" y="134764"/>
                  </a:cubicBezTo>
                  <a:cubicBezTo>
                    <a:pt x="118853" y="142056"/>
                    <a:pt x="111561" y="146917"/>
                    <a:pt x="104877" y="145702"/>
                  </a:cubicBezTo>
                  <a:lnTo>
                    <a:pt x="48365" y="136587"/>
                  </a:lnTo>
                  <a:lnTo>
                    <a:pt x="33174" y="231988"/>
                  </a:lnTo>
                  <a:lnTo>
                    <a:pt x="123714" y="246572"/>
                  </a:lnTo>
                  <a:cubicBezTo>
                    <a:pt x="131006" y="247787"/>
                    <a:pt x="135867" y="254471"/>
                    <a:pt x="134652" y="261763"/>
                  </a:cubicBezTo>
                  <a:cubicBezTo>
                    <a:pt x="133436" y="268447"/>
                    <a:pt x="126752" y="273916"/>
                    <a:pt x="119460" y="272700"/>
                  </a:cubicBezTo>
                  <a:lnTo>
                    <a:pt x="15552" y="256294"/>
                  </a:lnTo>
                  <a:cubicBezTo>
                    <a:pt x="8261" y="255686"/>
                    <a:pt x="4007" y="248395"/>
                    <a:pt x="4615" y="241710"/>
                  </a:cubicBezTo>
                  <a:close/>
                </a:path>
              </a:pathLst>
            </a:custGeom>
            <a:solidFill>
              <a:srgbClr val="F2899C"/>
            </a:solidFill>
            <a:ln w="9525" cap="flat">
              <a:noFill/>
              <a:prstDash val="solid"/>
              <a:miter/>
            </a:ln>
          </p:spPr>
          <p:txBody>
            <a:bodyPr rtlCol="0" anchor="ctr"/>
            <a:lstStyle/>
            <a:p>
              <a:endParaRPr lang="zh-CN" altLang="en-US"/>
            </a:p>
          </p:txBody>
        </p:sp>
        <p:sp>
          <p:nvSpPr>
            <p:cNvPr id="670" name="任意多边形: 形状 669">
              <a:extLst>
                <a:ext uri="{FF2B5EF4-FFF2-40B4-BE49-F238E27FC236}">
                  <a16:creationId xmlns:a16="http://schemas.microsoft.com/office/drawing/2014/main" id="{9C60E66B-2AA6-4728-9633-A01FA2AF4095}"/>
                </a:ext>
              </a:extLst>
            </p:cNvPr>
            <p:cNvSpPr/>
            <p:nvPr/>
          </p:nvSpPr>
          <p:spPr>
            <a:xfrm>
              <a:off x="5350376" y="899569"/>
              <a:ext cx="36459" cy="48612"/>
            </a:xfrm>
            <a:custGeom>
              <a:avLst/>
              <a:gdLst>
                <a:gd name="connsiteX0" fmla="*/ 10634 w 36458"/>
                <a:gd name="connsiteY0" fmla="*/ 49622 h 48611"/>
                <a:gd name="connsiteX1" fmla="*/ 34940 w 36458"/>
                <a:gd name="connsiteY1" fmla="*/ 15593 h 48611"/>
                <a:gd name="connsiteX2" fmla="*/ 11242 w 36458"/>
                <a:gd name="connsiteY2" fmla="*/ 16809 h 48611"/>
                <a:gd name="connsiteX3" fmla="*/ 4557 w 36458"/>
                <a:gd name="connsiteY3" fmla="*/ 40507 h 48611"/>
                <a:gd name="connsiteX4" fmla="*/ 10634 w 36458"/>
                <a:gd name="connsiteY4" fmla="*/ 49622 h 4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58" h="48611">
                  <a:moveTo>
                    <a:pt x="10634" y="49622"/>
                  </a:moveTo>
                  <a:cubicBezTo>
                    <a:pt x="17318" y="40507"/>
                    <a:pt x="30079" y="25316"/>
                    <a:pt x="34940" y="15593"/>
                  </a:cubicBezTo>
                  <a:cubicBezTo>
                    <a:pt x="47093" y="-9928"/>
                    <a:pt x="11242" y="16809"/>
                    <a:pt x="11242" y="16809"/>
                  </a:cubicBezTo>
                  <a:lnTo>
                    <a:pt x="4557" y="40507"/>
                  </a:lnTo>
                  <a:cubicBezTo>
                    <a:pt x="9419" y="41115"/>
                    <a:pt x="6988" y="47191"/>
                    <a:pt x="10634" y="49622"/>
                  </a:cubicBezTo>
                  <a:close/>
                </a:path>
              </a:pathLst>
            </a:custGeom>
            <a:solidFill>
              <a:srgbClr val="8C523B"/>
            </a:solidFill>
            <a:ln w="9525" cap="flat">
              <a:noFill/>
              <a:prstDash val="solid"/>
              <a:miter/>
            </a:ln>
          </p:spPr>
          <p:txBody>
            <a:bodyPr rtlCol="0" anchor="ctr"/>
            <a:lstStyle/>
            <a:p>
              <a:endParaRPr lang="zh-CN" altLang="en-US"/>
            </a:p>
          </p:txBody>
        </p:sp>
        <p:sp>
          <p:nvSpPr>
            <p:cNvPr id="671" name="任意多边形: 形状 670">
              <a:extLst>
                <a:ext uri="{FF2B5EF4-FFF2-40B4-BE49-F238E27FC236}">
                  <a16:creationId xmlns:a16="http://schemas.microsoft.com/office/drawing/2014/main" id="{2A841DDD-5BD6-4BC7-885E-0A5968390149}"/>
                </a:ext>
              </a:extLst>
            </p:cNvPr>
            <p:cNvSpPr/>
            <p:nvPr/>
          </p:nvSpPr>
          <p:spPr>
            <a:xfrm>
              <a:off x="4350186" y="2328249"/>
              <a:ext cx="480042" cy="139759"/>
            </a:xfrm>
            <a:custGeom>
              <a:avLst/>
              <a:gdLst>
                <a:gd name="connsiteX0" fmla="*/ 477308 w 480042"/>
                <a:gd name="connsiteY0" fmla="*/ 70184 h 139759"/>
                <a:gd name="connsiteX1" fmla="*/ 240933 w 480042"/>
                <a:gd name="connsiteY1" fmla="*/ 135809 h 139759"/>
                <a:gd name="connsiteX2" fmla="*/ 4557 w 480042"/>
                <a:gd name="connsiteY2" fmla="*/ 70184 h 139759"/>
                <a:gd name="connsiteX3" fmla="*/ 240933 w 480042"/>
                <a:gd name="connsiteY3" fmla="*/ 4557 h 139759"/>
                <a:gd name="connsiteX4" fmla="*/ 477308 w 480042"/>
                <a:gd name="connsiteY4" fmla="*/ 70184 h 13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42" h="139759">
                  <a:moveTo>
                    <a:pt x="477308" y="70184"/>
                  </a:moveTo>
                  <a:cubicBezTo>
                    <a:pt x="477308" y="106035"/>
                    <a:pt x="371577" y="135809"/>
                    <a:pt x="240933" y="135809"/>
                  </a:cubicBezTo>
                  <a:cubicBezTo>
                    <a:pt x="110288" y="135809"/>
                    <a:pt x="4557" y="106642"/>
                    <a:pt x="4557" y="70184"/>
                  </a:cubicBezTo>
                  <a:cubicBezTo>
                    <a:pt x="4557" y="34332"/>
                    <a:pt x="110288" y="4557"/>
                    <a:pt x="240933" y="4557"/>
                  </a:cubicBezTo>
                  <a:cubicBezTo>
                    <a:pt x="371577" y="4557"/>
                    <a:pt x="477308" y="34332"/>
                    <a:pt x="477308" y="70184"/>
                  </a:cubicBezTo>
                  <a:close/>
                </a:path>
              </a:pathLst>
            </a:custGeom>
            <a:solidFill>
              <a:srgbClr val="8C523B">
                <a:alpha val="10000"/>
              </a:srgbClr>
            </a:solidFill>
            <a:ln w="9525" cap="flat">
              <a:noFill/>
              <a:prstDash val="solid"/>
              <a:miter/>
            </a:ln>
          </p:spPr>
          <p:txBody>
            <a:bodyPr rtlCol="0" anchor="ctr"/>
            <a:lstStyle/>
            <a:p>
              <a:endParaRPr lang="zh-CN" altLang="en-US"/>
            </a:p>
          </p:txBody>
        </p:sp>
        <p:sp>
          <p:nvSpPr>
            <p:cNvPr id="672" name="任意多边形: 形状 671">
              <a:extLst>
                <a:ext uri="{FF2B5EF4-FFF2-40B4-BE49-F238E27FC236}">
                  <a16:creationId xmlns:a16="http://schemas.microsoft.com/office/drawing/2014/main" id="{7FA4D62E-21EE-4109-9771-35997C81D007}"/>
                </a:ext>
              </a:extLst>
            </p:cNvPr>
            <p:cNvSpPr/>
            <p:nvPr/>
          </p:nvSpPr>
          <p:spPr>
            <a:xfrm>
              <a:off x="5190564" y="2308197"/>
              <a:ext cx="625878" cy="176218"/>
            </a:xfrm>
            <a:custGeom>
              <a:avLst/>
              <a:gdLst>
                <a:gd name="connsiteX0" fmla="*/ 625574 w 625878"/>
                <a:gd name="connsiteY0" fmla="*/ 90236 h 176218"/>
                <a:gd name="connsiteX1" fmla="*/ 315066 w 625878"/>
                <a:gd name="connsiteY1" fmla="*/ 175914 h 176218"/>
                <a:gd name="connsiteX2" fmla="*/ 4557 w 625878"/>
                <a:gd name="connsiteY2" fmla="*/ 90236 h 176218"/>
                <a:gd name="connsiteX3" fmla="*/ 315066 w 625878"/>
                <a:gd name="connsiteY3" fmla="*/ 4557 h 176218"/>
                <a:gd name="connsiteX4" fmla="*/ 625574 w 625878"/>
                <a:gd name="connsiteY4" fmla="*/ 90236 h 176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878" h="176218">
                  <a:moveTo>
                    <a:pt x="625574" y="90236"/>
                  </a:moveTo>
                  <a:cubicBezTo>
                    <a:pt x="625574" y="137632"/>
                    <a:pt x="486423" y="175914"/>
                    <a:pt x="315066" y="175914"/>
                  </a:cubicBezTo>
                  <a:cubicBezTo>
                    <a:pt x="143709" y="175914"/>
                    <a:pt x="4557" y="137632"/>
                    <a:pt x="4557" y="90236"/>
                  </a:cubicBezTo>
                  <a:cubicBezTo>
                    <a:pt x="4557" y="42839"/>
                    <a:pt x="143709" y="4557"/>
                    <a:pt x="315066" y="4557"/>
                  </a:cubicBezTo>
                  <a:cubicBezTo>
                    <a:pt x="486423" y="4557"/>
                    <a:pt x="625574" y="42839"/>
                    <a:pt x="625574" y="90236"/>
                  </a:cubicBezTo>
                  <a:close/>
                </a:path>
              </a:pathLst>
            </a:custGeom>
            <a:solidFill>
              <a:srgbClr val="8C523B">
                <a:alpha val="10000"/>
              </a:srgbClr>
            </a:solidFill>
            <a:ln w="9525" cap="flat">
              <a:noFill/>
              <a:prstDash val="solid"/>
              <a:miter/>
            </a:ln>
          </p:spPr>
          <p:txBody>
            <a:bodyPr rtlCol="0" anchor="ctr"/>
            <a:lstStyle/>
            <a:p>
              <a:endParaRPr lang="zh-CN" altLang="en-US"/>
            </a:p>
          </p:txBody>
        </p:sp>
        <p:sp>
          <p:nvSpPr>
            <p:cNvPr id="673" name="任意多边形: 形状 672">
              <a:extLst>
                <a:ext uri="{FF2B5EF4-FFF2-40B4-BE49-F238E27FC236}">
                  <a16:creationId xmlns:a16="http://schemas.microsoft.com/office/drawing/2014/main" id="{560180CD-3774-4F7A-9B24-E299A6090AA7}"/>
                </a:ext>
              </a:extLst>
            </p:cNvPr>
            <p:cNvSpPr/>
            <p:nvPr/>
          </p:nvSpPr>
          <p:spPr>
            <a:xfrm>
              <a:off x="5989014" y="2335541"/>
              <a:ext cx="425354" cy="121530"/>
            </a:xfrm>
            <a:custGeom>
              <a:avLst/>
              <a:gdLst>
                <a:gd name="connsiteX0" fmla="*/ 425050 w 425353"/>
                <a:gd name="connsiteY0" fmla="*/ 62892 h 121529"/>
                <a:gd name="connsiteX1" fmla="*/ 214804 w 425353"/>
                <a:gd name="connsiteY1" fmla="*/ 121226 h 121529"/>
                <a:gd name="connsiteX2" fmla="*/ 4557 w 425353"/>
                <a:gd name="connsiteY2" fmla="*/ 62892 h 121529"/>
                <a:gd name="connsiteX3" fmla="*/ 214804 w 425353"/>
                <a:gd name="connsiteY3" fmla="*/ 4557 h 121529"/>
                <a:gd name="connsiteX4" fmla="*/ 425050 w 425353"/>
                <a:gd name="connsiteY4" fmla="*/ 62892 h 121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53" h="121529">
                  <a:moveTo>
                    <a:pt x="425050" y="62892"/>
                  </a:moveTo>
                  <a:cubicBezTo>
                    <a:pt x="425050" y="95097"/>
                    <a:pt x="330865" y="121226"/>
                    <a:pt x="214804" y="121226"/>
                  </a:cubicBezTo>
                  <a:cubicBezTo>
                    <a:pt x="98743" y="121226"/>
                    <a:pt x="4557" y="95097"/>
                    <a:pt x="4557" y="62892"/>
                  </a:cubicBezTo>
                  <a:cubicBezTo>
                    <a:pt x="4557" y="30686"/>
                    <a:pt x="98743" y="4557"/>
                    <a:pt x="214804" y="4557"/>
                  </a:cubicBezTo>
                  <a:cubicBezTo>
                    <a:pt x="330865" y="5165"/>
                    <a:pt x="425050" y="31294"/>
                    <a:pt x="425050" y="62892"/>
                  </a:cubicBezTo>
                  <a:close/>
                </a:path>
              </a:pathLst>
            </a:custGeom>
            <a:solidFill>
              <a:srgbClr val="8C523B">
                <a:alpha val="10000"/>
              </a:srgbClr>
            </a:solidFill>
            <a:ln w="9525" cap="flat">
              <a:noFill/>
              <a:prstDash val="solid"/>
              <a:miter/>
            </a:ln>
          </p:spPr>
          <p:txBody>
            <a:bodyPr rtlCol="0" anchor="ctr"/>
            <a:lstStyle/>
            <a:p>
              <a:endParaRPr lang="zh-CN" altLang="en-US"/>
            </a:p>
          </p:txBody>
        </p:sp>
        <p:sp>
          <p:nvSpPr>
            <p:cNvPr id="674" name="任意多边形: 形状 673">
              <a:extLst>
                <a:ext uri="{FF2B5EF4-FFF2-40B4-BE49-F238E27FC236}">
                  <a16:creationId xmlns:a16="http://schemas.microsoft.com/office/drawing/2014/main" id="{A0AAC6D9-E06F-4166-AD99-7B4D1A198BD3}"/>
                </a:ext>
              </a:extLst>
            </p:cNvPr>
            <p:cNvSpPr/>
            <p:nvPr/>
          </p:nvSpPr>
          <p:spPr>
            <a:xfrm>
              <a:off x="6527391" y="2335541"/>
              <a:ext cx="425354" cy="121530"/>
            </a:xfrm>
            <a:custGeom>
              <a:avLst/>
              <a:gdLst>
                <a:gd name="connsiteX0" fmla="*/ 425050 w 425353"/>
                <a:gd name="connsiteY0" fmla="*/ 62892 h 121529"/>
                <a:gd name="connsiteX1" fmla="*/ 214804 w 425353"/>
                <a:gd name="connsiteY1" fmla="*/ 121226 h 121529"/>
                <a:gd name="connsiteX2" fmla="*/ 4557 w 425353"/>
                <a:gd name="connsiteY2" fmla="*/ 62892 h 121529"/>
                <a:gd name="connsiteX3" fmla="*/ 214804 w 425353"/>
                <a:gd name="connsiteY3" fmla="*/ 4557 h 121529"/>
                <a:gd name="connsiteX4" fmla="*/ 425050 w 425353"/>
                <a:gd name="connsiteY4" fmla="*/ 62892 h 121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53" h="121529">
                  <a:moveTo>
                    <a:pt x="425050" y="62892"/>
                  </a:moveTo>
                  <a:cubicBezTo>
                    <a:pt x="425050" y="95097"/>
                    <a:pt x="330865" y="121226"/>
                    <a:pt x="214804" y="121226"/>
                  </a:cubicBezTo>
                  <a:cubicBezTo>
                    <a:pt x="98743" y="121226"/>
                    <a:pt x="4557" y="95097"/>
                    <a:pt x="4557" y="62892"/>
                  </a:cubicBezTo>
                  <a:cubicBezTo>
                    <a:pt x="4557" y="30686"/>
                    <a:pt x="98743" y="4557"/>
                    <a:pt x="214804" y="4557"/>
                  </a:cubicBezTo>
                  <a:cubicBezTo>
                    <a:pt x="331472" y="5165"/>
                    <a:pt x="425050" y="31294"/>
                    <a:pt x="425050" y="62892"/>
                  </a:cubicBezTo>
                  <a:close/>
                </a:path>
              </a:pathLst>
            </a:custGeom>
            <a:solidFill>
              <a:srgbClr val="8C523B">
                <a:alpha val="10000"/>
              </a:srgbClr>
            </a:solidFill>
            <a:ln w="9525" cap="flat">
              <a:noFill/>
              <a:prstDash val="solid"/>
              <a:miter/>
            </a:ln>
          </p:spPr>
          <p:txBody>
            <a:bodyPr rtlCol="0" anchor="ctr"/>
            <a:lstStyle/>
            <a:p>
              <a:endParaRPr lang="zh-CN" altLang="en-US"/>
            </a:p>
          </p:txBody>
        </p:sp>
        <p:sp>
          <p:nvSpPr>
            <p:cNvPr id="675" name="任意多边形: 形状 674">
              <a:extLst>
                <a:ext uri="{FF2B5EF4-FFF2-40B4-BE49-F238E27FC236}">
                  <a16:creationId xmlns:a16="http://schemas.microsoft.com/office/drawing/2014/main" id="{8EBCDF3A-1B14-40B7-95AC-997DF40BE440}"/>
                </a:ext>
              </a:extLst>
            </p:cNvPr>
            <p:cNvSpPr/>
            <p:nvPr/>
          </p:nvSpPr>
          <p:spPr>
            <a:xfrm>
              <a:off x="6580256" y="830520"/>
              <a:ext cx="85071" cy="139759"/>
            </a:xfrm>
            <a:custGeom>
              <a:avLst/>
              <a:gdLst>
                <a:gd name="connsiteX0" fmla="*/ 48308 w 85070"/>
                <a:gd name="connsiteY0" fmla="*/ 125962 h 139759"/>
                <a:gd name="connsiteX1" fmla="*/ 4557 w 85070"/>
                <a:gd name="connsiteY1" fmla="*/ 70667 h 139759"/>
                <a:gd name="connsiteX2" fmla="*/ 20356 w 85070"/>
                <a:gd name="connsiteY2" fmla="*/ 63375 h 139759"/>
                <a:gd name="connsiteX3" fmla="*/ 10634 w 85070"/>
                <a:gd name="connsiteY3" fmla="*/ 12332 h 139759"/>
                <a:gd name="connsiteX4" fmla="*/ 83552 w 85070"/>
                <a:gd name="connsiteY4" fmla="*/ 138723 h 13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70" h="139759">
                  <a:moveTo>
                    <a:pt x="48308" y="125962"/>
                  </a:moveTo>
                  <a:cubicBezTo>
                    <a:pt x="48308" y="125962"/>
                    <a:pt x="10634" y="100441"/>
                    <a:pt x="4557" y="70667"/>
                  </a:cubicBezTo>
                  <a:lnTo>
                    <a:pt x="20356" y="63375"/>
                  </a:lnTo>
                  <a:cubicBezTo>
                    <a:pt x="20356" y="63375"/>
                    <a:pt x="-3342" y="22055"/>
                    <a:pt x="10634" y="12332"/>
                  </a:cubicBezTo>
                  <a:cubicBezTo>
                    <a:pt x="24002" y="3217"/>
                    <a:pt x="91451" y="-25342"/>
                    <a:pt x="83552" y="138723"/>
                  </a:cubicBezTo>
                </a:path>
              </a:pathLst>
            </a:custGeom>
            <a:solidFill>
              <a:srgbClr val="8C523B"/>
            </a:solidFill>
            <a:ln w="9525" cap="flat">
              <a:noFill/>
              <a:prstDash val="solid"/>
              <a:miter/>
            </a:ln>
          </p:spPr>
          <p:txBody>
            <a:bodyPr rtlCol="0" anchor="ctr"/>
            <a:lstStyle/>
            <a:p>
              <a:endParaRPr lang="zh-CN" altLang="en-US"/>
            </a:p>
          </p:txBody>
        </p:sp>
        <p:sp>
          <p:nvSpPr>
            <p:cNvPr id="676" name="任意多边形: 形状 675">
              <a:extLst>
                <a:ext uri="{FF2B5EF4-FFF2-40B4-BE49-F238E27FC236}">
                  <a16:creationId xmlns:a16="http://schemas.microsoft.com/office/drawing/2014/main" id="{41FB545C-F7E3-4F79-91F2-DE0DA20FF2C2}"/>
                </a:ext>
              </a:extLst>
            </p:cNvPr>
            <p:cNvSpPr/>
            <p:nvPr/>
          </p:nvSpPr>
          <p:spPr>
            <a:xfrm>
              <a:off x="6199845" y="497596"/>
              <a:ext cx="528654" cy="413201"/>
            </a:xfrm>
            <a:custGeom>
              <a:avLst/>
              <a:gdLst>
                <a:gd name="connsiteX0" fmla="*/ 519867 w 528654"/>
                <a:gd name="connsiteY0" fmla="*/ 162354 h 413201"/>
                <a:gd name="connsiteX1" fmla="*/ 526551 w 528654"/>
                <a:gd name="connsiteY1" fmla="*/ 43254 h 413201"/>
                <a:gd name="connsiteX2" fmla="*/ 510752 w 528654"/>
                <a:gd name="connsiteY2" fmla="*/ 25633 h 413201"/>
                <a:gd name="connsiteX3" fmla="*/ 392868 w 528654"/>
                <a:gd name="connsiteY3" fmla="*/ 18949 h 413201"/>
                <a:gd name="connsiteX4" fmla="*/ 272554 w 528654"/>
                <a:gd name="connsiteY4" fmla="*/ 11657 h 413201"/>
                <a:gd name="connsiteX5" fmla="*/ 161962 w 528654"/>
                <a:gd name="connsiteY5" fmla="*/ 4973 h 413201"/>
                <a:gd name="connsiteX6" fmla="*/ 138871 w 528654"/>
                <a:gd name="connsiteY6" fmla="*/ 26240 h 413201"/>
                <a:gd name="connsiteX7" fmla="*/ 132187 w 528654"/>
                <a:gd name="connsiteY7" fmla="*/ 141694 h 413201"/>
                <a:gd name="connsiteX8" fmla="*/ 122465 w 528654"/>
                <a:gd name="connsiteY8" fmla="*/ 158708 h 413201"/>
                <a:gd name="connsiteX9" fmla="*/ 102412 w 528654"/>
                <a:gd name="connsiteY9" fmla="*/ 154454 h 413201"/>
                <a:gd name="connsiteX10" fmla="*/ 92690 w 528654"/>
                <a:gd name="connsiteY10" fmla="*/ 146555 h 413201"/>
                <a:gd name="connsiteX11" fmla="*/ 30102 w 528654"/>
                <a:gd name="connsiteY11" fmla="*/ 146555 h 413201"/>
                <a:gd name="connsiteX12" fmla="*/ 5796 w 528654"/>
                <a:gd name="connsiteY12" fmla="*/ 205497 h 413201"/>
                <a:gd name="connsiteX13" fmla="*/ 50762 w 528654"/>
                <a:gd name="connsiteY13" fmla="*/ 248640 h 413201"/>
                <a:gd name="connsiteX14" fmla="*/ 95728 w 528654"/>
                <a:gd name="connsiteY14" fmla="*/ 238310 h 413201"/>
                <a:gd name="connsiteX15" fmla="*/ 116388 w 528654"/>
                <a:gd name="connsiteY15" fmla="*/ 234664 h 413201"/>
                <a:gd name="connsiteX16" fmla="*/ 125503 w 528654"/>
                <a:gd name="connsiteY16" fmla="*/ 254109 h 413201"/>
                <a:gd name="connsiteX17" fmla="*/ 123680 w 528654"/>
                <a:gd name="connsiteY17" fmla="*/ 300897 h 413201"/>
                <a:gd name="connsiteX18" fmla="*/ 119426 w 528654"/>
                <a:gd name="connsiteY18" fmla="*/ 388399 h 413201"/>
                <a:gd name="connsiteX19" fmla="*/ 121857 w 528654"/>
                <a:gd name="connsiteY19" fmla="*/ 390829 h 413201"/>
                <a:gd name="connsiteX20" fmla="*/ 124288 w 528654"/>
                <a:gd name="connsiteY20" fmla="*/ 391437 h 413201"/>
                <a:gd name="connsiteX21" fmla="*/ 255540 w 528654"/>
                <a:gd name="connsiteY21" fmla="*/ 398729 h 413201"/>
                <a:gd name="connsiteX22" fmla="*/ 374639 w 528654"/>
                <a:gd name="connsiteY22" fmla="*/ 406021 h 413201"/>
                <a:gd name="connsiteX23" fmla="*/ 487661 w 528654"/>
                <a:gd name="connsiteY23" fmla="*/ 412705 h 413201"/>
                <a:gd name="connsiteX24" fmla="*/ 492523 w 528654"/>
                <a:gd name="connsiteY24" fmla="*/ 413312 h 413201"/>
                <a:gd name="connsiteX25" fmla="*/ 505283 w 528654"/>
                <a:gd name="connsiteY25" fmla="*/ 396298 h 413201"/>
                <a:gd name="connsiteX26" fmla="*/ 519867 w 528654"/>
                <a:gd name="connsiteY26" fmla="*/ 162354 h 41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8654" h="413201">
                  <a:moveTo>
                    <a:pt x="519867" y="162354"/>
                  </a:moveTo>
                  <a:cubicBezTo>
                    <a:pt x="520474" y="122249"/>
                    <a:pt x="522905" y="82752"/>
                    <a:pt x="526551" y="43254"/>
                  </a:cubicBezTo>
                  <a:cubicBezTo>
                    <a:pt x="527766" y="31102"/>
                    <a:pt x="523513" y="26848"/>
                    <a:pt x="510752" y="25633"/>
                  </a:cubicBezTo>
                  <a:cubicBezTo>
                    <a:pt x="471255" y="23202"/>
                    <a:pt x="432365" y="20772"/>
                    <a:pt x="392868" y="18949"/>
                  </a:cubicBezTo>
                  <a:cubicBezTo>
                    <a:pt x="384361" y="18341"/>
                    <a:pt x="281669" y="12264"/>
                    <a:pt x="272554" y="11657"/>
                  </a:cubicBezTo>
                  <a:cubicBezTo>
                    <a:pt x="235487" y="9226"/>
                    <a:pt x="199028" y="7403"/>
                    <a:pt x="161962" y="4973"/>
                  </a:cubicBezTo>
                  <a:cubicBezTo>
                    <a:pt x="140694" y="3757"/>
                    <a:pt x="140086" y="3757"/>
                    <a:pt x="138871" y="26240"/>
                  </a:cubicBezTo>
                  <a:cubicBezTo>
                    <a:pt x="136441" y="64522"/>
                    <a:pt x="134618" y="103412"/>
                    <a:pt x="132187" y="141694"/>
                  </a:cubicBezTo>
                  <a:cubicBezTo>
                    <a:pt x="131579" y="148985"/>
                    <a:pt x="129756" y="155669"/>
                    <a:pt x="122465" y="158708"/>
                  </a:cubicBezTo>
                  <a:cubicBezTo>
                    <a:pt x="114565" y="162354"/>
                    <a:pt x="108489" y="159923"/>
                    <a:pt x="102412" y="154454"/>
                  </a:cubicBezTo>
                  <a:cubicBezTo>
                    <a:pt x="99374" y="151416"/>
                    <a:pt x="96336" y="148985"/>
                    <a:pt x="92690" y="146555"/>
                  </a:cubicBezTo>
                  <a:cubicBezTo>
                    <a:pt x="74460" y="133794"/>
                    <a:pt x="48332" y="133794"/>
                    <a:pt x="30102" y="146555"/>
                  </a:cubicBezTo>
                  <a:cubicBezTo>
                    <a:pt x="10657" y="159923"/>
                    <a:pt x="935" y="183014"/>
                    <a:pt x="5796" y="205497"/>
                  </a:cubicBezTo>
                  <a:cubicBezTo>
                    <a:pt x="10657" y="227980"/>
                    <a:pt x="28279" y="244386"/>
                    <a:pt x="50762" y="248640"/>
                  </a:cubicBezTo>
                  <a:cubicBezTo>
                    <a:pt x="67169" y="251678"/>
                    <a:pt x="82360" y="248640"/>
                    <a:pt x="95728" y="238310"/>
                  </a:cubicBezTo>
                  <a:cubicBezTo>
                    <a:pt x="101805" y="233449"/>
                    <a:pt x="108489" y="230410"/>
                    <a:pt x="116388" y="234664"/>
                  </a:cubicBezTo>
                  <a:cubicBezTo>
                    <a:pt x="124895" y="238917"/>
                    <a:pt x="126111" y="245601"/>
                    <a:pt x="125503" y="254109"/>
                  </a:cubicBezTo>
                  <a:cubicBezTo>
                    <a:pt x="124895" y="269907"/>
                    <a:pt x="124895" y="285099"/>
                    <a:pt x="123680" y="300897"/>
                  </a:cubicBezTo>
                  <a:cubicBezTo>
                    <a:pt x="122465" y="330065"/>
                    <a:pt x="120642" y="359232"/>
                    <a:pt x="119426" y="388399"/>
                  </a:cubicBezTo>
                  <a:cubicBezTo>
                    <a:pt x="120034" y="389007"/>
                    <a:pt x="120642" y="390222"/>
                    <a:pt x="121857" y="390829"/>
                  </a:cubicBezTo>
                  <a:cubicBezTo>
                    <a:pt x="122465" y="390829"/>
                    <a:pt x="123680" y="391437"/>
                    <a:pt x="124288" y="391437"/>
                  </a:cubicBezTo>
                  <a:cubicBezTo>
                    <a:pt x="168038" y="393868"/>
                    <a:pt x="211789" y="396298"/>
                    <a:pt x="255540" y="398729"/>
                  </a:cubicBezTo>
                  <a:cubicBezTo>
                    <a:pt x="263439" y="399337"/>
                    <a:pt x="364309" y="404198"/>
                    <a:pt x="374639" y="406021"/>
                  </a:cubicBezTo>
                  <a:cubicBezTo>
                    <a:pt x="412313" y="408451"/>
                    <a:pt x="449987" y="410274"/>
                    <a:pt x="487661" y="412705"/>
                  </a:cubicBezTo>
                  <a:cubicBezTo>
                    <a:pt x="489484" y="412705"/>
                    <a:pt x="491307" y="412705"/>
                    <a:pt x="492523" y="413312"/>
                  </a:cubicBezTo>
                  <a:cubicBezTo>
                    <a:pt x="504068" y="413312"/>
                    <a:pt x="505283" y="405413"/>
                    <a:pt x="505283" y="396298"/>
                  </a:cubicBezTo>
                  <a:cubicBezTo>
                    <a:pt x="507106" y="354371"/>
                    <a:pt x="519867" y="170861"/>
                    <a:pt x="519867" y="162354"/>
                  </a:cubicBezTo>
                  <a:close/>
                </a:path>
              </a:pathLst>
            </a:custGeom>
            <a:solidFill>
              <a:srgbClr val="FBE2BA"/>
            </a:solidFill>
            <a:ln w="9525" cap="flat">
              <a:noFill/>
              <a:prstDash val="solid"/>
              <a:miter/>
            </a:ln>
          </p:spPr>
          <p:txBody>
            <a:bodyPr rtlCol="0" anchor="ctr"/>
            <a:lstStyle/>
            <a:p>
              <a:endParaRPr lang="zh-CN" altLang="en-US"/>
            </a:p>
          </p:txBody>
        </p:sp>
        <p:sp>
          <p:nvSpPr>
            <p:cNvPr id="677" name="任意多边形: 形状 676">
              <a:extLst>
                <a:ext uri="{FF2B5EF4-FFF2-40B4-BE49-F238E27FC236}">
                  <a16:creationId xmlns:a16="http://schemas.microsoft.com/office/drawing/2014/main" id="{04FCD929-7E18-4770-BF35-9E91FB93EDDB}"/>
                </a:ext>
              </a:extLst>
            </p:cNvPr>
            <p:cNvSpPr/>
            <p:nvPr/>
          </p:nvSpPr>
          <p:spPr>
            <a:xfrm>
              <a:off x="6428344" y="581867"/>
              <a:ext cx="200524" cy="261289"/>
            </a:xfrm>
            <a:custGeom>
              <a:avLst/>
              <a:gdLst>
                <a:gd name="connsiteX0" fmla="*/ 4557 w 200524"/>
                <a:gd name="connsiteY0" fmla="*/ 243363 h 261288"/>
                <a:gd name="connsiteX1" fmla="*/ 7596 w 200524"/>
                <a:gd name="connsiteY1" fmla="*/ 17318 h 261288"/>
                <a:gd name="connsiteX2" fmla="*/ 20964 w 200524"/>
                <a:gd name="connsiteY2" fmla="*/ 4557 h 261288"/>
                <a:gd name="connsiteX3" fmla="*/ 34332 w 200524"/>
                <a:gd name="connsiteY3" fmla="*/ 15495 h 261288"/>
                <a:gd name="connsiteX4" fmla="*/ 34332 w 200524"/>
                <a:gd name="connsiteY4" fmla="*/ 14887 h 261288"/>
                <a:gd name="connsiteX5" fmla="*/ 100566 w 200524"/>
                <a:gd name="connsiteY5" fmla="*/ 203866 h 261288"/>
                <a:gd name="connsiteX6" fmla="*/ 172876 w 200524"/>
                <a:gd name="connsiteY6" fmla="*/ 15495 h 261288"/>
                <a:gd name="connsiteX7" fmla="*/ 172876 w 200524"/>
                <a:gd name="connsiteY7" fmla="*/ 16103 h 261288"/>
                <a:gd name="connsiteX8" fmla="*/ 185637 w 200524"/>
                <a:gd name="connsiteY8" fmla="*/ 6988 h 261288"/>
                <a:gd name="connsiteX9" fmla="*/ 198397 w 200524"/>
                <a:gd name="connsiteY9" fmla="*/ 20356 h 261288"/>
                <a:gd name="connsiteX10" fmla="*/ 195359 w 200524"/>
                <a:gd name="connsiteY10" fmla="*/ 247009 h 261288"/>
                <a:gd name="connsiteX11" fmla="*/ 181991 w 200524"/>
                <a:gd name="connsiteY11" fmla="*/ 259770 h 261288"/>
                <a:gd name="connsiteX12" fmla="*/ 169230 w 200524"/>
                <a:gd name="connsiteY12" fmla="*/ 246402 h 261288"/>
                <a:gd name="connsiteX13" fmla="*/ 171053 w 200524"/>
                <a:gd name="connsiteY13" fmla="*/ 93882 h 261288"/>
                <a:gd name="connsiteX14" fmla="*/ 113326 w 200524"/>
                <a:gd name="connsiteY14" fmla="*/ 245186 h 261288"/>
                <a:gd name="connsiteX15" fmla="*/ 99958 w 200524"/>
                <a:gd name="connsiteY15" fmla="*/ 256732 h 261288"/>
                <a:gd name="connsiteX16" fmla="*/ 87805 w 200524"/>
                <a:gd name="connsiteY16" fmla="*/ 247009 h 261288"/>
                <a:gd name="connsiteX17" fmla="*/ 87805 w 200524"/>
                <a:gd name="connsiteY17" fmla="*/ 247617 h 261288"/>
                <a:gd name="connsiteX18" fmla="*/ 32509 w 200524"/>
                <a:gd name="connsiteY18" fmla="*/ 91451 h 261288"/>
                <a:gd name="connsiteX19" fmla="*/ 30078 w 200524"/>
                <a:gd name="connsiteY19" fmla="*/ 244579 h 261288"/>
                <a:gd name="connsiteX20" fmla="*/ 16710 w 200524"/>
                <a:gd name="connsiteY20" fmla="*/ 257339 h 261288"/>
                <a:gd name="connsiteX21" fmla="*/ 4557 w 200524"/>
                <a:gd name="connsiteY21" fmla="*/ 243363 h 2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0524" h="261288">
                  <a:moveTo>
                    <a:pt x="4557" y="243363"/>
                  </a:moveTo>
                  <a:lnTo>
                    <a:pt x="7596" y="17318"/>
                  </a:lnTo>
                  <a:cubicBezTo>
                    <a:pt x="7596" y="10026"/>
                    <a:pt x="13672" y="4557"/>
                    <a:pt x="20964" y="4557"/>
                  </a:cubicBezTo>
                  <a:cubicBezTo>
                    <a:pt x="26433" y="4557"/>
                    <a:pt x="32509" y="10026"/>
                    <a:pt x="34332" y="15495"/>
                  </a:cubicBezTo>
                  <a:lnTo>
                    <a:pt x="34332" y="14887"/>
                  </a:lnTo>
                  <a:lnTo>
                    <a:pt x="100566" y="203866"/>
                  </a:lnTo>
                  <a:cubicBezTo>
                    <a:pt x="124264" y="141278"/>
                    <a:pt x="149785" y="77475"/>
                    <a:pt x="172876" y="15495"/>
                  </a:cubicBezTo>
                  <a:lnTo>
                    <a:pt x="172876" y="16103"/>
                  </a:lnTo>
                  <a:cubicBezTo>
                    <a:pt x="175307" y="10634"/>
                    <a:pt x="179560" y="6988"/>
                    <a:pt x="185637" y="6988"/>
                  </a:cubicBezTo>
                  <a:cubicBezTo>
                    <a:pt x="192321" y="6988"/>
                    <a:pt x="198397" y="13064"/>
                    <a:pt x="198397" y="20356"/>
                  </a:cubicBezTo>
                  <a:lnTo>
                    <a:pt x="195359" y="247009"/>
                  </a:lnTo>
                  <a:cubicBezTo>
                    <a:pt x="195359" y="254301"/>
                    <a:pt x="188675" y="259770"/>
                    <a:pt x="181991" y="259770"/>
                  </a:cubicBezTo>
                  <a:cubicBezTo>
                    <a:pt x="174699" y="259770"/>
                    <a:pt x="169230" y="253693"/>
                    <a:pt x="169230" y="246402"/>
                  </a:cubicBezTo>
                  <a:lnTo>
                    <a:pt x="171053" y="93882"/>
                  </a:lnTo>
                  <a:cubicBezTo>
                    <a:pt x="151608" y="144924"/>
                    <a:pt x="132164" y="194144"/>
                    <a:pt x="113326" y="245186"/>
                  </a:cubicBezTo>
                  <a:cubicBezTo>
                    <a:pt x="112111" y="251263"/>
                    <a:pt x="106642" y="256732"/>
                    <a:pt x="99958" y="256732"/>
                  </a:cubicBezTo>
                  <a:cubicBezTo>
                    <a:pt x="94489" y="256732"/>
                    <a:pt x="89628" y="253086"/>
                    <a:pt x="87805" y="247009"/>
                  </a:cubicBezTo>
                  <a:lnTo>
                    <a:pt x="87805" y="247617"/>
                  </a:lnTo>
                  <a:cubicBezTo>
                    <a:pt x="64715" y="181991"/>
                    <a:pt x="55600" y="157077"/>
                    <a:pt x="32509" y="91451"/>
                  </a:cubicBezTo>
                  <a:lnTo>
                    <a:pt x="30078" y="244579"/>
                  </a:lnTo>
                  <a:cubicBezTo>
                    <a:pt x="30078" y="251870"/>
                    <a:pt x="24002" y="257339"/>
                    <a:pt x="16710" y="257339"/>
                  </a:cubicBezTo>
                  <a:cubicBezTo>
                    <a:pt x="10026" y="256124"/>
                    <a:pt x="4557" y="250655"/>
                    <a:pt x="4557" y="243363"/>
                  </a:cubicBezTo>
                  <a:close/>
                </a:path>
              </a:pathLst>
            </a:custGeom>
            <a:solidFill>
              <a:srgbClr val="F26F4A"/>
            </a:solidFill>
            <a:ln w="9525" cap="flat">
              <a:noFill/>
              <a:prstDash val="solid"/>
              <a:miter/>
            </a:ln>
          </p:spPr>
          <p:txBody>
            <a:bodyPr rtlCol="0" anchor="ctr"/>
            <a:lstStyle/>
            <a:p>
              <a:endParaRPr lang="zh-CN" altLang="en-US"/>
            </a:p>
          </p:txBody>
        </p:sp>
        <p:sp>
          <p:nvSpPr>
            <p:cNvPr id="678" name="任意多边形: 形状 677">
              <a:extLst>
                <a:ext uri="{FF2B5EF4-FFF2-40B4-BE49-F238E27FC236}">
                  <a16:creationId xmlns:a16="http://schemas.microsoft.com/office/drawing/2014/main" id="{9648E181-9C23-4863-B421-2882ACEA6857}"/>
                </a:ext>
              </a:extLst>
            </p:cNvPr>
            <p:cNvSpPr/>
            <p:nvPr/>
          </p:nvSpPr>
          <p:spPr>
            <a:xfrm>
              <a:off x="6634337" y="1855583"/>
              <a:ext cx="72918" cy="157989"/>
            </a:xfrm>
            <a:custGeom>
              <a:avLst/>
              <a:gdLst>
                <a:gd name="connsiteX0" fmla="*/ 4557 w 72917"/>
                <a:gd name="connsiteY0" fmla="*/ 9942 h 157988"/>
                <a:gd name="connsiteX1" fmla="*/ 64715 w 72917"/>
                <a:gd name="connsiteY1" fmla="*/ 6904 h 157988"/>
                <a:gd name="connsiteX2" fmla="*/ 60461 w 72917"/>
                <a:gd name="connsiteY2" fmla="*/ 158816 h 157988"/>
                <a:gd name="connsiteX3" fmla="*/ 19749 w 72917"/>
                <a:gd name="connsiteY3" fmla="*/ 102912 h 157988"/>
                <a:gd name="connsiteX4" fmla="*/ 5165 w 72917"/>
                <a:gd name="connsiteY4" fmla="*/ 36678 h 15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17" h="157988">
                  <a:moveTo>
                    <a:pt x="4557" y="9942"/>
                  </a:moveTo>
                  <a:cubicBezTo>
                    <a:pt x="4557" y="9942"/>
                    <a:pt x="63499" y="219"/>
                    <a:pt x="64715" y="6904"/>
                  </a:cubicBezTo>
                  <a:cubicBezTo>
                    <a:pt x="66538" y="14195"/>
                    <a:pt x="87805" y="124787"/>
                    <a:pt x="60461" y="158816"/>
                  </a:cubicBezTo>
                  <a:cubicBezTo>
                    <a:pt x="60461" y="158816"/>
                    <a:pt x="17926" y="155777"/>
                    <a:pt x="19749" y="102912"/>
                  </a:cubicBezTo>
                  <a:cubicBezTo>
                    <a:pt x="19749" y="102912"/>
                    <a:pt x="25825" y="47616"/>
                    <a:pt x="5165" y="36678"/>
                  </a:cubicBezTo>
                </a:path>
              </a:pathLst>
            </a:custGeom>
            <a:solidFill>
              <a:srgbClr val="6191F2"/>
            </a:solidFill>
            <a:ln w="9525" cap="flat">
              <a:noFill/>
              <a:prstDash val="solid"/>
              <a:miter/>
            </a:ln>
          </p:spPr>
          <p:txBody>
            <a:bodyPr rtlCol="0" anchor="ctr"/>
            <a:lstStyle/>
            <a:p>
              <a:endParaRPr lang="zh-CN" altLang="en-US"/>
            </a:p>
          </p:txBody>
        </p:sp>
        <p:sp>
          <p:nvSpPr>
            <p:cNvPr id="679" name="任意多边形: 形状 678">
              <a:extLst>
                <a:ext uri="{FF2B5EF4-FFF2-40B4-BE49-F238E27FC236}">
                  <a16:creationId xmlns:a16="http://schemas.microsoft.com/office/drawing/2014/main" id="{6466AF88-09E3-4F1A-A8E0-3E83CEE42886}"/>
                </a:ext>
              </a:extLst>
            </p:cNvPr>
            <p:cNvSpPr/>
            <p:nvPr/>
          </p:nvSpPr>
          <p:spPr>
            <a:xfrm>
              <a:off x="6799617" y="1604237"/>
              <a:ext cx="139759" cy="139759"/>
            </a:xfrm>
            <a:custGeom>
              <a:avLst/>
              <a:gdLst>
                <a:gd name="connsiteX0" fmla="*/ 4557 w 139759"/>
                <a:gd name="connsiteY0" fmla="*/ 42535 h 139759"/>
                <a:gd name="connsiteX1" fmla="*/ 51954 w 139759"/>
                <a:gd name="connsiteY1" fmla="*/ 4860 h 139759"/>
                <a:gd name="connsiteX2" fmla="*/ 136417 w 139759"/>
                <a:gd name="connsiteY2" fmla="*/ 130644 h 139759"/>
                <a:gd name="connsiteX3" fmla="*/ 70791 w 139759"/>
                <a:gd name="connsiteY3" fmla="*/ 108768 h 139759"/>
                <a:gd name="connsiteX4" fmla="*/ 20356 w 139759"/>
                <a:gd name="connsiteY4" fmla="*/ 63195 h 13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59" h="139759">
                  <a:moveTo>
                    <a:pt x="4557" y="42535"/>
                  </a:moveTo>
                  <a:cubicBezTo>
                    <a:pt x="4557" y="42535"/>
                    <a:pt x="46485" y="607"/>
                    <a:pt x="51954" y="4860"/>
                  </a:cubicBezTo>
                  <a:cubicBezTo>
                    <a:pt x="57423" y="9722"/>
                    <a:pt x="139455" y="87501"/>
                    <a:pt x="136417" y="130644"/>
                  </a:cubicBezTo>
                  <a:cubicBezTo>
                    <a:pt x="136417" y="130644"/>
                    <a:pt x="99958" y="153127"/>
                    <a:pt x="70791" y="108768"/>
                  </a:cubicBezTo>
                  <a:cubicBezTo>
                    <a:pt x="70791" y="108768"/>
                    <a:pt x="43447" y="60764"/>
                    <a:pt x="20356" y="63195"/>
                  </a:cubicBezTo>
                </a:path>
              </a:pathLst>
            </a:custGeom>
            <a:solidFill>
              <a:srgbClr val="6191F2"/>
            </a:solidFill>
            <a:ln w="9525" cap="flat">
              <a:noFill/>
              <a:prstDash val="solid"/>
              <a:miter/>
            </a:ln>
          </p:spPr>
          <p:txBody>
            <a:bodyPr rtlCol="0" anchor="ctr"/>
            <a:lstStyle/>
            <a:p>
              <a:endParaRPr lang="zh-CN" altLang="en-US"/>
            </a:p>
          </p:txBody>
        </p:sp>
        <p:sp>
          <p:nvSpPr>
            <p:cNvPr id="680" name="任意多边形: 形状 679">
              <a:extLst>
                <a:ext uri="{FF2B5EF4-FFF2-40B4-BE49-F238E27FC236}">
                  <a16:creationId xmlns:a16="http://schemas.microsoft.com/office/drawing/2014/main" id="{A14E7BD5-0030-407B-B334-E89D04B1F111}"/>
                </a:ext>
              </a:extLst>
            </p:cNvPr>
            <p:cNvSpPr/>
            <p:nvPr/>
          </p:nvSpPr>
          <p:spPr>
            <a:xfrm>
              <a:off x="6265978" y="1211813"/>
              <a:ext cx="72918" cy="115453"/>
            </a:xfrm>
            <a:custGeom>
              <a:avLst/>
              <a:gdLst>
                <a:gd name="connsiteX0" fmla="*/ 72738 w 72917"/>
                <a:gd name="connsiteY0" fmla="*/ 85560 h 115453"/>
                <a:gd name="connsiteX1" fmla="*/ 64838 w 72917"/>
                <a:gd name="connsiteY1" fmla="*/ 32087 h 115453"/>
                <a:gd name="connsiteX2" fmla="*/ 52078 w 72917"/>
                <a:gd name="connsiteY2" fmla="*/ 36948 h 115453"/>
                <a:gd name="connsiteX3" fmla="*/ 28987 w 72917"/>
                <a:gd name="connsiteY3" fmla="*/ 4743 h 115453"/>
                <a:gd name="connsiteX4" fmla="*/ 61800 w 72917"/>
                <a:gd name="connsiteY4" fmla="*/ 112297 h 115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17" h="115453">
                  <a:moveTo>
                    <a:pt x="72738" y="85560"/>
                  </a:moveTo>
                  <a:cubicBezTo>
                    <a:pt x="72738" y="85560"/>
                    <a:pt x="78206" y="50924"/>
                    <a:pt x="64838" y="32087"/>
                  </a:cubicBezTo>
                  <a:lnTo>
                    <a:pt x="52078" y="36948"/>
                  </a:lnTo>
                  <a:cubicBezTo>
                    <a:pt x="52078" y="36948"/>
                    <a:pt x="41140" y="1705"/>
                    <a:pt x="28987" y="4743"/>
                  </a:cubicBezTo>
                  <a:cubicBezTo>
                    <a:pt x="16834" y="7781"/>
                    <a:pt x="-34209" y="30264"/>
                    <a:pt x="61800" y="112297"/>
                  </a:cubicBezTo>
                </a:path>
              </a:pathLst>
            </a:custGeom>
            <a:solidFill>
              <a:srgbClr val="8C523B"/>
            </a:solidFill>
            <a:ln w="9525" cap="flat">
              <a:noFill/>
              <a:prstDash val="solid"/>
              <a:miter/>
            </a:ln>
          </p:spPr>
          <p:txBody>
            <a:bodyPr rtlCol="0" anchor="ctr"/>
            <a:lstStyle/>
            <a:p>
              <a:endParaRPr lang="zh-CN" altLang="en-US"/>
            </a:p>
          </p:txBody>
        </p:sp>
        <p:sp>
          <p:nvSpPr>
            <p:cNvPr id="681" name="任意多边形: 形状 680">
              <a:extLst>
                <a:ext uri="{FF2B5EF4-FFF2-40B4-BE49-F238E27FC236}">
                  <a16:creationId xmlns:a16="http://schemas.microsoft.com/office/drawing/2014/main" id="{FFB9A6D6-819B-43E3-B599-C2BD61075268}"/>
                </a:ext>
              </a:extLst>
            </p:cNvPr>
            <p:cNvSpPr/>
            <p:nvPr/>
          </p:nvSpPr>
          <p:spPr>
            <a:xfrm>
              <a:off x="6370010" y="1017008"/>
              <a:ext cx="461813" cy="279518"/>
            </a:xfrm>
            <a:custGeom>
              <a:avLst/>
              <a:gdLst>
                <a:gd name="connsiteX0" fmla="*/ 4557 w 461812"/>
                <a:gd name="connsiteY0" fmla="*/ 73765 h 279518"/>
                <a:gd name="connsiteX1" fmla="*/ 151608 w 461812"/>
                <a:gd name="connsiteY1" fmla="*/ 270643 h 279518"/>
                <a:gd name="connsiteX2" fmla="*/ 305343 w 461812"/>
                <a:gd name="connsiteY2" fmla="*/ 228108 h 279518"/>
                <a:gd name="connsiteX3" fmla="*/ 458471 w 461812"/>
                <a:gd name="connsiteY3" fmla="*/ 206232 h 279518"/>
                <a:gd name="connsiteX4" fmla="*/ 377654 w 461812"/>
                <a:gd name="connsiteY4" fmla="*/ 152152 h 279518"/>
                <a:gd name="connsiteX5" fmla="*/ 415328 w 461812"/>
                <a:gd name="connsiteY5" fmla="*/ 130884 h 279518"/>
                <a:gd name="connsiteX6" fmla="*/ 320535 w 461812"/>
                <a:gd name="connsiteY6" fmla="*/ 129061 h 279518"/>
                <a:gd name="connsiteX7" fmla="*/ 143709 w 461812"/>
                <a:gd name="connsiteY7" fmla="*/ 8747 h 27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812" h="279518">
                  <a:moveTo>
                    <a:pt x="4557" y="73765"/>
                  </a:moveTo>
                  <a:cubicBezTo>
                    <a:pt x="4557" y="73765"/>
                    <a:pt x="25825" y="319255"/>
                    <a:pt x="151608" y="270643"/>
                  </a:cubicBezTo>
                  <a:cubicBezTo>
                    <a:pt x="164369" y="265782"/>
                    <a:pt x="271315" y="252414"/>
                    <a:pt x="305343" y="228108"/>
                  </a:cubicBezTo>
                  <a:cubicBezTo>
                    <a:pt x="339372" y="203802"/>
                    <a:pt x="396491" y="146075"/>
                    <a:pt x="458471" y="206232"/>
                  </a:cubicBezTo>
                  <a:cubicBezTo>
                    <a:pt x="458471" y="206232"/>
                    <a:pt x="455433" y="155798"/>
                    <a:pt x="377654" y="152152"/>
                  </a:cubicBezTo>
                  <a:cubicBezTo>
                    <a:pt x="377654" y="152152"/>
                    <a:pt x="391630" y="130276"/>
                    <a:pt x="415328" y="130884"/>
                  </a:cubicBezTo>
                  <a:cubicBezTo>
                    <a:pt x="415328" y="130884"/>
                    <a:pt x="380084" y="91387"/>
                    <a:pt x="320535" y="129061"/>
                  </a:cubicBezTo>
                  <a:cubicBezTo>
                    <a:pt x="260985" y="166735"/>
                    <a:pt x="230603" y="-25889"/>
                    <a:pt x="143709" y="8747"/>
                  </a:cubicBezTo>
                </a:path>
              </a:pathLst>
            </a:custGeom>
            <a:solidFill>
              <a:srgbClr val="4A2617"/>
            </a:solidFill>
            <a:ln w="9525" cap="flat">
              <a:noFill/>
              <a:prstDash val="solid"/>
              <a:miter/>
            </a:ln>
          </p:spPr>
          <p:txBody>
            <a:bodyPr rtlCol="0" anchor="ctr"/>
            <a:lstStyle/>
            <a:p>
              <a:endParaRPr lang="zh-CN" altLang="en-US"/>
            </a:p>
          </p:txBody>
        </p:sp>
        <p:sp>
          <p:nvSpPr>
            <p:cNvPr id="682" name="任意多边形: 形状 681">
              <a:extLst>
                <a:ext uri="{FF2B5EF4-FFF2-40B4-BE49-F238E27FC236}">
                  <a16:creationId xmlns:a16="http://schemas.microsoft.com/office/drawing/2014/main" id="{71B6E56C-C92B-48C9-9B71-D0942C11219C}"/>
                </a:ext>
              </a:extLst>
            </p:cNvPr>
            <p:cNvSpPr/>
            <p:nvPr/>
          </p:nvSpPr>
          <p:spPr>
            <a:xfrm>
              <a:off x="6419301" y="1163994"/>
              <a:ext cx="42535" cy="36459"/>
            </a:xfrm>
            <a:custGeom>
              <a:avLst/>
              <a:gdLst>
                <a:gd name="connsiteX0" fmla="*/ 11777 w 42535"/>
                <a:gd name="connsiteY0" fmla="*/ 4557 h 36458"/>
                <a:gd name="connsiteX1" fmla="*/ 8739 w 42535"/>
                <a:gd name="connsiteY1" fmla="*/ 28863 h 36458"/>
                <a:gd name="connsiteX2" fmla="*/ 41552 w 42535"/>
                <a:gd name="connsiteY2" fmla="*/ 30686 h 36458"/>
              </a:gdLst>
              <a:ahLst/>
              <a:cxnLst>
                <a:cxn ang="0">
                  <a:pos x="connsiteX0" y="connsiteY0"/>
                </a:cxn>
                <a:cxn ang="0">
                  <a:pos x="connsiteX1" y="connsiteY1"/>
                </a:cxn>
                <a:cxn ang="0">
                  <a:pos x="connsiteX2" y="connsiteY2"/>
                </a:cxn>
              </a:cxnLst>
              <a:rect l="l" t="t" r="r" b="b"/>
              <a:pathLst>
                <a:path w="42535" h="36458">
                  <a:moveTo>
                    <a:pt x="11777" y="4557"/>
                  </a:moveTo>
                  <a:cubicBezTo>
                    <a:pt x="11777" y="4557"/>
                    <a:pt x="-2199" y="14887"/>
                    <a:pt x="8739" y="28863"/>
                  </a:cubicBezTo>
                  <a:cubicBezTo>
                    <a:pt x="19069" y="42839"/>
                    <a:pt x="41552" y="30686"/>
                    <a:pt x="41552" y="30686"/>
                  </a:cubicBezTo>
                </a:path>
              </a:pathLst>
            </a:custGeom>
            <a:solidFill>
              <a:srgbClr val="753C25"/>
            </a:solidFill>
            <a:ln w="9525" cap="flat">
              <a:noFill/>
              <a:prstDash val="solid"/>
              <a:miter/>
            </a:ln>
          </p:spPr>
          <p:txBody>
            <a:bodyPr rtlCol="0" anchor="ctr"/>
            <a:lstStyle/>
            <a:p>
              <a:endParaRPr lang="zh-CN" altLang="en-US"/>
            </a:p>
          </p:txBody>
        </p:sp>
        <p:sp>
          <p:nvSpPr>
            <p:cNvPr id="683" name="任意多边形: 形状 682">
              <a:extLst>
                <a:ext uri="{FF2B5EF4-FFF2-40B4-BE49-F238E27FC236}">
                  <a16:creationId xmlns:a16="http://schemas.microsoft.com/office/drawing/2014/main" id="{84AA2649-34F5-48A2-9962-2F5B0D61AE23}"/>
                </a:ext>
              </a:extLst>
            </p:cNvPr>
            <p:cNvSpPr/>
            <p:nvPr/>
          </p:nvSpPr>
          <p:spPr>
            <a:xfrm>
              <a:off x="6529214" y="1123264"/>
              <a:ext cx="30382" cy="48612"/>
            </a:xfrm>
            <a:custGeom>
              <a:avLst/>
              <a:gdLst>
                <a:gd name="connsiteX0" fmla="*/ 9418 w 30382"/>
                <a:gd name="connsiteY0" fmla="*/ 4575 h 48611"/>
                <a:gd name="connsiteX1" fmla="*/ 28256 w 30382"/>
                <a:gd name="connsiteY1" fmla="*/ 20982 h 48611"/>
                <a:gd name="connsiteX2" fmla="*/ 4557 w 30382"/>
                <a:gd name="connsiteY2" fmla="*/ 44072 h 48611"/>
              </a:gdLst>
              <a:ahLst/>
              <a:cxnLst>
                <a:cxn ang="0">
                  <a:pos x="connsiteX0" y="connsiteY0"/>
                </a:cxn>
                <a:cxn ang="0">
                  <a:pos x="connsiteX1" y="connsiteY1"/>
                </a:cxn>
                <a:cxn ang="0">
                  <a:pos x="connsiteX2" y="connsiteY2"/>
                </a:cxn>
              </a:cxnLst>
              <a:rect l="l" t="t" r="r" b="b"/>
              <a:pathLst>
                <a:path w="30382" h="48611">
                  <a:moveTo>
                    <a:pt x="9418" y="4575"/>
                  </a:moveTo>
                  <a:cubicBezTo>
                    <a:pt x="9418" y="4575"/>
                    <a:pt x="27040" y="3360"/>
                    <a:pt x="28256" y="20982"/>
                  </a:cubicBezTo>
                  <a:cubicBezTo>
                    <a:pt x="29471" y="38603"/>
                    <a:pt x="4557" y="44072"/>
                    <a:pt x="4557" y="44072"/>
                  </a:cubicBezTo>
                </a:path>
              </a:pathLst>
            </a:custGeom>
            <a:solidFill>
              <a:srgbClr val="753C25"/>
            </a:solidFill>
            <a:ln w="9525" cap="flat">
              <a:noFill/>
              <a:prstDash val="solid"/>
              <a:miter/>
            </a:ln>
          </p:spPr>
          <p:txBody>
            <a:bodyPr rtlCol="0" anchor="ctr"/>
            <a:lstStyle/>
            <a:p>
              <a:endParaRPr lang="zh-CN" altLang="en-US"/>
            </a:p>
          </p:txBody>
        </p:sp>
        <p:sp>
          <p:nvSpPr>
            <p:cNvPr id="684" name="任意多边形: 形状 683">
              <a:extLst>
                <a:ext uri="{FF2B5EF4-FFF2-40B4-BE49-F238E27FC236}">
                  <a16:creationId xmlns:a16="http://schemas.microsoft.com/office/drawing/2014/main" id="{D7F35588-29E3-46D0-9951-6CE3B03AEED2}"/>
                </a:ext>
              </a:extLst>
            </p:cNvPr>
            <p:cNvSpPr/>
            <p:nvPr/>
          </p:nvSpPr>
          <p:spPr>
            <a:xfrm>
              <a:off x="6473310" y="1154272"/>
              <a:ext cx="91147" cy="115453"/>
            </a:xfrm>
            <a:custGeom>
              <a:avLst/>
              <a:gdLst>
                <a:gd name="connsiteX0" fmla="*/ 86590 w 91147"/>
                <a:gd name="connsiteY0" fmla="*/ 110896 h 115453"/>
                <a:gd name="connsiteX1" fmla="*/ 39193 w 91147"/>
                <a:gd name="connsiteY1" fmla="*/ 114542 h 115453"/>
                <a:gd name="connsiteX2" fmla="*/ 4557 w 91147"/>
                <a:gd name="connsiteY2" fmla="*/ 13672 h 115453"/>
                <a:gd name="connsiteX3" fmla="*/ 34940 w 91147"/>
                <a:gd name="connsiteY3" fmla="*/ 4557 h 115453"/>
              </a:gdLst>
              <a:ahLst/>
              <a:cxnLst>
                <a:cxn ang="0">
                  <a:pos x="connsiteX0" y="connsiteY0"/>
                </a:cxn>
                <a:cxn ang="0">
                  <a:pos x="connsiteX1" y="connsiteY1"/>
                </a:cxn>
                <a:cxn ang="0">
                  <a:pos x="connsiteX2" y="connsiteY2"/>
                </a:cxn>
                <a:cxn ang="0">
                  <a:pos x="connsiteX3" y="connsiteY3"/>
                </a:cxn>
              </a:cxnLst>
              <a:rect l="l" t="t" r="r" b="b"/>
              <a:pathLst>
                <a:path w="91147" h="115453">
                  <a:moveTo>
                    <a:pt x="86590" y="110896"/>
                  </a:moveTo>
                  <a:lnTo>
                    <a:pt x="39193" y="114542"/>
                  </a:lnTo>
                  <a:lnTo>
                    <a:pt x="4557" y="13672"/>
                  </a:lnTo>
                  <a:lnTo>
                    <a:pt x="34940" y="4557"/>
                  </a:lnTo>
                  <a:close/>
                </a:path>
              </a:pathLst>
            </a:custGeom>
            <a:solidFill>
              <a:srgbClr val="753C25"/>
            </a:solidFill>
            <a:ln w="9525" cap="flat">
              <a:noFill/>
              <a:prstDash val="solid"/>
              <a:miter/>
            </a:ln>
          </p:spPr>
          <p:txBody>
            <a:bodyPr rtlCol="0" anchor="ctr"/>
            <a:lstStyle/>
            <a:p>
              <a:endParaRPr lang="zh-CN" altLang="en-US"/>
            </a:p>
          </p:txBody>
        </p:sp>
        <p:sp>
          <p:nvSpPr>
            <p:cNvPr id="685" name="任意多边形: 形状 684">
              <a:extLst>
                <a:ext uri="{FF2B5EF4-FFF2-40B4-BE49-F238E27FC236}">
                  <a16:creationId xmlns:a16="http://schemas.microsoft.com/office/drawing/2014/main" id="{26401A94-06F4-4053-815F-60CE15BDFA21}"/>
                </a:ext>
              </a:extLst>
            </p:cNvPr>
            <p:cNvSpPr/>
            <p:nvPr/>
          </p:nvSpPr>
          <p:spPr>
            <a:xfrm>
              <a:off x="6404038" y="1032742"/>
              <a:ext cx="145836" cy="188371"/>
            </a:xfrm>
            <a:custGeom>
              <a:avLst/>
              <a:gdLst>
                <a:gd name="connsiteX0" fmla="*/ 79298 w 145835"/>
                <a:gd name="connsiteY0" fmla="*/ 4557 h 188371"/>
                <a:gd name="connsiteX1" fmla="*/ 10026 w 145835"/>
                <a:gd name="connsiteY1" fmla="*/ 31902 h 188371"/>
                <a:gd name="connsiteX2" fmla="*/ 4557 w 145835"/>
                <a:gd name="connsiteY2" fmla="*/ 89021 h 188371"/>
                <a:gd name="connsiteX3" fmla="*/ 106035 w 145835"/>
                <a:gd name="connsiteY3" fmla="*/ 185029 h 188371"/>
                <a:gd name="connsiteX4" fmla="*/ 112719 w 145835"/>
                <a:gd name="connsiteY4" fmla="*/ 182598 h 188371"/>
                <a:gd name="connsiteX5" fmla="*/ 125479 w 145835"/>
                <a:gd name="connsiteY5" fmla="*/ 43447 h 188371"/>
                <a:gd name="connsiteX6" fmla="*/ 79298 w 145835"/>
                <a:gd name="connsiteY6" fmla="*/ 4557 h 18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35" h="188371">
                  <a:moveTo>
                    <a:pt x="79298" y="4557"/>
                  </a:moveTo>
                  <a:lnTo>
                    <a:pt x="10026" y="31902"/>
                  </a:lnTo>
                  <a:lnTo>
                    <a:pt x="4557" y="89021"/>
                  </a:lnTo>
                  <a:cubicBezTo>
                    <a:pt x="21571" y="132771"/>
                    <a:pt x="55600" y="201436"/>
                    <a:pt x="106035" y="185029"/>
                  </a:cubicBezTo>
                  <a:cubicBezTo>
                    <a:pt x="107250" y="185029"/>
                    <a:pt x="112111" y="182598"/>
                    <a:pt x="112719" y="182598"/>
                  </a:cubicBezTo>
                  <a:cubicBezTo>
                    <a:pt x="160723" y="164369"/>
                    <a:pt x="141278" y="87805"/>
                    <a:pt x="125479" y="43447"/>
                  </a:cubicBezTo>
                  <a:lnTo>
                    <a:pt x="79298" y="4557"/>
                  </a:lnTo>
                  <a:close/>
                </a:path>
              </a:pathLst>
            </a:custGeom>
            <a:solidFill>
              <a:srgbClr val="8C523B"/>
            </a:solidFill>
            <a:ln w="9525" cap="flat">
              <a:noFill/>
              <a:prstDash val="solid"/>
              <a:miter/>
            </a:ln>
          </p:spPr>
          <p:txBody>
            <a:bodyPr rtlCol="0" anchor="ctr"/>
            <a:lstStyle/>
            <a:p>
              <a:endParaRPr lang="zh-CN" altLang="en-US"/>
            </a:p>
          </p:txBody>
        </p:sp>
        <p:sp>
          <p:nvSpPr>
            <p:cNvPr id="686" name="任意多边形: 形状 685">
              <a:extLst>
                <a:ext uri="{FF2B5EF4-FFF2-40B4-BE49-F238E27FC236}">
                  <a16:creationId xmlns:a16="http://schemas.microsoft.com/office/drawing/2014/main" id="{E02155C2-C3C4-4A0D-834A-81ABA8426CBE}"/>
                </a:ext>
              </a:extLst>
            </p:cNvPr>
            <p:cNvSpPr/>
            <p:nvPr/>
          </p:nvSpPr>
          <p:spPr>
            <a:xfrm>
              <a:off x="6369688" y="1004240"/>
              <a:ext cx="188371" cy="139759"/>
            </a:xfrm>
            <a:custGeom>
              <a:avLst/>
              <a:gdLst>
                <a:gd name="connsiteX0" fmla="*/ 169552 w 188371"/>
                <a:gd name="connsiteY0" fmla="*/ 31845 h 139759"/>
                <a:gd name="connsiteX1" fmla="*/ 4880 w 188371"/>
                <a:gd name="connsiteY1" fmla="*/ 86533 h 139759"/>
                <a:gd name="connsiteX2" fmla="*/ 21286 w 188371"/>
                <a:gd name="connsiteY2" fmla="*/ 138183 h 139759"/>
                <a:gd name="connsiteX3" fmla="*/ 133701 w 188371"/>
                <a:gd name="connsiteY3" fmla="*/ 106585 h 139759"/>
                <a:gd name="connsiteX4" fmla="*/ 132486 w 188371"/>
                <a:gd name="connsiteY4" fmla="*/ 74380 h 139759"/>
                <a:gd name="connsiteX5" fmla="*/ 145854 w 188371"/>
                <a:gd name="connsiteY5" fmla="*/ 101116 h 139759"/>
                <a:gd name="connsiteX6" fmla="*/ 185351 w 188371"/>
                <a:gd name="connsiteY6" fmla="*/ 81064 h 139759"/>
                <a:gd name="connsiteX7" fmla="*/ 169552 w 188371"/>
                <a:gd name="connsiteY7" fmla="*/ 31845 h 13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371" h="139759">
                  <a:moveTo>
                    <a:pt x="169552" y="31845"/>
                  </a:moveTo>
                  <a:cubicBezTo>
                    <a:pt x="77190" y="-44111"/>
                    <a:pt x="7918" y="59796"/>
                    <a:pt x="4880" y="86533"/>
                  </a:cubicBezTo>
                  <a:cubicBezTo>
                    <a:pt x="1841" y="113269"/>
                    <a:pt x="21286" y="138183"/>
                    <a:pt x="21286" y="138183"/>
                  </a:cubicBezTo>
                  <a:cubicBezTo>
                    <a:pt x="54099" y="138791"/>
                    <a:pt x="99065" y="121777"/>
                    <a:pt x="133701" y="106585"/>
                  </a:cubicBezTo>
                  <a:lnTo>
                    <a:pt x="132486" y="74380"/>
                  </a:lnTo>
                  <a:lnTo>
                    <a:pt x="145854" y="101116"/>
                  </a:lnTo>
                  <a:cubicBezTo>
                    <a:pt x="168945" y="90179"/>
                    <a:pt x="185351" y="81064"/>
                    <a:pt x="185351" y="81064"/>
                  </a:cubicBezTo>
                  <a:cubicBezTo>
                    <a:pt x="187174" y="59796"/>
                    <a:pt x="169552" y="31845"/>
                    <a:pt x="169552" y="31845"/>
                  </a:cubicBezTo>
                  <a:close/>
                </a:path>
              </a:pathLst>
            </a:custGeom>
            <a:solidFill>
              <a:srgbClr val="4A2617"/>
            </a:solidFill>
            <a:ln w="9525" cap="flat">
              <a:noFill/>
              <a:prstDash val="solid"/>
              <a:miter/>
            </a:ln>
          </p:spPr>
          <p:txBody>
            <a:bodyPr rtlCol="0" anchor="ctr"/>
            <a:lstStyle/>
            <a:p>
              <a:endParaRPr lang="zh-CN" altLang="en-US"/>
            </a:p>
          </p:txBody>
        </p:sp>
        <p:sp>
          <p:nvSpPr>
            <p:cNvPr id="687" name="任意多边形: 形状 686">
              <a:extLst>
                <a:ext uri="{FF2B5EF4-FFF2-40B4-BE49-F238E27FC236}">
                  <a16:creationId xmlns:a16="http://schemas.microsoft.com/office/drawing/2014/main" id="{4F9178E8-6360-43F5-B22E-E0436FBBD50F}"/>
                </a:ext>
              </a:extLst>
            </p:cNvPr>
            <p:cNvSpPr/>
            <p:nvPr/>
          </p:nvSpPr>
          <p:spPr>
            <a:xfrm>
              <a:off x="6389455" y="1315299"/>
              <a:ext cx="455736" cy="589419"/>
            </a:xfrm>
            <a:custGeom>
              <a:avLst/>
              <a:gdLst>
                <a:gd name="connsiteX0" fmla="*/ 439026 w 455736"/>
                <a:gd name="connsiteY0" fmla="*/ 333295 h 589419"/>
                <a:gd name="connsiteX1" fmla="*/ 247009 w 455736"/>
                <a:gd name="connsiteY1" fmla="*/ 347271 h 589419"/>
                <a:gd name="connsiteX2" fmla="*/ 201435 w 455736"/>
                <a:gd name="connsiteY2" fmla="*/ 4557 h 589419"/>
                <a:gd name="connsiteX3" fmla="*/ 126695 w 455736"/>
                <a:gd name="connsiteY3" fmla="*/ 20356 h 589419"/>
                <a:gd name="connsiteX4" fmla="*/ 77475 w 455736"/>
                <a:gd name="connsiteY4" fmla="*/ 169230 h 589419"/>
                <a:gd name="connsiteX5" fmla="*/ 5773 w 455736"/>
                <a:gd name="connsiteY5" fmla="*/ 398314 h 589419"/>
                <a:gd name="connsiteX6" fmla="*/ 4557 w 455736"/>
                <a:gd name="connsiteY6" fmla="*/ 398921 h 589419"/>
                <a:gd name="connsiteX7" fmla="*/ 5165 w 455736"/>
                <a:gd name="connsiteY7" fmla="*/ 408644 h 589419"/>
                <a:gd name="connsiteX8" fmla="*/ 7596 w 455736"/>
                <a:gd name="connsiteY8" fmla="*/ 433557 h 589419"/>
                <a:gd name="connsiteX9" fmla="*/ 26433 w 455736"/>
                <a:gd name="connsiteY9" fmla="*/ 481562 h 589419"/>
                <a:gd name="connsiteX10" fmla="*/ 260377 w 455736"/>
                <a:gd name="connsiteY10" fmla="*/ 587292 h 589419"/>
                <a:gd name="connsiteX11" fmla="*/ 271923 w 455736"/>
                <a:gd name="connsiteY11" fmla="*/ 553264 h 589419"/>
                <a:gd name="connsiteX12" fmla="*/ 102996 w 455736"/>
                <a:gd name="connsiteY12" fmla="*/ 443887 h 589419"/>
                <a:gd name="connsiteX13" fmla="*/ 113326 w 455736"/>
                <a:gd name="connsiteY13" fmla="*/ 446926 h 589419"/>
                <a:gd name="connsiteX14" fmla="*/ 104212 w 455736"/>
                <a:gd name="connsiteY14" fmla="*/ 423835 h 589419"/>
                <a:gd name="connsiteX15" fmla="*/ 147962 w 455736"/>
                <a:gd name="connsiteY15" fmla="*/ 278607 h 589419"/>
                <a:gd name="connsiteX16" fmla="*/ 175306 w 455736"/>
                <a:gd name="connsiteY16" fmla="*/ 434773 h 589419"/>
                <a:gd name="connsiteX17" fmla="*/ 183206 w 455736"/>
                <a:gd name="connsiteY17" fmla="*/ 435380 h 589419"/>
                <a:gd name="connsiteX18" fmla="*/ 195359 w 455736"/>
                <a:gd name="connsiteY18" fmla="*/ 442672 h 589419"/>
                <a:gd name="connsiteX19" fmla="*/ 456648 w 455736"/>
                <a:gd name="connsiteY19" fmla="*/ 356386 h 589419"/>
                <a:gd name="connsiteX20" fmla="*/ 439026 w 455736"/>
                <a:gd name="connsiteY20" fmla="*/ 333295 h 58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5736" h="589419">
                  <a:moveTo>
                    <a:pt x="439026" y="333295"/>
                  </a:moveTo>
                  <a:cubicBezTo>
                    <a:pt x="352132" y="316889"/>
                    <a:pt x="282253" y="335118"/>
                    <a:pt x="247009" y="347271"/>
                  </a:cubicBezTo>
                  <a:cubicBezTo>
                    <a:pt x="259162" y="260377"/>
                    <a:pt x="273746" y="78690"/>
                    <a:pt x="201435" y="4557"/>
                  </a:cubicBezTo>
                  <a:lnTo>
                    <a:pt x="126695" y="20356"/>
                  </a:lnTo>
                  <a:cubicBezTo>
                    <a:pt x="126695" y="20356"/>
                    <a:pt x="87805" y="113934"/>
                    <a:pt x="77475" y="169230"/>
                  </a:cubicBezTo>
                  <a:cubicBezTo>
                    <a:pt x="69576" y="213589"/>
                    <a:pt x="12457" y="326004"/>
                    <a:pt x="5773" y="398314"/>
                  </a:cubicBezTo>
                  <a:lnTo>
                    <a:pt x="4557" y="398921"/>
                  </a:lnTo>
                  <a:cubicBezTo>
                    <a:pt x="4557" y="401960"/>
                    <a:pt x="4557" y="405606"/>
                    <a:pt x="5165" y="408644"/>
                  </a:cubicBezTo>
                  <a:cubicBezTo>
                    <a:pt x="5165" y="417758"/>
                    <a:pt x="5773" y="426266"/>
                    <a:pt x="7596" y="433557"/>
                  </a:cubicBezTo>
                  <a:cubicBezTo>
                    <a:pt x="10634" y="454217"/>
                    <a:pt x="16710" y="471231"/>
                    <a:pt x="26433" y="481562"/>
                  </a:cubicBezTo>
                  <a:cubicBezTo>
                    <a:pt x="26433" y="481562"/>
                    <a:pt x="141886" y="582431"/>
                    <a:pt x="260377" y="587292"/>
                  </a:cubicBezTo>
                  <a:lnTo>
                    <a:pt x="271923" y="553264"/>
                  </a:lnTo>
                  <a:cubicBezTo>
                    <a:pt x="271923" y="553264"/>
                    <a:pt x="156470" y="472447"/>
                    <a:pt x="102996" y="443887"/>
                  </a:cubicBezTo>
                  <a:cubicBezTo>
                    <a:pt x="106642" y="444495"/>
                    <a:pt x="109680" y="445710"/>
                    <a:pt x="113326" y="446926"/>
                  </a:cubicBezTo>
                  <a:cubicBezTo>
                    <a:pt x="104819" y="438419"/>
                    <a:pt x="110288" y="429911"/>
                    <a:pt x="104212" y="423835"/>
                  </a:cubicBezTo>
                  <a:cubicBezTo>
                    <a:pt x="104212" y="423835"/>
                    <a:pt x="144317" y="302913"/>
                    <a:pt x="147962" y="278607"/>
                  </a:cubicBezTo>
                  <a:cubicBezTo>
                    <a:pt x="147962" y="278607"/>
                    <a:pt x="146747" y="408644"/>
                    <a:pt x="175306" y="434773"/>
                  </a:cubicBezTo>
                  <a:cubicBezTo>
                    <a:pt x="177737" y="434773"/>
                    <a:pt x="180168" y="434773"/>
                    <a:pt x="183206" y="435380"/>
                  </a:cubicBezTo>
                  <a:cubicBezTo>
                    <a:pt x="187459" y="439634"/>
                    <a:pt x="191105" y="442064"/>
                    <a:pt x="195359" y="442672"/>
                  </a:cubicBezTo>
                  <a:cubicBezTo>
                    <a:pt x="195359" y="442672"/>
                    <a:pt x="431127" y="399529"/>
                    <a:pt x="456648" y="356386"/>
                  </a:cubicBezTo>
                  <a:cubicBezTo>
                    <a:pt x="455433" y="355778"/>
                    <a:pt x="457256" y="336333"/>
                    <a:pt x="439026" y="333295"/>
                  </a:cubicBezTo>
                  <a:close/>
                </a:path>
              </a:pathLst>
            </a:custGeom>
            <a:solidFill>
              <a:srgbClr val="F2C8C3"/>
            </a:solidFill>
            <a:ln w="9525" cap="flat">
              <a:noFill/>
              <a:prstDash val="solid"/>
              <a:miter/>
            </a:ln>
          </p:spPr>
          <p:txBody>
            <a:bodyPr rtlCol="0" anchor="ctr"/>
            <a:lstStyle/>
            <a:p>
              <a:endParaRPr lang="zh-CN" altLang="en-US"/>
            </a:p>
          </p:txBody>
        </p:sp>
        <p:sp>
          <p:nvSpPr>
            <p:cNvPr id="688" name="任意多边形: 形状 687">
              <a:extLst>
                <a:ext uri="{FF2B5EF4-FFF2-40B4-BE49-F238E27FC236}">
                  <a16:creationId xmlns:a16="http://schemas.microsoft.com/office/drawing/2014/main" id="{071B47AA-C973-4DE3-8A4E-D87576FD45C3}"/>
                </a:ext>
              </a:extLst>
            </p:cNvPr>
            <p:cNvSpPr/>
            <p:nvPr/>
          </p:nvSpPr>
          <p:spPr>
            <a:xfrm>
              <a:off x="6532860" y="1562612"/>
              <a:ext cx="6076" cy="12153"/>
            </a:xfrm>
            <a:custGeom>
              <a:avLst/>
              <a:gdLst>
                <a:gd name="connsiteX0" fmla="*/ 4557 w 6076"/>
                <a:gd name="connsiteY0" fmla="*/ 8203 h 12152"/>
                <a:gd name="connsiteX1" fmla="*/ 5165 w 6076"/>
                <a:gd name="connsiteY1" fmla="*/ 4557 h 12152"/>
                <a:gd name="connsiteX2" fmla="*/ 4557 w 6076"/>
                <a:gd name="connsiteY2" fmla="*/ 8203 h 12152"/>
              </a:gdLst>
              <a:ahLst/>
              <a:cxnLst>
                <a:cxn ang="0">
                  <a:pos x="connsiteX0" y="connsiteY0"/>
                </a:cxn>
                <a:cxn ang="0">
                  <a:pos x="connsiteX1" y="connsiteY1"/>
                </a:cxn>
                <a:cxn ang="0">
                  <a:pos x="connsiteX2" y="connsiteY2"/>
                </a:cxn>
              </a:cxnLst>
              <a:rect l="l" t="t" r="r" b="b"/>
              <a:pathLst>
                <a:path w="6076" h="12152">
                  <a:moveTo>
                    <a:pt x="4557" y="8203"/>
                  </a:moveTo>
                  <a:cubicBezTo>
                    <a:pt x="4557" y="6988"/>
                    <a:pt x="5165" y="5773"/>
                    <a:pt x="5165" y="4557"/>
                  </a:cubicBezTo>
                  <a:cubicBezTo>
                    <a:pt x="5165" y="4557"/>
                    <a:pt x="5165" y="5773"/>
                    <a:pt x="4557" y="8203"/>
                  </a:cubicBezTo>
                  <a:close/>
                </a:path>
              </a:pathLst>
            </a:custGeom>
            <a:solidFill>
              <a:srgbClr val="F2899C"/>
            </a:solidFill>
            <a:ln w="9525" cap="flat">
              <a:noFill/>
              <a:prstDash val="solid"/>
              <a:miter/>
            </a:ln>
          </p:spPr>
          <p:txBody>
            <a:bodyPr rtlCol="0" anchor="ctr"/>
            <a:lstStyle/>
            <a:p>
              <a:endParaRPr lang="zh-CN" altLang="en-US"/>
            </a:p>
          </p:txBody>
        </p:sp>
        <p:sp>
          <p:nvSpPr>
            <p:cNvPr id="689" name="任意多边形: 形状 688">
              <a:extLst>
                <a:ext uri="{FF2B5EF4-FFF2-40B4-BE49-F238E27FC236}">
                  <a16:creationId xmlns:a16="http://schemas.microsoft.com/office/drawing/2014/main" id="{D0E93D43-A1B7-4C3D-B947-06E1CC2758DF}"/>
                </a:ext>
              </a:extLst>
            </p:cNvPr>
            <p:cNvSpPr/>
            <p:nvPr/>
          </p:nvSpPr>
          <p:spPr>
            <a:xfrm>
              <a:off x="6298724" y="1194304"/>
              <a:ext cx="358513" cy="340283"/>
            </a:xfrm>
            <a:custGeom>
              <a:avLst/>
              <a:gdLst>
                <a:gd name="connsiteX0" fmla="*/ 344424 w 358512"/>
                <a:gd name="connsiteY0" fmla="*/ 103069 h 340283"/>
                <a:gd name="connsiteX1" fmla="*/ 339563 w 358512"/>
                <a:gd name="connsiteY1" fmla="*/ 68433 h 340283"/>
                <a:gd name="connsiteX2" fmla="*/ 335917 w 358512"/>
                <a:gd name="connsiteY2" fmla="*/ 59926 h 340283"/>
                <a:gd name="connsiteX3" fmla="*/ 345639 w 358512"/>
                <a:gd name="connsiteY3" fmla="*/ 17391 h 340283"/>
                <a:gd name="connsiteX4" fmla="*/ 295205 w 358512"/>
                <a:gd name="connsiteY4" fmla="*/ 4630 h 340283"/>
                <a:gd name="connsiteX5" fmla="*/ 160914 w 358512"/>
                <a:gd name="connsiteY5" fmla="*/ 68433 h 340283"/>
                <a:gd name="connsiteX6" fmla="*/ 80097 w 358512"/>
                <a:gd name="connsiteY6" fmla="*/ 179633 h 340283"/>
                <a:gd name="connsiteX7" fmla="*/ 40600 w 358512"/>
                <a:gd name="connsiteY7" fmla="*/ 102462 h 340283"/>
                <a:gd name="connsiteX8" fmla="*/ 5356 w 358512"/>
                <a:gd name="connsiteY8" fmla="*/ 105500 h 340283"/>
                <a:gd name="connsiteX9" fmla="*/ 67944 w 358512"/>
                <a:gd name="connsiteY9" fmla="*/ 273819 h 340283"/>
                <a:gd name="connsiteX10" fmla="*/ 165168 w 358512"/>
                <a:gd name="connsiteY10" fmla="*/ 154112 h 340283"/>
                <a:gd name="connsiteX11" fmla="*/ 164560 w 358512"/>
                <a:gd name="connsiteY11" fmla="*/ 260450 h 340283"/>
                <a:gd name="connsiteX12" fmla="*/ 150584 w 358512"/>
                <a:gd name="connsiteY12" fmla="*/ 338229 h 340283"/>
                <a:gd name="connsiteX13" fmla="*/ 344424 w 358512"/>
                <a:gd name="connsiteY13" fmla="*/ 307847 h 340283"/>
                <a:gd name="connsiteX14" fmla="*/ 349285 w 358512"/>
                <a:gd name="connsiteY14" fmla="*/ 166872 h 340283"/>
                <a:gd name="connsiteX15" fmla="*/ 342601 w 358512"/>
                <a:gd name="connsiteY15" fmla="*/ 101246 h 340283"/>
                <a:gd name="connsiteX16" fmla="*/ 344424 w 358512"/>
                <a:gd name="connsiteY16" fmla="*/ 103069 h 34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512" h="340283">
                  <a:moveTo>
                    <a:pt x="344424" y="103069"/>
                  </a:moveTo>
                  <a:cubicBezTo>
                    <a:pt x="341386" y="91524"/>
                    <a:pt x="339563" y="79979"/>
                    <a:pt x="339563" y="68433"/>
                  </a:cubicBezTo>
                  <a:cubicBezTo>
                    <a:pt x="338348" y="65395"/>
                    <a:pt x="337132" y="62964"/>
                    <a:pt x="335917" y="59926"/>
                  </a:cubicBezTo>
                  <a:cubicBezTo>
                    <a:pt x="328018" y="42304"/>
                    <a:pt x="334094" y="27113"/>
                    <a:pt x="345639" y="17391"/>
                  </a:cubicBezTo>
                  <a:cubicBezTo>
                    <a:pt x="307358" y="2807"/>
                    <a:pt x="295205" y="4630"/>
                    <a:pt x="295205" y="4630"/>
                  </a:cubicBezTo>
                  <a:cubicBezTo>
                    <a:pt x="295205" y="4630"/>
                    <a:pt x="200411" y="29544"/>
                    <a:pt x="160914" y="68433"/>
                  </a:cubicBezTo>
                  <a:cubicBezTo>
                    <a:pt x="121417" y="107323"/>
                    <a:pt x="80097" y="179633"/>
                    <a:pt x="80097" y="179633"/>
                  </a:cubicBezTo>
                  <a:lnTo>
                    <a:pt x="40600" y="102462"/>
                  </a:lnTo>
                  <a:cubicBezTo>
                    <a:pt x="40600" y="102462"/>
                    <a:pt x="12648" y="84840"/>
                    <a:pt x="5356" y="105500"/>
                  </a:cubicBezTo>
                  <a:cubicBezTo>
                    <a:pt x="-1935" y="126768"/>
                    <a:pt x="42423" y="259843"/>
                    <a:pt x="67944" y="273819"/>
                  </a:cubicBezTo>
                  <a:cubicBezTo>
                    <a:pt x="67944" y="273819"/>
                    <a:pt x="131140" y="251336"/>
                    <a:pt x="165168" y="154112"/>
                  </a:cubicBezTo>
                  <a:cubicBezTo>
                    <a:pt x="165168" y="154112"/>
                    <a:pt x="175498" y="211838"/>
                    <a:pt x="164560" y="260450"/>
                  </a:cubicBezTo>
                  <a:cubicBezTo>
                    <a:pt x="153622" y="309062"/>
                    <a:pt x="132962" y="333368"/>
                    <a:pt x="150584" y="338229"/>
                  </a:cubicBezTo>
                  <a:cubicBezTo>
                    <a:pt x="168206" y="343091"/>
                    <a:pt x="215603" y="254981"/>
                    <a:pt x="344424" y="307847"/>
                  </a:cubicBezTo>
                  <a:cubicBezTo>
                    <a:pt x="375414" y="320607"/>
                    <a:pt x="346855" y="204547"/>
                    <a:pt x="349285" y="166872"/>
                  </a:cubicBezTo>
                  <a:cubicBezTo>
                    <a:pt x="351716" y="129198"/>
                    <a:pt x="342601" y="101246"/>
                    <a:pt x="342601" y="101246"/>
                  </a:cubicBezTo>
                  <a:cubicBezTo>
                    <a:pt x="342601" y="102462"/>
                    <a:pt x="343209" y="102462"/>
                    <a:pt x="344424" y="103069"/>
                  </a:cubicBezTo>
                  <a:close/>
                </a:path>
              </a:pathLst>
            </a:custGeom>
            <a:solidFill>
              <a:srgbClr val="6191F2"/>
            </a:solidFill>
            <a:ln w="9525" cap="flat">
              <a:noFill/>
              <a:prstDash val="solid"/>
              <a:miter/>
            </a:ln>
          </p:spPr>
          <p:txBody>
            <a:bodyPr rtlCol="0" anchor="ctr"/>
            <a:lstStyle/>
            <a:p>
              <a:endParaRPr lang="zh-CN" altLang="en-US"/>
            </a:p>
          </p:txBody>
        </p:sp>
        <p:sp>
          <p:nvSpPr>
            <p:cNvPr id="690" name="任意多边形: 形状 689">
              <a:extLst>
                <a:ext uri="{FF2B5EF4-FFF2-40B4-BE49-F238E27FC236}">
                  <a16:creationId xmlns:a16="http://schemas.microsoft.com/office/drawing/2014/main" id="{0A6AB8DF-20D0-42AC-A884-1E1B74311CD9}"/>
                </a:ext>
              </a:extLst>
            </p:cNvPr>
            <p:cNvSpPr/>
            <p:nvPr/>
          </p:nvSpPr>
          <p:spPr>
            <a:xfrm>
              <a:off x="6558989" y="1266687"/>
              <a:ext cx="97224" cy="236983"/>
            </a:xfrm>
            <a:custGeom>
              <a:avLst/>
              <a:gdLst>
                <a:gd name="connsiteX0" fmla="*/ 84159 w 97223"/>
                <a:gd name="connsiteY0" fmla="*/ 30686 h 236982"/>
                <a:gd name="connsiteX1" fmla="*/ 79906 w 97223"/>
                <a:gd name="connsiteY1" fmla="*/ 11242 h 236982"/>
                <a:gd name="connsiteX2" fmla="*/ 67753 w 97223"/>
                <a:gd name="connsiteY2" fmla="*/ 4557 h 236982"/>
                <a:gd name="connsiteX3" fmla="*/ 64107 w 97223"/>
                <a:gd name="connsiteY3" fmla="*/ 48308 h 236982"/>
                <a:gd name="connsiteX4" fmla="*/ 68968 w 97223"/>
                <a:gd name="connsiteY4" fmla="*/ 181383 h 236982"/>
                <a:gd name="connsiteX5" fmla="*/ 4557 w 97223"/>
                <a:gd name="connsiteY5" fmla="*/ 203866 h 236982"/>
                <a:gd name="connsiteX6" fmla="*/ 31902 w 97223"/>
                <a:gd name="connsiteY6" fmla="*/ 214804 h 236982"/>
                <a:gd name="connsiteX7" fmla="*/ 36763 w 97223"/>
                <a:gd name="connsiteY7" fmla="*/ 221488 h 236982"/>
                <a:gd name="connsiteX8" fmla="*/ 82944 w 97223"/>
                <a:gd name="connsiteY8" fmla="*/ 235464 h 236982"/>
                <a:gd name="connsiteX9" fmla="*/ 87805 w 97223"/>
                <a:gd name="connsiteY9" fmla="*/ 94489 h 236982"/>
                <a:gd name="connsiteX10" fmla="*/ 81121 w 97223"/>
                <a:gd name="connsiteY10" fmla="*/ 28863 h 236982"/>
                <a:gd name="connsiteX11" fmla="*/ 84159 w 97223"/>
                <a:gd name="connsiteY11" fmla="*/ 30686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23" h="236982">
                  <a:moveTo>
                    <a:pt x="84159" y="30686"/>
                  </a:moveTo>
                  <a:cubicBezTo>
                    <a:pt x="82336" y="24002"/>
                    <a:pt x="81121" y="17926"/>
                    <a:pt x="79906" y="11242"/>
                  </a:cubicBezTo>
                  <a:cubicBezTo>
                    <a:pt x="72614" y="7596"/>
                    <a:pt x="67753" y="4557"/>
                    <a:pt x="67753" y="4557"/>
                  </a:cubicBezTo>
                  <a:lnTo>
                    <a:pt x="64107" y="48308"/>
                  </a:lnTo>
                  <a:cubicBezTo>
                    <a:pt x="64107" y="48308"/>
                    <a:pt x="72006" y="134594"/>
                    <a:pt x="68968" y="181383"/>
                  </a:cubicBezTo>
                  <a:cubicBezTo>
                    <a:pt x="65930" y="228172"/>
                    <a:pt x="4557" y="203866"/>
                    <a:pt x="4557" y="203866"/>
                  </a:cubicBezTo>
                  <a:lnTo>
                    <a:pt x="31902" y="214804"/>
                  </a:lnTo>
                  <a:lnTo>
                    <a:pt x="36763" y="221488"/>
                  </a:lnTo>
                  <a:cubicBezTo>
                    <a:pt x="50739" y="223918"/>
                    <a:pt x="65930" y="228780"/>
                    <a:pt x="82944" y="235464"/>
                  </a:cubicBezTo>
                  <a:cubicBezTo>
                    <a:pt x="113934" y="248224"/>
                    <a:pt x="85375" y="132164"/>
                    <a:pt x="87805" y="94489"/>
                  </a:cubicBezTo>
                  <a:cubicBezTo>
                    <a:pt x="90236" y="56815"/>
                    <a:pt x="81121" y="28863"/>
                    <a:pt x="81121" y="28863"/>
                  </a:cubicBezTo>
                  <a:cubicBezTo>
                    <a:pt x="82336" y="30079"/>
                    <a:pt x="82944" y="30079"/>
                    <a:pt x="84159" y="30686"/>
                  </a:cubicBezTo>
                  <a:close/>
                </a:path>
              </a:pathLst>
            </a:custGeom>
            <a:solidFill>
              <a:srgbClr val="232A43">
                <a:alpha val="10000"/>
              </a:srgbClr>
            </a:solidFill>
            <a:ln w="9525" cap="flat">
              <a:noFill/>
              <a:prstDash val="solid"/>
              <a:miter/>
            </a:ln>
          </p:spPr>
          <p:txBody>
            <a:bodyPr rtlCol="0" anchor="ctr"/>
            <a:lstStyle/>
            <a:p>
              <a:endParaRPr lang="zh-CN" altLang="en-US"/>
            </a:p>
          </p:txBody>
        </p:sp>
        <p:sp>
          <p:nvSpPr>
            <p:cNvPr id="691" name="任意多边形: 形状 690">
              <a:extLst>
                <a:ext uri="{FF2B5EF4-FFF2-40B4-BE49-F238E27FC236}">
                  <a16:creationId xmlns:a16="http://schemas.microsoft.com/office/drawing/2014/main" id="{A2654D9D-651F-427D-A880-52DC7C20DFA7}"/>
                </a:ext>
              </a:extLst>
            </p:cNvPr>
            <p:cNvSpPr/>
            <p:nvPr/>
          </p:nvSpPr>
          <p:spPr>
            <a:xfrm>
              <a:off x="6583789" y="925189"/>
              <a:ext cx="139759" cy="352436"/>
            </a:xfrm>
            <a:custGeom>
              <a:avLst/>
              <a:gdLst>
                <a:gd name="connsiteX0" fmla="*/ 78196 w 139759"/>
                <a:gd name="connsiteY0" fmla="*/ 4557 h 352436"/>
                <a:gd name="connsiteX1" fmla="*/ 42953 w 139759"/>
                <a:gd name="connsiteY1" fmla="*/ 29471 h 352436"/>
                <a:gd name="connsiteX2" fmla="*/ 76981 w 139759"/>
                <a:gd name="connsiteY2" fmla="*/ 160723 h 352436"/>
                <a:gd name="connsiteX3" fmla="*/ 56929 w 139759"/>
                <a:gd name="connsiteY3" fmla="*/ 201435 h 352436"/>
                <a:gd name="connsiteX4" fmla="*/ 4671 w 139759"/>
                <a:gd name="connsiteY4" fmla="*/ 290760 h 352436"/>
                <a:gd name="connsiteX5" fmla="*/ 55106 w 139759"/>
                <a:gd name="connsiteY5" fmla="*/ 352740 h 352436"/>
                <a:gd name="connsiteX6" fmla="*/ 129239 w 139759"/>
                <a:gd name="connsiteY6" fmla="*/ 182598 h 352436"/>
                <a:gd name="connsiteX7" fmla="*/ 78196 w 139759"/>
                <a:gd name="connsiteY7" fmla="*/ 4557 h 35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759" h="352436">
                  <a:moveTo>
                    <a:pt x="78196" y="4557"/>
                  </a:moveTo>
                  <a:cubicBezTo>
                    <a:pt x="78196" y="4557"/>
                    <a:pt x="39307" y="19141"/>
                    <a:pt x="42953" y="29471"/>
                  </a:cubicBezTo>
                  <a:cubicBezTo>
                    <a:pt x="46599" y="39193"/>
                    <a:pt x="66651" y="143101"/>
                    <a:pt x="76981" y="160723"/>
                  </a:cubicBezTo>
                  <a:cubicBezTo>
                    <a:pt x="76981" y="160115"/>
                    <a:pt x="58144" y="198397"/>
                    <a:pt x="56929" y="201435"/>
                  </a:cubicBezTo>
                  <a:cubicBezTo>
                    <a:pt x="41737" y="231210"/>
                    <a:pt x="22293" y="239110"/>
                    <a:pt x="4671" y="290760"/>
                  </a:cubicBezTo>
                  <a:cubicBezTo>
                    <a:pt x="1633" y="299875"/>
                    <a:pt x="60575" y="344841"/>
                    <a:pt x="55106" y="352740"/>
                  </a:cubicBezTo>
                  <a:cubicBezTo>
                    <a:pt x="64220" y="340587"/>
                    <a:pt x="103718" y="284683"/>
                    <a:pt x="129239" y="182598"/>
                  </a:cubicBezTo>
                  <a:cubicBezTo>
                    <a:pt x="129239" y="182598"/>
                    <a:pt x="164483" y="139455"/>
                    <a:pt x="78196" y="4557"/>
                  </a:cubicBezTo>
                  <a:close/>
                </a:path>
              </a:pathLst>
            </a:custGeom>
            <a:solidFill>
              <a:srgbClr val="6191F2"/>
            </a:solidFill>
            <a:ln w="9525" cap="flat">
              <a:noFill/>
              <a:prstDash val="solid"/>
              <a:miter/>
            </a:ln>
          </p:spPr>
          <p:txBody>
            <a:bodyPr rtlCol="0" anchor="ctr"/>
            <a:lstStyle/>
            <a:p>
              <a:endParaRPr lang="zh-CN" altLang="en-US"/>
            </a:p>
          </p:txBody>
        </p:sp>
        <p:sp>
          <p:nvSpPr>
            <p:cNvPr id="692" name="任意多边形: 形状 691">
              <a:extLst>
                <a:ext uri="{FF2B5EF4-FFF2-40B4-BE49-F238E27FC236}">
                  <a16:creationId xmlns:a16="http://schemas.microsoft.com/office/drawing/2014/main" id="{B4452632-51CA-4A02-A1E8-D0A49A5B6CEB}"/>
                </a:ext>
              </a:extLst>
            </p:cNvPr>
            <p:cNvSpPr/>
            <p:nvPr/>
          </p:nvSpPr>
          <p:spPr>
            <a:xfrm>
              <a:off x="6476956" y="1563827"/>
              <a:ext cx="370666" cy="194448"/>
            </a:xfrm>
            <a:custGeom>
              <a:avLst/>
              <a:gdLst>
                <a:gd name="connsiteX0" fmla="*/ 96920 w 370665"/>
                <a:gd name="connsiteY0" fmla="*/ 154646 h 194447"/>
                <a:gd name="connsiteX1" fmla="*/ 70791 w 370665"/>
                <a:gd name="connsiteY1" fmla="*/ 4557 h 194447"/>
                <a:gd name="connsiteX2" fmla="*/ 13064 w 370665"/>
                <a:gd name="connsiteY2" fmla="*/ 7596 h 194447"/>
                <a:gd name="connsiteX3" fmla="*/ 36155 w 370665"/>
                <a:gd name="connsiteY3" fmla="*/ 27648 h 194447"/>
                <a:gd name="connsiteX4" fmla="*/ 4557 w 370665"/>
                <a:gd name="connsiteY4" fmla="*/ 157685 h 194447"/>
                <a:gd name="connsiteX5" fmla="*/ 16103 w 370665"/>
                <a:gd name="connsiteY5" fmla="*/ 175307 h 194447"/>
                <a:gd name="connsiteX6" fmla="*/ 59853 w 370665"/>
                <a:gd name="connsiteY6" fmla="*/ 30078 h 194447"/>
                <a:gd name="connsiteX7" fmla="*/ 87198 w 370665"/>
                <a:gd name="connsiteY7" fmla="*/ 186244 h 194447"/>
                <a:gd name="connsiteX8" fmla="*/ 95097 w 370665"/>
                <a:gd name="connsiteY8" fmla="*/ 186852 h 194447"/>
                <a:gd name="connsiteX9" fmla="*/ 107250 w 370665"/>
                <a:gd name="connsiteY9" fmla="*/ 194144 h 194447"/>
                <a:gd name="connsiteX10" fmla="*/ 368539 w 370665"/>
                <a:gd name="connsiteY10" fmla="*/ 107858 h 194447"/>
                <a:gd name="connsiteX11" fmla="*/ 366108 w 370665"/>
                <a:gd name="connsiteY11" fmla="*/ 95097 h 194447"/>
                <a:gd name="connsiteX12" fmla="*/ 96920 w 370665"/>
                <a:gd name="connsiteY12" fmla="*/ 154646 h 19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665" h="194447">
                  <a:moveTo>
                    <a:pt x="96920" y="154646"/>
                  </a:moveTo>
                  <a:cubicBezTo>
                    <a:pt x="82336" y="131556"/>
                    <a:pt x="70791" y="4557"/>
                    <a:pt x="70791" y="4557"/>
                  </a:cubicBezTo>
                  <a:lnTo>
                    <a:pt x="13064" y="7596"/>
                  </a:lnTo>
                  <a:lnTo>
                    <a:pt x="36155" y="27648"/>
                  </a:lnTo>
                  <a:lnTo>
                    <a:pt x="4557" y="157685"/>
                  </a:lnTo>
                  <a:lnTo>
                    <a:pt x="16103" y="175307"/>
                  </a:lnTo>
                  <a:cubicBezTo>
                    <a:pt x="16103" y="175307"/>
                    <a:pt x="56207" y="54384"/>
                    <a:pt x="59853" y="30078"/>
                  </a:cubicBezTo>
                  <a:cubicBezTo>
                    <a:pt x="59853" y="30078"/>
                    <a:pt x="58638" y="160115"/>
                    <a:pt x="87198" y="186244"/>
                  </a:cubicBezTo>
                  <a:cubicBezTo>
                    <a:pt x="89628" y="186244"/>
                    <a:pt x="92059" y="186244"/>
                    <a:pt x="95097" y="186852"/>
                  </a:cubicBezTo>
                  <a:cubicBezTo>
                    <a:pt x="99351" y="191105"/>
                    <a:pt x="102996" y="193536"/>
                    <a:pt x="107250" y="194144"/>
                  </a:cubicBezTo>
                  <a:cubicBezTo>
                    <a:pt x="107250" y="194144"/>
                    <a:pt x="343018" y="151001"/>
                    <a:pt x="368539" y="107858"/>
                  </a:cubicBezTo>
                  <a:cubicBezTo>
                    <a:pt x="368539" y="107858"/>
                    <a:pt x="369147" y="101173"/>
                    <a:pt x="366108" y="95097"/>
                  </a:cubicBezTo>
                  <a:cubicBezTo>
                    <a:pt x="191105" y="161938"/>
                    <a:pt x="110896" y="175914"/>
                    <a:pt x="96920" y="154646"/>
                  </a:cubicBezTo>
                  <a:close/>
                </a:path>
              </a:pathLst>
            </a:custGeom>
            <a:solidFill>
              <a:srgbClr val="F2899C">
                <a:alpha val="30000"/>
              </a:srgbClr>
            </a:solidFill>
            <a:ln w="9525" cap="flat">
              <a:noFill/>
              <a:prstDash val="solid"/>
              <a:miter/>
            </a:ln>
          </p:spPr>
          <p:txBody>
            <a:bodyPr rtlCol="0" anchor="ctr"/>
            <a:lstStyle/>
            <a:p>
              <a:endParaRPr lang="zh-CN" altLang="en-US"/>
            </a:p>
          </p:txBody>
        </p:sp>
        <p:sp>
          <p:nvSpPr>
            <p:cNvPr id="693" name="任意多边形: 形状 692">
              <a:extLst>
                <a:ext uri="{FF2B5EF4-FFF2-40B4-BE49-F238E27FC236}">
                  <a16:creationId xmlns:a16="http://schemas.microsoft.com/office/drawing/2014/main" id="{04A622F8-9BC3-44FD-9352-849789CD3625}"/>
                </a:ext>
              </a:extLst>
            </p:cNvPr>
            <p:cNvSpPr/>
            <p:nvPr/>
          </p:nvSpPr>
          <p:spPr>
            <a:xfrm>
              <a:off x="6576610" y="875361"/>
              <a:ext cx="42535" cy="48612"/>
            </a:xfrm>
            <a:custGeom>
              <a:avLst/>
              <a:gdLst>
                <a:gd name="connsiteX0" fmla="*/ 10026 w 42535"/>
                <a:gd name="connsiteY0" fmla="*/ 4557 h 48611"/>
                <a:gd name="connsiteX1" fmla="*/ 36155 w 42535"/>
                <a:gd name="connsiteY1" fmla="*/ 38586 h 48611"/>
                <a:gd name="connsiteX2" fmla="*/ 11849 w 42535"/>
                <a:gd name="connsiteY2" fmla="*/ 37370 h 48611"/>
                <a:gd name="connsiteX3" fmla="*/ 4557 w 42535"/>
                <a:gd name="connsiteY3" fmla="*/ 13672 h 48611"/>
                <a:gd name="connsiteX4" fmla="*/ 10026 w 42535"/>
                <a:gd name="connsiteY4" fmla="*/ 4557 h 4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5" h="48611">
                  <a:moveTo>
                    <a:pt x="10026" y="4557"/>
                  </a:moveTo>
                  <a:cubicBezTo>
                    <a:pt x="16710" y="13672"/>
                    <a:pt x="30686" y="28863"/>
                    <a:pt x="36155" y="38586"/>
                  </a:cubicBezTo>
                  <a:cubicBezTo>
                    <a:pt x="49523" y="64107"/>
                    <a:pt x="11849" y="37370"/>
                    <a:pt x="11849" y="37370"/>
                  </a:cubicBezTo>
                  <a:lnTo>
                    <a:pt x="4557" y="13672"/>
                  </a:lnTo>
                  <a:cubicBezTo>
                    <a:pt x="8811" y="13064"/>
                    <a:pt x="6380" y="6988"/>
                    <a:pt x="10026" y="4557"/>
                  </a:cubicBezTo>
                  <a:close/>
                </a:path>
              </a:pathLst>
            </a:custGeom>
            <a:solidFill>
              <a:srgbClr val="8C523B"/>
            </a:solidFill>
            <a:ln w="9525" cap="flat">
              <a:noFill/>
              <a:prstDash val="solid"/>
              <a:miter/>
            </a:ln>
          </p:spPr>
          <p:txBody>
            <a:bodyPr rtlCol="0" anchor="ctr"/>
            <a:lstStyle/>
            <a:p>
              <a:endParaRPr lang="zh-CN" altLang="en-US"/>
            </a:p>
          </p:txBody>
        </p:sp>
      </p:grpSp>
      <p:pic>
        <p:nvPicPr>
          <p:cNvPr id="2" name="Rob Simonsen - Duncan's Theme">
            <a:hlinkClick r:id="" action="ppaction://media"/>
            <a:extLst>
              <a:ext uri="{FF2B5EF4-FFF2-40B4-BE49-F238E27FC236}">
                <a16:creationId xmlns:a16="http://schemas.microsoft.com/office/drawing/2014/main" id="{BC9E071D-9B43-45F8-8143-9A30BA9053EA}"/>
              </a:ext>
            </a:extLst>
          </p:cNvPr>
          <p:cNvPicPr>
            <a:picLocks noChangeAspect="1"/>
          </p:cNvPicPr>
          <p:nvPr>
            <a:audioFile r:link="rId11"/>
            <p:extLst>
              <p:ext uri="{DAA4B4D4-6D71-4841-9C94-3DE7FCFB9230}">
                <p14:media xmlns:p14="http://schemas.microsoft.com/office/powerpoint/2010/main" r:embed="rId10"/>
              </p:ext>
            </p:extLst>
          </p:nvPr>
        </p:nvPicPr>
        <p:blipFill>
          <a:blip r:embed="rId15"/>
          <a:stretch>
            <a:fillRect/>
          </a:stretch>
        </p:blipFill>
        <p:spPr>
          <a:xfrm>
            <a:off x="-1144596" y="3974958"/>
            <a:ext cx="609600" cy="609600"/>
          </a:xfrm>
          <a:prstGeom prst="rect">
            <a:avLst/>
          </a:prstGeom>
        </p:spPr>
      </p:pic>
    </p:spTree>
    <p:extLst>
      <p:ext uri="{BB962C8B-B14F-4D97-AF65-F5344CB8AC3E}">
        <p14:creationId xmlns:p14="http://schemas.microsoft.com/office/powerpoint/2010/main" val="1974097657"/>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nodePh="1">
                                  <p:stCondLst>
                                    <p:cond delay="1500"/>
                                  </p:stCondLst>
                                  <p:endCondLst>
                                    <p:cond evt="begin" delay="0">
                                      <p:tn val="7"/>
                                    </p:cond>
                                  </p:endCondLst>
                                  <p:childTnLst>
                                    <p:set>
                                      <p:cBhvr>
                                        <p:cTn id="8" dur="1" fill="hold">
                                          <p:stCondLst>
                                            <p:cond delay="0"/>
                                          </p:stCondLst>
                                        </p:cTn>
                                        <p:tgtEl>
                                          <p:spTgt spid="145">
                                            <p:txEl>
                                              <p:charRg st="4294967295" end="4294967295"/>
                                            </p:txEl>
                                          </p:spTgt>
                                        </p:tgtEl>
                                        <p:attrNameLst>
                                          <p:attrName>style.visibility</p:attrName>
                                        </p:attrNameLst>
                                      </p:cBhvr>
                                      <p:to>
                                        <p:strVal val="visible"/>
                                      </p:to>
                                    </p:set>
                                    <p:animEffect transition="in" filter="fade">
                                      <p:cBhvr>
                                        <p:cTn id="9" dur="500"/>
                                        <p:tgtEl>
                                          <p:spTgt spid="145">
                                            <p:txEl>
                                              <p:charRg st="4294967295" end="4294967295"/>
                                            </p:txEl>
                                          </p:spTgt>
                                        </p:tgtEl>
                                      </p:cBhvr>
                                    </p:animEffect>
                                  </p:childTnLst>
                                </p:cTn>
                              </p:par>
                              <p:par>
                                <p:cTn id="10" presetID="53" presetClass="entr" presetSubtype="16" fill="hold" grpId="1" nodeType="withEffect" nodePh="1">
                                  <p:stCondLst>
                                    <p:cond delay="1500"/>
                                  </p:stCondLst>
                                  <p:endCondLst>
                                    <p:cond evt="begin" delay="0">
                                      <p:tn val="10"/>
                                    </p:cond>
                                  </p:endCondLst>
                                  <p:childTnLst>
                                    <p:set>
                                      <p:cBhvr>
                                        <p:cTn id="11" dur="1" fill="hold">
                                          <p:stCondLst>
                                            <p:cond delay="0"/>
                                          </p:stCondLst>
                                        </p:cTn>
                                        <p:tgtEl>
                                          <p:spTgt spid="145">
                                            <p:txEl>
                                              <p:charRg st="4294967295" end="4294967295"/>
                                            </p:txEl>
                                          </p:spTgt>
                                        </p:tgtEl>
                                        <p:attrNameLst>
                                          <p:attrName>style.visibility</p:attrName>
                                        </p:attrNameLst>
                                      </p:cBhvr>
                                      <p:to>
                                        <p:strVal val="visible"/>
                                      </p:to>
                                    </p:set>
                                    <p:anim calcmode="lin" valueType="num">
                                      <p:cBhvr>
                                        <p:cTn id="12" dur="500" fill="hold"/>
                                        <p:tgtEl>
                                          <p:spTgt spid="145">
                                            <p:txEl>
                                              <p:charRg st="4294967295" end="4294967295"/>
                                            </p:txEl>
                                          </p:spTgt>
                                        </p:tgtEl>
                                        <p:attrNameLst>
                                          <p:attrName>ppt_w</p:attrName>
                                        </p:attrNameLst>
                                      </p:cBhvr>
                                      <p:tavLst>
                                        <p:tav tm="0">
                                          <p:val>
                                            <p:strVal val="0-#ppt_w/2"/>
                                          </p:val>
                                        </p:tav>
                                        <p:tav tm="100000">
                                          <p:val>
                                            <p:strVal val="#ppt_x"/>
                                          </p:val>
                                        </p:tav>
                                      </p:tavLst>
                                    </p:anim>
                                    <p:anim calcmode="lin" valueType="num">
                                      <p:cBhvr>
                                        <p:cTn id="13" dur="500" fill="hold"/>
                                        <p:tgtEl>
                                          <p:spTgt spid="145">
                                            <p:txEl>
                                              <p:charRg st="4294967295" end="4294967295"/>
                                            </p:txEl>
                                          </p:spTgt>
                                        </p:tgtEl>
                                        <p:attrNameLst>
                                          <p:attrName>ppt_h</p:attrName>
                                        </p:attrNameLst>
                                      </p:cBhvr>
                                      <p:tavLst>
                                        <p:tav tm="0">
                                          <p:val>
                                            <p:strVal val="#ppt_y"/>
                                          </p:val>
                                        </p:tav>
                                        <p:tav tm="100000">
                                          <p:val>
                                            <p:strVal val="#ppt_y"/>
                                          </p:val>
                                        </p:tav>
                                      </p:tavLst>
                                    </p:anim>
                                    <p:animEffect transition="in" filter="fade">
                                      <p:cBhvr>
                                        <p:cTn id="14" dur="500"/>
                                        <p:tgtEl>
                                          <p:spTgt spid="145">
                                            <p:txEl>
                                              <p:charRg st="4294967295" end="4294967295"/>
                                            </p:txEl>
                                          </p:spTgt>
                                        </p:tgtEl>
                                      </p:cBhvr>
                                    </p:animEffect>
                                  </p:childTnLst>
                                </p:cTn>
                              </p:par>
                              <p:par>
                                <p:cTn id="15" presetID="6" presetClass="emph" presetSubtype="0" accel="30000" decel="26000" autoRev="1" fill="hold" grpId="2" nodeType="withEffect" nodePh="1">
                                  <p:stCondLst>
                                    <p:cond delay="1900"/>
                                  </p:stCondLst>
                                  <p:endCondLst>
                                    <p:cond evt="begin" delay="0">
                                      <p:tn val="15"/>
                                    </p:cond>
                                  </p:endCondLst>
                                  <p:childTnLst>
                                    <p:animScale>
                                      <p:cBhvr>
                                        <p:cTn id="16" dur="500" fill="hold"/>
                                        <p:tgtEl>
                                          <p:spTgt spid="145">
                                            <p:txEl>
                                              <p:charRg st="4294967295" end="4294967295"/>
                                            </p:txEl>
                                          </p:spTgt>
                                        </p:tgtEl>
                                      </p:cBhvr>
                                      <p:by x="110000" y="110000"/>
                                    </p:animScale>
                                  </p:childTnLst>
                                </p:cTn>
                              </p:par>
                              <p:par>
                                <p:cTn id="17" presetID="10" presetClass="entr" presetSubtype="0" fill="hold" grpId="0" nodeType="withEffect" nodePh="1">
                                  <p:stCondLst>
                                    <p:cond delay="1500"/>
                                  </p:stCondLst>
                                  <p:endCondLst>
                                    <p:cond evt="begin" delay="0">
                                      <p:tn val="17"/>
                                    </p:cond>
                                  </p:endCondLst>
                                  <p:childTnLst>
                                    <p:set>
                                      <p:cBhvr>
                                        <p:cTn id="18" dur="1" fill="hold">
                                          <p:stCondLst>
                                            <p:cond delay="0"/>
                                          </p:stCondLst>
                                        </p:cTn>
                                        <p:tgtEl>
                                          <p:spTgt spid="186">
                                            <p:txEl>
                                              <p:charRg st="4294967295" end="4294967295"/>
                                            </p:txEl>
                                          </p:spTgt>
                                        </p:tgtEl>
                                        <p:attrNameLst>
                                          <p:attrName>style.visibility</p:attrName>
                                        </p:attrNameLst>
                                      </p:cBhvr>
                                      <p:to>
                                        <p:strVal val="visible"/>
                                      </p:to>
                                    </p:set>
                                    <p:animEffect transition="in" filter="fade">
                                      <p:cBhvr>
                                        <p:cTn id="19" dur="500"/>
                                        <p:tgtEl>
                                          <p:spTgt spid="186">
                                            <p:txEl>
                                              <p:charRg st="4294967295" end="4294967295"/>
                                            </p:txEl>
                                          </p:spTgt>
                                        </p:tgtEl>
                                      </p:cBhvr>
                                    </p:animEffect>
                                  </p:childTnLst>
                                </p:cTn>
                              </p:par>
                              <p:par>
                                <p:cTn id="20" presetID="53" presetClass="entr" presetSubtype="16" fill="hold" grpId="1" nodeType="withEffect" nodePh="1">
                                  <p:stCondLst>
                                    <p:cond delay="1500"/>
                                  </p:stCondLst>
                                  <p:endCondLst>
                                    <p:cond evt="begin" delay="0">
                                      <p:tn val="20"/>
                                    </p:cond>
                                  </p:endCondLst>
                                  <p:childTnLst>
                                    <p:set>
                                      <p:cBhvr>
                                        <p:cTn id="21" dur="1" fill="hold">
                                          <p:stCondLst>
                                            <p:cond delay="0"/>
                                          </p:stCondLst>
                                        </p:cTn>
                                        <p:tgtEl>
                                          <p:spTgt spid="186">
                                            <p:txEl>
                                              <p:charRg st="4294967295" end="4294967295"/>
                                            </p:txEl>
                                          </p:spTgt>
                                        </p:tgtEl>
                                        <p:attrNameLst>
                                          <p:attrName>style.visibility</p:attrName>
                                        </p:attrNameLst>
                                      </p:cBhvr>
                                      <p:to>
                                        <p:strVal val="visible"/>
                                      </p:to>
                                    </p:set>
                                    <p:anim calcmode="lin" valueType="num">
                                      <p:cBhvr>
                                        <p:cTn id="22" dur="500" fill="hold"/>
                                        <p:tgtEl>
                                          <p:spTgt spid="186">
                                            <p:txEl>
                                              <p:charRg st="4294967295" end="4294967295"/>
                                            </p:txEl>
                                          </p:spTgt>
                                        </p:tgtEl>
                                        <p:attrNameLst>
                                          <p:attrName>ppt_w</p:attrName>
                                        </p:attrNameLst>
                                      </p:cBhvr>
                                      <p:tavLst>
                                        <p:tav tm="0">
                                          <p:val>
                                            <p:strVal val="0-#ppt_w/2"/>
                                          </p:val>
                                        </p:tav>
                                        <p:tav tm="100000">
                                          <p:val>
                                            <p:strVal val="#ppt_x"/>
                                          </p:val>
                                        </p:tav>
                                      </p:tavLst>
                                    </p:anim>
                                    <p:anim calcmode="lin" valueType="num">
                                      <p:cBhvr>
                                        <p:cTn id="23" dur="500" fill="hold"/>
                                        <p:tgtEl>
                                          <p:spTgt spid="186">
                                            <p:txEl>
                                              <p:charRg st="4294967295" end="4294967295"/>
                                            </p:txEl>
                                          </p:spTgt>
                                        </p:tgtEl>
                                        <p:attrNameLst>
                                          <p:attrName>ppt_h</p:attrName>
                                        </p:attrNameLst>
                                      </p:cBhvr>
                                      <p:tavLst>
                                        <p:tav tm="0">
                                          <p:val>
                                            <p:strVal val="#ppt_y"/>
                                          </p:val>
                                        </p:tav>
                                        <p:tav tm="100000">
                                          <p:val>
                                            <p:strVal val="#ppt_y"/>
                                          </p:val>
                                        </p:tav>
                                      </p:tavLst>
                                    </p:anim>
                                    <p:animEffect transition="in" filter="fade">
                                      <p:cBhvr>
                                        <p:cTn id="24" dur="500"/>
                                        <p:tgtEl>
                                          <p:spTgt spid="186">
                                            <p:txEl>
                                              <p:charRg st="4294967295" end="4294967295"/>
                                            </p:txEl>
                                          </p:spTgt>
                                        </p:tgtEl>
                                      </p:cBhvr>
                                    </p:animEffect>
                                  </p:childTnLst>
                                </p:cTn>
                              </p:par>
                              <p:par>
                                <p:cTn id="25" presetID="6" presetClass="emph" presetSubtype="0" accel="30000" decel="26000" autoRev="1" fill="hold" grpId="2" nodeType="withEffect" nodePh="1">
                                  <p:stCondLst>
                                    <p:cond delay="1900"/>
                                  </p:stCondLst>
                                  <p:endCondLst>
                                    <p:cond evt="begin" delay="0">
                                      <p:tn val="25"/>
                                    </p:cond>
                                  </p:endCondLst>
                                  <p:childTnLst>
                                    <p:animScale>
                                      <p:cBhvr>
                                        <p:cTn id="26" dur="500" fill="hold"/>
                                        <p:tgtEl>
                                          <p:spTgt spid="186">
                                            <p:txEl>
                                              <p:charRg st="4294967295" end="4294967295"/>
                                            </p:txEl>
                                          </p:spTgt>
                                        </p:tgtEl>
                                      </p:cBhvr>
                                      <p:by x="110000" y="110000"/>
                                    </p:animScale>
                                  </p:childTnLst>
                                </p:cTn>
                              </p:par>
                              <p:par>
                                <p:cTn id="27" presetID="2" presetClass="entr" presetSubtype="2" decel="100000" fill="hold" grpId="0" nodeType="withEffect" nodePh="1">
                                  <p:stCondLst>
                                    <p:cond delay="250"/>
                                  </p:stCondLst>
                                  <p:endCondLst>
                                    <p:cond evt="begin" delay="0">
                                      <p:tn val="27"/>
                                    </p:cond>
                                  </p:endCondLst>
                                  <p:childTnLst>
                                    <p:set>
                                      <p:cBhvr>
                                        <p:cTn id="28"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29"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30"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par>
                                <p:cTn id="31" presetID="2" presetClass="entr" presetSubtype="8" decel="100000" fill="hold" grpId="0" nodeType="withEffect">
                                  <p:stCondLst>
                                    <p:cond delay="25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1500" fill="hold"/>
                                        <p:tgtEl>
                                          <p:spTgt spid="18"/>
                                        </p:tgtEl>
                                        <p:attrNameLst>
                                          <p:attrName>ppt_x</p:attrName>
                                        </p:attrNameLst>
                                      </p:cBhvr>
                                      <p:tavLst>
                                        <p:tav tm="0">
                                          <p:val>
                                            <p:strVal val="0-#ppt_w/2"/>
                                          </p:val>
                                        </p:tav>
                                        <p:tav tm="100000">
                                          <p:val>
                                            <p:strVal val="#ppt_x"/>
                                          </p:val>
                                        </p:tav>
                                      </p:tavLst>
                                    </p:anim>
                                    <p:anim calcmode="lin" valueType="num">
                                      <p:cBhvr additive="base">
                                        <p:cTn id="34" dur="1500" fill="hold"/>
                                        <p:tgtEl>
                                          <p:spTgt spid="18"/>
                                        </p:tgtEl>
                                        <p:attrNameLst>
                                          <p:attrName>ppt_y</p:attrName>
                                        </p:attrNameLst>
                                      </p:cBhvr>
                                      <p:tavLst>
                                        <p:tav tm="0">
                                          <p:val>
                                            <p:strVal val="#ppt_y"/>
                                          </p:val>
                                        </p:tav>
                                        <p:tav tm="100000">
                                          <p:val>
                                            <p:strVal val="#ppt_y"/>
                                          </p:val>
                                        </p:tav>
                                      </p:tavLst>
                                    </p:anim>
                                    <p:set>
                                      <p:cBhvr>
                                        <p:cTn id="35" dur="1" fill="hold">
                                          <p:stCondLst>
                                            <p:cond delay="0"/>
                                          </p:stCondLst>
                                        </p:cTn>
                                        <p:tgtEl>
                                          <p:spTgt spid="18"/>
                                        </p:tgtEl>
                                        <p:attrNameLst>
                                          <p:attrName>style.visibility</p:attrName>
                                        </p:attrNameLst>
                                      </p:cBhvr>
                                      <p:to>
                                        <p:strVal val="visible"/>
                                      </p:to>
                                    </p:set>
                                    <p:anim to="" calcmode="lin" valueType="num">
                                      <p:cBhvr>
                                        <p:cTn id="36" dur="1500" fill="hold">
                                          <p:stCondLst>
                                            <p:cond delay="0"/>
                                          </p:stCondLst>
                                        </p:cTn>
                                        <p:tgtEl>
                                          <p:spTgt spid="18"/>
                                        </p:tgtEl>
                                        <p:attrNameLst>
                                          <p:attrName>ppt_w</p:attrName>
                                        </p:attrNameLst>
                                      </p:cBhvr>
                                      <p:tavLst>
                                        <p:tav tm="0">
                                          <p:val>
                                            <p:strVal val="0"/>
                                          </p:val>
                                        </p:tav>
                                        <p:tav tm="100000">
                                          <p:val>
                                            <p:strVal val="#ppt_w"/>
                                          </p:val>
                                        </p:tav>
                                      </p:tavLst>
                                    </p:anim>
                                    <p:anim to="" calcmode="lin" valueType="num">
                                      <p:cBhvr>
                                        <p:cTn id="37" dur="1500" fill="hold">
                                          <p:stCondLst>
                                            <p:cond delay="0"/>
                                          </p:stCondLst>
                                        </p:cTn>
                                        <p:tgtEl>
                                          <p:spTgt spid="18"/>
                                        </p:tgtEl>
                                        <p:attrNameLst>
                                          <p:attrName>ppt_h</p:attrName>
                                        </p:attrNameLst>
                                      </p:cBhvr>
                                      <p:tavLst>
                                        <p:tav tm="0">
                                          <p:val>
                                            <p:strVal val="0"/>
                                          </p:val>
                                        </p:tav>
                                        <p:tav tm="100000">
                                          <p:val>
                                            <p:strVal val="#ppt_h"/>
                                          </p:val>
                                        </p:tav>
                                      </p:tavLst>
                                    </p:anim>
                                    <p:animEffect filter="fade">
                                      <p:cBhvr>
                                        <p:cTn id="38" dur="1500">
                                          <p:stCondLst>
                                            <p:cond delay="0"/>
                                          </p:stCondLst>
                                        </p:cTn>
                                        <p:tgtEl>
                                          <p:spTgt spid="18"/>
                                        </p:tgtEl>
                                      </p:cBhvr>
                                    </p:animEffect>
                                  </p:childTnLst>
                                </p:cTn>
                              </p:par>
                              <p:par>
                                <p:cTn id="39" presetID="2" presetClass="entr" presetSubtype="8" decel="100000" fill="hold" nodeType="withEffect">
                                  <p:stCondLst>
                                    <p:cond delay="250"/>
                                  </p:stCondLst>
                                  <p:childTnLst>
                                    <p:set>
                                      <p:cBhvr>
                                        <p:cTn id="40" dur="1" fill="hold">
                                          <p:stCondLst>
                                            <p:cond delay="0"/>
                                          </p:stCondLst>
                                        </p:cTn>
                                        <p:tgtEl>
                                          <p:spTgt spid="187"/>
                                        </p:tgtEl>
                                        <p:attrNameLst>
                                          <p:attrName>style.visibility</p:attrName>
                                        </p:attrNameLst>
                                      </p:cBhvr>
                                      <p:to>
                                        <p:strVal val="visible"/>
                                      </p:to>
                                    </p:set>
                                    <p:anim calcmode="lin" valueType="num">
                                      <p:cBhvr additive="base">
                                        <p:cTn id="41" dur="1500" fill="hold"/>
                                        <p:tgtEl>
                                          <p:spTgt spid="187"/>
                                        </p:tgtEl>
                                        <p:attrNameLst>
                                          <p:attrName>ppt_x</p:attrName>
                                        </p:attrNameLst>
                                      </p:cBhvr>
                                      <p:tavLst>
                                        <p:tav tm="0">
                                          <p:val>
                                            <p:strVal val="0-#ppt_w/2"/>
                                          </p:val>
                                        </p:tav>
                                        <p:tav tm="100000">
                                          <p:val>
                                            <p:strVal val="#ppt_x"/>
                                          </p:val>
                                        </p:tav>
                                      </p:tavLst>
                                    </p:anim>
                                    <p:anim calcmode="lin" valueType="num">
                                      <p:cBhvr additive="base">
                                        <p:cTn id="42" dur="1500" fill="hold"/>
                                        <p:tgtEl>
                                          <p:spTgt spid="187"/>
                                        </p:tgtEl>
                                        <p:attrNameLst>
                                          <p:attrName>ppt_y</p:attrName>
                                        </p:attrNameLst>
                                      </p:cBhvr>
                                      <p:tavLst>
                                        <p:tav tm="0">
                                          <p:val>
                                            <p:strVal val="#ppt_y"/>
                                          </p:val>
                                        </p:tav>
                                        <p:tav tm="100000">
                                          <p:val>
                                            <p:strVal val="#ppt_y"/>
                                          </p:val>
                                        </p:tav>
                                      </p:tavLst>
                                    </p:anim>
                                    <p:set>
                                      <p:cBhvr>
                                        <p:cTn id="43" dur="1" fill="hold">
                                          <p:stCondLst>
                                            <p:cond delay="0"/>
                                          </p:stCondLst>
                                        </p:cTn>
                                        <p:tgtEl>
                                          <p:spTgt spid="187"/>
                                        </p:tgtEl>
                                        <p:attrNameLst>
                                          <p:attrName>style.visibility</p:attrName>
                                        </p:attrNameLst>
                                      </p:cBhvr>
                                      <p:to>
                                        <p:strVal val="visible"/>
                                      </p:to>
                                    </p:set>
                                    <p:anim to="" calcmode="lin" valueType="num">
                                      <p:cBhvr>
                                        <p:cTn id="44" dur="1500" fill="hold">
                                          <p:stCondLst>
                                            <p:cond delay="0"/>
                                          </p:stCondLst>
                                        </p:cTn>
                                        <p:tgtEl>
                                          <p:spTgt spid="187"/>
                                        </p:tgtEl>
                                        <p:attrNameLst>
                                          <p:attrName>ppt_w</p:attrName>
                                        </p:attrNameLst>
                                      </p:cBhvr>
                                      <p:tavLst>
                                        <p:tav tm="0">
                                          <p:val>
                                            <p:strVal val="0"/>
                                          </p:val>
                                        </p:tav>
                                        <p:tav tm="100000">
                                          <p:val>
                                            <p:strVal val="#ppt_w"/>
                                          </p:val>
                                        </p:tav>
                                      </p:tavLst>
                                    </p:anim>
                                    <p:anim to="" calcmode="lin" valueType="num">
                                      <p:cBhvr>
                                        <p:cTn id="45" dur="1500" fill="hold">
                                          <p:stCondLst>
                                            <p:cond delay="0"/>
                                          </p:stCondLst>
                                        </p:cTn>
                                        <p:tgtEl>
                                          <p:spTgt spid="187"/>
                                        </p:tgtEl>
                                        <p:attrNameLst>
                                          <p:attrName>ppt_h</p:attrName>
                                        </p:attrNameLst>
                                      </p:cBhvr>
                                      <p:tavLst>
                                        <p:tav tm="0">
                                          <p:val>
                                            <p:strVal val="0"/>
                                          </p:val>
                                        </p:tav>
                                        <p:tav tm="100000">
                                          <p:val>
                                            <p:strVal val="#ppt_h"/>
                                          </p:val>
                                        </p:tav>
                                      </p:tavLst>
                                    </p:anim>
                                    <p:animEffect filter="fade">
                                      <p:cBhvr>
                                        <p:cTn id="46" dur="1500">
                                          <p:stCondLst>
                                            <p:cond delay="0"/>
                                          </p:stCondLst>
                                        </p:cTn>
                                        <p:tgtEl>
                                          <p:spTgt spid="187"/>
                                        </p:tgtEl>
                                      </p:cBhvr>
                                    </p:animEffect>
                                  </p:childTnLst>
                                </p:cTn>
                              </p:par>
                              <p:par>
                                <p:cTn id="47" presetID="2" presetClass="entr" presetSubtype="8" decel="100000" fill="hold" grpId="0" nodeType="withEffect">
                                  <p:stCondLst>
                                    <p:cond delay="25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1500" fill="hold"/>
                                        <p:tgtEl>
                                          <p:spTgt spid="23"/>
                                        </p:tgtEl>
                                        <p:attrNameLst>
                                          <p:attrName>ppt_x</p:attrName>
                                        </p:attrNameLst>
                                      </p:cBhvr>
                                      <p:tavLst>
                                        <p:tav tm="0">
                                          <p:val>
                                            <p:strVal val="0-#ppt_w/2"/>
                                          </p:val>
                                        </p:tav>
                                        <p:tav tm="100000">
                                          <p:val>
                                            <p:strVal val="#ppt_x"/>
                                          </p:val>
                                        </p:tav>
                                      </p:tavLst>
                                    </p:anim>
                                    <p:anim calcmode="lin" valueType="num">
                                      <p:cBhvr additive="base">
                                        <p:cTn id="50" dur="1500" fill="hold"/>
                                        <p:tgtEl>
                                          <p:spTgt spid="23"/>
                                        </p:tgtEl>
                                        <p:attrNameLst>
                                          <p:attrName>ppt_y</p:attrName>
                                        </p:attrNameLst>
                                      </p:cBhvr>
                                      <p:tavLst>
                                        <p:tav tm="0">
                                          <p:val>
                                            <p:strVal val="#ppt_y"/>
                                          </p:val>
                                        </p:tav>
                                        <p:tav tm="100000">
                                          <p:val>
                                            <p:strVal val="#ppt_y"/>
                                          </p:val>
                                        </p:tav>
                                      </p:tavLst>
                                    </p:anim>
                                    <p:set>
                                      <p:cBhvr>
                                        <p:cTn id="51" dur="1" fill="hold">
                                          <p:stCondLst>
                                            <p:cond delay="0"/>
                                          </p:stCondLst>
                                        </p:cTn>
                                        <p:tgtEl>
                                          <p:spTgt spid="23"/>
                                        </p:tgtEl>
                                        <p:attrNameLst>
                                          <p:attrName>style.visibility</p:attrName>
                                        </p:attrNameLst>
                                      </p:cBhvr>
                                      <p:to>
                                        <p:strVal val="visible"/>
                                      </p:to>
                                    </p:set>
                                    <p:anim to="" calcmode="lin" valueType="num">
                                      <p:cBhvr>
                                        <p:cTn id="52" dur="1500" fill="hold">
                                          <p:stCondLst>
                                            <p:cond delay="0"/>
                                          </p:stCondLst>
                                        </p:cTn>
                                        <p:tgtEl>
                                          <p:spTgt spid="23"/>
                                        </p:tgtEl>
                                        <p:attrNameLst>
                                          <p:attrName>ppt_w</p:attrName>
                                        </p:attrNameLst>
                                      </p:cBhvr>
                                      <p:tavLst>
                                        <p:tav tm="0">
                                          <p:val>
                                            <p:strVal val="0"/>
                                          </p:val>
                                        </p:tav>
                                        <p:tav tm="100000">
                                          <p:val>
                                            <p:strVal val="#ppt_w"/>
                                          </p:val>
                                        </p:tav>
                                      </p:tavLst>
                                    </p:anim>
                                    <p:anim to="" calcmode="lin" valueType="num">
                                      <p:cBhvr>
                                        <p:cTn id="53" dur="1500" fill="hold">
                                          <p:stCondLst>
                                            <p:cond delay="0"/>
                                          </p:stCondLst>
                                        </p:cTn>
                                        <p:tgtEl>
                                          <p:spTgt spid="23"/>
                                        </p:tgtEl>
                                        <p:attrNameLst>
                                          <p:attrName>ppt_h</p:attrName>
                                        </p:attrNameLst>
                                      </p:cBhvr>
                                      <p:tavLst>
                                        <p:tav tm="0">
                                          <p:val>
                                            <p:strVal val="0"/>
                                          </p:val>
                                        </p:tav>
                                        <p:tav tm="100000">
                                          <p:val>
                                            <p:strVal val="#ppt_h"/>
                                          </p:val>
                                        </p:tav>
                                      </p:tavLst>
                                    </p:anim>
                                    <p:animEffect filter="fade">
                                      <p:cBhvr>
                                        <p:cTn id="54" dur="1500">
                                          <p:stCondLst>
                                            <p:cond delay="0"/>
                                          </p:stCondLst>
                                        </p:cTn>
                                        <p:tgtEl>
                                          <p:spTgt spid="23"/>
                                        </p:tgtEl>
                                      </p:cBhvr>
                                    </p:animEffect>
                                  </p:childTnLst>
                                </p:cTn>
                              </p:par>
                              <p:par>
                                <p:cTn id="55" presetID="2" presetClass="entr" presetSubtype="8" decel="100000" fill="hold" nodeType="withEffect">
                                  <p:stCondLst>
                                    <p:cond delay="25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1500" fill="hold"/>
                                        <p:tgtEl>
                                          <p:spTgt spid="3"/>
                                        </p:tgtEl>
                                        <p:attrNameLst>
                                          <p:attrName>ppt_x</p:attrName>
                                        </p:attrNameLst>
                                      </p:cBhvr>
                                      <p:tavLst>
                                        <p:tav tm="0">
                                          <p:val>
                                            <p:strVal val="0-#ppt_w/2"/>
                                          </p:val>
                                        </p:tav>
                                        <p:tav tm="100000">
                                          <p:val>
                                            <p:strVal val="#ppt_x"/>
                                          </p:val>
                                        </p:tav>
                                      </p:tavLst>
                                    </p:anim>
                                    <p:anim calcmode="lin" valueType="num">
                                      <p:cBhvr additive="base">
                                        <p:cTn id="58" dur="1500" fill="hold"/>
                                        <p:tgtEl>
                                          <p:spTgt spid="3"/>
                                        </p:tgtEl>
                                        <p:attrNameLst>
                                          <p:attrName>ppt_y</p:attrName>
                                        </p:attrNameLst>
                                      </p:cBhvr>
                                      <p:tavLst>
                                        <p:tav tm="0">
                                          <p:val>
                                            <p:strVal val="#ppt_y"/>
                                          </p:val>
                                        </p:tav>
                                        <p:tav tm="100000">
                                          <p:val>
                                            <p:strVal val="#ppt_y"/>
                                          </p:val>
                                        </p:tav>
                                      </p:tavLst>
                                    </p:anim>
                                    <p:set>
                                      <p:cBhvr>
                                        <p:cTn id="59" dur="1" fill="hold">
                                          <p:stCondLst>
                                            <p:cond delay="0"/>
                                          </p:stCondLst>
                                        </p:cTn>
                                        <p:tgtEl>
                                          <p:spTgt spid="3"/>
                                        </p:tgtEl>
                                        <p:attrNameLst>
                                          <p:attrName>style.visibility</p:attrName>
                                        </p:attrNameLst>
                                      </p:cBhvr>
                                      <p:to>
                                        <p:strVal val="visible"/>
                                      </p:to>
                                    </p:set>
                                    <p:anim to="" calcmode="lin" valueType="num">
                                      <p:cBhvr>
                                        <p:cTn id="60" dur="1500" fill="hold">
                                          <p:stCondLst>
                                            <p:cond delay="0"/>
                                          </p:stCondLst>
                                        </p:cTn>
                                        <p:tgtEl>
                                          <p:spTgt spid="3"/>
                                        </p:tgtEl>
                                        <p:attrNameLst>
                                          <p:attrName>ppt_w</p:attrName>
                                        </p:attrNameLst>
                                      </p:cBhvr>
                                      <p:tavLst>
                                        <p:tav tm="0">
                                          <p:val>
                                            <p:strVal val="0"/>
                                          </p:val>
                                        </p:tav>
                                        <p:tav tm="100000">
                                          <p:val>
                                            <p:strVal val="#ppt_w"/>
                                          </p:val>
                                        </p:tav>
                                      </p:tavLst>
                                    </p:anim>
                                    <p:anim to="" calcmode="lin" valueType="num">
                                      <p:cBhvr>
                                        <p:cTn id="61" dur="1500" fill="hold">
                                          <p:stCondLst>
                                            <p:cond delay="0"/>
                                          </p:stCondLst>
                                        </p:cTn>
                                        <p:tgtEl>
                                          <p:spTgt spid="3"/>
                                        </p:tgtEl>
                                        <p:attrNameLst>
                                          <p:attrName>ppt_h</p:attrName>
                                        </p:attrNameLst>
                                      </p:cBhvr>
                                      <p:tavLst>
                                        <p:tav tm="0">
                                          <p:val>
                                            <p:strVal val="0"/>
                                          </p:val>
                                        </p:tav>
                                        <p:tav tm="100000">
                                          <p:val>
                                            <p:strVal val="#ppt_h"/>
                                          </p:val>
                                        </p:tav>
                                      </p:tavLst>
                                    </p:anim>
                                    <p:animEffect filter="fade">
                                      <p:cBhvr>
                                        <p:cTn id="62" dur="15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3" repeatCount="indefinite" fill="hold" display="0">
                  <p:stCondLst>
                    <p:cond delay="indefinite"/>
                  </p:stCondLst>
                  <p:endCondLst>
                    <p:cond evt="onStopAudio" delay="0">
                      <p:tgtEl>
                        <p:sldTgt/>
                      </p:tgtEl>
                    </p:cond>
                  </p:endCondLst>
                </p:cTn>
                <p:tgtEl>
                  <p:spTgt spid="2"/>
                </p:tgtEl>
              </p:cMediaNode>
            </p:audio>
          </p:childTnLst>
        </p:cTn>
      </p:par>
    </p:tnLst>
    <p:bldLst>
      <p:bldP spid="185" grpId="0" autoUpdateAnimBg="0"/>
      <p:bldP spid="18" grpId="0" autoUpdateAnimBg="0"/>
      <p:bldP spid="186" grpId="0" autoUpdateAnimBg="0"/>
      <p:bldP spid="186" grpId="1" autoUpdateAnimBg="0"/>
      <p:bldP spid="186" grpId="2" autoUpdateAnimBg="0"/>
      <p:bldP spid="23" grpId="0" autoUpdateAnimBg="0"/>
      <p:bldP spid="145" grpId="0" autoUpdateAnimBg="0"/>
      <p:bldP spid="145" grpId="1" autoUpdateAnimBg="0"/>
      <p:bldP spid="145" grpId="2"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5579" y="-13292649"/>
            <a:ext cx="12301394" cy="15905254"/>
            <a:chOff x="-145579" y="-6398752"/>
            <a:chExt cx="12301394" cy="15905254"/>
          </a:xfrm>
        </p:grpSpPr>
        <p:sp>
          <p:nvSpPr>
            <p:cNvPr id="6" name="椭圆 5"/>
            <p:cNvSpPr/>
            <p:nvPr/>
          </p:nvSpPr>
          <p:spPr>
            <a:xfrm rot="19031956">
              <a:off x="4734798" y="-6398752"/>
              <a:ext cx="2418088" cy="2493890"/>
            </a:xfrm>
            <a:prstGeom prst="ellipse">
              <a:avLst/>
            </a:pr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12"/>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5" name="任意多边形 14"/>
          <p:cNvSpPr/>
          <p:nvPr/>
        </p:nvSpPr>
        <p:spPr>
          <a:xfrm>
            <a:off x="-832513" y="2749084"/>
            <a:ext cx="8175009" cy="3724802"/>
          </a:xfrm>
          <a:custGeom>
            <a:avLst/>
            <a:gdLst>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6550 h 6084417"/>
              <a:gd name="connsiteX1" fmla="*/ 873457 w 4949842"/>
              <a:gd name="connsiteY1" fmla="*/ 409505 h 6084417"/>
              <a:gd name="connsiteX2" fmla="*/ 1296537 w 4949842"/>
              <a:gd name="connsiteY2" fmla="*/ 846234 h 6084417"/>
              <a:gd name="connsiteX3" fmla="*/ 2511188 w 4949842"/>
              <a:gd name="connsiteY3" fmla="*/ 655165 h 6084417"/>
              <a:gd name="connsiteX4" fmla="*/ 3684895 w 4949842"/>
              <a:gd name="connsiteY4" fmla="*/ 73 h 6084417"/>
              <a:gd name="connsiteX5" fmla="*/ 4763068 w 4949842"/>
              <a:gd name="connsiteY5" fmla="*/ 532335 h 6084417"/>
              <a:gd name="connsiteX6" fmla="*/ 4899546 w 4949842"/>
              <a:gd name="connsiteY6" fmla="*/ 1924407 h 6084417"/>
              <a:gd name="connsiteX7" fmla="*/ 4217158 w 4949842"/>
              <a:gd name="connsiteY7" fmla="*/ 2988932 h 6084417"/>
              <a:gd name="connsiteX8" fmla="*/ 4558352 w 4949842"/>
              <a:gd name="connsiteY8" fmla="*/ 4940562 h 6084417"/>
              <a:gd name="connsiteX9" fmla="*/ 3589361 w 4949842"/>
              <a:gd name="connsiteY9" fmla="*/ 6073326 h 6084417"/>
              <a:gd name="connsiteX10" fmla="*/ 1528549 w 4949842"/>
              <a:gd name="connsiteY10" fmla="*/ 5459177 h 6084417"/>
              <a:gd name="connsiteX11" fmla="*/ 0 w 4949842"/>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39314"/>
              <a:gd name="connsiteY0" fmla="*/ 136550 h 6084417"/>
              <a:gd name="connsiteX1" fmla="*/ 873457 w 4939314"/>
              <a:gd name="connsiteY1" fmla="*/ 409505 h 6084417"/>
              <a:gd name="connsiteX2" fmla="*/ 1296537 w 4939314"/>
              <a:gd name="connsiteY2" fmla="*/ 846234 h 6084417"/>
              <a:gd name="connsiteX3" fmla="*/ 2511188 w 4939314"/>
              <a:gd name="connsiteY3" fmla="*/ 655165 h 6084417"/>
              <a:gd name="connsiteX4" fmla="*/ 3684895 w 4939314"/>
              <a:gd name="connsiteY4" fmla="*/ 73 h 6084417"/>
              <a:gd name="connsiteX5" fmla="*/ 4763068 w 4939314"/>
              <a:gd name="connsiteY5" fmla="*/ 532335 h 6084417"/>
              <a:gd name="connsiteX6" fmla="*/ 4899546 w 4939314"/>
              <a:gd name="connsiteY6" fmla="*/ 1924407 h 6084417"/>
              <a:gd name="connsiteX7" fmla="*/ 4217158 w 4939314"/>
              <a:gd name="connsiteY7" fmla="*/ 2988932 h 6084417"/>
              <a:gd name="connsiteX8" fmla="*/ 4558352 w 4939314"/>
              <a:gd name="connsiteY8" fmla="*/ 4940562 h 6084417"/>
              <a:gd name="connsiteX9" fmla="*/ 3589361 w 4939314"/>
              <a:gd name="connsiteY9" fmla="*/ 6073326 h 6084417"/>
              <a:gd name="connsiteX10" fmla="*/ 1528549 w 4939314"/>
              <a:gd name="connsiteY10" fmla="*/ 5459177 h 6084417"/>
              <a:gd name="connsiteX11" fmla="*/ 0 w 4939314"/>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938" h="6084417">
                <a:moveTo>
                  <a:pt x="409433" y="136550"/>
                </a:moveTo>
                <a:cubicBezTo>
                  <a:pt x="567519" y="213887"/>
                  <a:pt x="739253" y="236633"/>
                  <a:pt x="873457" y="409505"/>
                </a:cubicBezTo>
                <a:cubicBezTo>
                  <a:pt x="1007661" y="582377"/>
                  <a:pt x="982638" y="764348"/>
                  <a:pt x="1296537" y="846234"/>
                </a:cubicBezTo>
                <a:cubicBezTo>
                  <a:pt x="1610436" y="928120"/>
                  <a:pt x="2126776" y="837135"/>
                  <a:pt x="2511188" y="655165"/>
                </a:cubicBezTo>
                <a:cubicBezTo>
                  <a:pt x="2895600" y="473195"/>
                  <a:pt x="3282286" y="-6750"/>
                  <a:pt x="3684895" y="73"/>
                </a:cubicBezTo>
                <a:cubicBezTo>
                  <a:pt x="4087504" y="6896"/>
                  <a:pt x="4533331" y="211613"/>
                  <a:pt x="4763068" y="532335"/>
                </a:cubicBezTo>
                <a:cubicBezTo>
                  <a:pt x="4992805" y="853057"/>
                  <a:pt x="5017826" y="1501326"/>
                  <a:pt x="4899546" y="1924407"/>
                </a:cubicBezTo>
                <a:cubicBezTo>
                  <a:pt x="4781266" y="2347488"/>
                  <a:pt x="4219432" y="2458945"/>
                  <a:pt x="4217158" y="2988932"/>
                </a:cubicBezTo>
                <a:cubicBezTo>
                  <a:pt x="4214884" y="3518919"/>
                  <a:pt x="4662985" y="4426496"/>
                  <a:pt x="4558352" y="4940562"/>
                </a:cubicBezTo>
                <a:cubicBezTo>
                  <a:pt x="4453719" y="5454628"/>
                  <a:pt x="4094328" y="5986890"/>
                  <a:pt x="3589361" y="6073326"/>
                </a:cubicBezTo>
                <a:cubicBezTo>
                  <a:pt x="3084394" y="6159762"/>
                  <a:pt x="2126776" y="5720759"/>
                  <a:pt x="1528549" y="5459177"/>
                </a:cubicBezTo>
                <a:cubicBezTo>
                  <a:pt x="930322" y="5197595"/>
                  <a:pt x="465161" y="4850714"/>
                  <a:pt x="0" y="4503834"/>
                </a:cubicBezTo>
              </a:path>
            </a:pathLst>
          </a:custGeom>
          <a:gradFill flip="none" rotWithShape="1">
            <a:gsLst>
              <a:gs pos="16000">
                <a:srgbClr val="4D46EE">
                  <a:alpha val="19000"/>
                </a:srgbClr>
              </a:gs>
              <a:gs pos="67000">
                <a:schemeClr val="bg1">
                  <a:alpha val="45000"/>
                </a:schemeClr>
              </a:gs>
              <a:gs pos="100000">
                <a:schemeClr val="bg1">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7" name="Group 21">
            <a:extLst>
              <a:ext uri="{FF2B5EF4-FFF2-40B4-BE49-F238E27FC236}">
                <a16:creationId xmlns:a16="http://schemas.microsoft.com/office/drawing/2014/main" id="{F035CDCE-DDFC-4112-BF75-3B42B4D4047F}"/>
              </a:ext>
            </a:extLst>
          </p:cNvPr>
          <p:cNvGrpSpPr/>
          <p:nvPr/>
        </p:nvGrpSpPr>
        <p:grpSpPr>
          <a:xfrm>
            <a:off x="2059517" y="1962421"/>
            <a:ext cx="5789083" cy="3610764"/>
            <a:chOff x="1744663" y="1143000"/>
            <a:chExt cx="5113337" cy="3189288"/>
          </a:xfrm>
        </p:grpSpPr>
        <p:sp>
          <p:nvSpPr>
            <p:cNvPr id="118" name="Freeform 5">
              <a:extLst>
                <a:ext uri="{FF2B5EF4-FFF2-40B4-BE49-F238E27FC236}">
                  <a16:creationId xmlns:a16="http://schemas.microsoft.com/office/drawing/2014/main" id="{F907F6ED-6B72-4089-9C31-5855FFD5F1A4}"/>
                </a:ext>
              </a:extLst>
            </p:cNvPr>
            <p:cNvSpPr>
              <a:spLocks/>
            </p:cNvSpPr>
            <p:nvPr/>
          </p:nvSpPr>
          <p:spPr bwMode="auto">
            <a:xfrm>
              <a:off x="1744663" y="3829050"/>
              <a:ext cx="476250" cy="315913"/>
            </a:xfrm>
            <a:custGeom>
              <a:avLst/>
              <a:gdLst>
                <a:gd name="T0" fmla="*/ 300 w 300"/>
                <a:gd name="T1" fmla="*/ 0 h 199"/>
                <a:gd name="T2" fmla="*/ 116 w 300"/>
                <a:gd name="T3" fmla="*/ 0 h 199"/>
                <a:gd name="T4" fmla="*/ 0 w 300"/>
                <a:gd name="T5" fmla="*/ 199 h 199"/>
                <a:gd name="T6" fmla="*/ 193 w 300"/>
                <a:gd name="T7" fmla="*/ 199 h 199"/>
                <a:gd name="T8" fmla="*/ 300 w 300"/>
                <a:gd name="T9" fmla="*/ 0 h 199"/>
              </a:gdLst>
              <a:ahLst/>
              <a:cxnLst>
                <a:cxn ang="0">
                  <a:pos x="T0" y="T1"/>
                </a:cxn>
                <a:cxn ang="0">
                  <a:pos x="T2" y="T3"/>
                </a:cxn>
                <a:cxn ang="0">
                  <a:pos x="T4" y="T5"/>
                </a:cxn>
                <a:cxn ang="0">
                  <a:pos x="T6" y="T7"/>
                </a:cxn>
                <a:cxn ang="0">
                  <a:pos x="T8" y="T9"/>
                </a:cxn>
              </a:cxnLst>
              <a:rect l="0" t="0" r="r" b="b"/>
              <a:pathLst>
                <a:path w="300" h="199">
                  <a:moveTo>
                    <a:pt x="300" y="0"/>
                  </a:moveTo>
                  <a:lnTo>
                    <a:pt x="116" y="0"/>
                  </a:lnTo>
                  <a:lnTo>
                    <a:pt x="0" y="199"/>
                  </a:lnTo>
                  <a:lnTo>
                    <a:pt x="193" y="199"/>
                  </a:lnTo>
                  <a:lnTo>
                    <a:pt x="300" y="0"/>
                  </a:lnTo>
                  <a:close/>
                </a:path>
              </a:pathLst>
            </a:custGeom>
            <a:gradFill flip="none" rotWithShape="1">
              <a:gsLst>
                <a:gs pos="0">
                  <a:schemeClr val="tx1">
                    <a:lumMod val="25000"/>
                    <a:lumOff val="75000"/>
                    <a:shade val="30000"/>
                    <a:satMod val="115000"/>
                  </a:schemeClr>
                </a:gs>
                <a:gs pos="50000">
                  <a:schemeClr val="tx1">
                    <a:lumMod val="25000"/>
                    <a:lumOff val="75000"/>
                    <a:shade val="67500"/>
                    <a:satMod val="115000"/>
                  </a:schemeClr>
                </a:gs>
                <a:gs pos="100000">
                  <a:schemeClr val="tx1">
                    <a:lumMod val="25000"/>
                    <a:lumOff val="75000"/>
                    <a:shade val="100000"/>
                    <a:satMod val="115000"/>
                  </a:schemeClr>
                </a:gs>
              </a:gsLst>
              <a:lin ang="0" scaled="1"/>
              <a:tileRect/>
            </a:gra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19" name="Freeform 6">
              <a:extLst>
                <a:ext uri="{FF2B5EF4-FFF2-40B4-BE49-F238E27FC236}">
                  <a16:creationId xmlns:a16="http://schemas.microsoft.com/office/drawing/2014/main" id="{2E2A84CC-4523-446F-9694-DDDDD86784CC}"/>
                </a:ext>
              </a:extLst>
            </p:cNvPr>
            <p:cNvSpPr>
              <a:spLocks/>
            </p:cNvSpPr>
            <p:nvPr/>
          </p:nvSpPr>
          <p:spPr bwMode="auto">
            <a:xfrm>
              <a:off x="1744663" y="3829050"/>
              <a:ext cx="220662" cy="315913"/>
            </a:xfrm>
            <a:custGeom>
              <a:avLst/>
              <a:gdLst>
                <a:gd name="T0" fmla="*/ 21 w 139"/>
                <a:gd name="T1" fmla="*/ 199 h 199"/>
                <a:gd name="T2" fmla="*/ 139 w 139"/>
                <a:gd name="T3" fmla="*/ 0 h 199"/>
                <a:gd name="T4" fmla="*/ 116 w 139"/>
                <a:gd name="T5" fmla="*/ 0 h 199"/>
                <a:gd name="T6" fmla="*/ 0 w 139"/>
                <a:gd name="T7" fmla="*/ 199 h 199"/>
                <a:gd name="T8" fmla="*/ 21 w 139"/>
                <a:gd name="T9" fmla="*/ 199 h 199"/>
              </a:gdLst>
              <a:ahLst/>
              <a:cxnLst>
                <a:cxn ang="0">
                  <a:pos x="T0" y="T1"/>
                </a:cxn>
                <a:cxn ang="0">
                  <a:pos x="T2" y="T3"/>
                </a:cxn>
                <a:cxn ang="0">
                  <a:pos x="T4" y="T5"/>
                </a:cxn>
                <a:cxn ang="0">
                  <a:pos x="T6" y="T7"/>
                </a:cxn>
                <a:cxn ang="0">
                  <a:pos x="T8" y="T9"/>
                </a:cxn>
              </a:cxnLst>
              <a:rect l="0" t="0" r="r" b="b"/>
              <a:pathLst>
                <a:path w="139" h="199">
                  <a:moveTo>
                    <a:pt x="21" y="199"/>
                  </a:moveTo>
                  <a:lnTo>
                    <a:pt x="139" y="0"/>
                  </a:lnTo>
                  <a:lnTo>
                    <a:pt x="116" y="0"/>
                  </a:lnTo>
                  <a:lnTo>
                    <a:pt x="0" y="199"/>
                  </a:lnTo>
                  <a:lnTo>
                    <a:pt x="21" y="199"/>
                  </a:ln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20" name="Freeform 7">
              <a:extLst>
                <a:ext uri="{FF2B5EF4-FFF2-40B4-BE49-F238E27FC236}">
                  <a16:creationId xmlns:a16="http://schemas.microsoft.com/office/drawing/2014/main" id="{881BD1BB-730C-419F-9076-9E28D5AAA02C}"/>
                </a:ext>
              </a:extLst>
            </p:cNvPr>
            <p:cNvSpPr>
              <a:spLocks/>
            </p:cNvSpPr>
            <p:nvPr/>
          </p:nvSpPr>
          <p:spPr bwMode="auto">
            <a:xfrm>
              <a:off x="1928813" y="3829050"/>
              <a:ext cx="635000" cy="503238"/>
            </a:xfrm>
            <a:custGeom>
              <a:avLst/>
              <a:gdLst>
                <a:gd name="T0" fmla="*/ 0 w 400"/>
                <a:gd name="T1" fmla="*/ 0 h 317"/>
                <a:gd name="T2" fmla="*/ 184 w 400"/>
                <a:gd name="T3" fmla="*/ 0 h 317"/>
                <a:gd name="T4" fmla="*/ 400 w 400"/>
                <a:gd name="T5" fmla="*/ 317 h 317"/>
                <a:gd name="T6" fmla="*/ 171 w 400"/>
                <a:gd name="T7" fmla="*/ 317 h 317"/>
                <a:gd name="T8" fmla="*/ 0 w 400"/>
                <a:gd name="T9" fmla="*/ 0 h 317"/>
              </a:gdLst>
              <a:ahLst/>
              <a:cxnLst>
                <a:cxn ang="0">
                  <a:pos x="T0" y="T1"/>
                </a:cxn>
                <a:cxn ang="0">
                  <a:pos x="T2" y="T3"/>
                </a:cxn>
                <a:cxn ang="0">
                  <a:pos x="T4" y="T5"/>
                </a:cxn>
                <a:cxn ang="0">
                  <a:pos x="T6" y="T7"/>
                </a:cxn>
                <a:cxn ang="0">
                  <a:pos x="T8" y="T9"/>
                </a:cxn>
              </a:cxnLst>
              <a:rect l="0" t="0" r="r" b="b"/>
              <a:pathLst>
                <a:path w="400" h="317">
                  <a:moveTo>
                    <a:pt x="0" y="0"/>
                  </a:moveTo>
                  <a:lnTo>
                    <a:pt x="184" y="0"/>
                  </a:lnTo>
                  <a:lnTo>
                    <a:pt x="400" y="317"/>
                  </a:lnTo>
                  <a:lnTo>
                    <a:pt x="171" y="317"/>
                  </a:lnTo>
                  <a:lnTo>
                    <a:pt x="0" y="0"/>
                  </a:lnTo>
                  <a:close/>
                </a:path>
              </a:pathLst>
            </a:custGeom>
            <a:solidFill>
              <a:schemeClr val="tx1">
                <a:lumMod val="50000"/>
                <a:lumOff val="50000"/>
              </a:schemeClr>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21" name="Freeform 8">
              <a:extLst>
                <a:ext uri="{FF2B5EF4-FFF2-40B4-BE49-F238E27FC236}">
                  <a16:creationId xmlns:a16="http://schemas.microsoft.com/office/drawing/2014/main" id="{D9D30266-3EE9-4C79-9E0D-288815B917AD}"/>
                </a:ext>
              </a:extLst>
            </p:cNvPr>
            <p:cNvSpPr>
              <a:spLocks/>
            </p:cNvSpPr>
            <p:nvPr/>
          </p:nvSpPr>
          <p:spPr bwMode="auto">
            <a:xfrm>
              <a:off x="1928813" y="3829050"/>
              <a:ext cx="284162" cy="503238"/>
            </a:xfrm>
            <a:custGeom>
              <a:avLst/>
              <a:gdLst>
                <a:gd name="T0" fmla="*/ 0 w 179"/>
                <a:gd name="T1" fmla="*/ 0 h 317"/>
                <a:gd name="T2" fmla="*/ 171 w 179"/>
                <a:gd name="T3" fmla="*/ 317 h 317"/>
                <a:gd name="T4" fmla="*/ 179 w 179"/>
                <a:gd name="T5" fmla="*/ 274 h 317"/>
                <a:gd name="T6" fmla="*/ 32 w 179"/>
                <a:gd name="T7" fmla="*/ 0 h 317"/>
                <a:gd name="T8" fmla="*/ 0 w 179"/>
                <a:gd name="T9" fmla="*/ 0 h 317"/>
              </a:gdLst>
              <a:ahLst/>
              <a:cxnLst>
                <a:cxn ang="0">
                  <a:pos x="T0" y="T1"/>
                </a:cxn>
                <a:cxn ang="0">
                  <a:pos x="T2" y="T3"/>
                </a:cxn>
                <a:cxn ang="0">
                  <a:pos x="T4" y="T5"/>
                </a:cxn>
                <a:cxn ang="0">
                  <a:pos x="T6" y="T7"/>
                </a:cxn>
                <a:cxn ang="0">
                  <a:pos x="T8" y="T9"/>
                </a:cxn>
              </a:cxnLst>
              <a:rect l="0" t="0" r="r" b="b"/>
              <a:pathLst>
                <a:path w="179" h="317">
                  <a:moveTo>
                    <a:pt x="0" y="0"/>
                  </a:moveTo>
                  <a:lnTo>
                    <a:pt x="171" y="317"/>
                  </a:lnTo>
                  <a:lnTo>
                    <a:pt x="179" y="274"/>
                  </a:lnTo>
                  <a:lnTo>
                    <a:pt x="32" y="0"/>
                  </a:lnTo>
                  <a:lnTo>
                    <a:pt x="0" y="0"/>
                  </a:ln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22" name="Freeform 9">
              <a:extLst>
                <a:ext uri="{FF2B5EF4-FFF2-40B4-BE49-F238E27FC236}">
                  <a16:creationId xmlns:a16="http://schemas.microsoft.com/office/drawing/2014/main" id="{40BFF85C-FC83-42D0-BCAD-073616F095BA}"/>
                </a:ext>
              </a:extLst>
            </p:cNvPr>
            <p:cNvSpPr>
              <a:spLocks/>
            </p:cNvSpPr>
            <p:nvPr/>
          </p:nvSpPr>
          <p:spPr bwMode="auto">
            <a:xfrm>
              <a:off x="2200275" y="3475038"/>
              <a:ext cx="1155700" cy="857250"/>
            </a:xfrm>
            <a:custGeom>
              <a:avLst/>
              <a:gdLst>
                <a:gd name="T0" fmla="*/ 0 w 728"/>
                <a:gd name="T1" fmla="*/ 540 h 540"/>
                <a:gd name="T2" fmla="*/ 467 w 728"/>
                <a:gd name="T3" fmla="*/ 0 h 540"/>
                <a:gd name="T4" fmla="*/ 728 w 728"/>
                <a:gd name="T5" fmla="*/ 0 h 540"/>
                <a:gd name="T6" fmla="*/ 229 w 728"/>
                <a:gd name="T7" fmla="*/ 540 h 540"/>
                <a:gd name="T8" fmla="*/ 0 w 728"/>
                <a:gd name="T9" fmla="*/ 540 h 540"/>
              </a:gdLst>
              <a:ahLst/>
              <a:cxnLst>
                <a:cxn ang="0">
                  <a:pos x="T0" y="T1"/>
                </a:cxn>
                <a:cxn ang="0">
                  <a:pos x="T2" y="T3"/>
                </a:cxn>
                <a:cxn ang="0">
                  <a:pos x="T4" y="T5"/>
                </a:cxn>
                <a:cxn ang="0">
                  <a:pos x="T6" y="T7"/>
                </a:cxn>
                <a:cxn ang="0">
                  <a:pos x="T8" y="T9"/>
                </a:cxn>
              </a:cxnLst>
              <a:rect l="0" t="0" r="r" b="b"/>
              <a:pathLst>
                <a:path w="728" h="540">
                  <a:moveTo>
                    <a:pt x="0" y="540"/>
                  </a:moveTo>
                  <a:lnTo>
                    <a:pt x="467" y="0"/>
                  </a:lnTo>
                  <a:lnTo>
                    <a:pt x="728" y="0"/>
                  </a:lnTo>
                  <a:lnTo>
                    <a:pt x="229" y="540"/>
                  </a:lnTo>
                  <a:lnTo>
                    <a:pt x="0" y="540"/>
                  </a:lnTo>
                  <a:close/>
                </a:path>
              </a:pathLst>
            </a:custGeom>
            <a:gradFill flip="none" rotWithShape="1">
              <a:gsLst>
                <a:gs pos="0">
                  <a:schemeClr val="tx1">
                    <a:lumMod val="25000"/>
                    <a:lumOff val="75000"/>
                    <a:shade val="30000"/>
                    <a:satMod val="115000"/>
                  </a:schemeClr>
                </a:gs>
                <a:gs pos="50000">
                  <a:schemeClr val="tx1">
                    <a:lumMod val="25000"/>
                    <a:lumOff val="75000"/>
                    <a:shade val="67500"/>
                    <a:satMod val="115000"/>
                  </a:schemeClr>
                </a:gs>
                <a:gs pos="100000">
                  <a:schemeClr val="tx1">
                    <a:lumMod val="25000"/>
                    <a:lumOff val="75000"/>
                    <a:shade val="100000"/>
                    <a:satMod val="115000"/>
                  </a:schemeClr>
                </a:gs>
              </a:gsLst>
              <a:lin ang="0" scaled="1"/>
              <a:tileRect/>
            </a:gra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23" name="Freeform 10">
              <a:extLst>
                <a:ext uri="{FF2B5EF4-FFF2-40B4-BE49-F238E27FC236}">
                  <a16:creationId xmlns:a16="http://schemas.microsoft.com/office/drawing/2014/main" id="{57682343-88F7-4EA2-B9EB-60594E38DABF}"/>
                </a:ext>
              </a:extLst>
            </p:cNvPr>
            <p:cNvSpPr>
              <a:spLocks/>
            </p:cNvSpPr>
            <p:nvPr/>
          </p:nvSpPr>
          <p:spPr bwMode="auto">
            <a:xfrm>
              <a:off x="2200275" y="3475038"/>
              <a:ext cx="711200" cy="857250"/>
            </a:xfrm>
            <a:custGeom>
              <a:avLst/>
              <a:gdLst>
                <a:gd name="T0" fmla="*/ 0 w 448"/>
                <a:gd name="T1" fmla="*/ 540 h 540"/>
                <a:gd name="T2" fmla="*/ 8 w 448"/>
                <a:gd name="T3" fmla="*/ 497 h 540"/>
                <a:gd name="T4" fmla="*/ 430 w 448"/>
                <a:gd name="T5" fmla="*/ 0 h 540"/>
                <a:gd name="T6" fmla="*/ 448 w 448"/>
                <a:gd name="T7" fmla="*/ 23 h 540"/>
                <a:gd name="T8" fmla="*/ 0 w 448"/>
                <a:gd name="T9" fmla="*/ 540 h 540"/>
              </a:gdLst>
              <a:ahLst/>
              <a:cxnLst>
                <a:cxn ang="0">
                  <a:pos x="T0" y="T1"/>
                </a:cxn>
                <a:cxn ang="0">
                  <a:pos x="T2" y="T3"/>
                </a:cxn>
                <a:cxn ang="0">
                  <a:pos x="T4" y="T5"/>
                </a:cxn>
                <a:cxn ang="0">
                  <a:pos x="T6" y="T7"/>
                </a:cxn>
                <a:cxn ang="0">
                  <a:pos x="T8" y="T9"/>
                </a:cxn>
              </a:cxnLst>
              <a:rect l="0" t="0" r="r" b="b"/>
              <a:pathLst>
                <a:path w="448" h="540">
                  <a:moveTo>
                    <a:pt x="0" y="540"/>
                  </a:moveTo>
                  <a:lnTo>
                    <a:pt x="8" y="497"/>
                  </a:lnTo>
                  <a:lnTo>
                    <a:pt x="430" y="0"/>
                  </a:lnTo>
                  <a:lnTo>
                    <a:pt x="448" y="23"/>
                  </a:lnTo>
                  <a:lnTo>
                    <a:pt x="0" y="540"/>
                  </a:ln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24" name="Freeform 11">
              <a:extLst>
                <a:ext uri="{FF2B5EF4-FFF2-40B4-BE49-F238E27FC236}">
                  <a16:creationId xmlns:a16="http://schemas.microsoft.com/office/drawing/2014/main" id="{F7AB2ABD-7DCD-4E2C-BC4C-8EC4C51D824B}"/>
                </a:ext>
              </a:extLst>
            </p:cNvPr>
            <p:cNvSpPr>
              <a:spLocks/>
            </p:cNvSpPr>
            <p:nvPr/>
          </p:nvSpPr>
          <p:spPr bwMode="auto">
            <a:xfrm>
              <a:off x="2882900" y="3475038"/>
              <a:ext cx="844550" cy="512763"/>
            </a:xfrm>
            <a:custGeom>
              <a:avLst/>
              <a:gdLst>
                <a:gd name="T0" fmla="*/ 0 w 532"/>
                <a:gd name="T1" fmla="*/ 0 h 323"/>
                <a:gd name="T2" fmla="*/ 240 w 532"/>
                <a:gd name="T3" fmla="*/ 323 h 323"/>
                <a:gd name="T4" fmla="*/ 532 w 532"/>
                <a:gd name="T5" fmla="*/ 323 h 323"/>
                <a:gd name="T6" fmla="*/ 298 w 532"/>
                <a:gd name="T7" fmla="*/ 0 h 323"/>
                <a:gd name="T8" fmla="*/ 0 w 532"/>
                <a:gd name="T9" fmla="*/ 0 h 323"/>
              </a:gdLst>
              <a:ahLst/>
              <a:cxnLst>
                <a:cxn ang="0">
                  <a:pos x="T0" y="T1"/>
                </a:cxn>
                <a:cxn ang="0">
                  <a:pos x="T2" y="T3"/>
                </a:cxn>
                <a:cxn ang="0">
                  <a:pos x="T4" y="T5"/>
                </a:cxn>
                <a:cxn ang="0">
                  <a:pos x="T6" y="T7"/>
                </a:cxn>
                <a:cxn ang="0">
                  <a:pos x="T8" y="T9"/>
                </a:cxn>
              </a:cxnLst>
              <a:rect l="0" t="0" r="r" b="b"/>
              <a:pathLst>
                <a:path w="532" h="323">
                  <a:moveTo>
                    <a:pt x="0" y="0"/>
                  </a:moveTo>
                  <a:lnTo>
                    <a:pt x="240" y="323"/>
                  </a:lnTo>
                  <a:lnTo>
                    <a:pt x="532" y="323"/>
                  </a:lnTo>
                  <a:lnTo>
                    <a:pt x="298" y="0"/>
                  </a:lnTo>
                  <a:lnTo>
                    <a:pt x="0" y="0"/>
                  </a:lnTo>
                  <a:close/>
                </a:path>
              </a:pathLst>
            </a:custGeom>
            <a:solidFill>
              <a:schemeClr val="tx1">
                <a:lumMod val="50000"/>
                <a:lumOff val="50000"/>
              </a:schemeClr>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25" name="Freeform 12">
              <a:extLst>
                <a:ext uri="{FF2B5EF4-FFF2-40B4-BE49-F238E27FC236}">
                  <a16:creationId xmlns:a16="http://schemas.microsoft.com/office/drawing/2014/main" id="{5812498F-4EA2-48ED-B528-8C2A3D6EF613}"/>
                </a:ext>
              </a:extLst>
            </p:cNvPr>
            <p:cNvSpPr>
              <a:spLocks/>
            </p:cNvSpPr>
            <p:nvPr/>
          </p:nvSpPr>
          <p:spPr bwMode="auto">
            <a:xfrm>
              <a:off x="3263900" y="2511425"/>
              <a:ext cx="893762" cy="1476375"/>
            </a:xfrm>
            <a:custGeom>
              <a:avLst/>
              <a:gdLst>
                <a:gd name="T0" fmla="*/ 0 w 563"/>
                <a:gd name="T1" fmla="*/ 930 h 930"/>
                <a:gd name="T2" fmla="*/ 5 w 563"/>
                <a:gd name="T3" fmla="*/ 877 h 930"/>
                <a:gd name="T4" fmla="*/ 544 w 563"/>
                <a:gd name="T5" fmla="*/ 0 h 930"/>
                <a:gd name="T6" fmla="*/ 563 w 563"/>
                <a:gd name="T7" fmla="*/ 43 h 930"/>
                <a:gd name="T8" fmla="*/ 0 w 563"/>
                <a:gd name="T9" fmla="*/ 930 h 930"/>
              </a:gdLst>
              <a:ahLst/>
              <a:cxnLst>
                <a:cxn ang="0">
                  <a:pos x="T0" y="T1"/>
                </a:cxn>
                <a:cxn ang="0">
                  <a:pos x="T2" y="T3"/>
                </a:cxn>
                <a:cxn ang="0">
                  <a:pos x="T4" y="T5"/>
                </a:cxn>
                <a:cxn ang="0">
                  <a:pos x="T6" y="T7"/>
                </a:cxn>
                <a:cxn ang="0">
                  <a:pos x="T8" y="T9"/>
                </a:cxn>
              </a:cxnLst>
              <a:rect l="0" t="0" r="r" b="b"/>
              <a:pathLst>
                <a:path w="563" h="930">
                  <a:moveTo>
                    <a:pt x="0" y="930"/>
                  </a:moveTo>
                  <a:lnTo>
                    <a:pt x="5" y="877"/>
                  </a:lnTo>
                  <a:lnTo>
                    <a:pt x="544" y="0"/>
                  </a:lnTo>
                  <a:lnTo>
                    <a:pt x="563" y="43"/>
                  </a:lnTo>
                  <a:lnTo>
                    <a:pt x="0" y="930"/>
                  </a:ln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26" name="Freeform 13">
              <a:extLst>
                <a:ext uri="{FF2B5EF4-FFF2-40B4-BE49-F238E27FC236}">
                  <a16:creationId xmlns:a16="http://schemas.microsoft.com/office/drawing/2014/main" id="{35183B27-DD23-4442-BED5-7D5D6DA7DC34}"/>
                </a:ext>
              </a:extLst>
            </p:cNvPr>
            <p:cNvSpPr>
              <a:spLocks/>
            </p:cNvSpPr>
            <p:nvPr/>
          </p:nvSpPr>
          <p:spPr bwMode="auto">
            <a:xfrm>
              <a:off x="2882900" y="3475038"/>
              <a:ext cx="388937" cy="512763"/>
            </a:xfrm>
            <a:custGeom>
              <a:avLst/>
              <a:gdLst>
                <a:gd name="T0" fmla="*/ 0 w 245"/>
                <a:gd name="T1" fmla="*/ 0 h 323"/>
                <a:gd name="T2" fmla="*/ 240 w 245"/>
                <a:gd name="T3" fmla="*/ 323 h 323"/>
                <a:gd name="T4" fmla="*/ 245 w 245"/>
                <a:gd name="T5" fmla="*/ 270 h 323"/>
                <a:gd name="T6" fmla="*/ 37 w 245"/>
                <a:gd name="T7" fmla="*/ 0 h 323"/>
                <a:gd name="T8" fmla="*/ 0 w 245"/>
                <a:gd name="T9" fmla="*/ 0 h 323"/>
              </a:gdLst>
              <a:ahLst/>
              <a:cxnLst>
                <a:cxn ang="0">
                  <a:pos x="T0" y="T1"/>
                </a:cxn>
                <a:cxn ang="0">
                  <a:pos x="T2" y="T3"/>
                </a:cxn>
                <a:cxn ang="0">
                  <a:pos x="T4" y="T5"/>
                </a:cxn>
                <a:cxn ang="0">
                  <a:pos x="T6" y="T7"/>
                </a:cxn>
                <a:cxn ang="0">
                  <a:pos x="T8" y="T9"/>
                </a:cxn>
              </a:cxnLst>
              <a:rect l="0" t="0" r="r" b="b"/>
              <a:pathLst>
                <a:path w="245" h="323">
                  <a:moveTo>
                    <a:pt x="0" y="0"/>
                  </a:moveTo>
                  <a:lnTo>
                    <a:pt x="240" y="323"/>
                  </a:lnTo>
                  <a:lnTo>
                    <a:pt x="245" y="270"/>
                  </a:lnTo>
                  <a:lnTo>
                    <a:pt x="37" y="0"/>
                  </a:lnTo>
                  <a:lnTo>
                    <a:pt x="0" y="0"/>
                  </a:ln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27" name="Freeform 14">
              <a:extLst>
                <a:ext uri="{FF2B5EF4-FFF2-40B4-BE49-F238E27FC236}">
                  <a16:creationId xmlns:a16="http://schemas.microsoft.com/office/drawing/2014/main" id="{BABA8B87-DCC9-48AA-A073-82B9FDBCA257}"/>
                </a:ext>
              </a:extLst>
            </p:cNvPr>
            <p:cNvSpPr>
              <a:spLocks/>
            </p:cNvSpPr>
            <p:nvPr/>
          </p:nvSpPr>
          <p:spPr bwMode="auto">
            <a:xfrm>
              <a:off x="3263900" y="2514600"/>
              <a:ext cx="1366837" cy="1473200"/>
            </a:xfrm>
            <a:custGeom>
              <a:avLst/>
              <a:gdLst>
                <a:gd name="T0" fmla="*/ 0 w 861"/>
                <a:gd name="T1" fmla="*/ 928 h 928"/>
                <a:gd name="T2" fmla="*/ 583 w 861"/>
                <a:gd name="T3" fmla="*/ 0 h 928"/>
                <a:gd name="T4" fmla="*/ 861 w 861"/>
                <a:gd name="T5" fmla="*/ 15 h 928"/>
                <a:gd name="T6" fmla="*/ 292 w 861"/>
                <a:gd name="T7" fmla="*/ 928 h 928"/>
                <a:gd name="T8" fmla="*/ 0 w 861"/>
                <a:gd name="T9" fmla="*/ 928 h 928"/>
              </a:gdLst>
              <a:ahLst/>
              <a:cxnLst>
                <a:cxn ang="0">
                  <a:pos x="T0" y="T1"/>
                </a:cxn>
                <a:cxn ang="0">
                  <a:pos x="T2" y="T3"/>
                </a:cxn>
                <a:cxn ang="0">
                  <a:pos x="T4" y="T5"/>
                </a:cxn>
                <a:cxn ang="0">
                  <a:pos x="T6" y="T7"/>
                </a:cxn>
                <a:cxn ang="0">
                  <a:pos x="T8" y="T9"/>
                </a:cxn>
              </a:cxnLst>
              <a:rect l="0" t="0" r="r" b="b"/>
              <a:pathLst>
                <a:path w="861" h="928">
                  <a:moveTo>
                    <a:pt x="0" y="928"/>
                  </a:moveTo>
                  <a:lnTo>
                    <a:pt x="583" y="0"/>
                  </a:lnTo>
                  <a:lnTo>
                    <a:pt x="861" y="15"/>
                  </a:lnTo>
                  <a:lnTo>
                    <a:pt x="292" y="928"/>
                  </a:lnTo>
                  <a:lnTo>
                    <a:pt x="0" y="928"/>
                  </a:lnTo>
                  <a:close/>
                </a:path>
              </a:pathLst>
            </a:custGeom>
            <a:gradFill flip="none" rotWithShape="1">
              <a:gsLst>
                <a:gs pos="0">
                  <a:schemeClr val="tx1">
                    <a:lumMod val="25000"/>
                    <a:lumOff val="75000"/>
                    <a:shade val="30000"/>
                    <a:satMod val="115000"/>
                  </a:schemeClr>
                </a:gs>
                <a:gs pos="50000">
                  <a:schemeClr val="tx1">
                    <a:lumMod val="25000"/>
                    <a:lumOff val="75000"/>
                    <a:shade val="67500"/>
                    <a:satMod val="115000"/>
                  </a:schemeClr>
                </a:gs>
                <a:gs pos="100000">
                  <a:schemeClr val="tx1">
                    <a:lumMod val="25000"/>
                    <a:lumOff val="75000"/>
                    <a:shade val="100000"/>
                    <a:satMod val="115000"/>
                  </a:schemeClr>
                </a:gs>
              </a:gsLst>
              <a:lin ang="0" scaled="1"/>
              <a:tileRect/>
            </a:gra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28" name="Freeform 15">
              <a:extLst>
                <a:ext uri="{FF2B5EF4-FFF2-40B4-BE49-F238E27FC236}">
                  <a16:creationId xmlns:a16="http://schemas.microsoft.com/office/drawing/2014/main" id="{37722A38-4E6C-4A55-A101-91493A7585DD}"/>
                </a:ext>
              </a:extLst>
            </p:cNvPr>
            <p:cNvSpPr>
              <a:spLocks/>
            </p:cNvSpPr>
            <p:nvPr/>
          </p:nvSpPr>
          <p:spPr bwMode="auto">
            <a:xfrm>
              <a:off x="4127500" y="2511425"/>
              <a:ext cx="809625" cy="884238"/>
            </a:xfrm>
            <a:custGeom>
              <a:avLst/>
              <a:gdLst>
                <a:gd name="T0" fmla="*/ 0 w 510"/>
                <a:gd name="T1" fmla="*/ 0 h 557"/>
                <a:gd name="T2" fmla="*/ 212 w 510"/>
                <a:gd name="T3" fmla="*/ 534 h 557"/>
                <a:gd name="T4" fmla="*/ 510 w 510"/>
                <a:gd name="T5" fmla="*/ 557 h 557"/>
                <a:gd name="T6" fmla="*/ 317 w 510"/>
                <a:gd name="T7" fmla="*/ 17 h 557"/>
                <a:gd name="T8" fmla="*/ 0 w 510"/>
                <a:gd name="T9" fmla="*/ 0 h 557"/>
              </a:gdLst>
              <a:ahLst/>
              <a:cxnLst>
                <a:cxn ang="0">
                  <a:pos x="T0" y="T1"/>
                </a:cxn>
                <a:cxn ang="0">
                  <a:pos x="T2" y="T3"/>
                </a:cxn>
                <a:cxn ang="0">
                  <a:pos x="T4" y="T5"/>
                </a:cxn>
                <a:cxn ang="0">
                  <a:pos x="T6" y="T7"/>
                </a:cxn>
                <a:cxn ang="0">
                  <a:pos x="T8" y="T9"/>
                </a:cxn>
              </a:cxnLst>
              <a:rect l="0" t="0" r="r" b="b"/>
              <a:pathLst>
                <a:path w="510" h="557">
                  <a:moveTo>
                    <a:pt x="0" y="0"/>
                  </a:moveTo>
                  <a:lnTo>
                    <a:pt x="212" y="534"/>
                  </a:lnTo>
                  <a:lnTo>
                    <a:pt x="510" y="557"/>
                  </a:lnTo>
                  <a:lnTo>
                    <a:pt x="317" y="17"/>
                  </a:lnTo>
                  <a:lnTo>
                    <a:pt x="0" y="0"/>
                  </a:lnTo>
                  <a:close/>
                </a:path>
              </a:pathLst>
            </a:custGeom>
            <a:solidFill>
              <a:schemeClr val="tx1">
                <a:lumMod val="50000"/>
                <a:lumOff val="50000"/>
              </a:schemeClr>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29" name="Freeform 16">
              <a:extLst>
                <a:ext uri="{FF2B5EF4-FFF2-40B4-BE49-F238E27FC236}">
                  <a16:creationId xmlns:a16="http://schemas.microsoft.com/office/drawing/2014/main" id="{68CE561F-E17B-4583-8EA4-5D7BA289A951}"/>
                </a:ext>
              </a:extLst>
            </p:cNvPr>
            <p:cNvSpPr>
              <a:spLocks/>
            </p:cNvSpPr>
            <p:nvPr/>
          </p:nvSpPr>
          <p:spPr bwMode="auto">
            <a:xfrm>
              <a:off x="4127500" y="2511425"/>
              <a:ext cx="368300" cy="847725"/>
            </a:xfrm>
            <a:custGeom>
              <a:avLst/>
              <a:gdLst>
                <a:gd name="T0" fmla="*/ 0 w 232"/>
                <a:gd name="T1" fmla="*/ 0 h 534"/>
                <a:gd name="T2" fmla="*/ 47 w 232"/>
                <a:gd name="T3" fmla="*/ 2 h 534"/>
                <a:gd name="T4" fmla="*/ 232 w 232"/>
                <a:gd name="T5" fmla="*/ 457 h 534"/>
                <a:gd name="T6" fmla="*/ 212 w 232"/>
                <a:gd name="T7" fmla="*/ 534 h 534"/>
                <a:gd name="T8" fmla="*/ 0 w 232"/>
                <a:gd name="T9" fmla="*/ 0 h 534"/>
              </a:gdLst>
              <a:ahLst/>
              <a:cxnLst>
                <a:cxn ang="0">
                  <a:pos x="T0" y="T1"/>
                </a:cxn>
                <a:cxn ang="0">
                  <a:pos x="T2" y="T3"/>
                </a:cxn>
                <a:cxn ang="0">
                  <a:pos x="T4" y="T5"/>
                </a:cxn>
                <a:cxn ang="0">
                  <a:pos x="T6" y="T7"/>
                </a:cxn>
                <a:cxn ang="0">
                  <a:pos x="T8" y="T9"/>
                </a:cxn>
              </a:cxnLst>
              <a:rect l="0" t="0" r="r" b="b"/>
              <a:pathLst>
                <a:path w="232" h="534">
                  <a:moveTo>
                    <a:pt x="0" y="0"/>
                  </a:moveTo>
                  <a:lnTo>
                    <a:pt x="47" y="2"/>
                  </a:lnTo>
                  <a:lnTo>
                    <a:pt x="232" y="457"/>
                  </a:lnTo>
                  <a:lnTo>
                    <a:pt x="212" y="534"/>
                  </a:lnTo>
                  <a:lnTo>
                    <a:pt x="0" y="0"/>
                  </a:ln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30" name="Freeform 17">
              <a:extLst>
                <a:ext uri="{FF2B5EF4-FFF2-40B4-BE49-F238E27FC236}">
                  <a16:creationId xmlns:a16="http://schemas.microsoft.com/office/drawing/2014/main" id="{C138E6A9-CC3E-487B-B5E1-620B7EB77478}"/>
                </a:ext>
              </a:extLst>
            </p:cNvPr>
            <p:cNvSpPr>
              <a:spLocks/>
            </p:cNvSpPr>
            <p:nvPr/>
          </p:nvSpPr>
          <p:spPr bwMode="auto">
            <a:xfrm>
              <a:off x="4464050" y="1881188"/>
              <a:ext cx="1373187" cy="1477963"/>
            </a:xfrm>
            <a:custGeom>
              <a:avLst/>
              <a:gdLst>
                <a:gd name="T0" fmla="*/ 0 w 865"/>
                <a:gd name="T1" fmla="*/ 931 h 931"/>
                <a:gd name="T2" fmla="*/ 20 w 865"/>
                <a:gd name="T3" fmla="*/ 854 h 931"/>
                <a:gd name="T4" fmla="*/ 820 w 865"/>
                <a:gd name="T5" fmla="*/ 0 h 931"/>
                <a:gd name="T6" fmla="*/ 865 w 865"/>
                <a:gd name="T7" fmla="*/ 11 h 931"/>
                <a:gd name="T8" fmla="*/ 0 w 865"/>
                <a:gd name="T9" fmla="*/ 931 h 931"/>
              </a:gdLst>
              <a:ahLst/>
              <a:cxnLst>
                <a:cxn ang="0">
                  <a:pos x="T0" y="T1"/>
                </a:cxn>
                <a:cxn ang="0">
                  <a:pos x="T2" y="T3"/>
                </a:cxn>
                <a:cxn ang="0">
                  <a:pos x="T4" y="T5"/>
                </a:cxn>
                <a:cxn ang="0">
                  <a:pos x="T6" y="T7"/>
                </a:cxn>
                <a:cxn ang="0">
                  <a:pos x="T8" y="T9"/>
                </a:cxn>
              </a:cxnLst>
              <a:rect l="0" t="0" r="r" b="b"/>
              <a:pathLst>
                <a:path w="865" h="931">
                  <a:moveTo>
                    <a:pt x="0" y="931"/>
                  </a:moveTo>
                  <a:lnTo>
                    <a:pt x="20" y="854"/>
                  </a:lnTo>
                  <a:lnTo>
                    <a:pt x="820" y="0"/>
                  </a:lnTo>
                  <a:lnTo>
                    <a:pt x="865" y="11"/>
                  </a:lnTo>
                  <a:lnTo>
                    <a:pt x="0" y="931"/>
                  </a:ln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31" name="Freeform 18">
              <a:extLst>
                <a:ext uri="{FF2B5EF4-FFF2-40B4-BE49-F238E27FC236}">
                  <a16:creationId xmlns:a16="http://schemas.microsoft.com/office/drawing/2014/main" id="{16AA66A2-9BFD-43D7-A970-4157F50B65A8}"/>
                </a:ext>
              </a:extLst>
            </p:cNvPr>
            <p:cNvSpPr>
              <a:spLocks/>
            </p:cNvSpPr>
            <p:nvPr/>
          </p:nvSpPr>
          <p:spPr bwMode="auto">
            <a:xfrm>
              <a:off x="4464050" y="1176338"/>
              <a:ext cx="2393950" cy="2219325"/>
            </a:xfrm>
            <a:custGeom>
              <a:avLst/>
              <a:gdLst>
                <a:gd name="T0" fmla="*/ 0 w 1508"/>
                <a:gd name="T1" fmla="*/ 1375 h 1398"/>
                <a:gd name="T2" fmla="*/ 298 w 1508"/>
                <a:gd name="T3" fmla="*/ 1398 h 1398"/>
                <a:gd name="T4" fmla="*/ 1236 w 1508"/>
                <a:gd name="T5" fmla="*/ 532 h 1398"/>
                <a:gd name="T6" fmla="*/ 1508 w 1508"/>
                <a:gd name="T7" fmla="*/ 605 h 1398"/>
                <a:gd name="T8" fmla="*/ 1444 w 1508"/>
                <a:gd name="T9" fmla="*/ 0 h 1398"/>
                <a:gd name="T10" fmla="*/ 553 w 1508"/>
                <a:gd name="T11" fmla="*/ 382 h 1398"/>
                <a:gd name="T12" fmla="*/ 865 w 1508"/>
                <a:gd name="T13" fmla="*/ 457 h 1398"/>
                <a:gd name="T14" fmla="*/ 0 w 1508"/>
                <a:gd name="T15" fmla="*/ 1375 h 13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8" h="1398">
                  <a:moveTo>
                    <a:pt x="0" y="1375"/>
                  </a:moveTo>
                  <a:lnTo>
                    <a:pt x="298" y="1398"/>
                  </a:lnTo>
                  <a:lnTo>
                    <a:pt x="1236" y="532"/>
                  </a:lnTo>
                  <a:lnTo>
                    <a:pt x="1508" y="605"/>
                  </a:lnTo>
                  <a:lnTo>
                    <a:pt x="1444" y="0"/>
                  </a:lnTo>
                  <a:lnTo>
                    <a:pt x="553" y="382"/>
                  </a:lnTo>
                  <a:lnTo>
                    <a:pt x="865" y="457"/>
                  </a:lnTo>
                  <a:lnTo>
                    <a:pt x="0" y="1375"/>
                  </a:lnTo>
                  <a:close/>
                </a:path>
              </a:pathLst>
            </a:custGeom>
            <a:gradFill flip="none" rotWithShape="1">
              <a:gsLst>
                <a:gs pos="0">
                  <a:schemeClr val="tx1">
                    <a:lumMod val="25000"/>
                    <a:lumOff val="75000"/>
                    <a:shade val="30000"/>
                    <a:satMod val="115000"/>
                  </a:schemeClr>
                </a:gs>
                <a:gs pos="50000">
                  <a:schemeClr val="tx1">
                    <a:lumMod val="25000"/>
                    <a:lumOff val="75000"/>
                    <a:shade val="67500"/>
                    <a:satMod val="115000"/>
                  </a:schemeClr>
                </a:gs>
                <a:gs pos="100000">
                  <a:schemeClr val="tx1">
                    <a:lumMod val="25000"/>
                    <a:lumOff val="75000"/>
                    <a:shade val="100000"/>
                    <a:satMod val="115000"/>
                  </a:schemeClr>
                </a:gs>
              </a:gsLst>
              <a:lin ang="0" scaled="1"/>
              <a:tileRect/>
            </a:gra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32" name="Freeform 19">
              <a:extLst>
                <a:ext uri="{FF2B5EF4-FFF2-40B4-BE49-F238E27FC236}">
                  <a16:creationId xmlns:a16="http://schemas.microsoft.com/office/drawing/2014/main" id="{E3923575-E198-41B2-9C72-B44C9F0989B1}"/>
                </a:ext>
              </a:extLst>
            </p:cNvPr>
            <p:cNvSpPr>
              <a:spLocks/>
            </p:cNvSpPr>
            <p:nvPr/>
          </p:nvSpPr>
          <p:spPr bwMode="auto">
            <a:xfrm>
              <a:off x="5321300" y="1143000"/>
              <a:ext cx="1435100" cy="639763"/>
            </a:xfrm>
            <a:custGeom>
              <a:avLst/>
              <a:gdLst>
                <a:gd name="T0" fmla="*/ 13 w 904"/>
                <a:gd name="T1" fmla="*/ 403 h 403"/>
                <a:gd name="T2" fmla="*/ 0 w 904"/>
                <a:gd name="T3" fmla="*/ 360 h 403"/>
                <a:gd name="T4" fmla="*/ 820 w 904"/>
                <a:gd name="T5" fmla="*/ 0 h 403"/>
                <a:gd name="T6" fmla="*/ 904 w 904"/>
                <a:gd name="T7" fmla="*/ 21 h 403"/>
                <a:gd name="T8" fmla="*/ 13 w 904"/>
                <a:gd name="T9" fmla="*/ 403 h 403"/>
              </a:gdLst>
              <a:ahLst/>
              <a:cxnLst>
                <a:cxn ang="0">
                  <a:pos x="T0" y="T1"/>
                </a:cxn>
                <a:cxn ang="0">
                  <a:pos x="T2" y="T3"/>
                </a:cxn>
                <a:cxn ang="0">
                  <a:pos x="T4" y="T5"/>
                </a:cxn>
                <a:cxn ang="0">
                  <a:pos x="T6" y="T7"/>
                </a:cxn>
                <a:cxn ang="0">
                  <a:pos x="T8" y="T9"/>
                </a:cxn>
              </a:cxnLst>
              <a:rect l="0" t="0" r="r" b="b"/>
              <a:pathLst>
                <a:path w="904" h="403">
                  <a:moveTo>
                    <a:pt x="13" y="403"/>
                  </a:moveTo>
                  <a:lnTo>
                    <a:pt x="0" y="360"/>
                  </a:lnTo>
                  <a:lnTo>
                    <a:pt x="820" y="0"/>
                  </a:lnTo>
                  <a:lnTo>
                    <a:pt x="904" y="21"/>
                  </a:lnTo>
                  <a:lnTo>
                    <a:pt x="13" y="403"/>
                  </a:lnTo>
                  <a:close/>
                </a:path>
              </a:pathLst>
            </a:custGeom>
            <a:solidFill>
              <a:schemeClr val="tx1">
                <a:lumMod val="75000"/>
                <a:lumOff val="25000"/>
              </a:schemeClr>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grpSp>
      <p:grpSp>
        <p:nvGrpSpPr>
          <p:cNvPr id="133" name="Group 22">
            <a:extLst>
              <a:ext uri="{FF2B5EF4-FFF2-40B4-BE49-F238E27FC236}">
                <a16:creationId xmlns:a16="http://schemas.microsoft.com/office/drawing/2014/main" id="{34C23862-1E80-47D9-BC97-4B97C5C2C236}"/>
              </a:ext>
            </a:extLst>
          </p:cNvPr>
          <p:cNvGrpSpPr/>
          <p:nvPr/>
        </p:nvGrpSpPr>
        <p:grpSpPr>
          <a:xfrm>
            <a:off x="2181866" y="4270039"/>
            <a:ext cx="527717" cy="578952"/>
            <a:chOff x="-7369176" y="-4148138"/>
            <a:chExt cx="3597276" cy="3946525"/>
          </a:xfrm>
          <a:solidFill>
            <a:schemeClr val="accent1"/>
          </a:solidFill>
        </p:grpSpPr>
        <p:sp>
          <p:nvSpPr>
            <p:cNvPr id="134" name="Freeform 6">
              <a:extLst>
                <a:ext uri="{FF2B5EF4-FFF2-40B4-BE49-F238E27FC236}">
                  <a16:creationId xmlns:a16="http://schemas.microsoft.com/office/drawing/2014/main" id="{09B15797-637D-4269-97C6-B76839B8E6BD}"/>
                </a:ext>
              </a:extLst>
            </p:cNvPr>
            <p:cNvSpPr>
              <a:spLocks noEditPoints="1"/>
            </p:cNvSpPr>
            <p:nvPr/>
          </p:nvSpPr>
          <p:spPr bwMode="auto">
            <a:xfrm>
              <a:off x="-6780213" y="-3541713"/>
              <a:ext cx="2419350" cy="3340100"/>
            </a:xfrm>
            <a:custGeom>
              <a:avLst/>
              <a:gdLst>
                <a:gd name="T0" fmla="*/ 1127 w 3048"/>
                <a:gd name="T1" fmla="*/ 451 h 4208"/>
                <a:gd name="T2" fmla="*/ 720 w 3048"/>
                <a:gd name="T3" fmla="*/ 701 h 4208"/>
                <a:gd name="T4" fmla="*/ 457 w 3048"/>
                <a:gd name="T5" fmla="*/ 1087 h 4208"/>
                <a:gd name="T6" fmla="*/ 389 w 3048"/>
                <a:gd name="T7" fmla="*/ 1554 h 4208"/>
                <a:gd name="T8" fmla="*/ 471 w 3048"/>
                <a:gd name="T9" fmla="*/ 1929 h 4208"/>
                <a:gd name="T10" fmla="*/ 622 w 3048"/>
                <a:gd name="T11" fmla="*/ 2212 h 4208"/>
                <a:gd name="T12" fmla="*/ 797 w 3048"/>
                <a:gd name="T13" fmla="*/ 2475 h 4208"/>
                <a:gd name="T14" fmla="*/ 905 w 3048"/>
                <a:gd name="T15" fmla="*/ 2770 h 4208"/>
                <a:gd name="T16" fmla="*/ 971 w 3048"/>
                <a:gd name="T17" fmla="*/ 2973 h 4208"/>
                <a:gd name="T18" fmla="*/ 2022 w 3048"/>
                <a:gd name="T19" fmla="*/ 3023 h 4208"/>
                <a:gd name="T20" fmla="*/ 2135 w 3048"/>
                <a:gd name="T21" fmla="*/ 2875 h 4208"/>
                <a:gd name="T22" fmla="*/ 2193 w 3048"/>
                <a:gd name="T23" fmla="*/ 2587 h 4208"/>
                <a:gd name="T24" fmla="*/ 2359 w 3048"/>
                <a:gd name="T25" fmla="*/ 2312 h 4208"/>
                <a:gd name="T26" fmla="*/ 2521 w 3048"/>
                <a:gd name="T27" fmla="*/ 2051 h 4208"/>
                <a:gd name="T28" fmla="*/ 2639 w 3048"/>
                <a:gd name="T29" fmla="*/ 1718 h 4208"/>
                <a:gd name="T30" fmla="*/ 2645 w 3048"/>
                <a:gd name="T31" fmla="*/ 1270 h 4208"/>
                <a:gd name="T32" fmla="*/ 2455 w 3048"/>
                <a:gd name="T33" fmla="*/ 841 h 4208"/>
                <a:gd name="T34" fmla="*/ 2099 w 3048"/>
                <a:gd name="T35" fmla="*/ 530 h 4208"/>
                <a:gd name="T36" fmla="*/ 1628 w 3048"/>
                <a:gd name="T37" fmla="*/ 388 h 4208"/>
                <a:gd name="T38" fmla="*/ 1889 w 3048"/>
                <a:gd name="T39" fmla="*/ 44 h 4208"/>
                <a:gd name="T40" fmla="*/ 2423 w 3048"/>
                <a:gd name="T41" fmla="*/ 283 h 4208"/>
                <a:gd name="T42" fmla="*/ 2820 w 3048"/>
                <a:gd name="T43" fmla="*/ 693 h 4208"/>
                <a:gd name="T44" fmla="*/ 3028 w 3048"/>
                <a:gd name="T45" fmla="*/ 1226 h 4208"/>
                <a:gd name="T46" fmla="*/ 3025 w 3048"/>
                <a:gd name="T47" fmla="*/ 1753 h 4208"/>
                <a:gd name="T48" fmla="*/ 2906 w 3048"/>
                <a:gd name="T49" fmla="*/ 2140 h 4208"/>
                <a:gd name="T50" fmla="*/ 2743 w 3048"/>
                <a:gd name="T51" fmla="*/ 2431 h 4208"/>
                <a:gd name="T52" fmla="*/ 2576 w 3048"/>
                <a:gd name="T53" fmla="*/ 2683 h 4208"/>
                <a:gd name="T54" fmla="*/ 2519 w 3048"/>
                <a:gd name="T55" fmla="*/ 2908 h 4208"/>
                <a:gd name="T56" fmla="*/ 2362 w 3048"/>
                <a:gd name="T57" fmla="*/ 3231 h 4208"/>
                <a:gd name="T58" fmla="*/ 2234 w 3048"/>
                <a:gd name="T59" fmla="*/ 3449 h 4208"/>
                <a:gd name="T60" fmla="*/ 2223 w 3048"/>
                <a:gd name="T61" fmla="*/ 3652 h 4208"/>
                <a:gd name="T62" fmla="*/ 2218 w 3048"/>
                <a:gd name="T63" fmla="*/ 3745 h 4208"/>
                <a:gd name="T64" fmla="*/ 2173 w 3048"/>
                <a:gd name="T65" fmla="*/ 3871 h 4208"/>
                <a:gd name="T66" fmla="*/ 2014 w 3048"/>
                <a:gd name="T67" fmla="*/ 4008 h 4208"/>
                <a:gd name="T68" fmla="*/ 1779 w 3048"/>
                <a:gd name="T69" fmla="*/ 4177 h 4208"/>
                <a:gd name="T70" fmla="*/ 1338 w 3048"/>
                <a:gd name="T71" fmla="*/ 4205 h 4208"/>
                <a:gd name="T72" fmla="*/ 1145 w 3048"/>
                <a:gd name="T73" fmla="*/ 4055 h 4208"/>
                <a:gd name="T74" fmla="*/ 912 w 3048"/>
                <a:gd name="T75" fmla="*/ 3917 h 4208"/>
                <a:gd name="T76" fmla="*/ 834 w 3048"/>
                <a:gd name="T77" fmla="*/ 3772 h 4208"/>
                <a:gd name="T78" fmla="*/ 828 w 3048"/>
                <a:gd name="T79" fmla="*/ 3706 h 4208"/>
                <a:gd name="T80" fmla="*/ 819 w 3048"/>
                <a:gd name="T81" fmla="*/ 3533 h 4208"/>
                <a:gd name="T82" fmla="*/ 808 w 3048"/>
                <a:gd name="T83" fmla="*/ 3339 h 4208"/>
                <a:gd name="T84" fmla="*/ 565 w 3048"/>
                <a:gd name="T85" fmla="*/ 3044 h 4208"/>
                <a:gd name="T86" fmla="*/ 510 w 3048"/>
                <a:gd name="T87" fmla="*/ 2764 h 4208"/>
                <a:gd name="T88" fmla="*/ 372 w 3048"/>
                <a:gd name="T89" fmla="*/ 2528 h 4208"/>
                <a:gd name="T90" fmla="*/ 206 w 3048"/>
                <a:gd name="T91" fmla="*/ 2267 h 4208"/>
                <a:gd name="T92" fmla="*/ 61 w 3048"/>
                <a:gd name="T93" fmla="*/ 1921 h 4208"/>
                <a:gd name="T94" fmla="*/ 0 w 3048"/>
                <a:gd name="T95" fmla="*/ 1463 h 4208"/>
                <a:gd name="T96" fmla="*/ 120 w 3048"/>
                <a:gd name="T97" fmla="*/ 895 h 4208"/>
                <a:gd name="T98" fmla="*/ 447 w 3048"/>
                <a:gd name="T99" fmla="*/ 430 h 4208"/>
                <a:gd name="T100" fmla="*/ 932 w 3048"/>
                <a:gd name="T101" fmla="*/ 116 h 4208"/>
                <a:gd name="T102" fmla="*/ 1524 w 3048"/>
                <a:gd name="T103" fmla="*/ 0 h 4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48" h="4208">
                  <a:moveTo>
                    <a:pt x="1524" y="383"/>
                  </a:moveTo>
                  <a:lnTo>
                    <a:pt x="1420" y="388"/>
                  </a:lnTo>
                  <a:lnTo>
                    <a:pt x="1319" y="401"/>
                  </a:lnTo>
                  <a:lnTo>
                    <a:pt x="1222" y="422"/>
                  </a:lnTo>
                  <a:lnTo>
                    <a:pt x="1127" y="451"/>
                  </a:lnTo>
                  <a:lnTo>
                    <a:pt x="1036" y="488"/>
                  </a:lnTo>
                  <a:lnTo>
                    <a:pt x="949" y="532"/>
                  </a:lnTo>
                  <a:lnTo>
                    <a:pt x="868" y="582"/>
                  </a:lnTo>
                  <a:lnTo>
                    <a:pt x="792" y="638"/>
                  </a:lnTo>
                  <a:lnTo>
                    <a:pt x="720" y="701"/>
                  </a:lnTo>
                  <a:lnTo>
                    <a:pt x="653" y="768"/>
                  </a:lnTo>
                  <a:lnTo>
                    <a:pt x="595" y="841"/>
                  </a:lnTo>
                  <a:lnTo>
                    <a:pt x="542" y="920"/>
                  </a:lnTo>
                  <a:lnTo>
                    <a:pt x="496" y="1001"/>
                  </a:lnTo>
                  <a:lnTo>
                    <a:pt x="457" y="1087"/>
                  </a:lnTo>
                  <a:lnTo>
                    <a:pt x="427" y="1177"/>
                  </a:lnTo>
                  <a:lnTo>
                    <a:pt x="405" y="1270"/>
                  </a:lnTo>
                  <a:lnTo>
                    <a:pt x="390" y="1365"/>
                  </a:lnTo>
                  <a:lnTo>
                    <a:pt x="386" y="1463"/>
                  </a:lnTo>
                  <a:lnTo>
                    <a:pt x="389" y="1554"/>
                  </a:lnTo>
                  <a:lnTo>
                    <a:pt x="397" y="1639"/>
                  </a:lnTo>
                  <a:lnTo>
                    <a:pt x="409" y="1718"/>
                  </a:lnTo>
                  <a:lnTo>
                    <a:pt x="427" y="1793"/>
                  </a:lnTo>
                  <a:lnTo>
                    <a:pt x="447" y="1864"/>
                  </a:lnTo>
                  <a:lnTo>
                    <a:pt x="471" y="1929"/>
                  </a:lnTo>
                  <a:lnTo>
                    <a:pt x="498" y="1992"/>
                  </a:lnTo>
                  <a:lnTo>
                    <a:pt x="527" y="2051"/>
                  </a:lnTo>
                  <a:lnTo>
                    <a:pt x="557" y="2107"/>
                  </a:lnTo>
                  <a:lnTo>
                    <a:pt x="590" y="2161"/>
                  </a:lnTo>
                  <a:lnTo>
                    <a:pt x="622" y="2212"/>
                  </a:lnTo>
                  <a:lnTo>
                    <a:pt x="657" y="2262"/>
                  </a:lnTo>
                  <a:lnTo>
                    <a:pt x="688" y="2311"/>
                  </a:lnTo>
                  <a:lnTo>
                    <a:pt x="726" y="2365"/>
                  </a:lnTo>
                  <a:lnTo>
                    <a:pt x="762" y="2420"/>
                  </a:lnTo>
                  <a:lnTo>
                    <a:pt x="797" y="2475"/>
                  </a:lnTo>
                  <a:lnTo>
                    <a:pt x="828" y="2529"/>
                  </a:lnTo>
                  <a:lnTo>
                    <a:pt x="855" y="2587"/>
                  </a:lnTo>
                  <a:lnTo>
                    <a:pt x="877" y="2645"/>
                  </a:lnTo>
                  <a:lnTo>
                    <a:pt x="894" y="2706"/>
                  </a:lnTo>
                  <a:lnTo>
                    <a:pt x="905" y="2770"/>
                  </a:lnTo>
                  <a:lnTo>
                    <a:pt x="908" y="2837"/>
                  </a:lnTo>
                  <a:lnTo>
                    <a:pt x="913" y="2875"/>
                  </a:lnTo>
                  <a:lnTo>
                    <a:pt x="927" y="2911"/>
                  </a:lnTo>
                  <a:lnTo>
                    <a:pt x="946" y="2944"/>
                  </a:lnTo>
                  <a:lnTo>
                    <a:pt x="971" y="2973"/>
                  </a:lnTo>
                  <a:lnTo>
                    <a:pt x="998" y="3000"/>
                  </a:lnTo>
                  <a:lnTo>
                    <a:pt x="1027" y="3023"/>
                  </a:lnTo>
                  <a:lnTo>
                    <a:pt x="1053" y="3044"/>
                  </a:lnTo>
                  <a:lnTo>
                    <a:pt x="1995" y="3044"/>
                  </a:lnTo>
                  <a:lnTo>
                    <a:pt x="2022" y="3023"/>
                  </a:lnTo>
                  <a:lnTo>
                    <a:pt x="2050" y="3000"/>
                  </a:lnTo>
                  <a:lnTo>
                    <a:pt x="2078" y="2973"/>
                  </a:lnTo>
                  <a:lnTo>
                    <a:pt x="2102" y="2944"/>
                  </a:lnTo>
                  <a:lnTo>
                    <a:pt x="2121" y="2911"/>
                  </a:lnTo>
                  <a:lnTo>
                    <a:pt x="2135" y="2875"/>
                  </a:lnTo>
                  <a:lnTo>
                    <a:pt x="2140" y="2837"/>
                  </a:lnTo>
                  <a:lnTo>
                    <a:pt x="2143" y="2770"/>
                  </a:lnTo>
                  <a:lnTo>
                    <a:pt x="2154" y="2706"/>
                  </a:lnTo>
                  <a:lnTo>
                    <a:pt x="2171" y="2645"/>
                  </a:lnTo>
                  <a:lnTo>
                    <a:pt x="2193" y="2587"/>
                  </a:lnTo>
                  <a:lnTo>
                    <a:pt x="2220" y="2531"/>
                  </a:lnTo>
                  <a:lnTo>
                    <a:pt x="2251" y="2475"/>
                  </a:lnTo>
                  <a:lnTo>
                    <a:pt x="2285" y="2420"/>
                  </a:lnTo>
                  <a:lnTo>
                    <a:pt x="2321" y="2367"/>
                  </a:lnTo>
                  <a:lnTo>
                    <a:pt x="2359" y="2312"/>
                  </a:lnTo>
                  <a:lnTo>
                    <a:pt x="2392" y="2264"/>
                  </a:lnTo>
                  <a:lnTo>
                    <a:pt x="2425" y="2214"/>
                  </a:lnTo>
                  <a:lnTo>
                    <a:pt x="2458" y="2162"/>
                  </a:lnTo>
                  <a:lnTo>
                    <a:pt x="2491" y="2107"/>
                  </a:lnTo>
                  <a:lnTo>
                    <a:pt x="2521" y="2051"/>
                  </a:lnTo>
                  <a:lnTo>
                    <a:pt x="2551" y="1992"/>
                  </a:lnTo>
                  <a:lnTo>
                    <a:pt x="2577" y="1929"/>
                  </a:lnTo>
                  <a:lnTo>
                    <a:pt x="2601" y="1864"/>
                  </a:lnTo>
                  <a:lnTo>
                    <a:pt x="2621" y="1793"/>
                  </a:lnTo>
                  <a:lnTo>
                    <a:pt x="2639" y="1718"/>
                  </a:lnTo>
                  <a:lnTo>
                    <a:pt x="2651" y="1639"/>
                  </a:lnTo>
                  <a:lnTo>
                    <a:pt x="2659" y="1554"/>
                  </a:lnTo>
                  <a:lnTo>
                    <a:pt x="2662" y="1463"/>
                  </a:lnTo>
                  <a:lnTo>
                    <a:pt x="2658" y="1365"/>
                  </a:lnTo>
                  <a:lnTo>
                    <a:pt x="2645" y="1270"/>
                  </a:lnTo>
                  <a:lnTo>
                    <a:pt x="2621" y="1176"/>
                  </a:lnTo>
                  <a:lnTo>
                    <a:pt x="2592" y="1087"/>
                  </a:lnTo>
                  <a:lnTo>
                    <a:pt x="2554" y="1001"/>
                  </a:lnTo>
                  <a:lnTo>
                    <a:pt x="2507" y="918"/>
                  </a:lnTo>
                  <a:lnTo>
                    <a:pt x="2455" y="841"/>
                  </a:lnTo>
                  <a:lnTo>
                    <a:pt x="2395" y="768"/>
                  </a:lnTo>
                  <a:lnTo>
                    <a:pt x="2329" y="701"/>
                  </a:lnTo>
                  <a:lnTo>
                    <a:pt x="2258" y="638"/>
                  </a:lnTo>
                  <a:lnTo>
                    <a:pt x="2181" y="580"/>
                  </a:lnTo>
                  <a:lnTo>
                    <a:pt x="2099" y="530"/>
                  </a:lnTo>
                  <a:lnTo>
                    <a:pt x="2012" y="488"/>
                  </a:lnTo>
                  <a:lnTo>
                    <a:pt x="1921" y="451"/>
                  </a:lnTo>
                  <a:lnTo>
                    <a:pt x="1826" y="422"/>
                  </a:lnTo>
                  <a:lnTo>
                    <a:pt x="1729" y="401"/>
                  </a:lnTo>
                  <a:lnTo>
                    <a:pt x="1628" y="388"/>
                  </a:lnTo>
                  <a:lnTo>
                    <a:pt x="1524" y="383"/>
                  </a:lnTo>
                  <a:close/>
                  <a:moveTo>
                    <a:pt x="1524" y="0"/>
                  </a:moveTo>
                  <a:lnTo>
                    <a:pt x="1648" y="5"/>
                  </a:lnTo>
                  <a:lnTo>
                    <a:pt x="1771" y="21"/>
                  </a:lnTo>
                  <a:lnTo>
                    <a:pt x="1889" y="44"/>
                  </a:lnTo>
                  <a:lnTo>
                    <a:pt x="2006" y="75"/>
                  </a:lnTo>
                  <a:lnTo>
                    <a:pt x="2116" y="116"/>
                  </a:lnTo>
                  <a:lnTo>
                    <a:pt x="2223" y="165"/>
                  </a:lnTo>
                  <a:lnTo>
                    <a:pt x="2325" y="221"/>
                  </a:lnTo>
                  <a:lnTo>
                    <a:pt x="2423" y="283"/>
                  </a:lnTo>
                  <a:lnTo>
                    <a:pt x="2514" y="354"/>
                  </a:lnTo>
                  <a:lnTo>
                    <a:pt x="2601" y="430"/>
                  </a:lnTo>
                  <a:lnTo>
                    <a:pt x="2680" y="512"/>
                  </a:lnTo>
                  <a:lnTo>
                    <a:pt x="2754" y="601"/>
                  </a:lnTo>
                  <a:lnTo>
                    <a:pt x="2820" y="693"/>
                  </a:lnTo>
                  <a:lnTo>
                    <a:pt x="2878" y="791"/>
                  </a:lnTo>
                  <a:lnTo>
                    <a:pt x="2929" y="895"/>
                  </a:lnTo>
                  <a:lnTo>
                    <a:pt x="2969" y="1002"/>
                  </a:lnTo>
                  <a:lnTo>
                    <a:pt x="3004" y="1112"/>
                  </a:lnTo>
                  <a:lnTo>
                    <a:pt x="3028" y="1226"/>
                  </a:lnTo>
                  <a:lnTo>
                    <a:pt x="3043" y="1343"/>
                  </a:lnTo>
                  <a:lnTo>
                    <a:pt x="3048" y="1463"/>
                  </a:lnTo>
                  <a:lnTo>
                    <a:pt x="3045" y="1565"/>
                  </a:lnTo>
                  <a:lnTo>
                    <a:pt x="3037" y="1662"/>
                  </a:lnTo>
                  <a:lnTo>
                    <a:pt x="3025" y="1753"/>
                  </a:lnTo>
                  <a:lnTo>
                    <a:pt x="3007" y="1840"/>
                  </a:lnTo>
                  <a:lnTo>
                    <a:pt x="2987" y="1921"/>
                  </a:lnTo>
                  <a:lnTo>
                    <a:pt x="2963" y="1998"/>
                  </a:lnTo>
                  <a:lnTo>
                    <a:pt x="2935" y="2071"/>
                  </a:lnTo>
                  <a:lnTo>
                    <a:pt x="2906" y="2140"/>
                  </a:lnTo>
                  <a:lnTo>
                    <a:pt x="2875" y="2204"/>
                  </a:lnTo>
                  <a:lnTo>
                    <a:pt x="2843" y="2265"/>
                  </a:lnTo>
                  <a:lnTo>
                    <a:pt x="2809" y="2325"/>
                  </a:lnTo>
                  <a:lnTo>
                    <a:pt x="2776" y="2379"/>
                  </a:lnTo>
                  <a:lnTo>
                    <a:pt x="2743" y="2431"/>
                  </a:lnTo>
                  <a:lnTo>
                    <a:pt x="2710" y="2479"/>
                  </a:lnTo>
                  <a:lnTo>
                    <a:pt x="2677" y="2526"/>
                  </a:lnTo>
                  <a:lnTo>
                    <a:pt x="2639" y="2584"/>
                  </a:lnTo>
                  <a:lnTo>
                    <a:pt x="2604" y="2636"/>
                  </a:lnTo>
                  <a:lnTo>
                    <a:pt x="2576" y="2683"/>
                  </a:lnTo>
                  <a:lnTo>
                    <a:pt x="2554" y="2725"/>
                  </a:lnTo>
                  <a:lnTo>
                    <a:pt x="2538" y="2764"/>
                  </a:lnTo>
                  <a:lnTo>
                    <a:pt x="2527" y="2801"/>
                  </a:lnTo>
                  <a:lnTo>
                    <a:pt x="2524" y="2837"/>
                  </a:lnTo>
                  <a:lnTo>
                    <a:pt x="2519" y="2908"/>
                  </a:lnTo>
                  <a:lnTo>
                    <a:pt x="2505" y="2976"/>
                  </a:lnTo>
                  <a:lnTo>
                    <a:pt x="2483" y="3044"/>
                  </a:lnTo>
                  <a:lnTo>
                    <a:pt x="2450" y="3109"/>
                  </a:lnTo>
                  <a:lnTo>
                    <a:pt x="2411" y="3172"/>
                  </a:lnTo>
                  <a:lnTo>
                    <a:pt x="2362" y="3231"/>
                  </a:lnTo>
                  <a:lnTo>
                    <a:pt x="2305" y="3288"/>
                  </a:lnTo>
                  <a:lnTo>
                    <a:pt x="2240" y="3339"/>
                  </a:lnTo>
                  <a:lnTo>
                    <a:pt x="2239" y="3370"/>
                  </a:lnTo>
                  <a:lnTo>
                    <a:pt x="2237" y="3408"/>
                  </a:lnTo>
                  <a:lnTo>
                    <a:pt x="2234" y="3449"/>
                  </a:lnTo>
                  <a:lnTo>
                    <a:pt x="2233" y="3491"/>
                  </a:lnTo>
                  <a:lnTo>
                    <a:pt x="2229" y="3533"/>
                  </a:lnTo>
                  <a:lnTo>
                    <a:pt x="2228" y="3575"/>
                  </a:lnTo>
                  <a:lnTo>
                    <a:pt x="2225" y="3616"/>
                  </a:lnTo>
                  <a:lnTo>
                    <a:pt x="2223" y="3652"/>
                  </a:lnTo>
                  <a:lnTo>
                    <a:pt x="2222" y="3681"/>
                  </a:lnTo>
                  <a:lnTo>
                    <a:pt x="2220" y="3706"/>
                  </a:lnTo>
                  <a:lnTo>
                    <a:pt x="2220" y="3722"/>
                  </a:lnTo>
                  <a:lnTo>
                    <a:pt x="2218" y="3727"/>
                  </a:lnTo>
                  <a:lnTo>
                    <a:pt x="2218" y="3745"/>
                  </a:lnTo>
                  <a:lnTo>
                    <a:pt x="2215" y="3767"/>
                  </a:lnTo>
                  <a:lnTo>
                    <a:pt x="2209" y="3791"/>
                  </a:lnTo>
                  <a:lnTo>
                    <a:pt x="2201" y="3816"/>
                  </a:lnTo>
                  <a:lnTo>
                    <a:pt x="2189" y="3844"/>
                  </a:lnTo>
                  <a:lnTo>
                    <a:pt x="2173" y="3871"/>
                  </a:lnTo>
                  <a:lnTo>
                    <a:pt x="2152" y="3899"/>
                  </a:lnTo>
                  <a:lnTo>
                    <a:pt x="2127" y="3928"/>
                  </a:lnTo>
                  <a:lnTo>
                    <a:pt x="2096" y="3955"/>
                  </a:lnTo>
                  <a:lnTo>
                    <a:pt x="2058" y="3983"/>
                  </a:lnTo>
                  <a:lnTo>
                    <a:pt x="2014" y="4008"/>
                  </a:lnTo>
                  <a:lnTo>
                    <a:pt x="1963" y="4033"/>
                  </a:lnTo>
                  <a:lnTo>
                    <a:pt x="1904" y="4055"/>
                  </a:lnTo>
                  <a:lnTo>
                    <a:pt x="1869" y="4099"/>
                  </a:lnTo>
                  <a:lnTo>
                    <a:pt x="1826" y="4139"/>
                  </a:lnTo>
                  <a:lnTo>
                    <a:pt x="1779" y="4177"/>
                  </a:lnTo>
                  <a:lnTo>
                    <a:pt x="1746" y="4194"/>
                  </a:lnTo>
                  <a:lnTo>
                    <a:pt x="1710" y="4205"/>
                  </a:lnTo>
                  <a:lnTo>
                    <a:pt x="1672" y="4208"/>
                  </a:lnTo>
                  <a:lnTo>
                    <a:pt x="1376" y="4208"/>
                  </a:lnTo>
                  <a:lnTo>
                    <a:pt x="1338" y="4205"/>
                  </a:lnTo>
                  <a:lnTo>
                    <a:pt x="1302" y="4194"/>
                  </a:lnTo>
                  <a:lnTo>
                    <a:pt x="1269" y="4177"/>
                  </a:lnTo>
                  <a:lnTo>
                    <a:pt x="1222" y="4139"/>
                  </a:lnTo>
                  <a:lnTo>
                    <a:pt x="1179" y="4099"/>
                  </a:lnTo>
                  <a:lnTo>
                    <a:pt x="1145" y="4055"/>
                  </a:lnTo>
                  <a:lnTo>
                    <a:pt x="1082" y="4030"/>
                  </a:lnTo>
                  <a:lnTo>
                    <a:pt x="1028" y="4005"/>
                  </a:lnTo>
                  <a:lnTo>
                    <a:pt x="981" y="3977"/>
                  </a:lnTo>
                  <a:lnTo>
                    <a:pt x="943" y="3947"/>
                  </a:lnTo>
                  <a:lnTo>
                    <a:pt x="912" y="3917"/>
                  </a:lnTo>
                  <a:lnTo>
                    <a:pt x="886" y="3886"/>
                  </a:lnTo>
                  <a:lnTo>
                    <a:pt x="868" y="3856"/>
                  </a:lnTo>
                  <a:lnTo>
                    <a:pt x="852" y="3827"/>
                  </a:lnTo>
                  <a:lnTo>
                    <a:pt x="842" y="3799"/>
                  </a:lnTo>
                  <a:lnTo>
                    <a:pt x="834" y="3772"/>
                  </a:lnTo>
                  <a:lnTo>
                    <a:pt x="831" y="3749"/>
                  </a:lnTo>
                  <a:lnTo>
                    <a:pt x="830" y="3727"/>
                  </a:lnTo>
                  <a:lnTo>
                    <a:pt x="830" y="3727"/>
                  </a:lnTo>
                  <a:lnTo>
                    <a:pt x="830" y="3722"/>
                  </a:lnTo>
                  <a:lnTo>
                    <a:pt x="828" y="3706"/>
                  </a:lnTo>
                  <a:lnTo>
                    <a:pt x="827" y="3681"/>
                  </a:lnTo>
                  <a:lnTo>
                    <a:pt x="825" y="3652"/>
                  </a:lnTo>
                  <a:lnTo>
                    <a:pt x="823" y="3616"/>
                  </a:lnTo>
                  <a:lnTo>
                    <a:pt x="820" y="3575"/>
                  </a:lnTo>
                  <a:lnTo>
                    <a:pt x="819" y="3533"/>
                  </a:lnTo>
                  <a:lnTo>
                    <a:pt x="816" y="3491"/>
                  </a:lnTo>
                  <a:lnTo>
                    <a:pt x="814" y="3449"/>
                  </a:lnTo>
                  <a:lnTo>
                    <a:pt x="811" y="3408"/>
                  </a:lnTo>
                  <a:lnTo>
                    <a:pt x="809" y="3370"/>
                  </a:lnTo>
                  <a:lnTo>
                    <a:pt x="808" y="3339"/>
                  </a:lnTo>
                  <a:lnTo>
                    <a:pt x="743" y="3288"/>
                  </a:lnTo>
                  <a:lnTo>
                    <a:pt x="686" y="3231"/>
                  </a:lnTo>
                  <a:lnTo>
                    <a:pt x="638" y="3172"/>
                  </a:lnTo>
                  <a:lnTo>
                    <a:pt x="598" y="3109"/>
                  </a:lnTo>
                  <a:lnTo>
                    <a:pt x="565" y="3044"/>
                  </a:lnTo>
                  <a:lnTo>
                    <a:pt x="543" y="2976"/>
                  </a:lnTo>
                  <a:lnTo>
                    <a:pt x="529" y="2908"/>
                  </a:lnTo>
                  <a:lnTo>
                    <a:pt x="524" y="2837"/>
                  </a:lnTo>
                  <a:lnTo>
                    <a:pt x="521" y="2801"/>
                  </a:lnTo>
                  <a:lnTo>
                    <a:pt x="510" y="2764"/>
                  </a:lnTo>
                  <a:lnTo>
                    <a:pt x="494" y="2725"/>
                  </a:lnTo>
                  <a:lnTo>
                    <a:pt x="472" y="2683"/>
                  </a:lnTo>
                  <a:lnTo>
                    <a:pt x="444" y="2636"/>
                  </a:lnTo>
                  <a:lnTo>
                    <a:pt x="411" y="2584"/>
                  </a:lnTo>
                  <a:lnTo>
                    <a:pt x="372" y="2528"/>
                  </a:lnTo>
                  <a:lnTo>
                    <a:pt x="340" y="2481"/>
                  </a:lnTo>
                  <a:lnTo>
                    <a:pt x="307" y="2431"/>
                  </a:lnTo>
                  <a:lnTo>
                    <a:pt x="272" y="2379"/>
                  </a:lnTo>
                  <a:lnTo>
                    <a:pt x="239" y="2325"/>
                  </a:lnTo>
                  <a:lnTo>
                    <a:pt x="206" y="2267"/>
                  </a:lnTo>
                  <a:lnTo>
                    <a:pt x="173" y="2204"/>
                  </a:lnTo>
                  <a:lnTo>
                    <a:pt x="142" y="2140"/>
                  </a:lnTo>
                  <a:lnTo>
                    <a:pt x="113" y="2071"/>
                  </a:lnTo>
                  <a:lnTo>
                    <a:pt x="85" y="1998"/>
                  </a:lnTo>
                  <a:lnTo>
                    <a:pt x="61" y="1921"/>
                  </a:lnTo>
                  <a:lnTo>
                    <a:pt x="41" y="1840"/>
                  </a:lnTo>
                  <a:lnTo>
                    <a:pt x="24" y="1753"/>
                  </a:lnTo>
                  <a:lnTo>
                    <a:pt x="11" y="1662"/>
                  </a:lnTo>
                  <a:lnTo>
                    <a:pt x="3" y="1565"/>
                  </a:lnTo>
                  <a:lnTo>
                    <a:pt x="0" y="1463"/>
                  </a:lnTo>
                  <a:lnTo>
                    <a:pt x="5" y="1343"/>
                  </a:lnTo>
                  <a:lnTo>
                    <a:pt x="20" y="1226"/>
                  </a:lnTo>
                  <a:lnTo>
                    <a:pt x="44" y="1112"/>
                  </a:lnTo>
                  <a:lnTo>
                    <a:pt x="79" y="1002"/>
                  </a:lnTo>
                  <a:lnTo>
                    <a:pt x="120" y="895"/>
                  </a:lnTo>
                  <a:lnTo>
                    <a:pt x="170" y="791"/>
                  </a:lnTo>
                  <a:lnTo>
                    <a:pt x="228" y="693"/>
                  </a:lnTo>
                  <a:lnTo>
                    <a:pt x="294" y="601"/>
                  </a:lnTo>
                  <a:lnTo>
                    <a:pt x="368" y="512"/>
                  </a:lnTo>
                  <a:lnTo>
                    <a:pt x="447" y="430"/>
                  </a:lnTo>
                  <a:lnTo>
                    <a:pt x="534" y="354"/>
                  </a:lnTo>
                  <a:lnTo>
                    <a:pt x="625" y="283"/>
                  </a:lnTo>
                  <a:lnTo>
                    <a:pt x="723" y="221"/>
                  </a:lnTo>
                  <a:lnTo>
                    <a:pt x="825" y="165"/>
                  </a:lnTo>
                  <a:lnTo>
                    <a:pt x="932" y="116"/>
                  </a:lnTo>
                  <a:lnTo>
                    <a:pt x="1044" y="75"/>
                  </a:lnTo>
                  <a:lnTo>
                    <a:pt x="1159" y="44"/>
                  </a:lnTo>
                  <a:lnTo>
                    <a:pt x="1277" y="21"/>
                  </a:lnTo>
                  <a:lnTo>
                    <a:pt x="1400" y="5"/>
                  </a:lnTo>
                  <a:lnTo>
                    <a:pt x="152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35" name="Freeform 7">
              <a:extLst>
                <a:ext uri="{FF2B5EF4-FFF2-40B4-BE49-F238E27FC236}">
                  <a16:creationId xmlns:a16="http://schemas.microsoft.com/office/drawing/2014/main" id="{5E13EA5E-B90E-4F15-BD43-A16AFEDAF70C}"/>
                </a:ext>
              </a:extLst>
            </p:cNvPr>
            <p:cNvSpPr>
              <a:spLocks/>
            </p:cNvSpPr>
            <p:nvPr/>
          </p:nvSpPr>
          <p:spPr bwMode="auto">
            <a:xfrm>
              <a:off x="-5646738" y="-4148138"/>
              <a:ext cx="152400" cy="377825"/>
            </a:xfrm>
            <a:custGeom>
              <a:avLst/>
              <a:gdLst>
                <a:gd name="T0" fmla="*/ 96 w 192"/>
                <a:gd name="T1" fmla="*/ 0 h 477"/>
                <a:gd name="T2" fmla="*/ 96 w 192"/>
                <a:gd name="T3" fmla="*/ 0 h 477"/>
                <a:gd name="T4" fmla="*/ 121 w 192"/>
                <a:gd name="T5" fmla="*/ 3 h 477"/>
                <a:gd name="T6" fmla="*/ 145 w 192"/>
                <a:gd name="T7" fmla="*/ 13 h 477"/>
                <a:gd name="T8" fmla="*/ 164 w 192"/>
                <a:gd name="T9" fmla="*/ 28 h 477"/>
                <a:gd name="T10" fmla="*/ 180 w 192"/>
                <a:gd name="T11" fmla="*/ 47 h 477"/>
                <a:gd name="T12" fmla="*/ 189 w 192"/>
                <a:gd name="T13" fmla="*/ 70 h 477"/>
                <a:gd name="T14" fmla="*/ 192 w 192"/>
                <a:gd name="T15" fmla="*/ 95 h 477"/>
                <a:gd name="T16" fmla="*/ 192 w 192"/>
                <a:gd name="T17" fmla="*/ 382 h 477"/>
                <a:gd name="T18" fmla="*/ 189 w 192"/>
                <a:gd name="T19" fmla="*/ 408 h 477"/>
                <a:gd name="T20" fmla="*/ 180 w 192"/>
                <a:gd name="T21" fmla="*/ 430 h 477"/>
                <a:gd name="T22" fmla="*/ 164 w 192"/>
                <a:gd name="T23" fmla="*/ 450 h 477"/>
                <a:gd name="T24" fmla="*/ 145 w 192"/>
                <a:gd name="T25" fmla="*/ 464 h 477"/>
                <a:gd name="T26" fmla="*/ 121 w 192"/>
                <a:gd name="T27" fmla="*/ 474 h 477"/>
                <a:gd name="T28" fmla="*/ 96 w 192"/>
                <a:gd name="T29" fmla="*/ 477 h 477"/>
                <a:gd name="T30" fmla="*/ 71 w 192"/>
                <a:gd name="T31" fmla="*/ 474 h 477"/>
                <a:gd name="T32" fmla="*/ 47 w 192"/>
                <a:gd name="T33" fmla="*/ 464 h 477"/>
                <a:gd name="T34" fmla="*/ 28 w 192"/>
                <a:gd name="T35" fmla="*/ 450 h 477"/>
                <a:gd name="T36" fmla="*/ 13 w 192"/>
                <a:gd name="T37" fmla="*/ 430 h 477"/>
                <a:gd name="T38" fmla="*/ 3 w 192"/>
                <a:gd name="T39" fmla="*/ 408 h 477"/>
                <a:gd name="T40" fmla="*/ 0 w 192"/>
                <a:gd name="T41" fmla="*/ 382 h 477"/>
                <a:gd name="T42" fmla="*/ 0 w 192"/>
                <a:gd name="T43" fmla="*/ 95 h 477"/>
                <a:gd name="T44" fmla="*/ 3 w 192"/>
                <a:gd name="T45" fmla="*/ 70 h 477"/>
                <a:gd name="T46" fmla="*/ 13 w 192"/>
                <a:gd name="T47" fmla="*/ 47 h 477"/>
                <a:gd name="T48" fmla="*/ 28 w 192"/>
                <a:gd name="T49" fmla="*/ 28 h 477"/>
                <a:gd name="T50" fmla="*/ 47 w 192"/>
                <a:gd name="T51" fmla="*/ 13 h 477"/>
                <a:gd name="T52" fmla="*/ 71 w 192"/>
                <a:gd name="T53" fmla="*/ 3 h 477"/>
                <a:gd name="T54" fmla="*/ 96 w 192"/>
                <a:gd name="T55"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 h="477">
                  <a:moveTo>
                    <a:pt x="96" y="0"/>
                  </a:moveTo>
                  <a:lnTo>
                    <a:pt x="96" y="0"/>
                  </a:lnTo>
                  <a:lnTo>
                    <a:pt x="121" y="3"/>
                  </a:lnTo>
                  <a:lnTo>
                    <a:pt x="145" y="13"/>
                  </a:lnTo>
                  <a:lnTo>
                    <a:pt x="164" y="28"/>
                  </a:lnTo>
                  <a:lnTo>
                    <a:pt x="180" y="47"/>
                  </a:lnTo>
                  <a:lnTo>
                    <a:pt x="189" y="70"/>
                  </a:lnTo>
                  <a:lnTo>
                    <a:pt x="192" y="95"/>
                  </a:lnTo>
                  <a:lnTo>
                    <a:pt x="192" y="382"/>
                  </a:lnTo>
                  <a:lnTo>
                    <a:pt x="189" y="408"/>
                  </a:lnTo>
                  <a:lnTo>
                    <a:pt x="180" y="430"/>
                  </a:lnTo>
                  <a:lnTo>
                    <a:pt x="164" y="450"/>
                  </a:lnTo>
                  <a:lnTo>
                    <a:pt x="145" y="464"/>
                  </a:lnTo>
                  <a:lnTo>
                    <a:pt x="121" y="474"/>
                  </a:lnTo>
                  <a:lnTo>
                    <a:pt x="96" y="477"/>
                  </a:lnTo>
                  <a:lnTo>
                    <a:pt x="71" y="474"/>
                  </a:lnTo>
                  <a:lnTo>
                    <a:pt x="47" y="464"/>
                  </a:lnTo>
                  <a:lnTo>
                    <a:pt x="28" y="450"/>
                  </a:lnTo>
                  <a:lnTo>
                    <a:pt x="13" y="430"/>
                  </a:lnTo>
                  <a:lnTo>
                    <a:pt x="3" y="408"/>
                  </a:lnTo>
                  <a:lnTo>
                    <a:pt x="0" y="382"/>
                  </a:lnTo>
                  <a:lnTo>
                    <a:pt x="0" y="95"/>
                  </a:lnTo>
                  <a:lnTo>
                    <a:pt x="3" y="70"/>
                  </a:lnTo>
                  <a:lnTo>
                    <a:pt x="13" y="47"/>
                  </a:lnTo>
                  <a:lnTo>
                    <a:pt x="28" y="28"/>
                  </a:lnTo>
                  <a:lnTo>
                    <a:pt x="47" y="13"/>
                  </a:lnTo>
                  <a:lnTo>
                    <a:pt x="71" y="3"/>
                  </a:lnTo>
                  <a:lnTo>
                    <a:pt x="9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36" name="Freeform 8">
              <a:extLst>
                <a:ext uri="{FF2B5EF4-FFF2-40B4-BE49-F238E27FC236}">
                  <a16:creationId xmlns:a16="http://schemas.microsoft.com/office/drawing/2014/main" id="{F6C49679-33A4-4334-A658-31048654B572}"/>
                </a:ext>
              </a:extLst>
            </p:cNvPr>
            <p:cNvSpPr>
              <a:spLocks/>
            </p:cNvSpPr>
            <p:nvPr/>
          </p:nvSpPr>
          <p:spPr bwMode="auto">
            <a:xfrm>
              <a:off x="-6507163" y="-3921125"/>
              <a:ext cx="266700" cy="350837"/>
            </a:xfrm>
            <a:custGeom>
              <a:avLst/>
              <a:gdLst>
                <a:gd name="T0" fmla="*/ 96 w 337"/>
                <a:gd name="T1" fmla="*/ 0 h 441"/>
                <a:gd name="T2" fmla="*/ 121 w 337"/>
                <a:gd name="T3" fmla="*/ 3 h 441"/>
                <a:gd name="T4" fmla="*/ 144 w 337"/>
                <a:gd name="T5" fmla="*/ 12 h 441"/>
                <a:gd name="T6" fmla="*/ 164 w 337"/>
                <a:gd name="T7" fmla="*/ 28 h 441"/>
                <a:gd name="T8" fmla="*/ 180 w 337"/>
                <a:gd name="T9" fmla="*/ 48 h 441"/>
                <a:gd name="T10" fmla="*/ 325 w 337"/>
                <a:gd name="T11" fmla="*/ 297 h 441"/>
                <a:gd name="T12" fmla="*/ 334 w 337"/>
                <a:gd name="T13" fmla="*/ 320 h 441"/>
                <a:gd name="T14" fmla="*/ 337 w 337"/>
                <a:gd name="T15" fmla="*/ 345 h 441"/>
                <a:gd name="T16" fmla="*/ 334 w 337"/>
                <a:gd name="T17" fmla="*/ 369 h 441"/>
                <a:gd name="T18" fmla="*/ 325 w 337"/>
                <a:gd name="T19" fmla="*/ 392 h 441"/>
                <a:gd name="T20" fmla="*/ 310 w 337"/>
                <a:gd name="T21" fmla="*/ 412 h 441"/>
                <a:gd name="T22" fmla="*/ 290 w 337"/>
                <a:gd name="T23" fmla="*/ 428 h 441"/>
                <a:gd name="T24" fmla="*/ 266 w 337"/>
                <a:gd name="T25" fmla="*/ 437 h 441"/>
                <a:gd name="T26" fmla="*/ 241 w 337"/>
                <a:gd name="T27" fmla="*/ 441 h 441"/>
                <a:gd name="T28" fmla="*/ 216 w 337"/>
                <a:gd name="T29" fmla="*/ 437 h 441"/>
                <a:gd name="T30" fmla="*/ 194 w 337"/>
                <a:gd name="T31" fmla="*/ 428 h 441"/>
                <a:gd name="T32" fmla="*/ 173 w 337"/>
                <a:gd name="T33" fmla="*/ 412 h 441"/>
                <a:gd name="T34" fmla="*/ 158 w 337"/>
                <a:gd name="T35" fmla="*/ 392 h 441"/>
                <a:gd name="T36" fmla="*/ 13 w 337"/>
                <a:gd name="T37" fmla="*/ 144 h 441"/>
                <a:gd name="T38" fmla="*/ 3 w 337"/>
                <a:gd name="T39" fmla="*/ 120 h 441"/>
                <a:gd name="T40" fmla="*/ 0 w 337"/>
                <a:gd name="T41" fmla="*/ 95 h 441"/>
                <a:gd name="T42" fmla="*/ 3 w 337"/>
                <a:gd name="T43" fmla="*/ 72 h 441"/>
                <a:gd name="T44" fmla="*/ 13 w 337"/>
                <a:gd name="T45" fmla="*/ 48 h 441"/>
                <a:gd name="T46" fmla="*/ 29 w 337"/>
                <a:gd name="T47" fmla="*/ 29 h 441"/>
                <a:gd name="T48" fmla="*/ 47 w 337"/>
                <a:gd name="T49" fmla="*/ 14 h 441"/>
                <a:gd name="T50" fmla="*/ 73 w 337"/>
                <a:gd name="T51" fmla="*/ 3 h 441"/>
                <a:gd name="T52" fmla="*/ 96 w 337"/>
                <a:gd name="T5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7" h="441">
                  <a:moveTo>
                    <a:pt x="96" y="0"/>
                  </a:moveTo>
                  <a:lnTo>
                    <a:pt x="121" y="3"/>
                  </a:lnTo>
                  <a:lnTo>
                    <a:pt x="144" y="12"/>
                  </a:lnTo>
                  <a:lnTo>
                    <a:pt x="164" y="28"/>
                  </a:lnTo>
                  <a:lnTo>
                    <a:pt x="180" y="48"/>
                  </a:lnTo>
                  <a:lnTo>
                    <a:pt x="325" y="297"/>
                  </a:lnTo>
                  <a:lnTo>
                    <a:pt x="334" y="320"/>
                  </a:lnTo>
                  <a:lnTo>
                    <a:pt x="337" y="345"/>
                  </a:lnTo>
                  <a:lnTo>
                    <a:pt x="334" y="369"/>
                  </a:lnTo>
                  <a:lnTo>
                    <a:pt x="325" y="392"/>
                  </a:lnTo>
                  <a:lnTo>
                    <a:pt x="310" y="412"/>
                  </a:lnTo>
                  <a:lnTo>
                    <a:pt x="290" y="428"/>
                  </a:lnTo>
                  <a:lnTo>
                    <a:pt x="266" y="437"/>
                  </a:lnTo>
                  <a:lnTo>
                    <a:pt x="241" y="441"/>
                  </a:lnTo>
                  <a:lnTo>
                    <a:pt x="216" y="437"/>
                  </a:lnTo>
                  <a:lnTo>
                    <a:pt x="194" y="428"/>
                  </a:lnTo>
                  <a:lnTo>
                    <a:pt x="173" y="412"/>
                  </a:lnTo>
                  <a:lnTo>
                    <a:pt x="158" y="392"/>
                  </a:lnTo>
                  <a:lnTo>
                    <a:pt x="13" y="144"/>
                  </a:lnTo>
                  <a:lnTo>
                    <a:pt x="3" y="120"/>
                  </a:lnTo>
                  <a:lnTo>
                    <a:pt x="0" y="95"/>
                  </a:lnTo>
                  <a:lnTo>
                    <a:pt x="3" y="72"/>
                  </a:lnTo>
                  <a:lnTo>
                    <a:pt x="13" y="48"/>
                  </a:lnTo>
                  <a:lnTo>
                    <a:pt x="29" y="29"/>
                  </a:lnTo>
                  <a:lnTo>
                    <a:pt x="47" y="14"/>
                  </a:lnTo>
                  <a:lnTo>
                    <a:pt x="73" y="3"/>
                  </a:lnTo>
                  <a:lnTo>
                    <a:pt x="9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37" name="Freeform 9">
              <a:extLst>
                <a:ext uri="{FF2B5EF4-FFF2-40B4-BE49-F238E27FC236}">
                  <a16:creationId xmlns:a16="http://schemas.microsoft.com/office/drawing/2014/main" id="{BDAF3AC4-6748-4352-BBBB-C6B14C2E0C7C}"/>
                </a:ext>
              </a:extLst>
            </p:cNvPr>
            <p:cNvSpPr>
              <a:spLocks/>
            </p:cNvSpPr>
            <p:nvPr/>
          </p:nvSpPr>
          <p:spPr bwMode="auto">
            <a:xfrm>
              <a:off x="-7137400" y="-3294063"/>
              <a:ext cx="350838" cy="265112"/>
            </a:xfrm>
            <a:custGeom>
              <a:avLst/>
              <a:gdLst>
                <a:gd name="T0" fmla="*/ 96 w 442"/>
                <a:gd name="T1" fmla="*/ 0 h 335"/>
                <a:gd name="T2" fmla="*/ 119 w 442"/>
                <a:gd name="T3" fmla="*/ 3 h 335"/>
                <a:gd name="T4" fmla="*/ 145 w 442"/>
                <a:gd name="T5" fmla="*/ 13 h 335"/>
                <a:gd name="T6" fmla="*/ 395 w 442"/>
                <a:gd name="T7" fmla="*/ 155 h 335"/>
                <a:gd name="T8" fmla="*/ 415 w 442"/>
                <a:gd name="T9" fmla="*/ 172 h 335"/>
                <a:gd name="T10" fmla="*/ 430 w 442"/>
                <a:gd name="T11" fmla="*/ 191 h 335"/>
                <a:gd name="T12" fmla="*/ 439 w 442"/>
                <a:gd name="T13" fmla="*/ 214 h 335"/>
                <a:gd name="T14" fmla="*/ 442 w 442"/>
                <a:gd name="T15" fmla="*/ 238 h 335"/>
                <a:gd name="T16" fmla="*/ 439 w 442"/>
                <a:gd name="T17" fmla="*/ 263 h 335"/>
                <a:gd name="T18" fmla="*/ 430 w 442"/>
                <a:gd name="T19" fmla="*/ 286 h 335"/>
                <a:gd name="T20" fmla="*/ 414 w 442"/>
                <a:gd name="T21" fmla="*/ 306 h 335"/>
                <a:gd name="T22" fmla="*/ 393 w 442"/>
                <a:gd name="T23" fmla="*/ 322 h 335"/>
                <a:gd name="T24" fmla="*/ 370 w 442"/>
                <a:gd name="T25" fmla="*/ 331 h 335"/>
                <a:gd name="T26" fmla="*/ 346 w 442"/>
                <a:gd name="T27" fmla="*/ 335 h 335"/>
                <a:gd name="T28" fmla="*/ 321 w 442"/>
                <a:gd name="T29" fmla="*/ 331 h 335"/>
                <a:gd name="T30" fmla="*/ 297 w 442"/>
                <a:gd name="T31" fmla="*/ 320 h 335"/>
                <a:gd name="T32" fmla="*/ 47 w 442"/>
                <a:gd name="T33" fmla="*/ 178 h 335"/>
                <a:gd name="T34" fmla="*/ 26 w 442"/>
                <a:gd name="T35" fmla="*/ 163 h 335"/>
                <a:gd name="T36" fmla="*/ 12 w 442"/>
                <a:gd name="T37" fmla="*/ 142 h 335"/>
                <a:gd name="T38" fmla="*/ 3 w 442"/>
                <a:gd name="T39" fmla="*/ 120 h 335"/>
                <a:gd name="T40" fmla="*/ 0 w 442"/>
                <a:gd name="T41" fmla="*/ 95 h 335"/>
                <a:gd name="T42" fmla="*/ 3 w 442"/>
                <a:gd name="T43" fmla="*/ 70 h 335"/>
                <a:gd name="T44" fmla="*/ 12 w 442"/>
                <a:gd name="T45" fmla="*/ 47 h 335"/>
                <a:gd name="T46" fmla="*/ 28 w 442"/>
                <a:gd name="T47" fmla="*/ 27 h 335"/>
                <a:gd name="T48" fmla="*/ 49 w 442"/>
                <a:gd name="T49" fmla="*/ 13 h 335"/>
                <a:gd name="T50" fmla="*/ 71 w 442"/>
                <a:gd name="T51" fmla="*/ 3 h 335"/>
                <a:gd name="T52" fmla="*/ 96 w 442"/>
                <a:gd name="T53"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2" h="335">
                  <a:moveTo>
                    <a:pt x="96" y="0"/>
                  </a:moveTo>
                  <a:lnTo>
                    <a:pt x="119" y="3"/>
                  </a:lnTo>
                  <a:lnTo>
                    <a:pt x="145" y="13"/>
                  </a:lnTo>
                  <a:lnTo>
                    <a:pt x="395" y="155"/>
                  </a:lnTo>
                  <a:lnTo>
                    <a:pt x="415" y="172"/>
                  </a:lnTo>
                  <a:lnTo>
                    <a:pt x="430" y="191"/>
                  </a:lnTo>
                  <a:lnTo>
                    <a:pt x="439" y="214"/>
                  </a:lnTo>
                  <a:lnTo>
                    <a:pt x="442" y="238"/>
                  </a:lnTo>
                  <a:lnTo>
                    <a:pt x="439" y="263"/>
                  </a:lnTo>
                  <a:lnTo>
                    <a:pt x="430" y="286"/>
                  </a:lnTo>
                  <a:lnTo>
                    <a:pt x="414" y="306"/>
                  </a:lnTo>
                  <a:lnTo>
                    <a:pt x="393" y="322"/>
                  </a:lnTo>
                  <a:lnTo>
                    <a:pt x="370" y="331"/>
                  </a:lnTo>
                  <a:lnTo>
                    <a:pt x="346" y="335"/>
                  </a:lnTo>
                  <a:lnTo>
                    <a:pt x="321" y="331"/>
                  </a:lnTo>
                  <a:lnTo>
                    <a:pt x="297" y="320"/>
                  </a:lnTo>
                  <a:lnTo>
                    <a:pt x="47" y="178"/>
                  </a:lnTo>
                  <a:lnTo>
                    <a:pt x="26" y="163"/>
                  </a:lnTo>
                  <a:lnTo>
                    <a:pt x="12" y="142"/>
                  </a:lnTo>
                  <a:lnTo>
                    <a:pt x="3" y="120"/>
                  </a:lnTo>
                  <a:lnTo>
                    <a:pt x="0" y="95"/>
                  </a:lnTo>
                  <a:lnTo>
                    <a:pt x="3" y="70"/>
                  </a:lnTo>
                  <a:lnTo>
                    <a:pt x="12" y="47"/>
                  </a:lnTo>
                  <a:lnTo>
                    <a:pt x="28" y="27"/>
                  </a:lnTo>
                  <a:lnTo>
                    <a:pt x="49" y="13"/>
                  </a:lnTo>
                  <a:lnTo>
                    <a:pt x="71" y="3"/>
                  </a:lnTo>
                  <a:lnTo>
                    <a:pt x="9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38" name="Freeform 10">
              <a:extLst>
                <a:ext uri="{FF2B5EF4-FFF2-40B4-BE49-F238E27FC236}">
                  <a16:creationId xmlns:a16="http://schemas.microsoft.com/office/drawing/2014/main" id="{891A46CD-61B4-4AE2-8FDE-F6ECCCB7425E}"/>
                </a:ext>
              </a:extLst>
            </p:cNvPr>
            <p:cNvSpPr>
              <a:spLocks/>
            </p:cNvSpPr>
            <p:nvPr/>
          </p:nvSpPr>
          <p:spPr bwMode="auto">
            <a:xfrm>
              <a:off x="-7369176" y="-2439988"/>
              <a:ext cx="382588" cy="152400"/>
            </a:xfrm>
            <a:custGeom>
              <a:avLst/>
              <a:gdLst>
                <a:gd name="T0" fmla="*/ 96 w 482"/>
                <a:gd name="T1" fmla="*/ 0 h 193"/>
                <a:gd name="T2" fmla="*/ 386 w 482"/>
                <a:gd name="T3" fmla="*/ 0 h 193"/>
                <a:gd name="T4" fmla="*/ 411 w 482"/>
                <a:gd name="T5" fmla="*/ 5 h 193"/>
                <a:gd name="T6" fmla="*/ 435 w 482"/>
                <a:gd name="T7" fmla="*/ 15 h 193"/>
                <a:gd name="T8" fmla="*/ 454 w 482"/>
                <a:gd name="T9" fmla="*/ 29 h 193"/>
                <a:gd name="T10" fmla="*/ 470 w 482"/>
                <a:gd name="T11" fmla="*/ 49 h 193"/>
                <a:gd name="T12" fmla="*/ 479 w 482"/>
                <a:gd name="T13" fmla="*/ 71 h 193"/>
                <a:gd name="T14" fmla="*/ 482 w 482"/>
                <a:gd name="T15" fmla="*/ 97 h 193"/>
                <a:gd name="T16" fmla="*/ 479 w 482"/>
                <a:gd name="T17" fmla="*/ 122 h 193"/>
                <a:gd name="T18" fmla="*/ 470 w 482"/>
                <a:gd name="T19" fmla="*/ 144 h 193"/>
                <a:gd name="T20" fmla="*/ 454 w 482"/>
                <a:gd name="T21" fmla="*/ 165 h 193"/>
                <a:gd name="T22" fmla="*/ 435 w 482"/>
                <a:gd name="T23" fmla="*/ 179 h 193"/>
                <a:gd name="T24" fmla="*/ 411 w 482"/>
                <a:gd name="T25" fmla="*/ 190 h 193"/>
                <a:gd name="T26" fmla="*/ 386 w 482"/>
                <a:gd name="T27" fmla="*/ 193 h 193"/>
                <a:gd name="T28" fmla="*/ 96 w 482"/>
                <a:gd name="T29" fmla="*/ 193 h 193"/>
                <a:gd name="T30" fmla="*/ 71 w 482"/>
                <a:gd name="T31" fmla="*/ 190 h 193"/>
                <a:gd name="T32" fmla="*/ 49 w 482"/>
                <a:gd name="T33" fmla="*/ 179 h 193"/>
                <a:gd name="T34" fmla="*/ 29 w 482"/>
                <a:gd name="T35" fmla="*/ 165 h 193"/>
                <a:gd name="T36" fmla="*/ 15 w 482"/>
                <a:gd name="T37" fmla="*/ 144 h 193"/>
                <a:gd name="T38" fmla="*/ 4 w 482"/>
                <a:gd name="T39" fmla="*/ 122 h 193"/>
                <a:gd name="T40" fmla="*/ 0 w 482"/>
                <a:gd name="T41" fmla="*/ 97 h 193"/>
                <a:gd name="T42" fmla="*/ 4 w 482"/>
                <a:gd name="T43" fmla="*/ 71 h 193"/>
                <a:gd name="T44" fmla="*/ 15 w 482"/>
                <a:gd name="T45" fmla="*/ 49 h 193"/>
                <a:gd name="T46" fmla="*/ 29 w 482"/>
                <a:gd name="T47" fmla="*/ 29 h 193"/>
                <a:gd name="T48" fmla="*/ 49 w 482"/>
                <a:gd name="T49" fmla="*/ 15 h 193"/>
                <a:gd name="T50" fmla="*/ 71 w 482"/>
                <a:gd name="T51" fmla="*/ 5 h 193"/>
                <a:gd name="T52" fmla="*/ 96 w 482"/>
                <a:gd name="T53"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2" h="193">
                  <a:moveTo>
                    <a:pt x="96" y="0"/>
                  </a:moveTo>
                  <a:lnTo>
                    <a:pt x="386" y="0"/>
                  </a:lnTo>
                  <a:lnTo>
                    <a:pt x="411" y="5"/>
                  </a:lnTo>
                  <a:lnTo>
                    <a:pt x="435" y="15"/>
                  </a:lnTo>
                  <a:lnTo>
                    <a:pt x="454" y="29"/>
                  </a:lnTo>
                  <a:lnTo>
                    <a:pt x="470" y="49"/>
                  </a:lnTo>
                  <a:lnTo>
                    <a:pt x="479" y="71"/>
                  </a:lnTo>
                  <a:lnTo>
                    <a:pt x="482" y="97"/>
                  </a:lnTo>
                  <a:lnTo>
                    <a:pt x="479" y="122"/>
                  </a:lnTo>
                  <a:lnTo>
                    <a:pt x="470" y="144"/>
                  </a:lnTo>
                  <a:lnTo>
                    <a:pt x="454" y="165"/>
                  </a:lnTo>
                  <a:lnTo>
                    <a:pt x="435" y="179"/>
                  </a:lnTo>
                  <a:lnTo>
                    <a:pt x="411" y="190"/>
                  </a:lnTo>
                  <a:lnTo>
                    <a:pt x="386" y="193"/>
                  </a:lnTo>
                  <a:lnTo>
                    <a:pt x="96" y="193"/>
                  </a:lnTo>
                  <a:lnTo>
                    <a:pt x="71" y="190"/>
                  </a:lnTo>
                  <a:lnTo>
                    <a:pt x="49" y="179"/>
                  </a:lnTo>
                  <a:lnTo>
                    <a:pt x="29" y="165"/>
                  </a:lnTo>
                  <a:lnTo>
                    <a:pt x="15" y="144"/>
                  </a:lnTo>
                  <a:lnTo>
                    <a:pt x="4" y="122"/>
                  </a:lnTo>
                  <a:lnTo>
                    <a:pt x="0" y="97"/>
                  </a:lnTo>
                  <a:lnTo>
                    <a:pt x="4" y="71"/>
                  </a:lnTo>
                  <a:lnTo>
                    <a:pt x="15" y="49"/>
                  </a:lnTo>
                  <a:lnTo>
                    <a:pt x="29" y="29"/>
                  </a:lnTo>
                  <a:lnTo>
                    <a:pt x="49" y="15"/>
                  </a:lnTo>
                  <a:lnTo>
                    <a:pt x="71" y="5"/>
                  </a:lnTo>
                  <a:lnTo>
                    <a:pt x="9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39" name="Freeform 11">
              <a:extLst>
                <a:ext uri="{FF2B5EF4-FFF2-40B4-BE49-F238E27FC236}">
                  <a16:creationId xmlns:a16="http://schemas.microsoft.com/office/drawing/2014/main" id="{AC9FB9C8-4A7A-44B1-9D3C-68850BE42600}"/>
                </a:ext>
              </a:extLst>
            </p:cNvPr>
            <p:cNvSpPr>
              <a:spLocks/>
            </p:cNvSpPr>
            <p:nvPr/>
          </p:nvSpPr>
          <p:spPr bwMode="auto">
            <a:xfrm>
              <a:off x="-7137400" y="-1700213"/>
              <a:ext cx="350838" cy="266700"/>
            </a:xfrm>
            <a:custGeom>
              <a:avLst/>
              <a:gdLst>
                <a:gd name="T0" fmla="*/ 346 w 442"/>
                <a:gd name="T1" fmla="*/ 0 h 336"/>
                <a:gd name="T2" fmla="*/ 371 w 442"/>
                <a:gd name="T3" fmla="*/ 4 h 336"/>
                <a:gd name="T4" fmla="*/ 393 w 442"/>
                <a:gd name="T5" fmla="*/ 12 h 336"/>
                <a:gd name="T6" fmla="*/ 414 w 442"/>
                <a:gd name="T7" fmla="*/ 28 h 336"/>
                <a:gd name="T8" fmla="*/ 430 w 442"/>
                <a:gd name="T9" fmla="*/ 48 h 336"/>
                <a:gd name="T10" fmla="*/ 439 w 442"/>
                <a:gd name="T11" fmla="*/ 71 h 336"/>
                <a:gd name="T12" fmla="*/ 442 w 442"/>
                <a:gd name="T13" fmla="*/ 96 h 336"/>
                <a:gd name="T14" fmla="*/ 439 w 442"/>
                <a:gd name="T15" fmla="*/ 120 h 336"/>
                <a:gd name="T16" fmla="*/ 430 w 442"/>
                <a:gd name="T17" fmla="*/ 143 h 336"/>
                <a:gd name="T18" fmla="*/ 414 w 442"/>
                <a:gd name="T19" fmla="*/ 164 h 336"/>
                <a:gd name="T20" fmla="*/ 395 w 442"/>
                <a:gd name="T21" fmla="*/ 179 h 336"/>
                <a:gd name="T22" fmla="*/ 145 w 442"/>
                <a:gd name="T23" fmla="*/ 322 h 336"/>
                <a:gd name="T24" fmla="*/ 121 w 442"/>
                <a:gd name="T25" fmla="*/ 331 h 336"/>
                <a:gd name="T26" fmla="*/ 96 w 442"/>
                <a:gd name="T27" fmla="*/ 336 h 336"/>
                <a:gd name="T28" fmla="*/ 71 w 442"/>
                <a:gd name="T29" fmla="*/ 331 h 336"/>
                <a:gd name="T30" fmla="*/ 49 w 442"/>
                <a:gd name="T31" fmla="*/ 323 h 336"/>
                <a:gd name="T32" fmla="*/ 28 w 442"/>
                <a:gd name="T33" fmla="*/ 307 h 336"/>
                <a:gd name="T34" fmla="*/ 12 w 442"/>
                <a:gd name="T35" fmla="*/ 287 h 336"/>
                <a:gd name="T36" fmla="*/ 3 w 442"/>
                <a:gd name="T37" fmla="*/ 264 h 336"/>
                <a:gd name="T38" fmla="*/ 0 w 442"/>
                <a:gd name="T39" fmla="*/ 239 h 336"/>
                <a:gd name="T40" fmla="*/ 3 w 442"/>
                <a:gd name="T41" fmla="*/ 215 h 336"/>
                <a:gd name="T42" fmla="*/ 12 w 442"/>
                <a:gd name="T43" fmla="*/ 192 h 336"/>
                <a:gd name="T44" fmla="*/ 26 w 442"/>
                <a:gd name="T45" fmla="*/ 173 h 336"/>
                <a:gd name="T46" fmla="*/ 47 w 442"/>
                <a:gd name="T47" fmla="*/ 157 h 336"/>
                <a:gd name="T48" fmla="*/ 297 w 442"/>
                <a:gd name="T49" fmla="*/ 14 h 336"/>
                <a:gd name="T50" fmla="*/ 322 w 442"/>
                <a:gd name="T51" fmla="*/ 3 h 336"/>
                <a:gd name="T52" fmla="*/ 346 w 442"/>
                <a:gd name="T5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2" h="336">
                  <a:moveTo>
                    <a:pt x="346" y="0"/>
                  </a:moveTo>
                  <a:lnTo>
                    <a:pt x="371" y="4"/>
                  </a:lnTo>
                  <a:lnTo>
                    <a:pt x="393" y="12"/>
                  </a:lnTo>
                  <a:lnTo>
                    <a:pt x="414" y="28"/>
                  </a:lnTo>
                  <a:lnTo>
                    <a:pt x="430" y="48"/>
                  </a:lnTo>
                  <a:lnTo>
                    <a:pt x="439" y="71"/>
                  </a:lnTo>
                  <a:lnTo>
                    <a:pt x="442" y="96"/>
                  </a:lnTo>
                  <a:lnTo>
                    <a:pt x="439" y="120"/>
                  </a:lnTo>
                  <a:lnTo>
                    <a:pt x="430" y="143"/>
                  </a:lnTo>
                  <a:lnTo>
                    <a:pt x="414" y="164"/>
                  </a:lnTo>
                  <a:lnTo>
                    <a:pt x="395" y="179"/>
                  </a:lnTo>
                  <a:lnTo>
                    <a:pt x="145" y="322"/>
                  </a:lnTo>
                  <a:lnTo>
                    <a:pt x="121" y="331"/>
                  </a:lnTo>
                  <a:lnTo>
                    <a:pt x="96" y="336"/>
                  </a:lnTo>
                  <a:lnTo>
                    <a:pt x="71" y="331"/>
                  </a:lnTo>
                  <a:lnTo>
                    <a:pt x="49" y="323"/>
                  </a:lnTo>
                  <a:lnTo>
                    <a:pt x="28" y="307"/>
                  </a:lnTo>
                  <a:lnTo>
                    <a:pt x="12" y="287"/>
                  </a:lnTo>
                  <a:lnTo>
                    <a:pt x="3" y="264"/>
                  </a:lnTo>
                  <a:lnTo>
                    <a:pt x="0" y="239"/>
                  </a:lnTo>
                  <a:lnTo>
                    <a:pt x="3" y="215"/>
                  </a:lnTo>
                  <a:lnTo>
                    <a:pt x="12" y="192"/>
                  </a:lnTo>
                  <a:lnTo>
                    <a:pt x="26" y="173"/>
                  </a:lnTo>
                  <a:lnTo>
                    <a:pt x="47" y="157"/>
                  </a:lnTo>
                  <a:lnTo>
                    <a:pt x="297" y="14"/>
                  </a:lnTo>
                  <a:lnTo>
                    <a:pt x="322" y="3"/>
                  </a:lnTo>
                  <a:lnTo>
                    <a:pt x="34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40" name="Freeform 12">
              <a:extLst>
                <a:ext uri="{FF2B5EF4-FFF2-40B4-BE49-F238E27FC236}">
                  <a16:creationId xmlns:a16="http://schemas.microsoft.com/office/drawing/2014/main" id="{DB89F982-781C-44F2-B432-BF589581145E}"/>
                </a:ext>
              </a:extLst>
            </p:cNvPr>
            <p:cNvSpPr>
              <a:spLocks/>
            </p:cNvSpPr>
            <p:nvPr/>
          </p:nvSpPr>
          <p:spPr bwMode="auto">
            <a:xfrm>
              <a:off x="-4354513" y="-1700213"/>
              <a:ext cx="350838" cy="266700"/>
            </a:xfrm>
            <a:custGeom>
              <a:avLst/>
              <a:gdLst>
                <a:gd name="T0" fmla="*/ 96 w 442"/>
                <a:gd name="T1" fmla="*/ 0 h 336"/>
                <a:gd name="T2" fmla="*/ 121 w 442"/>
                <a:gd name="T3" fmla="*/ 3 h 336"/>
                <a:gd name="T4" fmla="*/ 145 w 442"/>
                <a:gd name="T5" fmla="*/ 14 h 336"/>
                <a:gd name="T6" fmla="*/ 395 w 442"/>
                <a:gd name="T7" fmla="*/ 157 h 336"/>
                <a:gd name="T8" fmla="*/ 416 w 442"/>
                <a:gd name="T9" fmla="*/ 173 h 336"/>
                <a:gd name="T10" fmla="*/ 430 w 442"/>
                <a:gd name="T11" fmla="*/ 192 h 336"/>
                <a:gd name="T12" fmla="*/ 439 w 442"/>
                <a:gd name="T13" fmla="*/ 215 h 336"/>
                <a:gd name="T14" fmla="*/ 442 w 442"/>
                <a:gd name="T15" fmla="*/ 239 h 336"/>
                <a:gd name="T16" fmla="*/ 439 w 442"/>
                <a:gd name="T17" fmla="*/ 264 h 336"/>
                <a:gd name="T18" fmla="*/ 430 w 442"/>
                <a:gd name="T19" fmla="*/ 287 h 336"/>
                <a:gd name="T20" fmla="*/ 414 w 442"/>
                <a:gd name="T21" fmla="*/ 307 h 336"/>
                <a:gd name="T22" fmla="*/ 394 w 442"/>
                <a:gd name="T23" fmla="*/ 323 h 336"/>
                <a:gd name="T24" fmla="*/ 372 w 442"/>
                <a:gd name="T25" fmla="*/ 331 h 336"/>
                <a:gd name="T26" fmla="*/ 346 w 442"/>
                <a:gd name="T27" fmla="*/ 336 h 336"/>
                <a:gd name="T28" fmla="*/ 321 w 442"/>
                <a:gd name="T29" fmla="*/ 331 h 336"/>
                <a:gd name="T30" fmla="*/ 298 w 442"/>
                <a:gd name="T31" fmla="*/ 322 h 336"/>
                <a:gd name="T32" fmla="*/ 47 w 442"/>
                <a:gd name="T33" fmla="*/ 179 h 336"/>
                <a:gd name="T34" fmla="*/ 28 w 442"/>
                <a:gd name="T35" fmla="*/ 164 h 336"/>
                <a:gd name="T36" fmla="*/ 13 w 442"/>
                <a:gd name="T37" fmla="*/ 143 h 336"/>
                <a:gd name="T38" fmla="*/ 3 w 442"/>
                <a:gd name="T39" fmla="*/ 120 h 336"/>
                <a:gd name="T40" fmla="*/ 0 w 442"/>
                <a:gd name="T41" fmla="*/ 96 h 336"/>
                <a:gd name="T42" fmla="*/ 3 w 442"/>
                <a:gd name="T43" fmla="*/ 71 h 336"/>
                <a:gd name="T44" fmla="*/ 13 w 442"/>
                <a:gd name="T45" fmla="*/ 48 h 336"/>
                <a:gd name="T46" fmla="*/ 28 w 442"/>
                <a:gd name="T47" fmla="*/ 28 h 336"/>
                <a:gd name="T48" fmla="*/ 49 w 442"/>
                <a:gd name="T49" fmla="*/ 12 h 336"/>
                <a:gd name="T50" fmla="*/ 71 w 442"/>
                <a:gd name="T51" fmla="*/ 4 h 336"/>
                <a:gd name="T52" fmla="*/ 96 w 442"/>
                <a:gd name="T5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2" h="336">
                  <a:moveTo>
                    <a:pt x="96" y="0"/>
                  </a:moveTo>
                  <a:lnTo>
                    <a:pt x="121" y="3"/>
                  </a:lnTo>
                  <a:lnTo>
                    <a:pt x="145" y="14"/>
                  </a:lnTo>
                  <a:lnTo>
                    <a:pt x="395" y="157"/>
                  </a:lnTo>
                  <a:lnTo>
                    <a:pt x="416" y="173"/>
                  </a:lnTo>
                  <a:lnTo>
                    <a:pt x="430" y="192"/>
                  </a:lnTo>
                  <a:lnTo>
                    <a:pt x="439" y="215"/>
                  </a:lnTo>
                  <a:lnTo>
                    <a:pt x="442" y="239"/>
                  </a:lnTo>
                  <a:lnTo>
                    <a:pt x="439" y="264"/>
                  </a:lnTo>
                  <a:lnTo>
                    <a:pt x="430" y="287"/>
                  </a:lnTo>
                  <a:lnTo>
                    <a:pt x="414" y="307"/>
                  </a:lnTo>
                  <a:lnTo>
                    <a:pt x="394" y="323"/>
                  </a:lnTo>
                  <a:lnTo>
                    <a:pt x="372" y="331"/>
                  </a:lnTo>
                  <a:lnTo>
                    <a:pt x="346" y="336"/>
                  </a:lnTo>
                  <a:lnTo>
                    <a:pt x="321" y="331"/>
                  </a:lnTo>
                  <a:lnTo>
                    <a:pt x="298" y="322"/>
                  </a:lnTo>
                  <a:lnTo>
                    <a:pt x="47" y="179"/>
                  </a:lnTo>
                  <a:lnTo>
                    <a:pt x="28" y="164"/>
                  </a:lnTo>
                  <a:lnTo>
                    <a:pt x="13" y="143"/>
                  </a:lnTo>
                  <a:lnTo>
                    <a:pt x="3" y="120"/>
                  </a:lnTo>
                  <a:lnTo>
                    <a:pt x="0" y="96"/>
                  </a:lnTo>
                  <a:lnTo>
                    <a:pt x="3" y="71"/>
                  </a:lnTo>
                  <a:lnTo>
                    <a:pt x="13" y="48"/>
                  </a:lnTo>
                  <a:lnTo>
                    <a:pt x="28" y="28"/>
                  </a:lnTo>
                  <a:lnTo>
                    <a:pt x="49" y="12"/>
                  </a:lnTo>
                  <a:lnTo>
                    <a:pt x="71" y="4"/>
                  </a:lnTo>
                  <a:lnTo>
                    <a:pt x="9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41" name="Freeform 13">
              <a:extLst>
                <a:ext uri="{FF2B5EF4-FFF2-40B4-BE49-F238E27FC236}">
                  <a16:creationId xmlns:a16="http://schemas.microsoft.com/office/drawing/2014/main" id="{78787B74-8178-4DAD-816B-E5639B9657F8}"/>
                </a:ext>
              </a:extLst>
            </p:cNvPr>
            <p:cNvSpPr>
              <a:spLocks/>
            </p:cNvSpPr>
            <p:nvPr/>
          </p:nvSpPr>
          <p:spPr bwMode="auto">
            <a:xfrm>
              <a:off x="-4154488" y="-2439988"/>
              <a:ext cx="382588" cy="152400"/>
            </a:xfrm>
            <a:custGeom>
              <a:avLst/>
              <a:gdLst>
                <a:gd name="T0" fmla="*/ 96 w 482"/>
                <a:gd name="T1" fmla="*/ 0 h 193"/>
                <a:gd name="T2" fmla="*/ 386 w 482"/>
                <a:gd name="T3" fmla="*/ 0 h 193"/>
                <a:gd name="T4" fmla="*/ 411 w 482"/>
                <a:gd name="T5" fmla="*/ 5 h 193"/>
                <a:gd name="T6" fmla="*/ 435 w 482"/>
                <a:gd name="T7" fmla="*/ 15 h 193"/>
                <a:gd name="T8" fmla="*/ 453 w 482"/>
                <a:gd name="T9" fmla="*/ 29 h 193"/>
                <a:gd name="T10" fmla="*/ 468 w 482"/>
                <a:gd name="T11" fmla="*/ 49 h 193"/>
                <a:gd name="T12" fmla="*/ 479 w 482"/>
                <a:gd name="T13" fmla="*/ 71 h 193"/>
                <a:gd name="T14" fmla="*/ 482 w 482"/>
                <a:gd name="T15" fmla="*/ 97 h 193"/>
                <a:gd name="T16" fmla="*/ 479 w 482"/>
                <a:gd name="T17" fmla="*/ 122 h 193"/>
                <a:gd name="T18" fmla="*/ 468 w 482"/>
                <a:gd name="T19" fmla="*/ 144 h 193"/>
                <a:gd name="T20" fmla="*/ 453 w 482"/>
                <a:gd name="T21" fmla="*/ 165 h 193"/>
                <a:gd name="T22" fmla="*/ 435 w 482"/>
                <a:gd name="T23" fmla="*/ 179 h 193"/>
                <a:gd name="T24" fmla="*/ 411 w 482"/>
                <a:gd name="T25" fmla="*/ 190 h 193"/>
                <a:gd name="T26" fmla="*/ 386 w 482"/>
                <a:gd name="T27" fmla="*/ 193 h 193"/>
                <a:gd name="T28" fmla="*/ 96 w 482"/>
                <a:gd name="T29" fmla="*/ 193 h 193"/>
                <a:gd name="T30" fmla="*/ 71 w 482"/>
                <a:gd name="T31" fmla="*/ 190 h 193"/>
                <a:gd name="T32" fmla="*/ 47 w 482"/>
                <a:gd name="T33" fmla="*/ 179 h 193"/>
                <a:gd name="T34" fmla="*/ 28 w 482"/>
                <a:gd name="T35" fmla="*/ 165 h 193"/>
                <a:gd name="T36" fmla="*/ 13 w 482"/>
                <a:gd name="T37" fmla="*/ 144 h 193"/>
                <a:gd name="T38" fmla="*/ 3 w 482"/>
                <a:gd name="T39" fmla="*/ 122 h 193"/>
                <a:gd name="T40" fmla="*/ 0 w 482"/>
                <a:gd name="T41" fmla="*/ 97 h 193"/>
                <a:gd name="T42" fmla="*/ 3 w 482"/>
                <a:gd name="T43" fmla="*/ 71 h 193"/>
                <a:gd name="T44" fmla="*/ 13 w 482"/>
                <a:gd name="T45" fmla="*/ 49 h 193"/>
                <a:gd name="T46" fmla="*/ 28 w 482"/>
                <a:gd name="T47" fmla="*/ 29 h 193"/>
                <a:gd name="T48" fmla="*/ 47 w 482"/>
                <a:gd name="T49" fmla="*/ 15 h 193"/>
                <a:gd name="T50" fmla="*/ 71 w 482"/>
                <a:gd name="T51" fmla="*/ 5 h 193"/>
                <a:gd name="T52" fmla="*/ 96 w 482"/>
                <a:gd name="T53"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2" h="193">
                  <a:moveTo>
                    <a:pt x="96" y="0"/>
                  </a:moveTo>
                  <a:lnTo>
                    <a:pt x="386" y="0"/>
                  </a:lnTo>
                  <a:lnTo>
                    <a:pt x="411" y="5"/>
                  </a:lnTo>
                  <a:lnTo>
                    <a:pt x="435" y="15"/>
                  </a:lnTo>
                  <a:lnTo>
                    <a:pt x="453" y="29"/>
                  </a:lnTo>
                  <a:lnTo>
                    <a:pt x="468" y="49"/>
                  </a:lnTo>
                  <a:lnTo>
                    <a:pt x="479" y="71"/>
                  </a:lnTo>
                  <a:lnTo>
                    <a:pt x="482" y="97"/>
                  </a:lnTo>
                  <a:lnTo>
                    <a:pt x="479" y="122"/>
                  </a:lnTo>
                  <a:lnTo>
                    <a:pt x="468" y="144"/>
                  </a:lnTo>
                  <a:lnTo>
                    <a:pt x="453" y="165"/>
                  </a:lnTo>
                  <a:lnTo>
                    <a:pt x="435" y="179"/>
                  </a:lnTo>
                  <a:lnTo>
                    <a:pt x="411" y="190"/>
                  </a:lnTo>
                  <a:lnTo>
                    <a:pt x="386" y="193"/>
                  </a:lnTo>
                  <a:lnTo>
                    <a:pt x="96" y="193"/>
                  </a:lnTo>
                  <a:lnTo>
                    <a:pt x="71" y="190"/>
                  </a:lnTo>
                  <a:lnTo>
                    <a:pt x="47" y="179"/>
                  </a:lnTo>
                  <a:lnTo>
                    <a:pt x="28" y="165"/>
                  </a:lnTo>
                  <a:lnTo>
                    <a:pt x="13" y="144"/>
                  </a:lnTo>
                  <a:lnTo>
                    <a:pt x="3" y="122"/>
                  </a:lnTo>
                  <a:lnTo>
                    <a:pt x="0" y="97"/>
                  </a:lnTo>
                  <a:lnTo>
                    <a:pt x="3" y="71"/>
                  </a:lnTo>
                  <a:lnTo>
                    <a:pt x="13" y="49"/>
                  </a:lnTo>
                  <a:lnTo>
                    <a:pt x="28" y="29"/>
                  </a:lnTo>
                  <a:lnTo>
                    <a:pt x="47" y="15"/>
                  </a:lnTo>
                  <a:lnTo>
                    <a:pt x="71" y="5"/>
                  </a:lnTo>
                  <a:lnTo>
                    <a:pt x="9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42" name="Freeform 14">
              <a:extLst>
                <a:ext uri="{FF2B5EF4-FFF2-40B4-BE49-F238E27FC236}">
                  <a16:creationId xmlns:a16="http://schemas.microsoft.com/office/drawing/2014/main" id="{33050618-C592-4FB5-B148-D0D2F026F70B}"/>
                </a:ext>
              </a:extLst>
            </p:cNvPr>
            <p:cNvSpPr>
              <a:spLocks/>
            </p:cNvSpPr>
            <p:nvPr/>
          </p:nvSpPr>
          <p:spPr bwMode="auto">
            <a:xfrm>
              <a:off x="-4354513" y="-3294063"/>
              <a:ext cx="350838" cy="265112"/>
            </a:xfrm>
            <a:custGeom>
              <a:avLst/>
              <a:gdLst>
                <a:gd name="T0" fmla="*/ 346 w 442"/>
                <a:gd name="T1" fmla="*/ 0 h 335"/>
                <a:gd name="T2" fmla="*/ 372 w 442"/>
                <a:gd name="T3" fmla="*/ 3 h 335"/>
                <a:gd name="T4" fmla="*/ 394 w 442"/>
                <a:gd name="T5" fmla="*/ 13 h 335"/>
                <a:gd name="T6" fmla="*/ 414 w 442"/>
                <a:gd name="T7" fmla="*/ 27 h 335"/>
                <a:gd name="T8" fmla="*/ 430 w 442"/>
                <a:gd name="T9" fmla="*/ 47 h 335"/>
                <a:gd name="T10" fmla="*/ 439 w 442"/>
                <a:gd name="T11" fmla="*/ 70 h 335"/>
                <a:gd name="T12" fmla="*/ 442 w 442"/>
                <a:gd name="T13" fmla="*/ 95 h 335"/>
                <a:gd name="T14" fmla="*/ 439 w 442"/>
                <a:gd name="T15" fmla="*/ 120 h 335"/>
                <a:gd name="T16" fmla="*/ 430 w 442"/>
                <a:gd name="T17" fmla="*/ 142 h 335"/>
                <a:gd name="T18" fmla="*/ 416 w 442"/>
                <a:gd name="T19" fmla="*/ 163 h 335"/>
                <a:gd name="T20" fmla="*/ 395 w 442"/>
                <a:gd name="T21" fmla="*/ 178 h 335"/>
                <a:gd name="T22" fmla="*/ 145 w 442"/>
                <a:gd name="T23" fmla="*/ 320 h 335"/>
                <a:gd name="T24" fmla="*/ 121 w 442"/>
                <a:gd name="T25" fmla="*/ 331 h 335"/>
                <a:gd name="T26" fmla="*/ 96 w 442"/>
                <a:gd name="T27" fmla="*/ 335 h 335"/>
                <a:gd name="T28" fmla="*/ 72 w 442"/>
                <a:gd name="T29" fmla="*/ 331 h 335"/>
                <a:gd name="T30" fmla="*/ 49 w 442"/>
                <a:gd name="T31" fmla="*/ 322 h 335"/>
                <a:gd name="T32" fmla="*/ 28 w 442"/>
                <a:gd name="T33" fmla="*/ 306 h 335"/>
                <a:gd name="T34" fmla="*/ 13 w 442"/>
                <a:gd name="T35" fmla="*/ 286 h 335"/>
                <a:gd name="T36" fmla="*/ 3 w 442"/>
                <a:gd name="T37" fmla="*/ 263 h 335"/>
                <a:gd name="T38" fmla="*/ 0 w 442"/>
                <a:gd name="T39" fmla="*/ 238 h 335"/>
                <a:gd name="T40" fmla="*/ 3 w 442"/>
                <a:gd name="T41" fmla="*/ 214 h 335"/>
                <a:gd name="T42" fmla="*/ 13 w 442"/>
                <a:gd name="T43" fmla="*/ 191 h 335"/>
                <a:gd name="T44" fmla="*/ 28 w 442"/>
                <a:gd name="T45" fmla="*/ 172 h 335"/>
                <a:gd name="T46" fmla="*/ 47 w 442"/>
                <a:gd name="T47" fmla="*/ 155 h 335"/>
                <a:gd name="T48" fmla="*/ 298 w 442"/>
                <a:gd name="T49" fmla="*/ 13 h 335"/>
                <a:gd name="T50" fmla="*/ 323 w 442"/>
                <a:gd name="T51" fmla="*/ 3 h 335"/>
                <a:gd name="T52" fmla="*/ 346 w 442"/>
                <a:gd name="T53"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2" h="335">
                  <a:moveTo>
                    <a:pt x="346" y="0"/>
                  </a:moveTo>
                  <a:lnTo>
                    <a:pt x="372" y="3"/>
                  </a:lnTo>
                  <a:lnTo>
                    <a:pt x="394" y="13"/>
                  </a:lnTo>
                  <a:lnTo>
                    <a:pt x="414" y="27"/>
                  </a:lnTo>
                  <a:lnTo>
                    <a:pt x="430" y="47"/>
                  </a:lnTo>
                  <a:lnTo>
                    <a:pt x="439" y="70"/>
                  </a:lnTo>
                  <a:lnTo>
                    <a:pt x="442" y="95"/>
                  </a:lnTo>
                  <a:lnTo>
                    <a:pt x="439" y="120"/>
                  </a:lnTo>
                  <a:lnTo>
                    <a:pt x="430" y="142"/>
                  </a:lnTo>
                  <a:lnTo>
                    <a:pt x="416" y="163"/>
                  </a:lnTo>
                  <a:lnTo>
                    <a:pt x="395" y="178"/>
                  </a:lnTo>
                  <a:lnTo>
                    <a:pt x="145" y="320"/>
                  </a:lnTo>
                  <a:lnTo>
                    <a:pt x="121" y="331"/>
                  </a:lnTo>
                  <a:lnTo>
                    <a:pt x="96" y="335"/>
                  </a:lnTo>
                  <a:lnTo>
                    <a:pt x="72" y="331"/>
                  </a:lnTo>
                  <a:lnTo>
                    <a:pt x="49" y="322"/>
                  </a:lnTo>
                  <a:lnTo>
                    <a:pt x="28" y="306"/>
                  </a:lnTo>
                  <a:lnTo>
                    <a:pt x="13" y="286"/>
                  </a:lnTo>
                  <a:lnTo>
                    <a:pt x="3" y="263"/>
                  </a:lnTo>
                  <a:lnTo>
                    <a:pt x="0" y="238"/>
                  </a:lnTo>
                  <a:lnTo>
                    <a:pt x="3" y="214"/>
                  </a:lnTo>
                  <a:lnTo>
                    <a:pt x="13" y="191"/>
                  </a:lnTo>
                  <a:lnTo>
                    <a:pt x="28" y="172"/>
                  </a:lnTo>
                  <a:lnTo>
                    <a:pt x="47" y="155"/>
                  </a:lnTo>
                  <a:lnTo>
                    <a:pt x="298" y="13"/>
                  </a:lnTo>
                  <a:lnTo>
                    <a:pt x="323" y="3"/>
                  </a:lnTo>
                  <a:lnTo>
                    <a:pt x="34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43" name="Freeform 15">
              <a:extLst>
                <a:ext uri="{FF2B5EF4-FFF2-40B4-BE49-F238E27FC236}">
                  <a16:creationId xmlns:a16="http://schemas.microsoft.com/office/drawing/2014/main" id="{8E16ABE4-A76D-4B03-A5E1-2B04D3FC19FA}"/>
                </a:ext>
              </a:extLst>
            </p:cNvPr>
            <p:cNvSpPr>
              <a:spLocks/>
            </p:cNvSpPr>
            <p:nvPr/>
          </p:nvSpPr>
          <p:spPr bwMode="auto">
            <a:xfrm>
              <a:off x="-4900613" y="-3921125"/>
              <a:ext cx="266700" cy="349250"/>
            </a:xfrm>
            <a:custGeom>
              <a:avLst/>
              <a:gdLst>
                <a:gd name="T0" fmla="*/ 239 w 337"/>
                <a:gd name="T1" fmla="*/ 0 h 439"/>
                <a:gd name="T2" fmla="*/ 265 w 337"/>
                <a:gd name="T3" fmla="*/ 3 h 439"/>
                <a:gd name="T4" fmla="*/ 288 w 337"/>
                <a:gd name="T5" fmla="*/ 14 h 439"/>
                <a:gd name="T6" fmla="*/ 309 w 337"/>
                <a:gd name="T7" fmla="*/ 29 h 439"/>
                <a:gd name="T8" fmla="*/ 324 w 337"/>
                <a:gd name="T9" fmla="*/ 48 h 439"/>
                <a:gd name="T10" fmla="*/ 334 w 337"/>
                <a:gd name="T11" fmla="*/ 72 h 439"/>
                <a:gd name="T12" fmla="*/ 337 w 337"/>
                <a:gd name="T13" fmla="*/ 95 h 439"/>
                <a:gd name="T14" fmla="*/ 334 w 337"/>
                <a:gd name="T15" fmla="*/ 120 h 439"/>
                <a:gd name="T16" fmla="*/ 324 w 337"/>
                <a:gd name="T17" fmla="*/ 144 h 439"/>
                <a:gd name="T18" fmla="*/ 179 w 337"/>
                <a:gd name="T19" fmla="*/ 392 h 439"/>
                <a:gd name="T20" fmla="*/ 164 w 337"/>
                <a:gd name="T21" fmla="*/ 412 h 439"/>
                <a:gd name="T22" fmla="*/ 143 w 337"/>
                <a:gd name="T23" fmla="*/ 428 h 439"/>
                <a:gd name="T24" fmla="*/ 121 w 337"/>
                <a:gd name="T25" fmla="*/ 436 h 439"/>
                <a:gd name="T26" fmla="*/ 96 w 337"/>
                <a:gd name="T27" fmla="*/ 439 h 439"/>
                <a:gd name="T28" fmla="*/ 72 w 337"/>
                <a:gd name="T29" fmla="*/ 436 h 439"/>
                <a:gd name="T30" fmla="*/ 49 w 337"/>
                <a:gd name="T31" fmla="*/ 426 h 439"/>
                <a:gd name="T32" fmla="*/ 27 w 337"/>
                <a:gd name="T33" fmla="*/ 411 h 439"/>
                <a:gd name="T34" fmla="*/ 13 w 337"/>
                <a:gd name="T35" fmla="*/ 392 h 439"/>
                <a:gd name="T36" fmla="*/ 3 w 337"/>
                <a:gd name="T37" fmla="*/ 369 h 439"/>
                <a:gd name="T38" fmla="*/ 0 w 337"/>
                <a:gd name="T39" fmla="*/ 345 h 439"/>
                <a:gd name="T40" fmla="*/ 3 w 337"/>
                <a:gd name="T41" fmla="*/ 320 h 439"/>
                <a:gd name="T42" fmla="*/ 13 w 337"/>
                <a:gd name="T43" fmla="*/ 297 h 439"/>
                <a:gd name="T44" fmla="*/ 157 w 337"/>
                <a:gd name="T45" fmla="*/ 48 h 439"/>
                <a:gd name="T46" fmla="*/ 173 w 337"/>
                <a:gd name="T47" fmla="*/ 28 h 439"/>
                <a:gd name="T48" fmla="*/ 194 w 337"/>
                <a:gd name="T49" fmla="*/ 12 h 439"/>
                <a:gd name="T50" fmla="*/ 216 w 337"/>
                <a:gd name="T51" fmla="*/ 3 h 439"/>
                <a:gd name="T52" fmla="*/ 239 w 337"/>
                <a:gd name="T53"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7" h="439">
                  <a:moveTo>
                    <a:pt x="239" y="0"/>
                  </a:moveTo>
                  <a:lnTo>
                    <a:pt x="265" y="3"/>
                  </a:lnTo>
                  <a:lnTo>
                    <a:pt x="288" y="14"/>
                  </a:lnTo>
                  <a:lnTo>
                    <a:pt x="309" y="29"/>
                  </a:lnTo>
                  <a:lnTo>
                    <a:pt x="324" y="48"/>
                  </a:lnTo>
                  <a:lnTo>
                    <a:pt x="334" y="72"/>
                  </a:lnTo>
                  <a:lnTo>
                    <a:pt x="337" y="95"/>
                  </a:lnTo>
                  <a:lnTo>
                    <a:pt x="334" y="120"/>
                  </a:lnTo>
                  <a:lnTo>
                    <a:pt x="324" y="144"/>
                  </a:lnTo>
                  <a:lnTo>
                    <a:pt x="179" y="392"/>
                  </a:lnTo>
                  <a:lnTo>
                    <a:pt x="164" y="412"/>
                  </a:lnTo>
                  <a:lnTo>
                    <a:pt x="143" y="428"/>
                  </a:lnTo>
                  <a:lnTo>
                    <a:pt x="121" y="436"/>
                  </a:lnTo>
                  <a:lnTo>
                    <a:pt x="96" y="439"/>
                  </a:lnTo>
                  <a:lnTo>
                    <a:pt x="72" y="436"/>
                  </a:lnTo>
                  <a:lnTo>
                    <a:pt x="49" y="426"/>
                  </a:lnTo>
                  <a:lnTo>
                    <a:pt x="27" y="411"/>
                  </a:lnTo>
                  <a:lnTo>
                    <a:pt x="13" y="392"/>
                  </a:lnTo>
                  <a:lnTo>
                    <a:pt x="3" y="369"/>
                  </a:lnTo>
                  <a:lnTo>
                    <a:pt x="0" y="345"/>
                  </a:lnTo>
                  <a:lnTo>
                    <a:pt x="3" y="320"/>
                  </a:lnTo>
                  <a:lnTo>
                    <a:pt x="13" y="297"/>
                  </a:lnTo>
                  <a:lnTo>
                    <a:pt x="157" y="48"/>
                  </a:lnTo>
                  <a:lnTo>
                    <a:pt x="173" y="28"/>
                  </a:lnTo>
                  <a:lnTo>
                    <a:pt x="194" y="12"/>
                  </a:lnTo>
                  <a:lnTo>
                    <a:pt x="216" y="3"/>
                  </a:lnTo>
                  <a:lnTo>
                    <a:pt x="23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44" name="Freeform 16">
              <a:extLst>
                <a:ext uri="{FF2B5EF4-FFF2-40B4-BE49-F238E27FC236}">
                  <a16:creationId xmlns:a16="http://schemas.microsoft.com/office/drawing/2014/main" id="{BDE576F7-4B36-4A63-B184-A18C06C055BA}"/>
                </a:ext>
              </a:extLst>
            </p:cNvPr>
            <p:cNvSpPr>
              <a:spLocks/>
            </p:cNvSpPr>
            <p:nvPr/>
          </p:nvSpPr>
          <p:spPr bwMode="auto">
            <a:xfrm>
              <a:off x="-5754688" y="-3001963"/>
              <a:ext cx="368300" cy="1181100"/>
            </a:xfrm>
            <a:custGeom>
              <a:avLst/>
              <a:gdLst>
                <a:gd name="T0" fmla="*/ 231 w 463"/>
                <a:gd name="T1" fmla="*/ 0 h 1490"/>
                <a:gd name="T2" fmla="*/ 278 w 463"/>
                <a:gd name="T3" fmla="*/ 4 h 1490"/>
                <a:gd name="T4" fmla="*/ 319 w 463"/>
                <a:gd name="T5" fmla="*/ 11 h 1490"/>
                <a:gd name="T6" fmla="*/ 357 w 463"/>
                <a:gd name="T7" fmla="*/ 25 h 1490"/>
                <a:gd name="T8" fmla="*/ 389 w 463"/>
                <a:gd name="T9" fmla="*/ 46 h 1490"/>
                <a:gd name="T10" fmla="*/ 415 w 463"/>
                <a:gd name="T11" fmla="*/ 71 h 1490"/>
                <a:gd name="T12" fmla="*/ 436 w 463"/>
                <a:gd name="T13" fmla="*/ 100 h 1490"/>
                <a:gd name="T14" fmla="*/ 452 w 463"/>
                <a:gd name="T15" fmla="*/ 136 h 1490"/>
                <a:gd name="T16" fmla="*/ 459 w 463"/>
                <a:gd name="T17" fmla="*/ 179 h 1490"/>
                <a:gd name="T18" fmla="*/ 463 w 463"/>
                <a:gd name="T19" fmla="*/ 225 h 1490"/>
                <a:gd name="T20" fmla="*/ 463 w 463"/>
                <a:gd name="T21" fmla="*/ 563 h 1490"/>
                <a:gd name="T22" fmla="*/ 461 w 463"/>
                <a:gd name="T23" fmla="*/ 608 h 1490"/>
                <a:gd name="T24" fmla="*/ 456 w 463"/>
                <a:gd name="T25" fmla="*/ 654 h 1490"/>
                <a:gd name="T26" fmla="*/ 452 w 463"/>
                <a:gd name="T27" fmla="*/ 701 h 1490"/>
                <a:gd name="T28" fmla="*/ 360 w 463"/>
                <a:gd name="T29" fmla="*/ 1382 h 1490"/>
                <a:gd name="T30" fmla="*/ 354 w 463"/>
                <a:gd name="T31" fmla="*/ 1415 h 1490"/>
                <a:gd name="T32" fmla="*/ 343 w 463"/>
                <a:gd name="T33" fmla="*/ 1441 h 1490"/>
                <a:gd name="T34" fmla="*/ 329 w 463"/>
                <a:gd name="T35" fmla="*/ 1460 h 1490"/>
                <a:gd name="T36" fmla="*/ 310 w 463"/>
                <a:gd name="T37" fmla="*/ 1474 h 1490"/>
                <a:gd name="T38" fmla="*/ 288 w 463"/>
                <a:gd name="T39" fmla="*/ 1484 h 1490"/>
                <a:gd name="T40" fmla="*/ 261 w 463"/>
                <a:gd name="T41" fmla="*/ 1488 h 1490"/>
                <a:gd name="T42" fmla="*/ 231 w 463"/>
                <a:gd name="T43" fmla="*/ 1490 h 1490"/>
                <a:gd name="T44" fmla="*/ 201 w 463"/>
                <a:gd name="T45" fmla="*/ 1488 h 1490"/>
                <a:gd name="T46" fmla="*/ 174 w 463"/>
                <a:gd name="T47" fmla="*/ 1484 h 1490"/>
                <a:gd name="T48" fmla="*/ 152 w 463"/>
                <a:gd name="T49" fmla="*/ 1474 h 1490"/>
                <a:gd name="T50" fmla="*/ 133 w 463"/>
                <a:gd name="T51" fmla="*/ 1460 h 1490"/>
                <a:gd name="T52" fmla="*/ 119 w 463"/>
                <a:gd name="T53" fmla="*/ 1441 h 1490"/>
                <a:gd name="T54" fmla="*/ 108 w 463"/>
                <a:gd name="T55" fmla="*/ 1415 h 1490"/>
                <a:gd name="T56" fmla="*/ 102 w 463"/>
                <a:gd name="T57" fmla="*/ 1382 h 1490"/>
                <a:gd name="T58" fmla="*/ 11 w 463"/>
                <a:gd name="T59" fmla="*/ 701 h 1490"/>
                <a:gd name="T60" fmla="*/ 6 w 463"/>
                <a:gd name="T61" fmla="*/ 654 h 1490"/>
                <a:gd name="T62" fmla="*/ 1 w 463"/>
                <a:gd name="T63" fmla="*/ 608 h 1490"/>
                <a:gd name="T64" fmla="*/ 0 w 463"/>
                <a:gd name="T65" fmla="*/ 563 h 1490"/>
                <a:gd name="T66" fmla="*/ 0 w 463"/>
                <a:gd name="T67" fmla="*/ 225 h 1490"/>
                <a:gd name="T68" fmla="*/ 3 w 463"/>
                <a:gd name="T69" fmla="*/ 179 h 1490"/>
                <a:gd name="T70" fmla="*/ 11 w 463"/>
                <a:gd name="T71" fmla="*/ 136 h 1490"/>
                <a:gd name="T72" fmla="*/ 26 w 463"/>
                <a:gd name="T73" fmla="*/ 100 h 1490"/>
                <a:gd name="T74" fmla="*/ 47 w 463"/>
                <a:gd name="T75" fmla="*/ 71 h 1490"/>
                <a:gd name="T76" fmla="*/ 74 w 463"/>
                <a:gd name="T77" fmla="*/ 46 h 1490"/>
                <a:gd name="T78" fmla="*/ 105 w 463"/>
                <a:gd name="T79" fmla="*/ 25 h 1490"/>
                <a:gd name="T80" fmla="*/ 143 w 463"/>
                <a:gd name="T81" fmla="*/ 11 h 1490"/>
                <a:gd name="T82" fmla="*/ 184 w 463"/>
                <a:gd name="T83" fmla="*/ 4 h 1490"/>
                <a:gd name="T84" fmla="*/ 231 w 463"/>
                <a:gd name="T85" fmla="*/ 0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3" h="1490">
                  <a:moveTo>
                    <a:pt x="231" y="0"/>
                  </a:moveTo>
                  <a:lnTo>
                    <a:pt x="278" y="4"/>
                  </a:lnTo>
                  <a:lnTo>
                    <a:pt x="319" y="11"/>
                  </a:lnTo>
                  <a:lnTo>
                    <a:pt x="357" y="25"/>
                  </a:lnTo>
                  <a:lnTo>
                    <a:pt x="389" y="46"/>
                  </a:lnTo>
                  <a:lnTo>
                    <a:pt x="415" y="71"/>
                  </a:lnTo>
                  <a:lnTo>
                    <a:pt x="436" y="100"/>
                  </a:lnTo>
                  <a:lnTo>
                    <a:pt x="452" y="136"/>
                  </a:lnTo>
                  <a:lnTo>
                    <a:pt x="459" y="179"/>
                  </a:lnTo>
                  <a:lnTo>
                    <a:pt x="463" y="225"/>
                  </a:lnTo>
                  <a:lnTo>
                    <a:pt x="463" y="563"/>
                  </a:lnTo>
                  <a:lnTo>
                    <a:pt x="461" y="608"/>
                  </a:lnTo>
                  <a:lnTo>
                    <a:pt x="456" y="654"/>
                  </a:lnTo>
                  <a:lnTo>
                    <a:pt x="452" y="701"/>
                  </a:lnTo>
                  <a:lnTo>
                    <a:pt x="360" y="1382"/>
                  </a:lnTo>
                  <a:lnTo>
                    <a:pt x="354" y="1415"/>
                  </a:lnTo>
                  <a:lnTo>
                    <a:pt x="343" y="1441"/>
                  </a:lnTo>
                  <a:lnTo>
                    <a:pt x="329" y="1460"/>
                  </a:lnTo>
                  <a:lnTo>
                    <a:pt x="310" y="1474"/>
                  </a:lnTo>
                  <a:lnTo>
                    <a:pt x="288" y="1484"/>
                  </a:lnTo>
                  <a:lnTo>
                    <a:pt x="261" y="1488"/>
                  </a:lnTo>
                  <a:lnTo>
                    <a:pt x="231" y="1490"/>
                  </a:lnTo>
                  <a:lnTo>
                    <a:pt x="201" y="1488"/>
                  </a:lnTo>
                  <a:lnTo>
                    <a:pt x="174" y="1484"/>
                  </a:lnTo>
                  <a:lnTo>
                    <a:pt x="152" y="1474"/>
                  </a:lnTo>
                  <a:lnTo>
                    <a:pt x="133" y="1460"/>
                  </a:lnTo>
                  <a:lnTo>
                    <a:pt x="119" y="1441"/>
                  </a:lnTo>
                  <a:lnTo>
                    <a:pt x="108" y="1415"/>
                  </a:lnTo>
                  <a:lnTo>
                    <a:pt x="102" y="1382"/>
                  </a:lnTo>
                  <a:lnTo>
                    <a:pt x="11" y="701"/>
                  </a:lnTo>
                  <a:lnTo>
                    <a:pt x="6" y="654"/>
                  </a:lnTo>
                  <a:lnTo>
                    <a:pt x="1" y="608"/>
                  </a:lnTo>
                  <a:lnTo>
                    <a:pt x="0" y="563"/>
                  </a:lnTo>
                  <a:lnTo>
                    <a:pt x="0" y="225"/>
                  </a:lnTo>
                  <a:lnTo>
                    <a:pt x="3" y="179"/>
                  </a:lnTo>
                  <a:lnTo>
                    <a:pt x="11" y="136"/>
                  </a:lnTo>
                  <a:lnTo>
                    <a:pt x="26" y="100"/>
                  </a:lnTo>
                  <a:lnTo>
                    <a:pt x="47" y="71"/>
                  </a:lnTo>
                  <a:lnTo>
                    <a:pt x="74" y="46"/>
                  </a:lnTo>
                  <a:lnTo>
                    <a:pt x="105" y="25"/>
                  </a:lnTo>
                  <a:lnTo>
                    <a:pt x="143" y="11"/>
                  </a:lnTo>
                  <a:lnTo>
                    <a:pt x="184" y="4"/>
                  </a:lnTo>
                  <a:lnTo>
                    <a:pt x="23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45" name="Freeform 17">
              <a:extLst>
                <a:ext uri="{FF2B5EF4-FFF2-40B4-BE49-F238E27FC236}">
                  <a16:creationId xmlns:a16="http://schemas.microsoft.com/office/drawing/2014/main" id="{45198DF8-C38D-4B00-A9A8-5E9043C3249E}"/>
                </a:ext>
              </a:extLst>
            </p:cNvPr>
            <p:cNvSpPr>
              <a:spLocks/>
            </p:cNvSpPr>
            <p:nvPr/>
          </p:nvSpPr>
          <p:spPr bwMode="auto">
            <a:xfrm>
              <a:off x="-5761038" y="-1670050"/>
              <a:ext cx="381000" cy="379412"/>
            </a:xfrm>
            <a:custGeom>
              <a:avLst/>
              <a:gdLst>
                <a:gd name="T0" fmla="*/ 241 w 482"/>
                <a:gd name="T1" fmla="*/ 0 h 478"/>
                <a:gd name="T2" fmla="*/ 290 w 482"/>
                <a:gd name="T3" fmla="*/ 6 h 478"/>
                <a:gd name="T4" fmla="*/ 334 w 482"/>
                <a:gd name="T5" fmla="*/ 20 h 478"/>
                <a:gd name="T6" fmla="*/ 375 w 482"/>
                <a:gd name="T7" fmla="*/ 42 h 478"/>
                <a:gd name="T8" fmla="*/ 411 w 482"/>
                <a:gd name="T9" fmla="*/ 70 h 478"/>
                <a:gd name="T10" fmla="*/ 441 w 482"/>
                <a:gd name="T11" fmla="*/ 106 h 478"/>
                <a:gd name="T12" fmla="*/ 463 w 482"/>
                <a:gd name="T13" fmla="*/ 147 h 478"/>
                <a:gd name="T14" fmla="*/ 477 w 482"/>
                <a:gd name="T15" fmla="*/ 192 h 478"/>
                <a:gd name="T16" fmla="*/ 482 w 482"/>
                <a:gd name="T17" fmla="*/ 239 h 478"/>
                <a:gd name="T18" fmla="*/ 477 w 482"/>
                <a:gd name="T19" fmla="*/ 288 h 478"/>
                <a:gd name="T20" fmla="*/ 463 w 482"/>
                <a:gd name="T21" fmla="*/ 333 h 478"/>
                <a:gd name="T22" fmla="*/ 441 w 482"/>
                <a:gd name="T23" fmla="*/ 374 h 478"/>
                <a:gd name="T24" fmla="*/ 411 w 482"/>
                <a:gd name="T25" fmla="*/ 408 h 478"/>
                <a:gd name="T26" fmla="*/ 375 w 482"/>
                <a:gd name="T27" fmla="*/ 438 h 478"/>
                <a:gd name="T28" fmla="*/ 334 w 482"/>
                <a:gd name="T29" fmla="*/ 460 h 478"/>
                <a:gd name="T30" fmla="*/ 290 w 482"/>
                <a:gd name="T31" fmla="*/ 474 h 478"/>
                <a:gd name="T32" fmla="*/ 241 w 482"/>
                <a:gd name="T33" fmla="*/ 478 h 478"/>
                <a:gd name="T34" fmla="*/ 192 w 482"/>
                <a:gd name="T35" fmla="*/ 474 h 478"/>
                <a:gd name="T36" fmla="*/ 148 w 482"/>
                <a:gd name="T37" fmla="*/ 460 h 478"/>
                <a:gd name="T38" fmla="*/ 107 w 482"/>
                <a:gd name="T39" fmla="*/ 438 h 478"/>
                <a:gd name="T40" fmla="*/ 71 w 482"/>
                <a:gd name="T41" fmla="*/ 408 h 478"/>
                <a:gd name="T42" fmla="*/ 41 w 482"/>
                <a:gd name="T43" fmla="*/ 374 h 478"/>
                <a:gd name="T44" fmla="*/ 19 w 482"/>
                <a:gd name="T45" fmla="*/ 333 h 478"/>
                <a:gd name="T46" fmla="*/ 5 w 482"/>
                <a:gd name="T47" fmla="*/ 288 h 478"/>
                <a:gd name="T48" fmla="*/ 0 w 482"/>
                <a:gd name="T49" fmla="*/ 239 h 478"/>
                <a:gd name="T50" fmla="*/ 5 w 482"/>
                <a:gd name="T51" fmla="*/ 192 h 478"/>
                <a:gd name="T52" fmla="*/ 19 w 482"/>
                <a:gd name="T53" fmla="*/ 147 h 478"/>
                <a:gd name="T54" fmla="*/ 41 w 482"/>
                <a:gd name="T55" fmla="*/ 106 h 478"/>
                <a:gd name="T56" fmla="*/ 71 w 482"/>
                <a:gd name="T57" fmla="*/ 70 h 478"/>
                <a:gd name="T58" fmla="*/ 107 w 482"/>
                <a:gd name="T59" fmla="*/ 42 h 478"/>
                <a:gd name="T60" fmla="*/ 148 w 482"/>
                <a:gd name="T61" fmla="*/ 20 h 478"/>
                <a:gd name="T62" fmla="*/ 192 w 482"/>
                <a:gd name="T63" fmla="*/ 6 h 478"/>
                <a:gd name="T64" fmla="*/ 241 w 482"/>
                <a:gd name="T6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2" h="478">
                  <a:moveTo>
                    <a:pt x="241" y="0"/>
                  </a:moveTo>
                  <a:lnTo>
                    <a:pt x="290" y="6"/>
                  </a:lnTo>
                  <a:lnTo>
                    <a:pt x="334" y="20"/>
                  </a:lnTo>
                  <a:lnTo>
                    <a:pt x="375" y="42"/>
                  </a:lnTo>
                  <a:lnTo>
                    <a:pt x="411" y="70"/>
                  </a:lnTo>
                  <a:lnTo>
                    <a:pt x="441" y="106"/>
                  </a:lnTo>
                  <a:lnTo>
                    <a:pt x="463" y="147"/>
                  </a:lnTo>
                  <a:lnTo>
                    <a:pt x="477" y="192"/>
                  </a:lnTo>
                  <a:lnTo>
                    <a:pt x="482" y="239"/>
                  </a:lnTo>
                  <a:lnTo>
                    <a:pt x="477" y="288"/>
                  </a:lnTo>
                  <a:lnTo>
                    <a:pt x="463" y="333"/>
                  </a:lnTo>
                  <a:lnTo>
                    <a:pt x="441" y="374"/>
                  </a:lnTo>
                  <a:lnTo>
                    <a:pt x="411" y="408"/>
                  </a:lnTo>
                  <a:lnTo>
                    <a:pt x="375" y="438"/>
                  </a:lnTo>
                  <a:lnTo>
                    <a:pt x="334" y="460"/>
                  </a:lnTo>
                  <a:lnTo>
                    <a:pt x="290" y="474"/>
                  </a:lnTo>
                  <a:lnTo>
                    <a:pt x="241" y="478"/>
                  </a:lnTo>
                  <a:lnTo>
                    <a:pt x="192" y="474"/>
                  </a:lnTo>
                  <a:lnTo>
                    <a:pt x="148" y="460"/>
                  </a:lnTo>
                  <a:lnTo>
                    <a:pt x="107" y="438"/>
                  </a:lnTo>
                  <a:lnTo>
                    <a:pt x="71" y="408"/>
                  </a:lnTo>
                  <a:lnTo>
                    <a:pt x="41" y="374"/>
                  </a:lnTo>
                  <a:lnTo>
                    <a:pt x="19" y="333"/>
                  </a:lnTo>
                  <a:lnTo>
                    <a:pt x="5" y="288"/>
                  </a:lnTo>
                  <a:lnTo>
                    <a:pt x="0" y="239"/>
                  </a:lnTo>
                  <a:lnTo>
                    <a:pt x="5" y="192"/>
                  </a:lnTo>
                  <a:lnTo>
                    <a:pt x="19" y="147"/>
                  </a:lnTo>
                  <a:lnTo>
                    <a:pt x="41" y="106"/>
                  </a:lnTo>
                  <a:lnTo>
                    <a:pt x="71" y="70"/>
                  </a:lnTo>
                  <a:lnTo>
                    <a:pt x="107" y="42"/>
                  </a:lnTo>
                  <a:lnTo>
                    <a:pt x="148" y="20"/>
                  </a:lnTo>
                  <a:lnTo>
                    <a:pt x="192" y="6"/>
                  </a:lnTo>
                  <a:lnTo>
                    <a:pt x="24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grpSp>
      <p:grpSp>
        <p:nvGrpSpPr>
          <p:cNvPr id="146" name="Group 35">
            <a:extLst>
              <a:ext uri="{FF2B5EF4-FFF2-40B4-BE49-F238E27FC236}">
                <a16:creationId xmlns:a16="http://schemas.microsoft.com/office/drawing/2014/main" id="{15617D3C-D232-44AD-B083-139909DC8876}"/>
              </a:ext>
            </a:extLst>
          </p:cNvPr>
          <p:cNvGrpSpPr/>
          <p:nvPr/>
        </p:nvGrpSpPr>
        <p:grpSpPr>
          <a:xfrm>
            <a:off x="3348565" y="3908212"/>
            <a:ext cx="537419" cy="533525"/>
            <a:chOff x="1077913" y="6218238"/>
            <a:chExt cx="6134100" cy="6089650"/>
          </a:xfrm>
          <a:solidFill>
            <a:schemeClr val="accent2"/>
          </a:solidFill>
        </p:grpSpPr>
        <p:sp>
          <p:nvSpPr>
            <p:cNvPr id="147" name="Freeform 36">
              <a:extLst>
                <a:ext uri="{FF2B5EF4-FFF2-40B4-BE49-F238E27FC236}">
                  <a16:creationId xmlns:a16="http://schemas.microsoft.com/office/drawing/2014/main" id="{7B9C5199-1F81-4455-8F14-A4D521CBD205}"/>
                </a:ext>
              </a:extLst>
            </p:cNvPr>
            <p:cNvSpPr>
              <a:spLocks noEditPoints="1"/>
            </p:cNvSpPr>
            <p:nvPr/>
          </p:nvSpPr>
          <p:spPr bwMode="auto">
            <a:xfrm>
              <a:off x="1077913" y="6218238"/>
              <a:ext cx="6134100" cy="6089650"/>
            </a:xfrm>
            <a:custGeom>
              <a:avLst/>
              <a:gdLst>
                <a:gd name="T0" fmla="*/ 936 w 3864"/>
                <a:gd name="T1" fmla="*/ 2803 h 3836"/>
                <a:gd name="T2" fmla="*/ 1493 w 3864"/>
                <a:gd name="T3" fmla="*/ 3172 h 3836"/>
                <a:gd name="T4" fmla="*/ 1809 w 3864"/>
                <a:gd name="T5" fmla="*/ 3016 h 3836"/>
                <a:gd name="T6" fmla="*/ 1990 w 3864"/>
                <a:gd name="T7" fmla="*/ 2963 h 3836"/>
                <a:gd name="T8" fmla="*/ 2080 w 3864"/>
                <a:gd name="T9" fmla="*/ 3238 h 3836"/>
                <a:gd name="T10" fmla="*/ 2714 w 3864"/>
                <a:gd name="T11" fmla="*/ 2995 h 3836"/>
                <a:gd name="T12" fmla="*/ 3141 w 3864"/>
                <a:gd name="T13" fmla="*/ 2484 h 3836"/>
                <a:gd name="T14" fmla="*/ 2869 w 3864"/>
                <a:gd name="T15" fmla="*/ 2534 h 3836"/>
                <a:gd name="T16" fmla="*/ 2240 w 3864"/>
                <a:gd name="T17" fmla="*/ 2774 h 3836"/>
                <a:gd name="T18" fmla="*/ 1525 w 3864"/>
                <a:gd name="T19" fmla="*/ 2751 h 3836"/>
                <a:gd name="T20" fmla="*/ 918 w 3864"/>
                <a:gd name="T21" fmla="*/ 2488 h 3836"/>
                <a:gd name="T22" fmla="*/ 2799 w 3864"/>
                <a:gd name="T23" fmla="*/ 1710 h 3836"/>
                <a:gd name="T24" fmla="*/ 2779 w 3864"/>
                <a:gd name="T25" fmla="*/ 2193 h 3836"/>
                <a:gd name="T26" fmla="*/ 3093 w 3864"/>
                <a:gd name="T27" fmla="*/ 2019 h 3836"/>
                <a:gd name="T28" fmla="*/ 3045 w 3864"/>
                <a:gd name="T29" fmla="*/ 1780 h 3836"/>
                <a:gd name="T30" fmla="*/ 1044 w 3864"/>
                <a:gd name="T31" fmla="*/ 1620 h 3836"/>
                <a:gd name="T32" fmla="*/ 691 w 3864"/>
                <a:gd name="T33" fmla="*/ 1887 h 3836"/>
                <a:gd name="T34" fmla="*/ 924 w 3864"/>
                <a:gd name="T35" fmla="*/ 2135 h 3836"/>
                <a:gd name="T36" fmla="*/ 1043 w 3864"/>
                <a:gd name="T37" fmla="*/ 1989 h 3836"/>
                <a:gd name="T38" fmla="*/ 1932 w 3864"/>
                <a:gd name="T39" fmla="*/ 1328 h 3836"/>
                <a:gd name="T40" fmla="*/ 1533 w 3864"/>
                <a:gd name="T41" fmla="*/ 1480 h 3836"/>
                <a:gd name="T42" fmla="*/ 1342 w 3864"/>
                <a:gd name="T43" fmla="*/ 1854 h 3836"/>
                <a:gd name="T44" fmla="*/ 1452 w 3864"/>
                <a:gd name="T45" fmla="*/ 2266 h 3836"/>
                <a:gd name="T46" fmla="*/ 1804 w 3864"/>
                <a:gd name="T47" fmla="*/ 2495 h 3836"/>
                <a:gd name="T48" fmla="*/ 2232 w 3864"/>
                <a:gd name="T49" fmla="*/ 2428 h 3836"/>
                <a:gd name="T50" fmla="*/ 2496 w 3864"/>
                <a:gd name="T51" fmla="*/ 2105 h 3836"/>
                <a:gd name="T52" fmla="*/ 2473 w 3864"/>
                <a:gd name="T53" fmla="*/ 1675 h 3836"/>
                <a:gd name="T54" fmla="*/ 2177 w 3864"/>
                <a:gd name="T55" fmla="*/ 1381 h 3836"/>
                <a:gd name="T56" fmla="*/ 1587 w 3864"/>
                <a:gd name="T57" fmla="*/ 636 h 3836"/>
                <a:gd name="T58" fmla="*/ 1003 w 3864"/>
                <a:gd name="T59" fmla="*/ 965 h 3836"/>
                <a:gd name="T60" fmla="*/ 652 w 3864"/>
                <a:gd name="T61" fmla="*/ 1533 h 3836"/>
                <a:gd name="T62" fmla="*/ 1159 w 3864"/>
                <a:gd name="T63" fmla="*/ 1218 h 3836"/>
                <a:gd name="T64" fmla="*/ 1827 w 3864"/>
                <a:gd name="T65" fmla="*/ 1036 h 3836"/>
                <a:gd name="T66" fmla="*/ 2528 w 3864"/>
                <a:gd name="T67" fmla="*/ 1145 h 3836"/>
                <a:gd name="T68" fmla="*/ 3087 w 3864"/>
                <a:gd name="T69" fmla="*/ 1441 h 3836"/>
                <a:gd name="T70" fmla="*/ 2989 w 3864"/>
                <a:gd name="T71" fmla="*/ 1107 h 3836"/>
                <a:gd name="T72" fmla="*/ 2462 w 3864"/>
                <a:gd name="T73" fmla="*/ 700 h 3836"/>
                <a:gd name="T74" fmla="*/ 2069 w 3864"/>
                <a:gd name="T75" fmla="*/ 795 h 3836"/>
                <a:gd name="T76" fmla="*/ 1901 w 3864"/>
                <a:gd name="T77" fmla="*/ 882 h 3836"/>
                <a:gd name="T78" fmla="*/ 1784 w 3864"/>
                <a:gd name="T79" fmla="*/ 738 h 3836"/>
                <a:gd name="T80" fmla="*/ 2037 w 3864"/>
                <a:gd name="T81" fmla="*/ 43 h 3836"/>
                <a:gd name="T82" fmla="*/ 2300 w 3864"/>
                <a:gd name="T83" fmla="*/ 336 h 3836"/>
                <a:gd name="T84" fmla="*/ 2969 w 3864"/>
                <a:gd name="T85" fmla="*/ 665 h 3836"/>
                <a:gd name="T86" fmla="*/ 3419 w 3864"/>
                <a:gd name="T87" fmla="*/ 1247 h 3836"/>
                <a:gd name="T88" fmla="*/ 3745 w 3864"/>
                <a:gd name="T89" fmla="*/ 1774 h 3836"/>
                <a:gd name="T90" fmla="*/ 3864 w 3864"/>
                <a:gd name="T91" fmla="*/ 1919 h 3836"/>
                <a:gd name="T92" fmla="*/ 3745 w 3864"/>
                <a:gd name="T93" fmla="*/ 2062 h 3836"/>
                <a:gd name="T94" fmla="*/ 3419 w 3864"/>
                <a:gd name="T95" fmla="*/ 2589 h 3836"/>
                <a:gd name="T96" fmla="*/ 2969 w 3864"/>
                <a:gd name="T97" fmla="*/ 3172 h 3836"/>
                <a:gd name="T98" fmla="*/ 2300 w 3864"/>
                <a:gd name="T99" fmla="*/ 3500 h 3836"/>
                <a:gd name="T100" fmla="*/ 2037 w 3864"/>
                <a:gd name="T101" fmla="*/ 3794 h 3836"/>
                <a:gd name="T102" fmla="*/ 1849 w 3864"/>
                <a:gd name="T103" fmla="*/ 3812 h 3836"/>
                <a:gd name="T104" fmla="*/ 1673 w 3864"/>
                <a:gd name="T105" fmla="*/ 3520 h 3836"/>
                <a:gd name="T106" fmla="*/ 980 w 3864"/>
                <a:gd name="T107" fmla="*/ 3236 h 3836"/>
                <a:gd name="T108" fmla="*/ 492 w 3864"/>
                <a:gd name="T109" fmla="*/ 2685 h 3836"/>
                <a:gd name="T110" fmla="*/ 149 w 3864"/>
                <a:gd name="T111" fmla="*/ 2066 h 3836"/>
                <a:gd name="T112" fmla="*/ 3 w 3864"/>
                <a:gd name="T113" fmla="*/ 1948 h 3836"/>
                <a:gd name="T114" fmla="*/ 91 w 3864"/>
                <a:gd name="T115" fmla="*/ 1783 h 3836"/>
                <a:gd name="T116" fmla="*/ 403 w 3864"/>
                <a:gd name="T117" fmla="*/ 1346 h 3836"/>
                <a:gd name="T118" fmla="*/ 815 w 3864"/>
                <a:gd name="T119" fmla="*/ 734 h 3836"/>
                <a:gd name="T120" fmla="*/ 1458 w 3864"/>
                <a:gd name="T121" fmla="*/ 364 h 3836"/>
                <a:gd name="T122" fmla="*/ 1809 w 3864"/>
                <a:gd name="T123" fmla="*/ 65 h 3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4" h="3836">
                  <a:moveTo>
                    <a:pt x="652" y="2304"/>
                  </a:moveTo>
                  <a:lnTo>
                    <a:pt x="685" y="2396"/>
                  </a:lnTo>
                  <a:lnTo>
                    <a:pt x="722" y="2484"/>
                  </a:lnTo>
                  <a:lnTo>
                    <a:pt x="767" y="2570"/>
                  </a:lnTo>
                  <a:lnTo>
                    <a:pt x="818" y="2652"/>
                  </a:lnTo>
                  <a:lnTo>
                    <a:pt x="874" y="2729"/>
                  </a:lnTo>
                  <a:lnTo>
                    <a:pt x="936" y="2803"/>
                  </a:lnTo>
                  <a:lnTo>
                    <a:pt x="1003" y="2872"/>
                  </a:lnTo>
                  <a:lnTo>
                    <a:pt x="1074" y="2936"/>
                  </a:lnTo>
                  <a:lnTo>
                    <a:pt x="1150" y="2995"/>
                  </a:lnTo>
                  <a:lnTo>
                    <a:pt x="1230" y="3048"/>
                  </a:lnTo>
                  <a:lnTo>
                    <a:pt x="1314" y="3096"/>
                  </a:lnTo>
                  <a:lnTo>
                    <a:pt x="1402" y="3137"/>
                  </a:lnTo>
                  <a:lnTo>
                    <a:pt x="1493" y="3172"/>
                  </a:lnTo>
                  <a:lnTo>
                    <a:pt x="1587" y="3201"/>
                  </a:lnTo>
                  <a:lnTo>
                    <a:pt x="1684" y="3223"/>
                  </a:lnTo>
                  <a:lnTo>
                    <a:pt x="1784" y="3238"/>
                  </a:lnTo>
                  <a:lnTo>
                    <a:pt x="1784" y="3100"/>
                  </a:lnTo>
                  <a:lnTo>
                    <a:pt x="1786" y="3069"/>
                  </a:lnTo>
                  <a:lnTo>
                    <a:pt x="1795" y="3042"/>
                  </a:lnTo>
                  <a:lnTo>
                    <a:pt x="1809" y="3016"/>
                  </a:lnTo>
                  <a:lnTo>
                    <a:pt x="1827" y="2995"/>
                  </a:lnTo>
                  <a:lnTo>
                    <a:pt x="1849" y="2977"/>
                  </a:lnTo>
                  <a:lnTo>
                    <a:pt x="1873" y="2963"/>
                  </a:lnTo>
                  <a:lnTo>
                    <a:pt x="1901" y="2954"/>
                  </a:lnTo>
                  <a:lnTo>
                    <a:pt x="1932" y="2951"/>
                  </a:lnTo>
                  <a:lnTo>
                    <a:pt x="1962" y="2954"/>
                  </a:lnTo>
                  <a:lnTo>
                    <a:pt x="1990" y="2963"/>
                  </a:lnTo>
                  <a:lnTo>
                    <a:pt x="2014" y="2977"/>
                  </a:lnTo>
                  <a:lnTo>
                    <a:pt x="2037" y="2995"/>
                  </a:lnTo>
                  <a:lnTo>
                    <a:pt x="2056" y="3016"/>
                  </a:lnTo>
                  <a:lnTo>
                    <a:pt x="2069" y="3042"/>
                  </a:lnTo>
                  <a:lnTo>
                    <a:pt x="2077" y="3069"/>
                  </a:lnTo>
                  <a:lnTo>
                    <a:pt x="2080" y="3100"/>
                  </a:lnTo>
                  <a:lnTo>
                    <a:pt x="2080" y="3238"/>
                  </a:lnTo>
                  <a:lnTo>
                    <a:pt x="2179" y="3223"/>
                  </a:lnTo>
                  <a:lnTo>
                    <a:pt x="2277" y="3201"/>
                  </a:lnTo>
                  <a:lnTo>
                    <a:pt x="2371" y="3172"/>
                  </a:lnTo>
                  <a:lnTo>
                    <a:pt x="2462" y="3137"/>
                  </a:lnTo>
                  <a:lnTo>
                    <a:pt x="2550" y="3096"/>
                  </a:lnTo>
                  <a:lnTo>
                    <a:pt x="2634" y="3048"/>
                  </a:lnTo>
                  <a:lnTo>
                    <a:pt x="2714" y="2995"/>
                  </a:lnTo>
                  <a:lnTo>
                    <a:pt x="2790" y="2936"/>
                  </a:lnTo>
                  <a:lnTo>
                    <a:pt x="2861" y="2872"/>
                  </a:lnTo>
                  <a:lnTo>
                    <a:pt x="2927" y="2803"/>
                  </a:lnTo>
                  <a:lnTo>
                    <a:pt x="2989" y="2729"/>
                  </a:lnTo>
                  <a:lnTo>
                    <a:pt x="3045" y="2652"/>
                  </a:lnTo>
                  <a:lnTo>
                    <a:pt x="3096" y="2570"/>
                  </a:lnTo>
                  <a:lnTo>
                    <a:pt x="3141" y="2484"/>
                  </a:lnTo>
                  <a:lnTo>
                    <a:pt x="3180" y="2396"/>
                  </a:lnTo>
                  <a:lnTo>
                    <a:pt x="3212" y="2304"/>
                  </a:lnTo>
                  <a:lnTo>
                    <a:pt x="3151" y="2349"/>
                  </a:lnTo>
                  <a:lnTo>
                    <a:pt x="3087" y="2395"/>
                  </a:lnTo>
                  <a:lnTo>
                    <a:pt x="3019" y="2442"/>
                  </a:lnTo>
                  <a:lnTo>
                    <a:pt x="2946" y="2488"/>
                  </a:lnTo>
                  <a:lnTo>
                    <a:pt x="2869" y="2534"/>
                  </a:lnTo>
                  <a:lnTo>
                    <a:pt x="2789" y="2577"/>
                  </a:lnTo>
                  <a:lnTo>
                    <a:pt x="2705" y="2618"/>
                  </a:lnTo>
                  <a:lnTo>
                    <a:pt x="2618" y="2657"/>
                  </a:lnTo>
                  <a:lnTo>
                    <a:pt x="2528" y="2693"/>
                  </a:lnTo>
                  <a:lnTo>
                    <a:pt x="2434" y="2724"/>
                  </a:lnTo>
                  <a:lnTo>
                    <a:pt x="2339" y="2751"/>
                  </a:lnTo>
                  <a:lnTo>
                    <a:pt x="2240" y="2774"/>
                  </a:lnTo>
                  <a:lnTo>
                    <a:pt x="2139" y="2790"/>
                  </a:lnTo>
                  <a:lnTo>
                    <a:pt x="2037" y="2800"/>
                  </a:lnTo>
                  <a:lnTo>
                    <a:pt x="1932" y="2804"/>
                  </a:lnTo>
                  <a:lnTo>
                    <a:pt x="1827" y="2800"/>
                  </a:lnTo>
                  <a:lnTo>
                    <a:pt x="1724" y="2790"/>
                  </a:lnTo>
                  <a:lnTo>
                    <a:pt x="1623" y="2774"/>
                  </a:lnTo>
                  <a:lnTo>
                    <a:pt x="1525" y="2751"/>
                  </a:lnTo>
                  <a:lnTo>
                    <a:pt x="1429" y="2724"/>
                  </a:lnTo>
                  <a:lnTo>
                    <a:pt x="1336" y="2693"/>
                  </a:lnTo>
                  <a:lnTo>
                    <a:pt x="1246" y="2657"/>
                  </a:lnTo>
                  <a:lnTo>
                    <a:pt x="1159" y="2618"/>
                  </a:lnTo>
                  <a:lnTo>
                    <a:pt x="1076" y="2577"/>
                  </a:lnTo>
                  <a:lnTo>
                    <a:pt x="994" y="2534"/>
                  </a:lnTo>
                  <a:lnTo>
                    <a:pt x="918" y="2488"/>
                  </a:lnTo>
                  <a:lnTo>
                    <a:pt x="846" y="2442"/>
                  </a:lnTo>
                  <a:lnTo>
                    <a:pt x="777" y="2395"/>
                  </a:lnTo>
                  <a:lnTo>
                    <a:pt x="713" y="2349"/>
                  </a:lnTo>
                  <a:lnTo>
                    <a:pt x="652" y="2304"/>
                  </a:lnTo>
                  <a:close/>
                  <a:moveTo>
                    <a:pt x="2756" y="1581"/>
                  </a:moveTo>
                  <a:lnTo>
                    <a:pt x="2779" y="1645"/>
                  </a:lnTo>
                  <a:lnTo>
                    <a:pt x="2799" y="1710"/>
                  </a:lnTo>
                  <a:lnTo>
                    <a:pt x="2812" y="1778"/>
                  </a:lnTo>
                  <a:lnTo>
                    <a:pt x="2821" y="1848"/>
                  </a:lnTo>
                  <a:lnTo>
                    <a:pt x="2823" y="1919"/>
                  </a:lnTo>
                  <a:lnTo>
                    <a:pt x="2821" y="1990"/>
                  </a:lnTo>
                  <a:lnTo>
                    <a:pt x="2812" y="2059"/>
                  </a:lnTo>
                  <a:lnTo>
                    <a:pt x="2798" y="2127"/>
                  </a:lnTo>
                  <a:lnTo>
                    <a:pt x="2779" y="2193"/>
                  </a:lnTo>
                  <a:lnTo>
                    <a:pt x="2755" y="2257"/>
                  </a:lnTo>
                  <a:lnTo>
                    <a:pt x="2821" y="2217"/>
                  </a:lnTo>
                  <a:lnTo>
                    <a:pt x="2881" y="2177"/>
                  </a:lnTo>
                  <a:lnTo>
                    <a:pt x="2940" y="2136"/>
                  </a:lnTo>
                  <a:lnTo>
                    <a:pt x="2994" y="2096"/>
                  </a:lnTo>
                  <a:lnTo>
                    <a:pt x="3045" y="2058"/>
                  </a:lnTo>
                  <a:lnTo>
                    <a:pt x="3093" y="2019"/>
                  </a:lnTo>
                  <a:lnTo>
                    <a:pt x="3135" y="1983"/>
                  </a:lnTo>
                  <a:lnTo>
                    <a:pt x="3174" y="1949"/>
                  </a:lnTo>
                  <a:lnTo>
                    <a:pt x="3208" y="1919"/>
                  </a:lnTo>
                  <a:lnTo>
                    <a:pt x="3174" y="1887"/>
                  </a:lnTo>
                  <a:lnTo>
                    <a:pt x="3135" y="1854"/>
                  </a:lnTo>
                  <a:lnTo>
                    <a:pt x="3093" y="1818"/>
                  </a:lnTo>
                  <a:lnTo>
                    <a:pt x="3045" y="1780"/>
                  </a:lnTo>
                  <a:lnTo>
                    <a:pt x="2994" y="1742"/>
                  </a:lnTo>
                  <a:lnTo>
                    <a:pt x="2940" y="1702"/>
                  </a:lnTo>
                  <a:lnTo>
                    <a:pt x="2881" y="1661"/>
                  </a:lnTo>
                  <a:lnTo>
                    <a:pt x="2821" y="1621"/>
                  </a:lnTo>
                  <a:lnTo>
                    <a:pt x="2756" y="1581"/>
                  </a:lnTo>
                  <a:close/>
                  <a:moveTo>
                    <a:pt x="1108" y="1580"/>
                  </a:moveTo>
                  <a:lnTo>
                    <a:pt x="1044" y="1620"/>
                  </a:lnTo>
                  <a:lnTo>
                    <a:pt x="982" y="1660"/>
                  </a:lnTo>
                  <a:lnTo>
                    <a:pt x="924" y="1701"/>
                  </a:lnTo>
                  <a:lnTo>
                    <a:pt x="869" y="1740"/>
                  </a:lnTo>
                  <a:lnTo>
                    <a:pt x="818" y="1780"/>
                  </a:lnTo>
                  <a:lnTo>
                    <a:pt x="772" y="1818"/>
                  </a:lnTo>
                  <a:lnTo>
                    <a:pt x="728" y="1854"/>
                  </a:lnTo>
                  <a:lnTo>
                    <a:pt x="691" y="1887"/>
                  </a:lnTo>
                  <a:lnTo>
                    <a:pt x="657" y="1918"/>
                  </a:lnTo>
                  <a:lnTo>
                    <a:pt x="691" y="1948"/>
                  </a:lnTo>
                  <a:lnTo>
                    <a:pt x="728" y="1983"/>
                  </a:lnTo>
                  <a:lnTo>
                    <a:pt x="772" y="2018"/>
                  </a:lnTo>
                  <a:lnTo>
                    <a:pt x="818" y="2056"/>
                  </a:lnTo>
                  <a:lnTo>
                    <a:pt x="869" y="2095"/>
                  </a:lnTo>
                  <a:lnTo>
                    <a:pt x="924" y="2135"/>
                  </a:lnTo>
                  <a:lnTo>
                    <a:pt x="982" y="2176"/>
                  </a:lnTo>
                  <a:lnTo>
                    <a:pt x="1043" y="2216"/>
                  </a:lnTo>
                  <a:lnTo>
                    <a:pt x="1108" y="2255"/>
                  </a:lnTo>
                  <a:lnTo>
                    <a:pt x="1084" y="2191"/>
                  </a:lnTo>
                  <a:lnTo>
                    <a:pt x="1066" y="2126"/>
                  </a:lnTo>
                  <a:lnTo>
                    <a:pt x="1051" y="2059"/>
                  </a:lnTo>
                  <a:lnTo>
                    <a:pt x="1043" y="1989"/>
                  </a:lnTo>
                  <a:lnTo>
                    <a:pt x="1040" y="1919"/>
                  </a:lnTo>
                  <a:lnTo>
                    <a:pt x="1043" y="1848"/>
                  </a:lnTo>
                  <a:lnTo>
                    <a:pt x="1051" y="1778"/>
                  </a:lnTo>
                  <a:lnTo>
                    <a:pt x="1066" y="1710"/>
                  </a:lnTo>
                  <a:lnTo>
                    <a:pt x="1084" y="1644"/>
                  </a:lnTo>
                  <a:lnTo>
                    <a:pt x="1108" y="1580"/>
                  </a:lnTo>
                  <a:close/>
                  <a:moveTo>
                    <a:pt x="1932" y="1328"/>
                  </a:moveTo>
                  <a:lnTo>
                    <a:pt x="1867" y="1331"/>
                  </a:lnTo>
                  <a:lnTo>
                    <a:pt x="1804" y="1341"/>
                  </a:lnTo>
                  <a:lnTo>
                    <a:pt x="1745" y="1358"/>
                  </a:lnTo>
                  <a:lnTo>
                    <a:pt x="1686" y="1381"/>
                  </a:lnTo>
                  <a:lnTo>
                    <a:pt x="1632" y="1409"/>
                  </a:lnTo>
                  <a:lnTo>
                    <a:pt x="1581" y="1442"/>
                  </a:lnTo>
                  <a:lnTo>
                    <a:pt x="1533" y="1480"/>
                  </a:lnTo>
                  <a:lnTo>
                    <a:pt x="1491" y="1523"/>
                  </a:lnTo>
                  <a:lnTo>
                    <a:pt x="1452" y="1570"/>
                  </a:lnTo>
                  <a:lnTo>
                    <a:pt x="1419" y="1621"/>
                  </a:lnTo>
                  <a:lnTo>
                    <a:pt x="1390" y="1675"/>
                  </a:lnTo>
                  <a:lnTo>
                    <a:pt x="1368" y="1732"/>
                  </a:lnTo>
                  <a:lnTo>
                    <a:pt x="1351" y="1792"/>
                  </a:lnTo>
                  <a:lnTo>
                    <a:pt x="1342" y="1854"/>
                  </a:lnTo>
                  <a:lnTo>
                    <a:pt x="1338" y="1919"/>
                  </a:lnTo>
                  <a:lnTo>
                    <a:pt x="1342" y="1983"/>
                  </a:lnTo>
                  <a:lnTo>
                    <a:pt x="1351" y="2044"/>
                  </a:lnTo>
                  <a:lnTo>
                    <a:pt x="1368" y="2105"/>
                  </a:lnTo>
                  <a:lnTo>
                    <a:pt x="1390" y="2161"/>
                  </a:lnTo>
                  <a:lnTo>
                    <a:pt x="1419" y="2216"/>
                  </a:lnTo>
                  <a:lnTo>
                    <a:pt x="1452" y="2266"/>
                  </a:lnTo>
                  <a:lnTo>
                    <a:pt x="1491" y="2313"/>
                  </a:lnTo>
                  <a:lnTo>
                    <a:pt x="1533" y="2357"/>
                  </a:lnTo>
                  <a:lnTo>
                    <a:pt x="1581" y="2394"/>
                  </a:lnTo>
                  <a:lnTo>
                    <a:pt x="1632" y="2428"/>
                  </a:lnTo>
                  <a:lnTo>
                    <a:pt x="1686" y="2456"/>
                  </a:lnTo>
                  <a:lnTo>
                    <a:pt x="1745" y="2478"/>
                  </a:lnTo>
                  <a:lnTo>
                    <a:pt x="1804" y="2495"/>
                  </a:lnTo>
                  <a:lnTo>
                    <a:pt x="1867" y="2505"/>
                  </a:lnTo>
                  <a:lnTo>
                    <a:pt x="1932" y="2509"/>
                  </a:lnTo>
                  <a:lnTo>
                    <a:pt x="1996" y="2505"/>
                  </a:lnTo>
                  <a:lnTo>
                    <a:pt x="2059" y="2495"/>
                  </a:lnTo>
                  <a:lnTo>
                    <a:pt x="2120" y="2478"/>
                  </a:lnTo>
                  <a:lnTo>
                    <a:pt x="2177" y="2456"/>
                  </a:lnTo>
                  <a:lnTo>
                    <a:pt x="2232" y="2428"/>
                  </a:lnTo>
                  <a:lnTo>
                    <a:pt x="2283" y="2394"/>
                  </a:lnTo>
                  <a:lnTo>
                    <a:pt x="2330" y="2357"/>
                  </a:lnTo>
                  <a:lnTo>
                    <a:pt x="2373" y="2313"/>
                  </a:lnTo>
                  <a:lnTo>
                    <a:pt x="2411" y="2266"/>
                  </a:lnTo>
                  <a:lnTo>
                    <a:pt x="2445" y="2216"/>
                  </a:lnTo>
                  <a:lnTo>
                    <a:pt x="2473" y="2161"/>
                  </a:lnTo>
                  <a:lnTo>
                    <a:pt x="2496" y="2105"/>
                  </a:lnTo>
                  <a:lnTo>
                    <a:pt x="2512" y="2044"/>
                  </a:lnTo>
                  <a:lnTo>
                    <a:pt x="2523" y="1983"/>
                  </a:lnTo>
                  <a:lnTo>
                    <a:pt x="2527" y="1919"/>
                  </a:lnTo>
                  <a:lnTo>
                    <a:pt x="2523" y="1854"/>
                  </a:lnTo>
                  <a:lnTo>
                    <a:pt x="2512" y="1792"/>
                  </a:lnTo>
                  <a:lnTo>
                    <a:pt x="2496" y="1732"/>
                  </a:lnTo>
                  <a:lnTo>
                    <a:pt x="2473" y="1675"/>
                  </a:lnTo>
                  <a:lnTo>
                    <a:pt x="2445" y="1621"/>
                  </a:lnTo>
                  <a:lnTo>
                    <a:pt x="2411" y="1570"/>
                  </a:lnTo>
                  <a:lnTo>
                    <a:pt x="2373" y="1523"/>
                  </a:lnTo>
                  <a:lnTo>
                    <a:pt x="2330" y="1480"/>
                  </a:lnTo>
                  <a:lnTo>
                    <a:pt x="2283" y="1442"/>
                  </a:lnTo>
                  <a:lnTo>
                    <a:pt x="2232" y="1409"/>
                  </a:lnTo>
                  <a:lnTo>
                    <a:pt x="2177" y="1381"/>
                  </a:lnTo>
                  <a:lnTo>
                    <a:pt x="2120" y="1358"/>
                  </a:lnTo>
                  <a:lnTo>
                    <a:pt x="2059" y="1341"/>
                  </a:lnTo>
                  <a:lnTo>
                    <a:pt x="1996" y="1331"/>
                  </a:lnTo>
                  <a:lnTo>
                    <a:pt x="1932" y="1328"/>
                  </a:lnTo>
                  <a:close/>
                  <a:moveTo>
                    <a:pt x="1784" y="599"/>
                  </a:moveTo>
                  <a:lnTo>
                    <a:pt x="1684" y="614"/>
                  </a:lnTo>
                  <a:lnTo>
                    <a:pt x="1587" y="636"/>
                  </a:lnTo>
                  <a:lnTo>
                    <a:pt x="1493" y="665"/>
                  </a:lnTo>
                  <a:lnTo>
                    <a:pt x="1402" y="700"/>
                  </a:lnTo>
                  <a:lnTo>
                    <a:pt x="1314" y="741"/>
                  </a:lnTo>
                  <a:lnTo>
                    <a:pt x="1230" y="789"/>
                  </a:lnTo>
                  <a:lnTo>
                    <a:pt x="1150" y="842"/>
                  </a:lnTo>
                  <a:lnTo>
                    <a:pt x="1074" y="901"/>
                  </a:lnTo>
                  <a:lnTo>
                    <a:pt x="1003" y="965"/>
                  </a:lnTo>
                  <a:lnTo>
                    <a:pt x="936" y="1034"/>
                  </a:lnTo>
                  <a:lnTo>
                    <a:pt x="874" y="1107"/>
                  </a:lnTo>
                  <a:lnTo>
                    <a:pt x="818" y="1184"/>
                  </a:lnTo>
                  <a:lnTo>
                    <a:pt x="767" y="1266"/>
                  </a:lnTo>
                  <a:lnTo>
                    <a:pt x="722" y="1352"/>
                  </a:lnTo>
                  <a:lnTo>
                    <a:pt x="685" y="1441"/>
                  </a:lnTo>
                  <a:lnTo>
                    <a:pt x="652" y="1533"/>
                  </a:lnTo>
                  <a:lnTo>
                    <a:pt x="713" y="1487"/>
                  </a:lnTo>
                  <a:lnTo>
                    <a:pt x="777" y="1441"/>
                  </a:lnTo>
                  <a:lnTo>
                    <a:pt x="846" y="1394"/>
                  </a:lnTo>
                  <a:lnTo>
                    <a:pt x="918" y="1348"/>
                  </a:lnTo>
                  <a:lnTo>
                    <a:pt x="994" y="1304"/>
                  </a:lnTo>
                  <a:lnTo>
                    <a:pt x="1076" y="1259"/>
                  </a:lnTo>
                  <a:lnTo>
                    <a:pt x="1159" y="1218"/>
                  </a:lnTo>
                  <a:lnTo>
                    <a:pt x="1246" y="1180"/>
                  </a:lnTo>
                  <a:lnTo>
                    <a:pt x="1336" y="1145"/>
                  </a:lnTo>
                  <a:lnTo>
                    <a:pt x="1429" y="1112"/>
                  </a:lnTo>
                  <a:lnTo>
                    <a:pt x="1525" y="1085"/>
                  </a:lnTo>
                  <a:lnTo>
                    <a:pt x="1623" y="1064"/>
                  </a:lnTo>
                  <a:lnTo>
                    <a:pt x="1724" y="1047"/>
                  </a:lnTo>
                  <a:lnTo>
                    <a:pt x="1827" y="1036"/>
                  </a:lnTo>
                  <a:lnTo>
                    <a:pt x="1932" y="1032"/>
                  </a:lnTo>
                  <a:lnTo>
                    <a:pt x="2037" y="1036"/>
                  </a:lnTo>
                  <a:lnTo>
                    <a:pt x="2139" y="1047"/>
                  </a:lnTo>
                  <a:lnTo>
                    <a:pt x="2240" y="1064"/>
                  </a:lnTo>
                  <a:lnTo>
                    <a:pt x="2339" y="1085"/>
                  </a:lnTo>
                  <a:lnTo>
                    <a:pt x="2434" y="1112"/>
                  </a:lnTo>
                  <a:lnTo>
                    <a:pt x="2528" y="1145"/>
                  </a:lnTo>
                  <a:lnTo>
                    <a:pt x="2618" y="1180"/>
                  </a:lnTo>
                  <a:lnTo>
                    <a:pt x="2705" y="1218"/>
                  </a:lnTo>
                  <a:lnTo>
                    <a:pt x="2789" y="1259"/>
                  </a:lnTo>
                  <a:lnTo>
                    <a:pt x="2869" y="1304"/>
                  </a:lnTo>
                  <a:lnTo>
                    <a:pt x="2946" y="1348"/>
                  </a:lnTo>
                  <a:lnTo>
                    <a:pt x="3019" y="1394"/>
                  </a:lnTo>
                  <a:lnTo>
                    <a:pt x="3087" y="1441"/>
                  </a:lnTo>
                  <a:lnTo>
                    <a:pt x="3151" y="1487"/>
                  </a:lnTo>
                  <a:lnTo>
                    <a:pt x="3212" y="1533"/>
                  </a:lnTo>
                  <a:lnTo>
                    <a:pt x="3180" y="1441"/>
                  </a:lnTo>
                  <a:lnTo>
                    <a:pt x="3141" y="1352"/>
                  </a:lnTo>
                  <a:lnTo>
                    <a:pt x="3096" y="1266"/>
                  </a:lnTo>
                  <a:lnTo>
                    <a:pt x="3045" y="1184"/>
                  </a:lnTo>
                  <a:lnTo>
                    <a:pt x="2989" y="1107"/>
                  </a:lnTo>
                  <a:lnTo>
                    <a:pt x="2927" y="1034"/>
                  </a:lnTo>
                  <a:lnTo>
                    <a:pt x="2861" y="965"/>
                  </a:lnTo>
                  <a:lnTo>
                    <a:pt x="2790" y="901"/>
                  </a:lnTo>
                  <a:lnTo>
                    <a:pt x="2714" y="842"/>
                  </a:lnTo>
                  <a:lnTo>
                    <a:pt x="2634" y="789"/>
                  </a:lnTo>
                  <a:lnTo>
                    <a:pt x="2550" y="742"/>
                  </a:lnTo>
                  <a:lnTo>
                    <a:pt x="2462" y="700"/>
                  </a:lnTo>
                  <a:lnTo>
                    <a:pt x="2371" y="665"/>
                  </a:lnTo>
                  <a:lnTo>
                    <a:pt x="2277" y="636"/>
                  </a:lnTo>
                  <a:lnTo>
                    <a:pt x="2179" y="614"/>
                  </a:lnTo>
                  <a:lnTo>
                    <a:pt x="2080" y="599"/>
                  </a:lnTo>
                  <a:lnTo>
                    <a:pt x="2080" y="738"/>
                  </a:lnTo>
                  <a:lnTo>
                    <a:pt x="2077" y="767"/>
                  </a:lnTo>
                  <a:lnTo>
                    <a:pt x="2069" y="795"/>
                  </a:lnTo>
                  <a:lnTo>
                    <a:pt x="2056" y="820"/>
                  </a:lnTo>
                  <a:lnTo>
                    <a:pt x="2037" y="842"/>
                  </a:lnTo>
                  <a:lnTo>
                    <a:pt x="2014" y="860"/>
                  </a:lnTo>
                  <a:lnTo>
                    <a:pt x="1990" y="873"/>
                  </a:lnTo>
                  <a:lnTo>
                    <a:pt x="1962" y="882"/>
                  </a:lnTo>
                  <a:lnTo>
                    <a:pt x="1932" y="885"/>
                  </a:lnTo>
                  <a:lnTo>
                    <a:pt x="1901" y="882"/>
                  </a:lnTo>
                  <a:lnTo>
                    <a:pt x="1873" y="873"/>
                  </a:lnTo>
                  <a:lnTo>
                    <a:pt x="1849" y="860"/>
                  </a:lnTo>
                  <a:lnTo>
                    <a:pt x="1827" y="842"/>
                  </a:lnTo>
                  <a:lnTo>
                    <a:pt x="1809" y="820"/>
                  </a:lnTo>
                  <a:lnTo>
                    <a:pt x="1795" y="795"/>
                  </a:lnTo>
                  <a:lnTo>
                    <a:pt x="1786" y="767"/>
                  </a:lnTo>
                  <a:lnTo>
                    <a:pt x="1784" y="738"/>
                  </a:lnTo>
                  <a:lnTo>
                    <a:pt x="1784" y="599"/>
                  </a:lnTo>
                  <a:close/>
                  <a:moveTo>
                    <a:pt x="1932" y="0"/>
                  </a:moveTo>
                  <a:lnTo>
                    <a:pt x="1932" y="0"/>
                  </a:lnTo>
                  <a:lnTo>
                    <a:pt x="1962" y="2"/>
                  </a:lnTo>
                  <a:lnTo>
                    <a:pt x="1990" y="11"/>
                  </a:lnTo>
                  <a:lnTo>
                    <a:pt x="2014" y="25"/>
                  </a:lnTo>
                  <a:lnTo>
                    <a:pt x="2037" y="43"/>
                  </a:lnTo>
                  <a:lnTo>
                    <a:pt x="2056" y="65"/>
                  </a:lnTo>
                  <a:lnTo>
                    <a:pt x="2069" y="90"/>
                  </a:lnTo>
                  <a:lnTo>
                    <a:pt x="2077" y="117"/>
                  </a:lnTo>
                  <a:lnTo>
                    <a:pt x="2080" y="147"/>
                  </a:lnTo>
                  <a:lnTo>
                    <a:pt x="2080" y="302"/>
                  </a:lnTo>
                  <a:lnTo>
                    <a:pt x="2192" y="316"/>
                  </a:lnTo>
                  <a:lnTo>
                    <a:pt x="2300" y="336"/>
                  </a:lnTo>
                  <a:lnTo>
                    <a:pt x="2405" y="364"/>
                  </a:lnTo>
                  <a:lnTo>
                    <a:pt x="2507" y="399"/>
                  </a:lnTo>
                  <a:lnTo>
                    <a:pt x="2607" y="440"/>
                  </a:lnTo>
                  <a:lnTo>
                    <a:pt x="2704" y="488"/>
                  </a:lnTo>
                  <a:lnTo>
                    <a:pt x="2796" y="542"/>
                  </a:lnTo>
                  <a:lnTo>
                    <a:pt x="2885" y="601"/>
                  </a:lnTo>
                  <a:lnTo>
                    <a:pt x="2969" y="665"/>
                  </a:lnTo>
                  <a:lnTo>
                    <a:pt x="3049" y="734"/>
                  </a:lnTo>
                  <a:lnTo>
                    <a:pt x="3124" y="809"/>
                  </a:lnTo>
                  <a:lnTo>
                    <a:pt x="3193" y="889"/>
                  </a:lnTo>
                  <a:lnTo>
                    <a:pt x="3259" y="972"/>
                  </a:lnTo>
                  <a:lnTo>
                    <a:pt x="3318" y="1060"/>
                  </a:lnTo>
                  <a:lnTo>
                    <a:pt x="3372" y="1152"/>
                  </a:lnTo>
                  <a:lnTo>
                    <a:pt x="3419" y="1247"/>
                  </a:lnTo>
                  <a:lnTo>
                    <a:pt x="3461" y="1346"/>
                  </a:lnTo>
                  <a:lnTo>
                    <a:pt x="3496" y="1448"/>
                  </a:lnTo>
                  <a:lnTo>
                    <a:pt x="3524" y="1553"/>
                  </a:lnTo>
                  <a:lnTo>
                    <a:pt x="3546" y="1661"/>
                  </a:lnTo>
                  <a:lnTo>
                    <a:pt x="3559" y="1771"/>
                  </a:lnTo>
                  <a:lnTo>
                    <a:pt x="3714" y="1771"/>
                  </a:lnTo>
                  <a:lnTo>
                    <a:pt x="3745" y="1774"/>
                  </a:lnTo>
                  <a:lnTo>
                    <a:pt x="3773" y="1783"/>
                  </a:lnTo>
                  <a:lnTo>
                    <a:pt x="3798" y="1796"/>
                  </a:lnTo>
                  <a:lnTo>
                    <a:pt x="3820" y="1814"/>
                  </a:lnTo>
                  <a:lnTo>
                    <a:pt x="3838" y="1836"/>
                  </a:lnTo>
                  <a:lnTo>
                    <a:pt x="3852" y="1861"/>
                  </a:lnTo>
                  <a:lnTo>
                    <a:pt x="3861" y="1889"/>
                  </a:lnTo>
                  <a:lnTo>
                    <a:pt x="3864" y="1919"/>
                  </a:lnTo>
                  <a:lnTo>
                    <a:pt x="3861" y="1948"/>
                  </a:lnTo>
                  <a:lnTo>
                    <a:pt x="3852" y="1976"/>
                  </a:lnTo>
                  <a:lnTo>
                    <a:pt x="3838" y="2001"/>
                  </a:lnTo>
                  <a:lnTo>
                    <a:pt x="3820" y="2023"/>
                  </a:lnTo>
                  <a:lnTo>
                    <a:pt x="3798" y="2041"/>
                  </a:lnTo>
                  <a:lnTo>
                    <a:pt x="3773" y="2054"/>
                  </a:lnTo>
                  <a:lnTo>
                    <a:pt x="3745" y="2062"/>
                  </a:lnTo>
                  <a:lnTo>
                    <a:pt x="3716" y="2066"/>
                  </a:lnTo>
                  <a:lnTo>
                    <a:pt x="3559" y="2066"/>
                  </a:lnTo>
                  <a:lnTo>
                    <a:pt x="3546" y="2176"/>
                  </a:lnTo>
                  <a:lnTo>
                    <a:pt x="3525" y="2283"/>
                  </a:lnTo>
                  <a:lnTo>
                    <a:pt x="3496" y="2388"/>
                  </a:lnTo>
                  <a:lnTo>
                    <a:pt x="3462" y="2491"/>
                  </a:lnTo>
                  <a:lnTo>
                    <a:pt x="3419" y="2589"/>
                  </a:lnTo>
                  <a:lnTo>
                    <a:pt x="3372" y="2685"/>
                  </a:lnTo>
                  <a:lnTo>
                    <a:pt x="3318" y="2776"/>
                  </a:lnTo>
                  <a:lnTo>
                    <a:pt x="3259" y="2864"/>
                  </a:lnTo>
                  <a:lnTo>
                    <a:pt x="3195" y="2949"/>
                  </a:lnTo>
                  <a:lnTo>
                    <a:pt x="3124" y="3027"/>
                  </a:lnTo>
                  <a:lnTo>
                    <a:pt x="3049" y="3102"/>
                  </a:lnTo>
                  <a:lnTo>
                    <a:pt x="2969" y="3172"/>
                  </a:lnTo>
                  <a:lnTo>
                    <a:pt x="2885" y="3236"/>
                  </a:lnTo>
                  <a:lnTo>
                    <a:pt x="2796" y="3295"/>
                  </a:lnTo>
                  <a:lnTo>
                    <a:pt x="2704" y="3349"/>
                  </a:lnTo>
                  <a:lnTo>
                    <a:pt x="2607" y="3396"/>
                  </a:lnTo>
                  <a:lnTo>
                    <a:pt x="2507" y="3437"/>
                  </a:lnTo>
                  <a:lnTo>
                    <a:pt x="2405" y="3472"/>
                  </a:lnTo>
                  <a:lnTo>
                    <a:pt x="2300" y="3500"/>
                  </a:lnTo>
                  <a:lnTo>
                    <a:pt x="2192" y="3520"/>
                  </a:lnTo>
                  <a:lnTo>
                    <a:pt x="2080" y="3535"/>
                  </a:lnTo>
                  <a:lnTo>
                    <a:pt x="2080" y="3689"/>
                  </a:lnTo>
                  <a:lnTo>
                    <a:pt x="2077" y="3719"/>
                  </a:lnTo>
                  <a:lnTo>
                    <a:pt x="2069" y="3747"/>
                  </a:lnTo>
                  <a:lnTo>
                    <a:pt x="2056" y="3771"/>
                  </a:lnTo>
                  <a:lnTo>
                    <a:pt x="2037" y="3794"/>
                  </a:lnTo>
                  <a:lnTo>
                    <a:pt x="2014" y="3812"/>
                  </a:lnTo>
                  <a:lnTo>
                    <a:pt x="1990" y="3826"/>
                  </a:lnTo>
                  <a:lnTo>
                    <a:pt x="1962" y="3834"/>
                  </a:lnTo>
                  <a:lnTo>
                    <a:pt x="1932" y="3836"/>
                  </a:lnTo>
                  <a:lnTo>
                    <a:pt x="1903" y="3834"/>
                  </a:lnTo>
                  <a:lnTo>
                    <a:pt x="1875" y="3826"/>
                  </a:lnTo>
                  <a:lnTo>
                    <a:pt x="1849" y="3812"/>
                  </a:lnTo>
                  <a:lnTo>
                    <a:pt x="1827" y="3794"/>
                  </a:lnTo>
                  <a:lnTo>
                    <a:pt x="1809" y="3771"/>
                  </a:lnTo>
                  <a:lnTo>
                    <a:pt x="1795" y="3747"/>
                  </a:lnTo>
                  <a:lnTo>
                    <a:pt x="1786" y="3719"/>
                  </a:lnTo>
                  <a:lnTo>
                    <a:pt x="1784" y="3689"/>
                  </a:lnTo>
                  <a:lnTo>
                    <a:pt x="1784" y="3535"/>
                  </a:lnTo>
                  <a:lnTo>
                    <a:pt x="1673" y="3520"/>
                  </a:lnTo>
                  <a:lnTo>
                    <a:pt x="1564" y="3500"/>
                  </a:lnTo>
                  <a:lnTo>
                    <a:pt x="1458" y="3472"/>
                  </a:lnTo>
                  <a:lnTo>
                    <a:pt x="1356" y="3437"/>
                  </a:lnTo>
                  <a:lnTo>
                    <a:pt x="1257" y="3396"/>
                  </a:lnTo>
                  <a:lnTo>
                    <a:pt x="1161" y="3349"/>
                  </a:lnTo>
                  <a:lnTo>
                    <a:pt x="1067" y="3295"/>
                  </a:lnTo>
                  <a:lnTo>
                    <a:pt x="980" y="3236"/>
                  </a:lnTo>
                  <a:lnTo>
                    <a:pt x="895" y="3172"/>
                  </a:lnTo>
                  <a:lnTo>
                    <a:pt x="815" y="3102"/>
                  </a:lnTo>
                  <a:lnTo>
                    <a:pt x="741" y="3027"/>
                  </a:lnTo>
                  <a:lnTo>
                    <a:pt x="670" y="2949"/>
                  </a:lnTo>
                  <a:lnTo>
                    <a:pt x="605" y="2864"/>
                  </a:lnTo>
                  <a:lnTo>
                    <a:pt x="545" y="2776"/>
                  </a:lnTo>
                  <a:lnTo>
                    <a:pt x="492" y="2685"/>
                  </a:lnTo>
                  <a:lnTo>
                    <a:pt x="444" y="2589"/>
                  </a:lnTo>
                  <a:lnTo>
                    <a:pt x="403" y="2491"/>
                  </a:lnTo>
                  <a:lnTo>
                    <a:pt x="368" y="2388"/>
                  </a:lnTo>
                  <a:lnTo>
                    <a:pt x="340" y="2283"/>
                  </a:lnTo>
                  <a:lnTo>
                    <a:pt x="318" y="2176"/>
                  </a:lnTo>
                  <a:lnTo>
                    <a:pt x="305" y="2066"/>
                  </a:lnTo>
                  <a:lnTo>
                    <a:pt x="149" y="2066"/>
                  </a:lnTo>
                  <a:lnTo>
                    <a:pt x="119" y="2062"/>
                  </a:lnTo>
                  <a:lnTo>
                    <a:pt x="91" y="2054"/>
                  </a:lnTo>
                  <a:lnTo>
                    <a:pt x="65" y="2041"/>
                  </a:lnTo>
                  <a:lnTo>
                    <a:pt x="44" y="2023"/>
                  </a:lnTo>
                  <a:lnTo>
                    <a:pt x="25" y="2001"/>
                  </a:lnTo>
                  <a:lnTo>
                    <a:pt x="12" y="1976"/>
                  </a:lnTo>
                  <a:lnTo>
                    <a:pt x="3" y="1948"/>
                  </a:lnTo>
                  <a:lnTo>
                    <a:pt x="0" y="1919"/>
                  </a:lnTo>
                  <a:lnTo>
                    <a:pt x="3" y="1889"/>
                  </a:lnTo>
                  <a:lnTo>
                    <a:pt x="12" y="1861"/>
                  </a:lnTo>
                  <a:lnTo>
                    <a:pt x="25" y="1836"/>
                  </a:lnTo>
                  <a:lnTo>
                    <a:pt x="44" y="1814"/>
                  </a:lnTo>
                  <a:lnTo>
                    <a:pt x="65" y="1796"/>
                  </a:lnTo>
                  <a:lnTo>
                    <a:pt x="91" y="1783"/>
                  </a:lnTo>
                  <a:lnTo>
                    <a:pt x="119" y="1774"/>
                  </a:lnTo>
                  <a:lnTo>
                    <a:pt x="149" y="1771"/>
                  </a:lnTo>
                  <a:lnTo>
                    <a:pt x="305" y="1771"/>
                  </a:lnTo>
                  <a:lnTo>
                    <a:pt x="318" y="1661"/>
                  </a:lnTo>
                  <a:lnTo>
                    <a:pt x="340" y="1553"/>
                  </a:lnTo>
                  <a:lnTo>
                    <a:pt x="368" y="1448"/>
                  </a:lnTo>
                  <a:lnTo>
                    <a:pt x="403" y="1346"/>
                  </a:lnTo>
                  <a:lnTo>
                    <a:pt x="444" y="1247"/>
                  </a:lnTo>
                  <a:lnTo>
                    <a:pt x="492" y="1152"/>
                  </a:lnTo>
                  <a:lnTo>
                    <a:pt x="545" y="1060"/>
                  </a:lnTo>
                  <a:lnTo>
                    <a:pt x="605" y="972"/>
                  </a:lnTo>
                  <a:lnTo>
                    <a:pt x="670" y="889"/>
                  </a:lnTo>
                  <a:lnTo>
                    <a:pt x="741" y="809"/>
                  </a:lnTo>
                  <a:lnTo>
                    <a:pt x="815" y="734"/>
                  </a:lnTo>
                  <a:lnTo>
                    <a:pt x="895" y="665"/>
                  </a:lnTo>
                  <a:lnTo>
                    <a:pt x="980" y="601"/>
                  </a:lnTo>
                  <a:lnTo>
                    <a:pt x="1067" y="542"/>
                  </a:lnTo>
                  <a:lnTo>
                    <a:pt x="1161" y="488"/>
                  </a:lnTo>
                  <a:lnTo>
                    <a:pt x="1257" y="440"/>
                  </a:lnTo>
                  <a:lnTo>
                    <a:pt x="1356" y="399"/>
                  </a:lnTo>
                  <a:lnTo>
                    <a:pt x="1458" y="364"/>
                  </a:lnTo>
                  <a:lnTo>
                    <a:pt x="1564" y="336"/>
                  </a:lnTo>
                  <a:lnTo>
                    <a:pt x="1673" y="316"/>
                  </a:lnTo>
                  <a:lnTo>
                    <a:pt x="1784" y="302"/>
                  </a:lnTo>
                  <a:lnTo>
                    <a:pt x="1784" y="147"/>
                  </a:lnTo>
                  <a:lnTo>
                    <a:pt x="1786" y="117"/>
                  </a:lnTo>
                  <a:lnTo>
                    <a:pt x="1795" y="90"/>
                  </a:lnTo>
                  <a:lnTo>
                    <a:pt x="1809" y="65"/>
                  </a:lnTo>
                  <a:lnTo>
                    <a:pt x="1827" y="43"/>
                  </a:lnTo>
                  <a:lnTo>
                    <a:pt x="1849" y="25"/>
                  </a:lnTo>
                  <a:lnTo>
                    <a:pt x="1873" y="11"/>
                  </a:lnTo>
                  <a:lnTo>
                    <a:pt x="1901" y="2"/>
                  </a:lnTo>
                  <a:lnTo>
                    <a:pt x="193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48" name="Freeform 37">
              <a:extLst>
                <a:ext uri="{FF2B5EF4-FFF2-40B4-BE49-F238E27FC236}">
                  <a16:creationId xmlns:a16="http://schemas.microsoft.com/office/drawing/2014/main" id="{D011161B-8E26-4664-876C-7454B658AFB4}"/>
                </a:ext>
              </a:extLst>
            </p:cNvPr>
            <p:cNvSpPr>
              <a:spLocks/>
            </p:cNvSpPr>
            <p:nvPr/>
          </p:nvSpPr>
          <p:spPr bwMode="auto">
            <a:xfrm>
              <a:off x="3554413" y="8678863"/>
              <a:ext cx="1179513" cy="1169988"/>
            </a:xfrm>
            <a:custGeom>
              <a:avLst/>
              <a:gdLst>
                <a:gd name="T0" fmla="*/ 372 w 743"/>
                <a:gd name="T1" fmla="*/ 0 h 737"/>
                <a:gd name="T2" fmla="*/ 423 w 743"/>
                <a:gd name="T3" fmla="*/ 2 h 737"/>
                <a:gd name="T4" fmla="*/ 470 w 743"/>
                <a:gd name="T5" fmla="*/ 13 h 737"/>
                <a:gd name="T6" fmla="*/ 516 w 743"/>
                <a:gd name="T7" fmla="*/ 29 h 737"/>
                <a:gd name="T8" fmla="*/ 559 w 743"/>
                <a:gd name="T9" fmla="*/ 49 h 737"/>
                <a:gd name="T10" fmla="*/ 599 w 743"/>
                <a:gd name="T11" fmla="*/ 76 h 737"/>
                <a:gd name="T12" fmla="*/ 634 w 743"/>
                <a:gd name="T13" fmla="*/ 107 h 737"/>
                <a:gd name="T14" fmla="*/ 666 w 743"/>
                <a:gd name="T15" fmla="*/ 143 h 737"/>
                <a:gd name="T16" fmla="*/ 692 w 743"/>
                <a:gd name="T17" fmla="*/ 182 h 737"/>
                <a:gd name="T18" fmla="*/ 714 w 743"/>
                <a:gd name="T19" fmla="*/ 225 h 737"/>
                <a:gd name="T20" fmla="*/ 730 w 743"/>
                <a:gd name="T21" fmla="*/ 270 h 737"/>
                <a:gd name="T22" fmla="*/ 740 w 743"/>
                <a:gd name="T23" fmla="*/ 318 h 737"/>
                <a:gd name="T24" fmla="*/ 743 w 743"/>
                <a:gd name="T25" fmla="*/ 369 h 737"/>
                <a:gd name="T26" fmla="*/ 740 w 743"/>
                <a:gd name="T27" fmla="*/ 418 h 737"/>
                <a:gd name="T28" fmla="*/ 730 w 743"/>
                <a:gd name="T29" fmla="*/ 467 h 737"/>
                <a:gd name="T30" fmla="*/ 714 w 743"/>
                <a:gd name="T31" fmla="*/ 512 h 737"/>
                <a:gd name="T32" fmla="*/ 692 w 743"/>
                <a:gd name="T33" fmla="*/ 555 h 737"/>
                <a:gd name="T34" fmla="*/ 666 w 743"/>
                <a:gd name="T35" fmla="*/ 593 h 737"/>
                <a:gd name="T36" fmla="*/ 634 w 743"/>
                <a:gd name="T37" fmla="*/ 629 h 737"/>
                <a:gd name="T38" fmla="*/ 599 w 743"/>
                <a:gd name="T39" fmla="*/ 661 h 737"/>
                <a:gd name="T40" fmla="*/ 559 w 743"/>
                <a:gd name="T41" fmla="*/ 687 h 737"/>
                <a:gd name="T42" fmla="*/ 516 w 743"/>
                <a:gd name="T43" fmla="*/ 708 h 737"/>
                <a:gd name="T44" fmla="*/ 470 w 743"/>
                <a:gd name="T45" fmla="*/ 723 h 737"/>
                <a:gd name="T46" fmla="*/ 423 w 743"/>
                <a:gd name="T47" fmla="*/ 734 h 737"/>
                <a:gd name="T48" fmla="*/ 372 w 743"/>
                <a:gd name="T49" fmla="*/ 737 h 737"/>
                <a:gd name="T50" fmla="*/ 322 w 743"/>
                <a:gd name="T51" fmla="*/ 734 h 737"/>
                <a:gd name="T52" fmla="*/ 273 w 743"/>
                <a:gd name="T53" fmla="*/ 723 h 737"/>
                <a:gd name="T54" fmla="*/ 227 w 743"/>
                <a:gd name="T55" fmla="*/ 708 h 737"/>
                <a:gd name="T56" fmla="*/ 185 w 743"/>
                <a:gd name="T57" fmla="*/ 687 h 737"/>
                <a:gd name="T58" fmla="*/ 145 w 743"/>
                <a:gd name="T59" fmla="*/ 661 h 737"/>
                <a:gd name="T60" fmla="*/ 109 w 743"/>
                <a:gd name="T61" fmla="*/ 629 h 737"/>
                <a:gd name="T62" fmla="*/ 78 w 743"/>
                <a:gd name="T63" fmla="*/ 593 h 737"/>
                <a:gd name="T64" fmla="*/ 51 w 743"/>
                <a:gd name="T65" fmla="*/ 555 h 737"/>
                <a:gd name="T66" fmla="*/ 29 w 743"/>
                <a:gd name="T67" fmla="*/ 512 h 737"/>
                <a:gd name="T68" fmla="*/ 14 w 743"/>
                <a:gd name="T69" fmla="*/ 467 h 737"/>
                <a:gd name="T70" fmla="*/ 4 w 743"/>
                <a:gd name="T71" fmla="*/ 418 h 737"/>
                <a:gd name="T72" fmla="*/ 0 w 743"/>
                <a:gd name="T73" fmla="*/ 369 h 737"/>
                <a:gd name="T74" fmla="*/ 4 w 743"/>
                <a:gd name="T75" fmla="*/ 318 h 737"/>
                <a:gd name="T76" fmla="*/ 14 w 743"/>
                <a:gd name="T77" fmla="*/ 270 h 737"/>
                <a:gd name="T78" fmla="*/ 29 w 743"/>
                <a:gd name="T79" fmla="*/ 225 h 737"/>
                <a:gd name="T80" fmla="*/ 51 w 743"/>
                <a:gd name="T81" fmla="*/ 182 h 737"/>
                <a:gd name="T82" fmla="*/ 78 w 743"/>
                <a:gd name="T83" fmla="*/ 143 h 737"/>
                <a:gd name="T84" fmla="*/ 109 w 743"/>
                <a:gd name="T85" fmla="*/ 107 h 737"/>
                <a:gd name="T86" fmla="*/ 145 w 743"/>
                <a:gd name="T87" fmla="*/ 76 h 737"/>
                <a:gd name="T88" fmla="*/ 185 w 743"/>
                <a:gd name="T89" fmla="*/ 49 h 737"/>
                <a:gd name="T90" fmla="*/ 227 w 743"/>
                <a:gd name="T91" fmla="*/ 29 h 737"/>
                <a:gd name="T92" fmla="*/ 273 w 743"/>
                <a:gd name="T93" fmla="*/ 13 h 737"/>
                <a:gd name="T94" fmla="*/ 322 w 743"/>
                <a:gd name="T95" fmla="*/ 2 h 737"/>
                <a:gd name="T96" fmla="*/ 372 w 743"/>
                <a:gd name="T97" fmla="*/ 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3" h="737">
                  <a:moveTo>
                    <a:pt x="372" y="0"/>
                  </a:moveTo>
                  <a:lnTo>
                    <a:pt x="423" y="2"/>
                  </a:lnTo>
                  <a:lnTo>
                    <a:pt x="470" y="13"/>
                  </a:lnTo>
                  <a:lnTo>
                    <a:pt x="516" y="29"/>
                  </a:lnTo>
                  <a:lnTo>
                    <a:pt x="559" y="49"/>
                  </a:lnTo>
                  <a:lnTo>
                    <a:pt x="599" y="76"/>
                  </a:lnTo>
                  <a:lnTo>
                    <a:pt x="634" y="107"/>
                  </a:lnTo>
                  <a:lnTo>
                    <a:pt x="666" y="143"/>
                  </a:lnTo>
                  <a:lnTo>
                    <a:pt x="692" y="182"/>
                  </a:lnTo>
                  <a:lnTo>
                    <a:pt x="714" y="225"/>
                  </a:lnTo>
                  <a:lnTo>
                    <a:pt x="730" y="270"/>
                  </a:lnTo>
                  <a:lnTo>
                    <a:pt x="740" y="318"/>
                  </a:lnTo>
                  <a:lnTo>
                    <a:pt x="743" y="369"/>
                  </a:lnTo>
                  <a:lnTo>
                    <a:pt x="740" y="418"/>
                  </a:lnTo>
                  <a:lnTo>
                    <a:pt x="730" y="467"/>
                  </a:lnTo>
                  <a:lnTo>
                    <a:pt x="714" y="512"/>
                  </a:lnTo>
                  <a:lnTo>
                    <a:pt x="692" y="555"/>
                  </a:lnTo>
                  <a:lnTo>
                    <a:pt x="666" y="593"/>
                  </a:lnTo>
                  <a:lnTo>
                    <a:pt x="634" y="629"/>
                  </a:lnTo>
                  <a:lnTo>
                    <a:pt x="599" y="661"/>
                  </a:lnTo>
                  <a:lnTo>
                    <a:pt x="559" y="687"/>
                  </a:lnTo>
                  <a:lnTo>
                    <a:pt x="516" y="708"/>
                  </a:lnTo>
                  <a:lnTo>
                    <a:pt x="470" y="723"/>
                  </a:lnTo>
                  <a:lnTo>
                    <a:pt x="423" y="734"/>
                  </a:lnTo>
                  <a:lnTo>
                    <a:pt x="372" y="737"/>
                  </a:lnTo>
                  <a:lnTo>
                    <a:pt x="322" y="734"/>
                  </a:lnTo>
                  <a:lnTo>
                    <a:pt x="273" y="723"/>
                  </a:lnTo>
                  <a:lnTo>
                    <a:pt x="227" y="708"/>
                  </a:lnTo>
                  <a:lnTo>
                    <a:pt x="185" y="687"/>
                  </a:lnTo>
                  <a:lnTo>
                    <a:pt x="145" y="661"/>
                  </a:lnTo>
                  <a:lnTo>
                    <a:pt x="109" y="629"/>
                  </a:lnTo>
                  <a:lnTo>
                    <a:pt x="78" y="593"/>
                  </a:lnTo>
                  <a:lnTo>
                    <a:pt x="51" y="555"/>
                  </a:lnTo>
                  <a:lnTo>
                    <a:pt x="29" y="512"/>
                  </a:lnTo>
                  <a:lnTo>
                    <a:pt x="14" y="467"/>
                  </a:lnTo>
                  <a:lnTo>
                    <a:pt x="4" y="418"/>
                  </a:lnTo>
                  <a:lnTo>
                    <a:pt x="0" y="369"/>
                  </a:lnTo>
                  <a:lnTo>
                    <a:pt x="4" y="318"/>
                  </a:lnTo>
                  <a:lnTo>
                    <a:pt x="14" y="270"/>
                  </a:lnTo>
                  <a:lnTo>
                    <a:pt x="29" y="225"/>
                  </a:lnTo>
                  <a:lnTo>
                    <a:pt x="51" y="182"/>
                  </a:lnTo>
                  <a:lnTo>
                    <a:pt x="78" y="143"/>
                  </a:lnTo>
                  <a:lnTo>
                    <a:pt x="109" y="107"/>
                  </a:lnTo>
                  <a:lnTo>
                    <a:pt x="145" y="76"/>
                  </a:lnTo>
                  <a:lnTo>
                    <a:pt x="185" y="49"/>
                  </a:lnTo>
                  <a:lnTo>
                    <a:pt x="227" y="29"/>
                  </a:lnTo>
                  <a:lnTo>
                    <a:pt x="273" y="13"/>
                  </a:lnTo>
                  <a:lnTo>
                    <a:pt x="322" y="2"/>
                  </a:lnTo>
                  <a:lnTo>
                    <a:pt x="37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grpSp>
      <p:grpSp>
        <p:nvGrpSpPr>
          <p:cNvPr id="149" name="Group 38">
            <a:extLst>
              <a:ext uri="{FF2B5EF4-FFF2-40B4-BE49-F238E27FC236}">
                <a16:creationId xmlns:a16="http://schemas.microsoft.com/office/drawing/2014/main" id="{9652D338-3BDC-461B-AB6E-DDE9F83BC9AF}"/>
              </a:ext>
            </a:extLst>
          </p:cNvPr>
          <p:cNvGrpSpPr/>
          <p:nvPr/>
        </p:nvGrpSpPr>
        <p:grpSpPr>
          <a:xfrm>
            <a:off x="4828909" y="2924647"/>
            <a:ext cx="460559" cy="460559"/>
            <a:chOff x="15697200" y="3492500"/>
            <a:chExt cx="3962401" cy="3962401"/>
          </a:xfrm>
          <a:solidFill>
            <a:schemeClr val="accent3"/>
          </a:solidFill>
        </p:grpSpPr>
        <p:sp>
          <p:nvSpPr>
            <p:cNvPr id="150" name="Freeform 42">
              <a:extLst>
                <a:ext uri="{FF2B5EF4-FFF2-40B4-BE49-F238E27FC236}">
                  <a16:creationId xmlns:a16="http://schemas.microsoft.com/office/drawing/2014/main" id="{021BD7FD-68BB-4E6F-9E5A-6F60CEA9C199}"/>
                </a:ext>
              </a:extLst>
            </p:cNvPr>
            <p:cNvSpPr>
              <a:spLocks/>
            </p:cNvSpPr>
            <p:nvPr/>
          </p:nvSpPr>
          <p:spPr bwMode="auto">
            <a:xfrm>
              <a:off x="17918113" y="3492500"/>
              <a:ext cx="1741488" cy="1741488"/>
            </a:xfrm>
            <a:custGeom>
              <a:avLst/>
              <a:gdLst>
                <a:gd name="T0" fmla="*/ 0 w 2195"/>
                <a:gd name="T1" fmla="*/ 0 h 2195"/>
                <a:gd name="T2" fmla="*/ 138 w 2195"/>
                <a:gd name="T3" fmla="*/ 20 h 2195"/>
                <a:gd name="T4" fmla="*/ 275 w 2195"/>
                <a:gd name="T5" fmla="*/ 48 h 2195"/>
                <a:gd name="T6" fmla="*/ 408 w 2195"/>
                <a:gd name="T7" fmla="*/ 83 h 2195"/>
                <a:gd name="T8" fmla="*/ 540 w 2195"/>
                <a:gd name="T9" fmla="*/ 126 h 2195"/>
                <a:gd name="T10" fmla="*/ 670 w 2195"/>
                <a:gd name="T11" fmla="*/ 175 h 2195"/>
                <a:gd name="T12" fmla="*/ 796 w 2195"/>
                <a:gd name="T13" fmla="*/ 233 h 2195"/>
                <a:gd name="T14" fmla="*/ 918 w 2195"/>
                <a:gd name="T15" fmla="*/ 296 h 2195"/>
                <a:gd name="T16" fmla="*/ 1038 w 2195"/>
                <a:gd name="T17" fmla="*/ 368 h 2195"/>
                <a:gd name="T18" fmla="*/ 1154 w 2195"/>
                <a:gd name="T19" fmla="*/ 445 h 2195"/>
                <a:gd name="T20" fmla="*/ 1266 w 2195"/>
                <a:gd name="T21" fmla="*/ 529 h 2195"/>
                <a:gd name="T22" fmla="*/ 1374 w 2195"/>
                <a:gd name="T23" fmla="*/ 620 h 2195"/>
                <a:gd name="T24" fmla="*/ 1476 w 2195"/>
                <a:gd name="T25" fmla="*/ 719 h 2195"/>
                <a:gd name="T26" fmla="*/ 1575 w 2195"/>
                <a:gd name="T27" fmla="*/ 821 h 2195"/>
                <a:gd name="T28" fmla="*/ 1666 w 2195"/>
                <a:gd name="T29" fmla="*/ 929 h 2195"/>
                <a:gd name="T30" fmla="*/ 1750 w 2195"/>
                <a:gd name="T31" fmla="*/ 1041 h 2195"/>
                <a:gd name="T32" fmla="*/ 1827 w 2195"/>
                <a:gd name="T33" fmla="*/ 1157 h 2195"/>
                <a:gd name="T34" fmla="*/ 1899 w 2195"/>
                <a:gd name="T35" fmla="*/ 1277 h 2195"/>
                <a:gd name="T36" fmla="*/ 1962 w 2195"/>
                <a:gd name="T37" fmla="*/ 1399 h 2195"/>
                <a:gd name="T38" fmla="*/ 2020 w 2195"/>
                <a:gd name="T39" fmla="*/ 1525 h 2195"/>
                <a:gd name="T40" fmla="*/ 2069 w 2195"/>
                <a:gd name="T41" fmla="*/ 1655 h 2195"/>
                <a:gd name="T42" fmla="*/ 2112 w 2195"/>
                <a:gd name="T43" fmla="*/ 1787 h 2195"/>
                <a:gd name="T44" fmla="*/ 2147 w 2195"/>
                <a:gd name="T45" fmla="*/ 1920 h 2195"/>
                <a:gd name="T46" fmla="*/ 2175 w 2195"/>
                <a:gd name="T47" fmla="*/ 2057 h 2195"/>
                <a:gd name="T48" fmla="*/ 2195 w 2195"/>
                <a:gd name="T49" fmla="*/ 2195 h 2195"/>
                <a:gd name="T50" fmla="*/ 1753 w 2195"/>
                <a:gd name="T51" fmla="*/ 2195 h 2195"/>
                <a:gd name="T52" fmla="*/ 1729 w 2195"/>
                <a:gd name="T53" fmla="*/ 2062 h 2195"/>
                <a:gd name="T54" fmla="*/ 1697 w 2195"/>
                <a:gd name="T55" fmla="*/ 1930 h 2195"/>
                <a:gd name="T56" fmla="*/ 1656 w 2195"/>
                <a:gd name="T57" fmla="*/ 1802 h 2195"/>
                <a:gd name="T58" fmla="*/ 1608 w 2195"/>
                <a:gd name="T59" fmla="*/ 1678 h 2195"/>
                <a:gd name="T60" fmla="*/ 1552 w 2195"/>
                <a:gd name="T61" fmla="*/ 1558 h 2195"/>
                <a:gd name="T62" fmla="*/ 1487 w 2195"/>
                <a:gd name="T63" fmla="*/ 1442 h 2195"/>
                <a:gd name="T64" fmla="*/ 1417 w 2195"/>
                <a:gd name="T65" fmla="*/ 1331 h 2195"/>
                <a:gd name="T66" fmla="*/ 1340 w 2195"/>
                <a:gd name="T67" fmla="*/ 1225 h 2195"/>
                <a:gd name="T68" fmla="*/ 1256 w 2195"/>
                <a:gd name="T69" fmla="*/ 1124 h 2195"/>
                <a:gd name="T70" fmla="*/ 1166 w 2195"/>
                <a:gd name="T71" fmla="*/ 1029 h 2195"/>
                <a:gd name="T72" fmla="*/ 1071 w 2195"/>
                <a:gd name="T73" fmla="*/ 939 h 2195"/>
                <a:gd name="T74" fmla="*/ 970 w 2195"/>
                <a:gd name="T75" fmla="*/ 855 h 2195"/>
                <a:gd name="T76" fmla="*/ 864 w 2195"/>
                <a:gd name="T77" fmla="*/ 778 h 2195"/>
                <a:gd name="T78" fmla="*/ 753 w 2195"/>
                <a:gd name="T79" fmla="*/ 708 h 2195"/>
                <a:gd name="T80" fmla="*/ 637 w 2195"/>
                <a:gd name="T81" fmla="*/ 643 h 2195"/>
                <a:gd name="T82" fmla="*/ 517 w 2195"/>
                <a:gd name="T83" fmla="*/ 587 h 2195"/>
                <a:gd name="T84" fmla="*/ 393 w 2195"/>
                <a:gd name="T85" fmla="*/ 539 h 2195"/>
                <a:gd name="T86" fmla="*/ 265 w 2195"/>
                <a:gd name="T87" fmla="*/ 498 h 2195"/>
                <a:gd name="T88" fmla="*/ 133 w 2195"/>
                <a:gd name="T89" fmla="*/ 466 h 2195"/>
                <a:gd name="T90" fmla="*/ 0 w 2195"/>
                <a:gd name="T91" fmla="*/ 442 h 2195"/>
                <a:gd name="T92" fmla="*/ 0 w 2195"/>
                <a:gd name="T93" fmla="*/ 0 h 2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95" h="2195">
                  <a:moveTo>
                    <a:pt x="0" y="0"/>
                  </a:moveTo>
                  <a:lnTo>
                    <a:pt x="138" y="20"/>
                  </a:lnTo>
                  <a:lnTo>
                    <a:pt x="275" y="48"/>
                  </a:lnTo>
                  <a:lnTo>
                    <a:pt x="408" y="83"/>
                  </a:lnTo>
                  <a:lnTo>
                    <a:pt x="540" y="126"/>
                  </a:lnTo>
                  <a:lnTo>
                    <a:pt x="670" y="175"/>
                  </a:lnTo>
                  <a:lnTo>
                    <a:pt x="796" y="233"/>
                  </a:lnTo>
                  <a:lnTo>
                    <a:pt x="918" y="296"/>
                  </a:lnTo>
                  <a:lnTo>
                    <a:pt x="1038" y="368"/>
                  </a:lnTo>
                  <a:lnTo>
                    <a:pt x="1154" y="445"/>
                  </a:lnTo>
                  <a:lnTo>
                    <a:pt x="1266" y="529"/>
                  </a:lnTo>
                  <a:lnTo>
                    <a:pt x="1374" y="620"/>
                  </a:lnTo>
                  <a:lnTo>
                    <a:pt x="1476" y="719"/>
                  </a:lnTo>
                  <a:lnTo>
                    <a:pt x="1575" y="821"/>
                  </a:lnTo>
                  <a:lnTo>
                    <a:pt x="1666" y="929"/>
                  </a:lnTo>
                  <a:lnTo>
                    <a:pt x="1750" y="1041"/>
                  </a:lnTo>
                  <a:lnTo>
                    <a:pt x="1827" y="1157"/>
                  </a:lnTo>
                  <a:lnTo>
                    <a:pt x="1899" y="1277"/>
                  </a:lnTo>
                  <a:lnTo>
                    <a:pt x="1962" y="1399"/>
                  </a:lnTo>
                  <a:lnTo>
                    <a:pt x="2020" y="1525"/>
                  </a:lnTo>
                  <a:lnTo>
                    <a:pt x="2069" y="1655"/>
                  </a:lnTo>
                  <a:lnTo>
                    <a:pt x="2112" y="1787"/>
                  </a:lnTo>
                  <a:lnTo>
                    <a:pt x="2147" y="1920"/>
                  </a:lnTo>
                  <a:lnTo>
                    <a:pt x="2175" y="2057"/>
                  </a:lnTo>
                  <a:lnTo>
                    <a:pt x="2195" y="2195"/>
                  </a:lnTo>
                  <a:lnTo>
                    <a:pt x="1753" y="2195"/>
                  </a:lnTo>
                  <a:lnTo>
                    <a:pt x="1729" y="2062"/>
                  </a:lnTo>
                  <a:lnTo>
                    <a:pt x="1697" y="1930"/>
                  </a:lnTo>
                  <a:lnTo>
                    <a:pt x="1656" y="1802"/>
                  </a:lnTo>
                  <a:lnTo>
                    <a:pt x="1608" y="1678"/>
                  </a:lnTo>
                  <a:lnTo>
                    <a:pt x="1552" y="1558"/>
                  </a:lnTo>
                  <a:lnTo>
                    <a:pt x="1487" y="1442"/>
                  </a:lnTo>
                  <a:lnTo>
                    <a:pt x="1417" y="1331"/>
                  </a:lnTo>
                  <a:lnTo>
                    <a:pt x="1340" y="1225"/>
                  </a:lnTo>
                  <a:lnTo>
                    <a:pt x="1256" y="1124"/>
                  </a:lnTo>
                  <a:lnTo>
                    <a:pt x="1166" y="1029"/>
                  </a:lnTo>
                  <a:lnTo>
                    <a:pt x="1071" y="939"/>
                  </a:lnTo>
                  <a:lnTo>
                    <a:pt x="970" y="855"/>
                  </a:lnTo>
                  <a:lnTo>
                    <a:pt x="864" y="778"/>
                  </a:lnTo>
                  <a:lnTo>
                    <a:pt x="753" y="708"/>
                  </a:lnTo>
                  <a:lnTo>
                    <a:pt x="637" y="643"/>
                  </a:lnTo>
                  <a:lnTo>
                    <a:pt x="517" y="587"/>
                  </a:lnTo>
                  <a:lnTo>
                    <a:pt x="393" y="539"/>
                  </a:lnTo>
                  <a:lnTo>
                    <a:pt x="265" y="498"/>
                  </a:lnTo>
                  <a:lnTo>
                    <a:pt x="133" y="466"/>
                  </a:lnTo>
                  <a:lnTo>
                    <a:pt x="0" y="442"/>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51" name="Freeform 43">
              <a:extLst>
                <a:ext uri="{FF2B5EF4-FFF2-40B4-BE49-F238E27FC236}">
                  <a16:creationId xmlns:a16="http://schemas.microsoft.com/office/drawing/2014/main" id="{4A75B5CB-65F6-4CA7-9348-C18D0E6E0DD7}"/>
                </a:ext>
              </a:extLst>
            </p:cNvPr>
            <p:cNvSpPr>
              <a:spLocks/>
            </p:cNvSpPr>
            <p:nvPr/>
          </p:nvSpPr>
          <p:spPr bwMode="auto">
            <a:xfrm>
              <a:off x="15697200" y="3492500"/>
              <a:ext cx="1741488" cy="1741488"/>
            </a:xfrm>
            <a:custGeom>
              <a:avLst/>
              <a:gdLst>
                <a:gd name="T0" fmla="*/ 2195 w 2195"/>
                <a:gd name="T1" fmla="*/ 0 h 2195"/>
                <a:gd name="T2" fmla="*/ 2195 w 2195"/>
                <a:gd name="T3" fmla="*/ 442 h 2195"/>
                <a:gd name="T4" fmla="*/ 2062 w 2195"/>
                <a:gd name="T5" fmla="*/ 466 h 2195"/>
                <a:gd name="T6" fmla="*/ 1930 w 2195"/>
                <a:gd name="T7" fmla="*/ 498 h 2195"/>
                <a:gd name="T8" fmla="*/ 1802 w 2195"/>
                <a:gd name="T9" fmla="*/ 539 h 2195"/>
                <a:gd name="T10" fmla="*/ 1678 w 2195"/>
                <a:gd name="T11" fmla="*/ 587 h 2195"/>
                <a:gd name="T12" fmla="*/ 1558 w 2195"/>
                <a:gd name="T13" fmla="*/ 643 h 2195"/>
                <a:gd name="T14" fmla="*/ 1442 w 2195"/>
                <a:gd name="T15" fmla="*/ 708 h 2195"/>
                <a:gd name="T16" fmla="*/ 1331 w 2195"/>
                <a:gd name="T17" fmla="*/ 778 h 2195"/>
                <a:gd name="T18" fmla="*/ 1225 w 2195"/>
                <a:gd name="T19" fmla="*/ 855 h 2195"/>
                <a:gd name="T20" fmla="*/ 1124 w 2195"/>
                <a:gd name="T21" fmla="*/ 939 h 2195"/>
                <a:gd name="T22" fmla="*/ 1029 w 2195"/>
                <a:gd name="T23" fmla="*/ 1029 h 2195"/>
                <a:gd name="T24" fmla="*/ 939 w 2195"/>
                <a:gd name="T25" fmla="*/ 1124 h 2195"/>
                <a:gd name="T26" fmla="*/ 855 w 2195"/>
                <a:gd name="T27" fmla="*/ 1225 h 2195"/>
                <a:gd name="T28" fmla="*/ 778 w 2195"/>
                <a:gd name="T29" fmla="*/ 1331 h 2195"/>
                <a:gd name="T30" fmla="*/ 708 w 2195"/>
                <a:gd name="T31" fmla="*/ 1442 h 2195"/>
                <a:gd name="T32" fmla="*/ 643 w 2195"/>
                <a:gd name="T33" fmla="*/ 1558 h 2195"/>
                <a:gd name="T34" fmla="*/ 587 w 2195"/>
                <a:gd name="T35" fmla="*/ 1678 h 2195"/>
                <a:gd name="T36" fmla="*/ 539 w 2195"/>
                <a:gd name="T37" fmla="*/ 1802 h 2195"/>
                <a:gd name="T38" fmla="*/ 498 w 2195"/>
                <a:gd name="T39" fmla="*/ 1930 h 2195"/>
                <a:gd name="T40" fmla="*/ 466 w 2195"/>
                <a:gd name="T41" fmla="*/ 2062 h 2195"/>
                <a:gd name="T42" fmla="*/ 442 w 2195"/>
                <a:gd name="T43" fmla="*/ 2195 h 2195"/>
                <a:gd name="T44" fmla="*/ 0 w 2195"/>
                <a:gd name="T45" fmla="*/ 2195 h 2195"/>
                <a:gd name="T46" fmla="*/ 20 w 2195"/>
                <a:gd name="T47" fmla="*/ 2057 h 2195"/>
                <a:gd name="T48" fmla="*/ 48 w 2195"/>
                <a:gd name="T49" fmla="*/ 1920 h 2195"/>
                <a:gd name="T50" fmla="*/ 83 w 2195"/>
                <a:gd name="T51" fmla="*/ 1787 h 2195"/>
                <a:gd name="T52" fmla="*/ 126 w 2195"/>
                <a:gd name="T53" fmla="*/ 1655 h 2195"/>
                <a:gd name="T54" fmla="*/ 175 w 2195"/>
                <a:gd name="T55" fmla="*/ 1525 h 2195"/>
                <a:gd name="T56" fmla="*/ 233 w 2195"/>
                <a:gd name="T57" fmla="*/ 1399 h 2195"/>
                <a:gd name="T58" fmla="*/ 296 w 2195"/>
                <a:gd name="T59" fmla="*/ 1277 h 2195"/>
                <a:gd name="T60" fmla="*/ 368 w 2195"/>
                <a:gd name="T61" fmla="*/ 1157 h 2195"/>
                <a:gd name="T62" fmla="*/ 445 w 2195"/>
                <a:gd name="T63" fmla="*/ 1041 h 2195"/>
                <a:gd name="T64" fmla="*/ 529 w 2195"/>
                <a:gd name="T65" fmla="*/ 929 h 2195"/>
                <a:gd name="T66" fmla="*/ 620 w 2195"/>
                <a:gd name="T67" fmla="*/ 821 h 2195"/>
                <a:gd name="T68" fmla="*/ 719 w 2195"/>
                <a:gd name="T69" fmla="*/ 719 h 2195"/>
                <a:gd name="T70" fmla="*/ 821 w 2195"/>
                <a:gd name="T71" fmla="*/ 620 h 2195"/>
                <a:gd name="T72" fmla="*/ 929 w 2195"/>
                <a:gd name="T73" fmla="*/ 529 h 2195"/>
                <a:gd name="T74" fmla="*/ 1041 w 2195"/>
                <a:gd name="T75" fmla="*/ 445 h 2195"/>
                <a:gd name="T76" fmla="*/ 1157 w 2195"/>
                <a:gd name="T77" fmla="*/ 368 h 2195"/>
                <a:gd name="T78" fmla="*/ 1277 w 2195"/>
                <a:gd name="T79" fmla="*/ 296 h 2195"/>
                <a:gd name="T80" fmla="*/ 1399 w 2195"/>
                <a:gd name="T81" fmla="*/ 233 h 2195"/>
                <a:gd name="T82" fmla="*/ 1525 w 2195"/>
                <a:gd name="T83" fmla="*/ 175 h 2195"/>
                <a:gd name="T84" fmla="*/ 1655 w 2195"/>
                <a:gd name="T85" fmla="*/ 126 h 2195"/>
                <a:gd name="T86" fmla="*/ 1787 w 2195"/>
                <a:gd name="T87" fmla="*/ 83 h 2195"/>
                <a:gd name="T88" fmla="*/ 1920 w 2195"/>
                <a:gd name="T89" fmla="*/ 48 h 2195"/>
                <a:gd name="T90" fmla="*/ 2057 w 2195"/>
                <a:gd name="T91" fmla="*/ 20 h 2195"/>
                <a:gd name="T92" fmla="*/ 2195 w 2195"/>
                <a:gd name="T93" fmla="*/ 0 h 2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95" h="2195">
                  <a:moveTo>
                    <a:pt x="2195" y="0"/>
                  </a:moveTo>
                  <a:lnTo>
                    <a:pt x="2195" y="442"/>
                  </a:lnTo>
                  <a:lnTo>
                    <a:pt x="2062" y="466"/>
                  </a:lnTo>
                  <a:lnTo>
                    <a:pt x="1930" y="498"/>
                  </a:lnTo>
                  <a:lnTo>
                    <a:pt x="1802" y="539"/>
                  </a:lnTo>
                  <a:lnTo>
                    <a:pt x="1678" y="587"/>
                  </a:lnTo>
                  <a:lnTo>
                    <a:pt x="1558" y="643"/>
                  </a:lnTo>
                  <a:lnTo>
                    <a:pt x="1442" y="708"/>
                  </a:lnTo>
                  <a:lnTo>
                    <a:pt x="1331" y="778"/>
                  </a:lnTo>
                  <a:lnTo>
                    <a:pt x="1225" y="855"/>
                  </a:lnTo>
                  <a:lnTo>
                    <a:pt x="1124" y="939"/>
                  </a:lnTo>
                  <a:lnTo>
                    <a:pt x="1029" y="1029"/>
                  </a:lnTo>
                  <a:lnTo>
                    <a:pt x="939" y="1124"/>
                  </a:lnTo>
                  <a:lnTo>
                    <a:pt x="855" y="1225"/>
                  </a:lnTo>
                  <a:lnTo>
                    <a:pt x="778" y="1331"/>
                  </a:lnTo>
                  <a:lnTo>
                    <a:pt x="708" y="1442"/>
                  </a:lnTo>
                  <a:lnTo>
                    <a:pt x="643" y="1558"/>
                  </a:lnTo>
                  <a:lnTo>
                    <a:pt x="587" y="1678"/>
                  </a:lnTo>
                  <a:lnTo>
                    <a:pt x="539" y="1802"/>
                  </a:lnTo>
                  <a:lnTo>
                    <a:pt x="498" y="1930"/>
                  </a:lnTo>
                  <a:lnTo>
                    <a:pt x="466" y="2062"/>
                  </a:lnTo>
                  <a:lnTo>
                    <a:pt x="442" y="2195"/>
                  </a:lnTo>
                  <a:lnTo>
                    <a:pt x="0" y="2195"/>
                  </a:lnTo>
                  <a:lnTo>
                    <a:pt x="20" y="2057"/>
                  </a:lnTo>
                  <a:lnTo>
                    <a:pt x="48" y="1920"/>
                  </a:lnTo>
                  <a:lnTo>
                    <a:pt x="83" y="1787"/>
                  </a:lnTo>
                  <a:lnTo>
                    <a:pt x="126" y="1655"/>
                  </a:lnTo>
                  <a:lnTo>
                    <a:pt x="175" y="1525"/>
                  </a:lnTo>
                  <a:lnTo>
                    <a:pt x="233" y="1399"/>
                  </a:lnTo>
                  <a:lnTo>
                    <a:pt x="296" y="1277"/>
                  </a:lnTo>
                  <a:lnTo>
                    <a:pt x="368" y="1157"/>
                  </a:lnTo>
                  <a:lnTo>
                    <a:pt x="445" y="1041"/>
                  </a:lnTo>
                  <a:lnTo>
                    <a:pt x="529" y="929"/>
                  </a:lnTo>
                  <a:lnTo>
                    <a:pt x="620" y="821"/>
                  </a:lnTo>
                  <a:lnTo>
                    <a:pt x="719" y="719"/>
                  </a:lnTo>
                  <a:lnTo>
                    <a:pt x="821" y="620"/>
                  </a:lnTo>
                  <a:lnTo>
                    <a:pt x="929" y="529"/>
                  </a:lnTo>
                  <a:lnTo>
                    <a:pt x="1041" y="445"/>
                  </a:lnTo>
                  <a:lnTo>
                    <a:pt x="1157" y="368"/>
                  </a:lnTo>
                  <a:lnTo>
                    <a:pt x="1277" y="296"/>
                  </a:lnTo>
                  <a:lnTo>
                    <a:pt x="1399" y="233"/>
                  </a:lnTo>
                  <a:lnTo>
                    <a:pt x="1525" y="175"/>
                  </a:lnTo>
                  <a:lnTo>
                    <a:pt x="1655" y="126"/>
                  </a:lnTo>
                  <a:lnTo>
                    <a:pt x="1787" y="83"/>
                  </a:lnTo>
                  <a:lnTo>
                    <a:pt x="1920" y="48"/>
                  </a:lnTo>
                  <a:lnTo>
                    <a:pt x="2057" y="20"/>
                  </a:lnTo>
                  <a:lnTo>
                    <a:pt x="219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52" name="Freeform 44">
              <a:extLst>
                <a:ext uri="{FF2B5EF4-FFF2-40B4-BE49-F238E27FC236}">
                  <a16:creationId xmlns:a16="http://schemas.microsoft.com/office/drawing/2014/main" id="{E5D08852-89D5-4064-A094-FD0D005E36AB}"/>
                </a:ext>
              </a:extLst>
            </p:cNvPr>
            <p:cNvSpPr>
              <a:spLocks/>
            </p:cNvSpPr>
            <p:nvPr/>
          </p:nvSpPr>
          <p:spPr bwMode="auto">
            <a:xfrm>
              <a:off x="17918113" y="5713413"/>
              <a:ext cx="1741488" cy="1741488"/>
            </a:xfrm>
            <a:custGeom>
              <a:avLst/>
              <a:gdLst>
                <a:gd name="T0" fmla="*/ 1753 w 2195"/>
                <a:gd name="T1" fmla="*/ 0 h 2195"/>
                <a:gd name="T2" fmla="*/ 2195 w 2195"/>
                <a:gd name="T3" fmla="*/ 0 h 2195"/>
                <a:gd name="T4" fmla="*/ 2175 w 2195"/>
                <a:gd name="T5" fmla="*/ 138 h 2195"/>
                <a:gd name="T6" fmla="*/ 2147 w 2195"/>
                <a:gd name="T7" fmla="*/ 275 h 2195"/>
                <a:gd name="T8" fmla="*/ 2112 w 2195"/>
                <a:gd name="T9" fmla="*/ 408 h 2195"/>
                <a:gd name="T10" fmla="*/ 2069 w 2195"/>
                <a:gd name="T11" fmla="*/ 540 h 2195"/>
                <a:gd name="T12" fmla="*/ 2020 w 2195"/>
                <a:gd name="T13" fmla="*/ 670 h 2195"/>
                <a:gd name="T14" fmla="*/ 1962 w 2195"/>
                <a:gd name="T15" fmla="*/ 796 h 2195"/>
                <a:gd name="T16" fmla="*/ 1899 w 2195"/>
                <a:gd name="T17" fmla="*/ 918 h 2195"/>
                <a:gd name="T18" fmla="*/ 1827 w 2195"/>
                <a:gd name="T19" fmla="*/ 1038 h 2195"/>
                <a:gd name="T20" fmla="*/ 1750 w 2195"/>
                <a:gd name="T21" fmla="*/ 1154 h 2195"/>
                <a:gd name="T22" fmla="*/ 1666 w 2195"/>
                <a:gd name="T23" fmla="*/ 1266 h 2195"/>
                <a:gd name="T24" fmla="*/ 1575 w 2195"/>
                <a:gd name="T25" fmla="*/ 1374 h 2195"/>
                <a:gd name="T26" fmla="*/ 1476 w 2195"/>
                <a:gd name="T27" fmla="*/ 1476 h 2195"/>
                <a:gd name="T28" fmla="*/ 1374 w 2195"/>
                <a:gd name="T29" fmla="*/ 1575 h 2195"/>
                <a:gd name="T30" fmla="*/ 1266 w 2195"/>
                <a:gd name="T31" fmla="*/ 1666 h 2195"/>
                <a:gd name="T32" fmla="*/ 1154 w 2195"/>
                <a:gd name="T33" fmla="*/ 1750 h 2195"/>
                <a:gd name="T34" fmla="*/ 1038 w 2195"/>
                <a:gd name="T35" fmla="*/ 1827 h 2195"/>
                <a:gd name="T36" fmla="*/ 918 w 2195"/>
                <a:gd name="T37" fmla="*/ 1899 h 2195"/>
                <a:gd name="T38" fmla="*/ 796 w 2195"/>
                <a:gd name="T39" fmla="*/ 1962 h 2195"/>
                <a:gd name="T40" fmla="*/ 670 w 2195"/>
                <a:gd name="T41" fmla="*/ 2020 h 2195"/>
                <a:gd name="T42" fmla="*/ 540 w 2195"/>
                <a:gd name="T43" fmla="*/ 2069 h 2195"/>
                <a:gd name="T44" fmla="*/ 408 w 2195"/>
                <a:gd name="T45" fmla="*/ 2112 h 2195"/>
                <a:gd name="T46" fmla="*/ 275 w 2195"/>
                <a:gd name="T47" fmla="*/ 2147 h 2195"/>
                <a:gd name="T48" fmla="*/ 138 w 2195"/>
                <a:gd name="T49" fmla="*/ 2175 h 2195"/>
                <a:gd name="T50" fmla="*/ 0 w 2195"/>
                <a:gd name="T51" fmla="*/ 2195 h 2195"/>
                <a:gd name="T52" fmla="*/ 0 w 2195"/>
                <a:gd name="T53" fmla="*/ 1753 h 2195"/>
                <a:gd name="T54" fmla="*/ 133 w 2195"/>
                <a:gd name="T55" fmla="*/ 1729 h 2195"/>
                <a:gd name="T56" fmla="*/ 265 w 2195"/>
                <a:gd name="T57" fmla="*/ 1697 h 2195"/>
                <a:gd name="T58" fmla="*/ 393 w 2195"/>
                <a:gd name="T59" fmla="*/ 1656 h 2195"/>
                <a:gd name="T60" fmla="*/ 517 w 2195"/>
                <a:gd name="T61" fmla="*/ 1608 h 2195"/>
                <a:gd name="T62" fmla="*/ 637 w 2195"/>
                <a:gd name="T63" fmla="*/ 1552 h 2195"/>
                <a:gd name="T64" fmla="*/ 753 w 2195"/>
                <a:gd name="T65" fmla="*/ 1487 h 2195"/>
                <a:gd name="T66" fmla="*/ 864 w 2195"/>
                <a:gd name="T67" fmla="*/ 1417 h 2195"/>
                <a:gd name="T68" fmla="*/ 970 w 2195"/>
                <a:gd name="T69" fmla="*/ 1340 h 2195"/>
                <a:gd name="T70" fmla="*/ 1071 w 2195"/>
                <a:gd name="T71" fmla="*/ 1256 h 2195"/>
                <a:gd name="T72" fmla="*/ 1166 w 2195"/>
                <a:gd name="T73" fmla="*/ 1166 h 2195"/>
                <a:gd name="T74" fmla="*/ 1256 w 2195"/>
                <a:gd name="T75" fmla="*/ 1071 h 2195"/>
                <a:gd name="T76" fmla="*/ 1340 w 2195"/>
                <a:gd name="T77" fmla="*/ 970 h 2195"/>
                <a:gd name="T78" fmla="*/ 1417 w 2195"/>
                <a:gd name="T79" fmla="*/ 864 h 2195"/>
                <a:gd name="T80" fmla="*/ 1487 w 2195"/>
                <a:gd name="T81" fmla="*/ 753 h 2195"/>
                <a:gd name="T82" fmla="*/ 1552 w 2195"/>
                <a:gd name="T83" fmla="*/ 637 h 2195"/>
                <a:gd name="T84" fmla="*/ 1608 w 2195"/>
                <a:gd name="T85" fmla="*/ 517 h 2195"/>
                <a:gd name="T86" fmla="*/ 1656 w 2195"/>
                <a:gd name="T87" fmla="*/ 393 h 2195"/>
                <a:gd name="T88" fmla="*/ 1697 w 2195"/>
                <a:gd name="T89" fmla="*/ 265 h 2195"/>
                <a:gd name="T90" fmla="*/ 1729 w 2195"/>
                <a:gd name="T91" fmla="*/ 133 h 2195"/>
                <a:gd name="T92" fmla="*/ 1753 w 2195"/>
                <a:gd name="T93" fmla="*/ 0 h 2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95" h="2195">
                  <a:moveTo>
                    <a:pt x="1753" y="0"/>
                  </a:moveTo>
                  <a:lnTo>
                    <a:pt x="2195" y="0"/>
                  </a:lnTo>
                  <a:lnTo>
                    <a:pt x="2175" y="138"/>
                  </a:lnTo>
                  <a:lnTo>
                    <a:pt x="2147" y="275"/>
                  </a:lnTo>
                  <a:lnTo>
                    <a:pt x="2112" y="408"/>
                  </a:lnTo>
                  <a:lnTo>
                    <a:pt x="2069" y="540"/>
                  </a:lnTo>
                  <a:lnTo>
                    <a:pt x="2020" y="670"/>
                  </a:lnTo>
                  <a:lnTo>
                    <a:pt x="1962" y="796"/>
                  </a:lnTo>
                  <a:lnTo>
                    <a:pt x="1899" y="918"/>
                  </a:lnTo>
                  <a:lnTo>
                    <a:pt x="1827" y="1038"/>
                  </a:lnTo>
                  <a:lnTo>
                    <a:pt x="1750" y="1154"/>
                  </a:lnTo>
                  <a:lnTo>
                    <a:pt x="1666" y="1266"/>
                  </a:lnTo>
                  <a:lnTo>
                    <a:pt x="1575" y="1374"/>
                  </a:lnTo>
                  <a:lnTo>
                    <a:pt x="1476" y="1476"/>
                  </a:lnTo>
                  <a:lnTo>
                    <a:pt x="1374" y="1575"/>
                  </a:lnTo>
                  <a:lnTo>
                    <a:pt x="1266" y="1666"/>
                  </a:lnTo>
                  <a:lnTo>
                    <a:pt x="1154" y="1750"/>
                  </a:lnTo>
                  <a:lnTo>
                    <a:pt x="1038" y="1827"/>
                  </a:lnTo>
                  <a:lnTo>
                    <a:pt x="918" y="1899"/>
                  </a:lnTo>
                  <a:lnTo>
                    <a:pt x="796" y="1962"/>
                  </a:lnTo>
                  <a:lnTo>
                    <a:pt x="670" y="2020"/>
                  </a:lnTo>
                  <a:lnTo>
                    <a:pt x="540" y="2069"/>
                  </a:lnTo>
                  <a:lnTo>
                    <a:pt x="408" y="2112"/>
                  </a:lnTo>
                  <a:lnTo>
                    <a:pt x="275" y="2147"/>
                  </a:lnTo>
                  <a:lnTo>
                    <a:pt x="138" y="2175"/>
                  </a:lnTo>
                  <a:lnTo>
                    <a:pt x="0" y="2195"/>
                  </a:lnTo>
                  <a:lnTo>
                    <a:pt x="0" y="1753"/>
                  </a:lnTo>
                  <a:lnTo>
                    <a:pt x="133" y="1729"/>
                  </a:lnTo>
                  <a:lnTo>
                    <a:pt x="265" y="1697"/>
                  </a:lnTo>
                  <a:lnTo>
                    <a:pt x="393" y="1656"/>
                  </a:lnTo>
                  <a:lnTo>
                    <a:pt x="517" y="1608"/>
                  </a:lnTo>
                  <a:lnTo>
                    <a:pt x="637" y="1552"/>
                  </a:lnTo>
                  <a:lnTo>
                    <a:pt x="753" y="1487"/>
                  </a:lnTo>
                  <a:lnTo>
                    <a:pt x="864" y="1417"/>
                  </a:lnTo>
                  <a:lnTo>
                    <a:pt x="970" y="1340"/>
                  </a:lnTo>
                  <a:lnTo>
                    <a:pt x="1071" y="1256"/>
                  </a:lnTo>
                  <a:lnTo>
                    <a:pt x="1166" y="1166"/>
                  </a:lnTo>
                  <a:lnTo>
                    <a:pt x="1256" y="1071"/>
                  </a:lnTo>
                  <a:lnTo>
                    <a:pt x="1340" y="970"/>
                  </a:lnTo>
                  <a:lnTo>
                    <a:pt x="1417" y="864"/>
                  </a:lnTo>
                  <a:lnTo>
                    <a:pt x="1487" y="753"/>
                  </a:lnTo>
                  <a:lnTo>
                    <a:pt x="1552" y="637"/>
                  </a:lnTo>
                  <a:lnTo>
                    <a:pt x="1608" y="517"/>
                  </a:lnTo>
                  <a:lnTo>
                    <a:pt x="1656" y="393"/>
                  </a:lnTo>
                  <a:lnTo>
                    <a:pt x="1697" y="265"/>
                  </a:lnTo>
                  <a:lnTo>
                    <a:pt x="1729" y="133"/>
                  </a:lnTo>
                  <a:lnTo>
                    <a:pt x="175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53" name="Freeform 45">
              <a:extLst>
                <a:ext uri="{FF2B5EF4-FFF2-40B4-BE49-F238E27FC236}">
                  <a16:creationId xmlns:a16="http://schemas.microsoft.com/office/drawing/2014/main" id="{ECD27CE7-B11F-49B4-83C2-27B7A2709DCA}"/>
                </a:ext>
              </a:extLst>
            </p:cNvPr>
            <p:cNvSpPr>
              <a:spLocks/>
            </p:cNvSpPr>
            <p:nvPr/>
          </p:nvSpPr>
          <p:spPr bwMode="auto">
            <a:xfrm>
              <a:off x="15697200" y="5713413"/>
              <a:ext cx="1741488" cy="1741488"/>
            </a:xfrm>
            <a:custGeom>
              <a:avLst/>
              <a:gdLst>
                <a:gd name="T0" fmla="*/ 0 w 2195"/>
                <a:gd name="T1" fmla="*/ 0 h 2195"/>
                <a:gd name="T2" fmla="*/ 442 w 2195"/>
                <a:gd name="T3" fmla="*/ 0 h 2195"/>
                <a:gd name="T4" fmla="*/ 466 w 2195"/>
                <a:gd name="T5" fmla="*/ 133 h 2195"/>
                <a:gd name="T6" fmla="*/ 498 w 2195"/>
                <a:gd name="T7" fmla="*/ 265 h 2195"/>
                <a:gd name="T8" fmla="*/ 539 w 2195"/>
                <a:gd name="T9" fmla="*/ 393 h 2195"/>
                <a:gd name="T10" fmla="*/ 587 w 2195"/>
                <a:gd name="T11" fmla="*/ 517 h 2195"/>
                <a:gd name="T12" fmla="*/ 643 w 2195"/>
                <a:gd name="T13" fmla="*/ 637 h 2195"/>
                <a:gd name="T14" fmla="*/ 708 w 2195"/>
                <a:gd name="T15" fmla="*/ 753 h 2195"/>
                <a:gd name="T16" fmla="*/ 778 w 2195"/>
                <a:gd name="T17" fmla="*/ 864 h 2195"/>
                <a:gd name="T18" fmla="*/ 855 w 2195"/>
                <a:gd name="T19" fmla="*/ 970 h 2195"/>
                <a:gd name="T20" fmla="*/ 939 w 2195"/>
                <a:gd name="T21" fmla="*/ 1071 h 2195"/>
                <a:gd name="T22" fmla="*/ 1029 w 2195"/>
                <a:gd name="T23" fmla="*/ 1166 h 2195"/>
                <a:gd name="T24" fmla="*/ 1124 w 2195"/>
                <a:gd name="T25" fmla="*/ 1256 h 2195"/>
                <a:gd name="T26" fmla="*/ 1225 w 2195"/>
                <a:gd name="T27" fmla="*/ 1340 h 2195"/>
                <a:gd name="T28" fmla="*/ 1331 w 2195"/>
                <a:gd name="T29" fmla="*/ 1417 h 2195"/>
                <a:gd name="T30" fmla="*/ 1442 w 2195"/>
                <a:gd name="T31" fmla="*/ 1487 h 2195"/>
                <a:gd name="T32" fmla="*/ 1558 w 2195"/>
                <a:gd name="T33" fmla="*/ 1552 h 2195"/>
                <a:gd name="T34" fmla="*/ 1678 w 2195"/>
                <a:gd name="T35" fmla="*/ 1608 h 2195"/>
                <a:gd name="T36" fmla="*/ 1802 w 2195"/>
                <a:gd name="T37" fmla="*/ 1656 h 2195"/>
                <a:gd name="T38" fmla="*/ 1930 w 2195"/>
                <a:gd name="T39" fmla="*/ 1697 h 2195"/>
                <a:gd name="T40" fmla="*/ 2062 w 2195"/>
                <a:gd name="T41" fmla="*/ 1729 h 2195"/>
                <a:gd name="T42" fmla="*/ 2195 w 2195"/>
                <a:gd name="T43" fmla="*/ 1753 h 2195"/>
                <a:gd name="T44" fmla="*/ 2195 w 2195"/>
                <a:gd name="T45" fmla="*/ 2195 h 2195"/>
                <a:gd name="T46" fmla="*/ 2057 w 2195"/>
                <a:gd name="T47" fmla="*/ 2175 h 2195"/>
                <a:gd name="T48" fmla="*/ 1920 w 2195"/>
                <a:gd name="T49" fmla="*/ 2147 h 2195"/>
                <a:gd name="T50" fmla="*/ 1787 w 2195"/>
                <a:gd name="T51" fmla="*/ 2112 h 2195"/>
                <a:gd name="T52" fmla="*/ 1655 w 2195"/>
                <a:gd name="T53" fmla="*/ 2069 h 2195"/>
                <a:gd name="T54" fmla="*/ 1525 w 2195"/>
                <a:gd name="T55" fmla="*/ 2020 h 2195"/>
                <a:gd name="T56" fmla="*/ 1399 w 2195"/>
                <a:gd name="T57" fmla="*/ 1962 h 2195"/>
                <a:gd name="T58" fmla="*/ 1277 w 2195"/>
                <a:gd name="T59" fmla="*/ 1899 h 2195"/>
                <a:gd name="T60" fmla="*/ 1157 w 2195"/>
                <a:gd name="T61" fmla="*/ 1827 h 2195"/>
                <a:gd name="T62" fmla="*/ 1041 w 2195"/>
                <a:gd name="T63" fmla="*/ 1750 h 2195"/>
                <a:gd name="T64" fmla="*/ 929 w 2195"/>
                <a:gd name="T65" fmla="*/ 1666 h 2195"/>
                <a:gd name="T66" fmla="*/ 821 w 2195"/>
                <a:gd name="T67" fmla="*/ 1575 h 2195"/>
                <a:gd name="T68" fmla="*/ 719 w 2195"/>
                <a:gd name="T69" fmla="*/ 1476 h 2195"/>
                <a:gd name="T70" fmla="*/ 620 w 2195"/>
                <a:gd name="T71" fmla="*/ 1374 h 2195"/>
                <a:gd name="T72" fmla="*/ 529 w 2195"/>
                <a:gd name="T73" fmla="*/ 1266 h 2195"/>
                <a:gd name="T74" fmla="*/ 445 w 2195"/>
                <a:gd name="T75" fmla="*/ 1154 h 2195"/>
                <a:gd name="T76" fmla="*/ 368 w 2195"/>
                <a:gd name="T77" fmla="*/ 1038 h 2195"/>
                <a:gd name="T78" fmla="*/ 296 w 2195"/>
                <a:gd name="T79" fmla="*/ 918 h 2195"/>
                <a:gd name="T80" fmla="*/ 233 w 2195"/>
                <a:gd name="T81" fmla="*/ 796 h 2195"/>
                <a:gd name="T82" fmla="*/ 175 w 2195"/>
                <a:gd name="T83" fmla="*/ 670 h 2195"/>
                <a:gd name="T84" fmla="*/ 126 w 2195"/>
                <a:gd name="T85" fmla="*/ 540 h 2195"/>
                <a:gd name="T86" fmla="*/ 83 w 2195"/>
                <a:gd name="T87" fmla="*/ 408 h 2195"/>
                <a:gd name="T88" fmla="*/ 48 w 2195"/>
                <a:gd name="T89" fmla="*/ 275 h 2195"/>
                <a:gd name="T90" fmla="*/ 20 w 2195"/>
                <a:gd name="T91" fmla="*/ 138 h 2195"/>
                <a:gd name="T92" fmla="*/ 0 w 2195"/>
                <a:gd name="T93" fmla="*/ 0 h 2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95" h="2195">
                  <a:moveTo>
                    <a:pt x="0" y="0"/>
                  </a:moveTo>
                  <a:lnTo>
                    <a:pt x="442" y="0"/>
                  </a:lnTo>
                  <a:lnTo>
                    <a:pt x="466" y="133"/>
                  </a:lnTo>
                  <a:lnTo>
                    <a:pt x="498" y="265"/>
                  </a:lnTo>
                  <a:lnTo>
                    <a:pt x="539" y="393"/>
                  </a:lnTo>
                  <a:lnTo>
                    <a:pt x="587" y="517"/>
                  </a:lnTo>
                  <a:lnTo>
                    <a:pt x="643" y="637"/>
                  </a:lnTo>
                  <a:lnTo>
                    <a:pt x="708" y="753"/>
                  </a:lnTo>
                  <a:lnTo>
                    <a:pt x="778" y="864"/>
                  </a:lnTo>
                  <a:lnTo>
                    <a:pt x="855" y="970"/>
                  </a:lnTo>
                  <a:lnTo>
                    <a:pt x="939" y="1071"/>
                  </a:lnTo>
                  <a:lnTo>
                    <a:pt x="1029" y="1166"/>
                  </a:lnTo>
                  <a:lnTo>
                    <a:pt x="1124" y="1256"/>
                  </a:lnTo>
                  <a:lnTo>
                    <a:pt x="1225" y="1340"/>
                  </a:lnTo>
                  <a:lnTo>
                    <a:pt x="1331" y="1417"/>
                  </a:lnTo>
                  <a:lnTo>
                    <a:pt x="1442" y="1487"/>
                  </a:lnTo>
                  <a:lnTo>
                    <a:pt x="1558" y="1552"/>
                  </a:lnTo>
                  <a:lnTo>
                    <a:pt x="1678" y="1608"/>
                  </a:lnTo>
                  <a:lnTo>
                    <a:pt x="1802" y="1656"/>
                  </a:lnTo>
                  <a:lnTo>
                    <a:pt x="1930" y="1697"/>
                  </a:lnTo>
                  <a:lnTo>
                    <a:pt x="2062" y="1729"/>
                  </a:lnTo>
                  <a:lnTo>
                    <a:pt x="2195" y="1753"/>
                  </a:lnTo>
                  <a:lnTo>
                    <a:pt x="2195" y="2195"/>
                  </a:lnTo>
                  <a:lnTo>
                    <a:pt x="2057" y="2175"/>
                  </a:lnTo>
                  <a:lnTo>
                    <a:pt x="1920" y="2147"/>
                  </a:lnTo>
                  <a:lnTo>
                    <a:pt x="1787" y="2112"/>
                  </a:lnTo>
                  <a:lnTo>
                    <a:pt x="1655" y="2069"/>
                  </a:lnTo>
                  <a:lnTo>
                    <a:pt x="1525" y="2020"/>
                  </a:lnTo>
                  <a:lnTo>
                    <a:pt x="1399" y="1962"/>
                  </a:lnTo>
                  <a:lnTo>
                    <a:pt x="1277" y="1899"/>
                  </a:lnTo>
                  <a:lnTo>
                    <a:pt x="1157" y="1827"/>
                  </a:lnTo>
                  <a:lnTo>
                    <a:pt x="1041" y="1750"/>
                  </a:lnTo>
                  <a:lnTo>
                    <a:pt x="929" y="1666"/>
                  </a:lnTo>
                  <a:lnTo>
                    <a:pt x="821" y="1575"/>
                  </a:lnTo>
                  <a:lnTo>
                    <a:pt x="719" y="1476"/>
                  </a:lnTo>
                  <a:lnTo>
                    <a:pt x="620" y="1374"/>
                  </a:lnTo>
                  <a:lnTo>
                    <a:pt x="529" y="1266"/>
                  </a:lnTo>
                  <a:lnTo>
                    <a:pt x="445" y="1154"/>
                  </a:lnTo>
                  <a:lnTo>
                    <a:pt x="368" y="1038"/>
                  </a:lnTo>
                  <a:lnTo>
                    <a:pt x="296" y="918"/>
                  </a:lnTo>
                  <a:lnTo>
                    <a:pt x="233" y="796"/>
                  </a:lnTo>
                  <a:lnTo>
                    <a:pt x="175" y="670"/>
                  </a:lnTo>
                  <a:lnTo>
                    <a:pt x="126" y="540"/>
                  </a:lnTo>
                  <a:lnTo>
                    <a:pt x="83" y="408"/>
                  </a:lnTo>
                  <a:lnTo>
                    <a:pt x="48" y="275"/>
                  </a:lnTo>
                  <a:lnTo>
                    <a:pt x="20" y="138"/>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54" name="Freeform 46">
              <a:extLst>
                <a:ext uri="{FF2B5EF4-FFF2-40B4-BE49-F238E27FC236}">
                  <a16:creationId xmlns:a16="http://schemas.microsoft.com/office/drawing/2014/main" id="{23DF80FD-526A-4FEB-A309-0D88523A1807}"/>
                </a:ext>
              </a:extLst>
            </p:cNvPr>
            <p:cNvSpPr>
              <a:spLocks/>
            </p:cNvSpPr>
            <p:nvPr/>
          </p:nvSpPr>
          <p:spPr bwMode="auto">
            <a:xfrm>
              <a:off x="16443325" y="4238625"/>
              <a:ext cx="995363" cy="995363"/>
            </a:xfrm>
            <a:custGeom>
              <a:avLst/>
              <a:gdLst>
                <a:gd name="T0" fmla="*/ 1256 w 1256"/>
                <a:gd name="T1" fmla="*/ 0 h 1256"/>
                <a:gd name="T2" fmla="*/ 1256 w 1256"/>
                <a:gd name="T3" fmla="*/ 450 h 1256"/>
                <a:gd name="T4" fmla="*/ 1161 w 1256"/>
                <a:gd name="T5" fmla="*/ 480 h 1256"/>
                <a:gd name="T6" fmla="*/ 1068 w 1256"/>
                <a:gd name="T7" fmla="*/ 519 h 1256"/>
                <a:gd name="T8" fmla="*/ 981 w 1256"/>
                <a:gd name="T9" fmla="*/ 565 h 1256"/>
                <a:gd name="T10" fmla="*/ 897 w 1256"/>
                <a:gd name="T11" fmla="*/ 619 h 1256"/>
                <a:gd name="T12" fmla="*/ 819 w 1256"/>
                <a:gd name="T13" fmla="*/ 680 h 1256"/>
                <a:gd name="T14" fmla="*/ 746 w 1256"/>
                <a:gd name="T15" fmla="*/ 746 h 1256"/>
                <a:gd name="T16" fmla="*/ 680 w 1256"/>
                <a:gd name="T17" fmla="*/ 819 h 1256"/>
                <a:gd name="T18" fmla="*/ 619 w 1256"/>
                <a:gd name="T19" fmla="*/ 897 h 1256"/>
                <a:gd name="T20" fmla="*/ 565 w 1256"/>
                <a:gd name="T21" fmla="*/ 981 h 1256"/>
                <a:gd name="T22" fmla="*/ 519 w 1256"/>
                <a:gd name="T23" fmla="*/ 1068 h 1256"/>
                <a:gd name="T24" fmla="*/ 480 w 1256"/>
                <a:gd name="T25" fmla="*/ 1161 h 1256"/>
                <a:gd name="T26" fmla="*/ 450 w 1256"/>
                <a:gd name="T27" fmla="*/ 1256 h 1256"/>
                <a:gd name="T28" fmla="*/ 0 w 1256"/>
                <a:gd name="T29" fmla="*/ 1256 h 1256"/>
                <a:gd name="T30" fmla="*/ 28 w 1256"/>
                <a:gd name="T31" fmla="*/ 1139 h 1256"/>
                <a:gd name="T32" fmla="*/ 64 w 1256"/>
                <a:gd name="T33" fmla="*/ 1026 h 1256"/>
                <a:gd name="T34" fmla="*/ 108 w 1256"/>
                <a:gd name="T35" fmla="*/ 916 h 1256"/>
                <a:gd name="T36" fmla="*/ 159 w 1256"/>
                <a:gd name="T37" fmla="*/ 810 h 1256"/>
                <a:gd name="T38" fmla="*/ 218 w 1256"/>
                <a:gd name="T39" fmla="*/ 710 h 1256"/>
                <a:gd name="T40" fmla="*/ 285 w 1256"/>
                <a:gd name="T41" fmla="*/ 613 h 1256"/>
                <a:gd name="T42" fmla="*/ 357 w 1256"/>
                <a:gd name="T43" fmla="*/ 522 h 1256"/>
                <a:gd name="T44" fmla="*/ 438 w 1256"/>
                <a:gd name="T45" fmla="*/ 438 h 1256"/>
                <a:gd name="T46" fmla="*/ 522 w 1256"/>
                <a:gd name="T47" fmla="*/ 357 h 1256"/>
                <a:gd name="T48" fmla="*/ 613 w 1256"/>
                <a:gd name="T49" fmla="*/ 285 h 1256"/>
                <a:gd name="T50" fmla="*/ 710 w 1256"/>
                <a:gd name="T51" fmla="*/ 218 h 1256"/>
                <a:gd name="T52" fmla="*/ 810 w 1256"/>
                <a:gd name="T53" fmla="*/ 159 h 1256"/>
                <a:gd name="T54" fmla="*/ 916 w 1256"/>
                <a:gd name="T55" fmla="*/ 108 h 1256"/>
                <a:gd name="T56" fmla="*/ 1026 w 1256"/>
                <a:gd name="T57" fmla="*/ 64 h 1256"/>
                <a:gd name="T58" fmla="*/ 1139 w 1256"/>
                <a:gd name="T59" fmla="*/ 28 h 1256"/>
                <a:gd name="T60" fmla="*/ 1256 w 1256"/>
                <a:gd name="T61" fmla="*/ 0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6" h="1256">
                  <a:moveTo>
                    <a:pt x="1256" y="0"/>
                  </a:moveTo>
                  <a:lnTo>
                    <a:pt x="1256" y="450"/>
                  </a:lnTo>
                  <a:lnTo>
                    <a:pt x="1161" y="480"/>
                  </a:lnTo>
                  <a:lnTo>
                    <a:pt x="1068" y="519"/>
                  </a:lnTo>
                  <a:lnTo>
                    <a:pt x="981" y="565"/>
                  </a:lnTo>
                  <a:lnTo>
                    <a:pt x="897" y="619"/>
                  </a:lnTo>
                  <a:lnTo>
                    <a:pt x="819" y="680"/>
                  </a:lnTo>
                  <a:lnTo>
                    <a:pt x="746" y="746"/>
                  </a:lnTo>
                  <a:lnTo>
                    <a:pt x="680" y="819"/>
                  </a:lnTo>
                  <a:lnTo>
                    <a:pt x="619" y="897"/>
                  </a:lnTo>
                  <a:lnTo>
                    <a:pt x="565" y="981"/>
                  </a:lnTo>
                  <a:lnTo>
                    <a:pt x="519" y="1068"/>
                  </a:lnTo>
                  <a:lnTo>
                    <a:pt x="480" y="1161"/>
                  </a:lnTo>
                  <a:lnTo>
                    <a:pt x="450" y="1256"/>
                  </a:lnTo>
                  <a:lnTo>
                    <a:pt x="0" y="1256"/>
                  </a:lnTo>
                  <a:lnTo>
                    <a:pt x="28" y="1139"/>
                  </a:lnTo>
                  <a:lnTo>
                    <a:pt x="64" y="1026"/>
                  </a:lnTo>
                  <a:lnTo>
                    <a:pt x="108" y="916"/>
                  </a:lnTo>
                  <a:lnTo>
                    <a:pt x="159" y="810"/>
                  </a:lnTo>
                  <a:lnTo>
                    <a:pt x="218" y="710"/>
                  </a:lnTo>
                  <a:lnTo>
                    <a:pt x="285" y="613"/>
                  </a:lnTo>
                  <a:lnTo>
                    <a:pt x="357" y="522"/>
                  </a:lnTo>
                  <a:lnTo>
                    <a:pt x="438" y="438"/>
                  </a:lnTo>
                  <a:lnTo>
                    <a:pt x="522" y="357"/>
                  </a:lnTo>
                  <a:lnTo>
                    <a:pt x="613" y="285"/>
                  </a:lnTo>
                  <a:lnTo>
                    <a:pt x="710" y="218"/>
                  </a:lnTo>
                  <a:lnTo>
                    <a:pt x="810" y="159"/>
                  </a:lnTo>
                  <a:lnTo>
                    <a:pt x="916" y="108"/>
                  </a:lnTo>
                  <a:lnTo>
                    <a:pt x="1026" y="64"/>
                  </a:lnTo>
                  <a:lnTo>
                    <a:pt x="1139" y="28"/>
                  </a:lnTo>
                  <a:lnTo>
                    <a:pt x="125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55" name="Freeform 47">
              <a:extLst>
                <a:ext uri="{FF2B5EF4-FFF2-40B4-BE49-F238E27FC236}">
                  <a16:creationId xmlns:a16="http://schemas.microsoft.com/office/drawing/2014/main" id="{E3C9D489-7BFE-4F59-A19E-3D327892FD2F}"/>
                </a:ext>
              </a:extLst>
            </p:cNvPr>
            <p:cNvSpPr>
              <a:spLocks/>
            </p:cNvSpPr>
            <p:nvPr/>
          </p:nvSpPr>
          <p:spPr bwMode="auto">
            <a:xfrm>
              <a:off x="16443325" y="5713413"/>
              <a:ext cx="995363" cy="995363"/>
            </a:xfrm>
            <a:custGeom>
              <a:avLst/>
              <a:gdLst>
                <a:gd name="T0" fmla="*/ 0 w 1256"/>
                <a:gd name="T1" fmla="*/ 0 h 1256"/>
                <a:gd name="T2" fmla="*/ 450 w 1256"/>
                <a:gd name="T3" fmla="*/ 0 h 1256"/>
                <a:gd name="T4" fmla="*/ 480 w 1256"/>
                <a:gd name="T5" fmla="*/ 95 h 1256"/>
                <a:gd name="T6" fmla="*/ 519 w 1256"/>
                <a:gd name="T7" fmla="*/ 188 h 1256"/>
                <a:gd name="T8" fmla="*/ 565 w 1256"/>
                <a:gd name="T9" fmla="*/ 275 h 1256"/>
                <a:gd name="T10" fmla="*/ 619 w 1256"/>
                <a:gd name="T11" fmla="*/ 359 h 1256"/>
                <a:gd name="T12" fmla="*/ 680 w 1256"/>
                <a:gd name="T13" fmla="*/ 437 h 1256"/>
                <a:gd name="T14" fmla="*/ 746 w 1256"/>
                <a:gd name="T15" fmla="*/ 510 h 1256"/>
                <a:gd name="T16" fmla="*/ 819 w 1256"/>
                <a:gd name="T17" fmla="*/ 576 h 1256"/>
                <a:gd name="T18" fmla="*/ 897 w 1256"/>
                <a:gd name="T19" fmla="*/ 637 h 1256"/>
                <a:gd name="T20" fmla="*/ 981 w 1256"/>
                <a:gd name="T21" fmla="*/ 691 h 1256"/>
                <a:gd name="T22" fmla="*/ 1068 w 1256"/>
                <a:gd name="T23" fmla="*/ 737 h 1256"/>
                <a:gd name="T24" fmla="*/ 1161 w 1256"/>
                <a:gd name="T25" fmla="*/ 776 h 1256"/>
                <a:gd name="T26" fmla="*/ 1256 w 1256"/>
                <a:gd name="T27" fmla="*/ 806 h 1256"/>
                <a:gd name="T28" fmla="*/ 1256 w 1256"/>
                <a:gd name="T29" fmla="*/ 1256 h 1256"/>
                <a:gd name="T30" fmla="*/ 1139 w 1256"/>
                <a:gd name="T31" fmla="*/ 1228 h 1256"/>
                <a:gd name="T32" fmla="*/ 1026 w 1256"/>
                <a:gd name="T33" fmla="*/ 1192 h 1256"/>
                <a:gd name="T34" fmla="*/ 916 w 1256"/>
                <a:gd name="T35" fmla="*/ 1148 h 1256"/>
                <a:gd name="T36" fmla="*/ 810 w 1256"/>
                <a:gd name="T37" fmla="*/ 1097 h 1256"/>
                <a:gd name="T38" fmla="*/ 710 w 1256"/>
                <a:gd name="T39" fmla="*/ 1038 h 1256"/>
                <a:gd name="T40" fmla="*/ 613 w 1256"/>
                <a:gd name="T41" fmla="*/ 971 h 1256"/>
                <a:gd name="T42" fmla="*/ 522 w 1256"/>
                <a:gd name="T43" fmla="*/ 899 h 1256"/>
                <a:gd name="T44" fmla="*/ 438 w 1256"/>
                <a:gd name="T45" fmla="*/ 818 h 1256"/>
                <a:gd name="T46" fmla="*/ 357 w 1256"/>
                <a:gd name="T47" fmla="*/ 734 h 1256"/>
                <a:gd name="T48" fmla="*/ 285 w 1256"/>
                <a:gd name="T49" fmla="*/ 643 h 1256"/>
                <a:gd name="T50" fmla="*/ 218 w 1256"/>
                <a:gd name="T51" fmla="*/ 546 h 1256"/>
                <a:gd name="T52" fmla="*/ 159 w 1256"/>
                <a:gd name="T53" fmla="*/ 446 h 1256"/>
                <a:gd name="T54" fmla="*/ 108 w 1256"/>
                <a:gd name="T55" fmla="*/ 340 h 1256"/>
                <a:gd name="T56" fmla="*/ 64 w 1256"/>
                <a:gd name="T57" fmla="*/ 230 h 1256"/>
                <a:gd name="T58" fmla="*/ 28 w 1256"/>
                <a:gd name="T59" fmla="*/ 117 h 1256"/>
                <a:gd name="T60" fmla="*/ 0 w 1256"/>
                <a:gd name="T61" fmla="*/ 0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6" h="1256">
                  <a:moveTo>
                    <a:pt x="0" y="0"/>
                  </a:moveTo>
                  <a:lnTo>
                    <a:pt x="450" y="0"/>
                  </a:lnTo>
                  <a:lnTo>
                    <a:pt x="480" y="95"/>
                  </a:lnTo>
                  <a:lnTo>
                    <a:pt x="519" y="188"/>
                  </a:lnTo>
                  <a:lnTo>
                    <a:pt x="565" y="275"/>
                  </a:lnTo>
                  <a:lnTo>
                    <a:pt x="619" y="359"/>
                  </a:lnTo>
                  <a:lnTo>
                    <a:pt x="680" y="437"/>
                  </a:lnTo>
                  <a:lnTo>
                    <a:pt x="746" y="510"/>
                  </a:lnTo>
                  <a:lnTo>
                    <a:pt x="819" y="576"/>
                  </a:lnTo>
                  <a:lnTo>
                    <a:pt x="897" y="637"/>
                  </a:lnTo>
                  <a:lnTo>
                    <a:pt x="981" y="691"/>
                  </a:lnTo>
                  <a:lnTo>
                    <a:pt x="1068" y="737"/>
                  </a:lnTo>
                  <a:lnTo>
                    <a:pt x="1161" y="776"/>
                  </a:lnTo>
                  <a:lnTo>
                    <a:pt x="1256" y="806"/>
                  </a:lnTo>
                  <a:lnTo>
                    <a:pt x="1256" y="1256"/>
                  </a:lnTo>
                  <a:lnTo>
                    <a:pt x="1139" y="1228"/>
                  </a:lnTo>
                  <a:lnTo>
                    <a:pt x="1026" y="1192"/>
                  </a:lnTo>
                  <a:lnTo>
                    <a:pt x="916" y="1148"/>
                  </a:lnTo>
                  <a:lnTo>
                    <a:pt x="810" y="1097"/>
                  </a:lnTo>
                  <a:lnTo>
                    <a:pt x="710" y="1038"/>
                  </a:lnTo>
                  <a:lnTo>
                    <a:pt x="613" y="971"/>
                  </a:lnTo>
                  <a:lnTo>
                    <a:pt x="522" y="899"/>
                  </a:lnTo>
                  <a:lnTo>
                    <a:pt x="438" y="818"/>
                  </a:lnTo>
                  <a:lnTo>
                    <a:pt x="357" y="734"/>
                  </a:lnTo>
                  <a:lnTo>
                    <a:pt x="285" y="643"/>
                  </a:lnTo>
                  <a:lnTo>
                    <a:pt x="218" y="546"/>
                  </a:lnTo>
                  <a:lnTo>
                    <a:pt x="159" y="446"/>
                  </a:lnTo>
                  <a:lnTo>
                    <a:pt x="108" y="340"/>
                  </a:lnTo>
                  <a:lnTo>
                    <a:pt x="64" y="230"/>
                  </a:lnTo>
                  <a:lnTo>
                    <a:pt x="28" y="117"/>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56" name="Freeform 48">
              <a:extLst>
                <a:ext uri="{FF2B5EF4-FFF2-40B4-BE49-F238E27FC236}">
                  <a16:creationId xmlns:a16="http://schemas.microsoft.com/office/drawing/2014/main" id="{CC6BF004-041E-4D73-AF2C-0C2EB8C70F19}"/>
                </a:ext>
              </a:extLst>
            </p:cNvPr>
            <p:cNvSpPr>
              <a:spLocks/>
            </p:cNvSpPr>
            <p:nvPr/>
          </p:nvSpPr>
          <p:spPr bwMode="auto">
            <a:xfrm>
              <a:off x="17918113" y="5713413"/>
              <a:ext cx="995363" cy="995363"/>
            </a:xfrm>
            <a:custGeom>
              <a:avLst/>
              <a:gdLst>
                <a:gd name="T0" fmla="*/ 806 w 1256"/>
                <a:gd name="T1" fmla="*/ 0 h 1256"/>
                <a:gd name="T2" fmla="*/ 1256 w 1256"/>
                <a:gd name="T3" fmla="*/ 0 h 1256"/>
                <a:gd name="T4" fmla="*/ 1228 w 1256"/>
                <a:gd name="T5" fmla="*/ 117 h 1256"/>
                <a:gd name="T6" fmla="*/ 1192 w 1256"/>
                <a:gd name="T7" fmla="*/ 230 h 1256"/>
                <a:gd name="T8" fmla="*/ 1148 w 1256"/>
                <a:gd name="T9" fmla="*/ 340 h 1256"/>
                <a:gd name="T10" fmla="*/ 1097 w 1256"/>
                <a:gd name="T11" fmla="*/ 446 h 1256"/>
                <a:gd name="T12" fmla="*/ 1038 w 1256"/>
                <a:gd name="T13" fmla="*/ 546 h 1256"/>
                <a:gd name="T14" fmla="*/ 971 w 1256"/>
                <a:gd name="T15" fmla="*/ 643 h 1256"/>
                <a:gd name="T16" fmla="*/ 899 w 1256"/>
                <a:gd name="T17" fmla="*/ 734 h 1256"/>
                <a:gd name="T18" fmla="*/ 818 w 1256"/>
                <a:gd name="T19" fmla="*/ 818 h 1256"/>
                <a:gd name="T20" fmla="*/ 734 w 1256"/>
                <a:gd name="T21" fmla="*/ 899 h 1256"/>
                <a:gd name="T22" fmla="*/ 643 w 1256"/>
                <a:gd name="T23" fmla="*/ 971 h 1256"/>
                <a:gd name="T24" fmla="*/ 546 w 1256"/>
                <a:gd name="T25" fmla="*/ 1038 h 1256"/>
                <a:gd name="T26" fmla="*/ 446 w 1256"/>
                <a:gd name="T27" fmla="*/ 1097 h 1256"/>
                <a:gd name="T28" fmla="*/ 340 w 1256"/>
                <a:gd name="T29" fmla="*/ 1148 h 1256"/>
                <a:gd name="T30" fmla="*/ 230 w 1256"/>
                <a:gd name="T31" fmla="*/ 1192 h 1256"/>
                <a:gd name="T32" fmla="*/ 117 w 1256"/>
                <a:gd name="T33" fmla="*/ 1228 h 1256"/>
                <a:gd name="T34" fmla="*/ 0 w 1256"/>
                <a:gd name="T35" fmla="*/ 1256 h 1256"/>
                <a:gd name="T36" fmla="*/ 0 w 1256"/>
                <a:gd name="T37" fmla="*/ 806 h 1256"/>
                <a:gd name="T38" fmla="*/ 95 w 1256"/>
                <a:gd name="T39" fmla="*/ 776 h 1256"/>
                <a:gd name="T40" fmla="*/ 188 w 1256"/>
                <a:gd name="T41" fmla="*/ 737 h 1256"/>
                <a:gd name="T42" fmla="*/ 275 w 1256"/>
                <a:gd name="T43" fmla="*/ 691 h 1256"/>
                <a:gd name="T44" fmla="*/ 359 w 1256"/>
                <a:gd name="T45" fmla="*/ 637 h 1256"/>
                <a:gd name="T46" fmla="*/ 437 w 1256"/>
                <a:gd name="T47" fmla="*/ 576 h 1256"/>
                <a:gd name="T48" fmla="*/ 510 w 1256"/>
                <a:gd name="T49" fmla="*/ 510 h 1256"/>
                <a:gd name="T50" fmla="*/ 576 w 1256"/>
                <a:gd name="T51" fmla="*/ 437 h 1256"/>
                <a:gd name="T52" fmla="*/ 637 w 1256"/>
                <a:gd name="T53" fmla="*/ 359 h 1256"/>
                <a:gd name="T54" fmla="*/ 691 w 1256"/>
                <a:gd name="T55" fmla="*/ 275 h 1256"/>
                <a:gd name="T56" fmla="*/ 737 w 1256"/>
                <a:gd name="T57" fmla="*/ 188 h 1256"/>
                <a:gd name="T58" fmla="*/ 776 w 1256"/>
                <a:gd name="T59" fmla="*/ 95 h 1256"/>
                <a:gd name="T60" fmla="*/ 806 w 1256"/>
                <a:gd name="T61" fmla="*/ 0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6" h="1256">
                  <a:moveTo>
                    <a:pt x="806" y="0"/>
                  </a:moveTo>
                  <a:lnTo>
                    <a:pt x="1256" y="0"/>
                  </a:lnTo>
                  <a:lnTo>
                    <a:pt x="1228" y="117"/>
                  </a:lnTo>
                  <a:lnTo>
                    <a:pt x="1192" y="230"/>
                  </a:lnTo>
                  <a:lnTo>
                    <a:pt x="1148" y="340"/>
                  </a:lnTo>
                  <a:lnTo>
                    <a:pt x="1097" y="446"/>
                  </a:lnTo>
                  <a:lnTo>
                    <a:pt x="1038" y="546"/>
                  </a:lnTo>
                  <a:lnTo>
                    <a:pt x="971" y="643"/>
                  </a:lnTo>
                  <a:lnTo>
                    <a:pt x="899" y="734"/>
                  </a:lnTo>
                  <a:lnTo>
                    <a:pt x="818" y="818"/>
                  </a:lnTo>
                  <a:lnTo>
                    <a:pt x="734" y="899"/>
                  </a:lnTo>
                  <a:lnTo>
                    <a:pt x="643" y="971"/>
                  </a:lnTo>
                  <a:lnTo>
                    <a:pt x="546" y="1038"/>
                  </a:lnTo>
                  <a:lnTo>
                    <a:pt x="446" y="1097"/>
                  </a:lnTo>
                  <a:lnTo>
                    <a:pt x="340" y="1148"/>
                  </a:lnTo>
                  <a:lnTo>
                    <a:pt x="230" y="1192"/>
                  </a:lnTo>
                  <a:lnTo>
                    <a:pt x="117" y="1228"/>
                  </a:lnTo>
                  <a:lnTo>
                    <a:pt x="0" y="1256"/>
                  </a:lnTo>
                  <a:lnTo>
                    <a:pt x="0" y="806"/>
                  </a:lnTo>
                  <a:lnTo>
                    <a:pt x="95" y="776"/>
                  </a:lnTo>
                  <a:lnTo>
                    <a:pt x="188" y="737"/>
                  </a:lnTo>
                  <a:lnTo>
                    <a:pt x="275" y="691"/>
                  </a:lnTo>
                  <a:lnTo>
                    <a:pt x="359" y="637"/>
                  </a:lnTo>
                  <a:lnTo>
                    <a:pt x="437" y="576"/>
                  </a:lnTo>
                  <a:lnTo>
                    <a:pt x="510" y="510"/>
                  </a:lnTo>
                  <a:lnTo>
                    <a:pt x="576" y="437"/>
                  </a:lnTo>
                  <a:lnTo>
                    <a:pt x="637" y="359"/>
                  </a:lnTo>
                  <a:lnTo>
                    <a:pt x="691" y="275"/>
                  </a:lnTo>
                  <a:lnTo>
                    <a:pt x="737" y="188"/>
                  </a:lnTo>
                  <a:lnTo>
                    <a:pt x="776" y="95"/>
                  </a:lnTo>
                  <a:lnTo>
                    <a:pt x="80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57" name="Freeform 49">
              <a:extLst>
                <a:ext uri="{FF2B5EF4-FFF2-40B4-BE49-F238E27FC236}">
                  <a16:creationId xmlns:a16="http://schemas.microsoft.com/office/drawing/2014/main" id="{DFB114F3-73A5-47BD-B4E3-615B3F0A5437}"/>
                </a:ext>
              </a:extLst>
            </p:cNvPr>
            <p:cNvSpPr>
              <a:spLocks/>
            </p:cNvSpPr>
            <p:nvPr/>
          </p:nvSpPr>
          <p:spPr bwMode="auto">
            <a:xfrm>
              <a:off x="17918113" y="4238625"/>
              <a:ext cx="995363" cy="995363"/>
            </a:xfrm>
            <a:custGeom>
              <a:avLst/>
              <a:gdLst>
                <a:gd name="T0" fmla="*/ 0 w 1256"/>
                <a:gd name="T1" fmla="*/ 0 h 1256"/>
                <a:gd name="T2" fmla="*/ 117 w 1256"/>
                <a:gd name="T3" fmla="*/ 28 h 1256"/>
                <a:gd name="T4" fmla="*/ 230 w 1256"/>
                <a:gd name="T5" fmla="*/ 64 h 1256"/>
                <a:gd name="T6" fmla="*/ 340 w 1256"/>
                <a:gd name="T7" fmla="*/ 108 h 1256"/>
                <a:gd name="T8" fmla="*/ 446 w 1256"/>
                <a:gd name="T9" fmla="*/ 159 h 1256"/>
                <a:gd name="T10" fmla="*/ 546 w 1256"/>
                <a:gd name="T11" fmla="*/ 218 h 1256"/>
                <a:gd name="T12" fmla="*/ 643 w 1256"/>
                <a:gd name="T13" fmla="*/ 285 h 1256"/>
                <a:gd name="T14" fmla="*/ 734 w 1256"/>
                <a:gd name="T15" fmla="*/ 357 h 1256"/>
                <a:gd name="T16" fmla="*/ 818 w 1256"/>
                <a:gd name="T17" fmla="*/ 438 h 1256"/>
                <a:gd name="T18" fmla="*/ 899 w 1256"/>
                <a:gd name="T19" fmla="*/ 522 h 1256"/>
                <a:gd name="T20" fmla="*/ 971 w 1256"/>
                <a:gd name="T21" fmla="*/ 613 h 1256"/>
                <a:gd name="T22" fmla="*/ 1038 w 1256"/>
                <a:gd name="T23" fmla="*/ 710 h 1256"/>
                <a:gd name="T24" fmla="*/ 1097 w 1256"/>
                <a:gd name="T25" fmla="*/ 810 h 1256"/>
                <a:gd name="T26" fmla="*/ 1148 w 1256"/>
                <a:gd name="T27" fmla="*/ 916 h 1256"/>
                <a:gd name="T28" fmla="*/ 1192 w 1256"/>
                <a:gd name="T29" fmla="*/ 1026 h 1256"/>
                <a:gd name="T30" fmla="*/ 1228 w 1256"/>
                <a:gd name="T31" fmla="*/ 1139 h 1256"/>
                <a:gd name="T32" fmla="*/ 1256 w 1256"/>
                <a:gd name="T33" fmla="*/ 1256 h 1256"/>
                <a:gd name="T34" fmla="*/ 806 w 1256"/>
                <a:gd name="T35" fmla="*/ 1256 h 1256"/>
                <a:gd name="T36" fmla="*/ 776 w 1256"/>
                <a:gd name="T37" fmla="*/ 1161 h 1256"/>
                <a:gd name="T38" fmla="*/ 737 w 1256"/>
                <a:gd name="T39" fmla="*/ 1068 h 1256"/>
                <a:gd name="T40" fmla="*/ 691 w 1256"/>
                <a:gd name="T41" fmla="*/ 981 h 1256"/>
                <a:gd name="T42" fmla="*/ 637 w 1256"/>
                <a:gd name="T43" fmla="*/ 897 h 1256"/>
                <a:gd name="T44" fmla="*/ 576 w 1256"/>
                <a:gd name="T45" fmla="*/ 819 h 1256"/>
                <a:gd name="T46" fmla="*/ 510 w 1256"/>
                <a:gd name="T47" fmla="*/ 746 h 1256"/>
                <a:gd name="T48" fmla="*/ 437 w 1256"/>
                <a:gd name="T49" fmla="*/ 680 h 1256"/>
                <a:gd name="T50" fmla="*/ 359 w 1256"/>
                <a:gd name="T51" fmla="*/ 619 h 1256"/>
                <a:gd name="T52" fmla="*/ 275 w 1256"/>
                <a:gd name="T53" fmla="*/ 565 h 1256"/>
                <a:gd name="T54" fmla="*/ 188 w 1256"/>
                <a:gd name="T55" fmla="*/ 519 h 1256"/>
                <a:gd name="T56" fmla="*/ 95 w 1256"/>
                <a:gd name="T57" fmla="*/ 480 h 1256"/>
                <a:gd name="T58" fmla="*/ 0 w 1256"/>
                <a:gd name="T59" fmla="*/ 450 h 1256"/>
                <a:gd name="T60" fmla="*/ 0 w 1256"/>
                <a:gd name="T61" fmla="*/ 0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6" h="1256">
                  <a:moveTo>
                    <a:pt x="0" y="0"/>
                  </a:moveTo>
                  <a:lnTo>
                    <a:pt x="117" y="28"/>
                  </a:lnTo>
                  <a:lnTo>
                    <a:pt x="230" y="64"/>
                  </a:lnTo>
                  <a:lnTo>
                    <a:pt x="340" y="108"/>
                  </a:lnTo>
                  <a:lnTo>
                    <a:pt x="446" y="159"/>
                  </a:lnTo>
                  <a:lnTo>
                    <a:pt x="546" y="218"/>
                  </a:lnTo>
                  <a:lnTo>
                    <a:pt x="643" y="285"/>
                  </a:lnTo>
                  <a:lnTo>
                    <a:pt x="734" y="357"/>
                  </a:lnTo>
                  <a:lnTo>
                    <a:pt x="818" y="438"/>
                  </a:lnTo>
                  <a:lnTo>
                    <a:pt x="899" y="522"/>
                  </a:lnTo>
                  <a:lnTo>
                    <a:pt x="971" y="613"/>
                  </a:lnTo>
                  <a:lnTo>
                    <a:pt x="1038" y="710"/>
                  </a:lnTo>
                  <a:lnTo>
                    <a:pt x="1097" y="810"/>
                  </a:lnTo>
                  <a:lnTo>
                    <a:pt x="1148" y="916"/>
                  </a:lnTo>
                  <a:lnTo>
                    <a:pt x="1192" y="1026"/>
                  </a:lnTo>
                  <a:lnTo>
                    <a:pt x="1228" y="1139"/>
                  </a:lnTo>
                  <a:lnTo>
                    <a:pt x="1256" y="1256"/>
                  </a:lnTo>
                  <a:lnTo>
                    <a:pt x="806" y="1256"/>
                  </a:lnTo>
                  <a:lnTo>
                    <a:pt x="776" y="1161"/>
                  </a:lnTo>
                  <a:lnTo>
                    <a:pt x="737" y="1068"/>
                  </a:lnTo>
                  <a:lnTo>
                    <a:pt x="691" y="981"/>
                  </a:lnTo>
                  <a:lnTo>
                    <a:pt x="637" y="897"/>
                  </a:lnTo>
                  <a:lnTo>
                    <a:pt x="576" y="819"/>
                  </a:lnTo>
                  <a:lnTo>
                    <a:pt x="510" y="746"/>
                  </a:lnTo>
                  <a:lnTo>
                    <a:pt x="437" y="680"/>
                  </a:lnTo>
                  <a:lnTo>
                    <a:pt x="359" y="619"/>
                  </a:lnTo>
                  <a:lnTo>
                    <a:pt x="275" y="565"/>
                  </a:lnTo>
                  <a:lnTo>
                    <a:pt x="188" y="519"/>
                  </a:lnTo>
                  <a:lnTo>
                    <a:pt x="95" y="480"/>
                  </a:lnTo>
                  <a:lnTo>
                    <a:pt x="0" y="450"/>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58" name="Freeform 50">
              <a:extLst>
                <a:ext uri="{FF2B5EF4-FFF2-40B4-BE49-F238E27FC236}">
                  <a16:creationId xmlns:a16="http://schemas.microsoft.com/office/drawing/2014/main" id="{38869804-F95A-41FC-8301-B36B82F5819C}"/>
                </a:ext>
              </a:extLst>
            </p:cNvPr>
            <p:cNvSpPr>
              <a:spLocks/>
            </p:cNvSpPr>
            <p:nvPr/>
          </p:nvSpPr>
          <p:spPr bwMode="auto">
            <a:xfrm>
              <a:off x="15697200" y="3492500"/>
              <a:ext cx="3962400" cy="3962400"/>
            </a:xfrm>
            <a:custGeom>
              <a:avLst/>
              <a:gdLst>
                <a:gd name="T0" fmla="*/ 2373 w 4992"/>
                <a:gd name="T1" fmla="*/ 0 h 4992"/>
                <a:gd name="T2" fmla="*/ 2619 w 4992"/>
                <a:gd name="T3" fmla="*/ 0 h 4992"/>
                <a:gd name="T4" fmla="*/ 2619 w 4992"/>
                <a:gd name="T5" fmla="*/ 1908 h 4992"/>
                <a:gd name="T6" fmla="*/ 2687 w 4992"/>
                <a:gd name="T7" fmla="*/ 1926 h 4992"/>
                <a:gd name="T8" fmla="*/ 2752 w 4992"/>
                <a:gd name="T9" fmla="*/ 1953 h 4992"/>
                <a:gd name="T10" fmla="*/ 2812 w 4992"/>
                <a:gd name="T11" fmla="*/ 1986 h 4992"/>
                <a:gd name="T12" fmla="*/ 2870 w 4992"/>
                <a:gd name="T13" fmla="*/ 2026 h 4992"/>
                <a:gd name="T14" fmla="*/ 2921 w 4992"/>
                <a:gd name="T15" fmla="*/ 2071 h 4992"/>
                <a:gd name="T16" fmla="*/ 2966 w 4992"/>
                <a:gd name="T17" fmla="*/ 2122 h 4992"/>
                <a:gd name="T18" fmla="*/ 3006 w 4992"/>
                <a:gd name="T19" fmla="*/ 2180 h 4992"/>
                <a:gd name="T20" fmla="*/ 3039 w 4992"/>
                <a:gd name="T21" fmla="*/ 2240 h 4992"/>
                <a:gd name="T22" fmla="*/ 3066 w 4992"/>
                <a:gd name="T23" fmla="*/ 2305 h 4992"/>
                <a:gd name="T24" fmla="*/ 3084 w 4992"/>
                <a:gd name="T25" fmla="*/ 2373 h 4992"/>
                <a:gd name="T26" fmla="*/ 4992 w 4992"/>
                <a:gd name="T27" fmla="*/ 2373 h 4992"/>
                <a:gd name="T28" fmla="*/ 4992 w 4992"/>
                <a:gd name="T29" fmla="*/ 2619 h 4992"/>
                <a:gd name="T30" fmla="*/ 3084 w 4992"/>
                <a:gd name="T31" fmla="*/ 2619 h 4992"/>
                <a:gd name="T32" fmla="*/ 3066 w 4992"/>
                <a:gd name="T33" fmla="*/ 2687 h 4992"/>
                <a:gd name="T34" fmla="*/ 3039 w 4992"/>
                <a:gd name="T35" fmla="*/ 2752 h 4992"/>
                <a:gd name="T36" fmla="*/ 3006 w 4992"/>
                <a:gd name="T37" fmla="*/ 2812 h 4992"/>
                <a:gd name="T38" fmla="*/ 2966 w 4992"/>
                <a:gd name="T39" fmla="*/ 2870 h 4992"/>
                <a:gd name="T40" fmla="*/ 2921 w 4992"/>
                <a:gd name="T41" fmla="*/ 2921 h 4992"/>
                <a:gd name="T42" fmla="*/ 2870 w 4992"/>
                <a:gd name="T43" fmla="*/ 2966 h 4992"/>
                <a:gd name="T44" fmla="*/ 2812 w 4992"/>
                <a:gd name="T45" fmla="*/ 3006 h 4992"/>
                <a:gd name="T46" fmla="*/ 2752 w 4992"/>
                <a:gd name="T47" fmla="*/ 3039 h 4992"/>
                <a:gd name="T48" fmla="*/ 2687 w 4992"/>
                <a:gd name="T49" fmla="*/ 3066 h 4992"/>
                <a:gd name="T50" fmla="*/ 2619 w 4992"/>
                <a:gd name="T51" fmla="*/ 3084 h 4992"/>
                <a:gd name="T52" fmla="*/ 2619 w 4992"/>
                <a:gd name="T53" fmla="*/ 4992 h 4992"/>
                <a:gd name="T54" fmla="*/ 2373 w 4992"/>
                <a:gd name="T55" fmla="*/ 4992 h 4992"/>
                <a:gd name="T56" fmla="*/ 2373 w 4992"/>
                <a:gd name="T57" fmla="*/ 3084 h 4992"/>
                <a:gd name="T58" fmla="*/ 2305 w 4992"/>
                <a:gd name="T59" fmla="*/ 3066 h 4992"/>
                <a:gd name="T60" fmla="*/ 2240 w 4992"/>
                <a:gd name="T61" fmla="*/ 3039 h 4992"/>
                <a:gd name="T62" fmla="*/ 2180 w 4992"/>
                <a:gd name="T63" fmla="*/ 3006 h 4992"/>
                <a:gd name="T64" fmla="*/ 2122 w 4992"/>
                <a:gd name="T65" fmla="*/ 2966 h 4992"/>
                <a:gd name="T66" fmla="*/ 2071 w 4992"/>
                <a:gd name="T67" fmla="*/ 2921 h 4992"/>
                <a:gd name="T68" fmla="*/ 2026 w 4992"/>
                <a:gd name="T69" fmla="*/ 2870 h 4992"/>
                <a:gd name="T70" fmla="*/ 1986 w 4992"/>
                <a:gd name="T71" fmla="*/ 2812 h 4992"/>
                <a:gd name="T72" fmla="*/ 1953 w 4992"/>
                <a:gd name="T73" fmla="*/ 2752 h 4992"/>
                <a:gd name="T74" fmla="*/ 1926 w 4992"/>
                <a:gd name="T75" fmla="*/ 2687 h 4992"/>
                <a:gd name="T76" fmla="*/ 1908 w 4992"/>
                <a:gd name="T77" fmla="*/ 2619 h 4992"/>
                <a:gd name="T78" fmla="*/ 0 w 4992"/>
                <a:gd name="T79" fmla="*/ 2619 h 4992"/>
                <a:gd name="T80" fmla="*/ 0 w 4992"/>
                <a:gd name="T81" fmla="*/ 2373 h 4992"/>
                <a:gd name="T82" fmla="*/ 1908 w 4992"/>
                <a:gd name="T83" fmla="*/ 2373 h 4992"/>
                <a:gd name="T84" fmla="*/ 1926 w 4992"/>
                <a:gd name="T85" fmla="*/ 2305 h 4992"/>
                <a:gd name="T86" fmla="*/ 1953 w 4992"/>
                <a:gd name="T87" fmla="*/ 2240 h 4992"/>
                <a:gd name="T88" fmla="*/ 1986 w 4992"/>
                <a:gd name="T89" fmla="*/ 2180 h 4992"/>
                <a:gd name="T90" fmla="*/ 2026 w 4992"/>
                <a:gd name="T91" fmla="*/ 2122 h 4992"/>
                <a:gd name="T92" fmla="*/ 2071 w 4992"/>
                <a:gd name="T93" fmla="*/ 2071 h 4992"/>
                <a:gd name="T94" fmla="*/ 2122 w 4992"/>
                <a:gd name="T95" fmla="*/ 2026 h 4992"/>
                <a:gd name="T96" fmla="*/ 2180 w 4992"/>
                <a:gd name="T97" fmla="*/ 1986 h 4992"/>
                <a:gd name="T98" fmla="*/ 2240 w 4992"/>
                <a:gd name="T99" fmla="*/ 1953 h 4992"/>
                <a:gd name="T100" fmla="*/ 2305 w 4992"/>
                <a:gd name="T101" fmla="*/ 1926 h 4992"/>
                <a:gd name="T102" fmla="*/ 2373 w 4992"/>
                <a:gd name="T103" fmla="*/ 1908 h 4992"/>
                <a:gd name="T104" fmla="*/ 2373 w 4992"/>
                <a:gd name="T105" fmla="*/ 0 h 4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92" h="4992">
                  <a:moveTo>
                    <a:pt x="2373" y="0"/>
                  </a:moveTo>
                  <a:lnTo>
                    <a:pt x="2619" y="0"/>
                  </a:lnTo>
                  <a:lnTo>
                    <a:pt x="2619" y="1908"/>
                  </a:lnTo>
                  <a:lnTo>
                    <a:pt x="2687" y="1926"/>
                  </a:lnTo>
                  <a:lnTo>
                    <a:pt x="2752" y="1953"/>
                  </a:lnTo>
                  <a:lnTo>
                    <a:pt x="2812" y="1986"/>
                  </a:lnTo>
                  <a:lnTo>
                    <a:pt x="2870" y="2026"/>
                  </a:lnTo>
                  <a:lnTo>
                    <a:pt x="2921" y="2071"/>
                  </a:lnTo>
                  <a:lnTo>
                    <a:pt x="2966" y="2122"/>
                  </a:lnTo>
                  <a:lnTo>
                    <a:pt x="3006" y="2180"/>
                  </a:lnTo>
                  <a:lnTo>
                    <a:pt x="3039" y="2240"/>
                  </a:lnTo>
                  <a:lnTo>
                    <a:pt x="3066" y="2305"/>
                  </a:lnTo>
                  <a:lnTo>
                    <a:pt x="3084" y="2373"/>
                  </a:lnTo>
                  <a:lnTo>
                    <a:pt x="4992" y="2373"/>
                  </a:lnTo>
                  <a:lnTo>
                    <a:pt x="4992" y="2619"/>
                  </a:lnTo>
                  <a:lnTo>
                    <a:pt x="3084" y="2619"/>
                  </a:lnTo>
                  <a:lnTo>
                    <a:pt x="3066" y="2687"/>
                  </a:lnTo>
                  <a:lnTo>
                    <a:pt x="3039" y="2752"/>
                  </a:lnTo>
                  <a:lnTo>
                    <a:pt x="3006" y="2812"/>
                  </a:lnTo>
                  <a:lnTo>
                    <a:pt x="2966" y="2870"/>
                  </a:lnTo>
                  <a:lnTo>
                    <a:pt x="2921" y="2921"/>
                  </a:lnTo>
                  <a:lnTo>
                    <a:pt x="2870" y="2966"/>
                  </a:lnTo>
                  <a:lnTo>
                    <a:pt x="2812" y="3006"/>
                  </a:lnTo>
                  <a:lnTo>
                    <a:pt x="2752" y="3039"/>
                  </a:lnTo>
                  <a:lnTo>
                    <a:pt x="2687" y="3066"/>
                  </a:lnTo>
                  <a:lnTo>
                    <a:pt x="2619" y="3084"/>
                  </a:lnTo>
                  <a:lnTo>
                    <a:pt x="2619" y="4992"/>
                  </a:lnTo>
                  <a:lnTo>
                    <a:pt x="2373" y="4992"/>
                  </a:lnTo>
                  <a:lnTo>
                    <a:pt x="2373" y="3084"/>
                  </a:lnTo>
                  <a:lnTo>
                    <a:pt x="2305" y="3066"/>
                  </a:lnTo>
                  <a:lnTo>
                    <a:pt x="2240" y="3039"/>
                  </a:lnTo>
                  <a:lnTo>
                    <a:pt x="2180" y="3006"/>
                  </a:lnTo>
                  <a:lnTo>
                    <a:pt x="2122" y="2966"/>
                  </a:lnTo>
                  <a:lnTo>
                    <a:pt x="2071" y="2921"/>
                  </a:lnTo>
                  <a:lnTo>
                    <a:pt x="2026" y="2870"/>
                  </a:lnTo>
                  <a:lnTo>
                    <a:pt x="1986" y="2812"/>
                  </a:lnTo>
                  <a:lnTo>
                    <a:pt x="1953" y="2752"/>
                  </a:lnTo>
                  <a:lnTo>
                    <a:pt x="1926" y="2687"/>
                  </a:lnTo>
                  <a:lnTo>
                    <a:pt x="1908" y="2619"/>
                  </a:lnTo>
                  <a:lnTo>
                    <a:pt x="0" y="2619"/>
                  </a:lnTo>
                  <a:lnTo>
                    <a:pt x="0" y="2373"/>
                  </a:lnTo>
                  <a:lnTo>
                    <a:pt x="1908" y="2373"/>
                  </a:lnTo>
                  <a:lnTo>
                    <a:pt x="1926" y="2305"/>
                  </a:lnTo>
                  <a:lnTo>
                    <a:pt x="1953" y="2240"/>
                  </a:lnTo>
                  <a:lnTo>
                    <a:pt x="1986" y="2180"/>
                  </a:lnTo>
                  <a:lnTo>
                    <a:pt x="2026" y="2122"/>
                  </a:lnTo>
                  <a:lnTo>
                    <a:pt x="2071" y="2071"/>
                  </a:lnTo>
                  <a:lnTo>
                    <a:pt x="2122" y="2026"/>
                  </a:lnTo>
                  <a:lnTo>
                    <a:pt x="2180" y="1986"/>
                  </a:lnTo>
                  <a:lnTo>
                    <a:pt x="2240" y="1953"/>
                  </a:lnTo>
                  <a:lnTo>
                    <a:pt x="2305" y="1926"/>
                  </a:lnTo>
                  <a:lnTo>
                    <a:pt x="2373" y="1908"/>
                  </a:lnTo>
                  <a:lnTo>
                    <a:pt x="237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grpSp>
      <p:sp>
        <p:nvSpPr>
          <p:cNvPr id="159" name="Freeform 45">
            <a:extLst>
              <a:ext uri="{FF2B5EF4-FFF2-40B4-BE49-F238E27FC236}">
                <a16:creationId xmlns:a16="http://schemas.microsoft.com/office/drawing/2014/main" id="{F2DB5915-6AE0-41AE-91DE-47FB2351E037}"/>
              </a:ext>
            </a:extLst>
          </p:cNvPr>
          <p:cNvSpPr>
            <a:spLocks noEditPoints="1"/>
          </p:cNvSpPr>
          <p:nvPr/>
        </p:nvSpPr>
        <p:spPr bwMode="auto">
          <a:xfrm flipH="1">
            <a:off x="7152469" y="3721400"/>
            <a:ext cx="296553" cy="296553"/>
          </a:xfrm>
          <a:prstGeom prst="ellipse">
            <a:avLst/>
          </a:pr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60" name="Text Placeholder 3">
            <a:extLst>
              <a:ext uri="{FF2B5EF4-FFF2-40B4-BE49-F238E27FC236}">
                <a16:creationId xmlns:a16="http://schemas.microsoft.com/office/drawing/2014/main" id="{AD628523-8AC9-425A-BB1C-F3F024CDEDB2}"/>
              </a:ext>
            </a:extLst>
          </p:cNvPr>
          <p:cNvSpPr txBox="1">
            <a:spLocks/>
          </p:cNvSpPr>
          <p:nvPr/>
        </p:nvSpPr>
        <p:spPr>
          <a:xfrm>
            <a:off x="7613085" y="3623454"/>
            <a:ext cx="3531936" cy="46782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pPr>
            <a:r>
              <a:rPr lang="zh-CN" altLang="en-US" dirty="0">
                <a:solidFill>
                  <a:schemeClr val="tx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dirty="0">
              <a:solidFill>
                <a:schemeClr val="tx1"/>
              </a:solidFill>
              <a:latin typeface="造字工房朗宋（非商用）常规体" pitchFamily="2" charset="-122"/>
              <a:ea typeface="造字工房朗宋（非商用）常规体" pitchFamily="2" charset="-122"/>
              <a:cs typeface="宋体" pitchFamily="2" charset="-122"/>
              <a:sym typeface="Arial" pitchFamily="34" charset="0"/>
            </a:endParaRPr>
          </a:p>
          <a:p>
            <a:pPr algn="l" defTabSz="1216787">
              <a:spcBef>
                <a:spcPct val="20000"/>
              </a:spcBef>
              <a:defRPr/>
            </a:pPr>
            <a:r>
              <a:rPr lang="zh-CN" altLang="en-US" sz="1200" dirty="0">
                <a:solidFill>
                  <a:schemeClr val="tx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tx1"/>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61" name="Freeform 45">
            <a:extLst>
              <a:ext uri="{FF2B5EF4-FFF2-40B4-BE49-F238E27FC236}">
                <a16:creationId xmlns:a16="http://schemas.microsoft.com/office/drawing/2014/main" id="{49931F9B-9E1B-4C81-B0BF-85DE9BB7B64E}"/>
              </a:ext>
            </a:extLst>
          </p:cNvPr>
          <p:cNvSpPr>
            <a:spLocks noEditPoints="1"/>
          </p:cNvSpPr>
          <p:nvPr/>
        </p:nvSpPr>
        <p:spPr bwMode="auto">
          <a:xfrm flipH="1">
            <a:off x="7152469" y="4448898"/>
            <a:ext cx="296553" cy="296553"/>
          </a:xfrm>
          <a:prstGeom prst="ellipse">
            <a:avLst/>
          </a:pr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62" name="Text Placeholder 3">
            <a:extLst>
              <a:ext uri="{FF2B5EF4-FFF2-40B4-BE49-F238E27FC236}">
                <a16:creationId xmlns:a16="http://schemas.microsoft.com/office/drawing/2014/main" id="{1E99E6A3-1076-4E6D-A68B-6C095CA2D27C}"/>
              </a:ext>
            </a:extLst>
          </p:cNvPr>
          <p:cNvSpPr txBox="1">
            <a:spLocks/>
          </p:cNvSpPr>
          <p:nvPr/>
        </p:nvSpPr>
        <p:spPr>
          <a:xfrm>
            <a:off x="7613085" y="4350954"/>
            <a:ext cx="3531936" cy="46782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pPr>
            <a:r>
              <a:rPr lang="zh-CN" altLang="en-US" dirty="0">
                <a:solidFill>
                  <a:schemeClr val="tx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dirty="0">
              <a:solidFill>
                <a:schemeClr val="tx1"/>
              </a:solidFill>
              <a:latin typeface="造字工房朗宋（非商用）常规体" pitchFamily="2" charset="-122"/>
              <a:ea typeface="造字工房朗宋（非商用）常规体" pitchFamily="2" charset="-122"/>
              <a:cs typeface="宋体" pitchFamily="2" charset="-122"/>
              <a:sym typeface="Arial" pitchFamily="34" charset="0"/>
            </a:endParaRPr>
          </a:p>
          <a:p>
            <a:pPr algn="l" defTabSz="1216787">
              <a:spcBef>
                <a:spcPct val="20000"/>
              </a:spcBef>
              <a:defRPr/>
            </a:pPr>
            <a:r>
              <a:rPr lang="zh-CN" altLang="en-US" sz="1200" dirty="0">
                <a:solidFill>
                  <a:schemeClr val="tx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tx1"/>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63" name="Freeform 45">
            <a:extLst>
              <a:ext uri="{FF2B5EF4-FFF2-40B4-BE49-F238E27FC236}">
                <a16:creationId xmlns:a16="http://schemas.microsoft.com/office/drawing/2014/main" id="{B89A5350-9BAE-468D-ADA1-CD9928508FD0}"/>
              </a:ext>
            </a:extLst>
          </p:cNvPr>
          <p:cNvSpPr>
            <a:spLocks noEditPoints="1"/>
          </p:cNvSpPr>
          <p:nvPr/>
        </p:nvSpPr>
        <p:spPr bwMode="auto">
          <a:xfrm flipH="1">
            <a:off x="7152469" y="5176398"/>
            <a:ext cx="296553" cy="296553"/>
          </a:xfrm>
          <a:prstGeom prst="ellipse">
            <a:avLst/>
          </a:pr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sp>
        <p:nvSpPr>
          <p:cNvPr id="164" name="Text Placeholder 3">
            <a:extLst>
              <a:ext uri="{FF2B5EF4-FFF2-40B4-BE49-F238E27FC236}">
                <a16:creationId xmlns:a16="http://schemas.microsoft.com/office/drawing/2014/main" id="{C6455A82-8ACE-49A3-859D-EF45196211AD}"/>
              </a:ext>
            </a:extLst>
          </p:cNvPr>
          <p:cNvSpPr txBox="1">
            <a:spLocks/>
          </p:cNvSpPr>
          <p:nvPr/>
        </p:nvSpPr>
        <p:spPr>
          <a:xfrm>
            <a:off x="7613085" y="5078452"/>
            <a:ext cx="3531936" cy="46782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pPr>
            <a:r>
              <a:rPr lang="zh-CN" altLang="en-US" dirty="0">
                <a:solidFill>
                  <a:schemeClr val="tx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dirty="0">
              <a:solidFill>
                <a:schemeClr val="tx1"/>
              </a:solidFill>
              <a:latin typeface="造字工房朗宋（非商用）常规体" pitchFamily="2" charset="-122"/>
              <a:ea typeface="造字工房朗宋（非商用）常规体" pitchFamily="2" charset="-122"/>
              <a:cs typeface="宋体" pitchFamily="2" charset="-122"/>
              <a:sym typeface="Arial" pitchFamily="34" charset="0"/>
            </a:endParaRPr>
          </a:p>
          <a:p>
            <a:pPr algn="l" defTabSz="1216787">
              <a:spcBef>
                <a:spcPct val="20000"/>
              </a:spcBef>
              <a:defRPr/>
            </a:pPr>
            <a:r>
              <a:rPr lang="zh-CN" altLang="en-US" sz="1200" dirty="0">
                <a:solidFill>
                  <a:schemeClr val="tx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tx1"/>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65" name="Rectangle 54">
            <a:extLst>
              <a:ext uri="{FF2B5EF4-FFF2-40B4-BE49-F238E27FC236}">
                <a16:creationId xmlns:a16="http://schemas.microsoft.com/office/drawing/2014/main" id="{3D5CE3A9-4C07-4BA6-8195-B4DF6EDA1555}"/>
              </a:ext>
            </a:extLst>
          </p:cNvPr>
          <p:cNvSpPr/>
          <p:nvPr/>
        </p:nvSpPr>
        <p:spPr>
          <a:xfrm>
            <a:off x="1945082" y="3822084"/>
            <a:ext cx="995785" cy="338554"/>
          </a:xfrm>
          <a:prstGeom prst="rect">
            <a:avLst/>
          </a:prstGeom>
        </p:spPr>
        <p:txBody>
          <a:bodyPr wrap="none">
            <a:spAutoFit/>
          </a:bodyPr>
          <a:lstStyle/>
          <a:p>
            <a:pPr lvl="0" algn="ctr">
              <a:spcBef>
                <a:spcPct val="20000"/>
              </a:spcBef>
              <a:defRPr/>
            </a:pPr>
            <a:r>
              <a:rPr lang="en-US" sz="1600" dirty="0">
                <a:solidFill>
                  <a:schemeClr val="tx2"/>
                </a:solidFill>
                <a:latin typeface="造字工房朗宋（非商用）常规体" pitchFamily="2" charset="-122"/>
                <a:ea typeface="造字工房朗宋（非商用）常规体" pitchFamily="2" charset="-122"/>
              </a:rPr>
              <a:t>Keyword01</a:t>
            </a:r>
          </a:p>
        </p:txBody>
      </p:sp>
      <p:sp>
        <p:nvSpPr>
          <p:cNvPr id="166" name="Rectangle 55">
            <a:extLst>
              <a:ext uri="{FF2B5EF4-FFF2-40B4-BE49-F238E27FC236}">
                <a16:creationId xmlns:a16="http://schemas.microsoft.com/office/drawing/2014/main" id="{D685DF96-E8D1-43D1-944F-73F40E6F0A01}"/>
              </a:ext>
            </a:extLst>
          </p:cNvPr>
          <p:cNvSpPr/>
          <p:nvPr/>
        </p:nvSpPr>
        <p:spPr>
          <a:xfrm>
            <a:off x="3117572" y="3462004"/>
            <a:ext cx="995785" cy="338554"/>
          </a:xfrm>
          <a:prstGeom prst="rect">
            <a:avLst/>
          </a:prstGeom>
        </p:spPr>
        <p:txBody>
          <a:bodyPr wrap="none">
            <a:spAutoFit/>
          </a:bodyPr>
          <a:lstStyle/>
          <a:p>
            <a:pPr lvl="0" algn="ctr">
              <a:spcBef>
                <a:spcPct val="20000"/>
              </a:spcBef>
              <a:defRPr/>
            </a:pPr>
            <a:r>
              <a:rPr lang="en-US" sz="1600" dirty="0">
                <a:solidFill>
                  <a:schemeClr val="tx2"/>
                </a:solidFill>
                <a:latin typeface="造字工房朗宋（非商用）常规体" pitchFamily="2" charset="-122"/>
                <a:ea typeface="造字工房朗宋（非商用）常规体" pitchFamily="2" charset="-122"/>
              </a:rPr>
              <a:t>Keyword02</a:t>
            </a:r>
          </a:p>
        </p:txBody>
      </p:sp>
      <p:sp>
        <p:nvSpPr>
          <p:cNvPr id="167" name="Rectangle 56">
            <a:extLst>
              <a:ext uri="{FF2B5EF4-FFF2-40B4-BE49-F238E27FC236}">
                <a16:creationId xmlns:a16="http://schemas.microsoft.com/office/drawing/2014/main" id="{DF42B0B7-F1D2-44A3-B459-A83289970B16}"/>
              </a:ext>
            </a:extLst>
          </p:cNvPr>
          <p:cNvSpPr/>
          <p:nvPr/>
        </p:nvSpPr>
        <p:spPr>
          <a:xfrm>
            <a:off x="4561296" y="2482266"/>
            <a:ext cx="995785" cy="338554"/>
          </a:xfrm>
          <a:prstGeom prst="rect">
            <a:avLst/>
          </a:prstGeom>
        </p:spPr>
        <p:txBody>
          <a:bodyPr wrap="none">
            <a:spAutoFit/>
          </a:bodyPr>
          <a:lstStyle/>
          <a:p>
            <a:pPr lvl="0" algn="ctr">
              <a:spcBef>
                <a:spcPct val="20000"/>
              </a:spcBef>
              <a:defRPr/>
            </a:pPr>
            <a:r>
              <a:rPr lang="en-US" sz="1600" dirty="0">
                <a:solidFill>
                  <a:schemeClr val="tx2"/>
                </a:solidFill>
                <a:latin typeface="造字工房朗宋（非商用）常规体" pitchFamily="2" charset="-122"/>
                <a:ea typeface="造字工房朗宋（非商用）常规体" pitchFamily="2" charset="-122"/>
              </a:rPr>
              <a:t>Keyword03</a:t>
            </a:r>
          </a:p>
        </p:txBody>
      </p:sp>
      <p:sp>
        <p:nvSpPr>
          <p:cNvPr id="168" name="Title 1">
            <a:extLst>
              <a:ext uri="{FF2B5EF4-FFF2-40B4-BE49-F238E27FC236}">
                <a16:creationId xmlns:a16="http://schemas.microsoft.com/office/drawing/2014/main" id="{D1FE6A08-EDB3-4C04-8A28-EBEC7698CAC7}"/>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solidFill>
                  <a:schemeClr val="bg1"/>
                </a:solidFill>
                <a:latin typeface="造字工房朗宋（非商用）常规体" pitchFamily="2" charset="-122"/>
                <a:ea typeface="造字工房朗宋（非商用）常规体" pitchFamily="2" charset="-122"/>
              </a:rPr>
              <a:t>Team growth</a:t>
            </a:r>
          </a:p>
        </p:txBody>
      </p:sp>
      <p:sp>
        <p:nvSpPr>
          <p:cNvPr id="169" name="Subtitle 2">
            <a:extLst>
              <a:ext uri="{FF2B5EF4-FFF2-40B4-BE49-F238E27FC236}">
                <a16:creationId xmlns:a16="http://schemas.microsoft.com/office/drawing/2014/main" id="{2B8A74F7-252B-432F-BBDE-B08C56E2E275}"/>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bg1"/>
                </a:solidFill>
                <a:latin typeface="Lato Light" panose="020F0302020204030203" pitchFamily="34" charset="0"/>
              </a:rPr>
              <a:t>Put your best word.</a:t>
            </a:r>
            <a:endParaRPr lang="en-US" sz="1333" dirty="0">
              <a:solidFill>
                <a:schemeClr val="bg1"/>
              </a:solidFill>
              <a:latin typeface="Lato Light" panose="020F0302020204030203" pitchFamily="34" charset="0"/>
              <a:cs typeface="Clear Sans Light" panose="020B0303030202020304" pitchFamily="34" charset="0"/>
            </a:endParaRPr>
          </a:p>
        </p:txBody>
      </p:sp>
    </p:spTree>
    <p:extLst>
      <p:ext uri="{BB962C8B-B14F-4D97-AF65-F5344CB8AC3E}">
        <p14:creationId xmlns:p14="http://schemas.microsoft.com/office/powerpoint/2010/main" val="454136263"/>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strips(upRight)">
                                      <p:cBhvr>
                                        <p:cTn id="7" dur="500"/>
                                        <p:tgtEl>
                                          <p:spTgt spid="11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 calcmode="lin" valueType="num">
                                      <p:cBhvr>
                                        <p:cTn id="11" dur="500" fill="hold"/>
                                        <p:tgtEl>
                                          <p:spTgt spid="133"/>
                                        </p:tgtEl>
                                        <p:attrNameLst>
                                          <p:attrName>ppt_w</p:attrName>
                                        </p:attrNameLst>
                                      </p:cBhvr>
                                      <p:tavLst>
                                        <p:tav tm="0">
                                          <p:val>
                                            <p:fltVal val="0"/>
                                          </p:val>
                                        </p:tav>
                                        <p:tav tm="100000">
                                          <p:val>
                                            <p:strVal val="#ppt_w"/>
                                          </p:val>
                                        </p:tav>
                                      </p:tavLst>
                                    </p:anim>
                                    <p:anim calcmode="lin" valueType="num">
                                      <p:cBhvr>
                                        <p:cTn id="12" dur="500" fill="hold"/>
                                        <p:tgtEl>
                                          <p:spTgt spid="133"/>
                                        </p:tgtEl>
                                        <p:attrNameLst>
                                          <p:attrName>ppt_h</p:attrName>
                                        </p:attrNameLst>
                                      </p:cBhvr>
                                      <p:tavLst>
                                        <p:tav tm="0">
                                          <p:val>
                                            <p:fltVal val="0"/>
                                          </p:val>
                                        </p:tav>
                                        <p:tav tm="100000">
                                          <p:val>
                                            <p:strVal val="#ppt_h"/>
                                          </p:val>
                                        </p:tav>
                                      </p:tavLst>
                                    </p:anim>
                                    <p:animEffect transition="in" filter="fade">
                                      <p:cBhvr>
                                        <p:cTn id="13" dur="500"/>
                                        <p:tgtEl>
                                          <p:spTgt spid="13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65"/>
                                        </p:tgtEl>
                                        <p:attrNameLst>
                                          <p:attrName>style.visibility</p:attrName>
                                        </p:attrNameLst>
                                      </p:cBhvr>
                                      <p:to>
                                        <p:strVal val="visible"/>
                                      </p:to>
                                    </p:set>
                                    <p:animEffect transition="in" filter="fade">
                                      <p:cBhvr>
                                        <p:cTn id="17" dur="500"/>
                                        <p:tgtEl>
                                          <p:spTgt spid="165"/>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46"/>
                                        </p:tgtEl>
                                        <p:attrNameLst>
                                          <p:attrName>style.visibility</p:attrName>
                                        </p:attrNameLst>
                                      </p:cBhvr>
                                      <p:to>
                                        <p:strVal val="visible"/>
                                      </p:to>
                                    </p:set>
                                    <p:anim calcmode="lin" valueType="num">
                                      <p:cBhvr>
                                        <p:cTn id="21" dur="500" fill="hold"/>
                                        <p:tgtEl>
                                          <p:spTgt spid="146"/>
                                        </p:tgtEl>
                                        <p:attrNameLst>
                                          <p:attrName>ppt_w</p:attrName>
                                        </p:attrNameLst>
                                      </p:cBhvr>
                                      <p:tavLst>
                                        <p:tav tm="0">
                                          <p:val>
                                            <p:fltVal val="0"/>
                                          </p:val>
                                        </p:tav>
                                        <p:tav tm="100000">
                                          <p:val>
                                            <p:strVal val="#ppt_w"/>
                                          </p:val>
                                        </p:tav>
                                      </p:tavLst>
                                    </p:anim>
                                    <p:anim calcmode="lin" valueType="num">
                                      <p:cBhvr>
                                        <p:cTn id="22" dur="500" fill="hold"/>
                                        <p:tgtEl>
                                          <p:spTgt spid="146"/>
                                        </p:tgtEl>
                                        <p:attrNameLst>
                                          <p:attrName>ppt_h</p:attrName>
                                        </p:attrNameLst>
                                      </p:cBhvr>
                                      <p:tavLst>
                                        <p:tav tm="0">
                                          <p:val>
                                            <p:fltVal val="0"/>
                                          </p:val>
                                        </p:tav>
                                        <p:tav tm="100000">
                                          <p:val>
                                            <p:strVal val="#ppt_h"/>
                                          </p:val>
                                        </p:tav>
                                      </p:tavLst>
                                    </p:anim>
                                    <p:animEffect transition="in" filter="fade">
                                      <p:cBhvr>
                                        <p:cTn id="23" dur="500"/>
                                        <p:tgtEl>
                                          <p:spTgt spid="146"/>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66"/>
                                        </p:tgtEl>
                                        <p:attrNameLst>
                                          <p:attrName>style.visibility</p:attrName>
                                        </p:attrNameLst>
                                      </p:cBhvr>
                                      <p:to>
                                        <p:strVal val="visible"/>
                                      </p:to>
                                    </p:set>
                                    <p:animEffect transition="in" filter="fade">
                                      <p:cBhvr>
                                        <p:cTn id="27" dur="500"/>
                                        <p:tgtEl>
                                          <p:spTgt spid="166"/>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49"/>
                                        </p:tgtEl>
                                        <p:attrNameLst>
                                          <p:attrName>style.visibility</p:attrName>
                                        </p:attrNameLst>
                                      </p:cBhvr>
                                      <p:to>
                                        <p:strVal val="visible"/>
                                      </p:to>
                                    </p:set>
                                    <p:anim calcmode="lin" valueType="num">
                                      <p:cBhvr>
                                        <p:cTn id="31" dur="500" fill="hold"/>
                                        <p:tgtEl>
                                          <p:spTgt spid="149"/>
                                        </p:tgtEl>
                                        <p:attrNameLst>
                                          <p:attrName>ppt_w</p:attrName>
                                        </p:attrNameLst>
                                      </p:cBhvr>
                                      <p:tavLst>
                                        <p:tav tm="0">
                                          <p:val>
                                            <p:fltVal val="0"/>
                                          </p:val>
                                        </p:tav>
                                        <p:tav tm="100000">
                                          <p:val>
                                            <p:strVal val="#ppt_w"/>
                                          </p:val>
                                        </p:tav>
                                      </p:tavLst>
                                    </p:anim>
                                    <p:anim calcmode="lin" valueType="num">
                                      <p:cBhvr>
                                        <p:cTn id="32" dur="500" fill="hold"/>
                                        <p:tgtEl>
                                          <p:spTgt spid="149"/>
                                        </p:tgtEl>
                                        <p:attrNameLst>
                                          <p:attrName>ppt_h</p:attrName>
                                        </p:attrNameLst>
                                      </p:cBhvr>
                                      <p:tavLst>
                                        <p:tav tm="0">
                                          <p:val>
                                            <p:fltVal val="0"/>
                                          </p:val>
                                        </p:tav>
                                        <p:tav tm="100000">
                                          <p:val>
                                            <p:strVal val="#ppt_h"/>
                                          </p:val>
                                        </p:tav>
                                      </p:tavLst>
                                    </p:anim>
                                    <p:animEffect transition="in" filter="fade">
                                      <p:cBhvr>
                                        <p:cTn id="33" dur="500"/>
                                        <p:tgtEl>
                                          <p:spTgt spid="149"/>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67"/>
                                        </p:tgtEl>
                                        <p:attrNameLst>
                                          <p:attrName>style.visibility</p:attrName>
                                        </p:attrNameLst>
                                      </p:cBhvr>
                                      <p:to>
                                        <p:strVal val="visible"/>
                                      </p:to>
                                    </p:set>
                                    <p:animEffect transition="in" filter="fade">
                                      <p:cBhvr>
                                        <p:cTn id="37" dur="500"/>
                                        <p:tgtEl>
                                          <p:spTgt spid="167"/>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59"/>
                                        </p:tgtEl>
                                        <p:attrNameLst>
                                          <p:attrName>style.visibility</p:attrName>
                                        </p:attrNameLst>
                                      </p:cBhvr>
                                      <p:to>
                                        <p:strVal val="visible"/>
                                      </p:to>
                                    </p:set>
                                    <p:animEffect transition="in" filter="fade">
                                      <p:cBhvr>
                                        <p:cTn id="41" dur="500"/>
                                        <p:tgtEl>
                                          <p:spTgt spid="159"/>
                                        </p:tgtEl>
                                      </p:cBhvr>
                                    </p:animEffect>
                                  </p:childTnLst>
                                </p:cTn>
                              </p:par>
                            </p:childTnLst>
                          </p:cTn>
                        </p:par>
                        <p:par>
                          <p:cTn id="42" fill="hold">
                            <p:stCondLst>
                              <p:cond delay="4000"/>
                            </p:stCondLst>
                            <p:childTnLst>
                              <p:par>
                                <p:cTn id="43" presetID="2" presetClass="entr" presetSubtype="2" fill="hold" grpId="0" nodeType="afterEffect">
                                  <p:stCondLst>
                                    <p:cond delay="0"/>
                                  </p:stCondLst>
                                  <p:childTnLst>
                                    <p:set>
                                      <p:cBhvr>
                                        <p:cTn id="44" dur="1" fill="hold">
                                          <p:stCondLst>
                                            <p:cond delay="0"/>
                                          </p:stCondLst>
                                        </p:cTn>
                                        <p:tgtEl>
                                          <p:spTgt spid="160"/>
                                        </p:tgtEl>
                                        <p:attrNameLst>
                                          <p:attrName>style.visibility</p:attrName>
                                        </p:attrNameLst>
                                      </p:cBhvr>
                                      <p:to>
                                        <p:strVal val="visible"/>
                                      </p:to>
                                    </p:set>
                                    <p:anim calcmode="lin" valueType="num">
                                      <p:cBhvr additive="base">
                                        <p:cTn id="45" dur="500" fill="hold"/>
                                        <p:tgtEl>
                                          <p:spTgt spid="160"/>
                                        </p:tgtEl>
                                        <p:attrNameLst>
                                          <p:attrName>ppt_x</p:attrName>
                                        </p:attrNameLst>
                                      </p:cBhvr>
                                      <p:tavLst>
                                        <p:tav tm="0">
                                          <p:val>
                                            <p:strVal val="1+#ppt_w/2"/>
                                          </p:val>
                                        </p:tav>
                                        <p:tav tm="100000">
                                          <p:val>
                                            <p:strVal val="#ppt_x"/>
                                          </p:val>
                                        </p:tav>
                                      </p:tavLst>
                                    </p:anim>
                                    <p:anim calcmode="lin" valueType="num">
                                      <p:cBhvr additive="base">
                                        <p:cTn id="46" dur="500" fill="hold"/>
                                        <p:tgtEl>
                                          <p:spTgt spid="160"/>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10" presetClass="entr" presetSubtype="0" fill="hold" grpId="0" nodeType="afterEffect">
                                  <p:stCondLst>
                                    <p:cond delay="0"/>
                                  </p:stCondLst>
                                  <p:childTnLst>
                                    <p:set>
                                      <p:cBhvr>
                                        <p:cTn id="49" dur="1" fill="hold">
                                          <p:stCondLst>
                                            <p:cond delay="0"/>
                                          </p:stCondLst>
                                        </p:cTn>
                                        <p:tgtEl>
                                          <p:spTgt spid="161"/>
                                        </p:tgtEl>
                                        <p:attrNameLst>
                                          <p:attrName>style.visibility</p:attrName>
                                        </p:attrNameLst>
                                      </p:cBhvr>
                                      <p:to>
                                        <p:strVal val="visible"/>
                                      </p:to>
                                    </p:set>
                                    <p:animEffect transition="in" filter="fade">
                                      <p:cBhvr>
                                        <p:cTn id="50" dur="500"/>
                                        <p:tgtEl>
                                          <p:spTgt spid="161"/>
                                        </p:tgtEl>
                                      </p:cBhvr>
                                    </p:animEffect>
                                  </p:childTnLst>
                                </p:cTn>
                              </p:par>
                            </p:childTnLst>
                          </p:cTn>
                        </p:par>
                        <p:par>
                          <p:cTn id="51" fill="hold">
                            <p:stCondLst>
                              <p:cond delay="5000"/>
                            </p:stCondLst>
                            <p:childTnLst>
                              <p:par>
                                <p:cTn id="52" presetID="2" presetClass="entr" presetSubtype="2" fill="hold" grpId="0" nodeType="afterEffect">
                                  <p:stCondLst>
                                    <p:cond delay="0"/>
                                  </p:stCondLst>
                                  <p:childTnLst>
                                    <p:set>
                                      <p:cBhvr>
                                        <p:cTn id="53" dur="1" fill="hold">
                                          <p:stCondLst>
                                            <p:cond delay="0"/>
                                          </p:stCondLst>
                                        </p:cTn>
                                        <p:tgtEl>
                                          <p:spTgt spid="162"/>
                                        </p:tgtEl>
                                        <p:attrNameLst>
                                          <p:attrName>style.visibility</p:attrName>
                                        </p:attrNameLst>
                                      </p:cBhvr>
                                      <p:to>
                                        <p:strVal val="visible"/>
                                      </p:to>
                                    </p:set>
                                    <p:anim calcmode="lin" valueType="num">
                                      <p:cBhvr additive="base">
                                        <p:cTn id="54" dur="500" fill="hold"/>
                                        <p:tgtEl>
                                          <p:spTgt spid="162"/>
                                        </p:tgtEl>
                                        <p:attrNameLst>
                                          <p:attrName>ppt_x</p:attrName>
                                        </p:attrNameLst>
                                      </p:cBhvr>
                                      <p:tavLst>
                                        <p:tav tm="0">
                                          <p:val>
                                            <p:strVal val="1+#ppt_w/2"/>
                                          </p:val>
                                        </p:tav>
                                        <p:tav tm="100000">
                                          <p:val>
                                            <p:strVal val="#ppt_x"/>
                                          </p:val>
                                        </p:tav>
                                      </p:tavLst>
                                    </p:anim>
                                    <p:anim calcmode="lin" valueType="num">
                                      <p:cBhvr additive="base">
                                        <p:cTn id="55" dur="500" fill="hold"/>
                                        <p:tgtEl>
                                          <p:spTgt spid="162"/>
                                        </p:tgtEl>
                                        <p:attrNameLst>
                                          <p:attrName>ppt_y</p:attrName>
                                        </p:attrNameLst>
                                      </p:cBhvr>
                                      <p:tavLst>
                                        <p:tav tm="0">
                                          <p:val>
                                            <p:strVal val="#ppt_y"/>
                                          </p:val>
                                        </p:tav>
                                        <p:tav tm="100000">
                                          <p:val>
                                            <p:strVal val="#ppt_y"/>
                                          </p:val>
                                        </p:tav>
                                      </p:tavLst>
                                    </p:anim>
                                  </p:childTnLst>
                                </p:cTn>
                              </p:par>
                            </p:childTnLst>
                          </p:cTn>
                        </p:par>
                        <p:par>
                          <p:cTn id="56" fill="hold">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fade">
                                      <p:cBhvr>
                                        <p:cTn id="59" dur="500"/>
                                        <p:tgtEl>
                                          <p:spTgt spid="163"/>
                                        </p:tgtEl>
                                      </p:cBhvr>
                                    </p:animEffect>
                                  </p:childTnLst>
                                </p:cTn>
                              </p:par>
                            </p:childTnLst>
                          </p:cTn>
                        </p:par>
                        <p:par>
                          <p:cTn id="60" fill="hold">
                            <p:stCondLst>
                              <p:cond delay="6000"/>
                            </p:stCondLst>
                            <p:childTnLst>
                              <p:par>
                                <p:cTn id="61" presetID="2" presetClass="entr" presetSubtype="2" fill="hold" grpId="0" nodeType="afterEffect">
                                  <p:stCondLst>
                                    <p:cond delay="0"/>
                                  </p:stCondLst>
                                  <p:childTnLst>
                                    <p:set>
                                      <p:cBhvr>
                                        <p:cTn id="62" dur="1" fill="hold">
                                          <p:stCondLst>
                                            <p:cond delay="0"/>
                                          </p:stCondLst>
                                        </p:cTn>
                                        <p:tgtEl>
                                          <p:spTgt spid="164"/>
                                        </p:tgtEl>
                                        <p:attrNameLst>
                                          <p:attrName>style.visibility</p:attrName>
                                        </p:attrNameLst>
                                      </p:cBhvr>
                                      <p:to>
                                        <p:strVal val="visible"/>
                                      </p:to>
                                    </p:set>
                                    <p:anim calcmode="lin" valueType="num">
                                      <p:cBhvr additive="base">
                                        <p:cTn id="63" dur="500" fill="hold"/>
                                        <p:tgtEl>
                                          <p:spTgt spid="164"/>
                                        </p:tgtEl>
                                        <p:attrNameLst>
                                          <p:attrName>ppt_x</p:attrName>
                                        </p:attrNameLst>
                                      </p:cBhvr>
                                      <p:tavLst>
                                        <p:tav tm="0">
                                          <p:val>
                                            <p:strVal val="1+#ppt_w/2"/>
                                          </p:val>
                                        </p:tav>
                                        <p:tav tm="100000">
                                          <p:val>
                                            <p:strVal val="#ppt_x"/>
                                          </p:val>
                                        </p:tav>
                                      </p:tavLst>
                                    </p:anim>
                                    <p:anim calcmode="lin" valueType="num">
                                      <p:cBhvr additive="base">
                                        <p:cTn id="64" dur="500" fill="hold"/>
                                        <p:tgtEl>
                                          <p:spTgt spid="1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60" grpId="0"/>
      <p:bldP spid="161" grpId="0" animBg="1"/>
      <p:bldP spid="162" grpId="0"/>
      <p:bldP spid="163" grpId="0" animBg="1"/>
      <p:bldP spid="164" grpId="0"/>
      <p:bldP spid="165" grpId="0"/>
      <p:bldP spid="166" grpId="0"/>
      <p:bldP spid="1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4010806" y="-240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32" name="椭圆 11"/>
          <p:cNvSpPr/>
          <p:nvPr/>
        </p:nvSpPr>
        <p:spPr>
          <a:xfrm>
            <a:off x="1161768" y="6506747"/>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grpSp>
        <p:nvGrpSpPr>
          <p:cNvPr id="178" name="그룹 93">
            <a:extLst>
              <a:ext uri="{FF2B5EF4-FFF2-40B4-BE49-F238E27FC236}">
                <a16:creationId xmlns:a16="http://schemas.microsoft.com/office/drawing/2014/main" id="{5955876F-940F-4714-B310-7B5D401B3D1F}"/>
              </a:ext>
            </a:extLst>
          </p:cNvPr>
          <p:cNvGrpSpPr/>
          <p:nvPr/>
        </p:nvGrpSpPr>
        <p:grpSpPr>
          <a:xfrm>
            <a:off x="8527372" y="3509012"/>
            <a:ext cx="3255055" cy="1117601"/>
            <a:chOff x="7757947" y="3509010"/>
            <a:chExt cx="3255054" cy="1117600"/>
          </a:xfrm>
        </p:grpSpPr>
        <p:grpSp>
          <p:nvGrpSpPr>
            <p:cNvPr id="179" name="그룹 36">
              <a:extLst>
                <a:ext uri="{FF2B5EF4-FFF2-40B4-BE49-F238E27FC236}">
                  <a16:creationId xmlns:a16="http://schemas.microsoft.com/office/drawing/2014/main" id="{DF970C9E-4396-4824-A1D0-39906BED2D93}"/>
                </a:ext>
              </a:extLst>
            </p:cNvPr>
            <p:cNvGrpSpPr/>
            <p:nvPr/>
          </p:nvGrpSpPr>
          <p:grpSpPr>
            <a:xfrm>
              <a:off x="9105901" y="3540228"/>
              <a:ext cx="1907100" cy="815099"/>
              <a:chOff x="1793876" y="2254228"/>
              <a:chExt cx="1907100" cy="815099"/>
            </a:xfrm>
          </p:grpSpPr>
          <p:sp>
            <p:nvSpPr>
              <p:cNvPr id="185" name="직사각형 38">
                <a:extLst>
                  <a:ext uri="{FF2B5EF4-FFF2-40B4-BE49-F238E27FC236}">
                    <a16:creationId xmlns:a16="http://schemas.microsoft.com/office/drawing/2014/main" id="{C7AFFF1B-FAD5-496B-BBC6-ACA05BD9B8C2}"/>
                  </a:ext>
                </a:extLst>
              </p:cNvPr>
              <p:cNvSpPr/>
              <p:nvPr/>
            </p:nvSpPr>
            <p:spPr>
              <a:xfrm>
                <a:off x="1793876" y="2254228"/>
                <a:ext cx="1223412" cy="338554"/>
              </a:xfrm>
              <a:prstGeom prst="rect">
                <a:avLst/>
              </a:prstGeom>
            </p:spPr>
            <p:txBody>
              <a:bodyPr wrap="none">
                <a:spAutoFit/>
                <a:scene3d>
                  <a:camera prst="orthographicFront"/>
                  <a:lightRig rig="threePt" dir="t"/>
                </a:scene3d>
                <a:sp3d>
                  <a:bevelT w="1270" h="1270"/>
                </a:sp3d>
              </a:bodyPr>
              <a:lstStyle/>
              <a:p>
                <a:pPr>
                  <a:spcBef>
                    <a:spcPct val="20000"/>
                  </a:spcBef>
                </a:pPr>
                <a:r>
                  <a:rPr lang="zh-CN" altLang="en-US"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186" name="직사각형 39">
                <a:extLst>
                  <a:ext uri="{FF2B5EF4-FFF2-40B4-BE49-F238E27FC236}">
                    <a16:creationId xmlns:a16="http://schemas.microsoft.com/office/drawing/2014/main" id="{7D8207AD-A67D-4697-9DA5-91615869F091}"/>
                  </a:ext>
                </a:extLst>
              </p:cNvPr>
              <p:cNvSpPr/>
              <p:nvPr/>
            </p:nvSpPr>
            <p:spPr>
              <a:xfrm>
                <a:off x="1793877" y="2607662"/>
                <a:ext cx="1907099" cy="461665"/>
              </a:xfrm>
              <a:prstGeom prst="rect">
                <a:avLst/>
              </a:prstGeom>
            </p:spPr>
            <p:txBody>
              <a:bodyPr wrap="square">
                <a:spAutoFit/>
                <a:scene3d>
                  <a:camera prst="orthographicFront"/>
                  <a:lightRig rig="threePt" dir="t"/>
                </a:scene3d>
                <a:sp3d>
                  <a:bevelT w="1270" h="1270"/>
                </a:sp3d>
              </a:bodyPr>
              <a:lstStyle/>
              <a:p>
                <a:pPr defTabSz="1216787">
                  <a:spcBef>
                    <a:spcPct val="20000"/>
                  </a:spcBef>
                  <a:defRPr/>
                </a:pPr>
                <a:r>
                  <a:rPr lang="zh-CN" altLang="en-US" sz="12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grpSp>
        <p:grpSp>
          <p:nvGrpSpPr>
            <p:cNvPr id="180" name="그룹 87">
              <a:extLst>
                <a:ext uri="{FF2B5EF4-FFF2-40B4-BE49-F238E27FC236}">
                  <a16:creationId xmlns:a16="http://schemas.microsoft.com/office/drawing/2014/main" id="{75D2F682-BE42-42B1-9462-17F816B1BF71}"/>
                </a:ext>
              </a:extLst>
            </p:cNvPr>
            <p:cNvGrpSpPr/>
            <p:nvPr/>
          </p:nvGrpSpPr>
          <p:grpSpPr>
            <a:xfrm>
              <a:off x="7757947" y="3509010"/>
              <a:ext cx="1281278" cy="1117600"/>
              <a:chOff x="7757947" y="3509010"/>
              <a:chExt cx="1281278" cy="1117600"/>
            </a:xfrm>
          </p:grpSpPr>
          <p:grpSp>
            <p:nvGrpSpPr>
              <p:cNvPr id="181" name="그룹 68">
                <a:extLst>
                  <a:ext uri="{FF2B5EF4-FFF2-40B4-BE49-F238E27FC236}">
                    <a16:creationId xmlns:a16="http://schemas.microsoft.com/office/drawing/2014/main" id="{6B50A7D8-A4D7-4BD4-900B-C7F101C2B408}"/>
                  </a:ext>
                </a:extLst>
              </p:cNvPr>
              <p:cNvGrpSpPr/>
              <p:nvPr/>
            </p:nvGrpSpPr>
            <p:grpSpPr>
              <a:xfrm>
                <a:off x="7921625" y="3509010"/>
                <a:ext cx="1117600" cy="1117600"/>
                <a:chOff x="7921625" y="3509010"/>
                <a:chExt cx="1117600" cy="1117600"/>
              </a:xfrm>
            </p:grpSpPr>
            <p:sp>
              <p:nvSpPr>
                <p:cNvPr id="183" name="타원 37">
                  <a:extLst>
                    <a:ext uri="{FF2B5EF4-FFF2-40B4-BE49-F238E27FC236}">
                      <a16:creationId xmlns:a16="http://schemas.microsoft.com/office/drawing/2014/main" id="{1FBD872B-758D-4F0C-9FC7-910D39EE5FA6}"/>
                    </a:ext>
                  </a:extLst>
                </p:cNvPr>
                <p:cNvSpPr/>
                <p:nvPr/>
              </p:nvSpPr>
              <p:spPr>
                <a:xfrm>
                  <a:off x="7921625" y="3509010"/>
                  <a:ext cx="1117600" cy="1117600"/>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solidFill>
                      <a:schemeClr val="bg1"/>
                    </a:solidFill>
                    <a:latin typeface="造字工房朗宋（非商用）常规体" pitchFamily="2" charset="-122"/>
                  </a:endParaRPr>
                </a:p>
              </p:txBody>
            </p:sp>
            <p:sp>
              <p:nvSpPr>
                <p:cNvPr id="184" name="Freeform 12">
                  <a:extLst>
                    <a:ext uri="{FF2B5EF4-FFF2-40B4-BE49-F238E27FC236}">
                      <a16:creationId xmlns:a16="http://schemas.microsoft.com/office/drawing/2014/main" id="{43275075-086C-4140-B721-E3D28F06329D}"/>
                    </a:ext>
                  </a:extLst>
                </p:cNvPr>
                <p:cNvSpPr>
                  <a:spLocks noEditPoints="1"/>
                </p:cNvSpPr>
                <p:nvPr/>
              </p:nvSpPr>
              <p:spPr bwMode="auto">
                <a:xfrm>
                  <a:off x="8201092" y="3800474"/>
                  <a:ext cx="558666" cy="553783"/>
                </a:xfrm>
                <a:custGeom>
                  <a:avLst/>
                  <a:gdLst>
                    <a:gd name="T0" fmla="*/ 160 w 241"/>
                    <a:gd name="T1" fmla="*/ 77 h 239"/>
                    <a:gd name="T2" fmla="*/ 171 w 241"/>
                    <a:gd name="T3" fmla="*/ 108 h 239"/>
                    <a:gd name="T4" fmla="*/ 189 w 241"/>
                    <a:gd name="T5" fmla="*/ 107 h 239"/>
                    <a:gd name="T6" fmla="*/ 192 w 241"/>
                    <a:gd name="T7" fmla="*/ 104 h 239"/>
                    <a:gd name="T8" fmla="*/ 132 w 241"/>
                    <a:gd name="T9" fmla="*/ 44 h 239"/>
                    <a:gd name="T10" fmla="*/ 128 w 241"/>
                    <a:gd name="T11" fmla="*/ 62 h 239"/>
                    <a:gd name="T12" fmla="*/ 132 w 241"/>
                    <a:gd name="T13" fmla="*/ 66 h 239"/>
                    <a:gd name="T14" fmla="*/ 180 w 241"/>
                    <a:gd name="T15" fmla="*/ 56 h 239"/>
                    <a:gd name="T16" fmla="*/ 200 w 241"/>
                    <a:gd name="T17" fmla="*/ 106 h 239"/>
                    <a:gd name="T18" fmla="*/ 218 w 241"/>
                    <a:gd name="T19" fmla="*/ 105 h 239"/>
                    <a:gd name="T20" fmla="*/ 221 w 241"/>
                    <a:gd name="T21" fmla="*/ 102 h 239"/>
                    <a:gd name="T22" fmla="*/ 133 w 241"/>
                    <a:gd name="T23" fmla="*/ 16 h 239"/>
                    <a:gd name="T24" fmla="*/ 129 w 241"/>
                    <a:gd name="T25" fmla="*/ 33 h 239"/>
                    <a:gd name="T26" fmla="*/ 133 w 241"/>
                    <a:gd name="T27" fmla="*/ 37 h 239"/>
                    <a:gd name="T28" fmla="*/ 191 w 241"/>
                    <a:gd name="T29" fmla="*/ 146 h 239"/>
                    <a:gd name="T30" fmla="*/ 163 w 241"/>
                    <a:gd name="T31" fmla="*/ 144 h 239"/>
                    <a:gd name="T32" fmla="*/ 116 w 241"/>
                    <a:gd name="T33" fmla="*/ 127 h 239"/>
                    <a:gd name="T34" fmla="*/ 114 w 241"/>
                    <a:gd name="T35" fmla="*/ 125 h 239"/>
                    <a:gd name="T36" fmla="*/ 96 w 241"/>
                    <a:gd name="T37" fmla="*/ 77 h 239"/>
                    <a:gd name="T38" fmla="*/ 68 w 241"/>
                    <a:gd name="T39" fmla="*/ 10 h 239"/>
                    <a:gd name="T40" fmla="*/ 48 w 241"/>
                    <a:gd name="T41" fmla="*/ 0 h 239"/>
                    <a:gd name="T42" fmla="*/ 2 w 241"/>
                    <a:gd name="T43" fmla="*/ 51 h 239"/>
                    <a:gd name="T44" fmla="*/ 72 w 241"/>
                    <a:gd name="T45" fmla="*/ 166 h 239"/>
                    <a:gd name="T46" fmla="*/ 73 w 241"/>
                    <a:gd name="T47" fmla="*/ 168 h 239"/>
                    <a:gd name="T48" fmla="*/ 189 w 241"/>
                    <a:gd name="T49" fmla="*/ 239 h 239"/>
                    <a:gd name="T50" fmla="*/ 217 w 241"/>
                    <a:gd name="T51" fmla="*/ 227 h 239"/>
                    <a:gd name="T52" fmla="*/ 231 w 241"/>
                    <a:gd name="T53" fmla="*/ 172 h 239"/>
                    <a:gd name="T54" fmla="*/ 193 w 241"/>
                    <a:gd name="T55" fmla="*/ 219 h 239"/>
                    <a:gd name="T56" fmla="*/ 192 w 241"/>
                    <a:gd name="T57" fmla="*/ 218 h 239"/>
                    <a:gd name="T58" fmla="*/ 88 w 241"/>
                    <a:gd name="T59" fmla="*/ 153 h 239"/>
                    <a:gd name="T60" fmla="*/ 22 w 241"/>
                    <a:gd name="T61" fmla="*/ 48 h 239"/>
                    <a:gd name="T62" fmla="*/ 28 w 241"/>
                    <a:gd name="T63" fmla="*/ 38 h 239"/>
                    <a:gd name="T64" fmla="*/ 50 w 241"/>
                    <a:gd name="T65" fmla="*/ 21 h 239"/>
                    <a:gd name="T66" fmla="*/ 50 w 241"/>
                    <a:gd name="T67" fmla="*/ 21 h 239"/>
                    <a:gd name="T68" fmla="*/ 77 w 241"/>
                    <a:gd name="T69" fmla="*/ 61 h 239"/>
                    <a:gd name="T70" fmla="*/ 78 w 241"/>
                    <a:gd name="T71" fmla="*/ 67 h 239"/>
                    <a:gd name="T72" fmla="*/ 66 w 241"/>
                    <a:gd name="T73" fmla="*/ 102 h 239"/>
                    <a:gd name="T74" fmla="*/ 138 w 241"/>
                    <a:gd name="T75" fmla="*/ 175 h 239"/>
                    <a:gd name="T76" fmla="*/ 150 w 241"/>
                    <a:gd name="T77" fmla="*/ 176 h 239"/>
                    <a:gd name="T78" fmla="*/ 176 w 241"/>
                    <a:gd name="T79" fmla="*/ 162 h 239"/>
                    <a:gd name="T80" fmla="*/ 179 w 241"/>
                    <a:gd name="T81" fmla="*/ 163 h 239"/>
                    <a:gd name="T82" fmla="*/ 220 w 241"/>
                    <a:gd name="T83" fmla="*/ 19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1" h="239">
                      <a:moveTo>
                        <a:pt x="132" y="66"/>
                      </a:moveTo>
                      <a:cubicBezTo>
                        <a:pt x="142" y="66"/>
                        <a:pt x="152" y="70"/>
                        <a:pt x="160" y="77"/>
                      </a:cubicBezTo>
                      <a:cubicBezTo>
                        <a:pt x="167" y="84"/>
                        <a:pt x="171" y="94"/>
                        <a:pt x="171" y="104"/>
                      </a:cubicBezTo>
                      <a:cubicBezTo>
                        <a:pt x="171" y="108"/>
                        <a:pt x="171" y="108"/>
                        <a:pt x="171" y="108"/>
                      </a:cubicBezTo>
                      <a:cubicBezTo>
                        <a:pt x="175" y="108"/>
                        <a:pt x="175" y="108"/>
                        <a:pt x="175" y="108"/>
                      </a:cubicBezTo>
                      <a:cubicBezTo>
                        <a:pt x="189" y="107"/>
                        <a:pt x="189" y="107"/>
                        <a:pt x="189" y="107"/>
                      </a:cubicBezTo>
                      <a:cubicBezTo>
                        <a:pt x="193" y="107"/>
                        <a:pt x="193" y="107"/>
                        <a:pt x="193" y="107"/>
                      </a:cubicBezTo>
                      <a:cubicBezTo>
                        <a:pt x="192" y="104"/>
                        <a:pt x="192" y="104"/>
                        <a:pt x="192" y="104"/>
                      </a:cubicBezTo>
                      <a:cubicBezTo>
                        <a:pt x="192" y="88"/>
                        <a:pt x="186" y="73"/>
                        <a:pt x="175" y="62"/>
                      </a:cubicBezTo>
                      <a:cubicBezTo>
                        <a:pt x="163" y="51"/>
                        <a:pt x="148" y="44"/>
                        <a:pt x="132" y="44"/>
                      </a:cubicBezTo>
                      <a:cubicBezTo>
                        <a:pt x="128" y="44"/>
                        <a:pt x="128" y="44"/>
                        <a:pt x="128" y="44"/>
                      </a:cubicBezTo>
                      <a:cubicBezTo>
                        <a:pt x="128" y="62"/>
                        <a:pt x="128" y="62"/>
                        <a:pt x="128" y="62"/>
                      </a:cubicBezTo>
                      <a:cubicBezTo>
                        <a:pt x="128" y="66"/>
                        <a:pt x="128" y="66"/>
                        <a:pt x="128" y="66"/>
                      </a:cubicBezTo>
                      <a:lnTo>
                        <a:pt x="132" y="66"/>
                      </a:lnTo>
                      <a:close/>
                      <a:moveTo>
                        <a:pt x="133" y="37"/>
                      </a:moveTo>
                      <a:cubicBezTo>
                        <a:pt x="151" y="37"/>
                        <a:pt x="168" y="44"/>
                        <a:pt x="180" y="56"/>
                      </a:cubicBezTo>
                      <a:cubicBezTo>
                        <a:pt x="193" y="69"/>
                        <a:pt x="200" y="85"/>
                        <a:pt x="200" y="102"/>
                      </a:cubicBezTo>
                      <a:cubicBezTo>
                        <a:pt x="200" y="106"/>
                        <a:pt x="200" y="106"/>
                        <a:pt x="200" y="106"/>
                      </a:cubicBezTo>
                      <a:cubicBezTo>
                        <a:pt x="204" y="106"/>
                        <a:pt x="204" y="106"/>
                        <a:pt x="204" y="106"/>
                      </a:cubicBezTo>
                      <a:cubicBezTo>
                        <a:pt x="218" y="105"/>
                        <a:pt x="218" y="105"/>
                        <a:pt x="218" y="105"/>
                      </a:cubicBezTo>
                      <a:cubicBezTo>
                        <a:pt x="221" y="105"/>
                        <a:pt x="221" y="105"/>
                        <a:pt x="221" y="105"/>
                      </a:cubicBezTo>
                      <a:cubicBezTo>
                        <a:pt x="221" y="102"/>
                        <a:pt x="221" y="102"/>
                        <a:pt x="221" y="102"/>
                      </a:cubicBezTo>
                      <a:cubicBezTo>
                        <a:pt x="221" y="79"/>
                        <a:pt x="212" y="58"/>
                        <a:pt x="195" y="41"/>
                      </a:cubicBezTo>
                      <a:cubicBezTo>
                        <a:pt x="179" y="25"/>
                        <a:pt x="157" y="16"/>
                        <a:pt x="133" y="16"/>
                      </a:cubicBezTo>
                      <a:cubicBezTo>
                        <a:pt x="129" y="16"/>
                        <a:pt x="129" y="16"/>
                        <a:pt x="129" y="16"/>
                      </a:cubicBezTo>
                      <a:cubicBezTo>
                        <a:pt x="129" y="33"/>
                        <a:pt x="129" y="33"/>
                        <a:pt x="129" y="33"/>
                      </a:cubicBezTo>
                      <a:cubicBezTo>
                        <a:pt x="129" y="37"/>
                        <a:pt x="129" y="37"/>
                        <a:pt x="129" y="37"/>
                      </a:cubicBezTo>
                      <a:lnTo>
                        <a:pt x="133" y="37"/>
                      </a:lnTo>
                      <a:close/>
                      <a:moveTo>
                        <a:pt x="231" y="172"/>
                      </a:moveTo>
                      <a:cubicBezTo>
                        <a:pt x="191" y="146"/>
                        <a:pt x="191" y="146"/>
                        <a:pt x="191" y="146"/>
                      </a:cubicBezTo>
                      <a:cubicBezTo>
                        <a:pt x="189" y="145"/>
                        <a:pt x="184" y="141"/>
                        <a:pt x="176" y="141"/>
                      </a:cubicBezTo>
                      <a:cubicBezTo>
                        <a:pt x="172" y="141"/>
                        <a:pt x="168" y="142"/>
                        <a:pt x="163" y="144"/>
                      </a:cubicBezTo>
                      <a:cubicBezTo>
                        <a:pt x="146" y="154"/>
                        <a:pt x="146" y="154"/>
                        <a:pt x="146" y="154"/>
                      </a:cubicBezTo>
                      <a:cubicBezTo>
                        <a:pt x="139" y="148"/>
                        <a:pt x="125" y="137"/>
                        <a:pt x="116" y="127"/>
                      </a:cubicBezTo>
                      <a:cubicBezTo>
                        <a:pt x="115" y="127"/>
                        <a:pt x="115" y="126"/>
                        <a:pt x="115" y="126"/>
                      </a:cubicBezTo>
                      <a:cubicBezTo>
                        <a:pt x="114" y="126"/>
                        <a:pt x="114" y="125"/>
                        <a:pt x="114" y="125"/>
                      </a:cubicBezTo>
                      <a:cubicBezTo>
                        <a:pt x="104" y="116"/>
                        <a:pt x="93" y="103"/>
                        <a:pt x="86" y="95"/>
                      </a:cubicBezTo>
                      <a:cubicBezTo>
                        <a:pt x="96" y="77"/>
                        <a:pt x="96" y="77"/>
                        <a:pt x="96" y="77"/>
                      </a:cubicBezTo>
                      <a:cubicBezTo>
                        <a:pt x="102" y="66"/>
                        <a:pt x="99" y="55"/>
                        <a:pt x="94" y="49"/>
                      </a:cubicBezTo>
                      <a:cubicBezTo>
                        <a:pt x="68" y="10"/>
                        <a:pt x="68" y="10"/>
                        <a:pt x="68" y="10"/>
                      </a:cubicBezTo>
                      <a:cubicBezTo>
                        <a:pt x="62" y="1"/>
                        <a:pt x="54" y="0"/>
                        <a:pt x="50" y="0"/>
                      </a:cubicBezTo>
                      <a:cubicBezTo>
                        <a:pt x="49" y="0"/>
                        <a:pt x="48" y="0"/>
                        <a:pt x="48" y="0"/>
                      </a:cubicBezTo>
                      <a:cubicBezTo>
                        <a:pt x="39" y="1"/>
                        <a:pt x="24" y="13"/>
                        <a:pt x="14" y="23"/>
                      </a:cubicBezTo>
                      <a:cubicBezTo>
                        <a:pt x="0" y="36"/>
                        <a:pt x="1" y="48"/>
                        <a:pt x="2" y="51"/>
                      </a:cubicBezTo>
                      <a:cubicBezTo>
                        <a:pt x="7" y="86"/>
                        <a:pt x="31" y="126"/>
                        <a:pt x="71" y="166"/>
                      </a:cubicBezTo>
                      <a:cubicBezTo>
                        <a:pt x="72" y="166"/>
                        <a:pt x="72" y="166"/>
                        <a:pt x="72" y="166"/>
                      </a:cubicBezTo>
                      <a:cubicBezTo>
                        <a:pt x="72" y="167"/>
                        <a:pt x="73" y="167"/>
                        <a:pt x="73" y="167"/>
                      </a:cubicBezTo>
                      <a:cubicBezTo>
                        <a:pt x="73" y="167"/>
                        <a:pt x="73" y="168"/>
                        <a:pt x="73" y="168"/>
                      </a:cubicBezTo>
                      <a:cubicBezTo>
                        <a:pt x="74" y="168"/>
                        <a:pt x="74" y="169"/>
                        <a:pt x="76" y="170"/>
                      </a:cubicBezTo>
                      <a:cubicBezTo>
                        <a:pt x="116" y="211"/>
                        <a:pt x="154" y="234"/>
                        <a:pt x="189" y="239"/>
                      </a:cubicBezTo>
                      <a:cubicBezTo>
                        <a:pt x="190" y="239"/>
                        <a:pt x="192" y="239"/>
                        <a:pt x="193" y="239"/>
                      </a:cubicBezTo>
                      <a:cubicBezTo>
                        <a:pt x="198" y="239"/>
                        <a:pt x="208" y="238"/>
                        <a:pt x="217" y="227"/>
                      </a:cubicBezTo>
                      <a:cubicBezTo>
                        <a:pt x="227" y="216"/>
                        <a:pt x="239" y="202"/>
                        <a:pt x="240" y="193"/>
                      </a:cubicBezTo>
                      <a:cubicBezTo>
                        <a:pt x="241" y="187"/>
                        <a:pt x="239" y="178"/>
                        <a:pt x="231" y="172"/>
                      </a:cubicBezTo>
                      <a:close/>
                      <a:moveTo>
                        <a:pt x="202" y="213"/>
                      </a:moveTo>
                      <a:cubicBezTo>
                        <a:pt x="197" y="218"/>
                        <a:pt x="194" y="219"/>
                        <a:pt x="193" y="219"/>
                      </a:cubicBezTo>
                      <a:cubicBezTo>
                        <a:pt x="194" y="219"/>
                        <a:pt x="194" y="219"/>
                        <a:pt x="194" y="219"/>
                      </a:cubicBezTo>
                      <a:cubicBezTo>
                        <a:pt x="193" y="219"/>
                        <a:pt x="193" y="218"/>
                        <a:pt x="192" y="218"/>
                      </a:cubicBezTo>
                      <a:cubicBezTo>
                        <a:pt x="171" y="215"/>
                        <a:pt x="137" y="202"/>
                        <a:pt x="90" y="155"/>
                      </a:cubicBezTo>
                      <a:cubicBezTo>
                        <a:pt x="89" y="154"/>
                        <a:pt x="88" y="153"/>
                        <a:pt x="88" y="153"/>
                      </a:cubicBezTo>
                      <a:cubicBezTo>
                        <a:pt x="86" y="151"/>
                        <a:pt x="86" y="151"/>
                        <a:pt x="86" y="151"/>
                      </a:cubicBezTo>
                      <a:cubicBezTo>
                        <a:pt x="49" y="115"/>
                        <a:pt x="26" y="78"/>
                        <a:pt x="22" y="48"/>
                      </a:cubicBezTo>
                      <a:cubicBezTo>
                        <a:pt x="22" y="48"/>
                        <a:pt x="22" y="48"/>
                        <a:pt x="22" y="47"/>
                      </a:cubicBezTo>
                      <a:cubicBezTo>
                        <a:pt x="22" y="47"/>
                        <a:pt x="22" y="43"/>
                        <a:pt x="28" y="38"/>
                      </a:cubicBezTo>
                      <a:cubicBezTo>
                        <a:pt x="38" y="29"/>
                        <a:pt x="48" y="22"/>
                        <a:pt x="50" y="21"/>
                      </a:cubicBezTo>
                      <a:cubicBezTo>
                        <a:pt x="50" y="21"/>
                        <a:pt x="50" y="21"/>
                        <a:pt x="50" y="21"/>
                      </a:cubicBezTo>
                      <a:cubicBezTo>
                        <a:pt x="50" y="21"/>
                        <a:pt x="50" y="21"/>
                        <a:pt x="50" y="21"/>
                      </a:cubicBezTo>
                      <a:cubicBezTo>
                        <a:pt x="50" y="21"/>
                        <a:pt x="50" y="21"/>
                        <a:pt x="50" y="21"/>
                      </a:cubicBezTo>
                      <a:cubicBezTo>
                        <a:pt x="50" y="21"/>
                        <a:pt x="51" y="21"/>
                        <a:pt x="51" y="21"/>
                      </a:cubicBezTo>
                      <a:cubicBezTo>
                        <a:pt x="77" y="61"/>
                        <a:pt x="77" y="61"/>
                        <a:pt x="77" y="61"/>
                      </a:cubicBezTo>
                      <a:cubicBezTo>
                        <a:pt x="78" y="62"/>
                        <a:pt x="78" y="62"/>
                        <a:pt x="78" y="62"/>
                      </a:cubicBezTo>
                      <a:cubicBezTo>
                        <a:pt x="78" y="62"/>
                        <a:pt x="79" y="64"/>
                        <a:pt x="78" y="67"/>
                      </a:cubicBezTo>
                      <a:cubicBezTo>
                        <a:pt x="65" y="91"/>
                        <a:pt x="65" y="91"/>
                        <a:pt x="65" y="91"/>
                      </a:cubicBezTo>
                      <a:cubicBezTo>
                        <a:pt x="63" y="95"/>
                        <a:pt x="63" y="99"/>
                        <a:pt x="66" y="102"/>
                      </a:cubicBezTo>
                      <a:cubicBezTo>
                        <a:pt x="68" y="105"/>
                        <a:pt x="86" y="127"/>
                        <a:pt x="100" y="140"/>
                      </a:cubicBezTo>
                      <a:cubicBezTo>
                        <a:pt x="113" y="155"/>
                        <a:pt x="136" y="173"/>
                        <a:pt x="138" y="175"/>
                      </a:cubicBezTo>
                      <a:cubicBezTo>
                        <a:pt x="140" y="176"/>
                        <a:pt x="142" y="177"/>
                        <a:pt x="145" y="177"/>
                      </a:cubicBezTo>
                      <a:cubicBezTo>
                        <a:pt x="146" y="177"/>
                        <a:pt x="148" y="177"/>
                        <a:pt x="150" y="176"/>
                      </a:cubicBezTo>
                      <a:cubicBezTo>
                        <a:pt x="173" y="163"/>
                        <a:pt x="173" y="163"/>
                        <a:pt x="173" y="163"/>
                      </a:cubicBezTo>
                      <a:cubicBezTo>
                        <a:pt x="175" y="162"/>
                        <a:pt x="175" y="162"/>
                        <a:pt x="176" y="162"/>
                      </a:cubicBezTo>
                      <a:cubicBezTo>
                        <a:pt x="177" y="162"/>
                        <a:pt x="178" y="162"/>
                        <a:pt x="178" y="162"/>
                      </a:cubicBezTo>
                      <a:cubicBezTo>
                        <a:pt x="179" y="163"/>
                        <a:pt x="179" y="163"/>
                        <a:pt x="179" y="163"/>
                      </a:cubicBezTo>
                      <a:cubicBezTo>
                        <a:pt x="219" y="189"/>
                        <a:pt x="219" y="189"/>
                        <a:pt x="219" y="189"/>
                      </a:cubicBezTo>
                      <a:cubicBezTo>
                        <a:pt x="219" y="190"/>
                        <a:pt x="220" y="190"/>
                        <a:pt x="220" y="190"/>
                      </a:cubicBezTo>
                      <a:cubicBezTo>
                        <a:pt x="219" y="193"/>
                        <a:pt x="211" y="203"/>
                        <a:pt x="202" y="2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ko-KR" altLang="en-US" sz="1351" dirty="0">
                    <a:solidFill>
                      <a:schemeClr val="bg1"/>
                    </a:solidFill>
                    <a:latin typeface="造字工房朗宋（非商用）常规体" pitchFamily="2" charset="-122"/>
                  </a:endParaRPr>
                </a:p>
              </p:txBody>
            </p:sp>
          </p:grpSp>
          <p:sp>
            <p:nvSpPr>
              <p:cNvPr id="182" name="이등변 삼각형 75">
                <a:extLst>
                  <a:ext uri="{FF2B5EF4-FFF2-40B4-BE49-F238E27FC236}">
                    <a16:creationId xmlns:a16="http://schemas.microsoft.com/office/drawing/2014/main" id="{5FF28CED-840A-485F-84C5-9E5EADDFB292}"/>
                  </a:ext>
                </a:extLst>
              </p:cNvPr>
              <p:cNvSpPr/>
              <p:nvPr/>
            </p:nvSpPr>
            <p:spPr>
              <a:xfrm rot="16200000" flipH="1">
                <a:off x="7734299" y="3920010"/>
                <a:ext cx="342900" cy="295603"/>
              </a:xfrm>
              <a:prstGeom prst="triangl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solidFill>
                    <a:schemeClr val="bg1"/>
                  </a:solidFill>
                  <a:latin typeface="造字工房朗宋（非商用）常规体" pitchFamily="2" charset="-122"/>
                </a:endParaRPr>
              </a:p>
            </p:txBody>
          </p:sp>
        </p:grpSp>
      </p:grpSp>
      <p:grpSp>
        <p:nvGrpSpPr>
          <p:cNvPr id="187" name="그룹 2">
            <a:extLst>
              <a:ext uri="{FF2B5EF4-FFF2-40B4-BE49-F238E27FC236}">
                <a16:creationId xmlns:a16="http://schemas.microsoft.com/office/drawing/2014/main" id="{21AC46EF-7D15-43D4-AB76-2023E55A4D9B}"/>
              </a:ext>
            </a:extLst>
          </p:cNvPr>
          <p:cNvGrpSpPr/>
          <p:nvPr/>
        </p:nvGrpSpPr>
        <p:grpSpPr>
          <a:xfrm>
            <a:off x="409574" y="3509010"/>
            <a:ext cx="3301359" cy="1117600"/>
            <a:chOff x="1156668" y="3509007"/>
            <a:chExt cx="3301359" cy="1117600"/>
          </a:xfrm>
          <a:effectLst/>
        </p:grpSpPr>
        <p:grpSp>
          <p:nvGrpSpPr>
            <p:cNvPr id="188" name="그룹 18">
              <a:extLst>
                <a:ext uri="{FF2B5EF4-FFF2-40B4-BE49-F238E27FC236}">
                  <a16:creationId xmlns:a16="http://schemas.microsoft.com/office/drawing/2014/main" id="{EDBF9D12-899D-4973-9CBE-FA06D105E137}"/>
                </a:ext>
              </a:extLst>
            </p:cNvPr>
            <p:cNvGrpSpPr/>
            <p:nvPr/>
          </p:nvGrpSpPr>
          <p:grpSpPr>
            <a:xfrm>
              <a:off x="1156668" y="3540228"/>
              <a:ext cx="1929432" cy="815099"/>
              <a:chOff x="2388568" y="2254228"/>
              <a:chExt cx="1929432" cy="815099"/>
            </a:xfrm>
          </p:grpSpPr>
          <p:sp>
            <p:nvSpPr>
              <p:cNvPr id="194" name="직사각형 20">
                <a:extLst>
                  <a:ext uri="{FF2B5EF4-FFF2-40B4-BE49-F238E27FC236}">
                    <a16:creationId xmlns:a16="http://schemas.microsoft.com/office/drawing/2014/main" id="{98709244-FEA7-4C1A-9E82-57C280B7E6A7}"/>
                  </a:ext>
                </a:extLst>
              </p:cNvPr>
              <p:cNvSpPr/>
              <p:nvPr/>
            </p:nvSpPr>
            <p:spPr>
              <a:xfrm>
                <a:off x="2644036" y="2254228"/>
                <a:ext cx="1223412" cy="338554"/>
              </a:xfrm>
              <a:prstGeom prst="rect">
                <a:avLst/>
              </a:prstGeom>
            </p:spPr>
            <p:txBody>
              <a:bodyPr wrap="none">
                <a:spAutoFit/>
                <a:scene3d>
                  <a:camera prst="orthographicFront"/>
                  <a:lightRig rig="threePt" dir="t"/>
                </a:scene3d>
                <a:sp3d>
                  <a:bevelT w="1270" h="1270"/>
                </a:sp3d>
              </a:bodyPr>
              <a:lstStyle/>
              <a:p>
                <a:pPr>
                  <a:spcBef>
                    <a:spcPct val="20000"/>
                  </a:spcBef>
                </a:pPr>
                <a:r>
                  <a:rPr lang="zh-CN" altLang="en-US" sz="1600" dirty="0">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195" name="직사각형 21">
                <a:extLst>
                  <a:ext uri="{FF2B5EF4-FFF2-40B4-BE49-F238E27FC236}">
                    <a16:creationId xmlns:a16="http://schemas.microsoft.com/office/drawing/2014/main" id="{EC5C5FDA-C1BA-4DEC-9828-9EF2475528F6}"/>
                  </a:ext>
                </a:extLst>
              </p:cNvPr>
              <p:cNvSpPr/>
              <p:nvPr/>
            </p:nvSpPr>
            <p:spPr>
              <a:xfrm>
                <a:off x="2388568" y="2607662"/>
                <a:ext cx="1929432" cy="461665"/>
              </a:xfrm>
              <a:prstGeom prst="rect">
                <a:avLst/>
              </a:prstGeom>
            </p:spPr>
            <p:txBody>
              <a:bodyPr wrap="square">
                <a:spAutoFit/>
                <a:scene3d>
                  <a:camera prst="orthographicFront"/>
                  <a:lightRig rig="threePt" dir="t"/>
                </a:scene3d>
                <a:sp3d>
                  <a:bevelT w="1270" h="1270"/>
                </a:sp3d>
              </a:bodyPr>
              <a:lstStyle/>
              <a:p>
                <a:pPr defTabSz="1216787">
                  <a:spcBef>
                    <a:spcPct val="20000"/>
                  </a:spcBef>
                  <a:defRPr/>
                </a:pPr>
                <a:r>
                  <a:rPr lang="zh-CN" altLang="en-US" sz="1200" dirty="0">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latin typeface="造字工房朗宋（非商用）常规体" pitchFamily="2" charset="-122"/>
                  <a:ea typeface="造字工房朗宋（非商用）常规体" pitchFamily="2" charset="-122"/>
                  <a:cs typeface="+mn-ea"/>
                  <a:sym typeface="Arial" panose="020B0604020202020204" pitchFamily="34" charset="0"/>
                </a:endParaRPr>
              </a:p>
            </p:txBody>
          </p:sp>
        </p:grpSp>
        <p:grpSp>
          <p:nvGrpSpPr>
            <p:cNvPr id="189" name="그룹 84">
              <a:extLst>
                <a:ext uri="{FF2B5EF4-FFF2-40B4-BE49-F238E27FC236}">
                  <a16:creationId xmlns:a16="http://schemas.microsoft.com/office/drawing/2014/main" id="{5CD3221F-75A9-451D-8EBD-B8675EE6BB93}"/>
                </a:ext>
              </a:extLst>
            </p:cNvPr>
            <p:cNvGrpSpPr/>
            <p:nvPr/>
          </p:nvGrpSpPr>
          <p:grpSpPr>
            <a:xfrm>
              <a:off x="3187700" y="3509007"/>
              <a:ext cx="1270327" cy="1117600"/>
              <a:chOff x="3187700" y="3509007"/>
              <a:chExt cx="1270327" cy="1117600"/>
            </a:xfrm>
          </p:grpSpPr>
          <p:grpSp>
            <p:nvGrpSpPr>
              <p:cNvPr id="190" name="그룹 65">
                <a:extLst>
                  <a:ext uri="{FF2B5EF4-FFF2-40B4-BE49-F238E27FC236}">
                    <a16:creationId xmlns:a16="http://schemas.microsoft.com/office/drawing/2014/main" id="{FDD44082-9B23-401A-8943-F136E81F6084}"/>
                  </a:ext>
                </a:extLst>
              </p:cNvPr>
              <p:cNvGrpSpPr/>
              <p:nvPr/>
            </p:nvGrpSpPr>
            <p:grpSpPr>
              <a:xfrm>
                <a:off x="3187700" y="3509007"/>
                <a:ext cx="1117600" cy="1117600"/>
                <a:chOff x="3187700" y="3509007"/>
                <a:chExt cx="1117600" cy="1117600"/>
              </a:xfrm>
            </p:grpSpPr>
            <p:sp>
              <p:nvSpPr>
                <p:cNvPr id="192" name="타원 19">
                  <a:extLst>
                    <a:ext uri="{FF2B5EF4-FFF2-40B4-BE49-F238E27FC236}">
                      <a16:creationId xmlns:a16="http://schemas.microsoft.com/office/drawing/2014/main" id="{0E0FEDE7-A386-4BBE-9474-EC1791AD94D2}"/>
                    </a:ext>
                  </a:extLst>
                </p:cNvPr>
                <p:cNvSpPr/>
                <p:nvPr/>
              </p:nvSpPr>
              <p:spPr>
                <a:xfrm>
                  <a:off x="3187700" y="3509007"/>
                  <a:ext cx="1117600" cy="1117600"/>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solidFill>
                      <a:schemeClr val="tx1"/>
                    </a:solidFill>
                    <a:latin typeface="造字工房朗宋（非商用）常规体" pitchFamily="2" charset="-122"/>
                  </a:endParaRPr>
                </a:p>
              </p:txBody>
            </p:sp>
            <p:sp>
              <p:nvSpPr>
                <p:cNvPr id="193" name="Freeform 6">
                  <a:extLst>
                    <a:ext uri="{FF2B5EF4-FFF2-40B4-BE49-F238E27FC236}">
                      <a16:creationId xmlns:a16="http://schemas.microsoft.com/office/drawing/2014/main" id="{ADC1E416-75DB-4A00-ACAF-5AEAD307A3F0}"/>
                    </a:ext>
                  </a:extLst>
                </p:cNvPr>
                <p:cNvSpPr>
                  <a:spLocks noEditPoints="1"/>
                </p:cNvSpPr>
                <p:nvPr/>
              </p:nvSpPr>
              <p:spPr bwMode="auto">
                <a:xfrm>
                  <a:off x="3441701" y="3803238"/>
                  <a:ext cx="609599" cy="529145"/>
                </a:xfrm>
                <a:custGeom>
                  <a:avLst/>
                  <a:gdLst>
                    <a:gd name="T0" fmla="*/ 213 w 249"/>
                    <a:gd name="T1" fmla="*/ 165 h 216"/>
                    <a:gd name="T2" fmla="*/ 36 w 249"/>
                    <a:gd name="T3" fmla="*/ 165 h 216"/>
                    <a:gd name="T4" fmla="*/ 36 w 249"/>
                    <a:gd name="T5" fmla="*/ 186 h 216"/>
                    <a:gd name="T6" fmla="*/ 213 w 249"/>
                    <a:gd name="T7" fmla="*/ 186 h 216"/>
                    <a:gd name="T8" fmla="*/ 213 w 249"/>
                    <a:gd name="T9" fmla="*/ 165 h 216"/>
                    <a:gd name="T10" fmla="*/ 38 w 249"/>
                    <a:gd name="T11" fmla="*/ 84 h 216"/>
                    <a:gd name="T12" fmla="*/ 51 w 249"/>
                    <a:gd name="T13" fmla="*/ 97 h 216"/>
                    <a:gd name="T14" fmla="*/ 63 w 249"/>
                    <a:gd name="T15" fmla="*/ 84 h 216"/>
                    <a:gd name="T16" fmla="*/ 51 w 249"/>
                    <a:gd name="T17" fmla="*/ 72 h 216"/>
                    <a:gd name="T18" fmla="*/ 38 w 249"/>
                    <a:gd name="T19" fmla="*/ 84 h 216"/>
                    <a:gd name="T20" fmla="*/ 249 w 249"/>
                    <a:gd name="T21" fmla="*/ 140 h 216"/>
                    <a:gd name="T22" fmla="*/ 248 w 249"/>
                    <a:gd name="T23" fmla="*/ 135 h 216"/>
                    <a:gd name="T24" fmla="*/ 241 w 249"/>
                    <a:gd name="T25" fmla="*/ 117 h 216"/>
                    <a:gd name="T26" fmla="*/ 241 w 249"/>
                    <a:gd name="T27" fmla="*/ 23 h 216"/>
                    <a:gd name="T28" fmla="*/ 217 w 249"/>
                    <a:gd name="T29" fmla="*/ 0 h 216"/>
                    <a:gd name="T30" fmla="*/ 142 w 249"/>
                    <a:gd name="T31" fmla="*/ 0 h 216"/>
                    <a:gd name="T32" fmla="*/ 151 w 249"/>
                    <a:gd name="T33" fmla="*/ 6 h 216"/>
                    <a:gd name="T34" fmla="*/ 165 w 249"/>
                    <a:gd name="T35" fmla="*/ 19 h 216"/>
                    <a:gd name="T36" fmla="*/ 166 w 249"/>
                    <a:gd name="T37" fmla="*/ 21 h 216"/>
                    <a:gd name="T38" fmla="*/ 217 w 249"/>
                    <a:gd name="T39" fmla="*/ 21 h 216"/>
                    <a:gd name="T40" fmla="*/ 220 w 249"/>
                    <a:gd name="T41" fmla="*/ 23 h 216"/>
                    <a:gd name="T42" fmla="*/ 220 w 249"/>
                    <a:gd name="T43" fmla="*/ 106 h 216"/>
                    <a:gd name="T44" fmla="*/ 29 w 249"/>
                    <a:gd name="T45" fmla="*/ 106 h 216"/>
                    <a:gd name="T46" fmla="*/ 29 w 249"/>
                    <a:gd name="T47" fmla="*/ 23 h 216"/>
                    <a:gd name="T48" fmla="*/ 31 w 249"/>
                    <a:gd name="T49" fmla="*/ 21 h 216"/>
                    <a:gd name="T50" fmla="*/ 83 w 249"/>
                    <a:gd name="T51" fmla="*/ 21 h 216"/>
                    <a:gd name="T52" fmla="*/ 84 w 249"/>
                    <a:gd name="T53" fmla="*/ 19 h 216"/>
                    <a:gd name="T54" fmla="*/ 97 w 249"/>
                    <a:gd name="T55" fmla="*/ 6 h 216"/>
                    <a:gd name="T56" fmla="*/ 107 w 249"/>
                    <a:gd name="T57" fmla="*/ 0 h 216"/>
                    <a:gd name="T58" fmla="*/ 31 w 249"/>
                    <a:gd name="T59" fmla="*/ 0 h 216"/>
                    <a:gd name="T60" fmla="*/ 8 w 249"/>
                    <a:gd name="T61" fmla="*/ 23 h 216"/>
                    <a:gd name="T62" fmla="*/ 8 w 249"/>
                    <a:gd name="T63" fmla="*/ 117 h 216"/>
                    <a:gd name="T64" fmla="*/ 1 w 249"/>
                    <a:gd name="T65" fmla="*/ 135 h 216"/>
                    <a:gd name="T66" fmla="*/ 0 w 249"/>
                    <a:gd name="T67" fmla="*/ 139 h 216"/>
                    <a:gd name="T68" fmla="*/ 0 w 249"/>
                    <a:gd name="T69" fmla="*/ 194 h 216"/>
                    <a:gd name="T70" fmla="*/ 22 w 249"/>
                    <a:gd name="T71" fmla="*/ 216 h 216"/>
                    <a:gd name="T72" fmla="*/ 227 w 249"/>
                    <a:gd name="T73" fmla="*/ 216 h 216"/>
                    <a:gd name="T74" fmla="*/ 249 w 249"/>
                    <a:gd name="T75" fmla="*/ 194 h 216"/>
                    <a:gd name="T76" fmla="*/ 249 w 249"/>
                    <a:gd name="T77" fmla="*/ 140 h 216"/>
                    <a:gd name="T78" fmla="*/ 26 w 249"/>
                    <a:gd name="T79" fmla="*/ 127 h 216"/>
                    <a:gd name="T80" fmla="*/ 222 w 249"/>
                    <a:gd name="T81" fmla="*/ 127 h 216"/>
                    <a:gd name="T82" fmla="*/ 226 w 249"/>
                    <a:gd name="T83" fmla="*/ 135 h 216"/>
                    <a:gd name="T84" fmla="*/ 23 w 249"/>
                    <a:gd name="T85" fmla="*/ 135 h 216"/>
                    <a:gd name="T86" fmla="*/ 26 w 249"/>
                    <a:gd name="T87" fmla="*/ 127 h 216"/>
                    <a:gd name="T88" fmla="*/ 228 w 249"/>
                    <a:gd name="T89" fmla="*/ 194 h 216"/>
                    <a:gd name="T90" fmla="*/ 227 w 249"/>
                    <a:gd name="T91" fmla="*/ 195 h 216"/>
                    <a:gd name="T92" fmla="*/ 22 w 249"/>
                    <a:gd name="T93" fmla="*/ 195 h 216"/>
                    <a:gd name="T94" fmla="*/ 20 w 249"/>
                    <a:gd name="T95" fmla="*/ 194 h 216"/>
                    <a:gd name="T96" fmla="*/ 20 w 249"/>
                    <a:gd name="T97" fmla="*/ 156 h 216"/>
                    <a:gd name="T98" fmla="*/ 229 w 249"/>
                    <a:gd name="T99" fmla="*/ 156 h 216"/>
                    <a:gd name="T100" fmla="*/ 228 w 249"/>
                    <a:gd name="T101" fmla="*/ 194 h 216"/>
                    <a:gd name="T102" fmla="*/ 80 w 249"/>
                    <a:gd name="T103" fmla="*/ 48 h 216"/>
                    <a:gd name="T104" fmla="*/ 124 w 249"/>
                    <a:gd name="T105" fmla="*/ 93 h 216"/>
                    <a:gd name="T106" fmla="*/ 169 w 249"/>
                    <a:gd name="T107" fmla="*/ 48 h 216"/>
                    <a:gd name="T108" fmla="*/ 124 w 249"/>
                    <a:gd name="T109" fmla="*/ 3 h 216"/>
                    <a:gd name="T110" fmla="*/ 80 w 249"/>
                    <a:gd name="T111" fmla="*/ 48 h 216"/>
                    <a:gd name="T112" fmla="*/ 124 w 249"/>
                    <a:gd name="T113" fmla="*/ 24 h 216"/>
                    <a:gd name="T114" fmla="*/ 148 w 249"/>
                    <a:gd name="T115" fmla="*/ 48 h 216"/>
                    <a:gd name="T116" fmla="*/ 124 w 249"/>
                    <a:gd name="T117" fmla="*/ 72 h 216"/>
                    <a:gd name="T118" fmla="*/ 100 w 249"/>
                    <a:gd name="T119" fmla="*/ 48 h 216"/>
                    <a:gd name="T120" fmla="*/ 124 w 249"/>
                    <a:gd name="T121" fmla="*/ 2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9" h="216">
                      <a:moveTo>
                        <a:pt x="213" y="165"/>
                      </a:moveTo>
                      <a:cubicBezTo>
                        <a:pt x="36" y="165"/>
                        <a:pt x="36" y="165"/>
                        <a:pt x="36" y="165"/>
                      </a:cubicBezTo>
                      <a:cubicBezTo>
                        <a:pt x="36" y="186"/>
                        <a:pt x="36" y="186"/>
                        <a:pt x="36" y="186"/>
                      </a:cubicBezTo>
                      <a:cubicBezTo>
                        <a:pt x="213" y="186"/>
                        <a:pt x="213" y="186"/>
                        <a:pt x="213" y="186"/>
                      </a:cubicBezTo>
                      <a:lnTo>
                        <a:pt x="213" y="165"/>
                      </a:lnTo>
                      <a:close/>
                      <a:moveTo>
                        <a:pt x="38" y="84"/>
                      </a:moveTo>
                      <a:cubicBezTo>
                        <a:pt x="38" y="91"/>
                        <a:pt x="44" y="97"/>
                        <a:pt x="51" y="97"/>
                      </a:cubicBezTo>
                      <a:cubicBezTo>
                        <a:pt x="58" y="97"/>
                        <a:pt x="63" y="91"/>
                        <a:pt x="63" y="84"/>
                      </a:cubicBezTo>
                      <a:cubicBezTo>
                        <a:pt x="63" y="78"/>
                        <a:pt x="58" y="72"/>
                        <a:pt x="51" y="72"/>
                      </a:cubicBezTo>
                      <a:cubicBezTo>
                        <a:pt x="44" y="72"/>
                        <a:pt x="38" y="78"/>
                        <a:pt x="38" y="84"/>
                      </a:cubicBezTo>
                      <a:close/>
                      <a:moveTo>
                        <a:pt x="249" y="140"/>
                      </a:moveTo>
                      <a:cubicBezTo>
                        <a:pt x="249" y="138"/>
                        <a:pt x="249" y="136"/>
                        <a:pt x="248" y="135"/>
                      </a:cubicBezTo>
                      <a:cubicBezTo>
                        <a:pt x="241" y="117"/>
                        <a:pt x="241" y="117"/>
                        <a:pt x="241" y="117"/>
                      </a:cubicBezTo>
                      <a:cubicBezTo>
                        <a:pt x="241" y="23"/>
                        <a:pt x="241" y="23"/>
                        <a:pt x="241" y="23"/>
                      </a:cubicBezTo>
                      <a:cubicBezTo>
                        <a:pt x="241" y="10"/>
                        <a:pt x="230" y="0"/>
                        <a:pt x="217" y="0"/>
                      </a:cubicBezTo>
                      <a:cubicBezTo>
                        <a:pt x="142" y="0"/>
                        <a:pt x="142" y="0"/>
                        <a:pt x="142" y="0"/>
                      </a:cubicBezTo>
                      <a:cubicBezTo>
                        <a:pt x="151" y="6"/>
                        <a:pt x="151" y="6"/>
                        <a:pt x="151" y="6"/>
                      </a:cubicBezTo>
                      <a:cubicBezTo>
                        <a:pt x="157" y="10"/>
                        <a:pt x="161" y="14"/>
                        <a:pt x="165" y="19"/>
                      </a:cubicBezTo>
                      <a:cubicBezTo>
                        <a:pt x="166" y="21"/>
                        <a:pt x="166" y="21"/>
                        <a:pt x="166" y="21"/>
                      </a:cubicBezTo>
                      <a:cubicBezTo>
                        <a:pt x="217" y="21"/>
                        <a:pt x="217" y="21"/>
                        <a:pt x="217" y="21"/>
                      </a:cubicBezTo>
                      <a:cubicBezTo>
                        <a:pt x="219" y="21"/>
                        <a:pt x="220" y="22"/>
                        <a:pt x="220" y="23"/>
                      </a:cubicBezTo>
                      <a:cubicBezTo>
                        <a:pt x="220" y="106"/>
                        <a:pt x="220" y="106"/>
                        <a:pt x="220" y="106"/>
                      </a:cubicBezTo>
                      <a:cubicBezTo>
                        <a:pt x="29" y="106"/>
                        <a:pt x="29" y="106"/>
                        <a:pt x="29" y="106"/>
                      </a:cubicBezTo>
                      <a:cubicBezTo>
                        <a:pt x="29" y="23"/>
                        <a:pt x="29" y="23"/>
                        <a:pt x="29" y="23"/>
                      </a:cubicBezTo>
                      <a:cubicBezTo>
                        <a:pt x="29" y="22"/>
                        <a:pt x="30" y="21"/>
                        <a:pt x="31" y="21"/>
                      </a:cubicBezTo>
                      <a:cubicBezTo>
                        <a:pt x="83" y="21"/>
                        <a:pt x="83" y="21"/>
                        <a:pt x="83" y="21"/>
                      </a:cubicBezTo>
                      <a:cubicBezTo>
                        <a:pt x="84" y="19"/>
                        <a:pt x="84" y="19"/>
                        <a:pt x="84" y="19"/>
                      </a:cubicBezTo>
                      <a:cubicBezTo>
                        <a:pt x="87" y="14"/>
                        <a:pt x="92" y="10"/>
                        <a:pt x="97" y="6"/>
                      </a:cubicBezTo>
                      <a:cubicBezTo>
                        <a:pt x="107" y="0"/>
                        <a:pt x="107" y="0"/>
                        <a:pt x="107" y="0"/>
                      </a:cubicBezTo>
                      <a:cubicBezTo>
                        <a:pt x="31" y="0"/>
                        <a:pt x="31" y="0"/>
                        <a:pt x="31" y="0"/>
                      </a:cubicBezTo>
                      <a:cubicBezTo>
                        <a:pt x="19" y="0"/>
                        <a:pt x="8" y="10"/>
                        <a:pt x="8" y="23"/>
                      </a:cubicBezTo>
                      <a:cubicBezTo>
                        <a:pt x="8" y="117"/>
                        <a:pt x="8" y="117"/>
                        <a:pt x="8" y="117"/>
                      </a:cubicBezTo>
                      <a:cubicBezTo>
                        <a:pt x="1" y="135"/>
                        <a:pt x="1" y="135"/>
                        <a:pt x="1" y="135"/>
                      </a:cubicBezTo>
                      <a:cubicBezTo>
                        <a:pt x="0" y="136"/>
                        <a:pt x="0" y="138"/>
                        <a:pt x="0" y="139"/>
                      </a:cubicBezTo>
                      <a:cubicBezTo>
                        <a:pt x="0" y="194"/>
                        <a:pt x="0" y="194"/>
                        <a:pt x="0" y="194"/>
                      </a:cubicBezTo>
                      <a:cubicBezTo>
                        <a:pt x="0" y="206"/>
                        <a:pt x="10" y="216"/>
                        <a:pt x="22" y="216"/>
                      </a:cubicBezTo>
                      <a:cubicBezTo>
                        <a:pt x="227" y="216"/>
                        <a:pt x="227" y="216"/>
                        <a:pt x="227" y="216"/>
                      </a:cubicBezTo>
                      <a:cubicBezTo>
                        <a:pt x="239" y="216"/>
                        <a:pt x="249" y="206"/>
                        <a:pt x="249" y="194"/>
                      </a:cubicBezTo>
                      <a:lnTo>
                        <a:pt x="249" y="140"/>
                      </a:lnTo>
                      <a:close/>
                      <a:moveTo>
                        <a:pt x="26" y="127"/>
                      </a:moveTo>
                      <a:cubicBezTo>
                        <a:pt x="222" y="127"/>
                        <a:pt x="222" y="127"/>
                        <a:pt x="222" y="127"/>
                      </a:cubicBezTo>
                      <a:cubicBezTo>
                        <a:pt x="226" y="135"/>
                        <a:pt x="226" y="135"/>
                        <a:pt x="226" y="135"/>
                      </a:cubicBezTo>
                      <a:cubicBezTo>
                        <a:pt x="23" y="135"/>
                        <a:pt x="23" y="135"/>
                        <a:pt x="23" y="135"/>
                      </a:cubicBezTo>
                      <a:lnTo>
                        <a:pt x="26" y="127"/>
                      </a:lnTo>
                      <a:close/>
                      <a:moveTo>
                        <a:pt x="228" y="194"/>
                      </a:moveTo>
                      <a:cubicBezTo>
                        <a:pt x="228" y="195"/>
                        <a:pt x="228" y="195"/>
                        <a:pt x="227" y="195"/>
                      </a:cubicBezTo>
                      <a:cubicBezTo>
                        <a:pt x="22" y="195"/>
                        <a:pt x="22" y="195"/>
                        <a:pt x="22" y="195"/>
                      </a:cubicBezTo>
                      <a:cubicBezTo>
                        <a:pt x="21" y="195"/>
                        <a:pt x="20" y="195"/>
                        <a:pt x="20" y="194"/>
                      </a:cubicBezTo>
                      <a:cubicBezTo>
                        <a:pt x="20" y="156"/>
                        <a:pt x="20" y="156"/>
                        <a:pt x="20" y="156"/>
                      </a:cubicBezTo>
                      <a:cubicBezTo>
                        <a:pt x="229" y="156"/>
                        <a:pt x="229" y="156"/>
                        <a:pt x="229" y="156"/>
                      </a:cubicBezTo>
                      <a:lnTo>
                        <a:pt x="228" y="194"/>
                      </a:lnTo>
                      <a:close/>
                      <a:moveTo>
                        <a:pt x="80" y="48"/>
                      </a:moveTo>
                      <a:cubicBezTo>
                        <a:pt x="80" y="73"/>
                        <a:pt x="100" y="93"/>
                        <a:pt x="124" y="93"/>
                      </a:cubicBezTo>
                      <a:cubicBezTo>
                        <a:pt x="149" y="93"/>
                        <a:pt x="169" y="73"/>
                        <a:pt x="169" y="48"/>
                      </a:cubicBezTo>
                      <a:cubicBezTo>
                        <a:pt x="169" y="23"/>
                        <a:pt x="149" y="3"/>
                        <a:pt x="124" y="3"/>
                      </a:cubicBezTo>
                      <a:cubicBezTo>
                        <a:pt x="100" y="3"/>
                        <a:pt x="80" y="23"/>
                        <a:pt x="80" y="48"/>
                      </a:cubicBezTo>
                      <a:close/>
                      <a:moveTo>
                        <a:pt x="124" y="24"/>
                      </a:moveTo>
                      <a:cubicBezTo>
                        <a:pt x="138" y="24"/>
                        <a:pt x="148" y="35"/>
                        <a:pt x="148" y="48"/>
                      </a:cubicBezTo>
                      <a:cubicBezTo>
                        <a:pt x="148" y="61"/>
                        <a:pt x="138" y="72"/>
                        <a:pt x="124" y="72"/>
                      </a:cubicBezTo>
                      <a:cubicBezTo>
                        <a:pt x="111" y="72"/>
                        <a:pt x="100" y="61"/>
                        <a:pt x="100" y="48"/>
                      </a:cubicBezTo>
                      <a:cubicBezTo>
                        <a:pt x="100" y="35"/>
                        <a:pt x="111" y="24"/>
                        <a:pt x="124" y="24"/>
                      </a:cubicBezTo>
                      <a:close/>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ko-KR" altLang="en-US" sz="1351" dirty="0">
                    <a:latin typeface="造字工房朗宋（非商用）常规体" pitchFamily="2" charset="-122"/>
                  </a:endParaRPr>
                </a:p>
              </p:txBody>
            </p:sp>
          </p:grpSp>
          <p:sp>
            <p:nvSpPr>
              <p:cNvPr id="191" name="이등변 삼각형 81">
                <a:extLst>
                  <a:ext uri="{FF2B5EF4-FFF2-40B4-BE49-F238E27FC236}">
                    <a16:creationId xmlns:a16="http://schemas.microsoft.com/office/drawing/2014/main" id="{611AF4EC-E99E-45A1-ACD8-13B4BE232FD2}"/>
                  </a:ext>
                </a:extLst>
              </p:cNvPr>
              <p:cNvSpPr/>
              <p:nvPr/>
            </p:nvSpPr>
            <p:spPr>
              <a:xfrm rot="5400000">
                <a:off x="4138776" y="3920010"/>
                <a:ext cx="342900" cy="295603"/>
              </a:xfrm>
              <a:prstGeom prst="triangl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solidFill>
                    <a:schemeClr val="tx1"/>
                  </a:solidFill>
                  <a:latin typeface="造字工房朗宋（非商用）常规体" pitchFamily="2" charset="-122"/>
                </a:endParaRPr>
              </a:p>
            </p:txBody>
          </p:sp>
        </p:grpSp>
      </p:grpSp>
      <p:grpSp>
        <p:nvGrpSpPr>
          <p:cNvPr id="196" name="그룹 94">
            <a:extLst>
              <a:ext uri="{FF2B5EF4-FFF2-40B4-BE49-F238E27FC236}">
                <a16:creationId xmlns:a16="http://schemas.microsoft.com/office/drawing/2014/main" id="{8A7EFB05-E5A0-4374-AE80-C413F823E3E1}"/>
              </a:ext>
            </a:extLst>
          </p:cNvPr>
          <p:cNvGrpSpPr/>
          <p:nvPr/>
        </p:nvGrpSpPr>
        <p:grpSpPr>
          <a:xfrm>
            <a:off x="8238612" y="2133601"/>
            <a:ext cx="3116325" cy="1138405"/>
            <a:chOff x="7440612" y="2133600"/>
            <a:chExt cx="3116325" cy="1138404"/>
          </a:xfrm>
        </p:grpSpPr>
        <p:grpSp>
          <p:nvGrpSpPr>
            <p:cNvPr id="197" name="그룹 40">
              <a:extLst>
                <a:ext uri="{FF2B5EF4-FFF2-40B4-BE49-F238E27FC236}">
                  <a16:creationId xmlns:a16="http://schemas.microsoft.com/office/drawing/2014/main" id="{4AA8AE1E-44C8-4430-B4E0-D025704B499A}"/>
                </a:ext>
              </a:extLst>
            </p:cNvPr>
            <p:cNvGrpSpPr/>
            <p:nvPr/>
          </p:nvGrpSpPr>
          <p:grpSpPr>
            <a:xfrm>
              <a:off x="8624888" y="2164818"/>
              <a:ext cx="1932049" cy="815099"/>
              <a:chOff x="1793876" y="2254228"/>
              <a:chExt cx="1932049" cy="815099"/>
            </a:xfrm>
          </p:grpSpPr>
          <p:sp>
            <p:nvSpPr>
              <p:cNvPr id="203" name="직사각형 42">
                <a:extLst>
                  <a:ext uri="{FF2B5EF4-FFF2-40B4-BE49-F238E27FC236}">
                    <a16:creationId xmlns:a16="http://schemas.microsoft.com/office/drawing/2014/main" id="{6D52CA5E-F817-44BE-995F-E442B088C1B1}"/>
                  </a:ext>
                </a:extLst>
              </p:cNvPr>
              <p:cNvSpPr/>
              <p:nvPr/>
            </p:nvSpPr>
            <p:spPr>
              <a:xfrm>
                <a:off x="1793876" y="2254228"/>
                <a:ext cx="1223412" cy="338554"/>
              </a:xfrm>
              <a:prstGeom prst="rect">
                <a:avLst/>
              </a:prstGeom>
            </p:spPr>
            <p:txBody>
              <a:bodyPr wrap="none">
                <a:spAutoFit/>
                <a:scene3d>
                  <a:camera prst="orthographicFront"/>
                  <a:lightRig rig="threePt" dir="t"/>
                </a:scene3d>
                <a:sp3d>
                  <a:bevelT w="1270" h="1270"/>
                </a:sp3d>
              </a:bodyPr>
              <a:lstStyle/>
              <a:p>
                <a:pPr>
                  <a:spcBef>
                    <a:spcPct val="20000"/>
                  </a:spcBef>
                </a:pPr>
                <a:r>
                  <a:rPr lang="zh-CN" altLang="en-US"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204" name="직사각형 43">
                <a:extLst>
                  <a:ext uri="{FF2B5EF4-FFF2-40B4-BE49-F238E27FC236}">
                    <a16:creationId xmlns:a16="http://schemas.microsoft.com/office/drawing/2014/main" id="{2D0DD248-846E-47D0-B001-20B61EED2613}"/>
                  </a:ext>
                </a:extLst>
              </p:cNvPr>
              <p:cNvSpPr/>
              <p:nvPr/>
            </p:nvSpPr>
            <p:spPr>
              <a:xfrm>
                <a:off x="1793876" y="2607662"/>
                <a:ext cx="1932049" cy="461665"/>
              </a:xfrm>
              <a:prstGeom prst="rect">
                <a:avLst/>
              </a:prstGeom>
            </p:spPr>
            <p:txBody>
              <a:bodyPr wrap="square">
                <a:spAutoFit/>
                <a:scene3d>
                  <a:camera prst="orthographicFront"/>
                  <a:lightRig rig="threePt" dir="t"/>
                </a:scene3d>
                <a:sp3d>
                  <a:bevelT w="1270" h="1270"/>
                </a:sp3d>
              </a:bodyPr>
              <a:lstStyle/>
              <a:p>
                <a:pPr defTabSz="1216787">
                  <a:spcBef>
                    <a:spcPct val="20000"/>
                  </a:spcBef>
                  <a:defRPr/>
                </a:pPr>
                <a:r>
                  <a:rPr lang="zh-CN" altLang="en-US" sz="12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grpSp>
        <p:grpSp>
          <p:nvGrpSpPr>
            <p:cNvPr id="198" name="그룹 88">
              <a:extLst>
                <a:ext uri="{FF2B5EF4-FFF2-40B4-BE49-F238E27FC236}">
                  <a16:creationId xmlns:a16="http://schemas.microsoft.com/office/drawing/2014/main" id="{38246921-5D48-4F99-92F8-CF3F0D726678}"/>
                </a:ext>
              </a:extLst>
            </p:cNvPr>
            <p:cNvGrpSpPr/>
            <p:nvPr/>
          </p:nvGrpSpPr>
          <p:grpSpPr>
            <a:xfrm>
              <a:off x="7440612" y="2133600"/>
              <a:ext cx="1117600" cy="1138404"/>
              <a:chOff x="7440612" y="2133600"/>
              <a:chExt cx="1117600" cy="1138404"/>
            </a:xfrm>
          </p:grpSpPr>
          <p:grpSp>
            <p:nvGrpSpPr>
              <p:cNvPr id="199" name="그룹 69">
                <a:extLst>
                  <a:ext uri="{FF2B5EF4-FFF2-40B4-BE49-F238E27FC236}">
                    <a16:creationId xmlns:a16="http://schemas.microsoft.com/office/drawing/2014/main" id="{8C136B3C-9C7B-4BF9-A22F-F3BE8618567C}"/>
                  </a:ext>
                </a:extLst>
              </p:cNvPr>
              <p:cNvGrpSpPr/>
              <p:nvPr/>
            </p:nvGrpSpPr>
            <p:grpSpPr>
              <a:xfrm>
                <a:off x="7440612" y="2133600"/>
                <a:ext cx="1117600" cy="1117600"/>
                <a:chOff x="7440612" y="2133600"/>
                <a:chExt cx="1117600" cy="1117600"/>
              </a:xfrm>
            </p:grpSpPr>
            <p:sp>
              <p:nvSpPr>
                <p:cNvPr id="201" name="타원 41">
                  <a:extLst>
                    <a:ext uri="{FF2B5EF4-FFF2-40B4-BE49-F238E27FC236}">
                      <a16:creationId xmlns:a16="http://schemas.microsoft.com/office/drawing/2014/main" id="{59263BDA-2852-4AC2-9E92-64CB1957066A}"/>
                    </a:ext>
                  </a:extLst>
                </p:cNvPr>
                <p:cNvSpPr/>
                <p:nvPr/>
              </p:nvSpPr>
              <p:spPr>
                <a:xfrm>
                  <a:off x="7440612" y="2133600"/>
                  <a:ext cx="1117600" cy="1117600"/>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solidFill>
                      <a:schemeClr val="bg1"/>
                    </a:solidFill>
                    <a:latin typeface="造字工房朗宋（非商用）常规体" pitchFamily="2" charset="-122"/>
                  </a:endParaRPr>
                </a:p>
              </p:txBody>
            </p:sp>
            <p:sp>
              <p:nvSpPr>
                <p:cNvPr id="202" name="Freeform 11">
                  <a:extLst>
                    <a:ext uri="{FF2B5EF4-FFF2-40B4-BE49-F238E27FC236}">
                      <a16:creationId xmlns:a16="http://schemas.microsoft.com/office/drawing/2014/main" id="{D3C571DB-85C2-4F77-BFF6-C67AF7049D72}"/>
                    </a:ext>
                  </a:extLst>
                </p:cNvPr>
                <p:cNvSpPr>
                  <a:spLocks noEditPoints="1"/>
                </p:cNvSpPr>
                <p:nvPr/>
              </p:nvSpPr>
              <p:spPr bwMode="auto">
                <a:xfrm>
                  <a:off x="7759921" y="2411413"/>
                  <a:ext cx="574233" cy="561975"/>
                </a:xfrm>
                <a:custGeom>
                  <a:avLst/>
                  <a:gdLst>
                    <a:gd name="T0" fmla="*/ 118 w 257"/>
                    <a:gd name="T1" fmla="*/ 194 h 251"/>
                    <a:gd name="T2" fmla="*/ 53 w 257"/>
                    <a:gd name="T3" fmla="*/ 194 h 251"/>
                    <a:gd name="T4" fmla="*/ 86 w 257"/>
                    <a:gd name="T5" fmla="*/ 183 h 251"/>
                    <a:gd name="T6" fmla="*/ 86 w 257"/>
                    <a:gd name="T7" fmla="*/ 206 h 251"/>
                    <a:gd name="T8" fmla="*/ 86 w 257"/>
                    <a:gd name="T9" fmla="*/ 183 h 251"/>
                    <a:gd name="T10" fmla="*/ 71 w 257"/>
                    <a:gd name="T11" fmla="*/ 129 h 251"/>
                    <a:gd name="T12" fmla="*/ 52 w 257"/>
                    <a:gd name="T13" fmla="*/ 53 h 251"/>
                    <a:gd name="T14" fmla="*/ 28 w 257"/>
                    <a:gd name="T15" fmla="*/ 129 h 251"/>
                    <a:gd name="T16" fmla="*/ 47 w 257"/>
                    <a:gd name="T17" fmla="*/ 75 h 251"/>
                    <a:gd name="T18" fmla="*/ 28 w 257"/>
                    <a:gd name="T19" fmla="*/ 129 h 251"/>
                    <a:gd name="T20" fmla="*/ 208 w 257"/>
                    <a:gd name="T21" fmla="*/ 40 h 251"/>
                    <a:gd name="T22" fmla="*/ 223 w 257"/>
                    <a:gd name="T23" fmla="*/ 153 h 251"/>
                    <a:gd name="T24" fmla="*/ 208 w 257"/>
                    <a:gd name="T25" fmla="*/ 103 h 251"/>
                    <a:gd name="T26" fmla="*/ 197 w 257"/>
                    <a:gd name="T27" fmla="*/ 56 h 251"/>
                    <a:gd name="T28" fmla="*/ 187 w 257"/>
                    <a:gd name="T29" fmla="*/ 104 h 251"/>
                    <a:gd name="T30" fmla="*/ 171 w 257"/>
                    <a:gd name="T31" fmla="*/ 191 h 251"/>
                    <a:gd name="T32" fmla="*/ 171 w 257"/>
                    <a:gd name="T33" fmla="*/ 23 h 251"/>
                    <a:gd name="T34" fmla="*/ 24 w 257"/>
                    <a:gd name="T35" fmla="*/ 0 h 251"/>
                    <a:gd name="T36" fmla="*/ 0 w 257"/>
                    <a:gd name="T37" fmla="*/ 227 h 251"/>
                    <a:gd name="T38" fmla="*/ 148 w 257"/>
                    <a:gd name="T39" fmla="*/ 251 h 251"/>
                    <a:gd name="T40" fmla="*/ 171 w 257"/>
                    <a:gd name="T41" fmla="*/ 212 h 251"/>
                    <a:gd name="T42" fmla="*/ 205 w 257"/>
                    <a:gd name="T43" fmla="*/ 190 h 251"/>
                    <a:gd name="T44" fmla="*/ 244 w 257"/>
                    <a:gd name="T45" fmla="*/ 153 h 251"/>
                    <a:gd name="T46" fmla="*/ 257 w 257"/>
                    <a:gd name="T47" fmla="*/ 40 h 251"/>
                    <a:gd name="T48" fmla="*/ 150 w 257"/>
                    <a:gd name="T49" fmla="*/ 227 h 251"/>
                    <a:gd name="T50" fmla="*/ 24 w 257"/>
                    <a:gd name="T51" fmla="*/ 230 h 251"/>
                    <a:gd name="T52" fmla="*/ 21 w 257"/>
                    <a:gd name="T53" fmla="*/ 158 h 251"/>
                    <a:gd name="T54" fmla="*/ 150 w 257"/>
                    <a:gd name="T55" fmla="*/ 227 h 251"/>
                    <a:gd name="T56" fmla="*/ 21 w 257"/>
                    <a:gd name="T57" fmla="*/ 137 h 251"/>
                    <a:gd name="T58" fmla="*/ 24 w 257"/>
                    <a:gd name="T59" fmla="*/ 20 h 251"/>
                    <a:gd name="T60" fmla="*/ 150 w 257"/>
                    <a:gd name="T61" fmla="*/ 23 h 251"/>
                    <a:gd name="T62" fmla="*/ 197 w 257"/>
                    <a:gd name="T63" fmla="*/ 85 h 251"/>
                    <a:gd name="T64" fmla="*/ 197 w 257"/>
                    <a:gd name="T65" fmla="*/ 77 h 251"/>
                    <a:gd name="T66" fmla="*/ 197 w 257"/>
                    <a:gd name="T67" fmla="*/ 85 h 251"/>
                    <a:gd name="T68" fmla="*/ 229 w 257"/>
                    <a:gd name="T69" fmla="*/ 40 h 251"/>
                    <a:gd name="T70" fmla="*/ 237 w 257"/>
                    <a:gd name="T71" fmla="*/ 40 h 251"/>
                    <a:gd name="T72" fmla="*/ 76 w 257"/>
                    <a:gd name="T73" fmla="*/ 129 h 251"/>
                    <a:gd name="T74" fmla="*/ 95 w 257"/>
                    <a:gd name="T75" fmla="*/ 35 h 251"/>
                    <a:gd name="T76" fmla="*/ 76 w 257"/>
                    <a:gd name="T77" fmla="*/ 129 h 251"/>
                    <a:gd name="T78" fmla="*/ 143 w 257"/>
                    <a:gd name="T79" fmla="*/ 129 h 251"/>
                    <a:gd name="T80" fmla="*/ 124 w 257"/>
                    <a:gd name="T81" fmla="*/ 88 h 251"/>
                    <a:gd name="T82" fmla="*/ 100 w 257"/>
                    <a:gd name="T83" fmla="*/ 129 h 251"/>
                    <a:gd name="T84" fmla="*/ 119 w 257"/>
                    <a:gd name="T85" fmla="*/ 72 h 251"/>
                    <a:gd name="T86" fmla="*/ 100 w 257"/>
                    <a:gd name="T87" fmla="*/ 12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7" h="251">
                      <a:moveTo>
                        <a:pt x="86" y="227"/>
                      </a:moveTo>
                      <a:cubicBezTo>
                        <a:pt x="104" y="227"/>
                        <a:pt x="118" y="212"/>
                        <a:pt x="118" y="194"/>
                      </a:cubicBezTo>
                      <a:cubicBezTo>
                        <a:pt x="118" y="176"/>
                        <a:pt x="104" y="162"/>
                        <a:pt x="86" y="162"/>
                      </a:cubicBezTo>
                      <a:cubicBezTo>
                        <a:pt x="68" y="162"/>
                        <a:pt x="53" y="176"/>
                        <a:pt x="53" y="194"/>
                      </a:cubicBezTo>
                      <a:cubicBezTo>
                        <a:pt x="53" y="212"/>
                        <a:pt x="68" y="227"/>
                        <a:pt x="86" y="227"/>
                      </a:cubicBezTo>
                      <a:close/>
                      <a:moveTo>
                        <a:pt x="86" y="183"/>
                      </a:moveTo>
                      <a:cubicBezTo>
                        <a:pt x="92" y="183"/>
                        <a:pt x="97" y="188"/>
                        <a:pt x="97" y="194"/>
                      </a:cubicBezTo>
                      <a:cubicBezTo>
                        <a:pt x="97" y="201"/>
                        <a:pt x="92" y="206"/>
                        <a:pt x="86" y="206"/>
                      </a:cubicBezTo>
                      <a:cubicBezTo>
                        <a:pt x="79" y="206"/>
                        <a:pt x="74" y="201"/>
                        <a:pt x="74" y="194"/>
                      </a:cubicBezTo>
                      <a:cubicBezTo>
                        <a:pt x="74" y="188"/>
                        <a:pt x="79" y="183"/>
                        <a:pt x="86" y="183"/>
                      </a:cubicBezTo>
                      <a:close/>
                      <a:moveTo>
                        <a:pt x="52" y="129"/>
                      </a:moveTo>
                      <a:cubicBezTo>
                        <a:pt x="71" y="129"/>
                        <a:pt x="71" y="129"/>
                        <a:pt x="71" y="129"/>
                      </a:cubicBezTo>
                      <a:cubicBezTo>
                        <a:pt x="71" y="53"/>
                        <a:pt x="71" y="53"/>
                        <a:pt x="71" y="53"/>
                      </a:cubicBezTo>
                      <a:cubicBezTo>
                        <a:pt x="52" y="53"/>
                        <a:pt x="52" y="53"/>
                        <a:pt x="52" y="53"/>
                      </a:cubicBezTo>
                      <a:lnTo>
                        <a:pt x="52" y="129"/>
                      </a:lnTo>
                      <a:close/>
                      <a:moveTo>
                        <a:pt x="28" y="129"/>
                      </a:moveTo>
                      <a:cubicBezTo>
                        <a:pt x="47" y="129"/>
                        <a:pt x="47" y="129"/>
                        <a:pt x="47" y="129"/>
                      </a:cubicBezTo>
                      <a:cubicBezTo>
                        <a:pt x="47" y="75"/>
                        <a:pt x="47" y="75"/>
                        <a:pt x="47" y="75"/>
                      </a:cubicBezTo>
                      <a:cubicBezTo>
                        <a:pt x="28" y="75"/>
                        <a:pt x="28" y="75"/>
                        <a:pt x="28" y="75"/>
                      </a:cubicBezTo>
                      <a:lnTo>
                        <a:pt x="28" y="129"/>
                      </a:lnTo>
                      <a:close/>
                      <a:moveTo>
                        <a:pt x="233" y="15"/>
                      </a:moveTo>
                      <a:cubicBezTo>
                        <a:pt x="219" y="15"/>
                        <a:pt x="208" y="26"/>
                        <a:pt x="208" y="40"/>
                      </a:cubicBezTo>
                      <a:cubicBezTo>
                        <a:pt x="208" y="50"/>
                        <a:pt x="214" y="59"/>
                        <a:pt x="223" y="63"/>
                      </a:cubicBezTo>
                      <a:cubicBezTo>
                        <a:pt x="223" y="153"/>
                        <a:pt x="223" y="153"/>
                        <a:pt x="223" y="153"/>
                      </a:cubicBezTo>
                      <a:cubicBezTo>
                        <a:pt x="223" y="162"/>
                        <a:pt x="216" y="169"/>
                        <a:pt x="208" y="169"/>
                      </a:cubicBezTo>
                      <a:cubicBezTo>
                        <a:pt x="208" y="103"/>
                        <a:pt x="208" y="103"/>
                        <a:pt x="208" y="103"/>
                      </a:cubicBezTo>
                      <a:cubicBezTo>
                        <a:pt x="216" y="99"/>
                        <a:pt x="222" y="91"/>
                        <a:pt x="222" y="81"/>
                      </a:cubicBezTo>
                      <a:cubicBezTo>
                        <a:pt x="222" y="67"/>
                        <a:pt x="210" y="56"/>
                        <a:pt x="197" y="56"/>
                      </a:cubicBezTo>
                      <a:cubicBezTo>
                        <a:pt x="183" y="56"/>
                        <a:pt x="172" y="67"/>
                        <a:pt x="172" y="81"/>
                      </a:cubicBezTo>
                      <a:cubicBezTo>
                        <a:pt x="172" y="91"/>
                        <a:pt x="178" y="100"/>
                        <a:pt x="187" y="104"/>
                      </a:cubicBezTo>
                      <a:cubicBezTo>
                        <a:pt x="187" y="175"/>
                        <a:pt x="187" y="175"/>
                        <a:pt x="187" y="175"/>
                      </a:cubicBezTo>
                      <a:cubicBezTo>
                        <a:pt x="187" y="184"/>
                        <a:pt x="180" y="191"/>
                        <a:pt x="171" y="191"/>
                      </a:cubicBezTo>
                      <a:cubicBezTo>
                        <a:pt x="171" y="191"/>
                        <a:pt x="171" y="191"/>
                        <a:pt x="171" y="191"/>
                      </a:cubicBezTo>
                      <a:cubicBezTo>
                        <a:pt x="171" y="23"/>
                        <a:pt x="171" y="23"/>
                        <a:pt x="171" y="23"/>
                      </a:cubicBezTo>
                      <a:cubicBezTo>
                        <a:pt x="171" y="10"/>
                        <a:pt x="160" y="0"/>
                        <a:pt x="148" y="0"/>
                      </a:cubicBezTo>
                      <a:cubicBezTo>
                        <a:pt x="24" y="0"/>
                        <a:pt x="24" y="0"/>
                        <a:pt x="24" y="0"/>
                      </a:cubicBezTo>
                      <a:cubicBezTo>
                        <a:pt x="11" y="0"/>
                        <a:pt x="0" y="10"/>
                        <a:pt x="0" y="23"/>
                      </a:cubicBezTo>
                      <a:cubicBezTo>
                        <a:pt x="0" y="227"/>
                        <a:pt x="0" y="227"/>
                        <a:pt x="0" y="227"/>
                      </a:cubicBezTo>
                      <a:cubicBezTo>
                        <a:pt x="0" y="240"/>
                        <a:pt x="11" y="251"/>
                        <a:pt x="24" y="251"/>
                      </a:cubicBezTo>
                      <a:cubicBezTo>
                        <a:pt x="148" y="251"/>
                        <a:pt x="148" y="251"/>
                        <a:pt x="148" y="251"/>
                      </a:cubicBezTo>
                      <a:cubicBezTo>
                        <a:pt x="160" y="251"/>
                        <a:pt x="171" y="240"/>
                        <a:pt x="171" y="227"/>
                      </a:cubicBezTo>
                      <a:cubicBezTo>
                        <a:pt x="171" y="212"/>
                        <a:pt x="171" y="212"/>
                        <a:pt x="171" y="212"/>
                      </a:cubicBezTo>
                      <a:cubicBezTo>
                        <a:pt x="171" y="212"/>
                        <a:pt x="171" y="212"/>
                        <a:pt x="171" y="212"/>
                      </a:cubicBezTo>
                      <a:cubicBezTo>
                        <a:pt x="186" y="212"/>
                        <a:pt x="199" y="203"/>
                        <a:pt x="205" y="190"/>
                      </a:cubicBezTo>
                      <a:cubicBezTo>
                        <a:pt x="207" y="190"/>
                        <a:pt x="207" y="190"/>
                        <a:pt x="207" y="190"/>
                      </a:cubicBezTo>
                      <a:cubicBezTo>
                        <a:pt x="228" y="190"/>
                        <a:pt x="244" y="173"/>
                        <a:pt x="244" y="153"/>
                      </a:cubicBezTo>
                      <a:cubicBezTo>
                        <a:pt x="244" y="62"/>
                        <a:pt x="244" y="62"/>
                        <a:pt x="244" y="62"/>
                      </a:cubicBezTo>
                      <a:cubicBezTo>
                        <a:pt x="252" y="58"/>
                        <a:pt x="257" y="49"/>
                        <a:pt x="257" y="40"/>
                      </a:cubicBezTo>
                      <a:cubicBezTo>
                        <a:pt x="257" y="26"/>
                        <a:pt x="246" y="15"/>
                        <a:pt x="233" y="15"/>
                      </a:cubicBezTo>
                      <a:close/>
                      <a:moveTo>
                        <a:pt x="150" y="227"/>
                      </a:moveTo>
                      <a:cubicBezTo>
                        <a:pt x="150" y="229"/>
                        <a:pt x="149" y="230"/>
                        <a:pt x="148" y="230"/>
                      </a:cubicBezTo>
                      <a:cubicBezTo>
                        <a:pt x="24" y="230"/>
                        <a:pt x="24" y="230"/>
                        <a:pt x="24" y="230"/>
                      </a:cubicBezTo>
                      <a:cubicBezTo>
                        <a:pt x="22" y="230"/>
                        <a:pt x="21" y="229"/>
                        <a:pt x="21" y="227"/>
                      </a:cubicBezTo>
                      <a:cubicBezTo>
                        <a:pt x="21" y="158"/>
                        <a:pt x="21" y="158"/>
                        <a:pt x="21" y="158"/>
                      </a:cubicBezTo>
                      <a:cubicBezTo>
                        <a:pt x="150" y="158"/>
                        <a:pt x="150" y="158"/>
                        <a:pt x="150" y="158"/>
                      </a:cubicBezTo>
                      <a:lnTo>
                        <a:pt x="150" y="227"/>
                      </a:lnTo>
                      <a:close/>
                      <a:moveTo>
                        <a:pt x="150" y="137"/>
                      </a:moveTo>
                      <a:cubicBezTo>
                        <a:pt x="21" y="137"/>
                        <a:pt x="21" y="137"/>
                        <a:pt x="21" y="137"/>
                      </a:cubicBezTo>
                      <a:cubicBezTo>
                        <a:pt x="21" y="23"/>
                        <a:pt x="21" y="23"/>
                        <a:pt x="21" y="23"/>
                      </a:cubicBezTo>
                      <a:cubicBezTo>
                        <a:pt x="21" y="22"/>
                        <a:pt x="22" y="20"/>
                        <a:pt x="24" y="20"/>
                      </a:cubicBezTo>
                      <a:cubicBezTo>
                        <a:pt x="148" y="20"/>
                        <a:pt x="148" y="20"/>
                        <a:pt x="148" y="20"/>
                      </a:cubicBezTo>
                      <a:cubicBezTo>
                        <a:pt x="149" y="20"/>
                        <a:pt x="150" y="22"/>
                        <a:pt x="150" y="23"/>
                      </a:cubicBezTo>
                      <a:lnTo>
                        <a:pt x="150" y="137"/>
                      </a:lnTo>
                      <a:close/>
                      <a:moveTo>
                        <a:pt x="197" y="85"/>
                      </a:moveTo>
                      <a:cubicBezTo>
                        <a:pt x="195" y="85"/>
                        <a:pt x="193" y="83"/>
                        <a:pt x="193" y="81"/>
                      </a:cubicBezTo>
                      <a:cubicBezTo>
                        <a:pt x="193" y="79"/>
                        <a:pt x="195" y="77"/>
                        <a:pt x="197" y="77"/>
                      </a:cubicBezTo>
                      <a:cubicBezTo>
                        <a:pt x="199" y="77"/>
                        <a:pt x="201" y="79"/>
                        <a:pt x="201" y="81"/>
                      </a:cubicBezTo>
                      <a:cubicBezTo>
                        <a:pt x="201" y="83"/>
                        <a:pt x="199" y="85"/>
                        <a:pt x="197" y="85"/>
                      </a:cubicBezTo>
                      <a:close/>
                      <a:moveTo>
                        <a:pt x="233" y="44"/>
                      </a:moveTo>
                      <a:cubicBezTo>
                        <a:pt x="230" y="44"/>
                        <a:pt x="229" y="42"/>
                        <a:pt x="229" y="40"/>
                      </a:cubicBezTo>
                      <a:cubicBezTo>
                        <a:pt x="229" y="38"/>
                        <a:pt x="230" y="36"/>
                        <a:pt x="233" y="36"/>
                      </a:cubicBezTo>
                      <a:cubicBezTo>
                        <a:pt x="235" y="36"/>
                        <a:pt x="237" y="38"/>
                        <a:pt x="237" y="40"/>
                      </a:cubicBezTo>
                      <a:cubicBezTo>
                        <a:pt x="237" y="42"/>
                        <a:pt x="235" y="44"/>
                        <a:pt x="233" y="44"/>
                      </a:cubicBezTo>
                      <a:close/>
                      <a:moveTo>
                        <a:pt x="76" y="129"/>
                      </a:moveTo>
                      <a:cubicBezTo>
                        <a:pt x="95" y="129"/>
                        <a:pt x="95" y="129"/>
                        <a:pt x="95" y="129"/>
                      </a:cubicBezTo>
                      <a:cubicBezTo>
                        <a:pt x="95" y="35"/>
                        <a:pt x="95" y="35"/>
                        <a:pt x="95" y="35"/>
                      </a:cubicBezTo>
                      <a:cubicBezTo>
                        <a:pt x="76" y="35"/>
                        <a:pt x="76" y="35"/>
                        <a:pt x="76" y="35"/>
                      </a:cubicBezTo>
                      <a:lnTo>
                        <a:pt x="76" y="129"/>
                      </a:lnTo>
                      <a:close/>
                      <a:moveTo>
                        <a:pt x="124" y="129"/>
                      </a:moveTo>
                      <a:cubicBezTo>
                        <a:pt x="143" y="129"/>
                        <a:pt x="143" y="129"/>
                        <a:pt x="143" y="129"/>
                      </a:cubicBezTo>
                      <a:cubicBezTo>
                        <a:pt x="143" y="88"/>
                        <a:pt x="143" y="88"/>
                        <a:pt x="143" y="88"/>
                      </a:cubicBezTo>
                      <a:cubicBezTo>
                        <a:pt x="124" y="88"/>
                        <a:pt x="124" y="88"/>
                        <a:pt x="124" y="88"/>
                      </a:cubicBezTo>
                      <a:lnTo>
                        <a:pt x="124" y="129"/>
                      </a:lnTo>
                      <a:close/>
                      <a:moveTo>
                        <a:pt x="100" y="129"/>
                      </a:moveTo>
                      <a:cubicBezTo>
                        <a:pt x="119" y="129"/>
                        <a:pt x="119" y="129"/>
                        <a:pt x="119" y="129"/>
                      </a:cubicBezTo>
                      <a:cubicBezTo>
                        <a:pt x="119" y="72"/>
                        <a:pt x="119" y="72"/>
                        <a:pt x="119" y="72"/>
                      </a:cubicBezTo>
                      <a:cubicBezTo>
                        <a:pt x="100" y="72"/>
                        <a:pt x="100" y="72"/>
                        <a:pt x="100" y="72"/>
                      </a:cubicBezTo>
                      <a:lnTo>
                        <a:pt x="100" y="12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ko-KR" altLang="en-US" sz="1351" dirty="0">
                    <a:solidFill>
                      <a:schemeClr val="bg1"/>
                    </a:solidFill>
                    <a:latin typeface="造字工房朗宋（非商用）常规体" pitchFamily="2" charset="-122"/>
                  </a:endParaRPr>
                </a:p>
              </p:txBody>
            </p:sp>
          </p:grpSp>
          <p:sp>
            <p:nvSpPr>
              <p:cNvPr id="200" name="이등변 삼각형 74">
                <a:extLst>
                  <a:ext uri="{FF2B5EF4-FFF2-40B4-BE49-F238E27FC236}">
                    <a16:creationId xmlns:a16="http://schemas.microsoft.com/office/drawing/2014/main" id="{A6D45FD7-DAC0-4B2F-8101-AF12EB3DA1DA}"/>
                  </a:ext>
                </a:extLst>
              </p:cNvPr>
              <p:cNvSpPr/>
              <p:nvPr/>
            </p:nvSpPr>
            <p:spPr>
              <a:xfrm rot="13500000" flipH="1">
                <a:off x="7429500" y="2952752"/>
                <a:ext cx="342900" cy="295603"/>
              </a:xfrm>
              <a:prstGeom prst="triangl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solidFill>
                    <a:schemeClr val="bg1"/>
                  </a:solidFill>
                  <a:latin typeface="造字工房朗宋（非商用）常规体" pitchFamily="2" charset="-122"/>
                </a:endParaRPr>
              </a:p>
            </p:txBody>
          </p:sp>
        </p:grpSp>
      </p:grpSp>
      <p:grpSp>
        <p:nvGrpSpPr>
          <p:cNvPr id="205" name="그룹 92">
            <a:extLst>
              <a:ext uri="{FF2B5EF4-FFF2-40B4-BE49-F238E27FC236}">
                <a16:creationId xmlns:a16="http://schemas.microsoft.com/office/drawing/2014/main" id="{5FBEA8AA-DEA2-4AC4-8663-B7A8EF26A00B}"/>
              </a:ext>
            </a:extLst>
          </p:cNvPr>
          <p:cNvGrpSpPr/>
          <p:nvPr/>
        </p:nvGrpSpPr>
        <p:grpSpPr>
          <a:xfrm>
            <a:off x="8227500" y="4867279"/>
            <a:ext cx="3102488" cy="1134745"/>
            <a:chOff x="7429500" y="4867276"/>
            <a:chExt cx="3102488" cy="1134744"/>
          </a:xfrm>
        </p:grpSpPr>
        <p:grpSp>
          <p:nvGrpSpPr>
            <p:cNvPr id="206" name="그룹 32">
              <a:extLst>
                <a:ext uri="{FF2B5EF4-FFF2-40B4-BE49-F238E27FC236}">
                  <a16:creationId xmlns:a16="http://schemas.microsoft.com/office/drawing/2014/main" id="{A63B007F-5F0E-4EBC-9967-96DD72EFEC23}"/>
                </a:ext>
              </a:extLst>
            </p:cNvPr>
            <p:cNvGrpSpPr/>
            <p:nvPr/>
          </p:nvGrpSpPr>
          <p:grpSpPr>
            <a:xfrm>
              <a:off x="8624888" y="4915638"/>
              <a:ext cx="1907100" cy="815099"/>
              <a:chOff x="1793876" y="2254228"/>
              <a:chExt cx="1907100" cy="815099"/>
            </a:xfrm>
          </p:grpSpPr>
          <p:sp>
            <p:nvSpPr>
              <p:cNvPr id="212" name="직사각형 34">
                <a:extLst>
                  <a:ext uri="{FF2B5EF4-FFF2-40B4-BE49-F238E27FC236}">
                    <a16:creationId xmlns:a16="http://schemas.microsoft.com/office/drawing/2014/main" id="{EDCC0221-40C4-4A30-BC6E-E3BC1862915B}"/>
                  </a:ext>
                </a:extLst>
              </p:cNvPr>
              <p:cNvSpPr/>
              <p:nvPr/>
            </p:nvSpPr>
            <p:spPr>
              <a:xfrm>
                <a:off x="1793876" y="2254228"/>
                <a:ext cx="1223412" cy="338554"/>
              </a:xfrm>
              <a:prstGeom prst="rect">
                <a:avLst/>
              </a:prstGeom>
            </p:spPr>
            <p:txBody>
              <a:bodyPr wrap="none">
                <a:spAutoFit/>
                <a:scene3d>
                  <a:camera prst="orthographicFront"/>
                  <a:lightRig rig="threePt" dir="t"/>
                </a:scene3d>
                <a:sp3d>
                  <a:bevelT w="1270" h="1270"/>
                </a:sp3d>
              </a:bodyPr>
              <a:lstStyle/>
              <a:p>
                <a:pPr>
                  <a:spcBef>
                    <a:spcPct val="20000"/>
                  </a:spcBef>
                </a:pPr>
                <a:r>
                  <a:rPr lang="zh-CN" altLang="en-US"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213" name="직사각형 35">
                <a:extLst>
                  <a:ext uri="{FF2B5EF4-FFF2-40B4-BE49-F238E27FC236}">
                    <a16:creationId xmlns:a16="http://schemas.microsoft.com/office/drawing/2014/main" id="{DBDE2B45-F18F-4391-BA41-619FDE01B4F5}"/>
                  </a:ext>
                </a:extLst>
              </p:cNvPr>
              <p:cNvSpPr/>
              <p:nvPr/>
            </p:nvSpPr>
            <p:spPr>
              <a:xfrm>
                <a:off x="1793876" y="2607662"/>
                <a:ext cx="1907100" cy="461665"/>
              </a:xfrm>
              <a:prstGeom prst="rect">
                <a:avLst/>
              </a:prstGeom>
            </p:spPr>
            <p:txBody>
              <a:bodyPr wrap="square">
                <a:spAutoFit/>
                <a:scene3d>
                  <a:camera prst="orthographicFront"/>
                  <a:lightRig rig="threePt" dir="t"/>
                </a:scene3d>
                <a:sp3d>
                  <a:bevelT w="1270" h="1270"/>
                </a:sp3d>
              </a:bodyPr>
              <a:lstStyle/>
              <a:p>
                <a:pPr defTabSz="1216787">
                  <a:spcBef>
                    <a:spcPct val="20000"/>
                  </a:spcBef>
                  <a:defRPr/>
                </a:pPr>
                <a:r>
                  <a:rPr lang="zh-CN" altLang="en-US" sz="12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grpSp>
        <p:grpSp>
          <p:nvGrpSpPr>
            <p:cNvPr id="207" name="그룹 86">
              <a:extLst>
                <a:ext uri="{FF2B5EF4-FFF2-40B4-BE49-F238E27FC236}">
                  <a16:creationId xmlns:a16="http://schemas.microsoft.com/office/drawing/2014/main" id="{7B2D9E9D-2663-4658-8443-1DC5C7486B91}"/>
                </a:ext>
              </a:extLst>
            </p:cNvPr>
            <p:cNvGrpSpPr/>
            <p:nvPr/>
          </p:nvGrpSpPr>
          <p:grpSpPr>
            <a:xfrm>
              <a:off x="7429500" y="4867276"/>
              <a:ext cx="1128712" cy="1134744"/>
              <a:chOff x="7429500" y="4867276"/>
              <a:chExt cx="1128712" cy="1134744"/>
            </a:xfrm>
          </p:grpSpPr>
          <p:grpSp>
            <p:nvGrpSpPr>
              <p:cNvPr id="208" name="그룹 67">
                <a:extLst>
                  <a:ext uri="{FF2B5EF4-FFF2-40B4-BE49-F238E27FC236}">
                    <a16:creationId xmlns:a16="http://schemas.microsoft.com/office/drawing/2014/main" id="{664456CF-336A-4B52-AB10-33D80BD78B7A}"/>
                  </a:ext>
                </a:extLst>
              </p:cNvPr>
              <p:cNvGrpSpPr/>
              <p:nvPr/>
            </p:nvGrpSpPr>
            <p:grpSpPr>
              <a:xfrm>
                <a:off x="7440612" y="4884420"/>
                <a:ext cx="1117600" cy="1117600"/>
                <a:chOff x="7440612" y="4884420"/>
                <a:chExt cx="1117600" cy="1117600"/>
              </a:xfrm>
            </p:grpSpPr>
            <p:sp>
              <p:nvSpPr>
                <p:cNvPr id="210" name="타원 33">
                  <a:extLst>
                    <a:ext uri="{FF2B5EF4-FFF2-40B4-BE49-F238E27FC236}">
                      <a16:creationId xmlns:a16="http://schemas.microsoft.com/office/drawing/2014/main" id="{585068A5-4F63-45F5-9730-D0820CC4F02B}"/>
                    </a:ext>
                  </a:extLst>
                </p:cNvPr>
                <p:cNvSpPr/>
                <p:nvPr/>
              </p:nvSpPr>
              <p:spPr>
                <a:xfrm>
                  <a:off x="7440612" y="4884420"/>
                  <a:ext cx="1117600" cy="1117600"/>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solidFill>
                      <a:schemeClr val="bg1"/>
                    </a:solidFill>
                    <a:latin typeface="造字工房朗宋（非商用）常规体" pitchFamily="2" charset="-122"/>
                  </a:endParaRPr>
                </a:p>
              </p:txBody>
            </p:sp>
            <p:sp>
              <p:nvSpPr>
                <p:cNvPr id="211" name="Freeform 13">
                  <a:extLst>
                    <a:ext uri="{FF2B5EF4-FFF2-40B4-BE49-F238E27FC236}">
                      <a16:creationId xmlns:a16="http://schemas.microsoft.com/office/drawing/2014/main" id="{2D220B7C-3E18-4EFF-901A-1AC1B390E37F}"/>
                    </a:ext>
                  </a:extLst>
                </p:cNvPr>
                <p:cNvSpPr>
                  <a:spLocks noEditPoints="1"/>
                </p:cNvSpPr>
                <p:nvPr/>
              </p:nvSpPr>
              <p:spPr bwMode="auto">
                <a:xfrm>
                  <a:off x="7678192" y="5142106"/>
                  <a:ext cx="642440" cy="602228"/>
                </a:xfrm>
                <a:custGeom>
                  <a:avLst/>
                  <a:gdLst>
                    <a:gd name="T0" fmla="*/ 71 w 283"/>
                    <a:gd name="T1" fmla="*/ 28 h 265"/>
                    <a:gd name="T2" fmla="*/ 28 w 283"/>
                    <a:gd name="T3" fmla="*/ 71 h 265"/>
                    <a:gd name="T4" fmla="*/ 71 w 283"/>
                    <a:gd name="T5" fmla="*/ 114 h 265"/>
                    <a:gd name="T6" fmla="*/ 114 w 283"/>
                    <a:gd name="T7" fmla="*/ 71 h 265"/>
                    <a:gd name="T8" fmla="*/ 71 w 283"/>
                    <a:gd name="T9" fmla="*/ 28 h 265"/>
                    <a:gd name="T10" fmla="*/ 71 w 283"/>
                    <a:gd name="T11" fmla="*/ 93 h 265"/>
                    <a:gd name="T12" fmla="*/ 49 w 283"/>
                    <a:gd name="T13" fmla="*/ 71 h 265"/>
                    <a:gd name="T14" fmla="*/ 71 w 283"/>
                    <a:gd name="T15" fmla="*/ 49 h 265"/>
                    <a:gd name="T16" fmla="*/ 93 w 283"/>
                    <a:gd name="T17" fmla="*/ 71 h 265"/>
                    <a:gd name="T18" fmla="*/ 71 w 283"/>
                    <a:gd name="T19" fmla="*/ 93 h 265"/>
                    <a:gd name="T20" fmla="*/ 53 w 283"/>
                    <a:gd name="T21" fmla="*/ 211 h 265"/>
                    <a:gd name="T22" fmla="*/ 53 w 283"/>
                    <a:gd name="T23" fmla="*/ 232 h 265"/>
                    <a:gd name="T24" fmla="*/ 89 w 283"/>
                    <a:gd name="T25" fmla="*/ 232 h 265"/>
                    <a:gd name="T26" fmla="*/ 89 w 283"/>
                    <a:gd name="T27" fmla="*/ 211 h 265"/>
                    <a:gd name="T28" fmla="*/ 53 w 283"/>
                    <a:gd name="T29" fmla="*/ 211 h 265"/>
                    <a:gd name="T30" fmla="*/ 259 w 283"/>
                    <a:gd name="T31" fmla="*/ 105 h 265"/>
                    <a:gd name="T32" fmla="*/ 156 w 283"/>
                    <a:gd name="T33" fmla="*/ 105 h 265"/>
                    <a:gd name="T34" fmla="*/ 132 w 283"/>
                    <a:gd name="T35" fmla="*/ 128 h 265"/>
                    <a:gd name="T36" fmla="*/ 132 w 283"/>
                    <a:gd name="T37" fmla="*/ 202 h 265"/>
                    <a:gd name="T38" fmla="*/ 156 w 283"/>
                    <a:gd name="T39" fmla="*/ 226 h 265"/>
                    <a:gd name="T40" fmla="*/ 259 w 283"/>
                    <a:gd name="T41" fmla="*/ 226 h 265"/>
                    <a:gd name="T42" fmla="*/ 283 w 283"/>
                    <a:gd name="T43" fmla="*/ 202 h 265"/>
                    <a:gd name="T44" fmla="*/ 283 w 283"/>
                    <a:gd name="T45" fmla="*/ 128 h 265"/>
                    <a:gd name="T46" fmla="*/ 259 w 283"/>
                    <a:gd name="T47" fmla="*/ 105 h 265"/>
                    <a:gd name="T48" fmla="*/ 262 w 283"/>
                    <a:gd name="T49" fmla="*/ 202 h 265"/>
                    <a:gd name="T50" fmla="*/ 259 w 283"/>
                    <a:gd name="T51" fmla="*/ 205 h 265"/>
                    <a:gd name="T52" fmla="*/ 156 w 283"/>
                    <a:gd name="T53" fmla="*/ 205 h 265"/>
                    <a:gd name="T54" fmla="*/ 153 w 283"/>
                    <a:gd name="T55" fmla="*/ 202 h 265"/>
                    <a:gd name="T56" fmla="*/ 153 w 283"/>
                    <a:gd name="T57" fmla="*/ 128 h 265"/>
                    <a:gd name="T58" fmla="*/ 156 w 283"/>
                    <a:gd name="T59" fmla="*/ 126 h 265"/>
                    <a:gd name="T60" fmla="*/ 259 w 283"/>
                    <a:gd name="T61" fmla="*/ 126 h 265"/>
                    <a:gd name="T62" fmla="*/ 262 w 283"/>
                    <a:gd name="T63" fmla="*/ 128 h 265"/>
                    <a:gd name="T64" fmla="*/ 262 w 283"/>
                    <a:gd name="T65" fmla="*/ 202 h 265"/>
                    <a:gd name="T66" fmla="*/ 71 w 283"/>
                    <a:gd name="T67" fmla="*/ 0 h 265"/>
                    <a:gd name="T68" fmla="*/ 0 w 283"/>
                    <a:gd name="T69" fmla="*/ 71 h 265"/>
                    <a:gd name="T70" fmla="*/ 71 w 283"/>
                    <a:gd name="T71" fmla="*/ 143 h 265"/>
                    <a:gd name="T72" fmla="*/ 101 w 283"/>
                    <a:gd name="T73" fmla="*/ 136 h 265"/>
                    <a:gd name="T74" fmla="*/ 101 w 283"/>
                    <a:gd name="T75" fmla="*/ 241 h 265"/>
                    <a:gd name="T76" fmla="*/ 99 w 283"/>
                    <a:gd name="T77" fmla="*/ 244 h 265"/>
                    <a:gd name="T78" fmla="*/ 44 w 283"/>
                    <a:gd name="T79" fmla="*/ 244 h 265"/>
                    <a:gd name="T80" fmla="*/ 41 w 283"/>
                    <a:gd name="T81" fmla="*/ 241 h 265"/>
                    <a:gd name="T82" fmla="*/ 41 w 283"/>
                    <a:gd name="T83" fmla="*/ 143 h 265"/>
                    <a:gd name="T84" fmla="*/ 39 w 283"/>
                    <a:gd name="T85" fmla="*/ 142 h 265"/>
                    <a:gd name="T86" fmla="*/ 26 w 283"/>
                    <a:gd name="T87" fmla="*/ 134 h 265"/>
                    <a:gd name="T88" fmla="*/ 20 w 283"/>
                    <a:gd name="T89" fmla="*/ 130 h 265"/>
                    <a:gd name="T90" fmla="*/ 20 w 283"/>
                    <a:gd name="T91" fmla="*/ 241 h 265"/>
                    <a:gd name="T92" fmla="*/ 44 w 283"/>
                    <a:gd name="T93" fmla="*/ 265 h 265"/>
                    <a:gd name="T94" fmla="*/ 99 w 283"/>
                    <a:gd name="T95" fmla="*/ 265 h 265"/>
                    <a:gd name="T96" fmla="*/ 122 w 283"/>
                    <a:gd name="T97" fmla="*/ 241 h 265"/>
                    <a:gd name="T98" fmla="*/ 122 w 283"/>
                    <a:gd name="T99" fmla="*/ 121 h 265"/>
                    <a:gd name="T100" fmla="*/ 143 w 283"/>
                    <a:gd name="T101" fmla="*/ 71 h 265"/>
                    <a:gd name="T102" fmla="*/ 71 w 283"/>
                    <a:gd name="T103" fmla="*/ 0 h 265"/>
                    <a:gd name="T104" fmla="*/ 71 w 283"/>
                    <a:gd name="T105" fmla="*/ 122 h 265"/>
                    <a:gd name="T106" fmla="*/ 21 w 283"/>
                    <a:gd name="T107" fmla="*/ 71 h 265"/>
                    <a:gd name="T108" fmla="*/ 71 w 283"/>
                    <a:gd name="T109" fmla="*/ 21 h 265"/>
                    <a:gd name="T110" fmla="*/ 122 w 283"/>
                    <a:gd name="T111" fmla="*/ 71 h 265"/>
                    <a:gd name="T112" fmla="*/ 71 w 283"/>
                    <a:gd name="T113" fmla="*/ 12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3" h="265">
                      <a:moveTo>
                        <a:pt x="71" y="28"/>
                      </a:moveTo>
                      <a:cubicBezTo>
                        <a:pt x="48" y="28"/>
                        <a:pt x="28" y="48"/>
                        <a:pt x="28" y="71"/>
                      </a:cubicBezTo>
                      <a:cubicBezTo>
                        <a:pt x="28" y="95"/>
                        <a:pt x="48" y="114"/>
                        <a:pt x="71" y="114"/>
                      </a:cubicBezTo>
                      <a:cubicBezTo>
                        <a:pt x="95" y="114"/>
                        <a:pt x="114" y="95"/>
                        <a:pt x="114" y="71"/>
                      </a:cubicBezTo>
                      <a:cubicBezTo>
                        <a:pt x="114" y="48"/>
                        <a:pt x="95" y="28"/>
                        <a:pt x="71" y="28"/>
                      </a:cubicBezTo>
                      <a:close/>
                      <a:moveTo>
                        <a:pt x="71" y="93"/>
                      </a:moveTo>
                      <a:cubicBezTo>
                        <a:pt x="59" y="93"/>
                        <a:pt x="49" y="83"/>
                        <a:pt x="49" y="71"/>
                      </a:cubicBezTo>
                      <a:cubicBezTo>
                        <a:pt x="49" y="59"/>
                        <a:pt x="59" y="49"/>
                        <a:pt x="71" y="49"/>
                      </a:cubicBezTo>
                      <a:cubicBezTo>
                        <a:pt x="83" y="49"/>
                        <a:pt x="93" y="59"/>
                        <a:pt x="93" y="71"/>
                      </a:cubicBezTo>
                      <a:cubicBezTo>
                        <a:pt x="93" y="83"/>
                        <a:pt x="83" y="93"/>
                        <a:pt x="71" y="93"/>
                      </a:cubicBezTo>
                      <a:close/>
                      <a:moveTo>
                        <a:pt x="53" y="211"/>
                      </a:moveTo>
                      <a:cubicBezTo>
                        <a:pt x="53" y="232"/>
                        <a:pt x="53" y="232"/>
                        <a:pt x="53" y="232"/>
                      </a:cubicBezTo>
                      <a:cubicBezTo>
                        <a:pt x="89" y="232"/>
                        <a:pt x="89" y="232"/>
                        <a:pt x="89" y="232"/>
                      </a:cubicBezTo>
                      <a:cubicBezTo>
                        <a:pt x="89" y="211"/>
                        <a:pt x="89" y="211"/>
                        <a:pt x="89" y="211"/>
                      </a:cubicBezTo>
                      <a:lnTo>
                        <a:pt x="53" y="211"/>
                      </a:lnTo>
                      <a:close/>
                      <a:moveTo>
                        <a:pt x="259" y="105"/>
                      </a:moveTo>
                      <a:cubicBezTo>
                        <a:pt x="156" y="105"/>
                        <a:pt x="156" y="105"/>
                        <a:pt x="156" y="105"/>
                      </a:cubicBezTo>
                      <a:cubicBezTo>
                        <a:pt x="143" y="105"/>
                        <a:pt x="132" y="115"/>
                        <a:pt x="132" y="128"/>
                      </a:cubicBezTo>
                      <a:cubicBezTo>
                        <a:pt x="132" y="202"/>
                        <a:pt x="132" y="202"/>
                        <a:pt x="132" y="202"/>
                      </a:cubicBezTo>
                      <a:cubicBezTo>
                        <a:pt x="132" y="215"/>
                        <a:pt x="143" y="226"/>
                        <a:pt x="156" y="226"/>
                      </a:cubicBezTo>
                      <a:cubicBezTo>
                        <a:pt x="259" y="226"/>
                        <a:pt x="259" y="226"/>
                        <a:pt x="259" y="226"/>
                      </a:cubicBezTo>
                      <a:cubicBezTo>
                        <a:pt x="272" y="226"/>
                        <a:pt x="283" y="215"/>
                        <a:pt x="283" y="202"/>
                      </a:cubicBezTo>
                      <a:cubicBezTo>
                        <a:pt x="283" y="128"/>
                        <a:pt x="283" y="128"/>
                        <a:pt x="283" y="128"/>
                      </a:cubicBezTo>
                      <a:cubicBezTo>
                        <a:pt x="283" y="115"/>
                        <a:pt x="272" y="105"/>
                        <a:pt x="259" y="105"/>
                      </a:cubicBezTo>
                      <a:close/>
                      <a:moveTo>
                        <a:pt x="262" y="202"/>
                      </a:moveTo>
                      <a:cubicBezTo>
                        <a:pt x="262" y="204"/>
                        <a:pt x="261" y="205"/>
                        <a:pt x="259" y="205"/>
                      </a:cubicBezTo>
                      <a:cubicBezTo>
                        <a:pt x="156" y="205"/>
                        <a:pt x="156" y="205"/>
                        <a:pt x="156" y="205"/>
                      </a:cubicBezTo>
                      <a:cubicBezTo>
                        <a:pt x="154" y="205"/>
                        <a:pt x="153" y="204"/>
                        <a:pt x="153" y="202"/>
                      </a:cubicBezTo>
                      <a:cubicBezTo>
                        <a:pt x="153" y="128"/>
                        <a:pt x="153" y="128"/>
                        <a:pt x="153" y="128"/>
                      </a:cubicBezTo>
                      <a:cubicBezTo>
                        <a:pt x="153" y="127"/>
                        <a:pt x="154" y="126"/>
                        <a:pt x="156" y="126"/>
                      </a:cubicBezTo>
                      <a:cubicBezTo>
                        <a:pt x="259" y="126"/>
                        <a:pt x="259" y="126"/>
                        <a:pt x="259" y="126"/>
                      </a:cubicBezTo>
                      <a:cubicBezTo>
                        <a:pt x="261" y="126"/>
                        <a:pt x="262" y="127"/>
                        <a:pt x="262" y="128"/>
                      </a:cubicBezTo>
                      <a:lnTo>
                        <a:pt x="262" y="202"/>
                      </a:lnTo>
                      <a:close/>
                      <a:moveTo>
                        <a:pt x="71" y="0"/>
                      </a:moveTo>
                      <a:cubicBezTo>
                        <a:pt x="32" y="0"/>
                        <a:pt x="0" y="32"/>
                        <a:pt x="0" y="71"/>
                      </a:cubicBezTo>
                      <a:cubicBezTo>
                        <a:pt x="0" y="111"/>
                        <a:pt x="32" y="143"/>
                        <a:pt x="71" y="143"/>
                      </a:cubicBezTo>
                      <a:cubicBezTo>
                        <a:pt x="82" y="143"/>
                        <a:pt x="92" y="140"/>
                        <a:pt x="101" y="136"/>
                      </a:cubicBezTo>
                      <a:cubicBezTo>
                        <a:pt x="101" y="241"/>
                        <a:pt x="101" y="241"/>
                        <a:pt x="101" y="241"/>
                      </a:cubicBezTo>
                      <a:cubicBezTo>
                        <a:pt x="101" y="243"/>
                        <a:pt x="100" y="244"/>
                        <a:pt x="99" y="244"/>
                      </a:cubicBezTo>
                      <a:cubicBezTo>
                        <a:pt x="44" y="244"/>
                        <a:pt x="44" y="244"/>
                        <a:pt x="44" y="244"/>
                      </a:cubicBezTo>
                      <a:cubicBezTo>
                        <a:pt x="42" y="244"/>
                        <a:pt x="41" y="243"/>
                        <a:pt x="41" y="241"/>
                      </a:cubicBezTo>
                      <a:cubicBezTo>
                        <a:pt x="41" y="143"/>
                        <a:pt x="41" y="143"/>
                        <a:pt x="41" y="143"/>
                      </a:cubicBezTo>
                      <a:cubicBezTo>
                        <a:pt x="39" y="142"/>
                        <a:pt x="39" y="142"/>
                        <a:pt x="39" y="142"/>
                      </a:cubicBezTo>
                      <a:cubicBezTo>
                        <a:pt x="35" y="140"/>
                        <a:pt x="30" y="137"/>
                        <a:pt x="26" y="134"/>
                      </a:cubicBezTo>
                      <a:cubicBezTo>
                        <a:pt x="20" y="130"/>
                        <a:pt x="20" y="130"/>
                        <a:pt x="20" y="130"/>
                      </a:cubicBezTo>
                      <a:cubicBezTo>
                        <a:pt x="20" y="241"/>
                        <a:pt x="20" y="241"/>
                        <a:pt x="20" y="241"/>
                      </a:cubicBezTo>
                      <a:cubicBezTo>
                        <a:pt x="20" y="254"/>
                        <a:pt x="31" y="265"/>
                        <a:pt x="44" y="265"/>
                      </a:cubicBezTo>
                      <a:cubicBezTo>
                        <a:pt x="99" y="265"/>
                        <a:pt x="99" y="265"/>
                        <a:pt x="99" y="265"/>
                      </a:cubicBezTo>
                      <a:cubicBezTo>
                        <a:pt x="112" y="265"/>
                        <a:pt x="122" y="254"/>
                        <a:pt x="122" y="241"/>
                      </a:cubicBezTo>
                      <a:cubicBezTo>
                        <a:pt x="122" y="121"/>
                        <a:pt x="122" y="121"/>
                        <a:pt x="122" y="121"/>
                      </a:cubicBezTo>
                      <a:cubicBezTo>
                        <a:pt x="135" y="108"/>
                        <a:pt x="143" y="90"/>
                        <a:pt x="143" y="71"/>
                      </a:cubicBezTo>
                      <a:cubicBezTo>
                        <a:pt x="143" y="32"/>
                        <a:pt x="111" y="0"/>
                        <a:pt x="71" y="0"/>
                      </a:cubicBezTo>
                      <a:close/>
                      <a:moveTo>
                        <a:pt x="71" y="122"/>
                      </a:moveTo>
                      <a:cubicBezTo>
                        <a:pt x="43" y="122"/>
                        <a:pt x="21" y="99"/>
                        <a:pt x="21" y="71"/>
                      </a:cubicBezTo>
                      <a:cubicBezTo>
                        <a:pt x="21" y="43"/>
                        <a:pt x="43" y="21"/>
                        <a:pt x="71" y="21"/>
                      </a:cubicBezTo>
                      <a:cubicBezTo>
                        <a:pt x="99" y="21"/>
                        <a:pt x="122" y="43"/>
                        <a:pt x="122" y="71"/>
                      </a:cubicBezTo>
                      <a:cubicBezTo>
                        <a:pt x="122" y="99"/>
                        <a:pt x="99" y="122"/>
                        <a:pt x="71" y="122"/>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ko-KR" altLang="en-US" sz="1351" dirty="0">
                    <a:solidFill>
                      <a:schemeClr val="bg1"/>
                    </a:solidFill>
                    <a:latin typeface="造字工房朗宋（非商用）常规体" pitchFamily="2" charset="-122"/>
                  </a:endParaRPr>
                </a:p>
              </p:txBody>
            </p:sp>
          </p:grpSp>
          <p:sp>
            <p:nvSpPr>
              <p:cNvPr id="209" name="이등변 삼각형 77">
                <a:extLst>
                  <a:ext uri="{FF2B5EF4-FFF2-40B4-BE49-F238E27FC236}">
                    <a16:creationId xmlns:a16="http://schemas.microsoft.com/office/drawing/2014/main" id="{EB13046F-DAF1-4ABF-BB70-E5B25B50DCDC}"/>
                  </a:ext>
                </a:extLst>
              </p:cNvPr>
              <p:cNvSpPr/>
              <p:nvPr/>
            </p:nvSpPr>
            <p:spPr>
              <a:xfrm rot="8100000" flipH="1" flipV="1">
                <a:off x="7429500" y="4867276"/>
                <a:ext cx="342900" cy="295603"/>
              </a:xfrm>
              <a:prstGeom prst="triangl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solidFill>
                    <a:schemeClr val="bg1"/>
                  </a:solidFill>
                  <a:latin typeface="造字工房朗宋（非商用）常规体" pitchFamily="2" charset="-122"/>
                </a:endParaRPr>
              </a:p>
            </p:txBody>
          </p:sp>
        </p:grpSp>
      </p:grpSp>
      <p:grpSp>
        <p:nvGrpSpPr>
          <p:cNvPr id="214" name="그룹 89">
            <a:extLst>
              <a:ext uri="{FF2B5EF4-FFF2-40B4-BE49-F238E27FC236}">
                <a16:creationId xmlns:a16="http://schemas.microsoft.com/office/drawing/2014/main" id="{BF0741DA-A5B9-4E04-A2D2-7414B02F7E28}"/>
              </a:ext>
            </a:extLst>
          </p:cNvPr>
          <p:cNvGrpSpPr/>
          <p:nvPr/>
        </p:nvGrpSpPr>
        <p:grpSpPr>
          <a:xfrm>
            <a:off x="665041" y="2133601"/>
            <a:ext cx="3345765" cy="1117601"/>
            <a:chOff x="1440710" y="2133600"/>
            <a:chExt cx="3345765" cy="1117600"/>
          </a:xfrm>
          <a:effectLst/>
        </p:grpSpPr>
        <p:grpSp>
          <p:nvGrpSpPr>
            <p:cNvPr id="215" name="그룹 14">
              <a:extLst>
                <a:ext uri="{FF2B5EF4-FFF2-40B4-BE49-F238E27FC236}">
                  <a16:creationId xmlns:a16="http://schemas.microsoft.com/office/drawing/2014/main" id="{3B9CBA12-5817-4831-85CA-D2D245285730}"/>
                </a:ext>
              </a:extLst>
            </p:cNvPr>
            <p:cNvGrpSpPr/>
            <p:nvPr/>
          </p:nvGrpSpPr>
          <p:grpSpPr>
            <a:xfrm>
              <a:off x="1440710" y="2164818"/>
              <a:ext cx="2126401" cy="815099"/>
              <a:chOff x="2191598" y="2254228"/>
              <a:chExt cx="2126401" cy="815099"/>
            </a:xfrm>
          </p:grpSpPr>
          <p:sp>
            <p:nvSpPr>
              <p:cNvPr id="221" name="직사각형 8">
                <a:extLst>
                  <a:ext uri="{FF2B5EF4-FFF2-40B4-BE49-F238E27FC236}">
                    <a16:creationId xmlns:a16="http://schemas.microsoft.com/office/drawing/2014/main" id="{C021E740-DDB3-46DF-9789-B919BAA11683}"/>
                  </a:ext>
                </a:extLst>
              </p:cNvPr>
              <p:cNvSpPr/>
              <p:nvPr/>
            </p:nvSpPr>
            <p:spPr>
              <a:xfrm>
                <a:off x="2644036" y="2254228"/>
                <a:ext cx="1223412" cy="338554"/>
              </a:xfrm>
              <a:prstGeom prst="rect">
                <a:avLst/>
              </a:prstGeom>
            </p:spPr>
            <p:txBody>
              <a:bodyPr wrap="none">
                <a:spAutoFit/>
                <a:scene3d>
                  <a:camera prst="orthographicFront"/>
                  <a:lightRig rig="threePt" dir="t"/>
                </a:scene3d>
                <a:sp3d>
                  <a:bevelT w="1270" h="1270"/>
                </a:sp3d>
              </a:bodyPr>
              <a:lstStyle/>
              <a:p>
                <a:pPr>
                  <a:spcBef>
                    <a:spcPct val="20000"/>
                  </a:spcBef>
                </a:pPr>
                <a:r>
                  <a:rPr lang="zh-CN" altLang="en-US" sz="1600" dirty="0">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222" name="직사각형 9">
                <a:extLst>
                  <a:ext uri="{FF2B5EF4-FFF2-40B4-BE49-F238E27FC236}">
                    <a16:creationId xmlns:a16="http://schemas.microsoft.com/office/drawing/2014/main" id="{83479400-7CFA-411D-A5D1-63B7F8A4A006}"/>
                  </a:ext>
                </a:extLst>
              </p:cNvPr>
              <p:cNvSpPr/>
              <p:nvPr/>
            </p:nvSpPr>
            <p:spPr>
              <a:xfrm>
                <a:off x="2191598" y="2607662"/>
                <a:ext cx="2126401" cy="461665"/>
              </a:xfrm>
              <a:prstGeom prst="rect">
                <a:avLst/>
              </a:prstGeom>
            </p:spPr>
            <p:txBody>
              <a:bodyPr wrap="square">
                <a:spAutoFit/>
                <a:scene3d>
                  <a:camera prst="orthographicFront"/>
                  <a:lightRig rig="threePt" dir="t"/>
                </a:scene3d>
                <a:sp3d>
                  <a:bevelT w="1270" h="1270"/>
                </a:sp3d>
              </a:bodyPr>
              <a:lstStyle/>
              <a:p>
                <a:pPr defTabSz="1216787">
                  <a:spcBef>
                    <a:spcPct val="20000"/>
                  </a:spcBef>
                  <a:defRPr/>
                </a:pPr>
                <a:r>
                  <a:rPr lang="zh-CN" altLang="en-US" sz="1200" dirty="0">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latin typeface="造字工房朗宋（非商用）常规体" pitchFamily="2" charset="-122"/>
                  <a:ea typeface="造字工房朗宋（非商用）常规体" pitchFamily="2" charset="-122"/>
                  <a:cs typeface="+mn-ea"/>
                  <a:sym typeface="Arial" panose="020B0604020202020204" pitchFamily="34" charset="0"/>
                </a:endParaRPr>
              </a:p>
            </p:txBody>
          </p:sp>
        </p:grpSp>
        <p:grpSp>
          <p:nvGrpSpPr>
            <p:cNvPr id="216" name="그룹 83">
              <a:extLst>
                <a:ext uri="{FF2B5EF4-FFF2-40B4-BE49-F238E27FC236}">
                  <a16:creationId xmlns:a16="http://schemas.microsoft.com/office/drawing/2014/main" id="{35BDACB7-36DD-441C-89F8-930412163789}"/>
                </a:ext>
              </a:extLst>
            </p:cNvPr>
            <p:cNvGrpSpPr/>
            <p:nvPr/>
          </p:nvGrpSpPr>
          <p:grpSpPr>
            <a:xfrm>
              <a:off x="3668713" y="2133600"/>
              <a:ext cx="1117762" cy="1117600"/>
              <a:chOff x="3668713" y="2133600"/>
              <a:chExt cx="1117762" cy="1117600"/>
            </a:xfrm>
          </p:grpSpPr>
          <p:grpSp>
            <p:nvGrpSpPr>
              <p:cNvPr id="217" name="그룹 63">
                <a:extLst>
                  <a:ext uri="{FF2B5EF4-FFF2-40B4-BE49-F238E27FC236}">
                    <a16:creationId xmlns:a16="http://schemas.microsoft.com/office/drawing/2014/main" id="{EB7BF7CC-3D69-445C-B66E-3C263A932461}"/>
                  </a:ext>
                </a:extLst>
              </p:cNvPr>
              <p:cNvGrpSpPr/>
              <p:nvPr/>
            </p:nvGrpSpPr>
            <p:grpSpPr>
              <a:xfrm>
                <a:off x="3668713" y="2133600"/>
                <a:ext cx="1117600" cy="1117600"/>
                <a:chOff x="3668713" y="2133600"/>
                <a:chExt cx="1117600" cy="1117600"/>
              </a:xfrm>
            </p:grpSpPr>
            <p:sp>
              <p:nvSpPr>
                <p:cNvPr id="219" name="타원 13">
                  <a:extLst>
                    <a:ext uri="{FF2B5EF4-FFF2-40B4-BE49-F238E27FC236}">
                      <a16:creationId xmlns:a16="http://schemas.microsoft.com/office/drawing/2014/main" id="{3CC5F51C-D68D-4A0F-A2F4-34CC1824C01C}"/>
                    </a:ext>
                  </a:extLst>
                </p:cNvPr>
                <p:cNvSpPr/>
                <p:nvPr/>
              </p:nvSpPr>
              <p:spPr>
                <a:xfrm>
                  <a:off x="3668713" y="2133600"/>
                  <a:ext cx="1117600" cy="1117600"/>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solidFill>
                      <a:schemeClr val="tx1"/>
                    </a:solidFill>
                    <a:latin typeface="造字工房朗宋（非商用）常规体" pitchFamily="2" charset="-122"/>
                  </a:endParaRPr>
                </a:p>
              </p:txBody>
            </p:sp>
            <p:sp>
              <p:nvSpPr>
                <p:cNvPr id="220" name="Freeform 5">
                  <a:extLst>
                    <a:ext uri="{FF2B5EF4-FFF2-40B4-BE49-F238E27FC236}">
                      <a16:creationId xmlns:a16="http://schemas.microsoft.com/office/drawing/2014/main" id="{D8822760-73CF-4FD0-ACC4-DA969E6431E3}"/>
                    </a:ext>
                  </a:extLst>
                </p:cNvPr>
                <p:cNvSpPr>
                  <a:spLocks noEditPoints="1"/>
                </p:cNvSpPr>
                <p:nvPr/>
              </p:nvSpPr>
              <p:spPr bwMode="auto">
                <a:xfrm>
                  <a:off x="3880566" y="2447925"/>
                  <a:ext cx="693892" cy="488950"/>
                </a:xfrm>
                <a:custGeom>
                  <a:avLst/>
                  <a:gdLst>
                    <a:gd name="T0" fmla="*/ 62 w 281"/>
                    <a:gd name="T1" fmla="*/ 21 h 198"/>
                    <a:gd name="T2" fmla="*/ 62 w 281"/>
                    <a:gd name="T3" fmla="*/ 0 h 198"/>
                    <a:gd name="T4" fmla="*/ 28 w 281"/>
                    <a:gd name="T5" fmla="*/ 10 h 198"/>
                    <a:gd name="T6" fmla="*/ 76 w 281"/>
                    <a:gd name="T7" fmla="*/ 166 h 198"/>
                    <a:gd name="T8" fmla="*/ 23 w 281"/>
                    <a:gd name="T9" fmla="*/ 165 h 198"/>
                    <a:gd name="T10" fmla="*/ 21 w 281"/>
                    <a:gd name="T11" fmla="*/ 48 h 198"/>
                    <a:gd name="T12" fmla="*/ 75 w 281"/>
                    <a:gd name="T13" fmla="*/ 46 h 198"/>
                    <a:gd name="T14" fmla="*/ 89 w 281"/>
                    <a:gd name="T15" fmla="*/ 31 h 198"/>
                    <a:gd name="T16" fmla="*/ 23 w 281"/>
                    <a:gd name="T17" fmla="*/ 25 h 198"/>
                    <a:gd name="T18" fmla="*/ 0 w 281"/>
                    <a:gd name="T19" fmla="*/ 162 h 198"/>
                    <a:gd name="T20" fmla="*/ 96 w 281"/>
                    <a:gd name="T21" fmla="*/ 185 h 198"/>
                    <a:gd name="T22" fmla="*/ 76 w 281"/>
                    <a:gd name="T23" fmla="*/ 166 h 198"/>
                    <a:gd name="T24" fmla="*/ 42 w 281"/>
                    <a:gd name="T25" fmla="*/ 78 h 198"/>
                    <a:gd name="T26" fmla="*/ 42 w 281"/>
                    <a:gd name="T27" fmla="*/ 53 h 198"/>
                    <a:gd name="T28" fmla="*/ 258 w 281"/>
                    <a:gd name="T29" fmla="*/ 25 h 198"/>
                    <a:gd name="T30" fmla="*/ 217 w 281"/>
                    <a:gd name="T31" fmla="*/ 31 h 198"/>
                    <a:gd name="T32" fmla="*/ 231 w 281"/>
                    <a:gd name="T33" fmla="*/ 46 h 198"/>
                    <a:gd name="T34" fmla="*/ 261 w 281"/>
                    <a:gd name="T35" fmla="*/ 48 h 198"/>
                    <a:gd name="T36" fmla="*/ 258 w 281"/>
                    <a:gd name="T37" fmla="*/ 165 h 198"/>
                    <a:gd name="T38" fmla="*/ 230 w 281"/>
                    <a:gd name="T39" fmla="*/ 166 h 198"/>
                    <a:gd name="T40" fmla="*/ 210 w 281"/>
                    <a:gd name="T41" fmla="*/ 185 h 198"/>
                    <a:gd name="T42" fmla="*/ 281 w 281"/>
                    <a:gd name="T43" fmla="*/ 162 h 198"/>
                    <a:gd name="T44" fmla="*/ 258 w 281"/>
                    <a:gd name="T45" fmla="*/ 25 h 198"/>
                    <a:gd name="T46" fmla="*/ 153 w 281"/>
                    <a:gd name="T47" fmla="*/ 13 h 198"/>
                    <a:gd name="T48" fmla="*/ 153 w 281"/>
                    <a:gd name="T49" fmla="*/ 198 h 198"/>
                    <a:gd name="T50" fmla="*/ 153 w 281"/>
                    <a:gd name="T51" fmla="*/ 177 h 198"/>
                    <a:gd name="T52" fmla="*/ 153 w 281"/>
                    <a:gd name="T53" fmla="*/ 34 h 198"/>
                    <a:gd name="T54" fmla="*/ 153 w 281"/>
                    <a:gd name="T55" fmla="*/ 177 h 198"/>
                    <a:gd name="T56" fmla="*/ 90 w 281"/>
                    <a:gd name="T57" fmla="*/ 105 h 198"/>
                    <a:gd name="T58" fmla="*/ 216 w 281"/>
                    <a:gd name="T59" fmla="*/ 105 h 198"/>
                    <a:gd name="T60" fmla="*/ 153 w 281"/>
                    <a:gd name="T61" fmla="*/ 148 h 198"/>
                    <a:gd name="T62" fmla="*/ 153 w 281"/>
                    <a:gd name="T63" fmla="*/ 63 h 198"/>
                    <a:gd name="T64" fmla="*/ 153 w 281"/>
                    <a:gd name="T65" fmla="*/ 14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1" h="198">
                      <a:moveTo>
                        <a:pt x="38" y="21"/>
                      </a:moveTo>
                      <a:cubicBezTo>
                        <a:pt x="62" y="21"/>
                        <a:pt x="62" y="21"/>
                        <a:pt x="62" y="21"/>
                      </a:cubicBezTo>
                      <a:cubicBezTo>
                        <a:pt x="68" y="21"/>
                        <a:pt x="72" y="16"/>
                        <a:pt x="72" y="10"/>
                      </a:cubicBezTo>
                      <a:cubicBezTo>
                        <a:pt x="72" y="5"/>
                        <a:pt x="68" y="0"/>
                        <a:pt x="62" y="0"/>
                      </a:cubicBezTo>
                      <a:cubicBezTo>
                        <a:pt x="38" y="0"/>
                        <a:pt x="38" y="0"/>
                        <a:pt x="38" y="0"/>
                      </a:cubicBezTo>
                      <a:cubicBezTo>
                        <a:pt x="33" y="0"/>
                        <a:pt x="28" y="5"/>
                        <a:pt x="28" y="10"/>
                      </a:cubicBezTo>
                      <a:cubicBezTo>
                        <a:pt x="28" y="16"/>
                        <a:pt x="33" y="21"/>
                        <a:pt x="38" y="21"/>
                      </a:cubicBezTo>
                      <a:close/>
                      <a:moveTo>
                        <a:pt x="76" y="166"/>
                      </a:moveTo>
                      <a:cubicBezTo>
                        <a:pt x="75" y="165"/>
                        <a:pt x="75" y="165"/>
                        <a:pt x="75" y="165"/>
                      </a:cubicBezTo>
                      <a:cubicBezTo>
                        <a:pt x="23" y="165"/>
                        <a:pt x="23" y="165"/>
                        <a:pt x="23" y="165"/>
                      </a:cubicBezTo>
                      <a:cubicBezTo>
                        <a:pt x="22" y="165"/>
                        <a:pt x="21" y="163"/>
                        <a:pt x="21" y="162"/>
                      </a:cubicBezTo>
                      <a:cubicBezTo>
                        <a:pt x="21" y="48"/>
                        <a:pt x="21" y="48"/>
                        <a:pt x="21" y="48"/>
                      </a:cubicBezTo>
                      <a:cubicBezTo>
                        <a:pt x="21" y="47"/>
                        <a:pt x="22" y="46"/>
                        <a:pt x="23" y="46"/>
                      </a:cubicBezTo>
                      <a:cubicBezTo>
                        <a:pt x="75" y="46"/>
                        <a:pt x="75" y="46"/>
                        <a:pt x="75" y="46"/>
                      </a:cubicBezTo>
                      <a:cubicBezTo>
                        <a:pt x="76" y="45"/>
                        <a:pt x="76" y="45"/>
                        <a:pt x="76" y="45"/>
                      </a:cubicBezTo>
                      <a:cubicBezTo>
                        <a:pt x="80" y="40"/>
                        <a:pt x="84" y="35"/>
                        <a:pt x="89" y="31"/>
                      </a:cubicBezTo>
                      <a:cubicBezTo>
                        <a:pt x="96" y="25"/>
                        <a:pt x="96" y="25"/>
                        <a:pt x="96" y="25"/>
                      </a:cubicBezTo>
                      <a:cubicBezTo>
                        <a:pt x="23" y="25"/>
                        <a:pt x="23" y="25"/>
                        <a:pt x="23" y="25"/>
                      </a:cubicBezTo>
                      <a:cubicBezTo>
                        <a:pt x="10" y="25"/>
                        <a:pt x="0" y="36"/>
                        <a:pt x="0" y="48"/>
                      </a:cubicBezTo>
                      <a:cubicBezTo>
                        <a:pt x="0" y="162"/>
                        <a:pt x="0" y="162"/>
                        <a:pt x="0" y="162"/>
                      </a:cubicBezTo>
                      <a:cubicBezTo>
                        <a:pt x="0" y="175"/>
                        <a:pt x="10" y="185"/>
                        <a:pt x="23" y="185"/>
                      </a:cubicBezTo>
                      <a:cubicBezTo>
                        <a:pt x="96" y="185"/>
                        <a:pt x="96" y="185"/>
                        <a:pt x="96" y="185"/>
                      </a:cubicBezTo>
                      <a:cubicBezTo>
                        <a:pt x="89" y="180"/>
                        <a:pt x="89" y="180"/>
                        <a:pt x="89" y="180"/>
                      </a:cubicBezTo>
                      <a:cubicBezTo>
                        <a:pt x="84" y="175"/>
                        <a:pt x="80" y="171"/>
                        <a:pt x="76" y="166"/>
                      </a:cubicBezTo>
                      <a:close/>
                      <a:moveTo>
                        <a:pt x="30" y="65"/>
                      </a:moveTo>
                      <a:cubicBezTo>
                        <a:pt x="30" y="72"/>
                        <a:pt x="35" y="78"/>
                        <a:pt x="42" y="78"/>
                      </a:cubicBezTo>
                      <a:cubicBezTo>
                        <a:pt x="49" y="78"/>
                        <a:pt x="54" y="72"/>
                        <a:pt x="54" y="65"/>
                      </a:cubicBezTo>
                      <a:cubicBezTo>
                        <a:pt x="54" y="58"/>
                        <a:pt x="49" y="53"/>
                        <a:pt x="42" y="53"/>
                      </a:cubicBezTo>
                      <a:cubicBezTo>
                        <a:pt x="35" y="53"/>
                        <a:pt x="30" y="58"/>
                        <a:pt x="30" y="65"/>
                      </a:cubicBezTo>
                      <a:close/>
                      <a:moveTo>
                        <a:pt x="258" y="25"/>
                      </a:moveTo>
                      <a:cubicBezTo>
                        <a:pt x="210" y="25"/>
                        <a:pt x="210" y="25"/>
                        <a:pt x="210" y="25"/>
                      </a:cubicBezTo>
                      <a:cubicBezTo>
                        <a:pt x="217" y="31"/>
                        <a:pt x="217" y="31"/>
                        <a:pt x="217" y="31"/>
                      </a:cubicBezTo>
                      <a:cubicBezTo>
                        <a:pt x="221" y="35"/>
                        <a:pt x="226" y="40"/>
                        <a:pt x="230" y="45"/>
                      </a:cubicBezTo>
                      <a:cubicBezTo>
                        <a:pt x="231" y="46"/>
                        <a:pt x="231" y="46"/>
                        <a:pt x="231" y="46"/>
                      </a:cubicBezTo>
                      <a:cubicBezTo>
                        <a:pt x="258" y="46"/>
                        <a:pt x="258" y="46"/>
                        <a:pt x="258" y="46"/>
                      </a:cubicBezTo>
                      <a:cubicBezTo>
                        <a:pt x="259" y="46"/>
                        <a:pt x="261" y="47"/>
                        <a:pt x="261" y="48"/>
                      </a:cubicBezTo>
                      <a:cubicBezTo>
                        <a:pt x="261" y="162"/>
                        <a:pt x="261" y="162"/>
                        <a:pt x="261" y="162"/>
                      </a:cubicBezTo>
                      <a:cubicBezTo>
                        <a:pt x="261" y="163"/>
                        <a:pt x="259" y="165"/>
                        <a:pt x="258" y="165"/>
                      </a:cubicBezTo>
                      <a:cubicBezTo>
                        <a:pt x="231" y="165"/>
                        <a:pt x="231" y="165"/>
                        <a:pt x="231" y="165"/>
                      </a:cubicBezTo>
                      <a:cubicBezTo>
                        <a:pt x="230" y="166"/>
                        <a:pt x="230" y="166"/>
                        <a:pt x="230" y="166"/>
                      </a:cubicBezTo>
                      <a:cubicBezTo>
                        <a:pt x="226" y="171"/>
                        <a:pt x="221" y="175"/>
                        <a:pt x="217" y="180"/>
                      </a:cubicBezTo>
                      <a:cubicBezTo>
                        <a:pt x="210" y="185"/>
                        <a:pt x="210" y="185"/>
                        <a:pt x="210" y="185"/>
                      </a:cubicBezTo>
                      <a:cubicBezTo>
                        <a:pt x="258" y="185"/>
                        <a:pt x="258" y="185"/>
                        <a:pt x="258" y="185"/>
                      </a:cubicBezTo>
                      <a:cubicBezTo>
                        <a:pt x="271" y="185"/>
                        <a:pt x="281" y="175"/>
                        <a:pt x="281" y="162"/>
                      </a:cubicBezTo>
                      <a:cubicBezTo>
                        <a:pt x="281" y="48"/>
                        <a:pt x="281" y="48"/>
                        <a:pt x="281" y="48"/>
                      </a:cubicBezTo>
                      <a:cubicBezTo>
                        <a:pt x="281" y="36"/>
                        <a:pt x="271" y="25"/>
                        <a:pt x="258" y="25"/>
                      </a:cubicBezTo>
                      <a:close/>
                      <a:moveTo>
                        <a:pt x="245" y="105"/>
                      </a:moveTo>
                      <a:cubicBezTo>
                        <a:pt x="245" y="54"/>
                        <a:pt x="204" y="13"/>
                        <a:pt x="153" y="13"/>
                      </a:cubicBezTo>
                      <a:cubicBezTo>
                        <a:pt x="102" y="13"/>
                        <a:pt x="61" y="54"/>
                        <a:pt x="61" y="105"/>
                      </a:cubicBezTo>
                      <a:cubicBezTo>
                        <a:pt x="61" y="156"/>
                        <a:pt x="102" y="198"/>
                        <a:pt x="153" y="198"/>
                      </a:cubicBezTo>
                      <a:cubicBezTo>
                        <a:pt x="204" y="198"/>
                        <a:pt x="245" y="156"/>
                        <a:pt x="245" y="105"/>
                      </a:cubicBezTo>
                      <a:close/>
                      <a:moveTo>
                        <a:pt x="153" y="177"/>
                      </a:moveTo>
                      <a:cubicBezTo>
                        <a:pt x="114" y="177"/>
                        <a:pt x="82" y="145"/>
                        <a:pt x="82" y="105"/>
                      </a:cubicBezTo>
                      <a:cubicBezTo>
                        <a:pt x="82" y="66"/>
                        <a:pt x="114" y="34"/>
                        <a:pt x="153" y="34"/>
                      </a:cubicBezTo>
                      <a:cubicBezTo>
                        <a:pt x="192" y="34"/>
                        <a:pt x="224" y="66"/>
                        <a:pt x="224" y="105"/>
                      </a:cubicBezTo>
                      <a:cubicBezTo>
                        <a:pt x="224" y="145"/>
                        <a:pt x="192" y="177"/>
                        <a:pt x="153" y="177"/>
                      </a:cubicBezTo>
                      <a:close/>
                      <a:moveTo>
                        <a:pt x="153" y="42"/>
                      </a:moveTo>
                      <a:cubicBezTo>
                        <a:pt x="118" y="42"/>
                        <a:pt x="90" y="70"/>
                        <a:pt x="90" y="105"/>
                      </a:cubicBezTo>
                      <a:cubicBezTo>
                        <a:pt x="90" y="140"/>
                        <a:pt x="118" y="168"/>
                        <a:pt x="153" y="168"/>
                      </a:cubicBezTo>
                      <a:cubicBezTo>
                        <a:pt x="188" y="168"/>
                        <a:pt x="216" y="140"/>
                        <a:pt x="216" y="105"/>
                      </a:cubicBezTo>
                      <a:cubicBezTo>
                        <a:pt x="216" y="70"/>
                        <a:pt x="188" y="42"/>
                        <a:pt x="153" y="42"/>
                      </a:cubicBezTo>
                      <a:close/>
                      <a:moveTo>
                        <a:pt x="153" y="148"/>
                      </a:moveTo>
                      <a:cubicBezTo>
                        <a:pt x="130" y="148"/>
                        <a:pt x="111" y="129"/>
                        <a:pt x="111" y="105"/>
                      </a:cubicBezTo>
                      <a:cubicBezTo>
                        <a:pt x="111" y="82"/>
                        <a:pt x="130" y="63"/>
                        <a:pt x="153" y="63"/>
                      </a:cubicBezTo>
                      <a:cubicBezTo>
                        <a:pt x="176" y="63"/>
                        <a:pt x="195" y="82"/>
                        <a:pt x="195" y="105"/>
                      </a:cubicBezTo>
                      <a:cubicBezTo>
                        <a:pt x="195" y="129"/>
                        <a:pt x="176" y="148"/>
                        <a:pt x="153" y="14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sz="1351" dirty="0">
                    <a:latin typeface="造字工房朗宋（非商用）常规体" pitchFamily="2" charset="-122"/>
                  </a:endParaRPr>
                </a:p>
              </p:txBody>
            </p:sp>
          </p:grpSp>
          <p:sp>
            <p:nvSpPr>
              <p:cNvPr id="218" name="이등변 삼각형 80">
                <a:extLst>
                  <a:ext uri="{FF2B5EF4-FFF2-40B4-BE49-F238E27FC236}">
                    <a16:creationId xmlns:a16="http://schemas.microsoft.com/office/drawing/2014/main" id="{1B846536-85AF-4EB9-9FDC-89A23D93B4D7}"/>
                  </a:ext>
                </a:extLst>
              </p:cNvPr>
              <p:cNvSpPr/>
              <p:nvPr/>
            </p:nvSpPr>
            <p:spPr>
              <a:xfrm rot="8100000">
                <a:off x="4443575" y="2952752"/>
                <a:ext cx="342900" cy="295603"/>
              </a:xfrm>
              <a:prstGeom prst="triangl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solidFill>
                    <a:schemeClr val="tx1"/>
                  </a:solidFill>
                  <a:latin typeface="造字工房朗宋（非商用）常规体" pitchFamily="2" charset="-122"/>
                </a:endParaRPr>
              </a:p>
            </p:txBody>
          </p:sp>
        </p:grpSp>
      </p:grpSp>
      <p:grpSp>
        <p:nvGrpSpPr>
          <p:cNvPr id="223" name="그룹 91">
            <a:extLst>
              <a:ext uri="{FF2B5EF4-FFF2-40B4-BE49-F238E27FC236}">
                <a16:creationId xmlns:a16="http://schemas.microsoft.com/office/drawing/2014/main" id="{488AFB8F-9650-4679-87D5-DA9BD3DFFCBD}"/>
              </a:ext>
            </a:extLst>
          </p:cNvPr>
          <p:cNvGrpSpPr/>
          <p:nvPr/>
        </p:nvGrpSpPr>
        <p:grpSpPr>
          <a:xfrm>
            <a:off x="665041" y="4843631"/>
            <a:ext cx="3345602" cy="1158393"/>
            <a:chOff x="1440710" y="4843628"/>
            <a:chExt cx="3345602" cy="1158392"/>
          </a:xfrm>
          <a:effectLst/>
        </p:grpSpPr>
        <p:grpSp>
          <p:nvGrpSpPr>
            <p:cNvPr id="224" name="그룹 23">
              <a:extLst>
                <a:ext uri="{FF2B5EF4-FFF2-40B4-BE49-F238E27FC236}">
                  <a16:creationId xmlns:a16="http://schemas.microsoft.com/office/drawing/2014/main" id="{C9EEF8BF-17AC-4539-B7C2-20117FA9725F}"/>
                </a:ext>
              </a:extLst>
            </p:cNvPr>
            <p:cNvGrpSpPr/>
            <p:nvPr/>
          </p:nvGrpSpPr>
          <p:grpSpPr>
            <a:xfrm>
              <a:off x="1440710" y="4915638"/>
              <a:ext cx="2126402" cy="815099"/>
              <a:chOff x="2191598" y="2254228"/>
              <a:chExt cx="2126402" cy="815099"/>
            </a:xfrm>
          </p:grpSpPr>
          <p:sp>
            <p:nvSpPr>
              <p:cNvPr id="230" name="직사각형 25">
                <a:extLst>
                  <a:ext uri="{FF2B5EF4-FFF2-40B4-BE49-F238E27FC236}">
                    <a16:creationId xmlns:a16="http://schemas.microsoft.com/office/drawing/2014/main" id="{25C3771F-21EF-4448-9F66-90E63F294D06}"/>
                  </a:ext>
                </a:extLst>
              </p:cNvPr>
              <p:cNvSpPr/>
              <p:nvPr/>
            </p:nvSpPr>
            <p:spPr>
              <a:xfrm>
                <a:off x="2644036" y="2254228"/>
                <a:ext cx="1223412" cy="338554"/>
              </a:xfrm>
              <a:prstGeom prst="rect">
                <a:avLst/>
              </a:prstGeom>
            </p:spPr>
            <p:txBody>
              <a:bodyPr wrap="none">
                <a:spAutoFit/>
                <a:scene3d>
                  <a:camera prst="orthographicFront"/>
                  <a:lightRig rig="threePt" dir="t"/>
                </a:scene3d>
                <a:sp3d>
                  <a:bevelT w="1270" h="1270"/>
                </a:sp3d>
              </a:bodyPr>
              <a:lstStyle/>
              <a:p>
                <a:pPr>
                  <a:spcBef>
                    <a:spcPct val="20000"/>
                  </a:spcBef>
                </a:pPr>
                <a:r>
                  <a:rPr lang="zh-CN" altLang="en-US" sz="1600" dirty="0">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231" name="직사각형 26">
                <a:extLst>
                  <a:ext uri="{FF2B5EF4-FFF2-40B4-BE49-F238E27FC236}">
                    <a16:creationId xmlns:a16="http://schemas.microsoft.com/office/drawing/2014/main" id="{A8E7D43E-4363-4E6E-8064-AF80250EC293}"/>
                  </a:ext>
                </a:extLst>
              </p:cNvPr>
              <p:cNvSpPr/>
              <p:nvPr/>
            </p:nvSpPr>
            <p:spPr>
              <a:xfrm>
                <a:off x="2191598" y="2607662"/>
                <a:ext cx="2126402" cy="461665"/>
              </a:xfrm>
              <a:prstGeom prst="rect">
                <a:avLst/>
              </a:prstGeom>
            </p:spPr>
            <p:txBody>
              <a:bodyPr wrap="square">
                <a:spAutoFit/>
                <a:scene3d>
                  <a:camera prst="orthographicFront"/>
                  <a:lightRig rig="threePt" dir="t"/>
                </a:scene3d>
                <a:sp3d>
                  <a:bevelT w="1270" h="1270"/>
                </a:sp3d>
              </a:bodyPr>
              <a:lstStyle/>
              <a:p>
                <a:pPr defTabSz="1216787">
                  <a:spcBef>
                    <a:spcPct val="20000"/>
                  </a:spcBef>
                  <a:defRPr/>
                </a:pPr>
                <a:r>
                  <a:rPr lang="zh-CN" altLang="en-US" sz="1200" dirty="0">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latin typeface="造字工房朗宋（非商用）常规体" pitchFamily="2" charset="-122"/>
                  <a:ea typeface="造字工房朗宋（非商用）常规体" pitchFamily="2" charset="-122"/>
                  <a:cs typeface="+mn-ea"/>
                  <a:sym typeface="Arial" panose="020B0604020202020204" pitchFamily="34" charset="0"/>
                </a:endParaRPr>
              </a:p>
            </p:txBody>
          </p:sp>
        </p:grpSp>
        <p:grpSp>
          <p:nvGrpSpPr>
            <p:cNvPr id="225" name="그룹 85">
              <a:extLst>
                <a:ext uri="{FF2B5EF4-FFF2-40B4-BE49-F238E27FC236}">
                  <a16:creationId xmlns:a16="http://schemas.microsoft.com/office/drawing/2014/main" id="{CB036405-0318-4A82-8ADB-975ADFAD4390}"/>
                </a:ext>
              </a:extLst>
            </p:cNvPr>
            <p:cNvGrpSpPr/>
            <p:nvPr/>
          </p:nvGrpSpPr>
          <p:grpSpPr>
            <a:xfrm>
              <a:off x="3668712" y="4843628"/>
              <a:ext cx="1117600" cy="1158392"/>
              <a:chOff x="3668712" y="4843628"/>
              <a:chExt cx="1117600" cy="1158392"/>
            </a:xfrm>
          </p:grpSpPr>
          <p:grpSp>
            <p:nvGrpSpPr>
              <p:cNvPr id="226" name="그룹 66">
                <a:extLst>
                  <a:ext uri="{FF2B5EF4-FFF2-40B4-BE49-F238E27FC236}">
                    <a16:creationId xmlns:a16="http://schemas.microsoft.com/office/drawing/2014/main" id="{02E57564-2817-45E4-8D7A-9F17C51D3183}"/>
                  </a:ext>
                </a:extLst>
              </p:cNvPr>
              <p:cNvGrpSpPr/>
              <p:nvPr/>
            </p:nvGrpSpPr>
            <p:grpSpPr>
              <a:xfrm>
                <a:off x="3668712" y="4884420"/>
                <a:ext cx="1117600" cy="1117600"/>
                <a:chOff x="3668712" y="4884420"/>
                <a:chExt cx="1117600" cy="1117600"/>
              </a:xfrm>
            </p:grpSpPr>
            <p:sp>
              <p:nvSpPr>
                <p:cNvPr id="228" name="타원 24">
                  <a:extLst>
                    <a:ext uri="{FF2B5EF4-FFF2-40B4-BE49-F238E27FC236}">
                      <a16:creationId xmlns:a16="http://schemas.microsoft.com/office/drawing/2014/main" id="{831067AE-9F23-4D58-AB0A-4FDDC8C0EB2A}"/>
                    </a:ext>
                  </a:extLst>
                </p:cNvPr>
                <p:cNvSpPr/>
                <p:nvPr/>
              </p:nvSpPr>
              <p:spPr>
                <a:xfrm>
                  <a:off x="3668712" y="4884420"/>
                  <a:ext cx="1117600" cy="1117600"/>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solidFill>
                      <a:schemeClr val="tx1"/>
                    </a:solidFill>
                    <a:latin typeface="造字工房朗宋（非商用）常规体" pitchFamily="2" charset="-122"/>
                  </a:endParaRPr>
                </a:p>
              </p:txBody>
            </p:sp>
            <p:sp>
              <p:nvSpPr>
                <p:cNvPr id="229" name="Freeform 7">
                  <a:extLst>
                    <a:ext uri="{FF2B5EF4-FFF2-40B4-BE49-F238E27FC236}">
                      <a16:creationId xmlns:a16="http://schemas.microsoft.com/office/drawing/2014/main" id="{650733D8-C981-4CA9-A547-3DA6115FAC9E}"/>
                    </a:ext>
                  </a:extLst>
                </p:cNvPr>
                <p:cNvSpPr>
                  <a:spLocks noEditPoints="1"/>
                </p:cNvSpPr>
                <p:nvPr/>
              </p:nvSpPr>
              <p:spPr bwMode="auto">
                <a:xfrm>
                  <a:off x="3905694" y="5161113"/>
                  <a:ext cx="643637" cy="564214"/>
                </a:xfrm>
                <a:custGeom>
                  <a:avLst/>
                  <a:gdLst>
                    <a:gd name="T0" fmla="*/ 194 w 263"/>
                    <a:gd name="T1" fmla="*/ 61 h 231"/>
                    <a:gd name="T2" fmla="*/ 225 w 263"/>
                    <a:gd name="T3" fmla="*/ 119 h 231"/>
                    <a:gd name="T4" fmla="*/ 226 w 263"/>
                    <a:gd name="T5" fmla="*/ 121 h 231"/>
                    <a:gd name="T6" fmla="*/ 230 w 263"/>
                    <a:gd name="T7" fmla="*/ 127 h 231"/>
                    <a:gd name="T8" fmla="*/ 232 w 263"/>
                    <a:gd name="T9" fmla="*/ 128 h 231"/>
                    <a:gd name="T10" fmla="*/ 245 w 263"/>
                    <a:gd name="T11" fmla="*/ 134 h 231"/>
                    <a:gd name="T12" fmla="*/ 218 w 263"/>
                    <a:gd name="T13" fmla="*/ 33 h 231"/>
                    <a:gd name="T14" fmla="*/ 45 w 263"/>
                    <a:gd name="T15" fmla="*/ 33 h 231"/>
                    <a:gd name="T16" fmla="*/ 18 w 263"/>
                    <a:gd name="T17" fmla="*/ 134 h 231"/>
                    <a:gd name="T18" fmla="*/ 31 w 263"/>
                    <a:gd name="T19" fmla="*/ 128 h 231"/>
                    <a:gd name="T20" fmla="*/ 33 w 263"/>
                    <a:gd name="T21" fmla="*/ 127 h 231"/>
                    <a:gd name="T22" fmla="*/ 38 w 263"/>
                    <a:gd name="T23" fmla="*/ 121 h 231"/>
                    <a:gd name="T24" fmla="*/ 39 w 263"/>
                    <a:gd name="T25" fmla="*/ 119 h 231"/>
                    <a:gd name="T26" fmla="*/ 70 w 263"/>
                    <a:gd name="T27" fmla="*/ 61 h 231"/>
                    <a:gd name="T28" fmla="*/ 98 w 263"/>
                    <a:gd name="T29" fmla="*/ 58 h 231"/>
                    <a:gd name="T30" fmla="*/ 132 w 263"/>
                    <a:gd name="T31" fmla="*/ 51 h 231"/>
                    <a:gd name="T32" fmla="*/ 165 w 263"/>
                    <a:gd name="T33" fmla="*/ 58 h 231"/>
                    <a:gd name="T34" fmla="*/ 164 w 263"/>
                    <a:gd name="T35" fmla="*/ 35 h 231"/>
                    <a:gd name="T36" fmla="*/ 99 w 263"/>
                    <a:gd name="T37" fmla="*/ 35 h 231"/>
                    <a:gd name="T38" fmla="*/ 83 w 263"/>
                    <a:gd name="T39" fmla="*/ 42 h 231"/>
                    <a:gd name="T40" fmla="*/ 78 w 263"/>
                    <a:gd name="T41" fmla="*/ 42 h 231"/>
                    <a:gd name="T42" fmla="*/ 132 w 263"/>
                    <a:gd name="T43" fmla="*/ 21 h 231"/>
                    <a:gd name="T44" fmla="*/ 185 w 263"/>
                    <a:gd name="T45" fmla="*/ 42 h 231"/>
                    <a:gd name="T46" fmla="*/ 180 w 263"/>
                    <a:gd name="T47" fmla="*/ 42 h 231"/>
                    <a:gd name="T48" fmla="*/ 164 w 263"/>
                    <a:gd name="T49" fmla="*/ 35 h 231"/>
                    <a:gd name="T50" fmla="*/ 85 w 263"/>
                    <a:gd name="T51" fmla="*/ 112 h 231"/>
                    <a:gd name="T52" fmla="*/ 60 w 263"/>
                    <a:gd name="T53" fmla="*/ 115 h 231"/>
                    <a:gd name="T54" fmla="*/ 36 w 263"/>
                    <a:gd name="T55" fmla="*/ 133 h 231"/>
                    <a:gd name="T56" fmla="*/ 2 w 263"/>
                    <a:gd name="T57" fmla="*/ 182 h 231"/>
                    <a:gd name="T58" fmla="*/ 48 w 263"/>
                    <a:gd name="T59" fmla="*/ 220 h 231"/>
                    <a:gd name="T60" fmla="*/ 75 w 263"/>
                    <a:gd name="T61" fmla="*/ 231 h 231"/>
                    <a:gd name="T62" fmla="*/ 100 w 263"/>
                    <a:gd name="T63" fmla="*/ 228 h 231"/>
                    <a:gd name="T64" fmla="*/ 85 w 263"/>
                    <a:gd name="T65" fmla="*/ 115 h 231"/>
                    <a:gd name="T66" fmla="*/ 26 w 263"/>
                    <a:gd name="T67" fmla="*/ 161 h 231"/>
                    <a:gd name="T68" fmla="*/ 40 w 263"/>
                    <a:gd name="T69" fmla="*/ 200 h 231"/>
                    <a:gd name="T70" fmla="*/ 73 w 263"/>
                    <a:gd name="T71" fmla="*/ 210 h 231"/>
                    <a:gd name="T72" fmla="*/ 62 w 263"/>
                    <a:gd name="T73" fmla="*/ 202 h 231"/>
                    <a:gd name="T74" fmla="*/ 56 w 263"/>
                    <a:gd name="T75" fmla="*/ 139 h 231"/>
                    <a:gd name="T76" fmla="*/ 67 w 263"/>
                    <a:gd name="T77" fmla="*/ 135 h 231"/>
                    <a:gd name="T78" fmla="*/ 73 w 263"/>
                    <a:gd name="T79" fmla="*/ 210 h 231"/>
                    <a:gd name="T80" fmla="*/ 227 w 263"/>
                    <a:gd name="T81" fmla="*/ 133 h 231"/>
                    <a:gd name="T82" fmla="*/ 204 w 263"/>
                    <a:gd name="T83" fmla="*/ 115 h 231"/>
                    <a:gd name="T84" fmla="*/ 179 w 263"/>
                    <a:gd name="T85" fmla="*/ 112 h 231"/>
                    <a:gd name="T86" fmla="*/ 164 w 263"/>
                    <a:gd name="T87" fmla="*/ 224 h 231"/>
                    <a:gd name="T88" fmla="*/ 167 w 263"/>
                    <a:gd name="T89" fmla="*/ 228 h 231"/>
                    <a:gd name="T90" fmla="*/ 192 w 263"/>
                    <a:gd name="T91" fmla="*/ 231 h 231"/>
                    <a:gd name="T92" fmla="*/ 220 w 263"/>
                    <a:gd name="T93" fmla="*/ 221 h 231"/>
                    <a:gd name="T94" fmla="*/ 254 w 263"/>
                    <a:gd name="T95" fmla="*/ 149 h 231"/>
                    <a:gd name="T96" fmla="*/ 202 w 263"/>
                    <a:gd name="T97" fmla="*/ 202 h 231"/>
                    <a:gd name="T98" fmla="*/ 191 w 263"/>
                    <a:gd name="T99" fmla="*/ 210 h 231"/>
                    <a:gd name="T100" fmla="*/ 197 w 263"/>
                    <a:gd name="T101" fmla="*/ 135 h 231"/>
                    <a:gd name="T102" fmla="*/ 207 w 263"/>
                    <a:gd name="T103" fmla="*/ 139 h 231"/>
                    <a:gd name="T104" fmla="*/ 241 w 263"/>
                    <a:gd name="T105" fmla="*/ 179 h 231"/>
                    <a:gd name="T106" fmla="*/ 229 w 263"/>
                    <a:gd name="T107" fmla="*/ 155 h 231"/>
                    <a:gd name="T108" fmla="*/ 241 w 263"/>
                    <a:gd name="T109" fmla="*/ 17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3" h="231">
                      <a:moveTo>
                        <a:pt x="183" y="63"/>
                      </a:moveTo>
                      <a:cubicBezTo>
                        <a:pt x="187" y="63"/>
                        <a:pt x="191" y="63"/>
                        <a:pt x="194" y="61"/>
                      </a:cubicBezTo>
                      <a:cubicBezTo>
                        <a:pt x="197" y="60"/>
                        <a:pt x="202" y="57"/>
                        <a:pt x="205" y="50"/>
                      </a:cubicBezTo>
                      <a:cubicBezTo>
                        <a:pt x="218" y="66"/>
                        <a:pt x="224" y="89"/>
                        <a:pt x="225" y="119"/>
                      </a:cubicBezTo>
                      <a:cubicBezTo>
                        <a:pt x="225" y="120"/>
                        <a:pt x="225" y="120"/>
                        <a:pt x="225" y="120"/>
                      </a:cubicBezTo>
                      <a:cubicBezTo>
                        <a:pt x="226" y="121"/>
                        <a:pt x="226" y="121"/>
                        <a:pt x="226" y="121"/>
                      </a:cubicBezTo>
                      <a:cubicBezTo>
                        <a:pt x="227" y="122"/>
                        <a:pt x="227" y="122"/>
                        <a:pt x="228" y="123"/>
                      </a:cubicBezTo>
                      <a:cubicBezTo>
                        <a:pt x="229" y="124"/>
                        <a:pt x="230" y="126"/>
                        <a:pt x="230" y="127"/>
                      </a:cubicBezTo>
                      <a:cubicBezTo>
                        <a:pt x="231" y="128"/>
                        <a:pt x="231" y="128"/>
                        <a:pt x="231" y="128"/>
                      </a:cubicBezTo>
                      <a:cubicBezTo>
                        <a:pt x="232" y="128"/>
                        <a:pt x="232" y="128"/>
                        <a:pt x="232" y="128"/>
                      </a:cubicBezTo>
                      <a:cubicBezTo>
                        <a:pt x="235" y="129"/>
                        <a:pt x="238" y="130"/>
                        <a:pt x="241" y="131"/>
                      </a:cubicBezTo>
                      <a:cubicBezTo>
                        <a:pt x="245" y="134"/>
                        <a:pt x="245" y="134"/>
                        <a:pt x="245" y="134"/>
                      </a:cubicBezTo>
                      <a:cubicBezTo>
                        <a:pt x="246" y="128"/>
                        <a:pt x="246" y="128"/>
                        <a:pt x="246" y="128"/>
                      </a:cubicBezTo>
                      <a:cubicBezTo>
                        <a:pt x="247" y="87"/>
                        <a:pt x="237" y="55"/>
                        <a:pt x="218" y="33"/>
                      </a:cubicBezTo>
                      <a:cubicBezTo>
                        <a:pt x="199" y="11"/>
                        <a:pt x="170" y="0"/>
                        <a:pt x="132" y="0"/>
                      </a:cubicBezTo>
                      <a:cubicBezTo>
                        <a:pt x="94" y="0"/>
                        <a:pt x="65" y="11"/>
                        <a:pt x="45" y="33"/>
                      </a:cubicBezTo>
                      <a:cubicBezTo>
                        <a:pt x="26" y="55"/>
                        <a:pt x="17" y="87"/>
                        <a:pt x="18" y="128"/>
                      </a:cubicBezTo>
                      <a:cubicBezTo>
                        <a:pt x="18" y="134"/>
                        <a:pt x="18" y="134"/>
                        <a:pt x="18" y="134"/>
                      </a:cubicBezTo>
                      <a:cubicBezTo>
                        <a:pt x="23" y="131"/>
                        <a:pt x="23" y="131"/>
                        <a:pt x="23" y="131"/>
                      </a:cubicBezTo>
                      <a:cubicBezTo>
                        <a:pt x="25" y="130"/>
                        <a:pt x="28" y="129"/>
                        <a:pt x="31" y="128"/>
                      </a:cubicBezTo>
                      <a:cubicBezTo>
                        <a:pt x="33" y="128"/>
                        <a:pt x="33" y="128"/>
                        <a:pt x="33" y="128"/>
                      </a:cubicBezTo>
                      <a:cubicBezTo>
                        <a:pt x="33" y="127"/>
                        <a:pt x="33" y="127"/>
                        <a:pt x="33" y="127"/>
                      </a:cubicBezTo>
                      <a:cubicBezTo>
                        <a:pt x="34" y="126"/>
                        <a:pt x="35" y="124"/>
                        <a:pt x="36" y="123"/>
                      </a:cubicBezTo>
                      <a:cubicBezTo>
                        <a:pt x="36" y="122"/>
                        <a:pt x="37" y="122"/>
                        <a:pt x="38" y="121"/>
                      </a:cubicBezTo>
                      <a:cubicBezTo>
                        <a:pt x="39" y="120"/>
                        <a:pt x="39" y="120"/>
                        <a:pt x="39" y="120"/>
                      </a:cubicBezTo>
                      <a:cubicBezTo>
                        <a:pt x="39" y="119"/>
                        <a:pt x="39" y="119"/>
                        <a:pt x="39" y="119"/>
                      </a:cubicBezTo>
                      <a:cubicBezTo>
                        <a:pt x="39" y="89"/>
                        <a:pt x="46" y="66"/>
                        <a:pt x="58" y="50"/>
                      </a:cubicBezTo>
                      <a:cubicBezTo>
                        <a:pt x="62" y="57"/>
                        <a:pt x="66" y="60"/>
                        <a:pt x="70" y="61"/>
                      </a:cubicBezTo>
                      <a:cubicBezTo>
                        <a:pt x="73" y="63"/>
                        <a:pt x="77" y="63"/>
                        <a:pt x="80" y="63"/>
                      </a:cubicBezTo>
                      <a:cubicBezTo>
                        <a:pt x="86" y="63"/>
                        <a:pt x="92" y="62"/>
                        <a:pt x="98" y="58"/>
                      </a:cubicBezTo>
                      <a:cubicBezTo>
                        <a:pt x="101" y="56"/>
                        <a:pt x="105" y="55"/>
                        <a:pt x="106" y="55"/>
                      </a:cubicBezTo>
                      <a:cubicBezTo>
                        <a:pt x="113" y="52"/>
                        <a:pt x="122" y="51"/>
                        <a:pt x="132" y="51"/>
                      </a:cubicBezTo>
                      <a:cubicBezTo>
                        <a:pt x="141" y="51"/>
                        <a:pt x="150" y="52"/>
                        <a:pt x="158" y="55"/>
                      </a:cubicBezTo>
                      <a:cubicBezTo>
                        <a:pt x="158" y="55"/>
                        <a:pt x="162" y="56"/>
                        <a:pt x="165" y="58"/>
                      </a:cubicBezTo>
                      <a:cubicBezTo>
                        <a:pt x="171" y="62"/>
                        <a:pt x="177" y="63"/>
                        <a:pt x="183" y="63"/>
                      </a:cubicBezTo>
                      <a:close/>
                      <a:moveTo>
                        <a:pt x="164" y="35"/>
                      </a:moveTo>
                      <a:cubicBezTo>
                        <a:pt x="154" y="32"/>
                        <a:pt x="144" y="30"/>
                        <a:pt x="132" y="30"/>
                      </a:cubicBezTo>
                      <a:cubicBezTo>
                        <a:pt x="120" y="30"/>
                        <a:pt x="109" y="32"/>
                        <a:pt x="99" y="35"/>
                      </a:cubicBezTo>
                      <a:cubicBezTo>
                        <a:pt x="99" y="35"/>
                        <a:pt x="99" y="35"/>
                        <a:pt x="98" y="35"/>
                      </a:cubicBezTo>
                      <a:cubicBezTo>
                        <a:pt x="93" y="37"/>
                        <a:pt x="88" y="39"/>
                        <a:pt x="83" y="42"/>
                      </a:cubicBezTo>
                      <a:cubicBezTo>
                        <a:pt x="82" y="42"/>
                        <a:pt x="81" y="43"/>
                        <a:pt x="80" y="43"/>
                      </a:cubicBezTo>
                      <a:cubicBezTo>
                        <a:pt x="79" y="43"/>
                        <a:pt x="79" y="43"/>
                        <a:pt x="78" y="42"/>
                      </a:cubicBezTo>
                      <a:cubicBezTo>
                        <a:pt x="77" y="42"/>
                        <a:pt x="75" y="39"/>
                        <a:pt x="74" y="36"/>
                      </a:cubicBezTo>
                      <a:cubicBezTo>
                        <a:pt x="89" y="26"/>
                        <a:pt x="108" y="21"/>
                        <a:pt x="132" y="21"/>
                      </a:cubicBezTo>
                      <a:cubicBezTo>
                        <a:pt x="155" y="21"/>
                        <a:pt x="175" y="26"/>
                        <a:pt x="189" y="36"/>
                      </a:cubicBezTo>
                      <a:cubicBezTo>
                        <a:pt x="188" y="39"/>
                        <a:pt x="187" y="42"/>
                        <a:pt x="185" y="42"/>
                      </a:cubicBezTo>
                      <a:cubicBezTo>
                        <a:pt x="185" y="43"/>
                        <a:pt x="184" y="43"/>
                        <a:pt x="183" y="43"/>
                      </a:cubicBezTo>
                      <a:cubicBezTo>
                        <a:pt x="182" y="43"/>
                        <a:pt x="181" y="42"/>
                        <a:pt x="180" y="42"/>
                      </a:cubicBezTo>
                      <a:cubicBezTo>
                        <a:pt x="176" y="39"/>
                        <a:pt x="171" y="37"/>
                        <a:pt x="165" y="35"/>
                      </a:cubicBezTo>
                      <a:cubicBezTo>
                        <a:pt x="165" y="35"/>
                        <a:pt x="164" y="35"/>
                        <a:pt x="164" y="35"/>
                      </a:cubicBezTo>
                      <a:close/>
                      <a:moveTo>
                        <a:pt x="85" y="115"/>
                      </a:moveTo>
                      <a:cubicBezTo>
                        <a:pt x="85" y="112"/>
                        <a:pt x="85" y="112"/>
                        <a:pt x="85" y="112"/>
                      </a:cubicBezTo>
                      <a:cubicBezTo>
                        <a:pt x="81" y="112"/>
                        <a:pt x="81" y="112"/>
                        <a:pt x="81" y="112"/>
                      </a:cubicBezTo>
                      <a:cubicBezTo>
                        <a:pt x="60" y="115"/>
                        <a:pt x="60" y="115"/>
                        <a:pt x="60" y="115"/>
                      </a:cubicBezTo>
                      <a:cubicBezTo>
                        <a:pt x="52" y="116"/>
                        <a:pt x="45" y="120"/>
                        <a:pt x="40" y="126"/>
                      </a:cubicBezTo>
                      <a:cubicBezTo>
                        <a:pt x="38" y="128"/>
                        <a:pt x="37" y="131"/>
                        <a:pt x="36" y="133"/>
                      </a:cubicBezTo>
                      <a:cubicBezTo>
                        <a:pt x="25" y="134"/>
                        <a:pt x="16" y="140"/>
                        <a:pt x="9" y="149"/>
                      </a:cubicBezTo>
                      <a:cubicBezTo>
                        <a:pt x="3" y="159"/>
                        <a:pt x="0" y="170"/>
                        <a:pt x="2" y="182"/>
                      </a:cubicBezTo>
                      <a:cubicBezTo>
                        <a:pt x="4" y="204"/>
                        <a:pt x="22" y="221"/>
                        <a:pt x="43" y="221"/>
                      </a:cubicBezTo>
                      <a:cubicBezTo>
                        <a:pt x="45" y="221"/>
                        <a:pt x="46" y="221"/>
                        <a:pt x="48" y="220"/>
                      </a:cubicBezTo>
                      <a:cubicBezTo>
                        <a:pt x="54" y="227"/>
                        <a:pt x="62" y="231"/>
                        <a:pt x="71" y="231"/>
                      </a:cubicBezTo>
                      <a:cubicBezTo>
                        <a:pt x="73" y="231"/>
                        <a:pt x="74" y="231"/>
                        <a:pt x="75" y="231"/>
                      </a:cubicBezTo>
                      <a:cubicBezTo>
                        <a:pt x="97" y="228"/>
                        <a:pt x="97" y="228"/>
                        <a:pt x="97" y="228"/>
                      </a:cubicBezTo>
                      <a:cubicBezTo>
                        <a:pt x="100" y="228"/>
                        <a:pt x="100" y="228"/>
                        <a:pt x="100" y="228"/>
                      </a:cubicBezTo>
                      <a:cubicBezTo>
                        <a:pt x="100" y="224"/>
                        <a:pt x="100" y="224"/>
                        <a:pt x="100" y="224"/>
                      </a:cubicBezTo>
                      <a:lnTo>
                        <a:pt x="85" y="115"/>
                      </a:lnTo>
                      <a:close/>
                      <a:moveTo>
                        <a:pt x="22" y="179"/>
                      </a:moveTo>
                      <a:cubicBezTo>
                        <a:pt x="21" y="173"/>
                        <a:pt x="23" y="166"/>
                        <a:pt x="26" y="161"/>
                      </a:cubicBezTo>
                      <a:cubicBezTo>
                        <a:pt x="29" y="158"/>
                        <a:pt x="31" y="156"/>
                        <a:pt x="34" y="155"/>
                      </a:cubicBezTo>
                      <a:cubicBezTo>
                        <a:pt x="40" y="200"/>
                        <a:pt x="40" y="200"/>
                        <a:pt x="40" y="200"/>
                      </a:cubicBezTo>
                      <a:cubicBezTo>
                        <a:pt x="31" y="198"/>
                        <a:pt x="24" y="190"/>
                        <a:pt x="22" y="179"/>
                      </a:cubicBezTo>
                      <a:close/>
                      <a:moveTo>
                        <a:pt x="73" y="210"/>
                      </a:moveTo>
                      <a:cubicBezTo>
                        <a:pt x="72" y="211"/>
                        <a:pt x="72" y="211"/>
                        <a:pt x="71" y="211"/>
                      </a:cubicBezTo>
                      <a:cubicBezTo>
                        <a:pt x="66" y="211"/>
                        <a:pt x="62" y="207"/>
                        <a:pt x="62" y="202"/>
                      </a:cubicBezTo>
                      <a:cubicBezTo>
                        <a:pt x="54" y="146"/>
                        <a:pt x="54" y="146"/>
                        <a:pt x="54" y="146"/>
                      </a:cubicBezTo>
                      <a:cubicBezTo>
                        <a:pt x="54" y="144"/>
                        <a:pt x="55" y="141"/>
                        <a:pt x="56" y="139"/>
                      </a:cubicBezTo>
                      <a:cubicBezTo>
                        <a:pt x="58" y="137"/>
                        <a:pt x="60" y="136"/>
                        <a:pt x="63" y="135"/>
                      </a:cubicBezTo>
                      <a:cubicBezTo>
                        <a:pt x="67" y="135"/>
                        <a:pt x="67" y="135"/>
                        <a:pt x="67" y="135"/>
                      </a:cubicBezTo>
                      <a:cubicBezTo>
                        <a:pt x="77" y="210"/>
                        <a:pt x="77" y="210"/>
                        <a:pt x="77" y="210"/>
                      </a:cubicBezTo>
                      <a:lnTo>
                        <a:pt x="73" y="210"/>
                      </a:lnTo>
                      <a:close/>
                      <a:moveTo>
                        <a:pt x="254" y="149"/>
                      </a:moveTo>
                      <a:cubicBezTo>
                        <a:pt x="248" y="140"/>
                        <a:pt x="238" y="134"/>
                        <a:pt x="227" y="133"/>
                      </a:cubicBezTo>
                      <a:cubicBezTo>
                        <a:pt x="226" y="131"/>
                        <a:pt x="225" y="128"/>
                        <a:pt x="224" y="126"/>
                      </a:cubicBezTo>
                      <a:cubicBezTo>
                        <a:pt x="219" y="120"/>
                        <a:pt x="212" y="116"/>
                        <a:pt x="204" y="115"/>
                      </a:cubicBezTo>
                      <a:cubicBezTo>
                        <a:pt x="182" y="112"/>
                        <a:pt x="182" y="112"/>
                        <a:pt x="182" y="112"/>
                      </a:cubicBezTo>
                      <a:cubicBezTo>
                        <a:pt x="179" y="112"/>
                        <a:pt x="179" y="112"/>
                        <a:pt x="179" y="112"/>
                      </a:cubicBezTo>
                      <a:cubicBezTo>
                        <a:pt x="178" y="115"/>
                        <a:pt x="178" y="115"/>
                        <a:pt x="178" y="115"/>
                      </a:cubicBezTo>
                      <a:cubicBezTo>
                        <a:pt x="164" y="224"/>
                        <a:pt x="164" y="224"/>
                        <a:pt x="164" y="224"/>
                      </a:cubicBezTo>
                      <a:cubicBezTo>
                        <a:pt x="164" y="228"/>
                        <a:pt x="164" y="228"/>
                        <a:pt x="164" y="228"/>
                      </a:cubicBezTo>
                      <a:cubicBezTo>
                        <a:pt x="167" y="228"/>
                        <a:pt x="167" y="228"/>
                        <a:pt x="167" y="228"/>
                      </a:cubicBezTo>
                      <a:cubicBezTo>
                        <a:pt x="188" y="231"/>
                        <a:pt x="188" y="231"/>
                        <a:pt x="188" y="231"/>
                      </a:cubicBezTo>
                      <a:cubicBezTo>
                        <a:pt x="190" y="231"/>
                        <a:pt x="191" y="231"/>
                        <a:pt x="192" y="231"/>
                      </a:cubicBezTo>
                      <a:cubicBezTo>
                        <a:pt x="201" y="231"/>
                        <a:pt x="210" y="227"/>
                        <a:pt x="215" y="220"/>
                      </a:cubicBezTo>
                      <a:cubicBezTo>
                        <a:pt x="217" y="221"/>
                        <a:pt x="219" y="221"/>
                        <a:pt x="220" y="221"/>
                      </a:cubicBezTo>
                      <a:cubicBezTo>
                        <a:pt x="241" y="221"/>
                        <a:pt x="259" y="204"/>
                        <a:pt x="262" y="182"/>
                      </a:cubicBezTo>
                      <a:cubicBezTo>
                        <a:pt x="263" y="170"/>
                        <a:pt x="261" y="159"/>
                        <a:pt x="254" y="149"/>
                      </a:cubicBezTo>
                      <a:close/>
                      <a:moveTo>
                        <a:pt x="209" y="146"/>
                      </a:moveTo>
                      <a:cubicBezTo>
                        <a:pt x="202" y="202"/>
                        <a:pt x="202" y="202"/>
                        <a:pt x="202" y="202"/>
                      </a:cubicBezTo>
                      <a:cubicBezTo>
                        <a:pt x="201" y="207"/>
                        <a:pt x="197" y="211"/>
                        <a:pt x="192" y="211"/>
                      </a:cubicBezTo>
                      <a:cubicBezTo>
                        <a:pt x="192" y="211"/>
                        <a:pt x="191" y="211"/>
                        <a:pt x="191" y="210"/>
                      </a:cubicBezTo>
                      <a:cubicBezTo>
                        <a:pt x="187" y="210"/>
                        <a:pt x="187" y="210"/>
                        <a:pt x="187" y="210"/>
                      </a:cubicBezTo>
                      <a:cubicBezTo>
                        <a:pt x="197" y="135"/>
                        <a:pt x="197" y="135"/>
                        <a:pt x="197" y="135"/>
                      </a:cubicBezTo>
                      <a:cubicBezTo>
                        <a:pt x="201" y="135"/>
                        <a:pt x="201" y="135"/>
                        <a:pt x="201" y="135"/>
                      </a:cubicBezTo>
                      <a:cubicBezTo>
                        <a:pt x="203" y="136"/>
                        <a:pt x="206" y="137"/>
                        <a:pt x="207" y="139"/>
                      </a:cubicBezTo>
                      <a:cubicBezTo>
                        <a:pt x="209" y="141"/>
                        <a:pt x="209" y="144"/>
                        <a:pt x="209" y="146"/>
                      </a:cubicBezTo>
                      <a:close/>
                      <a:moveTo>
                        <a:pt x="241" y="179"/>
                      </a:moveTo>
                      <a:cubicBezTo>
                        <a:pt x="240" y="190"/>
                        <a:pt x="232" y="198"/>
                        <a:pt x="223" y="200"/>
                      </a:cubicBezTo>
                      <a:cubicBezTo>
                        <a:pt x="229" y="155"/>
                        <a:pt x="229" y="155"/>
                        <a:pt x="229" y="155"/>
                      </a:cubicBezTo>
                      <a:cubicBezTo>
                        <a:pt x="232" y="156"/>
                        <a:pt x="235" y="158"/>
                        <a:pt x="237" y="161"/>
                      </a:cubicBezTo>
                      <a:cubicBezTo>
                        <a:pt x="241" y="167"/>
                        <a:pt x="242" y="173"/>
                        <a:pt x="241" y="179"/>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ko-KR" altLang="en-US" sz="1351" dirty="0">
                    <a:latin typeface="造字工房朗宋（非商用）常规体" pitchFamily="2" charset="-122"/>
                  </a:endParaRPr>
                </a:p>
              </p:txBody>
            </p:sp>
          </p:grpSp>
          <p:sp>
            <p:nvSpPr>
              <p:cNvPr id="227" name="이등변 삼각형 82">
                <a:extLst>
                  <a:ext uri="{FF2B5EF4-FFF2-40B4-BE49-F238E27FC236}">
                    <a16:creationId xmlns:a16="http://schemas.microsoft.com/office/drawing/2014/main" id="{DD486614-0CE0-4DFD-8392-85CDBB25AA68}"/>
                  </a:ext>
                </a:extLst>
              </p:cNvPr>
              <p:cNvSpPr/>
              <p:nvPr/>
            </p:nvSpPr>
            <p:spPr>
              <a:xfrm rot="13500000" flipV="1">
                <a:off x="4443575" y="4867276"/>
                <a:ext cx="342900" cy="295603"/>
              </a:xfrm>
              <a:prstGeom prst="triangl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solidFill>
                    <a:schemeClr val="tx1"/>
                  </a:solidFill>
                  <a:latin typeface="造字工房朗宋（非商用）常规体" pitchFamily="2" charset="-122"/>
                </a:endParaRPr>
              </a:p>
            </p:txBody>
          </p:sp>
        </p:grpSp>
      </p:grpSp>
      <p:sp>
        <p:nvSpPr>
          <p:cNvPr id="233" name="Title 1">
            <a:extLst>
              <a:ext uri="{FF2B5EF4-FFF2-40B4-BE49-F238E27FC236}">
                <a16:creationId xmlns:a16="http://schemas.microsoft.com/office/drawing/2014/main" id="{0BC132D0-8962-44C9-9960-B25D1A2AD9E4}"/>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Team growth</a:t>
            </a:r>
          </a:p>
        </p:txBody>
      </p:sp>
      <p:sp>
        <p:nvSpPr>
          <p:cNvPr id="234" name="Subtitle 2">
            <a:extLst>
              <a:ext uri="{FF2B5EF4-FFF2-40B4-BE49-F238E27FC236}">
                <a16:creationId xmlns:a16="http://schemas.microsoft.com/office/drawing/2014/main" id="{64B75DE9-D87E-47D6-9704-C1A18ED3E2E2}"/>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pic>
        <p:nvPicPr>
          <p:cNvPr id="2" name="图片 1">
            <a:extLst>
              <a:ext uri="{FF2B5EF4-FFF2-40B4-BE49-F238E27FC236}">
                <a16:creationId xmlns:a16="http://schemas.microsoft.com/office/drawing/2014/main" id="{A761F29C-BC39-417B-8CBB-1F93F838C54B}"/>
              </a:ext>
            </a:extLst>
          </p:cNvPr>
          <p:cNvPicPr>
            <a:picLocks noChangeAspect="1"/>
          </p:cNvPicPr>
          <p:nvPr/>
        </p:nvPicPr>
        <p:blipFill>
          <a:blip r:embed="rId3"/>
          <a:stretch>
            <a:fillRect/>
          </a:stretch>
        </p:blipFill>
        <p:spPr>
          <a:xfrm>
            <a:off x="3966483" y="1541712"/>
            <a:ext cx="4224894" cy="4517528"/>
          </a:xfrm>
          <a:prstGeom prst="rect">
            <a:avLst/>
          </a:prstGeom>
        </p:spPr>
      </p:pic>
    </p:spTree>
    <p:extLst>
      <p:ext uri="{BB962C8B-B14F-4D97-AF65-F5344CB8AC3E}">
        <p14:creationId xmlns:p14="http://schemas.microsoft.com/office/powerpoint/2010/main" val="279224171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anim calcmode="lin" valueType="num">
                                      <p:cBhvr>
                                        <p:cTn id="8" dur="1000" fill="hold"/>
                                        <p:tgtEl>
                                          <p:spTgt spid="214"/>
                                        </p:tgtEl>
                                        <p:attrNameLst>
                                          <p:attrName>ppt_x</p:attrName>
                                        </p:attrNameLst>
                                      </p:cBhvr>
                                      <p:tavLst>
                                        <p:tav tm="0">
                                          <p:val>
                                            <p:strVal val="#ppt_x"/>
                                          </p:val>
                                        </p:tav>
                                        <p:tav tm="100000">
                                          <p:val>
                                            <p:strVal val="#ppt_x"/>
                                          </p:val>
                                        </p:tav>
                                      </p:tavLst>
                                    </p:anim>
                                    <p:anim calcmode="lin" valueType="num">
                                      <p:cBhvr>
                                        <p:cTn id="9"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7"/>
                                        </p:tgtEl>
                                        <p:attrNameLst>
                                          <p:attrName>style.visibility</p:attrName>
                                        </p:attrNameLst>
                                      </p:cBhvr>
                                      <p:to>
                                        <p:strVal val="visible"/>
                                      </p:to>
                                    </p:set>
                                    <p:animEffect transition="in" filter="fade">
                                      <p:cBhvr>
                                        <p:cTn id="14" dur="1000"/>
                                        <p:tgtEl>
                                          <p:spTgt spid="187"/>
                                        </p:tgtEl>
                                      </p:cBhvr>
                                    </p:animEffect>
                                    <p:anim calcmode="lin" valueType="num">
                                      <p:cBhvr>
                                        <p:cTn id="15" dur="1000" fill="hold"/>
                                        <p:tgtEl>
                                          <p:spTgt spid="187"/>
                                        </p:tgtEl>
                                        <p:attrNameLst>
                                          <p:attrName>ppt_x</p:attrName>
                                        </p:attrNameLst>
                                      </p:cBhvr>
                                      <p:tavLst>
                                        <p:tav tm="0">
                                          <p:val>
                                            <p:strVal val="#ppt_x"/>
                                          </p:val>
                                        </p:tav>
                                        <p:tav tm="100000">
                                          <p:val>
                                            <p:strVal val="#ppt_x"/>
                                          </p:val>
                                        </p:tav>
                                      </p:tavLst>
                                    </p:anim>
                                    <p:anim calcmode="lin" valueType="num">
                                      <p:cBhvr>
                                        <p:cTn id="16" dur="1000" fill="hold"/>
                                        <p:tgtEl>
                                          <p:spTgt spid="18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3"/>
                                        </p:tgtEl>
                                        <p:attrNameLst>
                                          <p:attrName>style.visibility</p:attrName>
                                        </p:attrNameLst>
                                      </p:cBhvr>
                                      <p:to>
                                        <p:strVal val="visible"/>
                                      </p:to>
                                    </p:set>
                                    <p:animEffect transition="in" filter="fade">
                                      <p:cBhvr>
                                        <p:cTn id="21" dur="1000"/>
                                        <p:tgtEl>
                                          <p:spTgt spid="223"/>
                                        </p:tgtEl>
                                      </p:cBhvr>
                                    </p:animEffect>
                                    <p:anim calcmode="lin" valueType="num">
                                      <p:cBhvr>
                                        <p:cTn id="22" dur="1000" fill="hold"/>
                                        <p:tgtEl>
                                          <p:spTgt spid="223"/>
                                        </p:tgtEl>
                                        <p:attrNameLst>
                                          <p:attrName>ppt_x</p:attrName>
                                        </p:attrNameLst>
                                      </p:cBhvr>
                                      <p:tavLst>
                                        <p:tav tm="0">
                                          <p:val>
                                            <p:strVal val="#ppt_x"/>
                                          </p:val>
                                        </p:tav>
                                        <p:tav tm="100000">
                                          <p:val>
                                            <p:strVal val="#ppt_x"/>
                                          </p:val>
                                        </p:tav>
                                      </p:tavLst>
                                    </p:anim>
                                    <p:anim calcmode="lin" valueType="num">
                                      <p:cBhvr>
                                        <p:cTn id="23" dur="1000" fill="hold"/>
                                        <p:tgtEl>
                                          <p:spTgt spid="2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6"/>
                                        </p:tgtEl>
                                        <p:attrNameLst>
                                          <p:attrName>style.visibility</p:attrName>
                                        </p:attrNameLst>
                                      </p:cBhvr>
                                      <p:to>
                                        <p:strVal val="visible"/>
                                      </p:to>
                                    </p:set>
                                    <p:animEffect transition="in" filter="fade">
                                      <p:cBhvr>
                                        <p:cTn id="28" dur="1000"/>
                                        <p:tgtEl>
                                          <p:spTgt spid="196"/>
                                        </p:tgtEl>
                                      </p:cBhvr>
                                    </p:animEffect>
                                    <p:anim calcmode="lin" valueType="num">
                                      <p:cBhvr>
                                        <p:cTn id="29" dur="1000" fill="hold"/>
                                        <p:tgtEl>
                                          <p:spTgt spid="196"/>
                                        </p:tgtEl>
                                        <p:attrNameLst>
                                          <p:attrName>ppt_x</p:attrName>
                                        </p:attrNameLst>
                                      </p:cBhvr>
                                      <p:tavLst>
                                        <p:tav tm="0">
                                          <p:val>
                                            <p:strVal val="#ppt_x"/>
                                          </p:val>
                                        </p:tav>
                                        <p:tav tm="100000">
                                          <p:val>
                                            <p:strVal val="#ppt_x"/>
                                          </p:val>
                                        </p:tav>
                                      </p:tavLst>
                                    </p:anim>
                                    <p:anim calcmode="lin" valueType="num">
                                      <p:cBhvr>
                                        <p:cTn id="30" dur="1000" fill="hold"/>
                                        <p:tgtEl>
                                          <p:spTgt spid="19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8"/>
                                        </p:tgtEl>
                                        <p:attrNameLst>
                                          <p:attrName>style.visibility</p:attrName>
                                        </p:attrNameLst>
                                      </p:cBhvr>
                                      <p:to>
                                        <p:strVal val="visible"/>
                                      </p:to>
                                    </p:set>
                                    <p:animEffect transition="in" filter="fade">
                                      <p:cBhvr>
                                        <p:cTn id="35" dur="1000"/>
                                        <p:tgtEl>
                                          <p:spTgt spid="178"/>
                                        </p:tgtEl>
                                      </p:cBhvr>
                                    </p:animEffect>
                                    <p:anim calcmode="lin" valueType="num">
                                      <p:cBhvr>
                                        <p:cTn id="36" dur="1000" fill="hold"/>
                                        <p:tgtEl>
                                          <p:spTgt spid="178"/>
                                        </p:tgtEl>
                                        <p:attrNameLst>
                                          <p:attrName>ppt_x</p:attrName>
                                        </p:attrNameLst>
                                      </p:cBhvr>
                                      <p:tavLst>
                                        <p:tav tm="0">
                                          <p:val>
                                            <p:strVal val="#ppt_x"/>
                                          </p:val>
                                        </p:tav>
                                        <p:tav tm="100000">
                                          <p:val>
                                            <p:strVal val="#ppt_x"/>
                                          </p:val>
                                        </p:tav>
                                      </p:tavLst>
                                    </p:anim>
                                    <p:anim calcmode="lin" valueType="num">
                                      <p:cBhvr>
                                        <p:cTn id="37" dur="1000" fill="hold"/>
                                        <p:tgtEl>
                                          <p:spTgt spid="17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
                                        </p:tgtEl>
                                        <p:attrNameLst>
                                          <p:attrName>style.visibility</p:attrName>
                                        </p:attrNameLst>
                                      </p:cBhvr>
                                      <p:to>
                                        <p:strVal val="visible"/>
                                      </p:to>
                                    </p:set>
                                    <p:animEffect transition="in" filter="fade">
                                      <p:cBhvr>
                                        <p:cTn id="42" dur="1000"/>
                                        <p:tgtEl>
                                          <p:spTgt spid="205"/>
                                        </p:tgtEl>
                                      </p:cBhvr>
                                    </p:animEffect>
                                    <p:anim calcmode="lin" valueType="num">
                                      <p:cBhvr>
                                        <p:cTn id="43" dur="1000" fill="hold"/>
                                        <p:tgtEl>
                                          <p:spTgt spid="205"/>
                                        </p:tgtEl>
                                        <p:attrNameLst>
                                          <p:attrName>ppt_x</p:attrName>
                                        </p:attrNameLst>
                                      </p:cBhvr>
                                      <p:tavLst>
                                        <p:tav tm="0">
                                          <p:val>
                                            <p:strVal val="#ppt_x"/>
                                          </p:val>
                                        </p:tav>
                                        <p:tav tm="100000">
                                          <p:val>
                                            <p:strVal val="#ppt_x"/>
                                          </p:val>
                                        </p:tav>
                                      </p:tavLst>
                                    </p:anim>
                                    <p:anim calcmode="lin" valueType="num">
                                      <p:cBhvr>
                                        <p:cTn id="44" dur="1000" fill="hold"/>
                                        <p:tgtEl>
                                          <p:spTgt spid="2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3991756" y="-69201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12" name="椭圆 11"/>
          <p:cNvSpPr/>
          <p:nvPr/>
        </p:nvSpPr>
        <p:spPr>
          <a:xfrm>
            <a:off x="1161768" y="-351253"/>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grpSp>
        <p:nvGrpSpPr>
          <p:cNvPr id="105" name="Group 2">
            <a:extLst>
              <a:ext uri="{FF2B5EF4-FFF2-40B4-BE49-F238E27FC236}">
                <a16:creationId xmlns:a16="http://schemas.microsoft.com/office/drawing/2014/main" id="{3BA056B6-C431-4706-A525-3139AA7A5984}"/>
              </a:ext>
            </a:extLst>
          </p:cNvPr>
          <p:cNvGrpSpPr/>
          <p:nvPr/>
        </p:nvGrpSpPr>
        <p:grpSpPr>
          <a:xfrm>
            <a:off x="4289279" y="1828425"/>
            <a:ext cx="3632296" cy="4182067"/>
            <a:chOff x="4474756" y="1677596"/>
            <a:chExt cx="3263068" cy="3756954"/>
          </a:xfrm>
        </p:grpSpPr>
        <p:grpSp>
          <p:nvGrpSpPr>
            <p:cNvPr id="106" name="Group 3">
              <a:extLst>
                <a:ext uri="{FF2B5EF4-FFF2-40B4-BE49-F238E27FC236}">
                  <a16:creationId xmlns:a16="http://schemas.microsoft.com/office/drawing/2014/main" id="{7EAF568A-58EF-4EFE-98C7-07D63281699E}"/>
                </a:ext>
              </a:extLst>
            </p:cNvPr>
            <p:cNvGrpSpPr/>
            <p:nvPr/>
          </p:nvGrpSpPr>
          <p:grpSpPr>
            <a:xfrm>
              <a:off x="4474756" y="2171481"/>
              <a:ext cx="3263068" cy="3263069"/>
              <a:chOff x="7929563" y="3582988"/>
              <a:chExt cx="1447800" cy="1447800"/>
            </a:xfrm>
          </p:grpSpPr>
          <p:sp>
            <p:nvSpPr>
              <p:cNvPr id="114" name="Freeform 1794">
                <a:extLst>
                  <a:ext uri="{FF2B5EF4-FFF2-40B4-BE49-F238E27FC236}">
                    <a16:creationId xmlns:a16="http://schemas.microsoft.com/office/drawing/2014/main" id="{62EE1971-C26C-4190-8626-6B5E868D0AFD}"/>
                  </a:ext>
                </a:extLst>
              </p:cNvPr>
              <p:cNvSpPr>
                <a:spLocks noEditPoints="1"/>
              </p:cNvSpPr>
              <p:nvPr/>
            </p:nvSpPr>
            <p:spPr bwMode="auto">
              <a:xfrm>
                <a:off x="7929563" y="3582988"/>
                <a:ext cx="1447800" cy="1446213"/>
              </a:xfrm>
              <a:custGeom>
                <a:avLst/>
                <a:gdLst>
                  <a:gd name="T0" fmla="*/ 861 w 1822"/>
                  <a:gd name="T1" fmla="*/ 636 h 1822"/>
                  <a:gd name="T2" fmla="*/ 769 w 1822"/>
                  <a:gd name="T3" fmla="*/ 670 h 1822"/>
                  <a:gd name="T4" fmla="*/ 698 w 1822"/>
                  <a:gd name="T5" fmla="*/ 731 h 1822"/>
                  <a:gd name="T6" fmla="*/ 650 w 1822"/>
                  <a:gd name="T7" fmla="*/ 814 h 1822"/>
                  <a:gd name="T8" fmla="*/ 633 w 1822"/>
                  <a:gd name="T9" fmla="*/ 911 h 1822"/>
                  <a:gd name="T10" fmla="*/ 650 w 1822"/>
                  <a:gd name="T11" fmla="*/ 1007 h 1822"/>
                  <a:gd name="T12" fmla="*/ 698 w 1822"/>
                  <a:gd name="T13" fmla="*/ 1090 h 1822"/>
                  <a:gd name="T14" fmla="*/ 769 w 1822"/>
                  <a:gd name="T15" fmla="*/ 1151 h 1822"/>
                  <a:gd name="T16" fmla="*/ 861 w 1822"/>
                  <a:gd name="T17" fmla="*/ 1184 h 1822"/>
                  <a:gd name="T18" fmla="*/ 961 w 1822"/>
                  <a:gd name="T19" fmla="*/ 1184 h 1822"/>
                  <a:gd name="T20" fmla="*/ 1051 w 1822"/>
                  <a:gd name="T21" fmla="*/ 1151 h 1822"/>
                  <a:gd name="T22" fmla="*/ 1124 w 1822"/>
                  <a:gd name="T23" fmla="*/ 1090 h 1822"/>
                  <a:gd name="T24" fmla="*/ 1172 w 1822"/>
                  <a:gd name="T25" fmla="*/ 1007 h 1822"/>
                  <a:gd name="T26" fmla="*/ 1189 w 1822"/>
                  <a:gd name="T27" fmla="*/ 911 h 1822"/>
                  <a:gd name="T28" fmla="*/ 1172 w 1822"/>
                  <a:gd name="T29" fmla="*/ 814 h 1822"/>
                  <a:gd name="T30" fmla="*/ 1124 w 1822"/>
                  <a:gd name="T31" fmla="*/ 731 h 1822"/>
                  <a:gd name="T32" fmla="*/ 1051 w 1822"/>
                  <a:gd name="T33" fmla="*/ 670 h 1822"/>
                  <a:gd name="T34" fmla="*/ 961 w 1822"/>
                  <a:gd name="T35" fmla="*/ 636 h 1822"/>
                  <a:gd name="T36" fmla="*/ 783 w 1822"/>
                  <a:gd name="T37" fmla="*/ 0 h 1822"/>
                  <a:gd name="T38" fmla="*/ 1037 w 1822"/>
                  <a:gd name="T39" fmla="*/ 250 h 1822"/>
                  <a:gd name="T40" fmla="*/ 1169 w 1822"/>
                  <a:gd name="T41" fmla="*/ 290 h 1822"/>
                  <a:gd name="T42" fmla="*/ 1288 w 1822"/>
                  <a:gd name="T43" fmla="*/ 352 h 1822"/>
                  <a:gd name="T44" fmla="*/ 1644 w 1822"/>
                  <a:gd name="T45" fmla="*/ 357 h 1822"/>
                  <a:gd name="T46" fmla="*/ 1502 w 1822"/>
                  <a:gd name="T47" fmla="*/ 591 h 1822"/>
                  <a:gd name="T48" fmla="*/ 1554 w 1822"/>
                  <a:gd name="T49" fmla="*/ 715 h 1822"/>
                  <a:gd name="T50" fmla="*/ 1822 w 1822"/>
                  <a:gd name="T51" fmla="*/ 783 h 1822"/>
                  <a:gd name="T52" fmla="*/ 1572 w 1822"/>
                  <a:gd name="T53" fmla="*/ 1039 h 1822"/>
                  <a:gd name="T54" fmla="*/ 1532 w 1822"/>
                  <a:gd name="T55" fmla="*/ 1170 h 1822"/>
                  <a:gd name="T56" fmla="*/ 1468 w 1822"/>
                  <a:gd name="T57" fmla="*/ 1287 h 1822"/>
                  <a:gd name="T58" fmla="*/ 1464 w 1822"/>
                  <a:gd name="T59" fmla="*/ 1645 h 1822"/>
                  <a:gd name="T60" fmla="*/ 1231 w 1822"/>
                  <a:gd name="T61" fmla="*/ 1504 h 1822"/>
                  <a:gd name="T62" fmla="*/ 1105 w 1822"/>
                  <a:gd name="T63" fmla="*/ 1554 h 1822"/>
                  <a:gd name="T64" fmla="*/ 1039 w 1822"/>
                  <a:gd name="T65" fmla="*/ 1822 h 1822"/>
                  <a:gd name="T66" fmla="*/ 783 w 1822"/>
                  <a:gd name="T67" fmla="*/ 1571 h 1822"/>
                  <a:gd name="T68" fmla="*/ 652 w 1822"/>
                  <a:gd name="T69" fmla="*/ 1531 h 1822"/>
                  <a:gd name="T70" fmla="*/ 534 w 1822"/>
                  <a:gd name="T71" fmla="*/ 1469 h 1822"/>
                  <a:gd name="T72" fmla="*/ 176 w 1822"/>
                  <a:gd name="T73" fmla="*/ 1464 h 1822"/>
                  <a:gd name="T74" fmla="*/ 318 w 1822"/>
                  <a:gd name="T75" fmla="*/ 1230 h 1822"/>
                  <a:gd name="T76" fmla="*/ 266 w 1822"/>
                  <a:gd name="T77" fmla="*/ 1104 h 1822"/>
                  <a:gd name="T78" fmla="*/ 0 w 1822"/>
                  <a:gd name="T79" fmla="*/ 1039 h 1822"/>
                  <a:gd name="T80" fmla="*/ 251 w 1822"/>
                  <a:gd name="T81" fmla="*/ 783 h 1822"/>
                  <a:gd name="T82" fmla="*/ 289 w 1822"/>
                  <a:gd name="T83" fmla="*/ 651 h 1822"/>
                  <a:gd name="T84" fmla="*/ 353 w 1822"/>
                  <a:gd name="T85" fmla="*/ 534 h 1822"/>
                  <a:gd name="T86" fmla="*/ 356 w 1822"/>
                  <a:gd name="T87" fmla="*/ 176 h 1822"/>
                  <a:gd name="T88" fmla="*/ 591 w 1822"/>
                  <a:gd name="T89" fmla="*/ 318 h 1822"/>
                  <a:gd name="T90" fmla="*/ 716 w 1822"/>
                  <a:gd name="T91" fmla="*/ 268 h 1822"/>
                  <a:gd name="T92" fmla="*/ 783 w 1822"/>
                  <a:gd name="T93" fmla="*/ 0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2" h="1822">
                    <a:moveTo>
                      <a:pt x="911" y="632"/>
                    </a:moveTo>
                    <a:lnTo>
                      <a:pt x="861" y="636"/>
                    </a:lnTo>
                    <a:lnTo>
                      <a:pt x="814" y="650"/>
                    </a:lnTo>
                    <a:lnTo>
                      <a:pt x="769" y="670"/>
                    </a:lnTo>
                    <a:lnTo>
                      <a:pt x="731" y="698"/>
                    </a:lnTo>
                    <a:lnTo>
                      <a:pt x="698" y="731"/>
                    </a:lnTo>
                    <a:lnTo>
                      <a:pt x="671" y="771"/>
                    </a:lnTo>
                    <a:lnTo>
                      <a:pt x="650" y="814"/>
                    </a:lnTo>
                    <a:lnTo>
                      <a:pt x="636" y="861"/>
                    </a:lnTo>
                    <a:lnTo>
                      <a:pt x="633" y="911"/>
                    </a:lnTo>
                    <a:lnTo>
                      <a:pt x="636" y="961"/>
                    </a:lnTo>
                    <a:lnTo>
                      <a:pt x="650" y="1007"/>
                    </a:lnTo>
                    <a:lnTo>
                      <a:pt x="671" y="1051"/>
                    </a:lnTo>
                    <a:lnTo>
                      <a:pt x="698" y="1090"/>
                    </a:lnTo>
                    <a:lnTo>
                      <a:pt x="731" y="1123"/>
                    </a:lnTo>
                    <a:lnTo>
                      <a:pt x="769" y="1151"/>
                    </a:lnTo>
                    <a:lnTo>
                      <a:pt x="814" y="1172"/>
                    </a:lnTo>
                    <a:lnTo>
                      <a:pt x="861" y="1184"/>
                    </a:lnTo>
                    <a:lnTo>
                      <a:pt x="911" y="1189"/>
                    </a:lnTo>
                    <a:lnTo>
                      <a:pt x="961" y="1184"/>
                    </a:lnTo>
                    <a:lnTo>
                      <a:pt x="1008" y="1172"/>
                    </a:lnTo>
                    <a:lnTo>
                      <a:pt x="1051" y="1151"/>
                    </a:lnTo>
                    <a:lnTo>
                      <a:pt x="1091" y="1123"/>
                    </a:lnTo>
                    <a:lnTo>
                      <a:pt x="1124" y="1090"/>
                    </a:lnTo>
                    <a:lnTo>
                      <a:pt x="1151" y="1051"/>
                    </a:lnTo>
                    <a:lnTo>
                      <a:pt x="1172" y="1007"/>
                    </a:lnTo>
                    <a:lnTo>
                      <a:pt x="1184" y="961"/>
                    </a:lnTo>
                    <a:lnTo>
                      <a:pt x="1189" y="911"/>
                    </a:lnTo>
                    <a:lnTo>
                      <a:pt x="1184" y="861"/>
                    </a:lnTo>
                    <a:lnTo>
                      <a:pt x="1172" y="814"/>
                    </a:lnTo>
                    <a:lnTo>
                      <a:pt x="1151" y="771"/>
                    </a:lnTo>
                    <a:lnTo>
                      <a:pt x="1124" y="731"/>
                    </a:lnTo>
                    <a:lnTo>
                      <a:pt x="1091" y="698"/>
                    </a:lnTo>
                    <a:lnTo>
                      <a:pt x="1051" y="670"/>
                    </a:lnTo>
                    <a:lnTo>
                      <a:pt x="1008" y="650"/>
                    </a:lnTo>
                    <a:lnTo>
                      <a:pt x="961" y="636"/>
                    </a:lnTo>
                    <a:lnTo>
                      <a:pt x="911" y="632"/>
                    </a:lnTo>
                    <a:close/>
                    <a:moveTo>
                      <a:pt x="783" y="0"/>
                    </a:moveTo>
                    <a:lnTo>
                      <a:pt x="1037" y="0"/>
                    </a:lnTo>
                    <a:lnTo>
                      <a:pt x="1037" y="250"/>
                    </a:lnTo>
                    <a:lnTo>
                      <a:pt x="1105" y="268"/>
                    </a:lnTo>
                    <a:lnTo>
                      <a:pt x="1169" y="290"/>
                    </a:lnTo>
                    <a:lnTo>
                      <a:pt x="1231" y="318"/>
                    </a:lnTo>
                    <a:lnTo>
                      <a:pt x="1288" y="352"/>
                    </a:lnTo>
                    <a:lnTo>
                      <a:pt x="1464" y="176"/>
                    </a:lnTo>
                    <a:lnTo>
                      <a:pt x="1644" y="357"/>
                    </a:lnTo>
                    <a:lnTo>
                      <a:pt x="1468" y="534"/>
                    </a:lnTo>
                    <a:lnTo>
                      <a:pt x="1502" y="591"/>
                    </a:lnTo>
                    <a:lnTo>
                      <a:pt x="1532" y="651"/>
                    </a:lnTo>
                    <a:lnTo>
                      <a:pt x="1554" y="715"/>
                    </a:lnTo>
                    <a:lnTo>
                      <a:pt x="1572" y="783"/>
                    </a:lnTo>
                    <a:lnTo>
                      <a:pt x="1822" y="783"/>
                    </a:lnTo>
                    <a:lnTo>
                      <a:pt x="1822" y="1039"/>
                    </a:lnTo>
                    <a:lnTo>
                      <a:pt x="1572" y="1039"/>
                    </a:lnTo>
                    <a:lnTo>
                      <a:pt x="1554" y="1104"/>
                    </a:lnTo>
                    <a:lnTo>
                      <a:pt x="1532" y="1170"/>
                    </a:lnTo>
                    <a:lnTo>
                      <a:pt x="1502" y="1230"/>
                    </a:lnTo>
                    <a:lnTo>
                      <a:pt x="1468" y="1287"/>
                    </a:lnTo>
                    <a:lnTo>
                      <a:pt x="1646" y="1464"/>
                    </a:lnTo>
                    <a:lnTo>
                      <a:pt x="1464" y="1645"/>
                    </a:lnTo>
                    <a:lnTo>
                      <a:pt x="1288" y="1469"/>
                    </a:lnTo>
                    <a:lnTo>
                      <a:pt x="1231" y="1504"/>
                    </a:lnTo>
                    <a:lnTo>
                      <a:pt x="1169" y="1531"/>
                    </a:lnTo>
                    <a:lnTo>
                      <a:pt x="1105" y="1554"/>
                    </a:lnTo>
                    <a:lnTo>
                      <a:pt x="1039" y="1571"/>
                    </a:lnTo>
                    <a:lnTo>
                      <a:pt x="1039" y="1822"/>
                    </a:lnTo>
                    <a:lnTo>
                      <a:pt x="783" y="1822"/>
                    </a:lnTo>
                    <a:lnTo>
                      <a:pt x="783" y="1571"/>
                    </a:lnTo>
                    <a:lnTo>
                      <a:pt x="716" y="1554"/>
                    </a:lnTo>
                    <a:lnTo>
                      <a:pt x="652" y="1531"/>
                    </a:lnTo>
                    <a:lnTo>
                      <a:pt x="591" y="1504"/>
                    </a:lnTo>
                    <a:lnTo>
                      <a:pt x="534" y="1469"/>
                    </a:lnTo>
                    <a:lnTo>
                      <a:pt x="356" y="1645"/>
                    </a:lnTo>
                    <a:lnTo>
                      <a:pt x="176" y="1464"/>
                    </a:lnTo>
                    <a:lnTo>
                      <a:pt x="353" y="1287"/>
                    </a:lnTo>
                    <a:lnTo>
                      <a:pt x="318" y="1230"/>
                    </a:lnTo>
                    <a:lnTo>
                      <a:pt x="289" y="1168"/>
                    </a:lnTo>
                    <a:lnTo>
                      <a:pt x="266" y="1104"/>
                    </a:lnTo>
                    <a:lnTo>
                      <a:pt x="251" y="1039"/>
                    </a:lnTo>
                    <a:lnTo>
                      <a:pt x="0" y="1039"/>
                    </a:lnTo>
                    <a:lnTo>
                      <a:pt x="0" y="783"/>
                    </a:lnTo>
                    <a:lnTo>
                      <a:pt x="251" y="783"/>
                    </a:lnTo>
                    <a:lnTo>
                      <a:pt x="266" y="715"/>
                    </a:lnTo>
                    <a:lnTo>
                      <a:pt x="289" y="651"/>
                    </a:lnTo>
                    <a:lnTo>
                      <a:pt x="318" y="591"/>
                    </a:lnTo>
                    <a:lnTo>
                      <a:pt x="353" y="534"/>
                    </a:lnTo>
                    <a:lnTo>
                      <a:pt x="176" y="357"/>
                    </a:lnTo>
                    <a:lnTo>
                      <a:pt x="356" y="176"/>
                    </a:lnTo>
                    <a:lnTo>
                      <a:pt x="534" y="352"/>
                    </a:lnTo>
                    <a:lnTo>
                      <a:pt x="591" y="318"/>
                    </a:lnTo>
                    <a:lnTo>
                      <a:pt x="652" y="290"/>
                    </a:lnTo>
                    <a:lnTo>
                      <a:pt x="716" y="268"/>
                    </a:lnTo>
                    <a:lnTo>
                      <a:pt x="783" y="250"/>
                    </a:lnTo>
                    <a:lnTo>
                      <a:pt x="783" y="0"/>
                    </a:lnTo>
                    <a:close/>
                  </a:path>
                </a:pathLst>
              </a:custGeom>
              <a:solidFill>
                <a:schemeClr val="tx2"/>
              </a:solidFill>
              <a:ln w="0">
                <a:solidFill>
                  <a:schemeClr val="tx2">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15" name="Freeform 1795">
                <a:extLst>
                  <a:ext uri="{FF2B5EF4-FFF2-40B4-BE49-F238E27FC236}">
                    <a16:creationId xmlns:a16="http://schemas.microsoft.com/office/drawing/2014/main" id="{D3E3F1E1-88FD-429A-9586-A9948150BE6A}"/>
                  </a:ext>
                </a:extLst>
              </p:cNvPr>
              <p:cNvSpPr>
                <a:spLocks/>
              </p:cNvSpPr>
              <p:nvPr/>
            </p:nvSpPr>
            <p:spPr bwMode="auto">
              <a:xfrm>
                <a:off x="8275638" y="4511675"/>
                <a:ext cx="747713" cy="303213"/>
              </a:xfrm>
              <a:custGeom>
                <a:avLst/>
                <a:gdLst>
                  <a:gd name="T0" fmla="*/ 46 w 942"/>
                  <a:gd name="T1" fmla="*/ 0 h 382"/>
                  <a:gd name="T2" fmla="*/ 906 w 942"/>
                  <a:gd name="T3" fmla="*/ 0 h 382"/>
                  <a:gd name="T4" fmla="*/ 925 w 942"/>
                  <a:gd name="T5" fmla="*/ 2 h 382"/>
                  <a:gd name="T6" fmla="*/ 942 w 942"/>
                  <a:gd name="T7" fmla="*/ 10 h 382"/>
                  <a:gd name="T8" fmla="*/ 513 w 942"/>
                  <a:gd name="T9" fmla="*/ 349 h 382"/>
                  <a:gd name="T10" fmla="*/ 511 w 942"/>
                  <a:gd name="T11" fmla="*/ 349 h 382"/>
                  <a:gd name="T12" fmla="*/ 513 w 942"/>
                  <a:gd name="T13" fmla="*/ 351 h 382"/>
                  <a:gd name="T14" fmla="*/ 473 w 942"/>
                  <a:gd name="T15" fmla="*/ 382 h 382"/>
                  <a:gd name="T16" fmla="*/ 435 w 942"/>
                  <a:gd name="T17" fmla="*/ 353 h 382"/>
                  <a:gd name="T18" fmla="*/ 437 w 942"/>
                  <a:gd name="T19" fmla="*/ 351 h 382"/>
                  <a:gd name="T20" fmla="*/ 435 w 942"/>
                  <a:gd name="T21" fmla="*/ 351 h 382"/>
                  <a:gd name="T22" fmla="*/ 0 w 942"/>
                  <a:gd name="T23" fmla="*/ 17 h 382"/>
                  <a:gd name="T24" fmla="*/ 20 w 942"/>
                  <a:gd name="T25" fmla="*/ 5 h 382"/>
                  <a:gd name="T26" fmla="*/ 46 w 942"/>
                  <a:gd name="T27"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2" h="382">
                    <a:moveTo>
                      <a:pt x="46" y="0"/>
                    </a:moveTo>
                    <a:lnTo>
                      <a:pt x="906" y="0"/>
                    </a:lnTo>
                    <a:lnTo>
                      <a:pt x="925" y="2"/>
                    </a:lnTo>
                    <a:lnTo>
                      <a:pt x="942" y="10"/>
                    </a:lnTo>
                    <a:lnTo>
                      <a:pt x="513" y="349"/>
                    </a:lnTo>
                    <a:lnTo>
                      <a:pt x="511" y="349"/>
                    </a:lnTo>
                    <a:lnTo>
                      <a:pt x="513" y="351"/>
                    </a:lnTo>
                    <a:lnTo>
                      <a:pt x="473" y="382"/>
                    </a:lnTo>
                    <a:lnTo>
                      <a:pt x="435" y="353"/>
                    </a:lnTo>
                    <a:lnTo>
                      <a:pt x="437" y="351"/>
                    </a:lnTo>
                    <a:lnTo>
                      <a:pt x="435" y="351"/>
                    </a:lnTo>
                    <a:lnTo>
                      <a:pt x="0" y="17"/>
                    </a:lnTo>
                    <a:lnTo>
                      <a:pt x="20" y="5"/>
                    </a:lnTo>
                    <a:lnTo>
                      <a:pt x="46" y="0"/>
                    </a:lnTo>
                    <a:close/>
                  </a:path>
                </a:pathLst>
              </a:custGeom>
              <a:solidFill>
                <a:schemeClr val="accent4">
                  <a:lumMod val="75000"/>
                </a:schemeClr>
              </a:solidFill>
              <a:ln w="0">
                <a:solidFill>
                  <a:srgbClr val="A40043"/>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16" name="Freeform 1796">
                <a:extLst>
                  <a:ext uri="{FF2B5EF4-FFF2-40B4-BE49-F238E27FC236}">
                    <a16:creationId xmlns:a16="http://schemas.microsoft.com/office/drawing/2014/main" id="{FB1D9D8E-6B05-4AEF-A73D-04EA9FF7289B}"/>
                  </a:ext>
                </a:extLst>
              </p:cNvPr>
              <p:cNvSpPr>
                <a:spLocks/>
              </p:cNvSpPr>
              <p:nvPr/>
            </p:nvSpPr>
            <p:spPr bwMode="auto">
              <a:xfrm>
                <a:off x="8275638" y="4206875"/>
                <a:ext cx="747713" cy="319088"/>
              </a:xfrm>
              <a:custGeom>
                <a:avLst/>
                <a:gdLst>
                  <a:gd name="T0" fmla="*/ 477 w 942"/>
                  <a:gd name="T1" fmla="*/ 0 h 403"/>
                  <a:gd name="T2" fmla="*/ 491 w 942"/>
                  <a:gd name="T3" fmla="*/ 4 h 403"/>
                  <a:gd name="T4" fmla="*/ 508 w 942"/>
                  <a:gd name="T5" fmla="*/ 12 h 403"/>
                  <a:gd name="T6" fmla="*/ 529 w 942"/>
                  <a:gd name="T7" fmla="*/ 26 h 403"/>
                  <a:gd name="T8" fmla="*/ 555 w 942"/>
                  <a:gd name="T9" fmla="*/ 45 h 403"/>
                  <a:gd name="T10" fmla="*/ 584 w 942"/>
                  <a:gd name="T11" fmla="*/ 68 h 403"/>
                  <a:gd name="T12" fmla="*/ 613 w 942"/>
                  <a:gd name="T13" fmla="*/ 94 h 403"/>
                  <a:gd name="T14" fmla="*/ 646 w 942"/>
                  <a:gd name="T15" fmla="*/ 121 h 403"/>
                  <a:gd name="T16" fmla="*/ 681 w 942"/>
                  <a:gd name="T17" fmla="*/ 151 h 403"/>
                  <a:gd name="T18" fmla="*/ 715 w 942"/>
                  <a:gd name="T19" fmla="*/ 182 h 403"/>
                  <a:gd name="T20" fmla="*/ 750 w 942"/>
                  <a:gd name="T21" fmla="*/ 213 h 403"/>
                  <a:gd name="T22" fmla="*/ 783 w 942"/>
                  <a:gd name="T23" fmla="*/ 244 h 403"/>
                  <a:gd name="T24" fmla="*/ 814 w 942"/>
                  <a:gd name="T25" fmla="*/ 273 h 403"/>
                  <a:gd name="T26" fmla="*/ 845 w 942"/>
                  <a:gd name="T27" fmla="*/ 303 h 403"/>
                  <a:gd name="T28" fmla="*/ 871 w 942"/>
                  <a:gd name="T29" fmla="*/ 327 h 403"/>
                  <a:gd name="T30" fmla="*/ 895 w 942"/>
                  <a:gd name="T31" fmla="*/ 351 h 403"/>
                  <a:gd name="T32" fmla="*/ 914 w 942"/>
                  <a:gd name="T33" fmla="*/ 368 h 403"/>
                  <a:gd name="T34" fmla="*/ 930 w 942"/>
                  <a:gd name="T35" fmla="*/ 384 h 403"/>
                  <a:gd name="T36" fmla="*/ 938 w 942"/>
                  <a:gd name="T37" fmla="*/ 393 h 403"/>
                  <a:gd name="T38" fmla="*/ 942 w 942"/>
                  <a:gd name="T39" fmla="*/ 396 h 403"/>
                  <a:gd name="T40" fmla="*/ 0 w 942"/>
                  <a:gd name="T41" fmla="*/ 403 h 403"/>
                  <a:gd name="T42" fmla="*/ 3 w 942"/>
                  <a:gd name="T43" fmla="*/ 399 h 403"/>
                  <a:gd name="T44" fmla="*/ 13 w 942"/>
                  <a:gd name="T45" fmla="*/ 391 h 403"/>
                  <a:gd name="T46" fmla="*/ 27 w 942"/>
                  <a:gd name="T47" fmla="*/ 375 h 403"/>
                  <a:gd name="T48" fmla="*/ 48 w 942"/>
                  <a:gd name="T49" fmla="*/ 356 h 403"/>
                  <a:gd name="T50" fmla="*/ 72 w 942"/>
                  <a:gd name="T51" fmla="*/ 334 h 403"/>
                  <a:gd name="T52" fmla="*/ 100 w 942"/>
                  <a:gd name="T53" fmla="*/ 308 h 403"/>
                  <a:gd name="T54" fmla="*/ 131 w 942"/>
                  <a:gd name="T55" fmla="*/ 278 h 403"/>
                  <a:gd name="T56" fmla="*/ 164 w 942"/>
                  <a:gd name="T57" fmla="*/ 249 h 403"/>
                  <a:gd name="T58" fmla="*/ 198 w 942"/>
                  <a:gd name="T59" fmla="*/ 216 h 403"/>
                  <a:gd name="T60" fmla="*/ 233 w 942"/>
                  <a:gd name="T61" fmla="*/ 185 h 403"/>
                  <a:gd name="T62" fmla="*/ 269 w 942"/>
                  <a:gd name="T63" fmla="*/ 154 h 403"/>
                  <a:gd name="T64" fmla="*/ 304 w 942"/>
                  <a:gd name="T65" fmla="*/ 123 h 403"/>
                  <a:gd name="T66" fmla="*/ 337 w 942"/>
                  <a:gd name="T67" fmla="*/ 95 h 403"/>
                  <a:gd name="T68" fmla="*/ 370 w 942"/>
                  <a:gd name="T69" fmla="*/ 69 h 403"/>
                  <a:gd name="T70" fmla="*/ 399 w 942"/>
                  <a:gd name="T71" fmla="*/ 45 h 403"/>
                  <a:gd name="T72" fmla="*/ 425 w 942"/>
                  <a:gd name="T73" fmla="*/ 26 h 403"/>
                  <a:gd name="T74" fmla="*/ 447 w 942"/>
                  <a:gd name="T75" fmla="*/ 12 h 403"/>
                  <a:gd name="T76" fmla="*/ 465 w 942"/>
                  <a:gd name="T77" fmla="*/ 4 h 403"/>
                  <a:gd name="T78" fmla="*/ 477 w 942"/>
                  <a:gd name="T79"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42" h="403">
                    <a:moveTo>
                      <a:pt x="477" y="0"/>
                    </a:moveTo>
                    <a:lnTo>
                      <a:pt x="491" y="4"/>
                    </a:lnTo>
                    <a:lnTo>
                      <a:pt x="508" y="12"/>
                    </a:lnTo>
                    <a:lnTo>
                      <a:pt x="529" y="26"/>
                    </a:lnTo>
                    <a:lnTo>
                      <a:pt x="555" y="45"/>
                    </a:lnTo>
                    <a:lnTo>
                      <a:pt x="584" y="68"/>
                    </a:lnTo>
                    <a:lnTo>
                      <a:pt x="613" y="94"/>
                    </a:lnTo>
                    <a:lnTo>
                      <a:pt x="646" y="121"/>
                    </a:lnTo>
                    <a:lnTo>
                      <a:pt x="681" y="151"/>
                    </a:lnTo>
                    <a:lnTo>
                      <a:pt x="715" y="182"/>
                    </a:lnTo>
                    <a:lnTo>
                      <a:pt x="750" y="213"/>
                    </a:lnTo>
                    <a:lnTo>
                      <a:pt x="783" y="244"/>
                    </a:lnTo>
                    <a:lnTo>
                      <a:pt x="814" y="273"/>
                    </a:lnTo>
                    <a:lnTo>
                      <a:pt x="845" y="303"/>
                    </a:lnTo>
                    <a:lnTo>
                      <a:pt x="871" y="327"/>
                    </a:lnTo>
                    <a:lnTo>
                      <a:pt x="895" y="351"/>
                    </a:lnTo>
                    <a:lnTo>
                      <a:pt x="914" y="368"/>
                    </a:lnTo>
                    <a:lnTo>
                      <a:pt x="930" y="384"/>
                    </a:lnTo>
                    <a:lnTo>
                      <a:pt x="938" y="393"/>
                    </a:lnTo>
                    <a:lnTo>
                      <a:pt x="942" y="396"/>
                    </a:lnTo>
                    <a:lnTo>
                      <a:pt x="0" y="403"/>
                    </a:lnTo>
                    <a:lnTo>
                      <a:pt x="3" y="399"/>
                    </a:lnTo>
                    <a:lnTo>
                      <a:pt x="13" y="391"/>
                    </a:lnTo>
                    <a:lnTo>
                      <a:pt x="27" y="375"/>
                    </a:lnTo>
                    <a:lnTo>
                      <a:pt x="48" y="356"/>
                    </a:lnTo>
                    <a:lnTo>
                      <a:pt x="72" y="334"/>
                    </a:lnTo>
                    <a:lnTo>
                      <a:pt x="100" y="308"/>
                    </a:lnTo>
                    <a:lnTo>
                      <a:pt x="131" y="278"/>
                    </a:lnTo>
                    <a:lnTo>
                      <a:pt x="164" y="249"/>
                    </a:lnTo>
                    <a:lnTo>
                      <a:pt x="198" y="216"/>
                    </a:lnTo>
                    <a:lnTo>
                      <a:pt x="233" y="185"/>
                    </a:lnTo>
                    <a:lnTo>
                      <a:pt x="269" y="154"/>
                    </a:lnTo>
                    <a:lnTo>
                      <a:pt x="304" y="123"/>
                    </a:lnTo>
                    <a:lnTo>
                      <a:pt x="337" y="95"/>
                    </a:lnTo>
                    <a:lnTo>
                      <a:pt x="370" y="69"/>
                    </a:lnTo>
                    <a:lnTo>
                      <a:pt x="399" y="45"/>
                    </a:lnTo>
                    <a:lnTo>
                      <a:pt x="425" y="26"/>
                    </a:lnTo>
                    <a:lnTo>
                      <a:pt x="447" y="12"/>
                    </a:lnTo>
                    <a:lnTo>
                      <a:pt x="465" y="4"/>
                    </a:lnTo>
                    <a:lnTo>
                      <a:pt x="477" y="0"/>
                    </a:lnTo>
                    <a:close/>
                  </a:path>
                </a:pathLst>
              </a:custGeom>
              <a:solidFill>
                <a:schemeClr val="accent4">
                  <a:lumMod val="50000"/>
                </a:schemeClr>
              </a:solidFill>
              <a:ln w="0">
                <a:solidFill>
                  <a:schemeClr val="accent4">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17" name="Freeform 1797">
                <a:extLst>
                  <a:ext uri="{FF2B5EF4-FFF2-40B4-BE49-F238E27FC236}">
                    <a16:creationId xmlns:a16="http://schemas.microsoft.com/office/drawing/2014/main" id="{63878EF2-3EFF-40DA-A41B-C62284A6FEE6}"/>
                  </a:ext>
                </a:extLst>
              </p:cNvPr>
              <p:cNvSpPr>
                <a:spLocks/>
              </p:cNvSpPr>
              <p:nvPr/>
            </p:nvSpPr>
            <p:spPr bwMode="auto">
              <a:xfrm>
                <a:off x="8562976" y="4219019"/>
                <a:ext cx="173038" cy="641907"/>
              </a:xfrm>
              <a:custGeom>
                <a:avLst/>
                <a:gdLst>
                  <a:gd name="T0" fmla="*/ 54 w 218"/>
                  <a:gd name="T1" fmla="*/ 0 h 783"/>
                  <a:gd name="T2" fmla="*/ 169 w 218"/>
                  <a:gd name="T3" fmla="*/ 0 h 783"/>
                  <a:gd name="T4" fmla="*/ 169 w 218"/>
                  <a:gd name="T5" fmla="*/ 1 h 783"/>
                  <a:gd name="T6" fmla="*/ 168 w 218"/>
                  <a:gd name="T7" fmla="*/ 7 h 783"/>
                  <a:gd name="T8" fmla="*/ 164 w 218"/>
                  <a:gd name="T9" fmla="*/ 17 h 783"/>
                  <a:gd name="T10" fmla="*/ 161 w 218"/>
                  <a:gd name="T11" fmla="*/ 31 h 783"/>
                  <a:gd name="T12" fmla="*/ 157 w 218"/>
                  <a:gd name="T13" fmla="*/ 48 h 783"/>
                  <a:gd name="T14" fmla="*/ 154 w 218"/>
                  <a:gd name="T15" fmla="*/ 72 h 783"/>
                  <a:gd name="T16" fmla="*/ 152 w 218"/>
                  <a:gd name="T17" fmla="*/ 102 h 783"/>
                  <a:gd name="T18" fmla="*/ 150 w 218"/>
                  <a:gd name="T19" fmla="*/ 138 h 783"/>
                  <a:gd name="T20" fmla="*/ 149 w 218"/>
                  <a:gd name="T21" fmla="*/ 179 h 783"/>
                  <a:gd name="T22" fmla="*/ 149 w 218"/>
                  <a:gd name="T23" fmla="*/ 228 h 783"/>
                  <a:gd name="T24" fmla="*/ 152 w 218"/>
                  <a:gd name="T25" fmla="*/ 283 h 783"/>
                  <a:gd name="T26" fmla="*/ 156 w 218"/>
                  <a:gd name="T27" fmla="*/ 345 h 783"/>
                  <a:gd name="T28" fmla="*/ 162 w 218"/>
                  <a:gd name="T29" fmla="*/ 416 h 783"/>
                  <a:gd name="T30" fmla="*/ 171 w 218"/>
                  <a:gd name="T31" fmla="*/ 494 h 783"/>
                  <a:gd name="T32" fmla="*/ 183 w 218"/>
                  <a:gd name="T33" fmla="*/ 582 h 783"/>
                  <a:gd name="T34" fmla="*/ 199 w 218"/>
                  <a:gd name="T35" fmla="*/ 677 h 783"/>
                  <a:gd name="T36" fmla="*/ 218 w 218"/>
                  <a:gd name="T37" fmla="*/ 783 h 783"/>
                  <a:gd name="T38" fmla="*/ 126 w 218"/>
                  <a:gd name="T39" fmla="*/ 778 h 783"/>
                  <a:gd name="T40" fmla="*/ 90 w 218"/>
                  <a:gd name="T41" fmla="*/ 776 h 783"/>
                  <a:gd name="T42" fmla="*/ 0 w 218"/>
                  <a:gd name="T43" fmla="*/ 774 h 783"/>
                  <a:gd name="T44" fmla="*/ 19 w 218"/>
                  <a:gd name="T45" fmla="*/ 669 h 783"/>
                  <a:gd name="T46" fmla="*/ 35 w 218"/>
                  <a:gd name="T47" fmla="*/ 574 h 783"/>
                  <a:gd name="T48" fmla="*/ 47 w 218"/>
                  <a:gd name="T49" fmla="*/ 487 h 783"/>
                  <a:gd name="T50" fmla="*/ 57 w 218"/>
                  <a:gd name="T51" fmla="*/ 409 h 783"/>
                  <a:gd name="T52" fmla="*/ 64 w 218"/>
                  <a:gd name="T53" fmla="*/ 338 h 783"/>
                  <a:gd name="T54" fmla="*/ 67 w 218"/>
                  <a:gd name="T55" fmla="*/ 278 h 783"/>
                  <a:gd name="T56" fmla="*/ 71 w 218"/>
                  <a:gd name="T57" fmla="*/ 223 h 783"/>
                  <a:gd name="T58" fmla="*/ 71 w 218"/>
                  <a:gd name="T59" fmla="*/ 174 h 783"/>
                  <a:gd name="T60" fmla="*/ 71 w 218"/>
                  <a:gd name="T61" fmla="*/ 134 h 783"/>
                  <a:gd name="T62" fmla="*/ 69 w 218"/>
                  <a:gd name="T63" fmla="*/ 100 h 783"/>
                  <a:gd name="T64" fmla="*/ 67 w 218"/>
                  <a:gd name="T65" fmla="*/ 71 h 783"/>
                  <a:gd name="T66" fmla="*/ 64 w 218"/>
                  <a:gd name="T67" fmla="*/ 48 h 783"/>
                  <a:gd name="T68" fmla="*/ 62 w 218"/>
                  <a:gd name="T69" fmla="*/ 29 h 783"/>
                  <a:gd name="T70" fmla="*/ 59 w 218"/>
                  <a:gd name="T71" fmla="*/ 15 h 783"/>
                  <a:gd name="T72" fmla="*/ 57 w 218"/>
                  <a:gd name="T73" fmla="*/ 7 h 783"/>
                  <a:gd name="T74" fmla="*/ 55 w 218"/>
                  <a:gd name="T75" fmla="*/ 1 h 783"/>
                  <a:gd name="T76" fmla="*/ 54 w 218"/>
                  <a:gd name="T77" fmla="*/ 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 h="783">
                    <a:moveTo>
                      <a:pt x="54" y="0"/>
                    </a:moveTo>
                    <a:lnTo>
                      <a:pt x="169" y="0"/>
                    </a:lnTo>
                    <a:lnTo>
                      <a:pt x="169" y="1"/>
                    </a:lnTo>
                    <a:lnTo>
                      <a:pt x="168" y="7"/>
                    </a:lnTo>
                    <a:lnTo>
                      <a:pt x="164" y="17"/>
                    </a:lnTo>
                    <a:lnTo>
                      <a:pt x="161" y="31"/>
                    </a:lnTo>
                    <a:lnTo>
                      <a:pt x="157" y="48"/>
                    </a:lnTo>
                    <a:lnTo>
                      <a:pt x="154" y="72"/>
                    </a:lnTo>
                    <a:lnTo>
                      <a:pt x="152" y="102"/>
                    </a:lnTo>
                    <a:lnTo>
                      <a:pt x="150" y="138"/>
                    </a:lnTo>
                    <a:lnTo>
                      <a:pt x="149" y="179"/>
                    </a:lnTo>
                    <a:lnTo>
                      <a:pt x="149" y="228"/>
                    </a:lnTo>
                    <a:lnTo>
                      <a:pt x="152" y="283"/>
                    </a:lnTo>
                    <a:lnTo>
                      <a:pt x="156" y="345"/>
                    </a:lnTo>
                    <a:lnTo>
                      <a:pt x="162" y="416"/>
                    </a:lnTo>
                    <a:lnTo>
                      <a:pt x="171" y="494"/>
                    </a:lnTo>
                    <a:lnTo>
                      <a:pt x="183" y="582"/>
                    </a:lnTo>
                    <a:lnTo>
                      <a:pt x="199" y="677"/>
                    </a:lnTo>
                    <a:lnTo>
                      <a:pt x="218" y="783"/>
                    </a:lnTo>
                    <a:lnTo>
                      <a:pt x="126" y="778"/>
                    </a:lnTo>
                    <a:lnTo>
                      <a:pt x="90" y="776"/>
                    </a:lnTo>
                    <a:lnTo>
                      <a:pt x="0" y="774"/>
                    </a:lnTo>
                    <a:lnTo>
                      <a:pt x="19" y="669"/>
                    </a:lnTo>
                    <a:lnTo>
                      <a:pt x="35" y="574"/>
                    </a:lnTo>
                    <a:lnTo>
                      <a:pt x="47" y="487"/>
                    </a:lnTo>
                    <a:lnTo>
                      <a:pt x="57" y="409"/>
                    </a:lnTo>
                    <a:lnTo>
                      <a:pt x="64" y="338"/>
                    </a:lnTo>
                    <a:lnTo>
                      <a:pt x="67" y="278"/>
                    </a:lnTo>
                    <a:lnTo>
                      <a:pt x="71" y="223"/>
                    </a:lnTo>
                    <a:lnTo>
                      <a:pt x="71" y="174"/>
                    </a:lnTo>
                    <a:lnTo>
                      <a:pt x="71" y="134"/>
                    </a:lnTo>
                    <a:lnTo>
                      <a:pt x="69" y="100"/>
                    </a:lnTo>
                    <a:lnTo>
                      <a:pt x="67" y="71"/>
                    </a:lnTo>
                    <a:lnTo>
                      <a:pt x="64" y="48"/>
                    </a:lnTo>
                    <a:lnTo>
                      <a:pt x="62" y="29"/>
                    </a:lnTo>
                    <a:lnTo>
                      <a:pt x="59" y="15"/>
                    </a:lnTo>
                    <a:lnTo>
                      <a:pt x="57" y="7"/>
                    </a:lnTo>
                    <a:lnTo>
                      <a:pt x="55" y="1"/>
                    </a:lnTo>
                    <a:lnTo>
                      <a:pt x="54" y="0"/>
                    </a:lnTo>
                    <a:close/>
                  </a:path>
                </a:pathLst>
              </a:custGeom>
              <a:solidFill>
                <a:srgbClr val="CCFFEC"/>
              </a:solidFill>
              <a:ln w="0">
                <a:solidFill>
                  <a:srgbClr val="CCFFEC"/>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18" name="Freeform 1798">
                <a:extLst>
                  <a:ext uri="{FF2B5EF4-FFF2-40B4-BE49-F238E27FC236}">
                    <a16:creationId xmlns:a16="http://schemas.microsoft.com/office/drawing/2014/main" id="{83F6A9FB-C7E5-448E-841F-5FE04366B9A5}"/>
                  </a:ext>
                </a:extLst>
              </p:cNvPr>
              <p:cNvSpPr>
                <a:spLocks/>
              </p:cNvSpPr>
              <p:nvPr/>
            </p:nvSpPr>
            <p:spPr bwMode="auto">
              <a:xfrm>
                <a:off x="8591551" y="4171950"/>
                <a:ext cx="115888" cy="687388"/>
              </a:xfrm>
              <a:custGeom>
                <a:avLst/>
                <a:gdLst>
                  <a:gd name="T0" fmla="*/ 50 w 145"/>
                  <a:gd name="T1" fmla="*/ 0 h 812"/>
                  <a:gd name="T2" fmla="*/ 69 w 145"/>
                  <a:gd name="T3" fmla="*/ 3 h 812"/>
                  <a:gd name="T4" fmla="*/ 69 w 145"/>
                  <a:gd name="T5" fmla="*/ 7 h 812"/>
                  <a:gd name="T6" fmla="*/ 90 w 145"/>
                  <a:gd name="T7" fmla="*/ 3 h 812"/>
                  <a:gd name="T8" fmla="*/ 90 w 145"/>
                  <a:gd name="T9" fmla="*/ 10 h 812"/>
                  <a:gd name="T10" fmla="*/ 90 w 145"/>
                  <a:gd name="T11" fmla="*/ 27 h 812"/>
                  <a:gd name="T12" fmla="*/ 88 w 145"/>
                  <a:gd name="T13" fmla="*/ 57 h 812"/>
                  <a:gd name="T14" fmla="*/ 88 w 145"/>
                  <a:gd name="T15" fmla="*/ 93 h 812"/>
                  <a:gd name="T16" fmla="*/ 87 w 145"/>
                  <a:gd name="T17" fmla="*/ 138 h 812"/>
                  <a:gd name="T18" fmla="*/ 87 w 145"/>
                  <a:gd name="T19" fmla="*/ 190 h 812"/>
                  <a:gd name="T20" fmla="*/ 87 w 145"/>
                  <a:gd name="T21" fmla="*/ 245 h 812"/>
                  <a:gd name="T22" fmla="*/ 87 w 145"/>
                  <a:gd name="T23" fmla="*/ 304 h 812"/>
                  <a:gd name="T24" fmla="*/ 87 w 145"/>
                  <a:gd name="T25" fmla="*/ 366 h 812"/>
                  <a:gd name="T26" fmla="*/ 88 w 145"/>
                  <a:gd name="T27" fmla="*/ 430 h 812"/>
                  <a:gd name="T28" fmla="*/ 90 w 145"/>
                  <a:gd name="T29" fmla="*/ 492 h 812"/>
                  <a:gd name="T30" fmla="*/ 94 w 145"/>
                  <a:gd name="T31" fmla="*/ 553 h 812"/>
                  <a:gd name="T32" fmla="*/ 99 w 145"/>
                  <a:gd name="T33" fmla="*/ 610 h 812"/>
                  <a:gd name="T34" fmla="*/ 106 w 145"/>
                  <a:gd name="T35" fmla="*/ 664 h 812"/>
                  <a:gd name="T36" fmla="*/ 113 w 145"/>
                  <a:gd name="T37" fmla="*/ 712 h 812"/>
                  <a:gd name="T38" fmla="*/ 121 w 145"/>
                  <a:gd name="T39" fmla="*/ 752 h 812"/>
                  <a:gd name="T40" fmla="*/ 132 w 145"/>
                  <a:gd name="T41" fmla="*/ 785 h 812"/>
                  <a:gd name="T42" fmla="*/ 145 w 145"/>
                  <a:gd name="T43" fmla="*/ 807 h 812"/>
                  <a:gd name="T44" fmla="*/ 132 w 145"/>
                  <a:gd name="T45" fmla="*/ 811 h 812"/>
                  <a:gd name="T46" fmla="*/ 75 w 145"/>
                  <a:gd name="T47" fmla="*/ 811 h 812"/>
                  <a:gd name="T48" fmla="*/ 64 w 145"/>
                  <a:gd name="T49" fmla="*/ 812 h 812"/>
                  <a:gd name="T50" fmla="*/ 4 w 145"/>
                  <a:gd name="T51" fmla="*/ 807 h 812"/>
                  <a:gd name="T52" fmla="*/ 0 w 145"/>
                  <a:gd name="T53" fmla="*/ 785 h 812"/>
                  <a:gd name="T54" fmla="*/ 12 w 145"/>
                  <a:gd name="T55" fmla="*/ 762 h 812"/>
                  <a:gd name="T56" fmla="*/ 24 w 145"/>
                  <a:gd name="T57" fmla="*/ 729 h 812"/>
                  <a:gd name="T58" fmla="*/ 33 w 145"/>
                  <a:gd name="T59" fmla="*/ 690 h 812"/>
                  <a:gd name="T60" fmla="*/ 40 w 145"/>
                  <a:gd name="T61" fmla="*/ 643 h 812"/>
                  <a:gd name="T62" fmla="*/ 45 w 145"/>
                  <a:gd name="T63" fmla="*/ 591 h 812"/>
                  <a:gd name="T64" fmla="*/ 49 w 145"/>
                  <a:gd name="T65" fmla="*/ 534 h 812"/>
                  <a:gd name="T66" fmla="*/ 52 w 145"/>
                  <a:gd name="T67" fmla="*/ 475 h 812"/>
                  <a:gd name="T68" fmla="*/ 54 w 145"/>
                  <a:gd name="T69" fmla="*/ 415 h 812"/>
                  <a:gd name="T70" fmla="*/ 56 w 145"/>
                  <a:gd name="T71" fmla="*/ 352 h 812"/>
                  <a:gd name="T72" fmla="*/ 56 w 145"/>
                  <a:gd name="T73" fmla="*/ 292 h 812"/>
                  <a:gd name="T74" fmla="*/ 56 w 145"/>
                  <a:gd name="T75" fmla="*/ 235 h 812"/>
                  <a:gd name="T76" fmla="*/ 56 w 145"/>
                  <a:gd name="T77" fmla="*/ 180 h 812"/>
                  <a:gd name="T78" fmla="*/ 54 w 145"/>
                  <a:gd name="T79" fmla="*/ 129 h 812"/>
                  <a:gd name="T80" fmla="*/ 52 w 145"/>
                  <a:gd name="T81" fmla="*/ 86 h 812"/>
                  <a:gd name="T82" fmla="*/ 52 w 145"/>
                  <a:gd name="T83" fmla="*/ 50 h 812"/>
                  <a:gd name="T84" fmla="*/ 50 w 145"/>
                  <a:gd name="T85" fmla="*/ 22 h 812"/>
                  <a:gd name="T86" fmla="*/ 50 w 145"/>
                  <a:gd name="T87" fmla="*/ 5 h 812"/>
                  <a:gd name="T88" fmla="*/ 50 w 145"/>
                  <a:gd name="T89" fmla="*/ 0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5" h="812">
                    <a:moveTo>
                      <a:pt x="50" y="0"/>
                    </a:moveTo>
                    <a:lnTo>
                      <a:pt x="69" y="3"/>
                    </a:lnTo>
                    <a:lnTo>
                      <a:pt x="69" y="7"/>
                    </a:lnTo>
                    <a:lnTo>
                      <a:pt x="90" y="3"/>
                    </a:lnTo>
                    <a:lnTo>
                      <a:pt x="90" y="10"/>
                    </a:lnTo>
                    <a:lnTo>
                      <a:pt x="90" y="27"/>
                    </a:lnTo>
                    <a:lnTo>
                      <a:pt x="88" y="57"/>
                    </a:lnTo>
                    <a:lnTo>
                      <a:pt x="88" y="93"/>
                    </a:lnTo>
                    <a:lnTo>
                      <a:pt x="87" y="138"/>
                    </a:lnTo>
                    <a:lnTo>
                      <a:pt x="87" y="190"/>
                    </a:lnTo>
                    <a:lnTo>
                      <a:pt x="87" y="245"/>
                    </a:lnTo>
                    <a:lnTo>
                      <a:pt x="87" y="304"/>
                    </a:lnTo>
                    <a:lnTo>
                      <a:pt x="87" y="366"/>
                    </a:lnTo>
                    <a:lnTo>
                      <a:pt x="88" y="430"/>
                    </a:lnTo>
                    <a:lnTo>
                      <a:pt x="90" y="492"/>
                    </a:lnTo>
                    <a:lnTo>
                      <a:pt x="94" y="553"/>
                    </a:lnTo>
                    <a:lnTo>
                      <a:pt x="99" y="610"/>
                    </a:lnTo>
                    <a:lnTo>
                      <a:pt x="106" y="664"/>
                    </a:lnTo>
                    <a:lnTo>
                      <a:pt x="113" y="712"/>
                    </a:lnTo>
                    <a:lnTo>
                      <a:pt x="121" y="752"/>
                    </a:lnTo>
                    <a:lnTo>
                      <a:pt x="132" y="785"/>
                    </a:lnTo>
                    <a:lnTo>
                      <a:pt x="145" y="807"/>
                    </a:lnTo>
                    <a:lnTo>
                      <a:pt x="132" y="811"/>
                    </a:lnTo>
                    <a:lnTo>
                      <a:pt x="75" y="811"/>
                    </a:lnTo>
                    <a:lnTo>
                      <a:pt x="64" y="812"/>
                    </a:lnTo>
                    <a:lnTo>
                      <a:pt x="4" y="807"/>
                    </a:lnTo>
                    <a:lnTo>
                      <a:pt x="0" y="785"/>
                    </a:lnTo>
                    <a:lnTo>
                      <a:pt x="12" y="762"/>
                    </a:lnTo>
                    <a:lnTo>
                      <a:pt x="24" y="729"/>
                    </a:lnTo>
                    <a:lnTo>
                      <a:pt x="33" y="690"/>
                    </a:lnTo>
                    <a:lnTo>
                      <a:pt x="40" y="643"/>
                    </a:lnTo>
                    <a:lnTo>
                      <a:pt x="45" y="591"/>
                    </a:lnTo>
                    <a:lnTo>
                      <a:pt x="49" y="534"/>
                    </a:lnTo>
                    <a:lnTo>
                      <a:pt x="52" y="475"/>
                    </a:lnTo>
                    <a:lnTo>
                      <a:pt x="54" y="415"/>
                    </a:lnTo>
                    <a:lnTo>
                      <a:pt x="56" y="352"/>
                    </a:lnTo>
                    <a:lnTo>
                      <a:pt x="56" y="292"/>
                    </a:lnTo>
                    <a:lnTo>
                      <a:pt x="56" y="235"/>
                    </a:lnTo>
                    <a:lnTo>
                      <a:pt x="56" y="180"/>
                    </a:lnTo>
                    <a:lnTo>
                      <a:pt x="54" y="129"/>
                    </a:lnTo>
                    <a:lnTo>
                      <a:pt x="52" y="86"/>
                    </a:lnTo>
                    <a:lnTo>
                      <a:pt x="52" y="50"/>
                    </a:lnTo>
                    <a:lnTo>
                      <a:pt x="50" y="22"/>
                    </a:lnTo>
                    <a:lnTo>
                      <a:pt x="50" y="5"/>
                    </a:lnTo>
                    <a:lnTo>
                      <a:pt x="5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19" name="Freeform 1817">
                <a:extLst>
                  <a:ext uri="{FF2B5EF4-FFF2-40B4-BE49-F238E27FC236}">
                    <a16:creationId xmlns:a16="http://schemas.microsoft.com/office/drawing/2014/main" id="{EA94CF8E-47D7-4EA5-B437-183ACAB8AEE1}"/>
                  </a:ext>
                </a:extLst>
              </p:cNvPr>
              <p:cNvSpPr>
                <a:spLocks/>
              </p:cNvSpPr>
              <p:nvPr/>
            </p:nvSpPr>
            <p:spPr bwMode="auto">
              <a:xfrm>
                <a:off x="9094788" y="4243388"/>
                <a:ext cx="19050" cy="23813"/>
              </a:xfrm>
              <a:custGeom>
                <a:avLst/>
                <a:gdLst>
                  <a:gd name="T0" fmla="*/ 10 w 24"/>
                  <a:gd name="T1" fmla="*/ 0 h 31"/>
                  <a:gd name="T2" fmla="*/ 14 w 24"/>
                  <a:gd name="T3" fmla="*/ 2 h 31"/>
                  <a:gd name="T4" fmla="*/ 14 w 24"/>
                  <a:gd name="T5" fmla="*/ 2 h 31"/>
                  <a:gd name="T6" fmla="*/ 16 w 24"/>
                  <a:gd name="T7" fmla="*/ 2 h 31"/>
                  <a:gd name="T8" fmla="*/ 19 w 24"/>
                  <a:gd name="T9" fmla="*/ 4 h 31"/>
                  <a:gd name="T10" fmla="*/ 21 w 24"/>
                  <a:gd name="T11" fmla="*/ 5 h 31"/>
                  <a:gd name="T12" fmla="*/ 23 w 24"/>
                  <a:gd name="T13" fmla="*/ 9 h 31"/>
                  <a:gd name="T14" fmla="*/ 24 w 24"/>
                  <a:gd name="T15" fmla="*/ 12 h 31"/>
                  <a:gd name="T16" fmla="*/ 24 w 24"/>
                  <a:gd name="T17" fmla="*/ 16 h 31"/>
                  <a:gd name="T18" fmla="*/ 21 w 24"/>
                  <a:gd name="T19" fmla="*/ 21 h 31"/>
                  <a:gd name="T20" fmla="*/ 17 w 24"/>
                  <a:gd name="T21" fmla="*/ 26 h 31"/>
                  <a:gd name="T22" fmla="*/ 14 w 24"/>
                  <a:gd name="T23" fmla="*/ 30 h 31"/>
                  <a:gd name="T24" fmla="*/ 10 w 24"/>
                  <a:gd name="T25" fmla="*/ 31 h 31"/>
                  <a:gd name="T26" fmla="*/ 7 w 24"/>
                  <a:gd name="T27" fmla="*/ 30 h 31"/>
                  <a:gd name="T28" fmla="*/ 4 w 24"/>
                  <a:gd name="T29" fmla="*/ 30 h 31"/>
                  <a:gd name="T30" fmla="*/ 2 w 24"/>
                  <a:gd name="T31" fmla="*/ 28 h 31"/>
                  <a:gd name="T32" fmla="*/ 0 w 24"/>
                  <a:gd name="T33" fmla="*/ 28 h 31"/>
                  <a:gd name="T34" fmla="*/ 0 w 24"/>
                  <a:gd name="T35" fmla="*/ 28 h 31"/>
                  <a:gd name="T36" fmla="*/ 5 w 24"/>
                  <a:gd name="T37" fmla="*/ 16 h 31"/>
                  <a:gd name="T38" fmla="*/ 9 w 24"/>
                  <a:gd name="T39" fmla="*/ 4 h 31"/>
                  <a:gd name="T40" fmla="*/ 10 w 24"/>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31">
                    <a:moveTo>
                      <a:pt x="10" y="0"/>
                    </a:moveTo>
                    <a:lnTo>
                      <a:pt x="14" y="2"/>
                    </a:lnTo>
                    <a:lnTo>
                      <a:pt x="14" y="2"/>
                    </a:lnTo>
                    <a:lnTo>
                      <a:pt x="16" y="2"/>
                    </a:lnTo>
                    <a:lnTo>
                      <a:pt x="19" y="4"/>
                    </a:lnTo>
                    <a:lnTo>
                      <a:pt x="21" y="5"/>
                    </a:lnTo>
                    <a:lnTo>
                      <a:pt x="23" y="9"/>
                    </a:lnTo>
                    <a:lnTo>
                      <a:pt x="24" y="12"/>
                    </a:lnTo>
                    <a:lnTo>
                      <a:pt x="24" y="16"/>
                    </a:lnTo>
                    <a:lnTo>
                      <a:pt x="21" y="21"/>
                    </a:lnTo>
                    <a:lnTo>
                      <a:pt x="17" y="26"/>
                    </a:lnTo>
                    <a:lnTo>
                      <a:pt x="14" y="30"/>
                    </a:lnTo>
                    <a:lnTo>
                      <a:pt x="10" y="31"/>
                    </a:lnTo>
                    <a:lnTo>
                      <a:pt x="7" y="30"/>
                    </a:lnTo>
                    <a:lnTo>
                      <a:pt x="4" y="30"/>
                    </a:lnTo>
                    <a:lnTo>
                      <a:pt x="2" y="28"/>
                    </a:lnTo>
                    <a:lnTo>
                      <a:pt x="0" y="28"/>
                    </a:lnTo>
                    <a:lnTo>
                      <a:pt x="0" y="28"/>
                    </a:lnTo>
                    <a:lnTo>
                      <a:pt x="5" y="16"/>
                    </a:lnTo>
                    <a:lnTo>
                      <a:pt x="9" y="4"/>
                    </a:lnTo>
                    <a:lnTo>
                      <a:pt x="10" y="0"/>
                    </a:lnTo>
                    <a:close/>
                  </a:path>
                </a:pathLst>
              </a:custGeom>
              <a:solidFill>
                <a:srgbClr val="DEE5E3"/>
              </a:solidFill>
              <a:ln w="0">
                <a:solidFill>
                  <a:srgbClr val="DEE5E3"/>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20" name="Freeform 1818">
                <a:extLst>
                  <a:ext uri="{FF2B5EF4-FFF2-40B4-BE49-F238E27FC236}">
                    <a16:creationId xmlns:a16="http://schemas.microsoft.com/office/drawing/2014/main" id="{4EED2FA4-216F-4CF9-B064-334D44084633}"/>
                  </a:ext>
                </a:extLst>
              </p:cNvPr>
              <p:cNvSpPr>
                <a:spLocks/>
              </p:cNvSpPr>
              <p:nvPr/>
            </p:nvSpPr>
            <p:spPr bwMode="auto">
              <a:xfrm>
                <a:off x="8999538" y="4186238"/>
                <a:ext cx="26988" cy="38100"/>
              </a:xfrm>
              <a:custGeom>
                <a:avLst/>
                <a:gdLst>
                  <a:gd name="T0" fmla="*/ 15 w 34"/>
                  <a:gd name="T1" fmla="*/ 0 h 49"/>
                  <a:gd name="T2" fmla="*/ 34 w 34"/>
                  <a:gd name="T3" fmla="*/ 12 h 49"/>
                  <a:gd name="T4" fmla="*/ 22 w 34"/>
                  <a:gd name="T5" fmla="*/ 42 h 49"/>
                  <a:gd name="T6" fmla="*/ 19 w 34"/>
                  <a:gd name="T7" fmla="*/ 49 h 49"/>
                  <a:gd name="T8" fmla="*/ 19 w 34"/>
                  <a:gd name="T9" fmla="*/ 49 h 49"/>
                  <a:gd name="T10" fmla="*/ 17 w 34"/>
                  <a:gd name="T11" fmla="*/ 47 h 49"/>
                  <a:gd name="T12" fmla="*/ 17 w 34"/>
                  <a:gd name="T13" fmla="*/ 45 h 49"/>
                  <a:gd name="T14" fmla="*/ 15 w 34"/>
                  <a:gd name="T15" fmla="*/ 43 h 49"/>
                  <a:gd name="T16" fmla="*/ 12 w 34"/>
                  <a:gd name="T17" fmla="*/ 40 h 49"/>
                  <a:gd name="T18" fmla="*/ 7 w 34"/>
                  <a:gd name="T19" fmla="*/ 37 h 49"/>
                  <a:gd name="T20" fmla="*/ 0 w 34"/>
                  <a:gd name="T21" fmla="*/ 31 h 49"/>
                  <a:gd name="T22" fmla="*/ 15 w 34"/>
                  <a:gd name="T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5" y="0"/>
                    </a:moveTo>
                    <a:lnTo>
                      <a:pt x="34" y="12"/>
                    </a:lnTo>
                    <a:lnTo>
                      <a:pt x="22" y="42"/>
                    </a:lnTo>
                    <a:lnTo>
                      <a:pt x="19" y="49"/>
                    </a:lnTo>
                    <a:lnTo>
                      <a:pt x="19" y="49"/>
                    </a:lnTo>
                    <a:lnTo>
                      <a:pt x="17" y="47"/>
                    </a:lnTo>
                    <a:lnTo>
                      <a:pt x="17" y="45"/>
                    </a:lnTo>
                    <a:lnTo>
                      <a:pt x="15" y="43"/>
                    </a:lnTo>
                    <a:lnTo>
                      <a:pt x="12" y="40"/>
                    </a:lnTo>
                    <a:lnTo>
                      <a:pt x="7" y="37"/>
                    </a:lnTo>
                    <a:lnTo>
                      <a:pt x="0" y="31"/>
                    </a:lnTo>
                    <a:lnTo>
                      <a:pt x="15" y="0"/>
                    </a:lnTo>
                    <a:close/>
                  </a:path>
                </a:pathLst>
              </a:custGeom>
              <a:solidFill>
                <a:srgbClr val="DEE5E3"/>
              </a:solidFill>
              <a:ln w="0">
                <a:solidFill>
                  <a:srgbClr val="DEE5E3"/>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21" name="Freeform 1819">
                <a:extLst>
                  <a:ext uri="{FF2B5EF4-FFF2-40B4-BE49-F238E27FC236}">
                    <a16:creationId xmlns:a16="http://schemas.microsoft.com/office/drawing/2014/main" id="{F237A577-1B46-42F2-89AC-F5A3F60C8D99}"/>
                  </a:ext>
                </a:extLst>
              </p:cNvPr>
              <p:cNvSpPr>
                <a:spLocks/>
              </p:cNvSpPr>
              <p:nvPr/>
            </p:nvSpPr>
            <p:spPr bwMode="auto">
              <a:xfrm>
                <a:off x="8993188" y="4173538"/>
                <a:ext cx="120650" cy="136525"/>
              </a:xfrm>
              <a:custGeom>
                <a:avLst/>
                <a:gdLst>
                  <a:gd name="T0" fmla="*/ 69 w 152"/>
                  <a:gd name="T1" fmla="*/ 0 h 171"/>
                  <a:gd name="T2" fmla="*/ 78 w 152"/>
                  <a:gd name="T3" fmla="*/ 8 h 171"/>
                  <a:gd name="T4" fmla="*/ 78 w 152"/>
                  <a:gd name="T5" fmla="*/ 17 h 171"/>
                  <a:gd name="T6" fmla="*/ 73 w 152"/>
                  <a:gd name="T7" fmla="*/ 33 h 171"/>
                  <a:gd name="T8" fmla="*/ 83 w 152"/>
                  <a:gd name="T9" fmla="*/ 8 h 171"/>
                  <a:gd name="T10" fmla="*/ 94 w 152"/>
                  <a:gd name="T11" fmla="*/ 5 h 171"/>
                  <a:gd name="T12" fmla="*/ 104 w 152"/>
                  <a:gd name="T13" fmla="*/ 8 h 171"/>
                  <a:gd name="T14" fmla="*/ 107 w 152"/>
                  <a:gd name="T15" fmla="*/ 19 h 171"/>
                  <a:gd name="T16" fmla="*/ 106 w 152"/>
                  <a:gd name="T17" fmla="*/ 26 h 171"/>
                  <a:gd name="T18" fmla="*/ 113 w 152"/>
                  <a:gd name="T19" fmla="*/ 22 h 171"/>
                  <a:gd name="T20" fmla="*/ 121 w 152"/>
                  <a:gd name="T21" fmla="*/ 22 h 171"/>
                  <a:gd name="T22" fmla="*/ 130 w 152"/>
                  <a:gd name="T23" fmla="*/ 29 h 171"/>
                  <a:gd name="T24" fmla="*/ 130 w 152"/>
                  <a:gd name="T25" fmla="*/ 39 h 171"/>
                  <a:gd name="T26" fmla="*/ 132 w 152"/>
                  <a:gd name="T27" fmla="*/ 41 h 171"/>
                  <a:gd name="T28" fmla="*/ 142 w 152"/>
                  <a:gd name="T29" fmla="*/ 41 h 171"/>
                  <a:gd name="T30" fmla="*/ 151 w 152"/>
                  <a:gd name="T31" fmla="*/ 48 h 171"/>
                  <a:gd name="T32" fmla="*/ 151 w 152"/>
                  <a:gd name="T33" fmla="*/ 57 h 171"/>
                  <a:gd name="T34" fmla="*/ 137 w 152"/>
                  <a:gd name="T35" fmla="*/ 90 h 171"/>
                  <a:gd name="T36" fmla="*/ 128 w 152"/>
                  <a:gd name="T37" fmla="*/ 114 h 171"/>
                  <a:gd name="T38" fmla="*/ 121 w 152"/>
                  <a:gd name="T39" fmla="*/ 128 h 171"/>
                  <a:gd name="T40" fmla="*/ 97 w 152"/>
                  <a:gd name="T41" fmla="*/ 159 h 171"/>
                  <a:gd name="T42" fmla="*/ 87 w 152"/>
                  <a:gd name="T43" fmla="*/ 169 h 171"/>
                  <a:gd name="T44" fmla="*/ 85 w 152"/>
                  <a:gd name="T45" fmla="*/ 171 h 171"/>
                  <a:gd name="T46" fmla="*/ 21 w 152"/>
                  <a:gd name="T47" fmla="*/ 135 h 171"/>
                  <a:gd name="T48" fmla="*/ 19 w 152"/>
                  <a:gd name="T49" fmla="*/ 131 h 171"/>
                  <a:gd name="T50" fmla="*/ 21 w 152"/>
                  <a:gd name="T51" fmla="*/ 129 h 171"/>
                  <a:gd name="T52" fmla="*/ 21 w 152"/>
                  <a:gd name="T53" fmla="*/ 128 h 171"/>
                  <a:gd name="T54" fmla="*/ 19 w 152"/>
                  <a:gd name="T55" fmla="*/ 124 h 171"/>
                  <a:gd name="T56" fmla="*/ 9 w 152"/>
                  <a:gd name="T57" fmla="*/ 109 h 171"/>
                  <a:gd name="T58" fmla="*/ 0 w 152"/>
                  <a:gd name="T59" fmla="*/ 77 h 171"/>
                  <a:gd name="T60" fmla="*/ 0 w 152"/>
                  <a:gd name="T61" fmla="*/ 62 h 171"/>
                  <a:gd name="T62" fmla="*/ 16 w 152"/>
                  <a:gd name="T63" fmla="*/ 52 h 171"/>
                  <a:gd name="T64" fmla="*/ 24 w 152"/>
                  <a:gd name="T65" fmla="*/ 58 h 171"/>
                  <a:gd name="T66" fmla="*/ 26 w 152"/>
                  <a:gd name="T67" fmla="*/ 62 h 171"/>
                  <a:gd name="T68" fmla="*/ 28 w 152"/>
                  <a:gd name="T69" fmla="*/ 64 h 171"/>
                  <a:gd name="T70" fmla="*/ 43 w 152"/>
                  <a:gd name="T71" fmla="*/ 27 h 171"/>
                  <a:gd name="T72" fmla="*/ 55 w 152"/>
                  <a:gd name="T73" fmla="*/ 1 h 171"/>
                  <a:gd name="T74" fmla="*/ 64 w 152"/>
                  <a:gd name="T7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71">
                    <a:moveTo>
                      <a:pt x="64" y="0"/>
                    </a:moveTo>
                    <a:lnTo>
                      <a:pt x="69" y="0"/>
                    </a:lnTo>
                    <a:lnTo>
                      <a:pt x="74" y="3"/>
                    </a:lnTo>
                    <a:lnTo>
                      <a:pt x="78" y="8"/>
                    </a:lnTo>
                    <a:lnTo>
                      <a:pt x="80" y="12"/>
                    </a:lnTo>
                    <a:lnTo>
                      <a:pt x="78" y="17"/>
                    </a:lnTo>
                    <a:lnTo>
                      <a:pt x="71" y="33"/>
                    </a:lnTo>
                    <a:lnTo>
                      <a:pt x="73" y="33"/>
                    </a:lnTo>
                    <a:lnTo>
                      <a:pt x="80" y="14"/>
                    </a:lnTo>
                    <a:lnTo>
                      <a:pt x="83" y="8"/>
                    </a:lnTo>
                    <a:lnTo>
                      <a:pt x="88" y="7"/>
                    </a:lnTo>
                    <a:lnTo>
                      <a:pt x="94" y="5"/>
                    </a:lnTo>
                    <a:lnTo>
                      <a:pt x="99" y="7"/>
                    </a:lnTo>
                    <a:lnTo>
                      <a:pt x="104" y="8"/>
                    </a:lnTo>
                    <a:lnTo>
                      <a:pt x="106" y="14"/>
                    </a:lnTo>
                    <a:lnTo>
                      <a:pt x="107" y="19"/>
                    </a:lnTo>
                    <a:lnTo>
                      <a:pt x="106" y="24"/>
                    </a:lnTo>
                    <a:lnTo>
                      <a:pt x="106" y="26"/>
                    </a:lnTo>
                    <a:lnTo>
                      <a:pt x="109" y="24"/>
                    </a:lnTo>
                    <a:lnTo>
                      <a:pt x="113" y="22"/>
                    </a:lnTo>
                    <a:lnTo>
                      <a:pt x="118" y="20"/>
                    </a:lnTo>
                    <a:lnTo>
                      <a:pt x="121" y="22"/>
                    </a:lnTo>
                    <a:lnTo>
                      <a:pt x="126" y="26"/>
                    </a:lnTo>
                    <a:lnTo>
                      <a:pt x="130" y="29"/>
                    </a:lnTo>
                    <a:lnTo>
                      <a:pt x="130" y="34"/>
                    </a:lnTo>
                    <a:lnTo>
                      <a:pt x="130" y="39"/>
                    </a:lnTo>
                    <a:lnTo>
                      <a:pt x="128" y="43"/>
                    </a:lnTo>
                    <a:lnTo>
                      <a:pt x="132" y="41"/>
                    </a:lnTo>
                    <a:lnTo>
                      <a:pt x="137" y="41"/>
                    </a:lnTo>
                    <a:lnTo>
                      <a:pt x="142" y="41"/>
                    </a:lnTo>
                    <a:lnTo>
                      <a:pt x="147" y="45"/>
                    </a:lnTo>
                    <a:lnTo>
                      <a:pt x="151" y="48"/>
                    </a:lnTo>
                    <a:lnTo>
                      <a:pt x="152" y="53"/>
                    </a:lnTo>
                    <a:lnTo>
                      <a:pt x="151" y="57"/>
                    </a:lnTo>
                    <a:lnTo>
                      <a:pt x="138" y="86"/>
                    </a:lnTo>
                    <a:lnTo>
                      <a:pt x="137" y="90"/>
                    </a:lnTo>
                    <a:lnTo>
                      <a:pt x="133" y="102"/>
                    </a:lnTo>
                    <a:lnTo>
                      <a:pt x="128" y="114"/>
                    </a:lnTo>
                    <a:lnTo>
                      <a:pt x="125" y="121"/>
                    </a:lnTo>
                    <a:lnTo>
                      <a:pt x="121" y="128"/>
                    </a:lnTo>
                    <a:lnTo>
                      <a:pt x="107" y="147"/>
                    </a:lnTo>
                    <a:lnTo>
                      <a:pt x="97" y="159"/>
                    </a:lnTo>
                    <a:lnTo>
                      <a:pt x="92" y="164"/>
                    </a:lnTo>
                    <a:lnTo>
                      <a:pt x="87" y="169"/>
                    </a:lnTo>
                    <a:lnTo>
                      <a:pt x="87" y="171"/>
                    </a:lnTo>
                    <a:lnTo>
                      <a:pt x="85" y="171"/>
                    </a:lnTo>
                    <a:lnTo>
                      <a:pt x="83" y="169"/>
                    </a:lnTo>
                    <a:lnTo>
                      <a:pt x="21" y="135"/>
                    </a:lnTo>
                    <a:lnTo>
                      <a:pt x="19" y="135"/>
                    </a:lnTo>
                    <a:lnTo>
                      <a:pt x="19" y="131"/>
                    </a:lnTo>
                    <a:lnTo>
                      <a:pt x="21" y="129"/>
                    </a:lnTo>
                    <a:lnTo>
                      <a:pt x="21" y="129"/>
                    </a:lnTo>
                    <a:lnTo>
                      <a:pt x="21" y="128"/>
                    </a:lnTo>
                    <a:lnTo>
                      <a:pt x="21" y="128"/>
                    </a:lnTo>
                    <a:lnTo>
                      <a:pt x="19" y="124"/>
                    </a:lnTo>
                    <a:lnTo>
                      <a:pt x="19" y="124"/>
                    </a:lnTo>
                    <a:lnTo>
                      <a:pt x="16" y="119"/>
                    </a:lnTo>
                    <a:lnTo>
                      <a:pt x="9" y="109"/>
                    </a:lnTo>
                    <a:lnTo>
                      <a:pt x="2" y="91"/>
                    </a:lnTo>
                    <a:lnTo>
                      <a:pt x="0" y="77"/>
                    </a:lnTo>
                    <a:lnTo>
                      <a:pt x="0" y="65"/>
                    </a:lnTo>
                    <a:lnTo>
                      <a:pt x="0" y="62"/>
                    </a:lnTo>
                    <a:lnTo>
                      <a:pt x="9" y="46"/>
                    </a:lnTo>
                    <a:lnTo>
                      <a:pt x="16" y="52"/>
                    </a:lnTo>
                    <a:lnTo>
                      <a:pt x="21" y="55"/>
                    </a:lnTo>
                    <a:lnTo>
                      <a:pt x="24" y="58"/>
                    </a:lnTo>
                    <a:lnTo>
                      <a:pt x="26" y="60"/>
                    </a:lnTo>
                    <a:lnTo>
                      <a:pt x="26" y="62"/>
                    </a:lnTo>
                    <a:lnTo>
                      <a:pt x="28" y="64"/>
                    </a:lnTo>
                    <a:lnTo>
                      <a:pt x="28" y="64"/>
                    </a:lnTo>
                    <a:lnTo>
                      <a:pt x="31" y="57"/>
                    </a:lnTo>
                    <a:lnTo>
                      <a:pt x="43" y="27"/>
                    </a:lnTo>
                    <a:lnTo>
                      <a:pt x="52" y="7"/>
                    </a:lnTo>
                    <a:lnTo>
                      <a:pt x="55" y="1"/>
                    </a:lnTo>
                    <a:lnTo>
                      <a:pt x="59" y="0"/>
                    </a:lnTo>
                    <a:lnTo>
                      <a:pt x="64" y="0"/>
                    </a:lnTo>
                    <a:close/>
                  </a:path>
                </a:pathLst>
              </a:custGeom>
              <a:solidFill>
                <a:schemeClr val="accent3">
                  <a:lumMod val="60000"/>
                  <a:lumOff val="40000"/>
                </a:schemeClr>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22" name="Freeform 1820">
                <a:extLst>
                  <a:ext uri="{FF2B5EF4-FFF2-40B4-BE49-F238E27FC236}">
                    <a16:creationId xmlns:a16="http://schemas.microsoft.com/office/drawing/2014/main" id="{1C04C2C5-34CA-444E-BC7C-37A61EEED28E}"/>
                  </a:ext>
                </a:extLst>
              </p:cNvPr>
              <p:cNvSpPr>
                <a:spLocks/>
              </p:cNvSpPr>
              <p:nvPr/>
            </p:nvSpPr>
            <p:spPr bwMode="auto">
              <a:xfrm>
                <a:off x="8988426" y="4283075"/>
                <a:ext cx="44450" cy="42863"/>
              </a:xfrm>
              <a:custGeom>
                <a:avLst/>
                <a:gdLst>
                  <a:gd name="T0" fmla="*/ 21 w 55"/>
                  <a:gd name="T1" fmla="*/ 0 h 54"/>
                  <a:gd name="T2" fmla="*/ 24 w 55"/>
                  <a:gd name="T3" fmla="*/ 0 h 54"/>
                  <a:gd name="T4" fmla="*/ 55 w 55"/>
                  <a:gd name="T5" fmla="*/ 17 h 54"/>
                  <a:gd name="T6" fmla="*/ 40 w 55"/>
                  <a:gd name="T7" fmla="*/ 47 h 54"/>
                  <a:gd name="T8" fmla="*/ 36 w 55"/>
                  <a:gd name="T9" fmla="*/ 54 h 54"/>
                  <a:gd name="T10" fmla="*/ 3 w 55"/>
                  <a:gd name="T11" fmla="*/ 36 h 54"/>
                  <a:gd name="T12" fmla="*/ 2 w 55"/>
                  <a:gd name="T13" fmla="*/ 35 h 54"/>
                  <a:gd name="T14" fmla="*/ 0 w 55"/>
                  <a:gd name="T15" fmla="*/ 31 h 54"/>
                  <a:gd name="T16" fmla="*/ 2 w 55"/>
                  <a:gd name="T17" fmla="*/ 28 h 54"/>
                  <a:gd name="T18" fmla="*/ 14 w 55"/>
                  <a:gd name="T19" fmla="*/ 3 h 54"/>
                  <a:gd name="T20" fmla="*/ 17 w 55"/>
                  <a:gd name="T21" fmla="*/ 0 h 54"/>
                  <a:gd name="T22" fmla="*/ 21 w 55"/>
                  <a:gd name="T2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54">
                    <a:moveTo>
                      <a:pt x="21" y="0"/>
                    </a:moveTo>
                    <a:lnTo>
                      <a:pt x="24" y="0"/>
                    </a:lnTo>
                    <a:lnTo>
                      <a:pt x="55" y="17"/>
                    </a:lnTo>
                    <a:lnTo>
                      <a:pt x="40" y="47"/>
                    </a:lnTo>
                    <a:lnTo>
                      <a:pt x="36" y="54"/>
                    </a:lnTo>
                    <a:lnTo>
                      <a:pt x="3" y="36"/>
                    </a:lnTo>
                    <a:lnTo>
                      <a:pt x="2" y="35"/>
                    </a:lnTo>
                    <a:lnTo>
                      <a:pt x="0" y="31"/>
                    </a:lnTo>
                    <a:lnTo>
                      <a:pt x="2" y="28"/>
                    </a:lnTo>
                    <a:lnTo>
                      <a:pt x="14" y="3"/>
                    </a:lnTo>
                    <a:lnTo>
                      <a:pt x="17" y="0"/>
                    </a:lnTo>
                    <a:lnTo>
                      <a:pt x="21" y="0"/>
                    </a:lnTo>
                    <a:close/>
                  </a:path>
                </a:pathLst>
              </a:custGeom>
              <a:solidFill>
                <a:srgbClr val="C3FADA"/>
              </a:solidFill>
              <a:ln w="0">
                <a:solidFill>
                  <a:srgbClr val="C3FADA"/>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23" name="Freeform 1821">
                <a:extLst>
                  <a:ext uri="{FF2B5EF4-FFF2-40B4-BE49-F238E27FC236}">
                    <a16:creationId xmlns:a16="http://schemas.microsoft.com/office/drawing/2014/main" id="{2F78074E-17F4-4C5B-8C7C-B7F01BF272A3}"/>
                  </a:ext>
                </a:extLst>
              </p:cNvPr>
              <p:cNvSpPr>
                <a:spLocks/>
              </p:cNvSpPr>
              <p:nvPr/>
            </p:nvSpPr>
            <p:spPr bwMode="auto">
              <a:xfrm>
                <a:off x="9017001" y="4297363"/>
                <a:ext cx="44450" cy="44450"/>
              </a:xfrm>
              <a:custGeom>
                <a:avLst/>
                <a:gdLst>
                  <a:gd name="T0" fmla="*/ 19 w 56"/>
                  <a:gd name="T1" fmla="*/ 0 h 56"/>
                  <a:gd name="T2" fmla="*/ 52 w 56"/>
                  <a:gd name="T3" fmla="*/ 18 h 56"/>
                  <a:gd name="T4" fmla="*/ 54 w 56"/>
                  <a:gd name="T5" fmla="*/ 21 h 56"/>
                  <a:gd name="T6" fmla="*/ 56 w 56"/>
                  <a:gd name="T7" fmla="*/ 24 h 56"/>
                  <a:gd name="T8" fmla="*/ 54 w 56"/>
                  <a:gd name="T9" fmla="*/ 28 h 56"/>
                  <a:gd name="T10" fmla="*/ 42 w 56"/>
                  <a:gd name="T11" fmla="*/ 52 h 56"/>
                  <a:gd name="T12" fmla="*/ 38 w 56"/>
                  <a:gd name="T13" fmla="*/ 54 h 56"/>
                  <a:gd name="T14" fmla="*/ 35 w 56"/>
                  <a:gd name="T15" fmla="*/ 56 h 56"/>
                  <a:gd name="T16" fmla="*/ 31 w 56"/>
                  <a:gd name="T17" fmla="*/ 56 h 56"/>
                  <a:gd name="T18" fmla="*/ 0 w 56"/>
                  <a:gd name="T19" fmla="*/ 37 h 56"/>
                  <a:gd name="T20" fmla="*/ 4 w 56"/>
                  <a:gd name="T21" fmla="*/ 30 h 56"/>
                  <a:gd name="T22" fmla="*/ 19 w 56"/>
                  <a:gd name="T2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19" y="0"/>
                    </a:moveTo>
                    <a:lnTo>
                      <a:pt x="52" y="18"/>
                    </a:lnTo>
                    <a:lnTo>
                      <a:pt x="54" y="21"/>
                    </a:lnTo>
                    <a:lnTo>
                      <a:pt x="56" y="24"/>
                    </a:lnTo>
                    <a:lnTo>
                      <a:pt x="54" y="28"/>
                    </a:lnTo>
                    <a:lnTo>
                      <a:pt x="42" y="52"/>
                    </a:lnTo>
                    <a:lnTo>
                      <a:pt x="38" y="54"/>
                    </a:lnTo>
                    <a:lnTo>
                      <a:pt x="35" y="56"/>
                    </a:lnTo>
                    <a:lnTo>
                      <a:pt x="31" y="56"/>
                    </a:lnTo>
                    <a:lnTo>
                      <a:pt x="0" y="37"/>
                    </a:lnTo>
                    <a:lnTo>
                      <a:pt x="4" y="30"/>
                    </a:lnTo>
                    <a:lnTo>
                      <a:pt x="19" y="0"/>
                    </a:lnTo>
                    <a:close/>
                  </a:path>
                </a:pathLst>
              </a:custGeom>
              <a:solidFill>
                <a:srgbClr val="B3E7CB"/>
              </a:solidFill>
              <a:ln w="0">
                <a:solidFill>
                  <a:srgbClr val="B3E7CB"/>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24" name="Freeform 1822">
                <a:extLst>
                  <a:ext uri="{FF2B5EF4-FFF2-40B4-BE49-F238E27FC236}">
                    <a16:creationId xmlns:a16="http://schemas.microsoft.com/office/drawing/2014/main" id="{F80951A4-7F1E-44E7-A1DE-4EA4C34BDF74}"/>
                  </a:ext>
                </a:extLst>
              </p:cNvPr>
              <p:cNvSpPr>
                <a:spLocks/>
              </p:cNvSpPr>
              <p:nvPr/>
            </p:nvSpPr>
            <p:spPr bwMode="auto">
              <a:xfrm>
                <a:off x="8640763" y="4308475"/>
                <a:ext cx="417513" cy="693738"/>
              </a:xfrm>
              <a:custGeom>
                <a:avLst/>
                <a:gdLst>
                  <a:gd name="T0" fmla="*/ 486 w 526"/>
                  <a:gd name="T1" fmla="*/ 0 h 873"/>
                  <a:gd name="T2" fmla="*/ 523 w 526"/>
                  <a:gd name="T3" fmla="*/ 21 h 873"/>
                  <a:gd name="T4" fmla="*/ 526 w 526"/>
                  <a:gd name="T5" fmla="*/ 23 h 873"/>
                  <a:gd name="T6" fmla="*/ 526 w 526"/>
                  <a:gd name="T7" fmla="*/ 24 h 873"/>
                  <a:gd name="T8" fmla="*/ 526 w 526"/>
                  <a:gd name="T9" fmla="*/ 28 h 873"/>
                  <a:gd name="T10" fmla="*/ 61 w 526"/>
                  <a:gd name="T11" fmla="*/ 854 h 873"/>
                  <a:gd name="T12" fmla="*/ 0 w 526"/>
                  <a:gd name="T13" fmla="*/ 873 h 873"/>
                  <a:gd name="T14" fmla="*/ 486 w 526"/>
                  <a:gd name="T15" fmla="*/ 0 h 8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873">
                    <a:moveTo>
                      <a:pt x="486" y="0"/>
                    </a:moveTo>
                    <a:lnTo>
                      <a:pt x="523" y="21"/>
                    </a:lnTo>
                    <a:lnTo>
                      <a:pt x="526" y="23"/>
                    </a:lnTo>
                    <a:lnTo>
                      <a:pt x="526" y="24"/>
                    </a:lnTo>
                    <a:lnTo>
                      <a:pt x="526" y="28"/>
                    </a:lnTo>
                    <a:lnTo>
                      <a:pt x="61" y="854"/>
                    </a:lnTo>
                    <a:lnTo>
                      <a:pt x="0" y="873"/>
                    </a:lnTo>
                    <a:lnTo>
                      <a:pt x="486" y="0"/>
                    </a:lnTo>
                    <a:close/>
                  </a:path>
                </a:pathLst>
              </a:custGeom>
              <a:solidFill>
                <a:srgbClr val="8DE2C5"/>
              </a:solidFill>
              <a:ln w="0">
                <a:solidFill>
                  <a:srgbClr val="8DE2C5"/>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25" name="Freeform 1823">
                <a:extLst>
                  <a:ext uri="{FF2B5EF4-FFF2-40B4-BE49-F238E27FC236}">
                    <a16:creationId xmlns:a16="http://schemas.microsoft.com/office/drawing/2014/main" id="{B2315206-29F2-4B5E-AC69-0B2EEDE643A5}"/>
                  </a:ext>
                </a:extLst>
              </p:cNvPr>
              <p:cNvSpPr>
                <a:spLocks/>
              </p:cNvSpPr>
              <p:nvPr/>
            </p:nvSpPr>
            <p:spPr bwMode="auto">
              <a:xfrm>
                <a:off x="8609013" y="4291013"/>
                <a:ext cx="417513" cy="711200"/>
              </a:xfrm>
              <a:custGeom>
                <a:avLst/>
                <a:gdLst>
                  <a:gd name="T0" fmla="*/ 484 w 525"/>
                  <a:gd name="T1" fmla="*/ 0 h 897"/>
                  <a:gd name="T2" fmla="*/ 487 w 525"/>
                  <a:gd name="T3" fmla="*/ 1 h 897"/>
                  <a:gd name="T4" fmla="*/ 525 w 525"/>
                  <a:gd name="T5" fmla="*/ 22 h 897"/>
                  <a:gd name="T6" fmla="*/ 39 w 525"/>
                  <a:gd name="T7" fmla="*/ 897 h 897"/>
                  <a:gd name="T8" fmla="*/ 43 w 525"/>
                  <a:gd name="T9" fmla="*/ 861 h 897"/>
                  <a:gd name="T10" fmla="*/ 36 w 525"/>
                  <a:gd name="T11" fmla="*/ 861 h 897"/>
                  <a:gd name="T12" fmla="*/ 27 w 525"/>
                  <a:gd name="T13" fmla="*/ 861 h 897"/>
                  <a:gd name="T14" fmla="*/ 15 w 525"/>
                  <a:gd name="T15" fmla="*/ 859 h 897"/>
                  <a:gd name="T16" fmla="*/ 7 w 525"/>
                  <a:gd name="T17" fmla="*/ 859 h 897"/>
                  <a:gd name="T18" fmla="*/ 0 w 525"/>
                  <a:gd name="T19" fmla="*/ 857 h 897"/>
                  <a:gd name="T20" fmla="*/ 480 w 525"/>
                  <a:gd name="T21" fmla="*/ 1 h 897"/>
                  <a:gd name="T22" fmla="*/ 482 w 525"/>
                  <a:gd name="T23" fmla="*/ 1 h 897"/>
                  <a:gd name="T24" fmla="*/ 484 w 525"/>
                  <a:gd name="T25"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 h="897">
                    <a:moveTo>
                      <a:pt x="484" y="0"/>
                    </a:moveTo>
                    <a:lnTo>
                      <a:pt x="487" y="1"/>
                    </a:lnTo>
                    <a:lnTo>
                      <a:pt x="525" y="22"/>
                    </a:lnTo>
                    <a:lnTo>
                      <a:pt x="39" y="897"/>
                    </a:lnTo>
                    <a:lnTo>
                      <a:pt x="43" y="861"/>
                    </a:lnTo>
                    <a:lnTo>
                      <a:pt x="36" y="861"/>
                    </a:lnTo>
                    <a:lnTo>
                      <a:pt x="27" y="861"/>
                    </a:lnTo>
                    <a:lnTo>
                      <a:pt x="15" y="859"/>
                    </a:lnTo>
                    <a:lnTo>
                      <a:pt x="7" y="859"/>
                    </a:lnTo>
                    <a:lnTo>
                      <a:pt x="0" y="857"/>
                    </a:lnTo>
                    <a:lnTo>
                      <a:pt x="480" y="1"/>
                    </a:lnTo>
                    <a:lnTo>
                      <a:pt x="482" y="1"/>
                    </a:lnTo>
                    <a:lnTo>
                      <a:pt x="484" y="0"/>
                    </a:lnTo>
                    <a:close/>
                  </a:path>
                </a:pathLst>
              </a:custGeom>
              <a:solidFill>
                <a:srgbClr val="B0F9D9"/>
              </a:solidFill>
              <a:ln w="0">
                <a:solidFill>
                  <a:srgbClr val="B0F9D9"/>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26" name="Freeform 1824">
                <a:extLst>
                  <a:ext uri="{FF2B5EF4-FFF2-40B4-BE49-F238E27FC236}">
                    <a16:creationId xmlns:a16="http://schemas.microsoft.com/office/drawing/2014/main" id="{7F34A0BA-D53C-47D7-AB55-1403D4184A6F}"/>
                  </a:ext>
                </a:extLst>
              </p:cNvPr>
              <p:cNvSpPr>
                <a:spLocks/>
              </p:cNvSpPr>
              <p:nvPr/>
            </p:nvSpPr>
            <p:spPr bwMode="auto">
              <a:xfrm>
                <a:off x="9037638" y="4333875"/>
                <a:ext cx="11113" cy="11113"/>
              </a:xfrm>
              <a:custGeom>
                <a:avLst/>
                <a:gdLst>
                  <a:gd name="T0" fmla="*/ 7 w 14"/>
                  <a:gd name="T1" fmla="*/ 0 h 14"/>
                  <a:gd name="T2" fmla="*/ 11 w 14"/>
                  <a:gd name="T3" fmla="*/ 0 h 14"/>
                  <a:gd name="T4" fmla="*/ 14 w 14"/>
                  <a:gd name="T5" fmla="*/ 4 h 14"/>
                  <a:gd name="T6" fmla="*/ 14 w 14"/>
                  <a:gd name="T7" fmla="*/ 7 h 14"/>
                  <a:gd name="T8" fmla="*/ 14 w 14"/>
                  <a:gd name="T9" fmla="*/ 11 h 14"/>
                  <a:gd name="T10" fmla="*/ 11 w 14"/>
                  <a:gd name="T11" fmla="*/ 12 h 14"/>
                  <a:gd name="T12" fmla="*/ 7 w 14"/>
                  <a:gd name="T13" fmla="*/ 14 h 14"/>
                  <a:gd name="T14" fmla="*/ 4 w 14"/>
                  <a:gd name="T15" fmla="*/ 12 h 14"/>
                  <a:gd name="T16" fmla="*/ 2 w 14"/>
                  <a:gd name="T17" fmla="*/ 11 h 14"/>
                  <a:gd name="T18" fmla="*/ 0 w 14"/>
                  <a:gd name="T19" fmla="*/ 7 h 14"/>
                  <a:gd name="T20" fmla="*/ 2 w 14"/>
                  <a:gd name="T21" fmla="*/ 4 h 14"/>
                  <a:gd name="T22" fmla="*/ 4 w 14"/>
                  <a:gd name="T23" fmla="*/ 0 h 14"/>
                  <a:gd name="T24" fmla="*/ 7 w 14"/>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4">
                    <a:moveTo>
                      <a:pt x="7" y="0"/>
                    </a:moveTo>
                    <a:lnTo>
                      <a:pt x="11" y="0"/>
                    </a:lnTo>
                    <a:lnTo>
                      <a:pt x="14" y="4"/>
                    </a:lnTo>
                    <a:lnTo>
                      <a:pt x="14" y="7"/>
                    </a:lnTo>
                    <a:lnTo>
                      <a:pt x="14" y="11"/>
                    </a:lnTo>
                    <a:lnTo>
                      <a:pt x="11" y="12"/>
                    </a:lnTo>
                    <a:lnTo>
                      <a:pt x="7" y="14"/>
                    </a:lnTo>
                    <a:lnTo>
                      <a:pt x="4" y="12"/>
                    </a:lnTo>
                    <a:lnTo>
                      <a:pt x="2" y="11"/>
                    </a:lnTo>
                    <a:lnTo>
                      <a:pt x="0" y="7"/>
                    </a:lnTo>
                    <a:lnTo>
                      <a:pt x="2" y="4"/>
                    </a:lnTo>
                    <a:lnTo>
                      <a:pt x="4" y="0"/>
                    </a:lnTo>
                    <a:lnTo>
                      <a:pt x="7" y="0"/>
                    </a:lnTo>
                    <a:close/>
                  </a:path>
                </a:pathLst>
              </a:custGeom>
              <a:solidFill>
                <a:srgbClr val="C3FADA"/>
              </a:solidFill>
              <a:ln w="0">
                <a:solidFill>
                  <a:srgbClr val="C3FADA"/>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27" name="Freeform 1825">
                <a:extLst>
                  <a:ext uri="{FF2B5EF4-FFF2-40B4-BE49-F238E27FC236}">
                    <a16:creationId xmlns:a16="http://schemas.microsoft.com/office/drawing/2014/main" id="{723F83B1-FDF8-4867-BC65-D80C2C5998B4}"/>
                  </a:ext>
                </a:extLst>
              </p:cNvPr>
              <p:cNvSpPr>
                <a:spLocks/>
              </p:cNvSpPr>
              <p:nvPr/>
            </p:nvSpPr>
            <p:spPr bwMode="auto">
              <a:xfrm>
                <a:off x="9031288" y="4344988"/>
                <a:ext cx="11113" cy="11113"/>
              </a:xfrm>
              <a:custGeom>
                <a:avLst/>
                <a:gdLst>
                  <a:gd name="T0" fmla="*/ 6 w 13"/>
                  <a:gd name="T1" fmla="*/ 0 h 14"/>
                  <a:gd name="T2" fmla="*/ 10 w 13"/>
                  <a:gd name="T3" fmla="*/ 1 h 14"/>
                  <a:gd name="T4" fmla="*/ 12 w 13"/>
                  <a:gd name="T5" fmla="*/ 3 h 14"/>
                  <a:gd name="T6" fmla="*/ 13 w 13"/>
                  <a:gd name="T7" fmla="*/ 7 h 14"/>
                  <a:gd name="T8" fmla="*/ 13 w 13"/>
                  <a:gd name="T9" fmla="*/ 10 h 14"/>
                  <a:gd name="T10" fmla="*/ 10 w 13"/>
                  <a:gd name="T11" fmla="*/ 12 h 14"/>
                  <a:gd name="T12" fmla="*/ 6 w 13"/>
                  <a:gd name="T13" fmla="*/ 14 h 14"/>
                  <a:gd name="T14" fmla="*/ 3 w 13"/>
                  <a:gd name="T15" fmla="*/ 12 h 14"/>
                  <a:gd name="T16" fmla="*/ 1 w 13"/>
                  <a:gd name="T17" fmla="*/ 10 h 14"/>
                  <a:gd name="T18" fmla="*/ 0 w 13"/>
                  <a:gd name="T19" fmla="*/ 7 h 14"/>
                  <a:gd name="T20" fmla="*/ 1 w 13"/>
                  <a:gd name="T21" fmla="*/ 3 h 14"/>
                  <a:gd name="T22" fmla="*/ 3 w 13"/>
                  <a:gd name="T23" fmla="*/ 1 h 14"/>
                  <a:gd name="T24" fmla="*/ 6 w 13"/>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4">
                    <a:moveTo>
                      <a:pt x="6" y="0"/>
                    </a:moveTo>
                    <a:lnTo>
                      <a:pt x="10" y="1"/>
                    </a:lnTo>
                    <a:lnTo>
                      <a:pt x="12" y="3"/>
                    </a:lnTo>
                    <a:lnTo>
                      <a:pt x="13" y="7"/>
                    </a:lnTo>
                    <a:lnTo>
                      <a:pt x="13" y="10"/>
                    </a:lnTo>
                    <a:lnTo>
                      <a:pt x="10" y="12"/>
                    </a:lnTo>
                    <a:lnTo>
                      <a:pt x="6" y="14"/>
                    </a:lnTo>
                    <a:lnTo>
                      <a:pt x="3" y="12"/>
                    </a:lnTo>
                    <a:lnTo>
                      <a:pt x="1" y="10"/>
                    </a:lnTo>
                    <a:lnTo>
                      <a:pt x="0" y="7"/>
                    </a:lnTo>
                    <a:lnTo>
                      <a:pt x="1" y="3"/>
                    </a:lnTo>
                    <a:lnTo>
                      <a:pt x="3" y="1"/>
                    </a:lnTo>
                    <a:lnTo>
                      <a:pt x="6" y="0"/>
                    </a:lnTo>
                    <a:close/>
                  </a:path>
                </a:pathLst>
              </a:custGeom>
              <a:solidFill>
                <a:srgbClr val="C3FADA"/>
              </a:solidFill>
              <a:ln w="0">
                <a:solidFill>
                  <a:srgbClr val="C3FADA"/>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28" name="Freeform 1826">
                <a:extLst>
                  <a:ext uri="{FF2B5EF4-FFF2-40B4-BE49-F238E27FC236}">
                    <a16:creationId xmlns:a16="http://schemas.microsoft.com/office/drawing/2014/main" id="{363CF0DA-8B22-47C9-8C33-8CCF06828582}"/>
                  </a:ext>
                </a:extLst>
              </p:cNvPr>
              <p:cNvSpPr>
                <a:spLocks/>
              </p:cNvSpPr>
              <p:nvPr/>
            </p:nvSpPr>
            <p:spPr bwMode="auto">
              <a:xfrm>
                <a:off x="8991601" y="4033838"/>
                <a:ext cx="127000" cy="114300"/>
              </a:xfrm>
              <a:custGeom>
                <a:avLst/>
                <a:gdLst>
                  <a:gd name="T0" fmla="*/ 68 w 161"/>
                  <a:gd name="T1" fmla="*/ 0 h 144"/>
                  <a:gd name="T2" fmla="*/ 161 w 161"/>
                  <a:gd name="T3" fmla="*/ 52 h 144"/>
                  <a:gd name="T4" fmla="*/ 38 w 161"/>
                  <a:gd name="T5" fmla="*/ 144 h 144"/>
                  <a:gd name="T6" fmla="*/ 0 w 161"/>
                  <a:gd name="T7" fmla="*/ 125 h 144"/>
                  <a:gd name="T8" fmla="*/ 0 w 161"/>
                  <a:gd name="T9" fmla="*/ 121 h 144"/>
                  <a:gd name="T10" fmla="*/ 68 w 161"/>
                  <a:gd name="T11" fmla="*/ 0 h 144"/>
                </a:gdLst>
                <a:ahLst/>
                <a:cxnLst>
                  <a:cxn ang="0">
                    <a:pos x="T0" y="T1"/>
                  </a:cxn>
                  <a:cxn ang="0">
                    <a:pos x="T2" y="T3"/>
                  </a:cxn>
                  <a:cxn ang="0">
                    <a:pos x="T4" y="T5"/>
                  </a:cxn>
                  <a:cxn ang="0">
                    <a:pos x="T6" y="T7"/>
                  </a:cxn>
                  <a:cxn ang="0">
                    <a:pos x="T8" y="T9"/>
                  </a:cxn>
                  <a:cxn ang="0">
                    <a:pos x="T10" y="T11"/>
                  </a:cxn>
                </a:cxnLst>
                <a:rect l="0" t="0" r="r" b="b"/>
                <a:pathLst>
                  <a:path w="161" h="144">
                    <a:moveTo>
                      <a:pt x="68" y="0"/>
                    </a:moveTo>
                    <a:lnTo>
                      <a:pt x="161" y="52"/>
                    </a:lnTo>
                    <a:lnTo>
                      <a:pt x="38" y="144"/>
                    </a:lnTo>
                    <a:lnTo>
                      <a:pt x="0" y="125"/>
                    </a:lnTo>
                    <a:lnTo>
                      <a:pt x="0" y="121"/>
                    </a:lnTo>
                    <a:lnTo>
                      <a:pt x="68" y="0"/>
                    </a:lnTo>
                    <a:close/>
                  </a:path>
                </a:pathLst>
              </a:custGeom>
              <a:solidFill>
                <a:srgbClr val="DEE5E3"/>
              </a:solidFill>
              <a:ln w="0">
                <a:solidFill>
                  <a:srgbClr val="DEE5E3"/>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29" name="Freeform 1827">
                <a:extLst>
                  <a:ext uri="{FF2B5EF4-FFF2-40B4-BE49-F238E27FC236}">
                    <a16:creationId xmlns:a16="http://schemas.microsoft.com/office/drawing/2014/main" id="{8EA1E1B1-1859-4473-9863-B43E1CCDAC98}"/>
                  </a:ext>
                </a:extLst>
              </p:cNvPr>
              <p:cNvSpPr>
                <a:spLocks/>
              </p:cNvSpPr>
              <p:nvPr/>
            </p:nvSpPr>
            <p:spPr bwMode="auto">
              <a:xfrm>
                <a:off x="8959851" y="3992563"/>
                <a:ext cx="84138" cy="139700"/>
              </a:xfrm>
              <a:custGeom>
                <a:avLst/>
                <a:gdLst>
                  <a:gd name="T0" fmla="*/ 13 w 107"/>
                  <a:gd name="T1" fmla="*/ 0 h 175"/>
                  <a:gd name="T2" fmla="*/ 107 w 107"/>
                  <a:gd name="T3" fmla="*/ 52 h 175"/>
                  <a:gd name="T4" fmla="*/ 39 w 107"/>
                  <a:gd name="T5" fmla="*/ 173 h 175"/>
                  <a:gd name="T6" fmla="*/ 36 w 107"/>
                  <a:gd name="T7" fmla="*/ 175 h 175"/>
                  <a:gd name="T8" fmla="*/ 0 w 107"/>
                  <a:gd name="T9" fmla="*/ 154 h 175"/>
                  <a:gd name="T10" fmla="*/ 13 w 107"/>
                  <a:gd name="T11" fmla="*/ 0 h 175"/>
                </a:gdLst>
                <a:ahLst/>
                <a:cxnLst>
                  <a:cxn ang="0">
                    <a:pos x="T0" y="T1"/>
                  </a:cxn>
                  <a:cxn ang="0">
                    <a:pos x="T2" y="T3"/>
                  </a:cxn>
                  <a:cxn ang="0">
                    <a:pos x="T4" y="T5"/>
                  </a:cxn>
                  <a:cxn ang="0">
                    <a:pos x="T6" y="T7"/>
                  </a:cxn>
                  <a:cxn ang="0">
                    <a:pos x="T8" y="T9"/>
                  </a:cxn>
                  <a:cxn ang="0">
                    <a:pos x="T10" y="T11"/>
                  </a:cxn>
                </a:cxnLst>
                <a:rect l="0" t="0" r="r" b="b"/>
                <a:pathLst>
                  <a:path w="107" h="175">
                    <a:moveTo>
                      <a:pt x="13" y="0"/>
                    </a:moveTo>
                    <a:lnTo>
                      <a:pt x="107" y="52"/>
                    </a:lnTo>
                    <a:lnTo>
                      <a:pt x="39" y="173"/>
                    </a:lnTo>
                    <a:lnTo>
                      <a:pt x="36" y="175"/>
                    </a:lnTo>
                    <a:lnTo>
                      <a:pt x="0" y="154"/>
                    </a:lnTo>
                    <a:lnTo>
                      <a:pt x="13" y="0"/>
                    </a:lnTo>
                    <a:close/>
                  </a:path>
                </a:pathLst>
              </a:custGeom>
              <a:solidFill>
                <a:srgbClr val="EEF2F2"/>
              </a:solidFill>
              <a:ln w="0">
                <a:solidFill>
                  <a:srgbClr val="EEF2F2"/>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30" name="Freeform 1828">
                <a:extLst>
                  <a:ext uri="{FF2B5EF4-FFF2-40B4-BE49-F238E27FC236}">
                    <a16:creationId xmlns:a16="http://schemas.microsoft.com/office/drawing/2014/main" id="{B376EB69-1E1B-4D1D-9BA2-8D5D38C896FF}"/>
                  </a:ext>
                </a:extLst>
              </p:cNvPr>
              <p:cNvSpPr>
                <a:spLocks/>
              </p:cNvSpPr>
              <p:nvPr/>
            </p:nvSpPr>
            <p:spPr bwMode="auto">
              <a:xfrm>
                <a:off x="8901113" y="4113213"/>
                <a:ext cx="92075" cy="127000"/>
              </a:xfrm>
              <a:custGeom>
                <a:avLst/>
                <a:gdLst>
                  <a:gd name="T0" fmla="*/ 75 w 118"/>
                  <a:gd name="T1" fmla="*/ 0 h 159"/>
                  <a:gd name="T2" fmla="*/ 78 w 118"/>
                  <a:gd name="T3" fmla="*/ 1 h 159"/>
                  <a:gd name="T4" fmla="*/ 118 w 118"/>
                  <a:gd name="T5" fmla="*/ 22 h 159"/>
                  <a:gd name="T6" fmla="*/ 44 w 118"/>
                  <a:gd name="T7" fmla="*/ 159 h 159"/>
                  <a:gd name="T8" fmla="*/ 5 w 118"/>
                  <a:gd name="T9" fmla="*/ 138 h 159"/>
                  <a:gd name="T10" fmla="*/ 2 w 118"/>
                  <a:gd name="T11" fmla="*/ 134 h 159"/>
                  <a:gd name="T12" fmla="*/ 0 w 118"/>
                  <a:gd name="T13" fmla="*/ 131 h 159"/>
                  <a:gd name="T14" fmla="*/ 0 w 118"/>
                  <a:gd name="T15" fmla="*/ 128 h 159"/>
                  <a:gd name="T16" fmla="*/ 2 w 118"/>
                  <a:gd name="T17" fmla="*/ 122 h 159"/>
                  <a:gd name="T18" fmla="*/ 64 w 118"/>
                  <a:gd name="T19" fmla="*/ 5 h 159"/>
                  <a:gd name="T20" fmla="*/ 66 w 118"/>
                  <a:gd name="T21" fmla="*/ 1 h 159"/>
                  <a:gd name="T22" fmla="*/ 69 w 118"/>
                  <a:gd name="T23" fmla="*/ 0 h 159"/>
                  <a:gd name="T24" fmla="*/ 75 w 118"/>
                  <a:gd name="T2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59">
                    <a:moveTo>
                      <a:pt x="75" y="0"/>
                    </a:moveTo>
                    <a:lnTo>
                      <a:pt x="78" y="1"/>
                    </a:lnTo>
                    <a:lnTo>
                      <a:pt x="118" y="22"/>
                    </a:lnTo>
                    <a:lnTo>
                      <a:pt x="44" y="159"/>
                    </a:lnTo>
                    <a:lnTo>
                      <a:pt x="5" y="138"/>
                    </a:lnTo>
                    <a:lnTo>
                      <a:pt x="2" y="134"/>
                    </a:lnTo>
                    <a:lnTo>
                      <a:pt x="0" y="131"/>
                    </a:lnTo>
                    <a:lnTo>
                      <a:pt x="0" y="128"/>
                    </a:lnTo>
                    <a:lnTo>
                      <a:pt x="2" y="122"/>
                    </a:lnTo>
                    <a:lnTo>
                      <a:pt x="64" y="5"/>
                    </a:lnTo>
                    <a:lnTo>
                      <a:pt x="66" y="1"/>
                    </a:lnTo>
                    <a:lnTo>
                      <a:pt x="69" y="0"/>
                    </a:lnTo>
                    <a:lnTo>
                      <a:pt x="75" y="0"/>
                    </a:lnTo>
                    <a:close/>
                  </a:path>
                </a:pathLst>
              </a:custGeom>
              <a:solidFill>
                <a:srgbClr val="F91371"/>
              </a:solidFill>
              <a:ln w="0">
                <a:solidFill>
                  <a:srgbClr val="F91371"/>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31" name="Freeform 1829">
                <a:extLst>
                  <a:ext uri="{FF2B5EF4-FFF2-40B4-BE49-F238E27FC236}">
                    <a16:creationId xmlns:a16="http://schemas.microsoft.com/office/drawing/2014/main" id="{A40ACF48-C1DE-45F9-A0C3-98B7D0674C83}"/>
                  </a:ext>
                </a:extLst>
              </p:cNvPr>
              <p:cNvSpPr>
                <a:spLocks/>
              </p:cNvSpPr>
              <p:nvPr/>
            </p:nvSpPr>
            <p:spPr bwMode="auto">
              <a:xfrm>
                <a:off x="8934451" y="4132263"/>
                <a:ext cx="93663" cy="125413"/>
              </a:xfrm>
              <a:custGeom>
                <a:avLst/>
                <a:gdLst>
                  <a:gd name="T0" fmla="*/ 74 w 117"/>
                  <a:gd name="T1" fmla="*/ 0 h 159"/>
                  <a:gd name="T2" fmla="*/ 112 w 117"/>
                  <a:gd name="T3" fmla="*/ 21 h 159"/>
                  <a:gd name="T4" fmla="*/ 115 w 117"/>
                  <a:gd name="T5" fmla="*/ 24 h 159"/>
                  <a:gd name="T6" fmla="*/ 117 w 117"/>
                  <a:gd name="T7" fmla="*/ 28 h 159"/>
                  <a:gd name="T8" fmla="*/ 117 w 117"/>
                  <a:gd name="T9" fmla="*/ 31 h 159"/>
                  <a:gd name="T10" fmla="*/ 115 w 117"/>
                  <a:gd name="T11" fmla="*/ 36 h 159"/>
                  <a:gd name="T12" fmla="*/ 53 w 117"/>
                  <a:gd name="T13" fmla="*/ 154 h 159"/>
                  <a:gd name="T14" fmla="*/ 51 w 117"/>
                  <a:gd name="T15" fmla="*/ 157 h 159"/>
                  <a:gd name="T16" fmla="*/ 48 w 117"/>
                  <a:gd name="T17" fmla="*/ 159 h 159"/>
                  <a:gd name="T18" fmla="*/ 43 w 117"/>
                  <a:gd name="T19" fmla="*/ 159 h 159"/>
                  <a:gd name="T20" fmla="*/ 39 w 117"/>
                  <a:gd name="T21" fmla="*/ 159 h 159"/>
                  <a:gd name="T22" fmla="*/ 0 w 117"/>
                  <a:gd name="T23" fmla="*/ 137 h 159"/>
                  <a:gd name="T24" fmla="*/ 74 w 117"/>
                  <a:gd name="T2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59">
                    <a:moveTo>
                      <a:pt x="74" y="0"/>
                    </a:moveTo>
                    <a:lnTo>
                      <a:pt x="112" y="21"/>
                    </a:lnTo>
                    <a:lnTo>
                      <a:pt x="115" y="24"/>
                    </a:lnTo>
                    <a:lnTo>
                      <a:pt x="117" y="28"/>
                    </a:lnTo>
                    <a:lnTo>
                      <a:pt x="117" y="31"/>
                    </a:lnTo>
                    <a:lnTo>
                      <a:pt x="115" y="36"/>
                    </a:lnTo>
                    <a:lnTo>
                      <a:pt x="53" y="154"/>
                    </a:lnTo>
                    <a:lnTo>
                      <a:pt x="51" y="157"/>
                    </a:lnTo>
                    <a:lnTo>
                      <a:pt x="48" y="159"/>
                    </a:lnTo>
                    <a:lnTo>
                      <a:pt x="43" y="159"/>
                    </a:lnTo>
                    <a:lnTo>
                      <a:pt x="39" y="159"/>
                    </a:lnTo>
                    <a:lnTo>
                      <a:pt x="0" y="137"/>
                    </a:lnTo>
                    <a:lnTo>
                      <a:pt x="74" y="0"/>
                    </a:lnTo>
                    <a:close/>
                  </a:path>
                </a:pathLst>
              </a:custGeom>
              <a:solidFill>
                <a:schemeClr val="accent5"/>
              </a:solidFill>
              <a:ln w="0">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32" name="Freeform 1830">
                <a:extLst>
                  <a:ext uri="{FF2B5EF4-FFF2-40B4-BE49-F238E27FC236}">
                    <a16:creationId xmlns:a16="http://schemas.microsoft.com/office/drawing/2014/main" id="{FBEC81AD-D2B6-49D1-88B4-8AA0A599813D}"/>
                  </a:ext>
                </a:extLst>
              </p:cNvPr>
              <p:cNvSpPr>
                <a:spLocks/>
              </p:cNvSpPr>
              <p:nvPr/>
            </p:nvSpPr>
            <p:spPr bwMode="auto">
              <a:xfrm>
                <a:off x="8929688" y="4143375"/>
                <a:ext cx="31750" cy="46038"/>
              </a:xfrm>
              <a:custGeom>
                <a:avLst/>
                <a:gdLst>
                  <a:gd name="T0" fmla="*/ 31 w 39"/>
                  <a:gd name="T1" fmla="*/ 0 h 57"/>
                  <a:gd name="T2" fmla="*/ 34 w 39"/>
                  <a:gd name="T3" fmla="*/ 1 h 57"/>
                  <a:gd name="T4" fmla="*/ 38 w 39"/>
                  <a:gd name="T5" fmla="*/ 3 h 57"/>
                  <a:gd name="T6" fmla="*/ 39 w 39"/>
                  <a:gd name="T7" fmla="*/ 7 h 57"/>
                  <a:gd name="T8" fmla="*/ 39 w 39"/>
                  <a:gd name="T9" fmla="*/ 12 h 57"/>
                  <a:gd name="T10" fmla="*/ 38 w 39"/>
                  <a:gd name="T11" fmla="*/ 15 h 57"/>
                  <a:gd name="T12" fmla="*/ 17 w 39"/>
                  <a:gd name="T13" fmla="*/ 52 h 57"/>
                  <a:gd name="T14" fmla="*/ 15 w 39"/>
                  <a:gd name="T15" fmla="*/ 55 h 57"/>
                  <a:gd name="T16" fmla="*/ 12 w 39"/>
                  <a:gd name="T17" fmla="*/ 57 h 57"/>
                  <a:gd name="T18" fmla="*/ 8 w 39"/>
                  <a:gd name="T19" fmla="*/ 57 h 57"/>
                  <a:gd name="T20" fmla="*/ 5 w 39"/>
                  <a:gd name="T21" fmla="*/ 57 h 57"/>
                  <a:gd name="T22" fmla="*/ 1 w 39"/>
                  <a:gd name="T23" fmla="*/ 53 h 57"/>
                  <a:gd name="T24" fmla="*/ 0 w 39"/>
                  <a:gd name="T25" fmla="*/ 50 h 57"/>
                  <a:gd name="T26" fmla="*/ 0 w 39"/>
                  <a:gd name="T27" fmla="*/ 46 h 57"/>
                  <a:gd name="T28" fmla="*/ 0 w 39"/>
                  <a:gd name="T29" fmla="*/ 43 h 57"/>
                  <a:gd name="T30" fmla="*/ 20 w 39"/>
                  <a:gd name="T31" fmla="*/ 5 h 57"/>
                  <a:gd name="T32" fmla="*/ 24 w 39"/>
                  <a:gd name="T33" fmla="*/ 1 h 57"/>
                  <a:gd name="T34" fmla="*/ 27 w 39"/>
                  <a:gd name="T35" fmla="*/ 0 h 57"/>
                  <a:gd name="T36" fmla="*/ 31 w 39"/>
                  <a:gd name="T3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57">
                    <a:moveTo>
                      <a:pt x="31" y="0"/>
                    </a:moveTo>
                    <a:lnTo>
                      <a:pt x="34" y="1"/>
                    </a:lnTo>
                    <a:lnTo>
                      <a:pt x="38" y="3"/>
                    </a:lnTo>
                    <a:lnTo>
                      <a:pt x="39" y="7"/>
                    </a:lnTo>
                    <a:lnTo>
                      <a:pt x="39" y="12"/>
                    </a:lnTo>
                    <a:lnTo>
                      <a:pt x="38" y="15"/>
                    </a:lnTo>
                    <a:lnTo>
                      <a:pt x="17" y="52"/>
                    </a:lnTo>
                    <a:lnTo>
                      <a:pt x="15" y="55"/>
                    </a:lnTo>
                    <a:lnTo>
                      <a:pt x="12" y="57"/>
                    </a:lnTo>
                    <a:lnTo>
                      <a:pt x="8" y="57"/>
                    </a:lnTo>
                    <a:lnTo>
                      <a:pt x="5" y="57"/>
                    </a:lnTo>
                    <a:lnTo>
                      <a:pt x="1" y="53"/>
                    </a:lnTo>
                    <a:lnTo>
                      <a:pt x="0" y="50"/>
                    </a:lnTo>
                    <a:lnTo>
                      <a:pt x="0" y="46"/>
                    </a:lnTo>
                    <a:lnTo>
                      <a:pt x="0" y="43"/>
                    </a:lnTo>
                    <a:lnTo>
                      <a:pt x="20" y="5"/>
                    </a:lnTo>
                    <a:lnTo>
                      <a:pt x="24" y="1"/>
                    </a:lnTo>
                    <a:lnTo>
                      <a:pt x="27" y="0"/>
                    </a:lnTo>
                    <a:lnTo>
                      <a:pt x="31" y="0"/>
                    </a:lnTo>
                    <a:close/>
                  </a:path>
                </a:pathLst>
              </a:custGeom>
              <a:solidFill>
                <a:srgbClr val="DEE5E3"/>
              </a:solidFill>
              <a:ln w="0">
                <a:solidFill>
                  <a:srgbClr val="DEE5E3"/>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33" name="Freeform 1831">
                <a:extLst>
                  <a:ext uri="{FF2B5EF4-FFF2-40B4-BE49-F238E27FC236}">
                    <a16:creationId xmlns:a16="http://schemas.microsoft.com/office/drawing/2014/main" id="{D1769C3F-AD6C-404D-A0CC-D380B65DC3F8}"/>
                  </a:ext>
                </a:extLst>
              </p:cNvPr>
              <p:cNvSpPr>
                <a:spLocks/>
              </p:cNvSpPr>
              <p:nvPr/>
            </p:nvSpPr>
            <p:spPr bwMode="auto">
              <a:xfrm>
                <a:off x="8967788" y="3986213"/>
                <a:ext cx="157163" cy="92075"/>
              </a:xfrm>
              <a:custGeom>
                <a:avLst/>
                <a:gdLst>
                  <a:gd name="T0" fmla="*/ 9 w 197"/>
                  <a:gd name="T1" fmla="*/ 0 h 116"/>
                  <a:gd name="T2" fmla="*/ 12 w 197"/>
                  <a:gd name="T3" fmla="*/ 0 h 116"/>
                  <a:gd name="T4" fmla="*/ 194 w 197"/>
                  <a:gd name="T5" fmla="*/ 100 h 116"/>
                  <a:gd name="T6" fmla="*/ 195 w 197"/>
                  <a:gd name="T7" fmla="*/ 102 h 116"/>
                  <a:gd name="T8" fmla="*/ 197 w 197"/>
                  <a:gd name="T9" fmla="*/ 105 h 116"/>
                  <a:gd name="T10" fmla="*/ 197 w 197"/>
                  <a:gd name="T11" fmla="*/ 109 h 116"/>
                  <a:gd name="T12" fmla="*/ 197 w 197"/>
                  <a:gd name="T13" fmla="*/ 110 h 116"/>
                  <a:gd name="T14" fmla="*/ 194 w 197"/>
                  <a:gd name="T15" fmla="*/ 114 h 116"/>
                  <a:gd name="T16" fmla="*/ 192 w 197"/>
                  <a:gd name="T17" fmla="*/ 116 h 116"/>
                  <a:gd name="T18" fmla="*/ 188 w 197"/>
                  <a:gd name="T19" fmla="*/ 116 h 116"/>
                  <a:gd name="T20" fmla="*/ 185 w 197"/>
                  <a:gd name="T21" fmla="*/ 114 h 116"/>
                  <a:gd name="T22" fmla="*/ 3 w 197"/>
                  <a:gd name="T23" fmla="*/ 14 h 116"/>
                  <a:gd name="T24" fmla="*/ 2 w 197"/>
                  <a:gd name="T25" fmla="*/ 12 h 116"/>
                  <a:gd name="T26" fmla="*/ 0 w 197"/>
                  <a:gd name="T27" fmla="*/ 10 h 116"/>
                  <a:gd name="T28" fmla="*/ 0 w 197"/>
                  <a:gd name="T29" fmla="*/ 7 h 116"/>
                  <a:gd name="T30" fmla="*/ 0 w 197"/>
                  <a:gd name="T31" fmla="*/ 3 h 116"/>
                  <a:gd name="T32" fmla="*/ 2 w 197"/>
                  <a:gd name="T33" fmla="*/ 2 h 116"/>
                  <a:gd name="T34" fmla="*/ 5 w 197"/>
                  <a:gd name="T35" fmla="*/ 0 h 116"/>
                  <a:gd name="T36" fmla="*/ 9 w 197"/>
                  <a:gd name="T3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16">
                    <a:moveTo>
                      <a:pt x="9" y="0"/>
                    </a:moveTo>
                    <a:lnTo>
                      <a:pt x="12" y="0"/>
                    </a:lnTo>
                    <a:lnTo>
                      <a:pt x="194" y="100"/>
                    </a:lnTo>
                    <a:lnTo>
                      <a:pt x="195" y="102"/>
                    </a:lnTo>
                    <a:lnTo>
                      <a:pt x="197" y="105"/>
                    </a:lnTo>
                    <a:lnTo>
                      <a:pt x="197" y="109"/>
                    </a:lnTo>
                    <a:lnTo>
                      <a:pt x="197" y="110"/>
                    </a:lnTo>
                    <a:lnTo>
                      <a:pt x="194" y="114"/>
                    </a:lnTo>
                    <a:lnTo>
                      <a:pt x="192" y="116"/>
                    </a:lnTo>
                    <a:lnTo>
                      <a:pt x="188" y="116"/>
                    </a:lnTo>
                    <a:lnTo>
                      <a:pt x="185" y="114"/>
                    </a:lnTo>
                    <a:lnTo>
                      <a:pt x="3" y="14"/>
                    </a:lnTo>
                    <a:lnTo>
                      <a:pt x="2" y="12"/>
                    </a:lnTo>
                    <a:lnTo>
                      <a:pt x="0" y="10"/>
                    </a:lnTo>
                    <a:lnTo>
                      <a:pt x="0" y="7"/>
                    </a:lnTo>
                    <a:lnTo>
                      <a:pt x="0" y="3"/>
                    </a:lnTo>
                    <a:lnTo>
                      <a:pt x="2" y="2"/>
                    </a:lnTo>
                    <a:lnTo>
                      <a:pt x="5" y="0"/>
                    </a:lnTo>
                    <a:lnTo>
                      <a:pt x="9" y="0"/>
                    </a:lnTo>
                    <a:close/>
                  </a:path>
                </a:pathLst>
              </a:custGeom>
              <a:solidFill>
                <a:schemeClr val="accent5"/>
              </a:solidFill>
              <a:ln w="0">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34" name="Freeform 1832">
                <a:extLst>
                  <a:ext uri="{FF2B5EF4-FFF2-40B4-BE49-F238E27FC236}">
                    <a16:creationId xmlns:a16="http://schemas.microsoft.com/office/drawing/2014/main" id="{FF127E97-40F4-4236-8F57-A6ABAB4A68E0}"/>
                  </a:ext>
                </a:extLst>
              </p:cNvPr>
              <p:cNvSpPr>
                <a:spLocks/>
              </p:cNvSpPr>
              <p:nvPr/>
            </p:nvSpPr>
            <p:spPr bwMode="auto">
              <a:xfrm>
                <a:off x="8905876" y="4230688"/>
                <a:ext cx="52388" cy="39688"/>
              </a:xfrm>
              <a:custGeom>
                <a:avLst/>
                <a:gdLst>
                  <a:gd name="T0" fmla="*/ 4 w 66"/>
                  <a:gd name="T1" fmla="*/ 0 h 50"/>
                  <a:gd name="T2" fmla="*/ 66 w 66"/>
                  <a:gd name="T3" fmla="*/ 34 h 50"/>
                  <a:gd name="T4" fmla="*/ 56 w 66"/>
                  <a:gd name="T5" fmla="*/ 45 h 50"/>
                  <a:gd name="T6" fmla="*/ 43 w 66"/>
                  <a:gd name="T7" fmla="*/ 50 h 50"/>
                  <a:gd name="T8" fmla="*/ 31 w 66"/>
                  <a:gd name="T9" fmla="*/ 50 h 50"/>
                  <a:gd name="T10" fmla="*/ 19 w 66"/>
                  <a:gd name="T11" fmla="*/ 46 h 50"/>
                  <a:gd name="T12" fmla="*/ 9 w 66"/>
                  <a:gd name="T13" fmla="*/ 38 h 50"/>
                  <a:gd name="T14" fmla="*/ 2 w 66"/>
                  <a:gd name="T15" fmla="*/ 25 h 50"/>
                  <a:gd name="T16" fmla="*/ 0 w 66"/>
                  <a:gd name="T17" fmla="*/ 13 h 50"/>
                  <a:gd name="T18" fmla="*/ 4 w 66"/>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0">
                    <a:moveTo>
                      <a:pt x="4" y="0"/>
                    </a:moveTo>
                    <a:lnTo>
                      <a:pt x="66" y="34"/>
                    </a:lnTo>
                    <a:lnTo>
                      <a:pt x="56" y="45"/>
                    </a:lnTo>
                    <a:lnTo>
                      <a:pt x="43" y="50"/>
                    </a:lnTo>
                    <a:lnTo>
                      <a:pt x="31" y="50"/>
                    </a:lnTo>
                    <a:lnTo>
                      <a:pt x="19" y="46"/>
                    </a:lnTo>
                    <a:lnTo>
                      <a:pt x="9" y="38"/>
                    </a:lnTo>
                    <a:lnTo>
                      <a:pt x="2" y="25"/>
                    </a:lnTo>
                    <a:lnTo>
                      <a:pt x="0" y="13"/>
                    </a:lnTo>
                    <a:lnTo>
                      <a:pt x="4" y="0"/>
                    </a:lnTo>
                    <a:close/>
                  </a:path>
                </a:pathLst>
              </a:custGeom>
              <a:solidFill>
                <a:srgbClr val="DEE5E3"/>
              </a:solidFill>
              <a:ln w="0">
                <a:solidFill>
                  <a:srgbClr val="DEE5E3"/>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35" name="Freeform 1833">
                <a:extLst>
                  <a:ext uri="{FF2B5EF4-FFF2-40B4-BE49-F238E27FC236}">
                    <a16:creationId xmlns:a16="http://schemas.microsoft.com/office/drawing/2014/main" id="{96B1A778-8B43-4040-AAEB-DEC87C8F45EB}"/>
                  </a:ext>
                </a:extLst>
              </p:cNvPr>
              <p:cNvSpPr>
                <a:spLocks/>
              </p:cNvSpPr>
              <p:nvPr/>
            </p:nvSpPr>
            <p:spPr bwMode="auto">
              <a:xfrm>
                <a:off x="9013826" y="3968750"/>
                <a:ext cx="9525" cy="30163"/>
              </a:xfrm>
              <a:custGeom>
                <a:avLst/>
                <a:gdLst>
                  <a:gd name="T0" fmla="*/ 3 w 10"/>
                  <a:gd name="T1" fmla="*/ 0 h 38"/>
                  <a:gd name="T2" fmla="*/ 7 w 10"/>
                  <a:gd name="T3" fmla="*/ 0 h 38"/>
                  <a:gd name="T4" fmla="*/ 8 w 10"/>
                  <a:gd name="T5" fmla="*/ 2 h 38"/>
                  <a:gd name="T6" fmla="*/ 10 w 10"/>
                  <a:gd name="T7" fmla="*/ 4 h 38"/>
                  <a:gd name="T8" fmla="*/ 10 w 10"/>
                  <a:gd name="T9" fmla="*/ 6 h 38"/>
                  <a:gd name="T10" fmla="*/ 8 w 10"/>
                  <a:gd name="T11" fmla="*/ 37 h 38"/>
                  <a:gd name="T12" fmla="*/ 8 w 10"/>
                  <a:gd name="T13" fmla="*/ 37 h 38"/>
                  <a:gd name="T14" fmla="*/ 7 w 10"/>
                  <a:gd name="T15" fmla="*/ 38 h 38"/>
                  <a:gd name="T16" fmla="*/ 3 w 10"/>
                  <a:gd name="T17" fmla="*/ 38 h 38"/>
                  <a:gd name="T18" fmla="*/ 2 w 10"/>
                  <a:gd name="T19" fmla="*/ 37 h 38"/>
                  <a:gd name="T20" fmla="*/ 0 w 10"/>
                  <a:gd name="T21" fmla="*/ 35 h 38"/>
                  <a:gd name="T22" fmla="*/ 0 w 10"/>
                  <a:gd name="T23" fmla="*/ 33 h 38"/>
                  <a:gd name="T24" fmla="*/ 2 w 10"/>
                  <a:gd name="T25" fmla="*/ 2 h 38"/>
                  <a:gd name="T26" fmla="*/ 2 w 10"/>
                  <a:gd name="T27" fmla="*/ 0 h 38"/>
                  <a:gd name="T28" fmla="*/ 3 w 10"/>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38">
                    <a:moveTo>
                      <a:pt x="3" y="0"/>
                    </a:moveTo>
                    <a:lnTo>
                      <a:pt x="7" y="0"/>
                    </a:lnTo>
                    <a:lnTo>
                      <a:pt x="8" y="2"/>
                    </a:lnTo>
                    <a:lnTo>
                      <a:pt x="10" y="4"/>
                    </a:lnTo>
                    <a:lnTo>
                      <a:pt x="10" y="6"/>
                    </a:lnTo>
                    <a:lnTo>
                      <a:pt x="8" y="37"/>
                    </a:lnTo>
                    <a:lnTo>
                      <a:pt x="8" y="37"/>
                    </a:lnTo>
                    <a:lnTo>
                      <a:pt x="7" y="38"/>
                    </a:lnTo>
                    <a:lnTo>
                      <a:pt x="3" y="38"/>
                    </a:lnTo>
                    <a:lnTo>
                      <a:pt x="2" y="37"/>
                    </a:lnTo>
                    <a:lnTo>
                      <a:pt x="0" y="35"/>
                    </a:lnTo>
                    <a:lnTo>
                      <a:pt x="0" y="33"/>
                    </a:lnTo>
                    <a:lnTo>
                      <a:pt x="2" y="2"/>
                    </a:lnTo>
                    <a:lnTo>
                      <a:pt x="2" y="0"/>
                    </a:lnTo>
                    <a:lnTo>
                      <a:pt x="3" y="0"/>
                    </a:lnTo>
                    <a:close/>
                  </a:path>
                </a:pathLst>
              </a:custGeom>
              <a:solidFill>
                <a:srgbClr val="DEE5E3"/>
              </a:solidFill>
              <a:ln w="0">
                <a:solidFill>
                  <a:srgbClr val="DEE5E3"/>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36" name="Freeform 1834">
                <a:extLst>
                  <a:ext uri="{FF2B5EF4-FFF2-40B4-BE49-F238E27FC236}">
                    <a16:creationId xmlns:a16="http://schemas.microsoft.com/office/drawing/2014/main" id="{71AABBB1-6D80-4DFE-B02F-D264E020BDA4}"/>
                  </a:ext>
                </a:extLst>
              </p:cNvPr>
              <p:cNvSpPr>
                <a:spLocks/>
              </p:cNvSpPr>
              <p:nvPr/>
            </p:nvSpPr>
            <p:spPr bwMode="auto">
              <a:xfrm>
                <a:off x="9088438" y="4019550"/>
                <a:ext cx="26988" cy="20638"/>
              </a:xfrm>
              <a:custGeom>
                <a:avLst/>
                <a:gdLst>
                  <a:gd name="T0" fmla="*/ 28 w 35"/>
                  <a:gd name="T1" fmla="*/ 0 h 26"/>
                  <a:gd name="T2" fmla="*/ 31 w 35"/>
                  <a:gd name="T3" fmla="*/ 0 h 26"/>
                  <a:gd name="T4" fmla="*/ 33 w 35"/>
                  <a:gd name="T5" fmla="*/ 2 h 26"/>
                  <a:gd name="T6" fmla="*/ 35 w 35"/>
                  <a:gd name="T7" fmla="*/ 4 h 26"/>
                  <a:gd name="T8" fmla="*/ 35 w 35"/>
                  <a:gd name="T9" fmla="*/ 6 h 26"/>
                  <a:gd name="T10" fmla="*/ 35 w 35"/>
                  <a:gd name="T11" fmla="*/ 7 h 26"/>
                  <a:gd name="T12" fmla="*/ 9 w 35"/>
                  <a:gd name="T13" fmla="*/ 25 h 26"/>
                  <a:gd name="T14" fmla="*/ 7 w 35"/>
                  <a:gd name="T15" fmla="*/ 26 h 26"/>
                  <a:gd name="T16" fmla="*/ 5 w 35"/>
                  <a:gd name="T17" fmla="*/ 26 h 26"/>
                  <a:gd name="T18" fmla="*/ 2 w 35"/>
                  <a:gd name="T19" fmla="*/ 25 h 26"/>
                  <a:gd name="T20" fmla="*/ 0 w 35"/>
                  <a:gd name="T21" fmla="*/ 21 h 26"/>
                  <a:gd name="T22" fmla="*/ 0 w 35"/>
                  <a:gd name="T23" fmla="*/ 19 h 26"/>
                  <a:gd name="T24" fmla="*/ 2 w 35"/>
                  <a:gd name="T25" fmla="*/ 19 h 26"/>
                  <a:gd name="T26" fmla="*/ 26 w 35"/>
                  <a:gd name="T27" fmla="*/ 0 h 26"/>
                  <a:gd name="T28" fmla="*/ 28 w 35"/>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6">
                    <a:moveTo>
                      <a:pt x="28" y="0"/>
                    </a:moveTo>
                    <a:lnTo>
                      <a:pt x="31" y="0"/>
                    </a:lnTo>
                    <a:lnTo>
                      <a:pt x="33" y="2"/>
                    </a:lnTo>
                    <a:lnTo>
                      <a:pt x="35" y="4"/>
                    </a:lnTo>
                    <a:lnTo>
                      <a:pt x="35" y="6"/>
                    </a:lnTo>
                    <a:lnTo>
                      <a:pt x="35" y="7"/>
                    </a:lnTo>
                    <a:lnTo>
                      <a:pt x="9" y="25"/>
                    </a:lnTo>
                    <a:lnTo>
                      <a:pt x="7" y="26"/>
                    </a:lnTo>
                    <a:lnTo>
                      <a:pt x="5" y="26"/>
                    </a:lnTo>
                    <a:lnTo>
                      <a:pt x="2" y="25"/>
                    </a:lnTo>
                    <a:lnTo>
                      <a:pt x="0" y="21"/>
                    </a:lnTo>
                    <a:lnTo>
                      <a:pt x="0" y="19"/>
                    </a:lnTo>
                    <a:lnTo>
                      <a:pt x="2" y="19"/>
                    </a:lnTo>
                    <a:lnTo>
                      <a:pt x="26" y="0"/>
                    </a:lnTo>
                    <a:lnTo>
                      <a:pt x="28" y="0"/>
                    </a:lnTo>
                    <a:close/>
                  </a:path>
                </a:pathLst>
              </a:custGeom>
              <a:solidFill>
                <a:srgbClr val="DEE5E3"/>
              </a:solidFill>
              <a:ln w="0">
                <a:solidFill>
                  <a:srgbClr val="DEE5E3"/>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37" name="Freeform 1835">
                <a:extLst>
                  <a:ext uri="{FF2B5EF4-FFF2-40B4-BE49-F238E27FC236}">
                    <a16:creationId xmlns:a16="http://schemas.microsoft.com/office/drawing/2014/main" id="{895CAEFC-0454-49AC-A1CD-A9CC7BD783E1}"/>
                  </a:ext>
                </a:extLst>
              </p:cNvPr>
              <p:cNvSpPr>
                <a:spLocks/>
              </p:cNvSpPr>
              <p:nvPr/>
            </p:nvSpPr>
            <p:spPr bwMode="auto">
              <a:xfrm>
                <a:off x="9051926" y="3990975"/>
                <a:ext cx="20638" cy="26988"/>
              </a:xfrm>
              <a:custGeom>
                <a:avLst/>
                <a:gdLst>
                  <a:gd name="T0" fmla="*/ 20 w 26"/>
                  <a:gd name="T1" fmla="*/ 0 h 35"/>
                  <a:gd name="T2" fmla="*/ 23 w 26"/>
                  <a:gd name="T3" fmla="*/ 0 h 35"/>
                  <a:gd name="T4" fmla="*/ 25 w 26"/>
                  <a:gd name="T5" fmla="*/ 2 h 35"/>
                  <a:gd name="T6" fmla="*/ 26 w 26"/>
                  <a:gd name="T7" fmla="*/ 3 h 35"/>
                  <a:gd name="T8" fmla="*/ 26 w 26"/>
                  <a:gd name="T9" fmla="*/ 7 h 35"/>
                  <a:gd name="T10" fmla="*/ 11 w 26"/>
                  <a:gd name="T11" fmla="*/ 33 h 35"/>
                  <a:gd name="T12" fmla="*/ 9 w 26"/>
                  <a:gd name="T13" fmla="*/ 35 h 35"/>
                  <a:gd name="T14" fmla="*/ 7 w 26"/>
                  <a:gd name="T15" fmla="*/ 35 h 35"/>
                  <a:gd name="T16" fmla="*/ 4 w 26"/>
                  <a:gd name="T17" fmla="*/ 33 h 35"/>
                  <a:gd name="T18" fmla="*/ 2 w 26"/>
                  <a:gd name="T19" fmla="*/ 31 h 35"/>
                  <a:gd name="T20" fmla="*/ 0 w 26"/>
                  <a:gd name="T21" fmla="*/ 29 h 35"/>
                  <a:gd name="T22" fmla="*/ 0 w 26"/>
                  <a:gd name="T23" fmla="*/ 28 h 35"/>
                  <a:gd name="T24" fmla="*/ 16 w 26"/>
                  <a:gd name="T25" fmla="*/ 2 h 35"/>
                  <a:gd name="T26" fmla="*/ 18 w 26"/>
                  <a:gd name="T27" fmla="*/ 0 h 35"/>
                  <a:gd name="T28" fmla="*/ 20 w 26"/>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5">
                    <a:moveTo>
                      <a:pt x="20" y="0"/>
                    </a:moveTo>
                    <a:lnTo>
                      <a:pt x="23" y="0"/>
                    </a:lnTo>
                    <a:lnTo>
                      <a:pt x="25" y="2"/>
                    </a:lnTo>
                    <a:lnTo>
                      <a:pt x="26" y="3"/>
                    </a:lnTo>
                    <a:lnTo>
                      <a:pt x="26" y="7"/>
                    </a:lnTo>
                    <a:lnTo>
                      <a:pt x="11" y="33"/>
                    </a:lnTo>
                    <a:lnTo>
                      <a:pt x="9" y="35"/>
                    </a:lnTo>
                    <a:lnTo>
                      <a:pt x="7" y="35"/>
                    </a:lnTo>
                    <a:lnTo>
                      <a:pt x="4" y="33"/>
                    </a:lnTo>
                    <a:lnTo>
                      <a:pt x="2" y="31"/>
                    </a:lnTo>
                    <a:lnTo>
                      <a:pt x="0" y="29"/>
                    </a:lnTo>
                    <a:lnTo>
                      <a:pt x="0" y="28"/>
                    </a:lnTo>
                    <a:lnTo>
                      <a:pt x="16" y="2"/>
                    </a:lnTo>
                    <a:lnTo>
                      <a:pt x="18" y="0"/>
                    </a:lnTo>
                    <a:lnTo>
                      <a:pt x="20" y="0"/>
                    </a:lnTo>
                    <a:close/>
                  </a:path>
                </a:pathLst>
              </a:custGeom>
              <a:solidFill>
                <a:srgbClr val="DEE5E3"/>
              </a:solidFill>
              <a:ln w="0">
                <a:solidFill>
                  <a:srgbClr val="DEE5E3"/>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38" name="Freeform 1836">
                <a:extLst>
                  <a:ext uri="{FF2B5EF4-FFF2-40B4-BE49-F238E27FC236}">
                    <a16:creationId xmlns:a16="http://schemas.microsoft.com/office/drawing/2014/main" id="{2FBC75AF-AE25-42EE-B0F7-CD024A20D3F5}"/>
                  </a:ext>
                </a:extLst>
              </p:cNvPr>
              <p:cNvSpPr>
                <a:spLocks/>
              </p:cNvSpPr>
              <p:nvPr/>
            </p:nvSpPr>
            <p:spPr bwMode="auto">
              <a:xfrm>
                <a:off x="8266113" y="4191000"/>
                <a:ext cx="57150" cy="107950"/>
              </a:xfrm>
              <a:custGeom>
                <a:avLst/>
                <a:gdLst>
                  <a:gd name="T0" fmla="*/ 33 w 71"/>
                  <a:gd name="T1" fmla="*/ 0 h 137"/>
                  <a:gd name="T2" fmla="*/ 64 w 71"/>
                  <a:gd name="T3" fmla="*/ 63 h 137"/>
                  <a:gd name="T4" fmla="*/ 70 w 71"/>
                  <a:gd name="T5" fmla="*/ 73 h 137"/>
                  <a:gd name="T6" fmla="*/ 70 w 71"/>
                  <a:gd name="T7" fmla="*/ 75 h 137"/>
                  <a:gd name="T8" fmla="*/ 71 w 71"/>
                  <a:gd name="T9" fmla="*/ 76 h 137"/>
                  <a:gd name="T10" fmla="*/ 71 w 71"/>
                  <a:gd name="T11" fmla="*/ 80 h 137"/>
                  <a:gd name="T12" fmla="*/ 71 w 71"/>
                  <a:gd name="T13" fmla="*/ 85 h 137"/>
                  <a:gd name="T14" fmla="*/ 71 w 71"/>
                  <a:gd name="T15" fmla="*/ 89 h 137"/>
                  <a:gd name="T16" fmla="*/ 71 w 71"/>
                  <a:gd name="T17" fmla="*/ 92 h 137"/>
                  <a:gd name="T18" fmla="*/ 70 w 71"/>
                  <a:gd name="T19" fmla="*/ 96 h 137"/>
                  <a:gd name="T20" fmla="*/ 66 w 71"/>
                  <a:gd name="T21" fmla="*/ 99 h 137"/>
                  <a:gd name="T22" fmla="*/ 64 w 71"/>
                  <a:gd name="T23" fmla="*/ 101 h 137"/>
                  <a:gd name="T24" fmla="*/ 63 w 71"/>
                  <a:gd name="T25" fmla="*/ 102 h 137"/>
                  <a:gd name="T26" fmla="*/ 61 w 71"/>
                  <a:gd name="T27" fmla="*/ 104 h 137"/>
                  <a:gd name="T28" fmla="*/ 70 w 71"/>
                  <a:gd name="T29" fmla="*/ 120 h 137"/>
                  <a:gd name="T30" fmla="*/ 35 w 71"/>
                  <a:gd name="T31" fmla="*/ 137 h 137"/>
                  <a:gd name="T32" fmla="*/ 25 w 71"/>
                  <a:gd name="T33" fmla="*/ 118 h 137"/>
                  <a:gd name="T34" fmla="*/ 13 w 71"/>
                  <a:gd name="T35" fmla="*/ 101 h 137"/>
                  <a:gd name="T36" fmla="*/ 4 w 71"/>
                  <a:gd name="T37" fmla="*/ 87 h 137"/>
                  <a:gd name="T38" fmla="*/ 6 w 71"/>
                  <a:gd name="T39" fmla="*/ 89 h 137"/>
                  <a:gd name="T40" fmla="*/ 6 w 71"/>
                  <a:gd name="T41" fmla="*/ 89 h 137"/>
                  <a:gd name="T42" fmla="*/ 2 w 71"/>
                  <a:gd name="T43" fmla="*/ 71 h 137"/>
                  <a:gd name="T44" fmla="*/ 0 w 71"/>
                  <a:gd name="T45" fmla="*/ 54 h 137"/>
                  <a:gd name="T46" fmla="*/ 0 w 71"/>
                  <a:gd name="T47" fmla="*/ 40 h 137"/>
                  <a:gd name="T48" fmla="*/ 2 w 71"/>
                  <a:gd name="T49" fmla="*/ 30 h 137"/>
                  <a:gd name="T50" fmla="*/ 11 w 71"/>
                  <a:gd name="T51" fmla="*/ 21 h 137"/>
                  <a:gd name="T52" fmla="*/ 23 w 71"/>
                  <a:gd name="T53" fmla="*/ 11 h 137"/>
                  <a:gd name="T54" fmla="*/ 33 w 71"/>
                  <a:gd name="T5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137">
                    <a:moveTo>
                      <a:pt x="33" y="0"/>
                    </a:moveTo>
                    <a:lnTo>
                      <a:pt x="64" y="63"/>
                    </a:lnTo>
                    <a:lnTo>
                      <a:pt x="70" y="73"/>
                    </a:lnTo>
                    <a:lnTo>
                      <a:pt x="70" y="75"/>
                    </a:lnTo>
                    <a:lnTo>
                      <a:pt x="71" y="76"/>
                    </a:lnTo>
                    <a:lnTo>
                      <a:pt x="71" y="80"/>
                    </a:lnTo>
                    <a:lnTo>
                      <a:pt x="71" y="85"/>
                    </a:lnTo>
                    <a:lnTo>
                      <a:pt x="71" y="89"/>
                    </a:lnTo>
                    <a:lnTo>
                      <a:pt x="71" y="92"/>
                    </a:lnTo>
                    <a:lnTo>
                      <a:pt x="70" y="96"/>
                    </a:lnTo>
                    <a:lnTo>
                      <a:pt x="66" y="99"/>
                    </a:lnTo>
                    <a:lnTo>
                      <a:pt x="64" y="101"/>
                    </a:lnTo>
                    <a:lnTo>
                      <a:pt x="63" y="102"/>
                    </a:lnTo>
                    <a:lnTo>
                      <a:pt x="61" y="104"/>
                    </a:lnTo>
                    <a:lnTo>
                      <a:pt x="70" y="120"/>
                    </a:lnTo>
                    <a:lnTo>
                      <a:pt x="35" y="137"/>
                    </a:lnTo>
                    <a:lnTo>
                      <a:pt x="25" y="118"/>
                    </a:lnTo>
                    <a:lnTo>
                      <a:pt x="13" y="101"/>
                    </a:lnTo>
                    <a:lnTo>
                      <a:pt x="4" y="87"/>
                    </a:lnTo>
                    <a:lnTo>
                      <a:pt x="6" y="89"/>
                    </a:lnTo>
                    <a:lnTo>
                      <a:pt x="6" y="89"/>
                    </a:lnTo>
                    <a:lnTo>
                      <a:pt x="2" y="71"/>
                    </a:lnTo>
                    <a:lnTo>
                      <a:pt x="0" y="54"/>
                    </a:lnTo>
                    <a:lnTo>
                      <a:pt x="0" y="40"/>
                    </a:lnTo>
                    <a:lnTo>
                      <a:pt x="2" y="30"/>
                    </a:lnTo>
                    <a:lnTo>
                      <a:pt x="11" y="21"/>
                    </a:lnTo>
                    <a:lnTo>
                      <a:pt x="23" y="11"/>
                    </a:lnTo>
                    <a:lnTo>
                      <a:pt x="33" y="0"/>
                    </a:lnTo>
                    <a:close/>
                  </a:path>
                </a:pathLst>
              </a:custGeom>
              <a:solidFill>
                <a:schemeClr val="accent3">
                  <a:lumMod val="60000"/>
                  <a:lumOff val="40000"/>
                </a:schemeClr>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39" name="Freeform 1837">
                <a:extLst>
                  <a:ext uri="{FF2B5EF4-FFF2-40B4-BE49-F238E27FC236}">
                    <a16:creationId xmlns:a16="http://schemas.microsoft.com/office/drawing/2014/main" id="{35CDAE72-CB60-45C1-A9B2-37532CAC7FEA}"/>
                  </a:ext>
                </a:extLst>
              </p:cNvPr>
              <p:cNvSpPr>
                <a:spLocks/>
              </p:cNvSpPr>
              <p:nvPr/>
            </p:nvSpPr>
            <p:spPr bwMode="auto">
              <a:xfrm>
                <a:off x="8216901" y="4265613"/>
                <a:ext cx="77788" cy="47625"/>
              </a:xfrm>
              <a:custGeom>
                <a:avLst/>
                <a:gdLst>
                  <a:gd name="T0" fmla="*/ 73 w 97"/>
                  <a:gd name="T1" fmla="*/ 0 h 58"/>
                  <a:gd name="T2" fmla="*/ 85 w 97"/>
                  <a:gd name="T3" fmla="*/ 20 h 58"/>
                  <a:gd name="T4" fmla="*/ 97 w 97"/>
                  <a:gd name="T5" fmla="*/ 41 h 58"/>
                  <a:gd name="T6" fmla="*/ 62 w 97"/>
                  <a:gd name="T7" fmla="*/ 58 h 58"/>
                  <a:gd name="T8" fmla="*/ 50 w 97"/>
                  <a:gd name="T9" fmla="*/ 34 h 58"/>
                  <a:gd name="T10" fmla="*/ 45 w 97"/>
                  <a:gd name="T11" fmla="*/ 32 h 58"/>
                  <a:gd name="T12" fmla="*/ 35 w 97"/>
                  <a:gd name="T13" fmla="*/ 29 h 58"/>
                  <a:gd name="T14" fmla="*/ 23 w 97"/>
                  <a:gd name="T15" fmla="*/ 25 h 58"/>
                  <a:gd name="T16" fmla="*/ 14 w 97"/>
                  <a:gd name="T17" fmla="*/ 22 h 58"/>
                  <a:gd name="T18" fmla="*/ 9 w 97"/>
                  <a:gd name="T19" fmla="*/ 20 h 58"/>
                  <a:gd name="T20" fmla="*/ 7 w 97"/>
                  <a:gd name="T21" fmla="*/ 19 h 58"/>
                  <a:gd name="T22" fmla="*/ 5 w 97"/>
                  <a:gd name="T23" fmla="*/ 17 h 58"/>
                  <a:gd name="T24" fmla="*/ 2 w 97"/>
                  <a:gd name="T25" fmla="*/ 15 h 58"/>
                  <a:gd name="T26" fmla="*/ 0 w 97"/>
                  <a:gd name="T27" fmla="*/ 12 h 58"/>
                  <a:gd name="T28" fmla="*/ 2 w 97"/>
                  <a:gd name="T29" fmla="*/ 13 h 58"/>
                  <a:gd name="T30" fmla="*/ 5 w 97"/>
                  <a:gd name="T31" fmla="*/ 15 h 58"/>
                  <a:gd name="T32" fmla="*/ 11 w 97"/>
                  <a:gd name="T33" fmla="*/ 17 h 58"/>
                  <a:gd name="T34" fmla="*/ 18 w 97"/>
                  <a:gd name="T35" fmla="*/ 17 h 58"/>
                  <a:gd name="T36" fmla="*/ 31 w 97"/>
                  <a:gd name="T37" fmla="*/ 17 h 58"/>
                  <a:gd name="T38" fmla="*/ 45 w 97"/>
                  <a:gd name="T39" fmla="*/ 17 h 58"/>
                  <a:gd name="T40" fmla="*/ 57 w 97"/>
                  <a:gd name="T41" fmla="*/ 17 h 58"/>
                  <a:gd name="T42" fmla="*/ 68 w 97"/>
                  <a:gd name="T43" fmla="*/ 13 h 58"/>
                  <a:gd name="T44" fmla="*/ 71 w 97"/>
                  <a:gd name="T45" fmla="*/ 6 h 58"/>
                  <a:gd name="T46" fmla="*/ 73 w 97"/>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58">
                    <a:moveTo>
                      <a:pt x="73" y="0"/>
                    </a:moveTo>
                    <a:lnTo>
                      <a:pt x="85" y="20"/>
                    </a:lnTo>
                    <a:lnTo>
                      <a:pt x="97" y="41"/>
                    </a:lnTo>
                    <a:lnTo>
                      <a:pt x="62" y="58"/>
                    </a:lnTo>
                    <a:lnTo>
                      <a:pt x="50" y="34"/>
                    </a:lnTo>
                    <a:lnTo>
                      <a:pt x="45" y="32"/>
                    </a:lnTo>
                    <a:lnTo>
                      <a:pt x="35" y="29"/>
                    </a:lnTo>
                    <a:lnTo>
                      <a:pt x="23" y="25"/>
                    </a:lnTo>
                    <a:lnTo>
                      <a:pt x="14" y="22"/>
                    </a:lnTo>
                    <a:lnTo>
                      <a:pt x="9" y="20"/>
                    </a:lnTo>
                    <a:lnTo>
                      <a:pt x="7" y="19"/>
                    </a:lnTo>
                    <a:lnTo>
                      <a:pt x="5" y="17"/>
                    </a:lnTo>
                    <a:lnTo>
                      <a:pt x="2" y="15"/>
                    </a:lnTo>
                    <a:lnTo>
                      <a:pt x="0" y="12"/>
                    </a:lnTo>
                    <a:lnTo>
                      <a:pt x="2" y="13"/>
                    </a:lnTo>
                    <a:lnTo>
                      <a:pt x="5" y="15"/>
                    </a:lnTo>
                    <a:lnTo>
                      <a:pt x="11" y="17"/>
                    </a:lnTo>
                    <a:lnTo>
                      <a:pt x="18" y="17"/>
                    </a:lnTo>
                    <a:lnTo>
                      <a:pt x="31" y="17"/>
                    </a:lnTo>
                    <a:lnTo>
                      <a:pt x="45" y="17"/>
                    </a:lnTo>
                    <a:lnTo>
                      <a:pt x="57" y="17"/>
                    </a:lnTo>
                    <a:lnTo>
                      <a:pt x="68" y="13"/>
                    </a:lnTo>
                    <a:lnTo>
                      <a:pt x="71" y="6"/>
                    </a:lnTo>
                    <a:lnTo>
                      <a:pt x="73" y="0"/>
                    </a:lnTo>
                    <a:close/>
                  </a:path>
                </a:pathLst>
              </a:custGeom>
              <a:solidFill>
                <a:srgbClr val="EFC9B6"/>
              </a:solidFill>
              <a:ln w="0">
                <a:solidFill>
                  <a:srgbClr val="EFC9B6"/>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40" name="Freeform 1838">
                <a:extLst>
                  <a:ext uri="{FF2B5EF4-FFF2-40B4-BE49-F238E27FC236}">
                    <a16:creationId xmlns:a16="http://schemas.microsoft.com/office/drawing/2014/main" id="{D72DCF40-8AEF-44F0-8E60-A7E528292FC5}"/>
                  </a:ext>
                </a:extLst>
              </p:cNvPr>
              <p:cNvSpPr>
                <a:spLocks noEditPoints="1"/>
              </p:cNvSpPr>
              <p:nvPr/>
            </p:nvSpPr>
            <p:spPr bwMode="auto">
              <a:xfrm>
                <a:off x="8118476" y="4017963"/>
                <a:ext cx="138113" cy="138113"/>
              </a:xfrm>
              <a:custGeom>
                <a:avLst/>
                <a:gdLst>
                  <a:gd name="T0" fmla="*/ 78 w 174"/>
                  <a:gd name="T1" fmla="*/ 15 h 174"/>
                  <a:gd name="T2" fmla="*/ 55 w 174"/>
                  <a:gd name="T3" fmla="*/ 22 h 174"/>
                  <a:gd name="T4" fmla="*/ 36 w 174"/>
                  <a:gd name="T5" fmla="*/ 36 h 174"/>
                  <a:gd name="T6" fmla="*/ 22 w 174"/>
                  <a:gd name="T7" fmla="*/ 55 h 174"/>
                  <a:gd name="T8" fmla="*/ 15 w 174"/>
                  <a:gd name="T9" fmla="*/ 76 h 174"/>
                  <a:gd name="T10" fmla="*/ 15 w 174"/>
                  <a:gd name="T11" fmla="*/ 98 h 174"/>
                  <a:gd name="T12" fmla="*/ 22 w 174"/>
                  <a:gd name="T13" fmla="*/ 121 h 174"/>
                  <a:gd name="T14" fmla="*/ 36 w 174"/>
                  <a:gd name="T15" fmla="*/ 138 h 174"/>
                  <a:gd name="T16" fmla="*/ 53 w 174"/>
                  <a:gd name="T17" fmla="*/ 152 h 174"/>
                  <a:gd name="T18" fmla="*/ 76 w 174"/>
                  <a:gd name="T19" fmla="*/ 159 h 174"/>
                  <a:gd name="T20" fmla="*/ 98 w 174"/>
                  <a:gd name="T21" fmla="*/ 159 h 174"/>
                  <a:gd name="T22" fmla="*/ 119 w 174"/>
                  <a:gd name="T23" fmla="*/ 152 h 174"/>
                  <a:gd name="T24" fmla="*/ 138 w 174"/>
                  <a:gd name="T25" fmla="*/ 138 h 174"/>
                  <a:gd name="T26" fmla="*/ 152 w 174"/>
                  <a:gd name="T27" fmla="*/ 121 h 174"/>
                  <a:gd name="T28" fmla="*/ 159 w 174"/>
                  <a:gd name="T29" fmla="*/ 100 h 174"/>
                  <a:gd name="T30" fmla="*/ 159 w 174"/>
                  <a:gd name="T31" fmla="*/ 77 h 174"/>
                  <a:gd name="T32" fmla="*/ 152 w 174"/>
                  <a:gd name="T33" fmla="*/ 55 h 174"/>
                  <a:gd name="T34" fmla="*/ 138 w 174"/>
                  <a:gd name="T35" fmla="*/ 36 h 174"/>
                  <a:gd name="T36" fmla="*/ 121 w 174"/>
                  <a:gd name="T37" fmla="*/ 22 h 174"/>
                  <a:gd name="T38" fmla="*/ 100 w 174"/>
                  <a:gd name="T39" fmla="*/ 15 h 174"/>
                  <a:gd name="T40" fmla="*/ 78 w 174"/>
                  <a:gd name="T41" fmla="*/ 15 h 174"/>
                  <a:gd name="T42" fmla="*/ 74 w 174"/>
                  <a:gd name="T43" fmla="*/ 0 h 174"/>
                  <a:gd name="T44" fmla="*/ 102 w 174"/>
                  <a:gd name="T45" fmla="*/ 1 h 174"/>
                  <a:gd name="T46" fmla="*/ 128 w 174"/>
                  <a:gd name="T47" fmla="*/ 10 h 174"/>
                  <a:gd name="T48" fmla="*/ 148 w 174"/>
                  <a:gd name="T49" fmla="*/ 26 h 174"/>
                  <a:gd name="T50" fmla="*/ 166 w 174"/>
                  <a:gd name="T51" fmla="*/ 48 h 174"/>
                  <a:gd name="T52" fmla="*/ 174 w 174"/>
                  <a:gd name="T53" fmla="*/ 74 h 174"/>
                  <a:gd name="T54" fmla="*/ 174 w 174"/>
                  <a:gd name="T55" fmla="*/ 102 h 174"/>
                  <a:gd name="T56" fmla="*/ 166 w 174"/>
                  <a:gd name="T57" fmla="*/ 128 h 174"/>
                  <a:gd name="T58" fmla="*/ 148 w 174"/>
                  <a:gd name="T59" fmla="*/ 150 h 174"/>
                  <a:gd name="T60" fmla="*/ 126 w 174"/>
                  <a:gd name="T61" fmla="*/ 166 h 174"/>
                  <a:gd name="T62" fmla="*/ 100 w 174"/>
                  <a:gd name="T63" fmla="*/ 174 h 174"/>
                  <a:gd name="T64" fmla="*/ 72 w 174"/>
                  <a:gd name="T65" fmla="*/ 174 h 174"/>
                  <a:gd name="T66" fmla="*/ 46 w 174"/>
                  <a:gd name="T67" fmla="*/ 166 h 174"/>
                  <a:gd name="T68" fmla="*/ 26 w 174"/>
                  <a:gd name="T69" fmla="*/ 150 h 174"/>
                  <a:gd name="T70" fmla="*/ 8 w 174"/>
                  <a:gd name="T71" fmla="*/ 126 h 174"/>
                  <a:gd name="T72" fmla="*/ 0 w 174"/>
                  <a:gd name="T73" fmla="*/ 100 h 174"/>
                  <a:gd name="T74" fmla="*/ 0 w 174"/>
                  <a:gd name="T75" fmla="*/ 72 h 174"/>
                  <a:gd name="T76" fmla="*/ 8 w 174"/>
                  <a:gd name="T77" fmla="*/ 48 h 174"/>
                  <a:gd name="T78" fmla="*/ 26 w 174"/>
                  <a:gd name="T79" fmla="*/ 26 h 174"/>
                  <a:gd name="T80" fmla="*/ 48 w 174"/>
                  <a:gd name="T81" fmla="*/ 8 h 174"/>
                  <a:gd name="T82" fmla="*/ 74 w 174"/>
                  <a:gd name="T8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 h="174">
                    <a:moveTo>
                      <a:pt x="78" y="15"/>
                    </a:moveTo>
                    <a:lnTo>
                      <a:pt x="55" y="22"/>
                    </a:lnTo>
                    <a:lnTo>
                      <a:pt x="36" y="36"/>
                    </a:lnTo>
                    <a:lnTo>
                      <a:pt x="22" y="55"/>
                    </a:lnTo>
                    <a:lnTo>
                      <a:pt x="15" y="76"/>
                    </a:lnTo>
                    <a:lnTo>
                      <a:pt x="15" y="98"/>
                    </a:lnTo>
                    <a:lnTo>
                      <a:pt x="22" y="121"/>
                    </a:lnTo>
                    <a:lnTo>
                      <a:pt x="36" y="138"/>
                    </a:lnTo>
                    <a:lnTo>
                      <a:pt x="53" y="152"/>
                    </a:lnTo>
                    <a:lnTo>
                      <a:pt x="76" y="159"/>
                    </a:lnTo>
                    <a:lnTo>
                      <a:pt x="98" y="159"/>
                    </a:lnTo>
                    <a:lnTo>
                      <a:pt x="119" y="152"/>
                    </a:lnTo>
                    <a:lnTo>
                      <a:pt x="138" y="138"/>
                    </a:lnTo>
                    <a:lnTo>
                      <a:pt x="152" y="121"/>
                    </a:lnTo>
                    <a:lnTo>
                      <a:pt x="159" y="100"/>
                    </a:lnTo>
                    <a:lnTo>
                      <a:pt x="159" y="77"/>
                    </a:lnTo>
                    <a:lnTo>
                      <a:pt x="152" y="55"/>
                    </a:lnTo>
                    <a:lnTo>
                      <a:pt x="138" y="36"/>
                    </a:lnTo>
                    <a:lnTo>
                      <a:pt x="121" y="22"/>
                    </a:lnTo>
                    <a:lnTo>
                      <a:pt x="100" y="15"/>
                    </a:lnTo>
                    <a:lnTo>
                      <a:pt x="78" y="15"/>
                    </a:lnTo>
                    <a:close/>
                    <a:moveTo>
                      <a:pt x="74" y="0"/>
                    </a:moveTo>
                    <a:lnTo>
                      <a:pt x="102" y="1"/>
                    </a:lnTo>
                    <a:lnTo>
                      <a:pt x="128" y="10"/>
                    </a:lnTo>
                    <a:lnTo>
                      <a:pt x="148" y="26"/>
                    </a:lnTo>
                    <a:lnTo>
                      <a:pt x="166" y="48"/>
                    </a:lnTo>
                    <a:lnTo>
                      <a:pt x="174" y="74"/>
                    </a:lnTo>
                    <a:lnTo>
                      <a:pt x="174" y="102"/>
                    </a:lnTo>
                    <a:lnTo>
                      <a:pt x="166" y="128"/>
                    </a:lnTo>
                    <a:lnTo>
                      <a:pt x="148" y="150"/>
                    </a:lnTo>
                    <a:lnTo>
                      <a:pt x="126" y="166"/>
                    </a:lnTo>
                    <a:lnTo>
                      <a:pt x="100" y="174"/>
                    </a:lnTo>
                    <a:lnTo>
                      <a:pt x="72" y="174"/>
                    </a:lnTo>
                    <a:lnTo>
                      <a:pt x="46" y="166"/>
                    </a:lnTo>
                    <a:lnTo>
                      <a:pt x="26" y="150"/>
                    </a:lnTo>
                    <a:lnTo>
                      <a:pt x="8" y="126"/>
                    </a:lnTo>
                    <a:lnTo>
                      <a:pt x="0" y="100"/>
                    </a:lnTo>
                    <a:lnTo>
                      <a:pt x="0" y="72"/>
                    </a:lnTo>
                    <a:lnTo>
                      <a:pt x="8" y="48"/>
                    </a:lnTo>
                    <a:lnTo>
                      <a:pt x="26" y="26"/>
                    </a:lnTo>
                    <a:lnTo>
                      <a:pt x="48" y="8"/>
                    </a:lnTo>
                    <a:lnTo>
                      <a:pt x="74" y="0"/>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41" name="Freeform 1839">
                <a:extLst>
                  <a:ext uri="{FF2B5EF4-FFF2-40B4-BE49-F238E27FC236}">
                    <a16:creationId xmlns:a16="http://schemas.microsoft.com/office/drawing/2014/main" id="{88B3561A-3438-4228-96DF-ED0C29F3FFA7}"/>
                  </a:ext>
                </a:extLst>
              </p:cNvPr>
              <p:cNvSpPr>
                <a:spLocks/>
              </p:cNvSpPr>
              <p:nvPr/>
            </p:nvSpPr>
            <p:spPr bwMode="auto">
              <a:xfrm>
                <a:off x="8162926" y="4030663"/>
                <a:ext cx="80963" cy="107950"/>
              </a:xfrm>
              <a:custGeom>
                <a:avLst/>
                <a:gdLst>
                  <a:gd name="T0" fmla="*/ 23 w 104"/>
                  <a:gd name="T1" fmla="*/ 0 h 137"/>
                  <a:gd name="T2" fmla="*/ 45 w 104"/>
                  <a:gd name="T3" fmla="*/ 0 h 137"/>
                  <a:gd name="T4" fmla="*/ 66 w 104"/>
                  <a:gd name="T5" fmla="*/ 7 h 137"/>
                  <a:gd name="T6" fmla="*/ 83 w 104"/>
                  <a:gd name="T7" fmla="*/ 21 h 137"/>
                  <a:gd name="T8" fmla="*/ 97 w 104"/>
                  <a:gd name="T9" fmla="*/ 40 h 137"/>
                  <a:gd name="T10" fmla="*/ 104 w 104"/>
                  <a:gd name="T11" fmla="*/ 62 h 137"/>
                  <a:gd name="T12" fmla="*/ 104 w 104"/>
                  <a:gd name="T13" fmla="*/ 85 h 137"/>
                  <a:gd name="T14" fmla="*/ 97 w 104"/>
                  <a:gd name="T15" fmla="*/ 106 h 137"/>
                  <a:gd name="T16" fmla="*/ 83 w 104"/>
                  <a:gd name="T17" fmla="*/ 123 h 137"/>
                  <a:gd name="T18" fmla="*/ 64 w 104"/>
                  <a:gd name="T19" fmla="*/ 137 h 137"/>
                  <a:gd name="T20" fmla="*/ 0 w 104"/>
                  <a:gd name="T21" fmla="*/ 7 h 137"/>
                  <a:gd name="T22" fmla="*/ 23 w 104"/>
                  <a:gd name="T2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37">
                    <a:moveTo>
                      <a:pt x="23" y="0"/>
                    </a:moveTo>
                    <a:lnTo>
                      <a:pt x="45" y="0"/>
                    </a:lnTo>
                    <a:lnTo>
                      <a:pt x="66" y="7"/>
                    </a:lnTo>
                    <a:lnTo>
                      <a:pt x="83" y="21"/>
                    </a:lnTo>
                    <a:lnTo>
                      <a:pt x="97" y="40"/>
                    </a:lnTo>
                    <a:lnTo>
                      <a:pt x="104" y="62"/>
                    </a:lnTo>
                    <a:lnTo>
                      <a:pt x="104" y="85"/>
                    </a:lnTo>
                    <a:lnTo>
                      <a:pt x="97" y="106"/>
                    </a:lnTo>
                    <a:lnTo>
                      <a:pt x="83" y="123"/>
                    </a:lnTo>
                    <a:lnTo>
                      <a:pt x="64" y="137"/>
                    </a:lnTo>
                    <a:lnTo>
                      <a:pt x="0" y="7"/>
                    </a:lnTo>
                    <a:lnTo>
                      <a:pt x="23" y="0"/>
                    </a:lnTo>
                    <a:close/>
                  </a:path>
                </a:pathLst>
              </a:custGeom>
              <a:solidFill>
                <a:srgbClr val="CBFFEC"/>
              </a:solidFill>
              <a:ln w="0">
                <a:solidFill>
                  <a:srgbClr val="CBFFEC"/>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42" name="Freeform 1840">
                <a:extLst>
                  <a:ext uri="{FF2B5EF4-FFF2-40B4-BE49-F238E27FC236}">
                    <a16:creationId xmlns:a16="http://schemas.microsoft.com/office/drawing/2014/main" id="{72D713E5-6795-4E87-A16C-AACF90523030}"/>
                  </a:ext>
                </a:extLst>
              </p:cNvPr>
              <p:cNvSpPr>
                <a:spLocks/>
              </p:cNvSpPr>
              <p:nvPr/>
            </p:nvSpPr>
            <p:spPr bwMode="auto">
              <a:xfrm>
                <a:off x="8131176" y="4035425"/>
                <a:ext cx="82550" cy="107950"/>
              </a:xfrm>
              <a:custGeom>
                <a:avLst/>
                <a:gdLst>
                  <a:gd name="T0" fmla="*/ 40 w 104"/>
                  <a:gd name="T1" fmla="*/ 0 h 137"/>
                  <a:gd name="T2" fmla="*/ 104 w 104"/>
                  <a:gd name="T3" fmla="*/ 130 h 137"/>
                  <a:gd name="T4" fmla="*/ 83 w 104"/>
                  <a:gd name="T5" fmla="*/ 137 h 137"/>
                  <a:gd name="T6" fmla="*/ 61 w 104"/>
                  <a:gd name="T7" fmla="*/ 137 h 137"/>
                  <a:gd name="T8" fmla="*/ 38 w 104"/>
                  <a:gd name="T9" fmla="*/ 130 h 137"/>
                  <a:gd name="T10" fmla="*/ 21 w 104"/>
                  <a:gd name="T11" fmla="*/ 116 h 137"/>
                  <a:gd name="T12" fmla="*/ 7 w 104"/>
                  <a:gd name="T13" fmla="*/ 99 h 137"/>
                  <a:gd name="T14" fmla="*/ 0 w 104"/>
                  <a:gd name="T15" fmla="*/ 76 h 137"/>
                  <a:gd name="T16" fmla="*/ 0 w 104"/>
                  <a:gd name="T17" fmla="*/ 54 h 137"/>
                  <a:gd name="T18" fmla="*/ 7 w 104"/>
                  <a:gd name="T19" fmla="*/ 33 h 137"/>
                  <a:gd name="T20" fmla="*/ 21 w 104"/>
                  <a:gd name="T21" fmla="*/ 14 h 137"/>
                  <a:gd name="T22" fmla="*/ 40 w 104"/>
                  <a:gd name="T2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37">
                    <a:moveTo>
                      <a:pt x="40" y="0"/>
                    </a:moveTo>
                    <a:lnTo>
                      <a:pt x="104" y="130"/>
                    </a:lnTo>
                    <a:lnTo>
                      <a:pt x="83" y="137"/>
                    </a:lnTo>
                    <a:lnTo>
                      <a:pt x="61" y="137"/>
                    </a:lnTo>
                    <a:lnTo>
                      <a:pt x="38" y="130"/>
                    </a:lnTo>
                    <a:lnTo>
                      <a:pt x="21" y="116"/>
                    </a:lnTo>
                    <a:lnTo>
                      <a:pt x="7" y="99"/>
                    </a:lnTo>
                    <a:lnTo>
                      <a:pt x="0" y="76"/>
                    </a:lnTo>
                    <a:lnTo>
                      <a:pt x="0" y="54"/>
                    </a:lnTo>
                    <a:lnTo>
                      <a:pt x="7" y="33"/>
                    </a:lnTo>
                    <a:lnTo>
                      <a:pt x="21" y="14"/>
                    </a:lnTo>
                    <a:lnTo>
                      <a:pt x="40" y="0"/>
                    </a:lnTo>
                    <a:close/>
                  </a:path>
                </a:pathLst>
              </a:custGeom>
              <a:solidFill>
                <a:srgbClr val="B6F2DA"/>
              </a:solidFill>
              <a:ln w="0">
                <a:solidFill>
                  <a:srgbClr val="B6F2DA"/>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43" name="Freeform 1841">
                <a:extLst>
                  <a:ext uri="{FF2B5EF4-FFF2-40B4-BE49-F238E27FC236}">
                    <a16:creationId xmlns:a16="http://schemas.microsoft.com/office/drawing/2014/main" id="{E606FAF2-7B59-4112-AD29-F91C708BED16}"/>
                  </a:ext>
                </a:extLst>
              </p:cNvPr>
              <p:cNvSpPr>
                <a:spLocks/>
              </p:cNvSpPr>
              <p:nvPr/>
            </p:nvSpPr>
            <p:spPr bwMode="auto">
              <a:xfrm>
                <a:off x="8196263" y="4040188"/>
                <a:ext cx="41275" cy="61913"/>
              </a:xfrm>
              <a:custGeom>
                <a:avLst/>
                <a:gdLst>
                  <a:gd name="T0" fmla="*/ 5 w 52"/>
                  <a:gd name="T1" fmla="*/ 0 h 76"/>
                  <a:gd name="T2" fmla="*/ 9 w 52"/>
                  <a:gd name="T3" fmla="*/ 0 h 76"/>
                  <a:gd name="T4" fmla="*/ 16 w 52"/>
                  <a:gd name="T5" fmla="*/ 3 h 76"/>
                  <a:gd name="T6" fmla="*/ 26 w 52"/>
                  <a:gd name="T7" fmla="*/ 9 h 76"/>
                  <a:gd name="T8" fmla="*/ 38 w 52"/>
                  <a:gd name="T9" fmla="*/ 17 h 76"/>
                  <a:gd name="T10" fmla="*/ 47 w 52"/>
                  <a:gd name="T11" fmla="*/ 33 h 76"/>
                  <a:gd name="T12" fmla="*/ 52 w 52"/>
                  <a:gd name="T13" fmla="*/ 47 h 76"/>
                  <a:gd name="T14" fmla="*/ 52 w 52"/>
                  <a:gd name="T15" fmla="*/ 61 h 76"/>
                  <a:gd name="T16" fmla="*/ 49 w 52"/>
                  <a:gd name="T17" fmla="*/ 69 h 76"/>
                  <a:gd name="T18" fmla="*/ 49 w 52"/>
                  <a:gd name="T19" fmla="*/ 73 h 76"/>
                  <a:gd name="T20" fmla="*/ 47 w 52"/>
                  <a:gd name="T21" fmla="*/ 74 h 76"/>
                  <a:gd name="T22" fmla="*/ 44 w 52"/>
                  <a:gd name="T23" fmla="*/ 76 h 76"/>
                  <a:gd name="T24" fmla="*/ 42 w 52"/>
                  <a:gd name="T25" fmla="*/ 74 h 76"/>
                  <a:gd name="T26" fmla="*/ 42 w 52"/>
                  <a:gd name="T27" fmla="*/ 74 h 76"/>
                  <a:gd name="T28" fmla="*/ 40 w 52"/>
                  <a:gd name="T29" fmla="*/ 73 h 76"/>
                  <a:gd name="T30" fmla="*/ 38 w 52"/>
                  <a:gd name="T31" fmla="*/ 71 h 76"/>
                  <a:gd name="T32" fmla="*/ 40 w 52"/>
                  <a:gd name="T33" fmla="*/ 69 h 76"/>
                  <a:gd name="T34" fmla="*/ 40 w 52"/>
                  <a:gd name="T35" fmla="*/ 66 h 76"/>
                  <a:gd name="T36" fmla="*/ 42 w 52"/>
                  <a:gd name="T37" fmla="*/ 59 h 76"/>
                  <a:gd name="T38" fmla="*/ 42 w 52"/>
                  <a:gd name="T39" fmla="*/ 48 h 76"/>
                  <a:gd name="T40" fmla="*/ 38 w 52"/>
                  <a:gd name="T41" fmla="*/ 36 h 76"/>
                  <a:gd name="T42" fmla="*/ 28 w 52"/>
                  <a:gd name="T43" fmla="*/ 22 h 76"/>
                  <a:gd name="T44" fmla="*/ 18 w 52"/>
                  <a:gd name="T45" fmla="*/ 14 h 76"/>
                  <a:gd name="T46" fmla="*/ 9 w 52"/>
                  <a:gd name="T47" fmla="*/ 10 h 76"/>
                  <a:gd name="T48" fmla="*/ 4 w 52"/>
                  <a:gd name="T49" fmla="*/ 10 h 76"/>
                  <a:gd name="T50" fmla="*/ 2 w 52"/>
                  <a:gd name="T51" fmla="*/ 9 h 76"/>
                  <a:gd name="T52" fmla="*/ 0 w 52"/>
                  <a:gd name="T53" fmla="*/ 7 h 76"/>
                  <a:gd name="T54" fmla="*/ 0 w 52"/>
                  <a:gd name="T55" fmla="*/ 3 h 76"/>
                  <a:gd name="T56" fmla="*/ 0 w 52"/>
                  <a:gd name="T57" fmla="*/ 2 h 76"/>
                  <a:gd name="T58" fmla="*/ 2 w 52"/>
                  <a:gd name="T59" fmla="*/ 0 h 76"/>
                  <a:gd name="T60" fmla="*/ 5 w 52"/>
                  <a:gd name="T6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76">
                    <a:moveTo>
                      <a:pt x="5" y="0"/>
                    </a:moveTo>
                    <a:lnTo>
                      <a:pt x="9" y="0"/>
                    </a:lnTo>
                    <a:lnTo>
                      <a:pt x="16" y="3"/>
                    </a:lnTo>
                    <a:lnTo>
                      <a:pt x="26" y="9"/>
                    </a:lnTo>
                    <a:lnTo>
                      <a:pt x="38" y="17"/>
                    </a:lnTo>
                    <a:lnTo>
                      <a:pt x="47" y="33"/>
                    </a:lnTo>
                    <a:lnTo>
                      <a:pt x="52" y="47"/>
                    </a:lnTo>
                    <a:lnTo>
                      <a:pt x="52" y="61"/>
                    </a:lnTo>
                    <a:lnTo>
                      <a:pt x="49" y="69"/>
                    </a:lnTo>
                    <a:lnTo>
                      <a:pt x="49" y="73"/>
                    </a:lnTo>
                    <a:lnTo>
                      <a:pt x="47" y="74"/>
                    </a:lnTo>
                    <a:lnTo>
                      <a:pt x="44" y="76"/>
                    </a:lnTo>
                    <a:lnTo>
                      <a:pt x="42" y="74"/>
                    </a:lnTo>
                    <a:lnTo>
                      <a:pt x="42" y="74"/>
                    </a:lnTo>
                    <a:lnTo>
                      <a:pt x="40" y="73"/>
                    </a:lnTo>
                    <a:lnTo>
                      <a:pt x="38" y="71"/>
                    </a:lnTo>
                    <a:lnTo>
                      <a:pt x="40" y="69"/>
                    </a:lnTo>
                    <a:lnTo>
                      <a:pt x="40" y="66"/>
                    </a:lnTo>
                    <a:lnTo>
                      <a:pt x="42" y="59"/>
                    </a:lnTo>
                    <a:lnTo>
                      <a:pt x="42" y="48"/>
                    </a:lnTo>
                    <a:lnTo>
                      <a:pt x="38" y="36"/>
                    </a:lnTo>
                    <a:lnTo>
                      <a:pt x="28" y="22"/>
                    </a:lnTo>
                    <a:lnTo>
                      <a:pt x="18" y="14"/>
                    </a:lnTo>
                    <a:lnTo>
                      <a:pt x="9" y="10"/>
                    </a:lnTo>
                    <a:lnTo>
                      <a:pt x="4" y="10"/>
                    </a:lnTo>
                    <a:lnTo>
                      <a:pt x="2" y="9"/>
                    </a:lnTo>
                    <a:lnTo>
                      <a:pt x="0" y="7"/>
                    </a:lnTo>
                    <a:lnTo>
                      <a:pt x="0" y="3"/>
                    </a:lnTo>
                    <a:lnTo>
                      <a:pt x="0" y="2"/>
                    </a:lnTo>
                    <a:lnTo>
                      <a:pt x="2" y="0"/>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44" name="Freeform 1842">
                <a:extLst>
                  <a:ext uri="{FF2B5EF4-FFF2-40B4-BE49-F238E27FC236}">
                    <a16:creationId xmlns:a16="http://schemas.microsoft.com/office/drawing/2014/main" id="{23A92309-9DF4-40B1-AEB5-362812DB1058}"/>
                  </a:ext>
                </a:extLst>
              </p:cNvPr>
              <p:cNvSpPr>
                <a:spLocks noEditPoints="1"/>
              </p:cNvSpPr>
              <p:nvPr/>
            </p:nvSpPr>
            <p:spPr bwMode="auto">
              <a:xfrm>
                <a:off x="8128001" y="4027488"/>
                <a:ext cx="119063" cy="119063"/>
              </a:xfrm>
              <a:custGeom>
                <a:avLst/>
                <a:gdLst>
                  <a:gd name="T0" fmla="*/ 81 w 150"/>
                  <a:gd name="T1" fmla="*/ 3 h 150"/>
                  <a:gd name="T2" fmla="*/ 59 w 150"/>
                  <a:gd name="T3" fmla="*/ 5 h 150"/>
                  <a:gd name="T4" fmla="*/ 38 w 150"/>
                  <a:gd name="T5" fmla="*/ 14 h 150"/>
                  <a:gd name="T6" fmla="*/ 21 w 150"/>
                  <a:gd name="T7" fmla="*/ 29 h 150"/>
                  <a:gd name="T8" fmla="*/ 8 w 150"/>
                  <a:gd name="T9" fmla="*/ 48 h 150"/>
                  <a:gd name="T10" fmla="*/ 5 w 150"/>
                  <a:gd name="T11" fmla="*/ 71 h 150"/>
                  <a:gd name="T12" fmla="*/ 7 w 150"/>
                  <a:gd name="T13" fmla="*/ 93 h 150"/>
                  <a:gd name="T14" fmla="*/ 15 w 150"/>
                  <a:gd name="T15" fmla="*/ 112 h 150"/>
                  <a:gd name="T16" fmla="*/ 29 w 150"/>
                  <a:gd name="T17" fmla="*/ 129 h 150"/>
                  <a:gd name="T18" fmla="*/ 48 w 150"/>
                  <a:gd name="T19" fmla="*/ 141 h 150"/>
                  <a:gd name="T20" fmla="*/ 71 w 150"/>
                  <a:gd name="T21" fmla="*/ 147 h 150"/>
                  <a:gd name="T22" fmla="*/ 93 w 150"/>
                  <a:gd name="T23" fmla="*/ 145 h 150"/>
                  <a:gd name="T24" fmla="*/ 114 w 150"/>
                  <a:gd name="T25" fmla="*/ 136 h 150"/>
                  <a:gd name="T26" fmla="*/ 130 w 150"/>
                  <a:gd name="T27" fmla="*/ 122 h 150"/>
                  <a:gd name="T28" fmla="*/ 142 w 150"/>
                  <a:gd name="T29" fmla="*/ 102 h 150"/>
                  <a:gd name="T30" fmla="*/ 147 w 150"/>
                  <a:gd name="T31" fmla="*/ 79 h 150"/>
                  <a:gd name="T32" fmla="*/ 145 w 150"/>
                  <a:gd name="T33" fmla="*/ 58 h 150"/>
                  <a:gd name="T34" fmla="*/ 136 w 150"/>
                  <a:gd name="T35" fmla="*/ 38 h 150"/>
                  <a:gd name="T36" fmla="*/ 123 w 150"/>
                  <a:gd name="T37" fmla="*/ 20 h 150"/>
                  <a:gd name="T38" fmla="*/ 102 w 150"/>
                  <a:gd name="T39" fmla="*/ 8 h 150"/>
                  <a:gd name="T40" fmla="*/ 81 w 150"/>
                  <a:gd name="T41" fmla="*/ 3 h 150"/>
                  <a:gd name="T42" fmla="*/ 81 w 150"/>
                  <a:gd name="T43" fmla="*/ 0 h 150"/>
                  <a:gd name="T44" fmla="*/ 104 w 150"/>
                  <a:gd name="T45" fmla="*/ 5 h 150"/>
                  <a:gd name="T46" fmla="*/ 124 w 150"/>
                  <a:gd name="T47" fmla="*/ 19 h 150"/>
                  <a:gd name="T48" fmla="*/ 140 w 150"/>
                  <a:gd name="T49" fmla="*/ 36 h 150"/>
                  <a:gd name="T50" fmla="*/ 149 w 150"/>
                  <a:gd name="T51" fmla="*/ 57 h 150"/>
                  <a:gd name="T52" fmla="*/ 150 w 150"/>
                  <a:gd name="T53" fmla="*/ 79 h 150"/>
                  <a:gd name="T54" fmla="*/ 145 w 150"/>
                  <a:gd name="T55" fmla="*/ 103 h 150"/>
                  <a:gd name="T56" fmla="*/ 133 w 150"/>
                  <a:gd name="T57" fmla="*/ 124 h 150"/>
                  <a:gd name="T58" fmla="*/ 116 w 150"/>
                  <a:gd name="T59" fmla="*/ 140 h 150"/>
                  <a:gd name="T60" fmla="*/ 93 w 150"/>
                  <a:gd name="T61" fmla="*/ 148 h 150"/>
                  <a:gd name="T62" fmla="*/ 71 w 150"/>
                  <a:gd name="T63" fmla="*/ 150 h 150"/>
                  <a:gd name="T64" fmla="*/ 48 w 150"/>
                  <a:gd name="T65" fmla="*/ 145 h 150"/>
                  <a:gd name="T66" fmla="*/ 28 w 150"/>
                  <a:gd name="T67" fmla="*/ 133 h 150"/>
                  <a:gd name="T68" fmla="*/ 12 w 150"/>
                  <a:gd name="T69" fmla="*/ 116 h 150"/>
                  <a:gd name="T70" fmla="*/ 3 w 150"/>
                  <a:gd name="T71" fmla="*/ 93 h 150"/>
                  <a:gd name="T72" fmla="*/ 0 w 150"/>
                  <a:gd name="T73" fmla="*/ 71 h 150"/>
                  <a:gd name="T74" fmla="*/ 7 w 150"/>
                  <a:gd name="T75" fmla="*/ 46 h 150"/>
                  <a:gd name="T76" fmla="*/ 19 w 150"/>
                  <a:gd name="T77" fmla="*/ 26 h 150"/>
                  <a:gd name="T78" fmla="*/ 36 w 150"/>
                  <a:gd name="T79" fmla="*/ 12 h 150"/>
                  <a:gd name="T80" fmla="*/ 57 w 150"/>
                  <a:gd name="T81" fmla="*/ 3 h 150"/>
                  <a:gd name="T82" fmla="*/ 81 w 150"/>
                  <a:gd name="T83"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 h="150">
                    <a:moveTo>
                      <a:pt x="81" y="3"/>
                    </a:moveTo>
                    <a:lnTo>
                      <a:pt x="59" y="5"/>
                    </a:lnTo>
                    <a:lnTo>
                      <a:pt x="38" y="14"/>
                    </a:lnTo>
                    <a:lnTo>
                      <a:pt x="21" y="29"/>
                    </a:lnTo>
                    <a:lnTo>
                      <a:pt x="8" y="48"/>
                    </a:lnTo>
                    <a:lnTo>
                      <a:pt x="5" y="71"/>
                    </a:lnTo>
                    <a:lnTo>
                      <a:pt x="7" y="93"/>
                    </a:lnTo>
                    <a:lnTo>
                      <a:pt x="15" y="112"/>
                    </a:lnTo>
                    <a:lnTo>
                      <a:pt x="29" y="129"/>
                    </a:lnTo>
                    <a:lnTo>
                      <a:pt x="48" y="141"/>
                    </a:lnTo>
                    <a:lnTo>
                      <a:pt x="71" y="147"/>
                    </a:lnTo>
                    <a:lnTo>
                      <a:pt x="93" y="145"/>
                    </a:lnTo>
                    <a:lnTo>
                      <a:pt x="114" y="136"/>
                    </a:lnTo>
                    <a:lnTo>
                      <a:pt x="130" y="122"/>
                    </a:lnTo>
                    <a:lnTo>
                      <a:pt x="142" y="102"/>
                    </a:lnTo>
                    <a:lnTo>
                      <a:pt x="147" y="79"/>
                    </a:lnTo>
                    <a:lnTo>
                      <a:pt x="145" y="58"/>
                    </a:lnTo>
                    <a:lnTo>
                      <a:pt x="136" y="38"/>
                    </a:lnTo>
                    <a:lnTo>
                      <a:pt x="123" y="20"/>
                    </a:lnTo>
                    <a:lnTo>
                      <a:pt x="102" y="8"/>
                    </a:lnTo>
                    <a:lnTo>
                      <a:pt x="81" y="3"/>
                    </a:lnTo>
                    <a:close/>
                    <a:moveTo>
                      <a:pt x="81" y="0"/>
                    </a:moveTo>
                    <a:lnTo>
                      <a:pt x="104" y="5"/>
                    </a:lnTo>
                    <a:lnTo>
                      <a:pt x="124" y="19"/>
                    </a:lnTo>
                    <a:lnTo>
                      <a:pt x="140" y="36"/>
                    </a:lnTo>
                    <a:lnTo>
                      <a:pt x="149" y="57"/>
                    </a:lnTo>
                    <a:lnTo>
                      <a:pt x="150" y="79"/>
                    </a:lnTo>
                    <a:lnTo>
                      <a:pt x="145" y="103"/>
                    </a:lnTo>
                    <a:lnTo>
                      <a:pt x="133" y="124"/>
                    </a:lnTo>
                    <a:lnTo>
                      <a:pt x="116" y="140"/>
                    </a:lnTo>
                    <a:lnTo>
                      <a:pt x="93" y="148"/>
                    </a:lnTo>
                    <a:lnTo>
                      <a:pt x="71" y="150"/>
                    </a:lnTo>
                    <a:lnTo>
                      <a:pt x="48" y="145"/>
                    </a:lnTo>
                    <a:lnTo>
                      <a:pt x="28" y="133"/>
                    </a:lnTo>
                    <a:lnTo>
                      <a:pt x="12" y="116"/>
                    </a:lnTo>
                    <a:lnTo>
                      <a:pt x="3" y="93"/>
                    </a:lnTo>
                    <a:lnTo>
                      <a:pt x="0" y="71"/>
                    </a:lnTo>
                    <a:lnTo>
                      <a:pt x="7" y="46"/>
                    </a:lnTo>
                    <a:lnTo>
                      <a:pt x="19" y="26"/>
                    </a:lnTo>
                    <a:lnTo>
                      <a:pt x="36" y="12"/>
                    </a:lnTo>
                    <a:lnTo>
                      <a:pt x="57" y="3"/>
                    </a:lnTo>
                    <a:lnTo>
                      <a:pt x="81" y="0"/>
                    </a:lnTo>
                    <a:close/>
                  </a:path>
                </a:pathLst>
              </a:custGeom>
              <a:solidFill>
                <a:schemeClr val="accent1">
                  <a:lumMod val="75000"/>
                </a:schemeClr>
              </a:solid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45" name="Freeform 1843">
                <a:extLst>
                  <a:ext uri="{FF2B5EF4-FFF2-40B4-BE49-F238E27FC236}">
                    <a16:creationId xmlns:a16="http://schemas.microsoft.com/office/drawing/2014/main" id="{7C0767BA-076A-4D16-BD03-587C4686013E}"/>
                  </a:ext>
                </a:extLst>
              </p:cNvPr>
              <p:cNvSpPr>
                <a:spLocks/>
              </p:cNvSpPr>
              <p:nvPr/>
            </p:nvSpPr>
            <p:spPr bwMode="auto">
              <a:xfrm>
                <a:off x="8207376" y="4141788"/>
                <a:ext cx="34925" cy="49213"/>
              </a:xfrm>
              <a:custGeom>
                <a:avLst/>
                <a:gdLst>
                  <a:gd name="T0" fmla="*/ 17 w 43"/>
                  <a:gd name="T1" fmla="*/ 0 h 60"/>
                  <a:gd name="T2" fmla="*/ 43 w 43"/>
                  <a:gd name="T3" fmla="*/ 52 h 60"/>
                  <a:gd name="T4" fmla="*/ 28 w 43"/>
                  <a:gd name="T5" fmla="*/ 60 h 60"/>
                  <a:gd name="T6" fmla="*/ 0 w 43"/>
                  <a:gd name="T7" fmla="*/ 9 h 60"/>
                  <a:gd name="T8" fmla="*/ 17 w 43"/>
                  <a:gd name="T9" fmla="*/ 0 h 60"/>
                </a:gdLst>
                <a:ahLst/>
                <a:cxnLst>
                  <a:cxn ang="0">
                    <a:pos x="T0" y="T1"/>
                  </a:cxn>
                  <a:cxn ang="0">
                    <a:pos x="T2" y="T3"/>
                  </a:cxn>
                  <a:cxn ang="0">
                    <a:pos x="T4" y="T5"/>
                  </a:cxn>
                  <a:cxn ang="0">
                    <a:pos x="T6" y="T7"/>
                  </a:cxn>
                  <a:cxn ang="0">
                    <a:pos x="T8" y="T9"/>
                  </a:cxn>
                </a:cxnLst>
                <a:rect l="0" t="0" r="r" b="b"/>
                <a:pathLst>
                  <a:path w="43" h="60">
                    <a:moveTo>
                      <a:pt x="17" y="0"/>
                    </a:moveTo>
                    <a:lnTo>
                      <a:pt x="43" y="52"/>
                    </a:lnTo>
                    <a:lnTo>
                      <a:pt x="28" y="60"/>
                    </a:lnTo>
                    <a:lnTo>
                      <a:pt x="0" y="9"/>
                    </a:lnTo>
                    <a:lnTo>
                      <a:pt x="17" y="0"/>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46" name="Freeform 1844">
                <a:extLst>
                  <a:ext uri="{FF2B5EF4-FFF2-40B4-BE49-F238E27FC236}">
                    <a16:creationId xmlns:a16="http://schemas.microsoft.com/office/drawing/2014/main" id="{684805BD-010D-49DD-8857-7B16B71DC65D}"/>
                  </a:ext>
                </a:extLst>
              </p:cNvPr>
              <p:cNvSpPr>
                <a:spLocks/>
              </p:cNvSpPr>
              <p:nvPr/>
            </p:nvSpPr>
            <p:spPr bwMode="auto">
              <a:xfrm>
                <a:off x="8220076" y="4171950"/>
                <a:ext cx="74613" cy="111125"/>
              </a:xfrm>
              <a:custGeom>
                <a:avLst/>
                <a:gdLst>
                  <a:gd name="T0" fmla="*/ 24 w 93"/>
                  <a:gd name="T1" fmla="*/ 0 h 138"/>
                  <a:gd name="T2" fmla="*/ 34 w 93"/>
                  <a:gd name="T3" fmla="*/ 3 h 138"/>
                  <a:gd name="T4" fmla="*/ 43 w 93"/>
                  <a:gd name="T5" fmla="*/ 12 h 138"/>
                  <a:gd name="T6" fmla="*/ 91 w 93"/>
                  <a:gd name="T7" fmla="*/ 107 h 138"/>
                  <a:gd name="T8" fmla="*/ 93 w 93"/>
                  <a:gd name="T9" fmla="*/ 118 h 138"/>
                  <a:gd name="T10" fmla="*/ 88 w 93"/>
                  <a:gd name="T11" fmla="*/ 128 h 138"/>
                  <a:gd name="T12" fmla="*/ 79 w 93"/>
                  <a:gd name="T13" fmla="*/ 135 h 138"/>
                  <a:gd name="T14" fmla="*/ 67 w 93"/>
                  <a:gd name="T15" fmla="*/ 138 h 138"/>
                  <a:gd name="T16" fmla="*/ 57 w 93"/>
                  <a:gd name="T17" fmla="*/ 135 h 138"/>
                  <a:gd name="T18" fmla="*/ 50 w 93"/>
                  <a:gd name="T19" fmla="*/ 128 h 138"/>
                  <a:gd name="T20" fmla="*/ 1 w 93"/>
                  <a:gd name="T21" fmla="*/ 33 h 138"/>
                  <a:gd name="T22" fmla="*/ 0 w 93"/>
                  <a:gd name="T23" fmla="*/ 21 h 138"/>
                  <a:gd name="T24" fmla="*/ 3 w 93"/>
                  <a:gd name="T25" fmla="*/ 10 h 138"/>
                  <a:gd name="T26" fmla="*/ 12 w 93"/>
                  <a:gd name="T27" fmla="*/ 3 h 138"/>
                  <a:gd name="T28" fmla="*/ 24 w 93"/>
                  <a:gd name="T2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38">
                    <a:moveTo>
                      <a:pt x="24" y="0"/>
                    </a:moveTo>
                    <a:lnTo>
                      <a:pt x="34" y="3"/>
                    </a:lnTo>
                    <a:lnTo>
                      <a:pt x="43" y="12"/>
                    </a:lnTo>
                    <a:lnTo>
                      <a:pt x="91" y="107"/>
                    </a:lnTo>
                    <a:lnTo>
                      <a:pt x="93" y="118"/>
                    </a:lnTo>
                    <a:lnTo>
                      <a:pt x="88" y="128"/>
                    </a:lnTo>
                    <a:lnTo>
                      <a:pt x="79" y="135"/>
                    </a:lnTo>
                    <a:lnTo>
                      <a:pt x="67" y="138"/>
                    </a:lnTo>
                    <a:lnTo>
                      <a:pt x="57" y="135"/>
                    </a:lnTo>
                    <a:lnTo>
                      <a:pt x="50" y="128"/>
                    </a:lnTo>
                    <a:lnTo>
                      <a:pt x="1" y="33"/>
                    </a:lnTo>
                    <a:lnTo>
                      <a:pt x="0" y="21"/>
                    </a:lnTo>
                    <a:lnTo>
                      <a:pt x="3" y="10"/>
                    </a:lnTo>
                    <a:lnTo>
                      <a:pt x="12" y="3"/>
                    </a:lnTo>
                    <a:lnTo>
                      <a:pt x="24" y="0"/>
                    </a:lnTo>
                    <a:close/>
                  </a:path>
                </a:pathLst>
              </a:custGeom>
              <a:solidFill>
                <a:schemeClr val="accent1">
                  <a:lumMod val="75000"/>
                </a:schemeClr>
              </a:solid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47" name="Freeform 1845">
                <a:extLst>
                  <a:ext uri="{FF2B5EF4-FFF2-40B4-BE49-F238E27FC236}">
                    <a16:creationId xmlns:a16="http://schemas.microsoft.com/office/drawing/2014/main" id="{04213A06-B446-4FBA-9537-7B9E18D100C2}"/>
                  </a:ext>
                </a:extLst>
              </p:cNvPr>
              <p:cNvSpPr>
                <a:spLocks/>
              </p:cNvSpPr>
              <p:nvPr/>
            </p:nvSpPr>
            <p:spPr bwMode="auto">
              <a:xfrm>
                <a:off x="8223251" y="4222750"/>
                <a:ext cx="30163" cy="15875"/>
              </a:xfrm>
              <a:custGeom>
                <a:avLst/>
                <a:gdLst>
                  <a:gd name="T0" fmla="*/ 36 w 38"/>
                  <a:gd name="T1" fmla="*/ 0 h 21"/>
                  <a:gd name="T2" fmla="*/ 38 w 38"/>
                  <a:gd name="T3" fmla="*/ 4 h 21"/>
                  <a:gd name="T4" fmla="*/ 33 w 38"/>
                  <a:gd name="T5" fmla="*/ 11 h 21"/>
                  <a:gd name="T6" fmla="*/ 26 w 38"/>
                  <a:gd name="T7" fmla="*/ 17 h 21"/>
                  <a:gd name="T8" fmla="*/ 17 w 38"/>
                  <a:gd name="T9" fmla="*/ 21 h 21"/>
                  <a:gd name="T10" fmla="*/ 7 w 38"/>
                  <a:gd name="T11" fmla="*/ 17 h 21"/>
                  <a:gd name="T12" fmla="*/ 4 w 38"/>
                  <a:gd name="T13" fmla="*/ 14 h 21"/>
                  <a:gd name="T14" fmla="*/ 2 w 38"/>
                  <a:gd name="T15" fmla="*/ 11 h 21"/>
                  <a:gd name="T16" fmla="*/ 0 w 38"/>
                  <a:gd name="T17" fmla="*/ 7 h 21"/>
                  <a:gd name="T18" fmla="*/ 0 w 38"/>
                  <a:gd name="T19" fmla="*/ 5 h 21"/>
                  <a:gd name="T20" fmla="*/ 2 w 38"/>
                  <a:gd name="T21" fmla="*/ 9 h 21"/>
                  <a:gd name="T22" fmla="*/ 4 w 38"/>
                  <a:gd name="T23" fmla="*/ 12 h 21"/>
                  <a:gd name="T24" fmla="*/ 9 w 38"/>
                  <a:gd name="T25" fmla="*/ 17 h 21"/>
                  <a:gd name="T26" fmla="*/ 14 w 38"/>
                  <a:gd name="T27" fmla="*/ 19 h 21"/>
                  <a:gd name="T28" fmla="*/ 17 w 38"/>
                  <a:gd name="T29" fmla="*/ 19 h 21"/>
                  <a:gd name="T30" fmla="*/ 21 w 38"/>
                  <a:gd name="T31" fmla="*/ 19 h 21"/>
                  <a:gd name="T32" fmla="*/ 24 w 38"/>
                  <a:gd name="T33" fmla="*/ 17 h 21"/>
                  <a:gd name="T34" fmla="*/ 26 w 38"/>
                  <a:gd name="T35" fmla="*/ 14 h 21"/>
                  <a:gd name="T36" fmla="*/ 28 w 38"/>
                  <a:gd name="T37" fmla="*/ 12 h 21"/>
                  <a:gd name="T38" fmla="*/ 30 w 38"/>
                  <a:gd name="T39" fmla="*/ 11 h 21"/>
                  <a:gd name="T40" fmla="*/ 30 w 38"/>
                  <a:gd name="T41" fmla="*/ 11 h 21"/>
                  <a:gd name="T42" fmla="*/ 36 w 38"/>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21">
                    <a:moveTo>
                      <a:pt x="36" y="0"/>
                    </a:moveTo>
                    <a:lnTo>
                      <a:pt x="38" y="4"/>
                    </a:lnTo>
                    <a:lnTo>
                      <a:pt x="33" y="11"/>
                    </a:lnTo>
                    <a:lnTo>
                      <a:pt x="26" y="17"/>
                    </a:lnTo>
                    <a:lnTo>
                      <a:pt x="17" y="21"/>
                    </a:lnTo>
                    <a:lnTo>
                      <a:pt x="7" y="17"/>
                    </a:lnTo>
                    <a:lnTo>
                      <a:pt x="4" y="14"/>
                    </a:lnTo>
                    <a:lnTo>
                      <a:pt x="2" y="11"/>
                    </a:lnTo>
                    <a:lnTo>
                      <a:pt x="0" y="7"/>
                    </a:lnTo>
                    <a:lnTo>
                      <a:pt x="0" y="5"/>
                    </a:lnTo>
                    <a:lnTo>
                      <a:pt x="2" y="9"/>
                    </a:lnTo>
                    <a:lnTo>
                      <a:pt x="4" y="12"/>
                    </a:lnTo>
                    <a:lnTo>
                      <a:pt x="9" y="17"/>
                    </a:lnTo>
                    <a:lnTo>
                      <a:pt x="14" y="19"/>
                    </a:lnTo>
                    <a:lnTo>
                      <a:pt x="17" y="19"/>
                    </a:lnTo>
                    <a:lnTo>
                      <a:pt x="21" y="19"/>
                    </a:lnTo>
                    <a:lnTo>
                      <a:pt x="24" y="17"/>
                    </a:lnTo>
                    <a:lnTo>
                      <a:pt x="26" y="14"/>
                    </a:lnTo>
                    <a:lnTo>
                      <a:pt x="28" y="12"/>
                    </a:lnTo>
                    <a:lnTo>
                      <a:pt x="30" y="11"/>
                    </a:lnTo>
                    <a:lnTo>
                      <a:pt x="30" y="11"/>
                    </a:lnTo>
                    <a:lnTo>
                      <a:pt x="36" y="0"/>
                    </a:lnTo>
                    <a:close/>
                  </a:path>
                </a:pathLst>
              </a:custGeom>
              <a:solidFill>
                <a:srgbClr val="EFC9B6"/>
              </a:solidFill>
              <a:ln w="0">
                <a:solidFill>
                  <a:srgbClr val="EFC9B6"/>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48" name="Freeform 1846">
                <a:extLst>
                  <a:ext uri="{FF2B5EF4-FFF2-40B4-BE49-F238E27FC236}">
                    <a16:creationId xmlns:a16="http://schemas.microsoft.com/office/drawing/2014/main" id="{81624F78-78A7-40D6-A12A-8B25580D6FC4}"/>
                  </a:ext>
                </a:extLst>
              </p:cNvPr>
              <p:cNvSpPr>
                <a:spLocks/>
              </p:cNvSpPr>
              <p:nvPr/>
            </p:nvSpPr>
            <p:spPr bwMode="auto">
              <a:xfrm>
                <a:off x="8185151" y="4197350"/>
                <a:ext cx="88900" cy="82550"/>
              </a:xfrm>
              <a:custGeom>
                <a:avLst/>
                <a:gdLst>
                  <a:gd name="T0" fmla="*/ 64 w 113"/>
                  <a:gd name="T1" fmla="*/ 0 h 104"/>
                  <a:gd name="T2" fmla="*/ 68 w 113"/>
                  <a:gd name="T3" fmla="*/ 4 h 104"/>
                  <a:gd name="T4" fmla="*/ 63 w 113"/>
                  <a:gd name="T5" fmla="*/ 10 h 104"/>
                  <a:gd name="T6" fmla="*/ 58 w 113"/>
                  <a:gd name="T7" fmla="*/ 19 h 104"/>
                  <a:gd name="T8" fmla="*/ 54 w 113"/>
                  <a:gd name="T9" fmla="*/ 26 h 104"/>
                  <a:gd name="T10" fmla="*/ 51 w 113"/>
                  <a:gd name="T11" fmla="*/ 29 h 104"/>
                  <a:gd name="T12" fmla="*/ 49 w 113"/>
                  <a:gd name="T13" fmla="*/ 31 h 104"/>
                  <a:gd name="T14" fmla="*/ 47 w 113"/>
                  <a:gd name="T15" fmla="*/ 36 h 104"/>
                  <a:gd name="T16" fmla="*/ 49 w 113"/>
                  <a:gd name="T17" fmla="*/ 42 h 104"/>
                  <a:gd name="T18" fmla="*/ 54 w 113"/>
                  <a:gd name="T19" fmla="*/ 48 h 104"/>
                  <a:gd name="T20" fmla="*/ 73 w 113"/>
                  <a:gd name="T21" fmla="*/ 48 h 104"/>
                  <a:gd name="T22" fmla="*/ 85 w 113"/>
                  <a:gd name="T23" fmla="*/ 35 h 104"/>
                  <a:gd name="T24" fmla="*/ 85 w 113"/>
                  <a:gd name="T25" fmla="*/ 42 h 104"/>
                  <a:gd name="T26" fmla="*/ 82 w 113"/>
                  <a:gd name="T27" fmla="*/ 47 h 104"/>
                  <a:gd name="T28" fmla="*/ 77 w 113"/>
                  <a:gd name="T29" fmla="*/ 50 h 104"/>
                  <a:gd name="T30" fmla="*/ 83 w 113"/>
                  <a:gd name="T31" fmla="*/ 50 h 104"/>
                  <a:gd name="T32" fmla="*/ 94 w 113"/>
                  <a:gd name="T33" fmla="*/ 54 h 104"/>
                  <a:gd name="T34" fmla="*/ 97 w 113"/>
                  <a:gd name="T35" fmla="*/ 62 h 104"/>
                  <a:gd name="T36" fmla="*/ 97 w 113"/>
                  <a:gd name="T37" fmla="*/ 69 h 104"/>
                  <a:gd name="T38" fmla="*/ 92 w 113"/>
                  <a:gd name="T39" fmla="*/ 74 h 104"/>
                  <a:gd name="T40" fmla="*/ 90 w 113"/>
                  <a:gd name="T41" fmla="*/ 76 h 104"/>
                  <a:gd name="T42" fmla="*/ 101 w 113"/>
                  <a:gd name="T43" fmla="*/ 76 h 104"/>
                  <a:gd name="T44" fmla="*/ 106 w 113"/>
                  <a:gd name="T45" fmla="*/ 78 h 104"/>
                  <a:gd name="T46" fmla="*/ 113 w 113"/>
                  <a:gd name="T47" fmla="*/ 87 h 104"/>
                  <a:gd name="T48" fmla="*/ 108 w 113"/>
                  <a:gd name="T49" fmla="*/ 100 h 104"/>
                  <a:gd name="T50" fmla="*/ 85 w 113"/>
                  <a:gd name="T51" fmla="*/ 104 h 104"/>
                  <a:gd name="T52" fmla="*/ 58 w 113"/>
                  <a:gd name="T53" fmla="*/ 104 h 104"/>
                  <a:gd name="T54" fmla="*/ 45 w 113"/>
                  <a:gd name="T55" fmla="*/ 102 h 104"/>
                  <a:gd name="T56" fmla="*/ 40 w 113"/>
                  <a:gd name="T57" fmla="*/ 99 h 104"/>
                  <a:gd name="T58" fmla="*/ 38 w 113"/>
                  <a:gd name="T59" fmla="*/ 92 h 104"/>
                  <a:gd name="T60" fmla="*/ 40 w 113"/>
                  <a:gd name="T61" fmla="*/ 83 h 104"/>
                  <a:gd name="T62" fmla="*/ 44 w 113"/>
                  <a:gd name="T63" fmla="*/ 80 h 104"/>
                  <a:gd name="T64" fmla="*/ 42 w 113"/>
                  <a:gd name="T65" fmla="*/ 80 h 104"/>
                  <a:gd name="T66" fmla="*/ 35 w 113"/>
                  <a:gd name="T67" fmla="*/ 78 h 104"/>
                  <a:gd name="T68" fmla="*/ 28 w 113"/>
                  <a:gd name="T69" fmla="*/ 74 h 104"/>
                  <a:gd name="T70" fmla="*/ 26 w 113"/>
                  <a:gd name="T71" fmla="*/ 67 h 104"/>
                  <a:gd name="T72" fmla="*/ 28 w 113"/>
                  <a:gd name="T73" fmla="*/ 59 h 104"/>
                  <a:gd name="T74" fmla="*/ 32 w 113"/>
                  <a:gd name="T75" fmla="*/ 54 h 104"/>
                  <a:gd name="T76" fmla="*/ 33 w 113"/>
                  <a:gd name="T77" fmla="*/ 52 h 104"/>
                  <a:gd name="T78" fmla="*/ 32 w 113"/>
                  <a:gd name="T79" fmla="*/ 54 h 104"/>
                  <a:gd name="T80" fmla="*/ 25 w 113"/>
                  <a:gd name="T81" fmla="*/ 54 h 104"/>
                  <a:gd name="T82" fmla="*/ 18 w 113"/>
                  <a:gd name="T83" fmla="*/ 50 h 104"/>
                  <a:gd name="T84" fmla="*/ 13 w 113"/>
                  <a:gd name="T85" fmla="*/ 45 h 104"/>
                  <a:gd name="T86" fmla="*/ 14 w 113"/>
                  <a:gd name="T87" fmla="*/ 35 h 104"/>
                  <a:gd name="T88" fmla="*/ 19 w 113"/>
                  <a:gd name="T89" fmla="*/ 29 h 104"/>
                  <a:gd name="T90" fmla="*/ 23 w 113"/>
                  <a:gd name="T91" fmla="*/ 28 h 104"/>
                  <a:gd name="T92" fmla="*/ 7 w 113"/>
                  <a:gd name="T93" fmla="*/ 26 h 104"/>
                  <a:gd name="T94" fmla="*/ 6 w 113"/>
                  <a:gd name="T95" fmla="*/ 26 h 104"/>
                  <a:gd name="T96" fmla="*/ 2 w 113"/>
                  <a:gd name="T97" fmla="*/ 23 h 104"/>
                  <a:gd name="T98" fmla="*/ 0 w 113"/>
                  <a:gd name="T99" fmla="*/ 14 h 104"/>
                  <a:gd name="T100" fmla="*/ 2 w 113"/>
                  <a:gd name="T101" fmla="*/ 7 h 104"/>
                  <a:gd name="T102" fmla="*/ 9 w 113"/>
                  <a:gd name="T103" fmla="*/ 4 h 104"/>
                  <a:gd name="T104" fmla="*/ 11 w 113"/>
                  <a:gd name="T105" fmla="*/ 2 h 104"/>
                  <a:gd name="T106" fmla="*/ 28 w 113"/>
                  <a:gd name="T107" fmla="*/ 2 h 104"/>
                  <a:gd name="T108" fmla="*/ 56 w 113"/>
                  <a:gd name="T10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04">
                    <a:moveTo>
                      <a:pt x="56" y="0"/>
                    </a:moveTo>
                    <a:lnTo>
                      <a:pt x="64" y="0"/>
                    </a:lnTo>
                    <a:lnTo>
                      <a:pt x="66" y="2"/>
                    </a:lnTo>
                    <a:lnTo>
                      <a:pt x="68" y="4"/>
                    </a:lnTo>
                    <a:lnTo>
                      <a:pt x="64" y="7"/>
                    </a:lnTo>
                    <a:lnTo>
                      <a:pt x="63" y="10"/>
                    </a:lnTo>
                    <a:lnTo>
                      <a:pt x="61" y="14"/>
                    </a:lnTo>
                    <a:lnTo>
                      <a:pt x="58" y="19"/>
                    </a:lnTo>
                    <a:lnTo>
                      <a:pt x="56" y="23"/>
                    </a:lnTo>
                    <a:lnTo>
                      <a:pt x="54" y="26"/>
                    </a:lnTo>
                    <a:lnTo>
                      <a:pt x="52" y="28"/>
                    </a:lnTo>
                    <a:lnTo>
                      <a:pt x="51" y="29"/>
                    </a:lnTo>
                    <a:lnTo>
                      <a:pt x="51" y="29"/>
                    </a:lnTo>
                    <a:lnTo>
                      <a:pt x="49" y="31"/>
                    </a:lnTo>
                    <a:lnTo>
                      <a:pt x="49" y="33"/>
                    </a:lnTo>
                    <a:lnTo>
                      <a:pt x="47" y="36"/>
                    </a:lnTo>
                    <a:lnTo>
                      <a:pt x="47" y="38"/>
                    </a:lnTo>
                    <a:lnTo>
                      <a:pt x="49" y="42"/>
                    </a:lnTo>
                    <a:lnTo>
                      <a:pt x="51" y="45"/>
                    </a:lnTo>
                    <a:lnTo>
                      <a:pt x="54" y="48"/>
                    </a:lnTo>
                    <a:lnTo>
                      <a:pt x="64" y="52"/>
                    </a:lnTo>
                    <a:lnTo>
                      <a:pt x="73" y="48"/>
                    </a:lnTo>
                    <a:lnTo>
                      <a:pt x="80" y="42"/>
                    </a:lnTo>
                    <a:lnTo>
                      <a:pt x="85" y="35"/>
                    </a:lnTo>
                    <a:lnTo>
                      <a:pt x="85" y="38"/>
                    </a:lnTo>
                    <a:lnTo>
                      <a:pt x="85" y="42"/>
                    </a:lnTo>
                    <a:lnTo>
                      <a:pt x="83" y="45"/>
                    </a:lnTo>
                    <a:lnTo>
                      <a:pt x="82" y="47"/>
                    </a:lnTo>
                    <a:lnTo>
                      <a:pt x="78" y="48"/>
                    </a:lnTo>
                    <a:lnTo>
                      <a:pt x="77" y="50"/>
                    </a:lnTo>
                    <a:lnTo>
                      <a:pt x="77" y="50"/>
                    </a:lnTo>
                    <a:lnTo>
                      <a:pt x="83" y="50"/>
                    </a:lnTo>
                    <a:lnTo>
                      <a:pt x="89" y="52"/>
                    </a:lnTo>
                    <a:lnTo>
                      <a:pt x="94" y="54"/>
                    </a:lnTo>
                    <a:lnTo>
                      <a:pt x="96" y="57"/>
                    </a:lnTo>
                    <a:lnTo>
                      <a:pt x="97" y="62"/>
                    </a:lnTo>
                    <a:lnTo>
                      <a:pt x="97" y="66"/>
                    </a:lnTo>
                    <a:lnTo>
                      <a:pt x="97" y="69"/>
                    </a:lnTo>
                    <a:lnTo>
                      <a:pt x="96" y="73"/>
                    </a:lnTo>
                    <a:lnTo>
                      <a:pt x="92" y="74"/>
                    </a:lnTo>
                    <a:lnTo>
                      <a:pt x="92" y="76"/>
                    </a:lnTo>
                    <a:lnTo>
                      <a:pt x="90" y="76"/>
                    </a:lnTo>
                    <a:lnTo>
                      <a:pt x="96" y="76"/>
                    </a:lnTo>
                    <a:lnTo>
                      <a:pt x="101" y="76"/>
                    </a:lnTo>
                    <a:lnTo>
                      <a:pt x="104" y="78"/>
                    </a:lnTo>
                    <a:lnTo>
                      <a:pt x="106" y="78"/>
                    </a:lnTo>
                    <a:lnTo>
                      <a:pt x="109" y="83"/>
                    </a:lnTo>
                    <a:lnTo>
                      <a:pt x="113" y="87"/>
                    </a:lnTo>
                    <a:lnTo>
                      <a:pt x="111" y="93"/>
                    </a:lnTo>
                    <a:lnTo>
                      <a:pt x="108" y="100"/>
                    </a:lnTo>
                    <a:lnTo>
                      <a:pt x="97" y="104"/>
                    </a:lnTo>
                    <a:lnTo>
                      <a:pt x="85" y="104"/>
                    </a:lnTo>
                    <a:lnTo>
                      <a:pt x="71" y="104"/>
                    </a:lnTo>
                    <a:lnTo>
                      <a:pt x="58" y="104"/>
                    </a:lnTo>
                    <a:lnTo>
                      <a:pt x="51" y="104"/>
                    </a:lnTo>
                    <a:lnTo>
                      <a:pt x="45" y="102"/>
                    </a:lnTo>
                    <a:lnTo>
                      <a:pt x="42" y="100"/>
                    </a:lnTo>
                    <a:lnTo>
                      <a:pt x="40" y="99"/>
                    </a:lnTo>
                    <a:lnTo>
                      <a:pt x="38" y="95"/>
                    </a:lnTo>
                    <a:lnTo>
                      <a:pt x="38" y="92"/>
                    </a:lnTo>
                    <a:lnTo>
                      <a:pt x="38" y="87"/>
                    </a:lnTo>
                    <a:lnTo>
                      <a:pt x="40" y="83"/>
                    </a:lnTo>
                    <a:lnTo>
                      <a:pt x="42" y="81"/>
                    </a:lnTo>
                    <a:lnTo>
                      <a:pt x="44" y="80"/>
                    </a:lnTo>
                    <a:lnTo>
                      <a:pt x="45" y="78"/>
                    </a:lnTo>
                    <a:lnTo>
                      <a:pt x="42" y="80"/>
                    </a:lnTo>
                    <a:lnTo>
                      <a:pt x="38" y="80"/>
                    </a:lnTo>
                    <a:lnTo>
                      <a:pt x="35" y="78"/>
                    </a:lnTo>
                    <a:lnTo>
                      <a:pt x="32" y="78"/>
                    </a:lnTo>
                    <a:lnTo>
                      <a:pt x="28" y="74"/>
                    </a:lnTo>
                    <a:lnTo>
                      <a:pt x="26" y="73"/>
                    </a:lnTo>
                    <a:lnTo>
                      <a:pt x="26" y="67"/>
                    </a:lnTo>
                    <a:lnTo>
                      <a:pt x="26" y="62"/>
                    </a:lnTo>
                    <a:lnTo>
                      <a:pt x="28" y="59"/>
                    </a:lnTo>
                    <a:lnTo>
                      <a:pt x="30" y="55"/>
                    </a:lnTo>
                    <a:lnTo>
                      <a:pt x="32" y="54"/>
                    </a:lnTo>
                    <a:lnTo>
                      <a:pt x="33" y="54"/>
                    </a:lnTo>
                    <a:lnTo>
                      <a:pt x="33" y="52"/>
                    </a:lnTo>
                    <a:lnTo>
                      <a:pt x="33" y="52"/>
                    </a:lnTo>
                    <a:lnTo>
                      <a:pt x="32" y="54"/>
                    </a:lnTo>
                    <a:lnTo>
                      <a:pt x="28" y="54"/>
                    </a:lnTo>
                    <a:lnTo>
                      <a:pt x="25" y="54"/>
                    </a:lnTo>
                    <a:lnTo>
                      <a:pt x="21" y="52"/>
                    </a:lnTo>
                    <a:lnTo>
                      <a:pt x="18" y="50"/>
                    </a:lnTo>
                    <a:lnTo>
                      <a:pt x="14" y="48"/>
                    </a:lnTo>
                    <a:lnTo>
                      <a:pt x="13" y="45"/>
                    </a:lnTo>
                    <a:lnTo>
                      <a:pt x="13" y="40"/>
                    </a:lnTo>
                    <a:lnTo>
                      <a:pt x="14" y="35"/>
                    </a:lnTo>
                    <a:lnTo>
                      <a:pt x="16" y="33"/>
                    </a:lnTo>
                    <a:lnTo>
                      <a:pt x="19" y="29"/>
                    </a:lnTo>
                    <a:lnTo>
                      <a:pt x="21" y="28"/>
                    </a:lnTo>
                    <a:lnTo>
                      <a:pt x="23" y="28"/>
                    </a:lnTo>
                    <a:lnTo>
                      <a:pt x="23" y="28"/>
                    </a:lnTo>
                    <a:lnTo>
                      <a:pt x="7" y="26"/>
                    </a:lnTo>
                    <a:lnTo>
                      <a:pt x="7" y="26"/>
                    </a:lnTo>
                    <a:lnTo>
                      <a:pt x="6" y="26"/>
                    </a:lnTo>
                    <a:lnTo>
                      <a:pt x="4" y="24"/>
                    </a:lnTo>
                    <a:lnTo>
                      <a:pt x="2" y="23"/>
                    </a:lnTo>
                    <a:lnTo>
                      <a:pt x="0" y="19"/>
                    </a:lnTo>
                    <a:lnTo>
                      <a:pt x="0" y="14"/>
                    </a:lnTo>
                    <a:lnTo>
                      <a:pt x="0" y="10"/>
                    </a:lnTo>
                    <a:lnTo>
                      <a:pt x="2" y="7"/>
                    </a:lnTo>
                    <a:lnTo>
                      <a:pt x="6" y="4"/>
                    </a:lnTo>
                    <a:lnTo>
                      <a:pt x="9" y="4"/>
                    </a:lnTo>
                    <a:lnTo>
                      <a:pt x="11" y="2"/>
                    </a:lnTo>
                    <a:lnTo>
                      <a:pt x="11" y="2"/>
                    </a:lnTo>
                    <a:lnTo>
                      <a:pt x="16" y="2"/>
                    </a:lnTo>
                    <a:lnTo>
                      <a:pt x="28" y="2"/>
                    </a:lnTo>
                    <a:lnTo>
                      <a:pt x="44" y="0"/>
                    </a:lnTo>
                    <a:lnTo>
                      <a:pt x="56" y="0"/>
                    </a:lnTo>
                    <a:close/>
                  </a:path>
                </a:pathLst>
              </a:custGeom>
              <a:solidFill>
                <a:schemeClr val="accent3">
                  <a:lumMod val="60000"/>
                  <a:lumOff val="40000"/>
                </a:schemeClr>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49" name="Freeform 1847">
                <a:extLst>
                  <a:ext uri="{FF2B5EF4-FFF2-40B4-BE49-F238E27FC236}">
                    <a16:creationId xmlns:a16="http://schemas.microsoft.com/office/drawing/2014/main" id="{13485B60-6B79-4782-A4EF-A01DE75B4EFC}"/>
                  </a:ext>
                </a:extLst>
              </p:cNvPr>
              <p:cNvSpPr>
                <a:spLocks/>
              </p:cNvSpPr>
              <p:nvPr/>
            </p:nvSpPr>
            <p:spPr bwMode="auto">
              <a:xfrm>
                <a:off x="8223251" y="4181475"/>
                <a:ext cx="69850" cy="55563"/>
              </a:xfrm>
              <a:custGeom>
                <a:avLst/>
                <a:gdLst>
                  <a:gd name="T0" fmla="*/ 69 w 88"/>
                  <a:gd name="T1" fmla="*/ 0 h 71"/>
                  <a:gd name="T2" fmla="*/ 74 w 88"/>
                  <a:gd name="T3" fmla="*/ 0 h 71"/>
                  <a:gd name="T4" fmla="*/ 80 w 88"/>
                  <a:gd name="T5" fmla="*/ 4 h 71"/>
                  <a:gd name="T6" fmla="*/ 83 w 88"/>
                  <a:gd name="T7" fmla="*/ 6 h 71"/>
                  <a:gd name="T8" fmla="*/ 85 w 88"/>
                  <a:gd name="T9" fmla="*/ 9 h 71"/>
                  <a:gd name="T10" fmla="*/ 87 w 88"/>
                  <a:gd name="T11" fmla="*/ 11 h 71"/>
                  <a:gd name="T12" fmla="*/ 88 w 88"/>
                  <a:gd name="T13" fmla="*/ 11 h 71"/>
                  <a:gd name="T14" fmla="*/ 88 w 88"/>
                  <a:gd name="T15" fmla="*/ 12 h 71"/>
                  <a:gd name="T16" fmla="*/ 78 w 88"/>
                  <a:gd name="T17" fmla="*/ 23 h 71"/>
                  <a:gd name="T18" fmla="*/ 66 w 88"/>
                  <a:gd name="T19" fmla="*/ 33 h 71"/>
                  <a:gd name="T20" fmla="*/ 57 w 88"/>
                  <a:gd name="T21" fmla="*/ 42 h 71"/>
                  <a:gd name="T22" fmla="*/ 57 w 88"/>
                  <a:gd name="T23" fmla="*/ 40 h 71"/>
                  <a:gd name="T24" fmla="*/ 57 w 88"/>
                  <a:gd name="T25" fmla="*/ 40 h 71"/>
                  <a:gd name="T26" fmla="*/ 40 w 88"/>
                  <a:gd name="T27" fmla="*/ 47 h 71"/>
                  <a:gd name="T28" fmla="*/ 38 w 88"/>
                  <a:gd name="T29" fmla="*/ 49 h 71"/>
                  <a:gd name="T30" fmla="*/ 36 w 88"/>
                  <a:gd name="T31" fmla="*/ 52 h 71"/>
                  <a:gd name="T32" fmla="*/ 30 w 88"/>
                  <a:gd name="T33" fmla="*/ 63 h 71"/>
                  <a:gd name="T34" fmla="*/ 30 w 88"/>
                  <a:gd name="T35" fmla="*/ 63 h 71"/>
                  <a:gd name="T36" fmla="*/ 28 w 88"/>
                  <a:gd name="T37" fmla="*/ 64 h 71"/>
                  <a:gd name="T38" fmla="*/ 26 w 88"/>
                  <a:gd name="T39" fmla="*/ 66 h 71"/>
                  <a:gd name="T40" fmla="*/ 24 w 88"/>
                  <a:gd name="T41" fmla="*/ 69 h 71"/>
                  <a:gd name="T42" fmla="*/ 21 w 88"/>
                  <a:gd name="T43" fmla="*/ 71 h 71"/>
                  <a:gd name="T44" fmla="*/ 17 w 88"/>
                  <a:gd name="T45" fmla="*/ 71 h 71"/>
                  <a:gd name="T46" fmla="*/ 14 w 88"/>
                  <a:gd name="T47" fmla="*/ 71 h 71"/>
                  <a:gd name="T48" fmla="*/ 9 w 88"/>
                  <a:gd name="T49" fmla="*/ 69 h 71"/>
                  <a:gd name="T50" fmla="*/ 4 w 88"/>
                  <a:gd name="T51" fmla="*/ 64 h 71"/>
                  <a:gd name="T52" fmla="*/ 2 w 88"/>
                  <a:gd name="T53" fmla="*/ 61 h 71"/>
                  <a:gd name="T54" fmla="*/ 0 w 88"/>
                  <a:gd name="T55" fmla="*/ 57 h 71"/>
                  <a:gd name="T56" fmla="*/ 2 w 88"/>
                  <a:gd name="T57" fmla="*/ 54 h 71"/>
                  <a:gd name="T58" fmla="*/ 2 w 88"/>
                  <a:gd name="T59" fmla="*/ 52 h 71"/>
                  <a:gd name="T60" fmla="*/ 4 w 88"/>
                  <a:gd name="T61" fmla="*/ 50 h 71"/>
                  <a:gd name="T62" fmla="*/ 4 w 88"/>
                  <a:gd name="T63" fmla="*/ 50 h 71"/>
                  <a:gd name="T64" fmla="*/ 5 w 88"/>
                  <a:gd name="T65" fmla="*/ 49 h 71"/>
                  <a:gd name="T66" fmla="*/ 7 w 88"/>
                  <a:gd name="T67" fmla="*/ 47 h 71"/>
                  <a:gd name="T68" fmla="*/ 9 w 88"/>
                  <a:gd name="T69" fmla="*/ 44 h 71"/>
                  <a:gd name="T70" fmla="*/ 11 w 88"/>
                  <a:gd name="T71" fmla="*/ 40 h 71"/>
                  <a:gd name="T72" fmla="*/ 14 w 88"/>
                  <a:gd name="T73" fmla="*/ 35 h 71"/>
                  <a:gd name="T74" fmla="*/ 16 w 88"/>
                  <a:gd name="T75" fmla="*/ 31 h 71"/>
                  <a:gd name="T76" fmla="*/ 17 w 88"/>
                  <a:gd name="T77" fmla="*/ 28 h 71"/>
                  <a:gd name="T78" fmla="*/ 21 w 88"/>
                  <a:gd name="T79" fmla="*/ 25 h 71"/>
                  <a:gd name="T80" fmla="*/ 24 w 88"/>
                  <a:gd name="T81" fmla="*/ 23 h 71"/>
                  <a:gd name="T82" fmla="*/ 26 w 88"/>
                  <a:gd name="T83" fmla="*/ 21 h 71"/>
                  <a:gd name="T84" fmla="*/ 30 w 88"/>
                  <a:gd name="T85" fmla="*/ 19 h 71"/>
                  <a:gd name="T86" fmla="*/ 30 w 88"/>
                  <a:gd name="T87" fmla="*/ 19 h 71"/>
                  <a:gd name="T88" fmla="*/ 33 w 88"/>
                  <a:gd name="T89" fmla="*/ 18 h 71"/>
                  <a:gd name="T90" fmla="*/ 42 w 88"/>
                  <a:gd name="T91" fmla="*/ 14 h 71"/>
                  <a:gd name="T92" fmla="*/ 52 w 88"/>
                  <a:gd name="T93" fmla="*/ 9 h 71"/>
                  <a:gd name="T94" fmla="*/ 64 w 88"/>
                  <a:gd name="T95" fmla="*/ 2 h 71"/>
                  <a:gd name="T96" fmla="*/ 69 w 88"/>
                  <a:gd name="T9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71">
                    <a:moveTo>
                      <a:pt x="69" y="0"/>
                    </a:moveTo>
                    <a:lnTo>
                      <a:pt x="74" y="0"/>
                    </a:lnTo>
                    <a:lnTo>
                      <a:pt x="80" y="4"/>
                    </a:lnTo>
                    <a:lnTo>
                      <a:pt x="83" y="6"/>
                    </a:lnTo>
                    <a:lnTo>
                      <a:pt x="85" y="9"/>
                    </a:lnTo>
                    <a:lnTo>
                      <a:pt x="87" y="11"/>
                    </a:lnTo>
                    <a:lnTo>
                      <a:pt x="88" y="11"/>
                    </a:lnTo>
                    <a:lnTo>
                      <a:pt x="88" y="12"/>
                    </a:lnTo>
                    <a:lnTo>
                      <a:pt x="78" y="23"/>
                    </a:lnTo>
                    <a:lnTo>
                      <a:pt x="66" y="33"/>
                    </a:lnTo>
                    <a:lnTo>
                      <a:pt x="57" y="42"/>
                    </a:lnTo>
                    <a:lnTo>
                      <a:pt x="57" y="40"/>
                    </a:lnTo>
                    <a:lnTo>
                      <a:pt x="57" y="40"/>
                    </a:lnTo>
                    <a:lnTo>
                      <a:pt x="40" y="47"/>
                    </a:lnTo>
                    <a:lnTo>
                      <a:pt x="38" y="49"/>
                    </a:lnTo>
                    <a:lnTo>
                      <a:pt x="36" y="52"/>
                    </a:lnTo>
                    <a:lnTo>
                      <a:pt x="30" y="63"/>
                    </a:lnTo>
                    <a:lnTo>
                      <a:pt x="30" y="63"/>
                    </a:lnTo>
                    <a:lnTo>
                      <a:pt x="28" y="64"/>
                    </a:lnTo>
                    <a:lnTo>
                      <a:pt x="26" y="66"/>
                    </a:lnTo>
                    <a:lnTo>
                      <a:pt x="24" y="69"/>
                    </a:lnTo>
                    <a:lnTo>
                      <a:pt x="21" y="71"/>
                    </a:lnTo>
                    <a:lnTo>
                      <a:pt x="17" y="71"/>
                    </a:lnTo>
                    <a:lnTo>
                      <a:pt x="14" y="71"/>
                    </a:lnTo>
                    <a:lnTo>
                      <a:pt x="9" y="69"/>
                    </a:lnTo>
                    <a:lnTo>
                      <a:pt x="4" y="64"/>
                    </a:lnTo>
                    <a:lnTo>
                      <a:pt x="2" y="61"/>
                    </a:lnTo>
                    <a:lnTo>
                      <a:pt x="0" y="57"/>
                    </a:lnTo>
                    <a:lnTo>
                      <a:pt x="2" y="54"/>
                    </a:lnTo>
                    <a:lnTo>
                      <a:pt x="2" y="52"/>
                    </a:lnTo>
                    <a:lnTo>
                      <a:pt x="4" y="50"/>
                    </a:lnTo>
                    <a:lnTo>
                      <a:pt x="4" y="50"/>
                    </a:lnTo>
                    <a:lnTo>
                      <a:pt x="5" y="49"/>
                    </a:lnTo>
                    <a:lnTo>
                      <a:pt x="7" y="47"/>
                    </a:lnTo>
                    <a:lnTo>
                      <a:pt x="9" y="44"/>
                    </a:lnTo>
                    <a:lnTo>
                      <a:pt x="11" y="40"/>
                    </a:lnTo>
                    <a:lnTo>
                      <a:pt x="14" y="35"/>
                    </a:lnTo>
                    <a:lnTo>
                      <a:pt x="16" y="31"/>
                    </a:lnTo>
                    <a:lnTo>
                      <a:pt x="17" y="28"/>
                    </a:lnTo>
                    <a:lnTo>
                      <a:pt x="21" y="25"/>
                    </a:lnTo>
                    <a:lnTo>
                      <a:pt x="24" y="23"/>
                    </a:lnTo>
                    <a:lnTo>
                      <a:pt x="26" y="21"/>
                    </a:lnTo>
                    <a:lnTo>
                      <a:pt x="30" y="19"/>
                    </a:lnTo>
                    <a:lnTo>
                      <a:pt x="30" y="19"/>
                    </a:lnTo>
                    <a:lnTo>
                      <a:pt x="33" y="18"/>
                    </a:lnTo>
                    <a:lnTo>
                      <a:pt x="42" y="14"/>
                    </a:lnTo>
                    <a:lnTo>
                      <a:pt x="52" y="9"/>
                    </a:lnTo>
                    <a:lnTo>
                      <a:pt x="64" y="2"/>
                    </a:lnTo>
                    <a:lnTo>
                      <a:pt x="69" y="0"/>
                    </a:lnTo>
                    <a:close/>
                  </a:path>
                </a:pathLst>
              </a:custGeom>
              <a:solidFill>
                <a:srgbClr val="FED0B8"/>
              </a:solidFill>
              <a:ln w="0">
                <a:solidFill>
                  <a:srgbClr val="FED0B8"/>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50" name="Freeform 1848">
                <a:extLst>
                  <a:ext uri="{FF2B5EF4-FFF2-40B4-BE49-F238E27FC236}">
                    <a16:creationId xmlns:a16="http://schemas.microsoft.com/office/drawing/2014/main" id="{B677A352-1B6A-4D57-A583-ABA2703A0C03}"/>
                  </a:ext>
                </a:extLst>
              </p:cNvPr>
              <p:cNvSpPr>
                <a:spLocks/>
              </p:cNvSpPr>
              <p:nvPr/>
            </p:nvSpPr>
            <p:spPr bwMode="auto">
              <a:xfrm>
                <a:off x="8291513" y="4279900"/>
                <a:ext cx="42863" cy="42863"/>
              </a:xfrm>
              <a:custGeom>
                <a:avLst/>
                <a:gdLst>
                  <a:gd name="T0" fmla="*/ 36 w 55"/>
                  <a:gd name="T1" fmla="*/ 0 h 53"/>
                  <a:gd name="T2" fmla="*/ 39 w 55"/>
                  <a:gd name="T3" fmla="*/ 0 h 53"/>
                  <a:gd name="T4" fmla="*/ 43 w 55"/>
                  <a:gd name="T5" fmla="*/ 3 h 53"/>
                  <a:gd name="T6" fmla="*/ 55 w 55"/>
                  <a:gd name="T7" fmla="*/ 27 h 53"/>
                  <a:gd name="T8" fmla="*/ 55 w 55"/>
                  <a:gd name="T9" fmla="*/ 31 h 53"/>
                  <a:gd name="T10" fmla="*/ 55 w 55"/>
                  <a:gd name="T11" fmla="*/ 34 h 53"/>
                  <a:gd name="T12" fmla="*/ 51 w 55"/>
                  <a:gd name="T13" fmla="*/ 38 h 53"/>
                  <a:gd name="T14" fmla="*/ 19 w 55"/>
                  <a:gd name="T15" fmla="*/ 53 h 53"/>
                  <a:gd name="T16" fmla="*/ 15 w 55"/>
                  <a:gd name="T17" fmla="*/ 45 h 53"/>
                  <a:gd name="T18" fmla="*/ 0 w 55"/>
                  <a:gd name="T19" fmla="*/ 15 h 53"/>
                  <a:gd name="T20" fmla="*/ 32 w 55"/>
                  <a:gd name="T21" fmla="*/ 0 h 53"/>
                  <a:gd name="T22" fmla="*/ 36 w 55"/>
                  <a:gd name="T2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53">
                    <a:moveTo>
                      <a:pt x="36" y="0"/>
                    </a:moveTo>
                    <a:lnTo>
                      <a:pt x="39" y="0"/>
                    </a:lnTo>
                    <a:lnTo>
                      <a:pt x="43" y="3"/>
                    </a:lnTo>
                    <a:lnTo>
                      <a:pt x="55" y="27"/>
                    </a:lnTo>
                    <a:lnTo>
                      <a:pt x="55" y="31"/>
                    </a:lnTo>
                    <a:lnTo>
                      <a:pt x="55" y="34"/>
                    </a:lnTo>
                    <a:lnTo>
                      <a:pt x="51" y="38"/>
                    </a:lnTo>
                    <a:lnTo>
                      <a:pt x="19" y="53"/>
                    </a:lnTo>
                    <a:lnTo>
                      <a:pt x="15" y="45"/>
                    </a:lnTo>
                    <a:lnTo>
                      <a:pt x="0" y="15"/>
                    </a:lnTo>
                    <a:lnTo>
                      <a:pt x="32" y="0"/>
                    </a:lnTo>
                    <a:lnTo>
                      <a:pt x="36" y="0"/>
                    </a:lnTo>
                    <a:close/>
                  </a:path>
                </a:pathLst>
              </a:custGeom>
              <a:solidFill>
                <a:srgbClr val="C3FADA"/>
              </a:solidFill>
              <a:ln w="0">
                <a:solidFill>
                  <a:srgbClr val="C3FADA"/>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51" name="Freeform 1849">
                <a:extLst>
                  <a:ext uri="{FF2B5EF4-FFF2-40B4-BE49-F238E27FC236}">
                    <a16:creationId xmlns:a16="http://schemas.microsoft.com/office/drawing/2014/main" id="{CFAF4BFA-41E0-4801-A65B-52F5772A4BD2}"/>
                  </a:ext>
                </a:extLst>
              </p:cNvPr>
              <p:cNvSpPr>
                <a:spLocks/>
              </p:cNvSpPr>
              <p:nvPr/>
            </p:nvSpPr>
            <p:spPr bwMode="auto">
              <a:xfrm>
                <a:off x="8262938" y="4292600"/>
                <a:ext cx="42863" cy="42863"/>
              </a:xfrm>
              <a:custGeom>
                <a:avLst/>
                <a:gdLst>
                  <a:gd name="T0" fmla="*/ 37 w 56"/>
                  <a:gd name="T1" fmla="*/ 0 h 56"/>
                  <a:gd name="T2" fmla="*/ 52 w 56"/>
                  <a:gd name="T3" fmla="*/ 30 h 56"/>
                  <a:gd name="T4" fmla="*/ 56 w 56"/>
                  <a:gd name="T5" fmla="*/ 38 h 56"/>
                  <a:gd name="T6" fmla="*/ 23 w 56"/>
                  <a:gd name="T7" fmla="*/ 54 h 56"/>
                  <a:gd name="T8" fmla="*/ 19 w 56"/>
                  <a:gd name="T9" fmla="*/ 56 h 56"/>
                  <a:gd name="T10" fmla="*/ 16 w 56"/>
                  <a:gd name="T11" fmla="*/ 54 h 56"/>
                  <a:gd name="T12" fmla="*/ 14 w 56"/>
                  <a:gd name="T13" fmla="*/ 50 h 56"/>
                  <a:gd name="T14" fmla="*/ 2 w 56"/>
                  <a:gd name="T15" fmla="*/ 26 h 56"/>
                  <a:gd name="T16" fmla="*/ 0 w 56"/>
                  <a:gd name="T17" fmla="*/ 23 h 56"/>
                  <a:gd name="T18" fmla="*/ 2 w 56"/>
                  <a:gd name="T19" fmla="*/ 19 h 56"/>
                  <a:gd name="T20" fmla="*/ 4 w 56"/>
                  <a:gd name="T21" fmla="*/ 18 h 56"/>
                  <a:gd name="T22" fmla="*/ 37 w 56"/>
                  <a:gd name="T2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7" y="0"/>
                    </a:moveTo>
                    <a:lnTo>
                      <a:pt x="52" y="30"/>
                    </a:lnTo>
                    <a:lnTo>
                      <a:pt x="56" y="38"/>
                    </a:lnTo>
                    <a:lnTo>
                      <a:pt x="23" y="54"/>
                    </a:lnTo>
                    <a:lnTo>
                      <a:pt x="19" y="56"/>
                    </a:lnTo>
                    <a:lnTo>
                      <a:pt x="16" y="54"/>
                    </a:lnTo>
                    <a:lnTo>
                      <a:pt x="14" y="50"/>
                    </a:lnTo>
                    <a:lnTo>
                      <a:pt x="2" y="26"/>
                    </a:lnTo>
                    <a:lnTo>
                      <a:pt x="0" y="23"/>
                    </a:lnTo>
                    <a:lnTo>
                      <a:pt x="2" y="19"/>
                    </a:lnTo>
                    <a:lnTo>
                      <a:pt x="4" y="18"/>
                    </a:lnTo>
                    <a:lnTo>
                      <a:pt x="37" y="0"/>
                    </a:lnTo>
                    <a:close/>
                  </a:path>
                </a:pathLst>
              </a:custGeom>
              <a:solidFill>
                <a:srgbClr val="B3E7CB"/>
              </a:solidFill>
              <a:ln w="0">
                <a:solidFill>
                  <a:srgbClr val="B3E7CB"/>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52" name="Freeform 1850">
                <a:extLst>
                  <a:ext uri="{FF2B5EF4-FFF2-40B4-BE49-F238E27FC236}">
                    <a16:creationId xmlns:a16="http://schemas.microsoft.com/office/drawing/2014/main" id="{A28A3266-9162-408B-A123-E9A2B301DE59}"/>
                  </a:ext>
                </a:extLst>
              </p:cNvPr>
              <p:cNvSpPr>
                <a:spLocks/>
              </p:cNvSpPr>
              <p:nvPr/>
            </p:nvSpPr>
            <p:spPr bwMode="auto">
              <a:xfrm>
                <a:off x="8264526" y="4303713"/>
                <a:ext cx="384175" cy="709613"/>
              </a:xfrm>
              <a:custGeom>
                <a:avLst/>
                <a:gdLst>
                  <a:gd name="T0" fmla="*/ 43 w 484"/>
                  <a:gd name="T1" fmla="*/ 0 h 896"/>
                  <a:gd name="T2" fmla="*/ 484 w 484"/>
                  <a:gd name="T3" fmla="*/ 896 h 896"/>
                  <a:gd name="T4" fmla="*/ 425 w 484"/>
                  <a:gd name="T5" fmla="*/ 873 h 896"/>
                  <a:gd name="T6" fmla="*/ 0 w 484"/>
                  <a:gd name="T7" fmla="*/ 26 h 896"/>
                  <a:gd name="T8" fmla="*/ 0 w 484"/>
                  <a:gd name="T9" fmla="*/ 23 h 896"/>
                  <a:gd name="T10" fmla="*/ 2 w 484"/>
                  <a:gd name="T11" fmla="*/ 21 h 896"/>
                  <a:gd name="T12" fmla="*/ 5 w 484"/>
                  <a:gd name="T13" fmla="*/ 19 h 896"/>
                  <a:gd name="T14" fmla="*/ 43 w 484"/>
                  <a:gd name="T15" fmla="*/ 0 h 8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4" h="896">
                    <a:moveTo>
                      <a:pt x="43" y="0"/>
                    </a:moveTo>
                    <a:lnTo>
                      <a:pt x="484" y="896"/>
                    </a:lnTo>
                    <a:lnTo>
                      <a:pt x="425" y="873"/>
                    </a:lnTo>
                    <a:lnTo>
                      <a:pt x="0" y="26"/>
                    </a:lnTo>
                    <a:lnTo>
                      <a:pt x="0" y="23"/>
                    </a:lnTo>
                    <a:lnTo>
                      <a:pt x="2" y="21"/>
                    </a:lnTo>
                    <a:lnTo>
                      <a:pt x="5" y="19"/>
                    </a:lnTo>
                    <a:lnTo>
                      <a:pt x="43" y="0"/>
                    </a:lnTo>
                    <a:close/>
                  </a:path>
                </a:pathLst>
              </a:custGeom>
              <a:solidFill>
                <a:srgbClr val="8DE2C5"/>
              </a:solidFill>
              <a:ln w="0">
                <a:solidFill>
                  <a:srgbClr val="8DE2C5"/>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53" name="Freeform 1851">
                <a:extLst>
                  <a:ext uri="{FF2B5EF4-FFF2-40B4-BE49-F238E27FC236}">
                    <a16:creationId xmlns:a16="http://schemas.microsoft.com/office/drawing/2014/main" id="{91067D49-F1BE-4083-A4B7-4DA91416BF08}"/>
                  </a:ext>
                </a:extLst>
              </p:cNvPr>
              <p:cNvSpPr>
                <a:spLocks/>
              </p:cNvSpPr>
              <p:nvPr/>
            </p:nvSpPr>
            <p:spPr bwMode="auto">
              <a:xfrm>
                <a:off x="8297863" y="4287838"/>
                <a:ext cx="382588" cy="728663"/>
              </a:xfrm>
              <a:custGeom>
                <a:avLst/>
                <a:gdLst>
                  <a:gd name="T0" fmla="*/ 40 w 483"/>
                  <a:gd name="T1" fmla="*/ 0 h 918"/>
                  <a:gd name="T2" fmla="*/ 43 w 483"/>
                  <a:gd name="T3" fmla="*/ 0 h 918"/>
                  <a:gd name="T4" fmla="*/ 45 w 483"/>
                  <a:gd name="T5" fmla="*/ 2 h 918"/>
                  <a:gd name="T6" fmla="*/ 483 w 483"/>
                  <a:gd name="T7" fmla="*/ 880 h 918"/>
                  <a:gd name="T8" fmla="*/ 474 w 483"/>
                  <a:gd name="T9" fmla="*/ 880 h 918"/>
                  <a:gd name="T10" fmla="*/ 460 w 483"/>
                  <a:gd name="T11" fmla="*/ 882 h 918"/>
                  <a:gd name="T12" fmla="*/ 448 w 483"/>
                  <a:gd name="T13" fmla="*/ 882 h 918"/>
                  <a:gd name="T14" fmla="*/ 439 w 483"/>
                  <a:gd name="T15" fmla="*/ 880 h 918"/>
                  <a:gd name="T16" fmla="*/ 441 w 483"/>
                  <a:gd name="T17" fmla="*/ 918 h 918"/>
                  <a:gd name="T18" fmla="*/ 0 w 483"/>
                  <a:gd name="T19" fmla="*/ 19 h 918"/>
                  <a:gd name="T20" fmla="*/ 37 w 483"/>
                  <a:gd name="T21" fmla="*/ 0 h 918"/>
                  <a:gd name="T22" fmla="*/ 40 w 483"/>
                  <a:gd name="T23" fmla="*/ 0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3" h="918">
                    <a:moveTo>
                      <a:pt x="40" y="0"/>
                    </a:moveTo>
                    <a:lnTo>
                      <a:pt x="43" y="0"/>
                    </a:lnTo>
                    <a:lnTo>
                      <a:pt x="45" y="2"/>
                    </a:lnTo>
                    <a:lnTo>
                      <a:pt x="483" y="880"/>
                    </a:lnTo>
                    <a:lnTo>
                      <a:pt x="474" y="880"/>
                    </a:lnTo>
                    <a:lnTo>
                      <a:pt x="460" y="882"/>
                    </a:lnTo>
                    <a:lnTo>
                      <a:pt x="448" y="882"/>
                    </a:lnTo>
                    <a:lnTo>
                      <a:pt x="439" y="880"/>
                    </a:lnTo>
                    <a:lnTo>
                      <a:pt x="441" y="918"/>
                    </a:lnTo>
                    <a:lnTo>
                      <a:pt x="0" y="19"/>
                    </a:lnTo>
                    <a:lnTo>
                      <a:pt x="37" y="0"/>
                    </a:lnTo>
                    <a:lnTo>
                      <a:pt x="40" y="0"/>
                    </a:lnTo>
                    <a:close/>
                  </a:path>
                </a:pathLst>
              </a:custGeom>
              <a:solidFill>
                <a:srgbClr val="B0F9D9"/>
              </a:solidFill>
              <a:ln w="0">
                <a:solidFill>
                  <a:srgbClr val="B0F9D9"/>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54" name="Freeform 1852">
                <a:extLst>
                  <a:ext uri="{FF2B5EF4-FFF2-40B4-BE49-F238E27FC236}">
                    <a16:creationId xmlns:a16="http://schemas.microsoft.com/office/drawing/2014/main" id="{93BF0DCF-7116-45A4-A29C-4A59E18A412C}"/>
                  </a:ext>
                </a:extLst>
              </p:cNvPr>
              <p:cNvSpPr>
                <a:spLocks/>
              </p:cNvSpPr>
              <p:nvPr/>
            </p:nvSpPr>
            <p:spPr bwMode="auto">
              <a:xfrm>
                <a:off x="8274051" y="4325938"/>
                <a:ext cx="9525" cy="11113"/>
              </a:xfrm>
              <a:custGeom>
                <a:avLst/>
                <a:gdLst>
                  <a:gd name="T0" fmla="*/ 7 w 14"/>
                  <a:gd name="T1" fmla="*/ 0 h 13"/>
                  <a:gd name="T2" fmla="*/ 10 w 14"/>
                  <a:gd name="T3" fmla="*/ 1 h 13"/>
                  <a:gd name="T4" fmla="*/ 12 w 14"/>
                  <a:gd name="T5" fmla="*/ 5 h 13"/>
                  <a:gd name="T6" fmla="*/ 14 w 14"/>
                  <a:gd name="T7" fmla="*/ 8 h 13"/>
                  <a:gd name="T8" fmla="*/ 12 w 14"/>
                  <a:gd name="T9" fmla="*/ 10 h 13"/>
                  <a:gd name="T10" fmla="*/ 10 w 14"/>
                  <a:gd name="T11" fmla="*/ 13 h 13"/>
                  <a:gd name="T12" fmla="*/ 7 w 14"/>
                  <a:gd name="T13" fmla="*/ 13 h 13"/>
                  <a:gd name="T14" fmla="*/ 4 w 14"/>
                  <a:gd name="T15" fmla="*/ 13 h 13"/>
                  <a:gd name="T16" fmla="*/ 0 w 14"/>
                  <a:gd name="T17" fmla="*/ 10 h 13"/>
                  <a:gd name="T18" fmla="*/ 0 w 14"/>
                  <a:gd name="T19" fmla="*/ 6 h 13"/>
                  <a:gd name="T20" fmla="*/ 2 w 14"/>
                  <a:gd name="T21" fmla="*/ 3 h 13"/>
                  <a:gd name="T22" fmla="*/ 4 w 14"/>
                  <a:gd name="T23" fmla="*/ 1 h 13"/>
                  <a:gd name="T24" fmla="*/ 7 w 14"/>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7" y="0"/>
                    </a:moveTo>
                    <a:lnTo>
                      <a:pt x="10" y="1"/>
                    </a:lnTo>
                    <a:lnTo>
                      <a:pt x="12" y="5"/>
                    </a:lnTo>
                    <a:lnTo>
                      <a:pt x="14" y="8"/>
                    </a:lnTo>
                    <a:lnTo>
                      <a:pt x="12" y="10"/>
                    </a:lnTo>
                    <a:lnTo>
                      <a:pt x="10" y="13"/>
                    </a:lnTo>
                    <a:lnTo>
                      <a:pt x="7" y="13"/>
                    </a:lnTo>
                    <a:lnTo>
                      <a:pt x="4" y="13"/>
                    </a:lnTo>
                    <a:lnTo>
                      <a:pt x="0" y="10"/>
                    </a:lnTo>
                    <a:lnTo>
                      <a:pt x="0" y="6"/>
                    </a:lnTo>
                    <a:lnTo>
                      <a:pt x="2" y="3"/>
                    </a:lnTo>
                    <a:lnTo>
                      <a:pt x="4" y="1"/>
                    </a:lnTo>
                    <a:lnTo>
                      <a:pt x="7" y="0"/>
                    </a:lnTo>
                    <a:close/>
                  </a:path>
                </a:pathLst>
              </a:custGeom>
              <a:solidFill>
                <a:srgbClr val="C3FADA"/>
              </a:solidFill>
              <a:ln w="0">
                <a:solidFill>
                  <a:srgbClr val="C3FADA"/>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55" name="Freeform 1853">
                <a:extLst>
                  <a:ext uri="{FF2B5EF4-FFF2-40B4-BE49-F238E27FC236}">
                    <a16:creationId xmlns:a16="http://schemas.microsoft.com/office/drawing/2014/main" id="{6212925D-1D9B-46A2-AF1B-C554B04F557E}"/>
                  </a:ext>
                </a:extLst>
              </p:cNvPr>
              <p:cNvSpPr>
                <a:spLocks/>
              </p:cNvSpPr>
              <p:nvPr/>
            </p:nvSpPr>
            <p:spPr bwMode="auto">
              <a:xfrm>
                <a:off x="8280401" y="4340225"/>
                <a:ext cx="11113" cy="11113"/>
              </a:xfrm>
              <a:custGeom>
                <a:avLst/>
                <a:gdLst>
                  <a:gd name="T0" fmla="*/ 7 w 14"/>
                  <a:gd name="T1" fmla="*/ 0 h 14"/>
                  <a:gd name="T2" fmla="*/ 10 w 14"/>
                  <a:gd name="T3" fmla="*/ 2 h 14"/>
                  <a:gd name="T4" fmla="*/ 12 w 14"/>
                  <a:gd name="T5" fmla="*/ 3 h 14"/>
                  <a:gd name="T6" fmla="*/ 14 w 14"/>
                  <a:gd name="T7" fmla="*/ 7 h 14"/>
                  <a:gd name="T8" fmla="*/ 12 w 14"/>
                  <a:gd name="T9" fmla="*/ 10 h 14"/>
                  <a:gd name="T10" fmla="*/ 8 w 14"/>
                  <a:gd name="T11" fmla="*/ 12 h 14"/>
                  <a:gd name="T12" fmla="*/ 5 w 14"/>
                  <a:gd name="T13" fmla="*/ 14 h 14"/>
                  <a:gd name="T14" fmla="*/ 1 w 14"/>
                  <a:gd name="T15" fmla="*/ 12 h 14"/>
                  <a:gd name="T16" fmla="*/ 0 w 14"/>
                  <a:gd name="T17" fmla="*/ 10 h 14"/>
                  <a:gd name="T18" fmla="*/ 0 w 14"/>
                  <a:gd name="T19" fmla="*/ 7 h 14"/>
                  <a:gd name="T20" fmla="*/ 0 w 14"/>
                  <a:gd name="T21" fmla="*/ 3 h 14"/>
                  <a:gd name="T22" fmla="*/ 3 w 14"/>
                  <a:gd name="T23" fmla="*/ 0 h 14"/>
                  <a:gd name="T24" fmla="*/ 7 w 14"/>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4">
                    <a:moveTo>
                      <a:pt x="7" y="0"/>
                    </a:moveTo>
                    <a:lnTo>
                      <a:pt x="10" y="2"/>
                    </a:lnTo>
                    <a:lnTo>
                      <a:pt x="12" y="3"/>
                    </a:lnTo>
                    <a:lnTo>
                      <a:pt x="14" y="7"/>
                    </a:lnTo>
                    <a:lnTo>
                      <a:pt x="12" y="10"/>
                    </a:lnTo>
                    <a:lnTo>
                      <a:pt x="8" y="12"/>
                    </a:lnTo>
                    <a:lnTo>
                      <a:pt x="5" y="14"/>
                    </a:lnTo>
                    <a:lnTo>
                      <a:pt x="1" y="12"/>
                    </a:lnTo>
                    <a:lnTo>
                      <a:pt x="0" y="10"/>
                    </a:lnTo>
                    <a:lnTo>
                      <a:pt x="0" y="7"/>
                    </a:lnTo>
                    <a:lnTo>
                      <a:pt x="0" y="3"/>
                    </a:lnTo>
                    <a:lnTo>
                      <a:pt x="3" y="0"/>
                    </a:lnTo>
                    <a:lnTo>
                      <a:pt x="7" y="0"/>
                    </a:lnTo>
                    <a:close/>
                  </a:path>
                </a:pathLst>
              </a:custGeom>
              <a:solidFill>
                <a:srgbClr val="C3FADA"/>
              </a:solidFill>
              <a:ln w="0">
                <a:solidFill>
                  <a:srgbClr val="C3FADA"/>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56" name="Freeform 1854">
                <a:extLst>
                  <a:ext uri="{FF2B5EF4-FFF2-40B4-BE49-F238E27FC236}">
                    <a16:creationId xmlns:a16="http://schemas.microsoft.com/office/drawing/2014/main" id="{654309B5-74A6-47C9-9CEB-5E2C3B35C5E2}"/>
                  </a:ext>
                </a:extLst>
              </p:cNvPr>
              <p:cNvSpPr>
                <a:spLocks/>
              </p:cNvSpPr>
              <p:nvPr/>
            </p:nvSpPr>
            <p:spPr bwMode="auto">
              <a:xfrm>
                <a:off x="8591551" y="4768850"/>
                <a:ext cx="11113" cy="7938"/>
              </a:xfrm>
              <a:custGeom>
                <a:avLst/>
                <a:gdLst>
                  <a:gd name="T0" fmla="*/ 0 w 14"/>
                  <a:gd name="T1" fmla="*/ 0 h 11"/>
                  <a:gd name="T2" fmla="*/ 14 w 14"/>
                  <a:gd name="T3" fmla="*/ 11 h 11"/>
                  <a:gd name="T4" fmla="*/ 14 w 14"/>
                  <a:gd name="T5" fmla="*/ 11 h 11"/>
                  <a:gd name="T6" fmla="*/ 0 w 14"/>
                  <a:gd name="T7" fmla="*/ 0 h 11"/>
                </a:gdLst>
                <a:ahLst/>
                <a:cxnLst>
                  <a:cxn ang="0">
                    <a:pos x="T0" y="T1"/>
                  </a:cxn>
                  <a:cxn ang="0">
                    <a:pos x="T2" y="T3"/>
                  </a:cxn>
                  <a:cxn ang="0">
                    <a:pos x="T4" y="T5"/>
                  </a:cxn>
                  <a:cxn ang="0">
                    <a:pos x="T6" y="T7"/>
                  </a:cxn>
                </a:cxnLst>
                <a:rect l="0" t="0" r="r" b="b"/>
                <a:pathLst>
                  <a:path w="14" h="11">
                    <a:moveTo>
                      <a:pt x="0" y="0"/>
                    </a:moveTo>
                    <a:lnTo>
                      <a:pt x="14" y="11"/>
                    </a:lnTo>
                    <a:lnTo>
                      <a:pt x="14" y="11"/>
                    </a:lnTo>
                    <a:lnTo>
                      <a:pt x="0" y="0"/>
                    </a:lnTo>
                    <a:close/>
                  </a:path>
                </a:pathLst>
              </a:custGeom>
              <a:solidFill>
                <a:srgbClr val="6CE9CC"/>
              </a:solidFill>
              <a:ln w="0">
                <a:solidFill>
                  <a:srgbClr val="6CE9CC"/>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57" name="Freeform 1855">
                <a:extLst>
                  <a:ext uri="{FF2B5EF4-FFF2-40B4-BE49-F238E27FC236}">
                    <a16:creationId xmlns:a16="http://schemas.microsoft.com/office/drawing/2014/main" id="{5339F9D5-80E4-455C-9C81-A174E20A6FBE}"/>
                  </a:ext>
                </a:extLst>
              </p:cNvPr>
              <p:cNvSpPr>
                <a:spLocks/>
              </p:cNvSpPr>
              <p:nvPr/>
            </p:nvSpPr>
            <p:spPr bwMode="auto">
              <a:xfrm>
                <a:off x="8251826" y="4525963"/>
                <a:ext cx="369888" cy="485775"/>
              </a:xfrm>
              <a:custGeom>
                <a:avLst/>
                <a:gdLst>
                  <a:gd name="T0" fmla="*/ 32 w 467"/>
                  <a:gd name="T1" fmla="*/ 0 h 610"/>
                  <a:gd name="T2" fmla="*/ 308 w 467"/>
                  <a:gd name="T3" fmla="*/ 211 h 610"/>
                  <a:gd name="T4" fmla="*/ 429 w 467"/>
                  <a:gd name="T5" fmla="*/ 304 h 610"/>
                  <a:gd name="T6" fmla="*/ 443 w 467"/>
                  <a:gd name="T7" fmla="*/ 315 h 610"/>
                  <a:gd name="T8" fmla="*/ 443 w 467"/>
                  <a:gd name="T9" fmla="*/ 315 h 610"/>
                  <a:gd name="T10" fmla="*/ 467 w 467"/>
                  <a:gd name="T11" fmla="*/ 334 h 610"/>
                  <a:gd name="T12" fmla="*/ 367 w 467"/>
                  <a:gd name="T13" fmla="*/ 396 h 610"/>
                  <a:gd name="T14" fmla="*/ 25 w 467"/>
                  <a:gd name="T15" fmla="*/ 610 h 610"/>
                  <a:gd name="T16" fmla="*/ 13 w 467"/>
                  <a:gd name="T17" fmla="*/ 593 h 610"/>
                  <a:gd name="T18" fmla="*/ 4 w 467"/>
                  <a:gd name="T19" fmla="*/ 570 h 610"/>
                  <a:gd name="T20" fmla="*/ 0 w 467"/>
                  <a:gd name="T21" fmla="*/ 546 h 610"/>
                  <a:gd name="T22" fmla="*/ 0 w 467"/>
                  <a:gd name="T23" fmla="*/ 69 h 610"/>
                  <a:gd name="T24" fmla="*/ 4 w 467"/>
                  <a:gd name="T25" fmla="*/ 41 h 610"/>
                  <a:gd name="T26" fmla="*/ 16 w 467"/>
                  <a:gd name="T27" fmla="*/ 19 h 610"/>
                  <a:gd name="T28" fmla="*/ 32 w 467"/>
                  <a:gd name="T29"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7" h="610">
                    <a:moveTo>
                      <a:pt x="32" y="0"/>
                    </a:moveTo>
                    <a:lnTo>
                      <a:pt x="308" y="211"/>
                    </a:lnTo>
                    <a:lnTo>
                      <a:pt x="429" y="304"/>
                    </a:lnTo>
                    <a:lnTo>
                      <a:pt x="443" y="315"/>
                    </a:lnTo>
                    <a:lnTo>
                      <a:pt x="443" y="315"/>
                    </a:lnTo>
                    <a:lnTo>
                      <a:pt x="467" y="334"/>
                    </a:lnTo>
                    <a:lnTo>
                      <a:pt x="367" y="396"/>
                    </a:lnTo>
                    <a:lnTo>
                      <a:pt x="25" y="610"/>
                    </a:lnTo>
                    <a:lnTo>
                      <a:pt x="13" y="593"/>
                    </a:lnTo>
                    <a:lnTo>
                      <a:pt x="4" y="570"/>
                    </a:lnTo>
                    <a:lnTo>
                      <a:pt x="0" y="546"/>
                    </a:lnTo>
                    <a:lnTo>
                      <a:pt x="0" y="69"/>
                    </a:lnTo>
                    <a:lnTo>
                      <a:pt x="4" y="41"/>
                    </a:lnTo>
                    <a:lnTo>
                      <a:pt x="16" y="19"/>
                    </a:lnTo>
                    <a:lnTo>
                      <a:pt x="32" y="0"/>
                    </a:lnTo>
                    <a:close/>
                  </a:path>
                </a:pathLst>
              </a:custGeom>
              <a:solidFill>
                <a:schemeClr val="accent4"/>
              </a:solidFill>
              <a:ln w="0">
                <a:solidFill>
                  <a:srgbClr val="F6B400"/>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58" name="Freeform 1856">
                <a:extLst>
                  <a:ext uri="{FF2B5EF4-FFF2-40B4-BE49-F238E27FC236}">
                    <a16:creationId xmlns:a16="http://schemas.microsoft.com/office/drawing/2014/main" id="{BB60524C-D914-44B6-AC0D-67154EB3D150}"/>
                  </a:ext>
                </a:extLst>
              </p:cNvPr>
              <p:cNvSpPr>
                <a:spLocks/>
              </p:cNvSpPr>
              <p:nvPr/>
            </p:nvSpPr>
            <p:spPr bwMode="auto">
              <a:xfrm>
                <a:off x="8683626" y="4521200"/>
                <a:ext cx="373063" cy="492125"/>
              </a:xfrm>
              <a:custGeom>
                <a:avLst/>
                <a:gdLst>
                  <a:gd name="T0" fmla="*/ 429 w 470"/>
                  <a:gd name="T1" fmla="*/ 0 h 621"/>
                  <a:gd name="T2" fmla="*/ 444 w 470"/>
                  <a:gd name="T3" fmla="*/ 14 h 621"/>
                  <a:gd name="T4" fmla="*/ 458 w 470"/>
                  <a:gd name="T5" fmla="*/ 31 h 621"/>
                  <a:gd name="T6" fmla="*/ 467 w 470"/>
                  <a:gd name="T7" fmla="*/ 52 h 621"/>
                  <a:gd name="T8" fmla="*/ 470 w 470"/>
                  <a:gd name="T9" fmla="*/ 76 h 621"/>
                  <a:gd name="T10" fmla="*/ 470 w 470"/>
                  <a:gd name="T11" fmla="*/ 553 h 621"/>
                  <a:gd name="T12" fmla="*/ 467 w 470"/>
                  <a:gd name="T13" fmla="*/ 579 h 621"/>
                  <a:gd name="T14" fmla="*/ 457 w 470"/>
                  <a:gd name="T15" fmla="*/ 602 h 621"/>
                  <a:gd name="T16" fmla="*/ 443 w 470"/>
                  <a:gd name="T17" fmla="*/ 621 h 621"/>
                  <a:gd name="T18" fmla="*/ 121 w 470"/>
                  <a:gd name="T19" fmla="*/ 417 h 621"/>
                  <a:gd name="T20" fmla="*/ 0 w 470"/>
                  <a:gd name="T21" fmla="*/ 339 h 621"/>
                  <a:gd name="T22" fmla="*/ 5 w 470"/>
                  <a:gd name="T23" fmla="*/ 334 h 621"/>
                  <a:gd name="T24" fmla="*/ 40 w 470"/>
                  <a:gd name="T25" fmla="*/ 308 h 621"/>
                  <a:gd name="T26" fmla="*/ 107 w 470"/>
                  <a:gd name="T27" fmla="*/ 254 h 621"/>
                  <a:gd name="T28" fmla="*/ 429 w 470"/>
                  <a:gd name="T2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0" h="621">
                    <a:moveTo>
                      <a:pt x="429" y="0"/>
                    </a:moveTo>
                    <a:lnTo>
                      <a:pt x="444" y="14"/>
                    </a:lnTo>
                    <a:lnTo>
                      <a:pt x="458" y="31"/>
                    </a:lnTo>
                    <a:lnTo>
                      <a:pt x="467" y="52"/>
                    </a:lnTo>
                    <a:lnTo>
                      <a:pt x="470" y="76"/>
                    </a:lnTo>
                    <a:lnTo>
                      <a:pt x="470" y="553"/>
                    </a:lnTo>
                    <a:lnTo>
                      <a:pt x="467" y="579"/>
                    </a:lnTo>
                    <a:lnTo>
                      <a:pt x="457" y="602"/>
                    </a:lnTo>
                    <a:lnTo>
                      <a:pt x="443" y="621"/>
                    </a:lnTo>
                    <a:lnTo>
                      <a:pt x="121" y="417"/>
                    </a:lnTo>
                    <a:lnTo>
                      <a:pt x="0" y="339"/>
                    </a:lnTo>
                    <a:lnTo>
                      <a:pt x="5" y="334"/>
                    </a:lnTo>
                    <a:lnTo>
                      <a:pt x="40" y="308"/>
                    </a:lnTo>
                    <a:lnTo>
                      <a:pt x="107" y="254"/>
                    </a:lnTo>
                    <a:lnTo>
                      <a:pt x="429" y="0"/>
                    </a:lnTo>
                    <a:close/>
                  </a:path>
                </a:pathLst>
              </a:custGeom>
              <a:solidFill>
                <a:schemeClr val="accent4"/>
              </a:solidFill>
              <a:ln w="0">
                <a:solidFill>
                  <a:srgbClr val="F6B400"/>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59" name="Freeform 1857">
                <a:extLst>
                  <a:ext uri="{FF2B5EF4-FFF2-40B4-BE49-F238E27FC236}">
                    <a16:creationId xmlns:a16="http://schemas.microsoft.com/office/drawing/2014/main" id="{A9608529-4A99-4009-9A09-BDDA5A5A5B98}"/>
                  </a:ext>
                </a:extLst>
              </p:cNvPr>
              <p:cNvSpPr>
                <a:spLocks/>
              </p:cNvSpPr>
              <p:nvPr/>
            </p:nvSpPr>
            <p:spPr bwMode="auto">
              <a:xfrm>
                <a:off x="8270876" y="4776788"/>
                <a:ext cx="763588" cy="254000"/>
              </a:xfrm>
              <a:custGeom>
                <a:avLst/>
                <a:gdLst>
                  <a:gd name="T0" fmla="*/ 418 w 963"/>
                  <a:gd name="T1" fmla="*/ 0 h 319"/>
                  <a:gd name="T2" fmla="*/ 422 w 963"/>
                  <a:gd name="T3" fmla="*/ 1 h 319"/>
                  <a:gd name="T4" fmla="*/ 430 w 963"/>
                  <a:gd name="T5" fmla="*/ 8 h 319"/>
                  <a:gd name="T6" fmla="*/ 442 w 963"/>
                  <a:gd name="T7" fmla="*/ 15 h 319"/>
                  <a:gd name="T8" fmla="*/ 456 w 963"/>
                  <a:gd name="T9" fmla="*/ 24 h 319"/>
                  <a:gd name="T10" fmla="*/ 468 w 963"/>
                  <a:gd name="T11" fmla="*/ 29 h 319"/>
                  <a:gd name="T12" fmla="*/ 477 w 963"/>
                  <a:gd name="T13" fmla="*/ 32 h 319"/>
                  <a:gd name="T14" fmla="*/ 489 w 963"/>
                  <a:gd name="T15" fmla="*/ 31 h 319"/>
                  <a:gd name="T16" fmla="*/ 501 w 963"/>
                  <a:gd name="T17" fmla="*/ 26 h 319"/>
                  <a:gd name="T18" fmla="*/ 513 w 963"/>
                  <a:gd name="T19" fmla="*/ 19 h 319"/>
                  <a:gd name="T20" fmla="*/ 522 w 963"/>
                  <a:gd name="T21" fmla="*/ 15 h 319"/>
                  <a:gd name="T22" fmla="*/ 525 w 963"/>
                  <a:gd name="T23" fmla="*/ 12 h 319"/>
                  <a:gd name="T24" fmla="*/ 520 w 963"/>
                  <a:gd name="T25" fmla="*/ 17 h 319"/>
                  <a:gd name="T26" fmla="*/ 641 w 963"/>
                  <a:gd name="T27" fmla="*/ 95 h 319"/>
                  <a:gd name="T28" fmla="*/ 963 w 963"/>
                  <a:gd name="T29" fmla="*/ 299 h 319"/>
                  <a:gd name="T30" fmla="*/ 947 w 963"/>
                  <a:gd name="T31" fmla="*/ 309 h 319"/>
                  <a:gd name="T32" fmla="*/ 932 w 963"/>
                  <a:gd name="T33" fmla="*/ 318 h 319"/>
                  <a:gd name="T34" fmla="*/ 913 w 963"/>
                  <a:gd name="T35" fmla="*/ 319 h 319"/>
                  <a:gd name="T36" fmla="*/ 53 w 963"/>
                  <a:gd name="T37" fmla="*/ 319 h 319"/>
                  <a:gd name="T38" fmla="*/ 33 w 963"/>
                  <a:gd name="T39" fmla="*/ 316 h 319"/>
                  <a:gd name="T40" fmla="*/ 15 w 963"/>
                  <a:gd name="T41" fmla="*/ 309 h 319"/>
                  <a:gd name="T42" fmla="*/ 0 w 963"/>
                  <a:gd name="T43" fmla="*/ 295 h 319"/>
                  <a:gd name="T44" fmla="*/ 342 w 963"/>
                  <a:gd name="T45" fmla="*/ 81 h 319"/>
                  <a:gd name="T46" fmla="*/ 442 w 963"/>
                  <a:gd name="T47" fmla="*/ 19 h 319"/>
                  <a:gd name="T48" fmla="*/ 418 w 963"/>
                  <a:gd name="T49"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3" h="319">
                    <a:moveTo>
                      <a:pt x="418" y="0"/>
                    </a:moveTo>
                    <a:lnTo>
                      <a:pt x="422" y="1"/>
                    </a:lnTo>
                    <a:lnTo>
                      <a:pt x="430" y="8"/>
                    </a:lnTo>
                    <a:lnTo>
                      <a:pt x="442" y="15"/>
                    </a:lnTo>
                    <a:lnTo>
                      <a:pt x="456" y="24"/>
                    </a:lnTo>
                    <a:lnTo>
                      <a:pt x="468" y="29"/>
                    </a:lnTo>
                    <a:lnTo>
                      <a:pt x="477" y="32"/>
                    </a:lnTo>
                    <a:lnTo>
                      <a:pt x="489" y="31"/>
                    </a:lnTo>
                    <a:lnTo>
                      <a:pt x="501" y="26"/>
                    </a:lnTo>
                    <a:lnTo>
                      <a:pt x="513" y="19"/>
                    </a:lnTo>
                    <a:lnTo>
                      <a:pt x="522" y="15"/>
                    </a:lnTo>
                    <a:lnTo>
                      <a:pt x="525" y="12"/>
                    </a:lnTo>
                    <a:lnTo>
                      <a:pt x="520" y="17"/>
                    </a:lnTo>
                    <a:lnTo>
                      <a:pt x="641" y="95"/>
                    </a:lnTo>
                    <a:lnTo>
                      <a:pt x="963" y="299"/>
                    </a:lnTo>
                    <a:lnTo>
                      <a:pt x="947" y="309"/>
                    </a:lnTo>
                    <a:lnTo>
                      <a:pt x="932" y="318"/>
                    </a:lnTo>
                    <a:lnTo>
                      <a:pt x="913" y="319"/>
                    </a:lnTo>
                    <a:lnTo>
                      <a:pt x="53" y="319"/>
                    </a:lnTo>
                    <a:lnTo>
                      <a:pt x="33" y="316"/>
                    </a:lnTo>
                    <a:lnTo>
                      <a:pt x="15" y="309"/>
                    </a:lnTo>
                    <a:lnTo>
                      <a:pt x="0" y="295"/>
                    </a:lnTo>
                    <a:lnTo>
                      <a:pt x="342" y="81"/>
                    </a:lnTo>
                    <a:lnTo>
                      <a:pt x="442" y="19"/>
                    </a:lnTo>
                    <a:lnTo>
                      <a:pt x="418" y="0"/>
                    </a:lnTo>
                    <a:close/>
                  </a:path>
                </a:pathLst>
              </a:custGeom>
              <a:solidFill>
                <a:schemeClr val="accent4">
                  <a:lumMod val="60000"/>
                  <a:lumOff val="40000"/>
                </a:schemeClr>
              </a:solidFill>
              <a:ln w="0">
                <a:solidFill>
                  <a:srgbClr val="E39D17"/>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grpSp>
        <p:grpSp>
          <p:nvGrpSpPr>
            <p:cNvPr id="107" name="Group 4">
              <a:extLst>
                <a:ext uri="{FF2B5EF4-FFF2-40B4-BE49-F238E27FC236}">
                  <a16:creationId xmlns:a16="http://schemas.microsoft.com/office/drawing/2014/main" id="{FCC368B4-5042-402B-ACB1-BEB36F41DF9D}"/>
                </a:ext>
              </a:extLst>
            </p:cNvPr>
            <p:cNvGrpSpPr/>
            <p:nvPr/>
          </p:nvGrpSpPr>
          <p:grpSpPr>
            <a:xfrm>
              <a:off x="5411295" y="1677596"/>
              <a:ext cx="1389994" cy="1985743"/>
              <a:chOff x="2591401" y="2171481"/>
              <a:chExt cx="413049" cy="590081"/>
            </a:xfrm>
          </p:grpSpPr>
          <p:sp>
            <p:nvSpPr>
              <p:cNvPr id="111" name="Freeform 19">
                <a:extLst>
                  <a:ext uri="{FF2B5EF4-FFF2-40B4-BE49-F238E27FC236}">
                    <a16:creationId xmlns:a16="http://schemas.microsoft.com/office/drawing/2014/main" id="{E5B627A6-326D-4630-8C72-DFDEF0B3455B}"/>
                  </a:ext>
                </a:extLst>
              </p:cNvPr>
              <p:cNvSpPr>
                <a:spLocks/>
              </p:cNvSpPr>
              <p:nvPr/>
            </p:nvSpPr>
            <p:spPr bwMode="auto">
              <a:xfrm>
                <a:off x="2760903" y="2744612"/>
                <a:ext cx="74046" cy="16950"/>
              </a:xfrm>
              <a:custGeom>
                <a:avLst/>
                <a:gdLst>
                  <a:gd name="T0" fmla="*/ 0 w 57"/>
                  <a:gd name="T1" fmla="*/ 0 h 13"/>
                  <a:gd name="T2" fmla="*/ 29 w 57"/>
                  <a:gd name="T3" fmla="*/ 13 h 13"/>
                  <a:gd name="T4" fmla="*/ 57 w 57"/>
                  <a:gd name="T5" fmla="*/ 0 h 13"/>
                  <a:gd name="T6" fmla="*/ 0 w 57"/>
                  <a:gd name="T7" fmla="*/ 0 h 13"/>
                </a:gdLst>
                <a:ahLst/>
                <a:cxnLst>
                  <a:cxn ang="0">
                    <a:pos x="T0" y="T1"/>
                  </a:cxn>
                  <a:cxn ang="0">
                    <a:pos x="T2" y="T3"/>
                  </a:cxn>
                  <a:cxn ang="0">
                    <a:pos x="T4" y="T5"/>
                  </a:cxn>
                  <a:cxn ang="0">
                    <a:pos x="T6" y="T7"/>
                  </a:cxn>
                </a:cxnLst>
                <a:rect l="0" t="0" r="r" b="b"/>
                <a:pathLst>
                  <a:path w="57" h="13">
                    <a:moveTo>
                      <a:pt x="0" y="0"/>
                    </a:moveTo>
                    <a:cubicBezTo>
                      <a:pt x="7" y="8"/>
                      <a:pt x="17" y="13"/>
                      <a:pt x="29" y="13"/>
                    </a:cubicBezTo>
                    <a:cubicBezTo>
                      <a:pt x="40" y="13"/>
                      <a:pt x="50" y="8"/>
                      <a:pt x="57" y="0"/>
                    </a:cubicBez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12" name="Freeform 18">
                <a:extLst>
                  <a:ext uri="{FF2B5EF4-FFF2-40B4-BE49-F238E27FC236}">
                    <a16:creationId xmlns:a16="http://schemas.microsoft.com/office/drawing/2014/main" id="{761AFE5B-6FAB-4D6A-9F26-15141C2C94FE}"/>
                  </a:ext>
                </a:extLst>
              </p:cNvPr>
              <p:cNvSpPr>
                <a:spLocks noEditPoints="1"/>
              </p:cNvSpPr>
              <p:nvPr/>
            </p:nvSpPr>
            <p:spPr bwMode="auto">
              <a:xfrm>
                <a:off x="2721649" y="2650547"/>
                <a:ext cx="152552" cy="93672"/>
              </a:xfrm>
              <a:custGeom>
                <a:avLst/>
                <a:gdLst>
                  <a:gd name="T0" fmla="*/ 107 w 117"/>
                  <a:gd name="T1" fmla="*/ 0 h 71"/>
                  <a:gd name="T2" fmla="*/ 10 w 117"/>
                  <a:gd name="T3" fmla="*/ 0 h 71"/>
                  <a:gd name="T4" fmla="*/ 0 w 117"/>
                  <a:gd name="T5" fmla="*/ 10 h 71"/>
                  <a:gd name="T6" fmla="*/ 0 w 117"/>
                  <a:gd name="T7" fmla="*/ 61 h 71"/>
                  <a:gd name="T8" fmla="*/ 10 w 117"/>
                  <a:gd name="T9" fmla="*/ 71 h 71"/>
                  <a:gd name="T10" fmla="*/ 107 w 117"/>
                  <a:gd name="T11" fmla="*/ 71 h 71"/>
                  <a:gd name="T12" fmla="*/ 117 w 117"/>
                  <a:gd name="T13" fmla="*/ 61 h 71"/>
                  <a:gd name="T14" fmla="*/ 117 w 117"/>
                  <a:gd name="T15" fmla="*/ 10 h 71"/>
                  <a:gd name="T16" fmla="*/ 107 w 117"/>
                  <a:gd name="T17" fmla="*/ 0 h 71"/>
                  <a:gd name="T18" fmla="*/ 102 w 117"/>
                  <a:gd name="T19" fmla="*/ 49 h 71"/>
                  <a:gd name="T20" fmla="*/ 105 w 117"/>
                  <a:gd name="T21" fmla="*/ 55 h 71"/>
                  <a:gd name="T22" fmla="*/ 100 w 117"/>
                  <a:gd name="T23" fmla="*/ 59 h 71"/>
                  <a:gd name="T24" fmla="*/ 17 w 117"/>
                  <a:gd name="T25" fmla="*/ 59 h 71"/>
                  <a:gd name="T26" fmla="*/ 12 w 117"/>
                  <a:gd name="T27" fmla="*/ 54 h 71"/>
                  <a:gd name="T28" fmla="*/ 17 w 117"/>
                  <a:gd name="T29" fmla="*/ 49 h 71"/>
                  <a:gd name="T30" fmla="*/ 74 w 117"/>
                  <a:gd name="T31" fmla="*/ 49 h 71"/>
                  <a:gd name="T32" fmla="*/ 15 w 117"/>
                  <a:gd name="T33" fmla="*/ 24 h 71"/>
                  <a:gd name="T34" fmla="*/ 12 w 117"/>
                  <a:gd name="T35" fmla="*/ 18 h 71"/>
                  <a:gd name="T36" fmla="*/ 17 w 117"/>
                  <a:gd name="T37" fmla="*/ 14 h 71"/>
                  <a:gd name="T38" fmla="*/ 100 w 117"/>
                  <a:gd name="T39" fmla="*/ 14 h 71"/>
                  <a:gd name="T40" fmla="*/ 105 w 117"/>
                  <a:gd name="T41" fmla="*/ 19 h 71"/>
                  <a:gd name="T42" fmla="*/ 100 w 117"/>
                  <a:gd name="T43" fmla="*/ 24 h 71"/>
                  <a:gd name="T44" fmla="*/ 43 w 117"/>
                  <a:gd name="T45" fmla="*/ 24 h 71"/>
                  <a:gd name="T46" fmla="*/ 102 w 117"/>
                  <a:gd name="T47" fmla="*/ 4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1">
                    <a:moveTo>
                      <a:pt x="107" y="0"/>
                    </a:moveTo>
                    <a:cubicBezTo>
                      <a:pt x="10" y="0"/>
                      <a:pt x="10" y="0"/>
                      <a:pt x="10" y="0"/>
                    </a:cubicBezTo>
                    <a:cubicBezTo>
                      <a:pt x="5" y="0"/>
                      <a:pt x="0" y="5"/>
                      <a:pt x="0" y="10"/>
                    </a:cubicBezTo>
                    <a:cubicBezTo>
                      <a:pt x="0" y="61"/>
                      <a:pt x="0" y="61"/>
                      <a:pt x="0" y="61"/>
                    </a:cubicBezTo>
                    <a:cubicBezTo>
                      <a:pt x="0" y="67"/>
                      <a:pt x="5" y="71"/>
                      <a:pt x="10" y="71"/>
                    </a:cubicBezTo>
                    <a:cubicBezTo>
                      <a:pt x="107" y="71"/>
                      <a:pt x="107" y="71"/>
                      <a:pt x="107" y="71"/>
                    </a:cubicBezTo>
                    <a:cubicBezTo>
                      <a:pt x="112" y="71"/>
                      <a:pt x="117" y="67"/>
                      <a:pt x="117" y="61"/>
                    </a:cubicBezTo>
                    <a:cubicBezTo>
                      <a:pt x="117" y="10"/>
                      <a:pt x="117" y="10"/>
                      <a:pt x="117" y="10"/>
                    </a:cubicBezTo>
                    <a:cubicBezTo>
                      <a:pt x="117" y="5"/>
                      <a:pt x="112" y="0"/>
                      <a:pt x="107" y="0"/>
                    </a:cubicBezTo>
                    <a:close/>
                    <a:moveTo>
                      <a:pt x="102" y="49"/>
                    </a:moveTo>
                    <a:cubicBezTo>
                      <a:pt x="104" y="50"/>
                      <a:pt x="106" y="53"/>
                      <a:pt x="105" y="55"/>
                    </a:cubicBezTo>
                    <a:cubicBezTo>
                      <a:pt x="105" y="58"/>
                      <a:pt x="102" y="59"/>
                      <a:pt x="100" y="59"/>
                    </a:cubicBezTo>
                    <a:cubicBezTo>
                      <a:pt x="17" y="59"/>
                      <a:pt x="17" y="59"/>
                      <a:pt x="17" y="59"/>
                    </a:cubicBezTo>
                    <a:cubicBezTo>
                      <a:pt x="14" y="59"/>
                      <a:pt x="12" y="57"/>
                      <a:pt x="12" y="54"/>
                    </a:cubicBezTo>
                    <a:cubicBezTo>
                      <a:pt x="12" y="51"/>
                      <a:pt x="14" y="49"/>
                      <a:pt x="17" y="49"/>
                    </a:cubicBezTo>
                    <a:cubicBezTo>
                      <a:pt x="74" y="49"/>
                      <a:pt x="74" y="49"/>
                      <a:pt x="74" y="49"/>
                    </a:cubicBezTo>
                    <a:cubicBezTo>
                      <a:pt x="15" y="24"/>
                      <a:pt x="15" y="24"/>
                      <a:pt x="15" y="24"/>
                    </a:cubicBezTo>
                    <a:cubicBezTo>
                      <a:pt x="13" y="23"/>
                      <a:pt x="11" y="20"/>
                      <a:pt x="12" y="18"/>
                    </a:cubicBezTo>
                    <a:cubicBezTo>
                      <a:pt x="12" y="16"/>
                      <a:pt x="15" y="14"/>
                      <a:pt x="17" y="14"/>
                    </a:cubicBezTo>
                    <a:cubicBezTo>
                      <a:pt x="100" y="14"/>
                      <a:pt x="100" y="14"/>
                      <a:pt x="100" y="14"/>
                    </a:cubicBezTo>
                    <a:cubicBezTo>
                      <a:pt x="103" y="14"/>
                      <a:pt x="105" y="16"/>
                      <a:pt x="105" y="19"/>
                    </a:cubicBezTo>
                    <a:cubicBezTo>
                      <a:pt x="105" y="22"/>
                      <a:pt x="103" y="24"/>
                      <a:pt x="100" y="24"/>
                    </a:cubicBezTo>
                    <a:cubicBezTo>
                      <a:pt x="43" y="24"/>
                      <a:pt x="43" y="24"/>
                      <a:pt x="43" y="24"/>
                    </a:cubicBezTo>
                    <a:lnTo>
                      <a:pt x="102" y="4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sp>
            <p:nvSpPr>
              <p:cNvPr id="113" name="Freeform 20">
                <a:extLst>
                  <a:ext uri="{FF2B5EF4-FFF2-40B4-BE49-F238E27FC236}">
                    <a16:creationId xmlns:a16="http://schemas.microsoft.com/office/drawing/2014/main" id="{148B9F17-3B75-4F47-976C-878948BA6BFB}"/>
                  </a:ext>
                </a:extLst>
              </p:cNvPr>
              <p:cNvSpPr>
                <a:spLocks noEditPoints="1"/>
              </p:cNvSpPr>
              <p:nvPr/>
            </p:nvSpPr>
            <p:spPr bwMode="auto">
              <a:xfrm>
                <a:off x="2591401" y="2171481"/>
                <a:ext cx="413049" cy="466576"/>
              </a:xfrm>
              <a:custGeom>
                <a:avLst/>
                <a:gdLst>
                  <a:gd name="T0" fmla="*/ 158 w 315"/>
                  <a:gd name="T1" fmla="*/ 0 h 356"/>
                  <a:gd name="T2" fmla="*/ 0 w 315"/>
                  <a:gd name="T3" fmla="*/ 158 h 356"/>
                  <a:gd name="T4" fmla="*/ 99 w 315"/>
                  <a:gd name="T5" fmla="*/ 305 h 356"/>
                  <a:gd name="T6" fmla="*/ 99 w 315"/>
                  <a:gd name="T7" fmla="*/ 346 h 356"/>
                  <a:gd name="T8" fmla="*/ 109 w 315"/>
                  <a:gd name="T9" fmla="*/ 356 h 356"/>
                  <a:gd name="T10" fmla="*/ 206 w 315"/>
                  <a:gd name="T11" fmla="*/ 356 h 356"/>
                  <a:gd name="T12" fmla="*/ 216 w 315"/>
                  <a:gd name="T13" fmla="*/ 346 h 356"/>
                  <a:gd name="T14" fmla="*/ 216 w 315"/>
                  <a:gd name="T15" fmla="*/ 305 h 356"/>
                  <a:gd name="T16" fmla="*/ 315 w 315"/>
                  <a:gd name="T17" fmla="*/ 158 h 356"/>
                  <a:gd name="T18" fmla="*/ 158 w 315"/>
                  <a:gd name="T19" fmla="*/ 0 h 356"/>
                  <a:gd name="T20" fmla="*/ 149 w 315"/>
                  <a:gd name="T21" fmla="*/ 250 h 356"/>
                  <a:gd name="T22" fmla="*/ 149 w 315"/>
                  <a:gd name="T23" fmla="*/ 182 h 356"/>
                  <a:gd name="T24" fmla="*/ 128 w 315"/>
                  <a:gd name="T25" fmla="*/ 182 h 356"/>
                  <a:gd name="T26" fmla="*/ 166 w 315"/>
                  <a:gd name="T27" fmla="*/ 91 h 356"/>
                  <a:gd name="T28" fmla="*/ 166 w 315"/>
                  <a:gd name="T29" fmla="*/ 159 h 356"/>
                  <a:gd name="T30" fmla="*/ 187 w 315"/>
                  <a:gd name="T31" fmla="*/ 159 h 356"/>
                  <a:gd name="T32" fmla="*/ 149 w 315"/>
                  <a:gd name="T33" fmla="*/ 25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5" h="356">
                    <a:moveTo>
                      <a:pt x="158" y="0"/>
                    </a:moveTo>
                    <a:cubicBezTo>
                      <a:pt x="70" y="0"/>
                      <a:pt x="0" y="70"/>
                      <a:pt x="0" y="158"/>
                    </a:cubicBezTo>
                    <a:cubicBezTo>
                      <a:pt x="0" y="224"/>
                      <a:pt x="41" y="281"/>
                      <a:pt x="99" y="305"/>
                    </a:cubicBezTo>
                    <a:cubicBezTo>
                      <a:pt x="99" y="346"/>
                      <a:pt x="99" y="346"/>
                      <a:pt x="99" y="346"/>
                    </a:cubicBezTo>
                    <a:cubicBezTo>
                      <a:pt x="99" y="352"/>
                      <a:pt x="104" y="356"/>
                      <a:pt x="109" y="356"/>
                    </a:cubicBezTo>
                    <a:cubicBezTo>
                      <a:pt x="206" y="356"/>
                      <a:pt x="206" y="356"/>
                      <a:pt x="206" y="356"/>
                    </a:cubicBezTo>
                    <a:cubicBezTo>
                      <a:pt x="212" y="356"/>
                      <a:pt x="216" y="352"/>
                      <a:pt x="216" y="346"/>
                    </a:cubicBezTo>
                    <a:cubicBezTo>
                      <a:pt x="216" y="305"/>
                      <a:pt x="216" y="305"/>
                      <a:pt x="216" y="305"/>
                    </a:cubicBezTo>
                    <a:cubicBezTo>
                      <a:pt x="274" y="281"/>
                      <a:pt x="315" y="224"/>
                      <a:pt x="315" y="158"/>
                    </a:cubicBezTo>
                    <a:cubicBezTo>
                      <a:pt x="315" y="70"/>
                      <a:pt x="245" y="0"/>
                      <a:pt x="158" y="0"/>
                    </a:cubicBezTo>
                    <a:close/>
                    <a:moveTo>
                      <a:pt x="149" y="250"/>
                    </a:moveTo>
                    <a:cubicBezTo>
                      <a:pt x="149" y="182"/>
                      <a:pt x="149" y="182"/>
                      <a:pt x="149" y="182"/>
                    </a:cubicBezTo>
                    <a:cubicBezTo>
                      <a:pt x="128" y="182"/>
                      <a:pt x="128" y="182"/>
                      <a:pt x="128" y="182"/>
                    </a:cubicBezTo>
                    <a:cubicBezTo>
                      <a:pt x="166" y="91"/>
                      <a:pt x="166" y="91"/>
                      <a:pt x="166" y="91"/>
                    </a:cubicBezTo>
                    <a:cubicBezTo>
                      <a:pt x="166" y="159"/>
                      <a:pt x="166" y="159"/>
                      <a:pt x="166" y="159"/>
                    </a:cubicBezTo>
                    <a:cubicBezTo>
                      <a:pt x="187" y="159"/>
                      <a:pt x="187" y="159"/>
                      <a:pt x="187" y="159"/>
                    </a:cubicBezTo>
                    <a:lnTo>
                      <a:pt x="149" y="25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dirty="0">
                  <a:solidFill>
                    <a:schemeClr val="bg1"/>
                  </a:solidFill>
                  <a:latin typeface="造字工房朗宋（非商用）常规体" pitchFamily="2" charset="-122"/>
                  <a:ea typeface="造字工房朗宋（非商用）常规体" pitchFamily="2" charset="-122"/>
                </a:endParaRPr>
              </a:p>
            </p:txBody>
          </p:sp>
        </p:grpSp>
        <p:sp>
          <p:nvSpPr>
            <p:cNvPr id="108" name="Oval 5">
              <a:extLst>
                <a:ext uri="{FF2B5EF4-FFF2-40B4-BE49-F238E27FC236}">
                  <a16:creationId xmlns:a16="http://schemas.microsoft.com/office/drawing/2014/main" id="{451FE9DC-573A-4823-96A0-06F779A3B689}"/>
                </a:ext>
              </a:extLst>
            </p:cNvPr>
            <p:cNvSpPr/>
            <p:nvPr/>
          </p:nvSpPr>
          <p:spPr>
            <a:xfrm>
              <a:off x="5493120" y="1801749"/>
              <a:ext cx="1025975" cy="10259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latin typeface="造字工房朗宋（非商用）常规体" pitchFamily="2" charset="-122"/>
                <a:ea typeface="造字工房朗宋（非商用）常规体" pitchFamily="2" charset="-122"/>
              </a:endParaRPr>
            </a:p>
          </p:txBody>
        </p:sp>
        <p:sp>
          <p:nvSpPr>
            <p:cNvPr id="109" name="Freeform 6">
              <a:extLst>
                <a:ext uri="{FF2B5EF4-FFF2-40B4-BE49-F238E27FC236}">
                  <a16:creationId xmlns:a16="http://schemas.microsoft.com/office/drawing/2014/main" id="{441422B4-4C72-4068-911C-081AE287C391}"/>
                </a:ext>
              </a:extLst>
            </p:cNvPr>
            <p:cNvSpPr>
              <a:spLocks noEditPoints="1"/>
            </p:cNvSpPr>
            <p:nvPr/>
          </p:nvSpPr>
          <p:spPr bwMode="auto">
            <a:xfrm>
              <a:off x="5784525" y="1966270"/>
              <a:ext cx="691796" cy="559324"/>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造字工房朗宋（非商用）常规体" pitchFamily="2" charset="-122"/>
                <a:ea typeface="造字工房朗宋（非商用）常规体" pitchFamily="2" charset="-122"/>
              </a:endParaRPr>
            </a:p>
          </p:txBody>
        </p:sp>
        <p:sp>
          <p:nvSpPr>
            <p:cNvPr id="110" name="TextBox 7">
              <a:extLst>
                <a:ext uri="{FF2B5EF4-FFF2-40B4-BE49-F238E27FC236}">
                  <a16:creationId xmlns:a16="http://schemas.microsoft.com/office/drawing/2014/main" id="{3FD1CC1B-D8CB-4DB0-9680-BFE82D74EAC2}"/>
                </a:ext>
              </a:extLst>
            </p:cNvPr>
            <p:cNvSpPr txBox="1"/>
            <p:nvPr/>
          </p:nvSpPr>
          <p:spPr>
            <a:xfrm>
              <a:off x="5764265" y="2539889"/>
              <a:ext cx="681434" cy="269693"/>
            </a:xfrm>
            <a:prstGeom prst="rect">
              <a:avLst/>
            </a:prstGeom>
            <a:noFill/>
          </p:spPr>
          <p:txBody>
            <a:bodyPr wrap="none" rtlCol="0">
              <a:spAutoFit/>
            </a:bodyPr>
            <a:lstStyle/>
            <a:p>
              <a:pPr algn="ctr"/>
              <a:r>
                <a:rPr lang="en-US" sz="1351" b="1" dirty="0">
                  <a:solidFill>
                    <a:schemeClr val="bg1"/>
                  </a:solidFill>
                  <a:latin typeface="造字工房朗宋（非商用）常规体" pitchFamily="2" charset="-122"/>
                  <a:ea typeface="造字工房朗宋（非商用）常规体" pitchFamily="2" charset="-122"/>
                </a:rPr>
                <a:t>Trending</a:t>
              </a:r>
            </a:p>
          </p:txBody>
        </p:sp>
      </p:grpSp>
      <p:grpSp>
        <p:nvGrpSpPr>
          <p:cNvPr id="160" name="Group 57">
            <a:extLst>
              <a:ext uri="{FF2B5EF4-FFF2-40B4-BE49-F238E27FC236}">
                <a16:creationId xmlns:a16="http://schemas.microsoft.com/office/drawing/2014/main" id="{AA7D0EC4-34A4-41A4-AEF2-CBD187053E99}"/>
              </a:ext>
            </a:extLst>
          </p:cNvPr>
          <p:cNvGrpSpPr/>
          <p:nvPr/>
        </p:nvGrpSpPr>
        <p:grpSpPr>
          <a:xfrm>
            <a:off x="3428561" y="3061557"/>
            <a:ext cx="1492131" cy="538703"/>
            <a:chOff x="1218610" y="2585088"/>
            <a:chExt cx="3403458" cy="290087"/>
          </a:xfrm>
        </p:grpSpPr>
        <p:cxnSp>
          <p:nvCxnSpPr>
            <p:cNvPr id="161" name="Straight Connector 58">
              <a:extLst>
                <a:ext uri="{FF2B5EF4-FFF2-40B4-BE49-F238E27FC236}">
                  <a16:creationId xmlns:a16="http://schemas.microsoft.com/office/drawing/2014/main" id="{F57FD4EF-E56E-42BE-8199-8E9340A5919F}"/>
                </a:ext>
              </a:extLst>
            </p:cNvPr>
            <p:cNvCxnSpPr/>
            <p:nvPr/>
          </p:nvCxnSpPr>
          <p:spPr>
            <a:xfrm flipH="1" flipV="1">
              <a:off x="3381142" y="2585088"/>
              <a:ext cx="1240926" cy="290087"/>
            </a:xfrm>
            <a:prstGeom prst="line">
              <a:avLst/>
            </a:prstGeom>
            <a:ln>
              <a:solidFill>
                <a:schemeClr val="tx2">
                  <a:lumMod val="60000"/>
                  <a:lumOff val="4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62" name="Straight Connector 59">
              <a:extLst>
                <a:ext uri="{FF2B5EF4-FFF2-40B4-BE49-F238E27FC236}">
                  <a16:creationId xmlns:a16="http://schemas.microsoft.com/office/drawing/2014/main" id="{B2E22E7E-EB55-4FE0-877C-2AD9AD9479AC}"/>
                </a:ext>
              </a:extLst>
            </p:cNvPr>
            <p:cNvCxnSpPr/>
            <p:nvPr/>
          </p:nvCxnSpPr>
          <p:spPr>
            <a:xfrm flipH="1">
              <a:off x="1218610" y="2585088"/>
              <a:ext cx="2162532" cy="0"/>
            </a:xfrm>
            <a:prstGeom prst="line">
              <a:avLst/>
            </a:prstGeom>
            <a:ln>
              <a:solidFill>
                <a:schemeClr val="tx2">
                  <a:lumMod val="60000"/>
                  <a:lumOff val="4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63" name="Group 60">
            <a:extLst>
              <a:ext uri="{FF2B5EF4-FFF2-40B4-BE49-F238E27FC236}">
                <a16:creationId xmlns:a16="http://schemas.microsoft.com/office/drawing/2014/main" id="{B781255C-DF28-4DE8-9834-A2525AE72FC4}"/>
              </a:ext>
            </a:extLst>
          </p:cNvPr>
          <p:cNvGrpSpPr/>
          <p:nvPr/>
        </p:nvGrpSpPr>
        <p:grpSpPr>
          <a:xfrm flipH="1">
            <a:off x="7129146" y="3195326"/>
            <a:ext cx="1537951" cy="397023"/>
            <a:chOff x="973288" y="2687238"/>
            <a:chExt cx="3507968" cy="213794"/>
          </a:xfrm>
        </p:grpSpPr>
        <p:cxnSp>
          <p:nvCxnSpPr>
            <p:cNvPr id="164" name="Straight Connector 61">
              <a:extLst>
                <a:ext uri="{FF2B5EF4-FFF2-40B4-BE49-F238E27FC236}">
                  <a16:creationId xmlns:a16="http://schemas.microsoft.com/office/drawing/2014/main" id="{6677911E-619F-4A5E-B380-BE8767794690}"/>
                </a:ext>
              </a:extLst>
            </p:cNvPr>
            <p:cNvCxnSpPr/>
            <p:nvPr/>
          </p:nvCxnSpPr>
          <p:spPr>
            <a:xfrm flipH="1" flipV="1">
              <a:off x="3114491" y="2687238"/>
              <a:ext cx="1366765" cy="213794"/>
            </a:xfrm>
            <a:prstGeom prst="line">
              <a:avLst/>
            </a:prstGeom>
            <a:ln>
              <a:solidFill>
                <a:schemeClr val="tx2">
                  <a:lumMod val="60000"/>
                  <a:lumOff val="4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65" name="Straight Connector 62">
              <a:extLst>
                <a:ext uri="{FF2B5EF4-FFF2-40B4-BE49-F238E27FC236}">
                  <a16:creationId xmlns:a16="http://schemas.microsoft.com/office/drawing/2014/main" id="{B557BF61-8B59-4F92-A290-3C0C977D5921}"/>
                </a:ext>
              </a:extLst>
            </p:cNvPr>
            <p:cNvCxnSpPr/>
            <p:nvPr/>
          </p:nvCxnSpPr>
          <p:spPr>
            <a:xfrm flipH="1">
              <a:off x="973288" y="2687238"/>
              <a:ext cx="2141203" cy="0"/>
            </a:xfrm>
            <a:prstGeom prst="line">
              <a:avLst/>
            </a:prstGeom>
            <a:ln>
              <a:solidFill>
                <a:schemeClr val="tx2">
                  <a:lumMod val="60000"/>
                  <a:lumOff val="4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66" name="Group 63">
            <a:extLst>
              <a:ext uri="{FF2B5EF4-FFF2-40B4-BE49-F238E27FC236}">
                <a16:creationId xmlns:a16="http://schemas.microsoft.com/office/drawing/2014/main" id="{BA2BAF03-2551-473D-BE7B-2C5394E908D7}"/>
              </a:ext>
            </a:extLst>
          </p:cNvPr>
          <p:cNvGrpSpPr/>
          <p:nvPr/>
        </p:nvGrpSpPr>
        <p:grpSpPr>
          <a:xfrm>
            <a:off x="3038946" y="2926047"/>
            <a:ext cx="277647" cy="276819"/>
            <a:chOff x="2138511" y="2464802"/>
            <a:chExt cx="354012" cy="352956"/>
          </a:xfrm>
          <a:solidFill>
            <a:schemeClr val="accent1"/>
          </a:solidFill>
        </p:grpSpPr>
        <p:sp>
          <p:nvSpPr>
            <p:cNvPr id="167" name="Oval 64">
              <a:extLst>
                <a:ext uri="{FF2B5EF4-FFF2-40B4-BE49-F238E27FC236}">
                  <a16:creationId xmlns:a16="http://schemas.microsoft.com/office/drawing/2014/main" id="{CD6C5118-67AE-4BF7-962C-2CFA10AB8AA0}"/>
                </a:ext>
              </a:extLst>
            </p:cNvPr>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68" name="Freeform 65">
              <a:extLst>
                <a:ext uri="{FF2B5EF4-FFF2-40B4-BE49-F238E27FC236}">
                  <a16:creationId xmlns:a16="http://schemas.microsoft.com/office/drawing/2014/main" id="{E52A1EC0-38B5-4B5D-A496-2A9C5206B1C8}"/>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grpSp>
      <p:grpSp>
        <p:nvGrpSpPr>
          <p:cNvPr id="169" name="Group 66">
            <a:extLst>
              <a:ext uri="{FF2B5EF4-FFF2-40B4-BE49-F238E27FC236}">
                <a16:creationId xmlns:a16="http://schemas.microsoft.com/office/drawing/2014/main" id="{518AD8CE-424B-44CB-8261-71E330E80D5B}"/>
              </a:ext>
            </a:extLst>
          </p:cNvPr>
          <p:cNvGrpSpPr/>
          <p:nvPr/>
        </p:nvGrpSpPr>
        <p:grpSpPr>
          <a:xfrm>
            <a:off x="622891" y="2560235"/>
            <a:ext cx="2305983" cy="744557"/>
            <a:chOff x="746189" y="2853267"/>
            <a:chExt cx="2305983" cy="744557"/>
          </a:xfrm>
        </p:grpSpPr>
        <p:sp>
          <p:nvSpPr>
            <p:cNvPr id="170" name="TextBox 67">
              <a:extLst>
                <a:ext uri="{FF2B5EF4-FFF2-40B4-BE49-F238E27FC236}">
                  <a16:creationId xmlns:a16="http://schemas.microsoft.com/office/drawing/2014/main" id="{5D2DD1B7-4632-4F07-ADA8-2627AED73863}"/>
                </a:ext>
              </a:extLst>
            </p:cNvPr>
            <p:cNvSpPr txBox="1"/>
            <p:nvPr/>
          </p:nvSpPr>
          <p:spPr>
            <a:xfrm>
              <a:off x="1422461" y="2853267"/>
              <a:ext cx="1223412" cy="338554"/>
            </a:xfrm>
            <a:prstGeom prst="rect">
              <a:avLst/>
            </a:prstGeom>
            <a:noFill/>
          </p:spPr>
          <p:txBody>
            <a:bodyPr wrap="none" rtlCol="0">
              <a:spAutoFit/>
            </a:bodyPr>
            <a:lstStyle/>
            <a:p>
              <a:pPr algn="ctr">
                <a:spcBef>
                  <a:spcPct val="20000"/>
                </a:spcBef>
              </a:pPr>
              <a:r>
                <a:rPr lang="zh-CN" altLang="en-US" sz="1600" dirty="0">
                  <a:solidFill>
                    <a:schemeClr val="accent1"/>
                  </a:solidFill>
                  <a:latin typeface="造字工房朗宋（非商用）常规体" pitchFamily="2" charset="-122"/>
                  <a:ea typeface="造字工房朗宋（非商用）常规体" pitchFamily="2" charset="-122"/>
                  <a:sym typeface="Arial" pitchFamily="34" charset="0"/>
                </a:rPr>
                <a:t>Click to edit the title</a:t>
              </a:r>
              <a:endParaRPr lang="en-US" altLang="zh-CN" sz="1600" dirty="0">
                <a:solidFill>
                  <a:schemeClr val="accent1"/>
                </a:solidFill>
                <a:latin typeface="造字工房朗宋（非商用）常规体" pitchFamily="2" charset="-122"/>
                <a:ea typeface="造字工房朗宋（非商用）常规体" pitchFamily="2" charset="-122"/>
                <a:sym typeface="Arial" pitchFamily="34" charset="0"/>
              </a:endParaRPr>
            </a:p>
          </p:txBody>
        </p:sp>
        <p:sp>
          <p:nvSpPr>
            <p:cNvPr id="171" name="TextBox 68">
              <a:extLst>
                <a:ext uri="{FF2B5EF4-FFF2-40B4-BE49-F238E27FC236}">
                  <a16:creationId xmlns:a16="http://schemas.microsoft.com/office/drawing/2014/main" id="{65BE8A44-9D4D-4FCC-B55F-4E70BF1A0103}"/>
                </a:ext>
              </a:extLst>
            </p:cNvPr>
            <p:cNvSpPr txBox="1"/>
            <p:nvPr/>
          </p:nvSpPr>
          <p:spPr>
            <a:xfrm>
              <a:off x="746189" y="3136159"/>
              <a:ext cx="2305983" cy="461665"/>
            </a:xfrm>
            <a:prstGeom prst="rect">
              <a:avLst/>
            </a:prstGeom>
            <a:noFill/>
          </p:spPr>
          <p:txBody>
            <a:bodyPr wrap="square" rtlCol="0">
              <a:spAutoFit/>
            </a:bodyPr>
            <a:lstStyle/>
            <a:p>
              <a:pPr defTabSz="1216787">
                <a:spcBef>
                  <a:spcPct val="20000"/>
                </a:spcBef>
                <a:defRPr/>
              </a:pPr>
              <a:r>
                <a:rPr lang="zh-CN" altLang="en-US" sz="12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grpSp>
      <p:grpSp>
        <p:nvGrpSpPr>
          <p:cNvPr id="172" name="Group 69">
            <a:extLst>
              <a:ext uri="{FF2B5EF4-FFF2-40B4-BE49-F238E27FC236}">
                <a16:creationId xmlns:a16="http://schemas.microsoft.com/office/drawing/2014/main" id="{4714A2AF-2D67-409D-8571-87D82AFB0E52}"/>
              </a:ext>
            </a:extLst>
          </p:cNvPr>
          <p:cNvGrpSpPr/>
          <p:nvPr/>
        </p:nvGrpSpPr>
        <p:grpSpPr>
          <a:xfrm>
            <a:off x="9176372" y="2654167"/>
            <a:ext cx="2576237" cy="734903"/>
            <a:chOff x="8787859" y="2561979"/>
            <a:chExt cx="2576237" cy="734902"/>
          </a:xfrm>
        </p:grpSpPr>
        <p:sp>
          <p:nvSpPr>
            <p:cNvPr id="173" name="TextBox 70">
              <a:extLst>
                <a:ext uri="{FF2B5EF4-FFF2-40B4-BE49-F238E27FC236}">
                  <a16:creationId xmlns:a16="http://schemas.microsoft.com/office/drawing/2014/main" id="{E2108EA7-32BD-4B62-B196-5E183B29B0C4}"/>
                </a:ext>
              </a:extLst>
            </p:cNvPr>
            <p:cNvSpPr txBox="1"/>
            <p:nvPr/>
          </p:nvSpPr>
          <p:spPr>
            <a:xfrm>
              <a:off x="9277609" y="2561979"/>
              <a:ext cx="1223412" cy="338554"/>
            </a:xfrm>
            <a:prstGeom prst="rect">
              <a:avLst/>
            </a:prstGeom>
            <a:noFill/>
          </p:spPr>
          <p:txBody>
            <a:bodyPr wrap="none" rtlCol="0">
              <a:spAutoFit/>
            </a:bodyPr>
            <a:lstStyle/>
            <a:p>
              <a:pPr algn="ctr">
                <a:spcBef>
                  <a:spcPct val="20000"/>
                </a:spcBef>
              </a:pPr>
              <a:r>
                <a:rPr lang="zh-CN" altLang="en-US" sz="1600" dirty="0">
                  <a:latin typeface="造字工房朗宋（非商用）常规体" pitchFamily="2" charset="-122"/>
                  <a:ea typeface="造字工房朗宋（非商用）常规体" pitchFamily="2" charset="-122"/>
                  <a:sym typeface="Arial" pitchFamily="34" charset="0"/>
                </a:rPr>
                <a:t>Click to edit the title</a:t>
              </a:r>
              <a:endParaRPr lang="en-US" altLang="zh-CN" sz="1600" dirty="0">
                <a:latin typeface="造字工房朗宋（非商用）常规体" pitchFamily="2" charset="-122"/>
                <a:ea typeface="造字工房朗宋（非商用）常规体" pitchFamily="2" charset="-122"/>
                <a:sym typeface="Arial" pitchFamily="34" charset="0"/>
              </a:endParaRPr>
            </a:p>
          </p:txBody>
        </p:sp>
        <p:sp>
          <p:nvSpPr>
            <p:cNvPr id="174" name="TextBox 71">
              <a:extLst>
                <a:ext uri="{FF2B5EF4-FFF2-40B4-BE49-F238E27FC236}">
                  <a16:creationId xmlns:a16="http://schemas.microsoft.com/office/drawing/2014/main" id="{A8D84F4B-68BD-406E-AF3A-CC2947529DBB}"/>
                </a:ext>
              </a:extLst>
            </p:cNvPr>
            <p:cNvSpPr txBox="1"/>
            <p:nvPr/>
          </p:nvSpPr>
          <p:spPr>
            <a:xfrm>
              <a:off x="8787859" y="2835217"/>
              <a:ext cx="2576237" cy="461664"/>
            </a:xfrm>
            <a:prstGeom prst="rect">
              <a:avLst/>
            </a:prstGeom>
            <a:noFill/>
          </p:spPr>
          <p:txBody>
            <a:bodyPr wrap="square" rtlCol="0">
              <a:spAutoFit/>
            </a:bodyPr>
            <a:lstStyle/>
            <a:p>
              <a:pPr defTabSz="1216787">
                <a:spcBef>
                  <a:spcPct val="20000"/>
                </a:spcBef>
                <a:defRPr/>
              </a:pPr>
              <a:r>
                <a:rPr lang="zh-CN" altLang="en-US" sz="1200" dirty="0">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latin typeface="造字工房朗宋（非商用）常规体" pitchFamily="2" charset="-122"/>
                <a:ea typeface="造字工房朗宋（非商用）常规体" pitchFamily="2" charset="-122"/>
                <a:cs typeface="+mn-ea"/>
                <a:sym typeface="Arial" panose="020B0604020202020204" pitchFamily="34" charset="0"/>
              </a:endParaRPr>
            </a:p>
          </p:txBody>
        </p:sp>
      </p:grpSp>
      <p:grpSp>
        <p:nvGrpSpPr>
          <p:cNvPr id="175" name="Group 72">
            <a:extLst>
              <a:ext uri="{FF2B5EF4-FFF2-40B4-BE49-F238E27FC236}">
                <a16:creationId xmlns:a16="http://schemas.microsoft.com/office/drawing/2014/main" id="{A994DB56-E95E-4535-B0C3-D5F5E8190FED}"/>
              </a:ext>
            </a:extLst>
          </p:cNvPr>
          <p:cNvGrpSpPr/>
          <p:nvPr/>
        </p:nvGrpSpPr>
        <p:grpSpPr>
          <a:xfrm>
            <a:off x="8787625" y="3033080"/>
            <a:ext cx="277647" cy="276819"/>
            <a:chOff x="2138511" y="2464802"/>
            <a:chExt cx="354012" cy="352956"/>
          </a:xfrm>
          <a:solidFill>
            <a:schemeClr val="bg1"/>
          </a:solidFill>
        </p:grpSpPr>
        <p:sp>
          <p:nvSpPr>
            <p:cNvPr id="176" name="Oval 73">
              <a:extLst>
                <a:ext uri="{FF2B5EF4-FFF2-40B4-BE49-F238E27FC236}">
                  <a16:creationId xmlns:a16="http://schemas.microsoft.com/office/drawing/2014/main" id="{CD6DC09F-B3DA-4B5D-91E1-AFB4ADEA56E8}"/>
                </a:ext>
              </a:extLst>
            </p:cNvPr>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77" name="Freeform 74">
              <a:extLst>
                <a:ext uri="{FF2B5EF4-FFF2-40B4-BE49-F238E27FC236}">
                  <a16:creationId xmlns:a16="http://schemas.microsoft.com/office/drawing/2014/main" id="{53F81DD0-47D8-413F-838B-38FA14E95D37}"/>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grpSp>
      <p:sp>
        <p:nvSpPr>
          <p:cNvPr id="178" name="TextBox 75">
            <a:extLst>
              <a:ext uri="{FF2B5EF4-FFF2-40B4-BE49-F238E27FC236}">
                <a16:creationId xmlns:a16="http://schemas.microsoft.com/office/drawing/2014/main" id="{079C59DC-AC9A-4BB3-B0E4-DF8DB775C47A}"/>
              </a:ext>
            </a:extLst>
          </p:cNvPr>
          <p:cNvSpPr txBox="1"/>
          <p:nvPr/>
        </p:nvSpPr>
        <p:spPr>
          <a:xfrm>
            <a:off x="1564385" y="3903940"/>
            <a:ext cx="1237839" cy="707886"/>
          </a:xfrm>
          <a:prstGeom prst="rect">
            <a:avLst/>
          </a:prstGeom>
          <a:noFill/>
        </p:spPr>
        <p:txBody>
          <a:bodyPr wrap="none" rtlCol="0">
            <a:spAutoFit/>
          </a:bodyPr>
          <a:lstStyle/>
          <a:p>
            <a:r>
              <a:rPr lang="en-US" sz="2400" b="1" dirty="0">
                <a:solidFill>
                  <a:schemeClr val="tx2"/>
                </a:solidFill>
                <a:latin typeface="造字工房朗宋（非商用）常规体" pitchFamily="2" charset="-122"/>
                <a:ea typeface="造字工房朗宋（非商用）常规体" pitchFamily="2" charset="-122"/>
                <a:cs typeface="Lato Regular"/>
              </a:rPr>
              <a:t>70%</a:t>
            </a:r>
          </a:p>
          <a:p>
            <a:r>
              <a:rPr lang="en-US" sz="1600" b="1" dirty="0">
                <a:solidFill>
                  <a:schemeClr val="tx2"/>
                </a:solidFill>
                <a:latin typeface="造字工房朗宋（非商用）常规体" pitchFamily="2" charset="-122"/>
                <a:ea typeface="造字工房朗宋（非商用）常规体" pitchFamily="2" charset="-122"/>
                <a:cs typeface="Lato Regular"/>
              </a:rPr>
              <a:t>Schedule Plan</a:t>
            </a:r>
            <a:endParaRPr lang="id-ID" sz="1600" b="1" dirty="0">
              <a:solidFill>
                <a:schemeClr val="tx2"/>
              </a:solidFill>
              <a:latin typeface="造字工房朗宋（非商用）常规体" pitchFamily="2" charset="-122"/>
              <a:ea typeface="造字工房朗宋（非商用）常规体" pitchFamily="2" charset="-122"/>
              <a:cs typeface="Lato Regular"/>
            </a:endParaRPr>
          </a:p>
        </p:txBody>
      </p:sp>
      <p:sp>
        <p:nvSpPr>
          <p:cNvPr id="179" name="TextBox 76">
            <a:extLst>
              <a:ext uri="{FF2B5EF4-FFF2-40B4-BE49-F238E27FC236}">
                <a16:creationId xmlns:a16="http://schemas.microsoft.com/office/drawing/2014/main" id="{93A53465-E0FB-4E73-BA07-D93B33EAADB2}"/>
              </a:ext>
            </a:extLst>
          </p:cNvPr>
          <p:cNvSpPr txBox="1"/>
          <p:nvPr/>
        </p:nvSpPr>
        <p:spPr>
          <a:xfrm>
            <a:off x="1554410" y="4981148"/>
            <a:ext cx="1236236" cy="707886"/>
          </a:xfrm>
          <a:prstGeom prst="rect">
            <a:avLst/>
          </a:prstGeom>
          <a:noFill/>
        </p:spPr>
        <p:txBody>
          <a:bodyPr wrap="none" rtlCol="0">
            <a:spAutoFit/>
          </a:bodyPr>
          <a:lstStyle/>
          <a:p>
            <a:r>
              <a:rPr lang="en-US" sz="2400" b="1" dirty="0">
                <a:solidFill>
                  <a:schemeClr val="tx2"/>
                </a:solidFill>
                <a:latin typeface="造字工房朗宋（非商用）常规体" pitchFamily="2" charset="-122"/>
                <a:ea typeface="造字工房朗宋（非商用）常规体" pitchFamily="2" charset="-122"/>
                <a:cs typeface="Lato Regular"/>
              </a:rPr>
              <a:t>50%</a:t>
            </a:r>
          </a:p>
          <a:p>
            <a:r>
              <a:rPr lang="en-US" sz="1600" b="1" dirty="0">
                <a:solidFill>
                  <a:schemeClr val="tx2"/>
                </a:solidFill>
                <a:latin typeface="造字工房朗宋（非商用）常规体" pitchFamily="2" charset="-122"/>
                <a:ea typeface="造字工房朗宋（非商用）常规体" pitchFamily="2" charset="-122"/>
                <a:cs typeface="Lato Regular"/>
              </a:rPr>
              <a:t>Services Good</a:t>
            </a:r>
            <a:endParaRPr lang="id-ID" sz="1600" b="1" dirty="0">
              <a:solidFill>
                <a:schemeClr val="tx2"/>
              </a:solidFill>
              <a:latin typeface="造字工房朗宋（非商用）常规体" pitchFamily="2" charset="-122"/>
              <a:ea typeface="造字工房朗宋（非商用）常规体" pitchFamily="2" charset="-122"/>
              <a:cs typeface="Lato Regular"/>
            </a:endParaRPr>
          </a:p>
        </p:txBody>
      </p:sp>
      <p:grpSp>
        <p:nvGrpSpPr>
          <p:cNvPr id="180" name="Group 77">
            <a:extLst>
              <a:ext uri="{FF2B5EF4-FFF2-40B4-BE49-F238E27FC236}">
                <a16:creationId xmlns:a16="http://schemas.microsoft.com/office/drawing/2014/main" id="{FDB6F2DC-9E22-47BF-A3E0-56F34148F5F9}"/>
              </a:ext>
            </a:extLst>
          </p:cNvPr>
          <p:cNvGrpSpPr/>
          <p:nvPr/>
        </p:nvGrpSpPr>
        <p:grpSpPr>
          <a:xfrm>
            <a:off x="772354" y="3906656"/>
            <a:ext cx="777109" cy="777109"/>
            <a:chOff x="773080" y="3906656"/>
            <a:chExt cx="777109" cy="777109"/>
          </a:xfrm>
        </p:grpSpPr>
        <p:sp>
          <p:nvSpPr>
            <p:cNvPr id="181" name="Oval 78">
              <a:extLst>
                <a:ext uri="{FF2B5EF4-FFF2-40B4-BE49-F238E27FC236}">
                  <a16:creationId xmlns:a16="http://schemas.microsoft.com/office/drawing/2014/main" id="{9041C935-7073-41F5-AE15-9BF4FA3AAEAE}"/>
                </a:ext>
              </a:extLst>
            </p:cNvPr>
            <p:cNvSpPr/>
            <p:nvPr/>
          </p:nvSpPr>
          <p:spPr>
            <a:xfrm>
              <a:off x="819329" y="3951188"/>
              <a:ext cx="693715" cy="693714"/>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2"/>
                </a:solidFill>
                <a:latin typeface="造字工房朗宋（非商用）常规体" pitchFamily="2" charset="-122"/>
                <a:ea typeface="造字工房朗宋（非商用）常规体" pitchFamily="2" charset="-122"/>
              </a:endParaRPr>
            </a:p>
          </p:txBody>
        </p:sp>
        <p:sp>
          <p:nvSpPr>
            <p:cNvPr id="182" name="Block Arc 79">
              <a:extLst>
                <a:ext uri="{FF2B5EF4-FFF2-40B4-BE49-F238E27FC236}">
                  <a16:creationId xmlns:a16="http://schemas.microsoft.com/office/drawing/2014/main" id="{F709EE4A-A1B4-44A5-979A-E93EFD39D589}"/>
                </a:ext>
              </a:extLst>
            </p:cNvPr>
            <p:cNvSpPr/>
            <p:nvPr/>
          </p:nvSpPr>
          <p:spPr>
            <a:xfrm rot="16200000">
              <a:off x="773080" y="3906656"/>
              <a:ext cx="777109" cy="777109"/>
            </a:xfrm>
            <a:prstGeom prst="blockArc">
              <a:avLst>
                <a:gd name="adj1" fmla="val 8351697"/>
                <a:gd name="adj2" fmla="val 17946"/>
                <a:gd name="adj3" fmla="val 1114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2"/>
                </a:solidFill>
                <a:latin typeface="造字工房朗宋（非商用）常规体" pitchFamily="2" charset="-122"/>
                <a:ea typeface="造字工房朗宋（非商用）常规体" pitchFamily="2" charset="-122"/>
              </a:endParaRPr>
            </a:p>
          </p:txBody>
        </p:sp>
        <p:sp>
          <p:nvSpPr>
            <p:cNvPr id="183" name="Freeform 104">
              <a:extLst>
                <a:ext uri="{FF2B5EF4-FFF2-40B4-BE49-F238E27FC236}">
                  <a16:creationId xmlns:a16="http://schemas.microsoft.com/office/drawing/2014/main" id="{BECC579D-464E-47B0-9448-B7A68C6345CA}"/>
                </a:ext>
              </a:extLst>
            </p:cNvPr>
            <p:cNvSpPr>
              <a:spLocks noEditPoints="1"/>
            </p:cNvSpPr>
            <p:nvPr/>
          </p:nvSpPr>
          <p:spPr bwMode="auto">
            <a:xfrm>
              <a:off x="986686" y="4097670"/>
              <a:ext cx="361721" cy="352388"/>
            </a:xfrm>
            <a:custGeom>
              <a:avLst/>
              <a:gdLst/>
              <a:ahLst/>
              <a:cxnLst>
                <a:cxn ang="0">
                  <a:pos x="243" y="45"/>
                </a:cxn>
                <a:cxn ang="0">
                  <a:pos x="243" y="20"/>
                </a:cxn>
                <a:cxn ang="0">
                  <a:pos x="238" y="6"/>
                </a:cxn>
                <a:cxn ang="0">
                  <a:pos x="221" y="0"/>
                </a:cxn>
                <a:cxn ang="0">
                  <a:pos x="214" y="2"/>
                </a:cxn>
                <a:cxn ang="0">
                  <a:pos x="203" y="13"/>
                </a:cxn>
                <a:cxn ang="0">
                  <a:pos x="202" y="45"/>
                </a:cxn>
                <a:cxn ang="0">
                  <a:pos x="109" y="20"/>
                </a:cxn>
                <a:cxn ang="0">
                  <a:pos x="107" y="13"/>
                </a:cxn>
                <a:cxn ang="0">
                  <a:pos x="96" y="2"/>
                </a:cxn>
                <a:cxn ang="0">
                  <a:pos x="87" y="0"/>
                </a:cxn>
                <a:cxn ang="0">
                  <a:pos x="73" y="6"/>
                </a:cxn>
                <a:cxn ang="0">
                  <a:pos x="67" y="20"/>
                </a:cxn>
                <a:cxn ang="0">
                  <a:pos x="17" y="45"/>
                </a:cxn>
                <a:cxn ang="0">
                  <a:pos x="9" y="47"/>
                </a:cxn>
                <a:cxn ang="0">
                  <a:pos x="2" y="54"/>
                </a:cxn>
                <a:cxn ang="0">
                  <a:pos x="0" y="287"/>
                </a:cxn>
                <a:cxn ang="0">
                  <a:pos x="2" y="292"/>
                </a:cxn>
                <a:cxn ang="0">
                  <a:pos x="9" y="301"/>
                </a:cxn>
                <a:cxn ang="0">
                  <a:pos x="294" y="301"/>
                </a:cxn>
                <a:cxn ang="0">
                  <a:pos x="301" y="301"/>
                </a:cxn>
                <a:cxn ang="0">
                  <a:pos x="308" y="292"/>
                </a:cxn>
                <a:cxn ang="0">
                  <a:pos x="310" y="62"/>
                </a:cxn>
                <a:cxn ang="0">
                  <a:pos x="308" y="54"/>
                </a:cxn>
                <a:cxn ang="0">
                  <a:pos x="301" y="47"/>
                </a:cxn>
                <a:cxn ang="0">
                  <a:pos x="294" y="45"/>
                </a:cxn>
                <a:cxn ang="0">
                  <a:pos x="145" y="156"/>
                </a:cxn>
                <a:cxn ang="0">
                  <a:pos x="96" y="114"/>
                </a:cxn>
                <a:cxn ang="0">
                  <a:pos x="165" y="114"/>
                </a:cxn>
                <a:cxn ang="0">
                  <a:pos x="214" y="156"/>
                </a:cxn>
                <a:cxn ang="0">
                  <a:pos x="165" y="114"/>
                </a:cxn>
                <a:cxn ang="0">
                  <a:pos x="75" y="156"/>
                </a:cxn>
                <a:cxn ang="0">
                  <a:pos x="31" y="114"/>
                </a:cxn>
                <a:cxn ang="0">
                  <a:pos x="75" y="178"/>
                </a:cxn>
                <a:cxn ang="0">
                  <a:pos x="31" y="209"/>
                </a:cxn>
                <a:cxn ang="0">
                  <a:pos x="75" y="178"/>
                </a:cxn>
                <a:cxn ang="0">
                  <a:pos x="145" y="178"/>
                </a:cxn>
                <a:cxn ang="0">
                  <a:pos x="96" y="209"/>
                </a:cxn>
                <a:cxn ang="0">
                  <a:pos x="145" y="229"/>
                </a:cxn>
                <a:cxn ang="0">
                  <a:pos x="96" y="270"/>
                </a:cxn>
                <a:cxn ang="0">
                  <a:pos x="145" y="229"/>
                </a:cxn>
                <a:cxn ang="0">
                  <a:pos x="214" y="229"/>
                </a:cxn>
                <a:cxn ang="0">
                  <a:pos x="165" y="270"/>
                </a:cxn>
                <a:cxn ang="0">
                  <a:pos x="165" y="209"/>
                </a:cxn>
                <a:cxn ang="0">
                  <a:pos x="214" y="178"/>
                </a:cxn>
                <a:cxn ang="0">
                  <a:pos x="165" y="209"/>
                </a:cxn>
                <a:cxn ang="0">
                  <a:pos x="279" y="178"/>
                </a:cxn>
                <a:cxn ang="0">
                  <a:pos x="236" y="209"/>
                </a:cxn>
                <a:cxn ang="0">
                  <a:pos x="236" y="156"/>
                </a:cxn>
                <a:cxn ang="0">
                  <a:pos x="279" y="114"/>
                </a:cxn>
                <a:cxn ang="0">
                  <a:pos x="236" y="156"/>
                </a:cxn>
                <a:cxn ang="0">
                  <a:pos x="75" y="229"/>
                </a:cxn>
                <a:cxn ang="0">
                  <a:pos x="31" y="270"/>
                </a:cxn>
                <a:cxn ang="0">
                  <a:pos x="236" y="270"/>
                </a:cxn>
                <a:cxn ang="0">
                  <a:pos x="279" y="229"/>
                </a:cxn>
                <a:cxn ang="0">
                  <a:pos x="236" y="270"/>
                </a:cxn>
              </a:cxnLst>
              <a:rect l="0" t="0" r="r" b="b"/>
              <a:pathLst>
                <a:path w="310" h="301">
                  <a:moveTo>
                    <a:pt x="294" y="45"/>
                  </a:moveTo>
                  <a:lnTo>
                    <a:pt x="243" y="45"/>
                  </a:lnTo>
                  <a:lnTo>
                    <a:pt x="243" y="20"/>
                  </a:lnTo>
                  <a:lnTo>
                    <a:pt x="243" y="20"/>
                  </a:lnTo>
                  <a:lnTo>
                    <a:pt x="241" y="13"/>
                  </a:lnTo>
                  <a:lnTo>
                    <a:pt x="238" y="6"/>
                  </a:lnTo>
                  <a:lnTo>
                    <a:pt x="231" y="2"/>
                  </a:lnTo>
                  <a:lnTo>
                    <a:pt x="221" y="0"/>
                  </a:lnTo>
                  <a:lnTo>
                    <a:pt x="221" y="0"/>
                  </a:lnTo>
                  <a:lnTo>
                    <a:pt x="214" y="2"/>
                  </a:lnTo>
                  <a:lnTo>
                    <a:pt x="207" y="6"/>
                  </a:lnTo>
                  <a:lnTo>
                    <a:pt x="203" y="13"/>
                  </a:lnTo>
                  <a:lnTo>
                    <a:pt x="202" y="20"/>
                  </a:lnTo>
                  <a:lnTo>
                    <a:pt x="202" y="45"/>
                  </a:lnTo>
                  <a:lnTo>
                    <a:pt x="109" y="45"/>
                  </a:lnTo>
                  <a:lnTo>
                    <a:pt x="109" y="20"/>
                  </a:lnTo>
                  <a:lnTo>
                    <a:pt x="109" y="20"/>
                  </a:lnTo>
                  <a:lnTo>
                    <a:pt x="107" y="13"/>
                  </a:lnTo>
                  <a:lnTo>
                    <a:pt x="102" y="6"/>
                  </a:lnTo>
                  <a:lnTo>
                    <a:pt x="96" y="2"/>
                  </a:lnTo>
                  <a:lnTo>
                    <a:pt x="87" y="0"/>
                  </a:lnTo>
                  <a:lnTo>
                    <a:pt x="87" y="0"/>
                  </a:lnTo>
                  <a:lnTo>
                    <a:pt x="80" y="2"/>
                  </a:lnTo>
                  <a:lnTo>
                    <a:pt x="73" y="6"/>
                  </a:lnTo>
                  <a:lnTo>
                    <a:pt x="69" y="13"/>
                  </a:lnTo>
                  <a:lnTo>
                    <a:pt x="67" y="20"/>
                  </a:lnTo>
                  <a:lnTo>
                    <a:pt x="67" y="45"/>
                  </a:lnTo>
                  <a:lnTo>
                    <a:pt x="17" y="45"/>
                  </a:lnTo>
                  <a:lnTo>
                    <a:pt x="17" y="45"/>
                  </a:lnTo>
                  <a:lnTo>
                    <a:pt x="9" y="47"/>
                  </a:lnTo>
                  <a:lnTo>
                    <a:pt x="4" y="51"/>
                  </a:lnTo>
                  <a:lnTo>
                    <a:pt x="2" y="54"/>
                  </a:lnTo>
                  <a:lnTo>
                    <a:pt x="0" y="62"/>
                  </a:lnTo>
                  <a:lnTo>
                    <a:pt x="0" y="287"/>
                  </a:lnTo>
                  <a:lnTo>
                    <a:pt x="0" y="287"/>
                  </a:lnTo>
                  <a:lnTo>
                    <a:pt x="2" y="292"/>
                  </a:lnTo>
                  <a:lnTo>
                    <a:pt x="4" y="297"/>
                  </a:lnTo>
                  <a:lnTo>
                    <a:pt x="9" y="301"/>
                  </a:lnTo>
                  <a:lnTo>
                    <a:pt x="17" y="301"/>
                  </a:lnTo>
                  <a:lnTo>
                    <a:pt x="294" y="301"/>
                  </a:lnTo>
                  <a:lnTo>
                    <a:pt x="294" y="301"/>
                  </a:lnTo>
                  <a:lnTo>
                    <a:pt x="301" y="301"/>
                  </a:lnTo>
                  <a:lnTo>
                    <a:pt x="305" y="297"/>
                  </a:lnTo>
                  <a:lnTo>
                    <a:pt x="308" y="292"/>
                  </a:lnTo>
                  <a:lnTo>
                    <a:pt x="310" y="287"/>
                  </a:lnTo>
                  <a:lnTo>
                    <a:pt x="310" y="62"/>
                  </a:lnTo>
                  <a:lnTo>
                    <a:pt x="310" y="62"/>
                  </a:lnTo>
                  <a:lnTo>
                    <a:pt x="308" y="54"/>
                  </a:lnTo>
                  <a:lnTo>
                    <a:pt x="305" y="51"/>
                  </a:lnTo>
                  <a:lnTo>
                    <a:pt x="301" y="47"/>
                  </a:lnTo>
                  <a:lnTo>
                    <a:pt x="294" y="45"/>
                  </a:lnTo>
                  <a:lnTo>
                    <a:pt x="294" y="45"/>
                  </a:lnTo>
                  <a:close/>
                  <a:moveTo>
                    <a:pt x="145" y="114"/>
                  </a:moveTo>
                  <a:lnTo>
                    <a:pt x="145" y="156"/>
                  </a:lnTo>
                  <a:lnTo>
                    <a:pt x="96" y="156"/>
                  </a:lnTo>
                  <a:lnTo>
                    <a:pt x="96" y="114"/>
                  </a:lnTo>
                  <a:lnTo>
                    <a:pt x="145" y="114"/>
                  </a:lnTo>
                  <a:close/>
                  <a:moveTo>
                    <a:pt x="165" y="114"/>
                  </a:moveTo>
                  <a:lnTo>
                    <a:pt x="214" y="114"/>
                  </a:lnTo>
                  <a:lnTo>
                    <a:pt x="214" y="156"/>
                  </a:lnTo>
                  <a:lnTo>
                    <a:pt x="165" y="156"/>
                  </a:lnTo>
                  <a:lnTo>
                    <a:pt x="165" y="114"/>
                  </a:lnTo>
                  <a:close/>
                  <a:moveTo>
                    <a:pt x="75" y="114"/>
                  </a:moveTo>
                  <a:lnTo>
                    <a:pt x="75" y="156"/>
                  </a:lnTo>
                  <a:lnTo>
                    <a:pt x="31" y="156"/>
                  </a:lnTo>
                  <a:lnTo>
                    <a:pt x="31" y="114"/>
                  </a:lnTo>
                  <a:lnTo>
                    <a:pt x="75" y="114"/>
                  </a:lnTo>
                  <a:close/>
                  <a:moveTo>
                    <a:pt x="75" y="178"/>
                  </a:moveTo>
                  <a:lnTo>
                    <a:pt x="75" y="209"/>
                  </a:lnTo>
                  <a:lnTo>
                    <a:pt x="31" y="209"/>
                  </a:lnTo>
                  <a:lnTo>
                    <a:pt x="31" y="178"/>
                  </a:lnTo>
                  <a:lnTo>
                    <a:pt x="75" y="178"/>
                  </a:lnTo>
                  <a:close/>
                  <a:moveTo>
                    <a:pt x="96" y="178"/>
                  </a:moveTo>
                  <a:lnTo>
                    <a:pt x="145" y="178"/>
                  </a:lnTo>
                  <a:lnTo>
                    <a:pt x="145" y="209"/>
                  </a:lnTo>
                  <a:lnTo>
                    <a:pt x="96" y="209"/>
                  </a:lnTo>
                  <a:lnTo>
                    <a:pt x="96" y="178"/>
                  </a:lnTo>
                  <a:close/>
                  <a:moveTo>
                    <a:pt x="145" y="229"/>
                  </a:moveTo>
                  <a:lnTo>
                    <a:pt x="145" y="270"/>
                  </a:lnTo>
                  <a:lnTo>
                    <a:pt x="96" y="270"/>
                  </a:lnTo>
                  <a:lnTo>
                    <a:pt x="96" y="229"/>
                  </a:lnTo>
                  <a:lnTo>
                    <a:pt x="145" y="229"/>
                  </a:lnTo>
                  <a:close/>
                  <a:moveTo>
                    <a:pt x="165" y="229"/>
                  </a:moveTo>
                  <a:lnTo>
                    <a:pt x="214" y="229"/>
                  </a:lnTo>
                  <a:lnTo>
                    <a:pt x="214" y="270"/>
                  </a:lnTo>
                  <a:lnTo>
                    <a:pt x="165" y="270"/>
                  </a:lnTo>
                  <a:lnTo>
                    <a:pt x="165" y="229"/>
                  </a:lnTo>
                  <a:close/>
                  <a:moveTo>
                    <a:pt x="165" y="209"/>
                  </a:moveTo>
                  <a:lnTo>
                    <a:pt x="165" y="178"/>
                  </a:lnTo>
                  <a:lnTo>
                    <a:pt x="214" y="178"/>
                  </a:lnTo>
                  <a:lnTo>
                    <a:pt x="214" y="209"/>
                  </a:lnTo>
                  <a:lnTo>
                    <a:pt x="165" y="209"/>
                  </a:lnTo>
                  <a:close/>
                  <a:moveTo>
                    <a:pt x="236" y="178"/>
                  </a:moveTo>
                  <a:lnTo>
                    <a:pt x="279" y="178"/>
                  </a:lnTo>
                  <a:lnTo>
                    <a:pt x="279" y="209"/>
                  </a:lnTo>
                  <a:lnTo>
                    <a:pt x="236" y="209"/>
                  </a:lnTo>
                  <a:lnTo>
                    <a:pt x="236" y="178"/>
                  </a:lnTo>
                  <a:close/>
                  <a:moveTo>
                    <a:pt x="236" y="156"/>
                  </a:moveTo>
                  <a:lnTo>
                    <a:pt x="236" y="114"/>
                  </a:lnTo>
                  <a:lnTo>
                    <a:pt x="279" y="114"/>
                  </a:lnTo>
                  <a:lnTo>
                    <a:pt x="279" y="156"/>
                  </a:lnTo>
                  <a:lnTo>
                    <a:pt x="236" y="156"/>
                  </a:lnTo>
                  <a:close/>
                  <a:moveTo>
                    <a:pt x="31" y="229"/>
                  </a:moveTo>
                  <a:lnTo>
                    <a:pt x="75" y="229"/>
                  </a:lnTo>
                  <a:lnTo>
                    <a:pt x="75" y="270"/>
                  </a:lnTo>
                  <a:lnTo>
                    <a:pt x="31" y="270"/>
                  </a:lnTo>
                  <a:lnTo>
                    <a:pt x="31" y="229"/>
                  </a:lnTo>
                  <a:close/>
                  <a:moveTo>
                    <a:pt x="236" y="270"/>
                  </a:moveTo>
                  <a:lnTo>
                    <a:pt x="236" y="229"/>
                  </a:lnTo>
                  <a:lnTo>
                    <a:pt x="279" y="229"/>
                  </a:lnTo>
                  <a:lnTo>
                    <a:pt x="279" y="270"/>
                  </a:lnTo>
                  <a:lnTo>
                    <a:pt x="236" y="270"/>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grpSp>
      <p:grpSp>
        <p:nvGrpSpPr>
          <p:cNvPr id="184" name="Group 81">
            <a:extLst>
              <a:ext uri="{FF2B5EF4-FFF2-40B4-BE49-F238E27FC236}">
                <a16:creationId xmlns:a16="http://schemas.microsoft.com/office/drawing/2014/main" id="{8EF0FA10-EAC6-453F-B6C7-D8740F092F62}"/>
              </a:ext>
            </a:extLst>
          </p:cNvPr>
          <p:cNvGrpSpPr/>
          <p:nvPr/>
        </p:nvGrpSpPr>
        <p:grpSpPr>
          <a:xfrm>
            <a:off x="772352" y="4983864"/>
            <a:ext cx="777109" cy="777109"/>
            <a:chOff x="773079" y="4983864"/>
            <a:chExt cx="777109" cy="777109"/>
          </a:xfrm>
        </p:grpSpPr>
        <p:sp>
          <p:nvSpPr>
            <p:cNvPr id="185" name="Oval 82">
              <a:extLst>
                <a:ext uri="{FF2B5EF4-FFF2-40B4-BE49-F238E27FC236}">
                  <a16:creationId xmlns:a16="http://schemas.microsoft.com/office/drawing/2014/main" id="{97519D9D-7C55-4043-B8CA-09410E4A1879}"/>
                </a:ext>
              </a:extLst>
            </p:cNvPr>
            <p:cNvSpPr/>
            <p:nvPr/>
          </p:nvSpPr>
          <p:spPr>
            <a:xfrm>
              <a:off x="816329" y="5028396"/>
              <a:ext cx="693715" cy="693714"/>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2"/>
                </a:solidFill>
                <a:latin typeface="造字工房朗宋（非商用）常规体" pitchFamily="2" charset="-122"/>
                <a:ea typeface="造字工房朗宋（非商用）常规体" pitchFamily="2" charset="-122"/>
              </a:endParaRPr>
            </a:p>
          </p:txBody>
        </p:sp>
        <p:sp>
          <p:nvSpPr>
            <p:cNvPr id="186" name="Block Arc 83">
              <a:extLst>
                <a:ext uri="{FF2B5EF4-FFF2-40B4-BE49-F238E27FC236}">
                  <a16:creationId xmlns:a16="http://schemas.microsoft.com/office/drawing/2014/main" id="{058C4C00-C5BE-4672-A3B0-5D960095FC22}"/>
                </a:ext>
              </a:extLst>
            </p:cNvPr>
            <p:cNvSpPr/>
            <p:nvPr/>
          </p:nvSpPr>
          <p:spPr>
            <a:xfrm rot="16200000">
              <a:off x="773079" y="4983864"/>
              <a:ext cx="777109" cy="777109"/>
            </a:xfrm>
            <a:prstGeom prst="blockArc">
              <a:avLst>
                <a:gd name="adj1" fmla="val 10705882"/>
                <a:gd name="adj2" fmla="val 17946"/>
                <a:gd name="adj3" fmla="val 111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2"/>
                </a:solidFill>
                <a:latin typeface="造字工房朗宋（非商用）常规体" pitchFamily="2" charset="-122"/>
                <a:ea typeface="造字工房朗宋（非商用）常规体" pitchFamily="2" charset="-122"/>
              </a:endParaRPr>
            </a:p>
          </p:txBody>
        </p:sp>
        <p:sp>
          <p:nvSpPr>
            <p:cNvPr id="187" name="Freeform 95">
              <a:extLst>
                <a:ext uri="{FF2B5EF4-FFF2-40B4-BE49-F238E27FC236}">
                  <a16:creationId xmlns:a16="http://schemas.microsoft.com/office/drawing/2014/main" id="{C0C8122F-125E-41FE-B69D-3192F8836848}"/>
                </a:ext>
              </a:extLst>
            </p:cNvPr>
            <p:cNvSpPr>
              <a:spLocks noEditPoints="1"/>
            </p:cNvSpPr>
            <p:nvPr/>
          </p:nvSpPr>
          <p:spPr bwMode="auto">
            <a:xfrm>
              <a:off x="980086" y="5227765"/>
              <a:ext cx="382723" cy="338386"/>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grpSp>
      <p:sp>
        <p:nvSpPr>
          <p:cNvPr id="188" name="TextBox 85">
            <a:extLst>
              <a:ext uri="{FF2B5EF4-FFF2-40B4-BE49-F238E27FC236}">
                <a16:creationId xmlns:a16="http://schemas.microsoft.com/office/drawing/2014/main" id="{3B5999FB-BF22-4543-8693-89A5C0D586A0}"/>
              </a:ext>
            </a:extLst>
          </p:cNvPr>
          <p:cNvSpPr txBox="1"/>
          <p:nvPr/>
        </p:nvSpPr>
        <p:spPr>
          <a:xfrm>
            <a:off x="10063999" y="3921877"/>
            <a:ext cx="1127232" cy="707886"/>
          </a:xfrm>
          <a:prstGeom prst="rect">
            <a:avLst/>
          </a:prstGeom>
          <a:noFill/>
        </p:spPr>
        <p:txBody>
          <a:bodyPr wrap="none" rtlCol="0">
            <a:spAutoFit/>
          </a:bodyPr>
          <a:lstStyle/>
          <a:p>
            <a:r>
              <a:rPr lang="en-US" sz="2400" b="1" dirty="0">
                <a:latin typeface="造字工房朗宋（非商用）常规体" pitchFamily="2" charset="-122"/>
                <a:ea typeface="造字工房朗宋（非商用）常规体" pitchFamily="2" charset="-122"/>
                <a:cs typeface="Lato Regular"/>
              </a:rPr>
              <a:t>80%</a:t>
            </a:r>
          </a:p>
          <a:p>
            <a:r>
              <a:rPr lang="en-US" sz="1600" b="1" dirty="0">
                <a:latin typeface="造字工房朗宋（非商用）常规体" pitchFamily="2" charset="-122"/>
                <a:ea typeface="造字工房朗宋（非商用）常规体" pitchFamily="2" charset="-122"/>
                <a:cs typeface="Lato Regular"/>
              </a:rPr>
              <a:t>Fast Support</a:t>
            </a:r>
            <a:endParaRPr lang="id-ID" sz="1600" b="1" dirty="0">
              <a:latin typeface="造字工房朗宋（非商用）常规体" pitchFamily="2" charset="-122"/>
              <a:ea typeface="造字工房朗宋（非商用）常规体" pitchFamily="2" charset="-122"/>
              <a:cs typeface="Lato Regular"/>
            </a:endParaRPr>
          </a:p>
        </p:txBody>
      </p:sp>
      <p:grpSp>
        <p:nvGrpSpPr>
          <p:cNvPr id="189" name="Group 86">
            <a:extLst>
              <a:ext uri="{FF2B5EF4-FFF2-40B4-BE49-F238E27FC236}">
                <a16:creationId xmlns:a16="http://schemas.microsoft.com/office/drawing/2014/main" id="{69175BB5-EB4A-4559-8BC4-E4F30A2811C8}"/>
              </a:ext>
            </a:extLst>
          </p:cNvPr>
          <p:cNvGrpSpPr/>
          <p:nvPr/>
        </p:nvGrpSpPr>
        <p:grpSpPr>
          <a:xfrm>
            <a:off x="9271966" y="3906656"/>
            <a:ext cx="777109" cy="777109"/>
            <a:chOff x="9263345" y="3906656"/>
            <a:chExt cx="777109" cy="777109"/>
          </a:xfrm>
        </p:grpSpPr>
        <p:grpSp>
          <p:nvGrpSpPr>
            <p:cNvPr id="190" name="Group 87">
              <a:extLst>
                <a:ext uri="{FF2B5EF4-FFF2-40B4-BE49-F238E27FC236}">
                  <a16:creationId xmlns:a16="http://schemas.microsoft.com/office/drawing/2014/main" id="{63C49D1D-DE32-4926-A63B-2FAF6554AB48}"/>
                </a:ext>
              </a:extLst>
            </p:cNvPr>
            <p:cNvGrpSpPr/>
            <p:nvPr/>
          </p:nvGrpSpPr>
          <p:grpSpPr>
            <a:xfrm>
              <a:off x="9263345" y="3906656"/>
              <a:ext cx="777109" cy="777109"/>
              <a:chOff x="1305864" y="4932270"/>
              <a:chExt cx="870975" cy="870975"/>
            </a:xfrm>
          </p:grpSpPr>
          <p:sp>
            <p:nvSpPr>
              <p:cNvPr id="192" name="Oval 89">
                <a:extLst>
                  <a:ext uri="{FF2B5EF4-FFF2-40B4-BE49-F238E27FC236}">
                    <a16:creationId xmlns:a16="http://schemas.microsoft.com/office/drawing/2014/main" id="{DCE8637E-91C8-4BE7-867F-B2EBD405B04B}"/>
                  </a:ext>
                </a:extLst>
              </p:cNvPr>
              <p:cNvSpPr/>
              <p:nvPr/>
            </p:nvSpPr>
            <p:spPr>
              <a:xfrm>
                <a:off x="1357699" y="4979005"/>
                <a:ext cx="777508" cy="7775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latin typeface="造字工房朗宋（非商用）常规体" pitchFamily="2" charset="-122"/>
                  <a:ea typeface="造字工房朗宋（非商用）常规体" pitchFamily="2" charset="-122"/>
                </a:endParaRPr>
              </a:p>
            </p:txBody>
          </p:sp>
          <p:sp>
            <p:nvSpPr>
              <p:cNvPr id="193" name="Block Arc 90">
                <a:extLst>
                  <a:ext uri="{FF2B5EF4-FFF2-40B4-BE49-F238E27FC236}">
                    <a16:creationId xmlns:a16="http://schemas.microsoft.com/office/drawing/2014/main" id="{6B182689-5123-4A5B-B79F-5C6A2F49F30C}"/>
                  </a:ext>
                </a:extLst>
              </p:cNvPr>
              <p:cNvSpPr/>
              <p:nvPr/>
            </p:nvSpPr>
            <p:spPr>
              <a:xfrm rot="16200000">
                <a:off x="1305864" y="4932270"/>
                <a:ext cx="870975" cy="870975"/>
              </a:xfrm>
              <a:prstGeom prst="blockArc">
                <a:avLst>
                  <a:gd name="adj1" fmla="val 5448448"/>
                  <a:gd name="adj2" fmla="val 17946"/>
                  <a:gd name="adj3" fmla="val 111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solidFill>
                  <a:latin typeface="造字工房朗宋（非商用）常规体" pitchFamily="2" charset="-122"/>
                  <a:ea typeface="造字工房朗宋（非商用）常规体" pitchFamily="2" charset="-122"/>
                </a:endParaRPr>
              </a:p>
            </p:txBody>
          </p:sp>
        </p:grpSp>
        <p:sp>
          <p:nvSpPr>
            <p:cNvPr id="191" name="Freeform 106">
              <a:extLst>
                <a:ext uri="{FF2B5EF4-FFF2-40B4-BE49-F238E27FC236}">
                  <a16:creationId xmlns:a16="http://schemas.microsoft.com/office/drawing/2014/main" id="{69BBF0B7-8EC6-4740-940A-F9693C6C8196}"/>
                </a:ext>
              </a:extLst>
            </p:cNvPr>
            <p:cNvSpPr>
              <a:spLocks noEditPoints="1"/>
            </p:cNvSpPr>
            <p:nvPr/>
          </p:nvSpPr>
          <p:spPr bwMode="auto">
            <a:xfrm>
              <a:off x="9456936" y="4160304"/>
              <a:ext cx="401394" cy="298710"/>
            </a:xfrm>
            <a:custGeom>
              <a:avLst/>
              <a:gdLst/>
              <a:ahLst/>
              <a:cxnLst>
                <a:cxn ang="0">
                  <a:pos x="41" y="0"/>
                </a:cxn>
                <a:cxn ang="0">
                  <a:pos x="34" y="0"/>
                </a:cxn>
                <a:cxn ang="0">
                  <a:pos x="18" y="7"/>
                </a:cxn>
                <a:cxn ang="0">
                  <a:pos x="7" y="18"/>
                </a:cxn>
                <a:cxn ang="0">
                  <a:pos x="0" y="33"/>
                </a:cxn>
                <a:cxn ang="0">
                  <a:pos x="0" y="214"/>
                </a:cxn>
                <a:cxn ang="0">
                  <a:pos x="0" y="221"/>
                </a:cxn>
                <a:cxn ang="0">
                  <a:pos x="7" y="237"/>
                </a:cxn>
                <a:cxn ang="0">
                  <a:pos x="18" y="248"/>
                </a:cxn>
                <a:cxn ang="0">
                  <a:pos x="34" y="256"/>
                </a:cxn>
                <a:cxn ang="0">
                  <a:pos x="299" y="256"/>
                </a:cxn>
                <a:cxn ang="0">
                  <a:pos x="308" y="256"/>
                </a:cxn>
                <a:cxn ang="0">
                  <a:pos x="322" y="248"/>
                </a:cxn>
                <a:cxn ang="0">
                  <a:pos x="335" y="237"/>
                </a:cxn>
                <a:cxn ang="0">
                  <a:pos x="340" y="221"/>
                </a:cxn>
                <a:cxn ang="0">
                  <a:pos x="342" y="42"/>
                </a:cxn>
                <a:cxn ang="0">
                  <a:pos x="340" y="33"/>
                </a:cxn>
                <a:cxn ang="0">
                  <a:pos x="335" y="18"/>
                </a:cxn>
                <a:cxn ang="0">
                  <a:pos x="322" y="7"/>
                </a:cxn>
                <a:cxn ang="0">
                  <a:pos x="308" y="0"/>
                </a:cxn>
                <a:cxn ang="0">
                  <a:pos x="299" y="0"/>
                </a:cxn>
                <a:cxn ang="0">
                  <a:pos x="319" y="36"/>
                </a:cxn>
                <a:cxn ang="0">
                  <a:pos x="320" y="42"/>
                </a:cxn>
                <a:cxn ang="0">
                  <a:pos x="320" y="214"/>
                </a:cxn>
                <a:cxn ang="0">
                  <a:pos x="228" y="114"/>
                </a:cxn>
                <a:cxn ang="0">
                  <a:pos x="299" y="20"/>
                </a:cxn>
                <a:cxn ang="0">
                  <a:pos x="170" y="134"/>
                </a:cxn>
                <a:cxn ang="0">
                  <a:pos x="38" y="22"/>
                </a:cxn>
                <a:cxn ang="0">
                  <a:pos x="299" y="20"/>
                </a:cxn>
                <a:cxn ang="0">
                  <a:pos x="21" y="218"/>
                </a:cxn>
                <a:cxn ang="0">
                  <a:pos x="21" y="42"/>
                </a:cxn>
                <a:cxn ang="0">
                  <a:pos x="21" y="36"/>
                </a:cxn>
                <a:cxn ang="0">
                  <a:pos x="21" y="218"/>
                </a:cxn>
                <a:cxn ang="0">
                  <a:pos x="41" y="234"/>
                </a:cxn>
                <a:cxn ang="0">
                  <a:pos x="128" y="127"/>
                </a:cxn>
                <a:cxn ang="0">
                  <a:pos x="163" y="158"/>
                </a:cxn>
                <a:cxn ang="0">
                  <a:pos x="170" y="160"/>
                </a:cxn>
                <a:cxn ang="0">
                  <a:pos x="174" y="160"/>
                </a:cxn>
                <a:cxn ang="0">
                  <a:pos x="212" y="127"/>
                </a:cxn>
                <a:cxn ang="0">
                  <a:pos x="306" y="234"/>
                </a:cxn>
                <a:cxn ang="0">
                  <a:pos x="41" y="234"/>
                </a:cxn>
              </a:cxnLst>
              <a:rect l="0" t="0" r="r" b="b"/>
              <a:pathLst>
                <a:path w="342" h="256">
                  <a:moveTo>
                    <a:pt x="299" y="0"/>
                  </a:moveTo>
                  <a:lnTo>
                    <a:pt x="41" y="0"/>
                  </a:lnTo>
                  <a:lnTo>
                    <a:pt x="41" y="0"/>
                  </a:lnTo>
                  <a:lnTo>
                    <a:pt x="34" y="0"/>
                  </a:lnTo>
                  <a:lnTo>
                    <a:pt x="25" y="2"/>
                  </a:lnTo>
                  <a:lnTo>
                    <a:pt x="18" y="7"/>
                  </a:lnTo>
                  <a:lnTo>
                    <a:pt x="12" y="11"/>
                  </a:lnTo>
                  <a:lnTo>
                    <a:pt x="7" y="18"/>
                  </a:lnTo>
                  <a:lnTo>
                    <a:pt x="3" y="25"/>
                  </a:lnTo>
                  <a:lnTo>
                    <a:pt x="0" y="33"/>
                  </a:lnTo>
                  <a:lnTo>
                    <a:pt x="0" y="42"/>
                  </a:lnTo>
                  <a:lnTo>
                    <a:pt x="0" y="214"/>
                  </a:lnTo>
                  <a:lnTo>
                    <a:pt x="0" y="214"/>
                  </a:lnTo>
                  <a:lnTo>
                    <a:pt x="0" y="221"/>
                  </a:lnTo>
                  <a:lnTo>
                    <a:pt x="3" y="230"/>
                  </a:lnTo>
                  <a:lnTo>
                    <a:pt x="7" y="237"/>
                  </a:lnTo>
                  <a:lnTo>
                    <a:pt x="12" y="243"/>
                  </a:lnTo>
                  <a:lnTo>
                    <a:pt x="18" y="248"/>
                  </a:lnTo>
                  <a:lnTo>
                    <a:pt x="25" y="252"/>
                  </a:lnTo>
                  <a:lnTo>
                    <a:pt x="34" y="256"/>
                  </a:lnTo>
                  <a:lnTo>
                    <a:pt x="41" y="256"/>
                  </a:lnTo>
                  <a:lnTo>
                    <a:pt x="299" y="256"/>
                  </a:lnTo>
                  <a:lnTo>
                    <a:pt x="299" y="256"/>
                  </a:lnTo>
                  <a:lnTo>
                    <a:pt x="308" y="256"/>
                  </a:lnTo>
                  <a:lnTo>
                    <a:pt x="315" y="252"/>
                  </a:lnTo>
                  <a:lnTo>
                    <a:pt x="322" y="248"/>
                  </a:lnTo>
                  <a:lnTo>
                    <a:pt x="330" y="243"/>
                  </a:lnTo>
                  <a:lnTo>
                    <a:pt x="335" y="237"/>
                  </a:lnTo>
                  <a:lnTo>
                    <a:pt x="339" y="230"/>
                  </a:lnTo>
                  <a:lnTo>
                    <a:pt x="340" y="221"/>
                  </a:lnTo>
                  <a:lnTo>
                    <a:pt x="342" y="214"/>
                  </a:lnTo>
                  <a:lnTo>
                    <a:pt x="342" y="42"/>
                  </a:lnTo>
                  <a:lnTo>
                    <a:pt x="342" y="42"/>
                  </a:lnTo>
                  <a:lnTo>
                    <a:pt x="340" y="33"/>
                  </a:lnTo>
                  <a:lnTo>
                    <a:pt x="339" y="25"/>
                  </a:lnTo>
                  <a:lnTo>
                    <a:pt x="335" y="18"/>
                  </a:lnTo>
                  <a:lnTo>
                    <a:pt x="330" y="11"/>
                  </a:lnTo>
                  <a:lnTo>
                    <a:pt x="322" y="7"/>
                  </a:lnTo>
                  <a:lnTo>
                    <a:pt x="315" y="2"/>
                  </a:lnTo>
                  <a:lnTo>
                    <a:pt x="308" y="0"/>
                  </a:lnTo>
                  <a:lnTo>
                    <a:pt x="299" y="0"/>
                  </a:lnTo>
                  <a:lnTo>
                    <a:pt x="299" y="0"/>
                  </a:lnTo>
                  <a:close/>
                  <a:moveTo>
                    <a:pt x="228" y="114"/>
                  </a:moveTo>
                  <a:lnTo>
                    <a:pt x="319" y="36"/>
                  </a:lnTo>
                  <a:lnTo>
                    <a:pt x="319" y="36"/>
                  </a:lnTo>
                  <a:lnTo>
                    <a:pt x="320" y="42"/>
                  </a:lnTo>
                  <a:lnTo>
                    <a:pt x="320" y="214"/>
                  </a:lnTo>
                  <a:lnTo>
                    <a:pt x="320" y="214"/>
                  </a:lnTo>
                  <a:lnTo>
                    <a:pt x="320" y="218"/>
                  </a:lnTo>
                  <a:lnTo>
                    <a:pt x="228" y="114"/>
                  </a:lnTo>
                  <a:close/>
                  <a:moveTo>
                    <a:pt x="299" y="20"/>
                  </a:moveTo>
                  <a:lnTo>
                    <a:pt x="299" y="20"/>
                  </a:lnTo>
                  <a:lnTo>
                    <a:pt x="302" y="22"/>
                  </a:lnTo>
                  <a:lnTo>
                    <a:pt x="170" y="134"/>
                  </a:lnTo>
                  <a:lnTo>
                    <a:pt x="38" y="22"/>
                  </a:lnTo>
                  <a:lnTo>
                    <a:pt x="38" y="22"/>
                  </a:lnTo>
                  <a:lnTo>
                    <a:pt x="41" y="20"/>
                  </a:lnTo>
                  <a:lnTo>
                    <a:pt x="299" y="20"/>
                  </a:lnTo>
                  <a:close/>
                  <a:moveTo>
                    <a:pt x="21" y="218"/>
                  </a:moveTo>
                  <a:lnTo>
                    <a:pt x="21" y="218"/>
                  </a:lnTo>
                  <a:lnTo>
                    <a:pt x="21" y="214"/>
                  </a:lnTo>
                  <a:lnTo>
                    <a:pt x="21" y="42"/>
                  </a:lnTo>
                  <a:lnTo>
                    <a:pt x="21" y="42"/>
                  </a:lnTo>
                  <a:lnTo>
                    <a:pt x="21" y="36"/>
                  </a:lnTo>
                  <a:lnTo>
                    <a:pt x="112" y="114"/>
                  </a:lnTo>
                  <a:lnTo>
                    <a:pt x="21" y="218"/>
                  </a:lnTo>
                  <a:close/>
                  <a:moveTo>
                    <a:pt x="41" y="234"/>
                  </a:moveTo>
                  <a:lnTo>
                    <a:pt x="41" y="234"/>
                  </a:lnTo>
                  <a:lnTo>
                    <a:pt x="36" y="234"/>
                  </a:lnTo>
                  <a:lnTo>
                    <a:pt x="128" y="127"/>
                  </a:lnTo>
                  <a:lnTo>
                    <a:pt x="163" y="158"/>
                  </a:lnTo>
                  <a:lnTo>
                    <a:pt x="163" y="158"/>
                  </a:lnTo>
                  <a:lnTo>
                    <a:pt x="166" y="160"/>
                  </a:lnTo>
                  <a:lnTo>
                    <a:pt x="170" y="160"/>
                  </a:lnTo>
                  <a:lnTo>
                    <a:pt x="170" y="160"/>
                  </a:lnTo>
                  <a:lnTo>
                    <a:pt x="174" y="160"/>
                  </a:lnTo>
                  <a:lnTo>
                    <a:pt x="177" y="158"/>
                  </a:lnTo>
                  <a:lnTo>
                    <a:pt x="212" y="127"/>
                  </a:lnTo>
                  <a:lnTo>
                    <a:pt x="306" y="234"/>
                  </a:lnTo>
                  <a:lnTo>
                    <a:pt x="306" y="234"/>
                  </a:lnTo>
                  <a:lnTo>
                    <a:pt x="299" y="234"/>
                  </a:lnTo>
                  <a:lnTo>
                    <a:pt x="41" y="234"/>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latin typeface="造字工房朗宋（非商用）常规体" pitchFamily="2" charset="-122"/>
                <a:ea typeface="造字工房朗宋（非商用）常规体" pitchFamily="2" charset="-122"/>
              </a:endParaRPr>
            </a:p>
          </p:txBody>
        </p:sp>
      </p:grpSp>
      <p:sp>
        <p:nvSpPr>
          <p:cNvPr id="194" name="TextBox 91">
            <a:extLst>
              <a:ext uri="{FF2B5EF4-FFF2-40B4-BE49-F238E27FC236}">
                <a16:creationId xmlns:a16="http://schemas.microsoft.com/office/drawing/2014/main" id="{A51F38C9-0743-4721-9EB7-FC69814E4AB3}"/>
              </a:ext>
            </a:extLst>
          </p:cNvPr>
          <p:cNvSpPr txBox="1"/>
          <p:nvPr/>
        </p:nvSpPr>
        <p:spPr>
          <a:xfrm>
            <a:off x="10044677" y="4996369"/>
            <a:ext cx="928459" cy="669542"/>
          </a:xfrm>
          <a:prstGeom prst="rect">
            <a:avLst/>
          </a:prstGeom>
          <a:noFill/>
        </p:spPr>
        <p:txBody>
          <a:bodyPr wrap="none" rtlCol="0">
            <a:spAutoFit/>
          </a:bodyPr>
          <a:lstStyle/>
          <a:p>
            <a:r>
              <a:rPr lang="en-US" sz="2400" b="1" dirty="0">
                <a:solidFill>
                  <a:schemeClr val="tx2"/>
                </a:solidFill>
                <a:latin typeface="造字工房朗宋（非商用）常规体" pitchFamily="2" charset="-122"/>
                <a:ea typeface="造字工房朗宋（非商用）常规体" pitchFamily="2" charset="-122"/>
                <a:cs typeface="Lato Regular"/>
              </a:rPr>
              <a:t>60%</a:t>
            </a:r>
          </a:p>
          <a:p>
            <a:r>
              <a:rPr lang="en-US" sz="1351" b="1" dirty="0">
                <a:solidFill>
                  <a:schemeClr val="tx2"/>
                </a:solidFill>
                <a:latin typeface="造字工房朗宋（非商用）常规体" pitchFamily="2" charset="-122"/>
                <a:ea typeface="造字工房朗宋（非商用）常规体" pitchFamily="2" charset="-122"/>
                <a:cs typeface="Lato Regular"/>
              </a:rPr>
              <a:t>Client Trust</a:t>
            </a:r>
            <a:endParaRPr lang="id-ID" sz="1351" b="1" dirty="0">
              <a:solidFill>
                <a:schemeClr val="tx2"/>
              </a:solidFill>
              <a:latin typeface="造字工房朗宋（非商用）常规体" pitchFamily="2" charset="-122"/>
              <a:ea typeface="造字工房朗宋（非商用）常规体" pitchFamily="2" charset="-122"/>
              <a:cs typeface="Lato Regular"/>
            </a:endParaRPr>
          </a:p>
        </p:txBody>
      </p:sp>
      <p:grpSp>
        <p:nvGrpSpPr>
          <p:cNvPr id="195" name="Group 92">
            <a:extLst>
              <a:ext uri="{FF2B5EF4-FFF2-40B4-BE49-F238E27FC236}">
                <a16:creationId xmlns:a16="http://schemas.microsoft.com/office/drawing/2014/main" id="{AD7EF39A-875C-495A-A63A-C6A198F10530}"/>
              </a:ext>
            </a:extLst>
          </p:cNvPr>
          <p:cNvGrpSpPr/>
          <p:nvPr/>
        </p:nvGrpSpPr>
        <p:grpSpPr>
          <a:xfrm>
            <a:off x="9262619" y="4981148"/>
            <a:ext cx="777109" cy="777109"/>
            <a:chOff x="9263345" y="4981148"/>
            <a:chExt cx="777109" cy="777109"/>
          </a:xfrm>
        </p:grpSpPr>
        <p:grpSp>
          <p:nvGrpSpPr>
            <p:cNvPr id="196" name="Group 93">
              <a:extLst>
                <a:ext uri="{FF2B5EF4-FFF2-40B4-BE49-F238E27FC236}">
                  <a16:creationId xmlns:a16="http://schemas.microsoft.com/office/drawing/2014/main" id="{72D79D60-2F58-4D70-BE04-B15DD1816F15}"/>
                </a:ext>
              </a:extLst>
            </p:cNvPr>
            <p:cNvGrpSpPr/>
            <p:nvPr/>
          </p:nvGrpSpPr>
          <p:grpSpPr>
            <a:xfrm>
              <a:off x="9263345" y="4981148"/>
              <a:ext cx="777109" cy="777109"/>
              <a:chOff x="3801857" y="4932270"/>
              <a:chExt cx="870975" cy="870975"/>
            </a:xfrm>
          </p:grpSpPr>
          <p:sp>
            <p:nvSpPr>
              <p:cNvPr id="198" name="Oval 95">
                <a:extLst>
                  <a:ext uri="{FF2B5EF4-FFF2-40B4-BE49-F238E27FC236}">
                    <a16:creationId xmlns:a16="http://schemas.microsoft.com/office/drawing/2014/main" id="{2380A183-EC91-4B68-8883-1F679E78FAAE}"/>
                  </a:ext>
                </a:extLst>
              </p:cNvPr>
              <p:cNvSpPr/>
              <p:nvPr/>
            </p:nvSpPr>
            <p:spPr>
              <a:xfrm>
                <a:off x="3850331" y="4979005"/>
                <a:ext cx="777508" cy="777507"/>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2"/>
                  </a:solidFill>
                  <a:latin typeface="造字工房朗宋（非商用）常规体" pitchFamily="2" charset="-122"/>
                  <a:ea typeface="造字工房朗宋（非商用）常规体" pitchFamily="2" charset="-122"/>
                </a:endParaRPr>
              </a:p>
            </p:txBody>
          </p:sp>
          <p:sp>
            <p:nvSpPr>
              <p:cNvPr id="199" name="Block Arc 96">
                <a:extLst>
                  <a:ext uri="{FF2B5EF4-FFF2-40B4-BE49-F238E27FC236}">
                    <a16:creationId xmlns:a16="http://schemas.microsoft.com/office/drawing/2014/main" id="{F118AF3F-C700-4518-ACD2-FEA9853F394B}"/>
                  </a:ext>
                </a:extLst>
              </p:cNvPr>
              <p:cNvSpPr/>
              <p:nvPr/>
            </p:nvSpPr>
            <p:spPr>
              <a:xfrm rot="16200000">
                <a:off x="3801857" y="4932270"/>
                <a:ext cx="870975" cy="870975"/>
              </a:xfrm>
              <a:prstGeom prst="blockArc">
                <a:avLst>
                  <a:gd name="adj1" fmla="val 7724357"/>
                  <a:gd name="adj2" fmla="val 17946"/>
                  <a:gd name="adj3" fmla="val 1114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2"/>
                  </a:solidFill>
                  <a:latin typeface="造字工房朗宋（非商用）常规体" pitchFamily="2" charset="-122"/>
                  <a:ea typeface="造字工房朗宋（非商用）常规体" pitchFamily="2" charset="-122"/>
                </a:endParaRPr>
              </a:p>
            </p:txBody>
          </p:sp>
        </p:grpSp>
        <p:sp>
          <p:nvSpPr>
            <p:cNvPr id="197" name="Freeform 94">
              <a:extLst>
                <a:ext uri="{FF2B5EF4-FFF2-40B4-BE49-F238E27FC236}">
                  <a16:creationId xmlns:a16="http://schemas.microsoft.com/office/drawing/2014/main" id="{55236978-8A16-407B-852F-D22AEDE7C82E}"/>
                </a:ext>
              </a:extLst>
            </p:cNvPr>
            <p:cNvSpPr>
              <a:spLocks noEditPoints="1"/>
            </p:cNvSpPr>
            <p:nvPr/>
          </p:nvSpPr>
          <p:spPr bwMode="auto">
            <a:xfrm>
              <a:off x="9467150" y="5195829"/>
              <a:ext cx="383852" cy="392430"/>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造字工房朗宋（非商用）常规体" pitchFamily="2" charset="-122"/>
                <a:ea typeface="造字工房朗宋（非商用）常规体" pitchFamily="2" charset="-122"/>
              </a:endParaRPr>
            </a:p>
          </p:txBody>
        </p:sp>
      </p:grpSp>
      <p:sp>
        <p:nvSpPr>
          <p:cNvPr id="200" name="Title 1">
            <a:extLst>
              <a:ext uri="{FF2B5EF4-FFF2-40B4-BE49-F238E27FC236}">
                <a16:creationId xmlns:a16="http://schemas.microsoft.com/office/drawing/2014/main" id="{FFC6427B-DE7D-4FD7-AA93-ECF0D55A08F5}"/>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Team growth</a:t>
            </a:r>
          </a:p>
        </p:txBody>
      </p:sp>
      <p:sp>
        <p:nvSpPr>
          <p:cNvPr id="201" name="Subtitle 2">
            <a:extLst>
              <a:ext uri="{FF2B5EF4-FFF2-40B4-BE49-F238E27FC236}">
                <a16:creationId xmlns:a16="http://schemas.microsoft.com/office/drawing/2014/main" id="{2E9B02A5-CEB7-45CE-A19B-62ED3B87BB99}"/>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spTree>
    <p:extLst>
      <p:ext uri="{BB962C8B-B14F-4D97-AF65-F5344CB8AC3E}">
        <p14:creationId xmlns:p14="http://schemas.microsoft.com/office/powerpoint/2010/main" val="339764561"/>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wipe(down)">
                                      <p:cBhvr>
                                        <p:cTn id="7" dur="500"/>
                                        <p:tgtEl>
                                          <p:spTgt spid="10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Effect transition="in" filter="wipe(right)">
                                      <p:cBhvr>
                                        <p:cTn id="11" dur="500"/>
                                        <p:tgtEl>
                                          <p:spTgt spid="160"/>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66"/>
                                        </p:tgtEl>
                                        <p:attrNameLst>
                                          <p:attrName>style.visibility</p:attrName>
                                        </p:attrNameLst>
                                      </p:cBhvr>
                                      <p:to>
                                        <p:strVal val="visible"/>
                                      </p:to>
                                    </p:set>
                                    <p:anim calcmode="lin" valueType="num">
                                      <p:cBhvr>
                                        <p:cTn id="15" dur="500" fill="hold"/>
                                        <p:tgtEl>
                                          <p:spTgt spid="166"/>
                                        </p:tgtEl>
                                        <p:attrNameLst>
                                          <p:attrName>ppt_w</p:attrName>
                                        </p:attrNameLst>
                                      </p:cBhvr>
                                      <p:tavLst>
                                        <p:tav tm="0">
                                          <p:val>
                                            <p:fltVal val="0"/>
                                          </p:val>
                                        </p:tav>
                                        <p:tav tm="100000">
                                          <p:val>
                                            <p:strVal val="#ppt_w"/>
                                          </p:val>
                                        </p:tav>
                                      </p:tavLst>
                                    </p:anim>
                                    <p:anim calcmode="lin" valueType="num">
                                      <p:cBhvr>
                                        <p:cTn id="16" dur="500" fill="hold"/>
                                        <p:tgtEl>
                                          <p:spTgt spid="166"/>
                                        </p:tgtEl>
                                        <p:attrNameLst>
                                          <p:attrName>ppt_h</p:attrName>
                                        </p:attrNameLst>
                                      </p:cBhvr>
                                      <p:tavLst>
                                        <p:tav tm="0">
                                          <p:val>
                                            <p:fltVal val="0"/>
                                          </p:val>
                                        </p:tav>
                                        <p:tav tm="100000">
                                          <p:val>
                                            <p:strVal val="#ppt_h"/>
                                          </p:val>
                                        </p:tav>
                                      </p:tavLst>
                                    </p:anim>
                                    <p:animEffect transition="in" filter="fade">
                                      <p:cBhvr>
                                        <p:cTn id="17" dur="500"/>
                                        <p:tgtEl>
                                          <p:spTgt spid="166"/>
                                        </p:tgtEl>
                                      </p:cBhvr>
                                    </p:animEffect>
                                  </p:childTnLst>
                                </p:cTn>
                              </p:par>
                            </p:childTnLst>
                          </p:cTn>
                        </p:par>
                        <p:par>
                          <p:cTn id="18" fill="hold">
                            <p:stCondLst>
                              <p:cond delay="1500"/>
                            </p:stCondLst>
                            <p:childTnLst>
                              <p:par>
                                <p:cTn id="19" presetID="12" presetClass="entr" presetSubtype="2" fill="hold" nodeType="afterEffect">
                                  <p:stCondLst>
                                    <p:cond delay="0"/>
                                  </p:stCondLst>
                                  <p:childTnLst>
                                    <p:set>
                                      <p:cBhvr>
                                        <p:cTn id="20" dur="1" fill="hold">
                                          <p:stCondLst>
                                            <p:cond delay="0"/>
                                          </p:stCondLst>
                                        </p:cTn>
                                        <p:tgtEl>
                                          <p:spTgt spid="169"/>
                                        </p:tgtEl>
                                        <p:attrNameLst>
                                          <p:attrName>style.visibility</p:attrName>
                                        </p:attrNameLst>
                                      </p:cBhvr>
                                      <p:to>
                                        <p:strVal val="visible"/>
                                      </p:to>
                                    </p:set>
                                    <p:anim calcmode="lin" valueType="num">
                                      <p:cBhvr additive="base">
                                        <p:cTn id="21" dur="500"/>
                                        <p:tgtEl>
                                          <p:spTgt spid="169"/>
                                        </p:tgtEl>
                                        <p:attrNameLst>
                                          <p:attrName>ppt_x</p:attrName>
                                        </p:attrNameLst>
                                      </p:cBhvr>
                                      <p:tavLst>
                                        <p:tav tm="0">
                                          <p:val>
                                            <p:strVal val="#ppt_x+#ppt_w*1.125000"/>
                                          </p:val>
                                        </p:tav>
                                        <p:tav tm="100000">
                                          <p:val>
                                            <p:strVal val="#ppt_x"/>
                                          </p:val>
                                        </p:tav>
                                      </p:tavLst>
                                    </p:anim>
                                    <p:animEffect transition="in" filter="wipe(left)">
                                      <p:cBhvr>
                                        <p:cTn id="22" dur="500"/>
                                        <p:tgtEl>
                                          <p:spTgt spid="169"/>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63"/>
                                        </p:tgtEl>
                                        <p:attrNameLst>
                                          <p:attrName>style.visibility</p:attrName>
                                        </p:attrNameLst>
                                      </p:cBhvr>
                                      <p:to>
                                        <p:strVal val="visible"/>
                                      </p:to>
                                    </p:set>
                                    <p:animEffect transition="in" filter="wipe(left)">
                                      <p:cBhvr>
                                        <p:cTn id="26" dur="500"/>
                                        <p:tgtEl>
                                          <p:spTgt spid="163"/>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175"/>
                                        </p:tgtEl>
                                        <p:attrNameLst>
                                          <p:attrName>style.visibility</p:attrName>
                                        </p:attrNameLst>
                                      </p:cBhvr>
                                      <p:to>
                                        <p:strVal val="visible"/>
                                      </p:to>
                                    </p:set>
                                    <p:anim calcmode="lin" valueType="num">
                                      <p:cBhvr>
                                        <p:cTn id="30" dur="500" fill="hold"/>
                                        <p:tgtEl>
                                          <p:spTgt spid="175"/>
                                        </p:tgtEl>
                                        <p:attrNameLst>
                                          <p:attrName>ppt_w</p:attrName>
                                        </p:attrNameLst>
                                      </p:cBhvr>
                                      <p:tavLst>
                                        <p:tav tm="0">
                                          <p:val>
                                            <p:fltVal val="0"/>
                                          </p:val>
                                        </p:tav>
                                        <p:tav tm="100000">
                                          <p:val>
                                            <p:strVal val="#ppt_w"/>
                                          </p:val>
                                        </p:tav>
                                      </p:tavLst>
                                    </p:anim>
                                    <p:anim calcmode="lin" valueType="num">
                                      <p:cBhvr>
                                        <p:cTn id="31" dur="500" fill="hold"/>
                                        <p:tgtEl>
                                          <p:spTgt spid="175"/>
                                        </p:tgtEl>
                                        <p:attrNameLst>
                                          <p:attrName>ppt_h</p:attrName>
                                        </p:attrNameLst>
                                      </p:cBhvr>
                                      <p:tavLst>
                                        <p:tav tm="0">
                                          <p:val>
                                            <p:fltVal val="0"/>
                                          </p:val>
                                        </p:tav>
                                        <p:tav tm="100000">
                                          <p:val>
                                            <p:strVal val="#ppt_h"/>
                                          </p:val>
                                        </p:tav>
                                      </p:tavLst>
                                    </p:anim>
                                    <p:animEffect transition="in" filter="fade">
                                      <p:cBhvr>
                                        <p:cTn id="32" dur="500"/>
                                        <p:tgtEl>
                                          <p:spTgt spid="175"/>
                                        </p:tgtEl>
                                      </p:cBhvr>
                                    </p:animEffect>
                                  </p:childTnLst>
                                </p:cTn>
                              </p:par>
                            </p:childTnLst>
                          </p:cTn>
                        </p:par>
                        <p:par>
                          <p:cTn id="33" fill="hold">
                            <p:stCondLst>
                              <p:cond delay="3000"/>
                            </p:stCondLst>
                            <p:childTnLst>
                              <p:par>
                                <p:cTn id="34" presetID="12" presetClass="entr" presetSubtype="8" fill="hold" nodeType="afterEffect">
                                  <p:stCondLst>
                                    <p:cond delay="0"/>
                                  </p:stCondLst>
                                  <p:childTnLst>
                                    <p:set>
                                      <p:cBhvr>
                                        <p:cTn id="35" dur="1" fill="hold">
                                          <p:stCondLst>
                                            <p:cond delay="0"/>
                                          </p:stCondLst>
                                        </p:cTn>
                                        <p:tgtEl>
                                          <p:spTgt spid="172"/>
                                        </p:tgtEl>
                                        <p:attrNameLst>
                                          <p:attrName>style.visibility</p:attrName>
                                        </p:attrNameLst>
                                      </p:cBhvr>
                                      <p:to>
                                        <p:strVal val="visible"/>
                                      </p:to>
                                    </p:set>
                                    <p:anim calcmode="lin" valueType="num">
                                      <p:cBhvr additive="base">
                                        <p:cTn id="36" dur="500"/>
                                        <p:tgtEl>
                                          <p:spTgt spid="172"/>
                                        </p:tgtEl>
                                        <p:attrNameLst>
                                          <p:attrName>ppt_x</p:attrName>
                                        </p:attrNameLst>
                                      </p:cBhvr>
                                      <p:tavLst>
                                        <p:tav tm="0">
                                          <p:val>
                                            <p:strVal val="#ppt_x-#ppt_w*1.125000"/>
                                          </p:val>
                                        </p:tav>
                                        <p:tav tm="100000">
                                          <p:val>
                                            <p:strVal val="#ppt_x"/>
                                          </p:val>
                                        </p:tav>
                                      </p:tavLst>
                                    </p:anim>
                                    <p:animEffect transition="in" filter="wipe(right)">
                                      <p:cBhvr>
                                        <p:cTn id="37" dur="500"/>
                                        <p:tgtEl>
                                          <p:spTgt spid="172"/>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180"/>
                                        </p:tgtEl>
                                        <p:attrNameLst>
                                          <p:attrName>style.visibility</p:attrName>
                                        </p:attrNameLst>
                                      </p:cBhvr>
                                      <p:to>
                                        <p:strVal val="visible"/>
                                      </p:to>
                                    </p:set>
                                    <p:anim calcmode="lin" valueType="num">
                                      <p:cBhvr>
                                        <p:cTn id="41" dur="500" fill="hold"/>
                                        <p:tgtEl>
                                          <p:spTgt spid="180"/>
                                        </p:tgtEl>
                                        <p:attrNameLst>
                                          <p:attrName>ppt_w</p:attrName>
                                        </p:attrNameLst>
                                      </p:cBhvr>
                                      <p:tavLst>
                                        <p:tav tm="0">
                                          <p:val>
                                            <p:fltVal val="0"/>
                                          </p:val>
                                        </p:tav>
                                        <p:tav tm="100000">
                                          <p:val>
                                            <p:strVal val="#ppt_w"/>
                                          </p:val>
                                        </p:tav>
                                      </p:tavLst>
                                    </p:anim>
                                    <p:anim calcmode="lin" valueType="num">
                                      <p:cBhvr>
                                        <p:cTn id="42" dur="500" fill="hold"/>
                                        <p:tgtEl>
                                          <p:spTgt spid="180"/>
                                        </p:tgtEl>
                                        <p:attrNameLst>
                                          <p:attrName>ppt_h</p:attrName>
                                        </p:attrNameLst>
                                      </p:cBhvr>
                                      <p:tavLst>
                                        <p:tav tm="0">
                                          <p:val>
                                            <p:fltVal val="0"/>
                                          </p:val>
                                        </p:tav>
                                        <p:tav tm="100000">
                                          <p:val>
                                            <p:strVal val="#ppt_h"/>
                                          </p:val>
                                        </p:tav>
                                      </p:tavLst>
                                    </p:anim>
                                    <p:animEffect transition="in" filter="fade">
                                      <p:cBhvr>
                                        <p:cTn id="43" dur="500"/>
                                        <p:tgtEl>
                                          <p:spTgt spid="180"/>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178"/>
                                        </p:tgtEl>
                                        <p:attrNameLst>
                                          <p:attrName>style.visibility</p:attrName>
                                        </p:attrNameLst>
                                      </p:cBhvr>
                                      <p:to>
                                        <p:strVal val="visible"/>
                                      </p:to>
                                    </p:set>
                                    <p:animEffect transition="in" filter="fade">
                                      <p:cBhvr>
                                        <p:cTn id="47" dur="500"/>
                                        <p:tgtEl>
                                          <p:spTgt spid="178"/>
                                        </p:tgtEl>
                                      </p:cBhvr>
                                    </p:animEffect>
                                  </p:childTnLst>
                                </p:cTn>
                              </p:par>
                            </p:childTnLst>
                          </p:cTn>
                        </p:par>
                        <p:par>
                          <p:cTn id="48" fill="hold">
                            <p:stCondLst>
                              <p:cond delay="4500"/>
                            </p:stCondLst>
                            <p:childTnLst>
                              <p:par>
                                <p:cTn id="49" presetID="53" presetClass="entr" presetSubtype="16" fill="hold" nodeType="afterEffect">
                                  <p:stCondLst>
                                    <p:cond delay="0"/>
                                  </p:stCondLst>
                                  <p:childTnLst>
                                    <p:set>
                                      <p:cBhvr>
                                        <p:cTn id="50" dur="1" fill="hold">
                                          <p:stCondLst>
                                            <p:cond delay="0"/>
                                          </p:stCondLst>
                                        </p:cTn>
                                        <p:tgtEl>
                                          <p:spTgt spid="184"/>
                                        </p:tgtEl>
                                        <p:attrNameLst>
                                          <p:attrName>style.visibility</p:attrName>
                                        </p:attrNameLst>
                                      </p:cBhvr>
                                      <p:to>
                                        <p:strVal val="visible"/>
                                      </p:to>
                                    </p:set>
                                    <p:anim calcmode="lin" valueType="num">
                                      <p:cBhvr>
                                        <p:cTn id="51" dur="500" fill="hold"/>
                                        <p:tgtEl>
                                          <p:spTgt spid="184"/>
                                        </p:tgtEl>
                                        <p:attrNameLst>
                                          <p:attrName>ppt_w</p:attrName>
                                        </p:attrNameLst>
                                      </p:cBhvr>
                                      <p:tavLst>
                                        <p:tav tm="0">
                                          <p:val>
                                            <p:fltVal val="0"/>
                                          </p:val>
                                        </p:tav>
                                        <p:tav tm="100000">
                                          <p:val>
                                            <p:strVal val="#ppt_w"/>
                                          </p:val>
                                        </p:tav>
                                      </p:tavLst>
                                    </p:anim>
                                    <p:anim calcmode="lin" valueType="num">
                                      <p:cBhvr>
                                        <p:cTn id="52" dur="500" fill="hold"/>
                                        <p:tgtEl>
                                          <p:spTgt spid="184"/>
                                        </p:tgtEl>
                                        <p:attrNameLst>
                                          <p:attrName>ppt_h</p:attrName>
                                        </p:attrNameLst>
                                      </p:cBhvr>
                                      <p:tavLst>
                                        <p:tav tm="0">
                                          <p:val>
                                            <p:fltVal val="0"/>
                                          </p:val>
                                        </p:tav>
                                        <p:tav tm="100000">
                                          <p:val>
                                            <p:strVal val="#ppt_h"/>
                                          </p:val>
                                        </p:tav>
                                      </p:tavLst>
                                    </p:anim>
                                    <p:animEffect transition="in" filter="fade">
                                      <p:cBhvr>
                                        <p:cTn id="53" dur="500"/>
                                        <p:tgtEl>
                                          <p:spTgt spid="184"/>
                                        </p:tgtEl>
                                      </p:cBhvr>
                                    </p:animEffect>
                                  </p:childTnLst>
                                </p:cTn>
                              </p:par>
                            </p:childTnLst>
                          </p:cTn>
                        </p:par>
                        <p:par>
                          <p:cTn id="54" fill="hold">
                            <p:stCondLst>
                              <p:cond delay="5000"/>
                            </p:stCondLst>
                            <p:childTnLst>
                              <p:par>
                                <p:cTn id="55" presetID="10" presetClass="entr" presetSubtype="0" fill="hold" grpId="0" nodeType="afterEffect">
                                  <p:stCondLst>
                                    <p:cond delay="0"/>
                                  </p:stCondLst>
                                  <p:childTnLst>
                                    <p:set>
                                      <p:cBhvr>
                                        <p:cTn id="56" dur="1" fill="hold">
                                          <p:stCondLst>
                                            <p:cond delay="0"/>
                                          </p:stCondLst>
                                        </p:cTn>
                                        <p:tgtEl>
                                          <p:spTgt spid="179"/>
                                        </p:tgtEl>
                                        <p:attrNameLst>
                                          <p:attrName>style.visibility</p:attrName>
                                        </p:attrNameLst>
                                      </p:cBhvr>
                                      <p:to>
                                        <p:strVal val="visible"/>
                                      </p:to>
                                    </p:set>
                                    <p:animEffect transition="in" filter="fade">
                                      <p:cBhvr>
                                        <p:cTn id="57" dur="500"/>
                                        <p:tgtEl>
                                          <p:spTgt spid="179"/>
                                        </p:tgtEl>
                                      </p:cBhvr>
                                    </p:animEffect>
                                  </p:childTnLst>
                                </p:cTn>
                              </p:par>
                            </p:childTnLst>
                          </p:cTn>
                        </p:par>
                        <p:par>
                          <p:cTn id="58" fill="hold">
                            <p:stCondLst>
                              <p:cond delay="5500"/>
                            </p:stCondLst>
                            <p:childTnLst>
                              <p:par>
                                <p:cTn id="59" presetID="53" presetClass="entr" presetSubtype="16" fill="hold" nodeType="afterEffect">
                                  <p:stCondLst>
                                    <p:cond delay="0"/>
                                  </p:stCondLst>
                                  <p:childTnLst>
                                    <p:set>
                                      <p:cBhvr>
                                        <p:cTn id="60" dur="1" fill="hold">
                                          <p:stCondLst>
                                            <p:cond delay="0"/>
                                          </p:stCondLst>
                                        </p:cTn>
                                        <p:tgtEl>
                                          <p:spTgt spid="189"/>
                                        </p:tgtEl>
                                        <p:attrNameLst>
                                          <p:attrName>style.visibility</p:attrName>
                                        </p:attrNameLst>
                                      </p:cBhvr>
                                      <p:to>
                                        <p:strVal val="visible"/>
                                      </p:to>
                                    </p:set>
                                    <p:anim calcmode="lin" valueType="num">
                                      <p:cBhvr>
                                        <p:cTn id="61" dur="500" fill="hold"/>
                                        <p:tgtEl>
                                          <p:spTgt spid="189"/>
                                        </p:tgtEl>
                                        <p:attrNameLst>
                                          <p:attrName>ppt_w</p:attrName>
                                        </p:attrNameLst>
                                      </p:cBhvr>
                                      <p:tavLst>
                                        <p:tav tm="0">
                                          <p:val>
                                            <p:fltVal val="0"/>
                                          </p:val>
                                        </p:tav>
                                        <p:tav tm="100000">
                                          <p:val>
                                            <p:strVal val="#ppt_w"/>
                                          </p:val>
                                        </p:tav>
                                      </p:tavLst>
                                    </p:anim>
                                    <p:anim calcmode="lin" valueType="num">
                                      <p:cBhvr>
                                        <p:cTn id="62" dur="500" fill="hold"/>
                                        <p:tgtEl>
                                          <p:spTgt spid="189"/>
                                        </p:tgtEl>
                                        <p:attrNameLst>
                                          <p:attrName>ppt_h</p:attrName>
                                        </p:attrNameLst>
                                      </p:cBhvr>
                                      <p:tavLst>
                                        <p:tav tm="0">
                                          <p:val>
                                            <p:fltVal val="0"/>
                                          </p:val>
                                        </p:tav>
                                        <p:tav tm="100000">
                                          <p:val>
                                            <p:strVal val="#ppt_h"/>
                                          </p:val>
                                        </p:tav>
                                      </p:tavLst>
                                    </p:anim>
                                    <p:animEffect transition="in" filter="fade">
                                      <p:cBhvr>
                                        <p:cTn id="63" dur="500"/>
                                        <p:tgtEl>
                                          <p:spTgt spid="189"/>
                                        </p:tgtEl>
                                      </p:cBhvr>
                                    </p:animEffect>
                                  </p:childTnLst>
                                </p:cTn>
                              </p:par>
                            </p:childTnLst>
                          </p:cTn>
                        </p:par>
                        <p:par>
                          <p:cTn id="64" fill="hold">
                            <p:stCondLst>
                              <p:cond delay="6000"/>
                            </p:stCondLst>
                            <p:childTnLst>
                              <p:par>
                                <p:cTn id="65" presetID="10" presetClass="entr" presetSubtype="0" fill="hold" grpId="0" nodeType="afterEffect">
                                  <p:stCondLst>
                                    <p:cond delay="0"/>
                                  </p:stCondLst>
                                  <p:childTnLst>
                                    <p:set>
                                      <p:cBhvr>
                                        <p:cTn id="66" dur="1" fill="hold">
                                          <p:stCondLst>
                                            <p:cond delay="0"/>
                                          </p:stCondLst>
                                        </p:cTn>
                                        <p:tgtEl>
                                          <p:spTgt spid="188"/>
                                        </p:tgtEl>
                                        <p:attrNameLst>
                                          <p:attrName>style.visibility</p:attrName>
                                        </p:attrNameLst>
                                      </p:cBhvr>
                                      <p:to>
                                        <p:strVal val="visible"/>
                                      </p:to>
                                    </p:set>
                                    <p:animEffect transition="in" filter="fade">
                                      <p:cBhvr>
                                        <p:cTn id="67" dur="500"/>
                                        <p:tgtEl>
                                          <p:spTgt spid="188"/>
                                        </p:tgtEl>
                                      </p:cBhvr>
                                    </p:animEffect>
                                  </p:childTnLst>
                                </p:cTn>
                              </p:par>
                            </p:childTnLst>
                          </p:cTn>
                        </p:par>
                        <p:par>
                          <p:cTn id="68" fill="hold">
                            <p:stCondLst>
                              <p:cond delay="6500"/>
                            </p:stCondLst>
                            <p:childTnLst>
                              <p:par>
                                <p:cTn id="69" presetID="53" presetClass="entr" presetSubtype="16" fill="hold" nodeType="afterEffect">
                                  <p:stCondLst>
                                    <p:cond delay="0"/>
                                  </p:stCondLst>
                                  <p:childTnLst>
                                    <p:set>
                                      <p:cBhvr>
                                        <p:cTn id="70" dur="1" fill="hold">
                                          <p:stCondLst>
                                            <p:cond delay="0"/>
                                          </p:stCondLst>
                                        </p:cTn>
                                        <p:tgtEl>
                                          <p:spTgt spid="195"/>
                                        </p:tgtEl>
                                        <p:attrNameLst>
                                          <p:attrName>style.visibility</p:attrName>
                                        </p:attrNameLst>
                                      </p:cBhvr>
                                      <p:to>
                                        <p:strVal val="visible"/>
                                      </p:to>
                                    </p:set>
                                    <p:anim calcmode="lin" valueType="num">
                                      <p:cBhvr>
                                        <p:cTn id="71" dur="500" fill="hold"/>
                                        <p:tgtEl>
                                          <p:spTgt spid="195"/>
                                        </p:tgtEl>
                                        <p:attrNameLst>
                                          <p:attrName>ppt_w</p:attrName>
                                        </p:attrNameLst>
                                      </p:cBhvr>
                                      <p:tavLst>
                                        <p:tav tm="0">
                                          <p:val>
                                            <p:fltVal val="0"/>
                                          </p:val>
                                        </p:tav>
                                        <p:tav tm="100000">
                                          <p:val>
                                            <p:strVal val="#ppt_w"/>
                                          </p:val>
                                        </p:tav>
                                      </p:tavLst>
                                    </p:anim>
                                    <p:anim calcmode="lin" valueType="num">
                                      <p:cBhvr>
                                        <p:cTn id="72" dur="500" fill="hold"/>
                                        <p:tgtEl>
                                          <p:spTgt spid="195"/>
                                        </p:tgtEl>
                                        <p:attrNameLst>
                                          <p:attrName>ppt_h</p:attrName>
                                        </p:attrNameLst>
                                      </p:cBhvr>
                                      <p:tavLst>
                                        <p:tav tm="0">
                                          <p:val>
                                            <p:fltVal val="0"/>
                                          </p:val>
                                        </p:tav>
                                        <p:tav tm="100000">
                                          <p:val>
                                            <p:strVal val="#ppt_h"/>
                                          </p:val>
                                        </p:tav>
                                      </p:tavLst>
                                    </p:anim>
                                    <p:animEffect transition="in" filter="fade">
                                      <p:cBhvr>
                                        <p:cTn id="73" dur="500"/>
                                        <p:tgtEl>
                                          <p:spTgt spid="195"/>
                                        </p:tgtEl>
                                      </p:cBhvr>
                                    </p:animEffect>
                                  </p:childTnLst>
                                </p:cTn>
                              </p:par>
                            </p:childTnLst>
                          </p:cTn>
                        </p:par>
                        <p:par>
                          <p:cTn id="74" fill="hold">
                            <p:stCondLst>
                              <p:cond delay="7000"/>
                            </p:stCondLst>
                            <p:childTnLst>
                              <p:par>
                                <p:cTn id="75" presetID="10" presetClass="entr" presetSubtype="0" fill="hold" grpId="0" nodeType="afterEffect">
                                  <p:stCondLst>
                                    <p:cond delay="0"/>
                                  </p:stCondLst>
                                  <p:childTnLst>
                                    <p:set>
                                      <p:cBhvr>
                                        <p:cTn id="76" dur="1" fill="hold">
                                          <p:stCondLst>
                                            <p:cond delay="0"/>
                                          </p:stCondLst>
                                        </p:cTn>
                                        <p:tgtEl>
                                          <p:spTgt spid="194"/>
                                        </p:tgtEl>
                                        <p:attrNameLst>
                                          <p:attrName>style.visibility</p:attrName>
                                        </p:attrNameLst>
                                      </p:cBhvr>
                                      <p:to>
                                        <p:strVal val="visible"/>
                                      </p:to>
                                    </p:set>
                                    <p:animEffect transition="in" filter="fade">
                                      <p:cBhvr>
                                        <p:cTn id="77"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179" grpId="0"/>
      <p:bldP spid="188" grpId="0"/>
      <p:bldP spid="19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4485509" y="-139123"/>
            <a:ext cx="8352485" cy="8207596"/>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2485" h="8207596">
                <a:moveTo>
                  <a:pt x="188337" y="96253"/>
                </a:moveTo>
                <a:cubicBezTo>
                  <a:pt x="38944" y="609600"/>
                  <a:pt x="-110448" y="1122947"/>
                  <a:pt x="116147" y="1600200"/>
                </a:cubicBezTo>
                <a:cubicBezTo>
                  <a:pt x="342742" y="2077453"/>
                  <a:pt x="1013667" y="2654250"/>
                  <a:pt x="1547905" y="2959769"/>
                </a:cubicBezTo>
                <a:cubicBezTo>
                  <a:pt x="2082143" y="3265288"/>
                  <a:pt x="2642779" y="3282616"/>
                  <a:pt x="3075916" y="4006516"/>
                </a:cubicBezTo>
                <a:cubicBezTo>
                  <a:pt x="3509053" y="4730416"/>
                  <a:pt x="3394753" y="6631406"/>
                  <a:pt x="4146726" y="7303169"/>
                </a:cubicBezTo>
                <a:cubicBezTo>
                  <a:pt x="4898699" y="7974932"/>
                  <a:pt x="6952090" y="8488279"/>
                  <a:pt x="7587758" y="8037095"/>
                </a:cubicBezTo>
                <a:cubicBezTo>
                  <a:pt x="8223427" y="7585911"/>
                  <a:pt x="7886542" y="5935579"/>
                  <a:pt x="7960737" y="4596063"/>
                </a:cubicBezTo>
                <a:cubicBezTo>
                  <a:pt x="8034932" y="3256547"/>
                  <a:pt x="8756826" y="772026"/>
                  <a:pt x="8032926" y="0"/>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6" name="椭圆 5"/>
          <p:cNvSpPr/>
          <p:nvPr/>
        </p:nvSpPr>
        <p:spPr>
          <a:xfrm rot="19031956">
            <a:off x="5507175" y="265108"/>
            <a:ext cx="2418088" cy="2493890"/>
          </a:xfrm>
          <a:prstGeom prst="ellipse">
            <a:avLst/>
          </a:prstGeom>
          <a:gradFill flip="none" rotWithShape="1">
            <a:gsLst>
              <a:gs pos="19000">
                <a:schemeClr val="bg1">
                  <a:alpha val="21000"/>
                </a:schemeClr>
              </a:gs>
              <a:gs pos="7300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5" name="任意多边形 4"/>
          <p:cNvSpPr/>
          <p:nvPr/>
        </p:nvSpPr>
        <p:spPr>
          <a:xfrm>
            <a:off x="-463438" y="5844747"/>
            <a:ext cx="2475216" cy="4087629"/>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grpSp>
        <p:nvGrpSpPr>
          <p:cNvPr id="86" name="Group 1">
            <a:extLst>
              <a:ext uri="{FF2B5EF4-FFF2-40B4-BE49-F238E27FC236}">
                <a16:creationId xmlns:a16="http://schemas.microsoft.com/office/drawing/2014/main" id="{E3FC6BF3-F1A5-4A18-9058-C0BCDDE8C02F}"/>
              </a:ext>
            </a:extLst>
          </p:cNvPr>
          <p:cNvGrpSpPr/>
          <p:nvPr/>
        </p:nvGrpSpPr>
        <p:grpSpPr>
          <a:xfrm>
            <a:off x="1710867" y="2497941"/>
            <a:ext cx="3488288" cy="876455"/>
            <a:chOff x="7785201" y="1954865"/>
            <a:chExt cx="2511233" cy="876454"/>
          </a:xfrm>
        </p:grpSpPr>
        <p:sp>
          <p:nvSpPr>
            <p:cNvPr id="87" name="TextBox 65">
              <a:extLst>
                <a:ext uri="{FF2B5EF4-FFF2-40B4-BE49-F238E27FC236}">
                  <a16:creationId xmlns:a16="http://schemas.microsoft.com/office/drawing/2014/main" id="{0F789C93-060F-4456-B099-B75F0BD52E32}"/>
                </a:ext>
              </a:extLst>
            </p:cNvPr>
            <p:cNvSpPr txBox="1"/>
            <p:nvPr/>
          </p:nvSpPr>
          <p:spPr>
            <a:xfrm>
              <a:off x="7799464" y="2369654"/>
              <a:ext cx="2496970" cy="461665"/>
            </a:xfrm>
            <a:prstGeom prst="rect">
              <a:avLst/>
            </a:prstGeom>
            <a:noFill/>
          </p:spPr>
          <p:txBody>
            <a:bodyPr wrap="square" numCol="1" spcCol="457200" rtlCol="0">
              <a:spAutoFit/>
            </a:bodyPr>
            <a:lstStyle/>
            <a:p>
              <a:pPr defTabSz="1216787">
                <a:spcBef>
                  <a:spcPct val="20000"/>
                </a:spcBef>
                <a:defRPr/>
              </a:pPr>
              <a:r>
                <a:rPr lang="zh-CN" altLang="en-US" sz="12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95" name="TextBox 66">
              <a:extLst>
                <a:ext uri="{FF2B5EF4-FFF2-40B4-BE49-F238E27FC236}">
                  <a16:creationId xmlns:a16="http://schemas.microsoft.com/office/drawing/2014/main" id="{175E98DE-81B3-40E2-9980-64F28DC1ABE5}"/>
                </a:ext>
              </a:extLst>
            </p:cNvPr>
            <p:cNvSpPr txBox="1"/>
            <p:nvPr/>
          </p:nvSpPr>
          <p:spPr>
            <a:xfrm>
              <a:off x="8457474" y="1954865"/>
              <a:ext cx="1639025" cy="338554"/>
            </a:xfrm>
            <a:prstGeom prst="rect">
              <a:avLst/>
            </a:prstGeom>
            <a:noFill/>
          </p:spPr>
          <p:txBody>
            <a:bodyPr wrap="square" numCol="1" spcCol="457200" rtlCol="0">
              <a:spAutoFit/>
            </a:bodyPr>
            <a:lstStyle/>
            <a:p>
              <a:pPr>
                <a:spcBef>
                  <a:spcPct val="20000"/>
                </a:spcBef>
              </a:pPr>
              <a:r>
                <a:rPr lang="zh-CN" altLang="en-US" sz="1600" dirty="0">
                  <a:solidFill>
                    <a:schemeClr val="accent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accent1"/>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98" name="TextBox 67">
              <a:extLst>
                <a:ext uri="{FF2B5EF4-FFF2-40B4-BE49-F238E27FC236}">
                  <a16:creationId xmlns:a16="http://schemas.microsoft.com/office/drawing/2014/main" id="{DA615B8E-6DDB-43A7-8074-F51857248DD5}"/>
                </a:ext>
              </a:extLst>
            </p:cNvPr>
            <p:cNvSpPr txBox="1"/>
            <p:nvPr/>
          </p:nvSpPr>
          <p:spPr>
            <a:xfrm>
              <a:off x="7785201" y="1961441"/>
              <a:ext cx="764803" cy="400110"/>
            </a:xfrm>
            <a:prstGeom prst="rect">
              <a:avLst/>
            </a:prstGeom>
            <a:noFill/>
          </p:spPr>
          <p:txBody>
            <a:bodyPr wrap="square" rtlCol="0">
              <a:spAutoFit/>
            </a:bodyPr>
            <a:lstStyle/>
            <a:p>
              <a:r>
                <a:rPr lang="en-US" sz="2000" b="1" dirty="0">
                  <a:solidFill>
                    <a:schemeClr val="tx2"/>
                  </a:solidFill>
                  <a:latin typeface="造字工房朗宋（非商用）常规体" pitchFamily="2" charset="-122"/>
                  <a:ea typeface="造字工房朗宋（非商用）常规体" pitchFamily="2" charset="-122"/>
                  <a:cs typeface="Montserrat" charset="0"/>
                </a:rPr>
                <a:t>2</a:t>
              </a:r>
              <a:r>
                <a:rPr lang="id-ID" sz="2000" b="1" dirty="0">
                  <a:solidFill>
                    <a:schemeClr val="tx2"/>
                  </a:solidFill>
                  <a:latin typeface="造字工房朗宋（非商用）常规体" pitchFamily="2" charset="-122"/>
                  <a:ea typeface="造字工房朗宋（非商用）常规体" pitchFamily="2" charset="-122"/>
                  <a:cs typeface="Montserrat" charset="0"/>
                </a:rPr>
                <a:t>0</a:t>
              </a:r>
              <a:r>
                <a:rPr lang="en-US" sz="1600" b="1" dirty="0">
                  <a:solidFill>
                    <a:schemeClr val="tx2"/>
                  </a:solidFill>
                  <a:latin typeface="造字工房朗宋（非商用）常规体" pitchFamily="2" charset="-122"/>
                  <a:ea typeface="造字工房朗宋（非商用）常规体" pitchFamily="2" charset="-122"/>
                  <a:cs typeface="Montserrat" charset="0"/>
                </a:rPr>
                <a:t>%</a:t>
              </a:r>
              <a:endParaRPr lang="en-US" sz="2000" b="1" dirty="0">
                <a:solidFill>
                  <a:schemeClr val="tx2"/>
                </a:solidFill>
                <a:latin typeface="造字工房朗宋（非商用）常规体" pitchFamily="2" charset="-122"/>
                <a:ea typeface="造字工房朗宋（非商用）常规体" pitchFamily="2" charset="-122"/>
                <a:cs typeface="Montserrat" charset="0"/>
              </a:endParaRPr>
            </a:p>
          </p:txBody>
        </p:sp>
      </p:grpSp>
      <p:grpSp>
        <p:nvGrpSpPr>
          <p:cNvPr id="99" name="Group 6">
            <a:extLst>
              <a:ext uri="{FF2B5EF4-FFF2-40B4-BE49-F238E27FC236}">
                <a16:creationId xmlns:a16="http://schemas.microsoft.com/office/drawing/2014/main" id="{022A23C4-9D9A-4914-AE4B-84F71E08E860}"/>
              </a:ext>
            </a:extLst>
          </p:cNvPr>
          <p:cNvGrpSpPr/>
          <p:nvPr/>
        </p:nvGrpSpPr>
        <p:grpSpPr>
          <a:xfrm>
            <a:off x="1710867" y="3620080"/>
            <a:ext cx="3488288" cy="876455"/>
            <a:chOff x="7785201" y="3077003"/>
            <a:chExt cx="2511233" cy="876454"/>
          </a:xfrm>
        </p:grpSpPr>
        <p:sp>
          <p:nvSpPr>
            <p:cNvPr id="100" name="TextBox 68">
              <a:extLst>
                <a:ext uri="{FF2B5EF4-FFF2-40B4-BE49-F238E27FC236}">
                  <a16:creationId xmlns:a16="http://schemas.microsoft.com/office/drawing/2014/main" id="{3BD331FA-84BB-4AFA-8646-0C471630F018}"/>
                </a:ext>
              </a:extLst>
            </p:cNvPr>
            <p:cNvSpPr txBox="1"/>
            <p:nvPr/>
          </p:nvSpPr>
          <p:spPr>
            <a:xfrm>
              <a:off x="7799464" y="3491792"/>
              <a:ext cx="2496970" cy="461665"/>
            </a:xfrm>
            <a:prstGeom prst="rect">
              <a:avLst/>
            </a:prstGeom>
            <a:noFill/>
          </p:spPr>
          <p:txBody>
            <a:bodyPr wrap="square" numCol="1" spcCol="457200" rtlCol="0">
              <a:spAutoFit/>
            </a:bodyPr>
            <a:lstStyle/>
            <a:p>
              <a:pPr defTabSz="1216787">
                <a:spcBef>
                  <a:spcPct val="20000"/>
                </a:spcBef>
                <a:defRPr/>
              </a:pPr>
              <a:r>
                <a:rPr lang="zh-CN" altLang="en-US" sz="12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07" name="TextBox 69">
              <a:extLst>
                <a:ext uri="{FF2B5EF4-FFF2-40B4-BE49-F238E27FC236}">
                  <a16:creationId xmlns:a16="http://schemas.microsoft.com/office/drawing/2014/main" id="{717C73CB-1653-467F-9A1F-51017D07E342}"/>
                </a:ext>
              </a:extLst>
            </p:cNvPr>
            <p:cNvSpPr txBox="1"/>
            <p:nvPr/>
          </p:nvSpPr>
          <p:spPr>
            <a:xfrm>
              <a:off x="8457476" y="3077003"/>
              <a:ext cx="1639024" cy="338554"/>
            </a:xfrm>
            <a:prstGeom prst="rect">
              <a:avLst/>
            </a:prstGeom>
            <a:noFill/>
          </p:spPr>
          <p:txBody>
            <a:bodyPr wrap="square" numCol="1" spcCol="457200" rtlCol="0">
              <a:spAutoFit/>
            </a:bodyPr>
            <a:lstStyle/>
            <a:p>
              <a:pPr>
                <a:spcBef>
                  <a:spcPct val="20000"/>
                </a:spcBef>
              </a:pPr>
              <a:r>
                <a:rPr lang="zh-CN" altLang="en-US" sz="1600" dirty="0">
                  <a:solidFill>
                    <a:schemeClr val="accent2"/>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accent2"/>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108" name="TextBox 70">
              <a:extLst>
                <a:ext uri="{FF2B5EF4-FFF2-40B4-BE49-F238E27FC236}">
                  <a16:creationId xmlns:a16="http://schemas.microsoft.com/office/drawing/2014/main" id="{6AF777D6-1A82-49D3-9870-797568FBA48D}"/>
                </a:ext>
              </a:extLst>
            </p:cNvPr>
            <p:cNvSpPr txBox="1"/>
            <p:nvPr/>
          </p:nvSpPr>
          <p:spPr>
            <a:xfrm>
              <a:off x="7785201" y="3083579"/>
              <a:ext cx="764803" cy="400110"/>
            </a:xfrm>
            <a:prstGeom prst="rect">
              <a:avLst/>
            </a:prstGeom>
            <a:noFill/>
          </p:spPr>
          <p:txBody>
            <a:bodyPr wrap="square" rtlCol="0">
              <a:spAutoFit/>
            </a:bodyPr>
            <a:lstStyle/>
            <a:p>
              <a:r>
                <a:rPr lang="id-ID" sz="2000" b="1" dirty="0">
                  <a:solidFill>
                    <a:schemeClr val="tx2"/>
                  </a:solidFill>
                  <a:latin typeface="造字工房朗宋（非商用）常规体" pitchFamily="2" charset="-122"/>
                  <a:ea typeface="造字工房朗宋（非商用）常规体" pitchFamily="2" charset="-122"/>
                  <a:cs typeface="Montserrat" charset="0"/>
                </a:rPr>
                <a:t>50</a:t>
              </a:r>
              <a:r>
                <a:rPr lang="en-US" sz="1600" b="1" dirty="0">
                  <a:solidFill>
                    <a:schemeClr val="tx2"/>
                  </a:solidFill>
                  <a:latin typeface="造字工房朗宋（非商用）常规体" pitchFamily="2" charset="-122"/>
                  <a:ea typeface="造字工房朗宋（非商用）常规体" pitchFamily="2" charset="-122"/>
                  <a:cs typeface="Montserrat" charset="0"/>
                </a:rPr>
                <a:t>%</a:t>
              </a:r>
              <a:endParaRPr lang="en-US" sz="2000" b="1" dirty="0">
                <a:solidFill>
                  <a:schemeClr val="tx2"/>
                </a:solidFill>
                <a:latin typeface="造字工房朗宋（非商用）常规体" pitchFamily="2" charset="-122"/>
                <a:ea typeface="造字工房朗宋（非商用）常规体" pitchFamily="2" charset="-122"/>
                <a:cs typeface="Montserrat" charset="0"/>
              </a:endParaRPr>
            </a:p>
          </p:txBody>
        </p:sp>
      </p:grpSp>
      <p:grpSp>
        <p:nvGrpSpPr>
          <p:cNvPr id="109" name="Group 5">
            <a:extLst>
              <a:ext uri="{FF2B5EF4-FFF2-40B4-BE49-F238E27FC236}">
                <a16:creationId xmlns:a16="http://schemas.microsoft.com/office/drawing/2014/main" id="{57021C9E-8D3C-4FE1-AFF5-552D4E91C86E}"/>
              </a:ext>
            </a:extLst>
          </p:cNvPr>
          <p:cNvGrpSpPr/>
          <p:nvPr/>
        </p:nvGrpSpPr>
        <p:grpSpPr>
          <a:xfrm>
            <a:off x="1710867" y="4734280"/>
            <a:ext cx="3488288" cy="876455"/>
            <a:chOff x="7785201" y="4191203"/>
            <a:chExt cx="2511233" cy="876454"/>
          </a:xfrm>
        </p:grpSpPr>
        <p:sp>
          <p:nvSpPr>
            <p:cNvPr id="110" name="TextBox 71">
              <a:extLst>
                <a:ext uri="{FF2B5EF4-FFF2-40B4-BE49-F238E27FC236}">
                  <a16:creationId xmlns:a16="http://schemas.microsoft.com/office/drawing/2014/main" id="{9E2A451D-6A3F-440C-A261-18D0DBDC16D4}"/>
                </a:ext>
              </a:extLst>
            </p:cNvPr>
            <p:cNvSpPr txBox="1"/>
            <p:nvPr/>
          </p:nvSpPr>
          <p:spPr>
            <a:xfrm>
              <a:off x="7799464" y="4605992"/>
              <a:ext cx="2496970" cy="461665"/>
            </a:xfrm>
            <a:prstGeom prst="rect">
              <a:avLst/>
            </a:prstGeom>
            <a:noFill/>
          </p:spPr>
          <p:txBody>
            <a:bodyPr wrap="square" numCol="1" spcCol="457200" rtlCol="0">
              <a:spAutoFit/>
            </a:bodyPr>
            <a:lstStyle/>
            <a:p>
              <a:pPr defTabSz="1216787">
                <a:spcBef>
                  <a:spcPct val="20000"/>
                </a:spcBef>
                <a:defRPr/>
              </a:pPr>
              <a:r>
                <a:rPr lang="zh-CN" altLang="en-US" sz="12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11" name="TextBox 72">
              <a:extLst>
                <a:ext uri="{FF2B5EF4-FFF2-40B4-BE49-F238E27FC236}">
                  <a16:creationId xmlns:a16="http://schemas.microsoft.com/office/drawing/2014/main" id="{CEDC14B9-D30E-4AF7-A7B0-C4EBB927115D}"/>
                </a:ext>
              </a:extLst>
            </p:cNvPr>
            <p:cNvSpPr txBox="1"/>
            <p:nvPr/>
          </p:nvSpPr>
          <p:spPr>
            <a:xfrm>
              <a:off x="8457476" y="4191203"/>
              <a:ext cx="1639024" cy="338554"/>
            </a:xfrm>
            <a:prstGeom prst="rect">
              <a:avLst/>
            </a:prstGeom>
            <a:noFill/>
          </p:spPr>
          <p:txBody>
            <a:bodyPr wrap="square" numCol="1" spcCol="457200" rtlCol="0">
              <a:spAutoFit/>
            </a:bodyPr>
            <a:lstStyle/>
            <a:p>
              <a:pPr>
                <a:spcBef>
                  <a:spcPct val="20000"/>
                </a:spcBef>
              </a:pPr>
              <a:r>
                <a:rPr lang="zh-CN" altLang="en-US" sz="1600" dirty="0">
                  <a:solidFill>
                    <a:schemeClr val="accent3"/>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accent3"/>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112" name="TextBox 73">
              <a:extLst>
                <a:ext uri="{FF2B5EF4-FFF2-40B4-BE49-F238E27FC236}">
                  <a16:creationId xmlns:a16="http://schemas.microsoft.com/office/drawing/2014/main" id="{BCDBBF1E-2233-4F03-AC35-86468A3B686B}"/>
                </a:ext>
              </a:extLst>
            </p:cNvPr>
            <p:cNvSpPr txBox="1"/>
            <p:nvPr/>
          </p:nvSpPr>
          <p:spPr>
            <a:xfrm>
              <a:off x="7785201" y="4197779"/>
              <a:ext cx="764803" cy="400110"/>
            </a:xfrm>
            <a:prstGeom prst="rect">
              <a:avLst/>
            </a:prstGeom>
            <a:noFill/>
          </p:spPr>
          <p:txBody>
            <a:bodyPr wrap="square" rtlCol="0">
              <a:spAutoFit/>
            </a:bodyPr>
            <a:lstStyle/>
            <a:p>
              <a:r>
                <a:rPr lang="id-ID" sz="2000" b="1" dirty="0">
                  <a:solidFill>
                    <a:schemeClr val="tx2"/>
                  </a:solidFill>
                  <a:latin typeface="造字工房朗宋（非商用）常规体" pitchFamily="2" charset="-122"/>
                  <a:ea typeface="造字工房朗宋（非商用）常规体" pitchFamily="2" charset="-122"/>
                  <a:cs typeface="Montserrat" charset="0"/>
                </a:rPr>
                <a:t>30</a:t>
              </a:r>
              <a:r>
                <a:rPr lang="en-US" sz="1600" b="1" dirty="0">
                  <a:solidFill>
                    <a:schemeClr val="tx2"/>
                  </a:solidFill>
                  <a:latin typeface="造字工房朗宋（非商用）常规体" pitchFamily="2" charset="-122"/>
                  <a:ea typeface="造字工房朗宋（非商用）常规体" pitchFamily="2" charset="-122"/>
                  <a:cs typeface="Montserrat" charset="0"/>
                </a:rPr>
                <a:t>%</a:t>
              </a:r>
              <a:endParaRPr lang="en-US" sz="2000" b="1" dirty="0">
                <a:solidFill>
                  <a:schemeClr val="tx2"/>
                </a:solidFill>
                <a:latin typeface="造字工房朗宋（非商用）常规体" pitchFamily="2" charset="-122"/>
                <a:ea typeface="造字工房朗宋（非商用）常规体" pitchFamily="2" charset="-122"/>
                <a:cs typeface="Montserrat" charset="0"/>
              </a:endParaRPr>
            </a:p>
          </p:txBody>
        </p:sp>
      </p:grpSp>
      <p:sp>
        <p:nvSpPr>
          <p:cNvPr id="113" name="TextBox 85">
            <a:extLst>
              <a:ext uri="{FF2B5EF4-FFF2-40B4-BE49-F238E27FC236}">
                <a16:creationId xmlns:a16="http://schemas.microsoft.com/office/drawing/2014/main" id="{A27C8602-5A2B-4801-B10D-00428EF1A47C}"/>
              </a:ext>
            </a:extLst>
          </p:cNvPr>
          <p:cNvSpPr txBox="1"/>
          <p:nvPr/>
        </p:nvSpPr>
        <p:spPr>
          <a:xfrm>
            <a:off x="1181664" y="2465892"/>
            <a:ext cx="389850" cy="707886"/>
          </a:xfrm>
          <a:prstGeom prst="rect">
            <a:avLst/>
          </a:prstGeom>
          <a:noFill/>
        </p:spPr>
        <p:txBody>
          <a:bodyPr wrap="none" rtlCol="0">
            <a:spAutoFit/>
          </a:bodyPr>
          <a:lstStyle/>
          <a:p>
            <a:r>
              <a:rPr lang="id-ID" sz="4000" b="1" dirty="0">
                <a:solidFill>
                  <a:schemeClr val="accent1"/>
                </a:solidFill>
                <a:latin typeface="造字工房朗宋（非商用）常规体" pitchFamily="2" charset="-122"/>
                <a:ea typeface="造字工房朗宋（非商用）常规体" pitchFamily="2" charset="-122"/>
              </a:rPr>
              <a:t>1</a:t>
            </a:r>
            <a:endParaRPr lang="en-US" sz="4000" b="1" dirty="0">
              <a:solidFill>
                <a:schemeClr val="accent1"/>
              </a:solidFill>
              <a:latin typeface="造字工房朗宋（非商用）常规体" pitchFamily="2" charset="-122"/>
              <a:ea typeface="造字工房朗宋（非商用）常规体" pitchFamily="2" charset="-122"/>
            </a:endParaRPr>
          </a:p>
        </p:txBody>
      </p:sp>
      <p:sp>
        <p:nvSpPr>
          <p:cNvPr id="114" name="TextBox 86">
            <a:extLst>
              <a:ext uri="{FF2B5EF4-FFF2-40B4-BE49-F238E27FC236}">
                <a16:creationId xmlns:a16="http://schemas.microsoft.com/office/drawing/2014/main" id="{01C9B1D2-A2E9-4783-A0BA-C81D936A1663}"/>
              </a:ext>
            </a:extLst>
          </p:cNvPr>
          <p:cNvSpPr txBox="1"/>
          <p:nvPr/>
        </p:nvSpPr>
        <p:spPr>
          <a:xfrm>
            <a:off x="1201980" y="3617118"/>
            <a:ext cx="389850" cy="707886"/>
          </a:xfrm>
          <a:prstGeom prst="rect">
            <a:avLst/>
          </a:prstGeom>
          <a:noFill/>
        </p:spPr>
        <p:txBody>
          <a:bodyPr wrap="none" rtlCol="0">
            <a:spAutoFit/>
          </a:bodyPr>
          <a:lstStyle/>
          <a:p>
            <a:r>
              <a:rPr lang="id-ID" sz="4000" b="1" dirty="0">
                <a:solidFill>
                  <a:schemeClr val="accent2"/>
                </a:solidFill>
                <a:latin typeface="造字工房朗宋（非商用）常规体" pitchFamily="2" charset="-122"/>
                <a:ea typeface="造字工房朗宋（非商用）常规体" pitchFamily="2" charset="-122"/>
              </a:rPr>
              <a:t>2</a:t>
            </a:r>
            <a:endParaRPr lang="en-US" sz="4000" b="1" dirty="0">
              <a:solidFill>
                <a:schemeClr val="accent2"/>
              </a:solidFill>
              <a:latin typeface="造字工房朗宋（非商用）常规体" pitchFamily="2" charset="-122"/>
              <a:ea typeface="造字工房朗宋（非商用）常规体" pitchFamily="2" charset="-122"/>
            </a:endParaRPr>
          </a:p>
        </p:txBody>
      </p:sp>
      <p:sp>
        <p:nvSpPr>
          <p:cNvPr id="115" name="TextBox 87">
            <a:extLst>
              <a:ext uri="{FF2B5EF4-FFF2-40B4-BE49-F238E27FC236}">
                <a16:creationId xmlns:a16="http://schemas.microsoft.com/office/drawing/2014/main" id="{06A3658B-C05F-4322-A1CB-2C6BDD916D42}"/>
              </a:ext>
            </a:extLst>
          </p:cNvPr>
          <p:cNvSpPr txBox="1"/>
          <p:nvPr/>
        </p:nvSpPr>
        <p:spPr>
          <a:xfrm>
            <a:off x="1214453" y="4727036"/>
            <a:ext cx="389850" cy="707886"/>
          </a:xfrm>
          <a:prstGeom prst="rect">
            <a:avLst/>
          </a:prstGeom>
          <a:noFill/>
        </p:spPr>
        <p:txBody>
          <a:bodyPr wrap="none" rtlCol="0">
            <a:spAutoFit/>
          </a:bodyPr>
          <a:lstStyle/>
          <a:p>
            <a:r>
              <a:rPr lang="id-ID" sz="4000" b="1" dirty="0">
                <a:solidFill>
                  <a:schemeClr val="accent3"/>
                </a:solidFill>
                <a:latin typeface="造字工房朗宋（非商用）常规体" pitchFamily="2" charset="-122"/>
                <a:ea typeface="造字工房朗宋（非商用）常规体" pitchFamily="2" charset="-122"/>
              </a:rPr>
              <a:t>3</a:t>
            </a:r>
            <a:endParaRPr lang="en-US" sz="4000" b="1" dirty="0">
              <a:solidFill>
                <a:schemeClr val="accent3"/>
              </a:solidFill>
              <a:latin typeface="造字工房朗宋（非商用）常规体" pitchFamily="2" charset="-122"/>
              <a:ea typeface="造字工房朗宋（非商用）常规体" pitchFamily="2" charset="-122"/>
            </a:endParaRPr>
          </a:p>
        </p:txBody>
      </p:sp>
      <p:sp>
        <p:nvSpPr>
          <p:cNvPr id="116" name="Title 1">
            <a:extLst>
              <a:ext uri="{FF2B5EF4-FFF2-40B4-BE49-F238E27FC236}">
                <a16:creationId xmlns:a16="http://schemas.microsoft.com/office/drawing/2014/main" id="{5D3810A4-6016-44C5-A7C3-15801405C380}"/>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solidFill>
                  <a:schemeClr val="bg1"/>
                </a:solidFill>
                <a:latin typeface="造字工房朗宋（非商用）常规体" pitchFamily="2" charset="-122"/>
                <a:ea typeface="造字工房朗宋（非商用）常规体" pitchFamily="2" charset="-122"/>
              </a:rPr>
              <a:t>Team growth</a:t>
            </a:r>
          </a:p>
        </p:txBody>
      </p:sp>
      <p:sp>
        <p:nvSpPr>
          <p:cNvPr id="117" name="Subtitle 2">
            <a:extLst>
              <a:ext uri="{FF2B5EF4-FFF2-40B4-BE49-F238E27FC236}">
                <a16:creationId xmlns:a16="http://schemas.microsoft.com/office/drawing/2014/main" id="{48B51FCC-F99F-4F6E-A851-E61717AD47D6}"/>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bg1"/>
                </a:solidFill>
                <a:latin typeface="Lato Light" panose="020F0302020204030203" pitchFamily="34" charset="0"/>
              </a:rPr>
              <a:t>Put your best word.</a:t>
            </a:r>
            <a:endParaRPr lang="en-US" sz="1333" dirty="0">
              <a:solidFill>
                <a:schemeClr val="bg1"/>
              </a:solidFill>
              <a:latin typeface="Lato Light" panose="020F0302020204030203" pitchFamily="34" charset="0"/>
              <a:cs typeface="Clear Sans Light" panose="020B0303030202020304" pitchFamily="34" charset="0"/>
            </a:endParaRPr>
          </a:p>
        </p:txBody>
      </p:sp>
      <p:grpSp>
        <p:nvGrpSpPr>
          <p:cNvPr id="118" name="图形 1">
            <a:extLst>
              <a:ext uri="{FF2B5EF4-FFF2-40B4-BE49-F238E27FC236}">
                <a16:creationId xmlns:a16="http://schemas.microsoft.com/office/drawing/2014/main" id="{94AE3B2E-A04D-4944-AC78-9A8FF7D99B08}"/>
              </a:ext>
            </a:extLst>
          </p:cNvPr>
          <p:cNvGrpSpPr/>
          <p:nvPr/>
        </p:nvGrpSpPr>
        <p:grpSpPr>
          <a:xfrm>
            <a:off x="5397001" y="2630705"/>
            <a:ext cx="6190894" cy="3311207"/>
            <a:chOff x="246221" y="1260307"/>
            <a:chExt cx="4272915" cy="2285374"/>
          </a:xfrm>
        </p:grpSpPr>
        <p:sp>
          <p:nvSpPr>
            <p:cNvPr id="119" name="任意多边形: 形状 118">
              <a:extLst>
                <a:ext uri="{FF2B5EF4-FFF2-40B4-BE49-F238E27FC236}">
                  <a16:creationId xmlns:a16="http://schemas.microsoft.com/office/drawing/2014/main" id="{EB228A47-790C-4647-86DB-E5A708F333BB}"/>
                </a:ext>
              </a:extLst>
            </p:cNvPr>
            <p:cNvSpPr/>
            <p:nvPr/>
          </p:nvSpPr>
          <p:spPr>
            <a:xfrm>
              <a:off x="1581626" y="2392203"/>
              <a:ext cx="85725" cy="95250"/>
            </a:xfrm>
            <a:custGeom>
              <a:avLst/>
              <a:gdLst>
                <a:gd name="connsiteX0" fmla="*/ 20479 w 85725"/>
                <a:gd name="connsiteY0" fmla="*/ 7144 h 95250"/>
                <a:gd name="connsiteX1" fmla="*/ 68104 w 85725"/>
                <a:gd name="connsiteY1" fmla="*/ 7144 h 95250"/>
                <a:gd name="connsiteX2" fmla="*/ 81439 w 85725"/>
                <a:gd name="connsiteY2" fmla="*/ 20479 h 95250"/>
                <a:gd name="connsiteX3" fmla="*/ 81439 w 85725"/>
                <a:gd name="connsiteY3" fmla="*/ 82391 h 95250"/>
                <a:gd name="connsiteX4" fmla="*/ 68104 w 85725"/>
                <a:gd name="connsiteY4" fmla="*/ 95726 h 95250"/>
                <a:gd name="connsiteX5" fmla="*/ 20479 w 85725"/>
                <a:gd name="connsiteY5" fmla="*/ 95726 h 95250"/>
                <a:gd name="connsiteX6" fmla="*/ 7144 w 85725"/>
                <a:gd name="connsiteY6" fmla="*/ 82391 h 95250"/>
                <a:gd name="connsiteX7" fmla="*/ 7144 w 85725"/>
                <a:gd name="connsiteY7" fmla="*/ 20479 h 95250"/>
                <a:gd name="connsiteX8" fmla="*/ 20479 w 85725"/>
                <a:gd name="connsiteY8" fmla="*/ 7144 h 95250"/>
                <a:gd name="connsiteX9" fmla="*/ 20479 w 85725"/>
                <a:gd name="connsiteY9" fmla="*/ 7144 h 95250"/>
                <a:gd name="connsiteX10" fmla="*/ 24289 w 85725"/>
                <a:gd name="connsiteY10" fmla="*/ 18574 h 95250"/>
                <a:gd name="connsiteX11" fmla="*/ 14764 w 85725"/>
                <a:gd name="connsiteY11" fmla="*/ 28099 h 95250"/>
                <a:gd name="connsiteX12" fmla="*/ 14764 w 85725"/>
                <a:gd name="connsiteY12" fmla="*/ 74771 h 95250"/>
                <a:gd name="connsiteX13" fmla="*/ 24289 w 85725"/>
                <a:gd name="connsiteY13" fmla="*/ 84296 h 95250"/>
                <a:gd name="connsiteX14" fmla="*/ 59531 w 85725"/>
                <a:gd name="connsiteY14" fmla="*/ 84296 h 95250"/>
                <a:gd name="connsiteX15" fmla="*/ 69056 w 85725"/>
                <a:gd name="connsiteY15" fmla="*/ 74771 h 95250"/>
                <a:gd name="connsiteX16" fmla="*/ 69056 w 85725"/>
                <a:gd name="connsiteY16" fmla="*/ 28099 h 95250"/>
                <a:gd name="connsiteX17" fmla="*/ 59531 w 85725"/>
                <a:gd name="connsiteY17" fmla="*/ 18574 h 95250"/>
                <a:gd name="connsiteX18" fmla="*/ 24289 w 85725"/>
                <a:gd name="connsiteY18" fmla="*/ 1857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725" h="95250">
                  <a:moveTo>
                    <a:pt x="20479" y="7144"/>
                  </a:moveTo>
                  <a:lnTo>
                    <a:pt x="68104" y="7144"/>
                  </a:lnTo>
                  <a:cubicBezTo>
                    <a:pt x="75724" y="7144"/>
                    <a:pt x="81439" y="12859"/>
                    <a:pt x="81439" y="20479"/>
                  </a:cubicBezTo>
                  <a:lnTo>
                    <a:pt x="81439" y="82391"/>
                  </a:lnTo>
                  <a:cubicBezTo>
                    <a:pt x="81439" y="90011"/>
                    <a:pt x="75724" y="95726"/>
                    <a:pt x="68104" y="95726"/>
                  </a:cubicBezTo>
                  <a:lnTo>
                    <a:pt x="20479" y="95726"/>
                  </a:lnTo>
                  <a:cubicBezTo>
                    <a:pt x="12859" y="95726"/>
                    <a:pt x="7144" y="90011"/>
                    <a:pt x="7144" y="82391"/>
                  </a:cubicBezTo>
                  <a:lnTo>
                    <a:pt x="7144" y="20479"/>
                  </a:lnTo>
                  <a:cubicBezTo>
                    <a:pt x="7144" y="12859"/>
                    <a:pt x="13811" y="7144"/>
                    <a:pt x="20479" y="7144"/>
                  </a:cubicBezTo>
                  <a:lnTo>
                    <a:pt x="20479" y="7144"/>
                  </a:lnTo>
                  <a:close/>
                  <a:moveTo>
                    <a:pt x="24289" y="18574"/>
                  </a:moveTo>
                  <a:cubicBezTo>
                    <a:pt x="18574" y="18574"/>
                    <a:pt x="14764" y="23336"/>
                    <a:pt x="14764" y="28099"/>
                  </a:cubicBezTo>
                  <a:lnTo>
                    <a:pt x="14764" y="74771"/>
                  </a:lnTo>
                  <a:cubicBezTo>
                    <a:pt x="14764" y="80486"/>
                    <a:pt x="19526" y="84296"/>
                    <a:pt x="24289" y="84296"/>
                  </a:cubicBezTo>
                  <a:lnTo>
                    <a:pt x="59531" y="84296"/>
                  </a:lnTo>
                  <a:cubicBezTo>
                    <a:pt x="65246" y="84296"/>
                    <a:pt x="69056" y="79534"/>
                    <a:pt x="69056" y="74771"/>
                  </a:cubicBezTo>
                  <a:lnTo>
                    <a:pt x="69056" y="28099"/>
                  </a:lnTo>
                  <a:cubicBezTo>
                    <a:pt x="69056" y="22384"/>
                    <a:pt x="64294" y="18574"/>
                    <a:pt x="59531" y="18574"/>
                  </a:cubicBezTo>
                  <a:lnTo>
                    <a:pt x="24289" y="18574"/>
                  </a:lnTo>
                  <a:close/>
                </a:path>
              </a:pathLst>
            </a:custGeom>
            <a:solidFill>
              <a:srgbClr val="94AAC4"/>
            </a:solidFill>
            <a:ln w="9525" cap="flat">
              <a:noFill/>
              <a:prstDash val="solid"/>
              <a:miter/>
            </a:ln>
          </p:spPr>
          <p:txBody>
            <a:bodyPr rtlCol="0" anchor="ctr"/>
            <a:lstStyle/>
            <a:p>
              <a:endParaRPr lang="zh-CN" altLang="en-US"/>
            </a:p>
          </p:txBody>
        </p:sp>
        <p:sp>
          <p:nvSpPr>
            <p:cNvPr id="120" name="任意多边形: 形状 119">
              <a:extLst>
                <a:ext uri="{FF2B5EF4-FFF2-40B4-BE49-F238E27FC236}">
                  <a16:creationId xmlns:a16="http://schemas.microsoft.com/office/drawing/2014/main" id="{D55F37AE-5E95-4558-AAE0-23A88969DBD9}"/>
                </a:ext>
              </a:extLst>
            </p:cNvPr>
            <p:cNvSpPr/>
            <p:nvPr/>
          </p:nvSpPr>
          <p:spPr>
            <a:xfrm>
              <a:off x="1471136" y="2371248"/>
              <a:ext cx="142875" cy="142875"/>
            </a:xfrm>
            <a:custGeom>
              <a:avLst/>
              <a:gdLst>
                <a:gd name="connsiteX0" fmla="*/ 7144 w 142875"/>
                <a:gd name="connsiteY0" fmla="*/ 7144 h 142875"/>
                <a:gd name="connsiteX1" fmla="*/ 141446 w 142875"/>
                <a:gd name="connsiteY1" fmla="*/ 7144 h 142875"/>
                <a:gd name="connsiteX2" fmla="*/ 141446 w 142875"/>
                <a:gd name="connsiteY2" fmla="*/ 136684 h 142875"/>
                <a:gd name="connsiteX3" fmla="*/ 7144 w 142875"/>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41446" y="7144"/>
                  </a:lnTo>
                  <a:lnTo>
                    <a:pt x="141446" y="136684"/>
                  </a:lnTo>
                  <a:lnTo>
                    <a:pt x="7144" y="136684"/>
                  </a:lnTo>
                  <a:close/>
                </a:path>
              </a:pathLst>
            </a:custGeom>
            <a:solidFill>
              <a:srgbClr val="ABBDD4"/>
            </a:solidFill>
            <a:ln w="9525" cap="flat">
              <a:noFill/>
              <a:prstDash val="solid"/>
              <a:miter/>
            </a:ln>
          </p:spPr>
          <p:txBody>
            <a:bodyPr rtlCol="0" anchor="ctr"/>
            <a:lstStyle/>
            <a:p>
              <a:endParaRPr lang="zh-CN" altLang="en-US"/>
            </a:p>
          </p:txBody>
        </p:sp>
        <p:sp>
          <p:nvSpPr>
            <p:cNvPr id="121" name="任意多边形: 形状 120">
              <a:extLst>
                <a:ext uri="{FF2B5EF4-FFF2-40B4-BE49-F238E27FC236}">
                  <a16:creationId xmlns:a16="http://schemas.microsoft.com/office/drawing/2014/main" id="{862C802A-5606-4874-8EEF-3BE1163CA4DD}"/>
                </a:ext>
              </a:extLst>
            </p:cNvPr>
            <p:cNvSpPr/>
            <p:nvPr/>
          </p:nvSpPr>
          <p:spPr>
            <a:xfrm>
              <a:off x="1434941" y="2490311"/>
              <a:ext cx="219075" cy="28575"/>
            </a:xfrm>
            <a:custGeom>
              <a:avLst/>
              <a:gdLst>
                <a:gd name="connsiteX0" fmla="*/ 7144 w 219075"/>
                <a:gd name="connsiteY0" fmla="*/ 7144 h 28575"/>
                <a:gd name="connsiteX1" fmla="*/ 221456 w 219075"/>
                <a:gd name="connsiteY1" fmla="*/ 7144 h 28575"/>
                <a:gd name="connsiteX2" fmla="*/ 188119 w 219075"/>
                <a:gd name="connsiteY2" fmla="*/ 26194 h 28575"/>
                <a:gd name="connsiteX3" fmla="*/ 34766 w 219075"/>
                <a:gd name="connsiteY3" fmla="*/ 26194 h 28575"/>
              </a:gdLst>
              <a:ahLst/>
              <a:cxnLst>
                <a:cxn ang="0">
                  <a:pos x="connsiteX0" y="connsiteY0"/>
                </a:cxn>
                <a:cxn ang="0">
                  <a:pos x="connsiteX1" y="connsiteY1"/>
                </a:cxn>
                <a:cxn ang="0">
                  <a:pos x="connsiteX2" y="connsiteY2"/>
                </a:cxn>
                <a:cxn ang="0">
                  <a:pos x="connsiteX3" y="connsiteY3"/>
                </a:cxn>
              </a:cxnLst>
              <a:rect l="l" t="t" r="r" b="b"/>
              <a:pathLst>
                <a:path w="219075" h="28575">
                  <a:moveTo>
                    <a:pt x="7144" y="7144"/>
                  </a:moveTo>
                  <a:lnTo>
                    <a:pt x="221456" y="7144"/>
                  </a:lnTo>
                  <a:lnTo>
                    <a:pt x="188119" y="26194"/>
                  </a:lnTo>
                  <a:lnTo>
                    <a:pt x="34766" y="26194"/>
                  </a:lnTo>
                  <a:close/>
                </a:path>
              </a:pathLst>
            </a:custGeom>
            <a:solidFill>
              <a:srgbClr val="7E97B4"/>
            </a:solidFill>
            <a:ln w="9525" cap="flat">
              <a:noFill/>
              <a:prstDash val="solid"/>
              <a:miter/>
            </a:ln>
          </p:spPr>
          <p:txBody>
            <a:bodyPr rtlCol="0" anchor="ctr"/>
            <a:lstStyle/>
            <a:p>
              <a:endParaRPr lang="zh-CN" altLang="en-US"/>
            </a:p>
          </p:txBody>
        </p:sp>
        <p:sp>
          <p:nvSpPr>
            <p:cNvPr id="122" name="任意多边形: 形状 121">
              <a:extLst>
                <a:ext uri="{FF2B5EF4-FFF2-40B4-BE49-F238E27FC236}">
                  <a16:creationId xmlns:a16="http://schemas.microsoft.com/office/drawing/2014/main" id="{5495531E-2D32-4EBE-8F7B-17B797FEC62D}"/>
                </a:ext>
              </a:extLst>
            </p:cNvPr>
            <p:cNvSpPr/>
            <p:nvPr/>
          </p:nvSpPr>
          <p:spPr>
            <a:xfrm>
              <a:off x="2668278" y="1373160"/>
              <a:ext cx="228600" cy="314325"/>
            </a:xfrm>
            <a:custGeom>
              <a:avLst/>
              <a:gdLst>
                <a:gd name="connsiteX0" fmla="*/ 227322 w 228600"/>
                <a:gd name="connsiteY0" fmla="*/ 191797 h 314325"/>
                <a:gd name="connsiteX1" fmla="*/ 153027 w 228600"/>
                <a:gd name="connsiteY1" fmla="*/ 300382 h 314325"/>
                <a:gd name="connsiteX2" fmla="*/ 67302 w 228600"/>
                <a:gd name="connsiteY2" fmla="*/ 284189 h 314325"/>
                <a:gd name="connsiteX3" fmla="*/ 7294 w 228600"/>
                <a:gd name="connsiteY3" fmla="*/ 123217 h 314325"/>
                <a:gd name="connsiteX4" fmla="*/ 64444 w 228600"/>
                <a:gd name="connsiteY4" fmla="*/ 8917 h 314325"/>
                <a:gd name="connsiteX5" fmla="*/ 227322 w 228600"/>
                <a:gd name="connsiteY5" fmla="*/ 191797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314325">
                  <a:moveTo>
                    <a:pt x="227322" y="191797"/>
                  </a:moveTo>
                  <a:cubicBezTo>
                    <a:pt x="223512" y="193702"/>
                    <a:pt x="191127" y="275617"/>
                    <a:pt x="153027" y="300382"/>
                  </a:cubicBezTo>
                  <a:cubicBezTo>
                    <a:pt x="114927" y="325147"/>
                    <a:pt x="85399" y="312764"/>
                    <a:pt x="67302" y="284189"/>
                  </a:cubicBezTo>
                  <a:cubicBezTo>
                    <a:pt x="48252" y="255614"/>
                    <a:pt x="8247" y="160364"/>
                    <a:pt x="7294" y="123217"/>
                  </a:cubicBezTo>
                  <a:cubicBezTo>
                    <a:pt x="6342" y="86069"/>
                    <a:pt x="8247" y="30824"/>
                    <a:pt x="64444" y="8917"/>
                  </a:cubicBezTo>
                  <a:cubicBezTo>
                    <a:pt x="121594" y="-13943"/>
                    <a:pt x="227322" y="191797"/>
                    <a:pt x="227322" y="191797"/>
                  </a:cubicBezTo>
                  <a:close/>
                </a:path>
              </a:pathLst>
            </a:custGeom>
            <a:solidFill>
              <a:srgbClr val="D8C1CA"/>
            </a:solidFill>
            <a:ln w="9525" cap="flat">
              <a:noFill/>
              <a:prstDash val="solid"/>
              <a:miter/>
            </a:ln>
          </p:spPr>
          <p:txBody>
            <a:bodyPr rtlCol="0" anchor="ctr"/>
            <a:lstStyle/>
            <a:p>
              <a:endParaRPr lang="zh-CN" altLang="en-US"/>
            </a:p>
          </p:txBody>
        </p:sp>
        <p:sp>
          <p:nvSpPr>
            <p:cNvPr id="123" name="任意多边形: 形状 122">
              <a:extLst>
                <a:ext uri="{FF2B5EF4-FFF2-40B4-BE49-F238E27FC236}">
                  <a16:creationId xmlns:a16="http://schemas.microsoft.com/office/drawing/2014/main" id="{99BD4D46-0D21-49E8-81A0-0388F293D3FA}"/>
                </a:ext>
              </a:extLst>
            </p:cNvPr>
            <p:cNvSpPr/>
            <p:nvPr/>
          </p:nvSpPr>
          <p:spPr>
            <a:xfrm>
              <a:off x="3621881" y="2316003"/>
              <a:ext cx="485775" cy="171450"/>
            </a:xfrm>
            <a:custGeom>
              <a:avLst/>
              <a:gdLst>
                <a:gd name="connsiteX0" fmla="*/ 372904 w 485775"/>
                <a:gd name="connsiteY0" fmla="*/ 163354 h 171450"/>
                <a:gd name="connsiteX1" fmla="*/ 83344 w 485775"/>
                <a:gd name="connsiteY1" fmla="*/ 170974 h 171450"/>
                <a:gd name="connsiteX2" fmla="*/ 41434 w 485775"/>
                <a:gd name="connsiteY2" fmla="*/ 170021 h 171450"/>
                <a:gd name="connsiteX3" fmla="*/ 7144 w 485775"/>
                <a:gd name="connsiteY3" fmla="*/ 152876 h 171450"/>
                <a:gd name="connsiteX4" fmla="*/ 312896 w 485775"/>
                <a:gd name="connsiteY4" fmla="*/ 93821 h 171450"/>
                <a:gd name="connsiteX5" fmla="*/ 446246 w 485775"/>
                <a:gd name="connsiteY5" fmla="*/ 7144 h 171450"/>
                <a:gd name="connsiteX6" fmla="*/ 482441 w 485775"/>
                <a:gd name="connsiteY6" fmla="*/ 89059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75" h="171450">
                  <a:moveTo>
                    <a:pt x="372904" y="163354"/>
                  </a:moveTo>
                  <a:lnTo>
                    <a:pt x="83344" y="170974"/>
                  </a:lnTo>
                  <a:lnTo>
                    <a:pt x="41434" y="170021"/>
                  </a:lnTo>
                  <a:lnTo>
                    <a:pt x="7144" y="152876"/>
                  </a:lnTo>
                  <a:lnTo>
                    <a:pt x="312896" y="93821"/>
                  </a:lnTo>
                  <a:lnTo>
                    <a:pt x="446246" y="7144"/>
                  </a:lnTo>
                  <a:lnTo>
                    <a:pt x="482441" y="89059"/>
                  </a:lnTo>
                  <a:close/>
                </a:path>
              </a:pathLst>
            </a:custGeom>
            <a:solidFill>
              <a:srgbClr val="D6B5BA"/>
            </a:solidFill>
            <a:ln w="9525" cap="flat">
              <a:noFill/>
              <a:prstDash val="solid"/>
              <a:miter/>
            </a:ln>
          </p:spPr>
          <p:txBody>
            <a:bodyPr rtlCol="0" anchor="ctr"/>
            <a:lstStyle/>
            <a:p>
              <a:endParaRPr lang="zh-CN" altLang="en-US"/>
            </a:p>
          </p:txBody>
        </p:sp>
        <p:sp>
          <p:nvSpPr>
            <p:cNvPr id="124" name="任意多边形: 形状 123">
              <a:extLst>
                <a:ext uri="{FF2B5EF4-FFF2-40B4-BE49-F238E27FC236}">
                  <a16:creationId xmlns:a16="http://schemas.microsoft.com/office/drawing/2014/main" id="{18EB279F-130E-4B33-9A26-F7CA6D627D1A}"/>
                </a:ext>
              </a:extLst>
            </p:cNvPr>
            <p:cNvSpPr/>
            <p:nvPr/>
          </p:nvSpPr>
          <p:spPr>
            <a:xfrm>
              <a:off x="3632233" y="2459831"/>
              <a:ext cx="200025" cy="28575"/>
            </a:xfrm>
            <a:custGeom>
              <a:avLst/>
              <a:gdLst>
                <a:gd name="connsiteX0" fmla="*/ 196816 w 200025"/>
                <a:gd name="connsiteY0" fmla="*/ 23336 h 28575"/>
                <a:gd name="connsiteX1" fmla="*/ 72991 w 200025"/>
                <a:gd name="connsiteY1" fmla="*/ 26194 h 28575"/>
                <a:gd name="connsiteX2" fmla="*/ 31082 w 200025"/>
                <a:gd name="connsiteY2" fmla="*/ 25241 h 28575"/>
                <a:gd name="connsiteX3" fmla="*/ 12032 w 200025"/>
                <a:gd name="connsiteY3" fmla="*/ 15716 h 28575"/>
                <a:gd name="connsiteX4" fmla="*/ 7269 w 200025"/>
                <a:gd name="connsiteY4" fmla="*/ 7144 h 28575"/>
                <a:gd name="connsiteX5" fmla="*/ 9174 w 200025"/>
                <a:gd name="connsiteY5" fmla="*/ 7144 h 28575"/>
                <a:gd name="connsiteX6" fmla="*/ 9174 w 200025"/>
                <a:gd name="connsiteY6" fmla="*/ 7144 h 28575"/>
                <a:gd name="connsiteX7" fmla="*/ 78707 w 200025"/>
                <a:gd name="connsiteY7" fmla="*/ 18574 h 28575"/>
                <a:gd name="connsiteX8" fmla="*/ 183482 w 200025"/>
                <a:gd name="connsiteY8" fmla="*/ 11906 h 28575"/>
                <a:gd name="connsiteX9" fmla="*/ 196816 w 200025"/>
                <a:gd name="connsiteY9" fmla="*/ 2333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5" h="28575">
                  <a:moveTo>
                    <a:pt x="196816" y="23336"/>
                  </a:moveTo>
                  <a:lnTo>
                    <a:pt x="72991" y="26194"/>
                  </a:lnTo>
                  <a:lnTo>
                    <a:pt x="31082" y="25241"/>
                  </a:lnTo>
                  <a:lnTo>
                    <a:pt x="12032" y="15716"/>
                  </a:lnTo>
                  <a:cubicBezTo>
                    <a:pt x="11079" y="12859"/>
                    <a:pt x="6316" y="8096"/>
                    <a:pt x="7269" y="7144"/>
                  </a:cubicBezTo>
                  <a:lnTo>
                    <a:pt x="9174" y="7144"/>
                  </a:lnTo>
                  <a:lnTo>
                    <a:pt x="9174" y="7144"/>
                  </a:lnTo>
                  <a:cubicBezTo>
                    <a:pt x="15841" y="8096"/>
                    <a:pt x="39654" y="16669"/>
                    <a:pt x="78707" y="18574"/>
                  </a:cubicBezTo>
                  <a:cubicBezTo>
                    <a:pt x="117759" y="20479"/>
                    <a:pt x="183482" y="11906"/>
                    <a:pt x="183482" y="11906"/>
                  </a:cubicBezTo>
                  <a:lnTo>
                    <a:pt x="196816" y="23336"/>
                  </a:lnTo>
                  <a:close/>
                </a:path>
              </a:pathLst>
            </a:custGeom>
            <a:solidFill>
              <a:srgbClr val="C8A8AE"/>
            </a:solidFill>
            <a:ln w="9525" cap="flat">
              <a:noFill/>
              <a:prstDash val="solid"/>
              <a:miter/>
            </a:ln>
          </p:spPr>
          <p:txBody>
            <a:bodyPr rtlCol="0" anchor="ctr"/>
            <a:lstStyle/>
            <a:p>
              <a:endParaRPr lang="zh-CN" altLang="en-US"/>
            </a:p>
          </p:txBody>
        </p:sp>
        <p:sp>
          <p:nvSpPr>
            <p:cNvPr id="125" name="任意多边形: 形状 124">
              <a:extLst>
                <a:ext uri="{FF2B5EF4-FFF2-40B4-BE49-F238E27FC236}">
                  <a16:creationId xmlns:a16="http://schemas.microsoft.com/office/drawing/2014/main" id="{A8526E8D-00D0-4FCA-91BA-540865F80614}"/>
                </a:ext>
              </a:extLst>
            </p:cNvPr>
            <p:cNvSpPr/>
            <p:nvPr/>
          </p:nvSpPr>
          <p:spPr>
            <a:xfrm>
              <a:off x="3509992" y="2405538"/>
              <a:ext cx="209550" cy="85725"/>
            </a:xfrm>
            <a:custGeom>
              <a:avLst/>
              <a:gdLst>
                <a:gd name="connsiteX0" fmla="*/ 77122 w 209550"/>
                <a:gd name="connsiteY0" fmla="*/ 7144 h 85725"/>
                <a:gd name="connsiteX1" fmla="*/ 11400 w 209550"/>
                <a:gd name="connsiteY1" fmla="*/ 48101 h 85725"/>
                <a:gd name="connsiteX2" fmla="*/ 9495 w 209550"/>
                <a:gd name="connsiteY2" fmla="*/ 62389 h 85725"/>
                <a:gd name="connsiteX3" fmla="*/ 20925 w 209550"/>
                <a:gd name="connsiteY3" fmla="*/ 65246 h 85725"/>
                <a:gd name="connsiteX4" fmla="*/ 28545 w 209550"/>
                <a:gd name="connsiteY4" fmla="*/ 61436 h 85725"/>
                <a:gd name="connsiteX5" fmla="*/ 29497 w 209550"/>
                <a:gd name="connsiteY5" fmla="*/ 65246 h 85725"/>
                <a:gd name="connsiteX6" fmla="*/ 30450 w 209550"/>
                <a:gd name="connsiteY6" fmla="*/ 66199 h 85725"/>
                <a:gd name="connsiteX7" fmla="*/ 41880 w 209550"/>
                <a:gd name="connsiteY7" fmla="*/ 69056 h 85725"/>
                <a:gd name="connsiteX8" fmla="*/ 45690 w 209550"/>
                <a:gd name="connsiteY8" fmla="*/ 67151 h 85725"/>
                <a:gd name="connsiteX9" fmla="*/ 46642 w 209550"/>
                <a:gd name="connsiteY9" fmla="*/ 73819 h 85725"/>
                <a:gd name="connsiteX10" fmla="*/ 47595 w 209550"/>
                <a:gd name="connsiteY10" fmla="*/ 75724 h 85725"/>
                <a:gd name="connsiteX11" fmla="*/ 59025 w 209550"/>
                <a:gd name="connsiteY11" fmla="*/ 78581 h 85725"/>
                <a:gd name="connsiteX12" fmla="*/ 88552 w 209550"/>
                <a:gd name="connsiteY12" fmla="*/ 62389 h 85725"/>
                <a:gd name="connsiteX13" fmla="*/ 108555 w 209550"/>
                <a:gd name="connsiteY13" fmla="*/ 73819 h 85725"/>
                <a:gd name="connsiteX14" fmla="*/ 196185 w 209550"/>
                <a:gd name="connsiteY14" fmla="*/ 81439 h 85725"/>
                <a:gd name="connsiteX15" fmla="*/ 202852 w 209550"/>
                <a:gd name="connsiteY15" fmla="*/ 28099 h 85725"/>
                <a:gd name="connsiteX16" fmla="*/ 77122 w 209550"/>
                <a:gd name="connsiteY16"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85725">
                  <a:moveTo>
                    <a:pt x="77122" y="7144"/>
                  </a:moveTo>
                  <a:lnTo>
                    <a:pt x="11400" y="48101"/>
                  </a:lnTo>
                  <a:cubicBezTo>
                    <a:pt x="6637" y="50959"/>
                    <a:pt x="5685" y="57626"/>
                    <a:pt x="9495" y="62389"/>
                  </a:cubicBezTo>
                  <a:cubicBezTo>
                    <a:pt x="12352" y="65246"/>
                    <a:pt x="17115" y="66199"/>
                    <a:pt x="20925" y="65246"/>
                  </a:cubicBezTo>
                  <a:lnTo>
                    <a:pt x="28545" y="61436"/>
                  </a:lnTo>
                  <a:cubicBezTo>
                    <a:pt x="28545" y="62389"/>
                    <a:pt x="28545" y="64294"/>
                    <a:pt x="29497" y="65246"/>
                  </a:cubicBezTo>
                  <a:lnTo>
                    <a:pt x="30450" y="66199"/>
                  </a:lnTo>
                  <a:cubicBezTo>
                    <a:pt x="32355" y="70009"/>
                    <a:pt x="38070" y="71914"/>
                    <a:pt x="41880" y="69056"/>
                  </a:cubicBezTo>
                  <a:lnTo>
                    <a:pt x="45690" y="67151"/>
                  </a:lnTo>
                  <a:cubicBezTo>
                    <a:pt x="44737" y="69056"/>
                    <a:pt x="45690" y="71914"/>
                    <a:pt x="46642" y="73819"/>
                  </a:cubicBezTo>
                  <a:lnTo>
                    <a:pt x="47595" y="75724"/>
                  </a:lnTo>
                  <a:cubicBezTo>
                    <a:pt x="49500" y="79534"/>
                    <a:pt x="55215" y="81439"/>
                    <a:pt x="59025" y="78581"/>
                  </a:cubicBezTo>
                  <a:lnTo>
                    <a:pt x="88552" y="62389"/>
                  </a:lnTo>
                  <a:cubicBezTo>
                    <a:pt x="94267" y="66199"/>
                    <a:pt x="99982" y="70961"/>
                    <a:pt x="108555" y="73819"/>
                  </a:cubicBezTo>
                  <a:cubicBezTo>
                    <a:pt x="144750" y="87154"/>
                    <a:pt x="159990" y="84296"/>
                    <a:pt x="196185" y="81439"/>
                  </a:cubicBezTo>
                  <a:cubicBezTo>
                    <a:pt x="198090" y="63341"/>
                    <a:pt x="200947" y="46196"/>
                    <a:pt x="202852" y="28099"/>
                  </a:cubicBezTo>
                  <a:cubicBezTo>
                    <a:pt x="155227" y="30956"/>
                    <a:pt x="116175" y="19526"/>
                    <a:pt x="77122" y="7144"/>
                  </a:cubicBezTo>
                  <a:close/>
                </a:path>
              </a:pathLst>
            </a:custGeom>
            <a:solidFill>
              <a:srgbClr val="D6B5BA"/>
            </a:solidFill>
            <a:ln w="9525" cap="flat">
              <a:noFill/>
              <a:prstDash val="solid"/>
              <a:miter/>
            </a:ln>
          </p:spPr>
          <p:txBody>
            <a:bodyPr rtlCol="0" anchor="ctr"/>
            <a:lstStyle/>
            <a:p>
              <a:endParaRPr lang="zh-CN" altLang="en-US"/>
            </a:p>
          </p:txBody>
        </p:sp>
        <p:sp>
          <p:nvSpPr>
            <p:cNvPr id="126" name="任意多边形: 形状 125">
              <a:extLst>
                <a:ext uri="{FF2B5EF4-FFF2-40B4-BE49-F238E27FC236}">
                  <a16:creationId xmlns:a16="http://schemas.microsoft.com/office/drawing/2014/main" id="{CB57BFEB-7665-4AA0-8A44-1BE3DF9AAE4E}"/>
                </a:ext>
              </a:extLst>
            </p:cNvPr>
            <p:cNvSpPr/>
            <p:nvPr/>
          </p:nvSpPr>
          <p:spPr>
            <a:xfrm>
              <a:off x="4033806" y="1834991"/>
              <a:ext cx="104775" cy="209550"/>
            </a:xfrm>
            <a:custGeom>
              <a:avLst/>
              <a:gdLst>
                <a:gd name="connsiteX0" fmla="*/ 18128 w 104775"/>
                <a:gd name="connsiteY0" fmla="*/ 7144 h 209550"/>
                <a:gd name="connsiteX1" fmla="*/ 9556 w 104775"/>
                <a:gd name="connsiteY1" fmla="*/ 91916 h 209550"/>
                <a:gd name="connsiteX2" fmla="*/ 98138 w 104775"/>
                <a:gd name="connsiteY2" fmla="*/ 206216 h 209550"/>
                <a:gd name="connsiteX3" fmla="*/ 40036 w 104775"/>
                <a:gd name="connsiteY3" fmla="*/ 16669 h 209550"/>
                <a:gd name="connsiteX4" fmla="*/ 18128 w 104775"/>
                <a:gd name="connsiteY4" fmla="*/ 7144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209550">
                  <a:moveTo>
                    <a:pt x="18128" y="7144"/>
                  </a:moveTo>
                  <a:cubicBezTo>
                    <a:pt x="11461" y="24289"/>
                    <a:pt x="2888" y="43339"/>
                    <a:pt x="9556" y="91916"/>
                  </a:cubicBezTo>
                  <a:cubicBezTo>
                    <a:pt x="16223" y="140494"/>
                    <a:pt x="98138" y="206216"/>
                    <a:pt x="98138" y="206216"/>
                  </a:cubicBezTo>
                  <a:lnTo>
                    <a:pt x="40036" y="16669"/>
                  </a:lnTo>
                  <a:lnTo>
                    <a:pt x="18128" y="7144"/>
                  </a:lnTo>
                  <a:close/>
                </a:path>
              </a:pathLst>
            </a:custGeom>
            <a:solidFill>
              <a:srgbClr val="213444"/>
            </a:solidFill>
            <a:ln w="9525" cap="flat">
              <a:noFill/>
              <a:prstDash val="solid"/>
              <a:miter/>
            </a:ln>
          </p:spPr>
          <p:txBody>
            <a:bodyPr rtlCol="0" anchor="ctr"/>
            <a:lstStyle/>
            <a:p>
              <a:endParaRPr lang="zh-CN" altLang="en-US"/>
            </a:p>
          </p:txBody>
        </p:sp>
        <p:sp>
          <p:nvSpPr>
            <p:cNvPr id="127" name="任意多边形: 形状 126">
              <a:extLst>
                <a:ext uri="{FF2B5EF4-FFF2-40B4-BE49-F238E27FC236}">
                  <a16:creationId xmlns:a16="http://schemas.microsoft.com/office/drawing/2014/main" id="{63A43742-3631-4E4C-8FC6-89DD661E0448}"/>
                </a:ext>
              </a:extLst>
            </p:cNvPr>
            <p:cNvSpPr/>
            <p:nvPr/>
          </p:nvSpPr>
          <p:spPr>
            <a:xfrm>
              <a:off x="3734276" y="2890361"/>
              <a:ext cx="219075" cy="561975"/>
            </a:xfrm>
            <a:custGeom>
              <a:avLst/>
              <a:gdLst>
                <a:gd name="connsiteX0" fmla="*/ 34766 w 219075"/>
                <a:gd name="connsiteY0" fmla="*/ 10954 h 561975"/>
                <a:gd name="connsiteX1" fmla="*/ 130016 w 219075"/>
                <a:gd name="connsiteY1" fmla="*/ 93821 h 561975"/>
                <a:gd name="connsiteX2" fmla="*/ 213836 w 219075"/>
                <a:gd name="connsiteY2" fmla="*/ 539591 h 561975"/>
                <a:gd name="connsiteX3" fmla="*/ 154781 w 219075"/>
                <a:gd name="connsiteY3" fmla="*/ 554831 h 561975"/>
                <a:gd name="connsiteX4" fmla="*/ 7144 w 219075"/>
                <a:gd name="connsiteY4" fmla="*/ 7144 h 561975"/>
                <a:gd name="connsiteX5" fmla="*/ 34766 w 219075"/>
                <a:gd name="connsiteY5" fmla="*/ 10954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5" h="561975">
                  <a:moveTo>
                    <a:pt x="34766" y="10954"/>
                  </a:moveTo>
                  <a:cubicBezTo>
                    <a:pt x="66199" y="38576"/>
                    <a:pt x="98584" y="66199"/>
                    <a:pt x="130016" y="93821"/>
                  </a:cubicBezTo>
                  <a:cubicBezTo>
                    <a:pt x="216694" y="239554"/>
                    <a:pt x="203359" y="394811"/>
                    <a:pt x="213836" y="539591"/>
                  </a:cubicBezTo>
                  <a:cubicBezTo>
                    <a:pt x="190976" y="551021"/>
                    <a:pt x="177641" y="543401"/>
                    <a:pt x="154781" y="554831"/>
                  </a:cubicBezTo>
                  <a:cubicBezTo>
                    <a:pt x="105251" y="375761"/>
                    <a:pt x="56674" y="186214"/>
                    <a:pt x="7144" y="7144"/>
                  </a:cubicBezTo>
                  <a:cubicBezTo>
                    <a:pt x="16669" y="8096"/>
                    <a:pt x="25241" y="9049"/>
                    <a:pt x="34766" y="10954"/>
                  </a:cubicBezTo>
                  <a:close/>
                </a:path>
              </a:pathLst>
            </a:custGeom>
            <a:solidFill>
              <a:srgbClr val="D8C1CA"/>
            </a:solidFill>
            <a:ln w="9525" cap="flat">
              <a:noFill/>
              <a:prstDash val="solid"/>
              <a:miter/>
            </a:ln>
          </p:spPr>
          <p:txBody>
            <a:bodyPr rtlCol="0" anchor="ctr"/>
            <a:lstStyle/>
            <a:p>
              <a:endParaRPr lang="zh-CN" altLang="en-US"/>
            </a:p>
          </p:txBody>
        </p:sp>
        <p:sp>
          <p:nvSpPr>
            <p:cNvPr id="128" name="任意多边形: 形状 127">
              <a:extLst>
                <a:ext uri="{FF2B5EF4-FFF2-40B4-BE49-F238E27FC236}">
                  <a16:creationId xmlns:a16="http://schemas.microsoft.com/office/drawing/2014/main" id="{FE960FD8-BAD2-4153-BE33-2758B8B0F36F}"/>
                </a:ext>
              </a:extLst>
            </p:cNvPr>
            <p:cNvSpPr/>
            <p:nvPr/>
          </p:nvSpPr>
          <p:spPr>
            <a:xfrm>
              <a:off x="3712649" y="2865674"/>
              <a:ext cx="238125" cy="400050"/>
            </a:xfrm>
            <a:custGeom>
              <a:avLst/>
              <a:gdLst>
                <a:gd name="connsiteX0" fmla="*/ 231653 w 238125"/>
                <a:gd name="connsiteY0" fmla="*/ 366158 h 400050"/>
                <a:gd name="connsiteX1" fmla="*/ 105923 w 238125"/>
                <a:gd name="connsiteY1" fmla="*/ 397591 h 400050"/>
                <a:gd name="connsiteX2" fmla="*/ 15436 w 238125"/>
                <a:gd name="connsiteY2" fmla="*/ 71836 h 400050"/>
                <a:gd name="connsiteX3" fmla="*/ 142118 w 238125"/>
                <a:gd name="connsiteY3" fmla="*/ 11828 h 400050"/>
                <a:gd name="connsiteX4" fmla="*/ 195458 w 238125"/>
                <a:gd name="connsiteY4" fmla="*/ 184231 h 400050"/>
                <a:gd name="connsiteX5" fmla="*/ 231653 w 238125"/>
                <a:gd name="connsiteY5" fmla="*/ 36615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 h="400050">
                  <a:moveTo>
                    <a:pt x="231653" y="366158"/>
                  </a:moveTo>
                  <a:cubicBezTo>
                    <a:pt x="224986" y="367111"/>
                    <a:pt x="107828" y="404258"/>
                    <a:pt x="105923" y="397591"/>
                  </a:cubicBezTo>
                  <a:cubicBezTo>
                    <a:pt x="104018" y="390923"/>
                    <a:pt x="-26474" y="108031"/>
                    <a:pt x="15436" y="71836"/>
                  </a:cubicBezTo>
                  <a:cubicBezTo>
                    <a:pt x="56393" y="35641"/>
                    <a:pt x="126878" y="-7222"/>
                    <a:pt x="142118" y="11828"/>
                  </a:cubicBezTo>
                  <a:cubicBezTo>
                    <a:pt x="157358" y="30878"/>
                    <a:pt x="175456" y="134701"/>
                    <a:pt x="195458" y="184231"/>
                  </a:cubicBezTo>
                  <a:cubicBezTo>
                    <a:pt x="214508" y="233761"/>
                    <a:pt x="231653" y="366158"/>
                    <a:pt x="231653" y="366158"/>
                  </a:cubicBezTo>
                  <a:close/>
                </a:path>
              </a:pathLst>
            </a:custGeom>
            <a:solidFill>
              <a:srgbClr val="0F151A"/>
            </a:solidFill>
            <a:ln w="9525" cap="flat">
              <a:noFill/>
              <a:prstDash val="solid"/>
              <a:miter/>
            </a:ln>
          </p:spPr>
          <p:txBody>
            <a:bodyPr rtlCol="0" anchor="ctr"/>
            <a:lstStyle/>
            <a:p>
              <a:endParaRPr lang="zh-CN" altLang="en-US"/>
            </a:p>
          </p:txBody>
        </p:sp>
        <p:sp>
          <p:nvSpPr>
            <p:cNvPr id="129" name="任意多边形: 形状 128">
              <a:extLst>
                <a:ext uri="{FF2B5EF4-FFF2-40B4-BE49-F238E27FC236}">
                  <a16:creationId xmlns:a16="http://schemas.microsoft.com/office/drawing/2014/main" id="{39BDF177-3283-4070-9BBE-DF17C127DA43}"/>
                </a:ext>
              </a:extLst>
            </p:cNvPr>
            <p:cNvSpPr/>
            <p:nvPr/>
          </p:nvSpPr>
          <p:spPr>
            <a:xfrm>
              <a:off x="3709387" y="3328511"/>
              <a:ext cx="266700" cy="209550"/>
            </a:xfrm>
            <a:custGeom>
              <a:avLst/>
              <a:gdLst>
                <a:gd name="connsiteX0" fmla="*/ 155858 w 266700"/>
                <a:gd name="connsiteY0" fmla="*/ 30004 h 209550"/>
                <a:gd name="connsiteX1" fmla="*/ 170145 w 266700"/>
                <a:gd name="connsiteY1" fmla="*/ 112871 h 209550"/>
                <a:gd name="connsiteX2" fmla="*/ 112043 w 266700"/>
                <a:gd name="connsiteY2" fmla="*/ 156686 h 209550"/>
                <a:gd name="connsiteX3" fmla="*/ 8220 w 266700"/>
                <a:gd name="connsiteY3" fmla="*/ 190024 h 209550"/>
                <a:gd name="connsiteX4" fmla="*/ 22507 w 266700"/>
                <a:gd name="connsiteY4" fmla="*/ 208121 h 209550"/>
                <a:gd name="connsiteX5" fmla="*/ 187290 w 266700"/>
                <a:gd name="connsiteY5" fmla="*/ 207169 h 209550"/>
                <a:gd name="connsiteX6" fmla="*/ 264443 w 266700"/>
                <a:gd name="connsiteY6" fmla="*/ 161449 h 209550"/>
                <a:gd name="connsiteX7" fmla="*/ 253013 w 266700"/>
                <a:gd name="connsiteY7" fmla="*/ 122396 h 209550"/>
                <a:gd name="connsiteX8" fmla="*/ 233010 w 266700"/>
                <a:gd name="connsiteY8" fmla="*/ 7144 h 209550"/>
                <a:gd name="connsiteX9" fmla="*/ 155858 w 266700"/>
                <a:gd name="connsiteY9" fmla="*/ 30004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209550">
                  <a:moveTo>
                    <a:pt x="155858" y="30004"/>
                  </a:moveTo>
                  <a:cubicBezTo>
                    <a:pt x="175860" y="83344"/>
                    <a:pt x="170145" y="112871"/>
                    <a:pt x="170145" y="112871"/>
                  </a:cubicBezTo>
                  <a:cubicBezTo>
                    <a:pt x="170145" y="112871"/>
                    <a:pt x="131093" y="148114"/>
                    <a:pt x="112043" y="156686"/>
                  </a:cubicBezTo>
                  <a:cubicBezTo>
                    <a:pt x="92993" y="166211"/>
                    <a:pt x="11078" y="182404"/>
                    <a:pt x="8220" y="190024"/>
                  </a:cubicBezTo>
                  <a:cubicBezTo>
                    <a:pt x="4410" y="197644"/>
                    <a:pt x="11078" y="207169"/>
                    <a:pt x="22507" y="208121"/>
                  </a:cubicBezTo>
                  <a:cubicBezTo>
                    <a:pt x="33938" y="209074"/>
                    <a:pt x="187290" y="207169"/>
                    <a:pt x="187290" y="207169"/>
                  </a:cubicBezTo>
                  <a:lnTo>
                    <a:pt x="264443" y="161449"/>
                  </a:lnTo>
                  <a:cubicBezTo>
                    <a:pt x="264443" y="161449"/>
                    <a:pt x="267300" y="140494"/>
                    <a:pt x="253013" y="122396"/>
                  </a:cubicBezTo>
                  <a:cubicBezTo>
                    <a:pt x="232058" y="93821"/>
                    <a:pt x="236820" y="79534"/>
                    <a:pt x="233010" y="7144"/>
                  </a:cubicBezTo>
                  <a:lnTo>
                    <a:pt x="155858" y="30004"/>
                  </a:lnTo>
                  <a:close/>
                </a:path>
              </a:pathLst>
            </a:custGeom>
            <a:solidFill>
              <a:srgbClr val="D8C1CA"/>
            </a:solidFill>
            <a:ln w="9525" cap="flat">
              <a:noFill/>
              <a:prstDash val="solid"/>
              <a:miter/>
            </a:ln>
          </p:spPr>
          <p:txBody>
            <a:bodyPr rtlCol="0" anchor="ctr"/>
            <a:lstStyle/>
            <a:p>
              <a:endParaRPr lang="zh-CN" altLang="en-US"/>
            </a:p>
          </p:txBody>
        </p:sp>
        <p:sp>
          <p:nvSpPr>
            <p:cNvPr id="130" name="任意多边形: 形状 129">
              <a:extLst>
                <a:ext uri="{FF2B5EF4-FFF2-40B4-BE49-F238E27FC236}">
                  <a16:creationId xmlns:a16="http://schemas.microsoft.com/office/drawing/2014/main" id="{0EE2DEFC-E97C-4E9A-A21C-6F0546F57673}"/>
                </a:ext>
              </a:extLst>
            </p:cNvPr>
            <p:cNvSpPr/>
            <p:nvPr/>
          </p:nvSpPr>
          <p:spPr>
            <a:xfrm>
              <a:off x="3702535" y="3439001"/>
              <a:ext cx="285750" cy="104775"/>
            </a:xfrm>
            <a:custGeom>
              <a:avLst/>
              <a:gdLst>
                <a:gd name="connsiteX0" fmla="*/ 269390 w 285750"/>
                <a:gd name="connsiteY0" fmla="*/ 7144 h 104775"/>
                <a:gd name="connsiteX1" fmla="*/ 187475 w 285750"/>
                <a:gd name="connsiteY1" fmla="*/ 29051 h 104775"/>
                <a:gd name="connsiteX2" fmla="*/ 160805 w 285750"/>
                <a:gd name="connsiteY2" fmla="*/ 10001 h 104775"/>
                <a:gd name="connsiteX3" fmla="*/ 23645 w 285750"/>
                <a:gd name="connsiteY3" fmla="*/ 52864 h 104775"/>
                <a:gd name="connsiteX4" fmla="*/ 8405 w 285750"/>
                <a:gd name="connsiteY4" fmla="*/ 88106 h 104775"/>
                <a:gd name="connsiteX5" fmla="*/ 207477 w 285750"/>
                <a:gd name="connsiteY5" fmla="*/ 97631 h 104775"/>
                <a:gd name="connsiteX6" fmla="*/ 286535 w 285750"/>
                <a:gd name="connsiteY6" fmla="*/ 70961 h 104775"/>
                <a:gd name="connsiteX7" fmla="*/ 269390 w 285750"/>
                <a:gd name="connsiteY7"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0" h="104775">
                  <a:moveTo>
                    <a:pt x="269390" y="7144"/>
                  </a:moveTo>
                  <a:cubicBezTo>
                    <a:pt x="249387" y="16669"/>
                    <a:pt x="210335" y="40481"/>
                    <a:pt x="187475" y="29051"/>
                  </a:cubicBezTo>
                  <a:cubicBezTo>
                    <a:pt x="171282" y="21431"/>
                    <a:pt x="163662" y="8096"/>
                    <a:pt x="160805" y="10001"/>
                  </a:cubicBezTo>
                  <a:cubicBezTo>
                    <a:pt x="133182" y="33814"/>
                    <a:pt x="33170" y="49054"/>
                    <a:pt x="23645" y="52864"/>
                  </a:cubicBezTo>
                  <a:cubicBezTo>
                    <a:pt x="13167" y="56674"/>
                    <a:pt x="3642" y="72866"/>
                    <a:pt x="8405" y="88106"/>
                  </a:cubicBezTo>
                  <a:cubicBezTo>
                    <a:pt x="13167" y="102394"/>
                    <a:pt x="207477" y="97631"/>
                    <a:pt x="207477" y="97631"/>
                  </a:cubicBezTo>
                  <a:lnTo>
                    <a:pt x="286535" y="70961"/>
                  </a:lnTo>
                  <a:lnTo>
                    <a:pt x="269390" y="7144"/>
                  </a:lnTo>
                  <a:close/>
                </a:path>
              </a:pathLst>
            </a:custGeom>
            <a:solidFill>
              <a:srgbClr val="CD6F40"/>
            </a:solidFill>
            <a:ln w="9525" cap="flat">
              <a:noFill/>
              <a:prstDash val="solid"/>
              <a:miter/>
            </a:ln>
          </p:spPr>
          <p:txBody>
            <a:bodyPr rtlCol="0" anchor="ctr"/>
            <a:lstStyle/>
            <a:p>
              <a:endParaRPr lang="zh-CN" altLang="en-US"/>
            </a:p>
          </p:txBody>
        </p:sp>
        <p:sp>
          <p:nvSpPr>
            <p:cNvPr id="131" name="任意多边形: 形状 130">
              <a:extLst>
                <a:ext uri="{FF2B5EF4-FFF2-40B4-BE49-F238E27FC236}">
                  <a16:creationId xmlns:a16="http://schemas.microsoft.com/office/drawing/2014/main" id="{883AD778-18F4-43C9-9D59-DFCEE1B10868}"/>
                </a:ext>
              </a:extLst>
            </p:cNvPr>
            <p:cNvSpPr/>
            <p:nvPr/>
          </p:nvSpPr>
          <p:spPr>
            <a:xfrm>
              <a:off x="3705701" y="3478053"/>
              <a:ext cx="285750" cy="57150"/>
            </a:xfrm>
            <a:custGeom>
              <a:avLst/>
              <a:gdLst>
                <a:gd name="connsiteX0" fmla="*/ 7144 w 285750"/>
                <a:gd name="connsiteY0" fmla="*/ 50959 h 57150"/>
                <a:gd name="connsiteX1" fmla="*/ 204311 w 285750"/>
                <a:gd name="connsiteY1" fmla="*/ 58579 h 57150"/>
                <a:gd name="connsiteX2" fmla="*/ 283369 w 285750"/>
                <a:gd name="connsiteY2" fmla="*/ 31909 h 57150"/>
                <a:gd name="connsiteX3" fmla="*/ 276701 w 285750"/>
                <a:gd name="connsiteY3" fmla="*/ 7144 h 57150"/>
                <a:gd name="connsiteX4" fmla="*/ 192881 w 285750"/>
                <a:gd name="connsiteY4" fmla="*/ 45244 h 57150"/>
                <a:gd name="connsiteX5" fmla="*/ 9049 w 285750"/>
                <a:gd name="connsiteY5" fmla="*/ 44291 h 57150"/>
                <a:gd name="connsiteX6" fmla="*/ 7144 w 285750"/>
                <a:gd name="connsiteY6" fmla="*/ 509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0" h="57150">
                  <a:moveTo>
                    <a:pt x="7144" y="50959"/>
                  </a:moveTo>
                  <a:cubicBezTo>
                    <a:pt x="29051" y="62389"/>
                    <a:pt x="204311" y="58579"/>
                    <a:pt x="204311" y="58579"/>
                  </a:cubicBezTo>
                  <a:lnTo>
                    <a:pt x="283369" y="31909"/>
                  </a:lnTo>
                  <a:lnTo>
                    <a:pt x="276701" y="7144"/>
                  </a:lnTo>
                  <a:cubicBezTo>
                    <a:pt x="254794" y="17621"/>
                    <a:pt x="203359" y="44291"/>
                    <a:pt x="192881" y="45244"/>
                  </a:cubicBezTo>
                  <a:cubicBezTo>
                    <a:pt x="179546" y="46196"/>
                    <a:pt x="12859" y="38576"/>
                    <a:pt x="9049" y="44291"/>
                  </a:cubicBezTo>
                  <a:cubicBezTo>
                    <a:pt x="8096" y="44291"/>
                    <a:pt x="7144" y="47149"/>
                    <a:pt x="7144" y="50959"/>
                  </a:cubicBezTo>
                  <a:close/>
                </a:path>
              </a:pathLst>
            </a:custGeom>
            <a:solidFill>
              <a:srgbClr val="E0E6F2"/>
            </a:solidFill>
            <a:ln w="9525" cap="flat">
              <a:noFill/>
              <a:prstDash val="solid"/>
              <a:miter/>
            </a:ln>
          </p:spPr>
          <p:txBody>
            <a:bodyPr rtlCol="0" anchor="ctr"/>
            <a:lstStyle/>
            <a:p>
              <a:endParaRPr lang="zh-CN" altLang="en-US"/>
            </a:p>
          </p:txBody>
        </p:sp>
        <p:sp>
          <p:nvSpPr>
            <p:cNvPr id="132" name="任意多边形: 形状 131">
              <a:extLst>
                <a:ext uri="{FF2B5EF4-FFF2-40B4-BE49-F238E27FC236}">
                  <a16:creationId xmlns:a16="http://schemas.microsoft.com/office/drawing/2014/main" id="{FA71E2C0-D1E1-45AE-93D1-62EFA199A90B}"/>
                </a:ext>
              </a:extLst>
            </p:cNvPr>
            <p:cNvSpPr/>
            <p:nvPr/>
          </p:nvSpPr>
          <p:spPr>
            <a:xfrm>
              <a:off x="3714273" y="2740818"/>
              <a:ext cx="638175" cy="247650"/>
            </a:xfrm>
            <a:custGeom>
              <a:avLst/>
              <a:gdLst>
                <a:gd name="connsiteX0" fmla="*/ 18574 w 638175"/>
                <a:gd name="connsiteY0" fmla="*/ 163354 h 247650"/>
                <a:gd name="connsiteX1" fmla="*/ 181451 w 638175"/>
                <a:gd name="connsiteY1" fmla="*/ 82391 h 247650"/>
                <a:gd name="connsiteX2" fmla="*/ 348139 w 638175"/>
                <a:gd name="connsiteY2" fmla="*/ 34766 h 247650"/>
                <a:gd name="connsiteX3" fmla="*/ 602456 w 638175"/>
                <a:gd name="connsiteY3" fmla="*/ 7144 h 247650"/>
                <a:gd name="connsiteX4" fmla="*/ 632936 w 638175"/>
                <a:gd name="connsiteY4" fmla="*/ 86201 h 247650"/>
                <a:gd name="connsiteX5" fmla="*/ 617696 w 638175"/>
                <a:gd name="connsiteY5" fmla="*/ 178594 h 247650"/>
                <a:gd name="connsiteX6" fmla="*/ 293846 w 638175"/>
                <a:gd name="connsiteY6" fmla="*/ 208121 h 247650"/>
                <a:gd name="connsiteX7" fmla="*/ 150019 w 638175"/>
                <a:gd name="connsiteY7" fmla="*/ 242411 h 247650"/>
                <a:gd name="connsiteX8" fmla="*/ 19526 w 638175"/>
                <a:gd name="connsiteY8" fmla="*/ 247174 h 247650"/>
                <a:gd name="connsiteX9" fmla="*/ 7144 w 638175"/>
                <a:gd name="connsiteY9" fmla="*/ 229076 h 247650"/>
                <a:gd name="connsiteX10" fmla="*/ 18574 w 638175"/>
                <a:gd name="connsiteY10" fmla="*/ 163354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8175" h="247650">
                  <a:moveTo>
                    <a:pt x="18574" y="163354"/>
                  </a:moveTo>
                  <a:cubicBezTo>
                    <a:pt x="61436" y="136684"/>
                    <a:pt x="115729" y="107156"/>
                    <a:pt x="181451" y="82391"/>
                  </a:cubicBezTo>
                  <a:cubicBezTo>
                    <a:pt x="243364" y="58579"/>
                    <a:pt x="300514" y="44291"/>
                    <a:pt x="348139" y="34766"/>
                  </a:cubicBezTo>
                  <a:cubicBezTo>
                    <a:pt x="432911" y="26194"/>
                    <a:pt x="517684" y="16669"/>
                    <a:pt x="602456" y="7144"/>
                  </a:cubicBezTo>
                  <a:cubicBezTo>
                    <a:pt x="611981" y="19526"/>
                    <a:pt x="628174" y="47149"/>
                    <a:pt x="632936" y="86201"/>
                  </a:cubicBezTo>
                  <a:cubicBezTo>
                    <a:pt x="638651" y="130969"/>
                    <a:pt x="624364" y="165259"/>
                    <a:pt x="617696" y="178594"/>
                  </a:cubicBezTo>
                  <a:cubicBezTo>
                    <a:pt x="510064" y="188119"/>
                    <a:pt x="401479" y="197644"/>
                    <a:pt x="293846" y="208121"/>
                  </a:cubicBezTo>
                  <a:lnTo>
                    <a:pt x="150019" y="242411"/>
                  </a:lnTo>
                  <a:lnTo>
                    <a:pt x="19526" y="247174"/>
                  </a:lnTo>
                  <a:lnTo>
                    <a:pt x="7144" y="229076"/>
                  </a:lnTo>
                  <a:lnTo>
                    <a:pt x="18574" y="163354"/>
                  </a:lnTo>
                  <a:close/>
                </a:path>
              </a:pathLst>
            </a:custGeom>
            <a:solidFill>
              <a:srgbClr val="0F151A"/>
            </a:solidFill>
            <a:ln w="9525" cap="flat">
              <a:noFill/>
              <a:prstDash val="solid"/>
              <a:miter/>
            </a:ln>
          </p:spPr>
          <p:txBody>
            <a:bodyPr rtlCol="0" anchor="ctr"/>
            <a:lstStyle/>
            <a:p>
              <a:endParaRPr lang="zh-CN" altLang="en-US"/>
            </a:p>
          </p:txBody>
        </p:sp>
        <p:sp>
          <p:nvSpPr>
            <p:cNvPr id="133" name="任意多边形: 形状 132">
              <a:extLst>
                <a:ext uri="{FF2B5EF4-FFF2-40B4-BE49-F238E27FC236}">
                  <a16:creationId xmlns:a16="http://schemas.microsoft.com/office/drawing/2014/main" id="{9C1932B9-D563-488E-BC29-8BA931CAE498}"/>
                </a:ext>
              </a:extLst>
            </p:cNvPr>
            <p:cNvSpPr/>
            <p:nvPr/>
          </p:nvSpPr>
          <p:spPr>
            <a:xfrm>
              <a:off x="3846671" y="2835116"/>
              <a:ext cx="504825" cy="152400"/>
            </a:xfrm>
            <a:custGeom>
              <a:avLst/>
              <a:gdLst>
                <a:gd name="connsiteX0" fmla="*/ 501491 w 504825"/>
                <a:gd name="connsiteY0" fmla="*/ 7144 h 152400"/>
                <a:gd name="connsiteX1" fmla="*/ 485299 w 504825"/>
                <a:gd name="connsiteY1" fmla="*/ 86201 h 152400"/>
                <a:gd name="connsiteX2" fmla="*/ 161449 w 504825"/>
                <a:gd name="connsiteY2" fmla="*/ 115729 h 152400"/>
                <a:gd name="connsiteX3" fmla="*/ 18574 w 504825"/>
                <a:gd name="connsiteY3" fmla="*/ 149066 h 152400"/>
                <a:gd name="connsiteX4" fmla="*/ 7144 w 504825"/>
                <a:gd name="connsiteY4" fmla="*/ 70009 h 152400"/>
                <a:gd name="connsiteX5" fmla="*/ 471011 w 504825"/>
                <a:gd name="connsiteY5" fmla="*/ 26194 h 152400"/>
                <a:gd name="connsiteX6" fmla="*/ 501491 w 504825"/>
                <a:gd name="connsiteY6" fmla="*/ 7144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25" h="152400">
                  <a:moveTo>
                    <a:pt x="501491" y="7144"/>
                  </a:moveTo>
                  <a:cubicBezTo>
                    <a:pt x="502444" y="45244"/>
                    <a:pt x="491014" y="73819"/>
                    <a:pt x="485299" y="86201"/>
                  </a:cubicBezTo>
                  <a:cubicBezTo>
                    <a:pt x="377666" y="95726"/>
                    <a:pt x="269081" y="105251"/>
                    <a:pt x="161449" y="115729"/>
                  </a:cubicBezTo>
                  <a:lnTo>
                    <a:pt x="18574" y="149066"/>
                  </a:lnTo>
                  <a:cubicBezTo>
                    <a:pt x="11906" y="103346"/>
                    <a:pt x="7144" y="70009"/>
                    <a:pt x="7144" y="70009"/>
                  </a:cubicBezTo>
                  <a:cubicBezTo>
                    <a:pt x="7144" y="70009"/>
                    <a:pt x="366236" y="74771"/>
                    <a:pt x="471011" y="26194"/>
                  </a:cubicBezTo>
                  <a:cubicBezTo>
                    <a:pt x="484346" y="19526"/>
                    <a:pt x="493871" y="12859"/>
                    <a:pt x="501491" y="7144"/>
                  </a:cubicBezTo>
                  <a:close/>
                </a:path>
              </a:pathLst>
            </a:custGeom>
            <a:solidFill>
              <a:srgbClr val="0B1016"/>
            </a:solidFill>
            <a:ln w="9525" cap="flat">
              <a:noFill/>
              <a:prstDash val="solid"/>
              <a:miter/>
            </a:ln>
          </p:spPr>
          <p:txBody>
            <a:bodyPr rtlCol="0" anchor="ctr"/>
            <a:lstStyle/>
            <a:p>
              <a:endParaRPr lang="zh-CN" altLang="en-US"/>
            </a:p>
          </p:txBody>
        </p:sp>
        <p:sp>
          <p:nvSpPr>
            <p:cNvPr id="134" name="任意多边形: 形状 133">
              <a:extLst>
                <a:ext uri="{FF2B5EF4-FFF2-40B4-BE49-F238E27FC236}">
                  <a16:creationId xmlns:a16="http://schemas.microsoft.com/office/drawing/2014/main" id="{468344CF-C8E7-457A-9B0B-2C328173B885}"/>
                </a:ext>
              </a:extLst>
            </p:cNvPr>
            <p:cNvSpPr/>
            <p:nvPr/>
          </p:nvSpPr>
          <p:spPr>
            <a:xfrm>
              <a:off x="4097300" y="2078831"/>
              <a:ext cx="228600" cy="219075"/>
            </a:xfrm>
            <a:custGeom>
              <a:avLst/>
              <a:gdLst>
                <a:gd name="connsiteX0" fmla="*/ 26072 w 228600"/>
                <a:gd name="connsiteY0" fmla="*/ 190976 h 219075"/>
                <a:gd name="connsiteX1" fmla="*/ 92747 w 228600"/>
                <a:gd name="connsiteY1" fmla="*/ 130969 h 219075"/>
                <a:gd name="connsiteX2" fmla="*/ 92747 w 228600"/>
                <a:gd name="connsiteY2" fmla="*/ 43339 h 219075"/>
                <a:gd name="connsiteX3" fmla="*/ 201332 w 228600"/>
                <a:gd name="connsiteY3" fmla="*/ 7144 h 219075"/>
                <a:gd name="connsiteX4" fmla="*/ 224192 w 228600"/>
                <a:gd name="connsiteY4" fmla="*/ 114776 h 219075"/>
                <a:gd name="connsiteX5" fmla="*/ 86079 w 228600"/>
                <a:gd name="connsiteY5" fmla="*/ 191929 h 219075"/>
                <a:gd name="connsiteX6" fmla="*/ 7974 w 228600"/>
                <a:gd name="connsiteY6" fmla="*/ 213836 h 219075"/>
                <a:gd name="connsiteX7" fmla="*/ 26072 w 228600"/>
                <a:gd name="connsiteY7" fmla="*/ 190976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219075">
                  <a:moveTo>
                    <a:pt x="26072" y="190976"/>
                  </a:moveTo>
                  <a:cubicBezTo>
                    <a:pt x="27024" y="190024"/>
                    <a:pt x="91794" y="132874"/>
                    <a:pt x="92747" y="130969"/>
                  </a:cubicBezTo>
                  <a:cubicBezTo>
                    <a:pt x="119417" y="86201"/>
                    <a:pt x="92747" y="43339"/>
                    <a:pt x="92747" y="43339"/>
                  </a:cubicBezTo>
                  <a:lnTo>
                    <a:pt x="201332" y="7144"/>
                  </a:lnTo>
                  <a:cubicBezTo>
                    <a:pt x="201332" y="7144"/>
                    <a:pt x="203237" y="66199"/>
                    <a:pt x="224192" y="114776"/>
                  </a:cubicBezTo>
                  <a:cubicBezTo>
                    <a:pt x="207999" y="125254"/>
                    <a:pt x="137514" y="172879"/>
                    <a:pt x="86079" y="191929"/>
                  </a:cubicBezTo>
                  <a:cubicBezTo>
                    <a:pt x="68934" y="198596"/>
                    <a:pt x="21309" y="220504"/>
                    <a:pt x="7974" y="213836"/>
                  </a:cubicBezTo>
                  <a:cubicBezTo>
                    <a:pt x="2259" y="210979"/>
                    <a:pt x="27977" y="190976"/>
                    <a:pt x="26072" y="190976"/>
                  </a:cubicBezTo>
                  <a:close/>
                </a:path>
              </a:pathLst>
            </a:custGeom>
            <a:solidFill>
              <a:srgbClr val="D4AEB3"/>
            </a:solidFill>
            <a:ln w="9525" cap="flat">
              <a:noFill/>
              <a:prstDash val="solid"/>
              <a:miter/>
            </a:ln>
          </p:spPr>
          <p:txBody>
            <a:bodyPr rtlCol="0" anchor="ctr"/>
            <a:lstStyle/>
            <a:p>
              <a:endParaRPr lang="zh-CN" altLang="en-US"/>
            </a:p>
          </p:txBody>
        </p:sp>
        <p:sp>
          <p:nvSpPr>
            <p:cNvPr id="135" name="任意多边形: 形状 134">
              <a:extLst>
                <a:ext uri="{FF2B5EF4-FFF2-40B4-BE49-F238E27FC236}">
                  <a16:creationId xmlns:a16="http://schemas.microsoft.com/office/drawing/2014/main" id="{A32FAC9D-9031-4673-A2AF-91E61EB45AF5}"/>
                </a:ext>
              </a:extLst>
            </p:cNvPr>
            <p:cNvSpPr/>
            <p:nvPr/>
          </p:nvSpPr>
          <p:spPr>
            <a:xfrm>
              <a:off x="4008279" y="2181000"/>
              <a:ext cx="342900" cy="619125"/>
            </a:xfrm>
            <a:custGeom>
              <a:avLst/>
              <a:gdLst>
                <a:gd name="connsiteX0" fmla="*/ 8413 w 342900"/>
                <a:gd name="connsiteY0" fmla="*/ 193582 h 619125"/>
                <a:gd name="connsiteX1" fmla="*/ 126523 w 342900"/>
                <a:gd name="connsiteY1" fmla="*/ 77377 h 619125"/>
                <a:gd name="connsiteX2" fmla="*/ 163671 w 342900"/>
                <a:gd name="connsiteY2" fmla="*/ 76424 h 619125"/>
                <a:gd name="connsiteX3" fmla="*/ 316071 w 342900"/>
                <a:gd name="connsiteY3" fmla="*/ 8797 h 619125"/>
                <a:gd name="connsiteX4" fmla="*/ 334168 w 342900"/>
                <a:gd name="connsiteY4" fmla="*/ 109762 h 619125"/>
                <a:gd name="connsiteX5" fmla="*/ 307498 w 342900"/>
                <a:gd name="connsiteY5" fmla="*/ 568867 h 619125"/>
                <a:gd name="connsiteX6" fmla="*/ 233203 w 342900"/>
                <a:gd name="connsiteY6" fmla="*/ 601252 h 619125"/>
                <a:gd name="connsiteX7" fmla="*/ 47466 w 342900"/>
                <a:gd name="connsiteY7" fmla="*/ 596489 h 619125"/>
                <a:gd name="connsiteX8" fmla="*/ 65563 w 342900"/>
                <a:gd name="connsiteY8" fmla="*/ 283117 h 619125"/>
                <a:gd name="connsiteX9" fmla="*/ 8413 w 342900"/>
                <a:gd name="connsiteY9" fmla="*/ 193582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619125">
                  <a:moveTo>
                    <a:pt x="8413" y="193582"/>
                  </a:moveTo>
                  <a:cubicBezTo>
                    <a:pt x="13176" y="169769"/>
                    <a:pt x="69373" y="108809"/>
                    <a:pt x="126523" y="77377"/>
                  </a:cubicBezTo>
                  <a:cubicBezTo>
                    <a:pt x="126523" y="77377"/>
                    <a:pt x="122713" y="87854"/>
                    <a:pt x="163671" y="76424"/>
                  </a:cubicBezTo>
                  <a:cubicBezTo>
                    <a:pt x="195103" y="66899"/>
                    <a:pt x="297973" y="-4538"/>
                    <a:pt x="316071" y="8797"/>
                  </a:cubicBezTo>
                  <a:cubicBezTo>
                    <a:pt x="358933" y="38324"/>
                    <a:pt x="333216" y="93569"/>
                    <a:pt x="334168" y="109762"/>
                  </a:cubicBezTo>
                  <a:cubicBezTo>
                    <a:pt x="333216" y="279307"/>
                    <a:pt x="163671" y="347887"/>
                    <a:pt x="307498" y="568867"/>
                  </a:cubicBezTo>
                  <a:cubicBezTo>
                    <a:pt x="307498" y="568867"/>
                    <a:pt x="304641" y="571724"/>
                    <a:pt x="233203" y="601252"/>
                  </a:cubicBezTo>
                  <a:cubicBezTo>
                    <a:pt x="161766" y="630779"/>
                    <a:pt x="47466" y="596489"/>
                    <a:pt x="47466" y="596489"/>
                  </a:cubicBezTo>
                  <a:cubicBezTo>
                    <a:pt x="17938" y="532672"/>
                    <a:pt x="30321" y="349792"/>
                    <a:pt x="65563" y="283117"/>
                  </a:cubicBezTo>
                  <a:cubicBezTo>
                    <a:pt x="66516" y="283117"/>
                    <a:pt x="-3017" y="254542"/>
                    <a:pt x="8413" y="193582"/>
                  </a:cubicBezTo>
                  <a:close/>
                </a:path>
              </a:pathLst>
            </a:custGeom>
            <a:solidFill>
              <a:srgbClr val="4091D5"/>
            </a:solidFill>
            <a:ln w="9525" cap="flat">
              <a:noFill/>
              <a:prstDash val="solid"/>
              <a:miter/>
            </a:ln>
          </p:spPr>
          <p:txBody>
            <a:bodyPr rtlCol="0" anchor="ctr"/>
            <a:lstStyle/>
            <a:p>
              <a:endParaRPr lang="zh-CN" altLang="en-US"/>
            </a:p>
          </p:txBody>
        </p:sp>
        <p:sp>
          <p:nvSpPr>
            <p:cNvPr id="136" name="任意多边形: 形状 135">
              <a:extLst>
                <a:ext uri="{FF2B5EF4-FFF2-40B4-BE49-F238E27FC236}">
                  <a16:creationId xmlns:a16="http://schemas.microsoft.com/office/drawing/2014/main" id="{606CF338-12D1-4195-B718-BA92F4488F98}"/>
                </a:ext>
              </a:extLst>
            </p:cNvPr>
            <p:cNvSpPr/>
            <p:nvPr/>
          </p:nvSpPr>
          <p:spPr>
            <a:xfrm>
              <a:off x="4008279" y="2353151"/>
              <a:ext cx="285750" cy="438150"/>
            </a:xfrm>
            <a:custGeom>
              <a:avLst/>
              <a:gdLst>
                <a:gd name="connsiteX0" fmla="*/ 8413 w 285750"/>
                <a:gd name="connsiteY0" fmla="*/ 21431 h 438150"/>
                <a:gd name="connsiteX1" fmla="*/ 9365 w 285750"/>
                <a:gd name="connsiteY1" fmla="*/ 18574 h 438150"/>
                <a:gd name="connsiteX2" fmla="*/ 69373 w 285750"/>
                <a:gd name="connsiteY2" fmla="*/ 70009 h 438150"/>
                <a:gd name="connsiteX3" fmla="*/ 287495 w 285750"/>
                <a:gd name="connsiteY3" fmla="*/ 7144 h 438150"/>
                <a:gd name="connsiteX4" fmla="*/ 136048 w 285750"/>
                <a:gd name="connsiteY4" fmla="*/ 134779 h 438150"/>
                <a:gd name="connsiteX5" fmla="*/ 103663 w 285750"/>
                <a:gd name="connsiteY5" fmla="*/ 284321 h 438150"/>
                <a:gd name="connsiteX6" fmla="*/ 168433 w 285750"/>
                <a:gd name="connsiteY6" fmla="*/ 410051 h 438150"/>
                <a:gd name="connsiteX7" fmla="*/ 252253 w 285750"/>
                <a:gd name="connsiteY7" fmla="*/ 420529 h 438150"/>
                <a:gd name="connsiteX8" fmla="*/ 234155 w 285750"/>
                <a:gd name="connsiteY8" fmla="*/ 428149 h 438150"/>
                <a:gd name="connsiteX9" fmla="*/ 48418 w 285750"/>
                <a:gd name="connsiteY9" fmla="*/ 423386 h 438150"/>
                <a:gd name="connsiteX10" fmla="*/ 66515 w 285750"/>
                <a:gd name="connsiteY10" fmla="*/ 110014 h 438150"/>
                <a:gd name="connsiteX11" fmla="*/ 8413 w 285750"/>
                <a:gd name="connsiteY11" fmla="*/ 2143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0" h="438150">
                  <a:moveTo>
                    <a:pt x="8413" y="21431"/>
                  </a:moveTo>
                  <a:cubicBezTo>
                    <a:pt x="8413" y="20479"/>
                    <a:pt x="8413" y="19526"/>
                    <a:pt x="9365" y="18574"/>
                  </a:cubicBezTo>
                  <a:cubicBezTo>
                    <a:pt x="9365" y="18574"/>
                    <a:pt x="22700" y="60484"/>
                    <a:pt x="69373" y="70009"/>
                  </a:cubicBezTo>
                  <a:cubicBezTo>
                    <a:pt x="116045" y="79534"/>
                    <a:pt x="287495" y="7144"/>
                    <a:pt x="287495" y="7144"/>
                  </a:cubicBezTo>
                  <a:cubicBezTo>
                    <a:pt x="287495" y="7144"/>
                    <a:pt x="139858" y="107156"/>
                    <a:pt x="136048" y="134779"/>
                  </a:cubicBezTo>
                  <a:cubicBezTo>
                    <a:pt x="132238" y="162401"/>
                    <a:pt x="102710" y="217646"/>
                    <a:pt x="103663" y="284321"/>
                  </a:cubicBezTo>
                  <a:cubicBezTo>
                    <a:pt x="104615" y="350996"/>
                    <a:pt x="125570" y="391001"/>
                    <a:pt x="168433" y="410051"/>
                  </a:cubicBezTo>
                  <a:cubicBezTo>
                    <a:pt x="191293" y="419576"/>
                    <a:pt x="226535" y="420529"/>
                    <a:pt x="252253" y="420529"/>
                  </a:cubicBezTo>
                  <a:cubicBezTo>
                    <a:pt x="246538" y="422434"/>
                    <a:pt x="240823" y="425291"/>
                    <a:pt x="234155" y="428149"/>
                  </a:cubicBezTo>
                  <a:cubicBezTo>
                    <a:pt x="162718" y="457676"/>
                    <a:pt x="48418" y="423386"/>
                    <a:pt x="48418" y="423386"/>
                  </a:cubicBezTo>
                  <a:cubicBezTo>
                    <a:pt x="18890" y="359569"/>
                    <a:pt x="31273" y="176689"/>
                    <a:pt x="66515" y="110014"/>
                  </a:cubicBezTo>
                  <a:cubicBezTo>
                    <a:pt x="66515" y="110966"/>
                    <a:pt x="-3017" y="82391"/>
                    <a:pt x="8413" y="21431"/>
                  </a:cubicBezTo>
                  <a:close/>
                </a:path>
              </a:pathLst>
            </a:custGeom>
            <a:solidFill>
              <a:srgbClr val="3783C5"/>
            </a:solidFill>
            <a:ln w="9525" cap="flat">
              <a:noFill/>
              <a:prstDash val="solid"/>
              <a:miter/>
            </a:ln>
          </p:spPr>
          <p:txBody>
            <a:bodyPr rtlCol="0" anchor="ctr"/>
            <a:lstStyle/>
            <a:p>
              <a:endParaRPr lang="zh-CN" altLang="en-US"/>
            </a:p>
          </p:txBody>
        </p:sp>
        <p:sp>
          <p:nvSpPr>
            <p:cNvPr id="137" name="任意多边形: 形状 136">
              <a:extLst>
                <a:ext uri="{FF2B5EF4-FFF2-40B4-BE49-F238E27FC236}">
                  <a16:creationId xmlns:a16="http://schemas.microsoft.com/office/drawing/2014/main" id="{84490C9E-02E4-439F-B53E-F8C0462A7C51}"/>
                </a:ext>
              </a:extLst>
            </p:cNvPr>
            <p:cNvSpPr/>
            <p:nvPr/>
          </p:nvSpPr>
          <p:spPr>
            <a:xfrm>
              <a:off x="3751421" y="2321718"/>
              <a:ext cx="466725" cy="180975"/>
            </a:xfrm>
            <a:custGeom>
              <a:avLst/>
              <a:gdLst>
                <a:gd name="connsiteX0" fmla="*/ 295751 w 466725"/>
                <a:gd name="connsiteY0" fmla="*/ 179546 h 180975"/>
                <a:gd name="connsiteX1" fmla="*/ 28099 w 466725"/>
                <a:gd name="connsiteY1" fmla="*/ 155734 h 180975"/>
                <a:gd name="connsiteX2" fmla="*/ 7144 w 466725"/>
                <a:gd name="connsiteY2" fmla="*/ 104299 h 180975"/>
                <a:gd name="connsiteX3" fmla="*/ 290989 w 466725"/>
                <a:gd name="connsiteY3" fmla="*/ 106204 h 180975"/>
                <a:gd name="connsiteX4" fmla="*/ 395764 w 466725"/>
                <a:gd name="connsiteY4" fmla="*/ 7144 h 180975"/>
                <a:gd name="connsiteX5" fmla="*/ 468154 w 466725"/>
                <a:gd name="connsiteY5" fmla="*/ 7477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180975">
                  <a:moveTo>
                    <a:pt x="295751" y="179546"/>
                  </a:moveTo>
                  <a:lnTo>
                    <a:pt x="28099" y="155734"/>
                  </a:lnTo>
                  <a:lnTo>
                    <a:pt x="7144" y="104299"/>
                  </a:lnTo>
                  <a:lnTo>
                    <a:pt x="290989" y="106204"/>
                  </a:lnTo>
                  <a:lnTo>
                    <a:pt x="395764" y="7144"/>
                  </a:lnTo>
                  <a:lnTo>
                    <a:pt x="468154" y="74771"/>
                  </a:lnTo>
                  <a:close/>
                </a:path>
              </a:pathLst>
            </a:custGeom>
            <a:solidFill>
              <a:srgbClr val="D8C1CA"/>
            </a:solidFill>
            <a:ln w="9525" cap="flat">
              <a:noFill/>
              <a:prstDash val="solid"/>
              <a:miter/>
            </a:ln>
          </p:spPr>
          <p:txBody>
            <a:bodyPr rtlCol="0" anchor="ctr"/>
            <a:lstStyle/>
            <a:p>
              <a:endParaRPr lang="zh-CN" altLang="en-US"/>
            </a:p>
          </p:txBody>
        </p:sp>
        <p:sp>
          <p:nvSpPr>
            <p:cNvPr id="138" name="任意多边形: 形状 137">
              <a:extLst>
                <a:ext uri="{FF2B5EF4-FFF2-40B4-BE49-F238E27FC236}">
                  <a16:creationId xmlns:a16="http://schemas.microsoft.com/office/drawing/2014/main" id="{A3350FA7-C3CA-48E2-A394-132578810A36}"/>
                </a:ext>
              </a:extLst>
            </p:cNvPr>
            <p:cNvSpPr/>
            <p:nvPr/>
          </p:nvSpPr>
          <p:spPr>
            <a:xfrm>
              <a:off x="4103846" y="2209526"/>
              <a:ext cx="257175" cy="238125"/>
            </a:xfrm>
            <a:custGeom>
              <a:avLst/>
              <a:gdLst>
                <a:gd name="connsiteX0" fmla="*/ 7144 w 257175"/>
                <a:gd name="connsiteY0" fmla="*/ 152674 h 238125"/>
                <a:gd name="connsiteX1" fmla="*/ 56674 w 257175"/>
                <a:gd name="connsiteY1" fmla="*/ 234589 h 238125"/>
                <a:gd name="connsiteX2" fmla="*/ 252889 w 257175"/>
                <a:gd name="connsiteY2" fmla="*/ 88856 h 238125"/>
                <a:gd name="connsiteX3" fmla="*/ 7144 w 257175"/>
                <a:gd name="connsiteY3" fmla="*/ 152674 h 238125"/>
              </a:gdLst>
              <a:ahLst/>
              <a:cxnLst>
                <a:cxn ang="0">
                  <a:pos x="connsiteX0" y="connsiteY0"/>
                </a:cxn>
                <a:cxn ang="0">
                  <a:pos x="connsiteX1" y="connsiteY1"/>
                </a:cxn>
                <a:cxn ang="0">
                  <a:pos x="connsiteX2" y="connsiteY2"/>
                </a:cxn>
                <a:cxn ang="0">
                  <a:pos x="connsiteX3" y="connsiteY3"/>
                </a:cxn>
              </a:cxnLst>
              <a:rect l="l" t="t" r="r" b="b"/>
              <a:pathLst>
                <a:path w="257175" h="238125">
                  <a:moveTo>
                    <a:pt x="7144" y="152674"/>
                  </a:moveTo>
                  <a:lnTo>
                    <a:pt x="56674" y="234589"/>
                  </a:lnTo>
                  <a:cubicBezTo>
                    <a:pt x="56674" y="234589"/>
                    <a:pt x="234791" y="141244"/>
                    <a:pt x="252889" y="88856"/>
                  </a:cubicBezTo>
                  <a:cubicBezTo>
                    <a:pt x="270034" y="-84499"/>
                    <a:pt x="107156" y="57424"/>
                    <a:pt x="7144" y="152674"/>
                  </a:cubicBezTo>
                  <a:close/>
                </a:path>
              </a:pathLst>
            </a:custGeom>
            <a:solidFill>
              <a:srgbClr val="4899D8"/>
            </a:solidFill>
            <a:ln w="9525" cap="flat">
              <a:noFill/>
              <a:prstDash val="solid"/>
              <a:miter/>
            </a:ln>
          </p:spPr>
          <p:txBody>
            <a:bodyPr rtlCol="0" anchor="ctr"/>
            <a:lstStyle/>
            <a:p>
              <a:endParaRPr lang="zh-CN" altLang="en-US"/>
            </a:p>
          </p:txBody>
        </p:sp>
        <p:sp>
          <p:nvSpPr>
            <p:cNvPr id="139" name="任意多边形: 形状 138">
              <a:extLst>
                <a:ext uri="{FF2B5EF4-FFF2-40B4-BE49-F238E27FC236}">
                  <a16:creationId xmlns:a16="http://schemas.microsoft.com/office/drawing/2014/main" id="{AE8CB9B1-2F07-4C14-9F03-C256DF57D7A5}"/>
                </a:ext>
              </a:extLst>
            </p:cNvPr>
            <p:cNvSpPr/>
            <p:nvPr/>
          </p:nvSpPr>
          <p:spPr>
            <a:xfrm>
              <a:off x="3595995" y="2379821"/>
              <a:ext cx="209550" cy="104775"/>
            </a:xfrm>
            <a:custGeom>
              <a:avLst/>
              <a:gdLst>
                <a:gd name="connsiteX0" fmla="*/ 88275 w 209550"/>
                <a:gd name="connsiteY0" fmla="*/ 7144 h 104775"/>
                <a:gd name="connsiteX1" fmla="*/ 13980 w 209550"/>
                <a:gd name="connsiteY1" fmla="*/ 30956 h 104775"/>
                <a:gd name="connsiteX2" fmla="*/ 8265 w 209550"/>
                <a:gd name="connsiteY2" fmla="*/ 44291 h 104775"/>
                <a:gd name="connsiteX3" fmla="*/ 18742 w 209550"/>
                <a:gd name="connsiteY3" fmla="*/ 49054 h 104775"/>
                <a:gd name="connsiteX4" fmla="*/ 27315 w 209550"/>
                <a:gd name="connsiteY4" fmla="*/ 47149 h 104775"/>
                <a:gd name="connsiteX5" fmla="*/ 27315 w 209550"/>
                <a:gd name="connsiteY5" fmla="*/ 50959 h 104775"/>
                <a:gd name="connsiteX6" fmla="*/ 27315 w 209550"/>
                <a:gd name="connsiteY6" fmla="*/ 52864 h 104775"/>
                <a:gd name="connsiteX7" fmla="*/ 37792 w 209550"/>
                <a:gd name="connsiteY7" fmla="*/ 58579 h 104775"/>
                <a:gd name="connsiteX8" fmla="*/ 41602 w 209550"/>
                <a:gd name="connsiteY8" fmla="*/ 57626 h 104775"/>
                <a:gd name="connsiteX9" fmla="*/ 40650 w 209550"/>
                <a:gd name="connsiteY9" fmla="*/ 64294 h 104775"/>
                <a:gd name="connsiteX10" fmla="*/ 40650 w 209550"/>
                <a:gd name="connsiteY10" fmla="*/ 66199 h 104775"/>
                <a:gd name="connsiteX11" fmla="*/ 51127 w 209550"/>
                <a:gd name="connsiteY11" fmla="*/ 71914 h 104775"/>
                <a:gd name="connsiteX12" fmla="*/ 83512 w 209550"/>
                <a:gd name="connsiteY12" fmla="*/ 63341 h 104775"/>
                <a:gd name="connsiteX13" fmla="*/ 99705 w 209550"/>
                <a:gd name="connsiteY13" fmla="*/ 78581 h 104775"/>
                <a:gd name="connsiteX14" fmla="*/ 191145 w 209550"/>
                <a:gd name="connsiteY14" fmla="*/ 94774 h 104775"/>
                <a:gd name="connsiteX15" fmla="*/ 202575 w 209550"/>
                <a:gd name="connsiteY15" fmla="*/ 57626 h 104775"/>
                <a:gd name="connsiteX16" fmla="*/ 88275 w 209550"/>
                <a:gd name="connsiteY16"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04775">
                  <a:moveTo>
                    <a:pt x="88275" y="7144"/>
                  </a:moveTo>
                  <a:lnTo>
                    <a:pt x="13980" y="30956"/>
                  </a:lnTo>
                  <a:cubicBezTo>
                    <a:pt x="8265" y="32861"/>
                    <a:pt x="5407" y="39529"/>
                    <a:pt x="8265" y="44291"/>
                  </a:cubicBezTo>
                  <a:cubicBezTo>
                    <a:pt x="10170" y="48101"/>
                    <a:pt x="13980" y="50006"/>
                    <a:pt x="18742" y="49054"/>
                  </a:cubicBezTo>
                  <a:lnTo>
                    <a:pt x="27315" y="47149"/>
                  </a:lnTo>
                  <a:cubicBezTo>
                    <a:pt x="27315" y="48101"/>
                    <a:pt x="27315" y="50006"/>
                    <a:pt x="27315" y="50959"/>
                  </a:cubicBezTo>
                  <a:lnTo>
                    <a:pt x="27315" y="52864"/>
                  </a:lnTo>
                  <a:cubicBezTo>
                    <a:pt x="28267" y="57626"/>
                    <a:pt x="33030" y="60484"/>
                    <a:pt x="37792" y="58579"/>
                  </a:cubicBezTo>
                  <a:lnTo>
                    <a:pt x="41602" y="57626"/>
                  </a:lnTo>
                  <a:cubicBezTo>
                    <a:pt x="40650" y="59531"/>
                    <a:pt x="40650" y="61436"/>
                    <a:pt x="40650" y="64294"/>
                  </a:cubicBezTo>
                  <a:lnTo>
                    <a:pt x="40650" y="66199"/>
                  </a:lnTo>
                  <a:cubicBezTo>
                    <a:pt x="41602" y="70961"/>
                    <a:pt x="46365" y="73819"/>
                    <a:pt x="51127" y="71914"/>
                  </a:cubicBezTo>
                  <a:lnTo>
                    <a:pt x="83512" y="63341"/>
                  </a:lnTo>
                  <a:cubicBezTo>
                    <a:pt x="87322" y="69056"/>
                    <a:pt x="93037" y="73819"/>
                    <a:pt x="99705" y="78581"/>
                  </a:cubicBezTo>
                  <a:cubicBezTo>
                    <a:pt x="132090" y="100489"/>
                    <a:pt x="163522" y="106204"/>
                    <a:pt x="191145" y="94774"/>
                  </a:cubicBezTo>
                  <a:cubicBezTo>
                    <a:pt x="197812" y="77629"/>
                    <a:pt x="195907" y="73819"/>
                    <a:pt x="202575" y="57626"/>
                  </a:cubicBezTo>
                  <a:cubicBezTo>
                    <a:pt x="157807" y="49054"/>
                    <a:pt x="122565" y="28099"/>
                    <a:pt x="88275" y="7144"/>
                  </a:cubicBezTo>
                  <a:close/>
                </a:path>
              </a:pathLst>
            </a:custGeom>
            <a:solidFill>
              <a:srgbClr val="D8C1CA"/>
            </a:solidFill>
            <a:ln w="9525" cap="flat">
              <a:noFill/>
              <a:prstDash val="solid"/>
              <a:miter/>
            </a:ln>
          </p:spPr>
          <p:txBody>
            <a:bodyPr rtlCol="0" anchor="ctr"/>
            <a:lstStyle/>
            <a:p>
              <a:endParaRPr lang="zh-CN" altLang="en-US"/>
            </a:p>
          </p:txBody>
        </p:sp>
        <p:sp>
          <p:nvSpPr>
            <p:cNvPr id="140" name="任意多边形: 形状 139">
              <a:extLst>
                <a:ext uri="{FF2B5EF4-FFF2-40B4-BE49-F238E27FC236}">
                  <a16:creationId xmlns:a16="http://schemas.microsoft.com/office/drawing/2014/main" id="{DE380E99-9351-41E5-899E-1474790F28ED}"/>
                </a:ext>
              </a:extLst>
            </p:cNvPr>
            <p:cNvSpPr/>
            <p:nvPr/>
          </p:nvSpPr>
          <p:spPr>
            <a:xfrm>
              <a:off x="1897856" y="2080736"/>
              <a:ext cx="457200" cy="619125"/>
            </a:xfrm>
            <a:custGeom>
              <a:avLst/>
              <a:gdLst>
                <a:gd name="connsiteX0" fmla="*/ 7144 w 457200"/>
                <a:gd name="connsiteY0" fmla="*/ 47149 h 619125"/>
                <a:gd name="connsiteX1" fmla="*/ 223361 w 457200"/>
                <a:gd name="connsiteY1" fmla="*/ 7144 h 619125"/>
                <a:gd name="connsiteX2" fmla="*/ 450056 w 457200"/>
                <a:gd name="connsiteY2" fmla="*/ 26194 h 619125"/>
                <a:gd name="connsiteX3" fmla="*/ 405289 w 457200"/>
                <a:gd name="connsiteY3" fmla="*/ 375761 h 619125"/>
                <a:gd name="connsiteX4" fmla="*/ 432911 w 457200"/>
                <a:gd name="connsiteY4" fmla="*/ 611981 h 619125"/>
                <a:gd name="connsiteX5" fmla="*/ 48101 w 457200"/>
                <a:gd name="connsiteY5" fmla="*/ 611981 h 619125"/>
                <a:gd name="connsiteX6" fmla="*/ 62389 w 457200"/>
                <a:gd name="connsiteY6" fmla="*/ 411004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619125">
                  <a:moveTo>
                    <a:pt x="7144" y="47149"/>
                  </a:moveTo>
                  <a:lnTo>
                    <a:pt x="223361" y="7144"/>
                  </a:lnTo>
                  <a:lnTo>
                    <a:pt x="450056" y="26194"/>
                  </a:lnTo>
                  <a:lnTo>
                    <a:pt x="405289" y="375761"/>
                  </a:lnTo>
                  <a:lnTo>
                    <a:pt x="432911" y="611981"/>
                  </a:lnTo>
                  <a:lnTo>
                    <a:pt x="48101" y="611981"/>
                  </a:lnTo>
                  <a:lnTo>
                    <a:pt x="62389" y="411004"/>
                  </a:lnTo>
                  <a:close/>
                </a:path>
              </a:pathLst>
            </a:custGeom>
            <a:solidFill>
              <a:srgbClr val="34487B"/>
            </a:solidFill>
            <a:ln w="9525" cap="flat">
              <a:noFill/>
              <a:prstDash val="solid"/>
              <a:miter/>
            </a:ln>
          </p:spPr>
          <p:txBody>
            <a:bodyPr rtlCol="0" anchor="ctr"/>
            <a:lstStyle/>
            <a:p>
              <a:endParaRPr lang="zh-CN" altLang="en-US"/>
            </a:p>
          </p:txBody>
        </p:sp>
        <p:sp>
          <p:nvSpPr>
            <p:cNvPr id="141" name="任意多边形: 形状 140">
              <a:extLst>
                <a:ext uri="{FF2B5EF4-FFF2-40B4-BE49-F238E27FC236}">
                  <a16:creationId xmlns:a16="http://schemas.microsoft.com/office/drawing/2014/main" id="{3895DEDE-2A3B-441E-9872-9AE3ED6DCD0A}"/>
                </a:ext>
              </a:extLst>
            </p:cNvPr>
            <p:cNvSpPr/>
            <p:nvPr/>
          </p:nvSpPr>
          <p:spPr>
            <a:xfrm>
              <a:off x="1909286" y="2185511"/>
              <a:ext cx="428625" cy="276225"/>
            </a:xfrm>
            <a:custGeom>
              <a:avLst/>
              <a:gdLst>
                <a:gd name="connsiteX0" fmla="*/ 428149 w 428625"/>
                <a:gd name="connsiteY0" fmla="*/ 7144 h 276225"/>
                <a:gd name="connsiteX1" fmla="*/ 394811 w 428625"/>
                <a:gd name="connsiteY1" fmla="*/ 263366 h 276225"/>
                <a:gd name="connsiteX2" fmla="*/ 46196 w 428625"/>
                <a:gd name="connsiteY2" fmla="*/ 273844 h 276225"/>
                <a:gd name="connsiteX3" fmla="*/ 7144 w 428625"/>
                <a:gd name="connsiteY3" fmla="*/ 19526 h 276225"/>
                <a:gd name="connsiteX4" fmla="*/ 75724 w 428625"/>
                <a:gd name="connsiteY4" fmla="*/ 9049 h 276225"/>
                <a:gd name="connsiteX5" fmla="*/ 428149 w 428625"/>
                <a:gd name="connsiteY5" fmla="*/ 7144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25" h="276225">
                  <a:moveTo>
                    <a:pt x="428149" y="7144"/>
                  </a:moveTo>
                  <a:lnTo>
                    <a:pt x="394811" y="263366"/>
                  </a:lnTo>
                  <a:lnTo>
                    <a:pt x="46196" y="273844"/>
                  </a:lnTo>
                  <a:lnTo>
                    <a:pt x="7144" y="19526"/>
                  </a:lnTo>
                  <a:cubicBezTo>
                    <a:pt x="7144" y="19526"/>
                    <a:pt x="64294" y="8096"/>
                    <a:pt x="75724" y="9049"/>
                  </a:cubicBezTo>
                  <a:lnTo>
                    <a:pt x="428149" y="7144"/>
                  </a:lnTo>
                  <a:close/>
                </a:path>
              </a:pathLst>
            </a:custGeom>
            <a:solidFill>
              <a:srgbClr val="293B64"/>
            </a:solidFill>
            <a:ln w="9525" cap="flat">
              <a:noFill/>
              <a:prstDash val="solid"/>
              <a:miter/>
            </a:ln>
          </p:spPr>
          <p:txBody>
            <a:bodyPr rtlCol="0" anchor="ctr"/>
            <a:lstStyle/>
            <a:p>
              <a:endParaRPr lang="zh-CN" altLang="en-US"/>
            </a:p>
          </p:txBody>
        </p:sp>
        <p:sp>
          <p:nvSpPr>
            <p:cNvPr id="142" name="任意多边形: 形状 141">
              <a:extLst>
                <a:ext uri="{FF2B5EF4-FFF2-40B4-BE49-F238E27FC236}">
                  <a16:creationId xmlns:a16="http://schemas.microsoft.com/office/drawing/2014/main" id="{31228A18-6786-4480-84ED-5754A441C7BE}"/>
                </a:ext>
              </a:extLst>
            </p:cNvPr>
            <p:cNvSpPr/>
            <p:nvPr/>
          </p:nvSpPr>
          <p:spPr>
            <a:xfrm>
              <a:off x="1679833" y="2120741"/>
              <a:ext cx="276225" cy="428625"/>
            </a:xfrm>
            <a:custGeom>
              <a:avLst/>
              <a:gdLst>
                <a:gd name="connsiteX0" fmla="*/ 225167 w 276225"/>
                <a:gd name="connsiteY0" fmla="*/ 7144 h 428625"/>
                <a:gd name="connsiteX1" fmla="*/ 271839 w 276225"/>
                <a:gd name="connsiteY1" fmla="*/ 199549 h 428625"/>
                <a:gd name="connsiteX2" fmla="*/ 122296 w 276225"/>
                <a:gd name="connsiteY2" fmla="*/ 348139 h 428625"/>
                <a:gd name="connsiteX3" fmla="*/ 42287 w 276225"/>
                <a:gd name="connsiteY3" fmla="*/ 423386 h 428625"/>
                <a:gd name="connsiteX4" fmla="*/ 27999 w 276225"/>
                <a:gd name="connsiteY4" fmla="*/ 280511 h 428625"/>
                <a:gd name="connsiteX5" fmla="*/ 225167 w 276225"/>
                <a:gd name="connsiteY5" fmla="*/ 7144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428625">
                  <a:moveTo>
                    <a:pt x="225167" y="7144"/>
                  </a:moveTo>
                  <a:lnTo>
                    <a:pt x="271839" y="199549"/>
                  </a:lnTo>
                  <a:lnTo>
                    <a:pt x="122296" y="348139"/>
                  </a:lnTo>
                  <a:lnTo>
                    <a:pt x="42287" y="423386"/>
                  </a:lnTo>
                  <a:cubicBezTo>
                    <a:pt x="21332" y="400526"/>
                    <a:pt x="-16768" y="381476"/>
                    <a:pt x="27999" y="280511"/>
                  </a:cubicBezTo>
                  <a:lnTo>
                    <a:pt x="225167" y="7144"/>
                  </a:lnTo>
                  <a:close/>
                </a:path>
              </a:pathLst>
            </a:custGeom>
            <a:solidFill>
              <a:srgbClr val="34487B"/>
            </a:solidFill>
            <a:ln w="9525" cap="flat">
              <a:noFill/>
              <a:prstDash val="solid"/>
              <a:miter/>
            </a:ln>
          </p:spPr>
          <p:txBody>
            <a:bodyPr rtlCol="0" anchor="ctr"/>
            <a:lstStyle/>
            <a:p>
              <a:endParaRPr lang="zh-CN" altLang="en-US"/>
            </a:p>
          </p:txBody>
        </p:sp>
        <p:sp>
          <p:nvSpPr>
            <p:cNvPr id="143" name="任意多边形: 形状 142">
              <a:extLst>
                <a:ext uri="{FF2B5EF4-FFF2-40B4-BE49-F238E27FC236}">
                  <a16:creationId xmlns:a16="http://schemas.microsoft.com/office/drawing/2014/main" id="{2A4F3A03-2BC6-43A4-A44B-CA5EEB30993C}"/>
                </a:ext>
              </a:extLst>
            </p:cNvPr>
            <p:cNvSpPr/>
            <p:nvPr/>
          </p:nvSpPr>
          <p:spPr>
            <a:xfrm>
              <a:off x="1676101" y="2418649"/>
              <a:ext cx="333375" cy="133350"/>
            </a:xfrm>
            <a:custGeom>
              <a:avLst/>
              <a:gdLst>
                <a:gd name="connsiteX0" fmla="*/ 42209 w 333375"/>
                <a:gd name="connsiteY0" fmla="*/ 124526 h 133350"/>
                <a:gd name="connsiteX1" fmla="*/ 326054 w 333375"/>
                <a:gd name="connsiteY1" fmla="*/ 134051 h 133350"/>
                <a:gd name="connsiteX2" fmla="*/ 333674 w 333375"/>
                <a:gd name="connsiteY2" fmla="*/ 65471 h 133350"/>
                <a:gd name="connsiteX3" fmla="*/ 94596 w 333375"/>
                <a:gd name="connsiteY3" fmla="*/ 10226 h 133350"/>
                <a:gd name="connsiteX4" fmla="*/ 42209 w 333375"/>
                <a:gd name="connsiteY4" fmla="*/ 124526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 h="133350">
                  <a:moveTo>
                    <a:pt x="42209" y="124526"/>
                  </a:moveTo>
                  <a:lnTo>
                    <a:pt x="326054" y="134051"/>
                  </a:lnTo>
                  <a:lnTo>
                    <a:pt x="333674" y="65471"/>
                  </a:lnTo>
                  <a:cubicBezTo>
                    <a:pt x="253664" y="47373"/>
                    <a:pt x="173654" y="28323"/>
                    <a:pt x="94596" y="10226"/>
                  </a:cubicBezTo>
                  <a:cubicBezTo>
                    <a:pt x="-8274" y="-9777"/>
                    <a:pt x="-13036" y="72138"/>
                    <a:pt x="42209" y="124526"/>
                  </a:cubicBezTo>
                  <a:close/>
                </a:path>
              </a:pathLst>
            </a:custGeom>
            <a:solidFill>
              <a:srgbClr val="394C8A"/>
            </a:solidFill>
            <a:ln w="9525" cap="flat">
              <a:noFill/>
              <a:prstDash val="solid"/>
              <a:miter/>
            </a:ln>
          </p:spPr>
          <p:txBody>
            <a:bodyPr rtlCol="0" anchor="ctr"/>
            <a:lstStyle/>
            <a:p>
              <a:endParaRPr lang="zh-CN" altLang="en-US"/>
            </a:p>
          </p:txBody>
        </p:sp>
        <p:sp>
          <p:nvSpPr>
            <p:cNvPr id="144" name="任意多边形: 形状 143">
              <a:extLst>
                <a:ext uri="{FF2B5EF4-FFF2-40B4-BE49-F238E27FC236}">
                  <a16:creationId xmlns:a16="http://schemas.microsoft.com/office/drawing/2014/main" id="{9A231503-926B-47D3-934D-F7CDD34F0199}"/>
                </a:ext>
              </a:extLst>
            </p:cNvPr>
            <p:cNvSpPr/>
            <p:nvPr/>
          </p:nvSpPr>
          <p:spPr>
            <a:xfrm>
              <a:off x="2258853" y="2099786"/>
              <a:ext cx="304800" cy="361950"/>
            </a:xfrm>
            <a:custGeom>
              <a:avLst/>
              <a:gdLst>
                <a:gd name="connsiteX0" fmla="*/ 89059 w 304800"/>
                <a:gd name="connsiteY0" fmla="*/ 7144 h 361950"/>
                <a:gd name="connsiteX1" fmla="*/ 7144 w 304800"/>
                <a:gd name="connsiteY1" fmla="*/ 117634 h 361950"/>
                <a:gd name="connsiteX2" fmla="*/ 179546 w 304800"/>
                <a:gd name="connsiteY2" fmla="*/ 354806 h 361950"/>
                <a:gd name="connsiteX3" fmla="*/ 250031 w 304800"/>
                <a:gd name="connsiteY3" fmla="*/ 352901 h 361950"/>
                <a:gd name="connsiteX4" fmla="*/ 300514 w 304800"/>
                <a:gd name="connsiteY4" fmla="*/ 357664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61950">
                  <a:moveTo>
                    <a:pt x="89059" y="7144"/>
                  </a:moveTo>
                  <a:lnTo>
                    <a:pt x="7144" y="117634"/>
                  </a:lnTo>
                  <a:lnTo>
                    <a:pt x="179546" y="354806"/>
                  </a:lnTo>
                  <a:lnTo>
                    <a:pt x="250031" y="352901"/>
                  </a:lnTo>
                  <a:lnTo>
                    <a:pt x="300514" y="357664"/>
                  </a:lnTo>
                  <a:close/>
                </a:path>
              </a:pathLst>
            </a:custGeom>
            <a:solidFill>
              <a:srgbClr val="34487B"/>
            </a:solidFill>
            <a:ln w="9525" cap="flat">
              <a:noFill/>
              <a:prstDash val="solid"/>
              <a:miter/>
            </a:ln>
          </p:spPr>
          <p:txBody>
            <a:bodyPr rtlCol="0" anchor="ctr"/>
            <a:lstStyle/>
            <a:p>
              <a:endParaRPr lang="zh-CN" altLang="en-US"/>
            </a:p>
          </p:txBody>
        </p:sp>
        <p:sp>
          <p:nvSpPr>
            <p:cNvPr id="145" name="任意多边形: 形状 144">
              <a:extLst>
                <a:ext uri="{FF2B5EF4-FFF2-40B4-BE49-F238E27FC236}">
                  <a16:creationId xmlns:a16="http://schemas.microsoft.com/office/drawing/2014/main" id="{C27F73C4-7C3C-42ED-B1C4-14A6D3F9A56D}"/>
                </a:ext>
              </a:extLst>
            </p:cNvPr>
            <p:cNvSpPr/>
            <p:nvPr/>
          </p:nvSpPr>
          <p:spPr>
            <a:xfrm>
              <a:off x="2002631" y="1981676"/>
              <a:ext cx="219075" cy="190500"/>
            </a:xfrm>
            <a:custGeom>
              <a:avLst/>
              <a:gdLst>
                <a:gd name="connsiteX0" fmla="*/ 68104 w 219075"/>
                <a:gd name="connsiteY0" fmla="*/ 7144 h 190500"/>
                <a:gd name="connsiteX1" fmla="*/ 7144 w 219075"/>
                <a:gd name="connsiteY1" fmla="*/ 129064 h 190500"/>
                <a:gd name="connsiteX2" fmla="*/ 106204 w 219075"/>
                <a:gd name="connsiteY2" fmla="*/ 187166 h 190500"/>
                <a:gd name="connsiteX3" fmla="*/ 211931 w 219075"/>
                <a:gd name="connsiteY3" fmla="*/ 120491 h 190500"/>
                <a:gd name="connsiteX4" fmla="*/ 145256 w 219075"/>
                <a:gd name="connsiteY4" fmla="*/ 8096 h 190500"/>
                <a:gd name="connsiteX5" fmla="*/ 68104 w 219075"/>
                <a:gd name="connsiteY5" fmla="*/ 714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5" h="190500">
                  <a:moveTo>
                    <a:pt x="68104" y="7144"/>
                  </a:moveTo>
                  <a:cubicBezTo>
                    <a:pt x="48101" y="48101"/>
                    <a:pt x="65246" y="120491"/>
                    <a:pt x="7144" y="129064"/>
                  </a:cubicBezTo>
                  <a:cubicBezTo>
                    <a:pt x="7144" y="166211"/>
                    <a:pt x="69056" y="187166"/>
                    <a:pt x="106204" y="187166"/>
                  </a:cubicBezTo>
                  <a:cubicBezTo>
                    <a:pt x="143351" y="187166"/>
                    <a:pt x="228124" y="151924"/>
                    <a:pt x="211931" y="120491"/>
                  </a:cubicBezTo>
                  <a:cubicBezTo>
                    <a:pt x="154781" y="106204"/>
                    <a:pt x="165259" y="46196"/>
                    <a:pt x="145256" y="8096"/>
                  </a:cubicBezTo>
                  <a:lnTo>
                    <a:pt x="68104" y="7144"/>
                  </a:lnTo>
                  <a:close/>
                </a:path>
              </a:pathLst>
            </a:custGeom>
            <a:solidFill>
              <a:srgbClr val="D4AEB3"/>
            </a:solidFill>
            <a:ln w="9525" cap="flat">
              <a:noFill/>
              <a:prstDash val="solid"/>
              <a:miter/>
            </a:ln>
          </p:spPr>
          <p:txBody>
            <a:bodyPr rtlCol="0" anchor="ctr"/>
            <a:lstStyle/>
            <a:p>
              <a:endParaRPr lang="zh-CN" altLang="en-US"/>
            </a:p>
          </p:txBody>
        </p:sp>
        <p:sp>
          <p:nvSpPr>
            <p:cNvPr id="146" name="任意多边形: 形状 145">
              <a:extLst>
                <a:ext uri="{FF2B5EF4-FFF2-40B4-BE49-F238E27FC236}">
                  <a16:creationId xmlns:a16="http://schemas.microsoft.com/office/drawing/2014/main" id="{A05964A8-BBD2-4D24-98F1-2BEA715330A8}"/>
                </a:ext>
              </a:extLst>
            </p:cNvPr>
            <p:cNvSpPr/>
            <p:nvPr/>
          </p:nvSpPr>
          <p:spPr>
            <a:xfrm>
              <a:off x="1979771" y="1760696"/>
              <a:ext cx="238125" cy="371475"/>
            </a:xfrm>
            <a:custGeom>
              <a:avLst/>
              <a:gdLst>
                <a:gd name="connsiteX0" fmla="*/ 126206 w 238125"/>
                <a:gd name="connsiteY0" fmla="*/ 364331 h 371475"/>
                <a:gd name="connsiteX1" fmla="*/ 7144 w 238125"/>
                <a:gd name="connsiteY1" fmla="*/ 232886 h 371475"/>
                <a:gd name="connsiteX2" fmla="*/ 7144 w 238125"/>
                <a:gd name="connsiteY2" fmla="*/ 120491 h 371475"/>
                <a:gd name="connsiteX3" fmla="*/ 120491 w 238125"/>
                <a:gd name="connsiteY3" fmla="*/ 7144 h 371475"/>
                <a:gd name="connsiteX4" fmla="*/ 123349 w 238125"/>
                <a:gd name="connsiteY4" fmla="*/ 7144 h 371475"/>
                <a:gd name="connsiteX5" fmla="*/ 236696 w 238125"/>
                <a:gd name="connsiteY5" fmla="*/ 120491 h 371475"/>
                <a:gd name="connsiteX6" fmla="*/ 236696 w 238125"/>
                <a:gd name="connsiteY6" fmla="*/ 232886 h 371475"/>
                <a:gd name="connsiteX7" fmla="*/ 126206 w 238125"/>
                <a:gd name="connsiteY7" fmla="*/ 36433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5" h="371475">
                  <a:moveTo>
                    <a:pt x="126206" y="364331"/>
                  </a:moveTo>
                  <a:cubicBezTo>
                    <a:pt x="87154" y="366236"/>
                    <a:pt x="7144" y="297656"/>
                    <a:pt x="7144" y="232886"/>
                  </a:cubicBezTo>
                  <a:lnTo>
                    <a:pt x="7144" y="120491"/>
                  </a:lnTo>
                  <a:cubicBezTo>
                    <a:pt x="7144" y="57626"/>
                    <a:pt x="57626" y="7144"/>
                    <a:pt x="120491" y="7144"/>
                  </a:cubicBezTo>
                  <a:lnTo>
                    <a:pt x="123349" y="7144"/>
                  </a:lnTo>
                  <a:cubicBezTo>
                    <a:pt x="186214" y="7144"/>
                    <a:pt x="236696" y="57626"/>
                    <a:pt x="236696" y="120491"/>
                  </a:cubicBezTo>
                  <a:lnTo>
                    <a:pt x="236696" y="232886"/>
                  </a:lnTo>
                  <a:cubicBezTo>
                    <a:pt x="236696" y="295751"/>
                    <a:pt x="177641" y="367189"/>
                    <a:pt x="126206" y="364331"/>
                  </a:cubicBezTo>
                  <a:close/>
                </a:path>
              </a:pathLst>
            </a:custGeom>
            <a:solidFill>
              <a:srgbClr val="D8C1CA"/>
            </a:solidFill>
            <a:ln w="9525" cap="flat">
              <a:noFill/>
              <a:prstDash val="solid"/>
              <a:miter/>
            </a:ln>
          </p:spPr>
          <p:txBody>
            <a:bodyPr rtlCol="0" anchor="ctr"/>
            <a:lstStyle/>
            <a:p>
              <a:endParaRPr lang="zh-CN" altLang="en-US"/>
            </a:p>
          </p:txBody>
        </p:sp>
        <p:sp>
          <p:nvSpPr>
            <p:cNvPr id="147" name="任意多边形: 形状 146">
              <a:extLst>
                <a:ext uri="{FF2B5EF4-FFF2-40B4-BE49-F238E27FC236}">
                  <a16:creationId xmlns:a16="http://schemas.microsoft.com/office/drawing/2014/main" id="{E1E6D505-EDCF-4180-849A-CAC5EBB27CD2}"/>
                </a:ext>
              </a:extLst>
            </p:cNvPr>
            <p:cNvSpPr/>
            <p:nvPr/>
          </p:nvSpPr>
          <p:spPr>
            <a:xfrm>
              <a:off x="1985462" y="1959768"/>
              <a:ext cx="228600" cy="161925"/>
            </a:xfrm>
            <a:custGeom>
              <a:avLst/>
              <a:gdLst>
                <a:gd name="connsiteX0" fmla="*/ 17645 w 228600"/>
                <a:gd name="connsiteY0" fmla="*/ 78581 h 161925"/>
                <a:gd name="connsiteX1" fmla="*/ 7167 w 228600"/>
                <a:gd name="connsiteY1" fmla="*/ 22384 h 161925"/>
                <a:gd name="connsiteX2" fmla="*/ 34790 w 228600"/>
                <a:gd name="connsiteY2" fmla="*/ 30004 h 161925"/>
                <a:gd name="connsiteX3" fmla="*/ 50030 w 228600"/>
                <a:gd name="connsiteY3" fmla="*/ 98584 h 161925"/>
                <a:gd name="connsiteX4" fmla="*/ 100512 w 228600"/>
                <a:gd name="connsiteY4" fmla="*/ 128111 h 161925"/>
                <a:gd name="connsiteX5" fmla="*/ 136707 w 228600"/>
                <a:gd name="connsiteY5" fmla="*/ 125254 h 161925"/>
                <a:gd name="connsiteX6" fmla="*/ 161472 w 228600"/>
                <a:gd name="connsiteY6" fmla="*/ 128111 h 161925"/>
                <a:gd name="connsiteX7" fmla="*/ 191000 w 228600"/>
                <a:gd name="connsiteY7" fmla="*/ 96679 h 161925"/>
                <a:gd name="connsiteX8" fmla="*/ 203382 w 228600"/>
                <a:gd name="connsiteY8" fmla="*/ 23336 h 161925"/>
                <a:gd name="connsiteX9" fmla="*/ 228147 w 228600"/>
                <a:gd name="connsiteY9" fmla="*/ 7144 h 161925"/>
                <a:gd name="connsiteX10" fmla="*/ 220527 w 228600"/>
                <a:gd name="connsiteY10" fmla="*/ 83344 h 161925"/>
                <a:gd name="connsiteX11" fmla="*/ 155757 w 228600"/>
                <a:gd name="connsiteY11" fmla="*/ 154781 h 161925"/>
                <a:gd name="connsiteX12" fmla="*/ 53840 w 228600"/>
                <a:gd name="connsiteY12" fmla="*/ 132874 h 161925"/>
                <a:gd name="connsiteX13" fmla="*/ 17645 w 228600"/>
                <a:gd name="connsiteY13" fmla="*/ 78581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600" h="161925">
                  <a:moveTo>
                    <a:pt x="17645" y="78581"/>
                  </a:moveTo>
                  <a:cubicBezTo>
                    <a:pt x="15740" y="75724"/>
                    <a:pt x="8120" y="24289"/>
                    <a:pt x="7167" y="22384"/>
                  </a:cubicBezTo>
                  <a:cubicBezTo>
                    <a:pt x="6215" y="20479"/>
                    <a:pt x="34790" y="30004"/>
                    <a:pt x="34790" y="30004"/>
                  </a:cubicBezTo>
                  <a:cubicBezTo>
                    <a:pt x="34790" y="30004"/>
                    <a:pt x="35742" y="77629"/>
                    <a:pt x="50030" y="98584"/>
                  </a:cubicBezTo>
                  <a:cubicBezTo>
                    <a:pt x="63365" y="120491"/>
                    <a:pt x="90987" y="130016"/>
                    <a:pt x="100512" y="128111"/>
                  </a:cubicBezTo>
                  <a:cubicBezTo>
                    <a:pt x="110037" y="127159"/>
                    <a:pt x="126230" y="123349"/>
                    <a:pt x="136707" y="125254"/>
                  </a:cubicBezTo>
                  <a:cubicBezTo>
                    <a:pt x="147185" y="127159"/>
                    <a:pt x="156710" y="130969"/>
                    <a:pt x="161472" y="128111"/>
                  </a:cubicBezTo>
                  <a:cubicBezTo>
                    <a:pt x="166235" y="125254"/>
                    <a:pt x="183380" y="115729"/>
                    <a:pt x="191000" y="96679"/>
                  </a:cubicBezTo>
                  <a:cubicBezTo>
                    <a:pt x="198620" y="77629"/>
                    <a:pt x="203382" y="23336"/>
                    <a:pt x="203382" y="23336"/>
                  </a:cubicBezTo>
                  <a:lnTo>
                    <a:pt x="228147" y="7144"/>
                  </a:lnTo>
                  <a:cubicBezTo>
                    <a:pt x="228147" y="7144"/>
                    <a:pt x="228147" y="56674"/>
                    <a:pt x="220527" y="83344"/>
                  </a:cubicBezTo>
                  <a:cubicBezTo>
                    <a:pt x="211955" y="110014"/>
                    <a:pt x="185285" y="143351"/>
                    <a:pt x="155757" y="154781"/>
                  </a:cubicBezTo>
                  <a:cubicBezTo>
                    <a:pt x="126230" y="167164"/>
                    <a:pt x="70032" y="155734"/>
                    <a:pt x="53840" y="132874"/>
                  </a:cubicBezTo>
                  <a:cubicBezTo>
                    <a:pt x="36695" y="113824"/>
                    <a:pt x="17645" y="78581"/>
                    <a:pt x="17645" y="78581"/>
                  </a:cubicBezTo>
                  <a:close/>
                </a:path>
              </a:pathLst>
            </a:custGeom>
            <a:solidFill>
              <a:srgbClr val="D1B6C0"/>
            </a:solidFill>
            <a:ln w="9525" cap="flat">
              <a:noFill/>
              <a:prstDash val="solid"/>
              <a:miter/>
            </a:ln>
          </p:spPr>
          <p:txBody>
            <a:bodyPr rtlCol="0" anchor="ctr"/>
            <a:lstStyle/>
            <a:p>
              <a:endParaRPr lang="zh-CN" altLang="en-US"/>
            </a:p>
          </p:txBody>
        </p:sp>
        <p:sp>
          <p:nvSpPr>
            <p:cNvPr id="148" name="任意多边形: 形状 147">
              <a:extLst>
                <a:ext uri="{FF2B5EF4-FFF2-40B4-BE49-F238E27FC236}">
                  <a16:creationId xmlns:a16="http://schemas.microsoft.com/office/drawing/2014/main" id="{E5EBC20F-3B77-41F6-B852-8C52A10AFB9B}"/>
                </a:ext>
              </a:extLst>
            </p:cNvPr>
            <p:cNvSpPr/>
            <p:nvPr/>
          </p:nvSpPr>
          <p:spPr>
            <a:xfrm>
              <a:off x="1954034" y="1742074"/>
              <a:ext cx="285750" cy="247650"/>
            </a:xfrm>
            <a:custGeom>
              <a:avLst/>
              <a:gdLst>
                <a:gd name="connsiteX0" fmla="*/ 167183 w 285750"/>
                <a:gd name="connsiteY0" fmla="*/ 7668 h 247650"/>
                <a:gd name="connsiteX1" fmla="*/ 7163 w 285750"/>
                <a:gd name="connsiteY1" fmla="*/ 131493 h 247650"/>
                <a:gd name="connsiteX2" fmla="*/ 7163 w 285750"/>
                <a:gd name="connsiteY2" fmla="*/ 164831 h 247650"/>
                <a:gd name="connsiteX3" fmla="*/ 17641 w 285750"/>
                <a:gd name="connsiteY3" fmla="*/ 222933 h 247650"/>
                <a:gd name="connsiteX4" fmla="*/ 34786 w 285750"/>
                <a:gd name="connsiteY4" fmla="*/ 247698 h 247650"/>
                <a:gd name="connsiteX5" fmla="*/ 34786 w 285750"/>
                <a:gd name="connsiteY5" fmla="*/ 166736 h 247650"/>
                <a:gd name="connsiteX6" fmla="*/ 44311 w 285750"/>
                <a:gd name="connsiteY6" fmla="*/ 113396 h 247650"/>
                <a:gd name="connsiteX7" fmla="*/ 125273 w 285750"/>
                <a:gd name="connsiteY7" fmla="*/ 104823 h 247650"/>
                <a:gd name="connsiteX8" fmla="*/ 225286 w 285750"/>
                <a:gd name="connsiteY8" fmla="*/ 68628 h 247650"/>
                <a:gd name="connsiteX9" fmla="*/ 258623 w 285750"/>
                <a:gd name="connsiteY9" fmla="*/ 150543 h 247650"/>
                <a:gd name="connsiteX10" fmla="*/ 257671 w 285750"/>
                <a:gd name="connsiteY10" fmla="*/ 231506 h 247650"/>
                <a:gd name="connsiteX11" fmla="*/ 287198 w 285750"/>
                <a:gd name="connsiteY11" fmla="*/ 149591 h 247650"/>
                <a:gd name="connsiteX12" fmla="*/ 287198 w 285750"/>
                <a:gd name="connsiteY12" fmla="*/ 148638 h 247650"/>
                <a:gd name="connsiteX13" fmla="*/ 167183 w 285750"/>
                <a:gd name="connsiteY13" fmla="*/ 766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 h="247650">
                  <a:moveTo>
                    <a:pt x="167183" y="7668"/>
                  </a:moveTo>
                  <a:cubicBezTo>
                    <a:pt x="76696" y="1953"/>
                    <a:pt x="7163" y="42911"/>
                    <a:pt x="7163" y="131493"/>
                  </a:cubicBezTo>
                  <a:lnTo>
                    <a:pt x="7163" y="164831"/>
                  </a:lnTo>
                  <a:cubicBezTo>
                    <a:pt x="7163" y="185786"/>
                    <a:pt x="6211" y="205788"/>
                    <a:pt x="17641" y="222933"/>
                  </a:cubicBezTo>
                  <a:lnTo>
                    <a:pt x="34786" y="247698"/>
                  </a:lnTo>
                  <a:lnTo>
                    <a:pt x="34786" y="166736"/>
                  </a:lnTo>
                  <a:cubicBezTo>
                    <a:pt x="34786" y="152448"/>
                    <a:pt x="37643" y="130541"/>
                    <a:pt x="44311" y="113396"/>
                  </a:cubicBezTo>
                  <a:cubicBezTo>
                    <a:pt x="62408" y="113396"/>
                    <a:pt x="89078" y="111491"/>
                    <a:pt x="125273" y="104823"/>
                  </a:cubicBezTo>
                  <a:cubicBezTo>
                    <a:pt x="185281" y="92441"/>
                    <a:pt x="217666" y="73391"/>
                    <a:pt x="225286" y="68628"/>
                  </a:cubicBezTo>
                  <a:cubicBezTo>
                    <a:pt x="240526" y="85773"/>
                    <a:pt x="258623" y="137208"/>
                    <a:pt x="258623" y="150543"/>
                  </a:cubicBezTo>
                  <a:lnTo>
                    <a:pt x="257671" y="231506"/>
                  </a:lnTo>
                  <a:cubicBezTo>
                    <a:pt x="283388" y="212456"/>
                    <a:pt x="287198" y="181976"/>
                    <a:pt x="287198" y="149591"/>
                  </a:cubicBezTo>
                  <a:lnTo>
                    <a:pt x="287198" y="148638"/>
                  </a:lnTo>
                  <a:cubicBezTo>
                    <a:pt x="288151" y="75296"/>
                    <a:pt x="242431" y="12431"/>
                    <a:pt x="167183" y="7668"/>
                  </a:cubicBezTo>
                  <a:close/>
                </a:path>
              </a:pathLst>
            </a:custGeom>
            <a:solidFill>
              <a:srgbClr val="87723F"/>
            </a:solidFill>
            <a:ln w="9525" cap="flat">
              <a:noFill/>
              <a:prstDash val="solid"/>
              <a:miter/>
            </a:ln>
          </p:spPr>
          <p:txBody>
            <a:bodyPr rtlCol="0" anchor="ctr"/>
            <a:lstStyle/>
            <a:p>
              <a:endParaRPr lang="zh-CN" altLang="en-US"/>
            </a:p>
          </p:txBody>
        </p:sp>
        <p:sp>
          <p:nvSpPr>
            <p:cNvPr id="149" name="任意多边形: 形状 148">
              <a:extLst>
                <a:ext uri="{FF2B5EF4-FFF2-40B4-BE49-F238E27FC236}">
                  <a16:creationId xmlns:a16="http://schemas.microsoft.com/office/drawing/2014/main" id="{69B80B54-7A19-4CE7-8F86-9B3420162BE1}"/>
                </a:ext>
              </a:extLst>
            </p:cNvPr>
            <p:cNvSpPr/>
            <p:nvPr/>
          </p:nvSpPr>
          <p:spPr>
            <a:xfrm>
              <a:off x="888736" y="2243613"/>
              <a:ext cx="485775" cy="552450"/>
            </a:xfrm>
            <a:custGeom>
              <a:avLst/>
              <a:gdLst>
                <a:gd name="connsiteX0" fmla="*/ 207591 w 485775"/>
                <a:gd name="connsiteY0" fmla="*/ 7144 h 552450"/>
                <a:gd name="connsiteX1" fmla="*/ 123771 w 485775"/>
                <a:gd name="connsiteY1" fmla="*/ 98584 h 552450"/>
                <a:gd name="connsiteX2" fmla="*/ 7566 w 485775"/>
                <a:gd name="connsiteY2" fmla="*/ 523399 h 552450"/>
                <a:gd name="connsiteX3" fmla="*/ 211401 w 485775"/>
                <a:gd name="connsiteY3" fmla="*/ 545306 h 552450"/>
                <a:gd name="connsiteX4" fmla="*/ 273314 w 485775"/>
                <a:gd name="connsiteY4" fmla="*/ 390049 h 552450"/>
                <a:gd name="connsiteX5" fmla="*/ 293316 w 485775"/>
                <a:gd name="connsiteY5" fmla="*/ 541496 h 552450"/>
                <a:gd name="connsiteX6" fmla="*/ 481911 w 485775"/>
                <a:gd name="connsiteY6" fmla="*/ 541496 h 552450"/>
                <a:gd name="connsiteX7" fmla="*/ 468576 w 485775"/>
                <a:gd name="connsiteY7" fmla="*/ 160496 h 552450"/>
                <a:gd name="connsiteX8" fmla="*/ 332369 w 485775"/>
                <a:gd name="connsiteY8" fmla="*/ 41434 h 552450"/>
                <a:gd name="connsiteX9" fmla="*/ 207591 w 485775"/>
                <a:gd name="connsiteY9" fmla="*/ 7144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775" h="552450">
                  <a:moveTo>
                    <a:pt x="207591" y="7144"/>
                  </a:moveTo>
                  <a:cubicBezTo>
                    <a:pt x="193304" y="29051"/>
                    <a:pt x="123771" y="98584"/>
                    <a:pt x="123771" y="98584"/>
                  </a:cubicBezTo>
                  <a:cubicBezTo>
                    <a:pt x="123771" y="98584"/>
                    <a:pt x="-1006" y="523399"/>
                    <a:pt x="7566" y="523399"/>
                  </a:cubicBezTo>
                  <a:cubicBezTo>
                    <a:pt x="16139" y="523399"/>
                    <a:pt x="211401" y="545306"/>
                    <a:pt x="211401" y="545306"/>
                  </a:cubicBezTo>
                  <a:lnTo>
                    <a:pt x="273314" y="390049"/>
                  </a:lnTo>
                  <a:lnTo>
                    <a:pt x="293316" y="541496"/>
                  </a:lnTo>
                  <a:lnTo>
                    <a:pt x="481911" y="541496"/>
                  </a:lnTo>
                  <a:lnTo>
                    <a:pt x="468576" y="160496"/>
                  </a:lnTo>
                  <a:lnTo>
                    <a:pt x="332369" y="41434"/>
                  </a:lnTo>
                  <a:lnTo>
                    <a:pt x="207591" y="7144"/>
                  </a:lnTo>
                  <a:close/>
                </a:path>
              </a:pathLst>
            </a:custGeom>
            <a:solidFill>
              <a:srgbClr val="213444"/>
            </a:solidFill>
            <a:ln w="9525" cap="flat">
              <a:noFill/>
              <a:prstDash val="solid"/>
              <a:miter/>
            </a:ln>
          </p:spPr>
          <p:txBody>
            <a:bodyPr rtlCol="0" anchor="ctr"/>
            <a:lstStyle/>
            <a:p>
              <a:endParaRPr lang="zh-CN" altLang="en-US"/>
            </a:p>
          </p:txBody>
        </p:sp>
        <p:sp>
          <p:nvSpPr>
            <p:cNvPr id="150" name="任意多边形: 形状 149">
              <a:extLst>
                <a:ext uri="{FF2B5EF4-FFF2-40B4-BE49-F238E27FC236}">
                  <a16:creationId xmlns:a16="http://schemas.microsoft.com/office/drawing/2014/main" id="{787DE947-7265-4DA7-B365-D4690AAC8387}"/>
                </a:ext>
              </a:extLst>
            </p:cNvPr>
            <p:cNvSpPr/>
            <p:nvPr/>
          </p:nvSpPr>
          <p:spPr>
            <a:xfrm>
              <a:off x="1189196" y="1559718"/>
              <a:ext cx="276225" cy="247650"/>
            </a:xfrm>
            <a:custGeom>
              <a:avLst/>
              <a:gdLst>
                <a:gd name="connsiteX0" fmla="*/ 202406 w 276225"/>
                <a:gd name="connsiteY0" fmla="*/ 47149 h 247650"/>
                <a:gd name="connsiteX1" fmla="*/ 192881 w 276225"/>
                <a:gd name="connsiteY1" fmla="*/ 131921 h 247650"/>
                <a:gd name="connsiteX2" fmla="*/ 274796 w 276225"/>
                <a:gd name="connsiteY2" fmla="*/ 163354 h 247650"/>
                <a:gd name="connsiteX3" fmla="*/ 190976 w 276225"/>
                <a:gd name="connsiteY3" fmla="*/ 242411 h 247650"/>
                <a:gd name="connsiteX4" fmla="*/ 30004 w 276225"/>
                <a:gd name="connsiteY4" fmla="*/ 198596 h 247650"/>
                <a:gd name="connsiteX5" fmla="*/ 7144 w 276225"/>
                <a:gd name="connsiteY5" fmla="*/ 115729 h 247650"/>
                <a:gd name="connsiteX6" fmla="*/ 53816 w 276225"/>
                <a:gd name="connsiteY6" fmla="*/ 100489 h 247650"/>
                <a:gd name="connsiteX7" fmla="*/ 101441 w 276225"/>
                <a:gd name="connsiteY7" fmla="*/ 7144 h 247650"/>
                <a:gd name="connsiteX8" fmla="*/ 202406 w 276225"/>
                <a:gd name="connsiteY8" fmla="*/ 4714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 h="247650">
                  <a:moveTo>
                    <a:pt x="202406" y="47149"/>
                  </a:moveTo>
                  <a:cubicBezTo>
                    <a:pt x="202406" y="47149"/>
                    <a:pt x="180499" y="115729"/>
                    <a:pt x="192881" y="131921"/>
                  </a:cubicBezTo>
                  <a:cubicBezTo>
                    <a:pt x="205264" y="148114"/>
                    <a:pt x="270034" y="149066"/>
                    <a:pt x="274796" y="163354"/>
                  </a:cubicBezTo>
                  <a:cubicBezTo>
                    <a:pt x="278606" y="176689"/>
                    <a:pt x="237649" y="227171"/>
                    <a:pt x="190976" y="242411"/>
                  </a:cubicBezTo>
                  <a:cubicBezTo>
                    <a:pt x="144304" y="258604"/>
                    <a:pt x="44291" y="226219"/>
                    <a:pt x="30004" y="198596"/>
                  </a:cubicBezTo>
                  <a:cubicBezTo>
                    <a:pt x="16669" y="170974"/>
                    <a:pt x="12859" y="145256"/>
                    <a:pt x="7144" y="115729"/>
                  </a:cubicBezTo>
                  <a:cubicBezTo>
                    <a:pt x="7144" y="115729"/>
                    <a:pt x="10954" y="110966"/>
                    <a:pt x="53816" y="100489"/>
                  </a:cubicBezTo>
                  <a:cubicBezTo>
                    <a:pt x="97631" y="90011"/>
                    <a:pt x="101441" y="7144"/>
                    <a:pt x="101441" y="7144"/>
                  </a:cubicBezTo>
                  <a:lnTo>
                    <a:pt x="202406" y="47149"/>
                  </a:lnTo>
                  <a:close/>
                </a:path>
              </a:pathLst>
            </a:custGeom>
            <a:solidFill>
              <a:srgbClr val="D4AEB3"/>
            </a:solidFill>
            <a:ln w="9525" cap="flat">
              <a:noFill/>
              <a:prstDash val="solid"/>
              <a:miter/>
            </a:ln>
          </p:spPr>
          <p:txBody>
            <a:bodyPr rtlCol="0" anchor="ctr"/>
            <a:lstStyle/>
            <a:p>
              <a:endParaRPr lang="zh-CN" altLang="en-US"/>
            </a:p>
          </p:txBody>
        </p:sp>
        <p:sp>
          <p:nvSpPr>
            <p:cNvPr id="151" name="任意多边形: 形状 150">
              <a:extLst>
                <a:ext uri="{FF2B5EF4-FFF2-40B4-BE49-F238E27FC236}">
                  <a16:creationId xmlns:a16="http://schemas.microsoft.com/office/drawing/2014/main" id="{842F4B27-65A5-4B55-B0A9-7CB13D379DAD}"/>
                </a:ext>
              </a:extLst>
            </p:cNvPr>
            <p:cNvSpPr/>
            <p:nvPr/>
          </p:nvSpPr>
          <p:spPr>
            <a:xfrm>
              <a:off x="905550" y="1951196"/>
              <a:ext cx="114300" cy="95250"/>
            </a:xfrm>
            <a:custGeom>
              <a:avLst/>
              <a:gdLst>
                <a:gd name="connsiteX0" fmla="*/ 56475 w 114300"/>
                <a:gd name="connsiteY0" fmla="*/ 7144 h 95250"/>
                <a:gd name="connsiteX1" fmla="*/ 8850 w 114300"/>
                <a:gd name="connsiteY1" fmla="*/ 70961 h 95250"/>
                <a:gd name="connsiteX2" fmla="*/ 100290 w 114300"/>
                <a:gd name="connsiteY2" fmla="*/ 80486 h 95250"/>
                <a:gd name="connsiteX3" fmla="*/ 113625 w 114300"/>
                <a:gd name="connsiteY3" fmla="*/ 54769 h 95250"/>
                <a:gd name="connsiteX4" fmla="*/ 56475 w 11430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50">
                  <a:moveTo>
                    <a:pt x="56475" y="7144"/>
                  </a:moveTo>
                  <a:cubicBezTo>
                    <a:pt x="55522" y="10954"/>
                    <a:pt x="-3533" y="34766"/>
                    <a:pt x="8850" y="70961"/>
                  </a:cubicBezTo>
                  <a:cubicBezTo>
                    <a:pt x="22185" y="107156"/>
                    <a:pt x="93622" y="86201"/>
                    <a:pt x="100290" y="80486"/>
                  </a:cubicBezTo>
                  <a:cubicBezTo>
                    <a:pt x="107910" y="74771"/>
                    <a:pt x="113625" y="54769"/>
                    <a:pt x="113625" y="54769"/>
                  </a:cubicBezTo>
                  <a:lnTo>
                    <a:pt x="56475" y="7144"/>
                  </a:lnTo>
                  <a:close/>
                </a:path>
              </a:pathLst>
            </a:custGeom>
            <a:solidFill>
              <a:srgbClr val="4B5568"/>
            </a:solidFill>
            <a:ln w="9525" cap="flat">
              <a:noFill/>
              <a:prstDash val="solid"/>
              <a:miter/>
            </a:ln>
          </p:spPr>
          <p:txBody>
            <a:bodyPr rtlCol="0" anchor="ctr"/>
            <a:lstStyle/>
            <a:p>
              <a:endParaRPr lang="zh-CN" altLang="en-US"/>
            </a:p>
          </p:txBody>
        </p:sp>
        <p:sp>
          <p:nvSpPr>
            <p:cNvPr id="152" name="任意多边形: 形状 151">
              <a:extLst>
                <a:ext uri="{FF2B5EF4-FFF2-40B4-BE49-F238E27FC236}">
                  <a16:creationId xmlns:a16="http://schemas.microsoft.com/office/drawing/2014/main" id="{6AB37ECB-B7A0-48FB-B75D-15690EFC544C}"/>
                </a:ext>
              </a:extLst>
            </p:cNvPr>
            <p:cNvSpPr/>
            <p:nvPr/>
          </p:nvSpPr>
          <p:spPr>
            <a:xfrm>
              <a:off x="878409" y="1967388"/>
              <a:ext cx="95250" cy="76200"/>
            </a:xfrm>
            <a:custGeom>
              <a:avLst/>
              <a:gdLst>
                <a:gd name="connsiteX0" fmla="*/ 22655 w 95250"/>
                <a:gd name="connsiteY0" fmla="*/ 13811 h 76200"/>
                <a:gd name="connsiteX1" fmla="*/ 9320 w 95250"/>
                <a:gd name="connsiteY1" fmla="*/ 7144 h 76200"/>
                <a:gd name="connsiteX2" fmla="*/ 58851 w 95250"/>
                <a:gd name="connsiteY2" fmla="*/ 75724 h 76200"/>
                <a:gd name="connsiteX3" fmla="*/ 92188 w 95250"/>
                <a:gd name="connsiteY3" fmla="*/ 60484 h 76200"/>
                <a:gd name="connsiteX4" fmla="*/ 94093 w 95250"/>
                <a:gd name="connsiteY4" fmla="*/ 52864 h 76200"/>
                <a:gd name="connsiteX5" fmla="*/ 31228 w 95250"/>
                <a:gd name="connsiteY5" fmla="*/ 9049 h 76200"/>
                <a:gd name="connsiteX6" fmla="*/ 22655 w 95250"/>
                <a:gd name="connsiteY6" fmla="*/ 1381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76200">
                  <a:moveTo>
                    <a:pt x="22655" y="13811"/>
                  </a:moveTo>
                  <a:lnTo>
                    <a:pt x="9320" y="7144"/>
                  </a:lnTo>
                  <a:cubicBezTo>
                    <a:pt x="1701" y="23336"/>
                    <a:pt x="13130" y="60484"/>
                    <a:pt x="58851" y="75724"/>
                  </a:cubicBezTo>
                  <a:cubicBezTo>
                    <a:pt x="73138" y="80486"/>
                    <a:pt x="90283" y="63341"/>
                    <a:pt x="92188" y="60484"/>
                  </a:cubicBezTo>
                  <a:cubicBezTo>
                    <a:pt x="94093" y="57626"/>
                    <a:pt x="94093" y="52864"/>
                    <a:pt x="94093" y="52864"/>
                  </a:cubicBezTo>
                  <a:lnTo>
                    <a:pt x="31228" y="9049"/>
                  </a:lnTo>
                  <a:cubicBezTo>
                    <a:pt x="31228" y="9049"/>
                    <a:pt x="23608" y="13811"/>
                    <a:pt x="22655" y="13811"/>
                  </a:cubicBezTo>
                  <a:close/>
                </a:path>
              </a:pathLst>
            </a:custGeom>
            <a:solidFill>
              <a:srgbClr val="D8C1CA"/>
            </a:solidFill>
            <a:ln w="9525" cap="flat">
              <a:noFill/>
              <a:prstDash val="solid"/>
              <a:miter/>
            </a:ln>
          </p:spPr>
          <p:txBody>
            <a:bodyPr rtlCol="0" anchor="ctr"/>
            <a:lstStyle/>
            <a:p>
              <a:endParaRPr lang="zh-CN" altLang="en-US"/>
            </a:p>
          </p:txBody>
        </p:sp>
        <p:sp>
          <p:nvSpPr>
            <p:cNvPr id="153" name="任意多边形: 形状 152">
              <a:extLst>
                <a:ext uri="{FF2B5EF4-FFF2-40B4-BE49-F238E27FC236}">
                  <a16:creationId xmlns:a16="http://schemas.microsoft.com/office/drawing/2014/main" id="{97FC8CF7-2E17-4BF2-9B6B-5462E6A183DA}"/>
                </a:ext>
              </a:extLst>
            </p:cNvPr>
            <p:cNvSpPr/>
            <p:nvPr/>
          </p:nvSpPr>
          <p:spPr>
            <a:xfrm>
              <a:off x="998502" y="1640681"/>
              <a:ext cx="561975" cy="771525"/>
            </a:xfrm>
            <a:custGeom>
              <a:avLst/>
              <a:gdLst>
                <a:gd name="connsiteX0" fmla="*/ 261655 w 561975"/>
                <a:gd name="connsiteY0" fmla="*/ 10954 h 771525"/>
                <a:gd name="connsiteX1" fmla="*/ 149260 w 561975"/>
                <a:gd name="connsiteY1" fmla="*/ 7144 h 771525"/>
                <a:gd name="connsiteX2" fmla="*/ 7337 w 561975"/>
                <a:gd name="connsiteY2" fmla="*/ 700564 h 771525"/>
                <a:gd name="connsiteX3" fmla="*/ 363572 w 561975"/>
                <a:gd name="connsiteY3" fmla="*/ 759619 h 771525"/>
                <a:gd name="connsiteX4" fmla="*/ 562645 w 561975"/>
                <a:gd name="connsiteY4" fmla="*/ 138589 h 771525"/>
                <a:gd name="connsiteX5" fmla="*/ 451202 w 561975"/>
                <a:gd name="connsiteY5" fmla="*/ 70961 h 771525"/>
                <a:gd name="connsiteX6" fmla="*/ 340712 w 561975"/>
                <a:gd name="connsiteY6" fmla="*/ 148114 h 771525"/>
                <a:gd name="connsiteX7" fmla="*/ 261655 w 561975"/>
                <a:gd name="connsiteY7" fmla="*/ 1095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975" h="771525">
                  <a:moveTo>
                    <a:pt x="261655" y="10954"/>
                  </a:moveTo>
                  <a:cubicBezTo>
                    <a:pt x="254035" y="11906"/>
                    <a:pt x="149260" y="7144"/>
                    <a:pt x="149260" y="7144"/>
                  </a:cubicBezTo>
                  <a:cubicBezTo>
                    <a:pt x="129257" y="117634"/>
                    <a:pt x="91157" y="411956"/>
                    <a:pt x="7337" y="700564"/>
                  </a:cubicBezTo>
                  <a:cubicBezTo>
                    <a:pt x="-283" y="727234"/>
                    <a:pt x="218792" y="788194"/>
                    <a:pt x="363572" y="759619"/>
                  </a:cubicBezTo>
                  <a:cubicBezTo>
                    <a:pt x="410245" y="311944"/>
                    <a:pt x="495970" y="314801"/>
                    <a:pt x="562645" y="138589"/>
                  </a:cubicBezTo>
                  <a:cubicBezTo>
                    <a:pt x="566455" y="129064"/>
                    <a:pt x="483587" y="82391"/>
                    <a:pt x="451202" y="70961"/>
                  </a:cubicBezTo>
                  <a:cubicBezTo>
                    <a:pt x="451202" y="70961"/>
                    <a:pt x="414055" y="147161"/>
                    <a:pt x="340712" y="148114"/>
                  </a:cubicBezTo>
                  <a:cubicBezTo>
                    <a:pt x="225460" y="150019"/>
                    <a:pt x="270227" y="10001"/>
                    <a:pt x="261655" y="10954"/>
                  </a:cubicBezTo>
                  <a:close/>
                </a:path>
              </a:pathLst>
            </a:custGeom>
            <a:solidFill>
              <a:srgbClr val="4B5568"/>
            </a:solidFill>
            <a:ln w="9525" cap="flat">
              <a:noFill/>
              <a:prstDash val="solid"/>
              <a:miter/>
            </a:ln>
          </p:spPr>
          <p:txBody>
            <a:bodyPr rtlCol="0" anchor="ctr"/>
            <a:lstStyle/>
            <a:p>
              <a:endParaRPr lang="zh-CN" altLang="en-US"/>
            </a:p>
          </p:txBody>
        </p:sp>
        <p:sp>
          <p:nvSpPr>
            <p:cNvPr id="154" name="任意多边形: 形状 153">
              <a:extLst>
                <a:ext uri="{FF2B5EF4-FFF2-40B4-BE49-F238E27FC236}">
                  <a16:creationId xmlns:a16="http://schemas.microsoft.com/office/drawing/2014/main" id="{E7DE52E8-5599-4462-A0A3-44CAB65EBB73}"/>
                </a:ext>
              </a:extLst>
            </p:cNvPr>
            <p:cNvSpPr/>
            <p:nvPr/>
          </p:nvSpPr>
          <p:spPr>
            <a:xfrm>
              <a:off x="1067276" y="1714976"/>
              <a:ext cx="361950" cy="371475"/>
            </a:xfrm>
            <a:custGeom>
              <a:avLst/>
              <a:gdLst>
                <a:gd name="connsiteX0" fmla="*/ 37624 w 361950"/>
                <a:gd name="connsiteY0" fmla="*/ 186214 h 371475"/>
                <a:gd name="connsiteX1" fmla="*/ 7144 w 361950"/>
                <a:gd name="connsiteY1" fmla="*/ 344329 h 371475"/>
                <a:gd name="connsiteX2" fmla="*/ 151924 w 361950"/>
                <a:gd name="connsiteY2" fmla="*/ 369094 h 371475"/>
                <a:gd name="connsiteX3" fmla="*/ 246221 w 361950"/>
                <a:gd name="connsiteY3" fmla="*/ 105251 h 371475"/>
                <a:gd name="connsiteX4" fmla="*/ 330041 w 361950"/>
                <a:gd name="connsiteY4" fmla="*/ 72866 h 371475"/>
                <a:gd name="connsiteX5" fmla="*/ 362426 w 361950"/>
                <a:gd name="connsiteY5" fmla="*/ 25241 h 371475"/>
                <a:gd name="connsiteX6" fmla="*/ 362426 w 361950"/>
                <a:gd name="connsiteY6" fmla="*/ 25241 h 371475"/>
                <a:gd name="connsiteX7" fmla="*/ 270986 w 361950"/>
                <a:gd name="connsiteY7" fmla="*/ 73819 h 371475"/>
                <a:gd name="connsiteX8" fmla="*/ 191929 w 361950"/>
                <a:gd name="connsiteY8" fmla="*/ 12859 h 371475"/>
                <a:gd name="connsiteX9" fmla="*/ 115729 w 361950"/>
                <a:gd name="connsiteY9" fmla="*/ 7144 h 371475"/>
                <a:gd name="connsiteX10" fmla="*/ 37624 w 361950"/>
                <a:gd name="connsiteY10" fmla="*/ 18621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950" h="371475">
                  <a:moveTo>
                    <a:pt x="37624" y="186214"/>
                  </a:moveTo>
                  <a:cubicBezTo>
                    <a:pt x="29051" y="235744"/>
                    <a:pt x="18574" y="288131"/>
                    <a:pt x="7144" y="344329"/>
                  </a:cubicBezTo>
                  <a:cubicBezTo>
                    <a:pt x="61436" y="353854"/>
                    <a:pt x="151924" y="369094"/>
                    <a:pt x="151924" y="369094"/>
                  </a:cubicBezTo>
                  <a:lnTo>
                    <a:pt x="246221" y="105251"/>
                  </a:lnTo>
                  <a:cubicBezTo>
                    <a:pt x="246221" y="105251"/>
                    <a:pt x="302419" y="96679"/>
                    <a:pt x="330041" y="72866"/>
                  </a:cubicBezTo>
                  <a:cubicBezTo>
                    <a:pt x="357664" y="49054"/>
                    <a:pt x="362426" y="25241"/>
                    <a:pt x="362426" y="25241"/>
                  </a:cubicBezTo>
                  <a:lnTo>
                    <a:pt x="362426" y="25241"/>
                  </a:lnTo>
                  <a:cubicBezTo>
                    <a:pt x="344329" y="47149"/>
                    <a:pt x="313849" y="73819"/>
                    <a:pt x="270986" y="73819"/>
                  </a:cubicBezTo>
                  <a:cubicBezTo>
                    <a:pt x="217646" y="74771"/>
                    <a:pt x="198596" y="45244"/>
                    <a:pt x="191929" y="12859"/>
                  </a:cubicBezTo>
                  <a:lnTo>
                    <a:pt x="115729" y="7144"/>
                  </a:lnTo>
                  <a:lnTo>
                    <a:pt x="37624" y="186214"/>
                  </a:lnTo>
                  <a:close/>
                </a:path>
              </a:pathLst>
            </a:custGeom>
            <a:solidFill>
              <a:srgbClr val="445163"/>
            </a:solidFill>
            <a:ln w="9525" cap="flat">
              <a:noFill/>
              <a:prstDash val="solid"/>
              <a:miter/>
            </a:ln>
          </p:spPr>
          <p:txBody>
            <a:bodyPr rtlCol="0" anchor="ctr"/>
            <a:lstStyle/>
            <a:p>
              <a:endParaRPr lang="zh-CN" altLang="en-US"/>
            </a:p>
          </p:txBody>
        </p:sp>
        <p:sp>
          <p:nvSpPr>
            <p:cNvPr id="155" name="任意多边形: 形状 154">
              <a:extLst>
                <a:ext uri="{FF2B5EF4-FFF2-40B4-BE49-F238E27FC236}">
                  <a16:creationId xmlns:a16="http://schemas.microsoft.com/office/drawing/2014/main" id="{33610C8B-F4AC-4487-A8FC-8172CDF8DC71}"/>
                </a:ext>
              </a:extLst>
            </p:cNvPr>
            <p:cNvSpPr/>
            <p:nvPr/>
          </p:nvSpPr>
          <p:spPr>
            <a:xfrm>
              <a:off x="998502" y="1799748"/>
              <a:ext cx="504825" cy="609600"/>
            </a:xfrm>
            <a:custGeom>
              <a:avLst/>
              <a:gdLst>
                <a:gd name="connsiteX0" fmla="*/ 18767 w 504825"/>
                <a:gd name="connsiteY0" fmla="*/ 501491 h 609600"/>
                <a:gd name="connsiteX1" fmla="*/ 7337 w 504825"/>
                <a:gd name="connsiteY1" fmla="*/ 542449 h 609600"/>
                <a:gd name="connsiteX2" fmla="*/ 363572 w 504825"/>
                <a:gd name="connsiteY2" fmla="*/ 601504 h 609600"/>
                <a:gd name="connsiteX3" fmla="*/ 501685 w 504825"/>
                <a:gd name="connsiteY3" fmla="*/ 104299 h 609600"/>
                <a:gd name="connsiteX4" fmla="*/ 471205 w 504825"/>
                <a:gd name="connsiteY4" fmla="*/ 7144 h 609600"/>
                <a:gd name="connsiteX5" fmla="*/ 455012 w 504825"/>
                <a:gd name="connsiteY5" fmla="*/ 124301 h 609600"/>
                <a:gd name="connsiteX6" fmla="*/ 405482 w 504825"/>
                <a:gd name="connsiteY6" fmla="*/ 227171 h 609600"/>
                <a:gd name="connsiteX7" fmla="*/ 333092 w 504825"/>
                <a:gd name="connsiteY7" fmla="*/ 546259 h 609600"/>
                <a:gd name="connsiteX8" fmla="*/ 158785 w 504825"/>
                <a:gd name="connsiteY8" fmla="*/ 571024 h 609600"/>
                <a:gd name="connsiteX9" fmla="*/ 18767 w 504825"/>
                <a:gd name="connsiteY9" fmla="*/ 50149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825" h="609600">
                  <a:moveTo>
                    <a:pt x="18767" y="501491"/>
                  </a:moveTo>
                  <a:cubicBezTo>
                    <a:pt x="14957" y="514826"/>
                    <a:pt x="11147" y="528161"/>
                    <a:pt x="7337" y="542449"/>
                  </a:cubicBezTo>
                  <a:cubicBezTo>
                    <a:pt x="-283" y="569119"/>
                    <a:pt x="218792" y="630079"/>
                    <a:pt x="363572" y="601504"/>
                  </a:cubicBezTo>
                  <a:cubicBezTo>
                    <a:pt x="396910" y="283369"/>
                    <a:pt x="449297" y="192881"/>
                    <a:pt x="501685" y="104299"/>
                  </a:cubicBezTo>
                  <a:cubicBezTo>
                    <a:pt x="484540" y="50959"/>
                    <a:pt x="471205" y="7144"/>
                    <a:pt x="471205" y="7144"/>
                  </a:cubicBezTo>
                  <a:lnTo>
                    <a:pt x="455012" y="124301"/>
                  </a:lnTo>
                  <a:cubicBezTo>
                    <a:pt x="455012" y="124301"/>
                    <a:pt x="440725" y="150019"/>
                    <a:pt x="405482" y="227171"/>
                  </a:cubicBezTo>
                  <a:cubicBezTo>
                    <a:pt x="370240" y="304324"/>
                    <a:pt x="333092" y="546259"/>
                    <a:pt x="333092" y="546259"/>
                  </a:cubicBezTo>
                  <a:cubicBezTo>
                    <a:pt x="333092" y="546259"/>
                    <a:pt x="258797" y="598646"/>
                    <a:pt x="158785" y="571024"/>
                  </a:cubicBezTo>
                  <a:cubicBezTo>
                    <a:pt x="101635" y="553879"/>
                    <a:pt x="53057" y="526256"/>
                    <a:pt x="18767" y="501491"/>
                  </a:cubicBezTo>
                  <a:close/>
                </a:path>
              </a:pathLst>
            </a:custGeom>
            <a:solidFill>
              <a:srgbClr val="435062"/>
            </a:solidFill>
            <a:ln w="9525" cap="flat">
              <a:noFill/>
              <a:prstDash val="solid"/>
              <a:miter/>
            </a:ln>
          </p:spPr>
          <p:txBody>
            <a:bodyPr rtlCol="0" anchor="ctr"/>
            <a:lstStyle/>
            <a:p>
              <a:endParaRPr lang="zh-CN" altLang="en-US"/>
            </a:p>
          </p:txBody>
        </p:sp>
        <p:sp>
          <p:nvSpPr>
            <p:cNvPr id="156" name="任意多边形: 形状 155">
              <a:extLst>
                <a:ext uri="{FF2B5EF4-FFF2-40B4-BE49-F238E27FC236}">
                  <a16:creationId xmlns:a16="http://schemas.microsoft.com/office/drawing/2014/main" id="{A53D7ADE-6189-46D7-B408-FC6629016F88}"/>
                </a:ext>
              </a:extLst>
            </p:cNvPr>
            <p:cNvSpPr/>
            <p:nvPr/>
          </p:nvSpPr>
          <p:spPr>
            <a:xfrm>
              <a:off x="1280298" y="1330235"/>
              <a:ext cx="257175" cy="352425"/>
            </a:xfrm>
            <a:custGeom>
              <a:avLst/>
              <a:gdLst>
                <a:gd name="connsiteX0" fmla="*/ 93206 w 257175"/>
                <a:gd name="connsiteY0" fmla="*/ 346164 h 352425"/>
                <a:gd name="connsiteX1" fmla="*/ 212269 w 257175"/>
                <a:gd name="connsiteY1" fmla="*/ 217577 h 352425"/>
                <a:gd name="connsiteX2" fmla="*/ 247511 w 257175"/>
                <a:gd name="connsiteY2" fmla="*/ 156617 h 352425"/>
                <a:gd name="connsiteX3" fmla="*/ 189409 w 257175"/>
                <a:gd name="connsiteY3" fmla="*/ 26124 h 352425"/>
                <a:gd name="connsiteX4" fmla="*/ 172264 w 257175"/>
                <a:gd name="connsiteY4" fmla="*/ 17552 h 352425"/>
                <a:gd name="connsiteX5" fmla="*/ 37009 w 257175"/>
                <a:gd name="connsiteY5" fmla="*/ 64224 h 352425"/>
                <a:gd name="connsiteX6" fmla="*/ 27484 w 257175"/>
                <a:gd name="connsiteY6" fmla="*/ 126137 h 352425"/>
                <a:gd name="connsiteX7" fmla="*/ 93206 w 257175"/>
                <a:gd name="connsiteY7" fmla="*/ 346164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352425">
                  <a:moveTo>
                    <a:pt x="93206" y="346164"/>
                  </a:moveTo>
                  <a:cubicBezTo>
                    <a:pt x="152261" y="357594"/>
                    <a:pt x="201791" y="274727"/>
                    <a:pt x="212269" y="217577"/>
                  </a:cubicBezTo>
                  <a:cubicBezTo>
                    <a:pt x="243701" y="189002"/>
                    <a:pt x="245606" y="169952"/>
                    <a:pt x="247511" y="156617"/>
                  </a:cubicBezTo>
                  <a:cubicBezTo>
                    <a:pt x="272276" y="106134"/>
                    <a:pt x="239891" y="49937"/>
                    <a:pt x="189409" y="26124"/>
                  </a:cubicBezTo>
                  <a:cubicBezTo>
                    <a:pt x="183694" y="23267"/>
                    <a:pt x="177979" y="20409"/>
                    <a:pt x="172264" y="17552"/>
                  </a:cubicBezTo>
                  <a:cubicBezTo>
                    <a:pt x="121781" y="-7213"/>
                    <a:pt x="61774" y="13742"/>
                    <a:pt x="37009" y="64224"/>
                  </a:cubicBezTo>
                  <a:cubicBezTo>
                    <a:pt x="24626" y="89942"/>
                    <a:pt x="39866" y="100419"/>
                    <a:pt x="27484" y="126137"/>
                  </a:cubicBezTo>
                  <a:cubicBezTo>
                    <a:pt x="7481" y="209004"/>
                    <a:pt x="-26809" y="315684"/>
                    <a:pt x="93206" y="346164"/>
                  </a:cubicBezTo>
                  <a:close/>
                </a:path>
              </a:pathLst>
            </a:custGeom>
            <a:solidFill>
              <a:srgbClr val="D8C1CA"/>
            </a:solidFill>
            <a:ln w="9525" cap="flat">
              <a:noFill/>
              <a:prstDash val="solid"/>
              <a:miter/>
            </a:ln>
          </p:spPr>
          <p:txBody>
            <a:bodyPr rtlCol="0" anchor="ctr"/>
            <a:lstStyle/>
            <a:p>
              <a:endParaRPr lang="zh-CN" altLang="en-US"/>
            </a:p>
          </p:txBody>
        </p:sp>
        <p:sp>
          <p:nvSpPr>
            <p:cNvPr id="157" name="任意多边形: 形状 156">
              <a:extLst>
                <a:ext uri="{FF2B5EF4-FFF2-40B4-BE49-F238E27FC236}">
                  <a16:creationId xmlns:a16="http://schemas.microsoft.com/office/drawing/2014/main" id="{1EE15C85-8193-48DB-8EBE-DF30630911A6}"/>
                </a:ext>
              </a:extLst>
            </p:cNvPr>
            <p:cNvSpPr/>
            <p:nvPr/>
          </p:nvSpPr>
          <p:spPr>
            <a:xfrm>
              <a:off x="1280234" y="1471136"/>
              <a:ext cx="152400" cy="209550"/>
            </a:xfrm>
            <a:custGeom>
              <a:avLst/>
              <a:gdLst>
                <a:gd name="connsiteX0" fmla="*/ 93271 w 152400"/>
                <a:gd name="connsiteY0" fmla="*/ 205264 h 209550"/>
                <a:gd name="connsiteX1" fmla="*/ 146611 w 152400"/>
                <a:gd name="connsiteY1" fmla="*/ 190976 h 209550"/>
                <a:gd name="connsiteX2" fmla="*/ 19928 w 152400"/>
                <a:gd name="connsiteY2" fmla="*/ 106204 h 209550"/>
                <a:gd name="connsiteX3" fmla="*/ 37073 w 152400"/>
                <a:gd name="connsiteY3" fmla="*/ 41434 h 209550"/>
                <a:gd name="connsiteX4" fmla="*/ 40883 w 152400"/>
                <a:gd name="connsiteY4" fmla="*/ 7144 h 209550"/>
                <a:gd name="connsiteX5" fmla="*/ 12308 w 152400"/>
                <a:gd name="connsiteY5" fmla="*/ 52864 h 209550"/>
                <a:gd name="connsiteX6" fmla="*/ 93271 w 152400"/>
                <a:gd name="connsiteY6" fmla="*/ 205264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209550">
                  <a:moveTo>
                    <a:pt x="93271" y="205264"/>
                  </a:moveTo>
                  <a:cubicBezTo>
                    <a:pt x="112321" y="209074"/>
                    <a:pt x="130418" y="202406"/>
                    <a:pt x="146611" y="190976"/>
                  </a:cubicBezTo>
                  <a:cubicBezTo>
                    <a:pt x="103748" y="196691"/>
                    <a:pt x="44693" y="187166"/>
                    <a:pt x="19928" y="106204"/>
                  </a:cubicBezTo>
                  <a:cubicBezTo>
                    <a:pt x="15166" y="90011"/>
                    <a:pt x="37073" y="41434"/>
                    <a:pt x="37073" y="41434"/>
                  </a:cubicBezTo>
                  <a:lnTo>
                    <a:pt x="40883" y="7144"/>
                  </a:lnTo>
                  <a:cubicBezTo>
                    <a:pt x="40883" y="7144"/>
                    <a:pt x="27548" y="27146"/>
                    <a:pt x="12308" y="52864"/>
                  </a:cubicBezTo>
                  <a:cubicBezTo>
                    <a:pt x="-74" y="118586"/>
                    <a:pt x="3736" y="182404"/>
                    <a:pt x="93271" y="205264"/>
                  </a:cubicBezTo>
                  <a:close/>
                </a:path>
              </a:pathLst>
            </a:custGeom>
            <a:solidFill>
              <a:srgbClr val="D8BCC4"/>
            </a:solidFill>
            <a:ln w="9525" cap="flat">
              <a:noFill/>
              <a:prstDash val="solid"/>
              <a:miter/>
            </a:ln>
          </p:spPr>
          <p:txBody>
            <a:bodyPr rtlCol="0" anchor="ctr"/>
            <a:lstStyle/>
            <a:p>
              <a:endParaRPr lang="zh-CN" altLang="en-US"/>
            </a:p>
          </p:txBody>
        </p:sp>
        <p:sp>
          <p:nvSpPr>
            <p:cNvPr id="158" name="任意多边形: 形状 157">
              <a:extLst>
                <a:ext uri="{FF2B5EF4-FFF2-40B4-BE49-F238E27FC236}">
                  <a16:creationId xmlns:a16="http://schemas.microsoft.com/office/drawing/2014/main" id="{6086015D-4CEC-4917-BD72-6402148E353F}"/>
                </a:ext>
              </a:extLst>
            </p:cNvPr>
            <p:cNvSpPr/>
            <p:nvPr/>
          </p:nvSpPr>
          <p:spPr>
            <a:xfrm>
              <a:off x="1459063" y="1754826"/>
              <a:ext cx="333375" cy="561975"/>
            </a:xfrm>
            <a:custGeom>
              <a:avLst/>
              <a:gdLst>
                <a:gd name="connsiteX0" fmla="*/ 165901 w 333375"/>
                <a:gd name="connsiteY0" fmla="*/ 297811 h 561975"/>
                <a:gd name="connsiteX1" fmla="*/ 334494 w 333375"/>
                <a:gd name="connsiteY1" fmla="*/ 520696 h 561975"/>
                <a:gd name="connsiteX2" fmla="*/ 291631 w 333375"/>
                <a:gd name="connsiteY2" fmla="*/ 563558 h 561975"/>
                <a:gd name="connsiteX3" fmla="*/ 86844 w 333375"/>
                <a:gd name="connsiteY3" fmla="*/ 352103 h 561975"/>
                <a:gd name="connsiteX4" fmla="*/ 9691 w 333375"/>
                <a:gd name="connsiteY4" fmla="*/ 108264 h 561975"/>
                <a:gd name="connsiteX5" fmla="*/ 48744 w 333375"/>
                <a:gd name="connsiteY5" fmla="*/ 13014 h 561975"/>
                <a:gd name="connsiteX6" fmla="*/ 103036 w 333375"/>
                <a:gd name="connsiteY6" fmla="*/ 24444 h 561975"/>
                <a:gd name="connsiteX7" fmla="*/ 165901 w 333375"/>
                <a:gd name="connsiteY7" fmla="*/ 297811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75" h="561975">
                  <a:moveTo>
                    <a:pt x="165901" y="297811"/>
                  </a:moveTo>
                  <a:lnTo>
                    <a:pt x="334494" y="520696"/>
                  </a:lnTo>
                  <a:lnTo>
                    <a:pt x="291631" y="563558"/>
                  </a:lnTo>
                  <a:lnTo>
                    <a:pt x="86844" y="352103"/>
                  </a:lnTo>
                  <a:cubicBezTo>
                    <a:pt x="84939" y="351151"/>
                    <a:pt x="23979" y="198751"/>
                    <a:pt x="9691" y="108264"/>
                  </a:cubicBezTo>
                  <a:cubicBezTo>
                    <a:pt x="-1739" y="36826"/>
                    <a:pt x="27789" y="24444"/>
                    <a:pt x="48744" y="13014"/>
                  </a:cubicBezTo>
                  <a:cubicBezTo>
                    <a:pt x="81129" y="-5084"/>
                    <a:pt x="103036" y="24444"/>
                    <a:pt x="103036" y="24444"/>
                  </a:cubicBezTo>
                  <a:cubicBezTo>
                    <a:pt x="115419" y="113026"/>
                    <a:pt x="165901" y="297811"/>
                    <a:pt x="165901" y="297811"/>
                  </a:cubicBezTo>
                  <a:close/>
                </a:path>
              </a:pathLst>
            </a:custGeom>
            <a:solidFill>
              <a:srgbClr val="4B5568"/>
            </a:solidFill>
            <a:ln w="9525" cap="flat">
              <a:noFill/>
              <a:prstDash val="solid"/>
              <a:miter/>
            </a:ln>
          </p:spPr>
          <p:txBody>
            <a:bodyPr rtlCol="0" anchor="ctr"/>
            <a:lstStyle/>
            <a:p>
              <a:endParaRPr lang="zh-CN" altLang="en-US"/>
            </a:p>
          </p:txBody>
        </p:sp>
        <p:sp>
          <p:nvSpPr>
            <p:cNvPr id="159" name="任意多边形: 形状 158">
              <a:extLst>
                <a:ext uri="{FF2B5EF4-FFF2-40B4-BE49-F238E27FC236}">
                  <a16:creationId xmlns:a16="http://schemas.microsoft.com/office/drawing/2014/main" id="{D6CA28D8-F80F-4E64-A1EA-890D97A23417}"/>
                </a:ext>
              </a:extLst>
            </p:cNvPr>
            <p:cNvSpPr/>
            <p:nvPr/>
          </p:nvSpPr>
          <p:spPr>
            <a:xfrm>
              <a:off x="1458753" y="1799748"/>
              <a:ext cx="285750" cy="495300"/>
            </a:xfrm>
            <a:custGeom>
              <a:avLst/>
              <a:gdLst>
                <a:gd name="connsiteX0" fmla="*/ 263366 w 285750"/>
                <a:gd name="connsiteY0" fmla="*/ 488156 h 495300"/>
                <a:gd name="connsiteX1" fmla="*/ 87154 w 285750"/>
                <a:gd name="connsiteY1" fmla="*/ 306229 h 495300"/>
                <a:gd name="connsiteX2" fmla="*/ 10001 w 285750"/>
                <a:gd name="connsiteY2" fmla="*/ 62389 h 495300"/>
                <a:gd name="connsiteX3" fmla="*/ 7144 w 285750"/>
                <a:gd name="connsiteY3" fmla="*/ 30956 h 495300"/>
                <a:gd name="connsiteX4" fmla="*/ 10954 w 285750"/>
                <a:gd name="connsiteY4" fmla="*/ 7144 h 495300"/>
                <a:gd name="connsiteX5" fmla="*/ 10954 w 285750"/>
                <a:gd name="connsiteY5" fmla="*/ 7144 h 495300"/>
                <a:gd name="connsiteX6" fmla="*/ 113824 w 285750"/>
                <a:gd name="connsiteY6" fmla="*/ 289084 h 495300"/>
                <a:gd name="connsiteX7" fmla="*/ 280511 w 285750"/>
                <a:gd name="connsiteY7" fmla="*/ 471964 h 495300"/>
                <a:gd name="connsiteX8" fmla="*/ 263366 w 285750"/>
                <a:gd name="connsiteY8" fmla="*/ 488156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495300">
                  <a:moveTo>
                    <a:pt x="263366" y="488156"/>
                  </a:moveTo>
                  <a:lnTo>
                    <a:pt x="87154" y="306229"/>
                  </a:lnTo>
                  <a:cubicBezTo>
                    <a:pt x="85249" y="305276"/>
                    <a:pt x="24289" y="152876"/>
                    <a:pt x="10001" y="62389"/>
                  </a:cubicBezTo>
                  <a:cubicBezTo>
                    <a:pt x="8096" y="50006"/>
                    <a:pt x="7144" y="39529"/>
                    <a:pt x="7144" y="30956"/>
                  </a:cubicBezTo>
                  <a:lnTo>
                    <a:pt x="10954" y="7144"/>
                  </a:lnTo>
                  <a:lnTo>
                    <a:pt x="10954" y="7144"/>
                  </a:lnTo>
                  <a:cubicBezTo>
                    <a:pt x="10954" y="7144"/>
                    <a:pt x="86201" y="255746"/>
                    <a:pt x="113824" y="289084"/>
                  </a:cubicBezTo>
                  <a:cubicBezTo>
                    <a:pt x="141446" y="322421"/>
                    <a:pt x="280511" y="471964"/>
                    <a:pt x="280511" y="471964"/>
                  </a:cubicBezTo>
                  <a:lnTo>
                    <a:pt x="263366" y="488156"/>
                  </a:lnTo>
                  <a:close/>
                </a:path>
              </a:pathLst>
            </a:custGeom>
            <a:solidFill>
              <a:srgbClr val="435062"/>
            </a:solidFill>
            <a:ln w="9525" cap="flat">
              <a:noFill/>
              <a:prstDash val="solid"/>
              <a:miter/>
            </a:ln>
          </p:spPr>
          <p:txBody>
            <a:bodyPr rtlCol="0" anchor="ctr"/>
            <a:lstStyle/>
            <a:p>
              <a:endParaRPr lang="zh-CN" altLang="en-US"/>
            </a:p>
          </p:txBody>
        </p:sp>
        <p:sp>
          <p:nvSpPr>
            <p:cNvPr id="160" name="任意多边形: 形状 159">
              <a:extLst>
                <a:ext uri="{FF2B5EF4-FFF2-40B4-BE49-F238E27FC236}">
                  <a16:creationId xmlns:a16="http://schemas.microsoft.com/office/drawing/2014/main" id="{F68B339D-7AC5-484B-9B9F-06F69408A08B}"/>
                </a:ext>
              </a:extLst>
            </p:cNvPr>
            <p:cNvSpPr/>
            <p:nvPr/>
          </p:nvSpPr>
          <p:spPr>
            <a:xfrm>
              <a:off x="1261053" y="1303599"/>
              <a:ext cx="276225" cy="266700"/>
            </a:xfrm>
            <a:custGeom>
              <a:avLst/>
              <a:gdLst>
                <a:gd name="connsiteX0" fmla="*/ 99116 w 276225"/>
                <a:gd name="connsiteY0" fmla="*/ 10851 h 266700"/>
                <a:gd name="connsiteX1" fmla="*/ 50539 w 276225"/>
                <a:gd name="connsiteY1" fmla="*/ 46093 h 266700"/>
                <a:gd name="connsiteX2" fmla="*/ 13391 w 276225"/>
                <a:gd name="connsiteY2" fmla="*/ 206113 h 266700"/>
                <a:gd name="connsiteX3" fmla="*/ 28631 w 276225"/>
                <a:gd name="connsiteY3" fmla="*/ 264216 h 266700"/>
                <a:gd name="connsiteX4" fmla="*/ 37204 w 276225"/>
                <a:gd name="connsiteY4" fmla="*/ 161346 h 266700"/>
                <a:gd name="connsiteX5" fmla="*/ 51491 w 276225"/>
                <a:gd name="connsiteY5" fmla="*/ 216591 h 266700"/>
                <a:gd name="connsiteX6" fmla="*/ 106736 w 276225"/>
                <a:gd name="connsiteY6" fmla="*/ 96576 h 266700"/>
                <a:gd name="connsiteX7" fmla="*/ 277234 w 276225"/>
                <a:gd name="connsiteY7" fmla="*/ 111816 h 266700"/>
                <a:gd name="connsiteX8" fmla="*/ 99116 w 276225"/>
                <a:gd name="connsiteY8" fmla="*/ 10851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 h="266700">
                  <a:moveTo>
                    <a:pt x="99116" y="10851"/>
                  </a:moveTo>
                  <a:cubicBezTo>
                    <a:pt x="47681" y="18471"/>
                    <a:pt x="50539" y="46093"/>
                    <a:pt x="50539" y="46093"/>
                  </a:cubicBezTo>
                  <a:cubicBezTo>
                    <a:pt x="56" y="60381"/>
                    <a:pt x="2914" y="145153"/>
                    <a:pt x="13391" y="206113"/>
                  </a:cubicBezTo>
                  <a:cubicBezTo>
                    <a:pt x="13391" y="206113"/>
                    <a:pt x="26726" y="255643"/>
                    <a:pt x="28631" y="264216"/>
                  </a:cubicBezTo>
                  <a:cubicBezTo>
                    <a:pt x="38156" y="245166"/>
                    <a:pt x="28631" y="180396"/>
                    <a:pt x="37204" y="161346"/>
                  </a:cubicBezTo>
                  <a:cubicBezTo>
                    <a:pt x="37204" y="161346"/>
                    <a:pt x="45776" y="208018"/>
                    <a:pt x="51491" y="216591"/>
                  </a:cubicBezTo>
                  <a:cubicBezTo>
                    <a:pt x="52444" y="217543"/>
                    <a:pt x="98164" y="126103"/>
                    <a:pt x="106736" y="96576"/>
                  </a:cubicBezTo>
                  <a:cubicBezTo>
                    <a:pt x="162934" y="115626"/>
                    <a:pt x="275329" y="192778"/>
                    <a:pt x="277234" y="111816"/>
                  </a:cubicBezTo>
                  <a:cubicBezTo>
                    <a:pt x="264851" y="43236"/>
                    <a:pt x="183889" y="-7247"/>
                    <a:pt x="99116" y="10851"/>
                  </a:cubicBezTo>
                  <a:close/>
                </a:path>
              </a:pathLst>
            </a:custGeom>
            <a:solidFill>
              <a:srgbClr val="213444"/>
            </a:solidFill>
            <a:ln w="9525" cap="flat">
              <a:noFill/>
              <a:prstDash val="solid"/>
              <a:miter/>
            </a:ln>
          </p:spPr>
          <p:txBody>
            <a:bodyPr rtlCol="0" anchor="ctr"/>
            <a:lstStyle/>
            <a:p>
              <a:endParaRPr lang="zh-CN" altLang="en-US"/>
            </a:p>
          </p:txBody>
        </p:sp>
        <p:sp>
          <p:nvSpPr>
            <p:cNvPr id="161" name="任意多边形: 形状 160">
              <a:extLst>
                <a:ext uri="{FF2B5EF4-FFF2-40B4-BE49-F238E27FC236}">
                  <a16:creationId xmlns:a16="http://schemas.microsoft.com/office/drawing/2014/main" id="{9EA18AF7-822B-44F7-8EC3-C2660DFAE559}"/>
                </a:ext>
              </a:extLst>
            </p:cNvPr>
            <p:cNvSpPr/>
            <p:nvPr/>
          </p:nvSpPr>
          <p:spPr>
            <a:xfrm>
              <a:off x="421481" y="1912143"/>
              <a:ext cx="161925" cy="285750"/>
            </a:xfrm>
            <a:custGeom>
              <a:avLst/>
              <a:gdLst>
                <a:gd name="connsiteX0" fmla="*/ 7144 w 161925"/>
                <a:gd name="connsiteY0" fmla="*/ 221456 h 285750"/>
                <a:gd name="connsiteX1" fmla="*/ 64294 w 161925"/>
                <a:gd name="connsiteY1" fmla="*/ 7144 h 285750"/>
                <a:gd name="connsiteX2" fmla="*/ 153829 w 161925"/>
                <a:gd name="connsiteY2" fmla="*/ 143351 h 285750"/>
                <a:gd name="connsiteX3" fmla="*/ 156686 w 161925"/>
                <a:gd name="connsiteY3" fmla="*/ 287179 h 285750"/>
                <a:gd name="connsiteX4" fmla="*/ 7144 w 161925"/>
                <a:gd name="connsiteY4" fmla="*/ 221456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285750">
                  <a:moveTo>
                    <a:pt x="7144" y="221456"/>
                  </a:moveTo>
                  <a:lnTo>
                    <a:pt x="64294" y="7144"/>
                  </a:lnTo>
                  <a:cubicBezTo>
                    <a:pt x="93821" y="52864"/>
                    <a:pt x="123349" y="97631"/>
                    <a:pt x="153829" y="143351"/>
                  </a:cubicBezTo>
                  <a:cubicBezTo>
                    <a:pt x="123349" y="193834"/>
                    <a:pt x="125254" y="241459"/>
                    <a:pt x="156686" y="287179"/>
                  </a:cubicBezTo>
                  <a:lnTo>
                    <a:pt x="7144" y="221456"/>
                  </a:lnTo>
                  <a:close/>
                </a:path>
              </a:pathLst>
            </a:custGeom>
            <a:solidFill>
              <a:srgbClr val="D4AEB3"/>
            </a:solidFill>
            <a:ln w="9525" cap="flat">
              <a:noFill/>
              <a:prstDash val="solid"/>
              <a:miter/>
            </a:ln>
          </p:spPr>
          <p:txBody>
            <a:bodyPr rtlCol="0" anchor="ctr"/>
            <a:lstStyle/>
            <a:p>
              <a:endParaRPr lang="zh-CN" altLang="en-US"/>
            </a:p>
          </p:txBody>
        </p:sp>
        <p:sp>
          <p:nvSpPr>
            <p:cNvPr id="162" name="任意多边形: 形状 161">
              <a:extLst>
                <a:ext uri="{FF2B5EF4-FFF2-40B4-BE49-F238E27FC236}">
                  <a16:creationId xmlns:a16="http://schemas.microsoft.com/office/drawing/2014/main" id="{A748C3DD-8197-41E7-B550-7FFF6FFE7115}"/>
                </a:ext>
              </a:extLst>
            </p:cNvPr>
            <p:cNvSpPr/>
            <p:nvPr/>
          </p:nvSpPr>
          <p:spPr>
            <a:xfrm>
              <a:off x="466724" y="1733066"/>
              <a:ext cx="285750" cy="400050"/>
            </a:xfrm>
            <a:custGeom>
              <a:avLst/>
              <a:gdLst>
                <a:gd name="connsiteX0" fmla="*/ 146686 w 285750"/>
                <a:gd name="connsiteY0" fmla="*/ 399581 h 400050"/>
                <a:gd name="connsiteX1" fmla="*/ 246698 w 285750"/>
                <a:gd name="connsiteY1" fmla="*/ 304331 h 400050"/>
                <a:gd name="connsiteX2" fmla="*/ 286703 w 285750"/>
                <a:gd name="connsiteY2" fmla="*/ 287186 h 400050"/>
                <a:gd name="connsiteX3" fmla="*/ 249556 w 285750"/>
                <a:gd name="connsiteY3" fmla="*/ 215748 h 400050"/>
                <a:gd name="connsiteX4" fmla="*/ 286703 w 285750"/>
                <a:gd name="connsiteY4" fmla="*/ 151931 h 400050"/>
                <a:gd name="connsiteX5" fmla="*/ 165736 w 285750"/>
                <a:gd name="connsiteY5" fmla="*/ 12866 h 400050"/>
                <a:gd name="connsiteX6" fmla="*/ 143828 w 285750"/>
                <a:gd name="connsiteY6" fmla="*/ 9056 h 400050"/>
                <a:gd name="connsiteX7" fmla="*/ 7621 w 285750"/>
                <a:gd name="connsiteY7" fmla="*/ 101448 h 400050"/>
                <a:gd name="connsiteX8" fmla="*/ 43816 w 285750"/>
                <a:gd name="connsiteY8" fmla="*/ 228131 h 400050"/>
                <a:gd name="connsiteX9" fmla="*/ 146686 w 285750"/>
                <a:gd name="connsiteY9" fmla="*/ 39958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0" h="400050">
                  <a:moveTo>
                    <a:pt x="146686" y="399581"/>
                  </a:moveTo>
                  <a:cubicBezTo>
                    <a:pt x="177166" y="404343"/>
                    <a:pt x="237173" y="352908"/>
                    <a:pt x="246698" y="304331"/>
                  </a:cubicBezTo>
                  <a:cubicBezTo>
                    <a:pt x="260986" y="299568"/>
                    <a:pt x="277178" y="300521"/>
                    <a:pt x="286703" y="287186"/>
                  </a:cubicBezTo>
                  <a:cubicBezTo>
                    <a:pt x="294323" y="275756"/>
                    <a:pt x="247651" y="273851"/>
                    <a:pt x="249556" y="215748"/>
                  </a:cubicBezTo>
                  <a:cubicBezTo>
                    <a:pt x="252413" y="197651"/>
                    <a:pt x="283846" y="170981"/>
                    <a:pt x="286703" y="151931"/>
                  </a:cubicBezTo>
                  <a:cubicBezTo>
                    <a:pt x="298133" y="89066"/>
                    <a:pt x="228601" y="25248"/>
                    <a:pt x="165736" y="12866"/>
                  </a:cubicBezTo>
                  <a:cubicBezTo>
                    <a:pt x="158116" y="11913"/>
                    <a:pt x="151448" y="10008"/>
                    <a:pt x="143828" y="9056"/>
                  </a:cubicBezTo>
                  <a:cubicBezTo>
                    <a:pt x="80963" y="-2374"/>
                    <a:pt x="20003" y="38583"/>
                    <a:pt x="7621" y="101448"/>
                  </a:cubicBezTo>
                  <a:cubicBezTo>
                    <a:pt x="1906" y="132881"/>
                    <a:pt x="49531" y="195746"/>
                    <a:pt x="43816" y="228131"/>
                  </a:cubicBezTo>
                  <a:cubicBezTo>
                    <a:pt x="23813" y="302426"/>
                    <a:pt x="55246" y="378626"/>
                    <a:pt x="146686" y="399581"/>
                  </a:cubicBezTo>
                  <a:close/>
                </a:path>
              </a:pathLst>
            </a:custGeom>
            <a:solidFill>
              <a:srgbClr val="D8C1CA"/>
            </a:solidFill>
            <a:ln w="9525" cap="flat">
              <a:noFill/>
              <a:prstDash val="solid"/>
              <a:miter/>
            </a:ln>
          </p:spPr>
          <p:txBody>
            <a:bodyPr rtlCol="0" anchor="ctr"/>
            <a:lstStyle/>
            <a:p>
              <a:endParaRPr lang="zh-CN" altLang="en-US"/>
            </a:p>
          </p:txBody>
        </p:sp>
        <p:sp>
          <p:nvSpPr>
            <p:cNvPr id="163" name="任意多边形: 形状 162">
              <a:extLst>
                <a:ext uri="{FF2B5EF4-FFF2-40B4-BE49-F238E27FC236}">
                  <a16:creationId xmlns:a16="http://schemas.microsoft.com/office/drawing/2014/main" id="{9AA1B680-5EC9-490A-88AF-7FE03D435967}"/>
                </a:ext>
              </a:extLst>
            </p:cNvPr>
            <p:cNvSpPr/>
            <p:nvPr/>
          </p:nvSpPr>
          <p:spPr>
            <a:xfrm>
              <a:off x="631983" y="1899310"/>
              <a:ext cx="104775" cy="38100"/>
            </a:xfrm>
            <a:custGeom>
              <a:avLst/>
              <a:gdLst>
                <a:gd name="connsiteX0" fmla="*/ 7144 w 104775"/>
                <a:gd name="connsiteY0" fmla="*/ 22835 h 38100"/>
                <a:gd name="connsiteX1" fmla="*/ 47149 w 104775"/>
                <a:gd name="connsiteY1" fmla="*/ 23787 h 38100"/>
                <a:gd name="connsiteX2" fmla="*/ 90011 w 104775"/>
                <a:gd name="connsiteY2" fmla="*/ 38075 h 38100"/>
                <a:gd name="connsiteX3" fmla="*/ 95726 w 104775"/>
                <a:gd name="connsiteY3" fmla="*/ 21882 h 38100"/>
                <a:gd name="connsiteX4" fmla="*/ 35719 w 104775"/>
                <a:gd name="connsiteY4" fmla="*/ 7595 h 38100"/>
                <a:gd name="connsiteX5" fmla="*/ 7144 w 104775"/>
                <a:gd name="connsiteY5" fmla="*/ 2283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38100">
                  <a:moveTo>
                    <a:pt x="7144" y="22835"/>
                  </a:moveTo>
                  <a:cubicBezTo>
                    <a:pt x="7144" y="22835"/>
                    <a:pt x="26194" y="19025"/>
                    <a:pt x="47149" y="23787"/>
                  </a:cubicBezTo>
                  <a:cubicBezTo>
                    <a:pt x="68104" y="28550"/>
                    <a:pt x="81439" y="42837"/>
                    <a:pt x="90011" y="38075"/>
                  </a:cubicBezTo>
                  <a:cubicBezTo>
                    <a:pt x="98584" y="33312"/>
                    <a:pt x="106204" y="27597"/>
                    <a:pt x="95726" y="21882"/>
                  </a:cubicBezTo>
                  <a:cubicBezTo>
                    <a:pt x="85249" y="16167"/>
                    <a:pt x="61436" y="4737"/>
                    <a:pt x="35719" y="7595"/>
                  </a:cubicBezTo>
                  <a:cubicBezTo>
                    <a:pt x="10001" y="9500"/>
                    <a:pt x="7144" y="22835"/>
                    <a:pt x="7144" y="22835"/>
                  </a:cubicBezTo>
                  <a:close/>
                </a:path>
              </a:pathLst>
            </a:custGeom>
            <a:solidFill>
              <a:srgbClr val="333333"/>
            </a:solidFill>
            <a:ln w="9525" cap="flat">
              <a:noFill/>
              <a:prstDash val="solid"/>
              <a:miter/>
            </a:ln>
          </p:spPr>
          <p:txBody>
            <a:bodyPr rtlCol="0" anchor="ctr"/>
            <a:lstStyle/>
            <a:p>
              <a:endParaRPr lang="zh-CN" altLang="en-US"/>
            </a:p>
          </p:txBody>
        </p:sp>
        <p:sp>
          <p:nvSpPr>
            <p:cNvPr id="164" name="任意多边形: 形状 163">
              <a:extLst>
                <a:ext uri="{FF2B5EF4-FFF2-40B4-BE49-F238E27FC236}">
                  <a16:creationId xmlns:a16="http://schemas.microsoft.com/office/drawing/2014/main" id="{ADA692AD-6E3D-4E0F-8734-8945D497B0F8}"/>
                </a:ext>
              </a:extLst>
            </p:cNvPr>
            <p:cNvSpPr/>
            <p:nvPr/>
          </p:nvSpPr>
          <p:spPr>
            <a:xfrm>
              <a:off x="664361" y="1926553"/>
              <a:ext cx="38100" cy="38100"/>
            </a:xfrm>
            <a:custGeom>
              <a:avLst/>
              <a:gdLst>
                <a:gd name="connsiteX0" fmla="*/ 33821 w 38100"/>
                <a:gd name="connsiteY0" fmla="*/ 27977 h 38100"/>
                <a:gd name="connsiteX1" fmla="*/ 15724 w 38100"/>
                <a:gd name="connsiteY1" fmla="*/ 38454 h 38100"/>
                <a:gd name="connsiteX2" fmla="*/ 8104 w 38100"/>
                <a:gd name="connsiteY2" fmla="*/ 18452 h 38100"/>
                <a:gd name="connsiteX3" fmla="*/ 26201 w 38100"/>
                <a:gd name="connsiteY3" fmla="*/ 7975 h 38100"/>
                <a:gd name="connsiteX4" fmla="*/ 33821 w 38100"/>
                <a:gd name="connsiteY4" fmla="*/ 27977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3821" y="27977"/>
                  </a:moveTo>
                  <a:cubicBezTo>
                    <a:pt x="30964" y="36550"/>
                    <a:pt x="22391" y="41312"/>
                    <a:pt x="15724" y="38454"/>
                  </a:cubicBezTo>
                  <a:cubicBezTo>
                    <a:pt x="9056" y="35597"/>
                    <a:pt x="5246" y="27025"/>
                    <a:pt x="8104" y="18452"/>
                  </a:cubicBezTo>
                  <a:cubicBezTo>
                    <a:pt x="10961" y="9879"/>
                    <a:pt x="19534" y="5117"/>
                    <a:pt x="26201" y="7975"/>
                  </a:cubicBezTo>
                  <a:cubicBezTo>
                    <a:pt x="33821" y="10832"/>
                    <a:pt x="36679" y="19404"/>
                    <a:pt x="33821" y="27977"/>
                  </a:cubicBezTo>
                  <a:close/>
                </a:path>
              </a:pathLst>
            </a:custGeom>
            <a:solidFill>
              <a:srgbClr val="333333"/>
            </a:solidFill>
            <a:ln w="9525" cap="flat">
              <a:noFill/>
              <a:prstDash val="solid"/>
              <a:miter/>
            </a:ln>
          </p:spPr>
          <p:txBody>
            <a:bodyPr rtlCol="0" anchor="ctr"/>
            <a:lstStyle/>
            <a:p>
              <a:endParaRPr lang="zh-CN" altLang="en-US"/>
            </a:p>
          </p:txBody>
        </p:sp>
        <p:sp>
          <p:nvSpPr>
            <p:cNvPr id="165" name="任意多边形: 形状 164">
              <a:extLst>
                <a:ext uri="{FF2B5EF4-FFF2-40B4-BE49-F238E27FC236}">
                  <a16:creationId xmlns:a16="http://schemas.microsoft.com/office/drawing/2014/main" id="{795EC019-1B92-4304-ADD0-CC7E2538048D}"/>
                </a:ext>
              </a:extLst>
            </p:cNvPr>
            <p:cNvSpPr/>
            <p:nvPr/>
          </p:nvSpPr>
          <p:spPr>
            <a:xfrm>
              <a:off x="677455" y="1934760"/>
              <a:ext cx="19050" cy="28575"/>
            </a:xfrm>
            <a:custGeom>
              <a:avLst/>
              <a:gdLst>
                <a:gd name="connsiteX0" fmla="*/ 19774 w 19050"/>
                <a:gd name="connsiteY0" fmla="*/ 16911 h 28575"/>
                <a:gd name="connsiteX1" fmla="*/ 11202 w 19050"/>
                <a:gd name="connsiteY1" fmla="*/ 21674 h 28575"/>
                <a:gd name="connsiteX2" fmla="*/ 7392 w 19050"/>
                <a:gd name="connsiteY2" fmla="*/ 12149 h 28575"/>
                <a:gd name="connsiteX3" fmla="*/ 15964 w 19050"/>
                <a:gd name="connsiteY3" fmla="*/ 7386 h 28575"/>
                <a:gd name="connsiteX4" fmla="*/ 19774 w 19050"/>
                <a:gd name="connsiteY4" fmla="*/ 1691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19774" y="16911"/>
                  </a:moveTo>
                  <a:cubicBezTo>
                    <a:pt x="17869" y="20722"/>
                    <a:pt x="14059" y="22627"/>
                    <a:pt x="11202" y="21674"/>
                  </a:cubicBezTo>
                  <a:cubicBezTo>
                    <a:pt x="8344" y="20722"/>
                    <a:pt x="6439" y="15959"/>
                    <a:pt x="7392" y="12149"/>
                  </a:cubicBezTo>
                  <a:cubicBezTo>
                    <a:pt x="9297" y="8339"/>
                    <a:pt x="13107" y="6434"/>
                    <a:pt x="15964" y="7386"/>
                  </a:cubicBezTo>
                  <a:cubicBezTo>
                    <a:pt x="19774" y="9292"/>
                    <a:pt x="21679" y="13102"/>
                    <a:pt x="19774" y="16911"/>
                  </a:cubicBezTo>
                  <a:close/>
                </a:path>
              </a:pathLst>
            </a:custGeom>
            <a:solidFill>
              <a:srgbClr val="F2F2F2"/>
            </a:solidFill>
            <a:ln w="9525" cap="flat">
              <a:noFill/>
              <a:prstDash val="solid"/>
              <a:miter/>
            </a:ln>
          </p:spPr>
          <p:txBody>
            <a:bodyPr rtlCol="0" anchor="ctr"/>
            <a:lstStyle/>
            <a:p>
              <a:endParaRPr lang="zh-CN" altLang="en-US"/>
            </a:p>
          </p:txBody>
        </p:sp>
        <p:sp>
          <p:nvSpPr>
            <p:cNvPr id="166" name="任意多边形: 形状 165">
              <a:extLst>
                <a:ext uri="{FF2B5EF4-FFF2-40B4-BE49-F238E27FC236}">
                  <a16:creationId xmlns:a16="http://schemas.microsoft.com/office/drawing/2014/main" id="{F1E31D89-D63A-44A6-8DAD-4558C6FB8421}"/>
                </a:ext>
              </a:extLst>
            </p:cNvPr>
            <p:cNvSpPr/>
            <p:nvPr/>
          </p:nvSpPr>
          <p:spPr>
            <a:xfrm>
              <a:off x="562451" y="2752248"/>
              <a:ext cx="504825" cy="723900"/>
            </a:xfrm>
            <a:custGeom>
              <a:avLst/>
              <a:gdLst>
                <a:gd name="connsiteX0" fmla="*/ 38576 w 504825"/>
                <a:gd name="connsiteY0" fmla="*/ 7144 h 723900"/>
                <a:gd name="connsiteX1" fmla="*/ 7144 w 504825"/>
                <a:gd name="connsiteY1" fmla="*/ 143351 h 723900"/>
                <a:gd name="connsiteX2" fmla="*/ 365284 w 504825"/>
                <a:gd name="connsiteY2" fmla="*/ 222409 h 723900"/>
                <a:gd name="connsiteX3" fmla="*/ 313849 w 504825"/>
                <a:gd name="connsiteY3" fmla="*/ 710089 h 723900"/>
                <a:gd name="connsiteX4" fmla="*/ 394811 w 504825"/>
                <a:gd name="connsiteY4" fmla="*/ 686276 h 723900"/>
                <a:gd name="connsiteX5" fmla="*/ 503396 w 504825"/>
                <a:gd name="connsiteY5" fmla="*/ 241459 h 723900"/>
                <a:gd name="connsiteX6" fmla="*/ 478631 w 504825"/>
                <a:gd name="connsiteY6" fmla="*/ 171926 h 723900"/>
                <a:gd name="connsiteX7" fmla="*/ 38576 w 504825"/>
                <a:gd name="connsiteY7" fmla="*/ 7144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825" h="723900">
                  <a:moveTo>
                    <a:pt x="38576" y="7144"/>
                  </a:moveTo>
                  <a:lnTo>
                    <a:pt x="7144" y="143351"/>
                  </a:lnTo>
                  <a:lnTo>
                    <a:pt x="365284" y="222409"/>
                  </a:lnTo>
                  <a:cubicBezTo>
                    <a:pt x="338614" y="371951"/>
                    <a:pt x="327184" y="600551"/>
                    <a:pt x="313849" y="710089"/>
                  </a:cubicBezTo>
                  <a:cubicBezTo>
                    <a:pt x="337661" y="730091"/>
                    <a:pt x="372904" y="732949"/>
                    <a:pt x="394811" y="686276"/>
                  </a:cubicBezTo>
                  <a:lnTo>
                    <a:pt x="503396" y="241459"/>
                  </a:lnTo>
                  <a:cubicBezTo>
                    <a:pt x="511969" y="215741"/>
                    <a:pt x="501491" y="187166"/>
                    <a:pt x="478631" y="171926"/>
                  </a:cubicBezTo>
                  <a:lnTo>
                    <a:pt x="38576" y="7144"/>
                  </a:lnTo>
                  <a:close/>
                </a:path>
              </a:pathLst>
            </a:custGeom>
            <a:solidFill>
              <a:srgbClr val="0B1417"/>
            </a:solidFill>
            <a:ln w="9525" cap="flat">
              <a:noFill/>
              <a:prstDash val="solid"/>
              <a:miter/>
            </a:ln>
          </p:spPr>
          <p:txBody>
            <a:bodyPr rtlCol="0" anchor="ctr"/>
            <a:lstStyle/>
            <a:p>
              <a:endParaRPr lang="zh-CN" altLang="en-US"/>
            </a:p>
          </p:txBody>
        </p:sp>
        <p:sp>
          <p:nvSpPr>
            <p:cNvPr id="167" name="任意多边形: 形状 166">
              <a:extLst>
                <a:ext uri="{FF2B5EF4-FFF2-40B4-BE49-F238E27FC236}">
                  <a16:creationId xmlns:a16="http://schemas.microsoft.com/office/drawing/2014/main" id="{9CD95F9D-C546-4938-A660-EBE4D48F3103}"/>
                </a:ext>
              </a:extLst>
            </p:cNvPr>
            <p:cNvSpPr/>
            <p:nvPr/>
          </p:nvSpPr>
          <p:spPr>
            <a:xfrm>
              <a:off x="865346" y="3412331"/>
              <a:ext cx="266700" cy="133350"/>
            </a:xfrm>
            <a:custGeom>
              <a:avLst/>
              <a:gdLst>
                <a:gd name="connsiteX0" fmla="*/ 7144 w 266700"/>
                <a:gd name="connsiteY0" fmla="*/ 43339 h 133350"/>
                <a:gd name="connsiteX1" fmla="*/ 10001 w 266700"/>
                <a:gd name="connsiteY1" fmla="*/ 127159 h 133350"/>
                <a:gd name="connsiteX2" fmla="*/ 103346 w 266700"/>
                <a:gd name="connsiteY2" fmla="*/ 128111 h 133350"/>
                <a:gd name="connsiteX3" fmla="*/ 106204 w 266700"/>
                <a:gd name="connsiteY3" fmla="*/ 121444 h 133350"/>
                <a:gd name="connsiteX4" fmla="*/ 137636 w 266700"/>
                <a:gd name="connsiteY4" fmla="*/ 127159 h 133350"/>
                <a:gd name="connsiteX5" fmla="*/ 246221 w 266700"/>
                <a:gd name="connsiteY5" fmla="*/ 127159 h 133350"/>
                <a:gd name="connsiteX6" fmla="*/ 252889 w 266700"/>
                <a:gd name="connsiteY6" fmla="*/ 103346 h 133350"/>
                <a:gd name="connsiteX7" fmla="*/ 90011 w 266700"/>
                <a:gd name="connsiteY7" fmla="*/ 7144 h 133350"/>
                <a:gd name="connsiteX8" fmla="*/ 66199 w 266700"/>
                <a:gd name="connsiteY8" fmla="*/ 39529 h 133350"/>
                <a:gd name="connsiteX9" fmla="*/ 7144 w 266700"/>
                <a:gd name="connsiteY9" fmla="*/ 43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133350">
                  <a:moveTo>
                    <a:pt x="7144" y="43339"/>
                  </a:moveTo>
                  <a:cubicBezTo>
                    <a:pt x="8096" y="70961"/>
                    <a:pt x="9049" y="99536"/>
                    <a:pt x="10001" y="127159"/>
                  </a:cubicBezTo>
                  <a:cubicBezTo>
                    <a:pt x="41434" y="127159"/>
                    <a:pt x="71914" y="128111"/>
                    <a:pt x="103346" y="128111"/>
                  </a:cubicBezTo>
                  <a:cubicBezTo>
                    <a:pt x="104299" y="126206"/>
                    <a:pt x="105251" y="123349"/>
                    <a:pt x="106204" y="121444"/>
                  </a:cubicBezTo>
                  <a:cubicBezTo>
                    <a:pt x="110014" y="122396"/>
                    <a:pt x="123349" y="126206"/>
                    <a:pt x="137636" y="127159"/>
                  </a:cubicBezTo>
                  <a:cubicBezTo>
                    <a:pt x="139541" y="127159"/>
                    <a:pt x="239554" y="129064"/>
                    <a:pt x="246221" y="127159"/>
                  </a:cubicBezTo>
                  <a:cubicBezTo>
                    <a:pt x="264319" y="126206"/>
                    <a:pt x="268129" y="104299"/>
                    <a:pt x="252889" y="103346"/>
                  </a:cubicBezTo>
                  <a:cubicBezTo>
                    <a:pt x="176689" y="79534"/>
                    <a:pt x="143351" y="60484"/>
                    <a:pt x="90011" y="7144"/>
                  </a:cubicBezTo>
                  <a:cubicBezTo>
                    <a:pt x="82391" y="9049"/>
                    <a:pt x="74771" y="37624"/>
                    <a:pt x="66199" y="39529"/>
                  </a:cubicBezTo>
                  <a:cubicBezTo>
                    <a:pt x="47149" y="44291"/>
                    <a:pt x="25241" y="38576"/>
                    <a:pt x="7144" y="43339"/>
                  </a:cubicBezTo>
                  <a:close/>
                </a:path>
              </a:pathLst>
            </a:custGeom>
            <a:solidFill>
              <a:srgbClr val="172022"/>
            </a:solidFill>
            <a:ln w="9525" cap="flat">
              <a:noFill/>
              <a:prstDash val="solid"/>
              <a:miter/>
            </a:ln>
          </p:spPr>
          <p:txBody>
            <a:bodyPr rtlCol="0" anchor="ctr"/>
            <a:lstStyle/>
            <a:p>
              <a:endParaRPr lang="zh-CN" altLang="en-US"/>
            </a:p>
          </p:txBody>
        </p:sp>
        <p:sp>
          <p:nvSpPr>
            <p:cNvPr id="168" name="任意多边形: 形状 167">
              <a:extLst>
                <a:ext uri="{FF2B5EF4-FFF2-40B4-BE49-F238E27FC236}">
                  <a16:creationId xmlns:a16="http://schemas.microsoft.com/office/drawing/2014/main" id="{41042963-8327-436E-8A71-93D6E5AB4DE7}"/>
                </a:ext>
              </a:extLst>
            </p:cNvPr>
            <p:cNvSpPr/>
            <p:nvPr/>
          </p:nvSpPr>
          <p:spPr>
            <a:xfrm>
              <a:off x="338754" y="2745581"/>
              <a:ext cx="885825" cy="704850"/>
            </a:xfrm>
            <a:custGeom>
              <a:avLst/>
              <a:gdLst>
                <a:gd name="connsiteX0" fmla="*/ 717568 w 885825"/>
                <a:gd name="connsiteY0" fmla="*/ 99536 h 704850"/>
                <a:gd name="connsiteX1" fmla="*/ 289896 w 885825"/>
                <a:gd name="connsiteY1" fmla="*/ 27146 h 704850"/>
                <a:gd name="connsiteX2" fmla="*/ 11766 w 885825"/>
                <a:gd name="connsiteY2" fmla="*/ 7144 h 704850"/>
                <a:gd name="connsiteX3" fmla="*/ 58438 w 885825"/>
                <a:gd name="connsiteY3" fmla="*/ 178594 h 704850"/>
                <a:gd name="connsiteX4" fmla="*/ 208933 w 885825"/>
                <a:gd name="connsiteY4" fmla="*/ 182404 h 704850"/>
                <a:gd name="connsiteX5" fmla="*/ 602316 w 885825"/>
                <a:gd name="connsiteY5" fmla="*/ 196691 h 704850"/>
                <a:gd name="connsiteX6" fmla="*/ 800436 w 885825"/>
                <a:gd name="connsiteY6" fmla="*/ 696754 h 704850"/>
                <a:gd name="connsiteX7" fmla="*/ 879493 w 885825"/>
                <a:gd name="connsiteY7" fmla="*/ 697706 h 704850"/>
                <a:gd name="connsiteX8" fmla="*/ 735666 w 885825"/>
                <a:gd name="connsiteY8" fmla="*/ 143351 h 704850"/>
                <a:gd name="connsiteX9" fmla="*/ 717568 w 885825"/>
                <a:gd name="connsiteY9" fmla="*/ 99536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825" h="704850">
                  <a:moveTo>
                    <a:pt x="717568" y="99536"/>
                  </a:moveTo>
                  <a:lnTo>
                    <a:pt x="289896" y="27146"/>
                  </a:lnTo>
                  <a:cubicBezTo>
                    <a:pt x="203218" y="23336"/>
                    <a:pt x="98443" y="10954"/>
                    <a:pt x="11766" y="7144"/>
                  </a:cubicBezTo>
                  <a:cubicBezTo>
                    <a:pt x="5098" y="82391"/>
                    <a:pt x="-3474" y="158591"/>
                    <a:pt x="58438" y="178594"/>
                  </a:cubicBezTo>
                  <a:lnTo>
                    <a:pt x="208933" y="182404"/>
                  </a:lnTo>
                  <a:lnTo>
                    <a:pt x="602316" y="196691"/>
                  </a:lnTo>
                  <a:lnTo>
                    <a:pt x="800436" y="696754"/>
                  </a:lnTo>
                  <a:lnTo>
                    <a:pt x="879493" y="697706"/>
                  </a:lnTo>
                  <a:lnTo>
                    <a:pt x="735666" y="143351"/>
                  </a:lnTo>
                  <a:cubicBezTo>
                    <a:pt x="739476" y="126206"/>
                    <a:pt x="731856" y="109061"/>
                    <a:pt x="717568" y="99536"/>
                  </a:cubicBezTo>
                  <a:close/>
                </a:path>
              </a:pathLst>
            </a:custGeom>
            <a:solidFill>
              <a:srgbClr val="142027"/>
            </a:solidFill>
            <a:ln w="9525" cap="flat">
              <a:noFill/>
              <a:prstDash val="solid"/>
              <a:miter/>
            </a:ln>
          </p:spPr>
          <p:txBody>
            <a:bodyPr rtlCol="0" anchor="ctr"/>
            <a:lstStyle/>
            <a:p>
              <a:endParaRPr lang="zh-CN" altLang="en-US"/>
            </a:p>
          </p:txBody>
        </p:sp>
        <p:sp>
          <p:nvSpPr>
            <p:cNvPr id="169" name="任意多边形: 形状 168">
              <a:extLst>
                <a:ext uri="{FF2B5EF4-FFF2-40B4-BE49-F238E27FC236}">
                  <a16:creationId xmlns:a16="http://schemas.microsoft.com/office/drawing/2014/main" id="{A72D260F-4959-4E8B-9960-B07DC023167E}"/>
                </a:ext>
              </a:extLst>
            </p:cNvPr>
            <p:cNvSpPr/>
            <p:nvPr/>
          </p:nvSpPr>
          <p:spPr>
            <a:xfrm>
              <a:off x="885348" y="2405538"/>
              <a:ext cx="209550" cy="85725"/>
            </a:xfrm>
            <a:custGeom>
              <a:avLst/>
              <a:gdLst>
                <a:gd name="connsiteX0" fmla="*/ 132874 w 209550"/>
                <a:gd name="connsiteY0" fmla="*/ 7144 h 85725"/>
                <a:gd name="connsiteX1" fmla="*/ 198596 w 209550"/>
                <a:gd name="connsiteY1" fmla="*/ 48101 h 85725"/>
                <a:gd name="connsiteX2" fmla="*/ 200501 w 209550"/>
                <a:gd name="connsiteY2" fmla="*/ 62389 h 85725"/>
                <a:gd name="connsiteX3" fmla="*/ 189071 w 209550"/>
                <a:gd name="connsiteY3" fmla="*/ 65246 h 85725"/>
                <a:gd name="connsiteX4" fmla="*/ 181451 w 209550"/>
                <a:gd name="connsiteY4" fmla="*/ 61436 h 85725"/>
                <a:gd name="connsiteX5" fmla="*/ 180499 w 209550"/>
                <a:gd name="connsiteY5" fmla="*/ 65246 h 85725"/>
                <a:gd name="connsiteX6" fmla="*/ 179546 w 209550"/>
                <a:gd name="connsiteY6" fmla="*/ 66199 h 85725"/>
                <a:gd name="connsiteX7" fmla="*/ 168116 w 209550"/>
                <a:gd name="connsiteY7" fmla="*/ 69056 h 85725"/>
                <a:gd name="connsiteX8" fmla="*/ 164306 w 209550"/>
                <a:gd name="connsiteY8" fmla="*/ 67151 h 85725"/>
                <a:gd name="connsiteX9" fmla="*/ 163354 w 209550"/>
                <a:gd name="connsiteY9" fmla="*/ 73819 h 85725"/>
                <a:gd name="connsiteX10" fmla="*/ 162401 w 209550"/>
                <a:gd name="connsiteY10" fmla="*/ 75724 h 85725"/>
                <a:gd name="connsiteX11" fmla="*/ 150971 w 209550"/>
                <a:gd name="connsiteY11" fmla="*/ 78581 h 85725"/>
                <a:gd name="connsiteX12" fmla="*/ 121444 w 209550"/>
                <a:gd name="connsiteY12" fmla="*/ 62389 h 85725"/>
                <a:gd name="connsiteX13" fmla="*/ 101441 w 209550"/>
                <a:gd name="connsiteY13" fmla="*/ 73819 h 85725"/>
                <a:gd name="connsiteX14" fmla="*/ 13811 w 209550"/>
                <a:gd name="connsiteY14" fmla="*/ 81439 h 85725"/>
                <a:gd name="connsiteX15" fmla="*/ 7144 w 209550"/>
                <a:gd name="connsiteY15" fmla="*/ 28099 h 85725"/>
                <a:gd name="connsiteX16" fmla="*/ 132874 w 209550"/>
                <a:gd name="connsiteY16"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85725">
                  <a:moveTo>
                    <a:pt x="132874" y="7144"/>
                  </a:moveTo>
                  <a:lnTo>
                    <a:pt x="198596" y="48101"/>
                  </a:lnTo>
                  <a:cubicBezTo>
                    <a:pt x="203359" y="50959"/>
                    <a:pt x="204311" y="57626"/>
                    <a:pt x="200501" y="62389"/>
                  </a:cubicBezTo>
                  <a:cubicBezTo>
                    <a:pt x="197644" y="65246"/>
                    <a:pt x="192881" y="66199"/>
                    <a:pt x="189071" y="65246"/>
                  </a:cubicBezTo>
                  <a:lnTo>
                    <a:pt x="181451" y="61436"/>
                  </a:lnTo>
                  <a:cubicBezTo>
                    <a:pt x="181451" y="62389"/>
                    <a:pt x="181451" y="64294"/>
                    <a:pt x="180499" y="65246"/>
                  </a:cubicBezTo>
                  <a:lnTo>
                    <a:pt x="179546" y="66199"/>
                  </a:lnTo>
                  <a:cubicBezTo>
                    <a:pt x="177641" y="70009"/>
                    <a:pt x="171926" y="71914"/>
                    <a:pt x="168116" y="69056"/>
                  </a:cubicBezTo>
                  <a:lnTo>
                    <a:pt x="164306" y="67151"/>
                  </a:lnTo>
                  <a:cubicBezTo>
                    <a:pt x="165259" y="69056"/>
                    <a:pt x="164306" y="71914"/>
                    <a:pt x="163354" y="73819"/>
                  </a:cubicBezTo>
                  <a:lnTo>
                    <a:pt x="162401" y="75724"/>
                  </a:lnTo>
                  <a:cubicBezTo>
                    <a:pt x="160496" y="79534"/>
                    <a:pt x="154781" y="81439"/>
                    <a:pt x="150971" y="78581"/>
                  </a:cubicBezTo>
                  <a:lnTo>
                    <a:pt x="121444" y="62389"/>
                  </a:lnTo>
                  <a:cubicBezTo>
                    <a:pt x="115729" y="66199"/>
                    <a:pt x="110014" y="70961"/>
                    <a:pt x="101441" y="73819"/>
                  </a:cubicBezTo>
                  <a:cubicBezTo>
                    <a:pt x="65246" y="87154"/>
                    <a:pt x="50006" y="84296"/>
                    <a:pt x="13811" y="81439"/>
                  </a:cubicBezTo>
                  <a:cubicBezTo>
                    <a:pt x="11906" y="63341"/>
                    <a:pt x="9049" y="46196"/>
                    <a:pt x="7144" y="28099"/>
                  </a:cubicBezTo>
                  <a:cubicBezTo>
                    <a:pt x="55721" y="30956"/>
                    <a:pt x="94774" y="19526"/>
                    <a:pt x="132874" y="7144"/>
                  </a:cubicBezTo>
                  <a:close/>
                </a:path>
              </a:pathLst>
            </a:custGeom>
            <a:solidFill>
              <a:srgbClr val="D6B5BA"/>
            </a:solidFill>
            <a:ln w="9525" cap="flat">
              <a:noFill/>
              <a:prstDash val="solid"/>
              <a:miter/>
            </a:ln>
          </p:spPr>
          <p:txBody>
            <a:bodyPr rtlCol="0" anchor="ctr"/>
            <a:lstStyle/>
            <a:p>
              <a:endParaRPr lang="zh-CN" altLang="en-US"/>
            </a:p>
          </p:txBody>
        </p:sp>
        <p:sp>
          <p:nvSpPr>
            <p:cNvPr id="170" name="任意多边形: 形状 169">
              <a:extLst>
                <a:ext uri="{FF2B5EF4-FFF2-40B4-BE49-F238E27FC236}">
                  <a16:creationId xmlns:a16="http://schemas.microsoft.com/office/drawing/2014/main" id="{89E42FA5-310B-4F73-8A24-6E6EA2CE9C27}"/>
                </a:ext>
              </a:extLst>
            </p:cNvPr>
            <p:cNvSpPr/>
            <p:nvPr/>
          </p:nvSpPr>
          <p:spPr>
            <a:xfrm>
              <a:off x="883443" y="2446496"/>
              <a:ext cx="171450" cy="47625"/>
            </a:xfrm>
            <a:custGeom>
              <a:avLst/>
              <a:gdLst>
                <a:gd name="connsiteX0" fmla="*/ 17621 w 171450"/>
                <a:gd name="connsiteY0" fmla="*/ 40481 h 47625"/>
                <a:gd name="connsiteX1" fmla="*/ 21431 w 171450"/>
                <a:gd name="connsiteY1" fmla="*/ 40481 h 47625"/>
                <a:gd name="connsiteX2" fmla="*/ 17621 w 171450"/>
                <a:gd name="connsiteY2" fmla="*/ 40481 h 47625"/>
                <a:gd name="connsiteX3" fmla="*/ 17621 w 171450"/>
                <a:gd name="connsiteY3" fmla="*/ 40481 h 47625"/>
                <a:gd name="connsiteX4" fmla="*/ 16669 w 171450"/>
                <a:gd name="connsiteY4" fmla="*/ 31909 h 47625"/>
                <a:gd name="connsiteX5" fmla="*/ 7144 w 171450"/>
                <a:gd name="connsiteY5" fmla="*/ 30956 h 47625"/>
                <a:gd name="connsiteX6" fmla="*/ 10001 w 171450"/>
                <a:gd name="connsiteY6" fmla="*/ 40481 h 47625"/>
                <a:gd name="connsiteX7" fmla="*/ 21431 w 171450"/>
                <a:gd name="connsiteY7" fmla="*/ 39529 h 47625"/>
                <a:gd name="connsiteX8" fmla="*/ 51911 w 171450"/>
                <a:gd name="connsiteY8" fmla="*/ 41434 h 47625"/>
                <a:gd name="connsiteX9" fmla="*/ 55721 w 171450"/>
                <a:gd name="connsiteY9" fmla="*/ 41434 h 47625"/>
                <a:gd name="connsiteX10" fmla="*/ 80486 w 171450"/>
                <a:gd name="connsiteY10" fmla="*/ 38576 h 47625"/>
                <a:gd name="connsiteX11" fmla="*/ 105251 w 171450"/>
                <a:gd name="connsiteY11" fmla="*/ 30956 h 47625"/>
                <a:gd name="connsiteX12" fmla="*/ 125254 w 171450"/>
                <a:gd name="connsiteY12" fmla="*/ 19526 h 47625"/>
                <a:gd name="connsiteX13" fmla="*/ 154781 w 171450"/>
                <a:gd name="connsiteY13" fmla="*/ 35719 h 47625"/>
                <a:gd name="connsiteX14" fmla="*/ 165259 w 171450"/>
                <a:gd name="connsiteY14" fmla="*/ 33814 h 47625"/>
                <a:gd name="connsiteX15" fmla="*/ 155734 w 171450"/>
                <a:gd name="connsiteY15" fmla="*/ 29051 h 47625"/>
                <a:gd name="connsiteX16" fmla="*/ 129064 w 171450"/>
                <a:gd name="connsiteY16" fmla="*/ 7144 h 47625"/>
                <a:gd name="connsiteX17" fmla="*/ 85249 w 171450"/>
                <a:gd name="connsiteY17" fmla="*/ 25241 h 47625"/>
                <a:gd name="connsiteX18" fmla="*/ 61436 w 171450"/>
                <a:gd name="connsiteY18" fmla="*/ 29051 h 47625"/>
                <a:gd name="connsiteX19" fmla="*/ 19526 w 171450"/>
                <a:gd name="connsiteY19" fmla="*/ 30004 h 47625"/>
                <a:gd name="connsiteX20" fmla="*/ 16669 w 171450"/>
                <a:gd name="connsiteY20" fmla="*/ 3190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1450" h="47625">
                  <a:moveTo>
                    <a:pt x="17621" y="40481"/>
                  </a:moveTo>
                  <a:cubicBezTo>
                    <a:pt x="18574" y="40481"/>
                    <a:pt x="20479" y="40481"/>
                    <a:pt x="21431" y="40481"/>
                  </a:cubicBezTo>
                  <a:cubicBezTo>
                    <a:pt x="20479" y="40481"/>
                    <a:pt x="18574" y="40481"/>
                    <a:pt x="17621" y="40481"/>
                  </a:cubicBezTo>
                  <a:lnTo>
                    <a:pt x="17621" y="40481"/>
                  </a:lnTo>
                  <a:close/>
                  <a:moveTo>
                    <a:pt x="16669" y="31909"/>
                  </a:moveTo>
                  <a:cubicBezTo>
                    <a:pt x="11906" y="31909"/>
                    <a:pt x="9049" y="31909"/>
                    <a:pt x="7144" y="30956"/>
                  </a:cubicBezTo>
                  <a:cubicBezTo>
                    <a:pt x="7144" y="30956"/>
                    <a:pt x="7144" y="35719"/>
                    <a:pt x="10001" y="40481"/>
                  </a:cubicBezTo>
                  <a:cubicBezTo>
                    <a:pt x="17621" y="39529"/>
                    <a:pt x="21431" y="39529"/>
                    <a:pt x="21431" y="39529"/>
                  </a:cubicBezTo>
                  <a:cubicBezTo>
                    <a:pt x="33814" y="40481"/>
                    <a:pt x="43339" y="41434"/>
                    <a:pt x="51911" y="41434"/>
                  </a:cubicBezTo>
                  <a:lnTo>
                    <a:pt x="55721" y="41434"/>
                  </a:lnTo>
                  <a:cubicBezTo>
                    <a:pt x="63341" y="41434"/>
                    <a:pt x="70961" y="40481"/>
                    <a:pt x="80486" y="38576"/>
                  </a:cubicBezTo>
                  <a:cubicBezTo>
                    <a:pt x="88106" y="36671"/>
                    <a:pt x="95726" y="34766"/>
                    <a:pt x="105251" y="30956"/>
                  </a:cubicBezTo>
                  <a:cubicBezTo>
                    <a:pt x="112871" y="28099"/>
                    <a:pt x="119539" y="24289"/>
                    <a:pt x="125254" y="19526"/>
                  </a:cubicBezTo>
                  <a:lnTo>
                    <a:pt x="154781" y="35719"/>
                  </a:lnTo>
                  <a:cubicBezTo>
                    <a:pt x="158591" y="37624"/>
                    <a:pt x="162401" y="36671"/>
                    <a:pt x="165259" y="33814"/>
                  </a:cubicBezTo>
                  <a:cubicBezTo>
                    <a:pt x="162401" y="32861"/>
                    <a:pt x="158591" y="30956"/>
                    <a:pt x="155734" y="29051"/>
                  </a:cubicBezTo>
                  <a:cubicBezTo>
                    <a:pt x="144304" y="22384"/>
                    <a:pt x="129064" y="7144"/>
                    <a:pt x="129064" y="7144"/>
                  </a:cubicBezTo>
                  <a:cubicBezTo>
                    <a:pt x="129064" y="7144"/>
                    <a:pt x="110966" y="18574"/>
                    <a:pt x="85249" y="25241"/>
                  </a:cubicBezTo>
                  <a:cubicBezTo>
                    <a:pt x="77629" y="27146"/>
                    <a:pt x="70009" y="28099"/>
                    <a:pt x="61436" y="29051"/>
                  </a:cubicBezTo>
                  <a:cubicBezTo>
                    <a:pt x="42386" y="30004"/>
                    <a:pt x="29051" y="30004"/>
                    <a:pt x="19526" y="30004"/>
                  </a:cubicBezTo>
                  <a:cubicBezTo>
                    <a:pt x="17621" y="31909"/>
                    <a:pt x="16669" y="31909"/>
                    <a:pt x="16669" y="31909"/>
                  </a:cubicBezTo>
                  <a:close/>
                </a:path>
              </a:pathLst>
            </a:custGeom>
            <a:solidFill>
              <a:srgbClr val="C8A8AE"/>
            </a:solidFill>
            <a:ln w="9525" cap="flat">
              <a:noFill/>
              <a:prstDash val="solid"/>
              <a:miter/>
            </a:ln>
          </p:spPr>
          <p:txBody>
            <a:bodyPr rtlCol="0" anchor="ctr"/>
            <a:lstStyle/>
            <a:p>
              <a:endParaRPr lang="zh-CN" altLang="en-US"/>
            </a:p>
          </p:txBody>
        </p:sp>
        <p:sp>
          <p:nvSpPr>
            <p:cNvPr id="171" name="任意多边形: 形状 170">
              <a:extLst>
                <a:ext uri="{FF2B5EF4-FFF2-40B4-BE49-F238E27FC236}">
                  <a16:creationId xmlns:a16="http://schemas.microsoft.com/office/drawing/2014/main" id="{D7066609-659F-459A-80D4-456946ACC84C}"/>
                </a:ext>
              </a:extLst>
            </p:cNvPr>
            <p:cNvSpPr/>
            <p:nvPr/>
          </p:nvSpPr>
          <p:spPr>
            <a:xfrm>
              <a:off x="482441" y="2227421"/>
              <a:ext cx="428625" cy="323850"/>
            </a:xfrm>
            <a:custGeom>
              <a:avLst/>
              <a:gdLst>
                <a:gd name="connsiteX0" fmla="*/ 409099 w 428625"/>
                <a:gd name="connsiteY0" fmla="*/ 202406 h 323850"/>
                <a:gd name="connsiteX1" fmla="*/ 422434 w 428625"/>
                <a:gd name="connsiteY1" fmla="*/ 259556 h 323850"/>
                <a:gd name="connsiteX2" fmla="*/ 264319 w 428625"/>
                <a:gd name="connsiteY2" fmla="*/ 279559 h 323850"/>
                <a:gd name="connsiteX3" fmla="*/ 65246 w 428625"/>
                <a:gd name="connsiteY3" fmla="*/ 317659 h 323850"/>
                <a:gd name="connsiteX4" fmla="*/ 7144 w 428625"/>
                <a:gd name="connsiteY4" fmla="*/ 90964 h 323850"/>
                <a:gd name="connsiteX5" fmla="*/ 22384 w 428625"/>
                <a:gd name="connsiteY5" fmla="*/ 55721 h 323850"/>
                <a:gd name="connsiteX6" fmla="*/ 62389 w 428625"/>
                <a:gd name="connsiteY6" fmla="*/ 7144 h 323850"/>
                <a:gd name="connsiteX7" fmla="*/ 81439 w 428625"/>
                <a:gd name="connsiteY7" fmla="*/ 229076 h 323850"/>
                <a:gd name="connsiteX8" fmla="*/ 409099 w 428625"/>
                <a:gd name="connsiteY8" fmla="*/ 202406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 h="323850">
                  <a:moveTo>
                    <a:pt x="409099" y="202406"/>
                  </a:moveTo>
                  <a:cubicBezTo>
                    <a:pt x="411004" y="205264"/>
                    <a:pt x="419576" y="259556"/>
                    <a:pt x="422434" y="259556"/>
                  </a:cubicBezTo>
                  <a:cubicBezTo>
                    <a:pt x="424339" y="259556"/>
                    <a:pt x="360521" y="257651"/>
                    <a:pt x="264319" y="279559"/>
                  </a:cubicBezTo>
                  <a:cubicBezTo>
                    <a:pt x="187166" y="296704"/>
                    <a:pt x="75724" y="319564"/>
                    <a:pt x="65246" y="317659"/>
                  </a:cubicBezTo>
                  <a:cubicBezTo>
                    <a:pt x="42386" y="311944"/>
                    <a:pt x="7144" y="90964"/>
                    <a:pt x="7144" y="90964"/>
                  </a:cubicBezTo>
                  <a:lnTo>
                    <a:pt x="22384" y="55721"/>
                  </a:lnTo>
                  <a:lnTo>
                    <a:pt x="62389" y="7144"/>
                  </a:lnTo>
                  <a:lnTo>
                    <a:pt x="81439" y="229076"/>
                  </a:lnTo>
                  <a:lnTo>
                    <a:pt x="409099" y="202406"/>
                  </a:lnTo>
                  <a:close/>
                </a:path>
              </a:pathLst>
            </a:custGeom>
            <a:solidFill>
              <a:srgbClr val="82504B"/>
            </a:solidFill>
            <a:ln w="9525" cap="flat">
              <a:noFill/>
              <a:prstDash val="solid"/>
              <a:miter/>
            </a:ln>
          </p:spPr>
          <p:txBody>
            <a:bodyPr rtlCol="0" anchor="ctr"/>
            <a:lstStyle/>
            <a:p>
              <a:endParaRPr lang="zh-CN" altLang="en-US"/>
            </a:p>
          </p:txBody>
        </p:sp>
        <p:sp>
          <p:nvSpPr>
            <p:cNvPr id="172" name="任意多边形: 形状 171">
              <a:extLst>
                <a:ext uri="{FF2B5EF4-FFF2-40B4-BE49-F238E27FC236}">
                  <a16:creationId xmlns:a16="http://schemas.microsoft.com/office/drawing/2014/main" id="{BD427E81-1DA7-450F-B031-201F16E0D847}"/>
                </a:ext>
              </a:extLst>
            </p:cNvPr>
            <p:cNvSpPr/>
            <p:nvPr/>
          </p:nvSpPr>
          <p:spPr>
            <a:xfrm>
              <a:off x="315945" y="2075973"/>
              <a:ext cx="314325" cy="800100"/>
            </a:xfrm>
            <a:custGeom>
              <a:avLst/>
              <a:gdLst>
                <a:gd name="connsiteX0" fmla="*/ 242220 w 314325"/>
                <a:gd name="connsiteY0" fmla="*/ 711041 h 800100"/>
                <a:gd name="connsiteX1" fmla="*/ 110775 w 314325"/>
                <a:gd name="connsiteY1" fmla="*/ 746284 h 800100"/>
                <a:gd name="connsiteX2" fmla="*/ 28860 w 314325"/>
                <a:gd name="connsiteY2" fmla="*/ 793909 h 800100"/>
                <a:gd name="connsiteX3" fmla="*/ 127920 w 314325"/>
                <a:gd name="connsiteY3" fmla="*/ 7144 h 800100"/>
                <a:gd name="connsiteX4" fmla="*/ 261270 w 314325"/>
                <a:gd name="connsiteY4" fmla="*/ 115729 h 800100"/>
                <a:gd name="connsiteX5" fmla="*/ 304132 w 314325"/>
                <a:gd name="connsiteY5" fmla="*/ 357664 h 800100"/>
                <a:gd name="connsiteX6" fmla="*/ 312705 w 314325"/>
                <a:gd name="connsiteY6" fmla="*/ 695801 h 800100"/>
                <a:gd name="connsiteX7" fmla="*/ 242220 w 314325"/>
                <a:gd name="connsiteY7" fmla="*/ 711041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325" h="800100">
                  <a:moveTo>
                    <a:pt x="242220" y="711041"/>
                  </a:moveTo>
                  <a:cubicBezTo>
                    <a:pt x="198405" y="722471"/>
                    <a:pt x="154590" y="734854"/>
                    <a:pt x="110775" y="746284"/>
                  </a:cubicBezTo>
                  <a:cubicBezTo>
                    <a:pt x="83152" y="762476"/>
                    <a:pt x="56482" y="777716"/>
                    <a:pt x="28860" y="793909"/>
                  </a:cubicBezTo>
                  <a:cubicBezTo>
                    <a:pt x="7905" y="387191"/>
                    <a:pt x="-36863" y="121444"/>
                    <a:pt x="127920" y="7144"/>
                  </a:cubicBezTo>
                  <a:cubicBezTo>
                    <a:pt x="136492" y="20479"/>
                    <a:pt x="235552" y="96679"/>
                    <a:pt x="261270" y="115729"/>
                  </a:cubicBezTo>
                  <a:cubicBezTo>
                    <a:pt x="299370" y="167164"/>
                    <a:pt x="317467" y="263366"/>
                    <a:pt x="304132" y="357664"/>
                  </a:cubicBezTo>
                  <a:cubicBezTo>
                    <a:pt x="294607" y="423386"/>
                    <a:pt x="258412" y="553879"/>
                    <a:pt x="312705" y="695801"/>
                  </a:cubicBezTo>
                  <a:cubicBezTo>
                    <a:pt x="288892" y="700564"/>
                    <a:pt x="265080" y="706279"/>
                    <a:pt x="242220" y="711041"/>
                  </a:cubicBezTo>
                  <a:close/>
                </a:path>
              </a:pathLst>
            </a:custGeom>
            <a:solidFill>
              <a:srgbClr val="CD6F40"/>
            </a:solidFill>
            <a:ln w="9525" cap="flat">
              <a:noFill/>
              <a:prstDash val="solid"/>
              <a:miter/>
            </a:ln>
          </p:spPr>
          <p:txBody>
            <a:bodyPr rtlCol="0" anchor="ctr"/>
            <a:lstStyle/>
            <a:p>
              <a:endParaRPr lang="zh-CN" altLang="en-US"/>
            </a:p>
          </p:txBody>
        </p:sp>
        <p:sp>
          <p:nvSpPr>
            <p:cNvPr id="173" name="任意多边形: 形状 172">
              <a:extLst>
                <a:ext uri="{FF2B5EF4-FFF2-40B4-BE49-F238E27FC236}">
                  <a16:creationId xmlns:a16="http://schemas.microsoft.com/office/drawing/2014/main" id="{11BB5BB2-6A6C-4969-9F36-A11A184364B5}"/>
                </a:ext>
              </a:extLst>
            </p:cNvPr>
            <p:cNvSpPr/>
            <p:nvPr/>
          </p:nvSpPr>
          <p:spPr>
            <a:xfrm>
              <a:off x="427196" y="1710168"/>
              <a:ext cx="361950" cy="314325"/>
            </a:xfrm>
            <a:custGeom>
              <a:avLst/>
              <a:gdLst>
                <a:gd name="connsiteX0" fmla="*/ 122396 w 361950"/>
                <a:gd name="connsiteY0" fmla="*/ 10047 h 314325"/>
                <a:gd name="connsiteX1" fmla="*/ 64294 w 361950"/>
                <a:gd name="connsiteY1" fmla="*/ 47194 h 314325"/>
                <a:gd name="connsiteX2" fmla="*/ 7144 w 361950"/>
                <a:gd name="connsiteY2" fmla="*/ 207214 h 314325"/>
                <a:gd name="connsiteX3" fmla="*/ 32861 w 361950"/>
                <a:gd name="connsiteY3" fmla="*/ 308179 h 314325"/>
                <a:gd name="connsiteX4" fmla="*/ 60484 w 361950"/>
                <a:gd name="connsiteY4" fmla="*/ 226264 h 314325"/>
                <a:gd name="connsiteX5" fmla="*/ 102394 w 361950"/>
                <a:gd name="connsiteY5" fmla="*/ 170067 h 314325"/>
                <a:gd name="connsiteX6" fmla="*/ 109061 w 361950"/>
                <a:gd name="connsiteY6" fmla="*/ 237694 h 314325"/>
                <a:gd name="connsiteX7" fmla="*/ 138589 w 361950"/>
                <a:gd name="connsiteY7" fmla="*/ 171019 h 314325"/>
                <a:gd name="connsiteX8" fmla="*/ 358616 w 361950"/>
                <a:gd name="connsiteY8" fmla="*/ 113869 h 314325"/>
                <a:gd name="connsiteX9" fmla="*/ 122396 w 361950"/>
                <a:gd name="connsiteY9" fmla="*/ 10047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0" h="314325">
                  <a:moveTo>
                    <a:pt x="122396" y="10047"/>
                  </a:moveTo>
                  <a:cubicBezTo>
                    <a:pt x="62389" y="14809"/>
                    <a:pt x="64294" y="47194"/>
                    <a:pt x="64294" y="47194"/>
                  </a:cubicBezTo>
                  <a:cubicBezTo>
                    <a:pt x="-4286" y="62434"/>
                    <a:pt x="20479" y="152922"/>
                    <a:pt x="7144" y="207214"/>
                  </a:cubicBezTo>
                  <a:cubicBezTo>
                    <a:pt x="12859" y="234837"/>
                    <a:pt x="27146" y="280557"/>
                    <a:pt x="32861" y="308179"/>
                  </a:cubicBezTo>
                  <a:cubicBezTo>
                    <a:pt x="45244" y="287224"/>
                    <a:pt x="48101" y="247219"/>
                    <a:pt x="60484" y="226264"/>
                  </a:cubicBezTo>
                  <a:cubicBezTo>
                    <a:pt x="71914" y="222454"/>
                    <a:pt x="90964" y="173877"/>
                    <a:pt x="102394" y="170067"/>
                  </a:cubicBezTo>
                  <a:cubicBezTo>
                    <a:pt x="105251" y="171972"/>
                    <a:pt x="97631" y="236742"/>
                    <a:pt x="109061" y="237694"/>
                  </a:cubicBezTo>
                  <a:cubicBezTo>
                    <a:pt x="124301" y="239599"/>
                    <a:pt x="131921" y="189117"/>
                    <a:pt x="138589" y="171019"/>
                  </a:cubicBezTo>
                  <a:cubicBezTo>
                    <a:pt x="201454" y="197689"/>
                    <a:pt x="340519" y="191974"/>
                    <a:pt x="358616" y="113869"/>
                  </a:cubicBezTo>
                  <a:cubicBezTo>
                    <a:pt x="337661" y="34812"/>
                    <a:pt x="221456" y="-4241"/>
                    <a:pt x="122396" y="10047"/>
                  </a:cubicBezTo>
                  <a:close/>
                </a:path>
              </a:pathLst>
            </a:custGeom>
            <a:solidFill>
              <a:srgbClr val="3E3123"/>
            </a:solidFill>
            <a:ln w="9525" cap="flat">
              <a:noFill/>
              <a:prstDash val="solid"/>
              <a:miter/>
            </a:ln>
          </p:spPr>
          <p:txBody>
            <a:bodyPr rtlCol="0" anchor="ctr"/>
            <a:lstStyle/>
            <a:p>
              <a:endParaRPr lang="zh-CN" altLang="en-US"/>
            </a:p>
          </p:txBody>
        </p:sp>
        <p:sp>
          <p:nvSpPr>
            <p:cNvPr id="174" name="任意多边形: 形状 173">
              <a:extLst>
                <a:ext uri="{FF2B5EF4-FFF2-40B4-BE49-F238E27FC236}">
                  <a16:creationId xmlns:a16="http://schemas.microsoft.com/office/drawing/2014/main" id="{DAAC6657-E8AA-4BAE-BF6A-2E5408A82B5E}"/>
                </a:ext>
              </a:extLst>
            </p:cNvPr>
            <p:cNvSpPr/>
            <p:nvPr/>
          </p:nvSpPr>
          <p:spPr>
            <a:xfrm>
              <a:off x="453996" y="1858606"/>
              <a:ext cx="76200" cy="123825"/>
            </a:xfrm>
            <a:custGeom>
              <a:avLst/>
              <a:gdLst>
                <a:gd name="connsiteX0" fmla="*/ 55591 w 76200"/>
                <a:gd name="connsiteY0" fmla="*/ 117831 h 123825"/>
                <a:gd name="connsiteX1" fmla="*/ 74641 w 76200"/>
                <a:gd name="connsiteY1" fmla="*/ 20676 h 123825"/>
                <a:gd name="connsiteX2" fmla="*/ 19396 w 76200"/>
                <a:gd name="connsiteY2" fmla="*/ 105448 h 123825"/>
                <a:gd name="connsiteX3" fmla="*/ 55591 w 76200"/>
                <a:gd name="connsiteY3" fmla="*/ 117831 h 123825"/>
              </a:gdLst>
              <a:ahLst/>
              <a:cxnLst>
                <a:cxn ang="0">
                  <a:pos x="connsiteX0" y="connsiteY0"/>
                </a:cxn>
                <a:cxn ang="0">
                  <a:pos x="connsiteX1" y="connsiteY1"/>
                </a:cxn>
                <a:cxn ang="0">
                  <a:pos x="connsiteX2" y="connsiteY2"/>
                </a:cxn>
                <a:cxn ang="0">
                  <a:pos x="connsiteX3" y="connsiteY3"/>
                </a:cxn>
              </a:cxnLst>
              <a:rect l="l" t="t" r="r" b="b"/>
              <a:pathLst>
                <a:path w="76200" h="123825">
                  <a:moveTo>
                    <a:pt x="55591" y="117831"/>
                  </a:moveTo>
                  <a:lnTo>
                    <a:pt x="74641" y="20676"/>
                  </a:lnTo>
                  <a:cubicBezTo>
                    <a:pt x="8918" y="-24091"/>
                    <a:pt x="-7274" y="52109"/>
                    <a:pt x="19396" y="105448"/>
                  </a:cubicBezTo>
                  <a:cubicBezTo>
                    <a:pt x="27016" y="121641"/>
                    <a:pt x="41303" y="126403"/>
                    <a:pt x="55591" y="117831"/>
                  </a:cubicBezTo>
                  <a:close/>
                </a:path>
              </a:pathLst>
            </a:custGeom>
            <a:solidFill>
              <a:srgbClr val="D8C1CA"/>
            </a:solidFill>
            <a:ln w="9525" cap="flat">
              <a:noFill/>
              <a:prstDash val="solid"/>
              <a:miter/>
            </a:ln>
          </p:spPr>
          <p:txBody>
            <a:bodyPr rtlCol="0" anchor="ctr"/>
            <a:lstStyle/>
            <a:p>
              <a:endParaRPr lang="zh-CN" altLang="en-US"/>
            </a:p>
          </p:txBody>
        </p:sp>
        <p:sp>
          <p:nvSpPr>
            <p:cNvPr id="175" name="任意多边形: 形状 174">
              <a:extLst>
                <a:ext uri="{FF2B5EF4-FFF2-40B4-BE49-F238E27FC236}">
                  <a16:creationId xmlns:a16="http://schemas.microsoft.com/office/drawing/2014/main" id="{8E4E80B8-C2E0-4DBB-B2B2-555A0237BACF}"/>
                </a:ext>
              </a:extLst>
            </p:cNvPr>
            <p:cNvSpPr/>
            <p:nvPr/>
          </p:nvSpPr>
          <p:spPr>
            <a:xfrm>
              <a:off x="1096803" y="3390423"/>
              <a:ext cx="257175" cy="152400"/>
            </a:xfrm>
            <a:custGeom>
              <a:avLst/>
              <a:gdLst>
                <a:gd name="connsiteX0" fmla="*/ 29051 w 257175"/>
                <a:gd name="connsiteY0" fmla="*/ 17621 h 152400"/>
                <a:gd name="connsiteX1" fmla="*/ 7144 w 257175"/>
                <a:gd name="connsiteY1" fmla="*/ 98584 h 152400"/>
                <a:gd name="connsiteX2" fmla="*/ 95726 w 257175"/>
                <a:gd name="connsiteY2" fmla="*/ 127159 h 152400"/>
                <a:gd name="connsiteX3" fmla="*/ 100489 w 257175"/>
                <a:gd name="connsiteY3" fmla="*/ 121444 h 152400"/>
                <a:gd name="connsiteX4" fmla="*/ 166211 w 257175"/>
                <a:gd name="connsiteY4" fmla="*/ 148114 h 152400"/>
                <a:gd name="connsiteX5" fmla="*/ 235744 w 257175"/>
                <a:gd name="connsiteY5" fmla="*/ 149066 h 152400"/>
                <a:gd name="connsiteX6" fmla="*/ 249079 w 257175"/>
                <a:gd name="connsiteY6" fmla="*/ 128111 h 152400"/>
                <a:gd name="connsiteX7" fmla="*/ 117634 w 257175"/>
                <a:gd name="connsiteY7" fmla="*/ 7144 h 152400"/>
                <a:gd name="connsiteX8" fmla="*/ 86201 w 257175"/>
                <a:gd name="connsiteY8" fmla="*/ 30956 h 152400"/>
                <a:gd name="connsiteX9" fmla="*/ 29051 w 257175"/>
                <a:gd name="connsiteY9" fmla="*/ 17621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 h="152400">
                  <a:moveTo>
                    <a:pt x="29051" y="17621"/>
                  </a:moveTo>
                  <a:cubicBezTo>
                    <a:pt x="21431" y="44291"/>
                    <a:pt x="14764" y="71914"/>
                    <a:pt x="7144" y="98584"/>
                  </a:cubicBezTo>
                  <a:cubicBezTo>
                    <a:pt x="36671" y="108109"/>
                    <a:pt x="66199" y="117634"/>
                    <a:pt x="95726" y="127159"/>
                  </a:cubicBezTo>
                  <a:cubicBezTo>
                    <a:pt x="97631" y="125254"/>
                    <a:pt x="98584" y="123349"/>
                    <a:pt x="100489" y="121444"/>
                  </a:cubicBezTo>
                  <a:cubicBezTo>
                    <a:pt x="127159" y="133826"/>
                    <a:pt x="133826" y="143351"/>
                    <a:pt x="166211" y="148114"/>
                  </a:cubicBezTo>
                  <a:cubicBezTo>
                    <a:pt x="169069" y="148114"/>
                    <a:pt x="231934" y="148114"/>
                    <a:pt x="235744" y="149066"/>
                  </a:cubicBezTo>
                  <a:cubicBezTo>
                    <a:pt x="252889" y="152876"/>
                    <a:pt x="263366" y="132874"/>
                    <a:pt x="249079" y="128111"/>
                  </a:cubicBezTo>
                  <a:cubicBezTo>
                    <a:pt x="165259" y="97631"/>
                    <a:pt x="152876" y="74771"/>
                    <a:pt x="117634" y="7144"/>
                  </a:cubicBezTo>
                  <a:cubicBezTo>
                    <a:pt x="110014" y="7144"/>
                    <a:pt x="93821" y="31909"/>
                    <a:pt x="86201" y="30956"/>
                  </a:cubicBezTo>
                  <a:cubicBezTo>
                    <a:pt x="67151" y="30956"/>
                    <a:pt x="47149" y="18574"/>
                    <a:pt x="29051" y="17621"/>
                  </a:cubicBezTo>
                  <a:close/>
                </a:path>
              </a:pathLst>
            </a:custGeom>
            <a:solidFill>
              <a:srgbClr val="172022"/>
            </a:solidFill>
            <a:ln w="9525" cap="flat">
              <a:noFill/>
              <a:prstDash val="solid"/>
              <a:miter/>
            </a:ln>
          </p:spPr>
          <p:txBody>
            <a:bodyPr rtlCol="0" anchor="ctr"/>
            <a:lstStyle/>
            <a:p>
              <a:endParaRPr lang="zh-CN" altLang="en-US"/>
            </a:p>
          </p:txBody>
        </p:sp>
        <p:sp>
          <p:nvSpPr>
            <p:cNvPr id="176" name="任意多边形: 形状 175">
              <a:extLst>
                <a:ext uri="{FF2B5EF4-FFF2-40B4-BE49-F238E27FC236}">
                  <a16:creationId xmlns:a16="http://schemas.microsoft.com/office/drawing/2014/main" id="{D6D8E0DF-714E-4C6D-8D7E-67BECECDF81B}"/>
                </a:ext>
              </a:extLst>
            </p:cNvPr>
            <p:cNvSpPr/>
            <p:nvPr/>
          </p:nvSpPr>
          <p:spPr>
            <a:xfrm>
              <a:off x="883443" y="2550318"/>
              <a:ext cx="2971800" cy="990600"/>
            </a:xfrm>
            <a:custGeom>
              <a:avLst/>
              <a:gdLst>
                <a:gd name="connsiteX0" fmla="*/ 7144 w 2971800"/>
                <a:gd name="connsiteY0" fmla="*/ 7144 h 990600"/>
                <a:gd name="connsiteX1" fmla="*/ 2971324 w 2971800"/>
                <a:gd name="connsiteY1" fmla="*/ 7144 h 990600"/>
                <a:gd name="connsiteX2" fmla="*/ 2971324 w 2971800"/>
                <a:gd name="connsiteY2" fmla="*/ 986314 h 990600"/>
                <a:gd name="connsiteX3" fmla="*/ 7144 w 2971800"/>
                <a:gd name="connsiteY3" fmla="*/ 986314 h 990600"/>
              </a:gdLst>
              <a:ahLst/>
              <a:cxnLst>
                <a:cxn ang="0">
                  <a:pos x="connsiteX0" y="connsiteY0"/>
                </a:cxn>
                <a:cxn ang="0">
                  <a:pos x="connsiteX1" y="connsiteY1"/>
                </a:cxn>
                <a:cxn ang="0">
                  <a:pos x="connsiteX2" y="connsiteY2"/>
                </a:cxn>
                <a:cxn ang="0">
                  <a:pos x="connsiteX3" y="connsiteY3"/>
                </a:cxn>
              </a:cxnLst>
              <a:rect l="l" t="t" r="r" b="b"/>
              <a:pathLst>
                <a:path w="2971800" h="990600">
                  <a:moveTo>
                    <a:pt x="7144" y="7144"/>
                  </a:moveTo>
                  <a:lnTo>
                    <a:pt x="2971324" y="7144"/>
                  </a:lnTo>
                  <a:lnTo>
                    <a:pt x="2971324" y="986314"/>
                  </a:lnTo>
                  <a:lnTo>
                    <a:pt x="7144" y="986314"/>
                  </a:lnTo>
                  <a:close/>
                </a:path>
              </a:pathLst>
            </a:custGeom>
            <a:solidFill>
              <a:srgbClr val="D08266"/>
            </a:solidFill>
            <a:ln w="9525" cap="flat">
              <a:noFill/>
              <a:prstDash val="solid"/>
              <a:miter/>
            </a:ln>
          </p:spPr>
          <p:txBody>
            <a:bodyPr rtlCol="0" anchor="ctr"/>
            <a:lstStyle/>
            <a:p>
              <a:endParaRPr lang="zh-CN" altLang="en-US"/>
            </a:p>
          </p:txBody>
        </p:sp>
        <p:sp>
          <p:nvSpPr>
            <p:cNvPr id="177" name="任意多边形: 形状 176">
              <a:extLst>
                <a:ext uri="{FF2B5EF4-FFF2-40B4-BE49-F238E27FC236}">
                  <a16:creationId xmlns:a16="http://schemas.microsoft.com/office/drawing/2014/main" id="{6BE0FC5C-3BE6-4BC3-8FAE-8687BF2625E0}"/>
                </a:ext>
              </a:extLst>
            </p:cNvPr>
            <p:cNvSpPr/>
            <p:nvPr/>
          </p:nvSpPr>
          <p:spPr>
            <a:xfrm>
              <a:off x="883443" y="2566511"/>
              <a:ext cx="2971800" cy="114300"/>
            </a:xfrm>
            <a:custGeom>
              <a:avLst/>
              <a:gdLst>
                <a:gd name="connsiteX0" fmla="*/ 7144 w 2971800"/>
                <a:gd name="connsiteY0" fmla="*/ 7144 h 114300"/>
                <a:gd name="connsiteX1" fmla="*/ 2970371 w 2971800"/>
                <a:gd name="connsiteY1" fmla="*/ 7144 h 114300"/>
                <a:gd name="connsiteX2" fmla="*/ 2970371 w 2971800"/>
                <a:gd name="connsiteY2" fmla="*/ 110966 h 114300"/>
                <a:gd name="connsiteX3" fmla="*/ 7144 w 2971800"/>
                <a:gd name="connsiteY3" fmla="*/ 110966 h 114300"/>
              </a:gdLst>
              <a:ahLst/>
              <a:cxnLst>
                <a:cxn ang="0">
                  <a:pos x="connsiteX0" y="connsiteY0"/>
                </a:cxn>
                <a:cxn ang="0">
                  <a:pos x="connsiteX1" y="connsiteY1"/>
                </a:cxn>
                <a:cxn ang="0">
                  <a:pos x="connsiteX2" y="connsiteY2"/>
                </a:cxn>
                <a:cxn ang="0">
                  <a:pos x="connsiteX3" y="connsiteY3"/>
                </a:cxn>
              </a:cxnLst>
              <a:rect l="l" t="t" r="r" b="b"/>
              <a:pathLst>
                <a:path w="2971800" h="114300">
                  <a:moveTo>
                    <a:pt x="7144" y="7144"/>
                  </a:moveTo>
                  <a:lnTo>
                    <a:pt x="2970371" y="7144"/>
                  </a:lnTo>
                  <a:lnTo>
                    <a:pt x="2970371" y="110966"/>
                  </a:lnTo>
                  <a:lnTo>
                    <a:pt x="7144" y="110966"/>
                  </a:lnTo>
                  <a:close/>
                </a:path>
              </a:pathLst>
            </a:custGeom>
            <a:solidFill>
              <a:srgbClr val="C3CFE1"/>
            </a:solidFill>
            <a:ln w="9525" cap="flat">
              <a:noFill/>
              <a:prstDash val="solid"/>
              <a:miter/>
            </a:ln>
          </p:spPr>
          <p:txBody>
            <a:bodyPr rtlCol="0" anchor="ctr"/>
            <a:lstStyle/>
            <a:p>
              <a:endParaRPr lang="zh-CN" altLang="en-US"/>
            </a:p>
          </p:txBody>
        </p:sp>
        <p:sp>
          <p:nvSpPr>
            <p:cNvPr id="178" name="任意多边形: 形状 177">
              <a:extLst>
                <a:ext uri="{FF2B5EF4-FFF2-40B4-BE49-F238E27FC236}">
                  <a16:creationId xmlns:a16="http://schemas.microsoft.com/office/drawing/2014/main" id="{3DDBD94D-87CD-402E-8DA6-20C484EFEF3A}"/>
                </a:ext>
              </a:extLst>
            </p:cNvPr>
            <p:cNvSpPr/>
            <p:nvPr/>
          </p:nvSpPr>
          <p:spPr>
            <a:xfrm>
              <a:off x="867251" y="3436143"/>
              <a:ext cx="3019425" cy="104775"/>
            </a:xfrm>
            <a:custGeom>
              <a:avLst/>
              <a:gdLst>
                <a:gd name="connsiteX0" fmla="*/ 7144 w 3019425"/>
                <a:gd name="connsiteY0" fmla="*/ 7144 h 104775"/>
                <a:gd name="connsiteX1" fmla="*/ 3015139 w 3019425"/>
                <a:gd name="connsiteY1" fmla="*/ 7144 h 104775"/>
                <a:gd name="connsiteX2" fmla="*/ 3015139 w 3019425"/>
                <a:gd name="connsiteY2" fmla="*/ 104299 h 104775"/>
                <a:gd name="connsiteX3" fmla="*/ 7144 w 3019425"/>
                <a:gd name="connsiteY3" fmla="*/ 104299 h 104775"/>
              </a:gdLst>
              <a:ahLst/>
              <a:cxnLst>
                <a:cxn ang="0">
                  <a:pos x="connsiteX0" y="connsiteY0"/>
                </a:cxn>
                <a:cxn ang="0">
                  <a:pos x="connsiteX1" y="connsiteY1"/>
                </a:cxn>
                <a:cxn ang="0">
                  <a:pos x="connsiteX2" y="connsiteY2"/>
                </a:cxn>
                <a:cxn ang="0">
                  <a:pos x="connsiteX3" y="connsiteY3"/>
                </a:cxn>
              </a:cxnLst>
              <a:rect l="l" t="t" r="r" b="b"/>
              <a:pathLst>
                <a:path w="3019425" h="104775">
                  <a:moveTo>
                    <a:pt x="7144" y="7144"/>
                  </a:moveTo>
                  <a:lnTo>
                    <a:pt x="3015139" y="7144"/>
                  </a:lnTo>
                  <a:lnTo>
                    <a:pt x="3015139" y="104299"/>
                  </a:lnTo>
                  <a:lnTo>
                    <a:pt x="7144" y="104299"/>
                  </a:lnTo>
                  <a:close/>
                </a:path>
              </a:pathLst>
            </a:custGeom>
            <a:solidFill>
              <a:srgbClr val="83504A"/>
            </a:solidFill>
            <a:ln w="9525" cap="flat">
              <a:noFill/>
              <a:prstDash val="solid"/>
              <a:miter/>
            </a:ln>
          </p:spPr>
          <p:txBody>
            <a:bodyPr rtlCol="0" anchor="ctr"/>
            <a:lstStyle/>
            <a:p>
              <a:endParaRPr lang="zh-CN" altLang="en-US"/>
            </a:p>
          </p:txBody>
        </p:sp>
        <p:sp>
          <p:nvSpPr>
            <p:cNvPr id="179" name="任意多边形: 形状 178">
              <a:extLst>
                <a:ext uri="{FF2B5EF4-FFF2-40B4-BE49-F238E27FC236}">
                  <a16:creationId xmlns:a16="http://schemas.microsoft.com/office/drawing/2014/main" id="{BAA48FAB-FE9F-4416-A4E4-09DFCAB846E1}"/>
                </a:ext>
              </a:extLst>
            </p:cNvPr>
            <p:cNvSpPr/>
            <p:nvPr/>
          </p:nvSpPr>
          <p:spPr>
            <a:xfrm>
              <a:off x="2656998" y="2565558"/>
              <a:ext cx="514350" cy="971550"/>
            </a:xfrm>
            <a:custGeom>
              <a:avLst/>
              <a:gdLst>
                <a:gd name="connsiteX0" fmla="*/ 164306 w 514350"/>
                <a:gd name="connsiteY0" fmla="*/ 7144 h 971550"/>
                <a:gd name="connsiteX1" fmla="*/ 7144 w 514350"/>
                <a:gd name="connsiteY1" fmla="*/ 7144 h 971550"/>
                <a:gd name="connsiteX2" fmla="*/ 156686 w 514350"/>
                <a:gd name="connsiteY2" fmla="*/ 852964 h 971550"/>
                <a:gd name="connsiteX3" fmla="*/ 98584 w 514350"/>
                <a:gd name="connsiteY3" fmla="*/ 928211 h 971550"/>
                <a:gd name="connsiteX4" fmla="*/ 89059 w 514350"/>
                <a:gd name="connsiteY4" fmla="*/ 971074 h 971550"/>
                <a:gd name="connsiteX5" fmla="*/ 508159 w 514350"/>
                <a:gd name="connsiteY5" fmla="*/ 972026 h 971550"/>
                <a:gd name="connsiteX6" fmla="*/ 465296 w 514350"/>
                <a:gd name="connsiteY6" fmla="*/ 8096 h 971550"/>
                <a:gd name="connsiteX7" fmla="*/ 164306 w 514350"/>
                <a:gd name="connsiteY7" fmla="*/ 8096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350" h="971550">
                  <a:moveTo>
                    <a:pt x="164306" y="7144"/>
                  </a:moveTo>
                  <a:lnTo>
                    <a:pt x="7144" y="7144"/>
                  </a:lnTo>
                  <a:cubicBezTo>
                    <a:pt x="7144" y="7144"/>
                    <a:pt x="156686" y="834866"/>
                    <a:pt x="156686" y="852964"/>
                  </a:cubicBezTo>
                  <a:cubicBezTo>
                    <a:pt x="156686" y="871061"/>
                    <a:pt x="112871" y="895826"/>
                    <a:pt x="98584" y="928211"/>
                  </a:cubicBezTo>
                  <a:cubicBezTo>
                    <a:pt x="84296" y="960596"/>
                    <a:pt x="89059" y="971074"/>
                    <a:pt x="89059" y="971074"/>
                  </a:cubicBezTo>
                  <a:lnTo>
                    <a:pt x="508159" y="972026"/>
                  </a:lnTo>
                  <a:lnTo>
                    <a:pt x="465296" y="8096"/>
                  </a:lnTo>
                  <a:lnTo>
                    <a:pt x="164306" y="8096"/>
                  </a:lnTo>
                  <a:close/>
                </a:path>
              </a:pathLst>
            </a:custGeom>
            <a:solidFill>
              <a:srgbClr val="C3CFE1"/>
            </a:solidFill>
            <a:ln w="9525" cap="flat">
              <a:noFill/>
              <a:prstDash val="solid"/>
              <a:miter/>
            </a:ln>
          </p:spPr>
          <p:txBody>
            <a:bodyPr rtlCol="0" anchor="ctr"/>
            <a:lstStyle/>
            <a:p>
              <a:endParaRPr lang="zh-CN" altLang="en-US"/>
            </a:p>
          </p:txBody>
        </p:sp>
        <p:sp>
          <p:nvSpPr>
            <p:cNvPr id="180" name="任意多边形: 形状 179">
              <a:extLst>
                <a:ext uri="{FF2B5EF4-FFF2-40B4-BE49-F238E27FC236}">
                  <a16:creationId xmlns:a16="http://schemas.microsoft.com/office/drawing/2014/main" id="{A6AB003E-7DD8-43B9-A001-8313475EA85B}"/>
                </a:ext>
              </a:extLst>
            </p:cNvPr>
            <p:cNvSpPr/>
            <p:nvPr/>
          </p:nvSpPr>
          <p:spPr>
            <a:xfrm>
              <a:off x="690086" y="2508408"/>
              <a:ext cx="3419475" cy="66675"/>
            </a:xfrm>
            <a:custGeom>
              <a:avLst/>
              <a:gdLst>
                <a:gd name="connsiteX0" fmla="*/ 3368516 w 3419475"/>
                <a:gd name="connsiteY0" fmla="*/ 64294 h 66675"/>
                <a:gd name="connsiteX1" fmla="*/ 54769 w 3419475"/>
                <a:gd name="connsiteY1" fmla="*/ 64294 h 66675"/>
                <a:gd name="connsiteX2" fmla="*/ 7144 w 3419475"/>
                <a:gd name="connsiteY2" fmla="*/ 8096 h 66675"/>
                <a:gd name="connsiteX3" fmla="*/ 7144 w 3419475"/>
                <a:gd name="connsiteY3" fmla="*/ 7144 h 66675"/>
                <a:gd name="connsiteX4" fmla="*/ 3416141 w 3419475"/>
                <a:gd name="connsiteY4" fmla="*/ 7144 h 66675"/>
                <a:gd name="connsiteX5" fmla="*/ 3416141 w 3419475"/>
                <a:gd name="connsiteY5" fmla="*/ 8096 h 66675"/>
                <a:gd name="connsiteX6" fmla="*/ 3368516 w 3419475"/>
                <a:gd name="connsiteY6" fmla="*/ 6429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9475" h="66675">
                  <a:moveTo>
                    <a:pt x="3368516" y="64294"/>
                  </a:moveTo>
                  <a:lnTo>
                    <a:pt x="54769" y="64294"/>
                  </a:lnTo>
                  <a:cubicBezTo>
                    <a:pt x="28099" y="64294"/>
                    <a:pt x="7144" y="39529"/>
                    <a:pt x="7144" y="8096"/>
                  </a:cubicBezTo>
                  <a:lnTo>
                    <a:pt x="7144" y="7144"/>
                  </a:lnTo>
                  <a:lnTo>
                    <a:pt x="3416141" y="7144"/>
                  </a:lnTo>
                  <a:lnTo>
                    <a:pt x="3416141" y="8096"/>
                  </a:lnTo>
                  <a:cubicBezTo>
                    <a:pt x="3416141" y="39529"/>
                    <a:pt x="3395186" y="64294"/>
                    <a:pt x="3368516" y="64294"/>
                  </a:cubicBezTo>
                  <a:close/>
                </a:path>
              </a:pathLst>
            </a:custGeom>
            <a:solidFill>
              <a:srgbClr val="213444"/>
            </a:solidFill>
            <a:ln w="9525" cap="flat">
              <a:noFill/>
              <a:prstDash val="solid"/>
              <a:miter/>
            </a:ln>
          </p:spPr>
          <p:txBody>
            <a:bodyPr rtlCol="0" anchor="ctr"/>
            <a:lstStyle/>
            <a:p>
              <a:endParaRPr lang="zh-CN" altLang="en-US"/>
            </a:p>
          </p:txBody>
        </p:sp>
        <p:sp>
          <p:nvSpPr>
            <p:cNvPr id="181" name="任意多边形: 形状 180">
              <a:extLst>
                <a:ext uri="{FF2B5EF4-FFF2-40B4-BE49-F238E27FC236}">
                  <a16:creationId xmlns:a16="http://schemas.microsoft.com/office/drawing/2014/main" id="{B061145C-CA97-42AE-B37B-F347CA6A54E0}"/>
                </a:ext>
              </a:extLst>
            </p:cNvPr>
            <p:cNvSpPr/>
            <p:nvPr/>
          </p:nvSpPr>
          <p:spPr>
            <a:xfrm>
              <a:off x="694848" y="2534126"/>
              <a:ext cx="3409950" cy="38100"/>
            </a:xfrm>
            <a:custGeom>
              <a:avLst/>
              <a:gdLst>
                <a:gd name="connsiteX0" fmla="*/ 3363754 w 3409950"/>
                <a:gd name="connsiteY0" fmla="*/ 38576 h 38100"/>
                <a:gd name="connsiteX1" fmla="*/ 50006 w 3409950"/>
                <a:gd name="connsiteY1" fmla="*/ 38576 h 38100"/>
                <a:gd name="connsiteX2" fmla="*/ 7144 w 3409950"/>
                <a:gd name="connsiteY2" fmla="*/ 7144 h 38100"/>
                <a:gd name="connsiteX3" fmla="*/ 3406616 w 3409950"/>
                <a:gd name="connsiteY3" fmla="*/ 7144 h 38100"/>
                <a:gd name="connsiteX4" fmla="*/ 3363754 w 3409950"/>
                <a:gd name="connsiteY4" fmla="*/ 3857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9950" h="38100">
                  <a:moveTo>
                    <a:pt x="3363754" y="38576"/>
                  </a:moveTo>
                  <a:lnTo>
                    <a:pt x="50006" y="38576"/>
                  </a:lnTo>
                  <a:cubicBezTo>
                    <a:pt x="30956" y="38576"/>
                    <a:pt x="14764" y="25241"/>
                    <a:pt x="7144" y="7144"/>
                  </a:cubicBezTo>
                  <a:lnTo>
                    <a:pt x="3406616" y="7144"/>
                  </a:lnTo>
                  <a:cubicBezTo>
                    <a:pt x="3398996" y="26194"/>
                    <a:pt x="3382804" y="38576"/>
                    <a:pt x="3363754" y="38576"/>
                  </a:cubicBezTo>
                  <a:close/>
                </a:path>
              </a:pathLst>
            </a:custGeom>
            <a:solidFill>
              <a:srgbClr val="172633"/>
            </a:solidFill>
            <a:ln w="9525" cap="flat">
              <a:noFill/>
              <a:prstDash val="solid"/>
              <a:miter/>
            </a:ln>
          </p:spPr>
          <p:txBody>
            <a:bodyPr rtlCol="0" anchor="ctr"/>
            <a:lstStyle/>
            <a:p>
              <a:endParaRPr lang="zh-CN" altLang="en-US"/>
            </a:p>
          </p:txBody>
        </p:sp>
        <p:sp>
          <p:nvSpPr>
            <p:cNvPr id="182" name="任意多边形: 形状 181">
              <a:extLst>
                <a:ext uri="{FF2B5EF4-FFF2-40B4-BE49-F238E27FC236}">
                  <a16:creationId xmlns:a16="http://schemas.microsoft.com/office/drawing/2014/main" id="{5FF94A45-1F75-45C4-BED5-5C965924A939}"/>
                </a:ext>
              </a:extLst>
            </p:cNvPr>
            <p:cNvSpPr/>
            <p:nvPr/>
          </p:nvSpPr>
          <p:spPr>
            <a:xfrm>
              <a:off x="257651" y="2539841"/>
              <a:ext cx="152400" cy="447675"/>
            </a:xfrm>
            <a:custGeom>
              <a:avLst/>
              <a:gdLst>
                <a:gd name="connsiteX0" fmla="*/ 130016 w 152400"/>
                <a:gd name="connsiteY0" fmla="*/ 447199 h 447675"/>
                <a:gd name="connsiteX1" fmla="*/ 149066 w 152400"/>
                <a:gd name="connsiteY1" fmla="*/ 428149 h 447675"/>
                <a:gd name="connsiteX2" fmla="*/ 130016 w 152400"/>
                <a:gd name="connsiteY2" fmla="*/ 409099 h 447675"/>
                <a:gd name="connsiteX3" fmla="*/ 47149 w 152400"/>
                <a:gd name="connsiteY3" fmla="*/ 326231 h 447675"/>
                <a:gd name="connsiteX4" fmla="*/ 45244 w 152400"/>
                <a:gd name="connsiteY4" fmla="*/ 26194 h 447675"/>
                <a:gd name="connsiteX5" fmla="*/ 26194 w 152400"/>
                <a:gd name="connsiteY5" fmla="*/ 7144 h 447675"/>
                <a:gd name="connsiteX6" fmla="*/ 7144 w 152400"/>
                <a:gd name="connsiteY6" fmla="*/ 26194 h 447675"/>
                <a:gd name="connsiteX7" fmla="*/ 9049 w 152400"/>
                <a:gd name="connsiteY7" fmla="*/ 326231 h 447675"/>
                <a:gd name="connsiteX8" fmla="*/ 130016 w 152400"/>
                <a:gd name="connsiteY8" fmla="*/ 447199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447675">
                  <a:moveTo>
                    <a:pt x="130016" y="447199"/>
                  </a:moveTo>
                  <a:cubicBezTo>
                    <a:pt x="140494" y="447199"/>
                    <a:pt x="149066" y="438626"/>
                    <a:pt x="149066" y="428149"/>
                  </a:cubicBezTo>
                  <a:cubicBezTo>
                    <a:pt x="149066" y="417671"/>
                    <a:pt x="140494" y="409099"/>
                    <a:pt x="130016" y="409099"/>
                  </a:cubicBezTo>
                  <a:cubicBezTo>
                    <a:pt x="84296" y="409099"/>
                    <a:pt x="47149" y="371951"/>
                    <a:pt x="47149" y="326231"/>
                  </a:cubicBezTo>
                  <a:lnTo>
                    <a:pt x="45244" y="26194"/>
                  </a:lnTo>
                  <a:cubicBezTo>
                    <a:pt x="45244" y="15716"/>
                    <a:pt x="36671" y="7144"/>
                    <a:pt x="26194" y="7144"/>
                  </a:cubicBezTo>
                  <a:cubicBezTo>
                    <a:pt x="15716" y="7144"/>
                    <a:pt x="7144" y="15716"/>
                    <a:pt x="7144" y="26194"/>
                  </a:cubicBezTo>
                  <a:lnTo>
                    <a:pt x="9049" y="326231"/>
                  </a:lnTo>
                  <a:cubicBezTo>
                    <a:pt x="9049" y="392906"/>
                    <a:pt x="63341" y="447199"/>
                    <a:pt x="130016" y="447199"/>
                  </a:cubicBezTo>
                  <a:close/>
                </a:path>
              </a:pathLst>
            </a:custGeom>
            <a:solidFill>
              <a:srgbClr val="8DA3BD"/>
            </a:solidFill>
            <a:ln w="9525" cap="flat">
              <a:noFill/>
              <a:prstDash val="solid"/>
              <a:miter/>
            </a:ln>
          </p:spPr>
          <p:txBody>
            <a:bodyPr rtlCol="0" anchor="ctr"/>
            <a:lstStyle/>
            <a:p>
              <a:endParaRPr lang="zh-CN" altLang="en-US"/>
            </a:p>
          </p:txBody>
        </p:sp>
        <p:sp>
          <p:nvSpPr>
            <p:cNvPr id="183" name="任意多边形: 形状 182">
              <a:extLst>
                <a:ext uri="{FF2B5EF4-FFF2-40B4-BE49-F238E27FC236}">
                  <a16:creationId xmlns:a16="http://schemas.microsoft.com/office/drawing/2014/main" id="{3EAF6063-3949-46CE-9A43-3FC60E875AE8}"/>
                </a:ext>
              </a:extLst>
            </p:cNvPr>
            <p:cNvSpPr/>
            <p:nvPr/>
          </p:nvSpPr>
          <p:spPr>
            <a:xfrm>
              <a:off x="246221" y="2201703"/>
              <a:ext cx="85725" cy="428625"/>
            </a:xfrm>
            <a:custGeom>
              <a:avLst/>
              <a:gdLst>
                <a:gd name="connsiteX0" fmla="*/ 79534 w 85725"/>
                <a:gd name="connsiteY0" fmla="*/ 385286 h 428625"/>
                <a:gd name="connsiteX1" fmla="*/ 79534 w 85725"/>
                <a:gd name="connsiteY1" fmla="*/ 43339 h 428625"/>
                <a:gd name="connsiteX2" fmla="*/ 43339 w 85725"/>
                <a:gd name="connsiteY2" fmla="*/ 7144 h 428625"/>
                <a:gd name="connsiteX3" fmla="*/ 7144 w 85725"/>
                <a:gd name="connsiteY3" fmla="*/ 43339 h 428625"/>
                <a:gd name="connsiteX4" fmla="*/ 7144 w 85725"/>
                <a:gd name="connsiteY4" fmla="*/ 385286 h 428625"/>
                <a:gd name="connsiteX5" fmla="*/ 43339 w 85725"/>
                <a:gd name="connsiteY5" fmla="*/ 421481 h 428625"/>
                <a:gd name="connsiteX6" fmla="*/ 79534 w 85725"/>
                <a:gd name="connsiteY6" fmla="*/ 38528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428625">
                  <a:moveTo>
                    <a:pt x="79534" y="385286"/>
                  </a:moveTo>
                  <a:lnTo>
                    <a:pt x="79534" y="43339"/>
                  </a:lnTo>
                  <a:cubicBezTo>
                    <a:pt x="79534" y="23336"/>
                    <a:pt x="63341" y="7144"/>
                    <a:pt x="43339" y="7144"/>
                  </a:cubicBezTo>
                  <a:cubicBezTo>
                    <a:pt x="23336" y="7144"/>
                    <a:pt x="7144" y="23336"/>
                    <a:pt x="7144" y="43339"/>
                  </a:cubicBezTo>
                  <a:lnTo>
                    <a:pt x="7144" y="385286"/>
                  </a:lnTo>
                  <a:cubicBezTo>
                    <a:pt x="7144" y="405289"/>
                    <a:pt x="23336" y="421481"/>
                    <a:pt x="43339" y="421481"/>
                  </a:cubicBezTo>
                  <a:cubicBezTo>
                    <a:pt x="63341" y="422434"/>
                    <a:pt x="79534" y="406241"/>
                    <a:pt x="79534" y="385286"/>
                  </a:cubicBezTo>
                  <a:close/>
                </a:path>
              </a:pathLst>
            </a:custGeom>
            <a:solidFill>
              <a:srgbClr val="0B2549"/>
            </a:solidFill>
            <a:ln w="9525" cap="flat">
              <a:noFill/>
              <a:prstDash val="solid"/>
              <a:miter/>
            </a:ln>
          </p:spPr>
          <p:txBody>
            <a:bodyPr rtlCol="0" anchor="ctr"/>
            <a:lstStyle/>
            <a:p>
              <a:endParaRPr lang="zh-CN" altLang="en-US"/>
            </a:p>
          </p:txBody>
        </p:sp>
        <p:sp>
          <p:nvSpPr>
            <p:cNvPr id="184" name="任意多边形: 形状 183">
              <a:extLst>
                <a:ext uri="{FF2B5EF4-FFF2-40B4-BE49-F238E27FC236}">
                  <a16:creationId xmlns:a16="http://schemas.microsoft.com/office/drawing/2014/main" id="{0E5524E0-745D-47A1-9FBD-9F8E626A403F}"/>
                </a:ext>
              </a:extLst>
            </p:cNvPr>
            <p:cNvSpPr/>
            <p:nvPr/>
          </p:nvSpPr>
          <p:spPr>
            <a:xfrm>
              <a:off x="323373" y="2917983"/>
              <a:ext cx="561975" cy="85725"/>
            </a:xfrm>
            <a:custGeom>
              <a:avLst/>
              <a:gdLst>
                <a:gd name="connsiteX0" fmla="*/ 65246 w 561975"/>
                <a:gd name="connsiteY0" fmla="*/ 79534 h 85725"/>
                <a:gd name="connsiteX1" fmla="*/ 497681 w 561975"/>
                <a:gd name="connsiteY1" fmla="*/ 79534 h 85725"/>
                <a:gd name="connsiteX2" fmla="*/ 555784 w 561975"/>
                <a:gd name="connsiteY2" fmla="*/ 43339 h 85725"/>
                <a:gd name="connsiteX3" fmla="*/ 497681 w 561975"/>
                <a:gd name="connsiteY3" fmla="*/ 7144 h 85725"/>
                <a:gd name="connsiteX4" fmla="*/ 65246 w 561975"/>
                <a:gd name="connsiteY4" fmla="*/ 7144 h 85725"/>
                <a:gd name="connsiteX5" fmla="*/ 7144 w 561975"/>
                <a:gd name="connsiteY5" fmla="*/ 43339 h 85725"/>
                <a:gd name="connsiteX6" fmla="*/ 65246 w 561975"/>
                <a:gd name="connsiteY6" fmla="*/ 795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975" h="85725">
                  <a:moveTo>
                    <a:pt x="65246" y="79534"/>
                  </a:moveTo>
                  <a:lnTo>
                    <a:pt x="497681" y="79534"/>
                  </a:lnTo>
                  <a:cubicBezTo>
                    <a:pt x="530066" y="79534"/>
                    <a:pt x="555784" y="63341"/>
                    <a:pt x="555784" y="43339"/>
                  </a:cubicBezTo>
                  <a:cubicBezTo>
                    <a:pt x="555784" y="23336"/>
                    <a:pt x="530066" y="7144"/>
                    <a:pt x="497681" y="7144"/>
                  </a:cubicBezTo>
                  <a:lnTo>
                    <a:pt x="65246" y="7144"/>
                  </a:lnTo>
                  <a:cubicBezTo>
                    <a:pt x="32861" y="7144"/>
                    <a:pt x="7144" y="23336"/>
                    <a:pt x="7144" y="43339"/>
                  </a:cubicBezTo>
                  <a:cubicBezTo>
                    <a:pt x="7144" y="63341"/>
                    <a:pt x="32861" y="79534"/>
                    <a:pt x="65246" y="79534"/>
                  </a:cubicBezTo>
                  <a:close/>
                </a:path>
              </a:pathLst>
            </a:custGeom>
            <a:solidFill>
              <a:srgbClr val="071E3E"/>
            </a:solidFill>
            <a:ln w="9525" cap="flat">
              <a:noFill/>
              <a:prstDash val="solid"/>
              <a:miter/>
            </a:ln>
          </p:spPr>
          <p:txBody>
            <a:bodyPr rtlCol="0" anchor="ctr"/>
            <a:lstStyle/>
            <a:p>
              <a:endParaRPr lang="zh-CN" altLang="en-US"/>
            </a:p>
          </p:txBody>
        </p:sp>
        <p:sp>
          <p:nvSpPr>
            <p:cNvPr id="185" name="任意多边形: 形状 184">
              <a:extLst>
                <a:ext uri="{FF2B5EF4-FFF2-40B4-BE49-F238E27FC236}">
                  <a16:creationId xmlns:a16="http://schemas.microsoft.com/office/drawing/2014/main" id="{B6042AC9-A1DE-46EF-AF43-5B954EFF726D}"/>
                </a:ext>
              </a:extLst>
            </p:cNvPr>
            <p:cNvSpPr/>
            <p:nvPr/>
          </p:nvSpPr>
          <p:spPr>
            <a:xfrm>
              <a:off x="578643" y="3179921"/>
              <a:ext cx="47625" cy="314325"/>
            </a:xfrm>
            <a:custGeom>
              <a:avLst/>
              <a:gdLst>
                <a:gd name="connsiteX0" fmla="*/ 7144 w 47625"/>
                <a:gd name="connsiteY0" fmla="*/ 7144 h 314325"/>
                <a:gd name="connsiteX1" fmla="*/ 45244 w 47625"/>
                <a:gd name="connsiteY1" fmla="*/ 7144 h 314325"/>
                <a:gd name="connsiteX2" fmla="*/ 45244 w 47625"/>
                <a:gd name="connsiteY2" fmla="*/ 308134 h 314325"/>
                <a:gd name="connsiteX3" fmla="*/ 7144 w 47625"/>
                <a:gd name="connsiteY3" fmla="*/ 308134 h 314325"/>
              </a:gdLst>
              <a:ahLst/>
              <a:cxnLst>
                <a:cxn ang="0">
                  <a:pos x="connsiteX0" y="connsiteY0"/>
                </a:cxn>
                <a:cxn ang="0">
                  <a:pos x="connsiteX1" y="connsiteY1"/>
                </a:cxn>
                <a:cxn ang="0">
                  <a:pos x="connsiteX2" y="connsiteY2"/>
                </a:cxn>
                <a:cxn ang="0">
                  <a:pos x="connsiteX3" y="connsiteY3"/>
                </a:cxn>
              </a:cxnLst>
              <a:rect l="l" t="t" r="r" b="b"/>
              <a:pathLst>
                <a:path w="47625" h="314325">
                  <a:moveTo>
                    <a:pt x="7144" y="7144"/>
                  </a:moveTo>
                  <a:lnTo>
                    <a:pt x="45244" y="7144"/>
                  </a:lnTo>
                  <a:lnTo>
                    <a:pt x="45244" y="308134"/>
                  </a:lnTo>
                  <a:lnTo>
                    <a:pt x="7144" y="308134"/>
                  </a:lnTo>
                  <a:close/>
                </a:path>
              </a:pathLst>
            </a:custGeom>
            <a:solidFill>
              <a:srgbClr val="8DA3BD"/>
            </a:solidFill>
            <a:ln w="9525" cap="flat">
              <a:noFill/>
              <a:prstDash val="solid"/>
              <a:miter/>
            </a:ln>
          </p:spPr>
          <p:txBody>
            <a:bodyPr rtlCol="0" anchor="ctr"/>
            <a:lstStyle/>
            <a:p>
              <a:endParaRPr lang="zh-CN" altLang="en-US"/>
            </a:p>
          </p:txBody>
        </p:sp>
        <p:sp>
          <p:nvSpPr>
            <p:cNvPr id="186" name="任意多边形: 形状 185">
              <a:extLst>
                <a:ext uri="{FF2B5EF4-FFF2-40B4-BE49-F238E27FC236}">
                  <a16:creationId xmlns:a16="http://schemas.microsoft.com/office/drawing/2014/main" id="{EF65B862-DA52-4E9E-943E-CC59C2C52408}"/>
                </a:ext>
              </a:extLst>
            </p:cNvPr>
            <p:cNvSpPr/>
            <p:nvPr/>
          </p:nvSpPr>
          <p:spPr>
            <a:xfrm>
              <a:off x="597693" y="3179921"/>
              <a:ext cx="28575" cy="314325"/>
            </a:xfrm>
            <a:custGeom>
              <a:avLst/>
              <a:gdLst>
                <a:gd name="connsiteX0" fmla="*/ 7144 w 28575"/>
                <a:gd name="connsiteY0" fmla="*/ 7144 h 314325"/>
                <a:gd name="connsiteX1" fmla="*/ 26194 w 28575"/>
                <a:gd name="connsiteY1" fmla="*/ 7144 h 314325"/>
                <a:gd name="connsiteX2" fmla="*/ 26194 w 28575"/>
                <a:gd name="connsiteY2" fmla="*/ 308134 h 314325"/>
                <a:gd name="connsiteX3" fmla="*/ 7144 w 28575"/>
                <a:gd name="connsiteY3" fmla="*/ 308134 h 314325"/>
              </a:gdLst>
              <a:ahLst/>
              <a:cxnLst>
                <a:cxn ang="0">
                  <a:pos x="connsiteX0" y="connsiteY0"/>
                </a:cxn>
                <a:cxn ang="0">
                  <a:pos x="connsiteX1" y="connsiteY1"/>
                </a:cxn>
                <a:cxn ang="0">
                  <a:pos x="connsiteX2" y="connsiteY2"/>
                </a:cxn>
                <a:cxn ang="0">
                  <a:pos x="connsiteX3" y="connsiteY3"/>
                </a:cxn>
              </a:cxnLst>
              <a:rect l="l" t="t" r="r" b="b"/>
              <a:pathLst>
                <a:path w="28575" h="314325">
                  <a:moveTo>
                    <a:pt x="7144" y="7144"/>
                  </a:moveTo>
                  <a:lnTo>
                    <a:pt x="26194" y="7144"/>
                  </a:lnTo>
                  <a:lnTo>
                    <a:pt x="26194" y="308134"/>
                  </a:lnTo>
                  <a:lnTo>
                    <a:pt x="7144" y="308134"/>
                  </a:lnTo>
                  <a:close/>
                </a:path>
              </a:pathLst>
            </a:custGeom>
            <a:solidFill>
              <a:srgbClr val="758EA9"/>
            </a:solidFill>
            <a:ln w="9525" cap="flat">
              <a:noFill/>
              <a:prstDash val="solid"/>
              <a:miter/>
            </a:ln>
          </p:spPr>
          <p:txBody>
            <a:bodyPr rtlCol="0" anchor="ctr"/>
            <a:lstStyle/>
            <a:p>
              <a:endParaRPr lang="zh-CN" altLang="en-US"/>
            </a:p>
          </p:txBody>
        </p:sp>
        <p:sp>
          <p:nvSpPr>
            <p:cNvPr id="187" name="任意多边形: 形状 186">
              <a:extLst>
                <a:ext uri="{FF2B5EF4-FFF2-40B4-BE49-F238E27FC236}">
                  <a16:creationId xmlns:a16="http://schemas.microsoft.com/office/drawing/2014/main" id="{753BD0C2-F27C-4B97-9B6E-116A69FC16BB}"/>
                </a:ext>
              </a:extLst>
            </p:cNvPr>
            <p:cNvSpPr/>
            <p:nvPr/>
          </p:nvSpPr>
          <p:spPr>
            <a:xfrm>
              <a:off x="391001" y="3458051"/>
              <a:ext cx="419100" cy="57150"/>
            </a:xfrm>
            <a:custGeom>
              <a:avLst/>
              <a:gdLst>
                <a:gd name="connsiteX0" fmla="*/ 7144 w 419100"/>
                <a:gd name="connsiteY0" fmla="*/ 54769 h 57150"/>
                <a:gd name="connsiteX1" fmla="*/ 420529 w 419100"/>
                <a:gd name="connsiteY1" fmla="*/ 54769 h 57150"/>
                <a:gd name="connsiteX2" fmla="*/ 420529 w 419100"/>
                <a:gd name="connsiteY2" fmla="*/ 30004 h 57150"/>
                <a:gd name="connsiteX3" fmla="*/ 213836 w 419100"/>
                <a:gd name="connsiteY3" fmla="*/ 7144 h 57150"/>
                <a:gd name="connsiteX4" fmla="*/ 7144 w 419100"/>
                <a:gd name="connsiteY4" fmla="*/ 3000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57150">
                  <a:moveTo>
                    <a:pt x="7144" y="54769"/>
                  </a:moveTo>
                  <a:lnTo>
                    <a:pt x="420529" y="54769"/>
                  </a:lnTo>
                  <a:lnTo>
                    <a:pt x="420529" y="30004"/>
                  </a:lnTo>
                  <a:lnTo>
                    <a:pt x="213836" y="7144"/>
                  </a:lnTo>
                  <a:lnTo>
                    <a:pt x="7144" y="30004"/>
                  </a:lnTo>
                  <a:close/>
                </a:path>
              </a:pathLst>
            </a:custGeom>
            <a:solidFill>
              <a:srgbClr val="0F151A"/>
            </a:solidFill>
            <a:ln w="9525" cap="flat">
              <a:noFill/>
              <a:prstDash val="solid"/>
              <a:miter/>
            </a:ln>
          </p:spPr>
          <p:txBody>
            <a:bodyPr rtlCol="0" anchor="ctr"/>
            <a:lstStyle/>
            <a:p>
              <a:endParaRPr lang="zh-CN" altLang="en-US"/>
            </a:p>
          </p:txBody>
        </p:sp>
        <p:sp>
          <p:nvSpPr>
            <p:cNvPr id="188" name="任意多边形: 形状 187">
              <a:extLst>
                <a:ext uri="{FF2B5EF4-FFF2-40B4-BE49-F238E27FC236}">
                  <a16:creationId xmlns:a16="http://schemas.microsoft.com/office/drawing/2014/main" id="{5D4F65C2-796F-4116-9A1E-103AEA4FC177}"/>
                </a:ext>
              </a:extLst>
            </p:cNvPr>
            <p:cNvSpPr/>
            <p:nvPr/>
          </p:nvSpPr>
          <p:spPr>
            <a:xfrm>
              <a:off x="363378" y="3479006"/>
              <a:ext cx="66675" cy="66675"/>
            </a:xfrm>
            <a:custGeom>
              <a:avLst/>
              <a:gdLst>
                <a:gd name="connsiteX0" fmla="*/ 7144 w 66675"/>
                <a:gd name="connsiteY0" fmla="*/ 33814 h 66675"/>
                <a:gd name="connsiteX1" fmla="*/ 33814 w 66675"/>
                <a:gd name="connsiteY1" fmla="*/ 60484 h 66675"/>
                <a:gd name="connsiteX2" fmla="*/ 60484 w 66675"/>
                <a:gd name="connsiteY2" fmla="*/ 33814 h 66675"/>
                <a:gd name="connsiteX3" fmla="*/ 33814 w 66675"/>
                <a:gd name="connsiteY3" fmla="*/ 7144 h 66675"/>
                <a:gd name="connsiteX4" fmla="*/ 7144 w 66675"/>
                <a:gd name="connsiteY4" fmla="*/ 3381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7144" y="33814"/>
                  </a:moveTo>
                  <a:cubicBezTo>
                    <a:pt x="7144" y="49054"/>
                    <a:pt x="19526" y="60484"/>
                    <a:pt x="33814" y="60484"/>
                  </a:cubicBezTo>
                  <a:cubicBezTo>
                    <a:pt x="48101" y="60484"/>
                    <a:pt x="60484" y="48101"/>
                    <a:pt x="60484" y="33814"/>
                  </a:cubicBezTo>
                  <a:cubicBezTo>
                    <a:pt x="60484" y="18574"/>
                    <a:pt x="48101" y="7144"/>
                    <a:pt x="33814" y="7144"/>
                  </a:cubicBezTo>
                  <a:cubicBezTo>
                    <a:pt x="19526" y="7144"/>
                    <a:pt x="7144" y="18574"/>
                    <a:pt x="7144" y="33814"/>
                  </a:cubicBezTo>
                  <a:close/>
                </a:path>
              </a:pathLst>
            </a:custGeom>
            <a:solidFill>
              <a:srgbClr val="0F151A"/>
            </a:solidFill>
            <a:ln w="9525" cap="flat">
              <a:noFill/>
              <a:prstDash val="solid"/>
              <a:miter/>
            </a:ln>
          </p:spPr>
          <p:txBody>
            <a:bodyPr rtlCol="0" anchor="ctr"/>
            <a:lstStyle/>
            <a:p>
              <a:endParaRPr lang="zh-CN" altLang="en-US"/>
            </a:p>
          </p:txBody>
        </p:sp>
        <p:sp>
          <p:nvSpPr>
            <p:cNvPr id="189" name="任意多边形: 形状 188">
              <a:extLst>
                <a:ext uri="{FF2B5EF4-FFF2-40B4-BE49-F238E27FC236}">
                  <a16:creationId xmlns:a16="http://schemas.microsoft.com/office/drawing/2014/main" id="{5E600C6D-F6B7-487A-B700-3A6E9A0CA3C7}"/>
                </a:ext>
              </a:extLst>
            </p:cNvPr>
            <p:cNvSpPr/>
            <p:nvPr/>
          </p:nvSpPr>
          <p:spPr>
            <a:xfrm>
              <a:off x="776763" y="3479006"/>
              <a:ext cx="66675" cy="66675"/>
            </a:xfrm>
            <a:custGeom>
              <a:avLst/>
              <a:gdLst>
                <a:gd name="connsiteX0" fmla="*/ 7144 w 66675"/>
                <a:gd name="connsiteY0" fmla="*/ 33814 h 66675"/>
                <a:gd name="connsiteX1" fmla="*/ 33814 w 66675"/>
                <a:gd name="connsiteY1" fmla="*/ 60484 h 66675"/>
                <a:gd name="connsiteX2" fmla="*/ 60484 w 66675"/>
                <a:gd name="connsiteY2" fmla="*/ 33814 h 66675"/>
                <a:gd name="connsiteX3" fmla="*/ 33814 w 66675"/>
                <a:gd name="connsiteY3" fmla="*/ 7144 h 66675"/>
                <a:gd name="connsiteX4" fmla="*/ 7144 w 66675"/>
                <a:gd name="connsiteY4" fmla="*/ 3381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7144" y="33814"/>
                  </a:moveTo>
                  <a:cubicBezTo>
                    <a:pt x="7144" y="49054"/>
                    <a:pt x="19526" y="60484"/>
                    <a:pt x="33814" y="60484"/>
                  </a:cubicBezTo>
                  <a:cubicBezTo>
                    <a:pt x="49054" y="60484"/>
                    <a:pt x="60484" y="48101"/>
                    <a:pt x="60484" y="33814"/>
                  </a:cubicBezTo>
                  <a:cubicBezTo>
                    <a:pt x="60484" y="18574"/>
                    <a:pt x="48101" y="7144"/>
                    <a:pt x="33814" y="7144"/>
                  </a:cubicBezTo>
                  <a:cubicBezTo>
                    <a:pt x="19526" y="7144"/>
                    <a:pt x="7144" y="18574"/>
                    <a:pt x="7144" y="33814"/>
                  </a:cubicBezTo>
                  <a:close/>
                </a:path>
              </a:pathLst>
            </a:custGeom>
            <a:solidFill>
              <a:srgbClr val="0F151A"/>
            </a:solidFill>
            <a:ln w="9525" cap="flat">
              <a:noFill/>
              <a:prstDash val="solid"/>
              <a:miter/>
            </a:ln>
          </p:spPr>
          <p:txBody>
            <a:bodyPr rtlCol="0" anchor="ctr"/>
            <a:lstStyle/>
            <a:p>
              <a:endParaRPr lang="zh-CN" altLang="en-US"/>
            </a:p>
          </p:txBody>
        </p:sp>
        <p:sp>
          <p:nvSpPr>
            <p:cNvPr id="190" name="任意多边形: 形状 189">
              <a:extLst>
                <a:ext uri="{FF2B5EF4-FFF2-40B4-BE49-F238E27FC236}">
                  <a16:creationId xmlns:a16="http://schemas.microsoft.com/office/drawing/2014/main" id="{F5860A9A-7003-49B0-99B5-104536A560C7}"/>
                </a:ext>
              </a:extLst>
            </p:cNvPr>
            <p:cNvSpPr/>
            <p:nvPr/>
          </p:nvSpPr>
          <p:spPr>
            <a:xfrm>
              <a:off x="555783" y="2971323"/>
              <a:ext cx="95250" cy="247650"/>
            </a:xfrm>
            <a:custGeom>
              <a:avLst/>
              <a:gdLst>
                <a:gd name="connsiteX0" fmla="*/ 49054 w 95250"/>
                <a:gd name="connsiteY0" fmla="*/ 249079 h 247650"/>
                <a:gd name="connsiteX1" fmla="*/ 91916 w 95250"/>
                <a:gd name="connsiteY1" fmla="*/ 209074 h 247650"/>
                <a:gd name="connsiteX2" fmla="*/ 91916 w 95250"/>
                <a:gd name="connsiteY2" fmla="*/ 7144 h 247650"/>
                <a:gd name="connsiteX3" fmla="*/ 7144 w 95250"/>
                <a:gd name="connsiteY3" fmla="*/ 7144 h 247650"/>
                <a:gd name="connsiteX4" fmla="*/ 7144 w 95250"/>
                <a:gd name="connsiteY4" fmla="*/ 209074 h 247650"/>
                <a:gd name="connsiteX5" fmla="*/ 49054 w 95250"/>
                <a:gd name="connsiteY5" fmla="*/ 24907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247650">
                  <a:moveTo>
                    <a:pt x="49054" y="249079"/>
                  </a:moveTo>
                  <a:cubicBezTo>
                    <a:pt x="72866" y="249079"/>
                    <a:pt x="91916" y="230981"/>
                    <a:pt x="91916" y="209074"/>
                  </a:cubicBezTo>
                  <a:lnTo>
                    <a:pt x="91916" y="7144"/>
                  </a:lnTo>
                  <a:lnTo>
                    <a:pt x="7144" y="7144"/>
                  </a:lnTo>
                  <a:lnTo>
                    <a:pt x="7144" y="209074"/>
                  </a:lnTo>
                  <a:cubicBezTo>
                    <a:pt x="7144" y="230981"/>
                    <a:pt x="26194" y="249079"/>
                    <a:pt x="49054" y="249079"/>
                  </a:cubicBezTo>
                  <a:close/>
                </a:path>
              </a:pathLst>
            </a:custGeom>
            <a:solidFill>
              <a:srgbClr val="1A2A39"/>
            </a:solidFill>
            <a:ln w="9525" cap="flat">
              <a:noFill/>
              <a:prstDash val="solid"/>
              <a:miter/>
            </a:ln>
          </p:spPr>
          <p:txBody>
            <a:bodyPr rtlCol="0" anchor="ctr"/>
            <a:lstStyle/>
            <a:p>
              <a:endParaRPr lang="zh-CN" altLang="en-US"/>
            </a:p>
          </p:txBody>
        </p:sp>
        <p:sp>
          <p:nvSpPr>
            <p:cNvPr id="191" name="任意多边形: 形状 190">
              <a:extLst>
                <a:ext uri="{FF2B5EF4-FFF2-40B4-BE49-F238E27FC236}">
                  <a16:creationId xmlns:a16="http://schemas.microsoft.com/office/drawing/2014/main" id="{07B823F3-16C3-4CC1-88DB-F55C2AE20CEE}"/>
                </a:ext>
              </a:extLst>
            </p:cNvPr>
            <p:cNvSpPr/>
            <p:nvPr/>
          </p:nvSpPr>
          <p:spPr>
            <a:xfrm>
              <a:off x="584358" y="2972276"/>
              <a:ext cx="66675" cy="247650"/>
            </a:xfrm>
            <a:custGeom>
              <a:avLst/>
              <a:gdLst>
                <a:gd name="connsiteX0" fmla="*/ 36671 w 66675"/>
                <a:gd name="connsiteY0" fmla="*/ 205264 h 247650"/>
                <a:gd name="connsiteX1" fmla="*/ 36671 w 66675"/>
                <a:gd name="connsiteY1" fmla="*/ 7144 h 247650"/>
                <a:gd name="connsiteX2" fmla="*/ 63341 w 66675"/>
                <a:gd name="connsiteY2" fmla="*/ 7144 h 247650"/>
                <a:gd name="connsiteX3" fmla="*/ 63341 w 66675"/>
                <a:gd name="connsiteY3" fmla="*/ 205264 h 247650"/>
                <a:gd name="connsiteX4" fmla="*/ 20479 w 66675"/>
                <a:gd name="connsiteY4" fmla="*/ 248126 h 247650"/>
                <a:gd name="connsiteX5" fmla="*/ 7144 w 66675"/>
                <a:gd name="connsiteY5" fmla="*/ 246221 h 247650"/>
                <a:gd name="connsiteX6" fmla="*/ 36671 w 66675"/>
                <a:gd name="connsiteY6" fmla="*/ 205264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247650">
                  <a:moveTo>
                    <a:pt x="36671" y="205264"/>
                  </a:moveTo>
                  <a:lnTo>
                    <a:pt x="36671" y="7144"/>
                  </a:lnTo>
                  <a:lnTo>
                    <a:pt x="63341" y="7144"/>
                  </a:lnTo>
                  <a:lnTo>
                    <a:pt x="63341" y="205264"/>
                  </a:lnTo>
                  <a:cubicBezTo>
                    <a:pt x="63341" y="229076"/>
                    <a:pt x="44291" y="248126"/>
                    <a:pt x="20479" y="248126"/>
                  </a:cubicBezTo>
                  <a:cubicBezTo>
                    <a:pt x="15716" y="248126"/>
                    <a:pt x="10954" y="247174"/>
                    <a:pt x="7144" y="246221"/>
                  </a:cubicBezTo>
                  <a:cubicBezTo>
                    <a:pt x="24289" y="240506"/>
                    <a:pt x="36671" y="224314"/>
                    <a:pt x="36671" y="205264"/>
                  </a:cubicBezTo>
                  <a:close/>
                </a:path>
              </a:pathLst>
            </a:custGeom>
            <a:solidFill>
              <a:srgbClr val="15232F"/>
            </a:solidFill>
            <a:ln w="9525" cap="flat">
              <a:noFill/>
              <a:prstDash val="solid"/>
              <a:miter/>
            </a:ln>
          </p:spPr>
          <p:txBody>
            <a:bodyPr rtlCol="0" anchor="ctr"/>
            <a:lstStyle/>
            <a:p>
              <a:endParaRPr lang="zh-CN" altLang="en-US"/>
            </a:p>
          </p:txBody>
        </p:sp>
        <p:sp>
          <p:nvSpPr>
            <p:cNvPr id="192" name="任意多边形: 形状 191">
              <a:extLst>
                <a:ext uri="{FF2B5EF4-FFF2-40B4-BE49-F238E27FC236}">
                  <a16:creationId xmlns:a16="http://schemas.microsoft.com/office/drawing/2014/main" id="{3E5EEE28-5BD7-491C-A790-6FE0231C7BC5}"/>
                </a:ext>
              </a:extLst>
            </p:cNvPr>
            <p:cNvSpPr/>
            <p:nvPr/>
          </p:nvSpPr>
          <p:spPr>
            <a:xfrm>
              <a:off x="327183" y="2964656"/>
              <a:ext cx="552450" cy="38100"/>
            </a:xfrm>
            <a:custGeom>
              <a:avLst/>
              <a:gdLst>
                <a:gd name="connsiteX0" fmla="*/ 548164 w 552450"/>
                <a:gd name="connsiteY0" fmla="*/ 7144 h 38100"/>
                <a:gd name="connsiteX1" fmla="*/ 493871 w 552450"/>
                <a:gd name="connsiteY1" fmla="*/ 32861 h 38100"/>
                <a:gd name="connsiteX2" fmla="*/ 61436 w 552450"/>
                <a:gd name="connsiteY2" fmla="*/ 32861 h 38100"/>
                <a:gd name="connsiteX3" fmla="*/ 7144 w 552450"/>
                <a:gd name="connsiteY3" fmla="*/ 7144 h 38100"/>
                <a:gd name="connsiteX4" fmla="*/ 548164 w 55245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0" h="38100">
                  <a:moveTo>
                    <a:pt x="548164" y="7144"/>
                  </a:moveTo>
                  <a:cubicBezTo>
                    <a:pt x="540544" y="21431"/>
                    <a:pt x="519589" y="32861"/>
                    <a:pt x="493871" y="32861"/>
                  </a:cubicBezTo>
                  <a:lnTo>
                    <a:pt x="61436" y="32861"/>
                  </a:lnTo>
                  <a:cubicBezTo>
                    <a:pt x="35719" y="32861"/>
                    <a:pt x="14764" y="22384"/>
                    <a:pt x="7144" y="7144"/>
                  </a:cubicBezTo>
                  <a:lnTo>
                    <a:pt x="548164" y="7144"/>
                  </a:lnTo>
                  <a:close/>
                </a:path>
              </a:pathLst>
            </a:custGeom>
            <a:solidFill>
              <a:srgbClr val="051B3A"/>
            </a:solidFill>
            <a:ln w="9525" cap="flat">
              <a:noFill/>
              <a:prstDash val="solid"/>
              <a:miter/>
            </a:ln>
          </p:spPr>
          <p:txBody>
            <a:bodyPr rtlCol="0" anchor="ctr"/>
            <a:lstStyle/>
            <a:p>
              <a:endParaRPr lang="zh-CN" altLang="en-US"/>
            </a:p>
          </p:txBody>
        </p:sp>
        <p:sp>
          <p:nvSpPr>
            <p:cNvPr id="193" name="任意多边形: 形状 192">
              <a:extLst>
                <a:ext uri="{FF2B5EF4-FFF2-40B4-BE49-F238E27FC236}">
                  <a16:creationId xmlns:a16="http://schemas.microsoft.com/office/drawing/2014/main" id="{A845DC3B-E296-41AC-9794-B818D698B6FE}"/>
                </a:ext>
              </a:extLst>
            </p:cNvPr>
            <p:cNvSpPr/>
            <p:nvPr/>
          </p:nvSpPr>
          <p:spPr>
            <a:xfrm>
              <a:off x="992028" y="1602581"/>
              <a:ext cx="361950" cy="457200"/>
            </a:xfrm>
            <a:custGeom>
              <a:avLst/>
              <a:gdLst>
                <a:gd name="connsiteX0" fmla="*/ 358616 w 361950"/>
                <a:gd name="connsiteY0" fmla="*/ 58579 h 457200"/>
                <a:gd name="connsiteX1" fmla="*/ 110966 w 361950"/>
                <a:gd name="connsiteY1" fmla="*/ 7144 h 457200"/>
                <a:gd name="connsiteX2" fmla="*/ 11906 w 361950"/>
                <a:gd name="connsiteY2" fmla="*/ 177641 h 457200"/>
                <a:gd name="connsiteX3" fmla="*/ 7144 w 361950"/>
                <a:gd name="connsiteY3" fmla="*/ 427196 h 457200"/>
                <a:gd name="connsiteX4" fmla="*/ 216694 w 361950"/>
                <a:gd name="connsiteY4" fmla="*/ 455771 h 457200"/>
                <a:gd name="connsiteX5" fmla="*/ 358616 w 361950"/>
                <a:gd name="connsiteY5" fmla="*/ 5857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457200">
                  <a:moveTo>
                    <a:pt x="358616" y="58579"/>
                  </a:moveTo>
                  <a:cubicBezTo>
                    <a:pt x="344329" y="56674"/>
                    <a:pt x="110966" y="7144"/>
                    <a:pt x="110966" y="7144"/>
                  </a:cubicBezTo>
                  <a:lnTo>
                    <a:pt x="11906" y="177641"/>
                  </a:lnTo>
                  <a:lnTo>
                    <a:pt x="7144" y="427196"/>
                  </a:lnTo>
                  <a:lnTo>
                    <a:pt x="216694" y="455771"/>
                  </a:lnTo>
                  <a:lnTo>
                    <a:pt x="358616" y="58579"/>
                  </a:lnTo>
                  <a:close/>
                </a:path>
              </a:pathLst>
            </a:custGeom>
            <a:solidFill>
              <a:srgbClr val="15B09B"/>
            </a:solidFill>
            <a:ln w="9525" cap="flat">
              <a:noFill/>
              <a:prstDash val="solid"/>
              <a:miter/>
            </a:ln>
          </p:spPr>
          <p:txBody>
            <a:bodyPr rtlCol="0" anchor="ctr"/>
            <a:lstStyle/>
            <a:p>
              <a:endParaRPr lang="zh-CN" altLang="en-US"/>
            </a:p>
          </p:txBody>
        </p:sp>
        <p:sp>
          <p:nvSpPr>
            <p:cNvPr id="194" name="任意多边形: 形状 193">
              <a:extLst>
                <a:ext uri="{FF2B5EF4-FFF2-40B4-BE49-F238E27FC236}">
                  <a16:creationId xmlns:a16="http://schemas.microsoft.com/office/drawing/2014/main" id="{56750BC0-0426-4B75-A3AE-390D78CE9F5C}"/>
                </a:ext>
              </a:extLst>
            </p:cNvPr>
            <p:cNvSpPr/>
            <p:nvPr/>
          </p:nvSpPr>
          <p:spPr>
            <a:xfrm>
              <a:off x="831056" y="1515903"/>
              <a:ext cx="276225" cy="514350"/>
            </a:xfrm>
            <a:custGeom>
              <a:avLst/>
              <a:gdLst>
                <a:gd name="connsiteX0" fmla="*/ 271939 w 276225"/>
                <a:gd name="connsiteY0" fmla="*/ 94774 h 514350"/>
                <a:gd name="connsiteX1" fmla="*/ 95726 w 276225"/>
                <a:gd name="connsiteY1" fmla="*/ 7144 h 514350"/>
                <a:gd name="connsiteX2" fmla="*/ 7144 w 276225"/>
                <a:gd name="connsiteY2" fmla="*/ 432911 h 514350"/>
                <a:gd name="connsiteX3" fmla="*/ 168116 w 276225"/>
                <a:gd name="connsiteY3" fmla="*/ 514826 h 514350"/>
                <a:gd name="connsiteX4" fmla="*/ 271939 w 276225"/>
                <a:gd name="connsiteY4" fmla="*/ 94774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514350">
                  <a:moveTo>
                    <a:pt x="271939" y="94774"/>
                  </a:moveTo>
                  <a:cubicBezTo>
                    <a:pt x="257651" y="92869"/>
                    <a:pt x="95726" y="7144"/>
                    <a:pt x="95726" y="7144"/>
                  </a:cubicBezTo>
                  <a:lnTo>
                    <a:pt x="7144" y="432911"/>
                  </a:lnTo>
                  <a:lnTo>
                    <a:pt x="168116" y="514826"/>
                  </a:lnTo>
                  <a:lnTo>
                    <a:pt x="271939" y="94774"/>
                  </a:lnTo>
                  <a:close/>
                </a:path>
              </a:pathLst>
            </a:custGeom>
            <a:solidFill>
              <a:srgbClr val="1AD2B0"/>
            </a:solidFill>
            <a:ln w="9525" cap="flat">
              <a:noFill/>
              <a:prstDash val="solid"/>
              <a:miter/>
            </a:ln>
          </p:spPr>
          <p:txBody>
            <a:bodyPr rtlCol="0" anchor="ctr"/>
            <a:lstStyle/>
            <a:p>
              <a:endParaRPr lang="zh-CN" altLang="en-US"/>
            </a:p>
          </p:txBody>
        </p:sp>
        <p:sp>
          <p:nvSpPr>
            <p:cNvPr id="195" name="任意多边形: 形状 194">
              <a:extLst>
                <a:ext uri="{FF2B5EF4-FFF2-40B4-BE49-F238E27FC236}">
                  <a16:creationId xmlns:a16="http://schemas.microsoft.com/office/drawing/2014/main" id="{8F805A36-7F2A-41DF-BA72-B025FE1597F9}"/>
                </a:ext>
              </a:extLst>
            </p:cNvPr>
            <p:cNvSpPr/>
            <p:nvPr/>
          </p:nvSpPr>
          <p:spPr>
            <a:xfrm>
              <a:off x="890111" y="1928172"/>
              <a:ext cx="47625" cy="76200"/>
            </a:xfrm>
            <a:custGeom>
              <a:avLst/>
              <a:gdLst>
                <a:gd name="connsiteX0" fmla="*/ 34766 w 47625"/>
                <a:gd name="connsiteY0" fmla="*/ 10165 h 76200"/>
                <a:gd name="connsiteX1" fmla="*/ 46196 w 47625"/>
                <a:gd name="connsiteY1" fmla="*/ 22548 h 76200"/>
                <a:gd name="connsiteX2" fmla="*/ 26194 w 47625"/>
                <a:gd name="connsiteY2" fmla="*/ 73983 h 76200"/>
                <a:gd name="connsiteX3" fmla="*/ 7144 w 47625"/>
                <a:gd name="connsiteY3" fmla="*/ 67315 h 76200"/>
                <a:gd name="connsiteX4" fmla="*/ 34766 w 47625"/>
                <a:gd name="connsiteY4" fmla="*/ 10165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76200">
                  <a:moveTo>
                    <a:pt x="34766" y="10165"/>
                  </a:moveTo>
                  <a:cubicBezTo>
                    <a:pt x="42386" y="1593"/>
                    <a:pt x="50006" y="13023"/>
                    <a:pt x="46196" y="22548"/>
                  </a:cubicBezTo>
                  <a:cubicBezTo>
                    <a:pt x="42386" y="32073"/>
                    <a:pt x="31909" y="63505"/>
                    <a:pt x="26194" y="73983"/>
                  </a:cubicBezTo>
                  <a:cubicBezTo>
                    <a:pt x="20479" y="84460"/>
                    <a:pt x="7144" y="73983"/>
                    <a:pt x="7144" y="67315"/>
                  </a:cubicBezTo>
                  <a:cubicBezTo>
                    <a:pt x="7144" y="55885"/>
                    <a:pt x="27146" y="17785"/>
                    <a:pt x="34766" y="10165"/>
                  </a:cubicBezTo>
                  <a:close/>
                </a:path>
              </a:pathLst>
            </a:custGeom>
            <a:solidFill>
              <a:srgbClr val="D8C1CA"/>
            </a:solidFill>
            <a:ln w="9525" cap="flat">
              <a:noFill/>
              <a:prstDash val="solid"/>
              <a:miter/>
            </a:ln>
          </p:spPr>
          <p:txBody>
            <a:bodyPr rtlCol="0" anchor="ctr"/>
            <a:lstStyle/>
            <a:p>
              <a:endParaRPr lang="zh-CN" altLang="en-US"/>
            </a:p>
          </p:txBody>
        </p:sp>
        <p:sp>
          <p:nvSpPr>
            <p:cNvPr id="196" name="任意多边形: 形状 195">
              <a:extLst>
                <a:ext uri="{FF2B5EF4-FFF2-40B4-BE49-F238E27FC236}">
                  <a16:creationId xmlns:a16="http://schemas.microsoft.com/office/drawing/2014/main" id="{21AD171E-24BF-4DBA-80BE-3C407AA91718}"/>
                </a:ext>
              </a:extLst>
            </p:cNvPr>
            <p:cNvSpPr/>
            <p:nvPr/>
          </p:nvSpPr>
          <p:spPr>
            <a:xfrm>
              <a:off x="910113" y="1926267"/>
              <a:ext cx="57150" cy="85725"/>
            </a:xfrm>
            <a:custGeom>
              <a:avLst/>
              <a:gdLst>
                <a:gd name="connsiteX0" fmla="*/ 38576 w 57150"/>
                <a:gd name="connsiteY0" fmla="*/ 10165 h 85725"/>
                <a:gd name="connsiteX1" fmla="*/ 50006 w 57150"/>
                <a:gd name="connsiteY1" fmla="*/ 22548 h 85725"/>
                <a:gd name="connsiteX2" fmla="*/ 26194 w 57150"/>
                <a:gd name="connsiteY2" fmla="*/ 82555 h 85725"/>
                <a:gd name="connsiteX3" fmla="*/ 7144 w 57150"/>
                <a:gd name="connsiteY3" fmla="*/ 75888 h 85725"/>
                <a:gd name="connsiteX4" fmla="*/ 38576 w 57150"/>
                <a:gd name="connsiteY4" fmla="*/ 10165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85725">
                  <a:moveTo>
                    <a:pt x="38576" y="10165"/>
                  </a:moveTo>
                  <a:cubicBezTo>
                    <a:pt x="46196" y="1593"/>
                    <a:pt x="53816" y="13023"/>
                    <a:pt x="50006" y="22548"/>
                  </a:cubicBezTo>
                  <a:cubicBezTo>
                    <a:pt x="46196" y="32073"/>
                    <a:pt x="31909" y="72078"/>
                    <a:pt x="26194" y="82555"/>
                  </a:cubicBezTo>
                  <a:cubicBezTo>
                    <a:pt x="20479" y="93033"/>
                    <a:pt x="7144" y="82555"/>
                    <a:pt x="7144" y="75888"/>
                  </a:cubicBezTo>
                  <a:cubicBezTo>
                    <a:pt x="7144" y="65410"/>
                    <a:pt x="30956" y="18738"/>
                    <a:pt x="38576" y="10165"/>
                  </a:cubicBezTo>
                  <a:close/>
                </a:path>
              </a:pathLst>
            </a:custGeom>
            <a:solidFill>
              <a:srgbClr val="D8C1CA"/>
            </a:solidFill>
            <a:ln w="9525" cap="flat">
              <a:noFill/>
              <a:prstDash val="solid"/>
              <a:miter/>
            </a:ln>
          </p:spPr>
          <p:txBody>
            <a:bodyPr rtlCol="0" anchor="ctr"/>
            <a:lstStyle/>
            <a:p>
              <a:endParaRPr lang="zh-CN" altLang="en-US"/>
            </a:p>
          </p:txBody>
        </p:sp>
        <p:sp>
          <p:nvSpPr>
            <p:cNvPr id="197" name="任意多边形: 形状 196">
              <a:extLst>
                <a:ext uri="{FF2B5EF4-FFF2-40B4-BE49-F238E27FC236}">
                  <a16:creationId xmlns:a16="http://schemas.microsoft.com/office/drawing/2014/main" id="{54270B36-8C73-45DD-926D-2C03DCC3FD79}"/>
                </a:ext>
              </a:extLst>
            </p:cNvPr>
            <p:cNvSpPr/>
            <p:nvPr/>
          </p:nvSpPr>
          <p:spPr>
            <a:xfrm>
              <a:off x="930116" y="1942459"/>
              <a:ext cx="47625" cy="76200"/>
            </a:xfrm>
            <a:custGeom>
              <a:avLst/>
              <a:gdLst>
                <a:gd name="connsiteX0" fmla="*/ 34766 w 47625"/>
                <a:gd name="connsiteY0" fmla="*/ 10165 h 76200"/>
                <a:gd name="connsiteX1" fmla="*/ 46196 w 47625"/>
                <a:gd name="connsiteY1" fmla="*/ 22548 h 76200"/>
                <a:gd name="connsiteX2" fmla="*/ 26194 w 47625"/>
                <a:gd name="connsiteY2" fmla="*/ 73983 h 76200"/>
                <a:gd name="connsiteX3" fmla="*/ 7144 w 47625"/>
                <a:gd name="connsiteY3" fmla="*/ 67315 h 76200"/>
                <a:gd name="connsiteX4" fmla="*/ 34766 w 47625"/>
                <a:gd name="connsiteY4" fmla="*/ 10165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76200">
                  <a:moveTo>
                    <a:pt x="34766" y="10165"/>
                  </a:moveTo>
                  <a:cubicBezTo>
                    <a:pt x="42386" y="1593"/>
                    <a:pt x="50006" y="13023"/>
                    <a:pt x="46196" y="22548"/>
                  </a:cubicBezTo>
                  <a:cubicBezTo>
                    <a:pt x="42386" y="32073"/>
                    <a:pt x="31909" y="63505"/>
                    <a:pt x="26194" y="73983"/>
                  </a:cubicBezTo>
                  <a:cubicBezTo>
                    <a:pt x="20479" y="84460"/>
                    <a:pt x="7144" y="73983"/>
                    <a:pt x="7144" y="67315"/>
                  </a:cubicBezTo>
                  <a:cubicBezTo>
                    <a:pt x="7144" y="56838"/>
                    <a:pt x="27146" y="18738"/>
                    <a:pt x="34766" y="10165"/>
                  </a:cubicBezTo>
                  <a:close/>
                </a:path>
              </a:pathLst>
            </a:custGeom>
            <a:solidFill>
              <a:srgbClr val="D8C1CA"/>
            </a:solidFill>
            <a:ln w="9525" cap="flat">
              <a:noFill/>
              <a:prstDash val="solid"/>
              <a:miter/>
            </a:ln>
          </p:spPr>
          <p:txBody>
            <a:bodyPr rtlCol="0" anchor="ctr"/>
            <a:lstStyle/>
            <a:p>
              <a:endParaRPr lang="zh-CN" altLang="en-US"/>
            </a:p>
          </p:txBody>
        </p:sp>
        <p:sp>
          <p:nvSpPr>
            <p:cNvPr id="198" name="任意多边形: 形状 197">
              <a:extLst>
                <a:ext uri="{FF2B5EF4-FFF2-40B4-BE49-F238E27FC236}">
                  <a16:creationId xmlns:a16="http://schemas.microsoft.com/office/drawing/2014/main" id="{0ED1C264-E2B9-4B2F-889F-09D0500CA422}"/>
                </a:ext>
              </a:extLst>
            </p:cNvPr>
            <p:cNvSpPr/>
            <p:nvPr/>
          </p:nvSpPr>
          <p:spPr>
            <a:xfrm>
              <a:off x="948177" y="1958888"/>
              <a:ext cx="47625" cy="76200"/>
            </a:xfrm>
            <a:custGeom>
              <a:avLst/>
              <a:gdLst>
                <a:gd name="connsiteX0" fmla="*/ 30992 w 47625"/>
                <a:gd name="connsiteY0" fmla="*/ 9929 h 76200"/>
                <a:gd name="connsiteX1" fmla="*/ 41470 w 47625"/>
                <a:gd name="connsiteY1" fmla="*/ 20406 h 76200"/>
                <a:gd name="connsiteX2" fmla="*/ 24325 w 47625"/>
                <a:gd name="connsiteY2" fmla="*/ 66126 h 76200"/>
                <a:gd name="connsiteX3" fmla="*/ 7180 w 47625"/>
                <a:gd name="connsiteY3" fmla="*/ 59459 h 76200"/>
                <a:gd name="connsiteX4" fmla="*/ 30992 w 47625"/>
                <a:gd name="connsiteY4" fmla="*/ 9929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76200">
                  <a:moveTo>
                    <a:pt x="30992" y="9929"/>
                  </a:moveTo>
                  <a:cubicBezTo>
                    <a:pt x="37660" y="2309"/>
                    <a:pt x="44327" y="11834"/>
                    <a:pt x="41470" y="20406"/>
                  </a:cubicBezTo>
                  <a:cubicBezTo>
                    <a:pt x="37660" y="28979"/>
                    <a:pt x="29087" y="56601"/>
                    <a:pt x="24325" y="66126"/>
                  </a:cubicBezTo>
                  <a:cubicBezTo>
                    <a:pt x="19562" y="74699"/>
                    <a:pt x="7180" y="66126"/>
                    <a:pt x="7180" y="59459"/>
                  </a:cubicBezTo>
                  <a:cubicBezTo>
                    <a:pt x="6227" y="51839"/>
                    <a:pt x="24325" y="17549"/>
                    <a:pt x="30992" y="9929"/>
                  </a:cubicBezTo>
                  <a:close/>
                </a:path>
              </a:pathLst>
            </a:custGeom>
            <a:solidFill>
              <a:srgbClr val="D8C1CA"/>
            </a:solidFill>
            <a:ln w="9525" cap="flat">
              <a:noFill/>
              <a:prstDash val="solid"/>
              <a:miter/>
            </a:ln>
          </p:spPr>
          <p:txBody>
            <a:bodyPr rtlCol="0" anchor="ctr"/>
            <a:lstStyle/>
            <a:p>
              <a:endParaRPr lang="zh-CN" altLang="en-US"/>
            </a:p>
          </p:txBody>
        </p:sp>
        <p:sp>
          <p:nvSpPr>
            <p:cNvPr id="199" name="任意多边形: 形状 198">
              <a:extLst>
                <a:ext uri="{FF2B5EF4-FFF2-40B4-BE49-F238E27FC236}">
                  <a16:creationId xmlns:a16="http://schemas.microsoft.com/office/drawing/2014/main" id="{22F4EC00-1B68-4DB1-A675-4280C2BE8D5C}"/>
                </a:ext>
              </a:extLst>
            </p:cNvPr>
            <p:cNvSpPr/>
            <p:nvPr/>
          </p:nvSpPr>
          <p:spPr>
            <a:xfrm>
              <a:off x="1254361" y="1451460"/>
              <a:ext cx="66675" cy="95250"/>
            </a:xfrm>
            <a:custGeom>
              <a:avLst/>
              <a:gdLst>
                <a:gd name="connsiteX0" fmla="*/ 61041 w 66675"/>
                <a:gd name="connsiteY0" fmla="*/ 24914 h 95250"/>
                <a:gd name="connsiteX1" fmla="*/ 44848 w 66675"/>
                <a:gd name="connsiteY1" fmla="*/ 12532 h 95250"/>
                <a:gd name="connsiteX2" fmla="*/ 11511 w 66675"/>
                <a:gd name="connsiteY2" fmla="*/ 16342 h 95250"/>
                <a:gd name="connsiteX3" fmla="*/ 24846 w 66675"/>
                <a:gd name="connsiteY3" fmla="*/ 91589 h 95250"/>
                <a:gd name="connsiteX4" fmla="*/ 49611 w 66675"/>
                <a:gd name="connsiteY4" fmla="*/ 90637 h 95250"/>
                <a:gd name="connsiteX5" fmla="*/ 59136 w 66675"/>
                <a:gd name="connsiteY5" fmla="*/ 66824 h 95250"/>
                <a:gd name="connsiteX6" fmla="*/ 61041 w 66675"/>
                <a:gd name="connsiteY6" fmla="*/ 2491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95250">
                  <a:moveTo>
                    <a:pt x="61041" y="24914"/>
                  </a:moveTo>
                  <a:cubicBezTo>
                    <a:pt x="61041" y="24914"/>
                    <a:pt x="51516" y="15389"/>
                    <a:pt x="44848" y="12532"/>
                  </a:cubicBezTo>
                  <a:cubicBezTo>
                    <a:pt x="38181" y="9674"/>
                    <a:pt x="22941" y="149"/>
                    <a:pt x="11511" y="16342"/>
                  </a:cubicBezTo>
                  <a:cubicBezTo>
                    <a:pt x="81" y="32534"/>
                    <a:pt x="13416" y="83017"/>
                    <a:pt x="24846" y="91589"/>
                  </a:cubicBezTo>
                  <a:cubicBezTo>
                    <a:pt x="36276" y="100162"/>
                    <a:pt x="46753" y="97304"/>
                    <a:pt x="49611" y="90637"/>
                  </a:cubicBezTo>
                  <a:cubicBezTo>
                    <a:pt x="52468" y="83969"/>
                    <a:pt x="59136" y="66824"/>
                    <a:pt x="59136" y="66824"/>
                  </a:cubicBezTo>
                  <a:lnTo>
                    <a:pt x="61041" y="24914"/>
                  </a:lnTo>
                  <a:close/>
                </a:path>
              </a:pathLst>
            </a:custGeom>
            <a:solidFill>
              <a:srgbClr val="D8C1CA"/>
            </a:solidFill>
            <a:ln w="9525" cap="flat">
              <a:noFill/>
              <a:prstDash val="solid"/>
              <a:miter/>
            </a:ln>
          </p:spPr>
          <p:txBody>
            <a:bodyPr rtlCol="0" anchor="ctr"/>
            <a:lstStyle/>
            <a:p>
              <a:endParaRPr lang="zh-CN" altLang="en-US"/>
            </a:p>
          </p:txBody>
        </p:sp>
        <p:sp>
          <p:nvSpPr>
            <p:cNvPr id="200" name="任意多边形: 形状 199">
              <a:extLst>
                <a:ext uri="{FF2B5EF4-FFF2-40B4-BE49-F238E27FC236}">
                  <a16:creationId xmlns:a16="http://schemas.microsoft.com/office/drawing/2014/main" id="{40CA7F44-C052-414C-940F-0C41C268997D}"/>
                </a:ext>
              </a:extLst>
            </p:cNvPr>
            <p:cNvSpPr/>
            <p:nvPr/>
          </p:nvSpPr>
          <p:spPr>
            <a:xfrm>
              <a:off x="1266873" y="1464652"/>
              <a:ext cx="38100" cy="76200"/>
            </a:xfrm>
            <a:custGeom>
              <a:avLst/>
              <a:gdLst>
                <a:gd name="connsiteX0" fmla="*/ 10429 w 38100"/>
                <a:gd name="connsiteY0" fmla="*/ 9817 h 76200"/>
                <a:gd name="connsiteX1" fmla="*/ 16144 w 38100"/>
                <a:gd name="connsiteY1" fmla="*/ 66967 h 76200"/>
                <a:gd name="connsiteX2" fmla="*/ 33289 w 38100"/>
                <a:gd name="connsiteY2" fmla="*/ 66015 h 76200"/>
                <a:gd name="connsiteX3" fmla="*/ 31384 w 38100"/>
                <a:gd name="connsiteY3" fmla="*/ 46965 h 76200"/>
                <a:gd name="connsiteX4" fmla="*/ 39957 w 38100"/>
                <a:gd name="connsiteY4" fmla="*/ 34582 h 76200"/>
                <a:gd name="connsiteX5" fmla="*/ 10429 w 38100"/>
                <a:gd name="connsiteY5" fmla="*/ 981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76200">
                  <a:moveTo>
                    <a:pt x="10429" y="9817"/>
                  </a:moveTo>
                  <a:cubicBezTo>
                    <a:pt x="1857" y="18390"/>
                    <a:pt x="12334" y="61252"/>
                    <a:pt x="16144" y="66967"/>
                  </a:cubicBezTo>
                  <a:cubicBezTo>
                    <a:pt x="19954" y="72682"/>
                    <a:pt x="30432" y="72682"/>
                    <a:pt x="33289" y="66015"/>
                  </a:cubicBezTo>
                  <a:cubicBezTo>
                    <a:pt x="36147" y="59347"/>
                    <a:pt x="35194" y="54585"/>
                    <a:pt x="31384" y="46965"/>
                  </a:cubicBezTo>
                  <a:cubicBezTo>
                    <a:pt x="27574" y="39345"/>
                    <a:pt x="38052" y="41250"/>
                    <a:pt x="39957" y="34582"/>
                  </a:cubicBezTo>
                  <a:cubicBezTo>
                    <a:pt x="41862" y="22200"/>
                    <a:pt x="19954" y="-660"/>
                    <a:pt x="10429" y="9817"/>
                  </a:cubicBezTo>
                  <a:close/>
                </a:path>
              </a:pathLst>
            </a:custGeom>
            <a:solidFill>
              <a:srgbClr val="C8A1A5"/>
            </a:solidFill>
            <a:ln w="9525" cap="flat">
              <a:noFill/>
              <a:prstDash val="solid"/>
              <a:miter/>
            </a:ln>
          </p:spPr>
          <p:txBody>
            <a:bodyPr rtlCol="0" anchor="ctr"/>
            <a:lstStyle/>
            <a:p>
              <a:endParaRPr lang="zh-CN" altLang="en-US"/>
            </a:p>
          </p:txBody>
        </p:sp>
        <p:sp>
          <p:nvSpPr>
            <p:cNvPr id="201" name="任意多边形: 形状 200">
              <a:extLst>
                <a:ext uri="{FF2B5EF4-FFF2-40B4-BE49-F238E27FC236}">
                  <a16:creationId xmlns:a16="http://schemas.microsoft.com/office/drawing/2014/main" id="{E83B6EB4-96D2-4F14-BF2B-C2976BB895B3}"/>
                </a:ext>
              </a:extLst>
            </p:cNvPr>
            <p:cNvSpPr/>
            <p:nvPr/>
          </p:nvSpPr>
          <p:spPr>
            <a:xfrm>
              <a:off x="2203608" y="2410261"/>
              <a:ext cx="361950" cy="104775"/>
            </a:xfrm>
            <a:custGeom>
              <a:avLst/>
              <a:gdLst>
                <a:gd name="connsiteX0" fmla="*/ 331946 w 361950"/>
                <a:gd name="connsiteY0" fmla="*/ 105291 h 104775"/>
                <a:gd name="connsiteX1" fmla="*/ 20479 w 361950"/>
                <a:gd name="connsiteY1" fmla="*/ 105291 h 104775"/>
                <a:gd name="connsiteX2" fmla="*/ 7144 w 361950"/>
                <a:gd name="connsiteY2" fmla="*/ 57666 h 104775"/>
                <a:gd name="connsiteX3" fmla="*/ 242411 w 361950"/>
                <a:gd name="connsiteY3" fmla="*/ 10993 h 104775"/>
                <a:gd name="connsiteX4" fmla="*/ 331946 w 361950"/>
                <a:gd name="connsiteY4" fmla="*/ 105291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104775">
                  <a:moveTo>
                    <a:pt x="331946" y="105291"/>
                  </a:moveTo>
                  <a:lnTo>
                    <a:pt x="20479" y="105291"/>
                  </a:lnTo>
                  <a:lnTo>
                    <a:pt x="7144" y="57666"/>
                  </a:lnTo>
                  <a:cubicBezTo>
                    <a:pt x="87154" y="39568"/>
                    <a:pt x="162401" y="29091"/>
                    <a:pt x="242411" y="10993"/>
                  </a:cubicBezTo>
                  <a:cubicBezTo>
                    <a:pt x="345281" y="-9009"/>
                    <a:pt x="387191" y="52903"/>
                    <a:pt x="331946" y="105291"/>
                  </a:cubicBezTo>
                  <a:close/>
                </a:path>
              </a:pathLst>
            </a:custGeom>
            <a:solidFill>
              <a:srgbClr val="394C8A"/>
            </a:solidFill>
            <a:ln w="9525" cap="flat">
              <a:noFill/>
              <a:prstDash val="solid"/>
              <a:miter/>
            </a:ln>
          </p:spPr>
          <p:txBody>
            <a:bodyPr rtlCol="0" anchor="ctr"/>
            <a:lstStyle/>
            <a:p>
              <a:endParaRPr lang="zh-CN" altLang="en-US"/>
            </a:p>
          </p:txBody>
        </p:sp>
        <p:sp>
          <p:nvSpPr>
            <p:cNvPr id="202" name="任意多边形: 形状 201">
              <a:extLst>
                <a:ext uri="{FF2B5EF4-FFF2-40B4-BE49-F238E27FC236}">
                  <a16:creationId xmlns:a16="http://schemas.microsoft.com/office/drawing/2014/main" id="{4CB4C59A-78F4-4FC9-A12D-7DE716CE7EFB}"/>
                </a:ext>
              </a:extLst>
            </p:cNvPr>
            <p:cNvSpPr/>
            <p:nvPr/>
          </p:nvSpPr>
          <p:spPr>
            <a:xfrm>
              <a:off x="1922621" y="2203608"/>
              <a:ext cx="438150" cy="314325"/>
            </a:xfrm>
            <a:custGeom>
              <a:avLst/>
              <a:gdLst>
                <a:gd name="connsiteX0" fmla="*/ 7144 w 438150"/>
                <a:gd name="connsiteY0" fmla="*/ 7144 h 314325"/>
                <a:gd name="connsiteX1" fmla="*/ 431006 w 438150"/>
                <a:gd name="connsiteY1" fmla="*/ 7144 h 314325"/>
                <a:gd name="connsiteX2" fmla="*/ 431006 w 438150"/>
                <a:gd name="connsiteY2" fmla="*/ 310991 h 314325"/>
                <a:gd name="connsiteX3" fmla="*/ 7144 w 438150"/>
                <a:gd name="connsiteY3" fmla="*/ 310991 h 314325"/>
              </a:gdLst>
              <a:ahLst/>
              <a:cxnLst>
                <a:cxn ang="0">
                  <a:pos x="connsiteX0" y="connsiteY0"/>
                </a:cxn>
                <a:cxn ang="0">
                  <a:pos x="connsiteX1" y="connsiteY1"/>
                </a:cxn>
                <a:cxn ang="0">
                  <a:pos x="connsiteX2" y="connsiteY2"/>
                </a:cxn>
                <a:cxn ang="0">
                  <a:pos x="connsiteX3" y="connsiteY3"/>
                </a:cxn>
              </a:cxnLst>
              <a:rect l="l" t="t" r="r" b="b"/>
              <a:pathLst>
                <a:path w="438150" h="314325">
                  <a:moveTo>
                    <a:pt x="7144" y="7144"/>
                  </a:moveTo>
                  <a:lnTo>
                    <a:pt x="431006" y="7144"/>
                  </a:lnTo>
                  <a:lnTo>
                    <a:pt x="431006" y="310991"/>
                  </a:lnTo>
                  <a:lnTo>
                    <a:pt x="7144" y="310991"/>
                  </a:lnTo>
                  <a:close/>
                </a:path>
              </a:pathLst>
            </a:custGeom>
            <a:solidFill>
              <a:srgbClr val="213444"/>
            </a:solidFill>
            <a:ln w="9525" cap="flat">
              <a:noFill/>
              <a:prstDash val="solid"/>
              <a:miter/>
            </a:ln>
          </p:spPr>
          <p:txBody>
            <a:bodyPr rtlCol="0" anchor="ctr"/>
            <a:lstStyle/>
            <a:p>
              <a:endParaRPr lang="zh-CN" altLang="en-US"/>
            </a:p>
          </p:txBody>
        </p:sp>
        <p:sp>
          <p:nvSpPr>
            <p:cNvPr id="203" name="任意多边形: 形状 202">
              <a:extLst>
                <a:ext uri="{FF2B5EF4-FFF2-40B4-BE49-F238E27FC236}">
                  <a16:creationId xmlns:a16="http://schemas.microsoft.com/office/drawing/2014/main" id="{4B84A551-A010-4587-A2EC-75055EAB91E8}"/>
                </a:ext>
              </a:extLst>
            </p:cNvPr>
            <p:cNvSpPr/>
            <p:nvPr/>
          </p:nvSpPr>
          <p:spPr>
            <a:xfrm>
              <a:off x="1922621" y="2481738"/>
              <a:ext cx="438150" cy="38100"/>
            </a:xfrm>
            <a:custGeom>
              <a:avLst/>
              <a:gdLst>
                <a:gd name="connsiteX0" fmla="*/ 7144 w 438150"/>
                <a:gd name="connsiteY0" fmla="*/ 7144 h 38100"/>
                <a:gd name="connsiteX1" fmla="*/ 431006 w 438150"/>
                <a:gd name="connsiteY1" fmla="*/ 7144 h 38100"/>
                <a:gd name="connsiteX2" fmla="*/ 431006 w 438150"/>
                <a:gd name="connsiteY2" fmla="*/ 33814 h 38100"/>
                <a:gd name="connsiteX3" fmla="*/ 7144 w 438150"/>
                <a:gd name="connsiteY3" fmla="*/ 33814 h 38100"/>
              </a:gdLst>
              <a:ahLst/>
              <a:cxnLst>
                <a:cxn ang="0">
                  <a:pos x="connsiteX0" y="connsiteY0"/>
                </a:cxn>
                <a:cxn ang="0">
                  <a:pos x="connsiteX1" y="connsiteY1"/>
                </a:cxn>
                <a:cxn ang="0">
                  <a:pos x="connsiteX2" y="connsiteY2"/>
                </a:cxn>
                <a:cxn ang="0">
                  <a:pos x="connsiteX3" y="connsiteY3"/>
                </a:cxn>
              </a:cxnLst>
              <a:rect l="l" t="t" r="r" b="b"/>
              <a:pathLst>
                <a:path w="438150" h="38100">
                  <a:moveTo>
                    <a:pt x="7144" y="7144"/>
                  </a:moveTo>
                  <a:lnTo>
                    <a:pt x="431006" y="7144"/>
                  </a:lnTo>
                  <a:lnTo>
                    <a:pt x="431006" y="33814"/>
                  </a:lnTo>
                  <a:lnTo>
                    <a:pt x="7144" y="33814"/>
                  </a:lnTo>
                  <a:close/>
                </a:path>
              </a:pathLst>
            </a:custGeom>
            <a:solidFill>
              <a:srgbClr val="2B4051"/>
            </a:solidFill>
            <a:ln w="9525" cap="flat">
              <a:noFill/>
              <a:prstDash val="solid"/>
              <a:miter/>
            </a:ln>
          </p:spPr>
          <p:txBody>
            <a:bodyPr rtlCol="0" anchor="ctr"/>
            <a:lstStyle/>
            <a:p>
              <a:endParaRPr lang="zh-CN" altLang="en-US"/>
            </a:p>
          </p:txBody>
        </p:sp>
        <p:sp>
          <p:nvSpPr>
            <p:cNvPr id="204" name="任意多边形: 形状 203">
              <a:extLst>
                <a:ext uri="{FF2B5EF4-FFF2-40B4-BE49-F238E27FC236}">
                  <a16:creationId xmlns:a16="http://schemas.microsoft.com/office/drawing/2014/main" id="{F7E0AB34-A1BE-44F0-A009-A78B03FE05CF}"/>
                </a:ext>
              </a:extLst>
            </p:cNvPr>
            <p:cNvSpPr/>
            <p:nvPr/>
          </p:nvSpPr>
          <p:spPr>
            <a:xfrm>
              <a:off x="2688431" y="1500663"/>
              <a:ext cx="333375" cy="295275"/>
            </a:xfrm>
            <a:custGeom>
              <a:avLst/>
              <a:gdLst>
                <a:gd name="connsiteX0" fmla="*/ 232886 w 333375"/>
                <a:gd name="connsiteY0" fmla="*/ 32861 h 295275"/>
                <a:gd name="connsiteX1" fmla="*/ 239554 w 333375"/>
                <a:gd name="connsiteY1" fmla="*/ 141446 h 295275"/>
                <a:gd name="connsiteX2" fmla="*/ 275749 w 333375"/>
                <a:gd name="connsiteY2" fmla="*/ 219551 h 295275"/>
                <a:gd name="connsiteX3" fmla="*/ 334804 w 333375"/>
                <a:gd name="connsiteY3" fmla="*/ 224314 h 295275"/>
                <a:gd name="connsiteX4" fmla="*/ 223361 w 333375"/>
                <a:gd name="connsiteY4" fmla="*/ 275749 h 295275"/>
                <a:gd name="connsiteX5" fmla="*/ 7144 w 333375"/>
                <a:gd name="connsiteY5" fmla="*/ 279559 h 295275"/>
                <a:gd name="connsiteX6" fmla="*/ 73819 w 333375"/>
                <a:gd name="connsiteY6" fmla="*/ 208121 h 295275"/>
                <a:gd name="connsiteX7" fmla="*/ 76676 w 333375"/>
                <a:gd name="connsiteY7" fmla="*/ 185261 h 295275"/>
                <a:gd name="connsiteX8" fmla="*/ 82391 w 333375"/>
                <a:gd name="connsiteY8" fmla="*/ 7144 h 295275"/>
                <a:gd name="connsiteX9" fmla="*/ 232886 w 333375"/>
                <a:gd name="connsiteY9" fmla="*/ 32861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295275">
                  <a:moveTo>
                    <a:pt x="232886" y="32861"/>
                  </a:moveTo>
                  <a:cubicBezTo>
                    <a:pt x="233839" y="46196"/>
                    <a:pt x="234791" y="110966"/>
                    <a:pt x="239554" y="141446"/>
                  </a:cubicBezTo>
                  <a:cubicBezTo>
                    <a:pt x="244316" y="171926"/>
                    <a:pt x="256699" y="199549"/>
                    <a:pt x="275749" y="219551"/>
                  </a:cubicBezTo>
                  <a:cubicBezTo>
                    <a:pt x="294799" y="239554"/>
                    <a:pt x="334804" y="224314"/>
                    <a:pt x="334804" y="224314"/>
                  </a:cubicBezTo>
                  <a:cubicBezTo>
                    <a:pt x="334804" y="224314"/>
                    <a:pt x="294799" y="249079"/>
                    <a:pt x="223361" y="275749"/>
                  </a:cubicBezTo>
                  <a:cubicBezTo>
                    <a:pt x="152876" y="303371"/>
                    <a:pt x="7144" y="279559"/>
                    <a:pt x="7144" y="279559"/>
                  </a:cubicBezTo>
                  <a:cubicBezTo>
                    <a:pt x="7144" y="279559"/>
                    <a:pt x="69056" y="230981"/>
                    <a:pt x="73819" y="208121"/>
                  </a:cubicBezTo>
                  <a:cubicBezTo>
                    <a:pt x="78581" y="185261"/>
                    <a:pt x="76676" y="185261"/>
                    <a:pt x="76676" y="185261"/>
                  </a:cubicBezTo>
                  <a:lnTo>
                    <a:pt x="82391" y="7144"/>
                  </a:lnTo>
                  <a:lnTo>
                    <a:pt x="232886" y="32861"/>
                  </a:lnTo>
                  <a:close/>
                </a:path>
              </a:pathLst>
            </a:custGeom>
            <a:solidFill>
              <a:srgbClr val="D4AEB3"/>
            </a:solidFill>
            <a:ln w="9525" cap="flat">
              <a:noFill/>
              <a:prstDash val="solid"/>
              <a:miter/>
            </a:ln>
          </p:spPr>
          <p:txBody>
            <a:bodyPr rtlCol="0" anchor="ctr"/>
            <a:lstStyle/>
            <a:p>
              <a:endParaRPr lang="zh-CN" altLang="en-US"/>
            </a:p>
          </p:txBody>
        </p:sp>
        <p:sp>
          <p:nvSpPr>
            <p:cNvPr id="205" name="任意多边形: 形状 204">
              <a:extLst>
                <a:ext uri="{FF2B5EF4-FFF2-40B4-BE49-F238E27FC236}">
                  <a16:creationId xmlns:a16="http://schemas.microsoft.com/office/drawing/2014/main" id="{80E4F89E-09A5-440B-9B4D-A6EE95248767}"/>
                </a:ext>
              </a:extLst>
            </p:cNvPr>
            <p:cNvSpPr/>
            <p:nvPr/>
          </p:nvSpPr>
          <p:spPr>
            <a:xfrm>
              <a:off x="2634336" y="1260307"/>
              <a:ext cx="323850" cy="371475"/>
            </a:xfrm>
            <a:custGeom>
              <a:avLst/>
              <a:gdLst>
                <a:gd name="connsiteX0" fmla="*/ 245071 w 323850"/>
                <a:gd name="connsiteY0" fmla="*/ 18900 h 371475"/>
                <a:gd name="connsiteX1" fmla="*/ 24091 w 323850"/>
                <a:gd name="connsiteY1" fmla="*/ 82717 h 371475"/>
                <a:gd name="connsiteX2" fmla="*/ 16471 w 323850"/>
                <a:gd name="connsiteY2" fmla="*/ 195112 h 371475"/>
                <a:gd name="connsiteX3" fmla="*/ 45046 w 323850"/>
                <a:gd name="connsiteY3" fmla="*/ 251310 h 371475"/>
                <a:gd name="connsiteX4" fmla="*/ 54571 w 323850"/>
                <a:gd name="connsiteY4" fmla="*/ 277980 h 371475"/>
                <a:gd name="connsiteX5" fmla="*/ 89813 w 323850"/>
                <a:gd name="connsiteY5" fmla="*/ 266550 h 371475"/>
                <a:gd name="connsiteX6" fmla="*/ 158393 w 323850"/>
                <a:gd name="connsiteY6" fmla="*/ 361800 h 371475"/>
                <a:gd name="connsiteX7" fmla="*/ 288886 w 323850"/>
                <a:gd name="connsiteY7" fmla="*/ 340845 h 371475"/>
                <a:gd name="connsiteX8" fmla="*/ 245071 w 323850"/>
                <a:gd name="connsiteY8" fmla="*/ 1890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50" h="371475">
                  <a:moveTo>
                    <a:pt x="245071" y="18900"/>
                  </a:moveTo>
                  <a:cubicBezTo>
                    <a:pt x="144106" y="-11580"/>
                    <a:pt x="56476" y="19852"/>
                    <a:pt x="24091" y="82717"/>
                  </a:cubicBezTo>
                  <a:cubicBezTo>
                    <a:pt x="-8294" y="145582"/>
                    <a:pt x="15518" y="176062"/>
                    <a:pt x="16471" y="195112"/>
                  </a:cubicBezTo>
                  <a:cubicBezTo>
                    <a:pt x="17423" y="205590"/>
                    <a:pt x="37426" y="229402"/>
                    <a:pt x="45046" y="251310"/>
                  </a:cubicBezTo>
                  <a:cubicBezTo>
                    <a:pt x="50761" y="266550"/>
                    <a:pt x="54571" y="277980"/>
                    <a:pt x="54571" y="277980"/>
                  </a:cubicBezTo>
                  <a:cubicBezTo>
                    <a:pt x="41236" y="195112"/>
                    <a:pt x="61238" y="202732"/>
                    <a:pt x="89813" y="266550"/>
                  </a:cubicBezTo>
                  <a:cubicBezTo>
                    <a:pt x="104101" y="297982"/>
                    <a:pt x="101243" y="345607"/>
                    <a:pt x="158393" y="361800"/>
                  </a:cubicBezTo>
                  <a:cubicBezTo>
                    <a:pt x="215543" y="378945"/>
                    <a:pt x="274598" y="366562"/>
                    <a:pt x="288886" y="340845"/>
                  </a:cubicBezTo>
                  <a:cubicBezTo>
                    <a:pt x="337463" y="255120"/>
                    <a:pt x="346988" y="49380"/>
                    <a:pt x="245071" y="18900"/>
                  </a:cubicBezTo>
                  <a:close/>
                </a:path>
              </a:pathLst>
            </a:custGeom>
            <a:solidFill>
              <a:srgbClr val="213444"/>
            </a:solidFill>
            <a:ln w="9525" cap="flat">
              <a:noFill/>
              <a:prstDash val="solid"/>
              <a:miter/>
            </a:ln>
          </p:spPr>
          <p:txBody>
            <a:bodyPr rtlCol="0" anchor="ctr"/>
            <a:lstStyle/>
            <a:p>
              <a:endParaRPr lang="zh-CN" altLang="en-US"/>
            </a:p>
          </p:txBody>
        </p:sp>
        <p:sp>
          <p:nvSpPr>
            <p:cNvPr id="206" name="任意多边形: 形状 205">
              <a:extLst>
                <a:ext uri="{FF2B5EF4-FFF2-40B4-BE49-F238E27FC236}">
                  <a16:creationId xmlns:a16="http://schemas.microsoft.com/office/drawing/2014/main" id="{D12F9FEE-8DB6-498C-990C-427CEC118BF4}"/>
                </a:ext>
              </a:extLst>
            </p:cNvPr>
            <p:cNvSpPr/>
            <p:nvPr/>
          </p:nvSpPr>
          <p:spPr>
            <a:xfrm>
              <a:off x="1695926" y="2211228"/>
              <a:ext cx="180975" cy="123825"/>
            </a:xfrm>
            <a:custGeom>
              <a:avLst/>
              <a:gdLst>
                <a:gd name="connsiteX0" fmla="*/ 7144 w 180975"/>
                <a:gd name="connsiteY0" fmla="*/ 56674 h 123825"/>
                <a:gd name="connsiteX1" fmla="*/ 53816 w 180975"/>
                <a:gd name="connsiteY1" fmla="*/ 120491 h 123825"/>
                <a:gd name="connsiteX2" fmla="*/ 124301 w 180975"/>
                <a:gd name="connsiteY2" fmla="*/ 90011 h 123825"/>
                <a:gd name="connsiteX3" fmla="*/ 177641 w 180975"/>
                <a:gd name="connsiteY3" fmla="*/ 123349 h 123825"/>
                <a:gd name="connsiteX4" fmla="*/ 112871 w 180975"/>
                <a:gd name="connsiteY4" fmla="*/ 38576 h 123825"/>
                <a:gd name="connsiteX5" fmla="*/ 55721 w 180975"/>
                <a:gd name="connsiteY5" fmla="*/ 7144 h 123825"/>
                <a:gd name="connsiteX6" fmla="*/ 7144 w 180975"/>
                <a:gd name="connsiteY6" fmla="*/ 5667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23825">
                  <a:moveTo>
                    <a:pt x="7144" y="56674"/>
                  </a:moveTo>
                  <a:cubicBezTo>
                    <a:pt x="14764" y="89059"/>
                    <a:pt x="17621" y="100489"/>
                    <a:pt x="53816" y="120491"/>
                  </a:cubicBezTo>
                  <a:cubicBezTo>
                    <a:pt x="68104" y="128111"/>
                    <a:pt x="124301" y="90011"/>
                    <a:pt x="124301" y="90011"/>
                  </a:cubicBezTo>
                  <a:cubicBezTo>
                    <a:pt x="124301" y="90011"/>
                    <a:pt x="169069" y="135731"/>
                    <a:pt x="177641" y="123349"/>
                  </a:cubicBezTo>
                  <a:cubicBezTo>
                    <a:pt x="184309" y="112871"/>
                    <a:pt x="128111" y="52864"/>
                    <a:pt x="112871" y="38576"/>
                  </a:cubicBezTo>
                  <a:cubicBezTo>
                    <a:pt x="103346" y="29051"/>
                    <a:pt x="55721" y="7144"/>
                    <a:pt x="55721" y="7144"/>
                  </a:cubicBezTo>
                  <a:cubicBezTo>
                    <a:pt x="38576" y="21431"/>
                    <a:pt x="24289" y="42386"/>
                    <a:pt x="7144" y="56674"/>
                  </a:cubicBezTo>
                  <a:close/>
                </a:path>
              </a:pathLst>
            </a:custGeom>
            <a:solidFill>
              <a:srgbClr val="D8C1CA"/>
            </a:solidFill>
            <a:ln w="9525" cap="flat">
              <a:noFill/>
              <a:prstDash val="solid"/>
              <a:miter/>
            </a:ln>
          </p:spPr>
          <p:txBody>
            <a:bodyPr rtlCol="0" anchor="ctr"/>
            <a:lstStyle/>
            <a:p>
              <a:endParaRPr lang="zh-CN" altLang="en-US"/>
            </a:p>
          </p:txBody>
        </p:sp>
        <p:sp>
          <p:nvSpPr>
            <p:cNvPr id="207" name="任意多边形: 形状 206">
              <a:extLst>
                <a:ext uri="{FF2B5EF4-FFF2-40B4-BE49-F238E27FC236}">
                  <a16:creationId xmlns:a16="http://schemas.microsoft.com/office/drawing/2014/main" id="{0D1B00ED-2227-4E1A-AC01-6DDFB05DCE4A}"/>
                </a:ext>
              </a:extLst>
            </p:cNvPr>
            <p:cNvSpPr/>
            <p:nvPr/>
          </p:nvSpPr>
          <p:spPr>
            <a:xfrm>
              <a:off x="2805469" y="3413283"/>
              <a:ext cx="171450" cy="123825"/>
            </a:xfrm>
            <a:custGeom>
              <a:avLst/>
              <a:gdLst>
                <a:gd name="connsiteX0" fmla="*/ 71080 w 171450"/>
                <a:gd name="connsiteY0" fmla="*/ 7144 h 123825"/>
                <a:gd name="connsiteX1" fmla="*/ 54888 w 171450"/>
                <a:gd name="connsiteY1" fmla="*/ 43339 h 123825"/>
                <a:gd name="connsiteX2" fmla="*/ 16788 w 171450"/>
                <a:gd name="connsiteY2" fmla="*/ 78581 h 123825"/>
                <a:gd name="connsiteX3" fmla="*/ 7263 w 171450"/>
                <a:gd name="connsiteY3" fmla="*/ 123349 h 123825"/>
                <a:gd name="connsiteX4" fmla="*/ 168236 w 171450"/>
                <a:gd name="connsiteY4" fmla="*/ 123349 h 123825"/>
                <a:gd name="connsiteX5" fmla="*/ 166330 w 171450"/>
                <a:gd name="connsiteY5" fmla="*/ 72866 h 123825"/>
                <a:gd name="connsiteX6" fmla="*/ 153948 w 171450"/>
                <a:gd name="connsiteY6" fmla="*/ 30004 h 123825"/>
                <a:gd name="connsiteX7" fmla="*/ 71080 w 171450"/>
                <a:gd name="connsiteY7"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123825">
                  <a:moveTo>
                    <a:pt x="71080" y="7144"/>
                  </a:moveTo>
                  <a:cubicBezTo>
                    <a:pt x="62508" y="24289"/>
                    <a:pt x="60603" y="39529"/>
                    <a:pt x="54888" y="43339"/>
                  </a:cubicBezTo>
                  <a:cubicBezTo>
                    <a:pt x="49173" y="47149"/>
                    <a:pt x="29170" y="56674"/>
                    <a:pt x="16788" y="78581"/>
                  </a:cubicBezTo>
                  <a:cubicBezTo>
                    <a:pt x="5358" y="100489"/>
                    <a:pt x="7263" y="123349"/>
                    <a:pt x="7263" y="123349"/>
                  </a:cubicBezTo>
                  <a:lnTo>
                    <a:pt x="168236" y="123349"/>
                  </a:lnTo>
                  <a:cubicBezTo>
                    <a:pt x="168236" y="123349"/>
                    <a:pt x="172045" y="97631"/>
                    <a:pt x="166330" y="72866"/>
                  </a:cubicBezTo>
                  <a:cubicBezTo>
                    <a:pt x="160615" y="47149"/>
                    <a:pt x="153948" y="30004"/>
                    <a:pt x="153948" y="30004"/>
                  </a:cubicBezTo>
                  <a:lnTo>
                    <a:pt x="71080" y="7144"/>
                  </a:lnTo>
                  <a:close/>
                </a:path>
              </a:pathLst>
            </a:custGeom>
            <a:solidFill>
              <a:srgbClr val="0F151A"/>
            </a:solidFill>
            <a:ln w="9525" cap="flat">
              <a:noFill/>
              <a:prstDash val="solid"/>
              <a:miter/>
            </a:ln>
          </p:spPr>
          <p:txBody>
            <a:bodyPr rtlCol="0" anchor="ctr"/>
            <a:lstStyle/>
            <a:p>
              <a:endParaRPr lang="zh-CN" altLang="en-US"/>
            </a:p>
          </p:txBody>
        </p:sp>
        <p:sp>
          <p:nvSpPr>
            <p:cNvPr id="208" name="任意多边形: 形状 207">
              <a:extLst>
                <a:ext uri="{FF2B5EF4-FFF2-40B4-BE49-F238E27FC236}">
                  <a16:creationId xmlns:a16="http://schemas.microsoft.com/office/drawing/2014/main" id="{54F2D6C4-5B83-436B-A29E-6E953828882E}"/>
                </a:ext>
              </a:extLst>
            </p:cNvPr>
            <p:cNvSpPr/>
            <p:nvPr/>
          </p:nvSpPr>
          <p:spPr>
            <a:xfrm>
              <a:off x="2730341" y="1634013"/>
              <a:ext cx="238125" cy="104775"/>
            </a:xfrm>
            <a:custGeom>
              <a:avLst/>
              <a:gdLst>
                <a:gd name="connsiteX0" fmla="*/ 212884 w 238125"/>
                <a:gd name="connsiteY0" fmla="*/ 7144 h 104775"/>
                <a:gd name="connsiteX1" fmla="*/ 23336 w 238125"/>
                <a:gd name="connsiteY1" fmla="*/ 33814 h 104775"/>
                <a:gd name="connsiteX2" fmla="*/ 7144 w 238125"/>
                <a:gd name="connsiteY2" fmla="*/ 101441 h 104775"/>
                <a:gd name="connsiteX3" fmla="*/ 56674 w 238125"/>
                <a:gd name="connsiteY3" fmla="*/ 92869 h 104775"/>
                <a:gd name="connsiteX4" fmla="*/ 238601 w 238125"/>
                <a:gd name="connsiteY4" fmla="*/ 75724 h 104775"/>
                <a:gd name="connsiteX5" fmla="*/ 212884 w 238125"/>
                <a:gd name="connsiteY5"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 h="104775">
                  <a:moveTo>
                    <a:pt x="212884" y="7144"/>
                  </a:moveTo>
                  <a:cubicBezTo>
                    <a:pt x="188119" y="9049"/>
                    <a:pt x="23336" y="33814"/>
                    <a:pt x="23336" y="33814"/>
                  </a:cubicBezTo>
                  <a:lnTo>
                    <a:pt x="7144" y="101441"/>
                  </a:lnTo>
                  <a:lnTo>
                    <a:pt x="56674" y="92869"/>
                  </a:lnTo>
                  <a:lnTo>
                    <a:pt x="238601" y="75724"/>
                  </a:lnTo>
                  <a:lnTo>
                    <a:pt x="212884" y="7144"/>
                  </a:lnTo>
                  <a:close/>
                </a:path>
              </a:pathLst>
            </a:custGeom>
            <a:solidFill>
              <a:srgbClr val="955753"/>
            </a:solidFill>
            <a:ln w="9525" cap="flat">
              <a:noFill/>
              <a:prstDash val="solid"/>
              <a:miter/>
            </a:ln>
          </p:spPr>
          <p:txBody>
            <a:bodyPr rtlCol="0" anchor="ctr"/>
            <a:lstStyle/>
            <a:p>
              <a:endParaRPr lang="zh-CN" altLang="en-US"/>
            </a:p>
          </p:txBody>
        </p:sp>
        <p:sp>
          <p:nvSpPr>
            <p:cNvPr id="209" name="任意多边形: 形状 208">
              <a:extLst>
                <a:ext uri="{FF2B5EF4-FFF2-40B4-BE49-F238E27FC236}">
                  <a16:creationId xmlns:a16="http://schemas.microsoft.com/office/drawing/2014/main" id="{ABECB879-EEAD-4FB3-87D0-8251C7DB8A3D}"/>
                </a:ext>
              </a:extLst>
            </p:cNvPr>
            <p:cNvSpPr/>
            <p:nvPr/>
          </p:nvSpPr>
          <p:spPr>
            <a:xfrm>
              <a:off x="3226593" y="2415063"/>
              <a:ext cx="104775" cy="95250"/>
            </a:xfrm>
            <a:custGeom>
              <a:avLst/>
              <a:gdLst>
                <a:gd name="connsiteX0" fmla="*/ 30004 w 104775"/>
                <a:gd name="connsiteY0" fmla="*/ 7144 h 95250"/>
                <a:gd name="connsiteX1" fmla="*/ 27146 w 104775"/>
                <a:gd name="connsiteY1" fmla="*/ 60484 h 95250"/>
                <a:gd name="connsiteX2" fmla="*/ 7144 w 104775"/>
                <a:gd name="connsiteY2" fmla="*/ 93821 h 95250"/>
                <a:gd name="connsiteX3" fmla="*/ 94774 w 104775"/>
                <a:gd name="connsiteY3" fmla="*/ 95726 h 95250"/>
                <a:gd name="connsiteX4" fmla="*/ 91916 w 104775"/>
                <a:gd name="connsiteY4" fmla="*/ 63341 h 95250"/>
                <a:gd name="connsiteX5" fmla="*/ 83344 w 104775"/>
                <a:gd name="connsiteY5" fmla="*/ 44291 h 95250"/>
                <a:gd name="connsiteX6" fmla="*/ 30004 w 104775"/>
                <a:gd name="connsiteY6" fmla="*/ 9049 h 95250"/>
                <a:gd name="connsiteX7" fmla="*/ 30004 w 104775"/>
                <a:gd name="connsiteY7" fmla="*/ 714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95250">
                  <a:moveTo>
                    <a:pt x="30004" y="7144"/>
                  </a:moveTo>
                  <a:cubicBezTo>
                    <a:pt x="27146" y="26194"/>
                    <a:pt x="27146" y="60484"/>
                    <a:pt x="27146" y="60484"/>
                  </a:cubicBezTo>
                  <a:cubicBezTo>
                    <a:pt x="27146" y="60484"/>
                    <a:pt x="7144" y="90964"/>
                    <a:pt x="7144" y="93821"/>
                  </a:cubicBezTo>
                  <a:cubicBezTo>
                    <a:pt x="7144" y="96679"/>
                    <a:pt x="90964" y="98584"/>
                    <a:pt x="94774" y="95726"/>
                  </a:cubicBezTo>
                  <a:cubicBezTo>
                    <a:pt x="98584" y="92869"/>
                    <a:pt x="99536" y="80486"/>
                    <a:pt x="91916" y="63341"/>
                  </a:cubicBezTo>
                  <a:cubicBezTo>
                    <a:pt x="83344" y="46196"/>
                    <a:pt x="83344" y="44291"/>
                    <a:pt x="83344" y="44291"/>
                  </a:cubicBezTo>
                  <a:lnTo>
                    <a:pt x="30004" y="9049"/>
                  </a:lnTo>
                  <a:lnTo>
                    <a:pt x="30004" y="7144"/>
                  </a:lnTo>
                  <a:close/>
                </a:path>
              </a:pathLst>
            </a:custGeom>
            <a:solidFill>
              <a:srgbClr val="D8C1CA"/>
            </a:solidFill>
            <a:ln w="9525" cap="flat">
              <a:noFill/>
              <a:prstDash val="solid"/>
              <a:miter/>
            </a:ln>
          </p:spPr>
          <p:txBody>
            <a:bodyPr rtlCol="0" anchor="ctr"/>
            <a:lstStyle/>
            <a:p>
              <a:endParaRPr lang="zh-CN" altLang="en-US"/>
            </a:p>
          </p:txBody>
        </p:sp>
        <p:sp>
          <p:nvSpPr>
            <p:cNvPr id="210" name="任意多边形: 形状 209">
              <a:extLst>
                <a:ext uri="{FF2B5EF4-FFF2-40B4-BE49-F238E27FC236}">
                  <a16:creationId xmlns:a16="http://schemas.microsoft.com/office/drawing/2014/main" id="{22FBD738-53E2-45EF-81DE-5781BF1AC759}"/>
                </a:ext>
              </a:extLst>
            </p:cNvPr>
            <p:cNvSpPr/>
            <p:nvPr/>
          </p:nvSpPr>
          <p:spPr>
            <a:xfrm>
              <a:off x="3017043" y="1738788"/>
              <a:ext cx="295275" cy="742950"/>
            </a:xfrm>
            <a:custGeom>
              <a:avLst/>
              <a:gdLst>
                <a:gd name="connsiteX0" fmla="*/ 7144 w 295275"/>
                <a:gd name="connsiteY0" fmla="*/ 50959 h 742950"/>
                <a:gd name="connsiteX1" fmla="*/ 118586 w 295275"/>
                <a:gd name="connsiteY1" fmla="*/ 7144 h 742950"/>
                <a:gd name="connsiteX2" fmla="*/ 198596 w 295275"/>
                <a:gd name="connsiteY2" fmla="*/ 130969 h 742950"/>
                <a:gd name="connsiteX3" fmla="*/ 294799 w 295275"/>
                <a:gd name="connsiteY3" fmla="*/ 728186 h 742950"/>
                <a:gd name="connsiteX4" fmla="*/ 237649 w 295275"/>
                <a:gd name="connsiteY4" fmla="*/ 735806 h 742950"/>
                <a:gd name="connsiteX5" fmla="*/ 67151 w 295275"/>
                <a:gd name="connsiteY5" fmla="*/ 102394 h 742950"/>
                <a:gd name="connsiteX6" fmla="*/ 7144 w 295275"/>
                <a:gd name="connsiteY6" fmla="*/ 50959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 h="742950">
                  <a:moveTo>
                    <a:pt x="7144" y="50959"/>
                  </a:moveTo>
                  <a:cubicBezTo>
                    <a:pt x="35719" y="30004"/>
                    <a:pt x="118586" y="7144"/>
                    <a:pt x="118586" y="7144"/>
                  </a:cubicBezTo>
                  <a:cubicBezTo>
                    <a:pt x="118586" y="7144"/>
                    <a:pt x="193834" y="79534"/>
                    <a:pt x="198596" y="130969"/>
                  </a:cubicBezTo>
                  <a:cubicBezTo>
                    <a:pt x="202406" y="182404"/>
                    <a:pt x="294799" y="728186"/>
                    <a:pt x="294799" y="728186"/>
                  </a:cubicBezTo>
                  <a:lnTo>
                    <a:pt x="237649" y="735806"/>
                  </a:lnTo>
                  <a:lnTo>
                    <a:pt x="67151" y="102394"/>
                  </a:lnTo>
                  <a:lnTo>
                    <a:pt x="7144" y="50959"/>
                  </a:lnTo>
                  <a:close/>
                </a:path>
              </a:pathLst>
            </a:custGeom>
            <a:solidFill>
              <a:srgbClr val="82504B"/>
            </a:solidFill>
            <a:ln w="9525" cap="flat">
              <a:noFill/>
              <a:prstDash val="solid"/>
              <a:miter/>
            </a:ln>
          </p:spPr>
          <p:txBody>
            <a:bodyPr rtlCol="0" anchor="ctr"/>
            <a:lstStyle/>
            <a:p>
              <a:endParaRPr lang="zh-CN" altLang="en-US"/>
            </a:p>
          </p:txBody>
        </p:sp>
        <p:sp>
          <p:nvSpPr>
            <p:cNvPr id="211" name="任意多边形: 形状 210">
              <a:extLst>
                <a:ext uri="{FF2B5EF4-FFF2-40B4-BE49-F238E27FC236}">
                  <a16:creationId xmlns:a16="http://schemas.microsoft.com/office/drawing/2014/main" id="{495F76CC-1780-459A-8169-DA0B3FECFD0C}"/>
                </a:ext>
              </a:extLst>
            </p:cNvPr>
            <p:cNvSpPr/>
            <p:nvPr/>
          </p:nvSpPr>
          <p:spPr>
            <a:xfrm>
              <a:off x="3011724" y="3408521"/>
              <a:ext cx="209550" cy="133350"/>
            </a:xfrm>
            <a:custGeom>
              <a:avLst/>
              <a:gdLst>
                <a:gd name="connsiteX0" fmla="*/ 19131 w 209550"/>
                <a:gd name="connsiteY0" fmla="*/ 10001 h 133350"/>
                <a:gd name="connsiteX1" fmla="*/ 8653 w 209550"/>
                <a:gd name="connsiteY1" fmla="*/ 62389 h 133350"/>
                <a:gd name="connsiteX2" fmla="*/ 8653 w 209550"/>
                <a:gd name="connsiteY2" fmla="*/ 128111 h 133350"/>
                <a:gd name="connsiteX3" fmla="*/ 208678 w 209550"/>
                <a:gd name="connsiteY3" fmla="*/ 128111 h 133350"/>
                <a:gd name="connsiteX4" fmla="*/ 195343 w 209550"/>
                <a:gd name="connsiteY4" fmla="*/ 80486 h 133350"/>
                <a:gd name="connsiteX5" fmla="*/ 138193 w 209550"/>
                <a:gd name="connsiteY5" fmla="*/ 50006 h 133350"/>
                <a:gd name="connsiteX6" fmla="*/ 97235 w 209550"/>
                <a:gd name="connsiteY6" fmla="*/ 7144 h 133350"/>
                <a:gd name="connsiteX7" fmla="*/ 19131 w 209550"/>
                <a:gd name="connsiteY7" fmla="*/ 1000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50" h="133350">
                  <a:moveTo>
                    <a:pt x="19131" y="10001"/>
                  </a:moveTo>
                  <a:cubicBezTo>
                    <a:pt x="16273" y="23336"/>
                    <a:pt x="9606" y="53816"/>
                    <a:pt x="8653" y="62389"/>
                  </a:cubicBezTo>
                  <a:cubicBezTo>
                    <a:pt x="7700" y="70961"/>
                    <a:pt x="5795" y="128111"/>
                    <a:pt x="8653" y="128111"/>
                  </a:cubicBezTo>
                  <a:cubicBezTo>
                    <a:pt x="20083" y="128111"/>
                    <a:pt x="208678" y="130969"/>
                    <a:pt x="208678" y="128111"/>
                  </a:cubicBezTo>
                  <a:cubicBezTo>
                    <a:pt x="209631" y="122396"/>
                    <a:pt x="209631" y="94774"/>
                    <a:pt x="195343" y="80486"/>
                  </a:cubicBezTo>
                  <a:cubicBezTo>
                    <a:pt x="181056" y="66199"/>
                    <a:pt x="162958" y="71914"/>
                    <a:pt x="138193" y="50006"/>
                  </a:cubicBezTo>
                  <a:cubicBezTo>
                    <a:pt x="113428" y="28099"/>
                    <a:pt x="97235" y="7144"/>
                    <a:pt x="97235" y="7144"/>
                  </a:cubicBezTo>
                  <a:lnTo>
                    <a:pt x="19131" y="10001"/>
                  </a:lnTo>
                  <a:close/>
                </a:path>
              </a:pathLst>
            </a:custGeom>
            <a:solidFill>
              <a:srgbClr val="0F151A"/>
            </a:solidFill>
            <a:ln w="9525" cap="flat">
              <a:noFill/>
              <a:prstDash val="solid"/>
              <a:miter/>
            </a:ln>
          </p:spPr>
          <p:txBody>
            <a:bodyPr rtlCol="0" anchor="ctr"/>
            <a:lstStyle/>
            <a:p>
              <a:endParaRPr lang="zh-CN" altLang="en-US"/>
            </a:p>
          </p:txBody>
        </p:sp>
        <p:sp>
          <p:nvSpPr>
            <p:cNvPr id="212" name="任意多边形: 形状 211">
              <a:extLst>
                <a:ext uri="{FF2B5EF4-FFF2-40B4-BE49-F238E27FC236}">
                  <a16:creationId xmlns:a16="http://schemas.microsoft.com/office/drawing/2014/main" id="{AA883E54-12D7-4A34-BDD3-10F31FDC6889}"/>
                </a:ext>
              </a:extLst>
            </p:cNvPr>
            <p:cNvSpPr/>
            <p:nvPr/>
          </p:nvSpPr>
          <p:spPr>
            <a:xfrm>
              <a:off x="2737875" y="2164730"/>
              <a:ext cx="447675" cy="1314450"/>
            </a:xfrm>
            <a:custGeom>
              <a:avLst/>
              <a:gdLst>
                <a:gd name="connsiteX0" fmla="*/ 13897 w 447675"/>
                <a:gd name="connsiteY0" fmla="*/ 350823 h 1314450"/>
                <a:gd name="connsiteX1" fmla="*/ 441569 w 447675"/>
                <a:gd name="connsiteY1" fmla="*/ 361300 h 1314450"/>
                <a:gd name="connsiteX2" fmla="*/ 383467 w 447675"/>
                <a:gd name="connsiteY2" fmla="*/ 1210930 h 1314450"/>
                <a:gd name="connsiteX3" fmla="*/ 399659 w 447675"/>
                <a:gd name="connsiteY3" fmla="*/ 1286177 h 1314450"/>
                <a:gd name="connsiteX4" fmla="*/ 275834 w 447675"/>
                <a:gd name="connsiteY4" fmla="*/ 1307133 h 1314450"/>
                <a:gd name="connsiteX5" fmla="*/ 278692 w 447675"/>
                <a:gd name="connsiteY5" fmla="*/ 1231885 h 1314450"/>
                <a:gd name="connsiteX6" fmla="*/ 246307 w 447675"/>
                <a:gd name="connsiteY6" fmla="*/ 536560 h 1314450"/>
                <a:gd name="connsiteX7" fmla="*/ 243449 w 447675"/>
                <a:gd name="connsiteY7" fmla="*/ 545132 h 1314450"/>
                <a:gd name="connsiteX8" fmla="*/ 232019 w 447675"/>
                <a:gd name="connsiteY8" fmla="*/ 1279510 h 1314450"/>
                <a:gd name="connsiteX9" fmla="*/ 232019 w 447675"/>
                <a:gd name="connsiteY9" fmla="*/ 1308085 h 1314450"/>
                <a:gd name="connsiteX10" fmla="*/ 114862 w 447675"/>
                <a:gd name="connsiteY10" fmla="*/ 1299513 h 1314450"/>
                <a:gd name="connsiteX11" fmla="*/ 122482 w 447675"/>
                <a:gd name="connsiteY11" fmla="*/ 1242363 h 1314450"/>
                <a:gd name="connsiteX12" fmla="*/ 8182 w 447675"/>
                <a:gd name="connsiteY12" fmla="*/ 454645 h 1314450"/>
                <a:gd name="connsiteX13" fmla="*/ 13897 w 447675"/>
                <a:gd name="connsiteY13" fmla="*/ 350823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675" h="1314450">
                  <a:moveTo>
                    <a:pt x="13897" y="350823"/>
                  </a:moveTo>
                  <a:cubicBezTo>
                    <a:pt x="-28966" y="-143525"/>
                    <a:pt x="456809" y="-73040"/>
                    <a:pt x="441569" y="361300"/>
                  </a:cubicBezTo>
                  <a:cubicBezTo>
                    <a:pt x="432997" y="599425"/>
                    <a:pt x="392992" y="1049958"/>
                    <a:pt x="383467" y="1210930"/>
                  </a:cubicBezTo>
                  <a:cubicBezTo>
                    <a:pt x="383467" y="1216645"/>
                    <a:pt x="400612" y="1286177"/>
                    <a:pt x="399659" y="1286177"/>
                  </a:cubicBezTo>
                  <a:cubicBezTo>
                    <a:pt x="392992" y="1287130"/>
                    <a:pt x="275834" y="1307133"/>
                    <a:pt x="275834" y="1307133"/>
                  </a:cubicBezTo>
                  <a:lnTo>
                    <a:pt x="278692" y="1231885"/>
                  </a:lnTo>
                  <a:lnTo>
                    <a:pt x="246307" y="536560"/>
                  </a:lnTo>
                  <a:lnTo>
                    <a:pt x="243449" y="545132"/>
                  </a:lnTo>
                  <a:lnTo>
                    <a:pt x="232019" y="1279510"/>
                  </a:lnTo>
                  <a:lnTo>
                    <a:pt x="232019" y="1308085"/>
                  </a:lnTo>
                  <a:lnTo>
                    <a:pt x="114862" y="1299513"/>
                  </a:lnTo>
                  <a:cubicBezTo>
                    <a:pt x="113909" y="1287130"/>
                    <a:pt x="124387" y="1254745"/>
                    <a:pt x="122482" y="1242363"/>
                  </a:cubicBezTo>
                  <a:cubicBezTo>
                    <a:pt x="77714" y="865173"/>
                    <a:pt x="30089" y="648955"/>
                    <a:pt x="8182" y="454645"/>
                  </a:cubicBezTo>
                  <a:cubicBezTo>
                    <a:pt x="3419" y="420355"/>
                    <a:pt x="16754" y="386065"/>
                    <a:pt x="13897" y="350823"/>
                  </a:cubicBezTo>
                  <a:close/>
                </a:path>
              </a:pathLst>
            </a:custGeom>
            <a:solidFill>
              <a:srgbClr val="213444"/>
            </a:solidFill>
            <a:ln w="9525" cap="flat">
              <a:noFill/>
              <a:prstDash val="solid"/>
              <a:miter/>
            </a:ln>
          </p:spPr>
          <p:txBody>
            <a:bodyPr rtlCol="0" anchor="ctr"/>
            <a:lstStyle/>
            <a:p>
              <a:endParaRPr lang="zh-CN" altLang="en-US"/>
            </a:p>
          </p:txBody>
        </p:sp>
        <p:sp>
          <p:nvSpPr>
            <p:cNvPr id="213" name="任意多边形: 形状 212">
              <a:extLst>
                <a:ext uri="{FF2B5EF4-FFF2-40B4-BE49-F238E27FC236}">
                  <a16:creationId xmlns:a16="http://schemas.microsoft.com/office/drawing/2014/main" id="{691C1721-045E-4582-9E51-9170A09F3DF4}"/>
                </a:ext>
              </a:extLst>
            </p:cNvPr>
            <p:cNvSpPr/>
            <p:nvPr/>
          </p:nvSpPr>
          <p:spPr>
            <a:xfrm>
              <a:off x="2736383" y="2575083"/>
              <a:ext cx="238125" cy="895350"/>
            </a:xfrm>
            <a:custGeom>
              <a:avLst/>
              <a:gdLst>
                <a:gd name="connsiteX0" fmla="*/ 233512 w 238125"/>
                <a:gd name="connsiteY0" fmla="*/ 769144 h 895350"/>
                <a:gd name="connsiteX1" fmla="*/ 231607 w 238125"/>
                <a:gd name="connsiteY1" fmla="*/ 867251 h 895350"/>
                <a:gd name="connsiteX2" fmla="*/ 231607 w 238125"/>
                <a:gd name="connsiteY2" fmla="*/ 895826 h 895350"/>
                <a:gd name="connsiteX3" fmla="*/ 114449 w 238125"/>
                <a:gd name="connsiteY3" fmla="*/ 887254 h 895350"/>
                <a:gd name="connsiteX4" fmla="*/ 122069 w 238125"/>
                <a:gd name="connsiteY4" fmla="*/ 830104 h 895350"/>
                <a:gd name="connsiteX5" fmla="*/ 7769 w 238125"/>
                <a:gd name="connsiteY5" fmla="*/ 42386 h 895350"/>
                <a:gd name="connsiteX6" fmla="*/ 8722 w 238125"/>
                <a:gd name="connsiteY6" fmla="*/ 7144 h 895350"/>
                <a:gd name="connsiteX7" fmla="*/ 101114 w 238125"/>
                <a:gd name="connsiteY7" fmla="*/ 529114 h 895350"/>
                <a:gd name="connsiteX8" fmla="*/ 149692 w 238125"/>
                <a:gd name="connsiteY8" fmla="*/ 859631 h 895350"/>
                <a:gd name="connsiteX9" fmla="*/ 203032 w 238125"/>
                <a:gd name="connsiteY9" fmla="*/ 862489 h 895350"/>
                <a:gd name="connsiteX10" fmla="*/ 233512 w 238125"/>
                <a:gd name="connsiteY10" fmla="*/ 769144 h 895350"/>
                <a:gd name="connsiteX11" fmla="*/ 233512 w 238125"/>
                <a:gd name="connsiteY11" fmla="*/ 769144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 h="895350">
                  <a:moveTo>
                    <a:pt x="233512" y="769144"/>
                  </a:moveTo>
                  <a:lnTo>
                    <a:pt x="231607" y="867251"/>
                  </a:lnTo>
                  <a:lnTo>
                    <a:pt x="231607" y="895826"/>
                  </a:lnTo>
                  <a:lnTo>
                    <a:pt x="114449" y="887254"/>
                  </a:lnTo>
                  <a:cubicBezTo>
                    <a:pt x="113497" y="874871"/>
                    <a:pt x="123974" y="842486"/>
                    <a:pt x="122069" y="830104"/>
                  </a:cubicBezTo>
                  <a:cubicBezTo>
                    <a:pt x="77302" y="452914"/>
                    <a:pt x="29677" y="236696"/>
                    <a:pt x="7769" y="42386"/>
                  </a:cubicBezTo>
                  <a:cubicBezTo>
                    <a:pt x="6817" y="30956"/>
                    <a:pt x="6817" y="19526"/>
                    <a:pt x="8722" y="7144"/>
                  </a:cubicBezTo>
                  <a:lnTo>
                    <a:pt x="101114" y="529114"/>
                  </a:lnTo>
                  <a:lnTo>
                    <a:pt x="149692" y="859631"/>
                  </a:lnTo>
                  <a:cubicBezTo>
                    <a:pt x="149692" y="859631"/>
                    <a:pt x="185887" y="883444"/>
                    <a:pt x="203032" y="862489"/>
                  </a:cubicBezTo>
                  <a:cubicBezTo>
                    <a:pt x="227797" y="834866"/>
                    <a:pt x="234464" y="760571"/>
                    <a:pt x="233512" y="769144"/>
                  </a:cubicBezTo>
                  <a:lnTo>
                    <a:pt x="233512" y="769144"/>
                  </a:lnTo>
                  <a:close/>
                </a:path>
              </a:pathLst>
            </a:custGeom>
            <a:solidFill>
              <a:srgbClr val="1B2D3E"/>
            </a:solidFill>
            <a:ln w="9525" cap="flat">
              <a:noFill/>
              <a:prstDash val="solid"/>
              <a:miter/>
            </a:ln>
          </p:spPr>
          <p:txBody>
            <a:bodyPr rtlCol="0" anchor="ctr"/>
            <a:lstStyle/>
            <a:p>
              <a:endParaRPr lang="zh-CN" altLang="en-US"/>
            </a:p>
          </p:txBody>
        </p:sp>
        <p:sp>
          <p:nvSpPr>
            <p:cNvPr id="214" name="任意多边形: 形状 213">
              <a:extLst>
                <a:ext uri="{FF2B5EF4-FFF2-40B4-BE49-F238E27FC236}">
                  <a16:creationId xmlns:a16="http://schemas.microsoft.com/office/drawing/2014/main" id="{D3B17607-15BE-437E-AFFF-479F96AC0F94}"/>
                </a:ext>
              </a:extLst>
            </p:cNvPr>
            <p:cNvSpPr/>
            <p:nvPr/>
          </p:nvSpPr>
          <p:spPr>
            <a:xfrm>
              <a:off x="2578893" y="1701902"/>
              <a:ext cx="619125" cy="876300"/>
            </a:xfrm>
            <a:custGeom>
              <a:avLst/>
              <a:gdLst>
                <a:gd name="connsiteX0" fmla="*/ 409099 w 619125"/>
                <a:gd name="connsiteY0" fmla="*/ 9739 h 876300"/>
                <a:gd name="connsiteX1" fmla="*/ 556736 w 619125"/>
                <a:gd name="connsiteY1" fmla="*/ 44030 h 876300"/>
                <a:gd name="connsiteX2" fmla="*/ 616744 w 619125"/>
                <a:gd name="connsiteY2" fmla="*/ 822222 h 876300"/>
                <a:gd name="connsiteX3" fmla="*/ 165259 w 619125"/>
                <a:gd name="connsiteY3" fmla="*/ 870800 h 876300"/>
                <a:gd name="connsiteX4" fmla="*/ 7144 w 619125"/>
                <a:gd name="connsiteY4" fmla="*/ 111657 h 876300"/>
                <a:gd name="connsiteX5" fmla="*/ 136684 w 619125"/>
                <a:gd name="connsiteY5" fmla="*/ 35457 h 876300"/>
                <a:gd name="connsiteX6" fmla="*/ 409099 w 619125"/>
                <a:gd name="connsiteY6" fmla="*/ 9739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25" h="876300">
                  <a:moveTo>
                    <a:pt x="409099" y="9739"/>
                  </a:moveTo>
                  <a:cubicBezTo>
                    <a:pt x="458629" y="21169"/>
                    <a:pt x="508159" y="32600"/>
                    <a:pt x="556736" y="44030"/>
                  </a:cubicBezTo>
                  <a:cubicBezTo>
                    <a:pt x="551974" y="442175"/>
                    <a:pt x="563404" y="559332"/>
                    <a:pt x="616744" y="822222"/>
                  </a:cubicBezTo>
                  <a:cubicBezTo>
                    <a:pt x="464344" y="866990"/>
                    <a:pt x="307181" y="882230"/>
                    <a:pt x="165259" y="870800"/>
                  </a:cubicBezTo>
                  <a:cubicBezTo>
                    <a:pt x="134779" y="405980"/>
                    <a:pt x="94774" y="336447"/>
                    <a:pt x="7144" y="111657"/>
                  </a:cubicBezTo>
                  <a:cubicBezTo>
                    <a:pt x="50006" y="85939"/>
                    <a:pt x="93821" y="61175"/>
                    <a:pt x="136684" y="35457"/>
                  </a:cubicBezTo>
                  <a:cubicBezTo>
                    <a:pt x="227171" y="23075"/>
                    <a:pt x="318611" y="-738"/>
                    <a:pt x="409099" y="9739"/>
                  </a:cubicBezTo>
                  <a:close/>
                </a:path>
              </a:pathLst>
            </a:custGeom>
            <a:solidFill>
              <a:srgbClr val="82504B"/>
            </a:solidFill>
            <a:ln w="9525" cap="flat">
              <a:noFill/>
              <a:prstDash val="solid"/>
              <a:miter/>
            </a:ln>
          </p:spPr>
          <p:txBody>
            <a:bodyPr rtlCol="0" anchor="ctr"/>
            <a:lstStyle/>
            <a:p>
              <a:endParaRPr lang="zh-CN" altLang="en-US"/>
            </a:p>
          </p:txBody>
        </p:sp>
        <p:sp>
          <p:nvSpPr>
            <p:cNvPr id="215" name="任意多边形: 形状 214">
              <a:extLst>
                <a:ext uri="{FF2B5EF4-FFF2-40B4-BE49-F238E27FC236}">
                  <a16:creationId xmlns:a16="http://schemas.microsoft.com/office/drawing/2014/main" id="{2D6315A1-AA25-4DE4-9962-7B8C390B8802}"/>
                </a:ext>
              </a:extLst>
            </p:cNvPr>
            <p:cNvSpPr/>
            <p:nvPr/>
          </p:nvSpPr>
          <p:spPr>
            <a:xfrm>
              <a:off x="2305084" y="1782289"/>
              <a:ext cx="133350" cy="171450"/>
            </a:xfrm>
            <a:custGeom>
              <a:avLst/>
              <a:gdLst>
                <a:gd name="connsiteX0" fmla="*/ 88548 w 133350"/>
                <a:gd name="connsiteY0" fmla="*/ 90326 h 171450"/>
                <a:gd name="connsiteX1" fmla="*/ 43781 w 133350"/>
                <a:gd name="connsiteY1" fmla="*/ 40796 h 171450"/>
                <a:gd name="connsiteX2" fmla="*/ 7586 w 133350"/>
                <a:gd name="connsiteY2" fmla="*/ 8411 h 171450"/>
                <a:gd name="connsiteX3" fmla="*/ 61878 w 133350"/>
                <a:gd name="connsiteY3" fmla="*/ 100803 h 171450"/>
                <a:gd name="connsiteX4" fmla="*/ 108551 w 133350"/>
                <a:gd name="connsiteY4" fmla="*/ 165573 h 171450"/>
                <a:gd name="connsiteX5" fmla="*/ 127601 w 133350"/>
                <a:gd name="connsiteY5" fmla="*/ 145571 h 171450"/>
                <a:gd name="connsiteX6" fmla="*/ 88548 w 133350"/>
                <a:gd name="connsiteY6" fmla="*/ 9032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0" h="171450">
                  <a:moveTo>
                    <a:pt x="88548" y="90326"/>
                  </a:moveTo>
                  <a:cubicBezTo>
                    <a:pt x="86643" y="86516"/>
                    <a:pt x="58068" y="58893"/>
                    <a:pt x="43781" y="40796"/>
                  </a:cubicBezTo>
                  <a:cubicBezTo>
                    <a:pt x="29493" y="22698"/>
                    <a:pt x="13301" y="1743"/>
                    <a:pt x="7586" y="8411"/>
                  </a:cubicBezTo>
                  <a:cubicBezTo>
                    <a:pt x="1871" y="15078"/>
                    <a:pt x="53306" y="80801"/>
                    <a:pt x="61878" y="100803"/>
                  </a:cubicBezTo>
                  <a:cubicBezTo>
                    <a:pt x="70451" y="120806"/>
                    <a:pt x="98073" y="165573"/>
                    <a:pt x="108551" y="165573"/>
                  </a:cubicBezTo>
                  <a:cubicBezTo>
                    <a:pt x="119028" y="165573"/>
                    <a:pt x="131411" y="159858"/>
                    <a:pt x="127601" y="145571"/>
                  </a:cubicBezTo>
                  <a:cubicBezTo>
                    <a:pt x="123791" y="132236"/>
                    <a:pt x="88548" y="90326"/>
                    <a:pt x="88548" y="90326"/>
                  </a:cubicBezTo>
                  <a:close/>
                </a:path>
              </a:pathLst>
            </a:custGeom>
            <a:solidFill>
              <a:srgbClr val="D4B9C0"/>
            </a:solidFill>
            <a:ln w="9525" cap="flat">
              <a:noFill/>
              <a:prstDash val="solid"/>
              <a:miter/>
            </a:ln>
          </p:spPr>
          <p:txBody>
            <a:bodyPr rtlCol="0" anchor="ctr"/>
            <a:lstStyle/>
            <a:p>
              <a:endParaRPr lang="zh-CN" altLang="en-US"/>
            </a:p>
          </p:txBody>
        </p:sp>
        <p:sp>
          <p:nvSpPr>
            <p:cNvPr id="216" name="任意多边形: 形状 215">
              <a:extLst>
                <a:ext uri="{FF2B5EF4-FFF2-40B4-BE49-F238E27FC236}">
                  <a16:creationId xmlns:a16="http://schemas.microsoft.com/office/drawing/2014/main" id="{06383394-6018-4F31-B11A-16072268DDBF}"/>
                </a:ext>
              </a:extLst>
            </p:cNvPr>
            <p:cNvSpPr/>
            <p:nvPr/>
          </p:nvSpPr>
          <p:spPr>
            <a:xfrm>
              <a:off x="2273911" y="1777916"/>
              <a:ext cx="152400" cy="142875"/>
            </a:xfrm>
            <a:custGeom>
              <a:avLst/>
              <a:gdLst>
                <a:gd name="connsiteX0" fmla="*/ 102576 w 152400"/>
                <a:gd name="connsiteY0" fmla="*/ 77554 h 142875"/>
                <a:gd name="connsiteX1" fmla="*/ 53046 w 152400"/>
                <a:gd name="connsiteY1" fmla="*/ 28024 h 142875"/>
                <a:gd name="connsiteX2" fmla="*/ 7326 w 152400"/>
                <a:gd name="connsiteY2" fmla="*/ 8974 h 142875"/>
                <a:gd name="connsiteX3" fmla="*/ 73048 w 152400"/>
                <a:gd name="connsiteY3" fmla="*/ 86126 h 142875"/>
                <a:gd name="connsiteX4" fmla="*/ 134961 w 152400"/>
                <a:gd name="connsiteY4" fmla="*/ 137561 h 142875"/>
                <a:gd name="connsiteX5" fmla="*/ 148296 w 152400"/>
                <a:gd name="connsiteY5" fmla="*/ 112796 h 142875"/>
                <a:gd name="connsiteX6" fmla="*/ 102576 w 152400"/>
                <a:gd name="connsiteY6" fmla="*/ 7755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142875">
                  <a:moveTo>
                    <a:pt x="102576" y="77554"/>
                  </a:moveTo>
                  <a:cubicBezTo>
                    <a:pt x="73048" y="51836"/>
                    <a:pt x="64476" y="36596"/>
                    <a:pt x="53046" y="28024"/>
                  </a:cubicBezTo>
                  <a:cubicBezTo>
                    <a:pt x="40663" y="19451"/>
                    <a:pt x="10183" y="1354"/>
                    <a:pt x="7326" y="8974"/>
                  </a:cubicBezTo>
                  <a:cubicBezTo>
                    <a:pt x="3516" y="17546"/>
                    <a:pt x="60666" y="68981"/>
                    <a:pt x="73048" y="86126"/>
                  </a:cubicBezTo>
                  <a:cubicBezTo>
                    <a:pt x="86383" y="103271"/>
                    <a:pt x="124483" y="140419"/>
                    <a:pt x="134961" y="137561"/>
                  </a:cubicBezTo>
                  <a:cubicBezTo>
                    <a:pt x="145438" y="134704"/>
                    <a:pt x="154963" y="126131"/>
                    <a:pt x="148296" y="112796"/>
                  </a:cubicBezTo>
                  <a:cubicBezTo>
                    <a:pt x="141628" y="101366"/>
                    <a:pt x="102576" y="77554"/>
                    <a:pt x="102576" y="77554"/>
                  </a:cubicBezTo>
                  <a:close/>
                </a:path>
              </a:pathLst>
            </a:custGeom>
            <a:solidFill>
              <a:srgbClr val="D4B9C0"/>
            </a:solidFill>
            <a:ln w="9525" cap="flat">
              <a:noFill/>
              <a:prstDash val="solid"/>
              <a:miter/>
            </a:ln>
          </p:spPr>
          <p:txBody>
            <a:bodyPr rtlCol="0" anchor="ctr"/>
            <a:lstStyle/>
            <a:p>
              <a:endParaRPr lang="zh-CN" altLang="en-US"/>
            </a:p>
          </p:txBody>
        </p:sp>
        <p:sp>
          <p:nvSpPr>
            <p:cNvPr id="217" name="任意多边形: 形状 216">
              <a:extLst>
                <a:ext uri="{FF2B5EF4-FFF2-40B4-BE49-F238E27FC236}">
                  <a16:creationId xmlns:a16="http://schemas.microsoft.com/office/drawing/2014/main" id="{DE0CD792-DDAA-4BE9-B31E-C018775C591E}"/>
                </a:ext>
              </a:extLst>
            </p:cNvPr>
            <p:cNvSpPr/>
            <p:nvPr/>
          </p:nvSpPr>
          <p:spPr>
            <a:xfrm>
              <a:off x="2242574" y="1767775"/>
              <a:ext cx="180975" cy="142875"/>
            </a:xfrm>
            <a:custGeom>
              <a:avLst/>
              <a:gdLst>
                <a:gd name="connsiteX0" fmla="*/ 108196 w 180975"/>
                <a:gd name="connsiteY0" fmla="*/ 83885 h 142875"/>
                <a:gd name="connsiteX1" fmla="*/ 53903 w 180975"/>
                <a:gd name="connsiteY1" fmla="*/ 26735 h 142875"/>
                <a:gd name="connsiteX2" fmla="*/ 7231 w 180975"/>
                <a:gd name="connsiteY2" fmla="*/ 9590 h 142875"/>
                <a:gd name="connsiteX3" fmla="*/ 87241 w 180975"/>
                <a:gd name="connsiteY3" fmla="*/ 92457 h 142875"/>
                <a:gd name="connsiteX4" fmla="*/ 151058 w 180975"/>
                <a:gd name="connsiteY4" fmla="*/ 141035 h 142875"/>
                <a:gd name="connsiteX5" fmla="*/ 161535 w 180975"/>
                <a:gd name="connsiteY5" fmla="*/ 96267 h 142875"/>
                <a:gd name="connsiteX6" fmla="*/ 108196 w 180975"/>
                <a:gd name="connsiteY6" fmla="*/ 8388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42875">
                  <a:moveTo>
                    <a:pt x="108196" y="83885"/>
                  </a:moveTo>
                  <a:cubicBezTo>
                    <a:pt x="105338" y="81027"/>
                    <a:pt x="72953" y="40070"/>
                    <a:pt x="53903" y="26735"/>
                  </a:cubicBezTo>
                  <a:cubicBezTo>
                    <a:pt x="34853" y="13400"/>
                    <a:pt x="10088" y="1970"/>
                    <a:pt x="7231" y="9590"/>
                  </a:cubicBezTo>
                  <a:cubicBezTo>
                    <a:pt x="4373" y="18162"/>
                    <a:pt x="72953" y="75312"/>
                    <a:pt x="87241" y="92457"/>
                  </a:cubicBezTo>
                  <a:cubicBezTo>
                    <a:pt x="100576" y="109602"/>
                    <a:pt x="141533" y="143892"/>
                    <a:pt x="151058" y="141035"/>
                  </a:cubicBezTo>
                  <a:cubicBezTo>
                    <a:pt x="161535" y="138177"/>
                    <a:pt x="192016" y="81980"/>
                    <a:pt x="161535" y="96267"/>
                  </a:cubicBezTo>
                  <a:cubicBezTo>
                    <a:pt x="131056" y="110555"/>
                    <a:pt x="108196" y="83885"/>
                    <a:pt x="108196" y="83885"/>
                  </a:cubicBezTo>
                  <a:close/>
                </a:path>
              </a:pathLst>
            </a:custGeom>
            <a:solidFill>
              <a:srgbClr val="D4B9C0"/>
            </a:solidFill>
            <a:ln w="9525" cap="flat">
              <a:noFill/>
              <a:prstDash val="solid"/>
              <a:miter/>
            </a:ln>
          </p:spPr>
          <p:txBody>
            <a:bodyPr rtlCol="0" anchor="ctr"/>
            <a:lstStyle/>
            <a:p>
              <a:endParaRPr lang="zh-CN" altLang="en-US"/>
            </a:p>
          </p:txBody>
        </p:sp>
        <p:sp>
          <p:nvSpPr>
            <p:cNvPr id="218" name="任意多边形: 形状 217">
              <a:extLst>
                <a:ext uri="{FF2B5EF4-FFF2-40B4-BE49-F238E27FC236}">
                  <a16:creationId xmlns:a16="http://schemas.microsoft.com/office/drawing/2014/main" id="{5C343564-4BA5-41C1-98D0-D2BF280981F9}"/>
                </a:ext>
              </a:extLst>
            </p:cNvPr>
            <p:cNvSpPr/>
            <p:nvPr/>
          </p:nvSpPr>
          <p:spPr>
            <a:xfrm>
              <a:off x="2247190" y="1777834"/>
              <a:ext cx="200025" cy="200025"/>
            </a:xfrm>
            <a:custGeom>
              <a:avLst/>
              <a:gdLst>
                <a:gd name="connsiteX0" fmla="*/ 168349 w 200025"/>
                <a:gd name="connsiteY0" fmla="*/ 197650 h 200025"/>
                <a:gd name="connsiteX1" fmla="*/ 89292 w 200025"/>
                <a:gd name="connsiteY1" fmla="*/ 114783 h 200025"/>
                <a:gd name="connsiteX2" fmla="*/ 9282 w 200025"/>
                <a:gd name="connsiteY2" fmla="*/ 7150 h 200025"/>
                <a:gd name="connsiteX3" fmla="*/ 142632 w 200025"/>
                <a:gd name="connsiteY3" fmla="*/ 82398 h 200025"/>
                <a:gd name="connsiteX4" fmla="*/ 137869 w 200025"/>
                <a:gd name="connsiteY4" fmla="*/ 40488 h 200025"/>
                <a:gd name="connsiteX5" fmla="*/ 157872 w 200025"/>
                <a:gd name="connsiteY5" fmla="*/ 18581 h 200025"/>
                <a:gd name="connsiteX6" fmla="*/ 197877 w 200025"/>
                <a:gd name="connsiteY6" fmla="*/ 156693 h 200025"/>
                <a:gd name="connsiteX7" fmla="*/ 168349 w 200025"/>
                <a:gd name="connsiteY7" fmla="*/ 19765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025" h="200025">
                  <a:moveTo>
                    <a:pt x="168349" y="197650"/>
                  </a:moveTo>
                  <a:cubicBezTo>
                    <a:pt x="155967" y="188125"/>
                    <a:pt x="105484" y="131928"/>
                    <a:pt x="89292" y="114783"/>
                  </a:cubicBezTo>
                  <a:cubicBezTo>
                    <a:pt x="83577" y="108115"/>
                    <a:pt x="-7863" y="6198"/>
                    <a:pt x="9282" y="7150"/>
                  </a:cubicBezTo>
                  <a:cubicBezTo>
                    <a:pt x="46429" y="8103"/>
                    <a:pt x="121677" y="111925"/>
                    <a:pt x="142632" y="82398"/>
                  </a:cubicBezTo>
                  <a:cubicBezTo>
                    <a:pt x="145489" y="77635"/>
                    <a:pt x="137869" y="56681"/>
                    <a:pt x="137869" y="40488"/>
                  </a:cubicBezTo>
                  <a:cubicBezTo>
                    <a:pt x="137869" y="16675"/>
                    <a:pt x="156919" y="4293"/>
                    <a:pt x="157872" y="18581"/>
                  </a:cubicBezTo>
                  <a:cubicBezTo>
                    <a:pt x="160729" y="55728"/>
                    <a:pt x="200734" y="133833"/>
                    <a:pt x="197877" y="156693"/>
                  </a:cubicBezTo>
                  <a:cubicBezTo>
                    <a:pt x="196924" y="179553"/>
                    <a:pt x="168349" y="197650"/>
                    <a:pt x="168349" y="197650"/>
                  </a:cubicBezTo>
                  <a:close/>
                </a:path>
              </a:pathLst>
            </a:custGeom>
            <a:solidFill>
              <a:srgbClr val="D8C1CA"/>
            </a:solidFill>
            <a:ln w="9525" cap="flat">
              <a:noFill/>
              <a:prstDash val="solid"/>
              <a:miter/>
            </a:ln>
          </p:spPr>
          <p:txBody>
            <a:bodyPr rtlCol="0" anchor="ctr"/>
            <a:lstStyle/>
            <a:p>
              <a:endParaRPr lang="zh-CN" altLang="en-US"/>
            </a:p>
          </p:txBody>
        </p:sp>
        <p:sp>
          <p:nvSpPr>
            <p:cNvPr id="219" name="任意多边形: 形状 218">
              <a:extLst>
                <a:ext uri="{FF2B5EF4-FFF2-40B4-BE49-F238E27FC236}">
                  <a16:creationId xmlns:a16="http://schemas.microsoft.com/office/drawing/2014/main" id="{0239DF3C-DFEC-44B6-AC81-D1152CBDA3C6}"/>
                </a:ext>
              </a:extLst>
            </p:cNvPr>
            <p:cNvSpPr/>
            <p:nvPr/>
          </p:nvSpPr>
          <p:spPr>
            <a:xfrm>
              <a:off x="2371248" y="1773550"/>
              <a:ext cx="323850" cy="476250"/>
            </a:xfrm>
            <a:custGeom>
              <a:avLst/>
              <a:gdLst>
                <a:gd name="connsiteX0" fmla="*/ 270986 w 323850"/>
                <a:gd name="connsiteY0" fmla="*/ 7625 h 476250"/>
                <a:gd name="connsiteX1" fmla="*/ 195739 w 323850"/>
                <a:gd name="connsiteY1" fmla="*/ 74300 h 476250"/>
                <a:gd name="connsiteX2" fmla="*/ 175736 w 323850"/>
                <a:gd name="connsiteY2" fmla="*/ 282897 h 476250"/>
                <a:gd name="connsiteX3" fmla="*/ 68104 w 323850"/>
                <a:gd name="connsiteY3" fmla="*/ 139070 h 476250"/>
                <a:gd name="connsiteX4" fmla="*/ 7144 w 323850"/>
                <a:gd name="connsiteY4" fmla="*/ 190505 h 476250"/>
                <a:gd name="connsiteX5" fmla="*/ 224314 w 323850"/>
                <a:gd name="connsiteY5" fmla="*/ 471492 h 476250"/>
                <a:gd name="connsiteX6" fmla="*/ 270986 w 323850"/>
                <a:gd name="connsiteY6" fmla="*/ 762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476250">
                  <a:moveTo>
                    <a:pt x="270986" y="7625"/>
                  </a:moveTo>
                  <a:cubicBezTo>
                    <a:pt x="215741" y="26675"/>
                    <a:pt x="204311" y="40962"/>
                    <a:pt x="195739" y="74300"/>
                  </a:cubicBezTo>
                  <a:cubicBezTo>
                    <a:pt x="181451" y="135260"/>
                    <a:pt x="187166" y="226700"/>
                    <a:pt x="175736" y="282897"/>
                  </a:cubicBezTo>
                  <a:cubicBezTo>
                    <a:pt x="137636" y="236225"/>
                    <a:pt x="106204" y="186695"/>
                    <a:pt x="68104" y="139070"/>
                  </a:cubicBezTo>
                  <a:cubicBezTo>
                    <a:pt x="53816" y="151452"/>
                    <a:pt x="21431" y="179075"/>
                    <a:pt x="7144" y="190505"/>
                  </a:cubicBezTo>
                  <a:cubicBezTo>
                    <a:pt x="44291" y="274325"/>
                    <a:pt x="140494" y="488637"/>
                    <a:pt x="224314" y="471492"/>
                  </a:cubicBezTo>
                  <a:cubicBezTo>
                    <a:pt x="370046" y="260990"/>
                    <a:pt x="310039" y="-5710"/>
                    <a:pt x="270986" y="7625"/>
                  </a:cubicBezTo>
                  <a:close/>
                </a:path>
              </a:pathLst>
            </a:custGeom>
            <a:solidFill>
              <a:srgbClr val="82504B"/>
            </a:solidFill>
            <a:ln w="9525" cap="flat">
              <a:noFill/>
              <a:prstDash val="solid"/>
              <a:miter/>
            </a:ln>
          </p:spPr>
          <p:txBody>
            <a:bodyPr rtlCol="0" anchor="ctr"/>
            <a:lstStyle/>
            <a:p>
              <a:endParaRPr lang="zh-CN" altLang="en-US"/>
            </a:p>
          </p:txBody>
        </p:sp>
        <p:sp>
          <p:nvSpPr>
            <p:cNvPr id="220" name="任意多边形: 形状 219">
              <a:extLst>
                <a:ext uri="{FF2B5EF4-FFF2-40B4-BE49-F238E27FC236}">
                  <a16:creationId xmlns:a16="http://schemas.microsoft.com/office/drawing/2014/main" id="{5372363E-F16D-4D93-B35E-563534AE02F2}"/>
                </a:ext>
              </a:extLst>
            </p:cNvPr>
            <p:cNvSpPr/>
            <p:nvPr/>
          </p:nvSpPr>
          <p:spPr>
            <a:xfrm>
              <a:off x="4352448" y="2536031"/>
              <a:ext cx="152400" cy="447675"/>
            </a:xfrm>
            <a:custGeom>
              <a:avLst/>
              <a:gdLst>
                <a:gd name="connsiteX0" fmla="*/ 26194 w 152400"/>
                <a:gd name="connsiteY0" fmla="*/ 447199 h 447675"/>
                <a:gd name="connsiteX1" fmla="*/ 7144 w 152400"/>
                <a:gd name="connsiteY1" fmla="*/ 428149 h 447675"/>
                <a:gd name="connsiteX2" fmla="*/ 26194 w 152400"/>
                <a:gd name="connsiteY2" fmla="*/ 409099 h 447675"/>
                <a:gd name="connsiteX3" fmla="*/ 109061 w 152400"/>
                <a:gd name="connsiteY3" fmla="*/ 326231 h 447675"/>
                <a:gd name="connsiteX4" fmla="*/ 110966 w 152400"/>
                <a:gd name="connsiteY4" fmla="*/ 26194 h 447675"/>
                <a:gd name="connsiteX5" fmla="*/ 130016 w 152400"/>
                <a:gd name="connsiteY5" fmla="*/ 7144 h 447675"/>
                <a:gd name="connsiteX6" fmla="*/ 149066 w 152400"/>
                <a:gd name="connsiteY6" fmla="*/ 26194 h 447675"/>
                <a:gd name="connsiteX7" fmla="*/ 147161 w 152400"/>
                <a:gd name="connsiteY7" fmla="*/ 326231 h 447675"/>
                <a:gd name="connsiteX8" fmla="*/ 26194 w 152400"/>
                <a:gd name="connsiteY8" fmla="*/ 447199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447675">
                  <a:moveTo>
                    <a:pt x="26194" y="447199"/>
                  </a:moveTo>
                  <a:cubicBezTo>
                    <a:pt x="15716" y="447199"/>
                    <a:pt x="7144" y="438626"/>
                    <a:pt x="7144" y="428149"/>
                  </a:cubicBezTo>
                  <a:cubicBezTo>
                    <a:pt x="7144" y="417671"/>
                    <a:pt x="15716" y="409099"/>
                    <a:pt x="26194" y="409099"/>
                  </a:cubicBezTo>
                  <a:cubicBezTo>
                    <a:pt x="71914" y="409099"/>
                    <a:pt x="109061" y="371951"/>
                    <a:pt x="109061" y="326231"/>
                  </a:cubicBezTo>
                  <a:lnTo>
                    <a:pt x="110966" y="26194"/>
                  </a:lnTo>
                  <a:cubicBezTo>
                    <a:pt x="110966" y="15716"/>
                    <a:pt x="119539" y="7144"/>
                    <a:pt x="130016" y="7144"/>
                  </a:cubicBezTo>
                  <a:cubicBezTo>
                    <a:pt x="140494" y="7144"/>
                    <a:pt x="149066" y="15716"/>
                    <a:pt x="149066" y="26194"/>
                  </a:cubicBezTo>
                  <a:lnTo>
                    <a:pt x="147161" y="326231"/>
                  </a:lnTo>
                  <a:cubicBezTo>
                    <a:pt x="147161" y="392906"/>
                    <a:pt x="92869" y="447199"/>
                    <a:pt x="26194" y="447199"/>
                  </a:cubicBezTo>
                  <a:close/>
                </a:path>
              </a:pathLst>
            </a:custGeom>
            <a:solidFill>
              <a:srgbClr val="8DA3BD"/>
            </a:solidFill>
            <a:ln w="9525" cap="flat">
              <a:noFill/>
              <a:prstDash val="solid"/>
              <a:miter/>
            </a:ln>
          </p:spPr>
          <p:txBody>
            <a:bodyPr rtlCol="0" anchor="ctr"/>
            <a:lstStyle/>
            <a:p>
              <a:endParaRPr lang="zh-CN" altLang="en-US"/>
            </a:p>
          </p:txBody>
        </p:sp>
        <p:sp>
          <p:nvSpPr>
            <p:cNvPr id="221" name="任意多边形: 形状 220">
              <a:extLst>
                <a:ext uri="{FF2B5EF4-FFF2-40B4-BE49-F238E27FC236}">
                  <a16:creationId xmlns:a16="http://schemas.microsoft.com/office/drawing/2014/main" id="{6371FF3C-B38D-484C-A9D2-3435E1C67BC9}"/>
                </a:ext>
              </a:extLst>
            </p:cNvPr>
            <p:cNvSpPr/>
            <p:nvPr/>
          </p:nvSpPr>
          <p:spPr>
            <a:xfrm>
              <a:off x="4433411" y="2198846"/>
              <a:ext cx="85725" cy="428625"/>
            </a:xfrm>
            <a:custGeom>
              <a:avLst/>
              <a:gdLst>
                <a:gd name="connsiteX0" fmla="*/ 7144 w 85725"/>
                <a:gd name="connsiteY0" fmla="*/ 385286 h 428625"/>
                <a:gd name="connsiteX1" fmla="*/ 7144 w 85725"/>
                <a:gd name="connsiteY1" fmla="*/ 43339 h 428625"/>
                <a:gd name="connsiteX2" fmla="*/ 43339 w 85725"/>
                <a:gd name="connsiteY2" fmla="*/ 7144 h 428625"/>
                <a:gd name="connsiteX3" fmla="*/ 79534 w 85725"/>
                <a:gd name="connsiteY3" fmla="*/ 43339 h 428625"/>
                <a:gd name="connsiteX4" fmla="*/ 79534 w 85725"/>
                <a:gd name="connsiteY4" fmla="*/ 385286 h 428625"/>
                <a:gd name="connsiteX5" fmla="*/ 43339 w 85725"/>
                <a:gd name="connsiteY5" fmla="*/ 421481 h 428625"/>
                <a:gd name="connsiteX6" fmla="*/ 7144 w 85725"/>
                <a:gd name="connsiteY6" fmla="*/ 38528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428625">
                  <a:moveTo>
                    <a:pt x="7144" y="385286"/>
                  </a:moveTo>
                  <a:lnTo>
                    <a:pt x="7144" y="43339"/>
                  </a:lnTo>
                  <a:cubicBezTo>
                    <a:pt x="7144" y="23336"/>
                    <a:pt x="23336" y="7144"/>
                    <a:pt x="43339" y="7144"/>
                  </a:cubicBezTo>
                  <a:cubicBezTo>
                    <a:pt x="63341" y="7144"/>
                    <a:pt x="79534" y="23336"/>
                    <a:pt x="79534" y="43339"/>
                  </a:cubicBezTo>
                  <a:lnTo>
                    <a:pt x="79534" y="385286"/>
                  </a:lnTo>
                  <a:cubicBezTo>
                    <a:pt x="79534" y="405289"/>
                    <a:pt x="63341" y="421481"/>
                    <a:pt x="43339" y="421481"/>
                  </a:cubicBezTo>
                  <a:cubicBezTo>
                    <a:pt x="23336" y="421481"/>
                    <a:pt x="7144" y="405289"/>
                    <a:pt x="7144" y="385286"/>
                  </a:cubicBezTo>
                  <a:close/>
                </a:path>
              </a:pathLst>
            </a:custGeom>
            <a:solidFill>
              <a:srgbClr val="0B2549"/>
            </a:solidFill>
            <a:ln w="9525" cap="flat">
              <a:noFill/>
              <a:prstDash val="solid"/>
              <a:miter/>
            </a:ln>
          </p:spPr>
          <p:txBody>
            <a:bodyPr rtlCol="0" anchor="ctr"/>
            <a:lstStyle/>
            <a:p>
              <a:endParaRPr lang="zh-CN" altLang="en-US"/>
            </a:p>
          </p:txBody>
        </p:sp>
        <p:sp>
          <p:nvSpPr>
            <p:cNvPr id="222" name="任意多边形: 形状 221">
              <a:extLst>
                <a:ext uri="{FF2B5EF4-FFF2-40B4-BE49-F238E27FC236}">
                  <a16:creationId xmlns:a16="http://schemas.microsoft.com/office/drawing/2014/main" id="{19D82110-564A-487E-B851-CE402C87A70E}"/>
                </a:ext>
              </a:extLst>
            </p:cNvPr>
            <p:cNvSpPr/>
            <p:nvPr/>
          </p:nvSpPr>
          <p:spPr>
            <a:xfrm>
              <a:off x="3880008" y="2914173"/>
              <a:ext cx="561975" cy="85725"/>
            </a:xfrm>
            <a:custGeom>
              <a:avLst/>
              <a:gdLst>
                <a:gd name="connsiteX0" fmla="*/ 497681 w 561975"/>
                <a:gd name="connsiteY0" fmla="*/ 79534 h 85725"/>
                <a:gd name="connsiteX1" fmla="*/ 65246 w 561975"/>
                <a:gd name="connsiteY1" fmla="*/ 79534 h 85725"/>
                <a:gd name="connsiteX2" fmla="*/ 7144 w 561975"/>
                <a:gd name="connsiteY2" fmla="*/ 43339 h 85725"/>
                <a:gd name="connsiteX3" fmla="*/ 65246 w 561975"/>
                <a:gd name="connsiteY3" fmla="*/ 7144 h 85725"/>
                <a:gd name="connsiteX4" fmla="*/ 497681 w 561975"/>
                <a:gd name="connsiteY4" fmla="*/ 7144 h 85725"/>
                <a:gd name="connsiteX5" fmla="*/ 555784 w 561975"/>
                <a:gd name="connsiteY5" fmla="*/ 43339 h 85725"/>
                <a:gd name="connsiteX6" fmla="*/ 497681 w 561975"/>
                <a:gd name="connsiteY6" fmla="*/ 795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975" h="85725">
                  <a:moveTo>
                    <a:pt x="497681" y="79534"/>
                  </a:moveTo>
                  <a:lnTo>
                    <a:pt x="65246" y="79534"/>
                  </a:lnTo>
                  <a:cubicBezTo>
                    <a:pt x="32861" y="79534"/>
                    <a:pt x="7144" y="63341"/>
                    <a:pt x="7144" y="43339"/>
                  </a:cubicBezTo>
                  <a:cubicBezTo>
                    <a:pt x="7144" y="23336"/>
                    <a:pt x="32861" y="7144"/>
                    <a:pt x="65246" y="7144"/>
                  </a:cubicBezTo>
                  <a:lnTo>
                    <a:pt x="497681" y="7144"/>
                  </a:lnTo>
                  <a:cubicBezTo>
                    <a:pt x="530066" y="7144"/>
                    <a:pt x="555784" y="23336"/>
                    <a:pt x="555784" y="43339"/>
                  </a:cubicBezTo>
                  <a:cubicBezTo>
                    <a:pt x="555784" y="63341"/>
                    <a:pt x="529114" y="79534"/>
                    <a:pt x="497681" y="79534"/>
                  </a:cubicBezTo>
                  <a:close/>
                </a:path>
              </a:pathLst>
            </a:custGeom>
            <a:solidFill>
              <a:srgbClr val="0B2549"/>
            </a:solidFill>
            <a:ln w="9525" cap="flat">
              <a:noFill/>
              <a:prstDash val="solid"/>
              <a:miter/>
            </a:ln>
          </p:spPr>
          <p:txBody>
            <a:bodyPr rtlCol="0" anchor="ctr"/>
            <a:lstStyle/>
            <a:p>
              <a:endParaRPr lang="zh-CN" altLang="en-US"/>
            </a:p>
          </p:txBody>
        </p:sp>
        <p:sp>
          <p:nvSpPr>
            <p:cNvPr id="223" name="任意多边形: 形状 222">
              <a:extLst>
                <a:ext uri="{FF2B5EF4-FFF2-40B4-BE49-F238E27FC236}">
                  <a16:creationId xmlns:a16="http://schemas.microsoft.com/office/drawing/2014/main" id="{C8D65023-6D7A-4D9D-A5D4-D10E375B72DD}"/>
                </a:ext>
              </a:extLst>
            </p:cNvPr>
            <p:cNvSpPr/>
            <p:nvPr/>
          </p:nvSpPr>
          <p:spPr>
            <a:xfrm>
              <a:off x="4134326" y="3177063"/>
              <a:ext cx="47625" cy="314325"/>
            </a:xfrm>
            <a:custGeom>
              <a:avLst/>
              <a:gdLst>
                <a:gd name="connsiteX0" fmla="*/ 7144 w 47625"/>
                <a:gd name="connsiteY0" fmla="*/ 7144 h 314325"/>
                <a:gd name="connsiteX1" fmla="*/ 45244 w 47625"/>
                <a:gd name="connsiteY1" fmla="*/ 7144 h 314325"/>
                <a:gd name="connsiteX2" fmla="*/ 45244 w 47625"/>
                <a:gd name="connsiteY2" fmla="*/ 308134 h 314325"/>
                <a:gd name="connsiteX3" fmla="*/ 7144 w 47625"/>
                <a:gd name="connsiteY3" fmla="*/ 308134 h 314325"/>
              </a:gdLst>
              <a:ahLst/>
              <a:cxnLst>
                <a:cxn ang="0">
                  <a:pos x="connsiteX0" y="connsiteY0"/>
                </a:cxn>
                <a:cxn ang="0">
                  <a:pos x="connsiteX1" y="connsiteY1"/>
                </a:cxn>
                <a:cxn ang="0">
                  <a:pos x="connsiteX2" y="connsiteY2"/>
                </a:cxn>
                <a:cxn ang="0">
                  <a:pos x="connsiteX3" y="connsiteY3"/>
                </a:cxn>
              </a:cxnLst>
              <a:rect l="l" t="t" r="r" b="b"/>
              <a:pathLst>
                <a:path w="47625" h="314325">
                  <a:moveTo>
                    <a:pt x="7144" y="7144"/>
                  </a:moveTo>
                  <a:lnTo>
                    <a:pt x="45244" y="7144"/>
                  </a:lnTo>
                  <a:lnTo>
                    <a:pt x="45244" y="308134"/>
                  </a:lnTo>
                  <a:lnTo>
                    <a:pt x="7144" y="308134"/>
                  </a:lnTo>
                  <a:close/>
                </a:path>
              </a:pathLst>
            </a:custGeom>
            <a:solidFill>
              <a:srgbClr val="8DA3BD"/>
            </a:solidFill>
            <a:ln w="9525" cap="flat">
              <a:noFill/>
              <a:prstDash val="solid"/>
              <a:miter/>
            </a:ln>
          </p:spPr>
          <p:txBody>
            <a:bodyPr rtlCol="0" anchor="ctr"/>
            <a:lstStyle/>
            <a:p>
              <a:endParaRPr lang="zh-CN" altLang="en-US"/>
            </a:p>
          </p:txBody>
        </p:sp>
        <p:sp>
          <p:nvSpPr>
            <p:cNvPr id="224" name="任意多边形: 形状 223">
              <a:extLst>
                <a:ext uri="{FF2B5EF4-FFF2-40B4-BE49-F238E27FC236}">
                  <a16:creationId xmlns:a16="http://schemas.microsoft.com/office/drawing/2014/main" id="{E4DFF1D7-196B-4C92-8405-ED4E96C8D1CE}"/>
                </a:ext>
              </a:extLst>
            </p:cNvPr>
            <p:cNvSpPr/>
            <p:nvPr/>
          </p:nvSpPr>
          <p:spPr>
            <a:xfrm>
              <a:off x="4134326" y="3177063"/>
              <a:ext cx="28575" cy="314325"/>
            </a:xfrm>
            <a:custGeom>
              <a:avLst/>
              <a:gdLst>
                <a:gd name="connsiteX0" fmla="*/ 7144 w 28575"/>
                <a:gd name="connsiteY0" fmla="*/ 7144 h 314325"/>
                <a:gd name="connsiteX1" fmla="*/ 26194 w 28575"/>
                <a:gd name="connsiteY1" fmla="*/ 7144 h 314325"/>
                <a:gd name="connsiteX2" fmla="*/ 26194 w 28575"/>
                <a:gd name="connsiteY2" fmla="*/ 308134 h 314325"/>
                <a:gd name="connsiteX3" fmla="*/ 7144 w 28575"/>
                <a:gd name="connsiteY3" fmla="*/ 308134 h 314325"/>
              </a:gdLst>
              <a:ahLst/>
              <a:cxnLst>
                <a:cxn ang="0">
                  <a:pos x="connsiteX0" y="connsiteY0"/>
                </a:cxn>
                <a:cxn ang="0">
                  <a:pos x="connsiteX1" y="connsiteY1"/>
                </a:cxn>
                <a:cxn ang="0">
                  <a:pos x="connsiteX2" y="connsiteY2"/>
                </a:cxn>
                <a:cxn ang="0">
                  <a:pos x="connsiteX3" y="connsiteY3"/>
                </a:cxn>
              </a:cxnLst>
              <a:rect l="l" t="t" r="r" b="b"/>
              <a:pathLst>
                <a:path w="28575" h="314325">
                  <a:moveTo>
                    <a:pt x="7144" y="7144"/>
                  </a:moveTo>
                  <a:lnTo>
                    <a:pt x="26194" y="7144"/>
                  </a:lnTo>
                  <a:lnTo>
                    <a:pt x="26194" y="308134"/>
                  </a:lnTo>
                  <a:lnTo>
                    <a:pt x="7144" y="308134"/>
                  </a:lnTo>
                  <a:close/>
                </a:path>
              </a:pathLst>
            </a:custGeom>
            <a:solidFill>
              <a:srgbClr val="758EA9"/>
            </a:solidFill>
            <a:ln w="9525" cap="flat">
              <a:noFill/>
              <a:prstDash val="solid"/>
              <a:miter/>
            </a:ln>
          </p:spPr>
          <p:txBody>
            <a:bodyPr rtlCol="0" anchor="ctr"/>
            <a:lstStyle/>
            <a:p>
              <a:endParaRPr lang="zh-CN" altLang="en-US"/>
            </a:p>
          </p:txBody>
        </p:sp>
        <p:sp>
          <p:nvSpPr>
            <p:cNvPr id="225" name="任意多边形: 形状 224">
              <a:extLst>
                <a:ext uri="{FF2B5EF4-FFF2-40B4-BE49-F238E27FC236}">
                  <a16:creationId xmlns:a16="http://schemas.microsoft.com/office/drawing/2014/main" id="{447B9F81-591A-4A70-B383-82B825DBC468}"/>
                </a:ext>
              </a:extLst>
            </p:cNvPr>
            <p:cNvSpPr/>
            <p:nvPr/>
          </p:nvSpPr>
          <p:spPr>
            <a:xfrm>
              <a:off x="3947636" y="3454241"/>
              <a:ext cx="419100" cy="57150"/>
            </a:xfrm>
            <a:custGeom>
              <a:avLst/>
              <a:gdLst>
                <a:gd name="connsiteX0" fmla="*/ 420529 w 419100"/>
                <a:gd name="connsiteY0" fmla="*/ 55721 h 57150"/>
                <a:gd name="connsiteX1" fmla="*/ 7144 w 419100"/>
                <a:gd name="connsiteY1" fmla="*/ 55721 h 57150"/>
                <a:gd name="connsiteX2" fmla="*/ 7144 w 419100"/>
                <a:gd name="connsiteY2" fmla="*/ 30004 h 57150"/>
                <a:gd name="connsiteX3" fmla="*/ 212884 w 419100"/>
                <a:gd name="connsiteY3" fmla="*/ 7144 h 57150"/>
                <a:gd name="connsiteX4" fmla="*/ 420529 w 419100"/>
                <a:gd name="connsiteY4" fmla="*/ 3000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57150">
                  <a:moveTo>
                    <a:pt x="420529" y="55721"/>
                  </a:moveTo>
                  <a:lnTo>
                    <a:pt x="7144" y="55721"/>
                  </a:lnTo>
                  <a:lnTo>
                    <a:pt x="7144" y="30004"/>
                  </a:lnTo>
                  <a:lnTo>
                    <a:pt x="212884" y="7144"/>
                  </a:lnTo>
                  <a:lnTo>
                    <a:pt x="420529" y="30004"/>
                  </a:lnTo>
                  <a:close/>
                </a:path>
              </a:pathLst>
            </a:custGeom>
            <a:solidFill>
              <a:srgbClr val="0F151A"/>
            </a:solidFill>
            <a:ln w="9525" cap="flat">
              <a:noFill/>
              <a:prstDash val="solid"/>
              <a:miter/>
            </a:ln>
          </p:spPr>
          <p:txBody>
            <a:bodyPr rtlCol="0" anchor="ctr"/>
            <a:lstStyle/>
            <a:p>
              <a:endParaRPr lang="zh-CN" altLang="en-US"/>
            </a:p>
          </p:txBody>
        </p:sp>
        <p:sp>
          <p:nvSpPr>
            <p:cNvPr id="226" name="任意多边形: 形状 225">
              <a:extLst>
                <a:ext uri="{FF2B5EF4-FFF2-40B4-BE49-F238E27FC236}">
                  <a16:creationId xmlns:a16="http://schemas.microsoft.com/office/drawing/2014/main" id="{DDCD15A7-69E0-4EA0-803D-B8350ADC155C}"/>
                </a:ext>
              </a:extLst>
            </p:cNvPr>
            <p:cNvSpPr/>
            <p:nvPr/>
          </p:nvSpPr>
          <p:spPr>
            <a:xfrm>
              <a:off x="4335303" y="3476097"/>
              <a:ext cx="66675" cy="66675"/>
            </a:xfrm>
            <a:custGeom>
              <a:avLst/>
              <a:gdLst>
                <a:gd name="connsiteX0" fmla="*/ 60484 w 66675"/>
                <a:gd name="connsiteY0" fmla="*/ 33865 h 66675"/>
                <a:gd name="connsiteX1" fmla="*/ 33814 w 66675"/>
                <a:gd name="connsiteY1" fmla="*/ 60535 h 66675"/>
                <a:gd name="connsiteX2" fmla="*/ 7144 w 66675"/>
                <a:gd name="connsiteY2" fmla="*/ 33865 h 66675"/>
                <a:gd name="connsiteX3" fmla="*/ 33814 w 66675"/>
                <a:gd name="connsiteY3" fmla="*/ 7195 h 66675"/>
                <a:gd name="connsiteX4" fmla="*/ 60484 w 66675"/>
                <a:gd name="connsiteY4" fmla="*/ 33865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0484" y="33865"/>
                  </a:moveTo>
                  <a:cubicBezTo>
                    <a:pt x="60484" y="49105"/>
                    <a:pt x="48101" y="60535"/>
                    <a:pt x="33814" y="60535"/>
                  </a:cubicBezTo>
                  <a:cubicBezTo>
                    <a:pt x="18574" y="60535"/>
                    <a:pt x="7144" y="48153"/>
                    <a:pt x="7144" y="33865"/>
                  </a:cubicBezTo>
                  <a:cubicBezTo>
                    <a:pt x="7144" y="18625"/>
                    <a:pt x="19526" y="7195"/>
                    <a:pt x="33814" y="7195"/>
                  </a:cubicBezTo>
                  <a:cubicBezTo>
                    <a:pt x="48101" y="6243"/>
                    <a:pt x="60484" y="18625"/>
                    <a:pt x="60484" y="33865"/>
                  </a:cubicBezTo>
                  <a:close/>
                </a:path>
              </a:pathLst>
            </a:custGeom>
            <a:solidFill>
              <a:srgbClr val="0F151A"/>
            </a:solidFill>
            <a:ln w="9525" cap="flat">
              <a:noFill/>
              <a:prstDash val="solid"/>
              <a:miter/>
            </a:ln>
          </p:spPr>
          <p:txBody>
            <a:bodyPr rtlCol="0" anchor="ctr"/>
            <a:lstStyle/>
            <a:p>
              <a:endParaRPr lang="zh-CN" altLang="en-US"/>
            </a:p>
          </p:txBody>
        </p:sp>
        <p:sp>
          <p:nvSpPr>
            <p:cNvPr id="227" name="任意多边形: 形状 226">
              <a:extLst>
                <a:ext uri="{FF2B5EF4-FFF2-40B4-BE49-F238E27FC236}">
                  <a16:creationId xmlns:a16="http://schemas.microsoft.com/office/drawing/2014/main" id="{02120393-7812-470B-9FBA-B0238C01DE32}"/>
                </a:ext>
              </a:extLst>
            </p:cNvPr>
            <p:cNvSpPr/>
            <p:nvPr/>
          </p:nvSpPr>
          <p:spPr>
            <a:xfrm>
              <a:off x="3921918" y="3476097"/>
              <a:ext cx="66675" cy="66675"/>
            </a:xfrm>
            <a:custGeom>
              <a:avLst/>
              <a:gdLst>
                <a:gd name="connsiteX0" fmla="*/ 60484 w 66675"/>
                <a:gd name="connsiteY0" fmla="*/ 33865 h 66675"/>
                <a:gd name="connsiteX1" fmla="*/ 33814 w 66675"/>
                <a:gd name="connsiteY1" fmla="*/ 60535 h 66675"/>
                <a:gd name="connsiteX2" fmla="*/ 7144 w 66675"/>
                <a:gd name="connsiteY2" fmla="*/ 33865 h 66675"/>
                <a:gd name="connsiteX3" fmla="*/ 33814 w 66675"/>
                <a:gd name="connsiteY3" fmla="*/ 7195 h 66675"/>
                <a:gd name="connsiteX4" fmla="*/ 60484 w 66675"/>
                <a:gd name="connsiteY4" fmla="*/ 33865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0484" y="33865"/>
                  </a:moveTo>
                  <a:cubicBezTo>
                    <a:pt x="60484" y="49105"/>
                    <a:pt x="48101" y="60535"/>
                    <a:pt x="33814" y="60535"/>
                  </a:cubicBezTo>
                  <a:cubicBezTo>
                    <a:pt x="18574" y="60535"/>
                    <a:pt x="7144" y="48153"/>
                    <a:pt x="7144" y="33865"/>
                  </a:cubicBezTo>
                  <a:cubicBezTo>
                    <a:pt x="7144" y="18625"/>
                    <a:pt x="19526" y="7195"/>
                    <a:pt x="33814" y="7195"/>
                  </a:cubicBezTo>
                  <a:cubicBezTo>
                    <a:pt x="48101" y="6243"/>
                    <a:pt x="60484" y="18625"/>
                    <a:pt x="60484" y="33865"/>
                  </a:cubicBezTo>
                  <a:close/>
                </a:path>
              </a:pathLst>
            </a:custGeom>
            <a:solidFill>
              <a:srgbClr val="0F151A"/>
            </a:solidFill>
            <a:ln w="9525" cap="flat">
              <a:noFill/>
              <a:prstDash val="solid"/>
              <a:miter/>
            </a:ln>
          </p:spPr>
          <p:txBody>
            <a:bodyPr rtlCol="0" anchor="ctr"/>
            <a:lstStyle/>
            <a:p>
              <a:endParaRPr lang="zh-CN" altLang="en-US"/>
            </a:p>
          </p:txBody>
        </p:sp>
        <p:sp>
          <p:nvSpPr>
            <p:cNvPr id="228" name="任意多边形: 形状 227">
              <a:extLst>
                <a:ext uri="{FF2B5EF4-FFF2-40B4-BE49-F238E27FC236}">
                  <a16:creationId xmlns:a16="http://schemas.microsoft.com/office/drawing/2014/main" id="{D50BCEC1-8E31-44F6-B379-D0DA717802DB}"/>
                </a:ext>
              </a:extLst>
            </p:cNvPr>
            <p:cNvSpPr/>
            <p:nvPr/>
          </p:nvSpPr>
          <p:spPr>
            <a:xfrm>
              <a:off x="4110513" y="2967513"/>
              <a:ext cx="95250" cy="247650"/>
            </a:xfrm>
            <a:custGeom>
              <a:avLst/>
              <a:gdLst>
                <a:gd name="connsiteX0" fmla="*/ 50006 w 95250"/>
                <a:gd name="connsiteY0" fmla="*/ 249079 h 247650"/>
                <a:gd name="connsiteX1" fmla="*/ 7144 w 95250"/>
                <a:gd name="connsiteY1" fmla="*/ 209074 h 247650"/>
                <a:gd name="connsiteX2" fmla="*/ 7144 w 95250"/>
                <a:gd name="connsiteY2" fmla="*/ 7144 h 247650"/>
                <a:gd name="connsiteX3" fmla="*/ 91916 w 95250"/>
                <a:gd name="connsiteY3" fmla="*/ 7144 h 247650"/>
                <a:gd name="connsiteX4" fmla="*/ 91916 w 95250"/>
                <a:gd name="connsiteY4" fmla="*/ 209074 h 247650"/>
                <a:gd name="connsiteX5" fmla="*/ 50006 w 95250"/>
                <a:gd name="connsiteY5" fmla="*/ 24907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247650">
                  <a:moveTo>
                    <a:pt x="50006" y="249079"/>
                  </a:moveTo>
                  <a:cubicBezTo>
                    <a:pt x="26194" y="249079"/>
                    <a:pt x="7144" y="230981"/>
                    <a:pt x="7144" y="209074"/>
                  </a:cubicBezTo>
                  <a:lnTo>
                    <a:pt x="7144" y="7144"/>
                  </a:lnTo>
                  <a:lnTo>
                    <a:pt x="91916" y="7144"/>
                  </a:lnTo>
                  <a:lnTo>
                    <a:pt x="91916" y="209074"/>
                  </a:lnTo>
                  <a:cubicBezTo>
                    <a:pt x="92869" y="231934"/>
                    <a:pt x="73819" y="249079"/>
                    <a:pt x="50006" y="249079"/>
                  </a:cubicBezTo>
                  <a:close/>
                </a:path>
              </a:pathLst>
            </a:custGeom>
            <a:solidFill>
              <a:srgbClr val="1A2A39"/>
            </a:solidFill>
            <a:ln w="9525" cap="flat">
              <a:noFill/>
              <a:prstDash val="solid"/>
              <a:miter/>
            </a:ln>
          </p:spPr>
          <p:txBody>
            <a:bodyPr rtlCol="0" anchor="ctr"/>
            <a:lstStyle/>
            <a:p>
              <a:endParaRPr lang="zh-CN" altLang="en-US"/>
            </a:p>
          </p:txBody>
        </p:sp>
        <p:sp>
          <p:nvSpPr>
            <p:cNvPr id="229" name="任意多边形: 形状 228">
              <a:extLst>
                <a:ext uri="{FF2B5EF4-FFF2-40B4-BE49-F238E27FC236}">
                  <a16:creationId xmlns:a16="http://schemas.microsoft.com/office/drawing/2014/main" id="{7932B70B-A14A-4620-B556-0F52C0399430}"/>
                </a:ext>
              </a:extLst>
            </p:cNvPr>
            <p:cNvSpPr/>
            <p:nvPr/>
          </p:nvSpPr>
          <p:spPr>
            <a:xfrm>
              <a:off x="4111466" y="2969418"/>
              <a:ext cx="66675" cy="247650"/>
            </a:xfrm>
            <a:custGeom>
              <a:avLst/>
              <a:gdLst>
                <a:gd name="connsiteX0" fmla="*/ 33814 w 66675"/>
                <a:gd name="connsiteY0" fmla="*/ 205264 h 247650"/>
                <a:gd name="connsiteX1" fmla="*/ 33814 w 66675"/>
                <a:gd name="connsiteY1" fmla="*/ 7144 h 247650"/>
                <a:gd name="connsiteX2" fmla="*/ 7144 w 66675"/>
                <a:gd name="connsiteY2" fmla="*/ 7144 h 247650"/>
                <a:gd name="connsiteX3" fmla="*/ 7144 w 66675"/>
                <a:gd name="connsiteY3" fmla="*/ 205264 h 247650"/>
                <a:gd name="connsiteX4" fmla="*/ 50006 w 66675"/>
                <a:gd name="connsiteY4" fmla="*/ 248126 h 247650"/>
                <a:gd name="connsiteX5" fmla="*/ 63341 w 66675"/>
                <a:gd name="connsiteY5" fmla="*/ 246221 h 247650"/>
                <a:gd name="connsiteX6" fmla="*/ 33814 w 66675"/>
                <a:gd name="connsiteY6" fmla="*/ 205264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247650">
                  <a:moveTo>
                    <a:pt x="33814" y="205264"/>
                  </a:moveTo>
                  <a:lnTo>
                    <a:pt x="33814" y="7144"/>
                  </a:lnTo>
                  <a:lnTo>
                    <a:pt x="7144" y="7144"/>
                  </a:lnTo>
                  <a:lnTo>
                    <a:pt x="7144" y="205264"/>
                  </a:lnTo>
                  <a:cubicBezTo>
                    <a:pt x="7144" y="229076"/>
                    <a:pt x="26194" y="248126"/>
                    <a:pt x="50006" y="248126"/>
                  </a:cubicBezTo>
                  <a:cubicBezTo>
                    <a:pt x="54769" y="248126"/>
                    <a:pt x="59531" y="247174"/>
                    <a:pt x="63341" y="246221"/>
                  </a:cubicBezTo>
                  <a:cubicBezTo>
                    <a:pt x="46196" y="239554"/>
                    <a:pt x="33814" y="223361"/>
                    <a:pt x="33814" y="205264"/>
                  </a:cubicBezTo>
                  <a:close/>
                </a:path>
              </a:pathLst>
            </a:custGeom>
            <a:solidFill>
              <a:srgbClr val="15232F"/>
            </a:solidFill>
            <a:ln w="9525" cap="flat">
              <a:noFill/>
              <a:prstDash val="solid"/>
              <a:miter/>
            </a:ln>
          </p:spPr>
          <p:txBody>
            <a:bodyPr rtlCol="0" anchor="ctr"/>
            <a:lstStyle/>
            <a:p>
              <a:endParaRPr lang="zh-CN" altLang="en-US"/>
            </a:p>
          </p:txBody>
        </p:sp>
        <p:sp>
          <p:nvSpPr>
            <p:cNvPr id="230" name="任意多边形: 形状 229">
              <a:extLst>
                <a:ext uri="{FF2B5EF4-FFF2-40B4-BE49-F238E27FC236}">
                  <a16:creationId xmlns:a16="http://schemas.microsoft.com/office/drawing/2014/main" id="{B8D3DDF8-EADD-4DDF-96CA-CC5F5BC462ED}"/>
                </a:ext>
              </a:extLst>
            </p:cNvPr>
            <p:cNvSpPr/>
            <p:nvPr/>
          </p:nvSpPr>
          <p:spPr>
            <a:xfrm>
              <a:off x="3883818" y="2961798"/>
              <a:ext cx="552450" cy="38100"/>
            </a:xfrm>
            <a:custGeom>
              <a:avLst/>
              <a:gdLst>
                <a:gd name="connsiteX0" fmla="*/ 7144 w 552450"/>
                <a:gd name="connsiteY0" fmla="*/ 7144 h 38100"/>
                <a:gd name="connsiteX1" fmla="*/ 61436 w 552450"/>
                <a:gd name="connsiteY1" fmla="*/ 32861 h 38100"/>
                <a:gd name="connsiteX2" fmla="*/ 493871 w 552450"/>
                <a:gd name="connsiteY2" fmla="*/ 32861 h 38100"/>
                <a:gd name="connsiteX3" fmla="*/ 548164 w 552450"/>
                <a:gd name="connsiteY3" fmla="*/ 7144 h 38100"/>
                <a:gd name="connsiteX4" fmla="*/ 7144 w 55245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0" h="38100">
                  <a:moveTo>
                    <a:pt x="7144" y="7144"/>
                  </a:moveTo>
                  <a:cubicBezTo>
                    <a:pt x="14764" y="21431"/>
                    <a:pt x="35719" y="32861"/>
                    <a:pt x="61436" y="32861"/>
                  </a:cubicBezTo>
                  <a:lnTo>
                    <a:pt x="493871" y="32861"/>
                  </a:lnTo>
                  <a:cubicBezTo>
                    <a:pt x="519589" y="32861"/>
                    <a:pt x="540544" y="22384"/>
                    <a:pt x="548164" y="7144"/>
                  </a:cubicBezTo>
                  <a:lnTo>
                    <a:pt x="7144" y="7144"/>
                  </a:lnTo>
                  <a:close/>
                </a:path>
              </a:pathLst>
            </a:custGeom>
            <a:solidFill>
              <a:srgbClr val="051B3A"/>
            </a:solidFill>
            <a:ln w="9525" cap="flat">
              <a:noFill/>
              <a:prstDash val="solid"/>
              <a:miter/>
            </a:ln>
          </p:spPr>
          <p:txBody>
            <a:bodyPr rtlCol="0" anchor="ctr"/>
            <a:lstStyle/>
            <a:p>
              <a:endParaRPr lang="zh-CN" altLang="en-US"/>
            </a:p>
          </p:txBody>
        </p:sp>
        <p:sp>
          <p:nvSpPr>
            <p:cNvPr id="231" name="任意多边形: 形状 230">
              <a:extLst>
                <a:ext uri="{FF2B5EF4-FFF2-40B4-BE49-F238E27FC236}">
                  <a16:creationId xmlns:a16="http://schemas.microsoft.com/office/drawing/2014/main" id="{E884D3EC-EA33-4298-9A2E-0D1049F21747}"/>
                </a:ext>
              </a:extLst>
            </p:cNvPr>
            <p:cNvSpPr/>
            <p:nvPr/>
          </p:nvSpPr>
          <p:spPr>
            <a:xfrm>
              <a:off x="4058981" y="1786368"/>
              <a:ext cx="257175" cy="381000"/>
            </a:xfrm>
            <a:custGeom>
              <a:avLst/>
              <a:gdLst>
                <a:gd name="connsiteX0" fmla="*/ 107253 w 257175"/>
                <a:gd name="connsiteY0" fmla="*/ 382474 h 381000"/>
                <a:gd name="connsiteX1" fmla="*/ 40578 w 257175"/>
                <a:gd name="connsiteY1" fmla="*/ 289129 h 381000"/>
                <a:gd name="connsiteX2" fmla="*/ 7241 w 257175"/>
                <a:gd name="connsiteY2" fmla="*/ 279604 h 381000"/>
                <a:gd name="connsiteX3" fmla="*/ 39626 w 257175"/>
                <a:gd name="connsiteY3" fmla="*/ 211024 h 381000"/>
                <a:gd name="connsiteX4" fmla="*/ 22481 w 257175"/>
                <a:gd name="connsiteY4" fmla="*/ 141492 h 381000"/>
                <a:gd name="connsiteX5" fmla="*/ 101538 w 257175"/>
                <a:gd name="connsiteY5" fmla="*/ 12904 h 381000"/>
                <a:gd name="connsiteX6" fmla="*/ 122493 w 257175"/>
                <a:gd name="connsiteY6" fmla="*/ 9094 h 381000"/>
                <a:gd name="connsiteX7" fmla="*/ 252033 w 257175"/>
                <a:gd name="connsiteY7" fmla="*/ 97677 h 381000"/>
                <a:gd name="connsiteX8" fmla="*/ 217743 w 257175"/>
                <a:gd name="connsiteY8" fmla="*/ 217692 h 381000"/>
                <a:gd name="connsiteX9" fmla="*/ 107253 w 257175"/>
                <a:gd name="connsiteY9" fmla="*/ 38247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 h="381000">
                  <a:moveTo>
                    <a:pt x="107253" y="382474"/>
                  </a:moveTo>
                  <a:cubicBezTo>
                    <a:pt x="97728" y="383427"/>
                    <a:pt x="54866" y="333897"/>
                    <a:pt x="40578" y="289129"/>
                  </a:cubicBezTo>
                  <a:cubicBezTo>
                    <a:pt x="27243" y="284367"/>
                    <a:pt x="11051" y="290082"/>
                    <a:pt x="7241" y="279604"/>
                  </a:cubicBezTo>
                  <a:cubicBezTo>
                    <a:pt x="5336" y="272937"/>
                    <a:pt x="32006" y="250077"/>
                    <a:pt x="39626" y="211024"/>
                  </a:cubicBezTo>
                  <a:cubicBezTo>
                    <a:pt x="35816" y="199594"/>
                    <a:pt x="24386" y="159589"/>
                    <a:pt x="22481" y="141492"/>
                  </a:cubicBezTo>
                  <a:cubicBezTo>
                    <a:pt x="11051" y="81484"/>
                    <a:pt x="41531" y="24334"/>
                    <a:pt x="101538" y="12904"/>
                  </a:cubicBezTo>
                  <a:cubicBezTo>
                    <a:pt x="108206" y="11952"/>
                    <a:pt x="114874" y="10047"/>
                    <a:pt x="122493" y="9094"/>
                  </a:cubicBezTo>
                  <a:cubicBezTo>
                    <a:pt x="182501" y="-2336"/>
                    <a:pt x="240603" y="37669"/>
                    <a:pt x="252033" y="97677"/>
                  </a:cubicBezTo>
                  <a:cubicBezTo>
                    <a:pt x="257749" y="128157"/>
                    <a:pt x="212028" y="187212"/>
                    <a:pt x="217743" y="217692"/>
                  </a:cubicBezTo>
                  <a:cubicBezTo>
                    <a:pt x="235841" y="287224"/>
                    <a:pt x="181549" y="358662"/>
                    <a:pt x="107253" y="382474"/>
                  </a:cubicBezTo>
                  <a:close/>
                </a:path>
              </a:pathLst>
            </a:custGeom>
            <a:solidFill>
              <a:srgbClr val="D8C1CA"/>
            </a:solidFill>
            <a:ln w="9525" cap="flat">
              <a:noFill/>
              <a:prstDash val="solid"/>
              <a:miter/>
            </a:ln>
          </p:spPr>
          <p:txBody>
            <a:bodyPr rtlCol="0" anchor="ctr"/>
            <a:lstStyle/>
            <a:p>
              <a:endParaRPr lang="zh-CN" altLang="en-US"/>
            </a:p>
          </p:txBody>
        </p:sp>
        <p:sp>
          <p:nvSpPr>
            <p:cNvPr id="232" name="任意多边形: 形状 231">
              <a:extLst>
                <a:ext uri="{FF2B5EF4-FFF2-40B4-BE49-F238E27FC236}">
                  <a16:creationId xmlns:a16="http://schemas.microsoft.com/office/drawing/2014/main" id="{F7AE3032-AFA2-471E-9B06-BF9E104490DB}"/>
                </a:ext>
              </a:extLst>
            </p:cNvPr>
            <p:cNvSpPr/>
            <p:nvPr/>
          </p:nvSpPr>
          <p:spPr>
            <a:xfrm>
              <a:off x="4035266" y="1757784"/>
              <a:ext cx="314325" cy="304800"/>
            </a:xfrm>
            <a:custGeom>
              <a:avLst/>
              <a:gdLst>
                <a:gd name="connsiteX0" fmla="*/ 272891 w 314325"/>
                <a:gd name="connsiteY0" fmla="*/ 43394 h 304800"/>
                <a:gd name="connsiteX1" fmla="*/ 313849 w 314325"/>
                <a:gd name="connsiteY1" fmla="*/ 202461 h 304800"/>
                <a:gd name="connsiteX2" fmla="*/ 289084 w 314325"/>
                <a:gd name="connsiteY2" fmla="*/ 297711 h 304800"/>
                <a:gd name="connsiteX3" fmla="*/ 263366 w 314325"/>
                <a:gd name="connsiteY3" fmla="*/ 219606 h 304800"/>
                <a:gd name="connsiteX4" fmla="*/ 230981 w 314325"/>
                <a:gd name="connsiteY4" fmla="*/ 209128 h 304800"/>
                <a:gd name="connsiteX5" fmla="*/ 210026 w 314325"/>
                <a:gd name="connsiteY5" fmla="*/ 222463 h 304800"/>
                <a:gd name="connsiteX6" fmla="*/ 189071 w 314325"/>
                <a:gd name="connsiteY6" fmla="*/ 166266 h 304800"/>
                <a:gd name="connsiteX7" fmla="*/ 7144 w 314325"/>
                <a:gd name="connsiteY7" fmla="*/ 127213 h 304800"/>
                <a:gd name="connsiteX8" fmla="*/ 272891 w 314325"/>
                <a:gd name="connsiteY8" fmla="*/ 433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325" h="304800">
                  <a:moveTo>
                    <a:pt x="272891" y="43394"/>
                  </a:moveTo>
                  <a:cubicBezTo>
                    <a:pt x="329089" y="75778"/>
                    <a:pt x="300514" y="151026"/>
                    <a:pt x="313849" y="202461"/>
                  </a:cubicBezTo>
                  <a:cubicBezTo>
                    <a:pt x="308134" y="228178"/>
                    <a:pt x="294799" y="271994"/>
                    <a:pt x="289084" y="297711"/>
                  </a:cubicBezTo>
                  <a:cubicBezTo>
                    <a:pt x="277654" y="277708"/>
                    <a:pt x="274796" y="239608"/>
                    <a:pt x="263366" y="219606"/>
                  </a:cubicBezTo>
                  <a:cubicBezTo>
                    <a:pt x="252889" y="215796"/>
                    <a:pt x="241459" y="212938"/>
                    <a:pt x="230981" y="209128"/>
                  </a:cubicBezTo>
                  <a:cubicBezTo>
                    <a:pt x="224314" y="213891"/>
                    <a:pt x="216694" y="218653"/>
                    <a:pt x="210026" y="222463"/>
                  </a:cubicBezTo>
                  <a:cubicBezTo>
                    <a:pt x="203359" y="203413"/>
                    <a:pt x="196691" y="184363"/>
                    <a:pt x="189071" y="166266"/>
                  </a:cubicBezTo>
                  <a:cubicBezTo>
                    <a:pt x="129064" y="191031"/>
                    <a:pt x="39529" y="204366"/>
                    <a:pt x="7144" y="127213"/>
                  </a:cubicBezTo>
                  <a:cubicBezTo>
                    <a:pt x="10954" y="531"/>
                    <a:pt x="215741" y="-23281"/>
                    <a:pt x="272891" y="43394"/>
                  </a:cubicBezTo>
                  <a:close/>
                </a:path>
              </a:pathLst>
            </a:custGeom>
            <a:solidFill>
              <a:srgbClr val="213444"/>
            </a:solidFill>
            <a:ln w="9525" cap="flat">
              <a:noFill/>
              <a:prstDash val="solid"/>
              <a:miter/>
            </a:ln>
          </p:spPr>
          <p:txBody>
            <a:bodyPr rtlCol="0" anchor="ctr"/>
            <a:lstStyle/>
            <a:p>
              <a:endParaRPr lang="zh-CN" altLang="en-US"/>
            </a:p>
          </p:txBody>
        </p:sp>
        <p:sp>
          <p:nvSpPr>
            <p:cNvPr id="233" name="任意多边形: 形状 232">
              <a:extLst>
                <a:ext uri="{FF2B5EF4-FFF2-40B4-BE49-F238E27FC236}">
                  <a16:creationId xmlns:a16="http://schemas.microsoft.com/office/drawing/2014/main" id="{E76C8610-756C-492D-AE26-63B4DF8647C7}"/>
                </a:ext>
              </a:extLst>
            </p:cNvPr>
            <p:cNvSpPr/>
            <p:nvPr/>
          </p:nvSpPr>
          <p:spPr>
            <a:xfrm>
              <a:off x="4103846" y="1783306"/>
              <a:ext cx="285750" cy="400050"/>
            </a:xfrm>
            <a:custGeom>
              <a:avLst/>
              <a:gdLst>
                <a:gd name="connsiteX0" fmla="*/ 7144 w 285750"/>
                <a:gd name="connsiteY0" fmla="*/ 88356 h 400050"/>
                <a:gd name="connsiteX1" fmla="*/ 107156 w 285750"/>
                <a:gd name="connsiteY1" fmla="*/ 146459 h 400050"/>
                <a:gd name="connsiteX2" fmla="*/ 137636 w 285750"/>
                <a:gd name="connsiteY2" fmla="*/ 327434 h 400050"/>
                <a:gd name="connsiteX3" fmla="*/ 120491 w 285750"/>
                <a:gd name="connsiteY3" fmla="*/ 396014 h 400050"/>
                <a:gd name="connsiteX4" fmla="*/ 155734 w 285750"/>
                <a:gd name="connsiteY4" fmla="*/ 371249 h 400050"/>
                <a:gd name="connsiteX5" fmla="*/ 169069 w 285750"/>
                <a:gd name="connsiteY5" fmla="*/ 354104 h 400050"/>
                <a:gd name="connsiteX6" fmla="*/ 165259 w 285750"/>
                <a:gd name="connsiteY6" fmla="*/ 382679 h 400050"/>
                <a:gd name="connsiteX7" fmla="*/ 279559 w 285750"/>
                <a:gd name="connsiteY7" fmla="*/ 300764 h 400050"/>
                <a:gd name="connsiteX8" fmla="*/ 153829 w 285750"/>
                <a:gd name="connsiteY8" fmla="*/ 8347 h 400050"/>
                <a:gd name="connsiteX9" fmla="*/ 7144 w 285750"/>
                <a:gd name="connsiteY9" fmla="*/ 88356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0" h="400050">
                  <a:moveTo>
                    <a:pt x="7144" y="88356"/>
                  </a:moveTo>
                  <a:cubicBezTo>
                    <a:pt x="30956" y="107406"/>
                    <a:pt x="73819" y="94072"/>
                    <a:pt x="107156" y="146459"/>
                  </a:cubicBezTo>
                  <a:cubicBezTo>
                    <a:pt x="140494" y="198847"/>
                    <a:pt x="146209" y="284572"/>
                    <a:pt x="137636" y="327434"/>
                  </a:cubicBezTo>
                  <a:cubicBezTo>
                    <a:pt x="129064" y="369344"/>
                    <a:pt x="120491" y="396014"/>
                    <a:pt x="120491" y="396014"/>
                  </a:cubicBezTo>
                  <a:cubicBezTo>
                    <a:pt x="120491" y="396014"/>
                    <a:pt x="143351" y="386489"/>
                    <a:pt x="155734" y="371249"/>
                  </a:cubicBezTo>
                  <a:cubicBezTo>
                    <a:pt x="168116" y="356009"/>
                    <a:pt x="169069" y="352199"/>
                    <a:pt x="169069" y="354104"/>
                  </a:cubicBezTo>
                  <a:cubicBezTo>
                    <a:pt x="169069" y="356961"/>
                    <a:pt x="168116" y="365534"/>
                    <a:pt x="165259" y="382679"/>
                  </a:cubicBezTo>
                  <a:cubicBezTo>
                    <a:pt x="223361" y="365534"/>
                    <a:pt x="253841" y="365534"/>
                    <a:pt x="279559" y="300764"/>
                  </a:cubicBezTo>
                  <a:cubicBezTo>
                    <a:pt x="300514" y="246472"/>
                    <a:pt x="275749" y="-12609"/>
                    <a:pt x="153829" y="8347"/>
                  </a:cubicBezTo>
                  <a:cubicBezTo>
                    <a:pt x="107156" y="16919"/>
                    <a:pt x="7144" y="88356"/>
                    <a:pt x="7144" y="88356"/>
                  </a:cubicBezTo>
                  <a:close/>
                </a:path>
              </a:pathLst>
            </a:custGeom>
            <a:solidFill>
              <a:srgbClr val="213444"/>
            </a:solidFill>
            <a:ln w="9525" cap="flat">
              <a:noFill/>
              <a:prstDash val="solid"/>
              <a:miter/>
            </a:ln>
          </p:spPr>
          <p:txBody>
            <a:bodyPr rtlCol="0" anchor="ctr"/>
            <a:lstStyle/>
            <a:p>
              <a:endParaRPr lang="zh-CN" altLang="en-US"/>
            </a:p>
          </p:txBody>
        </p:sp>
        <p:sp>
          <p:nvSpPr>
            <p:cNvPr id="234" name="任意多边形: 形状 233">
              <a:extLst>
                <a:ext uri="{FF2B5EF4-FFF2-40B4-BE49-F238E27FC236}">
                  <a16:creationId xmlns:a16="http://schemas.microsoft.com/office/drawing/2014/main" id="{A741D021-2B93-4399-B512-5184EC70DFD7}"/>
                </a:ext>
              </a:extLst>
            </p:cNvPr>
            <p:cNvSpPr/>
            <p:nvPr/>
          </p:nvSpPr>
          <p:spPr>
            <a:xfrm>
              <a:off x="4035266" y="1883568"/>
              <a:ext cx="161925" cy="85725"/>
            </a:xfrm>
            <a:custGeom>
              <a:avLst/>
              <a:gdLst>
                <a:gd name="connsiteX0" fmla="*/ 7144 w 161925"/>
                <a:gd name="connsiteY0" fmla="*/ 7144 h 85725"/>
                <a:gd name="connsiteX1" fmla="*/ 53816 w 161925"/>
                <a:gd name="connsiteY1" fmla="*/ 59531 h 85725"/>
                <a:gd name="connsiteX2" fmla="*/ 155734 w 161925"/>
                <a:gd name="connsiteY2" fmla="*/ 83344 h 85725"/>
                <a:gd name="connsiteX3" fmla="*/ 83344 w 161925"/>
                <a:gd name="connsiteY3" fmla="*/ 60484 h 85725"/>
                <a:gd name="connsiteX4" fmla="*/ 32861 w 161925"/>
                <a:gd name="connsiteY4" fmla="*/ 13811 h 85725"/>
                <a:gd name="connsiteX5" fmla="*/ 7144 w 161925"/>
                <a:gd name="connsiteY5"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85725">
                  <a:moveTo>
                    <a:pt x="7144" y="7144"/>
                  </a:moveTo>
                  <a:cubicBezTo>
                    <a:pt x="10001" y="12859"/>
                    <a:pt x="10001" y="23336"/>
                    <a:pt x="53816" y="59531"/>
                  </a:cubicBezTo>
                  <a:cubicBezTo>
                    <a:pt x="97631" y="95726"/>
                    <a:pt x="155734" y="83344"/>
                    <a:pt x="155734" y="83344"/>
                  </a:cubicBezTo>
                  <a:cubicBezTo>
                    <a:pt x="155734" y="83344"/>
                    <a:pt x="117634" y="85249"/>
                    <a:pt x="83344" y="60484"/>
                  </a:cubicBezTo>
                  <a:cubicBezTo>
                    <a:pt x="49054" y="35719"/>
                    <a:pt x="32861" y="13811"/>
                    <a:pt x="32861" y="13811"/>
                  </a:cubicBezTo>
                  <a:lnTo>
                    <a:pt x="7144" y="7144"/>
                  </a:lnTo>
                  <a:close/>
                </a:path>
              </a:pathLst>
            </a:custGeom>
            <a:solidFill>
              <a:srgbClr val="213444"/>
            </a:solidFill>
            <a:ln w="9525" cap="flat">
              <a:noFill/>
              <a:prstDash val="solid"/>
              <a:miter/>
            </a:ln>
          </p:spPr>
          <p:txBody>
            <a:bodyPr rtlCol="0" anchor="ctr"/>
            <a:lstStyle/>
            <a:p>
              <a:endParaRPr lang="zh-CN" altLang="en-US"/>
            </a:p>
          </p:txBody>
        </p:sp>
        <p:sp>
          <p:nvSpPr>
            <p:cNvPr id="235" name="任意多边形: 形状 234">
              <a:extLst>
                <a:ext uri="{FF2B5EF4-FFF2-40B4-BE49-F238E27FC236}">
                  <a16:creationId xmlns:a16="http://schemas.microsoft.com/office/drawing/2014/main" id="{1E3E5D19-D247-4F91-9861-20B823BFF8F1}"/>
                </a:ext>
              </a:extLst>
            </p:cNvPr>
            <p:cNvSpPr/>
            <p:nvPr/>
          </p:nvSpPr>
          <p:spPr>
            <a:xfrm>
              <a:off x="4053363" y="1896903"/>
              <a:ext cx="171450" cy="57150"/>
            </a:xfrm>
            <a:custGeom>
              <a:avLst/>
              <a:gdLst>
                <a:gd name="connsiteX0" fmla="*/ 7144 w 171450"/>
                <a:gd name="connsiteY0" fmla="*/ 7144 h 57150"/>
                <a:gd name="connsiteX1" fmla="*/ 65246 w 171450"/>
                <a:gd name="connsiteY1" fmla="*/ 46196 h 57150"/>
                <a:gd name="connsiteX2" fmla="*/ 170021 w 171450"/>
                <a:gd name="connsiteY2" fmla="*/ 43339 h 57150"/>
                <a:gd name="connsiteX3" fmla="*/ 94774 w 171450"/>
                <a:gd name="connsiteY3" fmla="*/ 39529 h 57150"/>
                <a:gd name="connsiteX4" fmla="*/ 33814 w 171450"/>
                <a:gd name="connsiteY4" fmla="*/ 7144 h 57150"/>
                <a:gd name="connsiteX5" fmla="*/ 7144 w 171450"/>
                <a:gd name="connsiteY5"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50" h="57150">
                  <a:moveTo>
                    <a:pt x="7144" y="7144"/>
                  </a:moveTo>
                  <a:cubicBezTo>
                    <a:pt x="11906" y="11906"/>
                    <a:pt x="13811" y="22384"/>
                    <a:pt x="65246" y="46196"/>
                  </a:cubicBezTo>
                  <a:cubicBezTo>
                    <a:pt x="116681" y="70009"/>
                    <a:pt x="170021" y="43339"/>
                    <a:pt x="170021" y="43339"/>
                  </a:cubicBezTo>
                  <a:cubicBezTo>
                    <a:pt x="170021" y="43339"/>
                    <a:pt x="133826" y="54769"/>
                    <a:pt x="94774" y="39529"/>
                  </a:cubicBezTo>
                  <a:cubicBezTo>
                    <a:pt x="55721" y="24289"/>
                    <a:pt x="33814" y="7144"/>
                    <a:pt x="33814" y="7144"/>
                  </a:cubicBezTo>
                  <a:lnTo>
                    <a:pt x="7144" y="7144"/>
                  </a:lnTo>
                  <a:close/>
                </a:path>
              </a:pathLst>
            </a:custGeom>
            <a:solidFill>
              <a:srgbClr val="213444"/>
            </a:solidFill>
            <a:ln w="9525" cap="flat">
              <a:noFill/>
              <a:prstDash val="solid"/>
              <a:miter/>
            </a:ln>
          </p:spPr>
          <p:txBody>
            <a:bodyPr rtlCol="0" anchor="ctr"/>
            <a:lstStyle/>
            <a:p>
              <a:endParaRPr lang="zh-CN" altLang="en-US"/>
            </a:p>
          </p:txBody>
        </p:sp>
        <p:sp>
          <p:nvSpPr>
            <p:cNvPr id="236" name="任意多边形: 形状 235">
              <a:extLst>
                <a:ext uri="{FF2B5EF4-FFF2-40B4-BE49-F238E27FC236}">
                  <a16:creationId xmlns:a16="http://schemas.microsoft.com/office/drawing/2014/main" id="{34150991-3BD9-46D6-B15D-DFF94F0E7B7E}"/>
                </a:ext>
              </a:extLst>
            </p:cNvPr>
            <p:cNvSpPr/>
            <p:nvPr/>
          </p:nvSpPr>
          <p:spPr>
            <a:xfrm>
              <a:off x="3412331" y="2481738"/>
              <a:ext cx="381000" cy="38100"/>
            </a:xfrm>
            <a:custGeom>
              <a:avLst/>
              <a:gdLst>
                <a:gd name="connsiteX0" fmla="*/ 7144 w 381000"/>
                <a:gd name="connsiteY0" fmla="*/ 7144 h 38100"/>
                <a:gd name="connsiteX1" fmla="*/ 381476 w 381000"/>
                <a:gd name="connsiteY1" fmla="*/ 7144 h 38100"/>
                <a:gd name="connsiteX2" fmla="*/ 381476 w 381000"/>
                <a:gd name="connsiteY2" fmla="*/ 33814 h 38100"/>
                <a:gd name="connsiteX3" fmla="*/ 7144 w 381000"/>
                <a:gd name="connsiteY3" fmla="*/ 33814 h 38100"/>
              </a:gdLst>
              <a:ahLst/>
              <a:cxnLst>
                <a:cxn ang="0">
                  <a:pos x="connsiteX0" y="connsiteY0"/>
                </a:cxn>
                <a:cxn ang="0">
                  <a:pos x="connsiteX1" y="connsiteY1"/>
                </a:cxn>
                <a:cxn ang="0">
                  <a:pos x="connsiteX2" y="connsiteY2"/>
                </a:cxn>
                <a:cxn ang="0">
                  <a:pos x="connsiteX3" y="connsiteY3"/>
                </a:cxn>
              </a:cxnLst>
              <a:rect l="l" t="t" r="r" b="b"/>
              <a:pathLst>
                <a:path w="381000" h="38100">
                  <a:moveTo>
                    <a:pt x="7144" y="7144"/>
                  </a:moveTo>
                  <a:lnTo>
                    <a:pt x="381476" y="7144"/>
                  </a:lnTo>
                  <a:lnTo>
                    <a:pt x="381476" y="33814"/>
                  </a:lnTo>
                  <a:lnTo>
                    <a:pt x="7144" y="33814"/>
                  </a:lnTo>
                  <a:close/>
                </a:path>
              </a:pathLst>
            </a:custGeom>
            <a:solidFill>
              <a:srgbClr val="213444"/>
            </a:solidFill>
            <a:ln w="9525" cap="flat">
              <a:noFill/>
              <a:prstDash val="solid"/>
              <a:miter/>
            </a:ln>
          </p:spPr>
          <p:txBody>
            <a:bodyPr rtlCol="0" anchor="ctr"/>
            <a:lstStyle/>
            <a:p>
              <a:endParaRPr lang="zh-CN" altLang="en-US"/>
            </a:p>
          </p:txBody>
        </p:sp>
        <p:sp>
          <p:nvSpPr>
            <p:cNvPr id="237" name="任意多边形: 形状 236">
              <a:extLst>
                <a:ext uri="{FF2B5EF4-FFF2-40B4-BE49-F238E27FC236}">
                  <a16:creationId xmlns:a16="http://schemas.microsoft.com/office/drawing/2014/main" id="{6927E0EA-F59F-461C-A16D-1658D6A21560}"/>
                </a:ext>
              </a:extLst>
            </p:cNvPr>
            <p:cNvSpPr/>
            <p:nvPr/>
          </p:nvSpPr>
          <p:spPr>
            <a:xfrm>
              <a:off x="3412331" y="2495073"/>
              <a:ext cx="381000" cy="19050"/>
            </a:xfrm>
            <a:custGeom>
              <a:avLst/>
              <a:gdLst>
                <a:gd name="connsiteX0" fmla="*/ 7144 w 381000"/>
                <a:gd name="connsiteY0" fmla="*/ 7144 h 19050"/>
                <a:gd name="connsiteX1" fmla="*/ 381476 w 381000"/>
                <a:gd name="connsiteY1" fmla="*/ 7144 h 19050"/>
                <a:gd name="connsiteX2" fmla="*/ 381476 w 381000"/>
                <a:gd name="connsiteY2" fmla="*/ 20479 h 19050"/>
                <a:gd name="connsiteX3" fmla="*/ 7144 w 3810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0" h="19050">
                  <a:moveTo>
                    <a:pt x="7144" y="7144"/>
                  </a:moveTo>
                  <a:lnTo>
                    <a:pt x="381476" y="7144"/>
                  </a:lnTo>
                  <a:lnTo>
                    <a:pt x="381476" y="20479"/>
                  </a:lnTo>
                  <a:lnTo>
                    <a:pt x="7144" y="20479"/>
                  </a:lnTo>
                  <a:close/>
                </a:path>
              </a:pathLst>
            </a:custGeom>
            <a:solidFill>
              <a:srgbClr val="1A2A36"/>
            </a:solidFill>
            <a:ln w="9525" cap="flat">
              <a:noFill/>
              <a:prstDash val="solid"/>
              <a:miter/>
            </a:ln>
          </p:spPr>
          <p:txBody>
            <a:bodyPr rtlCol="0" anchor="ctr"/>
            <a:lstStyle/>
            <a:p>
              <a:endParaRPr lang="zh-CN" altLang="en-US"/>
            </a:p>
          </p:txBody>
        </p:sp>
        <p:sp>
          <p:nvSpPr>
            <p:cNvPr id="238" name="任意多边形: 形状 237">
              <a:extLst>
                <a:ext uri="{FF2B5EF4-FFF2-40B4-BE49-F238E27FC236}">
                  <a16:creationId xmlns:a16="http://schemas.microsoft.com/office/drawing/2014/main" id="{BBF0D73E-A9E4-4A85-9423-BC8D5FCDF769}"/>
                </a:ext>
              </a:extLst>
            </p:cNvPr>
            <p:cNvSpPr/>
            <p:nvPr/>
          </p:nvSpPr>
          <p:spPr>
            <a:xfrm>
              <a:off x="3297618" y="2141696"/>
              <a:ext cx="142875" cy="371475"/>
            </a:xfrm>
            <a:custGeom>
              <a:avLst/>
              <a:gdLst>
                <a:gd name="connsiteX0" fmla="*/ 114237 w 142875"/>
                <a:gd name="connsiteY0" fmla="*/ 370999 h 371475"/>
                <a:gd name="connsiteX1" fmla="*/ 24702 w 142875"/>
                <a:gd name="connsiteY1" fmla="*/ 90964 h 371475"/>
                <a:gd name="connsiteX2" fmla="*/ 25654 w 142875"/>
                <a:gd name="connsiteY2" fmla="*/ 7144 h 371475"/>
                <a:gd name="connsiteX3" fmla="*/ 139954 w 142875"/>
                <a:gd name="connsiteY3" fmla="*/ 363379 h 371475"/>
                <a:gd name="connsiteX4" fmla="*/ 114237 w 142875"/>
                <a:gd name="connsiteY4" fmla="*/ 37099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371475">
                  <a:moveTo>
                    <a:pt x="114237" y="370999"/>
                  </a:moveTo>
                  <a:lnTo>
                    <a:pt x="24702" y="90964"/>
                  </a:lnTo>
                  <a:cubicBezTo>
                    <a:pt x="6604" y="33814"/>
                    <a:pt x="-3873" y="15716"/>
                    <a:pt x="25654" y="7144"/>
                  </a:cubicBezTo>
                  <a:lnTo>
                    <a:pt x="139954" y="363379"/>
                  </a:lnTo>
                  <a:lnTo>
                    <a:pt x="114237" y="370999"/>
                  </a:lnTo>
                  <a:close/>
                </a:path>
              </a:pathLst>
            </a:custGeom>
            <a:solidFill>
              <a:srgbClr val="213444"/>
            </a:solidFill>
            <a:ln w="9525" cap="flat">
              <a:noFill/>
              <a:prstDash val="solid"/>
              <a:miter/>
            </a:ln>
          </p:spPr>
          <p:txBody>
            <a:bodyPr rtlCol="0" anchor="ctr"/>
            <a:lstStyle/>
            <a:p>
              <a:endParaRPr lang="zh-CN" altLang="en-US"/>
            </a:p>
          </p:txBody>
        </p:sp>
        <p:sp>
          <p:nvSpPr>
            <p:cNvPr id="239" name="任意多边形: 形状 238">
              <a:extLst>
                <a:ext uri="{FF2B5EF4-FFF2-40B4-BE49-F238E27FC236}">
                  <a16:creationId xmlns:a16="http://schemas.microsoft.com/office/drawing/2014/main" id="{8D0C92EF-BDEE-43A9-AE6F-5A6767940C42}"/>
                </a:ext>
              </a:extLst>
            </p:cNvPr>
            <p:cNvSpPr/>
            <p:nvPr/>
          </p:nvSpPr>
          <p:spPr>
            <a:xfrm>
              <a:off x="3306603" y="2140743"/>
              <a:ext cx="123825" cy="352425"/>
            </a:xfrm>
            <a:custGeom>
              <a:avLst/>
              <a:gdLst>
                <a:gd name="connsiteX0" fmla="*/ 7144 w 123825"/>
                <a:gd name="connsiteY0" fmla="*/ 10954 h 352425"/>
                <a:gd name="connsiteX1" fmla="*/ 15716 w 123825"/>
                <a:gd name="connsiteY1" fmla="*/ 7144 h 352425"/>
                <a:gd name="connsiteX2" fmla="*/ 125254 w 123825"/>
                <a:gd name="connsiteY2" fmla="*/ 348139 h 352425"/>
                <a:gd name="connsiteX3" fmla="*/ 125254 w 123825"/>
                <a:gd name="connsiteY3" fmla="*/ 348139 h 352425"/>
                <a:gd name="connsiteX4" fmla="*/ 120491 w 123825"/>
                <a:gd name="connsiteY4" fmla="*/ 353854 h 352425"/>
                <a:gd name="connsiteX5" fmla="*/ 7144 w 123825"/>
                <a:gd name="connsiteY5" fmla="*/ 10954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352425">
                  <a:moveTo>
                    <a:pt x="7144" y="10954"/>
                  </a:moveTo>
                  <a:cubicBezTo>
                    <a:pt x="10001" y="10001"/>
                    <a:pt x="12859" y="8096"/>
                    <a:pt x="15716" y="7144"/>
                  </a:cubicBezTo>
                  <a:lnTo>
                    <a:pt x="125254" y="348139"/>
                  </a:lnTo>
                  <a:lnTo>
                    <a:pt x="125254" y="348139"/>
                  </a:lnTo>
                  <a:lnTo>
                    <a:pt x="120491" y="353854"/>
                  </a:lnTo>
                  <a:lnTo>
                    <a:pt x="7144" y="10954"/>
                  </a:lnTo>
                  <a:close/>
                </a:path>
              </a:pathLst>
            </a:custGeom>
            <a:solidFill>
              <a:srgbClr val="405369"/>
            </a:solidFill>
            <a:ln w="9525" cap="flat">
              <a:noFill/>
              <a:prstDash val="solid"/>
              <a:miter/>
            </a:ln>
          </p:spPr>
          <p:txBody>
            <a:bodyPr rtlCol="0" anchor="ctr"/>
            <a:lstStyle/>
            <a:p>
              <a:endParaRPr lang="zh-CN" altLang="en-US"/>
            </a:p>
          </p:txBody>
        </p:sp>
        <p:sp>
          <p:nvSpPr>
            <p:cNvPr id="240" name="任意多边形: 形状 239">
              <a:extLst>
                <a:ext uri="{FF2B5EF4-FFF2-40B4-BE49-F238E27FC236}">
                  <a16:creationId xmlns:a16="http://schemas.microsoft.com/office/drawing/2014/main" id="{B3890D03-B118-475C-8980-ADEBFA47E081}"/>
                </a:ext>
              </a:extLst>
            </p:cNvPr>
            <p:cNvSpPr/>
            <p:nvPr/>
          </p:nvSpPr>
          <p:spPr>
            <a:xfrm>
              <a:off x="3410426" y="2485548"/>
              <a:ext cx="38100" cy="28575"/>
            </a:xfrm>
            <a:custGeom>
              <a:avLst/>
              <a:gdLst>
                <a:gd name="connsiteX0" fmla="*/ 19526 w 38100"/>
                <a:gd name="connsiteY0" fmla="*/ 30004 h 28575"/>
                <a:gd name="connsiteX1" fmla="*/ 31909 w 38100"/>
                <a:gd name="connsiteY1" fmla="*/ 18574 h 28575"/>
                <a:gd name="connsiteX2" fmla="*/ 19526 w 38100"/>
                <a:gd name="connsiteY2" fmla="*/ 7144 h 28575"/>
                <a:gd name="connsiteX3" fmla="*/ 7144 w 38100"/>
                <a:gd name="connsiteY3" fmla="*/ 18574 h 28575"/>
                <a:gd name="connsiteX4" fmla="*/ 19526 w 38100"/>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8575">
                  <a:moveTo>
                    <a:pt x="19526" y="30004"/>
                  </a:moveTo>
                  <a:cubicBezTo>
                    <a:pt x="26194" y="30004"/>
                    <a:pt x="31909" y="24289"/>
                    <a:pt x="31909" y="18574"/>
                  </a:cubicBezTo>
                  <a:cubicBezTo>
                    <a:pt x="31909" y="11906"/>
                    <a:pt x="26194" y="7144"/>
                    <a:pt x="19526" y="7144"/>
                  </a:cubicBezTo>
                  <a:cubicBezTo>
                    <a:pt x="12859" y="7144"/>
                    <a:pt x="7144" y="12859"/>
                    <a:pt x="7144" y="18574"/>
                  </a:cubicBezTo>
                  <a:cubicBezTo>
                    <a:pt x="8096" y="24289"/>
                    <a:pt x="12859" y="30004"/>
                    <a:pt x="19526" y="30004"/>
                  </a:cubicBezTo>
                  <a:close/>
                </a:path>
              </a:pathLst>
            </a:custGeom>
            <a:solidFill>
              <a:srgbClr val="4B667F"/>
            </a:solidFill>
            <a:ln w="9525" cap="flat">
              <a:noFill/>
              <a:prstDash val="solid"/>
              <a:miter/>
            </a:ln>
          </p:spPr>
          <p:txBody>
            <a:bodyPr rtlCol="0" anchor="ctr"/>
            <a:lstStyle/>
            <a:p>
              <a:endParaRPr lang="zh-CN" altLang="en-US"/>
            </a:p>
          </p:txBody>
        </p:sp>
        <p:sp>
          <p:nvSpPr>
            <p:cNvPr id="241" name="任意多边形: 形状 240">
              <a:extLst>
                <a:ext uri="{FF2B5EF4-FFF2-40B4-BE49-F238E27FC236}">
                  <a16:creationId xmlns:a16="http://schemas.microsoft.com/office/drawing/2014/main" id="{8E00DADD-2A88-4E98-824E-4E6AD1D8F5C3}"/>
                </a:ext>
              </a:extLst>
            </p:cNvPr>
            <p:cNvSpPr/>
            <p:nvPr/>
          </p:nvSpPr>
          <p:spPr>
            <a:xfrm>
              <a:off x="726083" y="2379821"/>
              <a:ext cx="276225" cy="114300"/>
            </a:xfrm>
            <a:custGeom>
              <a:avLst/>
              <a:gdLst>
                <a:gd name="connsiteX0" fmla="*/ 194984 w 276225"/>
                <a:gd name="connsiteY0" fmla="*/ 7144 h 114300"/>
                <a:gd name="connsiteX1" fmla="*/ 269279 w 276225"/>
                <a:gd name="connsiteY1" fmla="*/ 30956 h 114300"/>
                <a:gd name="connsiteX2" fmla="*/ 274994 w 276225"/>
                <a:gd name="connsiteY2" fmla="*/ 44291 h 114300"/>
                <a:gd name="connsiteX3" fmla="*/ 264517 w 276225"/>
                <a:gd name="connsiteY3" fmla="*/ 49054 h 114300"/>
                <a:gd name="connsiteX4" fmla="*/ 255944 w 276225"/>
                <a:gd name="connsiteY4" fmla="*/ 47149 h 114300"/>
                <a:gd name="connsiteX5" fmla="*/ 255944 w 276225"/>
                <a:gd name="connsiteY5" fmla="*/ 50959 h 114300"/>
                <a:gd name="connsiteX6" fmla="*/ 255944 w 276225"/>
                <a:gd name="connsiteY6" fmla="*/ 52864 h 114300"/>
                <a:gd name="connsiteX7" fmla="*/ 245467 w 276225"/>
                <a:gd name="connsiteY7" fmla="*/ 58579 h 114300"/>
                <a:gd name="connsiteX8" fmla="*/ 241657 w 276225"/>
                <a:gd name="connsiteY8" fmla="*/ 57626 h 114300"/>
                <a:gd name="connsiteX9" fmla="*/ 242609 w 276225"/>
                <a:gd name="connsiteY9" fmla="*/ 64294 h 114300"/>
                <a:gd name="connsiteX10" fmla="*/ 242609 w 276225"/>
                <a:gd name="connsiteY10" fmla="*/ 66199 h 114300"/>
                <a:gd name="connsiteX11" fmla="*/ 232132 w 276225"/>
                <a:gd name="connsiteY11" fmla="*/ 71914 h 114300"/>
                <a:gd name="connsiteX12" fmla="*/ 199747 w 276225"/>
                <a:gd name="connsiteY12" fmla="*/ 63341 h 114300"/>
                <a:gd name="connsiteX13" fmla="*/ 183554 w 276225"/>
                <a:gd name="connsiteY13" fmla="*/ 78581 h 114300"/>
                <a:gd name="connsiteX14" fmla="*/ 100687 w 276225"/>
                <a:gd name="connsiteY14" fmla="*/ 107156 h 114300"/>
                <a:gd name="connsiteX15" fmla="*/ 7342 w 276225"/>
                <a:gd name="connsiteY15" fmla="*/ 88106 h 114300"/>
                <a:gd name="connsiteX16" fmla="*/ 80684 w 276225"/>
                <a:gd name="connsiteY16" fmla="*/ 57626 h 114300"/>
                <a:gd name="connsiteX17" fmla="*/ 194984 w 276225"/>
                <a:gd name="connsiteY17"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6225" h="114300">
                  <a:moveTo>
                    <a:pt x="194984" y="7144"/>
                  </a:moveTo>
                  <a:lnTo>
                    <a:pt x="269279" y="30956"/>
                  </a:lnTo>
                  <a:cubicBezTo>
                    <a:pt x="274994" y="32861"/>
                    <a:pt x="277852" y="39529"/>
                    <a:pt x="274994" y="44291"/>
                  </a:cubicBezTo>
                  <a:cubicBezTo>
                    <a:pt x="273089" y="48101"/>
                    <a:pt x="269279" y="50006"/>
                    <a:pt x="264517" y="49054"/>
                  </a:cubicBezTo>
                  <a:lnTo>
                    <a:pt x="255944" y="47149"/>
                  </a:lnTo>
                  <a:cubicBezTo>
                    <a:pt x="255944" y="48101"/>
                    <a:pt x="255944" y="50006"/>
                    <a:pt x="255944" y="50959"/>
                  </a:cubicBezTo>
                  <a:lnTo>
                    <a:pt x="255944" y="52864"/>
                  </a:lnTo>
                  <a:cubicBezTo>
                    <a:pt x="254992" y="57626"/>
                    <a:pt x="250229" y="60484"/>
                    <a:pt x="245467" y="58579"/>
                  </a:cubicBezTo>
                  <a:lnTo>
                    <a:pt x="241657" y="57626"/>
                  </a:lnTo>
                  <a:cubicBezTo>
                    <a:pt x="242609" y="59531"/>
                    <a:pt x="242609" y="61436"/>
                    <a:pt x="242609" y="64294"/>
                  </a:cubicBezTo>
                  <a:lnTo>
                    <a:pt x="242609" y="66199"/>
                  </a:lnTo>
                  <a:cubicBezTo>
                    <a:pt x="241657" y="70961"/>
                    <a:pt x="236894" y="73819"/>
                    <a:pt x="232132" y="71914"/>
                  </a:cubicBezTo>
                  <a:lnTo>
                    <a:pt x="199747" y="63341"/>
                  </a:lnTo>
                  <a:cubicBezTo>
                    <a:pt x="195937" y="69056"/>
                    <a:pt x="190222" y="73819"/>
                    <a:pt x="183554" y="78581"/>
                  </a:cubicBezTo>
                  <a:cubicBezTo>
                    <a:pt x="151169" y="100489"/>
                    <a:pt x="135929" y="101441"/>
                    <a:pt x="100687" y="107156"/>
                  </a:cubicBezTo>
                  <a:cubicBezTo>
                    <a:pt x="28297" y="118586"/>
                    <a:pt x="9247" y="91916"/>
                    <a:pt x="7342" y="88106"/>
                  </a:cubicBezTo>
                  <a:cubicBezTo>
                    <a:pt x="2579" y="75724"/>
                    <a:pt x="85447" y="70009"/>
                    <a:pt x="80684" y="57626"/>
                  </a:cubicBezTo>
                  <a:cubicBezTo>
                    <a:pt x="125452" y="49054"/>
                    <a:pt x="160694" y="28099"/>
                    <a:pt x="194984" y="7144"/>
                  </a:cubicBezTo>
                  <a:close/>
                </a:path>
              </a:pathLst>
            </a:custGeom>
            <a:solidFill>
              <a:srgbClr val="D8C1CA"/>
            </a:solidFill>
            <a:ln w="9525" cap="flat">
              <a:noFill/>
              <a:prstDash val="solid"/>
              <a:miter/>
            </a:ln>
          </p:spPr>
          <p:txBody>
            <a:bodyPr rtlCol="0" anchor="ctr"/>
            <a:lstStyle/>
            <a:p>
              <a:endParaRPr lang="zh-CN" altLang="en-US"/>
            </a:p>
          </p:txBody>
        </p:sp>
        <p:sp>
          <p:nvSpPr>
            <p:cNvPr id="242" name="任意多边形: 形状 241">
              <a:extLst>
                <a:ext uri="{FF2B5EF4-FFF2-40B4-BE49-F238E27FC236}">
                  <a16:creationId xmlns:a16="http://schemas.microsoft.com/office/drawing/2014/main" id="{7B73F3B1-5240-4680-814F-1B1F5F71240F}"/>
                </a:ext>
              </a:extLst>
            </p:cNvPr>
            <p:cNvSpPr/>
            <p:nvPr/>
          </p:nvSpPr>
          <p:spPr>
            <a:xfrm>
              <a:off x="359040" y="2132276"/>
              <a:ext cx="447675" cy="447675"/>
            </a:xfrm>
            <a:custGeom>
              <a:avLst/>
              <a:gdLst>
                <a:gd name="connsiteX0" fmla="*/ 170550 w 447675"/>
                <a:gd name="connsiteY0" fmla="*/ 326126 h 447675"/>
                <a:gd name="connsiteX1" fmla="*/ 447727 w 447675"/>
                <a:gd name="connsiteY1" fmla="*/ 303266 h 447675"/>
                <a:gd name="connsiteX2" fmla="*/ 442012 w 447675"/>
                <a:gd name="connsiteY2" fmla="*/ 371846 h 447675"/>
                <a:gd name="connsiteX3" fmla="*/ 70537 w 447675"/>
                <a:gd name="connsiteY3" fmla="*/ 431854 h 447675"/>
                <a:gd name="connsiteX4" fmla="*/ 83872 w 447675"/>
                <a:gd name="connsiteY4" fmla="*/ 7991 h 447675"/>
                <a:gd name="connsiteX5" fmla="*/ 170550 w 447675"/>
                <a:gd name="connsiteY5" fmla="*/ 326126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675" h="447675">
                  <a:moveTo>
                    <a:pt x="170550" y="326126"/>
                  </a:moveTo>
                  <a:lnTo>
                    <a:pt x="447727" y="303266"/>
                  </a:lnTo>
                  <a:lnTo>
                    <a:pt x="442012" y="371846"/>
                  </a:lnTo>
                  <a:cubicBezTo>
                    <a:pt x="342952" y="383276"/>
                    <a:pt x="91492" y="469954"/>
                    <a:pt x="70537" y="431854"/>
                  </a:cubicBezTo>
                  <a:cubicBezTo>
                    <a:pt x="20055" y="346129"/>
                    <a:pt x="-48525" y="27994"/>
                    <a:pt x="83872" y="7991"/>
                  </a:cubicBezTo>
                  <a:cubicBezTo>
                    <a:pt x="198172" y="-9154"/>
                    <a:pt x="141022" y="238496"/>
                    <a:pt x="170550" y="326126"/>
                  </a:cubicBezTo>
                  <a:close/>
                </a:path>
              </a:pathLst>
            </a:custGeom>
            <a:solidFill>
              <a:srgbClr val="82504B"/>
            </a:solidFill>
            <a:ln w="9525" cap="flat">
              <a:noFill/>
              <a:prstDash val="solid"/>
              <a:miter/>
            </a:ln>
          </p:spPr>
          <p:txBody>
            <a:bodyPr rtlCol="0" anchor="ctr"/>
            <a:lstStyle/>
            <a:p>
              <a:endParaRPr lang="zh-CN" altLang="en-US"/>
            </a:p>
          </p:txBody>
        </p:sp>
        <p:sp>
          <p:nvSpPr>
            <p:cNvPr id="243" name="任意多边形: 形状 242">
              <a:extLst>
                <a:ext uri="{FF2B5EF4-FFF2-40B4-BE49-F238E27FC236}">
                  <a16:creationId xmlns:a16="http://schemas.microsoft.com/office/drawing/2014/main" id="{94C668E5-DFE6-4035-910A-86F31246F125}"/>
                </a:ext>
              </a:extLst>
            </p:cNvPr>
            <p:cNvSpPr/>
            <p:nvPr/>
          </p:nvSpPr>
          <p:spPr>
            <a:xfrm>
              <a:off x="360045" y="2168366"/>
              <a:ext cx="447675" cy="409575"/>
            </a:xfrm>
            <a:custGeom>
              <a:avLst/>
              <a:gdLst>
                <a:gd name="connsiteX0" fmla="*/ 443864 w 447675"/>
                <a:gd name="connsiteY0" fmla="*/ 312896 h 409575"/>
                <a:gd name="connsiteX1" fmla="*/ 441959 w 447675"/>
                <a:gd name="connsiteY1" fmla="*/ 335756 h 409575"/>
                <a:gd name="connsiteX2" fmla="*/ 70484 w 447675"/>
                <a:gd name="connsiteY2" fmla="*/ 395764 h 409575"/>
                <a:gd name="connsiteX3" fmla="*/ 31432 w 447675"/>
                <a:gd name="connsiteY3" fmla="*/ 7144 h 409575"/>
                <a:gd name="connsiteX4" fmla="*/ 44767 w 447675"/>
                <a:gd name="connsiteY4" fmla="*/ 228124 h 409575"/>
                <a:gd name="connsiteX5" fmla="*/ 125729 w 447675"/>
                <a:gd name="connsiteY5" fmla="*/ 379571 h 409575"/>
                <a:gd name="connsiteX6" fmla="*/ 443864 w 447675"/>
                <a:gd name="connsiteY6" fmla="*/ 3128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409575">
                  <a:moveTo>
                    <a:pt x="443864" y="312896"/>
                  </a:moveTo>
                  <a:lnTo>
                    <a:pt x="441959" y="335756"/>
                  </a:lnTo>
                  <a:cubicBezTo>
                    <a:pt x="342899" y="347186"/>
                    <a:pt x="91439" y="433864"/>
                    <a:pt x="70484" y="395764"/>
                  </a:cubicBezTo>
                  <a:cubicBezTo>
                    <a:pt x="28574" y="325279"/>
                    <a:pt x="-24766" y="96679"/>
                    <a:pt x="31432" y="7144"/>
                  </a:cubicBezTo>
                  <a:cubicBezTo>
                    <a:pt x="31432" y="10001"/>
                    <a:pt x="27622" y="126206"/>
                    <a:pt x="44767" y="228124"/>
                  </a:cubicBezTo>
                  <a:cubicBezTo>
                    <a:pt x="61912" y="330994"/>
                    <a:pt x="91439" y="376714"/>
                    <a:pt x="125729" y="379571"/>
                  </a:cubicBezTo>
                  <a:cubicBezTo>
                    <a:pt x="155257" y="381476"/>
                    <a:pt x="381952" y="327184"/>
                    <a:pt x="443864" y="312896"/>
                  </a:cubicBezTo>
                  <a:close/>
                </a:path>
              </a:pathLst>
            </a:custGeom>
            <a:solidFill>
              <a:srgbClr val="6A4849"/>
            </a:solidFill>
            <a:ln w="9525" cap="flat">
              <a:noFill/>
              <a:prstDash val="solid"/>
              <a:miter/>
            </a:ln>
          </p:spPr>
          <p:txBody>
            <a:bodyPr rtlCol="0" anchor="ctr"/>
            <a:lstStyle/>
            <a:p>
              <a:endParaRPr lang="zh-CN" altLang="en-US"/>
            </a:p>
          </p:txBody>
        </p:sp>
        <p:sp>
          <p:nvSpPr>
            <p:cNvPr id="244" name="任意多边形: 形状 243">
              <a:extLst>
                <a:ext uri="{FF2B5EF4-FFF2-40B4-BE49-F238E27FC236}">
                  <a16:creationId xmlns:a16="http://schemas.microsoft.com/office/drawing/2014/main" id="{BCDFCDA8-4E88-4FBE-A014-E4EFC94C961F}"/>
                </a:ext>
              </a:extLst>
            </p:cNvPr>
            <p:cNvSpPr/>
            <p:nvPr/>
          </p:nvSpPr>
          <p:spPr>
            <a:xfrm>
              <a:off x="805338" y="2481738"/>
              <a:ext cx="381000" cy="38100"/>
            </a:xfrm>
            <a:custGeom>
              <a:avLst/>
              <a:gdLst>
                <a:gd name="connsiteX0" fmla="*/ 7144 w 381000"/>
                <a:gd name="connsiteY0" fmla="*/ 7144 h 38100"/>
                <a:gd name="connsiteX1" fmla="*/ 381476 w 381000"/>
                <a:gd name="connsiteY1" fmla="*/ 7144 h 38100"/>
                <a:gd name="connsiteX2" fmla="*/ 381476 w 381000"/>
                <a:gd name="connsiteY2" fmla="*/ 33814 h 38100"/>
                <a:gd name="connsiteX3" fmla="*/ 7144 w 381000"/>
                <a:gd name="connsiteY3" fmla="*/ 33814 h 38100"/>
              </a:gdLst>
              <a:ahLst/>
              <a:cxnLst>
                <a:cxn ang="0">
                  <a:pos x="connsiteX0" y="connsiteY0"/>
                </a:cxn>
                <a:cxn ang="0">
                  <a:pos x="connsiteX1" y="connsiteY1"/>
                </a:cxn>
                <a:cxn ang="0">
                  <a:pos x="connsiteX2" y="connsiteY2"/>
                </a:cxn>
                <a:cxn ang="0">
                  <a:pos x="connsiteX3" y="connsiteY3"/>
                </a:cxn>
              </a:cxnLst>
              <a:rect l="l" t="t" r="r" b="b"/>
              <a:pathLst>
                <a:path w="381000" h="38100">
                  <a:moveTo>
                    <a:pt x="7144" y="7144"/>
                  </a:moveTo>
                  <a:lnTo>
                    <a:pt x="381476" y="7144"/>
                  </a:lnTo>
                  <a:lnTo>
                    <a:pt x="381476" y="33814"/>
                  </a:lnTo>
                  <a:lnTo>
                    <a:pt x="7144" y="33814"/>
                  </a:lnTo>
                  <a:close/>
                </a:path>
              </a:pathLst>
            </a:custGeom>
            <a:solidFill>
              <a:srgbClr val="213444"/>
            </a:solidFill>
            <a:ln w="9525" cap="flat">
              <a:noFill/>
              <a:prstDash val="solid"/>
              <a:miter/>
            </a:ln>
          </p:spPr>
          <p:txBody>
            <a:bodyPr rtlCol="0" anchor="ctr"/>
            <a:lstStyle/>
            <a:p>
              <a:endParaRPr lang="zh-CN" altLang="en-US"/>
            </a:p>
          </p:txBody>
        </p:sp>
        <p:sp>
          <p:nvSpPr>
            <p:cNvPr id="245" name="任意多边形: 形状 244">
              <a:extLst>
                <a:ext uri="{FF2B5EF4-FFF2-40B4-BE49-F238E27FC236}">
                  <a16:creationId xmlns:a16="http://schemas.microsoft.com/office/drawing/2014/main" id="{022AC205-A137-4B80-BD1D-B79DDA4B2492}"/>
                </a:ext>
              </a:extLst>
            </p:cNvPr>
            <p:cNvSpPr/>
            <p:nvPr/>
          </p:nvSpPr>
          <p:spPr>
            <a:xfrm>
              <a:off x="805338" y="2495073"/>
              <a:ext cx="381000" cy="19050"/>
            </a:xfrm>
            <a:custGeom>
              <a:avLst/>
              <a:gdLst>
                <a:gd name="connsiteX0" fmla="*/ 7144 w 381000"/>
                <a:gd name="connsiteY0" fmla="*/ 7144 h 19050"/>
                <a:gd name="connsiteX1" fmla="*/ 381476 w 381000"/>
                <a:gd name="connsiteY1" fmla="*/ 7144 h 19050"/>
                <a:gd name="connsiteX2" fmla="*/ 381476 w 381000"/>
                <a:gd name="connsiteY2" fmla="*/ 20479 h 19050"/>
                <a:gd name="connsiteX3" fmla="*/ 7144 w 3810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0" h="19050">
                  <a:moveTo>
                    <a:pt x="7144" y="7144"/>
                  </a:moveTo>
                  <a:lnTo>
                    <a:pt x="381476" y="7144"/>
                  </a:lnTo>
                  <a:lnTo>
                    <a:pt x="381476" y="20479"/>
                  </a:lnTo>
                  <a:lnTo>
                    <a:pt x="7144" y="20479"/>
                  </a:lnTo>
                  <a:close/>
                </a:path>
              </a:pathLst>
            </a:custGeom>
            <a:solidFill>
              <a:srgbClr val="1A2A36"/>
            </a:solidFill>
            <a:ln w="9525" cap="flat">
              <a:noFill/>
              <a:prstDash val="solid"/>
              <a:miter/>
            </a:ln>
          </p:spPr>
          <p:txBody>
            <a:bodyPr rtlCol="0" anchor="ctr"/>
            <a:lstStyle/>
            <a:p>
              <a:endParaRPr lang="zh-CN" altLang="en-US"/>
            </a:p>
          </p:txBody>
        </p:sp>
        <p:sp>
          <p:nvSpPr>
            <p:cNvPr id="246" name="任意多边形: 形状 245">
              <a:extLst>
                <a:ext uri="{FF2B5EF4-FFF2-40B4-BE49-F238E27FC236}">
                  <a16:creationId xmlns:a16="http://schemas.microsoft.com/office/drawing/2014/main" id="{68D880BA-26DB-4687-AD5E-1A2040CF6446}"/>
                </a:ext>
              </a:extLst>
            </p:cNvPr>
            <p:cNvSpPr/>
            <p:nvPr/>
          </p:nvSpPr>
          <p:spPr>
            <a:xfrm>
              <a:off x="1161573" y="2141696"/>
              <a:ext cx="142875" cy="371475"/>
            </a:xfrm>
            <a:custGeom>
              <a:avLst/>
              <a:gdLst>
                <a:gd name="connsiteX0" fmla="*/ 32861 w 142875"/>
                <a:gd name="connsiteY0" fmla="*/ 370999 h 371475"/>
                <a:gd name="connsiteX1" fmla="*/ 122396 w 142875"/>
                <a:gd name="connsiteY1" fmla="*/ 90964 h 371475"/>
                <a:gd name="connsiteX2" fmla="*/ 121444 w 142875"/>
                <a:gd name="connsiteY2" fmla="*/ 7144 h 371475"/>
                <a:gd name="connsiteX3" fmla="*/ 7144 w 142875"/>
                <a:gd name="connsiteY3" fmla="*/ 363379 h 371475"/>
                <a:gd name="connsiteX4" fmla="*/ 32861 w 142875"/>
                <a:gd name="connsiteY4" fmla="*/ 37099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371475">
                  <a:moveTo>
                    <a:pt x="32861" y="370999"/>
                  </a:moveTo>
                  <a:lnTo>
                    <a:pt x="122396" y="90964"/>
                  </a:lnTo>
                  <a:cubicBezTo>
                    <a:pt x="140494" y="33814"/>
                    <a:pt x="150971" y="15716"/>
                    <a:pt x="121444" y="7144"/>
                  </a:cubicBezTo>
                  <a:lnTo>
                    <a:pt x="7144" y="363379"/>
                  </a:lnTo>
                  <a:lnTo>
                    <a:pt x="32861" y="370999"/>
                  </a:lnTo>
                  <a:close/>
                </a:path>
              </a:pathLst>
            </a:custGeom>
            <a:solidFill>
              <a:srgbClr val="213444"/>
            </a:solidFill>
            <a:ln w="9525" cap="flat">
              <a:noFill/>
              <a:prstDash val="solid"/>
              <a:miter/>
            </a:ln>
          </p:spPr>
          <p:txBody>
            <a:bodyPr rtlCol="0" anchor="ctr"/>
            <a:lstStyle/>
            <a:p>
              <a:endParaRPr lang="zh-CN" altLang="en-US"/>
            </a:p>
          </p:txBody>
        </p:sp>
        <p:sp>
          <p:nvSpPr>
            <p:cNvPr id="247" name="任意多边形: 形状 246">
              <a:extLst>
                <a:ext uri="{FF2B5EF4-FFF2-40B4-BE49-F238E27FC236}">
                  <a16:creationId xmlns:a16="http://schemas.microsoft.com/office/drawing/2014/main" id="{A9E0FB0D-D1F0-4BB7-ABA8-3399BAB11F55}"/>
                </a:ext>
              </a:extLst>
            </p:cNvPr>
            <p:cNvSpPr/>
            <p:nvPr/>
          </p:nvSpPr>
          <p:spPr>
            <a:xfrm>
              <a:off x="1167288" y="2140743"/>
              <a:ext cx="123825" cy="352425"/>
            </a:xfrm>
            <a:custGeom>
              <a:avLst/>
              <a:gdLst>
                <a:gd name="connsiteX0" fmla="*/ 125254 w 123825"/>
                <a:gd name="connsiteY0" fmla="*/ 10954 h 352425"/>
                <a:gd name="connsiteX1" fmla="*/ 116681 w 123825"/>
                <a:gd name="connsiteY1" fmla="*/ 7144 h 352425"/>
                <a:gd name="connsiteX2" fmla="*/ 7144 w 123825"/>
                <a:gd name="connsiteY2" fmla="*/ 348139 h 352425"/>
                <a:gd name="connsiteX3" fmla="*/ 7144 w 123825"/>
                <a:gd name="connsiteY3" fmla="*/ 348139 h 352425"/>
                <a:gd name="connsiteX4" fmla="*/ 11906 w 123825"/>
                <a:gd name="connsiteY4" fmla="*/ 353854 h 352425"/>
                <a:gd name="connsiteX5" fmla="*/ 125254 w 123825"/>
                <a:gd name="connsiteY5" fmla="*/ 10954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352425">
                  <a:moveTo>
                    <a:pt x="125254" y="10954"/>
                  </a:moveTo>
                  <a:cubicBezTo>
                    <a:pt x="122396" y="10001"/>
                    <a:pt x="119539" y="8096"/>
                    <a:pt x="116681" y="7144"/>
                  </a:cubicBezTo>
                  <a:lnTo>
                    <a:pt x="7144" y="348139"/>
                  </a:lnTo>
                  <a:lnTo>
                    <a:pt x="7144" y="348139"/>
                  </a:lnTo>
                  <a:lnTo>
                    <a:pt x="11906" y="353854"/>
                  </a:lnTo>
                  <a:lnTo>
                    <a:pt x="125254" y="10954"/>
                  </a:lnTo>
                  <a:close/>
                </a:path>
              </a:pathLst>
            </a:custGeom>
            <a:solidFill>
              <a:srgbClr val="405369"/>
            </a:solidFill>
            <a:ln w="9525" cap="flat">
              <a:noFill/>
              <a:prstDash val="solid"/>
              <a:miter/>
            </a:ln>
          </p:spPr>
          <p:txBody>
            <a:bodyPr rtlCol="0" anchor="ctr"/>
            <a:lstStyle/>
            <a:p>
              <a:endParaRPr lang="zh-CN" altLang="en-US"/>
            </a:p>
          </p:txBody>
        </p:sp>
        <p:sp>
          <p:nvSpPr>
            <p:cNvPr id="248" name="任意多边形: 形状 247">
              <a:extLst>
                <a:ext uri="{FF2B5EF4-FFF2-40B4-BE49-F238E27FC236}">
                  <a16:creationId xmlns:a16="http://schemas.microsoft.com/office/drawing/2014/main" id="{59307CC4-4239-4FDC-8BEE-BCEC7031DF79}"/>
                </a:ext>
              </a:extLst>
            </p:cNvPr>
            <p:cNvSpPr/>
            <p:nvPr/>
          </p:nvSpPr>
          <p:spPr>
            <a:xfrm>
              <a:off x="1155858" y="2485548"/>
              <a:ext cx="38100" cy="28575"/>
            </a:xfrm>
            <a:custGeom>
              <a:avLst/>
              <a:gdLst>
                <a:gd name="connsiteX0" fmla="*/ 19526 w 38100"/>
                <a:gd name="connsiteY0" fmla="*/ 30004 h 28575"/>
                <a:gd name="connsiteX1" fmla="*/ 31909 w 38100"/>
                <a:gd name="connsiteY1" fmla="*/ 18574 h 28575"/>
                <a:gd name="connsiteX2" fmla="*/ 19526 w 38100"/>
                <a:gd name="connsiteY2" fmla="*/ 7144 h 28575"/>
                <a:gd name="connsiteX3" fmla="*/ 7144 w 38100"/>
                <a:gd name="connsiteY3" fmla="*/ 18574 h 28575"/>
                <a:gd name="connsiteX4" fmla="*/ 19526 w 38100"/>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8575">
                  <a:moveTo>
                    <a:pt x="19526" y="30004"/>
                  </a:moveTo>
                  <a:cubicBezTo>
                    <a:pt x="26194" y="30004"/>
                    <a:pt x="31909" y="24289"/>
                    <a:pt x="31909" y="18574"/>
                  </a:cubicBezTo>
                  <a:cubicBezTo>
                    <a:pt x="31909" y="11906"/>
                    <a:pt x="26194" y="7144"/>
                    <a:pt x="19526" y="7144"/>
                  </a:cubicBezTo>
                  <a:cubicBezTo>
                    <a:pt x="12859" y="7144"/>
                    <a:pt x="7144" y="12859"/>
                    <a:pt x="7144" y="18574"/>
                  </a:cubicBezTo>
                  <a:cubicBezTo>
                    <a:pt x="7144" y="24289"/>
                    <a:pt x="12859" y="30004"/>
                    <a:pt x="19526" y="30004"/>
                  </a:cubicBezTo>
                  <a:close/>
                </a:path>
              </a:pathLst>
            </a:custGeom>
            <a:solidFill>
              <a:srgbClr val="4B667F"/>
            </a:solidFill>
            <a:ln w="9525" cap="flat">
              <a:noFill/>
              <a:prstDash val="solid"/>
              <a:miter/>
            </a:ln>
          </p:spPr>
          <p:txBody>
            <a:bodyPr rtlCol="0" anchor="ctr"/>
            <a:lstStyle/>
            <a:p>
              <a:endParaRPr lang="zh-CN" altLang="en-US"/>
            </a:p>
          </p:txBody>
        </p:sp>
        <p:sp>
          <p:nvSpPr>
            <p:cNvPr id="249" name="任意多边形: 形状 248">
              <a:extLst>
                <a:ext uri="{FF2B5EF4-FFF2-40B4-BE49-F238E27FC236}">
                  <a16:creationId xmlns:a16="http://schemas.microsoft.com/office/drawing/2014/main" id="{DD1B42AF-FD90-4192-8A4B-7C25892EF321}"/>
                </a:ext>
              </a:extLst>
            </p:cNvPr>
            <p:cNvSpPr/>
            <p:nvPr/>
          </p:nvSpPr>
          <p:spPr>
            <a:xfrm>
              <a:off x="531018" y="1767363"/>
              <a:ext cx="257175" cy="161925"/>
            </a:xfrm>
            <a:custGeom>
              <a:avLst/>
              <a:gdLst>
                <a:gd name="connsiteX0" fmla="*/ 197644 w 257175"/>
                <a:gd name="connsiteY0" fmla="*/ 7144 h 161925"/>
                <a:gd name="connsiteX1" fmla="*/ 252889 w 257175"/>
                <a:gd name="connsiteY1" fmla="*/ 54769 h 161925"/>
                <a:gd name="connsiteX2" fmla="*/ 223361 w 257175"/>
                <a:gd name="connsiteY2" fmla="*/ 126206 h 161925"/>
                <a:gd name="connsiteX3" fmla="*/ 134779 w 257175"/>
                <a:gd name="connsiteY3" fmla="*/ 161449 h 161925"/>
                <a:gd name="connsiteX4" fmla="*/ 160496 w 257175"/>
                <a:gd name="connsiteY4" fmla="*/ 141446 h 161925"/>
                <a:gd name="connsiteX5" fmla="*/ 80486 w 257175"/>
                <a:gd name="connsiteY5" fmla="*/ 145256 h 161925"/>
                <a:gd name="connsiteX6" fmla="*/ 7144 w 257175"/>
                <a:gd name="connsiteY6" fmla="*/ 95726 h 161925"/>
                <a:gd name="connsiteX7" fmla="*/ 167164 w 257175"/>
                <a:gd name="connsiteY7" fmla="*/ 22384 h 161925"/>
                <a:gd name="connsiteX8" fmla="*/ 197644 w 257175"/>
                <a:gd name="connsiteY8" fmla="*/ 7144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 h="161925">
                  <a:moveTo>
                    <a:pt x="197644" y="7144"/>
                  </a:moveTo>
                  <a:cubicBezTo>
                    <a:pt x="230981" y="31909"/>
                    <a:pt x="249079" y="44291"/>
                    <a:pt x="252889" y="54769"/>
                  </a:cubicBezTo>
                  <a:cubicBezTo>
                    <a:pt x="257651" y="65246"/>
                    <a:pt x="264319" y="87154"/>
                    <a:pt x="223361" y="126206"/>
                  </a:cubicBezTo>
                  <a:cubicBezTo>
                    <a:pt x="182404" y="164306"/>
                    <a:pt x="130016" y="164306"/>
                    <a:pt x="134779" y="161449"/>
                  </a:cubicBezTo>
                  <a:cubicBezTo>
                    <a:pt x="138589" y="159544"/>
                    <a:pt x="169069" y="137636"/>
                    <a:pt x="160496" y="141446"/>
                  </a:cubicBezTo>
                  <a:cubicBezTo>
                    <a:pt x="152876" y="145256"/>
                    <a:pt x="120491" y="150971"/>
                    <a:pt x="80486" y="145256"/>
                  </a:cubicBezTo>
                  <a:cubicBezTo>
                    <a:pt x="40481" y="138589"/>
                    <a:pt x="7144" y="95726"/>
                    <a:pt x="7144" y="95726"/>
                  </a:cubicBezTo>
                  <a:cubicBezTo>
                    <a:pt x="7144" y="95726"/>
                    <a:pt x="146209" y="37624"/>
                    <a:pt x="167164" y="22384"/>
                  </a:cubicBezTo>
                  <a:cubicBezTo>
                    <a:pt x="190024" y="8096"/>
                    <a:pt x="197644" y="7144"/>
                    <a:pt x="197644" y="7144"/>
                  </a:cubicBezTo>
                  <a:close/>
                </a:path>
              </a:pathLst>
            </a:custGeom>
            <a:solidFill>
              <a:srgbClr val="3E3123"/>
            </a:solidFill>
            <a:ln w="9525" cap="flat">
              <a:noFill/>
              <a:prstDash val="solid"/>
              <a:miter/>
            </a:ln>
          </p:spPr>
          <p:txBody>
            <a:bodyPr rtlCol="0" anchor="ctr"/>
            <a:lstStyle/>
            <a:p>
              <a:endParaRPr lang="zh-CN" altLang="en-US"/>
            </a:p>
          </p:txBody>
        </p:sp>
        <p:sp>
          <p:nvSpPr>
            <p:cNvPr id="250" name="任意多边形: 形状 249">
              <a:extLst>
                <a:ext uri="{FF2B5EF4-FFF2-40B4-BE49-F238E27FC236}">
                  <a16:creationId xmlns:a16="http://schemas.microsoft.com/office/drawing/2014/main" id="{7C09232D-9939-4638-BF15-1EA19D7B0862}"/>
                </a:ext>
              </a:extLst>
            </p:cNvPr>
            <p:cNvSpPr/>
            <p:nvPr/>
          </p:nvSpPr>
          <p:spPr>
            <a:xfrm>
              <a:off x="615553" y="1772126"/>
              <a:ext cx="171450" cy="95250"/>
            </a:xfrm>
            <a:custGeom>
              <a:avLst/>
              <a:gdLst>
                <a:gd name="connsiteX0" fmla="*/ 145494 w 171450"/>
                <a:gd name="connsiteY0" fmla="*/ 7144 h 95250"/>
                <a:gd name="connsiteX1" fmla="*/ 171212 w 171450"/>
                <a:gd name="connsiteY1" fmla="*/ 55721 h 95250"/>
                <a:gd name="connsiteX2" fmla="*/ 115014 w 171450"/>
                <a:gd name="connsiteY2" fmla="*/ 80486 h 95250"/>
                <a:gd name="connsiteX3" fmla="*/ 7382 w 171450"/>
                <a:gd name="connsiteY3" fmla="*/ 82391 h 95250"/>
                <a:gd name="connsiteX4" fmla="*/ 28337 w 171450"/>
                <a:gd name="connsiteY4" fmla="*/ 49054 h 95250"/>
                <a:gd name="connsiteX5" fmla="*/ 9287 w 171450"/>
                <a:gd name="connsiteY5" fmla="*/ 52864 h 95250"/>
                <a:gd name="connsiteX6" fmla="*/ 75009 w 171450"/>
                <a:gd name="connsiteY6" fmla="*/ 22384 h 95250"/>
                <a:gd name="connsiteX7" fmla="*/ 103584 w 171450"/>
                <a:gd name="connsiteY7" fmla="*/ 18574 h 95250"/>
                <a:gd name="connsiteX8" fmla="*/ 145494 w 171450"/>
                <a:gd name="connsiteY8" fmla="*/ 714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95250">
                  <a:moveTo>
                    <a:pt x="145494" y="7144"/>
                  </a:moveTo>
                  <a:cubicBezTo>
                    <a:pt x="158829" y="21431"/>
                    <a:pt x="165497" y="37624"/>
                    <a:pt x="171212" y="55721"/>
                  </a:cubicBezTo>
                  <a:cubicBezTo>
                    <a:pt x="155972" y="66199"/>
                    <a:pt x="136922" y="74771"/>
                    <a:pt x="115014" y="80486"/>
                  </a:cubicBezTo>
                  <a:cubicBezTo>
                    <a:pt x="45482" y="98584"/>
                    <a:pt x="10239" y="79534"/>
                    <a:pt x="7382" y="82391"/>
                  </a:cubicBezTo>
                  <a:cubicBezTo>
                    <a:pt x="4524" y="85249"/>
                    <a:pt x="28337" y="49054"/>
                    <a:pt x="28337" y="49054"/>
                  </a:cubicBezTo>
                  <a:cubicBezTo>
                    <a:pt x="28337" y="49054"/>
                    <a:pt x="25479" y="50006"/>
                    <a:pt x="9287" y="52864"/>
                  </a:cubicBezTo>
                  <a:cubicBezTo>
                    <a:pt x="35004" y="41434"/>
                    <a:pt x="60722" y="30004"/>
                    <a:pt x="75009" y="22384"/>
                  </a:cubicBezTo>
                  <a:cubicBezTo>
                    <a:pt x="83582" y="21431"/>
                    <a:pt x="93107" y="19526"/>
                    <a:pt x="103584" y="18574"/>
                  </a:cubicBezTo>
                  <a:cubicBezTo>
                    <a:pt x="113109" y="16669"/>
                    <a:pt x="137874" y="9049"/>
                    <a:pt x="145494" y="7144"/>
                  </a:cubicBezTo>
                  <a:close/>
                </a:path>
              </a:pathLst>
            </a:custGeom>
            <a:solidFill>
              <a:srgbClr val="372D1F"/>
            </a:solidFill>
            <a:ln w="9525" cap="flat">
              <a:noFill/>
              <a:prstDash val="solid"/>
              <a:miter/>
            </a:ln>
          </p:spPr>
          <p:txBody>
            <a:bodyPr rtlCol="0" anchor="ctr"/>
            <a:lstStyle/>
            <a:p>
              <a:endParaRPr lang="zh-CN" altLang="en-US"/>
            </a:p>
          </p:txBody>
        </p:sp>
        <p:sp>
          <p:nvSpPr>
            <p:cNvPr id="251" name="任意多边形: 形状 250">
              <a:extLst>
                <a:ext uri="{FF2B5EF4-FFF2-40B4-BE49-F238E27FC236}">
                  <a16:creationId xmlns:a16="http://schemas.microsoft.com/office/drawing/2014/main" id="{9C41C1C5-3FA8-4830-9237-866664308DAC}"/>
                </a:ext>
              </a:extLst>
            </p:cNvPr>
            <p:cNvSpPr/>
            <p:nvPr/>
          </p:nvSpPr>
          <p:spPr>
            <a:xfrm>
              <a:off x="421481" y="2038826"/>
              <a:ext cx="161925" cy="180975"/>
            </a:xfrm>
            <a:custGeom>
              <a:avLst/>
              <a:gdLst>
                <a:gd name="connsiteX0" fmla="*/ 23336 w 161925"/>
                <a:gd name="connsiteY0" fmla="*/ 7144 h 180975"/>
                <a:gd name="connsiteX1" fmla="*/ 159544 w 161925"/>
                <a:gd name="connsiteY1" fmla="*/ 111919 h 180975"/>
                <a:gd name="connsiteX2" fmla="*/ 148114 w 161925"/>
                <a:gd name="connsiteY2" fmla="*/ 174784 h 180975"/>
                <a:gd name="connsiteX3" fmla="*/ 7144 w 161925"/>
                <a:gd name="connsiteY3" fmla="*/ 43339 h 180975"/>
                <a:gd name="connsiteX4" fmla="*/ 23336 w 161925"/>
                <a:gd name="connsiteY4" fmla="*/ 7144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80975">
                  <a:moveTo>
                    <a:pt x="23336" y="7144"/>
                  </a:moveTo>
                  <a:cubicBezTo>
                    <a:pt x="23336" y="7144"/>
                    <a:pt x="163354" y="111919"/>
                    <a:pt x="159544" y="111919"/>
                  </a:cubicBezTo>
                  <a:cubicBezTo>
                    <a:pt x="156686" y="111919"/>
                    <a:pt x="149066" y="178594"/>
                    <a:pt x="148114" y="174784"/>
                  </a:cubicBezTo>
                  <a:cubicBezTo>
                    <a:pt x="147161" y="171926"/>
                    <a:pt x="7144" y="43339"/>
                    <a:pt x="7144" y="43339"/>
                  </a:cubicBezTo>
                  <a:lnTo>
                    <a:pt x="23336" y="7144"/>
                  </a:lnTo>
                  <a:close/>
                </a:path>
              </a:pathLst>
            </a:custGeom>
            <a:solidFill>
              <a:srgbClr val="935C38"/>
            </a:solidFill>
            <a:ln w="9525" cap="flat">
              <a:noFill/>
              <a:prstDash val="solid"/>
              <a:miter/>
            </a:ln>
          </p:spPr>
          <p:txBody>
            <a:bodyPr rtlCol="0" anchor="ctr"/>
            <a:lstStyle/>
            <a:p>
              <a:endParaRPr lang="zh-CN" altLang="en-US"/>
            </a:p>
          </p:txBody>
        </p:sp>
        <p:sp>
          <p:nvSpPr>
            <p:cNvPr id="252" name="任意多边形: 形状 251">
              <a:extLst>
                <a:ext uri="{FF2B5EF4-FFF2-40B4-BE49-F238E27FC236}">
                  <a16:creationId xmlns:a16="http://schemas.microsoft.com/office/drawing/2014/main" id="{8C015275-26ED-432F-AD24-F5E3B0132265}"/>
                </a:ext>
              </a:extLst>
            </p:cNvPr>
            <p:cNvSpPr/>
            <p:nvPr/>
          </p:nvSpPr>
          <p:spPr>
            <a:xfrm>
              <a:off x="466897" y="1874190"/>
              <a:ext cx="47625" cy="95250"/>
            </a:xfrm>
            <a:custGeom>
              <a:avLst/>
              <a:gdLst>
                <a:gd name="connsiteX0" fmla="*/ 43642 w 47625"/>
                <a:gd name="connsiteY0" fmla="*/ 12712 h 95250"/>
                <a:gd name="connsiteX1" fmla="*/ 13162 w 47625"/>
                <a:gd name="connsiteY1" fmla="*/ 15569 h 95250"/>
                <a:gd name="connsiteX2" fmla="*/ 16972 w 47625"/>
                <a:gd name="connsiteY2" fmla="*/ 84149 h 95250"/>
                <a:gd name="connsiteX3" fmla="*/ 38880 w 47625"/>
                <a:gd name="connsiteY3" fmla="*/ 71767 h 95250"/>
                <a:gd name="connsiteX4" fmla="*/ 34117 w 47625"/>
                <a:gd name="connsiteY4" fmla="*/ 44144 h 95250"/>
                <a:gd name="connsiteX5" fmla="*/ 49357 w 47625"/>
                <a:gd name="connsiteY5" fmla="*/ 29857 h 95250"/>
                <a:gd name="connsiteX6" fmla="*/ 43642 w 47625"/>
                <a:gd name="connsiteY6" fmla="*/ 1271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95250">
                  <a:moveTo>
                    <a:pt x="43642" y="12712"/>
                  </a:moveTo>
                  <a:cubicBezTo>
                    <a:pt x="37927" y="9854"/>
                    <a:pt x="21735" y="329"/>
                    <a:pt x="13162" y="15569"/>
                  </a:cubicBezTo>
                  <a:cubicBezTo>
                    <a:pt x="4590" y="30809"/>
                    <a:pt x="4590" y="73672"/>
                    <a:pt x="16972" y="84149"/>
                  </a:cubicBezTo>
                  <a:cubicBezTo>
                    <a:pt x="29355" y="94627"/>
                    <a:pt x="43642" y="87007"/>
                    <a:pt x="38880" y="71767"/>
                  </a:cubicBezTo>
                  <a:cubicBezTo>
                    <a:pt x="34117" y="56527"/>
                    <a:pt x="24592" y="50812"/>
                    <a:pt x="34117" y="44144"/>
                  </a:cubicBezTo>
                  <a:cubicBezTo>
                    <a:pt x="43642" y="38429"/>
                    <a:pt x="48405" y="38429"/>
                    <a:pt x="49357" y="29857"/>
                  </a:cubicBezTo>
                  <a:cubicBezTo>
                    <a:pt x="49357" y="22237"/>
                    <a:pt x="43642" y="12712"/>
                    <a:pt x="43642" y="12712"/>
                  </a:cubicBezTo>
                  <a:close/>
                </a:path>
              </a:pathLst>
            </a:custGeom>
            <a:solidFill>
              <a:srgbClr val="C8A1A5"/>
            </a:solidFill>
            <a:ln w="9525" cap="flat">
              <a:noFill/>
              <a:prstDash val="solid"/>
              <a:miter/>
            </a:ln>
          </p:spPr>
          <p:txBody>
            <a:bodyPr rtlCol="0" anchor="ctr"/>
            <a:lstStyle/>
            <a:p>
              <a:endParaRPr lang="zh-CN" altLang="en-US"/>
            </a:p>
          </p:txBody>
        </p:sp>
        <p:sp>
          <p:nvSpPr>
            <p:cNvPr id="253" name="任意多边形: 形状 252">
              <a:extLst>
                <a:ext uri="{FF2B5EF4-FFF2-40B4-BE49-F238E27FC236}">
                  <a16:creationId xmlns:a16="http://schemas.microsoft.com/office/drawing/2014/main" id="{A6F43B33-8D91-469B-8A22-E72B65C2FB97}"/>
                </a:ext>
              </a:extLst>
            </p:cNvPr>
            <p:cNvSpPr/>
            <p:nvPr/>
          </p:nvSpPr>
          <p:spPr>
            <a:xfrm>
              <a:off x="336708" y="2296953"/>
              <a:ext cx="295275" cy="581025"/>
            </a:xfrm>
            <a:custGeom>
              <a:avLst/>
              <a:gdLst>
                <a:gd name="connsiteX0" fmla="*/ 90011 w 295275"/>
                <a:gd name="connsiteY0" fmla="*/ 525304 h 581025"/>
                <a:gd name="connsiteX1" fmla="*/ 221456 w 295275"/>
                <a:gd name="connsiteY1" fmla="*/ 490061 h 581025"/>
                <a:gd name="connsiteX2" fmla="*/ 259556 w 295275"/>
                <a:gd name="connsiteY2" fmla="*/ 482441 h 581025"/>
                <a:gd name="connsiteX3" fmla="*/ 291941 w 295275"/>
                <a:gd name="connsiteY3" fmla="*/ 475774 h 581025"/>
                <a:gd name="connsiteX4" fmla="*/ 290989 w 295275"/>
                <a:gd name="connsiteY4" fmla="*/ 473869 h 581025"/>
                <a:gd name="connsiteX5" fmla="*/ 265271 w 295275"/>
                <a:gd name="connsiteY5" fmla="*/ 252889 h 581025"/>
                <a:gd name="connsiteX6" fmla="*/ 92869 w 295275"/>
                <a:gd name="connsiteY6" fmla="*/ 268129 h 581025"/>
                <a:gd name="connsiteX7" fmla="*/ 30004 w 295275"/>
                <a:gd name="connsiteY7" fmla="*/ 7144 h 581025"/>
                <a:gd name="connsiteX8" fmla="*/ 85249 w 295275"/>
                <a:gd name="connsiteY8" fmla="*/ 400526 h 581025"/>
                <a:gd name="connsiteX9" fmla="*/ 71914 w 295275"/>
                <a:gd name="connsiteY9" fmla="*/ 460534 h 581025"/>
                <a:gd name="connsiteX10" fmla="*/ 10954 w 295275"/>
                <a:gd name="connsiteY10" fmla="*/ 559594 h 581025"/>
                <a:gd name="connsiteX11" fmla="*/ 7144 w 295275"/>
                <a:gd name="connsiteY11" fmla="*/ 564356 h 581025"/>
                <a:gd name="connsiteX12" fmla="*/ 8096 w 295275"/>
                <a:gd name="connsiteY12" fmla="*/ 574834 h 581025"/>
                <a:gd name="connsiteX13" fmla="*/ 12859 w 295275"/>
                <a:gd name="connsiteY13" fmla="*/ 571976 h 581025"/>
                <a:gd name="connsiteX14" fmla="*/ 90011 w 295275"/>
                <a:gd name="connsiteY14" fmla="*/ 525304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275" h="581025">
                  <a:moveTo>
                    <a:pt x="90011" y="525304"/>
                  </a:moveTo>
                  <a:cubicBezTo>
                    <a:pt x="133826" y="513874"/>
                    <a:pt x="177641" y="501491"/>
                    <a:pt x="221456" y="490061"/>
                  </a:cubicBezTo>
                  <a:cubicBezTo>
                    <a:pt x="233839" y="487204"/>
                    <a:pt x="247174" y="484346"/>
                    <a:pt x="259556" y="482441"/>
                  </a:cubicBezTo>
                  <a:cubicBezTo>
                    <a:pt x="270034" y="480536"/>
                    <a:pt x="280511" y="477679"/>
                    <a:pt x="291941" y="475774"/>
                  </a:cubicBezTo>
                  <a:cubicBezTo>
                    <a:pt x="291941" y="474821"/>
                    <a:pt x="290989" y="473869"/>
                    <a:pt x="290989" y="473869"/>
                  </a:cubicBezTo>
                  <a:cubicBezTo>
                    <a:pt x="260509" y="392906"/>
                    <a:pt x="258604" y="316706"/>
                    <a:pt x="265271" y="252889"/>
                  </a:cubicBezTo>
                  <a:cubicBezTo>
                    <a:pt x="181451" y="272891"/>
                    <a:pt x="104299" y="288131"/>
                    <a:pt x="92869" y="268129"/>
                  </a:cubicBezTo>
                  <a:cubicBezTo>
                    <a:pt x="65246" y="221456"/>
                    <a:pt x="31909" y="106204"/>
                    <a:pt x="30004" y="7144"/>
                  </a:cubicBezTo>
                  <a:cubicBezTo>
                    <a:pt x="11906" y="140494"/>
                    <a:pt x="94774" y="256699"/>
                    <a:pt x="85249" y="400526"/>
                  </a:cubicBezTo>
                  <a:cubicBezTo>
                    <a:pt x="84296" y="421481"/>
                    <a:pt x="78581" y="441484"/>
                    <a:pt x="71914" y="460534"/>
                  </a:cubicBezTo>
                  <a:cubicBezTo>
                    <a:pt x="55721" y="502444"/>
                    <a:pt x="28099" y="537686"/>
                    <a:pt x="10954" y="559594"/>
                  </a:cubicBezTo>
                  <a:cubicBezTo>
                    <a:pt x="10001" y="561499"/>
                    <a:pt x="8096" y="562451"/>
                    <a:pt x="7144" y="564356"/>
                  </a:cubicBezTo>
                  <a:cubicBezTo>
                    <a:pt x="7144" y="568166"/>
                    <a:pt x="7144" y="571024"/>
                    <a:pt x="8096" y="574834"/>
                  </a:cubicBezTo>
                  <a:cubicBezTo>
                    <a:pt x="10001" y="573881"/>
                    <a:pt x="11906" y="572929"/>
                    <a:pt x="12859" y="571976"/>
                  </a:cubicBezTo>
                  <a:cubicBezTo>
                    <a:pt x="38576" y="554831"/>
                    <a:pt x="64294" y="539591"/>
                    <a:pt x="90011" y="525304"/>
                  </a:cubicBezTo>
                  <a:close/>
                </a:path>
              </a:pathLst>
            </a:custGeom>
            <a:solidFill>
              <a:srgbClr val="B56535"/>
            </a:solidFill>
            <a:ln w="9525" cap="flat">
              <a:noFill/>
              <a:prstDash val="solid"/>
              <a:miter/>
            </a:ln>
          </p:spPr>
          <p:txBody>
            <a:bodyPr rtlCol="0" anchor="ctr"/>
            <a:lstStyle/>
            <a:p>
              <a:endParaRPr lang="zh-CN" altLang="en-US"/>
            </a:p>
          </p:txBody>
        </p:sp>
        <p:sp>
          <p:nvSpPr>
            <p:cNvPr id="254" name="任意多边形: 形状 253">
              <a:extLst>
                <a:ext uri="{FF2B5EF4-FFF2-40B4-BE49-F238E27FC236}">
                  <a16:creationId xmlns:a16="http://schemas.microsoft.com/office/drawing/2014/main" id="{E4837B33-7988-4753-9BF7-D88DE2149A43}"/>
                </a:ext>
              </a:extLst>
            </p:cNvPr>
            <p:cNvSpPr/>
            <p:nvPr/>
          </p:nvSpPr>
          <p:spPr>
            <a:xfrm>
              <a:off x="433748" y="1753808"/>
              <a:ext cx="257175" cy="142875"/>
            </a:xfrm>
            <a:custGeom>
              <a:avLst/>
              <a:gdLst>
                <a:gd name="connsiteX0" fmla="*/ 205379 w 257175"/>
                <a:gd name="connsiteY0" fmla="*/ 41654 h 142875"/>
                <a:gd name="connsiteX1" fmla="*/ 243479 w 257175"/>
                <a:gd name="connsiteY1" fmla="*/ 12126 h 142875"/>
                <a:gd name="connsiteX2" fmla="*/ 157754 w 257175"/>
                <a:gd name="connsiteY2" fmla="*/ 22604 h 142875"/>
                <a:gd name="connsiteX3" fmla="*/ 112986 w 257175"/>
                <a:gd name="connsiteY3" fmla="*/ 33081 h 142875"/>
                <a:gd name="connsiteX4" fmla="*/ 146324 w 257175"/>
                <a:gd name="connsiteY4" fmla="*/ 8316 h 142875"/>
                <a:gd name="connsiteX5" fmla="*/ 61551 w 257175"/>
                <a:gd name="connsiteY5" fmla="*/ 34034 h 142875"/>
                <a:gd name="connsiteX6" fmla="*/ 7259 w 257175"/>
                <a:gd name="connsiteY6" fmla="*/ 142619 h 142875"/>
                <a:gd name="connsiteX7" fmla="*/ 41549 w 257175"/>
                <a:gd name="connsiteY7" fmla="*/ 99756 h 142875"/>
                <a:gd name="connsiteX8" fmla="*/ 72981 w 257175"/>
                <a:gd name="connsiteY8" fmla="*/ 74991 h 142875"/>
                <a:gd name="connsiteX9" fmla="*/ 104414 w 257175"/>
                <a:gd name="connsiteY9" fmla="*/ 61656 h 142875"/>
                <a:gd name="connsiteX10" fmla="*/ 87269 w 257175"/>
                <a:gd name="connsiteY10" fmla="*/ 98804 h 142875"/>
                <a:gd name="connsiteX11" fmla="*/ 164421 w 257175"/>
                <a:gd name="connsiteY11" fmla="*/ 77849 h 142875"/>
                <a:gd name="connsiteX12" fmla="*/ 191091 w 257175"/>
                <a:gd name="connsiteY12" fmla="*/ 72134 h 142875"/>
                <a:gd name="connsiteX13" fmla="*/ 256814 w 257175"/>
                <a:gd name="connsiteY13" fmla="*/ 41654 h 142875"/>
                <a:gd name="connsiteX14" fmla="*/ 205379 w 257175"/>
                <a:gd name="connsiteY14" fmla="*/ 4165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175" h="142875">
                  <a:moveTo>
                    <a:pt x="205379" y="41654"/>
                  </a:moveTo>
                  <a:cubicBezTo>
                    <a:pt x="210141" y="40701"/>
                    <a:pt x="243479" y="12126"/>
                    <a:pt x="243479" y="12126"/>
                  </a:cubicBezTo>
                  <a:cubicBezTo>
                    <a:pt x="243479" y="12126"/>
                    <a:pt x="185376" y="15936"/>
                    <a:pt x="157754" y="22604"/>
                  </a:cubicBezTo>
                  <a:cubicBezTo>
                    <a:pt x="130131" y="29271"/>
                    <a:pt x="112986" y="33081"/>
                    <a:pt x="112986" y="33081"/>
                  </a:cubicBezTo>
                  <a:lnTo>
                    <a:pt x="146324" y="8316"/>
                  </a:lnTo>
                  <a:cubicBezTo>
                    <a:pt x="146324" y="8316"/>
                    <a:pt x="95841" y="-1209"/>
                    <a:pt x="61551" y="34034"/>
                  </a:cubicBezTo>
                  <a:cubicBezTo>
                    <a:pt x="27261" y="69276"/>
                    <a:pt x="5354" y="150239"/>
                    <a:pt x="7259" y="142619"/>
                  </a:cubicBezTo>
                  <a:cubicBezTo>
                    <a:pt x="8211" y="137856"/>
                    <a:pt x="23451" y="117854"/>
                    <a:pt x="41549" y="99756"/>
                  </a:cubicBezTo>
                  <a:cubicBezTo>
                    <a:pt x="52026" y="89279"/>
                    <a:pt x="62504" y="80706"/>
                    <a:pt x="72981" y="74991"/>
                  </a:cubicBezTo>
                  <a:cubicBezTo>
                    <a:pt x="101556" y="60704"/>
                    <a:pt x="107271" y="57846"/>
                    <a:pt x="104414" y="61656"/>
                  </a:cubicBezTo>
                  <a:cubicBezTo>
                    <a:pt x="101556" y="64514"/>
                    <a:pt x="85364" y="101661"/>
                    <a:pt x="87269" y="98804"/>
                  </a:cubicBezTo>
                  <a:cubicBezTo>
                    <a:pt x="89174" y="95946"/>
                    <a:pt x="125369" y="86421"/>
                    <a:pt x="164421" y="77849"/>
                  </a:cubicBezTo>
                  <a:cubicBezTo>
                    <a:pt x="175851" y="74991"/>
                    <a:pt x="184424" y="73086"/>
                    <a:pt x="191091" y="72134"/>
                  </a:cubicBezTo>
                  <a:cubicBezTo>
                    <a:pt x="216809" y="60704"/>
                    <a:pt x="242526" y="49274"/>
                    <a:pt x="256814" y="41654"/>
                  </a:cubicBezTo>
                  <a:cubicBezTo>
                    <a:pt x="216809" y="46416"/>
                    <a:pt x="201569" y="42606"/>
                    <a:pt x="205379" y="41654"/>
                  </a:cubicBezTo>
                  <a:close/>
                </a:path>
              </a:pathLst>
            </a:custGeom>
            <a:solidFill>
              <a:srgbClr val="372D1F"/>
            </a:solidFill>
            <a:ln w="9525" cap="flat">
              <a:noFill/>
              <a:prstDash val="solid"/>
              <a:miter/>
            </a:ln>
          </p:spPr>
          <p:txBody>
            <a:bodyPr rtlCol="0" anchor="ctr"/>
            <a:lstStyle/>
            <a:p>
              <a:endParaRPr lang="zh-CN" altLang="en-US"/>
            </a:p>
          </p:txBody>
        </p:sp>
        <p:sp>
          <p:nvSpPr>
            <p:cNvPr id="255" name="任意多边形: 形状 254">
              <a:extLst>
                <a:ext uri="{FF2B5EF4-FFF2-40B4-BE49-F238E27FC236}">
                  <a16:creationId xmlns:a16="http://schemas.microsoft.com/office/drawing/2014/main" id="{095C8726-DEBD-4C1B-9222-3AC46054ECE1}"/>
                </a:ext>
              </a:extLst>
            </p:cNvPr>
            <p:cNvSpPr/>
            <p:nvPr/>
          </p:nvSpPr>
          <p:spPr>
            <a:xfrm>
              <a:off x="535781" y="1879758"/>
              <a:ext cx="209550" cy="66675"/>
            </a:xfrm>
            <a:custGeom>
              <a:avLst/>
              <a:gdLst>
                <a:gd name="connsiteX0" fmla="*/ 76676 w 209550"/>
                <a:gd name="connsiteY0" fmla="*/ 32861 h 66675"/>
                <a:gd name="connsiteX1" fmla="*/ 26194 w 209550"/>
                <a:gd name="connsiteY1" fmla="*/ 7144 h 66675"/>
                <a:gd name="connsiteX2" fmla="*/ 7144 w 209550"/>
                <a:gd name="connsiteY2" fmla="*/ 63341 h 66675"/>
                <a:gd name="connsiteX3" fmla="*/ 10001 w 209550"/>
                <a:gd name="connsiteY3" fmla="*/ 61436 h 66675"/>
                <a:gd name="connsiteX4" fmla="*/ 29051 w 209550"/>
                <a:gd name="connsiteY4" fmla="*/ 24289 h 66675"/>
                <a:gd name="connsiteX5" fmla="*/ 59531 w 209550"/>
                <a:gd name="connsiteY5" fmla="*/ 38576 h 66675"/>
                <a:gd name="connsiteX6" fmla="*/ 133826 w 209550"/>
                <a:gd name="connsiteY6" fmla="*/ 39529 h 66675"/>
                <a:gd name="connsiteX7" fmla="*/ 102394 w 209550"/>
                <a:gd name="connsiteY7" fmla="*/ 61436 h 66675"/>
                <a:gd name="connsiteX8" fmla="*/ 150971 w 209550"/>
                <a:gd name="connsiteY8" fmla="*/ 55721 h 66675"/>
                <a:gd name="connsiteX9" fmla="*/ 182404 w 209550"/>
                <a:gd name="connsiteY9" fmla="*/ 44291 h 66675"/>
                <a:gd name="connsiteX10" fmla="*/ 206216 w 209550"/>
                <a:gd name="connsiteY10" fmla="*/ 23336 h 66675"/>
                <a:gd name="connsiteX11" fmla="*/ 129064 w 209550"/>
                <a:gd name="connsiteY11" fmla="*/ 49054 h 66675"/>
                <a:gd name="connsiteX12" fmla="*/ 154781 w 209550"/>
                <a:gd name="connsiteY12" fmla="*/ 29051 h 66675"/>
                <a:gd name="connsiteX13" fmla="*/ 76676 w 209550"/>
                <a:gd name="connsiteY13" fmla="*/ 3286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50" h="66675">
                  <a:moveTo>
                    <a:pt x="76676" y="32861"/>
                  </a:moveTo>
                  <a:cubicBezTo>
                    <a:pt x="57626" y="30004"/>
                    <a:pt x="39529" y="18574"/>
                    <a:pt x="26194" y="7144"/>
                  </a:cubicBezTo>
                  <a:cubicBezTo>
                    <a:pt x="21431" y="24289"/>
                    <a:pt x="15716" y="52864"/>
                    <a:pt x="7144" y="63341"/>
                  </a:cubicBezTo>
                  <a:cubicBezTo>
                    <a:pt x="8096" y="62389"/>
                    <a:pt x="9049" y="62389"/>
                    <a:pt x="10001" y="61436"/>
                  </a:cubicBezTo>
                  <a:cubicBezTo>
                    <a:pt x="15716" y="56674"/>
                    <a:pt x="29051" y="24289"/>
                    <a:pt x="29051" y="24289"/>
                  </a:cubicBezTo>
                  <a:cubicBezTo>
                    <a:pt x="29051" y="24289"/>
                    <a:pt x="32861" y="28099"/>
                    <a:pt x="59531" y="38576"/>
                  </a:cubicBezTo>
                  <a:cubicBezTo>
                    <a:pt x="86201" y="48101"/>
                    <a:pt x="133826" y="39529"/>
                    <a:pt x="133826" y="39529"/>
                  </a:cubicBezTo>
                  <a:cubicBezTo>
                    <a:pt x="133826" y="39529"/>
                    <a:pt x="106204" y="60484"/>
                    <a:pt x="102394" y="61436"/>
                  </a:cubicBezTo>
                  <a:cubicBezTo>
                    <a:pt x="99536" y="62389"/>
                    <a:pt x="118586" y="63341"/>
                    <a:pt x="150971" y="55721"/>
                  </a:cubicBezTo>
                  <a:cubicBezTo>
                    <a:pt x="162401" y="52864"/>
                    <a:pt x="172879" y="49054"/>
                    <a:pt x="182404" y="44291"/>
                  </a:cubicBezTo>
                  <a:cubicBezTo>
                    <a:pt x="182404" y="42386"/>
                    <a:pt x="205264" y="26194"/>
                    <a:pt x="206216" y="23336"/>
                  </a:cubicBezTo>
                  <a:cubicBezTo>
                    <a:pt x="170974" y="45244"/>
                    <a:pt x="126206" y="50959"/>
                    <a:pt x="129064" y="49054"/>
                  </a:cubicBezTo>
                  <a:cubicBezTo>
                    <a:pt x="132874" y="47149"/>
                    <a:pt x="163354" y="25241"/>
                    <a:pt x="154781" y="29051"/>
                  </a:cubicBezTo>
                  <a:cubicBezTo>
                    <a:pt x="148114" y="32861"/>
                    <a:pt x="116681" y="38576"/>
                    <a:pt x="76676" y="32861"/>
                  </a:cubicBezTo>
                  <a:close/>
                </a:path>
              </a:pathLst>
            </a:custGeom>
            <a:solidFill>
              <a:srgbClr val="F2F2F2"/>
            </a:solidFill>
            <a:ln w="9525" cap="flat">
              <a:noFill/>
              <a:prstDash val="solid"/>
              <a:miter/>
            </a:ln>
          </p:spPr>
          <p:txBody>
            <a:bodyPr rtlCol="0" anchor="ctr"/>
            <a:lstStyle/>
            <a:p>
              <a:endParaRPr lang="zh-CN" altLang="en-US"/>
            </a:p>
          </p:txBody>
        </p:sp>
        <p:sp>
          <p:nvSpPr>
            <p:cNvPr id="256" name="任意多边形: 形状 255">
              <a:extLst>
                <a:ext uri="{FF2B5EF4-FFF2-40B4-BE49-F238E27FC236}">
                  <a16:creationId xmlns:a16="http://schemas.microsoft.com/office/drawing/2014/main" id="{2A5F9797-D8E2-44D4-8595-A9D4E4F9031B}"/>
                </a:ext>
              </a:extLst>
            </p:cNvPr>
            <p:cNvSpPr/>
            <p:nvPr/>
          </p:nvSpPr>
          <p:spPr>
            <a:xfrm>
              <a:off x="342423" y="2796063"/>
              <a:ext cx="552450" cy="142875"/>
            </a:xfrm>
            <a:custGeom>
              <a:avLst/>
              <a:gdLst>
                <a:gd name="connsiteX0" fmla="*/ 153829 w 552450"/>
                <a:gd name="connsiteY0" fmla="*/ 7144 h 142875"/>
                <a:gd name="connsiteX1" fmla="*/ 84296 w 552450"/>
                <a:gd name="connsiteY1" fmla="*/ 26194 h 142875"/>
                <a:gd name="connsiteX2" fmla="*/ 7144 w 552450"/>
                <a:gd name="connsiteY2" fmla="*/ 70961 h 142875"/>
                <a:gd name="connsiteX3" fmla="*/ 54769 w 552450"/>
                <a:gd name="connsiteY3" fmla="*/ 128111 h 142875"/>
                <a:gd name="connsiteX4" fmla="*/ 353854 w 552450"/>
                <a:gd name="connsiteY4" fmla="*/ 128111 h 142875"/>
                <a:gd name="connsiteX5" fmla="*/ 477679 w 552450"/>
                <a:gd name="connsiteY5" fmla="*/ 128111 h 142875"/>
                <a:gd name="connsiteX6" fmla="*/ 524351 w 552450"/>
                <a:gd name="connsiteY6" fmla="*/ 143351 h 142875"/>
                <a:gd name="connsiteX7" fmla="*/ 547211 w 552450"/>
                <a:gd name="connsiteY7" fmla="*/ 144304 h 142875"/>
                <a:gd name="connsiteX8" fmla="*/ 547211 w 552450"/>
                <a:gd name="connsiteY8" fmla="*/ 90011 h 142875"/>
                <a:gd name="connsiteX9" fmla="*/ 235744 w 552450"/>
                <a:gd name="connsiteY9" fmla="*/ 54769 h 142875"/>
                <a:gd name="connsiteX10" fmla="*/ 169069 w 552450"/>
                <a:gd name="connsiteY10" fmla="*/ 34766 h 142875"/>
                <a:gd name="connsiteX11" fmla="*/ 153829 w 552450"/>
                <a:gd name="connsiteY11" fmla="*/ 714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50" h="142875">
                  <a:moveTo>
                    <a:pt x="153829" y="7144"/>
                  </a:moveTo>
                  <a:cubicBezTo>
                    <a:pt x="130969" y="13811"/>
                    <a:pt x="107156" y="19526"/>
                    <a:pt x="84296" y="26194"/>
                  </a:cubicBezTo>
                  <a:cubicBezTo>
                    <a:pt x="58579" y="41434"/>
                    <a:pt x="32861" y="55721"/>
                    <a:pt x="7144" y="70961"/>
                  </a:cubicBezTo>
                  <a:cubicBezTo>
                    <a:pt x="12859" y="98584"/>
                    <a:pt x="27146" y="118586"/>
                    <a:pt x="54769" y="128111"/>
                  </a:cubicBezTo>
                  <a:lnTo>
                    <a:pt x="353854" y="128111"/>
                  </a:lnTo>
                  <a:lnTo>
                    <a:pt x="477679" y="128111"/>
                  </a:lnTo>
                  <a:cubicBezTo>
                    <a:pt x="496729" y="128111"/>
                    <a:pt x="513874" y="133826"/>
                    <a:pt x="524351" y="143351"/>
                  </a:cubicBezTo>
                  <a:lnTo>
                    <a:pt x="547211" y="144304"/>
                  </a:lnTo>
                  <a:lnTo>
                    <a:pt x="547211" y="90011"/>
                  </a:lnTo>
                  <a:cubicBezTo>
                    <a:pt x="457676" y="83344"/>
                    <a:pt x="319564" y="70009"/>
                    <a:pt x="235744" y="54769"/>
                  </a:cubicBezTo>
                  <a:cubicBezTo>
                    <a:pt x="202406" y="48101"/>
                    <a:pt x="177641" y="42386"/>
                    <a:pt x="169069" y="34766"/>
                  </a:cubicBezTo>
                  <a:cubicBezTo>
                    <a:pt x="160496" y="26194"/>
                    <a:pt x="154781" y="16669"/>
                    <a:pt x="153829" y="7144"/>
                  </a:cubicBezTo>
                  <a:close/>
                </a:path>
              </a:pathLst>
            </a:custGeom>
            <a:solidFill>
              <a:srgbClr val="0F1C22"/>
            </a:solidFill>
            <a:ln w="9525" cap="flat">
              <a:noFill/>
              <a:prstDash val="solid"/>
              <a:miter/>
            </a:ln>
          </p:spPr>
          <p:txBody>
            <a:bodyPr rtlCol="0" anchor="ctr"/>
            <a:lstStyle/>
            <a:p>
              <a:endParaRPr lang="zh-CN" altLang="en-US"/>
            </a:p>
          </p:txBody>
        </p:sp>
        <p:sp>
          <p:nvSpPr>
            <p:cNvPr id="257" name="任意多边形: 形状 256">
              <a:extLst>
                <a:ext uri="{FF2B5EF4-FFF2-40B4-BE49-F238E27FC236}">
                  <a16:creationId xmlns:a16="http://schemas.microsoft.com/office/drawing/2014/main" id="{FE7D9131-875F-4F4B-857C-AA310ED43B3E}"/>
                </a:ext>
              </a:extLst>
            </p:cNvPr>
            <p:cNvSpPr/>
            <p:nvPr/>
          </p:nvSpPr>
          <p:spPr>
            <a:xfrm>
              <a:off x="282416" y="2202656"/>
              <a:ext cx="47625" cy="428625"/>
            </a:xfrm>
            <a:custGeom>
              <a:avLst/>
              <a:gdLst>
                <a:gd name="connsiteX0" fmla="*/ 43339 w 47625"/>
                <a:gd name="connsiteY0" fmla="*/ 43339 h 428625"/>
                <a:gd name="connsiteX1" fmla="*/ 7144 w 47625"/>
                <a:gd name="connsiteY1" fmla="*/ 7144 h 428625"/>
                <a:gd name="connsiteX2" fmla="*/ 7144 w 47625"/>
                <a:gd name="connsiteY2" fmla="*/ 345281 h 428625"/>
                <a:gd name="connsiteX3" fmla="*/ 7144 w 47625"/>
                <a:gd name="connsiteY3" fmla="*/ 421481 h 428625"/>
                <a:gd name="connsiteX4" fmla="*/ 21431 w 47625"/>
                <a:gd name="connsiteY4" fmla="*/ 418624 h 428625"/>
                <a:gd name="connsiteX5" fmla="*/ 43339 w 47625"/>
                <a:gd name="connsiteY5" fmla="*/ 385286 h 428625"/>
                <a:gd name="connsiteX6" fmla="*/ 43339 w 47625"/>
                <a:gd name="connsiteY6" fmla="*/ 344329 h 428625"/>
                <a:gd name="connsiteX7" fmla="*/ 43339 w 47625"/>
                <a:gd name="connsiteY7" fmla="*/ 142399 h 428625"/>
                <a:gd name="connsiteX8" fmla="*/ 43339 w 47625"/>
                <a:gd name="connsiteY8" fmla="*/ 43339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28625">
                  <a:moveTo>
                    <a:pt x="43339" y="43339"/>
                  </a:moveTo>
                  <a:cubicBezTo>
                    <a:pt x="43339" y="23336"/>
                    <a:pt x="27146" y="7144"/>
                    <a:pt x="7144" y="7144"/>
                  </a:cubicBezTo>
                  <a:lnTo>
                    <a:pt x="7144" y="345281"/>
                  </a:lnTo>
                  <a:lnTo>
                    <a:pt x="7144" y="421481"/>
                  </a:lnTo>
                  <a:cubicBezTo>
                    <a:pt x="11906" y="421481"/>
                    <a:pt x="16669" y="420529"/>
                    <a:pt x="21431" y="418624"/>
                  </a:cubicBezTo>
                  <a:cubicBezTo>
                    <a:pt x="34766" y="412909"/>
                    <a:pt x="43339" y="399574"/>
                    <a:pt x="43339" y="385286"/>
                  </a:cubicBezTo>
                  <a:lnTo>
                    <a:pt x="43339" y="344329"/>
                  </a:lnTo>
                  <a:lnTo>
                    <a:pt x="43339" y="142399"/>
                  </a:lnTo>
                  <a:lnTo>
                    <a:pt x="43339" y="43339"/>
                  </a:lnTo>
                  <a:close/>
                </a:path>
              </a:pathLst>
            </a:custGeom>
            <a:solidFill>
              <a:srgbClr val="071E3E"/>
            </a:solidFill>
            <a:ln w="9525" cap="flat">
              <a:noFill/>
              <a:prstDash val="solid"/>
              <a:miter/>
            </a:ln>
          </p:spPr>
          <p:txBody>
            <a:bodyPr rtlCol="0" anchor="ctr"/>
            <a:lstStyle/>
            <a:p>
              <a:endParaRPr lang="zh-CN" altLang="en-US"/>
            </a:p>
          </p:txBody>
        </p:sp>
        <p:sp>
          <p:nvSpPr>
            <p:cNvPr id="258" name="任意多边形: 形状 257">
              <a:extLst>
                <a:ext uri="{FF2B5EF4-FFF2-40B4-BE49-F238E27FC236}">
                  <a16:creationId xmlns:a16="http://schemas.microsoft.com/office/drawing/2014/main" id="{28C9453A-C65C-4F31-9947-751D25BBD579}"/>
                </a:ext>
              </a:extLst>
            </p:cNvPr>
            <p:cNvSpPr/>
            <p:nvPr/>
          </p:nvSpPr>
          <p:spPr>
            <a:xfrm>
              <a:off x="795813" y="2421731"/>
              <a:ext cx="171450" cy="66675"/>
            </a:xfrm>
            <a:custGeom>
              <a:avLst/>
              <a:gdLst>
                <a:gd name="connsiteX0" fmla="*/ 9049 w 171450"/>
                <a:gd name="connsiteY0" fmla="*/ 49054 h 66675"/>
                <a:gd name="connsiteX1" fmla="*/ 8096 w 171450"/>
                <a:gd name="connsiteY1" fmla="*/ 58579 h 66675"/>
                <a:gd name="connsiteX2" fmla="*/ 7144 w 171450"/>
                <a:gd name="connsiteY2" fmla="*/ 68104 h 66675"/>
                <a:gd name="connsiteX3" fmla="*/ 16669 w 171450"/>
                <a:gd name="connsiteY3" fmla="*/ 67151 h 66675"/>
                <a:gd name="connsiteX4" fmla="*/ 16669 w 171450"/>
                <a:gd name="connsiteY4" fmla="*/ 66199 h 66675"/>
                <a:gd name="connsiteX5" fmla="*/ 22384 w 171450"/>
                <a:gd name="connsiteY5" fmla="*/ 66199 h 66675"/>
                <a:gd name="connsiteX6" fmla="*/ 30004 w 171450"/>
                <a:gd name="connsiteY6" fmla="*/ 65246 h 66675"/>
                <a:gd name="connsiteX7" fmla="*/ 102394 w 171450"/>
                <a:gd name="connsiteY7" fmla="*/ 43339 h 66675"/>
                <a:gd name="connsiteX8" fmla="*/ 103346 w 171450"/>
                <a:gd name="connsiteY8" fmla="*/ 42386 h 66675"/>
                <a:gd name="connsiteX9" fmla="*/ 112871 w 171450"/>
                <a:gd name="connsiteY9" fmla="*/ 36671 h 66675"/>
                <a:gd name="connsiteX10" fmla="*/ 129064 w 171450"/>
                <a:gd name="connsiteY10" fmla="*/ 21431 h 66675"/>
                <a:gd name="connsiteX11" fmla="*/ 161449 w 171450"/>
                <a:gd name="connsiteY11" fmla="*/ 30004 h 66675"/>
                <a:gd name="connsiteX12" fmla="*/ 171926 w 171450"/>
                <a:gd name="connsiteY12" fmla="*/ 24289 h 66675"/>
                <a:gd name="connsiteX13" fmla="*/ 171926 w 171450"/>
                <a:gd name="connsiteY13" fmla="*/ 22384 h 66675"/>
                <a:gd name="connsiteX14" fmla="*/ 170974 w 171450"/>
                <a:gd name="connsiteY14" fmla="*/ 15716 h 66675"/>
                <a:gd name="connsiteX15" fmla="*/ 159544 w 171450"/>
                <a:gd name="connsiteY15" fmla="*/ 25241 h 66675"/>
                <a:gd name="connsiteX16" fmla="*/ 124301 w 171450"/>
                <a:gd name="connsiteY16" fmla="*/ 10954 h 66675"/>
                <a:gd name="connsiteX17" fmla="*/ 116681 w 171450"/>
                <a:gd name="connsiteY17" fmla="*/ 7144 h 66675"/>
                <a:gd name="connsiteX18" fmla="*/ 116681 w 171450"/>
                <a:gd name="connsiteY18" fmla="*/ 10954 h 66675"/>
                <a:gd name="connsiteX19" fmla="*/ 118586 w 171450"/>
                <a:gd name="connsiteY19" fmla="*/ 16669 h 66675"/>
                <a:gd name="connsiteX20" fmla="*/ 100489 w 171450"/>
                <a:gd name="connsiteY20" fmla="*/ 33814 h 66675"/>
                <a:gd name="connsiteX21" fmla="*/ 100489 w 171450"/>
                <a:gd name="connsiteY21" fmla="*/ 33814 h 66675"/>
                <a:gd name="connsiteX22" fmla="*/ 59531 w 171450"/>
                <a:gd name="connsiteY22" fmla="*/ 49054 h 66675"/>
                <a:gd name="connsiteX23" fmla="*/ 9049 w 171450"/>
                <a:gd name="connsiteY23" fmla="*/ 4905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1450" h="66675">
                  <a:moveTo>
                    <a:pt x="9049" y="49054"/>
                  </a:moveTo>
                  <a:lnTo>
                    <a:pt x="8096" y="58579"/>
                  </a:lnTo>
                  <a:lnTo>
                    <a:pt x="7144" y="68104"/>
                  </a:lnTo>
                  <a:cubicBezTo>
                    <a:pt x="10001" y="68104"/>
                    <a:pt x="12859" y="68104"/>
                    <a:pt x="16669" y="67151"/>
                  </a:cubicBezTo>
                  <a:lnTo>
                    <a:pt x="16669" y="66199"/>
                  </a:lnTo>
                  <a:lnTo>
                    <a:pt x="22384" y="66199"/>
                  </a:lnTo>
                  <a:cubicBezTo>
                    <a:pt x="25241" y="66199"/>
                    <a:pt x="27146" y="65246"/>
                    <a:pt x="30004" y="65246"/>
                  </a:cubicBezTo>
                  <a:cubicBezTo>
                    <a:pt x="61436" y="59531"/>
                    <a:pt x="76676" y="58579"/>
                    <a:pt x="102394" y="43339"/>
                  </a:cubicBezTo>
                  <a:cubicBezTo>
                    <a:pt x="102394" y="43339"/>
                    <a:pt x="103346" y="43339"/>
                    <a:pt x="103346" y="42386"/>
                  </a:cubicBezTo>
                  <a:cubicBezTo>
                    <a:pt x="106204" y="40481"/>
                    <a:pt x="109061" y="38576"/>
                    <a:pt x="112871" y="36671"/>
                  </a:cubicBezTo>
                  <a:cubicBezTo>
                    <a:pt x="119539" y="31909"/>
                    <a:pt x="125254" y="26194"/>
                    <a:pt x="129064" y="21431"/>
                  </a:cubicBezTo>
                  <a:lnTo>
                    <a:pt x="161449" y="30004"/>
                  </a:lnTo>
                  <a:cubicBezTo>
                    <a:pt x="166211" y="30956"/>
                    <a:pt x="170974" y="28099"/>
                    <a:pt x="171926" y="24289"/>
                  </a:cubicBezTo>
                  <a:lnTo>
                    <a:pt x="171926" y="22384"/>
                  </a:lnTo>
                  <a:cubicBezTo>
                    <a:pt x="172879" y="20479"/>
                    <a:pt x="171926" y="17621"/>
                    <a:pt x="170974" y="15716"/>
                  </a:cubicBezTo>
                  <a:cubicBezTo>
                    <a:pt x="170974" y="15716"/>
                    <a:pt x="169069" y="25241"/>
                    <a:pt x="159544" y="25241"/>
                  </a:cubicBezTo>
                  <a:cubicBezTo>
                    <a:pt x="152876" y="25241"/>
                    <a:pt x="134779" y="16669"/>
                    <a:pt x="124301" y="10954"/>
                  </a:cubicBezTo>
                  <a:cubicBezTo>
                    <a:pt x="119539" y="9049"/>
                    <a:pt x="116681" y="7144"/>
                    <a:pt x="116681" y="7144"/>
                  </a:cubicBezTo>
                  <a:cubicBezTo>
                    <a:pt x="115729" y="7144"/>
                    <a:pt x="116681" y="9049"/>
                    <a:pt x="116681" y="10954"/>
                  </a:cubicBezTo>
                  <a:cubicBezTo>
                    <a:pt x="117634" y="12859"/>
                    <a:pt x="118586" y="15716"/>
                    <a:pt x="118586" y="16669"/>
                  </a:cubicBezTo>
                  <a:cubicBezTo>
                    <a:pt x="118586" y="17621"/>
                    <a:pt x="111919" y="26194"/>
                    <a:pt x="100489" y="33814"/>
                  </a:cubicBezTo>
                  <a:cubicBezTo>
                    <a:pt x="100489" y="33814"/>
                    <a:pt x="100489" y="33814"/>
                    <a:pt x="100489" y="33814"/>
                  </a:cubicBezTo>
                  <a:cubicBezTo>
                    <a:pt x="90011" y="41434"/>
                    <a:pt x="76676" y="48101"/>
                    <a:pt x="59531" y="49054"/>
                  </a:cubicBezTo>
                  <a:cubicBezTo>
                    <a:pt x="41434" y="51911"/>
                    <a:pt x="22384" y="50959"/>
                    <a:pt x="9049" y="49054"/>
                  </a:cubicBezTo>
                  <a:close/>
                </a:path>
              </a:pathLst>
            </a:custGeom>
            <a:solidFill>
              <a:srgbClr val="C8A8AE"/>
            </a:solidFill>
            <a:ln w="9525" cap="flat">
              <a:noFill/>
              <a:prstDash val="solid"/>
              <a:miter/>
            </a:ln>
          </p:spPr>
          <p:txBody>
            <a:bodyPr rtlCol="0" anchor="ctr"/>
            <a:lstStyle/>
            <a:p>
              <a:endParaRPr lang="zh-CN" altLang="en-US"/>
            </a:p>
          </p:txBody>
        </p:sp>
        <p:sp>
          <p:nvSpPr>
            <p:cNvPr id="259" name="任意多边形: 形状 258">
              <a:extLst>
                <a:ext uri="{FF2B5EF4-FFF2-40B4-BE49-F238E27FC236}">
                  <a16:creationId xmlns:a16="http://schemas.microsoft.com/office/drawing/2014/main" id="{AF6388C1-EDC0-449E-97B6-3A345722BE92}"/>
                </a:ext>
              </a:extLst>
            </p:cNvPr>
            <p:cNvSpPr/>
            <p:nvPr/>
          </p:nvSpPr>
          <p:spPr>
            <a:xfrm>
              <a:off x="497288" y="1958816"/>
              <a:ext cx="152400" cy="180975"/>
            </a:xfrm>
            <a:custGeom>
              <a:avLst/>
              <a:gdLst>
                <a:gd name="connsiteX0" fmla="*/ 9442 w 152400"/>
                <a:gd name="connsiteY0" fmla="*/ 18574 h 180975"/>
                <a:gd name="connsiteX1" fmla="*/ 58019 w 152400"/>
                <a:gd name="connsiteY1" fmla="*/ 148114 h 180975"/>
                <a:gd name="connsiteX2" fmla="*/ 116122 w 152400"/>
                <a:gd name="connsiteY2" fmla="*/ 173831 h 180975"/>
                <a:gd name="connsiteX3" fmla="*/ 145649 w 152400"/>
                <a:gd name="connsiteY3" fmla="*/ 166211 h 180975"/>
                <a:gd name="connsiteX4" fmla="*/ 60877 w 152400"/>
                <a:gd name="connsiteY4" fmla="*/ 131921 h 180975"/>
                <a:gd name="connsiteX5" fmla="*/ 40874 w 152400"/>
                <a:gd name="connsiteY5" fmla="*/ 104299 h 180975"/>
                <a:gd name="connsiteX6" fmla="*/ 24682 w 152400"/>
                <a:gd name="connsiteY6" fmla="*/ 16669 h 180975"/>
                <a:gd name="connsiteX7" fmla="*/ 24682 w 152400"/>
                <a:gd name="connsiteY7" fmla="*/ 7144 h 180975"/>
                <a:gd name="connsiteX8" fmla="*/ 19919 w 152400"/>
                <a:gd name="connsiteY8" fmla="*/ 10001 h 180975"/>
                <a:gd name="connsiteX9" fmla="*/ 12299 w 152400"/>
                <a:gd name="connsiteY9" fmla="*/ 13811 h 180975"/>
                <a:gd name="connsiteX10" fmla="*/ 12299 w 152400"/>
                <a:gd name="connsiteY10" fmla="*/ 17621 h 180975"/>
                <a:gd name="connsiteX11" fmla="*/ 9442 w 152400"/>
                <a:gd name="connsiteY11" fmla="*/ 1857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180975">
                  <a:moveTo>
                    <a:pt x="9442" y="18574"/>
                  </a:moveTo>
                  <a:cubicBezTo>
                    <a:pt x="869" y="68104"/>
                    <a:pt x="16109" y="117634"/>
                    <a:pt x="58019" y="148114"/>
                  </a:cubicBezTo>
                  <a:cubicBezTo>
                    <a:pt x="73259" y="159544"/>
                    <a:pt x="93262" y="168116"/>
                    <a:pt x="116122" y="173831"/>
                  </a:cubicBezTo>
                  <a:cubicBezTo>
                    <a:pt x="124694" y="174784"/>
                    <a:pt x="135172" y="171926"/>
                    <a:pt x="145649" y="166211"/>
                  </a:cubicBezTo>
                  <a:cubicBezTo>
                    <a:pt x="123742" y="164306"/>
                    <a:pt x="87547" y="157639"/>
                    <a:pt x="60877" y="131921"/>
                  </a:cubicBezTo>
                  <a:cubicBezTo>
                    <a:pt x="53257" y="124301"/>
                    <a:pt x="45637" y="114776"/>
                    <a:pt x="40874" y="104299"/>
                  </a:cubicBezTo>
                  <a:cubicBezTo>
                    <a:pt x="26587" y="74771"/>
                    <a:pt x="24682" y="34766"/>
                    <a:pt x="24682" y="16669"/>
                  </a:cubicBezTo>
                  <a:cubicBezTo>
                    <a:pt x="24682" y="10001"/>
                    <a:pt x="24682" y="7144"/>
                    <a:pt x="24682" y="7144"/>
                  </a:cubicBezTo>
                  <a:cubicBezTo>
                    <a:pt x="24682" y="7144"/>
                    <a:pt x="22777" y="9049"/>
                    <a:pt x="19919" y="10001"/>
                  </a:cubicBezTo>
                  <a:cubicBezTo>
                    <a:pt x="18014" y="10954"/>
                    <a:pt x="15157" y="12859"/>
                    <a:pt x="12299" y="13811"/>
                  </a:cubicBezTo>
                  <a:lnTo>
                    <a:pt x="12299" y="17621"/>
                  </a:lnTo>
                  <a:cubicBezTo>
                    <a:pt x="11347" y="17621"/>
                    <a:pt x="10394" y="18574"/>
                    <a:pt x="9442" y="18574"/>
                  </a:cubicBezTo>
                  <a:close/>
                </a:path>
              </a:pathLst>
            </a:custGeom>
            <a:solidFill>
              <a:srgbClr val="D8BCC4"/>
            </a:solidFill>
            <a:ln w="9525" cap="flat">
              <a:noFill/>
              <a:prstDash val="solid"/>
              <a:miter/>
            </a:ln>
          </p:spPr>
          <p:txBody>
            <a:bodyPr rtlCol="0" anchor="ctr"/>
            <a:lstStyle/>
            <a:p>
              <a:endParaRPr lang="zh-CN" altLang="en-US"/>
            </a:p>
          </p:txBody>
        </p:sp>
        <p:sp>
          <p:nvSpPr>
            <p:cNvPr id="260" name="任意多边形: 形状 259">
              <a:extLst>
                <a:ext uri="{FF2B5EF4-FFF2-40B4-BE49-F238E27FC236}">
                  <a16:creationId xmlns:a16="http://schemas.microsoft.com/office/drawing/2014/main" id="{6B8C16FF-52B0-4BFF-982E-A2959F027492}"/>
                </a:ext>
              </a:extLst>
            </p:cNvPr>
            <p:cNvSpPr/>
            <p:nvPr/>
          </p:nvSpPr>
          <p:spPr>
            <a:xfrm>
              <a:off x="453390" y="1897856"/>
              <a:ext cx="57150" cy="85725"/>
            </a:xfrm>
            <a:custGeom>
              <a:avLst/>
              <a:gdLst>
                <a:gd name="connsiteX0" fmla="*/ 21907 w 57150"/>
                <a:gd name="connsiteY0" fmla="*/ 70009 h 85725"/>
                <a:gd name="connsiteX1" fmla="*/ 53340 w 57150"/>
                <a:gd name="connsiteY1" fmla="*/ 80486 h 85725"/>
                <a:gd name="connsiteX2" fmla="*/ 56198 w 57150"/>
                <a:gd name="connsiteY2" fmla="*/ 78581 h 85725"/>
                <a:gd name="connsiteX3" fmla="*/ 57150 w 57150"/>
                <a:gd name="connsiteY3" fmla="*/ 74771 h 85725"/>
                <a:gd name="connsiteX4" fmla="*/ 54292 w 57150"/>
                <a:gd name="connsiteY4" fmla="*/ 75724 h 85725"/>
                <a:gd name="connsiteX5" fmla="*/ 50482 w 57150"/>
                <a:gd name="connsiteY5" fmla="*/ 76676 h 85725"/>
                <a:gd name="connsiteX6" fmla="*/ 22860 w 57150"/>
                <a:gd name="connsiteY6" fmla="*/ 63341 h 85725"/>
                <a:gd name="connsiteX7" fmla="*/ 21907 w 57150"/>
                <a:gd name="connsiteY7" fmla="*/ 61436 h 85725"/>
                <a:gd name="connsiteX8" fmla="*/ 7620 w 57150"/>
                <a:gd name="connsiteY8" fmla="*/ 7144 h 85725"/>
                <a:gd name="connsiteX9" fmla="*/ 19050 w 57150"/>
                <a:gd name="connsiteY9" fmla="*/ 67151 h 85725"/>
                <a:gd name="connsiteX10" fmla="*/ 20003 w 57150"/>
                <a:gd name="connsiteY10" fmla="*/ 68104 h 85725"/>
                <a:gd name="connsiteX11" fmla="*/ 21907 w 57150"/>
                <a:gd name="connsiteY11" fmla="*/ 7000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85725">
                  <a:moveTo>
                    <a:pt x="21907" y="70009"/>
                  </a:moveTo>
                  <a:cubicBezTo>
                    <a:pt x="29528" y="82391"/>
                    <a:pt x="41910" y="86201"/>
                    <a:pt x="53340" y="80486"/>
                  </a:cubicBezTo>
                  <a:cubicBezTo>
                    <a:pt x="54292" y="80486"/>
                    <a:pt x="55245" y="79534"/>
                    <a:pt x="56198" y="78581"/>
                  </a:cubicBezTo>
                  <a:lnTo>
                    <a:pt x="57150" y="74771"/>
                  </a:lnTo>
                  <a:cubicBezTo>
                    <a:pt x="56198" y="74771"/>
                    <a:pt x="55245" y="75724"/>
                    <a:pt x="54292" y="75724"/>
                  </a:cubicBezTo>
                  <a:cubicBezTo>
                    <a:pt x="53340" y="75724"/>
                    <a:pt x="52388" y="76676"/>
                    <a:pt x="50482" y="76676"/>
                  </a:cubicBezTo>
                  <a:cubicBezTo>
                    <a:pt x="40957" y="77629"/>
                    <a:pt x="33338" y="76676"/>
                    <a:pt x="22860" y="63341"/>
                  </a:cubicBezTo>
                  <a:cubicBezTo>
                    <a:pt x="22860" y="62389"/>
                    <a:pt x="21907" y="62389"/>
                    <a:pt x="21907" y="61436"/>
                  </a:cubicBezTo>
                  <a:cubicBezTo>
                    <a:pt x="10478" y="46196"/>
                    <a:pt x="7620" y="7144"/>
                    <a:pt x="7620" y="7144"/>
                  </a:cubicBezTo>
                  <a:cubicBezTo>
                    <a:pt x="5715" y="25241"/>
                    <a:pt x="9525" y="48101"/>
                    <a:pt x="19050" y="67151"/>
                  </a:cubicBezTo>
                  <a:cubicBezTo>
                    <a:pt x="19050" y="67151"/>
                    <a:pt x="19050" y="68104"/>
                    <a:pt x="20003" y="68104"/>
                  </a:cubicBezTo>
                  <a:cubicBezTo>
                    <a:pt x="20955" y="68104"/>
                    <a:pt x="21907" y="69056"/>
                    <a:pt x="21907" y="70009"/>
                  </a:cubicBezTo>
                  <a:close/>
                </a:path>
              </a:pathLst>
            </a:custGeom>
            <a:solidFill>
              <a:srgbClr val="D8BCC4"/>
            </a:solidFill>
            <a:ln w="9525" cap="flat">
              <a:noFill/>
              <a:prstDash val="solid"/>
              <a:miter/>
            </a:ln>
          </p:spPr>
          <p:txBody>
            <a:bodyPr rtlCol="0" anchor="ctr"/>
            <a:lstStyle/>
            <a:p>
              <a:endParaRPr lang="zh-CN" altLang="en-US"/>
            </a:p>
          </p:txBody>
        </p:sp>
        <p:sp>
          <p:nvSpPr>
            <p:cNvPr id="261" name="任意多边形: 形状 260">
              <a:extLst>
                <a:ext uri="{FF2B5EF4-FFF2-40B4-BE49-F238E27FC236}">
                  <a16:creationId xmlns:a16="http://schemas.microsoft.com/office/drawing/2014/main" id="{3806AA3A-19DC-4806-87E1-713D07C25CCD}"/>
                </a:ext>
              </a:extLst>
            </p:cNvPr>
            <p:cNvSpPr/>
            <p:nvPr/>
          </p:nvSpPr>
          <p:spPr>
            <a:xfrm>
              <a:off x="680561" y="2003583"/>
              <a:ext cx="76200" cy="38100"/>
            </a:xfrm>
            <a:custGeom>
              <a:avLst/>
              <a:gdLst>
                <a:gd name="connsiteX0" fmla="*/ 72866 w 76200"/>
                <a:gd name="connsiteY0" fmla="*/ 17621 h 38100"/>
                <a:gd name="connsiteX1" fmla="*/ 73819 w 76200"/>
                <a:gd name="connsiteY1" fmla="*/ 13811 h 38100"/>
                <a:gd name="connsiteX2" fmla="*/ 40481 w 76200"/>
                <a:gd name="connsiteY2" fmla="*/ 19526 h 38100"/>
                <a:gd name="connsiteX3" fmla="*/ 7144 w 76200"/>
                <a:gd name="connsiteY3" fmla="*/ 7144 h 38100"/>
                <a:gd name="connsiteX4" fmla="*/ 32861 w 76200"/>
                <a:gd name="connsiteY4" fmla="*/ 33814 h 38100"/>
                <a:gd name="connsiteX5" fmla="*/ 72866 w 76200"/>
                <a:gd name="connsiteY5" fmla="*/ 1762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38100">
                  <a:moveTo>
                    <a:pt x="72866" y="17621"/>
                  </a:moveTo>
                  <a:cubicBezTo>
                    <a:pt x="73819" y="16669"/>
                    <a:pt x="73819" y="15716"/>
                    <a:pt x="73819" y="13811"/>
                  </a:cubicBezTo>
                  <a:cubicBezTo>
                    <a:pt x="73819" y="13811"/>
                    <a:pt x="58579" y="18574"/>
                    <a:pt x="40481" y="19526"/>
                  </a:cubicBezTo>
                  <a:cubicBezTo>
                    <a:pt x="22384" y="20479"/>
                    <a:pt x="7144" y="7144"/>
                    <a:pt x="7144" y="7144"/>
                  </a:cubicBezTo>
                  <a:lnTo>
                    <a:pt x="32861" y="33814"/>
                  </a:lnTo>
                  <a:cubicBezTo>
                    <a:pt x="47149" y="29051"/>
                    <a:pt x="64294" y="30956"/>
                    <a:pt x="72866" y="17621"/>
                  </a:cubicBezTo>
                  <a:close/>
                </a:path>
              </a:pathLst>
            </a:custGeom>
            <a:solidFill>
              <a:srgbClr val="D4AEB3"/>
            </a:solidFill>
            <a:ln w="9525" cap="flat">
              <a:noFill/>
              <a:prstDash val="solid"/>
              <a:miter/>
            </a:ln>
          </p:spPr>
          <p:txBody>
            <a:bodyPr rtlCol="0" anchor="ctr"/>
            <a:lstStyle/>
            <a:p>
              <a:endParaRPr lang="zh-CN" altLang="en-US"/>
            </a:p>
          </p:txBody>
        </p:sp>
        <p:sp>
          <p:nvSpPr>
            <p:cNvPr id="262" name="任意多边形: 形状 261">
              <a:extLst>
                <a:ext uri="{FF2B5EF4-FFF2-40B4-BE49-F238E27FC236}">
                  <a16:creationId xmlns:a16="http://schemas.microsoft.com/office/drawing/2014/main" id="{4B127135-A04C-4A82-A545-688C2C239F5B}"/>
                </a:ext>
              </a:extLst>
            </p:cNvPr>
            <p:cNvSpPr/>
            <p:nvPr/>
          </p:nvSpPr>
          <p:spPr>
            <a:xfrm>
              <a:off x="1351121" y="1328363"/>
              <a:ext cx="209550" cy="161925"/>
            </a:xfrm>
            <a:custGeom>
              <a:avLst/>
              <a:gdLst>
                <a:gd name="connsiteX0" fmla="*/ 7144 w 209550"/>
                <a:gd name="connsiteY0" fmla="*/ 71811 h 161925"/>
                <a:gd name="connsiteX1" fmla="*/ 155734 w 209550"/>
                <a:gd name="connsiteY1" fmla="*/ 156584 h 161925"/>
                <a:gd name="connsiteX2" fmla="*/ 135731 w 209550"/>
                <a:gd name="connsiteY2" fmla="*/ 9899 h 161925"/>
                <a:gd name="connsiteX3" fmla="*/ 110014 w 209550"/>
                <a:gd name="connsiteY3" fmla="*/ 7994 h 161925"/>
                <a:gd name="connsiteX4" fmla="*/ 7144 w 209550"/>
                <a:gd name="connsiteY4" fmla="*/ 71811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161925">
                  <a:moveTo>
                    <a:pt x="7144" y="71811"/>
                  </a:moveTo>
                  <a:cubicBezTo>
                    <a:pt x="7144" y="75621"/>
                    <a:pt x="47149" y="113721"/>
                    <a:pt x="155734" y="156584"/>
                  </a:cubicBezTo>
                  <a:cubicBezTo>
                    <a:pt x="243364" y="145154"/>
                    <a:pt x="202406" y="58476"/>
                    <a:pt x="135731" y="9899"/>
                  </a:cubicBezTo>
                  <a:cubicBezTo>
                    <a:pt x="129064" y="5136"/>
                    <a:pt x="110014" y="7994"/>
                    <a:pt x="110014" y="7994"/>
                  </a:cubicBezTo>
                  <a:lnTo>
                    <a:pt x="7144" y="71811"/>
                  </a:lnTo>
                  <a:close/>
                </a:path>
              </a:pathLst>
            </a:custGeom>
            <a:solidFill>
              <a:srgbClr val="213444"/>
            </a:solidFill>
            <a:ln w="9525" cap="flat">
              <a:noFill/>
              <a:prstDash val="solid"/>
              <a:miter/>
            </a:ln>
          </p:spPr>
          <p:txBody>
            <a:bodyPr rtlCol="0" anchor="ctr"/>
            <a:lstStyle/>
            <a:p>
              <a:endParaRPr lang="zh-CN" altLang="en-US"/>
            </a:p>
          </p:txBody>
        </p:sp>
        <p:sp>
          <p:nvSpPr>
            <p:cNvPr id="263" name="任意多边形: 形状 262">
              <a:extLst>
                <a:ext uri="{FF2B5EF4-FFF2-40B4-BE49-F238E27FC236}">
                  <a16:creationId xmlns:a16="http://schemas.microsoft.com/office/drawing/2014/main" id="{3F3988BA-7C77-411B-86CF-9D9A140424B8}"/>
                </a:ext>
              </a:extLst>
            </p:cNvPr>
            <p:cNvSpPr/>
            <p:nvPr/>
          </p:nvSpPr>
          <p:spPr>
            <a:xfrm>
              <a:off x="831056" y="1567338"/>
              <a:ext cx="190500" cy="466725"/>
            </a:xfrm>
            <a:custGeom>
              <a:avLst/>
              <a:gdLst>
                <a:gd name="connsiteX0" fmla="*/ 84296 w 190500"/>
                <a:gd name="connsiteY0" fmla="*/ 7144 h 466725"/>
                <a:gd name="connsiteX1" fmla="*/ 7144 w 190500"/>
                <a:gd name="connsiteY1" fmla="*/ 381476 h 466725"/>
                <a:gd name="connsiteX2" fmla="*/ 56674 w 190500"/>
                <a:gd name="connsiteY2" fmla="*/ 406241 h 466725"/>
                <a:gd name="connsiteX3" fmla="*/ 70009 w 190500"/>
                <a:gd name="connsiteY3" fmla="*/ 412909 h 466725"/>
                <a:gd name="connsiteX4" fmla="*/ 93821 w 190500"/>
                <a:gd name="connsiteY4" fmla="*/ 370046 h 466725"/>
                <a:gd name="connsiteX5" fmla="*/ 105251 w 190500"/>
                <a:gd name="connsiteY5" fmla="*/ 382429 h 466725"/>
                <a:gd name="connsiteX6" fmla="*/ 97631 w 190500"/>
                <a:gd name="connsiteY6" fmla="*/ 404336 h 466725"/>
                <a:gd name="connsiteX7" fmla="*/ 117634 w 190500"/>
                <a:gd name="connsiteY7" fmla="*/ 369094 h 466725"/>
                <a:gd name="connsiteX8" fmla="*/ 129064 w 190500"/>
                <a:gd name="connsiteY8" fmla="*/ 381476 h 466725"/>
                <a:gd name="connsiteX9" fmla="*/ 123349 w 190500"/>
                <a:gd name="connsiteY9" fmla="*/ 396716 h 466725"/>
                <a:gd name="connsiteX10" fmla="*/ 117634 w 190500"/>
                <a:gd name="connsiteY10" fmla="*/ 412909 h 466725"/>
                <a:gd name="connsiteX11" fmla="*/ 128111 w 190500"/>
                <a:gd name="connsiteY11" fmla="*/ 394811 h 466725"/>
                <a:gd name="connsiteX12" fmla="*/ 133826 w 190500"/>
                <a:gd name="connsiteY12" fmla="*/ 386239 h 466725"/>
                <a:gd name="connsiteX13" fmla="*/ 145256 w 190500"/>
                <a:gd name="connsiteY13" fmla="*/ 398621 h 466725"/>
                <a:gd name="connsiteX14" fmla="*/ 143351 w 190500"/>
                <a:gd name="connsiteY14" fmla="*/ 403384 h 466725"/>
                <a:gd name="connsiteX15" fmla="*/ 137636 w 190500"/>
                <a:gd name="connsiteY15" fmla="*/ 419576 h 466725"/>
                <a:gd name="connsiteX16" fmla="*/ 146209 w 190500"/>
                <a:gd name="connsiteY16" fmla="*/ 405289 h 466725"/>
                <a:gd name="connsiteX17" fmla="*/ 148114 w 190500"/>
                <a:gd name="connsiteY17" fmla="*/ 402431 h 466725"/>
                <a:gd name="connsiteX18" fmla="*/ 158591 w 190500"/>
                <a:gd name="connsiteY18" fmla="*/ 412909 h 466725"/>
                <a:gd name="connsiteX19" fmla="*/ 157639 w 190500"/>
                <a:gd name="connsiteY19" fmla="*/ 413861 h 466725"/>
                <a:gd name="connsiteX20" fmla="*/ 143351 w 190500"/>
                <a:gd name="connsiteY20" fmla="*/ 451009 h 466725"/>
                <a:gd name="connsiteX21" fmla="*/ 167164 w 190500"/>
                <a:gd name="connsiteY21" fmla="*/ 463391 h 466725"/>
                <a:gd name="connsiteX22" fmla="*/ 175736 w 190500"/>
                <a:gd name="connsiteY22" fmla="*/ 429101 h 466725"/>
                <a:gd name="connsiteX23" fmla="*/ 191929 w 190500"/>
                <a:gd name="connsiteY23" fmla="*/ 364331 h 466725"/>
                <a:gd name="connsiteX24" fmla="*/ 170021 w 190500"/>
                <a:gd name="connsiteY24" fmla="*/ 337661 h 466725"/>
                <a:gd name="connsiteX25" fmla="*/ 73819 w 190500"/>
                <a:gd name="connsiteY25" fmla="*/ 312896 h 466725"/>
                <a:gd name="connsiteX26" fmla="*/ 84296 w 190500"/>
                <a:gd name="connsiteY26" fmla="*/ 7144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500" h="466725">
                  <a:moveTo>
                    <a:pt x="84296" y="7144"/>
                  </a:moveTo>
                  <a:lnTo>
                    <a:pt x="7144" y="381476"/>
                  </a:lnTo>
                  <a:lnTo>
                    <a:pt x="56674" y="406241"/>
                  </a:lnTo>
                  <a:lnTo>
                    <a:pt x="70009" y="412909"/>
                  </a:lnTo>
                  <a:cubicBezTo>
                    <a:pt x="76676" y="397669"/>
                    <a:pt x="88106" y="375761"/>
                    <a:pt x="93821" y="370046"/>
                  </a:cubicBezTo>
                  <a:cubicBezTo>
                    <a:pt x="101441" y="361474"/>
                    <a:pt x="109061" y="372904"/>
                    <a:pt x="105251" y="382429"/>
                  </a:cubicBezTo>
                  <a:cubicBezTo>
                    <a:pt x="103346" y="387191"/>
                    <a:pt x="100489" y="395764"/>
                    <a:pt x="97631" y="404336"/>
                  </a:cubicBezTo>
                  <a:cubicBezTo>
                    <a:pt x="105251" y="389096"/>
                    <a:pt x="113824" y="372904"/>
                    <a:pt x="117634" y="369094"/>
                  </a:cubicBezTo>
                  <a:cubicBezTo>
                    <a:pt x="125254" y="360521"/>
                    <a:pt x="132874" y="371951"/>
                    <a:pt x="129064" y="381476"/>
                  </a:cubicBezTo>
                  <a:cubicBezTo>
                    <a:pt x="128111" y="384334"/>
                    <a:pt x="126206" y="390049"/>
                    <a:pt x="123349" y="396716"/>
                  </a:cubicBezTo>
                  <a:cubicBezTo>
                    <a:pt x="121444" y="401479"/>
                    <a:pt x="119539" y="407194"/>
                    <a:pt x="117634" y="412909"/>
                  </a:cubicBezTo>
                  <a:cubicBezTo>
                    <a:pt x="121444" y="406241"/>
                    <a:pt x="124301" y="399574"/>
                    <a:pt x="128111" y="394811"/>
                  </a:cubicBezTo>
                  <a:cubicBezTo>
                    <a:pt x="130969" y="391001"/>
                    <a:pt x="132874" y="388144"/>
                    <a:pt x="133826" y="386239"/>
                  </a:cubicBezTo>
                  <a:cubicBezTo>
                    <a:pt x="141446" y="377666"/>
                    <a:pt x="149066" y="389096"/>
                    <a:pt x="145256" y="398621"/>
                  </a:cubicBezTo>
                  <a:cubicBezTo>
                    <a:pt x="145256" y="399574"/>
                    <a:pt x="144304" y="401479"/>
                    <a:pt x="143351" y="403384"/>
                  </a:cubicBezTo>
                  <a:cubicBezTo>
                    <a:pt x="141446" y="408146"/>
                    <a:pt x="139541" y="413861"/>
                    <a:pt x="137636" y="419576"/>
                  </a:cubicBezTo>
                  <a:cubicBezTo>
                    <a:pt x="140494" y="413861"/>
                    <a:pt x="143351" y="409099"/>
                    <a:pt x="146209" y="405289"/>
                  </a:cubicBezTo>
                  <a:cubicBezTo>
                    <a:pt x="147161" y="404336"/>
                    <a:pt x="147161" y="403384"/>
                    <a:pt x="148114" y="402431"/>
                  </a:cubicBezTo>
                  <a:cubicBezTo>
                    <a:pt x="154781" y="394811"/>
                    <a:pt x="161449" y="404336"/>
                    <a:pt x="158591" y="412909"/>
                  </a:cubicBezTo>
                  <a:cubicBezTo>
                    <a:pt x="158591" y="412909"/>
                    <a:pt x="158591" y="413861"/>
                    <a:pt x="157639" y="413861"/>
                  </a:cubicBezTo>
                  <a:cubicBezTo>
                    <a:pt x="154781" y="421481"/>
                    <a:pt x="148114" y="439579"/>
                    <a:pt x="143351" y="451009"/>
                  </a:cubicBezTo>
                  <a:lnTo>
                    <a:pt x="167164" y="463391"/>
                  </a:lnTo>
                  <a:lnTo>
                    <a:pt x="175736" y="429101"/>
                  </a:lnTo>
                  <a:lnTo>
                    <a:pt x="191929" y="364331"/>
                  </a:lnTo>
                  <a:cubicBezTo>
                    <a:pt x="191929" y="364331"/>
                    <a:pt x="186214" y="354806"/>
                    <a:pt x="170021" y="337661"/>
                  </a:cubicBezTo>
                  <a:cubicBezTo>
                    <a:pt x="153829" y="321469"/>
                    <a:pt x="94774" y="331946"/>
                    <a:pt x="73819" y="312896"/>
                  </a:cubicBezTo>
                  <a:cubicBezTo>
                    <a:pt x="52864" y="294799"/>
                    <a:pt x="84296" y="7144"/>
                    <a:pt x="84296" y="7144"/>
                  </a:cubicBezTo>
                  <a:close/>
                </a:path>
              </a:pathLst>
            </a:custGeom>
            <a:solidFill>
              <a:srgbClr val="E6E6E6"/>
            </a:solidFill>
            <a:ln w="9525" cap="flat">
              <a:noFill/>
              <a:prstDash val="solid"/>
              <a:miter/>
            </a:ln>
          </p:spPr>
          <p:txBody>
            <a:bodyPr rtlCol="0" anchor="ctr"/>
            <a:lstStyle/>
            <a:p>
              <a:endParaRPr lang="zh-CN" altLang="en-US"/>
            </a:p>
          </p:txBody>
        </p:sp>
        <p:sp>
          <p:nvSpPr>
            <p:cNvPr id="264" name="任意多边形: 形状 263">
              <a:extLst>
                <a:ext uri="{FF2B5EF4-FFF2-40B4-BE49-F238E27FC236}">
                  <a16:creationId xmlns:a16="http://schemas.microsoft.com/office/drawing/2014/main" id="{3A1F603B-0C0F-4283-BB3B-31E5E922B545}"/>
                </a:ext>
              </a:extLst>
            </p:cNvPr>
            <p:cNvSpPr/>
            <p:nvPr/>
          </p:nvSpPr>
          <p:spPr>
            <a:xfrm>
              <a:off x="991076" y="1898808"/>
              <a:ext cx="276225" cy="161925"/>
            </a:xfrm>
            <a:custGeom>
              <a:avLst/>
              <a:gdLst>
                <a:gd name="connsiteX0" fmla="*/ 101441 w 276225"/>
                <a:gd name="connsiteY0" fmla="*/ 69056 h 161925"/>
                <a:gd name="connsiteX1" fmla="*/ 31909 w 276225"/>
                <a:gd name="connsiteY1" fmla="*/ 32861 h 161925"/>
                <a:gd name="connsiteX2" fmla="*/ 15716 w 276225"/>
                <a:gd name="connsiteY2" fmla="*/ 97631 h 161925"/>
                <a:gd name="connsiteX3" fmla="*/ 7144 w 276225"/>
                <a:gd name="connsiteY3" fmla="*/ 131921 h 161925"/>
                <a:gd name="connsiteX4" fmla="*/ 13811 w 276225"/>
                <a:gd name="connsiteY4" fmla="*/ 132874 h 161925"/>
                <a:gd name="connsiteX5" fmla="*/ 86201 w 276225"/>
                <a:gd name="connsiteY5" fmla="*/ 142399 h 161925"/>
                <a:gd name="connsiteX6" fmla="*/ 216694 w 276225"/>
                <a:gd name="connsiteY6" fmla="*/ 160496 h 161925"/>
                <a:gd name="connsiteX7" fmla="*/ 270986 w 276225"/>
                <a:gd name="connsiteY7" fmla="*/ 7144 h 161925"/>
                <a:gd name="connsiteX8" fmla="*/ 155734 w 276225"/>
                <a:gd name="connsiteY8" fmla="*/ 70961 h 161925"/>
                <a:gd name="connsiteX9" fmla="*/ 101441 w 276225"/>
                <a:gd name="connsiteY9" fmla="*/ 6905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225" h="161925">
                  <a:moveTo>
                    <a:pt x="101441" y="69056"/>
                  </a:moveTo>
                  <a:cubicBezTo>
                    <a:pt x="61436" y="58579"/>
                    <a:pt x="31909" y="32861"/>
                    <a:pt x="31909" y="32861"/>
                  </a:cubicBezTo>
                  <a:lnTo>
                    <a:pt x="15716" y="97631"/>
                  </a:lnTo>
                  <a:lnTo>
                    <a:pt x="7144" y="131921"/>
                  </a:lnTo>
                  <a:lnTo>
                    <a:pt x="13811" y="132874"/>
                  </a:lnTo>
                  <a:lnTo>
                    <a:pt x="86201" y="142399"/>
                  </a:lnTo>
                  <a:lnTo>
                    <a:pt x="216694" y="160496"/>
                  </a:lnTo>
                  <a:lnTo>
                    <a:pt x="270986" y="7144"/>
                  </a:lnTo>
                  <a:cubicBezTo>
                    <a:pt x="230981" y="35719"/>
                    <a:pt x="186214" y="64294"/>
                    <a:pt x="155734" y="70961"/>
                  </a:cubicBezTo>
                  <a:cubicBezTo>
                    <a:pt x="137636" y="75724"/>
                    <a:pt x="118586" y="73819"/>
                    <a:pt x="101441" y="69056"/>
                  </a:cubicBezTo>
                  <a:close/>
                </a:path>
              </a:pathLst>
            </a:custGeom>
            <a:solidFill>
              <a:srgbClr val="E6E6E6"/>
            </a:solidFill>
            <a:ln w="9525" cap="flat">
              <a:noFill/>
              <a:prstDash val="solid"/>
              <a:miter/>
            </a:ln>
          </p:spPr>
          <p:txBody>
            <a:bodyPr rtlCol="0" anchor="ctr"/>
            <a:lstStyle/>
            <a:p>
              <a:endParaRPr lang="zh-CN" altLang="en-US"/>
            </a:p>
          </p:txBody>
        </p:sp>
        <p:sp>
          <p:nvSpPr>
            <p:cNvPr id="265" name="任意多边形: 形状 264">
              <a:extLst>
                <a:ext uri="{FF2B5EF4-FFF2-40B4-BE49-F238E27FC236}">
                  <a16:creationId xmlns:a16="http://schemas.microsoft.com/office/drawing/2014/main" id="{92E589B3-B2FD-4450-8DA6-38507438932C}"/>
                </a:ext>
              </a:extLst>
            </p:cNvPr>
            <p:cNvSpPr/>
            <p:nvPr/>
          </p:nvSpPr>
          <p:spPr>
            <a:xfrm>
              <a:off x="1720691" y="2282666"/>
              <a:ext cx="104775" cy="57150"/>
            </a:xfrm>
            <a:custGeom>
              <a:avLst/>
              <a:gdLst>
                <a:gd name="connsiteX0" fmla="*/ 87154 w 104775"/>
                <a:gd name="connsiteY0" fmla="*/ 7144 h 57150"/>
                <a:gd name="connsiteX1" fmla="*/ 98584 w 104775"/>
                <a:gd name="connsiteY1" fmla="*/ 35719 h 57150"/>
                <a:gd name="connsiteX2" fmla="*/ 72866 w 104775"/>
                <a:gd name="connsiteY2" fmla="*/ 33814 h 57150"/>
                <a:gd name="connsiteX3" fmla="*/ 66199 w 104775"/>
                <a:gd name="connsiteY3" fmla="*/ 50006 h 57150"/>
                <a:gd name="connsiteX4" fmla="*/ 50006 w 104775"/>
                <a:gd name="connsiteY4" fmla="*/ 45244 h 57150"/>
                <a:gd name="connsiteX5" fmla="*/ 45244 w 104775"/>
                <a:gd name="connsiteY5" fmla="*/ 52864 h 57150"/>
                <a:gd name="connsiteX6" fmla="*/ 14764 w 104775"/>
                <a:gd name="connsiteY6" fmla="*/ 46196 h 57150"/>
                <a:gd name="connsiteX7" fmla="*/ 7144 w 104775"/>
                <a:gd name="connsiteY7" fmla="*/ 25241 h 57150"/>
                <a:gd name="connsiteX8" fmla="*/ 87154 w 104775"/>
                <a:gd name="connsiteY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57150">
                  <a:moveTo>
                    <a:pt x="87154" y="7144"/>
                  </a:moveTo>
                  <a:cubicBezTo>
                    <a:pt x="93821" y="15716"/>
                    <a:pt x="105251" y="28099"/>
                    <a:pt x="98584" y="35719"/>
                  </a:cubicBezTo>
                  <a:cubicBezTo>
                    <a:pt x="90964" y="43339"/>
                    <a:pt x="72866" y="33814"/>
                    <a:pt x="72866" y="33814"/>
                  </a:cubicBezTo>
                  <a:cubicBezTo>
                    <a:pt x="72866" y="33814"/>
                    <a:pt x="71914" y="48101"/>
                    <a:pt x="66199" y="50006"/>
                  </a:cubicBezTo>
                  <a:cubicBezTo>
                    <a:pt x="60484" y="52864"/>
                    <a:pt x="50006" y="45244"/>
                    <a:pt x="50006" y="45244"/>
                  </a:cubicBezTo>
                  <a:cubicBezTo>
                    <a:pt x="50006" y="45244"/>
                    <a:pt x="51911" y="48101"/>
                    <a:pt x="45244" y="52864"/>
                  </a:cubicBezTo>
                  <a:cubicBezTo>
                    <a:pt x="39529" y="57626"/>
                    <a:pt x="21431" y="52864"/>
                    <a:pt x="14764" y="46196"/>
                  </a:cubicBezTo>
                  <a:cubicBezTo>
                    <a:pt x="8096" y="39529"/>
                    <a:pt x="7144" y="25241"/>
                    <a:pt x="7144" y="25241"/>
                  </a:cubicBezTo>
                  <a:lnTo>
                    <a:pt x="87154" y="7144"/>
                  </a:lnTo>
                  <a:close/>
                </a:path>
              </a:pathLst>
            </a:custGeom>
            <a:solidFill>
              <a:srgbClr val="D8C1CA"/>
            </a:solidFill>
            <a:ln w="9525" cap="flat">
              <a:noFill/>
              <a:prstDash val="solid"/>
              <a:miter/>
            </a:ln>
          </p:spPr>
          <p:txBody>
            <a:bodyPr rtlCol="0" anchor="ctr"/>
            <a:lstStyle/>
            <a:p>
              <a:endParaRPr lang="zh-CN" altLang="en-US"/>
            </a:p>
          </p:txBody>
        </p:sp>
        <p:sp>
          <p:nvSpPr>
            <p:cNvPr id="266" name="任意多边形: 形状 265">
              <a:extLst>
                <a:ext uri="{FF2B5EF4-FFF2-40B4-BE49-F238E27FC236}">
                  <a16:creationId xmlns:a16="http://schemas.microsoft.com/office/drawing/2014/main" id="{1B528672-9E13-4BE0-BEA9-1CF88A0EDD39}"/>
                </a:ext>
              </a:extLst>
            </p:cNvPr>
            <p:cNvSpPr/>
            <p:nvPr/>
          </p:nvSpPr>
          <p:spPr>
            <a:xfrm>
              <a:off x="1361598" y="1418748"/>
              <a:ext cx="180975" cy="76200"/>
            </a:xfrm>
            <a:custGeom>
              <a:avLst/>
              <a:gdLst>
                <a:gd name="connsiteX0" fmla="*/ 173831 w 180975"/>
                <a:gd name="connsiteY0" fmla="*/ 56674 h 76200"/>
                <a:gd name="connsiteX1" fmla="*/ 139541 w 180975"/>
                <a:gd name="connsiteY1" fmla="*/ 73819 h 76200"/>
                <a:gd name="connsiteX2" fmla="*/ 53816 w 180975"/>
                <a:gd name="connsiteY2" fmla="*/ 62389 h 76200"/>
                <a:gd name="connsiteX3" fmla="*/ 101441 w 180975"/>
                <a:gd name="connsiteY3" fmla="*/ 55721 h 76200"/>
                <a:gd name="connsiteX4" fmla="*/ 7144 w 180975"/>
                <a:gd name="connsiteY4" fmla="*/ 7144 h 76200"/>
                <a:gd name="connsiteX5" fmla="*/ 77629 w 180975"/>
                <a:gd name="connsiteY5" fmla="*/ 19526 h 76200"/>
                <a:gd name="connsiteX6" fmla="*/ 173831 w 180975"/>
                <a:gd name="connsiteY6" fmla="*/ 566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76200">
                  <a:moveTo>
                    <a:pt x="173831" y="56674"/>
                  </a:moveTo>
                  <a:cubicBezTo>
                    <a:pt x="173831" y="56674"/>
                    <a:pt x="160496" y="68104"/>
                    <a:pt x="139541" y="73819"/>
                  </a:cubicBezTo>
                  <a:cubicBezTo>
                    <a:pt x="118586" y="79534"/>
                    <a:pt x="49054" y="61436"/>
                    <a:pt x="53816" y="62389"/>
                  </a:cubicBezTo>
                  <a:cubicBezTo>
                    <a:pt x="58579" y="63341"/>
                    <a:pt x="102394" y="56674"/>
                    <a:pt x="101441" y="55721"/>
                  </a:cubicBezTo>
                  <a:cubicBezTo>
                    <a:pt x="89059" y="51911"/>
                    <a:pt x="32861" y="38576"/>
                    <a:pt x="7144" y="7144"/>
                  </a:cubicBezTo>
                  <a:lnTo>
                    <a:pt x="77629" y="19526"/>
                  </a:lnTo>
                  <a:lnTo>
                    <a:pt x="173831" y="56674"/>
                  </a:lnTo>
                  <a:close/>
                </a:path>
              </a:pathLst>
            </a:custGeom>
            <a:solidFill>
              <a:srgbClr val="213444"/>
            </a:solidFill>
            <a:ln w="9525" cap="flat">
              <a:noFill/>
              <a:prstDash val="solid"/>
              <a:miter/>
            </a:ln>
          </p:spPr>
          <p:txBody>
            <a:bodyPr rtlCol="0" anchor="ctr"/>
            <a:lstStyle/>
            <a:p>
              <a:endParaRPr lang="zh-CN" altLang="en-US"/>
            </a:p>
          </p:txBody>
        </p:sp>
        <p:sp>
          <p:nvSpPr>
            <p:cNvPr id="267" name="任意多边形: 形状 266">
              <a:extLst>
                <a:ext uri="{FF2B5EF4-FFF2-40B4-BE49-F238E27FC236}">
                  <a16:creationId xmlns:a16="http://schemas.microsoft.com/office/drawing/2014/main" id="{3B46DF9F-56DB-4092-9F4D-8B130F002ED9}"/>
                </a:ext>
              </a:extLst>
            </p:cNvPr>
            <p:cNvSpPr/>
            <p:nvPr/>
          </p:nvSpPr>
          <p:spPr>
            <a:xfrm>
              <a:off x="1312059" y="1313789"/>
              <a:ext cx="238125" cy="133350"/>
            </a:xfrm>
            <a:custGeom>
              <a:avLst/>
              <a:gdLst>
                <a:gd name="connsiteX0" fmla="*/ 47158 w 238125"/>
                <a:gd name="connsiteY0" fmla="*/ 13043 h 133350"/>
                <a:gd name="connsiteX1" fmla="*/ 10010 w 238125"/>
                <a:gd name="connsiteY1" fmla="*/ 30188 h 133350"/>
                <a:gd name="connsiteX2" fmla="*/ 84305 w 238125"/>
                <a:gd name="connsiteY2" fmla="*/ 28283 h 133350"/>
                <a:gd name="connsiteX3" fmla="*/ 7153 w 238125"/>
                <a:gd name="connsiteY3" fmla="*/ 64478 h 133350"/>
                <a:gd name="connsiteX4" fmla="*/ 100498 w 238125"/>
                <a:gd name="connsiteY4" fmla="*/ 57811 h 133350"/>
                <a:gd name="connsiteX5" fmla="*/ 119548 w 238125"/>
                <a:gd name="connsiteY5" fmla="*/ 61621 h 133350"/>
                <a:gd name="connsiteX6" fmla="*/ 66208 w 238125"/>
                <a:gd name="connsiteY6" fmla="*/ 81623 h 133350"/>
                <a:gd name="connsiteX7" fmla="*/ 138598 w 238125"/>
                <a:gd name="connsiteY7" fmla="*/ 89243 h 133350"/>
                <a:gd name="connsiteX8" fmla="*/ 170030 w 238125"/>
                <a:gd name="connsiteY8" fmla="*/ 97816 h 133350"/>
                <a:gd name="connsiteX9" fmla="*/ 112880 w 238125"/>
                <a:gd name="connsiteY9" fmla="*/ 104483 h 133350"/>
                <a:gd name="connsiteX10" fmla="*/ 233848 w 238125"/>
                <a:gd name="connsiteY10" fmla="*/ 130201 h 133350"/>
                <a:gd name="connsiteX11" fmla="*/ 194795 w 238125"/>
                <a:gd name="connsiteY11" fmla="*/ 87338 h 133350"/>
                <a:gd name="connsiteX12" fmla="*/ 153838 w 238125"/>
                <a:gd name="connsiteY12" fmla="*/ 70193 h 133350"/>
                <a:gd name="connsiteX13" fmla="*/ 216703 w 238125"/>
                <a:gd name="connsiteY13" fmla="*/ 80671 h 133350"/>
                <a:gd name="connsiteX14" fmla="*/ 125263 w 238125"/>
                <a:gd name="connsiteY14" fmla="*/ 37808 h 133350"/>
                <a:gd name="connsiteX15" fmla="*/ 179555 w 238125"/>
                <a:gd name="connsiteY15" fmla="*/ 38761 h 133350"/>
                <a:gd name="connsiteX16" fmla="*/ 47158 w 238125"/>
                <a:gd name="connsiteY16" fmla="*/ 13043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125" h="133350">
                  <a:moveTo>
                    <a:pt x="47158" y="13043"/>
                  </a:moveTo>
                  <a:cubicBezTo>
                    <a:pt x="14773" y="24473"/>
                    <a:pt x="10010" y="30188"/>
                    <a:pt x="10010" y="30188"/>
                  </a:cubicBezTo>
                  <a:cubicBezTo>
                    <a:pt x="10010" y="30188"/>
                    <a:pt x="87163" y="29236"/>
                    <a:pt x="84305" y="28283"/>
                  </a:cubicBezTo>
                  <a:cubicBezTo>
                    <a:pt x="81448" y="27331"/>
                    <a:pt x="6200" y="65431"/>
                    <a:pt x="7153" y="64478"/>
                  </a:cubicBezTo>
                  <a:cubicBezTo>
                    <a:pt x="9058" y="63526"/>
                    <a:pt x="79543" y="54953"/>
                    <a:pt x="100498" y="57811"/>
                  </a:cubicBezTo>
                  <a:cubicBezTo>
                    <a:pt x="121453" y="59716"/>
                    <a:pt x="121453" y="61621"/>
                    <a:pt x="119548" y="61621"/>
                  </a:cubicBezTo>
                  <a:cubicBezTo>
                    <a:pt x="117643" y="61621"/>
                    <a:pt x="61445" y="81623"/>
                    <a:pt x="66208" y="81623"/>
                  </a:cubicBezTo>
                  <a:cubicBezTo>
                    <a:pt x="70970" y="81623"/>
                    <a:pt x="116690" y="86386"/>
                    <a:pt x="138598" y="89243"/>
                  </a:cubicBezTo>
                  <a:cubicBezTo>
                    <a:pt x="160505" y="93053"/>
                    <a:pt x="177650" y="99721"/>
                    <a:pt x="170030" y="97816"/>
                  </a:cubicBezTo>
                  <a:cubicBezTo>
                    <a:pt x="162410" y="94958"/>
                    <a:pt x="109070" y="105436"/>
                    <a:pt x="112880" y="104483"/>
                  </a:cubicBezTo>
                  <a:cubicBezTo>
                    <a:pt x="116690" y="103531"/>
                    <a:pt x="233848" y="130201"/>
                    <a:pt x="233848" y="130201"/>
                  </a:cubicBezTo>
                  <a:cubicBezTo>
                    <a:pt x="233848" y="130201"/>
                    <a:pt x="226228" y="101626"/>
                    <a:pt x="194795" y="87338"/>
                  </a:cubicBezTo>
                  <a:cubicBezTo>
                    <a:pt x="163363" y="73051"/>
                    <a:pt x="150028" y="70193"/>
                    <a:pt x="153838" y="70193"/>
                  </a:cubicBezTo>
                  <a:cubicBezTo>
                    <a:pt x="157648" y="71146"/>
                    <a:pt x="171935" y="67336"/>
                    <a:pt x="216703" y="80671"/>
                  </a:cubicBezTo>
                  <a:cubicBezTo>
                    <a:pt x="199558" y="58763"/>
                    <a:pt x="127168" y="38761"/>
                    <a:pt x="125263" y="37808"/>
                  </a:cubicBezTo>
                  <a:cubicBezTo>
                    <a:pt x="123358" y="36856"/>
                    <a:pt x="155743" y="32093"/>
                    <a:pt x="179555" y="38761"/>
                  </a:cubicBezTo>
                  <a:cubicBezTo>
                    <a:pt x="160505" y="19711"/>
                    <a:pt x="97640" y="-4102"/>
                    <a:pt x="47158" y="13043"/>
                  </a:cubicBezTo>
                  <a:close/>
                </a:path>
              </a:pathLst>
            </a:custGeom>
            <a:solidFill>
              <a:srgbClr val="223849"/>
            </a:solidFill>
            <a:ln w="9525" cap="flat">
              <a:noFill/>
              <a:prstDash val="solid"/>
              <a:miter/>
            </a:ln>
          </p:spPr>
          <p:txBody>
            <a:bodyPr rtlCol="0" anchor="ctr"/>
            <a:lstStyle/>
            <a:p>
              <a:endParaRPr lang="zh-CN" altLang="en-US"/>
            </a:p>
          </p:txBody>
        </p:sp>
        <p:sp>
          <p:nvSpPr>
            <p:cNvPr id="268" name="任意多边形: 形状 267">
              <a:extLst>
                <a:ext uri="{FF2B5EF4-FFF2-40B4-BE49-F238E27FC236}">
                  <a16:creationId xmlns:a16="http://schemas.microsoft.com/office/drawing/2014/main" id="{1C53B862-39CC-4DD1-97B0-D2615CAAB811}"/>
                </a:ext>
              </a:extLst>
            </p:cNvPr>
            <p:cNvSpPr/>
            <p:nvPr/>
          </p:nvSpPr>
          <p:spPr>
            <a:xfrm>
              <a:off x="1733167" y="2236302"/>
              <a:ext cx="76200" cy="76200"/>
            </a:xfrm>
            <a:custGeom>
              <a:avLst/>
              <a:gdLst>
                <a:gd name="connsiteX0" fmla="*/ 71820 w 76200"/>
                <a:gd name="connsiteY0" fmla="*/ 53507 h 76200"/>
                <a:gd name="connsiteX1" fmla="*/ 43245 w 76200"/>
                <a:gd name="connsiteY1" fmla="*/ 69700 h 76200"/>
                <a:gd name="connsiteX2" fmla="*/ 23242 w 76200"/>
                <a:gd name="connsiteY2" fmla="*/ 63032 h 76200"/>
                <a:gd name="connsiteX3" fmla="*/ 33720 w 76200"/>
                <a:gd name="connsiteY3" fmla="*/ 39220 h 76200"/>
                <a:gd name="connsiteX4" fmla="*/ 9907 w 76200"/>
                <a:gd name="connsiteY4" fmla="*/ 13502 h 76200"/>
                <a:gd name="connsiteX5" fmla="*/ 46102 w 76200"/>
                <a:gd name="connsiteY5" fmla="*/ 31600 h 76200"/>
                <a:gd name="connsiteX6" fmla="*/ 48960 w 76200"/>
                <a:gd name="connsiteY6" fmla="*/ 41125 h 76200"/>
                <a:gd name="connsiteX7" fmla="*/ 25148 w 76200"/>
                <a:gd name="connsiteY7" fmla="*/ 63032 h 76200"/>
                <a:gd name="connsiteX8" fmla="*/ 62295 w 76200"/>
                <a:gd name="connsiteY8" fmla="*/ 61127 h 76200"/>
                <a:gd name="connsiteX9" fmla="*/ 63248 w 76200"/>
                <a:gd name="connsiteY9" fmla="*/ 10645 h 76200"/>
                <a:gd name="connsiteX10" fmla="*/ 71820 w 76200"/>
                <a:gd name="connsiteY10" fmla="*/ 5350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76200">
                  <a:moveTo>
                    <a:pt x="71820" y="53507"/>
                  </a:moveTo>
                  <a:cubicBezTo>
                    <a:pt x="68962" y="61127"/>
                    <a:pt x="57532" y="69700"/>
                    <a:pt x="43245" y="69700"/>
                  </a:cubicBezTo>
                  <a:cubicBezTo>
                    <a:pt x="36577" y="69700"/>
                    <a:pt x="27052" y="70652"/>
                    <a:pt x="23242" y="63032"/>
                  </a:cubicBezTo>
                  <a:cubicBezTo>
                    <a:pt x="17527" y="51602"/>
                    <a:pt x="33720" y="39220"/>
                    <a:pt x="33720" y="39220"/>
                  </a:cubicBezTo>
                  <a:cubicBezTo>
                    <a:pt x="-570" y="42077"/>
                    <a:pt x="7050" y="19217"/>
                    <a:pt x="9907" y="13502"/>
                  </a:cubicBezTo>
                  <a:cubicBezTo>
                    <a:pt x="10860" y="12550"/>
                    <a:pt x="3240" y="43030"/>
                    <a:pt x="46102" y="31600"/>
                  </a:cubicBezTo>
                  <a:cubicBezTo>
                    <a:pt x="46102" y="32552"/>
                    <a:pt x="50865" y="39220"/>
                    <a:pt x="48960" y="41125"/>
                  </a:cubicBezTo>
                  <a:cubicBezTo>
                    <a:pt x="41340" y="47792"/>
                    <a:pt x="19432" y="55412"/>
                    <a:pt x="25148" y="63032"/>
                  </a:cubicBezTo>
                  <a:cubicBezTo>
                    <a:pt x="31815" y="72557"/>
                    <a:pt x="55627" y="64937"/>
                    <a:pt x="62295" y="61127"/>
                  </a:cubicBezTo>
                  <a:cubicBezTo>
                    <a:pt x="75630" y="53507"/>
                    <a:pt x="71820" y="18265"/>
                    <a:pt x="63248" y="10645"/>
                  </a:cubicBezTo>
                  <a:cubicBezTo>
                    <a:pt x="50865" y="-785"/>
                    <a:pt x="84202" y="16360"/>
                    <a:pt x="71820" y="53507"/>
                  </a:cubicBezTo>
                  <a:close/>
                </a:path>
              </a:pathLst>
            </a:custGeom>
            <a:solidFill>
              <a:srgbClr val="D4AEB3"/>
            </a:solidFill>
            <a:ln w="9525" cap="flat">
              <a:noFill/>
              <a:prstDash val="solid"/>
              <a:miter/>
            </a:ln>
          </p:spPr>
          <p:txBody>
            <a:bodyPr rtlCol="0" anchor="ctr"/>
            <a:lstStyle/>
            <a:p>
              <a:endParaRPr lang="zh-CN" altLang="en-US"/>
            </a:p>
          </p:txBody>
        </p:sp>
        <p:sp>
          <p:nvSpPr>
            <p:cNvPr id="269" name="任意多边形: 形状 268">
              <a:extLst>
                <a:ext uri="{FF2B5EF4-FFF2-40B4-BE49-F238E27FC236}">
                  <a16:creationId xmlns:a16="http://schemas.microsoft.com/office/drawing/2014/main" id="{3C4AF514-A22F-42C1-A480-D73AC2C34579}"/>
                </a:ext>
              </a:extLst>
            </p:cNvPr>
            <p:cNvSpPr/>
            <p:nvPr/>
          </p:nvSpPr>
          <p:spPr>
            <a:xfrm>
              <a:off x="1695926" y="2254091"/>
              <a:ext cx="38100" cy="66675"/>
            </a:xfrm>
            <a:custGeom>
              <a:avLst/>
              <a:gdLst>
                <a:gd name="connsiteX0" fmla="*/ 32861 w 38100"/>
                <a:gd name="connsiteY0" fmla="*/ 54769 h 66675"/>
                <a:gd name="connsiteX1" fmla="*/ 32861 w 38100"/>
                <a:gd name="connsiteY1" fmla="*/ 54769 h 66675"/>
                <a:gd name="connsiteX2" fmla="*/ 32861 w 38100"/>
                <a:gd name="connsiteY2" fmla="*/ 54769 h 66675"/>
                <a:gd name="connsiteX3" fmla="*/ 7144 w 38100"/>
                <a:gd name="connsiteY3" fmla="*/ 13811 h 66675"/>
                <a:gd name="connsiteX4" fmla="*/ 35719 w 38100"/>
                <a:gd name="connsiteY4" fmla="*/ 66199 h 66675"/>
                <a:gd name="connsiteX5" fmla="*/ 33814 w 38100"/>
                <a:gd name="connsiteY5" fmla="*/ 54769 h 66675"/>
                <a:gd name="connsiteX6" fmla="*/ 33814 w 38100"/>
                <a:gd name="connsiteY6" fmla="*/ 54769 h 66675"/>
                <a:gd name="connsiteX7" fmla="*/ 24289 w 38100"/>
                <a:gd name="connsiteY7" fmla="*/ 37624 h 66675"/>
                <a:gd name="connsiteX8" fmla="*/ 20479 w 38100"/>
                <a:gd name="connsiteY8" fmla="*/ 27146 h 66675"/>
                <a:gd name="connsiteX9" fmla="*/ 15716 w 38100"/>
                <a:gd name="connsiteY9" fmla="*/ 7144 h 66675"/>
                <a:gd name="connsiteX10" fmla="*/ 7144 w 38100"/>
                <a:gd name="connsiteY10" fmla="*/ 1381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66675">
                  <a:moveTo>
                    <a:pt x="32861" y="54769"/>
                  </a:moveTo>
                  <a:cubicBezTo>
                    <a:pt x="32861" y="54769"/>
                    <a:pt x="32861" y="54769"/>
                    <a:pt x="32861" y="54769"/>
                  </a:cubicBezTo>
                  <a:lnTo>
                    <a:pt x="32861" y="54769"/>
                  </a:lnTo>
                  <a:close/>
                  <a:moveTo>
                    <a:pt x="7144" y="13811"/>
                  </a:moveTo>
                  <a:cubicBezTo>
                    <a:pt x="12859" y="39529"/>
                    <a:pt x="15716" y="51911"/>
                    <a:pt x="35719" y="66199"/>
                  </a:cubicBezTo>
                  <a:cubicBezTo>
                    <a:pt x="33814" y="60484"/>
                    <a:pt x="33814" y="54769"/>
                    <a:pt x="33814" y="54769"/>
                  </a:cubicBezTo>
                  <a:cubicBezTo>
                    <a:pt x="33814" y="54769"/>
                    <a:pt x="33814" y="54769"/>
                    <a:pt x="33814" y="54769"/>
                  </a:cubicBezTo>
                  <a:cubicBezTo>
                    <a:pt x="30956" y="51911"/>
                    <a:pt x="27146" y="46196"/>
                    <a:pt x="24289" y="37624"/>
                  </a:cubicBezTo>
                  <a:cubicBezTo>
                    <a:pt x="23336" y="33814"/>
                    <a:pt x="21431" y="30956"/>
                    <a:pt x="20479" y="27146"/>
                  </a:cubicBezTo>
                  <a:cubicBezTo>
                    <a:pt x="18574" y="19526"/>
                    <a:pt x="16669" y="12859"/>
                    <a:pt x="15716" y="7144"/>
                  </a:cubicBezTo>
                  <a:cubicBezTo>
                    <a:pt x="11906" y="10001"/>
                    <a:pt x="10001" y="11906"/>
                    <a:pt x="7144" y="13811"/>
                  </a:cubicBezTo>
                  <a:close/>
                </a:path>
              </a:pathLst>
            </a:custGeom>
            <a:solidFill>
              <a:srgbClr val="D4AEB3"/>
            </a:solidFill>
            <a:ln w="9525" cap="flat">
              <a:noFill/>
              <a:prstDash val="solid"/>
              <a:miter/>
            </a:ln>
          </p:spPr>
          <p:txBody>
            <a:bodyPr rtlCol="0" anchor="ctr"/>
            <a:lstStyle/>
            <a:p>
              <a:endParaRPr lang="zh-CN" altLang="en-US"/>
            </a:p>
          </p:txBody>
        </p:sp>
        <p:sp>
          <p:nvSpPr>
            <p:cNvPr id="270" name="任意多边形: 形状 269">
              <a:extLst>
                <a:ext uri="{FF2B5EF4-FFF2-40B4-BE49-F238E27FC236}">
                  <a16:creationId xmlns:a16="http://schemas.microsoft.com/office/drawing/2014/main" id="{AF091133-86F0-45E5-B1D1-7AF2DED8E2F9}"/>
                </a:ext>
              </a:extLst>
            </p:cNvPr>
            <p:cNvSpPr/>
            <p:nvPr/>
          </p:nvSpPr>
          <p:spPr>
            <a:xfrm>
              <a:off x="1721643" y="2283618"/>
              <a:ext cx="104775" cy="57150"/>
            </a:xfrm>
            <a:custGeom>
              <a:avLst/>
              <a:gdLst>
                <a:gd name="connsiteX0" fmla="*/ 28099 w 104775"/>
                <a:gd name="connsiteY0" fmla="*/ 46196 h 57150"/>
                <a:gd name="connsiteX1" fmla="*/ 10001 w 104775"/>
                <a:gd name="connsiteY1" fmla="*/ 28099 h 57150"/>
                <a:gd name="connsiteX2" fmla="*/ 7144 w 104775"/>
                <a:gd name="connsiteY2" fmla="*/ 25241 h 57150"/>
                <a:gd name="connsiteX3" fmla="*/ 7144 w 104775"/>
                <a:gd name="connsiteY3" fmla="*/ 25241 h 57150"/>
                <a:gd name="connsiteX4" fmla="*/ 9049 w 104775"/>
                <a:gd name="connsiteY4" fmla="*/ 36671 h 57150"/>
                <a:gd name="connsiteX5" fmla="*/ 13811 w 104775"/>
                <a:gd name="connsiteY5" fmla="*/ 46196 h 57150"/>
                <a:gd name="connsiteX6" fmla="*/ 30956 w 104775"/>
                <a:gd name="connsiteY6" fmla="*/ 53816 h 57150"/>
                <a:gd name="connsiteX7" fmla="*/ 43339 w 104775"/>
                <a:gd name="connsiteY7" fmla="*/ 52864 h 57150"/>
                <a:gd name="connsiteX8" fmla="*/ 48101 w 104775"/>
                <a:gd name="connsiteY8" fmla="*/ 46196 h 57150"/>
                <a:gd name="connsiteX9" fmla="*/ 48101 w 104775"/>
                <a:gd name="connsiteY9" fmla="*/ 45244 h 57150"/>
                <a:gd name="connsiteX10" fmla="*/ 49054 w 104775"/>
                <a:gd name="connsiteY10" fmla="*/ 46196 h 57150"/>
                <a:gd name="connsiteX11" fmla="*/ 64294 w 104775"/>
                <a:gd name="connsiteY11" fmla="*/ 50006 h 57150"/>
                <a:gd name="connsiteX12" fmla="*/ 70009 w 104775"/>
                <a:gd name="connsiteY12" fmla="*/ 37624 h 57150"/>
                <a:gd name="connsiteX13" fmla="*/ 70961 w 104775"/>
                <a:gd name="connsiteY13" fmla="*/ 33814 h 57150"/>
                <a:gd name="connsiteX14" fmla="*/ 74771 w 104775"/>
                <a:gd name="connsiteY14" fmla="*/ 35719 h 57150"/>
                <a:gd name="connsiteX15" fmla="*/ 96679 w 104775"/>
                <a:gd name="connsiteY15" fmla="*/ 35719 h 57150"/>
                <a:gd name="connsiteX16" fmla="*/ 98584 w 104775"/>
                <a:gd name="connsiteY16" fmla="*/ 29051 h 57150"/>
                <a:gd name="connsiteX17" fmla="*/ 85249 w 104775"/>
                <a:gd name="connsiteY17" fmla="*/ 7144 h 57150"/>
                <a:gd name="connsiteX18" fmla="*/ 85249 w 104775"/>
                <a:gd name="connsiteY18" fmla="*/ 7144 h 57150"/>
                <a:gd name="connsiteX19" fmla="*/ 95726 w 104775"/>
                <a:gd name="connsiteY19" fmla="*/ 24289 h 57150"/>
                <a:gd name="connsiteX20" fmla="*/ 96679 w 104775"/>
                <a:gd name="connsiteY20" fmla="*/ 27146 h 57150"/>
                <a:gd name="connsiteX21" fmla="*/ 94774 w 104775"/>
                <a:gd name="connsiteY21" fmla="*/ 32861 h 57150"/>
                <a:gd name="connsiteX22" fmla="*/ 79534 w 104775"/>
                <a:gd name="connsiteY22" fmla="*/ 33814 h 57150"/>
                <a:gd name="connsiteX23" fmla="*/ 76676 w 104775"/>
                <a:gd name="connsiteY23" fmla="*/ 31909 h 57150"/>
                <a:gd name="connsiteX24" fmla="*/ 68104 w 104775"/>
                <a:gd name="connsiteY24" fmla="*/ 19526 h 57150"/>
                <a:gd name="connsiteX25" fmla="*/ 62389 w 104775"/>
                <a:gd name="connsiteY25" fmla="*/ 21431 h 57150"/>
                <a:gd name="connsiteX26" fmla="*/ 69056 w 104775"/>
                <a:gd name="connsiteY26" fmla="*/ 34766 h 57150"/>
                <a:gd name="connsiteX27" fmla="*/ 66199 w 104775"/>
                <a:gd name="connsiteY27" fmla="*/ 39529 h 57150"/>
                <a:gd name="connsiteX28" fmla="*/ 55721 w 104775"/>
                <a:gd name="connsiteY28" fmla="*/ 44291 h 57150"/>
                <a:gd name="connsiteX29" fmla="*/ 45244 w 104775"/>
                <a:gd name="connsiteY29" fmla="*/ 35719 h 57150"/>
                <a:gd name="connsiteX30" fmla="*/ 36671 w 104775"/>
                <a:gd name="connsiteY30" fmla="*/ 27146 h 57150"/>
                <a:gd name="connsiteX31" fmla="*/ 30004 w 104775"/>
                <a:gd name="connsiteY31" fmla="*/ 18574 h 57150"/>
                <a:gd name="connsiteX32" fmla="*/ 27146 w 104775"/>
                <a:gd name="connsiteY32" fmla="*/ 21431 h 57150"/>
                <a:gd name="connsiteX33" fmla="*/ 33814 w 104775"/>
                <a:gd name="connsiteY33" fmla="*/ 30956 h 57150"/>
                <a:gd name="connsiteX34" fmla="*/ 42386 w 104775"/>
                <a:gd name="connsiteY34" fmla="*/ 41434 h 57150"/>
                <a:gd name="connsiteX35" fmla="*/ 46196 w 104775"/>
                <a:gd name="connsiteY35" fmla="*/ 46196 h 57150"/>
                <a:gd name="connsiteX36" fmla="*/ 36671 w 104775"/>
                <a:gd name="connsiteY36" fmla="*/ 48101 h 57150"/>
                <a:gd name="connsiteX37" fmla="*/ 28099 w 104775"/>
                <a:gd name="connsiteY37" fmla="*/ 4619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775" h="57150">
                  <a:moveTo>
                    <a:pt x="28099" y="46196"/>
                  </a:moveTo>
                  <a:cubicBezTo>
                    <a:pt x="15716" y="41434"/>
                    <a:pt x="10001" y="28099"/>
                    <a:pt x="10001" y="28099"/>
                  </a:cubicBezTo>
                  <a:cubicBezTo>
                    <a:pt x="10001" y="28099"/>
                    <a:pt x="9049" y="27146"/>
                    <a:pt x="7144" y="25241"/>
                  </a:cubicBezTo>
                  <a:cubicBezTo>
                    <a:pt x="7144" y="25241"/>
                    <a:pt x="7144" y="25241"/>
                    <a:pt x="7144" y="25241"/>
                  </a:cubicBezTo>
                  <a:lnTo>
                    <a:pt x="9049" y="36671"/>
                  </a:lnTo>
                  <a:cubicBezTo>
                    <a:pt x="10001" y="40481"/>
                    <a:pt x="11906" y="43339"/>
                    <a:pt x="13811" y="46196"/>
                  </a:cubicBezTo>
                  <a:cubicBezTo>
                    <a:pt x="17621" y="50006"/>
                    <a:pt x="24289" y="52864"/>
                    <a:pt x="30956" y="53816"/>
                  </a:cubicBezTo>
                  <a:cubicBezTo>
                    <a:pt x="35719" y="54769"/>
                    <a:pt x="41434" y="54769"/>
                    <a:pt x="43339" y="52864"/>
                  </a:cubicBezTo>
                  <a:cubicBezTo>
                    <a:pt x="47149" y="50006"/>
                    <a:pt x="48101" y="48101"/>
                    <a:pt x="48101" y="46196"/>
                  </a:cubicBezTo>
                  <a:cubicBezTo>
                    <a:pt x="48101" y="45244"/>
                    <a:pt x="48101" y="45244"/>
                    <a:pt x="48101" y="45244"/>
                  </a:cubicBezTo>
                  <a:cubicBezTo>
                    <a:pt x="48101" y="45244"/>
                    <a:pt x="48101" y="45244"/>
                    <a:pt x="49054" y="46196"/>
                  </a:cubicBezTo>
                  <a:cubicBezTo>
                    <a:pt x="51911" y="48101"/>
                    <a:pt x="59531" y="51911"/>
                    <a:pt x="64294" y="50006"/>
                  </a:cubicBezTo>
                  <a:cubicBezTo>
                    <a:pt x="68104" y="48101"/>
                    <a:pt x="70009" y="41434"/>
                    <a:pt x="70009" y="37624"/>
                  </a:cubicBezTo>
                  <a:cubicBezTo>
                    <a:pt x="70009" y="35719"/>
                    <a:pt x="70961" y="33814"/>
                    <a:pt x="70961" y="33814"/>
                  </a:cubicBezTo>
                  <a:cubicBezTo>
                    <a:pt x="70961" y="33814"/>
                    <a:pt x="72866" y="34766"/>
                    <a:pt x="74771" y="35719"/>
                  </a:cubicBezTo>
                  <a:cubicBezTo>
                    <a:pt x="80486" y="37624"/>
                    <a:pt x="91916" y="40481"/>
                    <a:pt x="96679" y="35719"/>
                  </a:cubicBezTo>
                  <a:cubicBezTo>
                    <a:pt x="98584" y="33814"/>
                    <a:pt x="99536" y="31909"/>
                    <a:pt x="98584" y="29051"/>
                  </a:cubicBezTo>
                  <a:cubicBezTo>
                    <a:pt x="97631" y="21431"/>
                    <a:pt x="90011" y="12859"/>
                    <a:pt x="85249" y="7144"/>
                  </a:cubicBezTo>
                  <a:lnTo>
                    <a:pt x="85249" y="7144"/>
                  </a:lnTo>
                  <a:lnTo>
                    <a:pt x="95726" y="24289"/>
                  </a:lnTo>
                  <a:cubicBezTo>
                    <a:pt x="95726" y="24289"/>
                    <a:pt x="96679" y="25241"/>
                    <a:pt x="96679" y="27146"/>
                  </a:cubicBezTo>
                  <a:cubicBezTo>
                    <a:pt x="96679" y="29051"/>
                    <a:pt x="96679" y="30956"/>
                    <a:pt x="94774" y="32861"/>
                  </a:cubicBezTo>
                  <a:cubicBezTo>
                    <a:pt x="91916" y="36671"/>
                    <a:pt x="84296" y="35719"/>
                    <a:pt x="79534" y="33814"/>
                  </a:cubicBezTo>
                  <a:cubicBezTo>
                    <a:pt x="78581" y="33814"/>
                    <a:pt x="77629" y="32861"/>
                    <a:pt x="76676" y="31909"/>
                  </a:cubicBezTo>
                  <a:cubicBezTo>
                    <a:pt x="73819" y="30004"/>
                    <a:pt x="70009" y="23336"/>
                    <a:pt x="68104" y="19526"/>
                  </a:cubicBezTo>
                  <a:cubicBezTo>
                    <a:pt x="66199" y="20479"/>
                    <a:pt x="64294" y="20479"/>
                    <a:pt x="62389" y="21431"/>
                  </a:cubicBezTo>
                  <a:cubicBezTo>
                    <a:pt x="64294" y="26194"/>
                    <a:pt x="69056" y="33814"/>
                    <a:pt x="69056" y="34766"/>
                  </a:cubicBezTo>
                  <a:cubicBezTo>
                    <a:pt x="69056" y="35719"/>
                    <a:pt x="68104" y="37624"/>
                    <a:pt x="66199" y="39529"/>
                  </a:cubicBezTo>
                  <a:cubicBezTo>
                    <a:pt x="63341" y="42386"/>
                    <a:pt x="59531" y="45244"/>
                    <a:pt x="55721" y="44291"/>
                  </a:cubicBezTo>
                  <a:cubicBezTo>
                    <a:pt x="53816" y="43339"/>
                    <a:pt x="50006" y="40481"/>
                    <a:pt x="45244" y="35719"/>
                  </a:cubicBezTo>
                  <a:cubicBezTo>
                    <a:pt x="42386" y="32861"/>
                    <a:pt x="39529" y="30004"/>
                    <a:pt x="36671" y="27146"/>
                  </a:cubicBezTo>
                  <a:cubicBezTo>
                    <a:pt x="34766" y="25241"/>
                    <a:pt x="31909" y="20479"/>
                    <a:pt x="30004" y="18574"/>
                  </a:cubicBezTo>
                  <a:lnTo>
                    <a:pt x="27146" y="21431"/>
                  </a:lnTo>
                  <a:cubicBezTo>
                    <a:pt x="29051" y="24289"/>
                    <a:pt x="30956" y="28099"/>
                    <a:pt x="33814" y="30956"/>
                  </a:cubicBezTo>
                  <a:cubicBezTo>
                    <a:pt x="36671" y="34766"/>
                    <a:pt x="39529" y="38576"/>
                    <a:pt x="42386" y="41434"/>
                  </a:cubicBezTo>
                  <a:cubicBezTo>
                    <a:pt x="45244" y="44291"/>
                    <a:pt x="46196" y="46196"/>
                    <a:pt x="46196" y="46196"/>
                  </a:cubicBezTo>
                  <a:cubicBezTo>
                    <a:pt x="46196" y="46196"/>
                    <a:pt x="43339" y="49054"/>
                    <a:pt x="36671" y="48101"/>
                  </a:cubicBezTo>
                  <a:cubicBezTo>
                    <a:pt x="33814" y="48101"/>
                    <a:pt x="30956" y="47149"/>
                    <a:pt x="28099" y="46196"/>
                  </a:cubicBezTo>
                  <a:close/>
                </a:path>
              </a:pathLst>
            </a:custGeom>
            <a:solidFill>
              <a:srgbClr val="D4AEB3"/>
            </a:solidFill>
            <a:ln w="9525" cap="flat">
              <a:noFill/>
              <a:prstDash val="solid"/>
              <a:miter/>
            </a:ln>
          </p:spPr>
          <p:txBody>
            <a:bodyPr rtlCol="0" anchor="ctr"/>
            <a:lstStyle/>
            <a:p>
              <a:endParaRPr lang="zh-CN" altLang="en-US"/>
            </a:p>
          </p:txBody>
        </p:sp>
        <p:sp>
          <p:nvSpPr>
            <p:cNvPr id="271" name="任意多边形: 形状 270">
              <a:extLst>
                <a:ext uri="{FF2B5EF4-FFF2-40B4-BE49-F238E27FC236}">
                  <a16:creationId xmlns:a16="http://schemas.microsoft.com/office/drawing/2014/main" id="{4587FC73-924B-43E5-A97D-DE6961F3D63C}"/>
                </a:ext>
              </a:extLst>
            </p:cNvPr>
            <p:cNvSpPr/>
            <p:nvPr/>
          </p:nvSpPr>
          <p:spPr>
            <a:xfrm>
              <a:off x="1800701" y="2283618"/>
              <a:ext cx="76200" cy="57150"/>
            </a:xfrm>
            <a:custGeom>
              <a:avLst/>
              <a:gdLst>
                <a:gd name="connsiteX0" fmla="*/ 16669 w 76200"/>
                <a:gd name="connsiteY0" fmla="*/ 18574 h 57150"/>
                <a:gd name="connsiteX1" fmla="*/ 72866 w 76200"/>
                <a:gd name="connsiteY1" fmla="*/ 51911 h 57150"/>
                <a:gd name="connsiteX2" fmla="*/ 45244 w 76200"/>
                <a:gd name="connsiteY2" fmla="*/ 38576 h 57150"/>
                <a:gd name="connsiteX3" fmla="*/ 9049 w 76200"/>
                <a:gd name="connsiteY3" fmla="*/ 7144 h 57150"/>
                <a:gd name="connsiteX4" fmla="*/ 7144 w 76200"/>
                <a:gd name="connsiteY4" fmla="*/ 7144 h 57150"/>
                <a:gd name="connsiteX5" fmla="*/ 8096 w 76200"/>
                <a:gd name="connsiteY5" fmla="*/ 7144 h 57150"/>
                <a:gd name="connsiteX6" fmla="*/ 16669 w 76200"/>
                <a:gd name="connsiteY6" fmla="*/ 185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57150">
                  <a:moveTo>
                    <a:pt x="16669" y="18574"/>
                  </a:moveTo>
                  <a:cubicBezTo>
                    <a:pt x="21431" y="24289"/>
                    <a:pt x="65246" y="63341"/>
                    <a:pt x="72866" y="51911"/>
                  </a:cubicBezTo>
                  <a:cubicBezTo>
                    <a:pt x="66199" y="50959"/>
                    <a:pt x="58579" y="46196"/>
                    <a:pt x="45244" y="38576"/>
                  </a:cubicBezTo>
                  <a:cubicBezTo>
                    <a:pt x="31909" y="30956"/>
                    <a:pt x="9049" y="7144"/>
                    <a:pt x="9049" y="7144"/>
                  </a:cubicBezTo>
                  <a:lnTo>
                    <a:pt x="7144" y="7144"/>
                  </a:lnTo>
                  <a:lnTo>
                    <a:pt x="8096" y="7144"/>
                  </a:lnTo>
                  <a:cubicBezTo>
                    <a:pt x="11906" y="12859"/>
                    <a:pt x="12859" y="13811"/>
                    <a:pt x="16669" y="18574"/>
                  </a:cubicBezTo>
                  <a:close/>
                </a:path>
              </a:pathLst>
            </a:custGeom>
            <a:solidFill>
              <a:srgbClr val="D4AEB3"/>
            </a:solidFill>
            <a:ln w="9525" cap="flat">
              <a:noFill/>
              <a:prstDash val="solid"/>
              <a:miter/>
            </a:ln>
          </p:spPr>
          <p:txBody>
            <a:bodyPr rtlCol="0" anchor="ctr"/>
            <a:lstStyle/>
            <a:p>
              <a:endParaRPr lang="zh-CN" altLang="en-US"/>
            </a:p>
          </p:txBody>
        </p:sp>
        <p:sp>
          <p:nvSpPr>
            <p:cNvPr id="272" name="任意多边形: 形状 271">
              <a:extLst>
                <a:ext uri="{FF2B5EF4-FFF2-40B4-BE49-F238E27FC236}">
                  <a16:creationId xmlns:a16="http://schemas.microsoft.com/office/drawing/2014/main" id="{ACA2DD68-DCF2-4245-9233-49F8E1571AEC}"/>
                </a:ext>
              </a:extLst>
            </p:cNvPr>
            <p:cNvSpPr/>
            <p:nvPr/>
          </p:nvSpPr>
          <p:spPr>
            <a:xfrm>
              <a:off x="1740252" y="2275998"/>
              <a:ext cx="28575" cy="38100"/>
            </a:xfrm>
            <a:custGeom>
              <a:avLst/>
              <a:gdLst>
                <a:gd name="connsiteX0" fmla="*/ 12348 w 28575"/>
                <a:gd name="connsiteY0" fmla="*/ 33814 h 38100"/>
                <a:gd name="connsiteX1" fmla="*/ 12348 w 28575"/>
                <a:gd name="connsiteY1" fmla="*/ 33814 h 38100"/>
                <a:gd name="connsiteX2" fmla="*/ 7585 w 28575"/>
                <a:gd name="connsiteY2" fmla="*/ 18574 h 38100"/>
                <a:gd name="connsiteX3" fmla="*/ 23778 w 28575"/>
                <a:gd name="connsiteY3" fmla="*/ 7144 h 38100"/>
                <a:gd name="connsiteX4" fmla="*/ 20920 w 28575"/>
                <a:gd name="connsiteY4" fmla="*/ 10954 h 38100"/>
                <a:gd name="connsiteX5" fmla="*/ 11395 w 28575"/>
                <a:gd name="connsiteY5" fmla="*/ 19526 h 38100"/>
                <a:gd name="connsiteX6" fmla="*/ 15205 w 28575"/>
                <a:gd name="connsiteY6" fmla="*/ 30956 h 38100"/>
                <a:gd name="connsiteX7" fmla="*/ 15205 w 28575"/>
                <a:gd name="connsiteY7" fmla="*/ 30956 h 38100"/>
                <a:gd name="connsiteX8" fmla="*/ 12348 w 28575"/>
                <a:gd name="connsiteY8" fmla="*/ 3381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38100">
                  <a:moveTo>
                    <a:pt x="12348" y="33814"/>
                  </a:moveTo>
                  <a:lnTo>
                    <a:pt x="12348" y="33814"/>
                  </a:lnTo>
                  <a:cubicBezTo>
                    <a:pt x="10443" y="31909"/>
                    <a:pt x="5680" y="27146"/>
                    <a:pt x="7585" y="18574"/>
                  </a:cubicBezTo>
                  <a:cubicBezTo>
                    <a:pt x="9490" y="10001"/>
                    <a:pt x="23778" y="7144"/>
                    <a:pt x="23778" y="7144"/>
                  </a:cubicBezTo>
                  <a:lnTo>
                    <a:pt x="20920" y="10954"/>
                  </a:lnTo>
                  <a:cubicBezTo>
                    <a:pt x="20920" y="10954"/>
                    <a:pt x="12348" y="12859"/>
                    <a:pt x="11395" y="19526"/>
                  </a:cubicBezTo>
                  <a:cubicBezTo>
                    <a:pt x="9490" y="25241"/>
                    <a:pt x="13300" y="29051"/>
                    <a:pt x="15205" y="30956"/>
                  </a:cubicBezTo>
                  <a:lnTo>
                    <a:pt x="15205" y="30956"/>
                  </a:lnTo>
                  <a:lnTo>
                    <a:pt x="12348" y="33814"/>
                  </a:lnTo>
                  <a:close/>
                </a:path>
              </a:pathLst>
            </a:custGeom>
            <a:solidFill>
              <a:srgbClr val="D4AEB3"/>
            </a:solidFill>
            <a:ln w="9525" cap="flat">
              <a:noFill/>
              <a:prstDash val="solid"/>
              <a:miter/>
            </a:ln>
          </p:spPr>
          <p:txBody>
            <a:bodyPr rtlCol="0" anchor="ctr"/>
            <a:lstStyle/>
            <a:p>
              <a:endParaRPr lang="zh-CN" altLang="en-US"/>
            </a:p>
          </p:txBody>
        </p:sp>
        <p:sp>
          <p:nvSpPr>
            <p:cNvPr id="273" name="任意多边形: 形状 272">
              <a:extLst>
                <a:ext uri="{FF2B5EF4-FFF2-40B4-BE49-F238E27FC236}">
                  <a16:creationId xmlns:a16="http://schemas.microsoft.com/office/drawing/2014/main" id="{F4AA033A-570C-4B37-AF42-F80447EABA6F}"/>
                </a:ext>
              </a:extLst>
            </p:cNvPr>
            <p:cNvSpPr/>
            <p:nvPr/>
          </p:nvSpPr>
          <p:spPr>
            <a:xfrm>
              <a:off x="1719209" y="2283945"/>
              <a:ext cx="38100" cy="38100"/>
            </a:xfrm>
            <a:custGeom>
              <a:avLst/>
              <a:gdLst>
                <a:gd name="connsiteX0" fmla="*/ 27675 w 38100"/>
                <a:gd name="connsiteY0" fmla="*/ 13484 h 38100"/>
                <a:gd name="connsiteX1" fmla="*/ 27675 w 38100"/>
                <a:gd name="connsiteY1" fmla="*/ 13484 h 38100"/>
                <a:gd name="connsiteX2" fmla="*/ 21960 w 38100"/>
                <a:gd name="connsiteY2" fmla="*/ 11579 h 38100"/>
                <a:gd name="connsiteX3" fmla="*/ 13388 w 38100"/>
                <a:gd name="connsiteY3" fmla="*/ 12532 h 38100"/>
                <a:gd name="connsiteX4" fmla="*/ 12435 w 38100"/>
                <a:gd name="connsiteY4" fmla="*/ 12532 h 38100"/>
                <a:gd name="connsiteX5" fmla="*/ 14340 w 38100"/>
                <a:gd name="connsiteY5" fmla="*/ 33487 h 38100"/>
                <a:gd name="connsiteX6" fmla="*/ 10530 w 38100"/>
                <a:gd name="connsiteY6" fmla="*/ 35392 h 38100"/>
                <a:gd name="connsiteX7" fmla="*/ 10530 w 38100"/>
                <a:gd name="connsiteY7" fmla="*/ 9674 h 38100"/>
                <a:gd name="connsiteX8" fmla="*/ 11483 w 38100"/>
                <a:gd name="connsiteY8" fmla="*/ 8722 h 38100"/>
                <a:gd name="connsiteX9" fmla="*/ 23865 w 38100"/>
                <a:gd name="connsiteY9" fmla="*/ 7769 h 38100"/>
                <a:gd name="connsiteX10" fmla="*/ 32438 w 38100"/>
                <a:gd name="connsiteY10" fmla="*/ 11579 h 38100"/>
                <a:gd name="connsiteX11" fmla="*/ 32438 w 38100"/>
                <a:gd name="connsiteY11" fmla="*/ 11579 h 38100"/>
                <a:gd name="connsiteX12" fmla="*/ 27675 w 38100"/>
                <a:gd name="connsiteY12" fmla="*/ 1348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38100">
                  <a:moveTo>
                    <a:pt x="27675" y="13484"/>
                  </a:moveTo>
                  <a:lnTo>
                    <a:pt x="27675" y="13484"/>
                  </a:lnTo>
                  <a:cubicBezTo>
                    <a:pt x="26723" y="12532"/>
                    <a:pt x="24818" y="11579"/>
                    <a:pt x="21960" y="11579"/>
                  </a:cubicBezTo>
                  <a:cubicBezTo>
                    <a:pt x="19103" y="10627"/>
                    <a:pt x="15293" y="10627"/>
                    <a:pt x="13388" y="12532"/>
                  </a:cubicBezTo>
                  <a:lnTo>
                    <a:pt x="12435" y="12532"/>
                  </a:lnTo>
                  <a:cubicBezTo>
                    <a:pt x="7673" y="16342"/>
                    <a:pt x="14340" y="32534"/>
                    <a:pt x="14340" y="33487"/>
                  </a:cubicBezTo>
                  <a:lnTo>
                    <a:pt x="10530" y="35392"/>
                  </a:lnTo>
                  <a:cubicBezTo>
                    <a:pt x="10530" y="35392"/>
                    <a:pt x="2910" y="15389"/>
                    <a:pt x="10530" y="9674"/>
                  </a:cubicBezTo>
                  <a:cubicBezTo>
                    <a:pt x="10530" y="9674"/>
                    <a:pt x="11483" y="8722"/>
                    <a:pt x="11483" y="8722"/>
                  </a:cubicBezTo>
                  <a:cubicBezTo>
                    <a:pt x="15293" y="6817"/>
                    <a:pt x="19103" y="6817"/>
                    <a:pt x="23865" y="7769"/>
                  </a:cubicBezTo>
                  <a:cubicBezTo>
                    <a:pt x="27675" y="8722"/>
                    <a:pt x="31485" y="10627"/>
                    <a:pt x="32438" y="11579"/>
                  </a:cubicBezTo>
                  <a:lnTo>
                    <a:pt x="32438" y="11579"/>
                  </a:lnTo>
                  <a:lnTo>
                    <a:pt x="27675" y="13484"/>
                  </a:lnTo>
                  <a:close/>
                </a:path>
              </a:pathLst>
            </a:custGeom>
            <a:solidFill>
              <a:srgbClr val="D4AEB3"/>
            </a:solidFill>
            <a:ln w="9525" cap="flat">
              <a:noFill/>
              <a:prstDash val="solid"/>
              <a:miter/>
            </a:ln>
          </p:spPr>
          <p:txBody>
            <a:bodyPr rtlCol="0" anchor="ctr"/>
            <a:lstStyle/>
            <a:p>
              <a:endParaRPr lang="zh-CN" altLang="en-US"/>
            </a:p>
          </p:txBody>
        </p:sp>
        <p:sp>
          <p:nvSpPr>
            <p:cNvPr id="274" name="任意多边形: 形状 273">
              <a:extLst>
                <a:ext uri="{FF2B5EF4-FFF2-40B4-BE49-F238E27FC236}">
                  <a16:creationId xmlns:a16="http://schemas.microsoft.com/office/drawing/2014/main" id="{7EF96688-8D5A-4563-AE4E-9027803D2F41}"/>
                </a:ext>
              </a:extLst>
            </p:cNvPr>
            <p:cNvSpPr/>
            <p:nvPr/>
          </p:nvSpPr>
          <p:spPr>
            <a:xfrm>
              <a:off x="1958666" y="1705905"/>
              <a:ext cx="247650" cy="161925"/>
            </a:xfrm>
            <a:custGeom>
              <a:avLst/>
              <a:gdLst>
                <a:gd name="connsiteX0" fmla="*/ 244466 w 247650"/>
                <a:gd name="connsiteY0" fmla="*/ 121942 h 161925"/>
                <a:gd name="connsiteX1" fmla="*/ 222558 w 247650"/>
                <a:gd name="connsiteY1" fmla="*/ 50504 h 161925"/>
                <a:gd name="connsiteX2" fmla="*/ 123498 w 247650"/>
                <a:gd name="connsiteY2" fmla="*/ 21929 h 161925"/>
                <a:gd name="connsiteX3" fmla="*/ 93971 w 247650"/>
                <a:gd name="connsiteY3" fmla="*/ 8594 h 161925"/>
                <a:gd name="connsiteX4" fmla="*/ 97781 w 247650"/>
                <a:gd name="connsiteY4" fmla="*/ 23834 h 161925"/>
                <a:gd name="connsiteX5" fmla="*/ 79683 w 247650"/>
                <a:gd name="connsiteY5" fmla="*/ 7642 h 161925"/>
                <a:gd name="connsiteX6" fmla="*/ 50156 w 247650"/>
                <a:gd name="connsiteY6" fmla="*/ 50504 h 161925"/>
                <a:gd name="connsiteX7" fmla="*/ 7293 w 247650"/>
                <a:gd name="connsiteY7" fmla="*/ 110512 h 161925"/>
                <a:gd name="connsiteX8" fmla="*/ 43488 w 247650"/>
                <a:gd name="connsiteY8" fmla="*/ 150517 h 161925"/>
                <a:gd name="connsiteX9" fmla="*/ 131118 w 247650"/>
                <a:gd name="connsiteY9" fmla="*/ 153374 h 161925"/>
                <a:gd name="connsiteX10" fmla="*/ 244466 w 247650"/>
                <a:gd name="connsiteY10" fmla="*/ 12194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61925">
                  <a:moveTo>
                    <a:pt x="244466" y="121942"/>
                  </a:moveTo>
                  <a:cubicBezTo>
                    <a:pt x="245418" y="107654"/>
                    <a:pt x="260658" y="76222"/>
                    <a:pt x="222558" y="50504"/>
                  </a:cubicBezTo>
                  <a:cubicBezTo>
                    <a:pt x="184458" y="24787"/>
                    <a:pt x="150168" y="32407"/>
                    <a:pt x="123498" y="21929"/>
                  </a:cubicBezTo>
                  <a:cubicBezTo>
                    <a:pt x="96828" y="11452"/>
                    <a:pt x="93018" y="3832"/>
                    <a:pt x="93971" y="8594"/>
                  </a:cubicBezTo>
                  <a:cubicBezTo>
                    <a:pt x="94923" y="12404"/>
                    <a:pt x="97781" y="23834"/>
                    <a:pt x="97781" y="23834"/>
                  </a:cubicBezTo>
                  <a:lnTo>
                    <a:pt x="79683" y="7642"/>
                  </a:lnTo>
                  <a:cubicBezTo>
                    <a:pt x="79683" y="7642"/>
                    <a:pt x="68253" y="26692"/>
                    <a:pt x="50156" y="50504"/>
                  </a:cubicBezTo>
                  <a:cubicBezTo>
                    <a:pt x="32058" y="74317"/>
                    <a:pt x="9198" y="80984"/>
                    <a:pt x="7293" y="110512"/>
                  </a:cubicBezTo>
                  <a:cubicBezTo>
                    <a:pt x="4436" y="140039"/>
                    <a:pt x="43488" y="150517"/>
                    <a:pt x="43488" y="150517"/>
                  </a:cubicBezTo>
                  <a:cubicBezTo>
                    <a:pt x="43488" y="150517"/>
                    <a:pt x="93018" y="159089"/>
                    <a:pt x="131118" y="153374"/>
                  </a:cubicBezTo>
                  <a:cubicBezTo>
                    <a:pt x="170171" y="146707"/>
                    <a:pt x="244466" y="121942"/>
                    <a:pt x="244466" y="121942"/>
                  </a:cubicBezTo>
                  <a:close/>
                </a:path>
              </a:pathLst>
            </a:custGeom>
            <a:solidFill>
              <a:srgbClr val="87723F"/>
            </a:solidFill>
            <a:ln w="9525" cap="flat">
              <a:noFill/>
              <a:prstDash val="solid"/>
              <a:miter/>
            </a:ln>
          </p:spPr>
          <p:txBody>
            <a:bodyPr rtlCol="0" anchor="ctr"/>
            <a:lstStyle/>
            <a:p>
              <a:endParaRPr lang="zh-CN" altLang="en-US"/>
            </a:p>
          </p:txBody>
        </p:sp>
        <p:sp>
          <p:nvSpPr>
            <p:cNvPr id="275" name="任意多边形: 形状 274">
              <a:extLst>
                <a:ext uri="{FF2B5EF4-FFF2-40B4-BE49-F238E27FC236}">
                  <a16:creationId xmlns:a16="http://schemas.microsoft.com/office/drawing/2014/main" id="{939B31E5-B477-46BC-93DC-62D10452A49A}"/>
                </a:ext>
              </a:extLst>
            </p:cNvPr>
            <p:cNvSpPr/>
            <p:nvPr/>
          </p:nvSpPr>
          <p:spPr>
            <a:xfrm>
              <a:off x="1959260" y="1910555"/>
              <a:ext cx="47625" cy="95250"/>
            </a:xfrm>
            <a:custGeom>
              <a:avLst/>
              <a:gdLst>
                <a:gd name="connsiteX0" fmla="*/ 38132 w 47625"/>
                <a:gd name="connsiteY0" fmla="*/ 22067 h 95250"/>
                <a:gd name="connsiteX1" fmla="*/ 27654 w 47625"/>
                <a:gd name="connsiteY1" fmla="*/ 11590 h 95250"/>
                <a:gd name="connsiteX2" fmla="*/ 8604 w 47625"/>
                <a:gd name="connsiteY2" fmla="*/ 16352 h 95250"/>
                <a:gd name="connsiteX3" fmla="*/ 22892 w 47625"/>
                <a:gd name="connsiteY3" fmla="*/ 84932 h 95250"/>
                <a:gd name="connsiteX4" fmla="*/ 37179 w 47625"/>
                <a:gd name="connsiteY4" fmla="*/ 83027 h 95250"/>
                <a:gd name="connsiteX5" fmla="*/ 40989 w 47625"/>
                <a:gd name="connsiteY5" fmla="*/ 61120 h 95250"/>
                <a:gd name="connsiteX6" fmla="*/ 38132 w 47625"/>
                <a:gd name="connsiteY6" fmla="*/ 2206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95250">
                  <a:moveTo>
                    <a:pt x="38132" y="22067"/>
                  </a:moveTo>
                  <a:cubicBezTo>
                    <a:pt x="38132" y="22067"/>
                    <a:pt x="31464" y="14447"/>
                    <a:pt x="27654" y="11590"/>
                  </a:cubicBezTo>
                  <a:cubicBezTo>
                    <a:pt x="23844" y="8732"/>
                    <a:pt x="14319" y="1112"/>
                    <a:pt x="8604" y="16352"/>
                  </a:cubicBezTo>
                  <a:cubicBezTo>
                    <a:pt x="2889" y="31592"/>
                    <a:pt x="15272" y="78265"/>
                    <a:pt x="22892" y="84932"/>
                  </a:cubicBezTo>
                  <a:cubicBezTo>
                    <a:pt x="30512" y="92552"/>
                    <a:pt x="36227" y="89695"/>
                    <a:pt x="37179" y="83027"/>
                  </a:cubicBezTo>
                  <a:cubicBezTo>
                    <a:pt x="38132" y="76360"/>
                    <a:pt x="40989" y="61120"/>
                    <a:pt x="40989" y="61120"/>
                  </a:cubicBezTo>
                  <a:lnTo>
                    <a:pt x="38132" y="22067"/>
                  </a:lnTo>
                  <a:close/>
                </a:path>
              </a:pathLst>
            </a:custGeom>
            <a:solidFill>
              <a:srgbClr val="D8C1CA"/>
            </a:solidFill>
            <a:ln w="9525" cap="flat">
              <a:noFill/>
              <a:prstDash val="solid"/>
              <a:miter/>
            </a:ln>
          </p:spPr>
          <p:txBody>
            <a:bodyPr rtlCol="0" anchor="ctr"/>
            <a:lstStyle/>
            <a:p>
              <a:endParaRPr lang="zh-CN" altLang="en-US"/>
            </a:p>
          </p:txBody>
        </p:sp>
        <p:sp>
          <p:nvSpPr>
            <p:cNvPr id="276" name="任意多边形: 形状 275">
              <a:extLst>
                <a:ext uri="{FF2B5EF4-FFF2-40B4-BE49-F238E27FC236}">
                  <a16:creationId xmlns:a16="http://schemas.microsoft.com/office/drawing/2014/main" id="{343E39B8-8B98-4089-ABDC-EAFDECD07159}"/>
                </a:ext>
              </a:extLst>
            </p:cNvPr>
            <p:cNvSpPr/>
            <p:nvPr/>
          </p:nvSpPr>
          <p:spPr>
            <a:xfrm>
              <a:off x="1964849" y="1923568"/>
              <a:ext cx="28575" cy="66675"/>
            </a:xfrm>
            <a:custGeom>
              <a:avLst/>
              <a:gdLst>
                <a:gd name="connsiteX0" fmla="*/ 7778 w 28575"/>
                <a:gd name="connsiteY0" fmla="*/ 10006 h 66675"/>
                <a:gd name="connsiteX1" fmla="*/ 14445 w 28575"/>
                <a:gd name="connsiteY1" fmla="*/ 62394 h 66675"/>
                <a:gd name="connsiteX2" fmla="*/ 21113 w 28575"/>
                <a:gd name="connsiteY2" fmla="*/ 60489 h 66675"/>
                <a:gd name="connsiteX3" fmla="*/ 19208 w 28575"/>
                <a:gd name="connsiteY3" fmla="*/ 42391 h 66675"/>
                <a:gd name="connsiteX4" fmla="*/ 21113 w 28575"/>
                <a:gd name="connsiteY4" fmla="*/ 30009 h 66675"/>
                <a:gd name="connsiteX5" fmla="*/ 7778 w 28575"/>
                <a:gd name="connsiteY5" fmla="*/ 10006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66675">
                  <a:moveTo>
                    <a:pt x="7778" y="10006"/>
                  </a:moveTo>
                  <a:cubicBezTo>
                    <a:pt x="4920" y="18578"/>
                    <a:pt x="12540" y="56678"/>
                    <a:pt x="14445" y="62394"/>
                  </a:cubicBezTo>
                  <a:cubicBezTo>
                    <a:pt x="16350" y="68109"/>
                    <a:pt x="21113" y="67156"/>
                    <a:pt x="21113" y="60489"/>
                  </a:cubicBezTo>
                  <a:cubicBezTo>
                    <a:pt x="22065" y="54773"/>
                    <a:pt x="21113" y="50011"/>
                    <a:pt x="19208" y="42391"/>
                  </a:cubicBezTo>
                  <a:cubicBezTo>
                    <a:pt x="17303" y="35723"/>
                    <a:pt x="21113" y="36676"/>
                    <a:pt x="21113" y="30009"/>
                  </a:cubicBezTo>
                  <a:cubicBezTo>
                    <a:pt x="22065" y="20484"/>
                    <a:pt x="11588" y="-472"/>
                    <a:pt x="7778" y="10006"/>
                  </a:cubicBezTo>
                  <a:close/>
                </a:path>
              </a:pathLst>
            </a:custGeom>
            <a:solidFill>
              <a:srgbClr val="C8A1A5"/>
            </a:solidFill>
            <a:ln w="9525" cap="flat">
              <a:noFill/>
              <a:prstDash val="solid"/>
              <a:miter/>
            </a:ln>
          </p:spPr>
          <p:txBody>
            <a:bodyPr rtlCol="0" anchor="ctr"/>
            <a:lstStyle/>
            <a:p>
              <a:endParaRPr lang="zh-CN" altLang="en-US"/>
            </a:p>
          </p:txBody>
        </p:sp>
        <p:sp>
          <p:nvSpPr>
            <p:cNvPr id="277" name="任意多边形: 形状 276">
              <a:extLst>
                <a:ext uri="{FF2B5EF4-FFF2-40B4-BE49-F238E27FC236}">
                  <a16:creationId xmlns:a16="http://schemas.microsoft.com/office/drawing/2014/main" id="{DC55DED1-D5DC-4D64-8333-3FFDDD0C3F33}"/>
                </a:ext>
              </a:extLst>
            </p:cNvPr>
            <p:cNvSpPr/>
            <p:nvPr/>
          </p:nvSpPr>
          <p:spPr>
            <a:xfrm>
              <a:off x="2195988" y="1902935"/>
              <a:ext cx="47625" cy="95250"/>
            </a:xfrm>
            <a:custGeom>
              <a:avLst/>
              <a:gdLst>
                <a:gd name="connsiteX0" fmla="*/ 10001 w 47625"/>
                <a:gd name="connsiteY0" fmla="*/ 22067 h 95250"/>
                <a:gd name="connsiteX1" fmla="*/ 20479 w 47625"/>
                <a:gd name="connsiteY1" fmla="*/ 11590 h 95250"/>
                <a:gd name="connsiteX2" fmla="*/ 39529 w 47625"/>
                <a:gd name="connsiteY2" fmla="*/ 16352 h 95250"/>
                <a:gd name="connsiteX3" fmla="*/ 25241 w 47625"/>
                <a:gd name="connsiteY3" fmla="*/ 84932 h 95250"/>
                <a:gd name="connsiteX4" fmla="*/ 10954 w 47625"/>
                <a:gd name="connsiteY4" fmla="*/ 83027 h 95250"/>
                <a:gd name="connsiteX5" fmla="*/ 7144 w 47625"/>
                <a:gd name="connsiteY5" fmla="*/ 61120 h 95250"/>
                <a:gd name="connsiteX6" fmla="*/ 10001 w 47625"/>
                <a:gd name="connsiteY6" fmla="*/ 2206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95250">
                  <a:moveTo>
                    <a:pt x="10001" y="22067"/>
                  </a:moveTo>
                  <a:cubicBezTo>
                    <a:pt x="10001" y="22067"/>
                    <a:pt x="16669" y="14447"/>
                    <a:pt x="20479" y="11590"/>
                  </a:cubicBezTo>
                  <a:cubicBezTo>
                    <a:pt x="24289" y="8732"/>
                    <a:pt x="33814" y="1112"/>
                    <a:pt x="39529" y="16352"/>
                  </a:cubicBezTo>
                  <a:cubicBezTo>
                    <a:pt x="45244" y="31592"/>
                    <a:pt x="32861" y="78265"/>
                    <a:pt x="25241" y="84932"/>
                  </a:cubicBezTo>
                  <a:cubicBezTo>
                    <a:pt x="17621" y="92552"/>
                    <a:pt x="11906" y="89695"/>
                    <a:pt x="10954" y="83027"/>
                  </a:cubicBezTo>
                  <a:cubicBezTo>
                    <a:pt x="10001" y="76360"/>
                    <a:pt x="7144" y="61120"/>
                    <a:pt x="7144" y="61120"/>
                  </a:cubicBezTo>
                  <a:lnTo>
                    <a:pt x="10001" y="22067"/>
                  </a:lnTo>
                  <a:close/>
                </a:path>
              </a:pathLst>
            </a:custGeom>
            <a:solidFill>
              <a:srgbClr val="D8C1CA"/>
            </a:solidFill>
            <a:ln w="9525" cap="flat">
              <a:noFill/>
              <a:prstDash val="solid"/>
              <a:miter/>
            </a:ln>
          </p:spPr>
          <p:txBody>
            <a:bodyPr rtlCol="0" anchor="ctr"/>
            <a:lstStyle/>
            <a:p>
              <a:endParaRPr lang="zh-CN" altLang="en-US"/>
            </a:p>
          </p:txBody>
        </p:sp>
        <p:sp>
          <p:nvSpPr>
            <p:cNvPr id="278" name="任意多边形: 形状 277">
              <a:extLst>
                <a:ext uri="{FF2B5EF4-FFF2-40B4-BE49-F238E27FC236}">
                  <a16:creationId xmlns:a16="http://schemas.microsoft.com/office/drawing/2014/main" id="{2E351E82-2DF9-4A69-9F16-FD08DFBB8D66}"/>
                </a:ext>
              </a:extLst>
            </p:cNvPr>
            <p:cNvSpPr/>
            <p:nvPr/>
          </p:nvSpPr>
          <p:spPr>
            <a:xfrm>
              <a:off x="2208950" y="1915350"/>
              <a:ext cx="28575" cy="66675"/>
            </a:xfrm>
            <a:custGeom>
              <a:avLst/>
              <a:gdLst>
                <a:gd name="connsiteX0" fmla="*/ 20852 w 28575"/>
                <a:gd name="connsiteY0" fmla="*/ 9652 h 66675"/>
                <a:gd name="connsiteX1" fmla="*/ 14185 w 28575"/>
                <a:gd name="connsiteY1" fmla="*/ 62039 h 66675"/>
                <a:gd name="connsiteX2" fmla="*/ 7517 w 28575"/>
                <a:gd name="connsiteY2" fmla="*/ 60134 h 66675"/>
                <a:gd name="connsiteX3" fmla="*/ 9422 w 28575"/>
                <a:gd name="connsiteY3" fmla="*/ 42037 h 66675"/>
                <a:gd name="connsiteX4" fmla="*/ 7517 w 28575"/>
                <a:gd name="connsiteY4" fmla="*/ 29654 h 66675"/>
                <a:gd name="connsiteX5" fmla="*/ 20852 w 28575"/>
                <a:gd name="connsiteY5" fmla="*/ 9652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66675">
                  <a:moveTo>
                    <a:pt x="20852" y="9652"/>
                  </a:moveTo>
                  <a:cubicBezTo>
                    <a:pt x="23710" y="18224"/>
                    <a:pt x="16090" y="56324"/>
                    <a:pt x="14185" y="62039"/>
                  </a:cubicBezTo>
                  <a:cubicBezTo>
                    <a:pt x="12280" y="67754"/>
                    <a:pt x="7517" y="66802"/>
                    <a:pt x="7517" y="60134"/>
                  </a:cubicBezTo>
                  <a:cubicBezTo>
                    <a:pt x="6565" y="54419"/>
                    <a:pt x="7517" y="49657"/>
                    <a:pt x="9422" y="42037"/>
                  </a:cubicBezTo>
                  <a:cubicBezTo>
                    <a:pt x="11327" y="35369"/>
                    <a:pt x="7517" y="36322"/>
                    <a:pt x="7517" y="29654"/>
                  </a:cubicBezTo>
                  <a:cubicBezTo>
                    <a:pt x="7517" y="20129"/>
                    <a:pt x="17995" y="127"/>
                    <a:pt x="20852" y="9652"/>
                  </a:cubicBezTo>
                  <a:close/>
                </a:path>
              </a:pathLst>
            </a:custGeom>
            <a:solidFill>
              <a:srgbClr val="C8A1A5"/>
            </a:solidFill>
            <a:ln w="9525" cap="flat">
              <a:noFill/>
              <a:prstDash val="solid"/>
              <a:miter/>
            </a:ln>
          </p:spPr>
          <p:txBody>
            <a:bodyPr rtlCol="0" anchor="ctr"/>
            <a:lstStyle/>
            <a:p>
              <a:endParaRPr lang="zh-CN" altLang="en-US"/>
            </a:p>
          </p:txBody>
        </p:sp>
        <p:sp>
          <p:nvSpPr>
            <p:cNvPr id="279" name="任意多边形: 形状 278">
              <a:extLst>
                <a:ext uri="{FF2B5EF4-FFF2-40B4-BE49-F238E27FC236}">
                  <a16:creationId xmlns:a16="http://schemas.microsoft.com/office/drawing/2014/main" id="{BE2E0BE8-18DC-4A65-B5D2-A8F890A776AC}"/>
                </a:ext>
              </a:extLst>
            </p:cNvPr>
            <p:cNvSpPr/>
            <p:nvPr/>
          </p:nvSpPr>
          <p:spPr>
            <a:xfrm>
              <a:off x="1968341" y="1893093"/>
              <a:ext cx="28575" cy="95250"/>
            </a:xfrm>
            <a:custGeom>
              <a:avLst/>
              <a:gdLst>
                <a:gd name="connsiteX0" fmla="*/ 7144 w 28575"/>
                <a:gd name="connsiteY0" fmla="*/ 8096 h 95250"/>
                <a:gd name="connsiteX1" fmla="*/ 25241 w 28575"/>
                <a:gd name="connsiteY1" fmla="*/ 96679 h 95250"/>
                <a:gd name="connsiteX2" fmla="*/ 21431 w 28575"/>
                <a:gd name="connsiteY2" fmla="*/ 7144 h 95250"/>
                <a:gd name="connsiteX3" fmla="*/ 7144 w 28575"/>
                <a:gd name="connsiteY3" fmla="*/ 8096 h 95250"/>
              </a:gdLst>
              <a:ahLst/>
              <a:cxnLst>
                <a:cxn ang="0">
                  <a:pos x="connsiteX0" y="connsiteY0"/>
                </a:cxn>
                <a:cxn ang="0">
                  <a:pos x="connsiteX1" y="connsiteY1"/>
                </a:cxn>
                <a:cxn ang="0">
                  <a:pos x="connsiteX2" y="connsiteY2"/>
                </a:cxn>
                <a:cxn ang="0">
                  <a:pos x="connsiteX3" y="connsiteY3"/>
                </a:cxn>
              </a:cxnLst>
              <a:rect l="l" t="t" r="r" b="b"/>
              <a:pathLst>
                <a:path w="28575" h="95250">
                  <a:moveTo>
                    <a:pt x="7144" y="8096"/>
                  </a:moveTo>
                  <a:cubicBezTo>
                    <a:pt x="8096" y="11906"/>
                    <a:pt x="25241" y="98584"/>
                    <a:pt x="25241" y="96679"/>
                  </a:cubicBezTo>
                  <a:cubicBezTo>
                    <a:pt x="26194" y="94774"/>
                    <a:pt x="21431" y="7144"/>
                    <a:pt x="21431" y="7144"/>
                  </a:cubicBezTo>
                  <a:lnTo>
                    <a:pt x="7144" y="8096"/>
                  </a:lnTo>
                  <a:close/>
                </a:path>
              </a:pathLst>
            </a:custGeom>
            <a:solidFill>
              <a:srgbClr val="87723F"/>
            </a:solidFill>
            <a:ln w="9525" cap="flat">
              <a:noFill/>
              <a:prstDash val="solid"/>
              <a:miter/>
            </a:ln>
          </p:spPr>
          <p:txBody>
            <a:bodyPr rtlCol="0" anchor="ctr"/>
            <a:lstStyle/>
            <a:p>
              <a:endParaRPr lang="zh-CN" altLang="en-US"/>
            </a:p>
          </p:txBody>
        </p:sp>
        <p:sp>
          <p:nvSpPr>
            <p:cNvPr id="280" name="任意多边形: 形状 279">
              <a:extLst>
                <a:ext uri="{FF2B5EF4-FFF2-40B4-BE49-F238E27FC236}">
                  <a16:creationId xmlns:a16="http://schemas.microsoft.com/office/drawing/2014/main" id="{8934DAF2-4AE2-406B-A54A-360887B98154}"/>
                </a:ext>
              </a:extLst>
            </p:cNvPr>
            <p:cNvSpPr/>
            <p:nvPr/>
          </p:nvSpPr>
          <p:spPr>
            <a:xfrm>
              <a:off x="2201577" y="1896903"/>
              <a:ext cx="28575" cy="95250"/>
            </a:xfrm>
            <a:custGeom>
              <a:avLst/>
              <a:gdLst>
                <a:gd name="connsiteX0" fmla="*/ 25367 w 28575"/>
                <a:gd name="connsiteY0" fmla="*/ 8096 h 95250"/>
                <a:gd name="connsiteX1" fmla="*/ 7270 w 28575"/>
                <a:gd name="connsiteY1" fmla="*/ 96679 h 95250"/>
                <a:gd name="connsiteX2" fmla="*/ 11080 w 28575"/>
                <a:gd name="connsiteY2" fmla="*/ 7144 h 95250"/>
                <a:gd name="connsiteX3" fmla="*/ 25367 w 28575"/>
                <a:gd name="connsiteY3" fmla="*/ 8096 h 95250"/>
              </a:gdLst>
              <a:ahLst/>
              <a:cxnLst>
                <a:cxn ang="0">
                  <a:pos x="connsiteX0" y="connsiteY0"/>
                </a:cxn>
                <a:cxn ang="0">
                  <a:pos x="connsiteX1" y="connsiteY1"/>
                </a:cxn>
                <a:cxn ang="0">
                  <a:pos x="connsiteX2" y="connsiteY2"/>
                </a:cxn>
                <a:cxn ang="0">
                  <a:pos x="connsiteX3" y="connsiteY3"/>
                </a:cxn>
              </a:cxnLst>
              <a:rect l="l" t="t" r="r" b="b"/>
              <a:pathLst>
                <a:path w="28575" h="95250">
                  <a:moveTo>
                    <a:pt x="25367" y="8096"/>
                  </a:moveTo>
                  <a:cubicBezTo>
                    <a:pt x="24415" y="11906"/>
                    <a:pt x="7270" y="98584"/>
                    <a:pt x="7270" y="96679"/>
                  </a:cubicBezTo>
                  <a:cubicBezTo>
                    <a:pt x="6317" y="94774"/>
                    <a:pt x="11080" y="7144"/>
                    <a:pt x="11080" y="7144"/>
                  </a:cubicBezTo>
                  <a:lnTo>
                    <a:pt x="25367" y="8096"/>
                  </a:lnTo>
                  <a:close/>
                </a:path>
              </a:pathLst>
            </a:custGeom>
            <a:solidFill>
              <a:srgbClr val="87723F"/>
            </a:solidFill>
            <a:ln w="9525" cap="flat">
              <a:noFill/>
              <a:prstDash val="solid"/>
              <a:miter/>
            </a:ln>
          </p:spPr>
          <p:txBody>
            <a:bodyPr rtlCol="0" anchor="ctr"/>
            <a:lstStyle/>
            <a:p>
              <a:endParaRPr lang="zh-CN" altLang="en-US"/>
            </a:p>
          </p:txBody>
        </p:sp>
        <p:sp>
          <p:nvSpPr>
            <p:cNvPr id="281" name="任意多边形: 形状 280">
              <a:extLst>
                <a:ext uri="{FF2B5EF4-FFF2-40B4-BE49-F238E27FC236}">
                  <a16:creationId xmlns:a16="http://schemas.microsoft.com/office/drawing/2014/main" id="{D3E44837-7B72-4ED5-AEFF-4F1FF5B1D188}"/>
                </a:ext>
              </a:extLst>
            </p:cNvPr>
            <p:cNvSpPr/>
            <p:nvPr/>
          </p:nvSpPr>
          <p:spPr>
            <a:xfrm>
              <a:off x="1984128" y="1714023"/>
              <a:ext cx="228600" cy="142875"/>
            </a:xfrm>
            <a:custGeom>
              <a:avLst/>
              <a:gdLst>
                <a:gd name="connsiteX0" fmla="*/ 77082 w 228600"/>
                <a:gd name="connsiteY0" fmla="*/ 39529 h 142875"/>
                <a:gd name="connsiteX1" fmla="*/ 58032 w 228600"/>
                <a:gd name="connsiteY1" fmla="*/ 7144 h 142875"/>
                <a:gd name="connsiteX2" fmla="*/ 51364 w 228600"/>
                <a:gd name="connsiteY2" fmla="*/ 42386 h 142875"/>
                <a:gd name="connsiteX3" fmla="*/ 57079 w 228600"/>
                <a:gd name="connsiteY3" fmla="*/ 75724 h 142875"/>
                <a:gd name="connsiteX4" fmla="*/ 41839 w 228600"/>
                <a:gd name="connsiteY4" fmla="*/ 36671 h 142875"/>
                <a:gd name="connsiteX5" fmla="*/ 25647 w 228600"/>
                <a:gd name="connsiteY5" fmla="*/ 74771 h 142875"/>
                <a:gd name="connsiteX6" fmla="*/ 25647 w 228600"/>
                <a:gd name="connsiteY6" fmla="*/ 105251 h 142875"/>
                <a:gd name="connsiteX7" fmla="*/ 14217 w 228600"/>
                <a:gd name="connsiteY7" fmla="*/ 69056 h 142875"/>
                <a:gd name="connsiteX8" fmla="*/ 50412 w 228600"/>
                <a:gd name="connsiteY8" fmla="*/ 138589 h 142875"/>
                <a:gd name="connsiteX9" fmla="*/ 43744 w 228600"/>
                <a:gd name="connsiteY9" fmla="*/ 115729 h 142875"/>
                <a:gd name="connsiteX10" fmla="*/ 78987 w 228600"/>
                <a:gd name="connsiteY10" fmla="*/ 134779 h 142875"/>
                <a:gd name="connsiteX11" fmla="*/ 99942 w 228600"/>
                <a:gd name="connsiteY11" fmla="*/ 138589 h 142875"/>
                <a:gd name="connsiteX12" fmla="*/ 75177 w 228600"/>
                <a:gd name="connsiteY12" fmla="*/ 92869 h 142875"/>
                <a:gd name="connsiteX13" fmla="*/ 128517 w 228600"/>
                <a:gd name="connsiteY13" fmla="*/ 120491 h 142875"/>
                <a:gd name="connsiteX14" fmla="*/ 140900 w 228600"/>
                <a:gd name="connsiteY14" fmla="*/ 124301 h 142875"/>
                <a:gd name="connsiteX15" fmla="*/ 123754 w 228600"/>
                <a:gd name="connsiteY15" fmla="*/ 101441 h 142875"/>
                <a:gd name="connsiteX16" fmla="*/ 172332 w 228600"/>
                <a:gd name="connsiteY16" fmla="*/ 110966 h 142875"/>
                <a:gd name="connsiteX17" fmla="*/ 124707 w 228600"/>
                <a:gd name="connsiteY17" fmla="*/ 64294 h 142875"/>
                <a:gd name="connsiteX18" fmla="*/ 193287 w 228600"/>
                <a:gd name="connsiteY18" fmla="*/ 90011 h 142875"/>
                <a:gd name="connsiteX19" fmla="*/ 229482 w 228600"/>
                <a:gd name="connsiteY19" fmla="*/ 121444 h 142875"/>
                <a:gd name="connsiteX20" fmla="*/ 191382 w 228600"/>
                <a:gd name="connsiteY20" fmla="*/ 60484 h 142875"/>
                <a:gd name="connsiteX21" fmla="*/ 122802 w 228600"/>
                <a:gd name="connsiteY21" fmla="*/ 28099 h 142875"/>
                <a:gd name="connsiteX22" fmla="*/ 138994 w 228600"/>
                <a:gd name="connsiteY22" fmla="*/ 46196 h 142875"/>
                <a:gd name="connsiteX23" fmla="*/ 98037 w 228600"/>
                <a:gd name="connsiteY23" fmla="*/ 28099 h 142875"/>
                <a:gd name="connsiteX24" fmla="*/ 83750 w 228600"/>
                <a:gd name="connsiteY24" fmla="*/ 15716 h 142875"/>
                <a:gd name="connsiteX25" fmla="*/ 98989 w 228600"/>
                <a:gd name="connsiteY25" fmla="*/ 52864 h 142875"/>
                <a:gd name="connsiteX26" fmla="*/ 77082 w 228600"/>
                <a:gd name="connsiteY26" fmla="*/ 3952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8600" h="142875">
                  <a:moveTo>
                    <a:pt x="77082" y="39529"/>
                  </a:moveTo>
                  <a:cubicBezTo>
                    <a:pt x="62794" y="20479"/>
                    <a:pt x="58032" y="7144"/>
                    <a:pt x="58032" y="7144"/>
                  </a:cubicBezTo>
                  <a:cubicBezTo>
                    <a:pt x="58032" y="7144"/>
                    <a:pt x="51364" y="24289"/>
                    <a:pt x="51364" y="42386"/>
                  </a:cubicBezTo>
                  <a:cubicBezTo>
                    <a:pt x="51364" y="60484"/>
                    <a:pt x="58984" y="79534"/>
                    <a:pt x="57079" y="75724"/>
                  </a:cubicBezTo>
                  <a:cubicBezTo>
                    <a:pt x="54222" y="71914"/>
                    <a:pt x="41839" y="36671"/>
                    <a:pt x="41839" y="36671"/>
                  </a:cubicBezTo>
                  <a:cubicBezTo>
                    <a:pt x="41839" y="36671"/>
                    <a:pt x="27552" y="53816"/>
                    <a:pt x="25647" y="74771"/>
                  </a:cubicBezTo>
                  <a:cubicBezTo>
                    <a:pt x="23742" y="95726"/>
                    <a:pt x="27552" y="108109"/>
                    <a:pt x="25647" y="105251"/>
                  </a:cubicBezTo>
                  <a:cubicBezTo>
                    <a:pt x="23742" y="102394"/>
                    <a:pt x="14217" y="69056"/>
                    <a:pt x="14217" y="69056"/>
                  </a:cubicBezTo>
                  <a:cubicBezTo>
                    <a:pt x="-4833" y="93821"/>
                    <a:pt x="17074" y="132874"/>
                    <a:pt x="50412" y="138589"/>
                  </a:cubicBezTo>
                  <a:lnTo>
                    <a:pt x="43744" y="115729"/>
                  </a:lnTo>
                  <a:cubicBezTo>
                    <a:pt x="43744" y="115729"/>
                    <a:pt x="60889" y="130969"/>
                    <a:pt x="78987" y="134779"/>
                  </a:cubicBezTo>
                  <a:cubicBezTo>
                    <a:pt x="97084" y="138589"/>
                    <a:pt x="103752" y="140494"/>
                    <a:pt x="99942" y="138589"/>
                  </a:cubicBezTo>
                  <a:cubicBezTo>
                    <a:pt x="96132" y="135731"/>
                    <a:pt x="75177" y="92869"/>
                    <a:pt x="75177" y="92869"/>
                  </a:cubicBezTo>
                  <a:cubicBezTo>
                    <a:pt x="75177" y="92869"/>
                    <a:pt x="118992" y="117634"/>
                    <a:pt x="128517" y="120491"/>
                  </a:cubicBezTo>
                  <a:cubicBezTo>
                    <a:pt x="138994" y="123349"/>
                    <a:pt x="145662" y="127159"/>
                    <a:pt x="140900" y="124301"/>
                  </a:cubicBezTo>
                  <a:cubicBezTo>
                    <a:pt x="136137" y="121444"/>
                    <a:pt x="123754" y="101441"/>
                    <a:pt x="123754" y="101441"/>
                  </a:cubicBezTo>
                  <a:lnTo>
                    <a:pt x="172332" y="110966"/>
                  </a:lnTo>
                  <a:lnTo>
                    <a:pt x="124707" y="64294"/>
                  </a:lnTo>
                  <a:cubicBezTo>
                    <a:pt x="124707" y="64294"/>
                    <a:pt x="173284" y="79534"/>
                    <a:pt x="193287" y="90011"/>
                  </a:cubicBezTo>
                  <a:cubicBezTo>
                    <a:pt x="213289" y="101441"/>
                    <a:pt x="229482" y="123349"/>
                    <a:pt x="229482" y="121444"/>
                  </a:cubicBezTo>
                  <a:cubicBezTo>
                    <a:pt x="229482" y="119539"/>
                    <a:pt x="216147" y="81439"/>
                    <a:pt x="191382" y="60484"/>
                  </a:cubicBezTo>
                  <a:cubicBezTo>
                    <a:pt x="165664" y="39529"/>
                    <a:pt x="118992" y="26194"/>
                    <a:pt x="122802" y="28099"/>
                  </a:cubicBezTo>
                  <a:cubicBezTo>
                    <a:pt x="126612" y="30004"/>
                    <a:pt x="138994" y="46196"/>
                    <a:pt x="138994" y="46196"/>
                  </a:cubicBezTo>
                  <a:cubicBezTo>
                    <a:pt x="138994" y="46196"/>
                    <a:pt x="111372" y="39529"/>
                    <a:pt x="98037" y="28099"/>
                  </a:cubicBezTo>
                  <a:cubicBezTo>
                    <a:pt x="83750" y="15716"/>
                    <a:pt x="83750" y="15716"/>
                    <a:pt x="83750" y="15716"/>
                  </a:cubicBezTo>
                  <a:cubicBezTo>
                    <a:pt x="83750" y="15716"/>
                    <a:pt x="98989" y="51911"/>
                    <a:pt x="98989" y="52864"/>
                  </a:cubicBezTo>
                  <a:cubicBezTo>
                    <a:pt x="98989" y="55721"/>
                    <a:pt x="77082" y="39529"/>
                    <a:pt x="77082" y="39529"/>
                  </a:cubicBezTo>
                  <a:close/>
                </a:path>
              </a:pathLst>
            </a:custGeom>
            <a:solidFill>
              <a:srgbClr val="947E4B"/>
            </a:solidFill>
            <a:ln w="9525" cap="flat">
              <a:noFill/>
              <a:prstDash val="solid"/>
              <a:miter/>
            </a:ln>
          </p:spPr>
          <p:txBody>
            <a:bodyPr rtlCol="0" anchor="ctr"/>
            <a:lstStyle/>
            <a:p>
              <a:endParaRPr lang="zh-CN" altLang="en-US"/>
            </a:p>
          </p:txBody>
        </p:sp>
        <p:sp>
          <p:nvSpPr>
            <p:cNvPr id="282" name="任意多边形: 形状 281">
              <a:extLst>
                <a:ext uri="{FF2B5EF4-FFF2-40B4-BE49-F238E27FC236}">
                  <a16:creationId xmlns:a16="http://schemas.microsoft.com/office/drawing/2014/main" id="{AD36E46E-51F7-49C7-80B5-7C5BF1308A2C}"/>
                </a:ext>
              </a:extLst>
            </p:cNvPr>
            <p:cNvSpPr/>
            <p:nvPr/>
          </p:nvSpPr>
          <p:spPr>
            <a:xfrm>
              <a:off x="1982353" y="1973103"/>
              <a:ext cx="238125" cy="152400"/>
            </a:xfrm>
            <a:custGeom>
              <a:avLst/>
              <a:gdLst>
                <a:gd name="connsiteX0" fmla="*/ 96954 w 238125"/>
                <a:gd name="connsiteY0" fmla="*/ 127159 h 152400"/>
                <a:gd name="connsiteX1" fmla="*/ 53139 w 238125"/>
                <a:gd name="connsiteY1" fmla="*/ 97631 h 152400"/>
                <a:gd name="connsiteX2" fmla="*/ 11229 w 238125"/>
                <a:gd name="connsiteY2" fmla="*/ 11906 h 152400"/>
                <a:gd name="connsiteX3" fmla="*/ 9324 w 238125"/>
                <a:gd name="connsiteY3" fmla="*/ 7144 h 152400"/>
                <a:gd name="connsiteX4" fmla="*/ 50281 w 238125"/>
                <a:gd name="connsiteY4" fmla="*/ 111919 h 152400"/>
                <a:gd name="connsiteX5" fmla="*/ 73141 w 238125"/>
                <a:gd name="connsiteY5" fmla="*/ 131921 h 152400"/>
                <a:gd name="connsiteX6" fmla="*/ 123624 w 238125"/>
                <a:gd name="connsiteY6" fmla="*/ 152876 h 152400"/>
                <a:gd name="connsiteX7" fmla="*/ 186489 w 238125"/>
                <a:gd name="connsiteY7" fmla="*/ 124301 h 152400"/>
                <a:gd name="connsiteX8" fmla="*/ 195061 w 238125"/>
                <a:gd name="connsiteY8" fmla="*/ 115729 h 152400"/>
                <a:gd name="connsiteX9" fmla="*/ 234114 w 238125"/>
                <a:gd name="connsiteY9" fmla="*/ 19526 h 152400"/>
                <a:gd name="connsiteX10" fmla="*/ 226494 w 238125"/>
                <a:gd name="connsiteY10" fmla="*/ 13811 h 152400"/>
                <a:gd name="connsiteX11" fmla="*/ 191251 w 238125"/>
                <a:gd name="connsiteY11" fmla="*/ 99536 h 152400"/>
                <a:gd name="connsiteX12" fmla="*/ 162676 w 238125"/>
                <a:gd name="connsiteY12" fmla="*/ 122396 h 152400"/>
                <a:gd name="connsiteX13" fmla="*/ 122671 w 238125"/>
                <a:gd name="connsiteY13" fmla="*/ 133826 h 152400"/>
                <a:gd name="connsiteX14" fmla="*/ 96954 w 238125"/>
                <a:gd name="connsiteY14" fmla="*/ 12715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25" h="152400">
                  <a:moveTo>
                    <a:pt x="96954" y="127159"/>
                  </a:moveTo>
                  <a:cubicBezTo>
                    <a:pt x="82666" y="121444"/>
                    <a:pt x="67426" y="110966"/>
                    <a:pt x="53139" y="97631"/>
                  </a:cubicBezTo>
                  <a:cubicBezTo>
                    <a:pt x="33136" y="78581"/>
                    <a:pt x="18849" y="37624"/>
                    <a:pt x="11229" y="11906"/>
                  </a:cubicBezTo>
                  <a:cubicBezTo>
                    <a:pt x="10276" y="11906"/>
                    <a:pt x="10276" y="7144"/>
                    <a:pt x="9324" y="7144"/>
                  </a:cubicBezTo>
                  <a:cubicBezTo>
                    <a:pt x="-1154" y="48101"/>
                    <a:pt x="28374" y="88106"/>
                    <a:pt x="50281" y="111919"/>
                  </a:cubicBezTo>
                  <a:cubicBezTo>
                    <a:pt x="57901" y="119539"/>
                    <a:pt x="65521" y="126206"/>
                    <a:pt x="73141" y="131921"/>
                  </a:cubicBezTo>
                  <a:cubicBezTo>
                    <a:pt x="91239" y="145256"/>
                    <a:pt x="110289" y="152876"/>
                    <a:pt x="123624" y="152876"/>
                  </a:cubicBezTo>
                  <a:cubicBezTo>
                    <a:pt x="144579" y="153829"/>
                    <a:pt x="166486" y="142399"/>
                    <a:pt x="186489" y="124301"/>
                  </a:cubicBezTo>
                  <a:cubicBezTo>
                    <a:pt x="189346" y="121444"/>
                    <a:pt x="192204" y="118586"/>
                    <a:pt x="195061" y="115729"/>
                  </a:cubicBezTo>
                  <a:cubicBezTo>
                    <a:pt x="218874" y="89059"/>
                    <a:pt x="234114" y="54769"/>
                    <a:pt x="234114" y="19526"/>
                  </a:cubicBezTo>
                  <a:cubicBezTo>
                    <a:pt x="233161" y="19526"/>
                    <a:pt x="227446" y="12859"/>
                    <a:pt x="226494" y="13811"/>
                  </a:cubicBezTo>
                  <a:cubicBezTo>
                    <a:pt x="221731" y="42386"/>
                    <a:pt x="211254" y="78581"/>
                    <a:pt x="191251" y="99536"/>
                  </a:cubicBezTo>
                  <a:cubicBezTo>
                    <a:pt x="182679" y="109061"/>
                    <a:pt x="173154" y="116681"/>
                    <a:pt x="162676" y="122396"/>
                  </a:cubicBezTo>
                  <a:cubicBezTo>
                    <a:pt x="149341" y="130016"/>
                    <a:pt x="136006" y="133826"/>
                    <a:pt x="122671" y="133826"/>
                  </a:cubicBezTo>
                  <a:cubicBezTo>
                    <a:pt x="115051" y="132874"/>
                    <a:pt x="106479" y="130969"/>
                    <a:pt x="96954" y="127159"/>
                  </a:cubicBezTo>
                  <a:close/>
                </a:path>
              </a:pathLst>
            </a:custGeom>
            <a:solidFill>
              <a:srgbClr val="87723F"/>
            </a:solidFill>
            <a:ln w="9525" cap="flat">
              <a:noFill/>
              <a:prstDash val="solid"/>
              <a:miter/>
            </a:ln>
          </p:spPr>
          <p:txBody>
            <a:bodyPr rtlCol="0" anchor="ctr"/>
            <a:lstStyle/>
            <a:p>
              <a:endParaRPr lang="zh-CN" altLang="en-US"/>
            </a:p>
          </p:txBody>
        </p:sp>
        <p:sp>
          <p:nvSpPr>
            <p:cNvPr id="283" name="任意多边形: 形状 282">
              <a:extLst>
                <a:ext uri="{FF2B5EF4-FFF2-40B4-BE49-F238E27FC236}">
                  <a16:creationId xmlns:a16="http://schemas.microsoft.com/office/drawing/2014/main" id="{7E7356EB-B215-4329-B897-A47DA6BC11BF}"/>
                </a:ext>
              </a:extLst>
            </p:cNvPr>
            <p:cNvSpPr/>
            <p:nvPr/>
          </p:nvSpPr>
          <p:spPr>
            <a:xfrm>
              <a:off x="1980723" y="1979771"/>
              <a:ext cx="247650" cy="180975"/>
            </a:xfrm>
            <a:custGeom>
              <a:avLst/>
              <a:gdLst>
                <a:gd name="connsiteX0" fmla="*/ 11906 w 247650"/>
                <a:gd name="connsiteY0" fmla="*/ 20479 h 180975"/>
                <a:gd name="connsiteX1" fmla="*/ 7144 w 247650"/>
                <a:gd name="connsiteY1" fmla="*/ 20479 h 180975"/>
                <a:gd name="connsiteX2" fmla="*/ 14764 w 247650"/>
                <a:gd name="connsiteY2" fmla="*/ 61436 h 180975"/>
                <a:gd name="connsiteX3" fmla="*/ 27146 w 247650"/>
                <a:gd name="connsiteY3" fmla="*/ 93821 h 180975"/>
                <a:gd name="connsiteX4" fmla="*/ 28099 w 247650"/>
                <a:gd name="connsiteY4" fmla="*/ 89059 h 180975"/>
                <a:gd name="connsiteX5" fmla="*/ 56674 w 247650"/>
                <a:gd name="connsiteY5" fmla="*/ 130969 h 180975"/>
                <a:gd name="connsiteX6" fmla="*/ 56674 w 247650"/>
                <a:gd name="connsiteY6" fmla="*/ 121444 h 180975"/>
                <a:gd name="connsiteX7" fmla="*/ 80486 w 247650"/>
                <a:gd name="connsiteY7" fmla="*/ 150019 h 180975"/>
                <a:gd name="connsiteX8" fmla="*/ 106204 w 247650"/>
                <a:gd name="connsiteY8" fmla="*/ 165259 h 180975"/>
                <a:gd name="connsiteX9" fmla="*/ 98584 w 247650"/>
                <a:gd name="connsiteY9" fmla="*/ 149066 h 180975"/>
                <a:gd name="connsiteX10" fmla="*/ 132874 w 247650"/>
                <a:gd name="connsiteY10" fmla="*/ 173831 h 180975"/>
                <a:gd name="connsiteX11" fmla="*/ 132874 w 247650"/>
                <a:gd name="connsiteY11" fmla="*/ 163354 h 180975"/>
                <a:gd name="connsiteX12" fmla="*/ 135731 w 247650"/>
                <a:gd name="connsiteY12" fmla="*/ 175736 h 180975"/>
                <a:gd name="connsiteX13" fmla="*/ 169069 w 247650"/>
                <a:gd name="connsiteY13" fmla="*/ 150019 h 180975"/>
                <a:gd name="connsiteX14" fmla="*/ 170974 w 247650"/>
                <a:gd name="connsiteY14" fmla="*/ 146209 h 180975"/>
                <a:gd name="connsiteX15" fmla="*/ 165259 w 247650"/>
                <a:gd name="connsiteY15" fmla="*/ 163354 h 180975"/>
                <a:gd name="connsiteX16" fmla="*/ 196691 w 247650"/>
                <a:gd name="connsiteY16" fmla="*/ 133826 h 180975"/>
                <a:gd name="connsiteX17" fmla="*/ 202406 w 247650"/>
                <a:gd name="connsiteY17" fmla="*/ 121444 h 180975"/>
                <a:gd name="connsiteX18" fmla="*/ 204311 w 247650"/>
                <a:gd name="connsiteY18" fmla="*/ 134779 h 180975"/>
                <a:gd name="connsiteX19" fmla="*/ 229076 w 247650"/>
                <a:gd name="connsiteY19" fmla="*/ 82391 h 180975"/>
                <a:gd name="connsiteX20" fmla="*/ 231934 w 247650"/>
                <a:gd name="connsiteY20" fmla="*/ 95726 h 180975"/>
                <a:gd name="connsiteX21" fmla="*/ 232886 w 247650"/>
                <a:gd name="connsiteY21" fmla="*/ 7144 h 180975"/>
                <a:gd name="connsiteX22" fmla="*/ 193834 w 247650"/>
                <a:gd name="connsiteY22" fmla="*/ 101441 h 180975"/>
                <a:gd name="connsiteX23" fmla="*/ 120491 w 247650"/>
                <a:gd name="connsiteY23" fmla="*/ 133826 h 180975"/>
                <a:gd name="connsiteX24" fmla="*/ 41434 w 247650"/>
                <a:gd name="connsiteY24" fmla="*/ 84296 h 180975"/>
                <a:gd name="connsiteX25" fmla="*/ 11906 w 247650"/>
                <a:gd name="connsiteY25" fmla="*/ 2047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7650" h="180975">
                  <a:moveTo>
                    <a:pt x="11906" y="20479"/>
                  </a:moveTo>
                  <a:lnTo>
                    <a:pt x="7144" y="20479"/>
                  </a:lnTo>
                  <a:cubicBezTo>
                    <a:pt x="7144" y="20479"/>
                    <a:pt x="12859" y="45244"/>
                    <a:pt x="14764" y="61436"/>
                  </a:cubicBezTo>
                  <a:cubicBezTo>
                    <a:pt x="16669" y="78581"/>
                    <a:pt x="28099" y="98584"/>
                    <a:pt x="27146" y="93821"/>
                  </a:cubicBezTo>
                  <a:cubicBezTo>
                    <a:pt x="26194" y="89059"/>
                    <a:pt x="28099" y="89059"/>
                    <a:pt x="28099" y="89059"/>
                  </a:cubicBezTo>
                  <a:cubicBezTo>
                    <a:pt x="31909" y="95726"/>
                    <a:pt x="57626" y="139541"/>
                    <a:pt x="56674" y="130969"/>
                  </a:cubicBezTo>
                  <a:cubicBezTo>
                    <a:pt x="56674" y="129064"/>
                    <a:pt x="56674" y="121444"/>
                    <a:pt x="56674" y="121444"/>
                  </a:cubicBezTo>
                  <a:cubicBezTo>
                    <a:pt x="56674" y="121444"/>
                    <a:pt x="69056" y="140494"/>
                    <a:pt x="80486" y="150019"/>
                  </a:cubicBezTo>
                  <a:cubicBezTo>
                    <a:pt x="91916" y="160496"/>
                    <a:pt x="105251" y="167164"/>
                    <a:pt x="106204" y="165259"/>
                  </a:cubicBezTo>
                  <a:cubicBezTo>
                    <a:pt x="107156" y="163354"/>
                    <a:pt x="98584" y="149066"/>
                    <a:pt x="98584" y="149066"/>
                  </a:cubicBezTo>
                  <a:cubicBezTo>
                    <a:pt x="98584" y="149066"/>
                    <a:pt x="132874" y="175736"/>
                    <a:pt x="132874" y="173831"/>
                  </a:cubicBezTo>
                  <a:cubicBezTo>
                    <a:pt x="132874" y="171926"/>
                    <a:pt x="132874" y="163354"/>
                    <a:pt x="132874" y="163354"/>
                  </a:cubicBezTo>
                  <a:cubicBezTo>
                    <a:pt x="132874" y="163354"/>
                    <a:pt x="135731" y="176689"/>
                    <a:pt x="135731" y="175736"/>
                  </a:cubicBezTo>
                  <a:cubicBezTo>
                    <a:pt x="135731" y="174784"/>
                    <a:pt x="167164" y="153829"/>
                    <a:pt x="169069" y="150019"/>
                  </a:cubicBezTo>
                  <a:cubicBezTo>
                    <a:pt x="170974" y="146209"/>
                    <a:pt x="171926" y="145256"/>
                    <a:pt x="170974" y="146209"/>
                  </a:cubicBezTo>
                  <a:cubicBezTo>
                    <a:pt x="170974" y="147161"/>
                    <a:pt x="164306" y="164306"/>
                    <a:pt x="165259" y="163354"/>
                  </a:cubicBezTo>
                  <a:cubicBezTo>
                    <a:pt x="166211" y="162401"/>
                    <a:pt x="191929" y="144304"/>
                    <a:pt x="196691" y="133826"/>
                  </a:cubicBezTo>
                  <a:cubicBezTo>
                    <a:pt x="201454" y="123349"/>
                    <a:pt x="201454" y="120491"/>
                    <a:pt x="202406" y="121444"/>
                  </a:cubicBezTo>
                  <a:cubicBezTo>
                    <a:pt x="202406" y="123349"/>
                    <a:pt x="202406" y="137636"/>
                    <a:pt x="204311" y="134779"/>
                  </a:cubicBezTo>
                  <a:cubicBezTo>
                    <a:pt x="211931" y="121444"/>
                    <a:pt x="229076" y="82391"/>
                    <a:pt x="229076" y="82391"/>
                  </a:cubicBezTo>
                  <a:cubicBezTo>
                    <a:pt x="229076" y="84296"/>
                    <a:pt x="231934" y="98584"/>
                    <a:pt x="231934" y="95726"/>
                  </a:cubicBezTo>
                  <a:cubicBezTo>
                    <a:pt x="240506" y="59531"/>
                    <a:pt x="247174" y="43339"/>
                    <a:pt x="232886" y="7144"/>
                  </a:cubicBezTo>
                  <a:cubicBezTo>
                    <a:pt x="232886" y="7144"/>
                    <a:pt x="216694" y="79534"/>
                    <a:pt x="193834" y="101441"/>
                  </a:cubicBezTo>
                  <a:cubicBezTo>
                    <a:pt x="170974" y="123349"/>
                    <a:pt x="148114" y="143351"/>
                    <a:pt x="120491" y="133826"/>
                  </a:cubicBezTo>
                  <a:cubicBezTo>
                    <a:pt x="92869" y="124301"/>
                    <a:pt x="51911" y="102394"/>
                    <a:pt x="41434" y="84296"/>
                  </a:cubicBezTo>
                  <a:cubicBezTo>
                    <a:pt x="30956" y="68104"/>
                    <a:pt x="11906" y="20479"/>
                    <a:pt x="11906" y="20479"/>
                  </a:cubicBezTo>
                  <a:close/>
                </a:path>
              </a:pathLst>
            </a:custGeom>
            <a:solidFill>
              <a:srgbClr val="87723F"/>
            </a:solidFill>
            <a:ln w="9525" cap="flat">
              <a:noFill/>
              <a:prstDash val="solid"/>
              <a:miter/>
            </a:ln>
          </p:spPr>
          <p:txBody>
            <a:bodyPr rtlCol="0" anchor="ctr"/>
            <a:lstStyle/>
            <a:p>
              <a:endParaRPr lang="zh-CN" altLang="en-US"/>
            </a:p>
          </p:txBody>
        </p:sp>
        <p:sp>
          <p:nvSpPr>
            <p:cNvPr id="284" name="任意多边形: 形状 283">
              <a:extLst>
                <a:ext uri="{FF2B5EF4-FFF2-40B4-BE49-F238E27FC236}">
                  <a16:creationId xmlns:a16="http://schemas.microsoft.com/office/drawing/2014/main" id="{79EBAAAE-8700-4959-B55D-E7B78620C26E}"/>
                </a:ext>
              </a:extLst>
            </p:cNvPr>
            <p:cNvSpPr/>
            <p:nvPr/>
          </p:nvSpPr>
          <p:spPr>
            <a:xfrm>
              <a:off x="2015812" y="2014061"/>
              <a:ext cx="180975" cy="47625"/>
            </a:xfrm>
            <a:custGeom>
              <a:avLst/>
              <a:gdLst>
                <a:gd name="connsiteX0" fmla="*/ 8250 w 180975"/>
                <a:gd name="connsiteY0" fmla="*/ 16669 h 47625"/>
                <a:gd name="connsiteX1" fmla="*/ 92070 w 180975"/>
                <a:gd name="connsiteY1" fmla="*/ 33814 h 47625"/>
                <a:gd name="connsiteX2" fmla="*/ 173033 w 180975"/>
                <a:gd name="connsiteY2" fmla="*/ 7144 h 47625"/>
                <a:gd name="connsiteX3" fmla="*/ 90165 w 180975"/>
                <a:gd name="connsiteY3" fmla="*/ 14764 h 47625"/>
                <a:gd name="connsiteX4" fmla="*/ 8250 w 180975"/>
                <a:gd name="connsiteY4" fmla="*/ 16669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47625">
                  <a:moveTo>
                    <a:pt x="8250" y="16669"/>
                  </a:moveTo>
                  <a:cubicBezTo>
                    <a:pt x="-2227" y="50006"/>
                    <a:pt x="64448" y="60484"/>
                    <a:pt x="92070" y="33814"/>
                  </a:cubicBezTo>
                  <a:cubicBezTo>
                    <a:pt x="122550" y="56674"/>
                    <a:pt x="188273" y="38576"/>
                    <a:pt x="173033" y="7144"/>
                  </a:cubicBezTo>
                  <a:cubicBezTo>
                    <a:pt x="163508" y="39529"/>
                    <a:pt x="127313" y="-4286"/>
                    <a:pt x="90165" y="14764"/>
                  </a:cubicBezTo>
                  <a:cubicBezTo>
                    <a:pt x="52065" y="-476"/>
                    <a:pt x="21585" y="48101"/>
                    <a:pt x="8250" y="16669"/>
                  </a:cubicBezTo>
                  <a:close/>
                </a:path>
              </a:pathLst>
            </a:custGeom>
            <a:solidFill>
              <a:srgbClr val="87723F"/>
            </a:solidFill>
            <a:ln w="9525" cap="flat">
              <a:noFill/>
              <a:prstDash val="solid"/>
              <a:miter/>
            </a:ln>
          </p:spPr>
          <p:txBody>
            <a:bodyPr rtlCol="0" anchor="ctr"/>
            <a:lstStyle/>
            <a:p>
              <a:endParaRPr lang="zh-CN" altLang="en-US"/>
            </a:p>
          </p:txBody>
        </p:sp>
        <p:sp>
          <p:nvSpPr>
            <p:cNvPr id="285" name="任意多边形: 形状 284">
              <a:extLst>
                <a:ext uri="{FF2B5EF4-FFF2-40B4-BE49-F238E27FC236}">
                  <a16:creationId xmlns:a16="http://schemas.microsoft.com/office/drawing/2014/main" id="{A30AE9FA-0C76-4624-8E95-8D738BDB0410}"/>
                </a:ext>
              </a:extLst>
            </p:cNvPr>
            <p:cNvSpPr/>
            <p:nvPr/>
          </p:nvSpPr>
          <p:spPr>
            <a:xfrm>
              <a:off x="1986438" y="2086451"/>
              <a:ext cx="247650" cy="104775"/>
            </a:xfrm>
            <a:custGeom>
              <a:avLst/>
              <a:gdLst>
                <a:gd name="connsiteX0" fmla="*/ 122396 w 247650"/>
                <a:gd name="connsiteY0" fmla="*/ 83344 h 104775"/>
                <a:gd name="connsiteX1" fmla="*/ 23336 w 247650"/>
                <a:gd name="connsiteY1" fmla="*/ 25241 h 104775"/>
                <a:gd name="connsiteX2" fmla="*/ 41434 w 247650"/>
                <a:gd name="connsiteY2" fmla="*/ 19526 h 104775"/>
                <a:gd name="connsiteX3" fmla="*/ 7144 w 247650"/>
                <a:gd name="connsiteY3" fmla="*/ 26194 h 104775"/>
                <a:gd name="connsiteX4" fmla="*/ 50006 w 247650"/>
                <a:gd name="connsiteY4" fmla="*/ 87154 h 104775"/>
                <a:gd name="connsiteX5" fmla="*/ 165259 w 247650"/>
                <a:gd name="connsiteY5" fmla="*/ 94774 h 104775"/>
                <a:gd name="connsiteX6" fmla="*/ 240506 w 247650"/>
                <a:gd name="connsiteY6" fmla="*/ 30004 h 104775"/>
                <a:gd name="connsiteX7" fmla="*/ 235744 w 247650"/>
                <a:gd name="connsiteY7" fmla="*/ 10001 h 104775"/>
                <a:gd name="connsiteX8" fmla="*/ 205264 w 247650"/>
                <a:gd name="connsiteY8" fmla="*/ 7144 h 104775"/>
                <a:gd name="connsiteX9" fmla="*/ 226219 w 247650"/>
                <a:gd name="connsiteY9" fmla="*/ 15716 h 104775"/>
                <a:gd name="connsiteX10" fmla="*/ 122396 w 247650"/>
                <a:gd name="connsiteY10" fmla="*/ 833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104775">
                  <a:moveTo>
                    <a:pt x="122396" y="83344"/>
                  </a:moveTo>
                  <a:cubicBezTo>
                    <a:pt x="85249" y="83344"/>
                    <a:pt x="23336" y="62389"/>
                    <a:pt x="23336" y="25241"/>
                  </a:cubicBezTo>
                  <a:cubicBezTo>
                    <a:pt x="30004" y="24289"/>
                    <a:pt x="36671" y="22384"/>
                    <a:pt x="41434" y="19526"/>
                  </a:cubicBezTo>
                  <a:lnTo>
                    <a:pt x="7144" y="26194"/>
                  </a:lnTo>
                  <a:cubicBezTo>
                    <a:pt x="11906" y="41434"/>
                    <a:pt x="16669" y="71914"/>
                    <a:pt x="50006" y="87154"/>
                  </a:cubicBezTo>
                  <a:cubicBezTo>
                    <a:pt x="84296" y="102394"/>
                    <a:pt x="134779" y="106204"/>
                    <a:pt x="165259" y="94774"/>
                  </a:cubicBezTo>
                  <a:cubicBezTo>
                    <a:pt x="195739" y="84296"/>
                    <a:pt x="244316" y="58579"/>
                    <a:pt x="240506" y="30004"/>
                  </a:cubicBezTo>
                  <a:cubicBezTo>
                    <a:pt x="239554" y="22384"/>
                    <a:pt x="237649" y="15716"/>
                    <a:pt x="235744" y="10001"/>
                  </a:cubicBezTo>
                  <a:lnTo>
                    <a:pt x="205264" y="7144"/>
                  </a:lnTo>
                  <a:cubicBezTo>
                    <a:pt x="210979" y="10954"/>
                    <a:pt x="217646" y="13811"/>
                    <a:pt x="226219" y="15716"/>
                  </a:cubicBezTo>
                  <a:cubicBezTo>
                    <a:pt x="244316" y="47149"/>
                    <a:pt x="158591" y="83344"/>
                    <a:pt x="122396" y="83344"/>
                  </a:cubicBezTo>
                  <a:close/>
                </a:path>
              </a:pathLst>
            </a:custGeom>
            <a:solidFill>
              <a:srgbClr val="5D567F"/>
            </a:solidFill>
            <a:ln w="9525" cap="flat">
              <a:noFill/>
              <a:prstDash val="solid"/>
              <a:miter/>
            </a:ln>
          </p:spPr>
          <p:txBody>
            <a:bodyPr rtlCol="0" anchor="ctr"/>
            <a:lstStyle/>
            <a:p>
              <a:endParaRPr lang="zh-CN" altLang="en-US"/>
            </a:p>
          </p:txBody>
        </p:sp>
        <p:sp>
          <p:nvSpPr>
            <p:cNvPr id="286" name="任意多边形: 形状 285">
              <a:extLst>
                <a:ext uri="{FF2B5EF4-FFF2-40B4-BE49-F238E27FC236}">
                  <a16:creationId xmlns:a16="http://schemas.microsoft.com/office/drawing/2014/main" id="{576AAF8F-40FE-484B-A426-514BEDED2BED}"/>
                </a:ext>
              </a:extLst>
            </p:cNvPr>
            <p:cNvSpPr/>
            <p:nvPr/>
          </p:nvSpPr>
          <p:spPr>
            <a:xfrm>
              <a:off x="1729263" y="2195988"/>
              <a:ext cx="200025" cy="247650"/>
            </a:xfrm>
            <a:custGeom>
              <a:avLst/>
              <a:gdLst>
                <a:gd name="connsiteX0" fmla="*/ 188119 w 200025"/>
                <a:gd name="connsiteY0" fmla="*/ 132874 h 247650"/>
                <a:gd name="connsiteX1" fmla="*/ 79534 w 200025"/>
                <a:gd name="connsiteY1" fmla="*/ 226219 h 247650"/>
                <a:gd name="connsiteX2" fmla="*/ 7144 w 200025"/>
                <a:gd name="connsiteY2" fmla="*/ 230029 h 247650"/>
                <a:gd name="connsiteX3" fmla="*/ 41434 w 200025"/>
                <a:gd name="connsiteY3" fmla="*/ 232886 h 247650"/>
                <a:gd name="connsiteX4" fmla="*/ 99536 w 200025"/>
                <a:gd name="connsiteY4" fmla="*/ 246221 h 247650"/>
                <a:gd name="connsiteX5" fmla="*/ 200501 w 200025"/>
                <a:gd name="connsiteY5" fmla="*/ 146209 h 247650"/>
                <a:gd name="connsiteX6" fmla="*/ 200501 w 200025"/>
                <a:gd name="connsiteY6" fmla="*/ 91916 h 247650"/>
                <a:gd name="connsiteX7" fmla="*/ 200501 w 200025"/>
                <a:gd name="connsiteY7" fmla="*/ 32861 h 247650"/>
                <a:gd name="connsiteX8" fmla="*/ 194786 w 200025"/>
                <a:gd name="connsiteY8" fmla="*/ 7144 h 247650"/>
                <a:gd name="connsiteX9" fmla="*/ 188119 w 200025"/>
                <a:gd name="connsiteY9" fmla="*/ 8096 h 247650"/>
                <a:gd name="connsiteX10" fmla="*/ 188119 w 200025"/>
                <a:gd name="connsiteY10" fmla="*/ 132874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025" h="247650">
                  <a:moveTo>
                    <a:pt x="188119" y="132874"/>
                  </a:moveTo>
                  <a:cubicBezTo>
                    <a:pt x="188119" y="132874"/>
                    <a:pt x="85249" y="228124"/>
                    <a:pt x="79534" y="226219"/>
                  </a:cubicBezTo>
                  <a:cubicBezTo>
                    <a:pt x="73819" y="224314"/>
                    <a:pt x="36671" y="222409"/>
                    <a:pt x="7144" y="230029"/>
                  </a:cubicBezTo>
                  <a:cubicBezTo>
                    <a:pt x="16669" y="229076"/>
                    <a:pt x="29051" y="230029"/>
                    <a:pt x="41434" y="232886"/>
                  </a:cubicBezTo>
                  <a:cubicBezTo>
                    <a:pt x="60484" y="237649"/>
                    <a:pt x="79534" y="241459"/>
                    <a:pt x="99536" y="246221"/>
                  </a:cubicBezTo>
                  <a:lnTo>
                    <a:pt x="200501" y="146209"/>
                  </a:lnTo>
                  <a:lnTo>
                    <a:pt x="200501" y="91916"/>
                  </a:lnTo>
                  <a:lnTo>
                    <a:pt x="200501" y="32861"/>
                  </a:lnTo>
                  <a:lnTo>
                    <a:pt x="194786" y="7144"/>
                  </a:lnTo>
                  <a:cubicBezTo>
                    <a:pt x="190976" y="8096"/>
                    <a:pt x="188119" y="8096"/>
                    <a:pt x="188119" y="8096"/>
                  </a:cubicBezTo>
                  <a:lnTo>
                    <a:pt x="188119" y="132874"/>
                  </a:lnTo>
                  <a:close/>
                </a:path>
              </a:pathLst>
            </a:custGeom>
            <a:solidFill>
              <a:srgbClr val="293B64"/>
            </a:solidFill>
            <a:ln w="9525" cap="flat">
              <a:noFill/>
              <a:prstDash val="solid"/>
              <a:miter/>
            </a:ln>
          </p:spPr>
          <p:txBody>
            <a:bodyPr rtlCol="0" anchor="ctr"/>
            <a:lstStyle/>
            <a:p>
              <a:endParaRPr lang="zh-CN" altLang="en-US"/>
            </a:p>
          </p:txBody>
        </p:sp>
        <p:sp>
          <p:nvSpPr>
            <p:cNvPr id="287" name="任意多边形: 形状 286">
              <a:extLst>
                <a:ext uri="{FF2B5EF4-FFF2-40B4-BE49-F238E27FC236}">
                  <a16:creationId xmlns:a16="http://schemas.microsoft.com/office/drawing/2014/main" id="{6EABB662-A7CF-4E3A-A822-E5C1709AB422}"/>
                </a:ext>
              </a:extLst>
            </p:cNvPr>
            <p:cNvSpPr/>
            <p:nvPr/>
          </p:nvSpPr>
          <p:spPr>
            <a:xfrm>
              <a:off x="2262663" y="2186463"/>
              <a:ext cx="247650" cy="247650"/>
            </a:xfrm>
            <a:custGeom>
              <a:avLst/>
              <a:gdLst>
                <a:gd name="connsiteX0" fmla="*/ 90964 w 247650"/>
                <a:gd name="connsiteY0" fmla="*/ 151924 h 247650"/>
                <a:gd name="connsiteX1" fmla="*/ 155734 w 247650"/>
                <a:gd name="connsiteY1" fmla="*/ 241459 h 247650"/>
                <a:gd name="connsiteX2" fmla="*/ 183356 w 247650"/>
                <a:gd name="connsiteY2" fmla="*/ 235744 h 247650"/>
                <a:gd name="connsiteX3" fmla="*/ 249079 w 247650"/>
                <a:gd name="connsiteY3" fmla="*/ 234791 h 247650"/>
                <a:gd name="connsiteX4" fmla="*/ 150019 w 247650"/>
                <a:gd name="connsiteY4" fmla="*/ 199549 h 247650"/>
                <a:gd name="connsiteX5" fmla="*/ 97631 w 247650"/>
                <a:gd name="connsiteY5" fmla="*/ 119539 h 247650"/>
                <a:gd name="connsiteX6" fmla="*/ 99536 w 247650"/>
                <a:gd name="connsiteY6" fmla="*/ 7144 h 247650"/>
                <a:gd name="connsiteX7" fmla="*/ 73819 w 247650"/>
                <a:gd name="connsiteY7" fmla="*/ 7144 h 247650"/>
                <a:gd name="connsiteX8" fmla="*/ 20479 w 247650"/>
                <a:gd name="connsiteY8" fmla="*/ 7144 h 247650"/>
                <a:gd name="connsiteX9" fmla="*/ 7144 w 247650"/>
                <a:gd name="connsiteY9" fmla="*/ 25241 h 247650"/>
                <a:gd name="connsiteX10" fmla="*/ 70961 w 247650"/>
                <a:gd name="connsiteY10" fmla="*/ 25241 h 247650"/>
                <a:gd name="connsiteX11" fmla="*/ 90011 w 247650"/>
                <a:gd name="connsiteY11" fmla="*/ 25241 h 247650"/>
                <a:gd name="connsiteX12" fmla="*/ 90011 w 247650"/>
                <a:gd name="connsiteY12" fmla="*/ 151924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650" h="247650">
                  <a:moveTo>
                    <a:pt x="90964" y="151924"/>
                  </a:moveTo>
                  <a:lnTo>
                    <a:pt x="155734" y="241459"/>
                  </a:lnTo>
                  <a:cubicBezTo>
                    <a:pt x="165259" y="239554"/>
                    <a:pt x="173831" y="237649"/>
                    <a:pt x="183356" y="235744"/>
                  </a:cubicBezTo>
                  <a:cubicBezTo>
                    <a:pt x="209074" y="230981"/>
                    <a:pt x="231934" y="230981"/>
                    <a:pt x="249079" y="234791"/>
                  </a:cubicBezTo>
                  <a:cubicBezTo>
                    <a:pt x="249079" y="234791"/>
                    <a:pt x="160496" y="215741"/>
                    <a:pt x="150019" y="199549"/>
                  </a:cubicBezTo>
                  <a:cubicBezTo>
                    <a:pt x="140494" y="183356"/>
                    <a:pt x="97631" y="119539"/>
                    <a:pt x="97631" y="119539"/>
                  </a:cubicBezTo>
                  <a:lnTo>
                    <a:pt x="99536" y="7144"/>
                  </a:lnTo>
                  <a:lnTo>
                    <a:pt x="73819" y="7144"/>
                  </a:lnTo>
                  <a:lnTo>
                    <a:pt x="20479" y="7144"/>
                  </a:lnTo>
                  <a:lnTo>
                    <a:pt x="7144" y="25241"/>
                  </a:lnTo>
                  <a:lnTo>
                    <a:pt x="70961" y="25241"/>
                  </a:lnTo>
                  <a:lnTo>
                    <a:pt x="90011" y="25241"/>
                  </a:lnTo>
                  <a:lnTo>
                    <a:pt x="90011" y="151924"/>
                  </a:lnTo>
                  <a:close/>
                </a:path>
              </a:pathLst>
            </a:custGeom>
            <a:solidFill>
              <a:srgbClr val="293B64"/>
            </a:solidFill>
            <a:ln w="9525" cap="flat">
              <a:noFill/>
              <a:prstDash val="solid"/>
              <a:miter/>
            </a:ln>
          </p:spPr>
          <p:txBody>
            <a:bodyPr rtlCol="0" anchor="ctr"/>
            <a:lstStyle/>
            <a:p>
              <a:endParaRPr lang="zh-CN" altLang="en-US"/>
            </a:p>
          </p:txBody>
        </p:sp>
        <p:sp>
          <p:nvSpPr>
            <p:cNvPr id="288" name="任意多边形: 形状 287">
              <a:extLst>
                <a:ext uri="{FF2B5EF4-FFF2-40B4-BE49-F238E27FC236}">
                  <a16:creationId xmlns:a16="http://schemas.microsoft.com/office/drawing/2014/main" id="{C8F179C7-E1E1-4E4E-B713-397B3A431AA5}"/>
                </a:ext>
              </a:extLst>
            </p:cNvPr>
            <p:cNvSpPr/>
            <p:nvPr/>
          </p:nvSpPr>
          <p:spPr>
            <a:xfrm>
              <a:off x="1676633" y="2461736"/>
              <a:ext cx="257175" cy="57150"/>
            </a:xfrm>
            <a:custGeom>
              <a:avLst/>
              <a:gdLst>
                <a:gd name="connsiteX0" fmla="*/ 7387 w 257175"/>
                <a:gd name="connsiteY0" fmla="*/ 7144 h 57150"/>
                <a:gd name="connsiteX1" fmla="*/ 12149 w 257175"/>
                <a:gd name="connsiteY1" fmla="*/ 38576 h 57150"/>
                <a:gd name="connsiteX2" fmla="*/ 19769 w 257175"/>
                <a:gd name="connsiteY2" fmla="*/ 53816 h 57150"/>
                <a:gd name="connsiteX3" fmla="*/ 75966 w 257175"/>
                <a:gd name="connsiteY3" fmla="*/ 53816 h 57150"/>
                <a:gd name="connsiteX4" fmla="*/ 253132 w 257175"/>
                <a:gd name="connsiteY4" fmla="*/ 53816 h 57150"/>
                <a:gd name="connsiteX5" fmla="*/ 253132 w 257175"/>
                <a:gd name="connsiteY5" fmla="*/ 37624 h 57150"/>
                <a:gd name="connsiteX6" fmla="*/ 102637 w 257175"/>
                <a:gd name="connsiteY6" fmla="*/ 29051 h 57150"/>
                <a:gd name="connsiteX7" fmla="*/ 31199 w 257175"/>
                <a:gd name="connsiteY7" fmla="*/ 21431 h 57150"/>
                <a:gd name="connsiteX8" fmla="*/ 10244 w 257175"/>
                <a:gd name="connsiteY8" fmla="*/ 10001 h 57150"/>
                <a:gd name="connsiteX9" fmla="*/ 7387 w 257175"/>
                <a:gd name="connsiteY9"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 h="57150">
                  <a:moveTo>
                    <a:pt x="7387" y="7144"/>
                  </a:moveTo>
                  <a:cubicBezTo>
                    <a:pt x="6434" y="16669"/>
                    <a:pt x="8339" y="28099"/>
                    <a:pt x="12149" y="38576"/>
                  </a:cubicBezTo>
                  <a:cubicBezTo>
                    <a:pt x="14054" y="43339"/>
                    <a:pt x="16912" y="49054"/>
                    <a:pt x="19769" y="53816"/>
                  </a:cubicBezTo>
                  <a:lnTo>
                    <a:pt x="75966" y="53816"/>
                  </a:lnTo>
                  <a:lnTo>
                    <a:pt x="253132" y="53816"/>
                  </a:lnTo>
                  <a:lnTo>
                    <a:pt x="253132" y="37624"/>
                  </a:lnTo>
                  <a:cubicBezTo>
                    <a:pt x="209316" y="35719"/>
                    <a:pt x="149309" y="31909"/>
                    <a:pt x="102637" y="29051"/>
                  </a:cubicBezTo>
                  <a:cubicBezTo>
                    <a:pt x="66441" y="26194"/>
                    <a:pt x="37866" y="24289"/>
                    <a:pt x="31199" y="21431"/>
                  </a:cubicBezTo>
                  <a:cubicBezTo>
                    <a:pt x="26437" y="19526"/>
                    <a:pt x="18816" y="15716"/>
                    <a:pt x="10244" y="10001"/>
                  </a:cubicBezTo>
                  <a:cubicBezTo>
                    <a:pt x="9291" y="8096"/>
                    <a:pt x="8339" y="8096"/>
                    <a:pt x="7387" y="7144"/>
                  </a:cubicBezTo>
                  <a:close/>
                </a:path>
              </a:pathLst>
            </a:custGeom>
            <a:solidFill>
              <a:srgbClr val="293B64"/>
            </a:solidFill>
            <a:ln w="9525" cap="flat">
              <a:noFill/>
              <a:prstDash val="solid"/>
              <a:miter/>
            </a:ln>
          </p:spPr>
          <p:txBody>
            <a:bodyPr rtlCol="0" anchor="ctr"/>
            <a:lstStyle/>
            <a:p>
              <a:endParaRPr lang="zh-CN" altLang="en-US"/>
            </a:p>
          </p:txBody>
        </p:sp>
        <p:sp>
          <p:nvSpPr>
            <p:cNvPr id="289" name="任意多边形: 形状 288">
              <a:extLst>
                <a:ext uri="{FF2B5EF4-FFF2-40B4-BE49-F238E27FC236}">
                  <a16:creationId xmlns:a16="http://schemas.microsoft.com/office/drawing/2014/main" id="{9F2ABBDB-5A99-4726-A170-6A9AE3E152CA}"/>
                </a:ext>
              </a:extLst>
            </p:cNvPr>
            <p:cNvSpPr/>
            <p:nvPr/>
          </p:nvSpPr>
          <p:spPr>
            <a:xfrm>
              <a:off x="2346483" y="2477928"/>
              <a:ext cx="209550" cy="38100"/>
            </a:xfrm>
            <a:custGeom>
              <a:avLst/>
              <a:gdLst>
                <a:gd name="connsiteX0" fmla="*/ 7144 w 209550"/>
                <a:gd name="connsiteY0" fmla="*/ 12859 h 38100"/>
                <a:gd name="connsiteX1" fmla="*/ 7144 w 209550"/>
                <a:gd name="connsiteY1" fmla="*/ 37624 h 38100"/>
                <a:gd name="connsiteX2" fmla="*/ 189071 w 209550"/>
                <a:gd name="connsiteY2" fmla="*/ 37624 h 38100"/>
                <a:gd name="connsiteX3" fmla="*/ 210026 w 209550"/>
                <a:gd name="connsiteY3" fmla="*/ 7144 h 38100"/>
                <a:gd name="connsiteX4" fmla="*/ 36671 w 209550"/>
                <a:gd name="connsiteY4" fmla="*/ 12859 h 38100"/>
                <a:gd name="connsiteX5" fmla="*/ 7144 w 209550"/>
                <a:gd name="connsiteY5" fmla="*/ 1285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 h="38100">
                  <a:moveTo>
                    <a:pt x="7144" y="12859"/>
                  </a:moveTo>
                  <a:lnTo>
                    <a:pt x="7144" y="37624"/>
                  </a:lnTo>
                  <a:lnTo>
                    <a:pt x="189071" y="37624"/>
                  </a:lnTo>
                  <a:cubicBezTo>
                    <a:pt x="199549" y="27146"/>
                    <a:pt x="207169" y="16669"/>
                    <a:pt x="210026" y="7144"/>
                  </a:cubicBezTo>
                  <a:cubicBezTo>
                    <a:pt x="148114" y="10001"/>
                    <a:pt x="44291" y="13811"/>
                    <a:pt x="36671" y="12859"/>
                  </a:cubicBezTo>
                  <a:cubicBezTo>
                    <a:pt x="35719" y="11906"/>
                    <a:pt x="24289" y="11906"/>
                    <a:pt x="7144" y="12859"/>
                  </a:cubicBezTo>
                  <a:close/>
                </a:path>
              </a:pathLst>
            </a:custGeom>
            <a:solidFill>
              <a:srgbClr val="293B64"/>
            </a:solidFill>
            <a:ln w="9525" cap="flat">
              <a:noFill/>
              <a:prstDash val="solid"/>
              <a:miter/>
            </a:ln>
          </p:spPr>
          <p:txBody>
            <a:bodyPr rtlCol="0" anchor="ctr"/>
            <a:lstStyle/>
            <a:p>
              <a:endParaRPr lang="zh-CN" altLang="en-US"/>
            </a:p>
          </p:txBody>
        </p:sp>
        <p:sp>
          <p:nvSpPr>
            <p:cNvPr id="290" name="任意多边形: 形状 289">
              <a:extLst>
                <a:ext uri="{FF2B5EF4-FFF2-40B4-BE49-F238E27FC236}">
                  <a16:creationId xmlns:a16="http://schemas.microsoft.com/office/drawing/2014/main" id="{6B2A9963-6657-4AE3-8452-8D5775AD0007}"/>
                </a:ext>
              </a:extLst>
            </p:cNvPr>
            <p:cNvSpPr/>
            <p:nvPr/>
          </p:nvSpPr>
          <p:spPr>
            <a:xfrm>
              <a:off x="2654474" y="1466746"/>
              <a:ext cx="85725" cy="114300"/>
            </a:xfrm>
            <a:custGeom>
              <a:avLst/>
              <a:gdLst>
                <a:gd name="connsiteX0" fmla="*/ 43005 w 85725"/>
                <a:gd name="connsiteY0" fmla="*/ 13439 h 114300"/>
                <a:gd name="connsiteX1" fmla="*/ 8715 w 85725"/>
                <a:gd name="connsiteY1" fmla="*/ 20106 h 114300"/>
                <a:gd name="connsiteX2" fmla="*/ 43005 w 85725"/>
                <a:gd name="connsiteY2" fmla="*/ 100116 h 114300"/>
                <a:gd name="connsiteX3" fmla="*/ 79200 w 85725"/>
                <a:gd name="connsiteY3" fmla="*/ 98211 h 114300"/>
                <a:gd name="connsiteX4" fmla="*/ 43005 w 85725"/>
                <a:gd name="connsiteY4" fmla="*/ 1343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4300">
                  <a:moveTo>
                    <a:pt x="43005" y="13439"/>
                  </a:moveTo>
                  <a:cubicBezTo>
                    <a:pt x="22050" y="2961"/>
                    <a:pt x="15383" y="5819"/>
                    <a:pt x="8715" y="20106"/>
                  </a:cubicBezTo>
                  <a:cubicBezTo>
                    <a:pt x="3000" y="35346"/>
                    <a:pt x="12525" y="81066"/>
                    <a:pt x="43005" y="100116"/>
                  </a:cubicBezTo>
                  <a:cubicBezTo>
                    <a:pt x="74438" y="119166"/>
                    <a:pt x="82058" y="106784"/>
                    <a:pt x="79200" y="98211"/>
                  </a:cubicBezTo>
                  <a:cubicBezTo>
                    <a:pt x="77295" y="90591"/>
                    <a:pt x="44910" y="14391"/>
                    <a:pt x="43005" y="13439"/>
                  </a:cubicBezTo>
                  <a:close/>
                </a:path>
              </a:pathLst>
            </a:custGeom>
            <a:solidFill>
              <a:srgbClr val="D7B6BC"/>
            </a:solidFill>
            <a:ln w="9525" cap="flat">
              <a:noFill/>
              <a:prstDash val="solid"/>
              <a:miter/>
            </a:ln>
          </p:spPr>
          <p:txBody>
            <a:bodyPr rtlCol="0" anchor="ctr"/>
            <a:lstStyle/>
            <a:p>
              <a:endParaRPr lang="zh-CN" altLang="en-US"/>
            </a:p>
          </p:txBody>
        </p:sp>
        <p:sp>
          <p:nvSpPr>
            <p:cNvPr id="291" name="任意多边形: 形状 290">
              <a:extLst>
                <a:ext uri="{FF2B5EF4-FFF2-40B4-BE49-F238E27FC236}">
                  <a16:creationId xmlns:a16="http://schemas.microsoft.com/office/drawing/2014/main" id="{D435D4E2-5272-4DFE-84BB-21DC43204F4C}"/>
                </a:ext>
              </a:extLst>
            </p:cNvPr>
            <p:cNvSpPr/>
            <p:nvPr/>
          </p:nvSpPr>
          <p:spPr>
            <a:xfrm>
              <a:off x="2372201" y="1900454"/>
              <a:ext cx="314325" cy="352425"/>
            </a:xfrm>
            <a:custGeom>
              <a:avLst/>
              <a:gdLst>
                <a:gd name="connsiteX0" fmla="*/ 286226 w 314325"/>
                <a:gd name="connsiteY0" fmla="*/ 146468 h 352425"/>
                <a:gd name="connsiteX1" fmla="*/ 215741 w 314325"/>
                <a:gd name="connsiteY1" fmla="*/ 300773 h 352425"/>
                <a:gd name="connsiteX2" fmla="*/ 158591 w 314325"/>
                <a:gd name="connsiteY2" fmla="*/ 276008 h 352425"/>
                <a:gd name="connsiteX3" fmla="*/ 37624 w 314325"/>
                <a:gd name="connsiteY3" fmla="*/ 72173 h 352425"/>
                <a:gd name="connsiteX4" fmla="*/ 27146 w 314325"/>
                <a:gd name="connsiteY4" fmla="*/ 52170 h 352425"/>
                <a:gd name="connsiteX5" fmla="*/ 25241 w 314325"/>
                <a:gd name="connsiteY5" fmla="*/ 49313 h 352425"/>
                <a:gd name="connsiteX6" fmla="*/ 23336 w 314325"/>
                <a:gd name="connsiteY6" fmla="*/ 51218 h 352425"/>
                <a:gd name="connsiteX7" fmla="*/ 19526 w 314325"/>
                <a:gd name="connsiteY7" fmla="*/ 54075 h 352425"/>
                <a:gd name="connsiteX8" fmla="*/ 7144 w 314325"/>
                <a:gd name="connsiteY8" fmla="*/ 64553 h 352425"/>
                <a:gd name="connsiteX9" fmla="*/ 224314 w 314325"/>
                <a:gd name="connsiteY9" fmla="*/ 345540 h 352425"/>
                <a:gd name="connsiteX10" fmla="*/ 304324 w 314325"/>
                <a:gd name="connsiteY10" fmla="*/ 159803 h 352425"/>
                <a:gd name="connsiteX11" fmla="*/ 315754 w 314325"/>
                <a:gd name="connsiteY11" fmla="*/ 83603 h 352425"/>
                <a:gd name="connsiteX12" fmla="*/ 294799 w 314325"/>
                <a:gd name="connsiteY12" fmla="*/ 7403 h 352425"/>
                <a:gd name="connsiteX13" fmla="*/ 288131 w 314325"/>
                <a:gd name="connsiteY13" fmla="*/ 107415 h 352425"/>
                <a:gd name="connsiteX14" fmla="*/ 286226 w 314325"/>
                <a:gd name="connsiteY14" fmla="*/ 146468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4325" h="352425">
                  <a:moveTo>
                    <a:pt x="286226" y="146468"/>
                  </a:moveTo>
                  <a:cubicBezTo>
                    <a:pt x="287179" y="153135"/>
                    <a:pt x="237649" y="261720"/>
                    <a:pt x="215741" y="300773"/>
                  </a:cubicBezTo>
                  <a:cubicBezTo>
                    <a:pt x="193834" y="339825"/>
                    <a:pt x="188119" y="313155"/>
                    <a:pt x="158591" y="276008"/>
                  </a:cubicBezTo>
                  <a:cubicBezTo>
                    <a:pt x="135731" y="247433"/>
                    <a:pt x="69056" y="128370"/>
                    <a:pt x="37624" y="72173"/>
                  </a:cubicBezTo>
                  <a:cubicBezTo>
                    <a:pt x="32861" y="64553"/>
                    <a:pt x="29051" y="57885"/>
                    <a:pt x="27146" y="52170"/>
                  </a:cubicBezTo>
                  <a:cubicBezTo>
                    <a:pt x="26194" y="51218"/>
                    <a:pt x="26194" y="50265"/>
                    <a:pt x="25241" y="49313"/>
                  </a:cubicBezTo>
                  <a:cubicBezTo>
                    <a:pt x="24289" y="50265"/>
                    <a:pt x="24289" y="50265"/>
                    <a:pt x="23336" y="51218"/>
                  </a:cubicBezTo>
                  <a:cubicBezTo>
                    <a:pt x="22384" y="52170"/>
                    <a:pt x="20479" y="53123"/>
                    <a:pt x="19526" y="54075"/>
                  </a:cubicBezTo>
                  <a:cubicBezTo>
                    <a:pt x="14764" y="57885"/>
                    <a:pt x="10001" y="61695"/>
                    <a:pt x="7144" y="64553"/>
                  </a:cubicBezTo>
                  <a:cubicBezTo>
                    <a:pt x="44291" y="148373"/>
                    <a:pt x="140494" y="362685"/>
                    <a:pt x="224314" y="345540"/>
                  </a:cubicBezTo>
                  <a:cubicBezTo>
                    <a:pt x="266224" y="285533"/>
                    <a:pt x="290989" y="220763"/>
                    <a:pt x="304324" y="159803"/>
                  </a:cubicBezTo>
                  <a:cubicBezTo>
                    <a:pt x="310039" y="133133"/>
                    <a:pt x="313849" y="107415"/>
                    <a:pt x="315754" y="83603"/>
                  </a:cubicBezTo>
                  <a:cubicBezTo>
                    <a:pt x="304324" y="40740"/>
                    <a:pt x="295751" y="10260"/>
                    <a:pt x="294799" y="7403"/>
                  </a:cubicBezTo>
                  <a:cubicBezTo>
                    <a:pt x="293846" y="2640"/>
                    <a:pt x="290036" y="64553"/>
                    <a:pt x="288131" y="107415"/>
                  </a:cubicBezTo>
                  <a:cubicBezTo>
                    <a:pt x="286226" y="127418"/>
                    <a:pt x="286226" y="143610"/>
                    <a:pt x="286226" y="146468"/>
                  </a:cubicBezTo>
                  <a:close/>
                </a:path>
              </a:pathLst>
            </a:custGeom>
            <a:solidFill>
              <a:srgbClr val="774740"/>
            </a:solidFill>
            <a:ln w="9525" cap="flat">
              <a:noFill/>
              <a:prstDash val="solid"/>
              <a:miter/>
            </a:ln>
          </p:spPr>
          <p:txBody>
            <a:bodyPr rtlCol="0" anchor="ctr"/>
            <a:lstStyle/>
            <a:p>
              <a:endParaRPr lang="zh-CN" altLang="en-US"/>
            </a:p>
          </p:txBody>
        </p:sp>
        <p:sp>
          <p:nvSpPr>
            <p:cNvPr id="292" name="任意多边形: 形状 291">
              <a:extLst>
                <a:ext uri="{FF2B5EF4-FFF2-40B4-BE49-F238E27FC236}">
                  <a16:creationId xmlns:a16="http://schemas.microsoft.com/office/drawing/2014/main" id="{16F0697F-C9F0-4D1E-9D40-6E8D9CE727EB}"/>
                </a:ext>
              </a:extLst>
            </p:cNvPr>
            <p:cNvSpPr/>
            <p:nvPr/>
          </p:nvSpPr>
          <p:spPr>
            <a:xfrm>
              <a:off x="2668428" y="1976913"/>
              <a:ext cx="533400" cy="600075"/>
            </a:xfrm>
            <a:custGeom>
              <a:avLst/>
              <a:gdLst>
                <a:gd name="connsiteX0" fmla="*/ 75724 w 533400"/>
                <a:gd name="connsiteY0" fmla="*/ 595789 h 600075"/>
                <a:gd name="connsiteX1" fmla="*/ 75724 w 533400"/>
                <a:gd name="connsiteY1" fmla="*/ 595789 h 600075"/>
                <a:gd name="connsiteX2" fmla="*/ 75724 w 533400"/>
                <a:gd name="connsiteY2" fmla="*/ 595789 h 600075"/>
                <a:gd name="connsiteX3" fmla="*/ 75724 w 533400"/>
                <a:gd name="connsiteY3" fmla="*/ 595789 h 600075"/>
                <a:gd name="connsiteX4" fmla="*/ 7144 w 533400"/>
                <a:gd name="connsiteY4" fmla="*/ 83344 h 600075"/>
                <a:gd name="connsiteX5" fmla="*/ 71914 w 533400"/>
                <a:gd name="connsiteY5" fmla="*/ 538639 h 600075"/>
                <a:gd name="connsiteX6" fmla="*/ 75724 w 533400"/>
                <a:gd name="connsiteY6" fmla="*/ 595789 h 600075"/>
                <a:gd name="connsiteX7" fmla="*/ 75724 w 533400"/>
                <a:gd name="connsiteY7" fmla="*/ 595789 h 600075"/>
                <a:gd name="connsiteX8" fmla="*/ 83344 w 533400"/>
                <a:gd name="connsiteY8" fmla="*/ 596741 h 600075"/>
                <a:gd name="connsiteX9" fmla="*/ 264319 w 533400"/>
                <a:gd name="connsiteY9" fmla="*/ 595789 h 600075"/>
                <a:gd name="connsiteX10" fmla="*/ 511016 w 533400"/>
                <a:gd name="connsiteY10" fmla="*/ 551974 h 600075"/>
                <a:gd name="connsiteX11" fmla="*/ 528161 w 533400"/>
                <a:gd name="connsiteY11" fmla="*/ 547211 h 600075"/>
                <a:gd name="connsiteX12" fmla="*/ 526256 w 533400"/>
                <a:gd name="connsiteY12" fmla="*/ 538639 h 600075"/>
                <a:gd name="connsiteX13" fmla="*/ 512921 w 533400"/>
                <a:gd name="connsiteY13" fmla="*/ 470059 h 600075"/>
                <a:gd name="connsiteX14" fmla="*/ 509111 w 533400"/>
                <a:gd name="connsiteY14" fmla="*/ 474821 h 600075"/>
                <a:gd name="connsiteX15" fmla="*/ 481489 w 533400"/>
                <a:gd name="connsiteY15" fmla="*/ 519589 h 600075"/>
                <a:gd name="connsiteX16" fmla="*/ 404336 w 533400"/>
                <a:gd name="connsiteY16" fmla="*/ 538639 h 600075"/>
                <a:gd name="connsiteX17" fmla="*/ 129064 w 533400"/>
                <a:gd name="connsiteY17" fmla="*/ 538639 h 600075"/>
                <a:gd name="connsiteX18" fmla="*/ 103346 w 533400"/>
                <a:gd name="connsiteY18" fmla="*/ 401479 h 600075"/>
                <a:gd name="connsiteX19" fmla="*/ 90964 w 533400"/>
                <a:gd name="connsiteY19" fmla="*/ 281464 h 600075"/>
                <a:gd name="connsiteX20" fmla="*/ 19526 w 533400"/>
                <a:gd name="connsiteY20" fmla="*/ 7144 h 600075"/>
                <a:gd name="connsiteX21" fmla="*/ 7144 w 533400"/>
                <a:gd name="connsiteY21" fmla="*/ 83344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3400" h="600075">
                  <a:moveTo>
                    <a:pt x="75724" y="595789"/>
                  </a:moveTo>
                  <a:cubicBezTo>
                    <a:pt x="75724" y="595789"/>
                    <a:pt x="75724" y="595789"/>
                    <a:pt x="75724" y="595789"/>
                  </a:cubicBezTo>
                  <a:lnTo>
                    <a:pt x="75724" y="595789"/>
                  </a:lnTo>
                  <a:lnTo>
                    <a:pt x="75724" y="595789"/>
                  </a:lnTo>
                  <a:close/>
                  <a:moveTo>
                    <a:pt x="7144" y="83344"/>
                  </a:moveTo>
                  <a:cubicBezTo>
                    <a:pt x="35719" y="185261"/>
                    <a:pt x="55721" y="310039"/>
                    <a:pt x="71914" y="538639"/>
                  </a:cubicBezTo>
                  <a:cubicBezTo>
                    <a:pt x="72866" y="556736"/>
                    <a:pt x="74771" y="576739"/>
                    <a:pt x="75724" y="595789"/>
                  </a:cubicBezTo>
                  <a:lnTo>
                    <a:pt x="75724" y="595789"/>
                  </a:lnTo>
                  <a:cubicBezTo>
                    <a:pt x="78581" y="595789"/>
                    <a:pt x="80486" y="595789"/>
                    <a:pt x="83344" y="596741"/>
                  </a:cubicBezTo>
                  <a:cubicBezTo>
                    <a:pt x="141446" y="601504"/>
                    <a:pt x="202406" y="600551"/>
                    <a:pt x="264319" y="595789"/>
                  </a:cubicBezTo>
                  <a:cubicBezTo>
                    <a:pt x="345281" y="589121"/>
                    <a:pt x="429101" y="574834"/>
                    <a:pt x="511016" y="551974"/>
                  </a:cubicBezTo>
                  <a:cubicBezTo>
                    <a:pt x="516731" y="550069"/>
                    <a:pt x="522446" y="549116"/>
                    <a:pt x="528161" y="547211"/>
                  </a:cubicBezTo>
                  <a:cubicBezTo>
                    <a:pt x="527209" y="544354"/>
                    <a:pt x="527209" y="541496"/>
                    <a:pt x="526256" y="538639"/>
                  </a:cubicBezTo>
                  <a:cubicBezTo>
                    <a:pt x="521494" y="514826"/>
                    <a:pt x="516731" y="491966"/>
                    <a:pt x="512921" y="470059"/>
                  </a:cubicBezTo>
                  <a:cubicBezTo>
                    <a:pt x="511969" y="471964"/>
                    <a:pt x="510064" y="472916"/>
                    <a:pt x="509111" y="474821"/>
                  </a:cubicBezTo>
                  <a:cubicBezTo>
                    <a:pt x="496729" y="490061"/>
                    <a:pt x="484346" y="508159"/>
                    <a:pt x="481489" y="519589"/>
                  </a:cubicBezTo>
                  <a:cubicBezTo>
                    <a:pt x="479584" y="528161"/>
                    <a:pt x="448151" y="533876"/>
                    <a:pt x="404336" y="538639"/>
                  </a:cubicBezTo>
                  <a:cubicBezTo>
                    <a:pt x="304324" y="549116"/>
                    <a:pt x="140494" y="550069"/>
                    <a:pt x="129064" y="538639"/>
                  </a:cubicBezTo>
                  <a:cubicBezTo>
                    <a:pt x="119539" y="529114"/>
                    <a:pt x="110966" y="464344"/>
                    <a:pt x="103346" y="401479"/>
                  </a:cubicBezTo>
                  <a:cubicBezTo>
                    <a:pt x="97631" y="347186"/>
                    <a:pt x="92869" y="293846"/>
                    <a:pt x="90964" y="281464"/>
                  </a:cubicBezTo>
                  <a:cubicBezTo>
                    <a:pt x="88106" y="263366"/>
                    <a:pt x="45244" y="104299"/>
                    <a:pt x="19526" y="7144"/>
                  </a:cubicBezTo>
                  <a:cubicBezTo>
                    <a:pt x="16669" y="30956"/>
                    <a:pt x="12859" y="56674"/>
                    <a:pt x="7144" y="83344"/>
                  </a:cubicBezTo>
                  <a:close/>
                </a:path>
              </a:pathLst>
            </a:custGeom>
            <a:solidFill>
              <a:srgbClr val="774740"/>
            </a:solidFill>
            <a:ln w="9525" cap="flat">
              <a:noFill/>
              <a:prstDash val="solid"/>
              <a:miter/>
            </a:ln>
          </p:spPr>
          <p:txBody>
            <a:bodyPr rtlCol="0" anchor="ctr"/>
            <a:lstStyle/>
            <a:p>
              <a:endParaRPr lang="zh-CN" altLang="en-US"/>
            </a:p>
          </p:txBody>
        </p:sp>
        <p:sp>
          <p:nvSpPr>
            <p:cNvPr id="293" name="任意多边形: 形状 292">
              <a:extLst>
                <a:ext uri="{FF2B5EF4-FFF2-40B4-BE49-F238E27FC236}">
                  <a16:creationId xmlns:a16="http://schemas.microsoft.com/office/drawing/2014/main" id="{F31007C4-1658-46F3-841C-B923D7F0E57F}"/>
                </a:ext>
              </a:extLst>
            </p:cNvPr>
            <p:cNvSpPr/>
            <p:nvPr/>
          </p:nvSpPr>
          <p:spPr>
            <a:xfrm>
              <a:off x="3128486" y="1912143"/>
              <a:ext cx="171450" cy="561975"/>
            </a:xfrm>
            <a:custGeom>
              <a:avLst/>
              <a:gdLst>
                <a:gd name="connsiteX0" fmla="*/ 8096 w 171450"/>
                <a:gd name="connsiteY0" fmla="*/ 126206 h 561975"/>
                <a:gd name="connsiteX1" fmla="*/ 126206 w 171450"/>
                <a:gd name="connsiteY1" fmla="*/ 563404 h 561975"/>
                <a:gd name="connsiteX2" fmla="*/ 167164 w 171450"/>
                <a:gd name="connsiteY2" fmla="*/ 557689 h 561975"/>
                <a:gd name="connsiteX3" fmla="*/ 159544 w 171450"/>
                <a:gd name="connsiteY3" fmla="*/ 532924 h 561975"/>
                <a:gd name="connsiteX4" fmla="*/ 18574 w 171450"/>
                <a:gd name="connsiteY4" fmla="*/ 86201 h 561975"/>
                <a:gd name="connsiteX5" fmla="*/ 7144 w 171450"/>
                <a:gd name="connsiteY5" fmla="*/ 7144 h 561975"/>
                <a:gd name="connsiteX6" fmla="*/ 8096 w 171450"/>
                <a:gd name="connsiteY6" fmla="*/ 126206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561975">
                  <a:moveTo>
                    <a:pt x="8096" y="126206"/>
                  </a:moveTo>
                  <a:lnTo>
                    <a:pt x="126206" y="563404"/>
                  </a:lnTo>
                  <a:lnTo>
                    <a:pt x="167164" y="557689"/>
                  </a:lnTo>
                  <a:lnTo>
                    <a:pt x="159544" y="532924"/>
                  </a:lnTo>
                  <a:lnTo>
                    <a:pt x="18574" y="86201"/>
                  </a:lnTo>
                  <a:lnTo>
                    <a:pt x="7144" y="7144"/>
                  </a:lnTo>
                  <a:cubicBezTo>
                    <a:pt x="7144" y="50006"/>
                    <a:pt x="7144" y="89059"/>
                    <a:pt x="8096" y="126206"/>
                  </a:cubicBezTo>
                  <a:close/>
                </a:path>
              </a:pathLst>
            </a:custGeom>
            <a:solidFill>
              <a:srgbClr val="774740"/>
            </a:solidFill>
            <a:ln w="9525" cap="flat">
              <a:noFill/>
              <a:prstDash val="solid"/>
              <a:miter/>
            </a:ln>
          </p:spPr>
          <p:txBody>
            <a:bodyPr rtlCol="0" anchor="ctr"/>
            <a:lstStyle/>
            <a:p>
              <a:endParaRPr lang="zh-CN" altLang="en-US"/>
            </a:p>
          </p:txBody>
        </p:sp>
        <p:sp>
          <p:nvSpPr>
            <p:cNvPr id="294" name="任意多边形: 形状 293">
              <a:extLst>
                <a:ext uri="{FF2B5EF4-FFF2-40B4-BE49-F238E27FC236}">
                  <a16:creationId xmlns:a16="http://schemas.microsoft.com/office/drawing/2014/main" id="{7C844CB6-769F-4DB9-8EFD-1EAEEA250964}"/>
                </a:ext>
              </a:extLst>
            </p:cNvPr>
            <p:cNvSpPr/>
            <p:nvPr/>
          </p:nvSpPr>
          <p:spPr>
            <a:xfrm>
              <a:off x="3114198" y="1831181"/>
              <a:ext cx="57150" cy="542925"/>
            </a:xfrm>
            <a:custGeom>
              <a:avLst/>
              <a:gdLst>
                <a:gd name="connsiteX0" fmla="*/ 52864 w 57150"/>
                <a:gd name="connsiteY0" fmla="*/ 538639 h 542925"/>
                <a:gd name="connsiteX1" fmla="*/ 23336 w 57150"/>
                <a:gd name="connsiteY1" fmla="*/ 207169 h 542925"/>
                <a:gd name="connsiteX2" fmla="*/ 21431 w 57150"/>
                <a:gd name="connsiteY2" fmla="*/ 87154 h 542925"/>
                <a:gd name="connsiteX3" fmla="*/ 9049 w 57150"/>
                <a:gd name="connsiteY3" fmla="*/ 7144 h 542925"/>
                <a:gd name="connsiteX4" fmla="*/ 7144 w 57150"/>
                <a:gd name="connsiteY4" fmla="*/ 147161 h 542925"/>
                <a:gd name="connsiteX5" fmla="*/ 7144 w 57150"/>
                <a:gd name="connsiteY5" fmla="*/ 214789 h 542925"/>
                <a:gd name="connsiteX6" fmla="*/ 52864 w 57150"/>
                <a:gd name="connsiteY6" fmla="*/ 53863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542925">
                  <a:moveTo>
                    <a:pt x="52864" y="538639"/>
                  </a:moveTo>
                  <a:cubicBezTo>
                    <a:pt x="34766" y="431959"/>
                    <a:pt x="26194" y="337661"/>
                    <a:pt x="23336" y="207169"/>
                  </a:cubicBezTo>
                  <a:cubicBezTo>
                    <a:pt x="22384" y="170974"/>
                    <a:pt x="21431" y="130969"/>
                    <a:pt x="21431" y="87154"/>
                  </a:cubicBezTo>
                  <a:lnTo>
                    <a:pt x="9049" y="7144"/>
                  </a:lnTo>
                  <a:cubicBezTo>
                    <a:pt x="9049" y="7144"/>
                    <a:pt x="7144" y="82391"/>
                    <a:pt x="7144" y="147161"/>
                  </a:cubicBezTo>
                  <a:cubicBezTo>
                    <a:pt x="7144" y="172879"/>
                    <a:pt x="7144" y="197644"/>
                    <a:pt x="7144" y="214789"/>
                  </a:cubicBezTo>
                  <a:cubicBezTo>
                    <a:pt x="9049" y="274796"/>
                    <a:pt x="52864" y="538639"/>
                    <a:pt x="52864" y="538639"/>
                  </a:cubicBezTo>
                  <a:close/>
                </a:path>
              </a:pathLst>
            </a:custGeom>
            <a:solidFill>
              <a:srgbClr val="774740"/>
            </a:solidFill>
            <a:ln w="9525" cap="flat">
              <a:noFill/>
              <a:prstDash val="solid"/>
              <a:miter/>
            </a:ln>
          </p:spPr>
          <p:txBody>
            <a:bodyPr rtlCol="0" anchor="ctr"/>
            <a:lstStyle/>
            <a:p>
              <a:endParaRPr lang="zh-CN" altLang="en-US"/>
            </a:p>
          </p:txBody>
        </p:sp>
        <p:sp>
          <p:nvSpPr>
            <p:cNvPr id="295" name="任意多边形: 形状 294">
              <a:extLst>
                <a:ext uri="{FF2B5EF4-FFF2-40B4-BE49-F238E27FC236}">
                  <a16:creationId xmlns:a16="http://schemas.microsoft.com/office/drawing/2014/main" id="{14441E57-B0CE-4214-9D22-8AB7F74E2F17}"/>
                </a:ext>
              </a:extLst>
            </p:cNvPr>
            <p:cNvSpPr/>
            <p:nvPr/>
          </p:nvSpPr>
          <p:spPr>
            <a:xfrm>
              <a:off x="2870015" y="2668370"/>
              <a:ext cx="285750" cy="809625"/>
            </a:xfrm>
            <a:custGeom>
              <a:avLst/>
              <a:gdLst>
                <a:gd name="connsiteX0" fmla="*/ 101784 w 285750"/>
                <a:gd name="connsiteY0" fmla="*/ 568224 h 809625"/>
                <a:gd name="connsiteX1" fmla="*/ 110356 w 285750"/>
                <a:gd name="connsiteY1" fmla="*/ 39587 h 809625"/>
                <a:gd name="connsiteX2" fmla="*/ 113214 w 285750"/>
                <a:gd name="connsiteY2" fmla="*/ 31014 h 809625"/>
                <a:gd name="connsiteX3" fmla="*/ 145599 w 285750"/>
                <a:gd name="connsiteY3" fmla="*/ 716814 h 809625"/>
                <a:gd name="connsiteX4" fmla="*/ 143694 w 285750"/>
                <a:gd name="connsiteY4" fmla="*/ 802539 h 809625"/>
                <a:gd name="connsiteX5" fmla="*/ 279902 w 285750"/>
                <a:gd name="connsiteY5" fmla="*/ 789204 h 809625"/>
                <a:gd name="connsiteX6" fmla="*/ 211322 w 285750"/>
                <a:gd name="connsiteY6" fmla="*/ 752057 h 809625"/>
                <a:gd name="connsiteX7" fmla="*/ 176079 w 285750"/>
                <a:gd name="connsiteY7" fmla="*/ 725387 h 809625"/>
                <a:gd name="connsiteX8" fmla="*/ 156077 w 285750"/>
                <a:gd name="connsiteY8" fmla="*/ 69114 h 809625"/>
                <a:gd name="connsiteX9" fmla="*/ 214179 w 285750"/>
                <a:gd name="connsiteY9" fmla="*/ 11964 h 809625"/>
                <a:gd name="connsiteX10" fmla="*/ 171316 w 285750"/>
                <a:gd name="connsiteY10" fmla="*/ 20537 h 809625"/>
                <a:gd name="connsiteX11" fmla="*/ 117977 w 285750"/>
                <a:gd name="connsiteY11" fmla="*/ 17679 h 809625"/>
                <a:gd name="connsiteX12" fmla="*/ 97974 w 285750"/>
                <a:gd name="connsiteY12" fmla="*/ 20537 h 809625"/>
                <a:gd name="connsiteX13" fmla="*/ 7487 w 285750"/>
                <a:gd name="connsiteY13" fmla="*/ 7202 h 809625"/>
                <a:gd name="connsiteX14" fmla="*/ 69399 w 285750"/>
                <a:gd name="connsiteY14" fmla="*/ 51017 h 809625"/>
                <a:gd name="connsiteX15" fmla="*/ 80829 w 285750"/>
                <a:gd name="connsiteY15" fmla="*/ 340577 h 809625"/>
                <a:gd name="connsiteX16" fmla="*/ 101784 w 285750"/>
                <a:gd name="connsiteY16" fmla="*/ 568224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 h="809625">
                  <a:moveTo>
                    <a:pt x="101784" y="568224"/>
                  </a:moveTo>
                  <a:lnTo>
                    <a:pt x="110356" y="39587"/>
                  </a:lnTo>
                  <a:lnTo>
                    <a:pt x="113214" y="31014"/>
                  </a:lnTo>
                  <a:lnTo>
                    <a:pt x="145599" y="716814"/>
                  </a:lnTo>
                  <a:cubicBezTo>
                    <a:pt x="149409" y="719672"/>
                    <a:pt x="141789" y="790157"/>
                    <a:pt x="143694" y="802539"/>
                  </a:cubicBezTo>
                  <a:cubicBezTo>
                    <a:pt x="143694" y="802539"/>
                    <a:pt x="273234" y="783489"/>
                    <a:pt x="279902" y="789204"/>
                  </a:cubicBezTo>
                  <a:cubicBezTo>
                    <a:pt x="279902" y="785394"/>
                    <a:pt x="238944" y="773012"/>
                    <a:pt x="211322" y="752057"/>
                  </a:cubicBezTo>
                  <a:cubicBezTo>
                    <a:pt x="203702" y="746342"/>
                    <a:pt x="176079" y="730149"/>
                    <a:pt x="176079" y="725387"/>
                  </a:cubicBezTo>
                  <a:cubicBezTo>
                    <a:pt x="175127" y="703479"/>
                    <a:pt x="156077" y="69114"/>
                    <a:pt x="156077" y="69114"/>
                  </a:cubicBezTo>
                  <a:cubicBezTo>
                    <a:pt x="156077" y="69114"/>
                    <a:pt x="206559" y="16727"/>
                    <a:pt x="214179" y="11964"/>
                  </a:cubicBezTo>
                  <a:cubicBezTo>
                    <a:pt x="221799" y="7202"/>
                    <a:pt x="178937" y="16727"/>
                    <a:pt x="171316" y="20537"/>
                  </a:cubicBezTo>
                  <a:cubicBezTo>
                    <a:pt x="163697" y="24347"/>
                    <a:pt x="117977" y="17679"/>
                    <a:pt x="117977" y="17679"/>
                  </a:cubicBezTo>
                  <a:lnTo>
                    <a:pt x="97974" y="20537"/>
                  </a:lnTo>
                  <a:cubicBezTo>
                    <a:pt x="97974" y="20537"/>
                    <a:pt x="13202" y="9107"/>
                    <a:pt x="7487" y="7202"/>
                  </a:cubicBezTo>
                  <a:cubicBezTo>
                    <a:pt x="1772" y="5297"/>
                    <a:pt x="69399" y="51017"/>
                    <a:pt x="69399" y="51017"/>
                  </a:cubicBezTo>
                  <a:cubicBezTo>
                    <a:pt x="69399" y="51017"/>
                    <a:pt x="80829" y="314859"/>
                    <a:pt x="80829" y="340577"/>
                  </a:cubicBezTo>
                  <a:cubicBezTo>
                    <a:pt x="80829" y="356769"/>
                    <a:pt x="92259" y="473927"/>
                    <a:pt x="101784" y="568224"/>
                  </a:cubicBezTo>
                  <a:close/>
                </a:path>
              </a:pathLst>
            </a:custGeom>
            <a:solidFill>
              <a:srgbClr val="1B2D3E"/>
            </a:solidFill>
            <a:ln w="9525" cap="flat">
              <a:noFill/>
              <a:prstDash val="solid"/>
              <a:miter/>
            </a:ln>
          </p:spPr>
          <p:txBody>
            <a:bodyPr rtlCol="0" anchor="ctr"/>
            <a:lstStyle/>
            <a:p>
              <a:endParaRPr lang="zh-CN" altLang="en-US"/>
            </a:p>
          </p:txBody>
        </p:sp>
        <p:sp>
          <p:nvSpPr>
            <p:cNvPr id="296" name="任意多边形: 形状 295">
              <a:extLst>
                <a:ext uri="{FF2B5EF4-FFF2-40B4-BE49-F238E27FC236}">
                  <a16:creationId xmlns:a16="http://schemas.microsoft.com/office/drawing/2014/main" id="{5C9E85EF-56C2-42B4-A789-139483C63563}"/>
                </a:ext>
              </a:extLst>
            </p:cNvPr>
            <p:cNvSpPr/>
            <p:nvPr/>
          </p:nvSpPr>
          <p:spPr>
            <a:xfrm>
              <a:off x="4131468" y="2248376"/>
              <a:ext cx="228600" cy="200025"/>
            </a:xfrm>
            <a:custGeom>
              <a:avLst/>
              <a:gdLst>
                <a:gd name="connsiteX0" fmla="*/ 7144 w 228600"/>
                <a:gd name="connsiteY0" fmla="*/ 159544 h 200025"/>
                <a:gd name="connsiteX1" fmla="*/ 10954 w 228600"/>
                <a:gd name="connsiteY1" fmla="*/ 166211 h 200025"/>
                <a:gd name="connsiteX2" fmla="*/ 23336 w 228600"/>
                <a:gd name="connsiteY2" fmla="*/ 187166 h 200025"/>
                <a:gd name="connsiteX3" fmla="*/ 29051 w 228600"/>
                <a:gd name="connsiteY3" fmla="*/ 195739 h 200025"/>
                <a:gd name="connsiteX4" fmla="*/ 135731 w 228600"/>
                <a:gd name="connsiteY4" fmla="*/ 131921 h 200025"/>
                <a:gd name="connsiteX5" fmla="*/ 163354 w 228600"/>
                <a:gd name="connsiteY5" fmla="*/ 111919 h 200025"/>
                <a:gd name="connsiteX6" fmla="*/ 209074 w 228600"/>
                <a:gd name="connsiteY6" fmla="*/ 72866 h 200025"/>
                <a:gd name="connsiteX7" fmla="*/ 224314 w 228600"/>
                <a:gd name="connsiteY7" fmla="*/ 49054 h 200025"/>
                <a:gd name="connsiteX8" fmla="*/ 224314 w 228600"/>
                <a:gd name="connsiteY8" fmla="*/ 7144 h 200025"/>
                <a:gd name="connsiteX9" fmla="*/ 212884 w 228600"/>
                <a:gd name="connsiteY9" fmla="*/ 23336 h 200025"/>
                <a:gd name="connsiteX10" fmla="*/ 160496 w 228600"/>
                <a:gd name="connsiteY10" fmla="*/ 83344 h 200025"/>
                <a:gd name="connsiteX11" fmla="*/ 76676 w 228600"/>
                <a:gd name="connsiteY11" fmla="*/ 138589 h 200025"/>
                <a:gd name="connsiteX12" fmla="*/ 61436 w 228600"/>
                <a:gd name="connsiteY12" fmla="*/ 145256 h 200025"/>
                <a:gd name="connsiteX13" fmla="*/ 7144 w 228600"/>
                <a:gd name="connsiteY13" fmla="*/ 15954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600" h="200025">
                  <a:moveTo>
                    <a:pt x="7144" y="159544"/>
                  </a:moveTo>
                  <a:lnTo>
                    <a:pt x="10954" y="166211"/>
                  </a:lnTo>
                  <a:lnTo>
                    <a:pt x="23336" y="187166"/>
                  </a:lnTo>
                  <a:lnTo>
                    <a:pt x="29051" y="195739"/>
                  </a:lnTo>
                  <a:cubicBezTo>
                    <a:pt x="29051" y="195739"/>
                    <a:pt x="84296" y="167164"/>
                    <a:pt x="135731" y="131921"/>
                  </a:cubicBezTo>
                  <a:cubicBezTo>
                    <a:pt x="145256" y="125254"/>
                    <a:pt x="154781" y="118586"/>
                    <a:pt x="163354" y="111919"/>
                  </a:cubicBezTo>
                  <a:cubicBezTo>
                    <a:pt x="181451" y="98584"/>
                    <a:pt x="197644" y="85249"/>
                    <a:pt x="209074" y="72866"/>
                  </a:cubicBezTo>
                  <a:cubicBezTo>
                    <a:pt x="216694" y="64294"/>
                    <a:pt x="222409" y="56674"/>
                    <a:pt x="224314" y="49054"/>
                  </a:cubicBezTo>
                  <a:cubicBezTo>
                    <a:pt x="226219" y="32861"/>
                    <a:pt x="226219" y="18574"/>
                    <a:pt x="224314" y="7144"/>
                  </a:cubicBezTo>
                  <a:cubicBezTo>
                    <a:pt x="221456" y="11906"/>
                    <a:pt x="217646" y="17621"/>
                    <a:pt x="212884" y="23336"/>
                  </a:cubicBezTo>
                  <a:cubicBezTo>
                    <a:pt x="200501" y="41434"/>
                    <a:pt x="183356" y="64294"/>
                    <a:pt x="160496" y="83344"/>
                  </a:cubicBezTo>
                  <a:cubicBezTo>
                    <a:pt x="116681" y="120491"/>
                    <a:pt x="110014" y="122396"/>
                    <a:pt x="76676" y="138589"/>
                  </a:cubicBezTo>
                  <a:cubicBezTo>
                    <a:pt x="71914" y="140494"/>
                    <a:pt x="67151" y="143351"/>
                    <a:pt x="61436" y="145256"/>
                  </a:cubicBezTo>
                  <a:cubicBezTo>
                    <a:pt x="41434" y="156686"/>
                    <a:pt x="23336" y="159544"/>
                    <a:pt x="7144" y="159544"/>
                  </a:cubicBezTo>
                  <a:close/>
                </a:path>
              </a:pathLst>
            </a:custGeom>
            <a:solidFill>
              <a:srgbClr val="4093D4"/>
            </a:solidFill>
            <a:ln w="9525" cap="flat">
              <a:noFill/>
              <a:prstDash val="solid"/>
              <a:miter/>
            </a:ln>
          </p:spPr>
          <p:txBody>
            <a:bodyPr rtlCol="0" anchor="ctr"/>
            <a:lstStyle/>
            <a:p>
              <a:endParaRPr lang="zh-CN" altLang="en-US"/>
            </a:p>
          </p:txBody>
        </p:sp>
        <p:sp>
          <p:nvSpPr>
            <p:cNvPr id="297" name="任意多边形: 形状 296">
              <a:extLst>
                <a:ext uri="{FF2B5EF4-FFF2-40B4-BE49-F238E27FC236}">
                  <a16:creationId xmlns:a16="http://schemas.microsoft.com/office/drawing/2014/main" id="{B403A46B-BB89-458F-A361-608EC891E58D}"/>
                </a:ext>
              </a:extLst>
            </p:cNvPr>
            <p:cNvSpPr/>
            <p:nvPr/>
          </p:nvSpPr>
          <p:spPr>
            <a:xfrm>
              <a:off x="3774281" y="2414111"/>
              <a:ext cx="381000" cy="95250"/>
            </a:xfrm>
            <a:custGeom>
              <a:avLst/>
              <a:gdLst>
                <a:gd name="connsiteX0" fmla="*/ 253841 w 381000"/>
                <a:gd name="connsiteY0" fmla="*/ 70009 h 95250"/>
                <a:gd name="connsiteX1" fmla="*/ 188119 w 381000"/>
                <a:gd name="connsiteY1" fmla="*/ 67151 h 95250"/>
                <a:gd name="connsiteX2" fmla="*/ 36671 w 381000"/>
                <a:gd name="connsiteY2" fmla="*/ 50959 h 95250"/>
                <a:gd name="connsiteX3" fmla="*/ 15716 w 381000"/>
                <a:gd name="connsiteY3" fmla="*/ 54769 h 95250"/>
                <a:gd name="connsiteX4" fmla="*/ 7144 w 381000"/>
                <a:gd name="connsiteY4" fmla="*/ 61436 h 95250"/>
                <a:gd name="connsiteX5" fmla="*/ 123349 w 381000"/>
                <a:gd name="connsiteY5" fmla="*/ 71914 h 95250"/>
                <a:gd name="connsiteX6" fmla="*/ 270986 w 381000"/>
                <a:gd name="connsiteY6" fmla="*/ 90011 h 95250"/>
                <a:gd name="connsiteX7" fmla="*/ 380524 w 381000"/>
                <a:gd name="connsiteY7" fmla="*/ 19526 h 95250"/>
                <a:gd name="connsiteX8" fmla="*/ 372904 w 381000"/>
                <a:gd name="connsiteY8" fmla="*/ 7144 h 95250"/>
                <a:gd name="connsiteX9" fmla="*/ 299561 w 381000"/>
                <a:gd name="connsiteY9" fmla="*/ 48101 h 95250"/>
                <a:gd name="connsiteX10" fmla="*/ 253841 w 381000"/>
                <a:gd name="connsiteY10" fmla="*/ 7000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0" h="95250">
                  <a:moveTo>
                    <a:pt x="253841" y="70009"/>
                  </a:moveTo>
                  <a:cubicBezTo>
                    <a:pt x="242411" y="71914"/>
                    <a:pt x="215741" y="70009"/>
                    <a:pt x="188119" y="67151"/>
                  </a:cubicBezTo>
                  <a:cubicBezTo>
                    <a:pt x="123349" y="62389"/>
                    <a:pt x="36671" y="50959"/>
                    <a:pt x="36671" y="50959"/>
                  </a:cubicBezTo>
                  <a:cubicBezTo>
                    <a:pt x="36671" y="50959"/>
                    <a:pt x="28099" y="53816"/>
                    <a:pt x="15716" y="54769"/>
                  </a:cubicBezTo>
                  <a:cubicBezTo>
                    <a:pt x="15716" y="55721"/>
                    <a:pt x="8096" y="61436"/>
                    <a:pt x="7144" y="61436"/>
                  </a:cubicBezTo>
                  <a:lnTo>
                    <a:pt x="123349" y="71914"/>
                  </a:lnTo>
                  <a:cubicBezTo>
                    <a:pt x="172879" y="77629"/>
                    <a:pt x="254794" y="100489"/>
                    <a:pt x="270986" y="90011"/>
                  </a:cubicBezTo>
                  <a:lnTo>
                    <a:pt x="380524" y="19526"/>
                  </a:lnTo>
                  <a:cubicBezTo>
                    <a:pt x="380524" y="19526"/>
                    <a:pt x="373856" y="9049"/>
                    <a:pt x="372904" y="7144"/>
                  </a:cubicBezTo>
                  <a:cubicBezTo>
                    <a:pt x="352901" y="19526"/>
                    <a:pt x="325279" y="35719"/>
                    <a:pt x="299561" y="48101"/>
                  </a:cubicBezTo>
                  <a:cubicBezTo>
                    <a:pt x="281464" y="59531"/>
                    <a:pt x="265271" y="69056"/>
                    <a:pt x="253841" y="70009"/>
                  </a:cubicBezTo>
                  <a:close/>
                </a:path>
              </a:pathLst>
            </a:custGeom>
            <a:solidFill>
              <a:srgbClr val="C8A8AE"/>
            </a:solidFill>
            <a:ln w="9525" cap="flat">
              <a:noFill/>
              <a:prstDash val="solid"/>
              <a:miter/>
            </a:ln>
          </p:spPr>
          <p:txBody>
            <a:bodyPr rtlCol="0" anchor="ctr"/>
            <a:lstStyle/>
            <a:p>
              <a:endParaRPr lang="zh-CN" altLang="en-US"/>
            </a:p>
          </p:txBody>
        </p:sp>
        <p:sp>
          <p:nvSpPr>
            <p:cNvPr id="298" name="任意多边形: 形状 297">
              <a:extLst>
                <a:ext uri="{FF2B5EF4-FFF2-40B4-BE49-F238E27FC236}">
                  <a16:creationId xmlns:a16="http://schemas.microsoft.com/office/drawing/2014/main" id="{101AAEB3-2B5E-4E51-9986-0373A6431604}"/>
                </a:ext>
              </a:extLst>
            </p:cNvPr>
            <p:cNvSpPr/>
            <p:nvPr/>
          </p:nvSpPr>
          <p:spPr>
            <a:xfrm>
              <a:off x="4140993" y="2416016"/>
              <a:ext cx="19050" cy="19050"/>
            </a:xfrm>
            <a:custGeom>
              <a:avLst/>
              <a:gdLst>
                <a:gd name="connsiteX0" fmla="*/ 14764 w 19050"/>
                <a:gd name="connsiteY0" fmla="*/ 19526 h 19050"/>
                <a:gd name="connsiteX1" fmla="*/ 7144 w 19050"/>
                <a:gd name="connsiteY1" fmla="*/ 7144 h 19050"/>
                <a:gd name="connsiteX2" fmla="*/ 14764 w 19050"/>
                <a:gd name="connsiteY2" fmla="*/ 19526 h 19050"/>
              </a:gdLst>
              <a:ahLst/>
              <a:cxnLst>
                <a:cxn ang="0">
                  <a:pos x="connsiteX0" y="connsiteY0"/>
                </a:cxn>
                <a:cxn ang="0">
                  <a:pos x="connsiteX1" y="connsiteY1"/>
                </a:cxn>
                <a:cxn ang="0">
                  <a:pos x="connsiteX2" y="connsiteY2"/>
                </a:cxn>
              </a:cxnLst>
              <a:rect l="l" t="t" r="r" b="b"/>
              <a:pathLst>
                <a:path w="19050" h="19050">
                  <a:moveTo>
                    <a:pt x="14764" y="19526"/>
                  </a:moveTo>
                  <a:lnTo>
                    <a:pt x="7144" y="7144"/>
                  </a:lnTo>
                  <a:lnTo>
                    <a:pt x="14764" y="19526"/>
                  </a:lnTo>
                  <a:close/>
                </a:path>
              </a:pathLst>
            </a:custGeom>
            <a:solidFill>
              <a:srgbClr val="5C3D2A"/>
            </a:solidFill>
            <a:ln w="9525" cap="flat">
              <a:noFill/>
              <a:prstDash val="solid"/>
              <a:miter/>
            </a:ln>
          </p:spPr>
          <p:txBody>
            <a:bodyPr rtlCol="0" anchor="ctr"/>
            <a:lstStyle/>
            <a:p>
              <a:endParaRPr lang="zh-CN" altLang="en-US"/>
            </a:p>
          </p:txBody>
        </p:sp>
        <p:sp>
          <p:nvSpPr>
            <p:cNvPr id="299" name="任意多边形: 形状 298">
              <a:extLst>
                <a:ext uri="{FF2B5EF4-FFF2-40B4-BE49-F238E27FC236}">
                  <a16:creationId xmlns:a16="http://schemas.microsoft.com/office/drawing/2014/main" id="{55E1DC77-D105-4ACB-AEFA-9C148DA63D1F}"/>
                </a:ext>
              </a:extLst>
            </p:cNvPr>
            <p:cNvSpPr/>
            <p:nvPr/>
          </p:nvSpPr>
          <p:spPr>
            <a:xfrm>
              <a:off x="3628548" y="2427485"/>
              <a:ext cx="161925" cy="57150"/>
            </a:xfrm>
            <a:custGeom>
              <a:avLst/>
              <a:gdLst>
                <a:gd name="connsiteX0" fmla="*/ 148114 w 161925"/>
                <a:gd name="connsiteY0" fmla="*/ 43299 h 57150"/>
                <a:gd name="connsiteX1" fmla="*/ 121444 w 161925"/>
                <a:gd name="connsiteY1" fmla="*/ 38537 h 57150"/>
                <a:gd name="connsiteX2" fmla="*/ 90011 w 161925"/>
                <a:gd name="connsiteY2" fmla="*/ 24249 h 57150"/>
                <a:gd name="connsiteX3" fmla="*/ 80486 w 161925"/>
                <a:gd name="connsiteY3" fmla="*/ 19487 h 57150"/>
                <a:gd name="connsiteX4" fmla="*/ 60484 w 161925"/>
                <a:gd name="connsiteY4" fmla="*/ 8057 h 57150"/>
                <a:gd name="connsiteX5" fmla="*/ 50006 w 161925"/>
                <a:gd name="connsiteY5" fmla="*/ 9962 h 57150"/>
                <a:gd name="connsiteX6" fmla="*/ 27146 w 161925"/>
                <a:gd name="connsiteY6" fmla="*/ 15677 h 57150"/>
                <a:gd name="connsiteX7" fmla="*/ 7144 w 161925"/>
                <a:gd name="connsiteY7" fmla="*/ 18534 h 57150"/>
                <a:gd name="connsiteX8" fmla="*/ 7144 w 161925"/>
                <a:gd name="connsiteY8" fmla="*/ 18534 h 57150"/>
                <a:gd name="connsiteX9" fmla="*/ 17621 w 161925"/>
                <a:gd name="connsiteY9" fmla="*/ 24249 h 57150"/>
                <a:gd name="connsiteX10" fmla="*/ 50006 w 161925"/>
                <a:gd name="connsiteY10" fmla="*/ 15677 h 57150"/>
                <a:gd name="connsiteX11" fmla="*/ 63341 w 161925"/>
                <a:gd name="connsiteY11" fmla="*/ 29012 h 57150"/>
                <a:gd name="connsiteX12" fmla="*/ 66199 w 161925"/>
                <a:gd name="connsiteY12" fmla="*/ 30917 h 57150"/>
                <a:gd name="connsiteX13" fmla="*/ 76676 w 161925"/>
                <a:gd name="connsiteY13" fmla="*/ 37584 h 57150"/>
                <a:gd name="connsiteX14" fmla="*/ 150971 w 161925"/>
                <a:gd name="connsiteY14" fmla="*/ 49967 h 57150"/>
                <a:gd name="connsiteX15" fmla="*/ 157639 w 161925"/>
                <a:gd name="connsiteY15" fmla="*/ 48062 h 57150"/>
                <a:gd name="connsiteX16" fmla="*/ 159544 w 161925"/>
                <a:gd name="connsiteY16" fmla="*/ 43299 h 57150"/>
                <a:gd name="connsiteX17" fmla="*/ 148114 w 161925"/>
                <a:gd name="connsiteY17" fmla="*/ 4329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925" h="57150">
                  <a:moveTo>
                    <a:pt x="148114" y="43299"/>
                  </a:moveTo>
                  <a:cubicBezTo>
                    <a:pt x="139541" y="43299"/>
                    <a:pt x="130969" y="41394"/>
                    <a:pt x="121444" y="38537"/>
                  </a:cubicBezTo>
                  <a:cubicBezTo>
                    <a:pt x="110014" y="33774"/>
                    <a:pt x="99536" y="29012"/>
                    <a:pt x="90011" y="24249"/>
                  </a:cubicBezTo>
                  <a:cubicBezTo>
                    <a:pt x="87154" y="22344"/>
                    <a:pt x="83344" y="21392"/>
                    <a:pt x="80486" y="19487"/>
                  </a:cubicBezTo>
                  <a:cubicBezTo>
                    <a:pt x="70009" y="13772"/>
                    <a:pt x="61436" y="9009"/>
                    <a:pt x="60484" y="8057"/>
                  </a:cubicBezTo>
                  <a:cubicBezTo>
                    <a:pt x="57626" y="5199"/>
                    <a:pt x="50006" y="9962"/>
                    <a:pt x="50006" y="9962"/>
                  </a:cubicBezTo>
                  <a:cubicBezTo>
                    <a:pt x="50006" y="9962"/>
                    <a:pt x="40481" y="12819"/>
                    <a:pt x="27146" y="15677"/>
                  </a:cubicBezTo>
                  <a:cubicBezTo>
                    <a:pt x="21431" y="17582"/>
                    <a:pt x="13811" y="18534"/>
                    <a:pt x="7144" y="18534"/>
                  </a:cubicBezTo>
                  <a:lnTo>
                    <a:pt x="7144" y="18534"/>
                  </a:lnTo>
                  <a:cubicBezTo>
                    <a:pt x="8096" y="23297"/>
                    <a:pt x="12859" y="26154"/>
                    <a:pt x="17621" y="24249"/>
                  </a:cubicBezTo>
                  <a:lnTo>
                    <a:pt x="50006" y="15677"/>
                  </a:lnTo>
                  <a:cubicBezTo>
                    <a:pt x="53816" y="20439"/>
                    <a:pt x="57626" y="25202"/>
                    <a:pt x="63341" y="29012"/>
                  </a:cubicBezTo>
                  <a:cubicBezTo>
                    <a:pt x="64294" y="29964"/>
                    <a:pt x="65246" y="30917"/>
                    <a:pt x="66199" y="30917"/>
                  </a:cubicBezTo>
                  <a:cubicBezTo>
                    <a:pt x="70009" y="32822"/>
                    <a:pt x="72866" y="35679"/>
                    <a:pt x="76676" y="37584"/>
                  </a:cubicBezTo>
                  <a:cubicBezTo>
                    <a:pt x="102394" y="52824"/>
                    <a:pt x="128111" y="56634"/>
                    <a:pt x="150971" y="49967"/>
                  </a:cubicBezTo>
                  <a:cubicBezTo>
                    <a:pt x="152876" y="49014"/>
                    <a:pt x="155734" y="48062"/>
                    <a:pt x="157639" y="48062"/>
                  </a:cubicBezTo>
                  <a:cubicBezTo>
                    <a:pt x="158591" y="46157"/>
                    <a:pt x="158591" y="45204"/>
                    <a:pt x="159544" y="43299"/>
                  </a:cubicBezTo>
                  <a:cubicBezTo>
                    <a:pt x="157639" y="43299"/>
                    <a:pt x="152876" y="43299"/>
                    <a:pt x="148114" y="43299"/>
                  </a:cubicBezTo>
                  <a:close/>
                </a:path>
              </a:pathLst>
            </a:custGeom>
            <a:solidFill>
              <a:srgbClr val="C8A8AE"/>
            </a:solidFill>
            <a:ln w="9525" cap="flat">
              <a:noFill/>
              <a:prstDash val="solid"/>
              <a:miter/>
            </a:ln>
          </p:spPr>
          <p:txBody>
            <a:bodyPr rtlCol="0" anchor="ctr"/>
            <a:lstStyle/>
            <a:p>
              <a:endParaRPr lang="zh-CN" altLang="en-US"/>
            </a:p>
          </p:txBody>
        </p:sp>
        <p:sp>
          <p:nvSpPr>
            <p:cNvPr id="300" name="任意多边形: 形状 299">
              <a:extLst>
                <a:ext uri="{FF2B5EF4-FFF2-40B4-BE49-F238E27FC236}">
                  <a16:creationId xmlns:a16="http://schemas.microsoft.com/office/drawing/2014/main" id="{19F4AFF3-CC7A-40E3-98F3-EB806285DC06}"/>
                </a:ext>
              </a:extLst>
            </p:cNvPr>
            <p:cNvSpPr/>
            <p:nvPr/>
          </p:nvSpPr>
          <p:spPr>
            <a:xfrm>
              <a:off x="3548538" y="2453163"/>
              <a:ext cx="161925" cy="38100"/>
            </a:xfrm>
            <a:custGeom>
              <a:avLst/>
              <a:gdLst>
                <a:gd name="connsiteX0" fmla="*/ 49054 w 161925"/>
                <a:gd name="connsiteY0" fmla="*/ 14764 h 38100"/>
                <a:gd name="connsiteX1" fmla="*/ 69056 w 161925"/>
                <a:gd name="connsiteY1" fmla="*/ 26194 h 38100"/>
                <a:gd name="connsiteX2" fmla="*/ 118586 w 161925"/>
                <a:gd name="connsiteY2" fmla="*/ 36671 h 38100"/>
                <a:gd name="connsiteX3" fmla="*/ 122396 w 161925"/>
                <a:gd name="connsiteY3" fmla="*/ 36671 h 38100"/>
                <a:gd name="connsiteX4" fmla="*/ 156686 w 161925"/>
                <a:gd name="connsiteY4" fmla="*/ 34766 h 38100"/>
                <a:gd name="connsiteX5" fmla="*/ 157639 w 161925"/>
                <a:gd name="connsiteY5" fmla="*/ 26194 h 38100"/>
                <a:gd name="connsiteX6" fmla="*/ 92869 w 161925"/>
                <a:gd name="connsiteY6" fmla="*/ 14764 h 38100"/>
                <a:gd name="connsiteX7" fmla="*/ 90964 w 161925"/>
                <a:gd name="connsiteY7" fmla="*/ 14764 h 38100"/>
                <a:gd name="connsiteX8" fmla="*/ 95726 w 161925"/>
                <a:gd name="connsiteY8" fmla="*/ 23336 h 38100"/>
                <a:gd name="connsiteX9" fmla="*/ 94774 w 161925"/>
                <a:gd name="connsiteY9" fmla="*/ 25241 h 38100"/>
                <a:gd name="connsiteX10" fmla="*/ 49054 w 161925"/>
                <a:gd name="connsiteY10" fmla="*/ 7144 h 38100"/>
                <a:gd name="connsiteX11" fmla="*/ 7144 w 161925"/>
                <a:gd name="connsiteY11" fmla="*/ 25241 h 38100"/>
                <a:gd name="connsiteX12" fmla="*/ 8096 w 161925"/>
                <a:gd name="connsiteY12" fmla="*/ 26194 h 38100"/>
                <a:gd name="connsiteX13" fmla="*/ 9049 w 161925"/>
                <a:gd name="connsiteY13" fmla="*/ 28099 h 38100"/>
                <a:gd name="connsiteX14" fmla="*/ 20479 w 161925"/>
                <a:gd name="connsiteY14" fmla="*/ 30956 h 38100"/>
                <a:gd name="connsiteX15" fmla="*/ 49054 w 161925"/>
                <a:gd name="connsiteY15" fmla="*/ 1476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925" h="38100">
                  <a:moveTo>
                    <a:pt x="49054" y="14764"/>
                  </a:moveTo>
                  <a:cubicBezTo>
                    <a:pt x="54769" y="18574"/>
                    <a:pt x="60484" y="23336"/>
                    <a:pt x="69056" y="26194"/>
                  </a:cubicBezTo>
                  <a:cubicBezTo>
                    <a:pt x="90011" y="33814"/>
                    <a:pt x="103346" y="35719"/>
                    <a:pt x="118586" y="36671"/>
                  </a:cubicBezTo>
                  <a:lnTo>
                    <a:pt x="122396" y="36671"/>
                  </a:lnTo>
                  <a:cubicBezTo>
                    <a:pt x="132874" y="36671"/>
                    <a:pt x="143351" y="35719"/>
                    <a:pt x="156686" y="34766"/>
                  </a:cubicBezTo>
                  <a:cubicBezTo>
                    <a:pt x="156686" y="31909"/>
                    <a:pt x="157639" y="29051"/>
                    <a:pt x="157639" y="26194"/>
                  </a:cubicBezTo>
                  <a:cubicBezTo>
                    <a:pt x="120491" y="24289"/>
                    <a:pt x="98584" y="15716"/>
                    <a:pt x="92869" y="14764"/>
                  </a:cubicBezTo>
                  <a:cubicBezTo>
                    <a:pt x="91916" y="14764"/>
                    <a:pt x="90964" y="14764"/>
                    <a:pt x="90964" y="14764"/>
                  </a:cubicBezTo>
                  <a:cubicBezTo>
                    <a:pt x="90011" y="15716"/>
                    <a:pt x="93821" y="20479"/>
                    <a:pt x="95726" y="23336"/>
                  </a:cubicBezTo>
                  <a:cubicBezTo>
                    <a:pt x="96679" y="24289"/>
                    <a:pt x="96679" y="25241"/>
                    <a:pt x="94774" y="25241"/>
                  </a:cubicBezTo>
                  <a:cubicBezTo>
                    <a:pt x="90011" y="25241"/>
                    <a:pt x="49054" y="7144"/>
                    <a:pt x="49054" y="7144"/>
                  </a:cubicBezTo>
                  <a:cubicBezTo>
                    <a:pt x="49054" y="7144"/>
                    <a:pt x="24289" y="19526"/>
                    <a:pt x="7144" y="25241"/>
                  </a:cubicBezTo>
                  <a:cubicBezTo>
                    <a:pt x="7144" y="25241"/>
                    <a:pt x="7144" y="26194"/>
                    <a:pt x="8096" y="26194"/>
                  </a:cubicBezTo>
                  <a:lnTo>
                    <a:pt x="9049" y="28099"/>
                  </a:lnTo>
                  <a:cubicBezTo>
                    <a:pt x="10954" y="31909"/>
                    <a:pt x="16669" y="33814"/>
                    <a:pt x="20479" y="30956"/>
                  </a:cubicBezTo>
                  <a:lnTo>
                    <a:pt x="49054" y="14764"/>
                  </a:lnTo>
                  <a:close/>
                </a:path>
              </a:pathLst>
            </a:custGeom>
            <a:solidFill>
              <a:srgbClr val="C8A8AE"/>
            </a:solidFill>
            <a:ln w="9525" cap="flat">
              <a:noFill/>
              <a:prstDash val="solid"/>
              <a:miter/>
            </a:ln>
          </p:spPr>
          <p:txBody>
            <a:bodyPr rtlCol="0" anchor="ctr"/>
            <a:lstStyle/>
            <a:p>
              <a:endParaRPr lang="zh-CN" altLang="en-US"/>
            </a:p>
          </p:txBody>
        </p:sp>
        <p:sp>
          <p:nvSpPr>
            <p:cNvPr id="301" name="任意多边形: 形状 300">
              <a:extLst>
                <a:ext uri="{FF2B5EF4-FFF2-40B4-BE49-F238E27FC236}">
                  <a16:creationId xmlns:a16="http://schemas.microsoft.com/office/drawing/2014/main" id="{CD467AF0-84FB-4411-B30C-1B59FBA3F5D1}"/>
                </a:ext>
              </a:extLst>
            </p:cNvPr>
            <p:cNvSpPr/>
            <p:nvPr/>
          </p:nvSpPr>
          <p:spPr>
            <a:xfrm>
              <a:off x="4047648" y="1766310"/>
              <a:ext cx="295275" cy="238125"/>
            </a:xfrm>
            <a:custGeom>
              <a:avLst/>
              <a:gdLst>
                <a:gd name="connsiteX0" fmla="*/ 7144 w 295275"/>
                <a:gd name="connsiteY0" fmla="*/ 82492 h 238125"/>
                <a:gd name="connsiteX1" fmla="*/ 80486 w 295275"/>
                <a:gd name="connsiteY1" fmla="*/ 155834 h 238125"/>
                <a:gd name="connsiteX2" fmla="*/ 60484 w 295275"/>
                <a:gd name="connsiteY2" fmla="*/ 119639 h 238125"/>
                <a:gd name="connsiteX3" fmla="*/ 109061 w 295275"/>
                <a:gd name="connsiteY3" fmla="*/ 152024 h 238125"/>
                <a:gd name="connsiteX4" fmla="*/ 70961 w 295275"/>
                <a:gd name="connsiteY4" fmla="*/ 91064 h 238125"/>
                <a:gd name="connsiteX5" fmla="*/ 157639 w 295275"/>
                <a:gd name="connsiteY5" fmla="*/ 139642 h 238125"/>
                <a:gd name="connsiteX6" fmla="*/ 227171 w 295275"/>
                <a:gd name="connsiteY6" fmla="*/ 238702 h 238125"/>
                <a:gd name="connsiteX7" fmla="*/ 159544 w 295275"/>
                <a:gd name="connsiteY7" fmla="*/ 95827 h 238125"/>
                <a:gd name="connsiteX8" fmla="*/ 229076 w 295275"/>
                <a:gd name="connsiteY8" fmla="*/ 159644 h 238125"/>
                <a:gd name="connsiteX9" fmla="*/ 199549 w 295275"/>
                <a:gd name="connsiteY9" fmla="*/ 101542 h 238125"/>
                <a:gd name="connsiteX10" fmla="*/ 254794 w 295275"/>
                <a:gd name="connsiteY10" fmla="*/ 128212 h 238125"/>
                <a:gd name="connsiteX11" fmla="*/ 291941 w 295275"/>
                <a:gd name="connsiteY11" fmla="*/ 172027 h 238125"/>
                <a:gd name="connsiteX12" fmla="*/ 240506 w 295275"/>
                <a:gd name="connsiteY12" fmla="*/ 66299 h 238125"/>
                <a:gd name="connsiteX13" fmla="*/ 226219 w 295275"/>
                <a:gd name="connsiteY13" fmla="*/ 52964 h 238125"/>
                <a:gd name="connsiteX14" fmla="*/ 275749 w 295275"/>
                <a:gd name="connsiteY14" fmla="*/ 85349 h 238125"/>
                <a:gd name="connsiteX15" fmla="*/ 220504 w 295275"/>
                <a:gd name="connsiteY15" fmla="*/ 29152 h 238125"/>
                <a:gd name="connsiteX16" fmla="*/ 158591 w 295275"/>
                <a:gd name="connsiteY16" fmla="*/ 7244 h 238125"/>
                <a:gd name="connsiteX17" fmla="*/ 203359 w 295275"/>
                <a:gd name="connsiteY17" fmla="*/ 55822 h 238125"/>
                <a:gd name="connsiteX18" fmla="*/ 212884 w 295275"/>
                <a:gd name="connsiteY18" fmla="*/ 71062 h 238125"/>
                <a:gd name="connsiteX19" fmla="*/ 122396 w 295275"/>
                <a:gd name="connsiteY19" fmla="*/ 29152 h 238125"/>
                <a:gd name="connsiteX20" fmla="*/ 94774 w 295275"/>
                <a:gd name="connsiteY20" fmla="*/ 25342 h 238125"/>
                <a:gd name="connsiteX21" fmla="*/ 148114 w 295275"/>
                <a:gd name="connsiteY21" fmla="*/ 61537 h 238125"/>
                <a:gd name="connsiteX22" fmla="*/ 58579 w 295275"/>
                <a:gd name="connsiteY22" fmla="*/ 40582 h 238125"/>
                <a:gd name="connsiteX23" fmla="*/ 126206 w 295275"/>
                <a:gd name="connsiteY23" fmla="*/ 87254 h 238125"/>
                <a:gd name="connsiteX24" fmla="*/ 56674 w 295275"/>
                <a:gd name="connsiteY24" fmla="*/ 64394 h 238125"/>
                <a:gd name="connsiteX25" fmla="*/ 28099 w 295275"/>
                <a:gd name="connsiteY25" fmla="*/ 62489 h 238125"/>
                <a:gd name="connsiteX26" fmla="*/ 60484 w 295275"/>
                <a:gd name="connsiteY26" fmla="*/ 104399 h 238125"/>
                <a:gd name="connsiteX27" fmla="*/ 20479 w 295275"/>
                <a:gd name="connsiteY27" fmla="*/ 85349 h 238125"/>
                <a:gd name="connsiteX28" fmla="*/ 7144 w 295275"/>
                <a:gd name="connsiteY28" fmla="*/ 82492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5275" h="238125">
                  <a:moveTo>
                    <a:pt x="7144" y="82492"/>
                  </a:moveTo>
                  <a:cubicBezTo>
                    <a:pt x="35719" y="96779"/>
                    <a:pt x="82391" y="158692"/>
                    <a:pt x="80486" y="155834"/>
                  </a:cubicBezTo>
                  <a:cubicBezTo>
                    <a:pt x="79534" y="152024"/>
                    <a:pt x="60484" y="119639"/>
                    <a:pt x="60484" y="119639"/>
                  </a:cubicBezTo>
                  <a:cubicBezTo>
                    <a:pt x="60484" y="119639"/>
                    <a:pt x="106204" y="150119"/>
                    <a:pt x="109061" y="152024"/>
                  </a:cubicBezTo>
                  <a:cubicBezTo>
                    <a:pt x="111919" y="153929"/>
                    <a:pt x="70961" y="91064"/>
                    <a:pt x="70961" y="91064"/>
                  </a:cubicBezTo>
                  <a:cubicBezTo>
                    <a:pt x="70961" y="91064"/>
                    <a:pt x="126206" y="110114"/>
                    <a:pt x="157639" y="139642"/>
                  </a:cubicBezTo>
                  <a:cubicBezTo>
                    <a:pt x="189071" y="168217"/>
                    <a:pt x="231934" y="244417"/>
                    <a:pt x="227171" y="238702"/>
                  </a:cubicBezTo>
                  <a:cubicBezTo>
                    <a:pt x="221456" y="232987"/>
                    <a:pt x="159544" y="95827"/>
                    <a:pt x="159544" y="95827"/>
                  </a:cubicBezTo>
                  <a:cubicBezTo>
                    <a:pt x="159544" y="95827"/>
                    <a:pt x="230029" y="164407"/>
                    <a:pt x="229076" y="159644"/>
                  </a:cubicBezTo>
                  <a:cubicBezTo>
                    <a:pt x="228124" y="153929"/>
                    <a:pt x="199549" y="101542"/>
                    <a:pt x="199549" y="101542"/>
                  </a:cubicBezTo>
                  <a:cubicBezTo>
                    <a:pt x="199549" y="101542"/>
                    <a:pt x="238601" y="112972"/>
                    <a:pt x="254794" y="128212"/>
                  </a:cubicBezTo>
                  <a:cubicBezTo>
                    <a:pt x="270034" y="143452"/>
                    <a:pt x="291941" y="172027"/>
                    <a:pt x="291941" y="172027"/>
                  </a:cubicBezTo>
                  <a:cubicBezTo>
                    <a:pt x="291941" y="172027"/>
                    <a:pt x="254794" y="80587"/>
                    <a:pt x="240506" y="66299"/>
                  </a:cubicBezTo>
                  <a:cubicBezTo>
                    <a:pt x="226219" y="52012"/>
                    <a:pt x="226219" y="52964"/>
                    <a:pt x="226219" y="52964"/>
                  </a:cubicBezTo>
                  <a:cubicBezTo>
                    <a:pt x="226219" y="52964"/>
                    <a:pt x="276701" y="86302"/>
                    <a:pt x="275749" y="85349"/>
                  </a:cubicBezTo>
                  <a:cubicBezTo>
                    <a:pt x="275749" y="84397"/>
                    <a:pt x="255746" y="46297"/>
                    <a:pt x="220504" y="29152"/>
                  </a:cubicBezTo>
                  <a:cubicBezTo>
                    <a:pt x="186214" y="12007"/>
                    <a:pt x="156686" y="6292"/>
                    <a:pt x="158591" y="7244"/>
                  </a:cubicBezTo>
                  <a:cubicBezTo>
                    <a:pt x="159544" y="7244"/>
                    <a:pt x="194786" y="44392"/>
                    <a:pt x="203359" y="55822"/>
                  </a:cubicBezTo>
                  <a:cubicBezTo>
                    <a:pt x="211931" y="68204"/>
                    <a:pt x="212884" y="72967"/>
                    <a:pt x="212884" y="71062"/>
                  </a:cubicBezTo>
                  <a:cubicBezTo>
                    <a:pt x="211931" y="69157"/>
                    <a:pt x="146209" y="33914"/>
                    <a:pt x="122396" y="29152"/>
                  </a:cubicBezTo>
                  <a:cubicBezTo>
                    <a:pt x="99536" y="24389"/>
                    <a:pt x="94774" y="25342"/>
                    <a:pt x="94774" y="25342"/>
                  </a:cubicBezTo>
                  <a:lnTo>
                    <a:pt x="148114" y="61537"/>
                  </a:lnTo>
                  <a:cubicBezTo>
                    <a:pt x="148114" y="61537"/>
                    <a:pt x="56674" y="39629"/>
                    <a:pt x="58579" y="40582"/>
                  </a:cubicBezTo>
                  <a:cubicBezTo>
                    <a:pt x="60484" y="40582"/>
                    <a:pt x="126206" y="87254"/>
                    <a:pt x="126206" y="87254"/>
                  </a:cubicBezTo>
                  <a:cubicBezTo>
                    <a:pt x="126206" y="87254"/>
                    <a:pt x="76676" y="67252"/>
                    <a:pt x="56674" y="64394"/>
                  </a:cubicBezTo>
                  <a:cubicBezTo>
                    <a:pt x="36671" y="61537"/>
                    <a:pt x="28099" y="62489"/>
                    <a:pt x="28099" y="62489"/>
                  </a:cubicBezTo>
                  <a:cubicBezTo>
                    <a:pt x="28099" y="62489"/>
                    <a:pt x="62389" y="106304"/>
                    <a:pt x="60484" y="104399"/>
                  </a:cubicBezTo>
                  <a:cubicBezTo>
                    <a:pt x="58579" y="102494"/>
                    <a:pt x="30004" y="86302"/>
                    <a:pt x="20479" y="85349"/>
                  </a:cubicBezTo>
                  <a:cubicBezTo>
                    <a:pt x="11906" y="80587"/>
                    <a:pt x="7144" y="82492"/>
                    <a:pt x="7144" y="82492"/>
                  </a:cubicBezTo>
                  <a:close/>
                </a:path>
              </a:pathLst>
            </a:custGeom>
            <a:solidFill>
              <a:srgbClr val="233545"/>
            </a:solidFill>
            <a:ln w="9525" cap="flat">
              <a:noFill/>
              <a:prstDash val="solid"/>
              <a:miter/>
            </a:ln>
          </p:spPr>
          <p:txBody>
            <a:bodyPr rtlCol="0" anchor="ctr"/>
            <a:lstStyle/>
            <a:p>
              <a:endParaRPr lang="zh-CN" altLang="en-US"/>
            </a:p>
          </p:txBody>
        </p:sp>
        <p:sp>
          <p:nvSpPr>
            <p:cNvPr id="302" name="任意多边形: 形状 301">
              <a:extLst>
                <a:ext uri="{FF2B5EF4-FFF2-40B4-BE49-F238E27FC236}">
                  <a16:creationId xmlns:a16="http://schemas.microsoft.com/office/drawing/2014/main" id="{7231614B-589A-4270-90FD-BC2D2871454C}"/>
                </a:ext>
              </a:extLst>
            </p:cNvPr>
            <p:cNvSpPr/>
            <p:nvPr/>
          </p:nvSpPr>
          <p:spPr>
            <a:xfrm>
              <a:off x="4074318" y="1925478"/>
              <a:ext cx="171450" cy="247650"/>
            </a:xfrm>
            <a:custGeom>
              <a:avLst/>
              <a:gdLst>
                <a:gd name="connsiteX0" fmla="*/ 150971 w 171450"/>
                <a:gd name="connsiteY0" fmla="*/ 190976 h 247650"/>
                <a:gd name="connsiteX1" fmla="*/ 130969 w 171450"/>
                <a:gd name="connsiteY1" fmla="*/ 212884 h 247650"/>
                <a:gd name="connsiteX2" fmla="*/ 120491 w 171450"/>
                <a:gd name="connsiteY2" fmla="*/ 219551 h 247650"/>
                <a:gd name="connsiteX3" fmla="*/ 70961 w 171450"/>
                <a:gd name="connsiteY3" fmla="*/ 228124 h 247650"/>
                <a:gd name="connsiteX4" fmla="*/ 90964 w 171450"/>
                <a:gd name="connsiteY4" fmla="*/ 243364 h 247650"/>
                <a:gd name="connsiteX5" fmla="*/ 133826 w 171450"/>
                <a:gd name="connsiteY5" fmla="*/ 223361 h 247650"/>
                <a:gd name="connsiteX6" fmla="*/ 164306 w 171450"/>
                <a:gd name="connsiteY6" fmla="*/ 198596 h 247650"/>
                <a:gd name="connsiteX7" fmla="*/ 167164 w 171450"/>
                <a:gd name="connsiteY7" fmla="*/ 186214 h 247650"/>
                <a:gd name="connsiteX8" fmla="*/ 143351 w 171450"/>
                <a:gd name="connsiteY8" fmla="*/ 17621 h 247650"/>
                <a:gd name="connsiteX9" fmla="*/ 45244 w 171450"/>
                <a:gd name="connsiteY9" fmla="*/ 19526 h 247650"/>
                <a:gd name="connsiteX10" fmla="*/ 44291 w 171450"/>
                <a:gd name="connsiteY10" fmla="*/ 19526 h 247650"/>
                <a:gd name="connsiteX11" fmla="*/ 115729 w 171450"/>
                <a:gd name="connsiteY11" fmla="*/ 42386 h 247650"/>
                <a:gd name="connsiteX12" fmla="*/ 7144 w 171450"/>
                <a:gd name="connsiteY12" fmla="*/ 7144 h 247650"/>
                <a:gd name="connsiteX13" fmla="*/ 9049 w 171450"/>
                <a:gd name="connsiteY13" fmla="*/ 21431 h 247650"/>
                <a:gd name="connsiteX14" fmla="*/ 9049 w 171450"/>
                <a:gd name="connsiteY14" fmla="*/ 21431 h 247650"/>
                <a:gd name="connsiteX15" fmla="*/ 35719 w 171450"/>
                <a:gd name="connsiteY15" fmla="*/ 43339 h 247650"/>
                <a:gd name="connsiteX16" fmla="*/ 52864 w 171450"/>
                <a:gd name="connsiteY16" fmla="*/ 50959 h 247650"/>
                <a:gd name="connsiteX17" fmla="*/ 129064 w 171450"/>
                <a:gd name="connsiteY17" fmla="*/ 44291 h 247650"/>
                <a:gd name="connsiteX18" fmla="*/ 84296 w 171450"/>
                <a:gd name="connsiteY18" fmla="*/ 33814 h 247650"/>
                <a:gd name="connsiteX19" fmla="*/ 100489 w 171450"/>
                <a:gd name="connsiteY19" fmla="*/ 34766 h 247650"/>
                <a:gd name="connsiteX20" fmla="*/ 139541 w 171450"/>
                <a:gd name="connsiteY20" fmla="*/ 28099 h 247650"/>
                <a:gd name="connsiteX21" fmla="*/ 158591 w 171450"/>
                <a:gd name="connsiteY21" fmla="*/ 155734 h 247650"/>
                <a:gd name="connsiteX22" fmla="*/ 150971 w 171450"/>
                <a:gd name="connsiteY22" fmla="*/ 19097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450" h="247650">
                  <a:moveTo>
                    <a:pt x="150971" y="190976"/>
                  </a:moveTo>
                  <a:cubicBezTo>
                    <a:pt x="146209" y="199549"/>
                    <a:pt x="139541" y="206216"/>
                    <a:pt x="130969" y="212884"/>
                  </a:cubicBezTo>
                  <a:cubicBezTo>
                    <a:pt x="128111" y="215741"/>
                    <a:pt x="124301" y="217646"/>
                    <a:pt x="120491" y="219551"/>
                  </a:cubicBezTo>
                  <a:cubicBezTo>
                    <a:pt x="107156" y="228124"/>
                    <a:pt x="88106" y="230029"/>
                    <a:pt x="70961" y="228124"/>
                  </a:cubicBezTo>
                  <a:cubicBezTo>
                    <a:pt x="79534" y="237649"/>
                    <a:pt x="87154" y="243364"/>
                    <a:pt x="90964" y="243364"/>
                  </a:cubicBezTo>
                  <a:cubicBezTo>
                    <a:pt x="106204" y="238601"/>
                    <a:pt x="120491" y="231934"/>
                    <a:pt x="133826" y="223361"/>
                  </a:cubicBezTo>
                  <a:cubicBezTo>
                    <a:pt x="145256" y="215741"/>
                    <a:pt x="154781" y="208121"/>
                    <a:pt x="164306" y="198596"/>
                  </a:cubicBezTo>
                  <a:cubicBezTo>
                    <a:pt x="165259" y="194786"/>
                    <a:pt x="166211" y="190024"/>
                    <a:pt x="167164" y="186214"/>
                  </a:cubicBezTo>
                  <a:cubicBezTo>
                    <a:pt x="174784" y="147161"/>
                    <a:pt x="170974" y="70009"/>
                    <a:pt x="143351" y="17621"/>
                  </a:cubicBezTo>
                  <a:cubicBezTo>
                    <a:pt x="129064" y="23336"/>
                    <a:pt x="86201" y="37624"/>
                    <a:pt x="45244" y="19526"/>
                  </a:cubicBezTo>
                  <a:cubicBezTo>
                    <a:pt x="45244" y="19526"/>
                    <a:pt x="44291" y="19526"/>
                    <a:pt x="44291" y="19526"/>
                  </a:cubicBezTo>
                  <a:cubicBezTo>
                    <a:pt x="78581" y="44291"/>
                    <a:pt x="115729" y="42386"/>
                    <a:pt x="115729" y="42386"/>
                  </a:cubicBezTo>
                  <a:cubicBezTo>
                    <a:pt x="68104" y="51911"/>
                    <a:pt x="38576" y="39529"/>
                    <a:pt x="7144" y="7144"/>
                  </a:cubicBezTo>
                  <a:cubicBezTo>
                    <a:pt x="7144" y="11906"/>
                    <a:pt x="8096" y="16669"/>
                    <a:pt x="9049" y="21431"/>
                  </a:cubicBezTo>
                  <a:cubicBezTo>
                    <a:pt x="9049" y="21431"/>
                    <a:pt x="9049" y="21431"/>
                    <a:pt x="9049" y="21431"/>
                  </a:cubicBezTo>
                  <a:cubicBezTo>
                    <a:pt x="20479" y="31909"/>
                    <a:pt x="16669" y="32861"/>
                    <a:pt x="35719" y="43339"/>
                  </a:cubicBezTo>
                  <a:cubicBezTo>
                    <a:pt x="41434" y="46196"/>
                    <a:pt x="47149" y="49054"/>
                    <a:pt x="52864" y="50959"/>
                  </a:cubicBezTo>
                  <a:cubicBezTo>
                    <a:pt x="89059" y="62389"/>
                    <a:pt x="127159" y="44291"/>
                    <a:pt x="129064" y="44291"/>
                  </a:cubicBezTo>
                  <a:cubicBezTo>
                    <a:pt x="130969" y="44291"/>
                    <a:pt x="86201" y="34766"/>
                    <a:pt x="84296" y="33814"/>
                  </a:cubicBezTo>
                  <a:cubicBezTo>
                    <a:pt x="81439" y="33814"/>
                    <a:pt x="88106" y="33814"/>
                    <a:pt x="100489" y="34766"/>
                  </a:cubicBezTo>
                  <a:cubicBezTo>
                    <a:pt x="112871" y="35719"/>
                    <a:pt x="139541" y="28099"/>
                    <a:pt x="139541" y="28099"/>
                  </a:cubicBezTo>
                  <a:cubicBezTo>
                    <a:pt x="139541" y="28099"/>
                    <a:pt x="157639" y="124301"/>
                    <a:pt x="158591" y="155734"/>
                  </a:cubicBezTo>
                  <a:cubicBezTo>
                    <a:pt x="160496" y="168116"/>
                    <a:pt x="156686" y="180499"/>
                    <a:pt x="150971" y="190976"/>
                  </a:cubicBezTo>
                  <a:close/>
                </a:path>
              </a:pathLst>
            </a:custGeom>
            <a:solidFill>
              <a:srgbClr val="D8BCC4"/>
            </a:solidFill>
            <a:ln w="9525" cap="flat">
              <a:noFill/>
              <a:prstDash val="solid"/>
              <a:miter/>
            </a:ln>
          </p:spPr>
          <p:txBody>
            <a:bodyPr rtlCol="0" anchor="ctr"/>
            <a:lstStyle/>
            <a:p>
              <a:endParaRPr lang="zh-CN" altLang="en-US"/>
            </a:p>
          </p:txBody>
        </p:sp>
        <p:sp>
          <p:nvSpPr>
            <p:cNvPr id="303" name="任意多边形: 形状 302">
              <a:extLst>
                <a:ext uri="{FF2B5EF4-FFF2-40B4-BE49-F238E27FC236}">
                  <a16:creationId xmlns:a16="http://schemas.microsoft.com/office/drawing/2014/main" id="{AB253C9F-3148-4A33-8DE3-B1BAAA34C532}"/>
                </a:ext>
              </a:extLst>
            </p:cNvPr>
            <p:cNvSpPr/>
            <p:nvPr/>
          </p:nvSpPr>
          <p:spPr>
            <a:xfrm>
              <a:off x="4110513" y="1946433"/>
              <a:ext cx="123825" cy="66675"/>
            </a:xfrm>
            <a:custGeom>
              <a:avLst/>
              <a:gdLst>
                <a:gd name="connsiteX0" fmla="*/ 13811 w 123825"/>
                <a:gd name="connsiteY0" fmla="*/ 51911 h 66675"/>
                <a:gd name="connsiteX1" fmla="*/ 7144 w 123825"/>
                <a:gd name="connsiteY1" fmla="*/ 30956 h 66675"/>
                <a:gd name="connsiteX2" fmla="*/ 113824 w 123825"/>
                <a:gd name="connsiteY2" fmla="*/ 7144 h 66675"/>
                <a:gd name="connsiteX3" fmla="*/ 116681 w 123825"/>
                <a:gd name="connsiteY3" fmla="*/ 13811 h 66675"/>
                <a:gd name="connsiteX4" fmla="*/ 20479 w 123825"/>
                <a:gd name="connsiteY4" fmla="*/ 66199 h 66675"/>
                <a:gd name="connsiteX5" fmla="*/ 13811 w 123825"/>
                <a:gd name="connsiteY5" fmla="*/ 5191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66675">
                  <a:moveTo>
                    <a:pt x="13811" y="51911"/>
                  </a:moveTo>
                  <a:cubicBezTo>
                    <a:pt x="10001" y="44291"/>
                    <a:pt x="7144" y="37624"/>
                    <a:pt x="7144" y="30956"/>
                  </a:cubicBezTo>
                  <a:lnTo>
                    <a:pt x="113824" y="7144"/>
                  </a:lnTo>
                  <a:lnTo>
                    <a:pt x="116681" y="13811"/>
                  </a:lnTo>
                  <a:cubicBezTo>
                    <a:pt x="82391" y="25241"/>
                    <a:pt x="26194" y="26194"/>
                    <a:pt x="20479" y="66199"/>
                  </a:cubicBezTo>
                  <a:lnTo>
                    <a:pt x="13811" y="51911"/>
                  </a:lnTo>
                  <a:close/>
                </a:path>
              </a:pathLst>
            </a:custGeom>
            <a:solidFill>
              <a:srgbClr val="213444"/>
            </a:solidFill>
            <a:ln w="9525" cap="flat">
              <a:noFill/>
              <a:prstDash val="solid"/>
              <a:miter/>
            </a:ln>
          </p:spPr>
          <p:txBody>
            <a:bodyPr rtlCol="0" anchor="ctr"/>
            <a:lstStyle/>
            <a:p>
              <a:endParaRPr lang="zh-CN" altLang="en-US"/>
            </a:p>
          </p:txBody>
        </p:sp>
        <p:sp>
          <p:nvSpPr>
            <p:cNvPr id="304" name="任意多边形: 形状 303">
              <a:extLst>
                <a:ext uri="{FF2B5EF4-FFF2-40B4-BE49-F238E27FC236}">
                  <a16:creationId xmlns:a16="http://schemas.microsoft.com/office/drawing/2014/main" id="{4B076EBA-DEFB-4D4B-B673-7EB6275F77AF}"/>
                </a:ext>
              </a:extLst>
            </p:cNvPr>
            <p:cNvSpPr/>
            <p:nvPr/>
          </p:nvSpPr>
          <p:spPr>
            <a:xfrm>
              <a:off x="4160043" y="1922621"/>
              <a:ext cx="57150" cy="28575"/>
            </a:xfrm>
            <a:custGeom>
              <a:avLst/>
              <a:gdLst>
                <a:gd name="connsiteX0" fmla="*/ 7144 w 57150"/>
                <a:gd name="connsiteY0" fmla="*/ 19526 h 28575"/>
                <a:gd name="connsiteX1" fmla="*/ 57626 w 57150"/>
                <a:gd name="connsiteY1" fmla="*/ 18574 h 28575"/>
                <a:gd name="connsiteX2" fmla="*/ 50959 w 57150"/>
                <a:gd name="connsiteY2" fmla="*/ 7144 h 28575"/>
                <a:gd name="connsiteX3" fmla="*/ 7144 w 57150"/>
                <a:gd name="connsiteY3" fmla="*/ 19526 h 28575"/>
              </a:gdLst>
              <a:ahLst/>
              <a:cxnLst>
                <a:cxn ang="0">
                  <a:pos x="connsiteX0" y="connsiteY0"/>
                </a:cxn>
                <a:cxn ang="0">
                  <a:pos x="connsiteX1" y="connsiteY1"/>
                </a:cxn>
                <a:cxn ang="0">
                  <a:pos x="connsiteX2" y="connsiteY2"/>
                </a:cxn>
                <a:cxn ang="0">
                  <a:pos x="connsiteX3" y="connsiteY3"/>
                </a:cxn>
              </a:cxnLst>
              <a:rect l="l" t="t" r="r" b="b"/>
              <a:pathLst>
                <a:path w="57150" h="28575">
                  <a:moveTo>
                    <a:pt x="7144" y="19526"/>
                  </a:moveTo>
                  <a:cubicBezTo>
                    <a:pt x="29051" y="24289"/>
                    <a:pt x="48101" y="20479"/>
                    <a:pt x="57626" y="18574"/>
                  </a:cubicBezTo>
                  <a:cubicBezTo>
                    <a:pt x="55721" y="14764"/>
                    <a:pt x="53816" y="10954"/>
                    <a:pt x="50959" y="7144"/>
                  </a:cubicBezTo>
                  <a:cubicBezTo>
                    <a:pt x="37624" y="12859"/>
                    <a:pt x="22384" y="16669"/>
                    <a:pt x="7144" y="19526"/>
                  </a:cubicBezTo>
                  <a:close/>
                </a:path>
              </a:pathLst>
            </a:custGeom>
            <a:solidFill>
              <a:srgbClr val="D8BCC4"/>
            </a:solidFill>
            <a:ln w="9525" cap="flat">
              <a:noFill/>
              <a:prstDash val="solid"/>
              <a:miter/>
            </a:ln>
          </p:spPr>
          <p:txBody>
            <a:bodyPr rtlCol="0" anchor="ctr"/>
            <a:lstStyle/>
            <a:p>
              <a:endParaRPr lang="zh-CN" altLang="en-US"/>
            </a:p>
          </p:txBody>
        </p:sp>
        <p:sp>
          <p:nvSpPr>
            <p:cNvPr id="305" name="任意多边形: 形状 304">
              <a:extLst>
                <a:ext uri="{FF2B5EF4-FFF2-40B4-BE49-F238E27FC236}">
                  <a16:creationId xmlns:a16="http://schemas.microsoft.com/office/drawing/2014/main" id="{548F4271-4501-47B7-8148-92F10EA1D678}"/>
                </a:ext>
              </a:extLst>
            </p:cNvPr>
            <p:cNvSpPr/>
            <p:nvPr/>
          </p:nvSpPr>
          <p:spPr>
            <a:xfrm>
              <a:off x="3859053" y="2972276"/>
              <a:ext cx="85725" cy="276225"/>
            </a:xfrm>
            <a:custGeom>
              <a:avLst/>
              <a:gdLst>
                <a:gd name="connsiteX0" fmla="*/ 85249 w 85725"/>
                <a:gd name="connsiteY0" fmla="*/ 259556 h 276225"/>
                <a:gd name="connsiteX1" fmla="*/ 49054 w 85725"/>
                <a:gd name="connsiteY1" fmla="*/ 78581 h 276225"/>
                <a:gd name="connsiteX2" fmla="*/ 28099 w 85725"/>
                <a:gd name="connsiteY2" fmla="*/ 7144 h 276225"/>
                <a:gd name="connsiteX3" fmla="*/ 7144 w 85725"/>
                <a:gd name="connsiteY3" fmla="*/ 11906 h 276225"/>
                <a:gd name="connsiteX4" fmla="*/ 8096 w 85725"/>
                <a:gd name="connsiteY4" fmla="*/ 15716 h 276225"/>
                <a:gd name="connsiteX5" fmla="*/ 43339 w 85725"/>
                <a:gd name="connsiteY5" fmla="*/ 227171 h 276225"/>
                <a:gd name="connsiteX6" fmla="*/ 51911 w 85725"/>
                <a:gd name="connsiteY6" fmla="*/ 270034 h 276225"/>
                <a:gd name="connsiteX7" fmla="*/ 79534 w 85725"/>
                <a:gd name="connsiteY7" fmla="*/ 262414 h 276225"/>
                <a:gd name="connsiteX8" fmla="*/ 85249 w 85725"/>
                <a:gd name="connsiteY8" fmla="*/ 25955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276225">
                  <a:moveTo>
                    <a:pt x="85249" y="259556"/>
                  </a:moveTo>
                  <a:cubicBezTo>
                    <a:pt x="85249" y="259556"/>
                    <a:pt x="68104" y="128111"/>
                    <a:pt x="49054" y="78581"/>
                  </a:cubicBezTo>
                  <a:cubicBezTo>
                    <a:pt x="41434" y="60484"/>
                    <a:pt x="34766" y="33814"/>
                    <a:pt x="28099" y="7144"/>
                  </a:cubicBezTo>
                  <a:lnTo>
                    <a:pt x="7144" y="11906"/>
                  </a:lnTo>
                  <a:cubicBezTo>
                    <a:pt x="7144" y="12859"/>
                    <a:pt x="7144" y="13811"/>
                    <a:pt x="8096" y="15716"/>
                  </a:cubicBezTo>
                  <a:cubicBezTo>
                    <a:pt x="19526" y="93821"/>
                    <a:pt x="35719" y="201454"/>
                    <a:pt x="43339" y="227171"/>
                  </a:cubicBezTo>
                  <a:cubicBezTo>
                    <a:pt x="49054" y="245269"/>
                    <a:pt x="50006" y="259556"/>
                    <a:pt x="51911" y="270034"/>
                  </a:cubicBezTo>
                  <a:cubicBezTo>
                    <a:pt x="63341" y="267176"/>
                    <a:pt x="72866" y="263366"/>
                    <a:pt x="79534" y="262414"/>
                  </a:cubicBezTo>
                  <a:cubicBezTo>
                    <a:pt x="82391" y="259556"/>
                    <a:pt x="84296" y="259556"/>
                    <a:pt x="85249" y="259556"/>
                  </a:cubicBezTo>
                  <a:close/>
                </a:path>
              </a:pathLst>
            </a:custGeom>
            <a:solidFill>
              <a:srgbClr val="0B1016"/>
            </a:solidFill>
            <a:ln w="9525" cap="flat">
              <a:noFill/>
              <a:prstDash val="solid"/>
              <a:miter/>
            </a:ln>
          </p:spPr>
          <p:txBody>
            <a:bodyPr rtlCol="0" anchor="ctr"/>
            <a:lstStyle/>
            <a:p>
              <a:endParaRPr lang="zh-CN" altLang="en-US"/>
            </a:p>
          </p:txBody>
        </p:sp>
        <p:sp>
          <p:nvSpPr>
            <p:cNvPr id="306" name="任意多边形: 形状 305">
              <a:extLst>
                <a:ext uri="{FF2B5EF4-FFF2-40B4-BE49-F238E27FC236}">
                  <a16:creationId xmlns:a16="http://schemas.microsoft.com/office/drawing/2014/main" id="{CDCEE641-0791-45C7-B7EB-DB1AA7DE2BEF}"/>
                </a:ext>
              </a:extLst>
            </p:cNvPr>
            <p:cNvSpPr/>
            <p:nvPr/>
          </p:nvSpPr>
          <p:spPr>
            <a:xfrm>
              <a:off x="3847623" y="2742723"/>
              <a:ext cx="476250" cy="123825"/>
            </a:xfrm>
            <a:custGeom>
              <a:avLst/>
              <a:gdLst>
                <a:gd name="connsiteX0" fmla="*/ 209074 w 476250"/>
                <a:gd name="connsiteY0" fmla="*/ 34766 h 123825"/>
                <a:gd name="connsiteX1" fmla="*/ 48101 w 476250"/>
                <a:gd name="connsiteY1" fmla="*/ 81439 h 123825"/>
                <a:gd name="connsiteX2" fmla="*/ 7144 w 476250"/>
                <a:gd name="connsiteY2" fmla="*/ 98584 h 123825"/>
                <a:gd name="connsiteX3" fmla="*/ 7144 w 476250"/>
                <a:gd name="connsiteY3" fmla="*/ 124301 h 123825"/>
                <a:gd name="connsiteX4" fmla="*/ 197644 w 476250"/>
                <a:gd name="connsiteY4" fmla="*/ 60484 h 123825"/>
                <a:gd name="connsiteX5" fmla="*/ 364331 w 476250"/>
                <a:gd name="connsiteY5" fmla="*/ 70961 h 123825"/>
                <a:gd name="connsiteX6" fmla="*/ 470059 w 476250"/>
                <a:gd name="connsiteY6" fmla="*/ 7144 h 123825"/>
                <a:gd name="connsiteX7" fmla="*/ 413861 w 476250"/>
                <a:gd name="connsiteY7" fmla="*/ 31909 h 123825"/>
                <a:gd name="connsiteX8" fmla="*/ 395764 w 476250"/>
                <a:gd name="connsiteY8" fmla="*/ 39529 h 123825"/>
                <a:gd name="connsiteX9" fmla="*/ 209074 w 476250"/>
                <a:gd name="connsiteY9" fmla="*/ 3476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0" h="123825">
                  <a:moveTo>
                    <a:pt x="209074" y="34766"/>
                  </a:moveTo>
                  <a:cubicBezTo>
                    <a:pt x="162401" y="44291"/>
                    <a:pt x="108109" y="58579"/>
                    <a:pt x="48101" y="81439"/>
                  </a:cubicBezTo>
                  <a:cubicBezTo>
                    <a:pt x="33814" y="87154"/>
                    <a:pt x="20479" y="92869"/>
                    <a:pt x="7144" y="98584"/>
                  </a:cubicBezTo>
                  <a:lnTo>
                    <a:pt x="7144" y="124301"/>
                  </a:lnTo>
                  <a:cubicBezTo>
                    <a:pt x="66199" y="104299"/>
                    <a:pt x="194786" y="60484"/>
                    <a:pt x="197644" y="60484"/>
                  </a:cubicBezTo>
                  <a:cubicBezTo>
                    <a:pt x="201454" y="60484"/>
                    <a:pt x="290989" y="83344"/>
                    <a:pt x="364331" y="70961"/>
                  </a:cubicBezTo>
                  <a:cubicBezTo>
                    <a:pt x="437674" y="59531"/>
                    <a:pt x="470059" y="7144"/>
                    <a:pt x="470059" y="7144"/>
                  </a:cubicBezTo>
                  <a:cubicBezTo>
                    <a:pt x="470059" y="7144"/>
                    <a:pt x="468154" y="10001"/>
                    <a:pt x="413861" y="31909"/>
                  </a:cubicBezTo>
                  <a:cubicBezTo>
                    <a:pt x="408146" y="33814"/>
                    <a:pt x="402431" y="36671"/>
                    <a:pt x="395764" y="39529"/>
                  </a:cubicBezTo>
                  <a:cubicBezTo>
                    <a:pt x="323374" y="68104"/>
                    <a:pt x="209074" y="34766"/>
                    <a:pt x="209074" y="34766"/>
                  </a:cubicBezTo>
                  <a:close/>
                </a:path>
              </a:pathLst>
            </a:custGeom>
            <a:solidFill>
              <a:srgbClr val="0F141B"/>
            </a:solidFill>
            <a:ln w="9525" cap="flat">
              <a:noFill/>
              <a:prstDash val="solid"/>
              <a:miter/>
            </a:ln>
          </p:spPr>
          <p:txBody>
            <a:bodyPr rtlCol="0" anchor="ctr"/>
            <a:lstStyle/>
            <a:p>
              <a:endParaRPr lang="zh-CN" altLang="en-US"/>
            </a:p>
          </p:txBody>
        </p:sp>
        <p:sp>
          <p:nvSpPr>
            <p:cNvPr id="307" name="任意多边形: 形状 306">
              <a:extLst>
                <a:ext uri="{FF2B5EF4-FFF2-40B4-BE49-F238E27FC236}">
                  <a16:creationId xmlns:a16="http://schemas.microsoft.com/office/drawing/2014/main" id="{B2CDBBCB-4F23-43D5-AAEF-17C30D97E28D}"/>
                </a:ext>
              </a:extLst>
            </p:cNvPr>
            <p:cNvSpPr/>
            <p:nvPr/>
          </p:nvSpPr>
          <p:spPr>
            <a:xfrm>
              <a:off x="4087334" y="1958816"/>
              <a:ext cx="47625" cy="104775"/>
            </a:xfrm>
            <a:custGeom>
              <a:avLst/>
              <a:gdLst>
                <a:gd name="connsiteX0" fmla="*/ 14131 w 47625"/>
                <a:gd name="connsiteY0" fmla="*/ 7144 h 104775"/>
                <a:gd name="connsiteX1" fmla="*/ 38896 w 47625"/>
                <a:gd name="connsiteY1" fmla="*/ 101441 h 104775"/>
                <a:gd name="connsiteX2" fmla="*/ 14131 w 47625"/>
                <a:gd name="connsiteY2" fmla="*/ 7144 h 104775"/>
                <a:gd name="connsiteX3" fmla="*/ 14131 w 47625"/>
                <a:gd name="connsiteY3" fmla="*/ 7144 h 104775"/>
                <a:gd name="connsiteX4" fmla="*/ 16036 w 47625"/>
                <a:gd name="connsiteY4" fmla="*/ 12859 h 104775"/>
                <a:gd name="connsiteX5" fmla="*/ 38896 w 47625"/>
                <a:gd name="connsiteY5" fmla="*/ 95726 h 104775"/>
                <a:gd name="connsiteX6" fmla="*/ 16036 w 47625"/>
                <a:gd name="connsiteY6" fmla="*/ 1285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04775">
                  <a:moveTo>
                    <a:pt x="14131" y="7144"/>
                  </a:moveTo>
                  <a:cubicBezTo>
                    <a:pt x="42706" y="7144"/>
                    <a:pt x="58898" y="101441"/>
                    <a:pt x="38896" y="101441"/>
                  </a:cubicBezTo>
                  <a:cubicBezTo>
                    <a:pt x="18893" y="102394"/>
                    <a:pt x="-4919" y="7144"/>
                    <a:pt x="14131" y="7144"/>
                  </a:cubicBezTo>
                  <a:lnTo>
                    <a:pt x="14131" y="7144"/>
                  </a:lnTo>
                  <a:close/>
                  <a:moveTo>
                    <a:pt x="16036" y="12859"/>
                  </a:moveTo>
                  <a:cubicBezTo>
                    <a:pt x="3653" y="12859"/>
                    <a:pt x="25561" y="95726"/>
                    <a:pt x="38896" y="95726"/>
                  </a:cubicBezTo>
                  <a:cubicBezTo>
                    <a:pt x="52231" y="95726"/>
                    <a:pt x="34133" y="12859"/>
                    <a:pt x="16036" y="12859"/>
                  </a:cubicBezTo>
                  <a:close/>
                </a:path>
              </a:pathLst>
            </a:custGeom>
            <a:solidFill>
              <a:srgbClr val="213444"/>
            </a:solidFill>
            <a:ln w="9525" cap="flat">
              <a:noFill/>
              <a:prstDash val="solid"/>
              <a:miter/>
            </a:ln>
          </p:spPr>
          <p:txBody>
            <a:bodyPr rtlCol="0" anchor="ctr"/>
            <a:lstStyle/>
            <a:p>
              <a:endParaRPr lang="zh-CN" altLang="en-US"/>
            </a:p>
          </p:txBody>
        </p:sp>
        <p:sp>
          <p:nvSpPr>
            <p:cNvPr id="308" name="任意多边形: 形状 307">
              <a:extLst>
                <a:ext uri="{FF2B5EF4-FFF2-40B4-BE49-F238E27FC236}">
                  <a16:creationId xmlns:a16="http://schemas.microsoft.com/office/drawing/2014/main" id="{02DA3022-CBE6-4E5C-9DED-53B5B85D1FB3}"/>
                </a:ext>
              </a:extLst>
            </p:cNvPr>
            <p:cNvSpPr/>
            <p:nvPr/>
          </p:nvSpPr>
          <p:spPr>
            <a:xfrm>
              <a:off x="4091789" y="1963578"/>
              <a:ext cx="38100" cy="95250"/>
            </a:xfrm>
            <a:custGeom>
              <a:avLst/>
              <a:gdLst>
                <a:gd name="connsiteX0" fmla="*/ 38250 w 38100"/>
                <a:gd name="connsiteY0" fmla="*/ 72866 h 95250"/>
                <a:gd name="connsiteX1" fmla="*/ 20153 w 38100"/>
                <a:gd name="connsiteY1" fmla="*/ 13811 h 95250"/>
                <a:gd name="connsiteX2" fmla="*/ 10628 w 38100"/>
                <a:gd name="connsiteY2" fmla="*/ 7144 h 95250"/>
                <a:gd name="connsiteX3" fmla="*/ 14438 w 38100"/>
                <a:gd name="connsiteY3" fmla="*/ 55721 h 95250"/>
                <a:gd name="connsiteX4" fmla="*/ 33488 w 38100"/>
                <a:gd name="connsiteY4" fmla="*/ 90011 h 95250"/>
                <a:gd name="connsiteX5" fmla="*/ 38250 w 38100"/>
                <a:gd name="connsiteY5" fmla="*/ 76676 h 95250"/>
                <a:gd name="connsiteX6" fmla="*/ 38250 w 38100"/>
                <a:gd name="connsiteY6" fmla="*/ 7286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95250">
                  <a:moveTo>
                    <a:pt x="38250" y="72866"/>
                  </a:moveTo>
                  <a:cubicBezTo>
                    <a:pt x="37298" y="54769"/>
                    <a:pt x="29678" y="26194"/>
                    <a:pt x="20153" y="13811"/>
                  </a:cubicBezTo>
                  <a:cubicBezTo>
                    <a:pt x="17295" y="10001"/>
                    <a:pt x="13485" y="7144"/>
                    <a:pt x="10628" y="7144"/>
                  </a:cubicBezTo>
                  <a:cubicBezTo>
                    <a:pt x="3960" y="7144"/>
                    <a:pt x="7770" y="32861"/>
                    <a:pt x="14438" y="55721"/>
                  </a:cubicBezTo>
                  <a:cubicBezTo>
                    <a:pt x="20153" y="73819"/>
                    <a:pt x="27773" y="90011"/>
                    <a:pt x="33488" y="90011"/>
                  </a:cubicBezTo>
                  <a:cubicBezTo>
                    <a:pt x="37298" y="90011"/>
                    <a:pt x="38250" y="84296"/>
                    <a:pt x="38250" y="76676"/>
                  </a:cubicBezTo>
                  <a:cubicBezTo>
                    <a:pt x="39203" y="75724"/>
                    <a:pt x="39203" y="74771"/>
                    <a:pt x="38250" y="72866"/>
                  </a:cubicBezTo>
                  <a:close/>
                </a:path>
              </a:pathLst>
            </a:custGeom>
            <a:solidFill>
              <a:srgbClr val="CDD7E7"/>
            </a:solidFill>
            <a:ln w="9525" cap="flat">
              <a:noFill/>
              <a:prstDash val="solid"/>
              <a:miter/>
            </a:ln>
          </p:spPr>
          <p:txBody>
            <a:bodyPr rtlCol="0" anchor="ctr"/>
            <a:lstStyle/>
            <a:p>
              <a:endParaRPr lang="zh-CN" altLang="en-US"/>
            </a:p>
          </p:txBody>
        </p:sp>
        <p:sp>
          <p:nvSpPr>
            <p:cNvPr id="309" name="任意多边形: 形状 308">
              <a:extLst>
                <a:ext uri="{FF2B5EF4-FFF2-40B4-BE49-F238E27FC236}">
                  <a16:creationId xmlns:a16="http://schemas.microsoft.com/office/drawing/2014/main" id="{F377A9A1-0C7A-45AF-BAD0-329A91165E12}"/>
                </a:ext>
              </a:extLst>
            </p:cNvPr>
            <p:cNvSpPr/>
            <p:nvPr/>
          </p:nvSpPr>
          <p:spPr>
            <a:xfrm>
              <a:off x="4058422" y="2055018"/>
              <a:ext cx="57150" cy="19050"/>
            </a:xfrm>
            <a:custGeom>
              <a:avLst/>
              <a:gdLst>
                <a:gd name="connsiteX0" fmla="*/ 41137 w 57150"/>
                <a:gd name="connsiteY0" fmla="*/ 19526 h 19050"/>
                <a:gd name="connsiteX1" fmla="*/ 54472 w 57150"/>
                <a:gd name="connsiteY1" fmla="*/ 12859 h 19050"/>
                <a:gd name="connsiteX2" fmla="*/ 7800 w 57150"/>
                <a:gd name="connsiteY2" fmla="*/ 7144 h 19050"/>
                <a:gd name="connsiteX3" fmla="*/ 41137 w 57150"/>
                <a:gd name="connsiteY3" fmla="*/ 19526 h 19050"/>
              </a:gdLst>
              <a:ahLst/>
              <a:cxnLst>
                <a:cxn ang="0">
                  <a:pos x="connsiteX0" y="connsiteY0"/>
                </a:cxn>
                <a:cxn ang="0">
                  <a:pos x="connsiteX1" y="connsiteY1"/>
                </a:cxn>
                <a:cxn ang="0">
                  <a:pos x="connsiteX2" y="connsiteY2"/>
                </a:cxn>
                <a:cxn ang="0">
                  <a:pos x="connsiteX3" y="connsiteY3"/>
                </a:cxn>
              </a:cxnLst>
              <a:rect l="l" t="t" r="r" b="b"/>
              <a:pathLst>
                <a:path w="57150" h="19050">
                  <a:moveTo>
                    <a:pt x="41137" y="19526"/>
                  </a:moveTo>
                  <a:cubicBezTo>
                    <a:pt x="47805" y="21431"/>
                    <a:pt x="52568" y="14764"/>
                    <a:pt x="54472" y="12859"/>
                  </a:cubicBezTo>
                  <a:cubicBezTo>
                    <a:pt x="54472" y="12859"/>
                    <a:pt x="18278" y="9049"/>
                    <a:pt x="7800" y="7144"/>
                  </a:cubicBezTo>
                  <a:cubicBezTo>
                    <a:pt x="2085" y="22384"/>
                    <a:pt x="35422" y="18574"/>
                    <a:pt x="41137" y="19526"/>
                  </a:cubicBezTo>
                  <a:close/>
                </a:path>
              </a:pathLst>
            </a:custGeom>
            <a:solidFill>
              <a:srgbClr val="D4AEB3"/>
            </a:solidFill>
            <a:ln w="9525" cap="flat">
              <a:noFill/>
              <a:prstDash val="solid"/>
              <a:miter/>
            </a:ln>
          </p:spPr>
          <p:txBody>
            <a:bodyPr rtlCol="0" anchor="ctr"/>
            <a:lstStyle/>
            <a:p>
              <a:endParaRPr lang="zh-CN" altLang="en-US"/>
            </a:p>
          </p:txBody>
        </p:sp>
        <p:sp>
          <p:nvSpPr>
            <p:cNvPr id="310" name="任意多边形: 形状 309">
              <a:extLst>
                <a:ext uri="{FF2B5EF4-FFF2-40B4-BE49-F238E27FC236}">
                  <a16:creationId xmlns:a16="http://schemas.microsoft.com/office/drawing/2014/main" id="{0471985D-579C-4B31-BB34-837E8C68F702}"/>
                </a:ext>
              </a:extLst>
            </p:cNvPr>
            <p:cNvSpPr/>
            <p:nvPr/>
          </p:nvSpPr>
          <p:spPr>
            <a:xfrm>
              <a:off x="2074716" y="1907381"/>
              <a:ext cx="66675" cy="104775"/>
            </a:xfrm>
            <a:custGeom>
              <a:avLst/>
              <a:gdLst>
                <a:gd name="connsiteX0" fmla="*/ 7449 w 66675"/>
                <a:gd name="connsiteY0" fmla="*/ 88106 h 104775"/>
                <a:gd name="connsiteX1" fmla="*/ 11259 w 66675"/>
                <a:gd name="connsiteY1" fmla="*/ 100489 h 104775"/>
                <a:gd name="connsiteX2" fmla="*/ 56026 w 66675"/>
                <a:gd name="connsiteY2" fmla="*/ 96679 h 104775"/>
                <a:gd name="connsiteX3" fmla="*/ 65551 w 66675"/>
                <a:gd name="connsiteY3" fmla="*/ 85249 h 104775"/>
                <a:gd name="connsiteX4" fmla="*/ 50311 w 66675"/>
                <a:gd name="connsiteY4" fmla="*/ 68104 h 104775"/>
                <a:gd name="connsiteX5" fmla="*/ 40786 w 66675"/>
                <a:gd name="connsiteY5" fmla="*/ 7144 h 104775"/>
                <a:gd name="connsiteX6" fmla="*/ 44596 w 66675"/>
                <a:gd name="connsiteY6" fmla="*/ 74771 h 104775"/>
                <a:gd name="connsiteX7" fmla="*/ 55074 w 66675"/>
                <a:gd name="connsiteY7" fmla="*/ 88106 h 104775"/>
                <a:gd name="connsiteX8" fmla="*/ 18879 w 66675"/>
                <a:gd name="connsiteY8" fmla="*/ 93821 h 104775"/>
                <a:gd name="connsiteX9" fmla="*/ 11259 w 66675"/>
                <a:gd name="connsiteY9" fmla="*/ 88106 h 104775"/>
                <a:gd name="connsiteX10" fmla="*/ 10306 w 66675"/>
                <a:gd name="connsiteY10" fmla="*/ 73819 h 104775"/>
                <a:gd name="connsiteX11" fmla="*/ 7449 w 66675"/>
                <a:gd name="connsiteY11" fmla="*/ 8810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 h="104775">
                  <a:moveTo>
                    <a:pt x="7449" y="88106"/>
                  </a:moveTo>
                  <a:cubicBezTo>
                    <a:pt x="7449" y="88106"/>
                    <a:pt x="5543" y="100489"/>
                    <a:pt x="11259" y="100489"/>
                  </a:cubicBezTo>
                  <a:cubicBezTo>
                    <a:pt x="16974" y="100489"/>
                    <a:pt x="52216" y="98584"/>
                    <a:pt x="56026" y="96679"/>
                  </a:cubicBezTo>
                  <a:cubicBezTo>
                    <a:pt x="58884" y="94774"/>
                    <a:pt x="66504" y="87154"/>
                    <a:pt x="65551" y="85249"/>
                  </a:cubicBezTo>
                  <a:cubicBezTo>
                    <a:pt x="64599" y="84296"/>
                    <a:pt x="51264" y="70009"/>
                    <a:pt x="50311" y="68104"/>
                  </a:cubicBezTo>
                  <a:cubicBezTo>
                    <a:pt x="49359" y="65246"/>
                    <a:pt x="40786" y="7144"/>
                    <a:pt x="40786" y="7144"/>
                  </a:cubicBezTo>
                  <a:lnTo>
                    <a:pt x="44596" y="74771"/>
                  </a:lnTo>
                  <a:cubicBezTo>
                    <a:pt x="44596" y="74771"/>
                    <a:pt x="56026" y="86201"/>
                    <a:pt x="55074" y="88106"/>
                  </a:cubicBezTo>
                  <a:cubicBezTo>
                    <a:pt x="54121" y="90011"/>
                    <a:pt x="25546" y="93821"/>
                    <a:pt x="18879" y="93821"/>
                  </a:cubicBezTo>
                  <a:cubicBezTo>
                    <a:pt x="13164" y="93821"/>
                    <a:pt x="11259" y="90011"/>
                    <a:pt x="11259" y="88106"/>
                  </a:cubicBezTo>
                  <a:cubicBezTo>
                    <a:pt x="11259" y="86201"/>
                    <a:pt x="11259" y="72866"/>
                    <a:pt x="10306" y="73819"/>
                  </a:cubicBezTo>
                  <a:cubicBezTo>
                    <a:pt x="10306" y="76676"/>
                    <a:pt x="7449" y="88106"/>
                    <a:pt x="7449" y="88106"/>
                  </a:cubicBezTo>
                  <a:close/>
                </a:path>
              </a:pathLst>
            </a:custGeom>
            <a:solidFill>
              <a:srgbClr val="D4AEB3"/>
            </a:solidFill>
            <a:ln w="9525" cap="flat">
              <a:noFill/>
              <a:prstDash val="solid"/>
              <a:miter/>
            </a:ln>
          </p:spPr>
          <p:txBody>
            <a:bodyPr rtlCol="0" anchor="ctr"/>
            <a:lstStyle/>
            <a:p>
              <a:endParaRPr lang="zh-CN" altLang="en-US"/>
            </a:p>
          </p:txBody>
        </p:sp>
        <p:sp>
          <p:nvSpPr>
            <p:cNvPr id="311" name="任意多边形: 形状 310">
              <a:extLst>
                <a:ext uri="{FF2B5EF4-FFF2-40B4-BE49-F238E27FC236}">
                  <a16:creationId xmlns:a16="http://schemas.microsoft.com/office/drawing/2014/main" id="{7E282C67-F61D-45FC-B24A-E4BB10BC707B}"/>
                </a:ext>
              </a:extLst>
            </p:cNvPr>
            <p:cNvSpPr/>
            <p:nvPr/>
          </p:nvSpPr>
          <p:spPr>
            <a:xfrm>
              <a:off x="1396350" y="1525428"/>
              <a:ext cx="57150" cy="76200"/>
            </a:xfrm>
            <a:custGeom>
              <a:avLst/>
              <a:gdLst>
                <a:gd name="connsiteX0" fmla="*/ 8587 w 57150"/>
                <a:gd name="connsiteY0" fmla="*/ 58579 h 76200"/>
                <a:gd name="connsiteX1" fmla="*/ 9539 w 57150"/>
                <a:gd name="connsiteY1" fmla="*/ 68104 h 76200"/>
                <a:gd name="connsiteX2" fmla="*/ 41924 w 57150"/>
                <a:gd name="connsiteY2" fmla="*/ 73819 h 76200"/>
                <a:gd name="connsiteX3" fmla="*/ 50497 w 57150"/>
                <a:gd name="connsiteY3" fmla="*/ 68104 h 76200"/>
                <a:gd name="connsiteX4" fmla="*/ 42877 w 57150"/>
                <a:gd name="connsiteY4" fmla="*/ 52864 h 76200"/>
                <a:gd name="connsiteX5" fmla="*/ 47639 w 57150"/>
                <a:gd name="connsiteY5" fmla="*/ 7144 h 76200"/>
                <a:gd name="connsiteX6" fmla="*/ 38114 w 57150"/>
                <a:gd name="connsiteY6" fmla="*/ 56674 h 76200"/>
                <a:gd name="connsiteX7" fmla="*/ 42877 w 57150"/>
                <a:gd name="connsiteY7" fmla="*/ 68104 h 76200"/>
                <a:gd name="connsiteX8" fmla="*/ 16207 w 57150"/>
                <a:gd name="connsiteY8" fmla="*/ 66199 h 76200"/>
                <a:gd name="connsiteX9" fmla="*/ 11444 w 57150"/>
                <a:gd name="connsiteY9" fmla="*/ 61436 h 76200"/>
                <a:gd name="connsiteX10" fmla="*/ 13349 w 57150"/>
                <a:gd name="connsiteY10" fmla="*/ 50959 h 76200"/>
                <a:gd name="connsiteX11" fmla="*/ 8587 w 57150"/>
                <a:gd name="connsiteY11" fmla="*/ 5857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76200">
                  <a:moveTo>
                    <a:pt x="8587" y="58579"/>
                  </a:moveTo>
                  <a:cubicBezTo>
                    <a:pt x="8587" y="58579"/>
                    <a:pt x="4777" y="67151"/>
                    <a:pt x="9539" y="68104"/>
                  </a:cubicBezTo>
                  <a:cubicBezTo>
                    <a:pt x="14302" y="69056"/>
                    <a:pt x="39067" y="73819"/>
                    <a:pt x="41924" y="73819"/>
                  </a:cubicBezTo>
                  <a:cubicBezTo>
                    <a:pt x="44782" y="72866"/>
                    <a:pt x="51449" y="69056"/>
                    <a:pt x="50497" y="68104"/>
                  </a:cubicBezTo>
                  <a:cubicBezTo>
                    <a:pt x="50497" y="67151"/>
                    <a:pt x="42877" y="54769"/>
                    <a:pt x="42877" y="52864"/>
                  </a:cubicBezTo>
                  <a:cubicBezTo>
                    <a:pt x="42877" y="50959"/>
                    <a:pt x="47639" y="7144"/>
                    <a:pt x="47639" y="7144"/>
                  </a:cubicBezTo>
                  <a:lnTo>
                    <a:pt x="38114" y="56674"/>
                  </a:lnTo>
                  <a:cubicBezTo>
                    <a:pt x="38114" y="56674"/>
                    <a:pt x="43829" y="67151"/>
                    <a:pt x="42877" y="68104"/>
                  </a:cubicBezTo>
                  <a:cubicBezTo>
                    <a:pt x="41924" y="69056"/>
                    <a:pt x="20017" y="67151"/>
                    <a:pt x="16207" y="66199"/>
                  </a:cubicBezTo>
                  <a:cubicBezTo>
                    <a:pt x="11444" y="65246"/>
                    <a:pt x="11444" y="62389"/>
                    <a:pt x="11444" y="61436"/>
                  </a:cubicBezTo>
                  <a:cubicBezTo>
                    <a:pt x="11444" y="59531"/>
                    <a:pt x="14302" y="50959"/>
                    <a:pt x="13349" y="50959"/>
                  </a:cubicBezTo>
                  <a:cubicBezTo>
                    <a:pt x="12397" y="50959"/>
                    <a:pt x="8587" y="58579"/>
                    <a:pt x="8587" y="58579"/>
                  </a:cubicBezTo>
                  <a:close/>
                </a:path>
              </a:pathLst>
            </a:custGeom>
            <a:solidFill>
              <a:srgbClr val="D4AEB3"/>
            </a:solidFill>
            <a:ln w="9525" cap="flat">
              <a:noFill/>
              <a:prstDash val="solid"/>
              <a:miter/>
            </a:ln>
          </p:spPr>
          <p:txBody>
            <a:bodyPr rtlCol="0" anchor="ctr"/>
            <a:lstStyle/>
            <a:p>
              <a:endParaRPr lang="zh-CN" altLang="en-US"/>
            </a:p>
          </p:txBody>
        </p:sp>
        <p:sp>
          <p:nvSpPr>
            <p:cNvPr id="312" name="任意多边形: 形状 311">
              <a:extLst>
                <a:ext uri="{FF2B5EF4-FFF2-40B4-BE49-F238E27FC236}">
                  <a16:creationId xmlns:a16="http://schemas.microsoft.com/office/drawing/2014/main" id="{A4ECF0E5-DB5A-4E14-8BF3-3ADF4DD848C1}"/>
                </a:ext>
              </a:extLst>
            </p:cNvPr>
            <p:cNvSpPr/>
            <p:nvPr/>
          </p:nvSpPr>
          <p:spPr>
            <a:xfrm>
              <a:off x="4129469" y="2117883"/>
              <a:ext cx="190500" cy="152400"/>
            </a:xfrm>
            <a:custGeom>
              <a:avLst/>
              <a:gdLst>
                <a:gd name="connsiteX0" fmla="*/ 163448 w 190500"/>
                <a:gd name="connsiteY0" fmla="*/ 51911 h 152400"/>
                <a:gd name="connsiteX1" fmla="*/ 138683 w 190500"/>
                <a:gd name="connsiteY1" fmla="*/ 80486 h 152400"/>
                <a:gd name="connsiteX2" fmla="*/ 44385 w 190500"/>
                <a:gd name="connsiteY2" fmla="*/ 125254 h 152400"/>
                <a:gd name="connsiteX3" fmla="*/ 18668 w 190500"/>
                <a:gd name="connsiteY3" fmla="*/ 130969 h 152400"/>
                <a:gd name="connsiteX4" fmla="*/ 7237 w 190500"/>
                <a:gd name="connsiteY4" fmla="*/ 141446 h 152400"/>
                <a:gd name="connsiteX5" fmla="*/ 44385 w 190500"/>
                <a:gd name="connsiteY5" fmla="*/ 140494 h 152400"/>
                <a:gd name="connsiteX6" fmla="*/ 190118 w 190500"/>
                <a:gd name="connsiteY6" fmla="*/ 70961 h 152400"/>
                <a:gd name="connsiteX7" fmla="*/ 179640 w 190500"/>
                <a:gd name="connsiteY7" fmla="*/ 38576 h 152400"/>
                <a:gd name="connsiteX8" fmla="*/ 140588 w 190500"/>
                <a:gd name="connsiteY8" fmla="*/ 50006 h 152400"/>
                <a:gd name="connsiteX9" fmla="*/ 144398 w 190500"/>
                <a:gd name="connsiteY9" fmla="*/ 21431 h 152400"/>
                <a:gd name="connsiteX10" fmla="*/ 131062 w 190500"/>
                <a:gd name="connsiteY10" fmla="*/ 38576 h 152400"/>
                <a:gd name="connsiteX11" fmla="*/ 95820 w 190500"/>
                <a:gd name="connsiteY11" fmla="*/ 63341 h 152400"/>
                <a:gd name="connsiteX12" fmla="*/ 110108 w 190500"/>
                <a:gd name="connsiteY12" fmla="*/ 7144 h 152400"/>
                <a:gd name="connsiteX13" fmla="*/ 101535 w 190500"/>
                <a:gd name="connsiteY13" fmla="*/ 15716 h 152400"/>
                <a:gd name="connsiteX14" fmla="*/ 86295 w 190500"/>
                <a:gd name="connsiteY14" fmla="*/ 68104 h 152400"/>
                <a:gd name="connsiteX15" fmla="*/ 117728 w 190500"/>
                <a:gd name="connsiteY15" fmla="*/ 59531 h 152400"/>
                <a:gd name="connsiteX16" fmla="*/ 132968 w 190500"/>
                <a:gd name="connsiteY16" fmla="*/ 52864 h 152400"/>
                <a:gd name="connsiteX17" fmla="*/ 124395 w 190500"/>
                <a:gd name="connsiteY17" fmla="*/ 70009 h 152400"/>
                <a:gd name="connsiteX18" fmla="*/ 163448 w 190500"/>
                <a:gd name="connsiteY18" fmla="*/ 51911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0" h="152400">
                  <a:moveTo>
                    <a:pt x="163448" y="51911"/>
                  </a:moveTo>
                  <a:cubicBezTo>
                    <a:pt x="163448" y="51911"/>
                    <a:pt x="153923" y="68104"/>
                    <a:pt x="138683" y="80486"/>
                  </a:cubicBezTo>
                  <a:cubicBezTo>
                    <a:pt x="123443" y="92869"/>
                    <a:pt x="85343" y="111919"/>
                    <a:pt x="44385" y="125254"/>
                  </a:cubicBezTo>
                  <a:cubicBezTo>
                    <a:pt x="33908" y="128111"/>
                    <a:pt x="25335" y="130016"/>
                    <a:pt x="18668" y="130969"/>
                  </a:cubicBezTo>
                  <a:cubicBezTo>
                    <a:pt x="14858" y="134779"/>
                    <a:pt x="10095" y="138589"/>
                    <a:pt x="7237" y="141446"/>
                  </a:cubicBezTo>
                  <a:cubicBezTo>
                    <a:pt x="7237" y="141446"/>
                    <a:pt x="3428" y="151924"/>
                    <a:pt x="44385" y="140494"/>
                  </a:cubicBezTo>
                  <a:cubicBezTo>
                    <a:pt x="73912" y="131921"/>
                    <a:pt x="162495" y="70961"/>
                    <a:pt x="190118" y="70961"/>
                  </a:cubicBezTo>
                  <a:cubicBezTo>
                    <a:pt x="186308" y="60484"/>
                    <a:pt x="182498" y="50006"/>
                    <a:pt x="179640" y="38576"/>
                  </a:cubicBezTo>
                  <a:cubicBezTo>
                    <a:pt x="168210" y="42386"/>
                    <a:pt x="154875" y="45244"/>
                    <a:pt x="140588" y="50006"/>
                  </a:cubicBezTo>
                  <a:cubicBezTo>
                    <a:pt x="143445" y="32861"/>
                    <a:pt x="145350" y="23336"/>
                    <a:pt x="144398" y="21431"/>
                  </a:cubicBezTo>
                  <a:cubicBezTo>
                    <a:pt x="144398" y="18574"/>
                    <a:pt x="143445" y="22384"/>
                    <a:pt x="131062" y="38576"/>
                  </a:cubicBezTo>
                  <a:cubicBezTo>
                    <a:pt x="118680" y="53816"/>
                    <a:pt x="95820" y="63341"/>
                    <a:pt x="95820" y="63341"/>
                  </a:cubicBezTo>
                  <a:cubicBezTo>
                    <a:pt x="95820" y="63341"/>
                    <a:pt x="102487" y="42386"/>
                    <a:pt x="110108" y="7144"/>
                  </a:cubicBezTo>
                  <a:cubicBezTo>
                    <a:pt x="107250" y="10001"/>
                    <a:pt x="104393" y="12859"/>
                    <a:pt x="101535" y="15716"/>
                  </a:cubicBezTo>
                  <a:cubicBezTo>
                    <a:pt x="94868" y="38576"/>
                    <a:pt x="87248" y="67151"/>
                    <a:pt x="86295" y="68104"/>
                  </a:cubicBezTo>
                  <a:cubicBezTo>
                    <a:pt x="85343" y="70009"/>
                    <a:pt x="106298" y="64294"/>
                    <a:pt x="117728" y="59531"/>
                  </a:cubicBezTo>
                  <a:cubicBezTo>
                    <a:pt x="130110" y="54769"/>
                    <a:pt x="132968" y="52864"/>
                    <a:pt x="132968" y="52864"/>
                  </a:cubicBezTo>
                  <a:cubicBezTo>
                    <a:pt x="132968" y="52864"/>
                    <a:pt x="121537" y="70961"/>
                    <a:pt x="124395" y="70009"/>
                  </a:cubicBezTo>
                  <a:cubicBezTo>
                    <a:pt x="127253" y="67151"/>
                    <a:pt x="163448" y="51911"/>
                    <a:pt x="163448" y="51911"/>
                  </a:cubicBezTo>
                  <a:close/>
                </a:path>
              </a:pathLst>
            </a:custGeom>
            <a:solidFill>
              <a:srgbClr val="D1A2A4"/>
            </a:solidFill>
            <a:ln w="9525" cap="flat">
              <a:noFill/>
              <a:prstDash val="solid"/>
              <a:miter/>
            </a:ln>
          </p:spPr>
          <p:txBody>
            <a:bodyPr rtlCol="0" anchor="ctr"/>
            <a:lstStyle/>
            <a:p>
              <a:endParaRPr lang="zh-CN" altLang="en-US"/>
            </a:p>
          </p:txBody>
        </p:sp>
        <p:sp>
          <p:nvSpPr>
            <p:cNvPr id="313" name="任意多边形: 形状 312">
              <a:extLst>
                <a:ext uri="{FF2B5EF4-FFF2-40B4-BE49-F238E27FC236}">
                  <a16:creationId xmlns:a16="http://schemas.microsoft.com/office/drawing/2014/main" id="{6D13DF36-5CCE-4153-AE43-A282E35B4E2E}"/>
                </a:ext>
              </a:extLst>
            </p:cNvPr>
            <p:cNvSpPr/>
            <p:nvPr/>
          </p:nvSpPr>
          <p:spPr>
            <a:xfrm>
              <a:off x="2690336" y="1473041"/>
              <a:ext cx="76200" cy="209550"/>
            </a:xfrm>
            <a:custGeom>
              <a:avLst/>
              <a:gdLst>
                <a:gd name="connsiteX0" fmla="*/ 44291 w 76200"/>
                <a:gd name="connsiteY0" fmla="*/ 98584 h 209550"/>
                <a:gd name="connsiteX1" fmla="*/ 55721 w 76200"/>
                <a:gd name="connsiteY1" fmla="*/ 159544 h 209550"/>
                <a:gd name="connsiteX2" fmla="*/ 54769 w 76200"/>
                <a:gd name="connsiteY2" fmla="*/ 197644 h 209550"/>
                <a:gd name="connsiteX3" fmla="*/ 61436 w 76200"/>
                <a:gd name="connsiteY3" fmla="*/ 203359 h 209550"/>
                <a:gd name="connsiteX4" fmla="*/ 63341 w 76200"/>
                <a:gd name="connsiteY4" fmla="*/ 194786 h 209550"/>
                <a:gd name="connsiteX5" fmla="*/ 74771 w 76200"/>
                <a:gd name="connsiteY5" fmla="*/ 192881 h 209550"/>
                <a:gd name="connsiteX6" fmla="*/ 76676 w 76200"/>
                <a:gd name="connsiteY6" fmla="*/ 135731 h 209550"/>
                <a:gd name="connsiteX7" fmla="*/ 34766 w 76200"/>
                <a:gd name="connsiteY7" fmla="*/ 52864 h 209550"/>
                <a:gd name="connsiteX8" fmla="*/ 7144 w 76200"/>
                <a:gd name="connsiteY8" fmla="*/ 7144 h 209550"/>
                <a:gd name="connsiteX9" fmla="*/ 43339 w 76200"/>
                <a:gd name="connsiteY9" fmla="*/ 91916 h 209550"/>
                <a:gd name="connsiteX10" fmla="*/ 44291 w 76200"/>
                <a:gd name="connsiteY10" fmla="*/ 98584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209550">
                  <a:moveTo>
                    <a:pt x="44291" y="98584"/>
                  </a:moveTo>
                  <a:cubicBezTo>
                    <a:pt x="47149" y="103346"/>
                    <a:pt x="53816" y="127159"/>
                    <a:pt x="55721" y="159544"/>
                  </a:cubicBezTo>
                  <a:cubicBezTo>
                    <a:pt x="56674" y="175736"/>
                    <a:pt x="55721" y="188119"/>
                    <a:pt x="54769" y="197644"/>
                  </a:cubicBezTo>
                  <a:cubicBezTo>
                    <a:pt x="56674" y="199549"/>
                    <a:pt x="59531" y="201454"/>
                    <a:pt x="61436" y="203359"/>
                  </a:cubicBezTo>
                  <a:lnTo>
                    <a:pt x="63341" y="194786"/>
                  </a:lnTo>
                  <a:cubicBezTo>
                    <a:pt x="63341" y="194786"/>
                    <a:pt x="67151" y="193834"/>
                    <a:pt x="74771" y="192881"/>
                  </a:cubicBezTo>
                  <a:lnTo>
                    <a:pt x="76676" y="135731"/>
                  </a:lnTo>
                  <a:cubicBezTo>
                    <a:pt x="47149" y="113824"/>
                    <a:pt x="46196" y="78581"/>
                    <a:pt x="34766" y="52864"/>
                  </a:cubicBezTo>
                  <a:cubicBezTo>
                    <a:pt x="24289" y="29051"/>
                    <a:pt x="14764" y="12859"/>
                    <a:pt x="7144" y="7144"/>
                  </a:cubicBezTo>
                  <a:cubicBezTo>
                    <a:pt x="8096" y="8096"/>
                    <a:pt x="40481" y="84296"/>
                    <a:pt x="43339" y="91916"/>
                  </a:cubicBezTo>
                  <a:cubicBezTo>
                    <a:pt x="45244" y="93821"/>
                    <a:pt x="45244" y="96679"/>
                    <a:pt x="44291" y="98584"/>
                  </a:cubicBezTo>
                  <a:close/>
                </a:path>
              </a:pathLst>
            </a:custGeom>
            <a:solidFill>
              <a:srgbClr val="D7B6BC"/>
            </a:solidFill>
            <a:ln w="9525" cap="flat">
              <a:noFill/>
              <a:prstDash val="solid"/>
              <a:miter/>
            </a:ln>
          </p:spPr>
          <p:txBody>
            <a:bodyPr rtlCol="0" anchor="ctr"/>
            <a:lstStyle/>
            <a:p>
              <a:endParaRPr lang="zh-CN" altLang="en-US"/>
            </a:p>
          </p:txBody>
        </p:sp>
        <p:sp>
          <p:nvSpPr>
            <p:cNvPr id="314" name="任意多边形: 形状 313">
              <a:extLst>
                <a:ext uri="{FF2B5EF4-FFF2-40B4-BE49-F238E27FC236}">
                  <a16:creationId xmlns:a16="http://schemas.microsoft.com/office/drawing/2014/main" id="{68B2CD3B-9E61-4493-BB1B-FAD91DF22D52}"/>
                </a:ext>
              </a:extLst>
            </p:cNvPr>
            <p:cNvSpPr/>
            <p:nvPr/>
          </p:nvSpPr>
          <p:spPr>
            <a:xfrm>
              <a:off x="2340768" y="2443638"/>
              <a:ext cx="266700" cy="76200"/>
            </a:xfrm>
            <a:custGeom>
              <a:avLst/>
              <a:gdLst>
                <a:gd name="connsiteX0" fmla="*/ 268129 w 266700"/>
                <a:gd name="connsiteY0" fmla="*/ 7144 h 76200"/>
                <a:gd name="connsiteX1" fmla="*/ 7144 w 266700"/>
                <a:gd name="connsiteY1" fmla="*/ 7144 h 76200"/>
                <a:gd name="connsiteX2" fmla="*/ 7144 w 266700"/>
                <a:gd name="connsiteY2" fmla="*/ 71914 h 76200"/>
                <a:gd name="connsiteX3" fmla="*/ 268129 w 266700"/>
                <a:gd name="connsiteY3" fmla="*/ 71914 h 76200"/>
                <a:gd name="connsiteX4" fmla="*/ 268129 w 266700"/>
                <a:gd name="connsiteY4" fmla="*/ 66199 h 76200"/>
                <a:gd name="connsiteX5" fmla="*/ 246221 w 266700"/>
                <a:gd name="connsiteY5" fmla="*/ 66199 h 76200"/>
                <a:gd name="connsiteX6" fmla="*/ 246221 w 266700"/>
                <a:gd name="connsiteY6" fmla="*/ 12859 h 76200"/>
                <a:gd name="connsiteX7" fmla="*/ 268129 w 266700"/>
                <a:gd name="connsiteY7" fmla="*/ 1285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76200">
                  <a:moveTo>
                    <a:pt x="268129" y="7144"/>
                  </a:moveTo>
                  <a:lnTo>
                    <a:pt x="7144" y="7144"/>
                  </a:lnTo>
                  <a:lnTo>
                    <a:pt x="7144" y="71914"/>
                  </a:lnTo>
                  <a:lnTo>
                    <a:pt x="268129" y="71914"/>
                  </a:lnTo>
                  <a:lnTo>
                    <a:pt x="268129" y="66199"/>
                  </a:lnTo>
                  <a:lnTo>
                    <a:pt x="246221" y="66199"/>
                  </a:lnTo>
                  <a:lnTo>
                    <a:pt x="246221" y="12859"/>
                  </a:lnTo>
                  <a:lnTo>
                    <a:pt x="268129" y="12859"/>
                  </a:lnTo>
                  <a:close/>
                </a:path>
              </a:pathLst>
            </a:custGeom>
            <a:solidFill>
              <a:srgbClr val="22415D"/>
            </a:solidFill>
            <a:ln w="9525" cap="flat">
              <a:noFill/>
              <a:prstDash val="solid"/>
              <a:miter/>
            </a:ln>
          </p:spPr>
          <p:txBody>
            <a:bodyPr rtlCol="0" anchor="ctr"/>
            <a:lstStyle/>
            <a:p>
              <a:endParaRPr lang="zh-CN" altLang="en-US"/>
            </a:p>
          </p:txBody>
        </p:sp>
        <p:sp>
          <p:nvSpPr>
            <p:cNvPr id="315" name="任意多边形: 形状 314">
              <a:extLst>
                <a:ext uri="{FF2B5EF4-FFF2-40B4-BE49-F238E27FC236}">
                  <a16:creationId xmlns:a16="http://schemas.microsoft.com/office/drawing/2014/main" id="{A0F5E29E-67C0-438F-AF4F-632706582F51}"/>
                </a:ext>
              </a:extLst>
            </p:cNvPr>
            <p:cNvSpPr/>
            <p:nvPr/>
          </p:nvSpPr>
          <p:spPr>
            <a:xfrm>
              <a:off x="2346483" y="2449353"/>
              <a:ext cx="266700" cy="66675"/>
            </a:xfrm>
            <a:custGeom>
              <a:avLst/>
              <a:gdLst>
                <a:gd name="connsiteX0" fmla="*/ 257651 w 266700"/>
                <a:gd name="connsiteY0" fmla="*/ 7144 h 66675"/>
                <a:gd name="connsiteX1" fmla="*/ 7144 w 266700"/>
                <a:gd name="connsiteY1" fmla="*/ 7144 h 66675"/>
                <a:gd name="connsiteX2" fmla="*/ 7144 w 266700"/>
                <a:gd name="connsiteY2" fmla="*/ 61436 h 66675"/>
                <a:gd name="connsiteX3" fmla="*/ 259556 w 266700"/>
                <a:gd name="connsiteY3" fmla="*/ 61436 h 66675"/>
                <a:gd name="connsiteX4" fmla="*/ 251936 w 266700"/>
                <a:gd name="connsiteY4" fmla="*/ 31909 h 66675"/>
                <a:gd name="connsiteX5" fmla="*/ 257651 w 266700"/>
                <a:gd name="connsiteY5"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0" h="66675">
                  <a:moveTo>
                    <a:pt x="257651" y="7144"/>
                  </a:moveTo>
                  <a:lnTo>
                    <a:pt x="7144" y="7144"/>
                  </a:lnTo>
                  <a:lnTo>
                    <a:pt x="7144" y="61436"/>
                  </a:lnTo>
                  <a:lnTo>
                    <a:pt x="259556" y="61436"/>
                  </a:lnTo>
                  <a:cubicBezTo>
                    <a:pt x="254794" y="52864"/>
                    <a:pt x="251936" y="43339"/>
                    <a:pt x="251936" y="31909"/>
                  </a:cubicBezTo>
                  <a:cubicBezTo>
                    <a:pt x="251936" y="22384"/>
                    <a:pt x="253841" y="13811"/>
                    <a:pt x="257651" y="7144"/>
                  </a:cubicBezTo>
                  <a:close/>
                </a:path>
              </a:pathLst>
            </a:custGeom>
            <a:solidFill>
              <a:srgbClr val="AFBFD6"/>
            </a:solidFill>
            <a:ln w="9525" cap="flat">
              <a:noFill/>
              <a:prstDash val="solid"/>
              <a:miter/>
            </a:ln>
          </p:spPr>
          <p:txBody>
            <a:bodyPr rtlCol="0" anchor="ctr"/>
            <a:lstStyle/>
            <a:p>
              <a:endParaRPr lang="zh-CN" altLang="en-US"/>
            </a:p>
          </p:txBody>
        </p:sp>
        <p:sp>
          <p:nvSpPr>
            <p:cNvPr id="316" name="任意多边形: 形状 315">
              <a:extLst>
                <a:ext uri="{FF2B5EF4-FFF2-40B4-BE49-F238E27FC236}">
                  <a16:creationId xmlns:a16="http://schemas.microsoft.com/office/drawing/2014/main" id="{0278E021-89DC-480B-A3F5-0FC521A4BAF0}"/>
                </a:ext>
              </a:extLst>
            </p:cNvPr>
            <p:cNvSpPr/>
            <p:nvPr/>
          </p:nvSpPr>
          <p:spPr>
            <a:xfrm>
              <a:off x="2325766" y="2443638"/>
              <a:ext cx="161925" cy="76200"/>
            </a:xfrm>
            <a:custGeom>
              <a:avLst/>
              <a:gdLst>
                <a:gd name="connsiteX0" fmla="*/ 164068 w 161925"/>
                <a:gd name="connsiteY0" fmla="*/ 7144 h 76200"/>
                <a:gd name="connsiteX1" fmla="*/ 22146 w 161925"/>
                <a:gd name="connsiteY1" fmla="*/ 7144 h 76200"/>
                <a:gd name="connsiteX2" fmla="*/ 22146 w 161925"/>
                <a:gd name="connsiteY2" fmla="*/ 71914 h 76200"/>
                <a:gd name="connsiteX3" fmla="*/ 164068 w 161925"/>
                <a:gd name="connsiteY3" fmla="*/ 71914 h 76200"/>
                <a:gd name="connsiteX4" fmla="*/ 164068 w 161925"/>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76200">
                  <a:moveTo>
                    <a:pt x="164068" y="7144"/>
                  </a:moveTo>
                  <a:cubicBezTo>
                    <a:pt x="115491" y="7144"/>
                    <a:pt x="70723" y="7144"/>
                    <a:pt x="22146" y="7144"/>
                  </a:cubicBezTo>
                  <a:cubicBezTo>
                    <a:pt x="2143" y="7144"/>
                    <a:pt x="2143" y="71914"/>
                    <a:pt x="22146" y="71914"/>
                  </a:cubicBezTo>
                  <a:cubicBezTo>
                    <a:pt x="70723" y="71914"/>
                    <a:pt x="115491" y="71914"/>
                    <a:pt x="164068" y="71914"/>
                  </a:cubicBezTo>
                  <a:cubicBezTo>
                    <a:pt x="146923" y="60484"/>
                    <a:pt x="147876" y="20479"/>
                    <a:pt x="164068" y="7144"/>
                  </a:cubicBezTo>
                  <a:close/>
                </a:path>
              </a:pathLst>
            </a:custGeom>
            <a:solidFill>
              <a:srgbClr val="843E39"/>
            </a:solidFill>
            <a:ln w="9525" cap="flat">
              <a:noFill/>
              <a:prstDash val="solid"/>
              <a:miter/>
            </a:ln>
          </p:spPr>
          <p:txBody>
            <a:bodyPr rtlCol="0" anchor="ctr"/>
            <a:lstStyle/>
            <a:p>
              <a:endParaRPr lang="zh-CN" altLang="en-US"/>
            </a:p>
          </p:txBody>
        </p:sp>
        <p:sp>
          <p:nvSpPr>
            <p:cNvPr id="317" name="任意多边形: 形状 316">
              <a:extLst>
                <a:ext uri="{FF2B5EF4-FFF2-40B4-BE49-F238E27FC236}">
                  <a16:creationId xmlns:a16="http://schemas.microsoft.com/office/drawing/2014/main" id="{2FC5F41A-A510-4095-B467-1B078000972C}"/>
                </a:ext>
              </a:extLst>
            </p:cNvPr>
            <p:cNvSpPr/>
            <p:nvPr/>
          </p:nvSpPr>
          <p:spPr>
            <a:xfrm>
              <a:off x="2465423" y="2442686"/>
              <a:ext cx="142875" cy="76200"/>
            </a:xfrm>
            <a:custGeom>
              <a:avLst/>
              <a:gdLst>
                <a:gd name="connsiteX0" fmla="*/ 20602 w 142875"/>
                <a:gd name="connsiteY0" fmla="*/ 67151 h 76200"/>
                <a:gd name="connsiteX1" fmla="*/ 121567 w 142875"/>
                <a:gd name="connsiteY1" fmla="*/ 67151 h 76200"/>
                <a:gd name="connsiteX2" fmla="*/ 140617 w 142875"/>
                <a:gd name="connsiteY2" fmla="*/ 67151 h 76200"/>
                <a:gd name="connsiteX3" fmla="*/ 144427 w 142875"/>
                <a:gd name="connsiteY3" fmla="*/ 67151 h 76200"/>
                <a:gd name="connsiteX4" fmla="*/ 144427 w 142875"/>
                <a:gd name="connsiteY4" fmla="*/ 71914 h 76200"/>
                <a:gd name="connsiteX5" fmla="*/ 28222 w 142875"/>
                <a:gd name="connsiteY5" fmla="*/ 71914 h 76200"/>
                <a:gd name="connsiteX6" fmla="*/ 15839 w 142875"/>
                <a:gd name="connsiteY6" fmla="*/ 71914 h 76200"/>
                <a:gd name="connsiteX7" fmla="*/ 14887 w 142875"/>
                <a:gd name="connsiteY7" fmla="*/ 7144 h 76200"/>
                <a:gd name="connsiteX8" fmla="*/ 27269 w 142875"/>
                <a:gd name="connsiteY8" fmla="*/ 7144 h 76200"/>
                <a:gd name="connsiteX9" fmla="*/ 143474 w 142875"/>
                <a:gd name="connsiteY9" fmla="*/ 7144 h 76200"/>
                <a:gd name="connsiteX10" fmla="*/ 143474 w 142875"/>
                <a:gd name="connsiteY10" fmla="*/ 11906 h 76200"/>
                <a:gd name="connsiteX11" fmla="*/ 137759 w 142875"/>
                <a:gd name="connsiteY11" fmla="*/ 11906 h 76200"/>
                <a:gd name="connsiteX12" fmla="*/ 120614 w 142875"/>
                <a:gd name="connsiteY12" fmla="*/ 11906 h 76200"/>
                <a:gd name="connsiteX13" fmla="*/ 20602 w 142875"/>
                <a:gd name="connsiteY13" fmla="*/ 11906 h 76200"/>
                <a:gd name="connsiteX14" fmla="*/ 20602 w 142875"/>
                <a:gd name="connsiteY14" fmla="*/ 6715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76200">
                  <a:moveTo>
                    <a:pt x="20602" y="67151"/>
                  </a:moveTo>
                  <a:lnTo>
                    <a:pt x="121567" y="67151"/>
                  </a:lnTo>
                  <a:lnTo>
                    <a:pt x="140617" y="67151"/>
                  </a:lnTo>
                  <a:lnTo>
                    <a:pt x="144427" y="67151"/>
                  </a:lnTo>
                  <a:lnTo>
                    <a:pt x="144427" y="71914"/>
                  </a:lnTo>
                  <a:lnTo>
                    <a:pt x="28222" y="71914"/>
                  </a:lnTo>
                  <a:lnTo>
                    <a:pt x="15839" y="71914"/>
                  </a:lnTo>
                  <a:cubicBezTo>
                    <a:pt x="4409" y="56674"/>
                    <a:pt x="4409" y="24289"/>
                    <a:pt x="14887" y="7144"/>
                  </a:cubicBezTo>
                  <a:lnTo>
                    <a:pt x="27269" y="7144"/>
                  </a:lnTo>
                  <a:lnTo>
                    <a:pt x="143474" y="7144"/>
                  </a:lnTo>
                  <a:lnTo>
                    <a:pt x="143474" y="11906"/>
                  </a:lnTo>
                  <a:lnTo>
                    <a:pt x="137759" y="11906"/>
                  </a:lnTo>
                  <a:lnTo>
                    <a:pt x="120614" y="11906"/>
                  </a:lnTo>
                  <a:lnTo>
                    <a:pt x="20602" y="11906"/>
                  </a:lnTo>
                  <a:cubicBezTo>
                    <a:pt x="11077" y="28099"/>
                    <a:pt x="11077" y="53816"/>
                    <a:pt x="20602" y="67151"/>
                  </a:cubicBezTo>
                  <a:close/>
                </a:path>
              </a:pathLst>
            </a:custGeom>
            <a:solidFill>
              <a:srgbClr val="673736"/>
            </a:solidFill>
            <a:ln w="9525" cap="flat">
              <a:noFill/>
              <a:prstDash val="solid"/>
              <a:miter/>
            </a:ln>
          </p:spPr>
          <p:txBody>
            <a:bodyPr rtlCol="0" anchor="ctr"/>
            <a:lstStyle/>
            <a:p>
              <a:endParaRPr lang="zh-CN" altLang="en-US"/>
            </a:p>
          </p:txBody>
        </p:sp>
        <p:sp>
          <p:nvSpPr>
            <p:cNvPr id="318" name="任意多边形: 形状 317">
              <a:extLst>
                <a:ext uri="{FF2B5EF4-FFF2-40B4-BE49-F238E27FC236}">
                  <a16:creationId xmlns:a16="http://schemas.microsoft.com/office/drawing/2014/main" id="{616FC0CA-6583-4172-AD9D-B8EF41FE661D}"/>
                </a:ext>
              </a:extLst>
            </p:cNvPr>
            <p:cNvSpPr/>
            <p:nvPr/>
          </p:nvSpPr>
          <p:spPr>
            <a:xfrm>
              <a:off x="2319813" y="2379821"/>
              <a:ext cx="266700" cy="76200"/>
            </a:xfrm>
            <a:custGeom>
              <a:avLst/>
              <a:gdLst>
                <a:gd name="connsiteX0" fmla="*/ 7144 w 266700"/>
                <a:gd name="connsiteY0" fmla="*/ 7144 h 76200"/>
                <a:gd name="connsiteX1" fmla="*/ 268129 w 266700"/>
                <a:gd name="connsiteY1" fmla="*/ 7144 h 76200"/>
                <a:gd name="connsiteX2" fmla="*/ 268129 w 266700"/>
                <a:gd name="connsiteY2" fmla="*/ 70961 h 76200"/>
                <a:gd name="connsiteX3" fmla="*/ 7144 w 266700"/>
                <a:gd name="connsiteY3" fmla="*/ 70961 h 76200"/>
                <a:gd name="connsiteX4" fmla="*/ 7144 w 266700"/>
                <a:gd name="connsiteY4" fmla="*/ 66199 h 76200"/>
                <a:gd name="connsiteX5" fmla="*/ 30004 w 266700"/>
                <a:gd name="connsiteY5" fmla="*/ 66199 h 76200"/>
                <a:gd name="connsiteX6" fmla="*/ 30004 w 266700"/>
                <a:gd name="connsiteY6" fmla="*/ 11906 h 76200"/>
                <a:gd name="connsiteX7" fmla="*/ 7144 w 266700"/>
                <a:gd name="connsiteY7" fmla="*/ 1190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76200">
                  <a:moveTo>
                    <a:pt x="7144" y="7144"/>
                  </a:moveTo>
                  <a:lnTo>
                    <a:pt x="268129" y="7144"/>
                  </a:lnTo>
                  <a:lnTo>
                    <a:pt x="268129" y="70961"/>
                  </a:lnTo>
                  <a:lnTo>
                    <a:pt x="7144" y="70961"/>
                  </a:lnTo>
                  <a:lnTo>
                    <a:pt x="7144" y="66199"/>
                  </a:lnTo>
                  <a:lnTo>
                    <a:pt x="30004" y="66199"/>
                  </a:lnTo>
                  <a:lnTo>
                    <a:pt x="30004" y="11906"/>
                  </a:lnTo>
                  <a:lnTo>
                    <a:pt x="7144" y="11906"/>
                  </a:lnTo>
                  <a:close/>
                </a:path>
              </a:pathLst>
            </a:custGeom>
            <a:solidFill>
              <a:srgbClr val="22415D"/>
            </a:solidFill>
            <a:ln w="9525" cap="flat">
              <a:noFill/>
              <a:prstDash val="solid"/>
              <a:miter/>
            </a:ln>
          </p:spPr>
          <p:txBody>
            <a:bodyPr rtlCol="0" anchor="ctr"/>
            <a:lstStyle/>
            <a:p>
              <a:endParaRPr lang="zh-CN" altLang="en-US"/>
            </a:p>
          </p:txBody>
        </p:sp>
        <p:sp>
          <p:nvSpPr>
            <p:cNvPr id="319" name="任意多边形: 形状 318">
              <a:extLst>
                <a:ext uri="{FF2B5EF4-FFF2-40B4-BE49-F238E27FC236}">
                  <a16:creationId xmlns:a16="http://schemas.microsoft.com/office/drawing/2014/main" id="{68658AC7-C172-4E05-B616-57C3BA69A81B}"/>
                </a:ext>
              </a:extLst>
            </p:cNvPr>
            <p:cNvSpPr/>
            <p:nvPr/>
          </p:nvSpPr>
          <p:spPr>
            <a:xfrm>
              <a:off x="2323623" y="2384583"/>
              <a:ext cx="266700" cy="66675"/>
            </a:xfrm>
            <a:custGeom>
              <a:avLst/>
              <a:gdLst>
                <a:gd name="connsiteX0" fmla="*/ 9049 w 266700"/>
                <a:gd name="connsiteY0" fmla="*/ 7144 h 66675"/>
                <a:gd name="connsiteX1" fmla="*/ 259556 w 266700"/>
                <a:gd name="connsiteY1" fmla="*/ 7144 h 66675"/>
                <a:gd name="connsiteX2" fmla="*/ 259556 w 266700"/>
                <a:gd name="connsiteY2" fmla="*/ 61436 h 66675"/>
                <a:gd name="connsiteX3" fmla="*/ 7144 w 266700"/>
                <a:gd name="connsiteY3" fmla="*/ 61436 h 66675"/>
                <a:gd name="connsiteX4" fmla="*/ 14764 w 266700"/>
                <a:gd name="connsiteY4" fmla="*/ 31909 h 66675"/>
                <a:gd name="connsiteX5" fmla="*/ 9049 w 266700"/>
                <a:gd name="connsiteY5"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0" h="66675">
                  <a:moveTo>
                    <a:pt x="9049" y="7144"/>
                  </a:moveTo>
                  <a:lnTo>
                    <a:pt x="259556" y="7144"/>
                  </a:lnTo>
                  <a:lnTo>
                    <a:pt x="259556" y="61436"/>
                  </a:lnTo>
                  <a:lnTo>
                    <a:pt x="7144" y="61436"/>
                  </a:lnTo>
                  <a:cubicBezTo>
                    <a:pt x="11906" y="52864"/>
                    <a:pt x="14764" y="43339"/>
                    <a:pt x="14764" y="31909"/>
                  </a:cubicBezTo>
                  <a:cubicBezTo>
                    <a:pt x="13811" y="23336"/>
                    <a:pt x="11906" y="14764"/>
                    <a:pt x="9049" y="7144"/>
                  </a:cubicBezTo>
                  <a:close/>
                </a:path>
              </a:pathLst>
            </a:custGeom>
            <a:solidFill>
              <a:srgbClr val="AFBFD6"/>
            </a:solidFill>
            <a:ln w="9525" cap="flat">
              <a:noFill/>
              <a:prstDash val="solid"/>
              <a:miter/>
            </a:ln>
          </p:spPr>
          <p:txBody>
            <a:bodyPr rtlCol="0" anchor="ctr"/>
            <a:lstStyle/>
            <a:p>
              <a:endParaRPr lang="zh-CN" altLang="en-US"/>
            </a:p>
          </p:txBody>
        </p:sp>
        <p:sp>
          <p:nvSpPr>
            <p:cNvPr id="320" name="任意多边形: 形状 319">
              <a:extLst>
                <a:ext uri="{FF2B5EF4-FFF2-40B4-BE49-F238E27FC236}">
                  <a16:creationId xmlns:a16="http://schemas.microsoft.com/office/drawing/2014/main" id="{3B9BB313-6534-4928-9D7C-2F2C2C9267A6}"/>
                </a:ext>
              </a:extLst>
            </p:cNvPr>
            <p:cNvSpPr/>
            <p:nvPr/>
          </p:nvSpPr>
          <p:spPr>
            <a:xfrm>
              <a:off x="2438876" y="2379821"/>
              <a:ext cx="161925" cy="76200"/>
            </a:xfrm>
            <a:custGeom>
              <a:avLst/>
              <a:gdLst>
                <a:gd name="connsiteX0" fmla="*/ 7144 w 161925"/>
                <a:gd name="connsiteY0" fmla="*/ 7144 h 76200"/>
                <a:gd name="connsiteX1" fmla="*/ 149066 w 161925"/>
                <a:gd name="connsiteY1" fmla="*/ 7144 h 76200"/>
                <a:gd name="connsiteX2" fmla="*/ 149066 w 161925"/>
                <a:gd name="connsiteY2" fmla="*/ 71914 h 76200"/>
                <a:gd name="connsiteX3" fmla="*/ 7144 w 161925"/>
                <a:gd name="connsiteY3" fmla="*/ 71914 h 76200"/>
                <a:gd name="connsiteX4" fmla="*/ 7144 w 161925"/>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76200">
                  <a:moveTo>
                    <a:pt x="7144" y="7144"/>
                  </a:moveTo>
                  <a:cubicBezTo>
                    <a:pt x="55721" y="7144"/>
                    <a:pt x="100489" y="7144"/>
                    <a:pt x="149066" y="7144"/>
                  </a:cubicBezTo>
                  <a:cubicBezTo>
                    <a:pt x="169069" y="7144"/>
                    <a:pt x="169069" y="71914"/>
                    <a:pt x="149066" y="71914"/>
                  </a:cubicBezTo>
                  <a:cubicBezTo>
                    <a:pt x="100489" y="71914"/>
                    <a:pt x="55721" y="71914"/>
                    <a:pt x="7144" y="71914"/>
                  </a:cubicBezTo>
                  <a:cubicBezTo>
                    <a:pt x="24289" y="60484"/>
                    <a:pt x="23336" y="20479"/>
                    <a:pt x="7144" y="7144"/>
                  </a:cubicBezTo>
                  <a:close/>
                </a:path>
              </a:pathLst>
            </a:custGeom>
            <a:solidFill>
              <a:srgbClr val="414E60"/>
            </a:solidFill>
            <a:ln w="9525" cap="flat">
              <a:noFill/>
              <a:prstDash val="solid"/>
              <a:miter/>
            </a:ln>
          </p:spPr>
          <p:txBody>
            <a:bodyPr rtlCol="0" anchor="ctr"/>
            <a:lstStyle/>
            <a:p>
              <a:endParaRPr lang="zh-CN" altLang="en-US"/>
            </a:p>
          </p:txBody>
        </p:sp>
        <p:sp>
          <p:nvSpPr>
            <p:cNvPr id="321" name="任意多边形: 形状 320">
              <a:extLst>
                <a:ext uri="{FF2B5EF4-FFF2-40B4-BE49-F238E27FC236}">
                  <a16:creationId xmlns:a16="http://schemas.microsoft.com/office/drawing/2014/main" id="{0FCBDA31-3879-495B-9D41-1E60EDD0E562}"/>
                </a:ext>
              </a:extLst>
            </p:cNvPr>
            <p:cNvSpPr/>
            <p:nvPr/>
          </p:nvSpPr>
          <p:spPr>
            <a:xfrm>
              <a:off x="2319813" y="2378868"/>
              <a:ext cx="142875" cy="76200"/>
            </a:xfrm>
            <a:custGeom>
              <a:avLst/>
              <a:gdLst>
                <a:gd name="connsiteX0" fmla="*/ 130969 w 142875"/>
                <a:gd name="connsiteY0" fmla="*/ 67151 h 76200"/>
                <a:gd name="connsiteX1" fmla="*/ 30004 w 142875"/>
                <a:gd name="connsiteY1" fmla="*/ 67151 h 76200"/>
                <a:gd name="connsiteX2" fmla="*/ 10954 w 142875"/>
                <a:gd name="connsiteY2" fmla="*/ 67151 h 76200"/>
                <a:gd name="connsiteX3" fmla="*/ 7144 w 142875"/>
                <a:gd name="connsiteY3" fmla="*/ 67151 h 76200"/>
                <a:gd name="connsiteX4" fmla="*/ 7144 w 142875"/>
                <a:gd name="connsiteY4" fmla="*/ 71914 h 76200"/>
                <a:gd name="connsiteX5" fmla="*/ 123349 w 142875"/>
                <a:gd name="connsiteY5" fmla="*/ 71914 h 76200"/>
                <a:gd name="connsiteX6" fmla="*/ 135731 w 142875"/>
                <a:gd name="connsiteY6" fmla="*/ 71914 h 76200"/>
                <a:gd name="connsiteX7" fmla="*/ 136684 w 142875"/>
                <a:gd name="connsiteY7" fmla="*/ 7144 h 76200"/>
                <a:gd name="connsiteX8" fmla="*/ 123349 w 142875"/>
                <a:gd name="connsiteY8" fmla="*/ 7144 h 76200"/>
                <a:gd name="connsiteX9" fmla="*/ 7144 w 142875"/>
                <a:gd name="connsiteY9" fmla="*/ 7144 h 76200"/>
                <a:gd name="connsiteX10" fmla="*/ 7144 w 142875"/>
                <a:gd name="connsiteY10" fmla="*/ 11906 h 76200"/>
                <a:gd name="connsiteX11" fmla="*/ 12859 w 142875"/>
                <a:gd name="connsiteY11" fmla="*/ 11906 h 76200"/>
                <a:gd name="connsiteX12" fmla="*/ 30004 w 142875"/>
                <a:gd name="connsiteY12" fmla="*/ 11906 h 76200"/>
                <a:gd name="connsiteX13" fmla="*/ 130016 w 142875"/>
                <a:gd name="connsiteY13" fmla="*/ 11906 h 76200"/>
                <a:gd name="connsiteX14" fmla="*/ 130969 w 142875"/>
                <a:gd name="connsiteY14" fmla="*/ 6715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76200">
                  <a:moveTo>
                    <a:pt x="130969" y="67151"/>
                  </a:moveTo>
                  <a:lnTo>
                    <a:pt x="30004" y="67151"/>
                  </a:lnTo>
                  <a:lnTo>
                    <a:pt x="10954" y="67151"/>
                  </a:lnTo>
                  <a:lnTo>
                    <a:pt x="7144" y="67151"/>
                  </a:lnTo>
                  <a:lnTo>
                    <a:pt x="7144" y="71914"/>
                  </a:lnTo>
                  <a:lnTo>
                    <a:pt x="123349" y="71914"/>
                  </a:lnTo>
                  <a:lnTo>
                    <a:pt x="135731" y="71914"/>
                  </a:lnTo>
                  <a:cubicBezTo>
                    <a:pt x="147161" y="56674"/>
                    <a:pt x="147161" y="24289"/>
                    <a:pt x="136684" y="7144"/>
                  </a:cubicBezTo>
                  <a:lnTo>
                    <a:pt x="123349" y="7144"/>
                  </a:lnTo>
                  <a:lnTo>
                    <a:pt x="7144" y="7144"/>
                  </a:lnTo>
                  <a:lnTo>
                    <a:pt x="7144" y="11906"/>
                  </a:lnTo>
                  <a:lnTo>
                    <a:pt x="12859" y="11906"/>
                  </a:lnTo>
                  <a:lnTo>
                    <a:pt x="30004" y="11906"/>
                  </a:lnTo>
                  <a:lnTo>
                    <a:pt x="130016" y="11906"/>
                  </a:lnTo>
                  <a:cubicBezTo>
                    <a:pt x="139541" y="27146"/>
                    <a:pt x="140494" y="53816"/>
                    <a:pt x="130969" y="67151"/>
                  </a:cubicBezTo>
                  <a:close/>
                </a:path>
              </a:pathLst>
            </a:custGeom>
            <a:solidFill>
              <a:srgbClr val="313F4F"/>
            </a:solidFill>
            <a:ln w="9525" cap="flat">
              <a:noFill/>
              <a:prstDash val="solid"/>
              <a:miter/>
            </a:ln>
          </p:spPr>
          <p:txBody>
            <a:bodyPr rtlCol="0" anchor="ctr"/>
            <a:lstStyle/>
            <a:p>
              <a:endParaRPr lang="zh-CN" altLang="en-US"/>
            </a:p>
          </p:txBody>
        </p:sp>
        <p:sp>
          <p:nvSpPr>
            <p:cNvPr id="322" name="任意多边形: 形状 321">
              <a:extLst>
                <a:ext uri="{FF2B5EF4-FFF2-40B4-BE49-F238E27FC236}">
                  <a16:creationId xmlns:a16="http://schemas.microsoft.com/office/drawing/2014/main" id="{4C294ACE-C826-48BD-AA78-D187ED79D298}"/>
                </a:ext>
              </a:extLst>
            </p:cNvPr>
            <p:cNvSpPr/>
            <p:nvPr/>
          </p:nvSpPr>
          <p:spPr>
            <a:xfrm>
              <a:off x="2352198" y="2328386"/>
              <a:ext cx="219075" cy="57150"/>
            </a:xfrm>
            <a:custGeom>
              <a:avLst/>
              <a:gdLst>
                <a:gd name="connsiteX0" fmla="*/ 212884 w 219075"/>
                <a:gd name="connsiteY0" fmla="*/ 7144 h 57150"/>
                <a:gd name="connsiteX1" fmla="*/ 27146 w 219075"/>
                <a:gd name="connsiteY1" fmla="*/ 7144 h 57150"/>
                <a:gd name="connsiteX2" fmla="*/ 7144 w 219075"/>
                <a:gd name="connsiteY2" fmla="*/ 21431 h 57150"/>
                <a:gd name="connsiteX3" fmla="*/ 7144 w 219075"/>
                <a:gd name="connsiteY3" fmla="*/ 44291 h 57150"/>
                <a:gd name="connsiteX4" fmla="*/ 27146 w 219075"/>
                <a:gd name="connsiteY4" fmla="*/ 58579 h 57150"/>
                <a:gd name="connsiteX5" fmla="*/ 212884 w 219075"/>
                <a:gd name="connsiteY5" fmla="*/ 58579 h 57150"/>
                <a:gd name="connsiteX6" fmla="*/ 212884 w 219075"/>
                <a:gd name="connsiteY6" fmla="*/ 54769 h 57150"/>
                <a:gd name="connsiteX7" fmla="*/ 175736 w 219075"/>
                <a:gd name="connsiteY7" fmla="*/ 54769 h 57150"/>
                <a:gd name="connsiteX8" fmla="*/ 175736 w 219075"/>
                <a:gd name="connsiteY8" fmla="*/ 10954 h 57150"/>
                <a:gd name="connsiteX9" fmla="*/ 212884 w 219075"/>
                <a:gd name="connsiteY9" fmla="*/ 10954 h 57150"/>
                <a:gd name="connsiteX10" fmla="*/ 212884 w 219075"/>
                <a:gd name="connsiteY10"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75" h="57150">
                  <a:moveTo>
                    <a:pt x="212884" y="7144"/>
                  </a:moveTo>
                  <a:lnTo>
                    <a:pt x="27146" y="7144"/>
                  </a:lnTo>
                  <a:cubicBezTo>
                    <a:pt x="16669" y="7144"/>
                    <a:pt x="7144" y="13811"/>
                    <a:pt x="7144" y="21431"/>
                  </a:cubicBezTo>
                  <a:lnTo>
                    <a:pt x="7144" y="44291"/>
                  </a:lnTo>
                  <a:cubicBezTo>
                    <a:pt x="7144" y="51911"/>
                    <a:pt x="15716" y="58579"/>
                    <a:pt x="27146" y="58579"/>
                  </a:cubicBezTo>
                  <a:lnTo>
                    <a:pt x="212884" y="58579"/>
                  </a:lnTo>
                  <a:lnTo>
                    <a:pt x="212884" y="54769"/>
                  </a:lnTo>
                  <a:lnTo>
                    <a:pt x="175736" y="54769"/>
                  </a:lnTo>
                  <a:lnTo>
                    <a:pt x="175736" y="10954"/>
                  </a:lnTo>
                  <a:lnTo>
                    <a:pt x="212884" y="10954"/>
                  </a:lnTo>
                  <a:lnTo>
                    <a:pt x="212884" y="7144"/>
                  </a:lnTo>
                  <a:close/>
                </a:path>
              </a:pathLst>
            </a:custGeom>
            <a:solidFill>
              <a:srgbClr val="3B4645"/>
            </a:solidFill>
            <a:ln w="9525" cap="flat">
              <a:noFill/>
              <a:prstDash val="solid"/>
              <a:miter/>
            </a:ln>
          </p:spPr>
          <p:txBody>
            <a:bodyPr rtlCol="0" anchor="ctr"/>
            <a:lstStyle/>
            <a:p>
              <a:endParaRPr lang="zh-CN" altLang="en-US"/>
            </a:p>
          </p:txBody>
        </p:sp>
        <p:sp>
          <p:nvSpPr>
            <p:cNvPr id="323" name="任意多边形: 形状 322">
              <a:extLst>
                <a:ext uri="{FF2B5EF4-FFF2-40B4-BE49-F238E27FC236}">
                  <a16:creationId xmlns:a16="http://schemas.microsoft.com/office/drawing/2014/main" id="{A75AC4E1-0FE5-447A-93D5-7A57A4962766}"/>
                </a:ext>
              </a:extLst>
            </p:cNvPr>
            <p:cNvSpPr/>
            <p:nvPr/>
          </p:nvSpPr>
          <p:spPr>
            <a:xfrm>
              <a:off x="2446496" y="2328386"/>
              <a:ext cx="123825" cy="57150"/>
            </a:xfrm>
            <a:custGeom>
              <a:avLst/>
              <a:gdLst>
                <a:gd name="connsiteX0" fmla="*/ 118586 w 123825"/>
                <a:gd name="connsiteY0" fmla="*/ 7144 h 57150"/>
                <a:gd name="connsiteX1" fmla="*/ 7144 w 123825"/>
                <a:gd name="connsiteY1" fmla="*/ 7144 h 57150"/>
                <a:gd name="connsiteX2" fmla="*/ 7144 w 123825"/>
                <a:gd name="connsiteY2" fmla="*/ 58579 h 57150"/>
                <a:gd name="connsiteX3" fmla="*/ 118586 w 123825"/>
                <a:gd name="connsiteY3" fmla="*/ 58579 h 57150"/>
                <a:gd name="connsiteX4" fmla="*/ 118586 w 123825"/>
                <a:gd name="connsiteY4" fmla="*/ 54769 h 57150"/>
                <a:gd name="connsiteX5" fmla="*/ 81439 w 123825"/>
                <a:gd name="connsiteY5" fmla="*/ 54769 h 57150"/>
                <a:gd name="connsiteX6" fmla="*/ 81439 w 123825"/>
                <a:gd name="connsiteY6" fmla="*/ 10954 h 57150"/>
                <a:gd name="connsiteX7" fmla="*/ 118586 w 123825"/>
                <a:gd name="connsiteY7" fmla="*/ 1095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57150">
                  <a:moveTo>
                    <a:pt x="118586" y="7144"/>
                  </a:moveTo>
                  <a:lnTo>
                    <a:pt x="7144" y="7144"/>
                  </a:lnTo>
                  <a:lnTo>
                    <a:pt x="7144" y="58579"/>
                  </a:lnTo>
                  <a:lnTo>
                    <a:pt x="118586" y="58579"/>
                  </a:lnTo>
                  <a:lnTo>
                    <a:pt x="118586" y="54769"/>
                  </a:lnTo>
                  <a:lnTo>
                    <a:pt x="81439" y="54769"/>
                  </a:lnTo>
                  <a:lnTo>
                    <a:pt x="81439" y="10954"/>
                  </a:lnTo>
                  <a:lnTo>
                    <a:pt x="118586" y="10954"/>
                  </a:lnTo>
                  <a:close/>
                </a:path>
              </a:pathLst>
            </a:custGeom>
            <a:solidFill>
              <a:srgbClr val="465457"/>
            </a:solidFill>
            <a:ln w="9525" cap="flat">
              <a:noFill/>
              <a:prstDash val="solid"/>
              <a:miter/>
            </a:ln>
          </p:spPr>
          <p:txBody>
            <a:bodyPr rtlCol="0" anchor="ctr"/>
            <a:lstStyle/>
            <a:p>
              <a:endParaRPr lang="zh-CN" altLang="en-US"/>
            </a:p>
          </p:txBody>
        </p:sp>
        <p:sp>
          <p:nvSpPr>
            <p:cNvPr id="324" name="任意多边形: 形状 323">
              <a:extLst>
                <a:ext uri="{FF2B5EF4-FFF2-40B4-BE49-F238E27FC236}">
                  <a16:creationId xmlns:a16="http://schemas.microsoft.com/office/drawing/2014/main" id="{C6C1BA2B-046F-48DF-B2EE-C0D19FA84E6F}"/>
                </a:ext>
              </a:extLst>
            </p:cNvPr>
            <p:cNvSpPr/>
            <p:nvPr/>
          </p:nvSpPr>
          <p:spPr>
            <a:xfrm>
              <a:off x="2356961" y="2332196"/>
              <a:ext cx="209550" cy="57150"/>
            </a:xfrm>
            <a:custGeom>
              <a:avLst/>
              <a:gdLst>
                <a:gd name="connsiteX0" fmla="*/ 204311 w 209550"/>
                <a:gd name="connsiteY0" fmla="*/ 50959 h 57150"/>
                <a:gd name="connsiteX1" fmla="*/ 21431 w 209550"/>
                <a:gd name="connsiteY1" fmla="*/ 50959 h 57150"/>
                <a:gd name="connsiteX2" fmla="*/ 7144 w 209550"/>
                <a:gd name="connsiteY2" fmla="*/ 40481 h 57150"/>
                <a:gd name="connsiteX3" fmla="*/ 7144 w 209550"/>
                <a:gd name="connsiteY3" fmla="*/ 17621 h 57150"/>
                <a:gd name="connsiteX4" fmla="*/ 21431 w 209550"/>
                <a:gd name="connsiteY4" fmla="*/ 7144 h 57150"/>
                <a:gd name="connsiteX5" fmla="*/ 204311 w 209550"/>
                <a:gd name="connsiteY5" fmla="*/ 7144 h 57150"/>
                <a:gd name="connsiteX6" fmla="*/ 201454 w 209550"/>
                <a:gd name="connsiteY6" fmla="*/ 29051 h 57150"/>
                <a:gd name="connsiteX7" fmla="*/ 204311 w 209550"/>
                <a:gd name="connsiteY7" fmla="*/ 509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50" h="57150">
                  <a:moveTo>
                    <a:pt x="204311" y="50959"/>
                  </a:moveTo>
                  <a:lnTo>
                    <a:pt x="21431" y="50959"/>
                  </a:lnTo>
                  <a:cubicBezTo>
                    <a:pt x="14764" y="50959"/>
                    <a:pt x="7144" y="47149"/>
                    <a:pt x="7144" y="40481"/>
                  </a:cubicBezTo>
                  <a:lnTo>
                    <a:pt x="7144" y="17621"/>
                  </a:lnTo>
                  <a:cubicBezTo>
                    <a:pt x="7144" y="11906"/>
                    <a:pt x="14764" y="7144"/>
                    <a:pt x="21431" y="7144"/>
                  </a:cubicBezTo>
                  <a:lnTo>
                    <a:pt x="204311" y="7144"/>
                  </a:lnTo>
                  <a:cubicBezTo>
                    <a:pt x="202406" y="13811"/>
                    <a:pt x="201454" y="21431"/>
                    <a:pt x="201454" y="29051"/>
                  </a:cubicBezTo>
                  <a:cubicBezTo>
                    <a:pt x="201454" y="36671"/>
                    <a:pt x="202406" y="44291"/>
                    <a:pt x="204311" y="50959"/>
                  </a:cubicBezTo>
                  <a:close/>
                </a:path>
              </a:pathLst>
            </a:custGeom>
            <a:solidFill>
              <a:srgbClr val="93ACC8"/>
            </a:solidFill>
            <a:ln w="9525" cap="flat">
              <a:noFill/>
              <a:prstDash val="solid"/>
              <a:miter/>
            </a:ln>
          </p:spPr>
          <p:txBody>
            <a:bodyPr rtlCol="0" anchor="ctr"/>
            <a:lstStyle/>
            <a:p>
              <a:endParaRPr lang="zh-CN" altLang="en-US"/>
            </a:p>
          </p:txBody>
        </p:sp>
        <p:sp>
          <p:nvSpPr>
            <p:cNvPr id="325" name="任意多边形: 形状 324">
              <a:extLst>
                <a:ext uri="{FF2B5EF4-FFF2-40B4-BE49-F238E27FC236}">
                  <a16:creationId xmlns:a16="http://schemas.microsoft.com/office/drawing/2014/main" id="{F48B4DB1-D4B7-4FE2-B7D9-80855E86F79D}"/>
                </a:ext>
              </a:extLst>
            </p:cNvPr>
            <p:cNvSpPr/>
            <p:nvPr/>
          </p:nvSpPr>
          <p:spPr>
            <a:xfrm>
              <a:off x="2440781" y="2332196"/>
              <a:ext cx="123825" cy="57150"/>
            </a:xfrm>
            <a:custGeom>
              <a:avLst/>
              <a:gdLst>
                <a:gd name="connsiteX0" fmla="*/ 10001 w 123825"/>
                <a:gd name="connsiteY0" fmla="*/ 50959 h 57150"/>
                <a:gd name="connsiteX1" fmla="*/ 7144 w 123825"/>
                <a:gd name="connsiteY1" fmla="*/ 29051 h 57150"/>
                <a:gd name="connsiteX2" fmla="*/ 10001 w 123825"/>
                <a:gd name="connsiteY2" fmla="*/ 7144 h 57150"/>
                <a:gd name="connsiteX3" fmla="*/ 87154 w 123825"/>
                <a:gd name="connsiteY3" fmla="*/ 7144 h 57150"/>
                <a:gd name="connsiteX4" fmla="*/ 120491 w 123825"/>
                <a:gd name="connsiteY4" fmla="*/ 7144 h 57150"/>
                <a:gd name="connsiteX5" fmla="*/ 117634 w 123825"/>
                <a:gd name="connsiteY5" fmla="*/ 29051 h 57150"/>
                <a:gd name="connsiteX6" fmla="*/ 120491 w 123825"/>
                <a:gd name="connsiteY6" fmla="*/ 50959 h 57150"/>
                <a:gd name="connsiteX7" fmla="*/ 10001 w 123825"/>
                <a:gd name="connsiteY7" fmla="*/ 509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57150">
                  <a:moveTo>
                    <a:pt x="10001" y="50959"/>
                  </a:moveTo>
                  <a:cubicBezTo>
                    <a:pt x="8096" y="44291"/>
                    <a:pt x="7144" y="36671"/>
                    <a:pt x="7144" y="29051"/>
                  </a:cubicBezTo>
                  <a:cubicBezTo>
                    <a:pt x="7144" y="21431"/>
                    <a:pt x="8096" y="13811"/>
                    <a:pt x="10001" y="7144"/>
                  </a:cubicBezTo>
                  <a:lnTo>
                    <a:pt x="87154" y="7144"/>
                  </a:lnTo>
                  <a:lnTo>
                    <a:pt x="120491" y="7144"/>
                  </a:lnTo>
                  <a:cubicBezTo>
                    <a:pt x="118586" y="13811"/>
                    <a:pt x="117634" y="21431"/>
                    <a:pt x="117634" y="29051"/>
                  </a:cubicBezTo>
                  <a:cubicBezTo>
                    <a:pt x="117634" y="36671"/>
                    <a:pt x="118586" y="44291"/>
                    <a:pt x="120491" y="50959"/>
                  </a:cubicBezTo>
                  <a:lnTo>
                    <a:pt x="10001" y="50959"/>
                  </a:lnTo>
                  <a:close/>
                </a:path>
              </a:pathLst>
            </a:custGeom>
            <a:solidFill>
              <a:srgbClr val="AFBFD6"/>
            </a:solidFill>
            <a:ln w="9525" cap="flat">
              <a:noFill/>
              <a:prstDash val="solid"/>
              <a:miter/>
            </a:ln>
          </p:spPr>
          <p:txBody>
            <a:bodyPr rtlCol="0" anchor="ctr"/>
            <a:lstStyle/>
            <a:p>
              <a:endParaRPr lang="zh-CN" altLang="en-US"/>
            </a:p>
          </p:txBody>
        </p:sp>
        <p:sp>
          <p:nvSpPr>
            <p:cNvPr id="326" name="任意多边形: 形状 325">
              <a:extLst>
                <a:ext uri="{FF2B5EF4-FFF2-40B4-BE49-F238E27FC236}">
                  <a16:creationId xmlns:a16="http://schemas.microsoft.com/office/drawing/2014/main" id="{134ECAC4-23BE-4145-9DFD-47F1B6228730}"/>
                </a:ext>
              </a:extLst>
            </p:cNvPr>
            <p:cNvSpPr/>
            <p:nvPr/>
          </p:nvSpPr>
          <p:spPr>
            <a:xfrm>
              <a:off x="2333148" y="2388393"/>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27" name="任意多边形: 形状 326">
              <a:extLst>
                <a:ext uri="{FF2B5EF4-FFF2-40B4-BE49-F238E27FC236}">
                  <a16:creationId xmlns:a16="http://schemas.microsoft.com/office/drawing/2014/main" id="{457CA656-7CF1-4F65-B17C-AB97CE4F7291}"/>
                </a:ext>
              </a:extLst>
            </p:cNvPr>
            <p:cNvSpPr/>
            <p:nvPr/>
          </p:nvSpPr>
          <p:spPr>
            <a:xfrm>
              <a:off x="2333148" y="2393156"/>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28" name="任意多边形: 形状 327">
              <a:extLst>
                <a:ext uri="{FF2B5EF4-FFF2-40B4-BE49-F238E27FC236}">
                  <a16:creationId xmlns:a16="http://schemas.microsoft.com/office/drawing/2014/main" id="{BD4F7394-94E3-489C-B390-8E1A43352FFB}"/>
                </a:ext>
              </a:extLst>
            </p:cNvPr>
            <p:cNvSpPr/>
            <p:nvPr/>
          </p:nvSpPr>
          <p:spPr>
            <a:xfrm>
              <a:off x="2333148" y="2397918"/>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29" name="任意多边形: 形状 328">
              <a:extLst>
                <a:ext uri="{FF2B5EF4-FFF2-40B4-BE49-F238E27FC236}">
                  <a16:creationId xmlns:a16="http://schemas.microsoft.com/office/drawing/2014/main" id="{432577EB-EAE8-4BBC-A641-9869F813D3A0}"/>
                </a:ext>
              </a:extLst>
            </p:cNvPr>
            <p:cNvSpPr/>
            <p:nvPr/>
          </p:nvSpPr>
          <p:spPr>
            <a:xfrm>
              <a:off x="2333148" y="2402681"/>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30" name="任意多边形: 形状 329">
              <a:extLst>
                <a:ext uri="{FF2B5EF4-FFF2-40B4-BE49-F238E27FC236}">
                  <a16:creationId xmlns:a16="http://schemas.microsoft.com/office/drawing/2014/main" id="{ABEE790E-7DE6-4B4C-A6DD-1E804B6600FE}"/>
                </a:ext>
              </a:extLst>
            </p:cNvPr>
            <p:cNvSpPr/>
            <p:nvPr/>
          </p:nvSpPr>
          <p:spPr>
            <a:xfrm>
              <a:off x="2333148" y="2406491"/>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31" name="任意多边形: 形状 330">
              <a:extLst>
                <a:ext uri="{FF2B5EF4-FFF2-40B4-BE49-F238E27FC236}">
                  <a16:creationId xmlns:a16="http://schemas.microsoft.com/office/drawing/2014/main" id="{6B97AB4D-7687-45D1-86EB-B66C53E13B58}"/>
                </a:ext>
              </a:extLst>
            </p:cNvPr>
            <p:cNvSpPr/>
            <p:nvPr/>
          </p:nvSpPr>
          <p:spPr>
            <a:xfrm>
              <a:off x="2333148" y="2411253"/>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32" name="任意多边形: 形状 331">
              <a:extLst>
                <a:ext uri="{FF2B5EF4-FFF2-40B4-BE49-F238E27FC236}">
                  <a16:creationId xmlns:a16="http://schemas.microsoft.com/office/drawing/2014/main" id="{D2A0CF8D-6912-428F-A211-5B0B05F4830C}"/>
                </a:ext>
              </a:extLst>
            </p:cNvPr>
            <p:cNvSpPr/>
            <p:nvPr/>
          </p:nvSpPr>
          <p:spPr>
            <a:xfrm>
              <a:off x="2333148" y="2416016"/>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33" name="任意多边形: 形状 332">
              <a:extLst>
                <a:ext uri="{FF2B5EF4-FFF2-40B4-BE49-F238E27FC236}">
                  <a16:creationId xmlns:a16="http://schemas.microsoft.com/office/drawing/2014/main" id="{1E1C7F4B-0505-4D0B-9043-CA94C33B76F0}"/>
                </a:ext>
              </a:extLst>
            </p:cNvPr>
            <p:cNvSpPr/>
            <p:nvPr/>
          </p:nvSpPr>
          <p:spPr>
            <a:xfrm>
              <a:off x="2333148" y="2420778"/>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34" name="任意多边形: 形状 333">
              <a:extLst>
                <a:ext uri="{FF2B5EF4-FFF2-40B4-BE49-F238E27FC236}">
                  <a16:creationId xmlns:a16="http://schemas.microsoft.com/office/drawing/2014/main" id="{CAC9997A-E9C3-44A4-A4CA-0CC9E234D7F5}"/>
                </a:ext>
              </a:extLst>
            </p:cNvPr>
            <p:cNvSpPr/>
            <p:nvPr/>
          </p:nvSpPr>
          <p:spPr>
            <a:xfrm>
              <a:off x="2333148" y="2425541"/>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35" name="任意多边形: 形状 334">
              <a:extLst>
                <a:ext uri="{FF2B5EF4-FFF2-40B4-BE49-F238E27FC236}">
                  <a16:creationId xmlns:a16="http://schemas.microsoft.com/office/drawing/2014/main" id="{AC1E04AC-B3E4-4BB8-8DCF-3A3A9C8C1A76}"/>
                </a:ext>
              </a:extLst>
            </p:cNvPr>
            <p:cNvSpPr/>
            <p:nvPr/>
          </p:nvSpPr>
          <p:spPr>
            <a:xfrm>
              <a:off x="2333148" y="2430303"/>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36" name="任意多边形: 形状 335">
              <a:extLst>
                <a:ext uri="{FF2B5EF4-FFF2-40B4-BE49-F238E27FC236}">
                  <a16:creationId xmlns:a16="http://schemas.microsoft.com/office/drawing/2014/main" id="{44885B31-E89B-4E31-9022-A1EB2C1E627F}"/>
                </a:ext>
              </a:extLst>
            </p:cNvPr>
            <p:cNvSpPr/>
            <p:nvPr/>
          </p:nvSpPr>
          <p:spPr>
            <a:xfrm>
              <a:off x="2333148" y="2435066"/>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37" name="任意多边形: 形状 336">
              <a:extLst>
                <a:ext uri="{FF2B5EF4-FFF2-40B4-BE49-F238E27FC236}">
                  <a16:creationId xmlns:a16="http://schemas.microsoft.com/office/drawing/2014/main" id="{9AFE8605-C5CE-4EDD-8320-781FD9C37B51}"/>
                </a:ext>
              </a:extLst>
            </p:cNvPr>
            <p:cNvSpPr/>
            <p:nvPr/>
          </p:nvSpPr>
          <p:spPr>
            <a:xfrm>
              <a:off x="2478881" y="2455068"/>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38" name="任意多边形: 形状 337">
              <a:extLst>
                <a:ext uri="{FF2B5EF4-FFF2-40B4-BE49-F238E27FC236}">
                  <a16:creationId xmlns:a16="http://schemas.microsoft.com/office/drawing/2014/main" id="{E59FF54D-333F-43D3-B616-9AC3765E309A}"/>
                </a:ext>
              </a:extLst>
            </p:cNvPr>
            <p:cNvSpPr/>
            <p:nvPr/>
          </p:nvSpPr>
          <p:spPr>
            <a:xfrm>
              <a:off x="2478881" y="2459831"/>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39" name="任意多边形: 形状 338">
              <a:extLst>
                <a:ext uri="{FF2B5EF4-FFF2-40B4-BE49-F238E27FC236}">
                  <a16:creationId xmlns:a16="http://schemas.microsoft.com/office/drawing/2014/main" id="{ADB1C883-318A-42B3-8F21-B434F0F5BCC2}"/>
                </a:ext>
              </a:extLst>
            </p:cNvPr>
            <p:cNvSpPr/>
            <p:nvPr/>
          </p:nvSpPr>
          <p:spPr>
            <a:xfrm>
              <a:off x="2478881" y="2464593"/>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40" name="任意多边形: 形状 339">
              <a:extLst>
                <a:ext uri="{FF2B5EF4-FFF2-40B4-BE49-F238E27FC236}">
                  <a16:creationId xmlns:a16="http://schemas.microsoft.com/office/drawing/2014/main" id="{FEB51932-9C8C-400E-B01E-7E14AF98FFBF}"/>
                </a:ext>
              </a:extLst>
            </p:cNvPr>
            <p:cNvSpPr/>
            <p:nvPr/>
          </p:nvSpPr>
          <p:spPr>
            <a:xfrm>
              <a:off x="2478881" y="2469356"/>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41" name="任意多边形: 形状 340">
              <a:extLst>
                <a:ext uri="{FF2B5EF4-FFF2-40B4-BE49-F238E27FC236}">
                  <a16:creationId xmlns:a16="http://schemas.microsoft.com/office/drawing/2014/main" id="{33BB8706-A54B-4B79-8205-665EFB862340}"/>
                </a:ext>
              </a:extLst>
            </p:cNvPr>
            <p:cNvSpPr/>
            <p:nvPr/>
          </p:nvSpPr>
          <p:spPr>
            <a:xfrm>
              <a:off x="2478881" y="2474118"/>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42" name="任意多边形: 形状 341">
              <a:extLst>
                <a:ext uri="{FF2B5EF4-FFF2-40B4-BE49-F238E27FC236}">
                  <a16:creationId xmlns:a16="http://schemas.microsoft.com/office/drawing/2014/main" id="{B1C5084B-EA48-468B-96BB-82DAAEBF2E55}"/>
                </a:ext>
              </a:extLst>
            </p:cNvPr>
            <p:cNvSpPr/>
            <p:nvPr/>
          </p:nvSpPr>
          <p:spPr>
            <a:xfrm>
              <a:off x="2478881" y="2478881"/>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43" name="任意多边形: 形状 342">
              <a:extLst>
                <a:ext uri="{FF2B5EF4-FFF2-40B4-BE49-F238E27FC236}">
                  <a16:creationId xmlns:a16="http://schemas.microsoft.com/office/drawing/2014/main" id="{6ED49349-4560-447B-817A-FE8576F9BB24}"/>
                </a:ext>
              </a:extLst>
            </p:cNvPr>
            <p:cNvSpPr/>
            <p:nvPr/>
          </p:nvSpPr>
          <p:spPr>
            <a:xfrm>
              <a:off x="2478881" y="2482691"/>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44" name="任意多边形: 形状 343">
              <a:extLst>
                <a:ext uri="{FF2B5EF4-FFF2-40B4-BE49-F238E27FC236}">
                  <a16:creationId xmlns:a16="http://schemas.microsoft.com/office/drawing/2014/main" id="{6905E2EC-5312-45A4-AE5A-A2B57F62CC5B}"/>
                </a:ext>
              </a:extLst>
            </p:cNvPr>
            <p:cNvSpPr/>
            <p:nvPr/>
          </p:nvSpPr>
          <p:spPr>
            <a:xfrm>
              <a:off x="2478881" y="2487453"/>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45" name="任意多边形: 形状 344">
              <a:extLst>
                <a:ext uri="{FF2B5EF4-FFF2-40B4-BE49-F238E27FC236}">
                  <a16:creationId xmlns:a16="http://schemas.microsoft.com/office/drawing/2014/main" id="{717463C3-3552-4BE5-9F9D-E27F9D37A2D4}"/>
                </a:ext>
              </a:extLst>
            </p:cNvPr>
            <p:cNvSpPr/>
            <p:nvPr/>
          </p:nvSpPr>
          <p:spPr>
            <a:xfrm>
              <a:off x="2478881" y="2492216"/>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46" name="任意多边形: 形状 345">
              <a:extLst>
                <a:ext uri="{FF2B5EF4-FFF2-40B4-BE49-F238E27FC236}">
                  <a16:creationId xmlns:a16="http://schemas.microsoft.com/office/drawing/2014/main" id="{54F09CD3-222D-44A4-8B73-F0E557E130EA}"/>
                </a:ext>
              </a:extLst>
            </p:cNvPr>
            <p:cNvSpPr/>
            <p:nvPr/>
          </p:nvSpPr>
          <p:spPr>
            <a:xfrm>
              <a:off x="2478881" y="2496978"/>
              <a:ext cx="123825" cy="9525"/>
            </a:xfrm>
            <a:custGeom>
              <a:avLst/>
              <a:gdLst>
                <a:gd name="connsiteX0" fmla="*/ 7144 w 123825"/>
                <a:gd name="connsiteY0" fmla="*/ 7144 h 9525"/>
                <a:gd name="connsiteX1" fmla="*/ 116681 w 123825"/>
                <a:gd name="connsiteY1" fmla="*/ 7144 h 9525"/>
                <a:gd name="connsiteX2" fmla="*/ 116681 w 123825"/>
                <a:gd name="connsiteY2" fmla="*/ 9049 h 9525"/>
                <a:gd name="connsiteX3" fmla="*/ 7144 w 123825"/>
                <a:gd name="connsiteY3" fmla="*/ 9049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9049"/>
                  </a:lnTo>
                  <a:lnTo>
                    <a:pt x="7144" y="9049"/>
                  </a:lnTo>
                  <a:close/>
                </a:path>
              </a:pathLst>
            </a:custGeom>
            <a:solidFill>
              <a:srgbClr val="7A99B8"/>
            </a:solidFill>
            <a:ln w="9525" cap="flat">
              <a:noFill/>
              <a:prstDash val="solid"/>
              <a:miter/>
            </a:ln>
          </p:spPr>
          <p:txBody>
            <a:bodyPr rtlCol="0" anchor="ctr"/>
            <a:lstStyle/>
            <a:p>
              <a:endParaRPr lang="zh-CN" altLang="en-US"/>
            </a:p>
          </p:txBody>
        </p:sp>
        <p:sp>
          <p:nvSpPr>
            <p:cNvPr id="347" name="任意多边形: 形状 346">
              <a:extLst>
                <a:ext uri="{FF2B5EF4-FFF2-40B4-BE49-F238E27FC236}">
                  <a16:creationId xmlns:a16="http://schemas.microsoft.com/office/drawing/2014/main" id="{4F0F7652-9EF1-4F3C-A5BE-5EE3F41FE863}"/>
                </a:ext>
              </a:extLst>
            </p:cNvPr>
            <p:cNvSpPr/>
            <p:nvPr/>
          </p:nvSpPr>
          <p:spPr>
            <a:xfrm>
              <a:off x="2363628" y="2336006"/>
              <a:ext cx="190500" cy="9525"/>
            </a:xfrm>
            <a:custGeom>
              <a:avLst/>
              <a:gdLst>
                <a:gd name="connsiteX0" fmla="*/ 7144 w 190500"/>
                <a:gd name="connsiteY0" fmla="*/ 7144 h 9525"/>
                <a:gd name="connsiteX1" fmla="*/ 190976 w 190500"/>
                <a:gd name="connsiteY1" fmla="*/ 7144 h 9525"/>
                <a:gd name="connsiteX2" fmla="*/ 190976 w 190500"/>
                <a:gd name="connsiteY2" fmla="*/ 8096 h 9525"/>
                <a:gd name="connsiteX3" fmla="*/ 7144 w 190500"/>
                <a:gd name="connsiteY3" fmla="*/ 8096 h 9525"/>
              </a:gdLst>
              <a:ahLst/>
              <a:cxnLst>
                <a:cxn ang="0">
                  <a:pos x="connsiteX0" y="connsiteY0"/>
                </a:cxn>
                <a:cxn ang="0">
                  <a:pos x="connsiteX1" y="connsiteY1"/>
                </a:cxn>
                <a:cxn ang="0">
                  <a:pos x="connsiteX2" y="connsiteY2"/>
                </a:cxn>
                <a:cxn ang="0">
                  <a:pos x="connsiteX3" y="connsiteY3"/>
                </a:cxn>
              </a:cxnLst>
              <a:rect l="l" t="t" r="r" b="b"/>
              <a:pathLst>
                <a:path w="190500" h="9525">
                  <a:moveTo>
                    <a:pt x="7144" y="7144"/>
                  </a:moveTo>
                  <a:lnTo>
                    <a:pt x="190976" y="7144"/>
                  </a:lnTo>
                  <a:lnTo>
                    <a:pt x="190976"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48" name="任意多边形: 形状 347">
              <a:extLst>
                <a:ext uri="{FF2B5EF4-FFF2-40B4-BE49-F238E27FC236}">
                  <a16:creationId xmlns:a16="http://schemas.microsoft.com/office/drawing/2014/main" id="{B51CCFB6-87BD-4C9E-803B-C2953802A1DD}"/>
                </a:ext>
              </a:extLst>
            </p:cNvPr>
            <p:cNvSpPr/>
            <p:nvPr/>
          </p:nvSpPr>
          <p:spPr>
            <a:xfrm>
              <a:off x="2363628" y="2339816"/>
              <a:ext cx="190500" cy="9525"/>
            </a:xfrm>
            <a:custGeom>
              <a:avLst/>
              <a:gdLst>
                <a:gd name="connsiteX0" fmla="*/ 7144 w 190500"/>
                <a:gd name="connsiteY0" fmla="*/ 7144 h 9525"/>
                <a:gd name="connsiteX1" fmla="*/ 190976 w 190500"/>
                <a:gd name="connsiteY1" fmla="*/ 7144 h 9525"/>
                <a:gd name="connsiteX2" fmla="*/ 190976 w 190500"/>
                <a:gd name="connsiteY2" fmla="*/ 8096 h 9525"/>
                <a:gd name="connsiteX3" fmla="*/ 7144 w 190500"/>
                <a:gd name="connsiteY3" fmla="*/ 8096 h 9525"/>
              </a:gdLst>
              <a:ahLst/>
              <a:cxnLst>
                <a:cxn ang="0">
                  <a:pos x="connsiteX0" y="connsiteY0"/>
                </a:cxn>
                <a:cxn ang="0">
                  <a:pos x="connsiteX1" y="connsiteY1"/>
                </a:cxn>
                <a:cxn ang="0">
                  <a:pos x="connsiteX2" y="connsiteY2"/>
                </a:cxn>
                <a:cxn ang="0">
                  <a:pos x="connsiteX3" y="connsiteY3"/>
                </a:cxn>
              </a:cxnLst>
              <a:rect l="l" t="t" r="r" b="b"/>
              <a:pathLst>
                <a:path w="190500" h="9525">
                  <a:moveTo>
                    <a:pt x="7144" y="7144"/>
                  </a:moveTo>
                  <a:lnTo>
                    <a:pt x="190976" y="7144"/>
                  </a:lnTo>
                  <a:lnTo>
                    <a:pt x="190976"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49" name="任意多边形: 形状 348">
              <a:extLst>
                <a:ext uri="{FF2B5EF4-FFF2-40B4-BE49-F238E27FC236}">
                  <a16:creationId xmlns:a16="http://schemas.microsoft.com/office/drawing/2014/main" id="{BA82F63E-2EBB-4DFE-9260-48F288A0A479}"/>
                </a:ext>
              </a:extLst>
            </p:cNvPr>
            <p:cNvSpPr/>
            <p:nvPr/>
          </p:nvSpPr>
          <p:spPr>
            <a:xfrm>
              <a:off x="2363628" y="2343626"/>
              <a:ext cx="190500" cy="9525"/>
            </a:xfrm>
            <a:custGeom>
              <a:avLst/>
              <a:gdLst>
                <a:gd name="connsiteX0" fmla="*/ 7144 w 190500"/>
                <a:gd name="connsiteY0" fmla="*/ 7144 h 9525"/>
                <a:gd name="connsiteX1" fmla="*/ 190976 w 190500"/>
                <a:gd name="connsiteY1" fmla="*/ 7144 h 9525"/>
                <a:gd name="connsiteX2" fmla="*/ 190976 w 190500"/>
                <a:gd name="connsiteY2" fmla="*/ 8096 h 9525"/>
                <a:gd name="connsiteX3" fmla="*/ 7144 w 190500"/>
                <a:gd name="connsiteY3" fmla="*/ 8096 h 9525"/>
              </a:gdLst>
              <a:ahLst/>
              <a:cxnLst>
                <a:cxn ang="0">
                  <a:pos x="connsiteX0" y="connsiteY0"/>
                </a:cxn>
                <a:cxn ang="0">
                  <a:pos x="connsiteX1" y="connsiteY1"/>
                </a:cxn>
                <a:cxn ang="0">
                  <a:pos x="connsiteX2" y="connsiteY2"/>
                </a:cxn>
                <a:cxn ang="0">
                  <a:pos x="connsiteX3" y="connsiteY3"/>
                </a:cxn>
              </a:cxnLst>
              <a:rect l="l" t="t" r="r" b="b"/>
              <a:pathLst>
                <a:path w="190500" h="9525">
                  <a:moveTo>
                    <a:pt x="7144" y="7144"/>
                  </a:moveTo>
                  <a:lnTo>
                    <a:pt x="190976" y="7144"/>
                  </a:lnTo>
                  <a:lnTo>
                    <a:pt x="190976"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50" name="任意多边形: 形状 349">
              <a:extLst>
                <a:ext uri="{FF2B5EF4-FFF2-40B4-BE49-F238E27FC236}">
                  <a16:creationId xmlns:a16="http://schemas.microsoft.com/office/drawing/2014/main" id="{A5C3A78A-42D3-4FDD-AA32-B64FE4BD14D7}"/>
                </a:ext>
              </a:extLst>
            </p:cNvPr>
            <p:cNvSpPr/>
            <p:nvPr/>
          </p:nvSpPr>
          <p:spPr>
            <a:xfrm>
              <a:off x="2363628" y="2348388"/>
              <a:ext cx="190500" cy="9525"/>
            </a:xfrm>
            <a:custGeom>
              <a:avLst/>
              <a:gdLst>
                <a:gd name="connsiteX0" fmla="*/ 7144 w 190500"/>
                <a:gd name="connsiteY0" fmla="*/ 7144 h 9525"/>
                <a:gd name="connsiteX1" fmla="*/ 190976 w 190500"/>
                <a:gd name="connsiteY1" fmla="*/ 7144 h 9525"/>
                <a:gd name="connsiteX2" fmla="*/ 190976 w 190500"/>
                <a:gd name="connsiteY2" fmla="*/ 8096 h 9525"/>
                <a:gd name="connsiteX3" fmla="*/ 7144 w 190500"/>
                <a:gd name="connsiteY3" fmla="*/ 8096 h 9525"/>
              </a:gdLst>
              <a:ahLst/>
              <a:cxnLst>
                <a:cxn ang="0">
                  <a:pos x="connsiteX0" y="connsiteY0"/>
                </a:cxn>
                <a:cxn ang="0">
                  <a:pos x="connsiteX1" y="connsiteY1"/>
                </a:cxn>
                <a:cxn ang="0">
                  <a:pos x="connsiteX2" y="connsiteY2"/>
                </a:cxn>
                <a:cxn ang="0">
                  <a:pos x="connsiteX3" y="connsiteY3"/>
                </a:cxn>
              </a:cxnLst>
              <a:rect l="l" t="t" r="r" b="b"/>
              <a:pathLst>
                <a:path w="190500" h="9525">
                  <a:moveTo>
                    <a:pt x="7144" y="7144"/>
                  </a:moveTo>
                  <a:lnTo>
                    <a:pt x="190976" y="7144"/>
                  </a:lnTo>
                  <a:lnTo>
                    <a:pt x="190976"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51" name="任意多边形: 形状 350">
              <a:extLst>
                <a:ext uri="{FF2B5EF4-FFF2-40B4-BE49-F238E27FC236}">
                  <a16:creationId xmlns:a16="http://schemas.microsoft.com/office/drawing/2014/main" id="{ED04DBC7-06DD-40A0-9B52-E8BAD4E4675F}"/>
                </a:ext>
              </a:extLst>
            </p:cNvPr>
            <p:cNvSpPr/>
            <p:nvPr/>
          </p:nvSpPr>
          <p:spPr>
            <a:xfrm>
              <a:off x="2363628" y="2352198"/>
              <a:ext cx="190500" cy="9525"/>
            </a:xfrm>
            <a:custGeom>
              <a:avLst/>
              <a:gdLst>
                <a:gd name="connsiteX0" fmla="*/ 7144 w 190500"/>
                <a:gd name="connsiteY0" fmla="*/ 7144 h 9525"/>
                <a:gd name="connsiteX1" fmla="*/ 190976 w 190500"/>
                <a:gd name="connsiteY1" fmla="*/ 7144 h 9525"/>
                <a:gd name="connsiteX2" fmla="*/ 190976 w 190500"/>
                <a:gd name="connsiteY2" fmla="*/ 8096 h 9525"/>
                <a:gd name="connsiteX3" fmla="*/ 7144 w 190500"/>
                <a:gd name="connsiteY3" fmla="*/ 8096 h 9525"/>
              </a:gdLst>
              <a:ahLst/>
              <a:cxnLst>
                <a:cxn ang="0">
                  <a:pos x="connsiteX0" y="connsiteY0"/>
                </a:cxn>
                <a:cxn ang="0">
                  <a:pos x="connsiteX1" y="connsiteY1"/>
                </a:cxn>
                <a:cxn ang="0">
                  <a:pos x="connsiteX2" y="connsiteY2"/>
                </a:cxn>
                <a:cxn ang="0">
                  <a:pos x="connsiteX3" y="connsiteY3"/>
                </a:cxn>
              </a:cxnLst>
              <a:rect l="l" t="t" r="r" b="b"/>
              <a:pathLst>
                <a:path w="190500" h="9525">
                  <a:moveTo>
                    <a:pt x="7144" y="7144"/>
                  </a:moveTo>
                  <a:lnTo>
                    <a:pt x="190976" y="7144"/>
                  </a:lnTo>
                  <a:lnTo>
                    <a:pt x="190976"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52" name="任意多边形: 形状 351">
              <a:extLst>
                <a:ext uri="{FF2B5EF4-FFF2-40B4-BE49-F238E27FC236}">
                  <a16:creationId xmlns:a16="http://schemas.microsoft.com/office/drawing/2014/main" id="{CAD23F30-AB47-4DA8-8778-BC08CF8062F1}"/>
                </a:ext>
              </a:extLst>
            </p:cNvPr>
            <p:cNvSpPr/>
            <p:nvPr/>
          </p:nvSpPr>
          <p:spPr>
            <a:xfrm>
              <a:off x="2363628" y="2356008"/>
              <a:ext cx="190500" cy="9525"/>
            </a:xfrm>
            <a:custGeom>
              <a:avLst/>
              <a:gdLst>
                <a:gd name="connsiteX0" fmla="*/ 7144 w 190500"/>
                <a:gd name="connsiteY0" fmla="*/ 7144 h 9525"/>
                <a:gd name="connsiteX1" fmla="*/ 190976 w 190500"/>
                <a:gd name="connsiteY1" fmla="*/ 7144 h 9525"/>
                <a:gd name="connsiteX2" fmla="*/ 190976 w 190500"/>
                <a:gd name="connsiteY2" fmla="*/ 8096 h 9525"/>
                <a:gd name="connsiteX3" fmla="*/ 7144 w 190500"/>
                <a:gd name="connsiteY3" fmla="*/ 8096 h 9525"/>
              </a:gdLst>
              <a:ahLst/>
              <a:cxnLst>
                <a:cxn ang="0">
                  <a:pos x="connsiteX0" y="connsiteY0"/>
                </a:cxn>
                <a:cxn ang="0">
                  <a:pos x="connsiteX1" y="connsiteY1"/>
                </a:cxn>
                <a:cxn ang="0">
                  <a:pos x="connsiteX2" y="connsiteY2"/>
                </a:cxn>
                <a:cxn ang="0">
                  <a:pos x="connsiteX3" y="connsiteY3"/>
                </a:cxn>
              </a:cxnLst>
              <a:rect l="l" t="t" r="r" b="b"/>
              <a:pathLst>
                <a:path w="190500" h="9525">
                  <a:moveTo>
                    <a:pt x="7144" y="7144"/>
                  </a:moveTo>
                  <a:lnTo>
                    <a:pt x="190976" y="7144"/>
                  </a:lnTo>
                  <a:lnTo>
                    <a:pt x="190976"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53" name="任意多边形: 形状 352">
              <a:extLst>
                <a:ext uri="{FF2B5EF4-FFF2-40B4-BE49-F238E27FC236}">
                  <a16:creationId xmlns:a16="http://schemas.microsoft.com/office/drawing/2014/main" id="{356ED7DE-7D5D-4451-9CB2-1BAC2BCAAB70}"/>
                </a:ext>
              </a:extLst>
            </p:cNvPr>
            <p:cNvSpPr/>
            <p:nvPr/>
          </p:nvSpPr>
          <p:spPr>
            <a:xfrm>
              <a:off x="2363628" y="2359818"/>
              <a:ext cx="190500" cy="9525"/>
            </a:xfrm>
            <a:custGeom>
              <a:avLst/>
              <a:gdLst>
                <a:gd name="connsiteX0" fmla="*/ 7144 w 190500"/>
                <a:gd name="connsiteY0" fmla="*/ 7144 h 9525"/>
                <a:gd name="connsiteX1" fmla="*/ 190976 w 190500"/>
                <a:gd name="connsiteY1" fmla="*/ 7144 h 9525"/>
                <a:gd name="connsiteX2" fmla="*/ 190976 w 190500"/>
                <a:gd name="connsiteY2" fmla="*/ 8096 h 9525"/>
                <a:gd name="connsiteX3" fmla="*/ 7144 w 190500"/>
                <a:gd name="connsiteY3" fmla="*/ 8096 h 9525"/>
              </a:gdLst>
              <a:ahLst/>
              <a:cxnLst>
                <a:cxn ang="0">
                  <a:pos x="connsiteX0" y="connsiteY0"/>
                </a:cxn>
                <a:cxn ang="0">
                  <a:pos x="connsiteX1" y="connsiteY1"/>
                </a:cxn>
                <a:cxn ang="0">
                  <a:pos x="connsiteX2" y="connsiteY2"/>
                </a:cxn>
                <a:cxn ang="0">
                  <a:pos x="connsiteX3" y="connsiteY3"/>
                </a:cxn>
              </a:cxnLst>
              <a:rect l="l" t="t" r="r" b="b"/>
              <a:pathLst>
                <a:path w="190500" h="9525">
                  <a:moveTo>
                    <a:pt x="7144" y="7144"/>
                  </a:moveTo>
                  <a:lnTo>
                    <a:pt x="190976" y="7144"/>
                  </a:lnTo>
                  <a:lnTo>
                    <a:pt x="190976"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54" name="任意多边形: 形状 353">
              <a:extLst>
                <a:ext uri="{FF2B5EF4-FFF2-40B4-BE49-F238E27FC236}">
                  <a16:creationId xmlns:a16="http://schemas.microsoft.com/office/drawing/2014/main" id="{3DD7B569-D195-48E0-950D-2DE8B99034C9}"/>
                </a:ext>
              </a:extLst>
            </p:cNvPr>
            <p:cNvSpPr/>
            <p:nvPr/>
          </p:nvSpPr>
          <p:spPr>
            <a:xfrm>
              <a:off x="2363628" y="2364581"/>
              <a:ext cx="190500" cy="9525"/>
            </a:xfrm>
            <a:custGeom>
              <a:avLst/>
              <a:gdLst>
                <a:gd name="connsiteX0" fmla="*/ 7144 w 190500"/>
                <a:gd name="connsiteY0" fmla="*/ 7144 h 9525"/>
                <a:gd name="connsiteX1" fmla="*/ 190976 w 190500"/>
                <a:gd name="connsiteY1" fmla="*/ 7144 h 9525"/>
                <a:gd name="connsiteX2" fmla="*/ 190976 w 190500"/>
                <a:gd name="connsiteY2" fmla="*/ 8096 h 9525"/>
                <a:gd name="connsiteX3" fmla="*/ 7144 w 190500"/>
                <a:gd name="connsiteY3" fmla="*/ 8096 h 9525"/>
              </a:gdLst>
              <a:ahLst/>
              <a:cxnLst>
                <a:cxn ang="0">
                  <a:pos x="connsiteX0" y="connsiteY0"/>
                </a:cxn>
                <a:cxn ang="0">
                  <a:pos x="connsiteX1" y="connsiteY1"/>
                </a:cxn>
                <a:cxn ang="0">
                  <a:pos x="connsiteX2" y="connsiteY2"/>
                </a:cxn>
                <a:cxn ang="0">
                  <a:pos x="connsiteX3" y="connsiteY3"/>
                </a:cxn>
              </a:cxnLst>
              <a:rect l="l" t="t" r="r" b="b"/>
              <a:pathLst>
                <a:path w="190500" h="9525">
                  <a:moveTo>
                    <a:pt x="7144" y="7144"/>
                  </a:moveTo>
                  <a:lnTo>
                    <a:pt x="190976" y="7144"/>
                  </a:lnTo>
                  <a:lnTo>
                    <a:pt x="190976"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55" name="任意多边形: 形状 354">
              <a:extLst>
                <a:ext uri="{FF2B5EF4-FFF2-40B4-BE49-F238E27FC236}">
                  <a16:creationId xmlns:a16="http://schemas.microsoft.com/office/drawing/2014/main" id="{B7F0789C-630A-47CB-A4ED-DA50084A2D92}"/>
                </a:ext>
              </a:extLst>
            </p:cNvPr>
            <p:cNvSpPr/>
            <p:nvPr/>
          </p:nvSpPr>
          <p:spPr>
            <a:xfrm>
              <a:off x="2363628" y="2368391"/>
              <a:ext cx="190500" cy="9525"/>
            </a:xfrm>
            <a:custGeom>
              <a:avLst/>
              <a:gdLst>
                <a:gd name="connsiteX0" fmla="*/ 7144 w 190500"/>
                <a:gd name="connsiteY0" fmla="*/ 7144 h 9525"/>
                <a:gd name="connsiteX1" fmla="*/ 190976 w 190500"/>
                <a:gd name="connsiteY1" fmla="*/ 7144 h 9525"/>
                <a:gd name="connsiteX2" fmla="*/ 190976 w 190500"/>
                <a:gd name="connsiteY2" fmla="*/ 8096 h 9525"/>
                <a:gd name="connsiteX3" fmla="*/ 7144 w 190500"/>
                <a:gd name="connsiteY3" fmla="*/ 8096 h 9525"/>
              </a:gdLst>
              <a:ahLst/>
              <a:cxnLst>
                <a:cxn ang="0">
                  <a:pos x="connsiteX0" y="connsiteY0"/>
                </a:cxn>
                <a:cxn ang="0">
                  <a:pos x="connsiteX1" y="connsiteY1"/>
                </a:cxn>
                <a:cxn ang="0">
                  <a:pos x="connsiteX2" y="connsiteY2"/>
                </a:cxn>
                <a:cxn ang="0">
                  <a:pos x="connsiteX3" y="connsiteY3"/>
                </a:cxn>
              </a:cxnLst>
              <a:rect l="l" t="t" r="r" b="b"/>
              <a:pathLst>
                <a:path w="190500" h="9525">
                  <a:moveTo>
                    <a:pt x="7144" y="7144"/>
                  </a:moveTo>
                  <a:lnTo>
                    <a:pt x="190976" y="7144"/>
                  </a:lnTo>
                  <a:lnTo>
                    <a:pt x="190976"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56" name="任意多边形: 形状 355">
              <a:extLst>
                <a:ext uri="{FF2B5EF4-FFF2-40B4-BE49-F238E27FC236}">
                  <a16:creationId xmlns:a16="http://schemas.microsoft.com/office/drawing/2014/main" id="{6D0DEDF3-6BAB-4558-A684-B7B61DE7198B}"/>
                </a:ext>
              </a:extLst>
            </p:cNvPr>
            <p:cNvSpPr/>
            <p:nvPr/>
          </p:nvSpPr>
          <p:spPr>
            <a:xfrm>
              <a:off x="2363628" y="2372201"/>
              <a:ext cx="190500" cy="9525"/>
            </a:xfrm>
            <a:custGeom>
              <a:avLst/>
              <a:gdLst>
                <a:gd name="connsiteX0" fmla="*/ 7144 w 190500"/>
                <a:gd name="connsiteY0" fmla="*/ 7144 h 9525"/>
                <a:gd name="connsiteX1" fmla="*/ 190976 w 190500"/>
                <a:gd name="connsiteY1" fmla="*/ 7144 h 9525"/>
                <a:gd name="connsiteX2" fmla="*/ 190976 w 190500"/>
                <a:gd name="connsiteY2" fmla="*/ 8096 h 9525"/>
                <a:gd name="connsiteX3" fmla="*/ 7144 w 190500"/>
                <a:gd name="connsiteY3" fmla="*/ 8096 h 9525"/>
              </a:gdLst>
              <a:ahLst/>
              <a:cxnLst>
                <a:cxn ang="0">
                  <a:pos x="connsiteX0" y="connsiteY0"/>
                </a:cxn>
                <a:cxn ang="0">
                  <a:pos x="connsiteX1" y="connsiteY1"/>
                </a:cxn>
                <a:cxn ang="0">
                  <a:pos x="connsiteX2" y="connsiteY2"/>
                </a:cxn>
                <a:cxn ang="0">
                  <a:pos x="connsiteX3" y="connsiteY3"/>
                </a:cxn>
              </a:cxnLst>
              <a:rect l="l" t="t" r="r" b="b"/>
              <a:pathLst>
                <a:path w="190500" h="9525">
                  <a:moveTo>
                    <a:pt x="7144" y="7144"/>
                  </a:moveTo>
                  <a:lnTo>
                    <a:pt x="190976" y="7144"/>
                  </a:lnTo>
                  <a:lnTo>
                    <a:pt x="190976"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57" name="任意多边形: 形状 356">
              <a:extLst>
                <a:ext uri="{FF2B5EF4-FFF2-40B4-BE49-F238E27FC236}">
                  <a16:creationId xmlns:a16="http://schemas.microsoft.com/office/drawing/2014/main" id="{ECAE5833-9DEE-4E35-BF68-F0EF5769DF6A}"/>
                </a:ext>
              </a:extLst>
            </p:cNvPr>
            <p:cNvSpPr/>
            <p:nvPr/>
          </p:nvSpPr>
          <p:spPr>
            <a:xfrm>
              <a:off x="2341721" y="2281713"/>
              <a:ext cx="266700" cy="57150"/>
            </a:xfrm>
            <a:custGeom>
              <a:avLst/>
              <a:gdLst>
                <a:gd name="connsiteX0" fmla="*/ 268129 w 266700"/>
                <a:gd name="connsiteY0" fmla="*/ 7144 h 57150"/>
                <a:gd name="connsiteX1" fmla="*/ 7144 w 266700"/>
                <a:gd name="connsiteY1" fmla="*/ 7144 h 57150"/>
                <a:gd name="connsiteX2" fmla="*/ 7144 w 266700"/>
                <a:gd name="connsiteY2" fmla="*/ 53816 h 57150"/>
                <a:gd name="connsiteX3" fmla="*/ 268129 w 266700"/>
                <a:gd name="connsiteY3" fmla="*/ 53816 h 57150"/>
                <a:gd name="connsiteX4" fmla="*/ 268129 w 266700"/>
                <a:gd name="connsiteY4" fmla="*/ 50006 h 57150"/>
                <a:gd name="connsiteX5" fmla="*/ 246221 w 266700"/>
                <a:gd name="connsiteY5" fmla="*/ 50006 h 57150"/>
                <a:gd name="connsiteX6" fmla="*/ 246221 w 266700"/>
                <a:gd name="connsiteY6" fmla="*/ 10954 h 57150"/>
                <a:gd name="connsiteX7" fmla="*/ 268129 w 266700"/>
                <a:gd name="connsiteY7" fmla="*/ 1095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57150">
                  <a:moveTo>
                    <a:pt x="268129" y="7144"/>
                  </a:moveTo>
                  <a:lnTo>
                    <a:pt x="7144" y="7144"/>
                  </a:lnTo>
                  <a:lnTo>
                    <a:pt x="7144" y="53816"/>
                  </a:lnTo>
                  <a:lnTo>
                    <a:pt x="268129" y="53816"/>
                  </a:lnTo>
                  <a:lnTo>
                    <a:pt x="268129" y="50006"/>
                  </a:lnTo>
                  <a:lnTo>
                    <a:pt x="246221" y="50006"/>
                  </a:lnTo>
                  <a:lnTo>
                    <a:pt x="246221" y="10954"/>
                  </a:lnTo>
                  <a:lnTo>
                    <a:pt x="268129" y="10954"/>
                  </a:lnTo>
                  <a:close/>
                </a:path>
              </a:pathLst>
            </a:custGeom>
            <a:solidFill>
              <a:srgbClr val="22415D"/>
            </a:solidFill>
            <a:ln w="9525" cap="flat">
              <a:noFill/>
              <a:prstDash val="solid"/>
              <a:miter/>
            </a:ln>
          </p:spPr>
          <p:txBody>
            <a:bodyPr rtlCol="0" anchor="ctr"/>
            <a:lstStyle/>
            <a:p>
              <a:endParaRPr lang="zh-CN" altLang="en-US"/>
            </a:p>
          </p:txBody>
        </p:sp>
        <p:sp>
          <p:nvSpPr>
            <p:cNvPr id="358" name="任意多边形: 形状 357">
              <a:extLst>
                <a:ext uri="{FF2B5EF4-FFF2-40B4-BE49-F238E27FC236}">
                  <a16:creationId xmlns:a16="http://schemas.microsoft.com/office/drawing/2014/main" id="{7C0F862B-A13E-4844-9C88-1AC6A5F28FEF}"/>
                </a:ext>
              </a:extLst>
            </p:cNvPr>
            <p:cNvSpPr/>
            <p:nvPr/>
          </p:nvSpPr>
          <p:spPr>
            <a:xfrm>
              <a:off x="2347436" y="2285523"/>
              <a:ext cx="266700" cy="47625"/>
            </a:xfrm>
            <a:custGeom>
              <a:avLst/>
              <a:gdLst>
                <a:gd name="connsiteX0" fmla="*/ 257651 w 266700"/>
                <a:gd name="connsiteY0" fmla="*/ 7144 h 47625"/>
                <a:gd name="connsiteX1" fmla="*/ 7144 w 266700"/>
                <a:gd name="connsiteY1" fmla="*/ 7144 h 47625"/>
                <a:gd name="connsiteX2" fmla="*/ 7144 w 266700"/>
                <a:gd name="connsiteY2" fmla="*/ 46196 h 47625"/>
                <a:gd name="connsiteX3" fmla="*/ 259556 w 266700"/>
                <a:gd name="connsiteY3" fmla="*/ 46196 h 47625"/>
                <a:gd name="connsiteX4" fmla="*/ 251936 w 266700"/>
                <a:gd name="connsiteY4" fmla="*/ 25241 h 47625"/>
                <a:gd name="connsiteX5" fmla="*/ 257651 w 266700"/>
                <a:gd name="connsiteY5"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0" h="47625">
                  <a:moveTo>
                    <a:pt x="257651" y="7144"/>
                  </a:moveTo>
                  <a:lnTo>
                    <a:pt x="7144" y="7144"/>
                  </a:lnTo>
                  <a:lnTo>
                    <a:pt x="7144" y="46196"/>
                  </a:lnTo>
                  <a:lnTo>
                    <a:pt x="259556" y="46196"/>
                  </a:lnTo>
                  <a:cubicBezTo>
                    <a:pt x="254794" y="40481"/>
                    <a:pt x="251936" y="32861"/>
                    <a:pt x="251936" y="25241"/>
                  </a:cubicBezTo>
                  <a:cubicBezTo>
                    <a:pt x="251936" y="18574"/>
                    <a:pt x="253841" y="12859"/>
                    <a:pt x="257651" y="7144"/>
                  </a:cubicBezTo>
                  <a:close/>
                </a:path>
              </a:pathLst>
            </a:custGeom>
            <a:solidFill>
              <a:srgbClr val="AFBFD6"/>
            </a:solidFill>
            <a:ln w="9525" cap="flat">
              <a:noFill/>
              <a:prstDash val="solid"/>
              <a:miter/>
            </a:ln>
          </p:spPr>
          <p:txBody>
            <a:bodyPr rtlCol="0" anchor="ctr"/>
            <a:lstStyle/>
            <a:p>
              <a:endParaRPr lang="zh-CN" altLang="en-US"/>
            </a:p>
          </p:txBody>
        </p:sp>
        <p:sp>
          <p:nvSpPr>
            <p:cNvPr id="359" name="任意多边形: 形状 358">
              <a:extLst>
                <a:ext uri="{FF2B5EF4-FFF2-40B4-BE49-F238E27FC236}">
                  <a16:creationId xmlns:a16="http://schemas.microsoft.com/office/drawing/2014/main" id="{B33C039E-38C0-4519-824D-9E541A16CD84}"/>
                </a:ext>
              </a:extLst>
            </p:cNvPr>
            <p:cNvSpPr/>
            <p:nvPr/>
          </p:nvSpPr>
          <p:spPr>
            <a:xfrm>
              <a:off x="2326719" y="2281713"/>
              <a:ext cx="161925" cy="57150"/>
            </a:xfrm>
            <a:custGeom>
              <a:avLst/>
              <a:gdLst>
                <a:gd name="connsiteX0" fmla="*/ 164068 w 161925"/>
                <a:gd name="connsiteY0" fmla="*/ 7144 h 57150"/>
                <a:gd name="connsiteX1" fmla="*/ 22146 w 161925"/>
                <a:gd name="connsiteY1" fmla="*/ 7144 h 57150"/>
                <a:gd name="connsiteX2" fmla="*/ 22146 w 161925"/>
                <a:gd name="connsiteY2" fmla="*/ 53816 h 57150"/>
                <a:gd name="connsiteX3" fmla="*/ 164068 w 161925"/>
                <a:gd name="connsiteY3" fmla="*/ 53816 h 57150"/>
                <a:gd name="connsiteX4" fmla="*/ 164068 w 161925"/>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57150">
                  <a:moveTo>
                    <a:pt x="164068" y="7144"/>
                  </a:moveTo>
                  <a:cubicBezTo>
                    <a:pt x="115491" y="7144"/>
                    <a:pt x="70723" y="7144"/>
                    <a:pt x="22146" y="7144"/>
                  </a:cubicBezTo>
                  <a:cubicBezTo>
                    <a:pt x="2143" y="7144"/>
                    <a:pt x="2143" y="53816"/>
                    <a:pt x="22146" y="53816"/>
                  </a:cubicBezTo>
                  <a:cubicBezTo>
                    <a:pt x="70723" y="53816"/>
                    <a:pt x="115491" y="53816"/>
                    <a:pt x="164068" y="53816"/>
                  </a:cubicBezTo>
                  <a:cubicBezTo>
                    <a:pt x="146923" y="46196"/>
                    <a:pt x="148828" y="16669"/>
                    <a:pt x="164068" y="7144"/>
                  </a:cubicBezTo>
                  <a:close/>
                </a:path>
              </a:pathLst>
            </a:custGeom>
            <a:solidFill>
              <a:srgbClr val="5585AA"/>
            </a:solidFill>
            <a:ln w="9525" cap="flat">
              <a:noFill/>
              <a:prstDash val="solid"/>
              <a:miter/>
            </a:ln>
          </p:spPr>
          <p:txBody>
            <a:bodyPr rtlCol="0" anchor="ctr"/>
            <a:lstStyle/>
            <a:p>
              <a:endParaRPr lang="zh-CN" altLang="en-US"/>
            </a:p>
          </p:txBody>
        </p:sp>
        <p:sp>
          <p:nvSpPr>
            <p:cNvPr id="360" name="任意多边形: 形状 359">
              <a:extLst>
                <a:ext uri="{FF2B5EF4-FFF2-40B4-BE49-F238E27FC236}">
                  <a16:creationId xmlns:a16="http://schemas.microsoft.com/office/drawing/2014/main" id="{455BCE7E-95D8-446C-8DAF-F0AE6F55F492}"/>
                </a:ext>
              </a:extLst>
            </p:cNvPr>
            <p:cNvSpPr/>
            <p:nvPr/>
          </p:nvSpPr>
          <p:spPr>
            <a:xfrm>
              <a:off x="2466375" y="2281713"/>
              <a:ext cx="142875" cy="57150"/>
            </a:xfrm>
            <a:custGeom>
              <a:avLst/>
              <a:gdLst>
                <a:gd name="connsiteX0" fmla="*/ 20602 w 142875"/>
                <a:gd name="connsiteY0" fmla="*/ 50006 h 57150"/>
                <a:gd name="connsiteX1" fmla="*/ 121567 w 142875"/>
                <a:gd name="connsiteY1" fmla="*/ 50006 h 57150"/>
                <a:gd name="connsiteX2" fmla="*/ 140617 w 142875"/>
                <a:gd name="connsiteY2" fmla="*/ 50006 h 57150"/>
                <a:gd name="connsiteX3" fmla="*/ 144427 w 142875"/>
                <a:gd name="connsiteY3" fmla="*/ 50006 h 57150"/>
                <a:gd name="connsiteX4" fmla="*/ 144427 w 142875"/>
                <a:gd name="connsiteY4" fmla="*/ 53816 h 57150"/>
                <a:gd name="connsiteX5" fmla="*/ 28222 w 142875"/>
                <a:gd name="connsiteY5" fmla="*/ 53816 h 57150"/>
                <a:gd name="connsiteX6" fmla="*/ 15839 w 142875"/>
                <a:gd name="connsiteY6" fmla="*/ 53816 h 57150"/>
                <a:gd name="connsiteX7" fmla="*/ 14887 w 142875"/>
                <a:gd name="connsiteY7" fmla="*/ 7144 h 57150"/>
                <a:gd name="connsiteX8" fmla="*/ 27269 w 142875"/>
                <a:gd name="connsiteY8" fmla="*/ 7144 h 57150"/>
                <a:gd name="connsiteX9" fmla="*/ 143474 w 142875"/>
                <a:gd name="connsiteY9" fmla="*/ 7144 h 57150"/>
                <a:gd name="connsiteX10" fmla="*/ 143474 w 142875"/>
                <a:gd name="connsiteY10" fmla="*/ 10954 h 57150"/>
                <a:gd name="connsiteX11" fmla="*/ 138712 w 142875"/>
                <a:gd name="connsiteY11" fmla="*/ 10954 h 57150"/>
                <a:gd name="connsiteX12" fmla="*/ 121567 w 142875"/>
                <a:gd name="connsiteY12" fmla="*/ 10954 h 57150"/>
                <a:gd name="connsiteX13" fmla="*/ 21554 w 142875"/>
                <a:gd name="connsiteY13" fmla="*/ 10954 h 57150"/>
                <a:gd name="connsiteX14" fmla="*/ 20602 w 142875"/>
                <a:gd name="connsiteY14" fmla="*/ 5000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57150">
                  <a:moveTo>
                    <a:pt x="20602" y="50006"/>
                  </a:moveTo>
                  <a:lnTo>
                    <a:pt x="121567" y="50006"/>
                  </a:lnTo>
                  <a:lnTo>
                    <a:pt x="140617" y="50006"/>
                  </a:lnTo>
                  <a:lnTo>
                    <a:pt x="144427" y="50006"/>
                  </a:lnTo>
                  <a:lnTo>
                    <a:pt x="144427" y="53816"/>
                  </a:lnTo>
                  <a:lnTo>
                    <a:pt x="28222" y="53816"/>
                  </a:lnTo>
                  <a:lnTo>
                    <a:pt x="15839" y="53816"/>
                  </a:lnTo>
                  <a:cubicBezTo>
                    <a:pt x="4409" y="42386"/>
                    <a:pt x="4409" y="18574"/>
                    <a:pt x="14887" y="7144"/>
                  </a:cubicBezTo>
                  <a:lnTo>
                    <a:pt x="27269" y="7144"/>
                  </a:lnTo>
                  <a:lnTo>
                    <a:pt x="143474" y="7144"/>
                  </a:lnTo>
                  <a:lnTo>
                    <a:pt x="143474" y="10954"/>
                  </a:lnTo>
                  <a:lnTo>
                    <a:pt x="138712" y="10954"/>
                  </a:lnTo>
                  <a:lnTo>
                    <a:pt x="121567" y="10954"/>
                  </a:lnTo>
                  <a:lnTo>
                    <a:pt x="21554" y="10954"/>
                  </a:lnTo>
                  <a:cubicBezTo>
                    <a:pt x="12029" y="21431"/>
                    <a:pt x="11077" y="40481"/>
                    <a:pt x="20602" y="50006"/>
                  </a:cubicBezTo>
                  <a:close/>
                </a:path>
              </a:pathLst>
            </a:custGeom>
            <a:solidFill>
              <a:srgbClr val="4D779B"/>
            </a:solidFill>
            <a:ln w="9525" cap="flat">
              <a:noFill/>
              <a:prstDash val="solid"/>
              <a:miter/>
            </a:ln>
          </p:spPr>
          <p:txBody>
            <a:bodyPr rtlCol="0" anchor="ctr"/>
            <a:lstStyle/>
            <a:p>
              <a:endParaRPr lang="zh-CN" altLang="en-US"/>
            </a:p>
          </p:txBody>
        </p:sp>
        <p:sp>
          <p:nvSpPr>
            <p:cNvPr id="361" name="任意多边形: 形状 360">
              <a:extLst>
                <a:ext uri="{FF2B5EF4-FFF2-40B4-BE49-F238E27FC236}">
                  <a16:creationId xmlns:a16="http://schemas.microsoft.com/office/drawing/2014/main" id="{5485E22C-D053-4B4E-9031-78344EB2D79A}"/>
                </a:ext>
              </a:extLst>
            </p:cNvPr>
            <p:cNvSpPr/>
            <p:nvPr/>
          </p:nvSpPr>
          <p:spPr>
            <a:xfrm>
              <a:off x="2479833" y="2289333"/>
              <a:ext cx="123825" cy="9525"/>
            </a:xfrm>
            <a:custGeom>
              <a:avLst/>
              <a:gdLst>
                <a:gd name="connsiteX0" fmla="*/ 7144 w 123825"/>
                <a:gd name="connsiteY0" fmla="*/ 7144 h 9525"/>
                <a:gd name="connsiteX1" fmla="*/ 116681 w 123825"/>
                <a:gd name="connsiteY1" fmla="*/ 7144 h 9525"/>
                <a:gd name="connsiteX2" fmla="*/ 116681 w 123825"/>
                <a:gd name="connsiteY2" fmla="*/ 8096 h 9525"/>
                <a:gd name="connsiteX3" fmla="*/ 7144 w 123825"/>
                <a:gd name="connsiteY3" fmla="*/ 8096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62" name="任意多边形: 形状 361">
              <a:extLst>
                <a:ext uri="{FF2B5EF4-FFF2-40B4-BE49-F238E27FC236}">
                  <a16:creationId xmlns:a16="http://schemas.microsoft.com/office/drawing/2014/main" id="{3C77F59E-505C-4713-A61B-C4E4F315FC7C}"/>
                </a:ext>
              </a:extLst>
            </p:cNvPr>
            <p:cNvSpPr/>
            <p:nvPr/>
          </p:nvSpPr>
          <p:spPr>
            <a:xfrm>
              <a:off x="2479833" y="2293143"/>
              <a:ext cx="123825" cy="9525"/>
            </a:xfrm>
            <a:custGeom>
              <a:avLst/>
              <a:gdLst>
                <a:gd name="connsiteX0" fmla="*/ 7144 w 123825"/>
                <a:gd name="connsiteY0" fmla="*/ 7144 h 9525"/>
                <a:gd name="connsiteX1" fmla="*/ 116681 w 123825"/>
                <a:gd name="connsiteY1" fmla="*/ 7144 h 9525"/>
                <a:gd name="connsiteX2" fmla="*/ 116681 w 123825"/>
                <a:gd name="connsiteY2" fmla="*/ 8096 h 9525"/>
                <a:gd name="connsiteX3" fmla="*/ 7144 w 123825"/>
                <a:gd name="connsiteY3" fmla="*/ 8096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63" name="任意多边形: 形状 362">
              <a:extLst>
                <a:ext uri="{FF2B5EF4-FFF2-40B4-BE49-F238E27FC236}">
                  <a16:creationId xmlns:a16="http://schemas.microsoft.com/office/drawing/2014/main" id="{24F821C9-7245-4F7E-A49B-8271C4108162}"/>
                </a:ext>
              </a:extLst>
            </p:cNvPr>
            <p:cNvSpPr/>
            <p:nvPr/>
          </p:nvSpPr>
          <p:spPr>
            <a:xfrm>
              <a:off x="2479833" y="2296953"/>
              <a:ext cx="123825" cy="9525"/>
            </a:xfrm>
            <a:custGeom>
              <a:avLst/>
              <a:gdLst>
                <a:gd name="connsiteX0" fmla="*/ 7144 w 123825"/>
                <a:gd name="connsiteY0" fmla="*/ 7144 h 9525"/>
                <a:gd name="connsiteX1" fmla="*/ 116681 w 123825"/>
                <a:gd name="connsiteY1" fmla="*/ 7144 h 9525"/>
                <a:gd name="connsiteX2" fmla="*/ 116681 w 123825"/>
                <a:gd name="connsiteY2" fmla="*/ 8096 h 9525"/>
                <a:gd name="connsiteX3" fmla="*/ 7144 w 123825"/>
                <a:gd name="connsiteY3" fmla="*/ 8096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64" name="任意多边形: 形状 363">
              <a:extLst>
                <a:ext uri="{FF2B5EF4-FFF2-40B4-BE49-F238E27FC236}">
                  <a16:creationId xmlns:a16="http://schemas.microsoft.com/office/drawing/2014/main" id="{F2238A68-166A-4C76-8BEE-8D274435F652}"/>
                </a:ext>
              </a:extLst>
            </p:cNvPr>
            <p:cNvSpPr/>
            <p:nvPr/>
          </p:nvSpPr>
          <p:spPr>
            <a:xfrm>
              <a:off x="2479833" y="2299811"/>
              <a:ext cx="123825" cy="9525"/>
            </a:xfrm>
            <a:custGeom>
              <a:avLst/>
              <a:gdLst>
                <a:gd name="connsiteX0" fmla="*/ 7144 w 123825"/>
                <a:gd name="connsiteY0" fmla="*/ 7144 h 9525"/>
                <a:gd name="connsiteX1" fmla="*/ 116681 w 123825"/>
                <a:gd name="connsiteY1" fmla="*/ 7144 h 9525"/>
                <a:gd name="connsiteX2" fmla="*/ 116681 w 123825"/>
                <a:gd name="connsiteY2" fmla="*/ 8096 h 9525"/>
                <a:gd name="connsiteX3" fmla="*/ 7144 w 123825"/>
                <a:gd name="connsiteY3" fmla="*/ 8096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65" name="任意多边形: 形状 364">
              <a:extLst>
                <a:ext uri="{FF2B5EF4-FFF2-40B4-BE49-F238E27FC236}">
                  <a16:creationId xmlns:a16="http://schemas.microsoft.com/office/drawing/2014/main" id="{0A5ABF32-6CE3-4606-B559-0684E5C97067}"/>
                </a:ext>
              </a:extLst>
            </p:cNvPr>
            <p:cNvSpPr/>
            <p:nvPr/>
          </p:nvSpPr>
          <p:spPr>
            <a:xfrm>
              <a:off x="2479833" y="2303621"/>
              <a:ext cx="123825" cy="9525"/>
            </a:xfrm>
            <a:custGeom>
              <a:avLst/>
              <a:gdLst>
                <a:gd name="connsiteX0" fmla="*/ 7144 w 123825"/>
                <a:gd name="connsiteY0" fmla="*/ 7144 h 9525"/>
                <a:gd name="connsiteX1" fmla="*/ 116681 w 123825"/>
                <a:gd name="connsiteY1" fmla="*/ 7144 h 9525"/>
                <a:gd name="connsiteX2" fmla="*/ 116681 w 123825"/>
                <a:gd name="connsiteY2" fmla="*/ 8096 h 9525"/>
                <a:gd name="connsiteX3" fmla="*/ 7144 w 123825"/>
                <a:gd name="connsiteY3" fmla="*/ 8096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66" name="任意多边形: 形状 365">
              <a:extLst>
                <a:ext uri="{FF2B5EF4-FFF2-40B4-BE49-F238E27FC236}">
                  <a16:creationId xmlns:a16="http://schemas.microsoft.com/office/drawing/2014/main" id="{41EFBB64-B624-4960-96D5-38B9F666E67E}"/>
                </a:ext>
              </a:extLst>
            </p:cNvPr>
            <p:cNvSpPr/>
            <p:nvPr/>
          </p:nvSpPr>
          <p:spPr>
            <a:xfrm>
              <a:off x="2479833" y="2306478"/>
              <a:ext cx="123825" cy="9525"/>
            </a:xfrm>
            <a:custGeom>
              <a:avLst/>
              <a:gdLst>
                <a:gd name="connsiteX0" fmla="*/ 7144 w 123825"/>
                <a:gd name="connsiteY0" fmla="*/ 7144 h 9525"/>
                <a:gd name="connsiteX1" fmla="*/ 116681 w 123825"/>
                <a:gd name="connsiteY1" fmla="*/ 7144 h 9525"/>
                <a:gd name="connsiteX2" fmla="*/ 116681 w 123825"/>
                <a:gd name="connsiteY2" fmla="*/ 8096 h 9525"/>
                <a:gd name="connsiteX3" fmla="*/ 7144 w 123825"/>
                <a:gd name="connsiteY3" fmla="*/ 8096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67" name="任意多边形: 形状 366">
              <a:extLst>
                <a:ext uri="{FF2B5EF4-FFF2-40B4-BE49-F238E27FC236}">
                  <a16:creationId xmlns:a16="http://schemas.microsoft.com/office/drawing/2014/main" id="{12086235-AF25-4B3E-A33E-B7DDF4DC3913}"/>
                </a:ext>
              </a:extLst>
            </p:cNvPr>
            <p:cNvSpPr/>
            <p:nvPr/>
          </p:nvSpPr>
          <p:spPr>
            <a:xfrm>
              <a:off x="2479833" y="2310288"/>
              <a:ext cx="123825" cy="9525"/>
            </a:xfrm>
            <a:custGeom>
              <a:avLst/>
              <a:gdLst>
                <a:gd name="connsiteX0" fmla="*/ 7144 w 123825"/>
                <a:gd name="connsiteY0" fmla="*/ 7144 h 9525"/>
                <a:gd name="connsiteX1" fmla="*/ 116681 w 123825"/>
                <a:gd name="connsiteY1" fmla="*/ 7144 h 9525"/>
                <a:gd name="connsiteX2" fmla="*/ 116681 w 123825"/>
                <a:gd name="connsiteY2" fmla="*/ 8096 h 9525"/>
                <a:gd name="connsiteX3" fmla="*/ 7144 w 123825"/>
                <a:gd name="connsiteY3" fmla="*/ 8096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68" name="任意多边形: 形状 367">
              <a:extLst>
                <a:ext uri="{FF2B5EF4-FFF2-40B4-BE49-F238E27FC236}">
                  <a16:creationId xmlns:a16="http://schemas.microsoft.com/office/drawing/2014/main" id="{43AFD03D-8ABC-43F2-A7BA-C3318D951B6E}"/>
                </a:ext>
              </a:extLst>
            </p:cNvPr>
            <p:cNvSpPr/>
            <p:nvPr/>
          </p:nvSpPr>
          <p:spPr>
            <a:xfrm>
              <a:off x="2479833" y="2314098"/>
              <a:ext cx="123825" cy="9525"/>
            </a:xfrm>
            <a:custGeom>
              <a:avLst/>
              <a:gdLst>
                <a:gd name="connsiteX0" fmla="*/ 7144 w 123825"/>
                <a:gd name="connsiteY0" fmla="*/ 7144 h 9525"/>
                <a:gd name="connsiteX1" fmla="*/ 116681 w 123825"/>
                <a:gd name="connsiteY1" fmla="*/ 7144 h 9525"/>
                <a:gd name="connsiteX2" fmla="*/ 116681 w 123825"/>
                <a:gd name="connsiteY2" fmla="*/ 8096 h 9525"/>
                <a:gd name="connsiteX3" fmla="*/ 7144 w 123825"/>
                <a:gd name="connsiteY3" fmla="*/ 8096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69" name="任意多边形: 形状 368">
              <a:extLst>
                <a:ext uri="{FF2B5EF4-FFF2-40B4-BE49-F238E27FC236}">
                  <a16:creationId xmlns:a16="http://schemas.microsoft.com/office/drawing/2014/main" id="{5FBB78F8-BB59-4FDC-B805-3EC23D6569DE}"/>
                </a:ext>
              </a:extLst>
            </p:cNvPr>
            <p:cNvSpPr/>
            <p:nvPr/>
          </p:nvSpPr>
          <p:spPr>
            <a:xfrm>
              <a:off x="2479833" y="2316956"/>
              <a:ext cx="123825" cy="9525"/>
            </a:xfrm>
            <a:custGeom>
              <a:avLst/>
              <a:gdLst>
                <a:gd name="connsiteX0" fmla="*/ 7144 w 123825"/>
                <a:gd name="connsiteY0" fmla="*/ 7144 h 9525"/>
                <a:gd name="connsiteX1" fmla="*/ 116681 w 123825"/>
                <a:gd name="connsiteY1" fmla="*/ 7144 h 9525"/>
                <a:gd name="connsiteX2" fmla="*/ 116681 w 123825"/>
                <a:gd name="connsiteY2" fmla="*/ 8096 h 9525"/>
                <a:gd name="connsiteX3" fmla="*/ 7144 w 123825"/>
                <a:gd name="connsiteY3" fmla="*/ 8096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70" name="任意多边形: 形状 369">
              <a:extLst>
                <a:ext uri="{FF2B5EF4-FFF2-40B4-BE49-F238E27FC236}">
                  <a16:creationId xmlns:a16="http://schemas.microsoft.com/office/drawing/2014/main" id="{20AFF8F3-842B-455B-8744-E3797047E963}"/>
                </a:ext>
              </a:extLst>
            </p:cNvPr>
            <p:cNvSpPr/>
            <p:nvPr/>
          </p:nvSpPr>
          <p:spPr>
            <a:xfrm>
              <a:off x="2479833" y="2320766"/>
              <a:ext cx="123825" cy="9525"/>
            </a:xfrm>
            <a:custGeom>
              <a:avLst/>
              <a:gdLst>
                <a:gd name="connsiteX0" fmla="*/ 7144 w 123825"/>
                <a:gd name="connsiteY0" fmla="*/ 7144 h 9525"/>
                <a:gd name="connsiteX1" fmla="*/ 116681 w 123825"/>
                <a:gd name="connsiteY1" fmla="*/ 7144 h 9525"/>
                <a:gd name="connsiteX2" fmla="*/ 116681 w 123825"/>
                <a:gd name="connsiteY2" fmla="*/ 8096 h 9525"/>
                <a:gd name="connsiteX3" fmla="*/ 7144 w 123825"/>
                <a:gd name="connsiteY3" fmla="*/ 8096 h 9525"/>
              </a:gdLst>
              <a:ahLst/>
              <a:cxnLst>
                <a:cxn ang="0">
                  <a:pos x="connsiteX0" y="connsiteY0"/>
                </a:cxn>
                <a:cxn ang="0">
                  <a:pos x="connsiteX1" y="connsiteY1"/>
                </a:cxn>
                <a:cxn ang="0">
                  <a:pos x="connsiteX2" y="connsiteY2"/>
                </a:cxn>
                <a:cxn ang="0">
                  <a:pos x="connsiteX3" y="connsiteY3"/>
                </a:cxn>
              </a:cxnLst>
              <a:rect l="l" t="t" r="r" b="b"/>
              <a:pathLst>
                <a:path w="123825" h="9525">
                  <a:moveTo>
                    <a:pt x="7144" y="7144"/>
                  </a:moveTo>
                  <a:lnTo>
                    <a:pt x="116681" y="7144"/>
                  </a:lnTo>
                  <a:lnTo>
                    <a:pt x="116681" y="8096"/>
                  </a:lnTo>
                  <a:lnTo>
                    <a:pt x="7144" y="8096"/>
                  </a:lnTo>
                  <a:close/>
                </a:path>
              </a:pathLst>
            </a:custGeom>
            <a:solidFill>
              <a:srgbClr val="7A99B8"/>
            </a:solidFill>
            <a:ln w="9525" cap="flat">
              <a:noFill/>
              <a:prstDash val="solid"/>
              <a:miter/>
            </a:ln>
          </p:spPr>
          <p:txBody>
            <a:bodyPr rtlCol="0" anchor="ctr"/>
            <a:lstStyle/>
            <a:p>
              <a:endParaRPr lang="zh-CN" altLang="en-US"/>
            </a:p>
          </p:txBody>
        </p:sp>
        <p:sp>
          <p:nvSpPr>
            <p:cNvPr id="371" name="任意多边形: 形状 370">
              <a:extLst>
                <a:ext uri="{FF2B5EF4-FFF2-40B4-BE49-F238E27FC236}">
                  <a16:creationId xmlns:a16="http://schemas.microsoft.com/office/drawing/2014/main" id="{1ECE67EB-33C4-4CDA-9A1A-03235B315335}"/>
                </a:ext>
              </a:extLst>
            </p:cNvPr>
            <p:cNvSpPr/>
            <p:nvPr/>
          </p:nvSpPr>
          <p:spPr>
            <a:xfrm>
              <a:off x="1382723" y="1503370"/>
              <a:ext cx="38100" cy="38100"/>
            </a:xfrm>
            <a:custGeom>
              <a:avLst/>
              <a:gdLst>
                <a:gd name="connsiteX0" fmla="*/ 30786 w 38100"/>
                <a:gd name="connsiteY0" fmla="*/ 26345 h 38100"/>
                <a:gd name="connsiteX1" fmla="*/ 13641 w 38100"/>
                <a:gd name="connsiteY1" fmla="*/ 33012 h 38100"/>
                <a:gd name="connsiteX2" fmla="*/ 8879 w 38100"/>
                <a:gd name="connsiteY2" fmla="*/ 14915 h 38100"/>
                <a:gd name="connsiteX3" fmla="*/ 26024 w 38100"/>
                <a:gd name="connsiteY3" fmla="*/ 8247 h 38100"/>
                <a:gd name="connsiteX4" fmla="*/ 30786 w 38100"/>
                <a:gd name="connsiteY4" fmla="*/ 26345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0786" y="26345"/>
                  </a:moveTo>
                  <a:cubicBezTo>
                    <a:pt x="27929" y="33012"/>
                    <a:pt x="19356" y="35870"/>
                    <a:pt x="13641" y="33012"/>
                  </a:cubicBezTo>
                  <a:cubicBezTo>
                    <a:pt x="7926" y="30155"/>
                    <a:pt x="5069" y="21582"/>
                    <a:pt x="8879" y="14915"/>
                  </a:cubicBezTo>
                  <a:cubicBezTo>
                    <a:pt x="11736" y="8247"/>
                    <a:pt x="20309" y="5390"/>
                    <a:pt x="26024" y="8247"/>
                  </a:cubicBezTo>
                  <a:cubicBezTo>
                    <a:pt x="31739" y="12057"/>
                    <a:pt x="33644" y="19677"/>
                    <a:pt x="30786" y="26345"/>
                  </a:cubicBezTo>
                  <a:close/>
                </a:path>
              </a:pathLst>
            </a:custGeom>
            <a:solidFill>
              <a:srgbClr val="333333"/>
            </a:solidFill>
            <a:ln w="9525" cap="flat">
              <a:noFill/>
              <a:prstDash val="solid"/>
              <a:miter/>
            </a:ln>
          </p:spPr>
          <p:txBody>
            <a:bodyPr rtlCol="0" anchor="ctr"/>
            <a:lstStyle/>
            <a:p>
              <a:endParaRPr lang="zh-CN" altLang="en-US"/>
            </a:p>
          </p:txBody>
        </p:sp>
        <p:sp>
          <p:nvSpPr>
            <p:cNvPr id="372" name="任意多边形: 形状 371">
              <a:extLst>
                <a:ext uri="{FF2B5EF4-FFF2-40B4-BE49-F238E27FC236}">
                  <a16:creationId xmlns:a16="http://schemas.microsoft.com/office/drawing/2014/main" id="{367426C4-3AE7-4A36-AC18-66C41760281B}"/>
                </a:ext>
              </a:extLst>
            </p:cNvPr>
            <p:cNvSpPr/>
            <p:nvPr/>
          </p:nvSpPr>
          <p:spPr>
            <a:xfrm>
              <a:off x="1393945" y="1511326"/>
              <a:ext cx="19050" cy="19050"/>
            </a:xfrm>
            <a:custGeom>
              <a:avLst/>
              <a:gdLst>
                <a:gd name="connsiteX0" fmla="*/ 17660 w 19050"/>
                <a:gd name="connsiteY0" fmla="*/ 15531 h 19050"/>
                <a:gd name="connsiteX1" fmla="*/ 10040 w 19050"/>
                <a:gd name="connsiteY1" fmla="*/ 18388 h 19050"/>
                <a:gd name="connsiteX2" fmla="*/ 8135 w 19050"/>
                <a:gd name="connsiteY2" fmla="*/ 10768 h 19050"/>
                <a:gd name="connsiteX3" fmla="*/ 15755 w 19050"/>
                <a:gd name="connsiteY3" fmla="*/ 7911 h 19050"/>
                <a:gd name="connsiteX4" fmla="*/ 17660 w 19050"/>
                <a:gd name="connsiteY4" fmla="*/ 1553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7660" y="15531"/>
                  </a:moveTo>
                  <a:cubicBezTo>
                    <a:pt x="15755" y="18388"/>
                    <a:pt x="12897" y="20293"/>
                    <a:pt x="10040" y="18388"/>
                  </a:cubicBezTo>
                  <a:cubicBezTo>
                    <a:pt x="7182" y="17436"/>
                    <a:pt x="6230" y="13626"/>
                    <a:pt x="8135" y="10768"/>
                  </a:cubicBezTo>
                  <a:cubicBezTo>
                    <a:pt x="10040" y="7911"/>
                    <a:pt x="12897" y="6006"/>
                    <a:pt x="15755" y="7911"/>
                  </a:cubicBezTo>
                  <a:cubicBezTo>
                    <a:pt x="18612" y="8863"/>
                    <a:pt x="19565" y="12673"/>
                    <a:pt x="17660" y="15531"/>
                  </a:cubicBezTo>
                  <a:close/>
                </a:path>
              </a:pathLst>
            </a:custGeom>
            <a:solidFill>
              <a:srgbClr val="F2F2F2"/>
            </a:solidFill>
            <a:ln w="9525" cap="flat">
              <a:noFill/>
              <a:prstDash val="solid"/>
              <a:miter/>
            </a:ln>
          </p:spPr>
          <p:txBody>
            <a:bodyPr rtlCol="0" anchor="ctr"/>
            <a:lstStyle/>
            <a:p>
              <a:endParaRPr lang="zh-CN" altLang="en-US"/>
            </a:p>
          </p:txBody>
        </p:sp>
        <p:sp>
          <p:nvSpPr>
            <p:cNvPr id="373" name="任意多边形: 形状 372">
              <a:extLst>
                <a:ext uri="{FF2B5EF4-FFF2-40B4-BE49-F238E27FC236}">
                  <a16:creationId xmlns:a16="http://schemas.microsoft.com/office/drawing/2014/main" id="{EF6EC149-B5DD-493E-96A2-03E62E320F00}"/>
                </a:ext>
              </a:extLst>
            </p:cNvPr>
            <p:cNvSpPr/>
            <p:nvPr/>
          </p:nvSpPr>
          <p:spPr>
            <a:xfrm>
              <a:off x="1454189" y="1531136"/>
              <a:ext cx="38100" cy="38100"/>
            </a:xfrm>
            <a:custGeom>
              <a:avLst/>
              <a:gdLst>
                <a:gd name="connsiteX0" fmla="*/ 31710 w 38100"/>
                <a:gd name="connsiteY0" fmla="*/ 25249 h 38100"/>
                <a:gd name="connsiteX1" fmla="*/ 14565 w 38100"/>
                <a:gd name="connsiteY1" fmla="*/ 32869 h 38100"/>
                <a:gd name="connsiteX2" fmla="*/ 8850 w 38100"/>
                <a:gd name="connsiteY2" fmla="*/ 15724 h 38100"/>
                <a:gd name="connsiteX3" fmla="*/ 25995 w 38100"/>
                <a:gd name="connsiteY3" fmla="*/ 8104 h 38100"/>
                <a:gd name="connsiteX4" fmla="*/ 31710 w 38100"/>
                <a:gd name="connsiteY4" fmla="*/ 2524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710" y="25249"/>
                  </a:moveTo>
                  <a:cubicBezTo>
                    <a:pt x="28853" y="31916"/>
                    <a:pt x="21233" y="35726"/>
                    <a:pt x="14565" y="32869"/>
                  </a:cubicBezTo>
                  <a:cubicBezTo>
                    <a:pt x="7898" y="30011"/>
                    <a:pt x="5040" y="22391"/>
                    <a:pt x="8850" y="15724"/>
                  </a:cubicBezTo>
                  <a:cubicBezTo>
                    <a:pt x="11708" y="9056"/>
                    <a:pt x="19328" y="5246"/>
                    <a:pt x="25995" y="8104"/>
                  </a:cubicBezTo>
                  <a:cubicBezTo>
                    <a:pt x="32663" y="10009"/>
                    <a:pt x="35520" y="18581"/>
                    <a:pt x="31710" y="25249"/>
                  </a:cubicBezTo>
                  <a:close/>
                </a:path>
              </a:pathLst>
            </a:custGeom>
            <a:solidFill>
              <a:srgbClr val="333333"/>
            </a:solidFill>
            <a:ln w="9525" cap="flat">
              <a:noFill/>
              <a:prstDash val="solid"/>
              <a:miter/>
            </a:ln>
          </p:spPr>
          <p:txBody>
            <a:bodyPr rtlCol="0" anchor="ctr"/>
            <a:lstStyle/>
            <a:p>
              <a:endParaRPr lang="zh-CN" altLang="en-US"/>
            </a:p>
          </p:txBody>
        </p:sp>
        <p:sp>
          <p:nvSpPr>
            <p:cNvPr id="374" name="任意多边形: 形状 373">
              <a:extLst>
                <a:ext uri="{FF2B5EF4-FFF2-40B4-BE49-F238E27FC236}">
                  <a16:creationId xmlns:a16="http://schemas.microsoft.com/office/drawing/2014/main" id="{48D117E2-49F2-431E-8B6F-1069191C9C35}"/>
                </a:ext>
              </a:extLst>
            </p:cNvPr>
            <p:cNvSpPr/>
            <p:nvPr/>
          </p:nvSpPr>
          <p:spPr>
            <a:xfrm>
              <a:off x="1468874" y="1538949"/>
              <a:ext cx="19050" cy="19050"/>
            </a:xfrm>
            <a:custGeom>
              <a:avLst/>
              <a:gdLst>
                <a:gd name="connsiteX0" fmla="*/ 17026 w 19050"/>
                <a:gd name="connsiteY0" fmla="*/ 14578 h 19050"/>
                <a:gd name="connsiteX1" fmla="*/ 10358 w 19050"/>
                <a:gd name="connsiteY1" fmla="*/ 17436 h 19050"/>
                <a:gd name="connsiteX2" fmla="*/ 7501 w 19050"/>
                <a:gd name="connsiteY2" fmla="*/ 10768 h 19050"/>
                <a:gd name="connsiteX3" fmla="*/ 14168 w 19050"/>
                <a:gd name="connsiteY3" fmla="*/ 7911 h 19050"/>
                <a:gd name="connsiteX4" fmla="*/ 17026 w 19050"/>
                <a:gd name="connsiteY4" fmla="*/ 14578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7026" y="14578"/>
                  </a:moveTo>
                  <a:cubicBezTo>
                    <a:pt x="16073" y="17436"/>
                    <a:pt x="13216" y="19341"/>
                    <a:pt x="10358" y="17436"/>
                  </a:cubicBezTo>
                  <a:cubicBezTo>
                    <a:pt x="7501" y="16483"/>
                    <a:pt x="6548" y="13626"/>
                    <a:pt x="7501" y="10768"/>
                  </a:cubicBezTo>
                  <a:cubicBezTo>
                    <a:pt x="8454" y="7911"/>
                    <a:pt x="11311" y="6006"/>
                    <a:pt x="14168" y="7911"/>
                  </a:cubicBezTo>
                  <a:cubicBezTo>
                    <a:pt x="17026" y="7911"/>
                    <a:pt x="17979" y="11721"/>
                    <a:pt x="17026" y="14578"/>
                  </a:cubicBezTo>
                  <a:close/>
                </a:path>
              </a:pathLst>
            </a:custGeom>
            <a:solidFill>
              <a:srgbClr val="F2F2F2"/>
            </a:solidFill>
            <a:ln w="9525" cap="flat">
              <a:noFill/>
              <a:prstDash val="solid"/>
              <a:miter/>
            </a:ln>
          </p:spPr>
          <p:txBody>
            <a:bodyPr rtlCol="0" anchor="ctr"/>
            <a:lstStyle/>
            <a:p>
              <a:endParaRPr lang="zh-CN" altLang="en-US"/>
            </a:p>
          </p:txBody>
        </p:sp>
        <p:sp>
          <p:nvSpPr>
            <p:cNvPr id="375" name="任意多边形: 形状 374">
              <a:extLst>
                <a:ext uri="{FF2B5EF4-FFF2-40B4-BE49-F238E27FC236}">
                  <a16:creationId xmlns:a16="http://schemas.microsoft.com/office/drawing/2014/main" id="{14461B32-86D1-457D-A06C-EAFFA65617C2}"/>
                </a:ext>
              </a:extLst>
            </p:cNvPr>
            <p:cNvSpPr/>
            <p:nvPr/>
          </p:nvSpPr>
          <p:spPr>
            <a:xfrm>
              <a:off x="1365366" y="1482474"/>
              <a:ext cx="66675" cy="38100"/>
            </a:xfrm>
            <a:custGeom>
              <a:avLst/>
              <a:gdLst>
                <a:gd name="connsiteX0" fmla="*/ 59574 w 66675"/>
                <a:gd name="connsiteY0" fmla="*/ 28190 h 38100"/>
                <a:gd name="connsiteX1" fmla="*/ 52906 w 66675"/>
                <a:gd name="connsiteY1" fmla="*/ 23428 h 38100"/>
                <a:gd name="connsiteX2" fmla="*/ 30999 w 66675"/>
                <a:gd name="connsiteY2" fmla="*/ 15808 h 38100"/>
                <a:gd name="connsiteX3" fmla="*/ 7186 w 66675"/>
                <a:gd name="connsiteY3" fmla="*/ 11998 h 38100"/>
                <a:gd name="connsiteX4" fmla="*/ 30046 w 66675"/>
                <a:gd name="connsiteY4" fmla="*/ 7235 h 38100"/>
                <a:gd name="connsiteX5" fmla="*/ 61479 w 66675"/>
                <a:gd name="connsiteY5" fmla="*/ 18665 h 38100"/>
                <a:gd name="connsiteX6" fmla="*/ 65289 w 66675"/>
                <a:gd name="connsiteY6" fmla="*/ 32000 h 38100"/>
                <a:gd name="connsiteX7" fmla="*/ 59574 w 66675"/>
                <a:gd name="connsiteY7" fmla="*/ 2819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38100">
                  <a:moveTo>
                    <a:pt x="59574" y="28190"/>
                  </a:moveTo>
                  <a:cubicBezTo>
                    <a:pt x="57669" y="26285"/>
                    <a:pt x="55764" y="24380"/>
                    <a:pt x="52906" y="23428"/>
                  </a:cubicBezTo>
                  <a:cubicBezTo>
                    <a:pt x="47191" y="20570"/>
                    <a:pt x="37666" y="16760"/>
                    <a:pt x="30999" y="15808"/>
                  </a:cubicBezTo>
                  <a:cubicBezTo>
                    <a:pt x="21474" y="13903"/>
                    <a:pt x="6234" y="13903"/>
                    <a:pt x="7186" y="11998"/>
                  </a:cubicBezTo>
                  <a:cubicBezTo>
                    <a:pt x="8139" y="10093"/>
                    <a:pt x="20521" y="8188"/>
                    <a:pt x="30046" y="7235"/>
                  </a:cubicBezTo>
                  <a:cubicBezTo>
                    <a:pt x="39571" y="6283"/>
                    <a:pt x="54811" y="12950"/>
                    <a:pt x="61479" y="18665"/>
                  </a:cubicBezTo>
                  <a:cubicBezTo>
                    <a:pt x="68146" y="24380"/>
                    <a:pt x="68146" y="31048"/>
                    <a:pt x="65289" y="32000"/>
                  </a:cubicBezTo>
                  <a:cubicBezTo>
                    <a:pt x="62431" y="32000"/>
                    <a:pt x="60526" y="30095"/>
                    <a:pt x="59574" y="28190"/>
                  </a:cubicBezTo>
                  <a:close/>
                </a:path>
              </a:pathLst>
            </a:custGeom>
            <a:solidFill>
              <a:srgbClr val="213444"/>
            </a:solidFill>
            <a:ln w="9525" cap="flat">
              <a:noFill/>
              <a:prstDash val="solid"/>
              <a:miter/>
            </a:ln>
          </p:spPr>
          <p:txBody>
            <a:bodyPr rtlCol="0" anchor="ctr"/>
            <a:lstStyle/>
            <a:p>
              <a:endParaRPr lang="zh-CN" altLang="en-US"/>
            </a:p>
          </p:txBody>
        </p:sp>
        <p:sp>
          <p:nvSpPr>
            <p:cNvPr id="376" name="任意多边形: 形状 375">
              <a:extLst>
                <a:ext uri="{FF2B5EF4-FFF2-40B4-BE49-F238E27FC236}">
                  <a16:creationId xmlns:a16="http://schemas.microsoft.com/office/drawing/2014/main" id="{3DE67BBE-09F2-4637-8C11-323AB087899D}"/>
                </a:ext>
              </a:extLst>
            </p:cNvPr>
            <p:cNvSpPr/>
            <p:nvPr/>
          </p:nvSpPr>
          <p:spPr>
            <a:xfrm>
              <a:off x="1451965" y="1511141"/>
              <a:ext cx="47625" cy="28575"/>
            </a:xfrm>
            <a:custGeom>
              <a:avLst/>
              <a:gdLst>
                <a:gd name="connsiteX0" fmla="*/ 12980 w 47625"/>
                <a:gd name="connsiteY0" fmla="*/ 15716 h 28575"/>
                <a:gd name="connsiteX1" fmla="*/ 20600 w 47625"/>
                <a:gd name="connsiteY1" fmla="*/ 15716 h 28575"/>
                <a:gd name="connsiteX2" fmla="*/ 38697 w 47625"/>
                <a:gd name="connsiteY2" fmla="*/ 23336 h 28575"/>
                <a:gd name="connsiteX3" fmla="*/ 46317 w 47625"/>
                <a:gd name="connsiteY3" fmla="*/ 30004 h 28575"/>
                <a:gd name="connsiteX4" fmla="*/ 45365 w 47625"/>
                <a:gd name="connsiteY4" fmla="*/ 17621 h 28575"/>
                <a:gd name="connsiteX5" fmla="*/ 18695 w 47625"/>
                <a:gd name="connsiteY5" fmla="*/ 7144 h 28575"/>
                <a:gd name="connsiteX6" fmla="*/ 7265 w 47625"/>
                <a:gd name="connsiteY6" fmla="*/ 13811 h 28575"/>
                <a:gd name="connsiteX7" fmla="*/ 12980 w 47625"/>
                <a:gd name="connsiteY7" fmla="*/ 1571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12980" y="15716"/>
                  </a:moveTo>
                  <a:cubicBezTo>
                    <a:pt x="15837" y="15716"/>
                    <a:pt x="17742" y="15716"/>
                    <a:pt x="20600" y="15716"/>
                  </a:cubicBezTo>
                  <a:cubicBezTo>
                    <a:pt x="25362" y="17621"/>
                    <a:pt x="33935" y="20479"/>
                    <a:pt x="38697" y="23336"/>
                  </a:cubicBezTo>
                  <a:cubicBezTo>
                    <a:pt x="45365" y="27146"/>
                    <a:pt x="44412" y="30956"/>
                    <a:pt x="46317" y="30004"/>
                  </a:cubicBezTo>
                  <a:cubicBezTo>
                    <a:pt x="52032" y="26194"/>
                    <a:pt x="50127" y="24289"/>
                    <a:pt x="45365" y="17621"/>
                  </a:cubicBezTo>
                  <a:cubicBezTo>
                    <a:pt x="40602" y="11906"/>
                    <a:pt x="26315" y="7144"/>
                    <a:pt x="18695" y="7144"/>
                  </a:cubicBezTo>
                  <a:cubicBezTo>
                    <a:pt x="11075" y="7144"/>
                    <a:pt x="6312" y="10954"/>
                    <a:pt x="7265" y="13811"/>
                  </a:cubicBezTo>
                  <a:cubicBezTo>
                    <a:pt x="8217" y="16669"/>
                    <a:pt x="11075" y="16669"/>
                    <a:pt x="12980" y="15716"/>
                  </a:cubicBezTo>
                  <a:close/>
                </a:path>
              </a:pathLst>
            </a:custGeom>
            <a:solidFill>
              <a:srgbClr val="213444"/>
            </a:solidFill>
            <a:ln w="9525" cap="flat">
              <a:noFill/>
              <a:prstDash val="solid"/>
              <a:miter/>
            </a:ln>
          </p:spPr>
          <p:txBody>
            <a:bodyPr rtlCol="0" anchor="ctr"/>
            <a:lstStyle/>
            <a:p>
              <a:endParaRPr lang="zh-CN" altLang="en-US"/>
            </a:p>
          </p:txBody>
        </p:sp>
        <p:sp>
          <p:nvSpPr>
            <p:cNvPr id="377" name="任意多边形: 形状 376">
              <a:extLst>
                <a:ext uri="{FF2B5EF4-FFF2-40B4-BE49-F238E27FC236}">
                  <a16:creationId xmlns:a16="http://schemas.microsoft.com/office/drawing/2014/main" id="{7A5568D9-73FF-45B9-92C4-060861D6D45E}"/>
                </a:ext>
              </a:extLst>
            </p:cNvPr>
            <p:cNvSpPr/>
            <p:nvPr/>
          </p:nvSpPr>
          <p:spPr>
            <a:xfrm>
              <a:off x="1343465" y="1582578"/>
              <a:ext cx="66675" cy="47625"/>
            </a:xfrm>
            <a:custGeom>
              <a:avLst/>
              <a:gdLst>
                <a:gd name="connsiteX0" fmla="*/ 62425 w 66675"/>
                <a:gd name="connsiteY0" fmla="*/ 46196 h 47625"/>
                <a:gd name="connsiteX1" fmla="*/ 29087 w 66675"/>
                <a:gd name="connsiteY1" fmla="*/ 37624 h 47625"/>
                <a:gd name="connsiteX2" fmla="*/ 7180 w 66675"/>
                <a:gd name="connsiteY2" fmla="*/ 8096 h 47625"/>
                <a:gd name="connsiteX3" fmla="*/ 8132 w 66675"/>
                <a:gd name="connsiteY3" fmla="*/ 7144 h 47625"/>
                <a:gd name="connsiteX4" fmla="*/ 9085 w 66675"/>
                <a:gd name="connsiteY4" fmla="*/ 8096 h 47625"/>
                <a:gd name="connsiteX5" fmla="*/ 30040 w 66675"/>
                <a:gd name="connsiteY5" fmla="*/ 35719 h 47625"/>
                <a:gd name="connsiteX6" fmla="*/ 66235 w 66675"/>
                <a:gd name="connsiteY6" fmla="*/ 43339 h 47625"/>
                <a:gd name="connsiteX7" fmla="*/ 67187 w 66675"/>
                <a:gd name="connsiteY7" fmla="*/ 44291 h 47625"/>
                <a:gd name="connsiteX8" fmla="*/ 66235 w 66675"/>
                <a:gd name="connsiteY8" fmla="*/ 45244 h 47625"/>
                <a:gd name="connsiteX9" fmla="*/ 62425 w 66675"/>
                <a:gd name="connsiteY9" fmla="*/ 4619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47625">
                  <a:moveTo>
                    <a:pt x="62425" y="46196"/>
                  </a:moveTo>
                  <a:cubicBezTo>
                    <a:pt x="54805" y="46196"/>
                    <a:pt x="38612" y="45244"/>
                    <a:pt x="29087" y="37624"/>
                  </a:cubicBezTo>
                  <a:cubicBezTo>
                    <a:pt x="5275" y="20479"/>
                    <a:pt x="7180" y="8096"/>
                    <a:pt x="7180" y="8096"/>
                  </a:cubicBezTo>
                  <a:cubicBezTo>
                    <a:pt x="7180" y="7144"/>
                    <a:pt x="8132" y="7144"/>
                    <a:pt x="8132" y="7144"/>
                  </a:cubicBezTo>
                  <a:cubicBezTo>
                    <a:pt x="9085" y="7144"/>
                    <a:pt x="9085" y="8096"/>
                    <a:pt x="9085" y="8096"/>
                  </a:cubicBezTo>
                  <a:cubicBezTo>
                    <a:pt x="9085" y="8096"/>
                    <a:pt x="8132" y="18574"/>
                    <a:pt x="30040" y="35719"/>
                  </a:cubicBezTo>
                  <a:cubicBezTo>
                    <a:pt x="42422" y="45244"/>
                    <a:pt x="66235" y="43339"/>
                    <a:pt x="66235" y="43339"/>
                  </a:cubicBezTo>
                  <a:cubicBezTo>
                    <a:pt x="67187" y="43339"/>
                    <a:pt x="67187" y="43339"/>
                    <a:pt x="67187" y="44291"/>
                  </a:cubicBezTo>
                  <a:cubicBezTo>
                    <a:pt x="67187" y="45244"/>
                    <a:pt x="67187" y="45244"/>
                    <a:pt x="66235" y="45244"/>
                  </a:cubicBezTo>
                  <a:cubicBezTo>
                    <a:pt x="67187" y="46196"/>
                    <a:pt x="65282" y="46196"/>
                    <a:pt x="62425" y="46196"/>
                  </a:cubicBezTo>
                  <a:close/>
                </a:path>
              </a:pathLst>
            </a:custGeom>
            <a:solidFill>
              <a:srgbClr val="534741"/>
            </a:solidFill>
            <a:ln w="9525" cap="flat">
              <a:noFill/>
              <a:prstDash val="solid"/>
              <a:miter/>
            </a:ln>
          </p:spPr>
          <p:txBody>
            <a:bodyPr rtlCol="0" anchor="ctr"/>
            <a:lstStyle/>
            <a:p>
              <a:endParaRPr lang="zh-CN" altLang="en-US"/>
            </a:p>
          </p:txBody>
        </p:sp>
        <p:sp>
          <p:nvSpPr>
            <p:cNvPr id="378" name="任意多边形: 形状 377">
              <a:extLst>
                <a:ext uri="{FF2B5EF4-FFF2-40B4-BE49-F238E27FC236}">
                  <a16:creationId xmlns:a16="http://schemas.microsoft.com/office/drawing/2014/main" id="{79C5DD99-4A18-4194-B753-BB007115E4B1}"/>
                </a:ext>
              </a:extLst>
            </p:cNvPr>
            <p:cNvSpPr/>
            <p:nvPr/>
          </p:nvSpPr>
          <p:spPr>
            <a:xfrm>
              <a:off x="2031084" y="1927279"/>
              <a:ext cx="38100" cy="38100"/>
            </a:xfrm>
            <a:custGeom>
              <a:avLst/>
              <a:gdLst>
                <a:gd name="connsiteX0" fmla="*/ 31078 w 38100"/>
                <a:gd name="connsiteY0" fmla="*/ 19630 h 38100"/>
                <a:gd name="connsiteX1" fmla="*/ 20600 w 38100"/>
                <a:gd name="connsiteY1" fmla="*/ 34870 h 38100"/>
                <a:gd name="connsiteX2" fmla="*/ 7265 w 38100"/>
                <a:gd name="connsiteY2" fmla="*/ 22488 h 38100"/>
                <a:gd name="connsiteX3" fmla="*/ 17743 w 38100"/>
                <a:gd name="connsiteY3" fmla="*/ 7248 h 38100"/>
                <a:gd name="connsiteX4" fmla="*/ 31078 w 38100"/>
                <a:gd name="connsiteY4" fmla="*/ 196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078" y="19630"/>
                  </a:moveTo>
                  <a:cubicBezTo>
                    <a:pt x="32030" y="27250"/>
                    <a:pt x="27268" y="33918"/>
                    <a:pt x="20600" y="34870"/>
                  </a:cubicBezTo>
                  <a:cubicBezTo>
                    <a:pt x="13933" y="35823"/>
                    <a:pt x="7265" y="30108"/>
                    <a:pt x="7265" y="22488"/>
                  </a:cubicBezTo>
                  <a:cubicBezTo>
                    <a:pt x="6313" y="14868"/>
                    <a:pt x="11075" y="8200"/>
                    <a:pt x="17743" y="7248"/>
                  </a:cubicBezTo>
                  <a:cubicBezTo>
                    <a:pt x="24410" y="6295"/>
                    <a:pt x="30125" y="12010"/>
                    <a:pt x="31078" y="19630"/>
                  </a:cubicBezTo>
                  <a:close/>
                </a:path>
              </a:pathLst>
            </a:custGeom>
            <a:solidFill>
              <a:srgbClr val="534741"/>
            </a:solidFill>
            <a:ln w="9525" cap="flat">
              <a:noFill/>
              <a:prstDash val="solid"/>
              <a:miter/>
            </a:ln>
          </p:spPr>
          <p:txBody>
            <a:bodyPr rtlCol="0" anchor="ctr"/>
            <a:lstStyle/>
            <a:p>
              <a:endParaRPr lang="zh-CN" altLang="en-US"/>
            </a:p>
          </p:txBody>
        </p:sp>
        <p:sp>
          <p:nvSpPr>
            <p:cNvPr id="379" name="任意多边形: 形状 378">
              <a:extLst>
                <a:ext uri="{FF2B5EF4-FFF2-40B4-BE49-F238E27FC236}">
                  <a16:creationId xmlns:a16="http://schemas.microsoft.com/office/drawing/2014/main" id="{95905C02-7CCB-46DC-8EA3-42FD24E5B904}"/>
                </a:ext>
              </a:extLst>
            </p:cNvPr>
            <p:cNvSpPr/>
            <p:nvPr/>
          </p:nvSpPr>
          <p:spPr>
            <a:xfrm>
              <a:off x="2041683" y="1931961"/>
              <a:ext cx="19050" cy="19050"/>
            </a:xfrm>
            <a:custGeom>
              <a:avLst/>
              <a:gdLst>
                <a:gd name="connsiteX0" fmla="*/ 17621 w 19050"/>
                <a:gd name="connsiteY0" fmla="*/ 13043 h 19050"/>
                <a:gd name="connsiteX1" fmla="*/ 12859 w 19050"/>
                <a:gd name="connsiteY1" fmla="*/ 19711 h 19050"/>
                <a:gd name="connsiteX2" fmla="*/ 7144 w 19050"/>
                <a:gd name="connsiteY2" fmla="*/ 13996 h 19050"/>
                <a:gd name="connsiteX3" fmla="*/ 11906 w 19050"/>
                <a:gd name="connsiteY3" fmla="*/ 7328 h 19050"/>
                <a:gd name="connsiteX4" fmla="*/ 17621 w 19050"/>
                <a:gd name="connsiteY4" fmla="*/ 13043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7621" y="13043"/>
                  </a:moveTo>
                  <a:cubicBezTo>
                    <a:pt x="17621" y="16853"/>
                    <a:pt x="15716" y="19711"/>
                    <a:pt x="12859" y="19711"/>
                  </a:cubicBezTo>
                  <a:cubicBezTo>
                    <a:pt x="10001" y="19711"/>
                    <a:pt x="7144" y="17806"/>
                    <a:pt x="7144" y="13996"/>
                  </a:cubicBezTo>
                  <a:cubicBezTo>
                    <a:pt x="7144" y="10186"/>
                    <a:pt x="9049" y="7328"/>
                    <a:pt x="11906" y="7328"/>
                  </a:cubicBezTo>
                  <a:cubicBezTo>
                    <a:pt x="14764" y="6376"/>
                    <a:pt x="17621" y="9233"/>
                    <a:pt x="17621" y="13043"/>
                  </a:cubicBezTo>
                  <a:close/>
                </a:path>
              </a:pathLst>
            </a:custGeom>
            <a:solidFill>
              <a:srgbClr val="F2F2F2"/>
            </a:solidFill>
            <a:ln w="9525" cap="flat">
              <a:noFill/>
              <a:prstDash val="solid"/>
              <a:miter/>
            </a:ln>
          </p:spPr>
          <p:txBody>
            <a:bodyPr rtlCol="0" anchor="ctr"/>
            <a:lstStyle/>
            <a:p>
              <a:endParaRPr lang="zh-CN" altLang="en-US"/>
            </a:p>
          </p:txBody>
        </p:sp>
        <p:sp>
          <p:nvSpPr>
            <p:cNvPr id="380" name="任意多边形: 形状 379">
              <a:extLst>
                <a:ext uri="{FF2B5EF4-FFF2-40B4-BE49-F238E27FC236}">
                  <a16:creationId xmlns:a16="http://schemas.microsoft.com/office/drawing/2014/main" id="{657ADC7F-02CE-4C92-B697-1FDF99D698A4}"/>
                </a:ext>
              </a:extLst>
            </p:cNvPr>
            <p:cNvSpPr/>
            <p:nvPr/>
          </p:nvSpPr>
          <p:spPr>
            <a:xfrm>
              <a:off x="2139669" y="1917754"/>
              <a:ext cx="38100" cy="38100"/>
            </a:xfrm>
            <a:custGeom>
              <a:avLst/>
              <a:gdLst>
                <a:gd name="connsiteX0" fmla="*/ 31078 w 38100"/>
                <a:gd name="connsiteY0" fmla="*/ 19630 h 38100"/>
                <a:gd name="connsiteX1" fmla="*/ 20600 w 38100"/>
                <a:gd name="connsiteY1" fmla="*/ 34870 h 38100"/>
                <a:gd name="connsiteX2" fmla="*/ 7265 w 38100"/>
                <a:gd name="connsiteY2" fmla="*/ 22488 h 38100"/>
                <a:gd name="connsiteX3" fmla="*/ 17743 w 38100"/>
                <a:gd name="connsiteY3" fmla="*/ 7248 h 38100"/>
                <a:gd name="connsiteX4" fmla="*/ 31078 w 38100"/>
                <a:gd name="connsiteY4" fmla="*/ 196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078" y="19630"/>
                  </a:moveTo>
                  <a:cubicBezTo>
                    <a:pt x="32030" y="27250"/>
                    <a:pt x="27268" y="33918"/>
                    <a:pt x="20600" y="34870"/>
                  </a:cubicBezTo>
                  <a:cubicBezTo>
                    <a:pt x="13933" y="35823"/>
                    <a:pt x="7265" y="30108"/>
                    <a:pt x="7265" y="22488"/>
                  </a:cubicBezTo>
                  <a:cubicBezTo>
                    <a:pt x="6313" y="14868"/>
                    <a:pt x="11075" y="8200"/>
                    <a:pt x="17743" y="7248"/>
                  </a:cubicBezTo>
                  <a:cubicBezTo>
                    <a:pt x="24410" y="6295"/>
                    <a:pt x="31078" y="12010"/>
                    <a:pt x="31078" y="19630"/>
                  </a:cubicBezTo>
                  <a:close/>
                </a:path>
              </a:pathLst>
            </a:custGeom>
            <a:solidFill>
              <a:srgbClr val="534741"/>
            </a:solidFill>
            <a:ln w="9525" cap="flat">
              <a:noFill/>
              <a:prstDash val="solid"/>
              <a:miter/>
            </a:ln>
          </p:spPr>
          <p:txBody>
            <a:bodyPr rtlCol="0" anchor="ctr"/>
            <a:lstStyle/>
            <a:p>
              <a:endParaRPr lang="zh-CN" altLang="en-US"/>
            </a:p>
          </p:txBody>
        </p:sp>
        <p:sp>
          <p:nvSpPr>
            <p:cNvPr id="381" name="任意多边形: 形状 380">
              <a:extLst>
                <a:ext uri="{FF2B5EF4-FFF2-40B4-BE49-F238E27FC236}">
                  <a16:creationId xmlns:a16="http://schemas.microsoft.com/office/drawing/2014/main" id="{2C5278F1-D5DA-424C-8ED5-C85C4C4C88B1}"/>
                </a:ext>
              </a:extLst>
            </p:cNvPr>
            <p:cNvSpPr/>
            <p:nvPr/>
          </p:nvSpPr>
          <p:spPr>
            <a:xfrm>
              <a:off x="2151221" y="1922621"/>
              <a:ext cx="19050" cy="19050"/>
            </a:xfrm>
            <a:custGeom>
              <a:avLst/>
              <a:gdLst>
                <a:gd name="connsiteX0" fmla="*/ 17621 w 19050"/>
                <a:gd name="connsiteY0" fmla="*/ 12859 h 19050"/>
                <a:gd name="connsiteX1" fmla="*/ 12859 w 19050"/>
                <a:gd name="connsiteY1" fmla="*/ 19526 h 19050"/>
                <a:gd name="connsiteX2" fmla="*/ 7144 w 19050"/>
                <a:gd name="connsiteY2" fmla="*/ 13811 h 19050"/>
                <a:gd name="connsiteX3" fmla="*/ 11906 w 19050"/>
                <a:gd name="connsiteY3" fmla="*/ 7144 h 19050"/>
                <a:gd name="connsiteX4" fmla="*/ 17621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7621" y="12859"/>
                  </a:moveTo>
                  <a:cubicBezTo>
                    <a:pt x="17621" y="16669"/>
                    <a:pt x="15716" y="19526"/>
                    <a:pt x="12859" y="19526"/>
                  </a:cubicBezTo>
                  <a:cubicBezTo>
                    <a:pt x="10001" y="19526"/>
                    <a:pt x="7144" y="17621"/>
                    <a:pt x="7144" y="13811"/>
                  </a:cubicBezTo>
                  <a:cubicBezTo>
                    <a:pt x="7144" y="10001"/>
                    <a:pt x="9049" y="7144"/>
                    <a:pt x="11906" y="7144"/>
                  </a:cubicBezTo>
                  <a:cubicBezTo>
                    <a:pt x="13811" y="7144"/>
                    <a:pt x="16669" y="9049"/>
                    <a:pt x="17621" y="12859"/>
                  </a:cubicBezTo>
                  <a:close/>
                </a:path>
              </a:pathLst>
            </a:custGeom>
            <a:solidFill>
              <a:srgbClr val="F2F2F2"/>
            </a:solidFill>
            <a:ln w="9525" cap="flat">
              <a:noFill/>
              <a:prstDash val="solid"/>
              <a:miter/>
            </a:ln>
          </p:spPr>
          <p:txBody>
            <a:bodyPr rtlCol="0" anchor="ctr"/>
            <a:lstStyle/>
            <a:p>
              <a:endParaRPr lang="zh-CN" altLang="en-US"/>
            </a:p>
          </p:txBody>
        </p:sp>
        <p:sp>
          <p:nvSpPr>
            <p:cNvPr id="382" name="任意多边形: 形状 381">
              <a:extLst>
                <a:ext uri="{FF2B5EF4-FFF2-40B4-BE49-F238E27FC236}">
                  <a16:creationId xmlns:a16="http://schemas.microsoft.com/office/drawing/2014/main" id="{C1E0C813-3813-41C7-AC96-EBD3CD418F68}"/>
                </a:ext>
              </a:extLst>
            </p:cNvPr>
            <p:cNvSpPr/>
            <p:nvPr/>
          </p:nvSpPr>
          <p:spPr>
            <a:xfrm>
              <a:off x="1998658" y="1903342"/>
              <a:ext cx="85725" cy="28575"/>
            </a:xfrm>
            <a:custGeom>
              <a:avLst/>
              <a:gdLst>
                <a:gd name="connsiteX0" fmla="*/ 77791 w 85725"/>
                <a:gd name="connsiteY0" fmla="*/ 21660 h 28575"/>
                <a:gd name="connsiteX1" fmla="*/ 67314 w 85725"/>
                <a:gd name="connsiteY1" fmla="*/ 18802 h 28575"/>
                <a:gd name="connsiteX2" fmla="*/ 37786 w 85725"/>
                <a:gd name="connsiteY2" fmla="*/ 19755 h 28575"/>
                <a:gd name="connsiteX3" fmla="*/ 7306 w 85725"/>
                <a:gd name="connsiteY3" fmla="*/ 25470 h 28575"/>
                <a:gd name="connsiteX4" fmla="*/ 33024 w 85725"/>
                <a:gd name="connsiteY4" fmla="*/ 10230 h 28575"/>
                <a:gd name="connsiteX5" fmla="*/ 74934 w 85725"/>
                <a:gd name="connsiteY5" fmla="*/ 9277 h 28575"/>
                <a:gd name="connsiteX6" fmla="*/ 84459 w 85725"/>
                <a:gd name="connsiteY6" fmla="*/ 21660 h 28575"/>
                <a:gd name="connsiteX7" fmla="*/ 77791 w 85725"/>
                <a:gd name="connsiteY7" fmla="*/ 2166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28575">
                  <a:moveTo>
                    <a:pt x="77791" y="21660"/>
                  </a:moveTo>
                  <a:cubicBezTo>
                    <a:pt x="74934" y="19755"/>
                    <a:pt x="71124" y="18802"/>
                    <a:pt x="67314" y="18802"/>
                  </a:cubicBezTo>
                  <a:cubicBezTo>
                    <a:pt x="59694" y="18802"/>
                    <a:pt x="46359" y="18802"/>
                    <a:pt x="37786" y="19755"/>
                  </a:cubicBezTo>
                  <a:cubicBezTo>
                    <a:pt x="25404" y="21660"/>
                    <a:pt x="8259" y="28327"/>
                    <a:pt x="7306" y="25470"/>
                  </a:cubicBezTo>
                  <a:cubicBezTo>
                    <a:pt x="5401" y="20707"/>
                    <a:pt x="20641" y="14040"/>
                    <a:pt x="33024" y="10230"/>
                  </a:cubicBezTo>
                  <a:cubicBezTo>
                    <a:pt x="45406" y="7372"/>
                    <a:pt x="65409" y="5467"/>
                    <a:pt x="74934" y="9277"/>
                  </a:cubicBezTo>
                  <a:cubicBezTo>
                    <a:pt x="84459" y="13087"/>
                    <a:pt x="88269" y="18802"/>
                    <a:pt x="84459" y="21660"/>
                  </a:cubicBezTo>
                  <a:cubicBezTo>
                    <a:pt x="84459" y="23565"/>
                    <a:pt x="80649" y="22612"/>
                    <a:pt x="77791" y="21660"/>
                  </a:cubicBezTo>
                  <a:close/>
                </a:path>
              </a:pathLst>
            </a:custGeom>
            <a:solidFill>
              <a:srgbClr val="87723F"/>
            </a:solidFill>
            <a:ln w="9525" cap="flat">
              <a:noFill/>
              <a:prstDash val="solid"/>
              <a:miter/>
            </a:ln>
          </p:spPr>
          <p:txBody>
            <a:bodyPr rtlCol="0" anchor="ctr"/>
            <a:lstStyle/>
            <a:p>
              <a:endParaRPr lang="zh-CN" altLang="en-US"/>
            </a:p>
          </p:txBody>
        </p:sp>
        <p:sp>
          <p:nvSpPr>
            <p:cNvPr id="383" name="任意多边形: 形状 382">
              <a:extLst>
                <a:ext uri="{FF2B5EF4-FFF2-40B4-BE49-F238E27FC236}">
                  <a16:creationId xmlns:a16="http://schemas.microsoft.com/office/drawing/2014/main" id="{B7AF54FE-1808-4B46-8AEF-2CB8A1D9CAA1}"/>
                </a:ext>
              </a:extLst>
            </p:cNvPr>
            <p:cNvSpPr/>
            <p:nvPr/>
          </p:nvSpPr>
          <p:spPr>
            <a:xfrm>
              <a:off x="2117917" y="1892946"/>
              <a:ext cx="85725" cy="28575"/>
            </a:xfrm>
            <a:custGeom>
              <a:avLst/>
              <a:gdLst>
                <a:gd name="connsiteX0" fmla="*/ 15682 w 85725"/>
                <a:gd name="connsiteY0" fmla="*/ 26341 h 28575"/>
                <a:gd name="connsiteX1" fmla="*/ 25207 w 85725"/>
                <a:gd name="connsiteY1" fmla="*/ 21578 h 28575"/>
                <a:gd name="connsiteX2" fmla="*/ 54735 w 85725"/>
                <a:gd name="connsiteY2" fmla="*/ 16816 h 28575"/>
                <a:gd name="connsiteX3" fmla="*/ 86167 w 85725"/>
                <a:gd name="connsiteY3" fmla="*/ 16816 h 28575"/>
                <a:gd name="connsiteX4" fmla="*/ 57592 w 85725"/>
                <a:gd name="connsiteY4" fmla="*/ 7291 h 28575"/>
                <a:gd name="connsiteX5" fmla="*/ 15682 w 85725"/>
                <a:gd name="connsiteY5" fmla="*/ 14911 h 28575"/>
                <a:gd name="connsiteX6" fmla="*/ 9015 w 85725"/>
                <a:gd name="connsiteY6" fmla="*/ 29198 h 28575"/>
                <a:gd name="connsiteX7" fmla="*/ 15682 w 85725"/>
                <a:gd name="connsiteY7" fmla="*/ 2634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28575">
                  <a:moveTo>
                    <a:pt x="15682" y="26341"/>
                  </a:moveTo>
                  <a:cubicBezTo>
                    <a:pt x="18540" y="24436"/>
                    <a:pt x="21397" y="22531"/>
                    <a:pt x="25207" y="21578"/>
                  </a:cubicBezTo>
                  <a:cubicBezTo>
                    <a:pt x="32827" y="19673"/>
                    <a:pt x="45210" y="16816"/>
                    <a:pt x="54735" y="16816"/>
                  </a:cubicBezTo>
                  <a:cubicBezTo>
                    <a:pt x="67117" y="15863"/>
                    <a:pt x="85215" y="19673"/>
                    <a:pt x="86167" y="16816"/>
                  </a:cubicBezTo>
                  <a:cubicBezTo>
                    <a:pt x="87120" y="12053"/>
                    <a:pt x="70927" y="8243"/>
                    <a:pt x="57592" y="7291"/>
                  </a:cubicBezTo>
                  <a:cubicBezTo>
                    <a:pt x="45210" y="6338"/>
                    <a:pt x="25207" y="10148"/>
                    <a:pt x="15682" y="14911"/>
                  </a:cubicBezTo>
                  <a:cubicBezTo>
                    <a:pt x="7110" y="20626"/>
                    <a:pt x="5205" y="27293"/>
                    <a:pt x="9015" y="29198"/>
                  </a:cubicBezTo>
                  <a:cubicBezTo>
                    <a:pt x="9967" y="29198"/>
                    <a:pt x="12825" y="27293"/>
                    <a:pt x="15682" y="26341"/>
                  </a:cubicBezTo>
                  <a:close/>
                </a:path>
              </a:pathLst>
            </a:custGeom>
            <a:solidFill>
              <a:srgbClr val="87723F"/>
            </a:solidFill>
            <a:ln w="9525" cap="flat">
              <a:noFill/>
              <a:prstDash val="solid"/>
              <a:miter/>
            </a:ln>
          </p:spPr>
          <p:txBody>
            <a:bodyPr rtlCol="0" anchor="ctr"/>
            <a:lstStyle/>
            <a:p>
              <a:endParaRPr lang="zh-CN" altLang="en-US"/>
            </a:p>
          </p:txBody>
        </p:sp>
        <p:sp>
          <p:nvSpPr>
            <p:cNvPr id="384" name="任意多边形: 形状 383">
              <a:extLst>
                <a:ext uri="{FF2B5EF4-FFF2-40B4-BE49-F238E27FC236}">
                  <a16:creationId xmlns:a16="http://schemas.microsoft.com/office/drawing/2014/main" id="{1645417E-9BEA-443D-A742-867BD5666937}"/>
                </a:ext>
              </a:extLst>
            </p:cNvPr>
            <p:cNvSpPr/>
            <p:nvPr/>
          </p:nvSpPr>
          <p:spPr>
            <a:xfrm>
              <a:off x="621506" y="2041683"/>
              <a:ext cx="76200" cy="47625"/>
            </a:xfrm>
            <a:custGeom>
              <a:avLst/>
              <a:gdLst>
                <a:gd name="connsiteX0" fmla="*/ 68104 w 76200"/>
                <a:gd name="connsiteY0" fmla="*/ 42386 h 47625"/>
                <a:gd name="connsiteX1" fmla="*/ 68104 w 76200"/>
                <a:gd name="connsiteY1" fmla="*/ 42386 h 47625"/>
                <a:gd name="connsiteX2" fmla="*/ 63341 w 76200"/>
                <a:gd name="connsiteY2" fmla="*/ 42386 h 47625"/>
                <a:gd name="connsiteX3" fmla="*/ 28099 w 76200"/>
                <a:gd name="connsiteY3" fmla="*/ 31909 h 47625"/>
                <a:gd name="connsiteX4" fmla="*/ 7144 w 76200"/>
                <a:gd name="connsiteY4" fmla="*/ 9049 h 47625"/>
                <a:gd name="connsiteX5" fmla="*/ 8096 w 76200"/>
                <a:gd name="connsiteY5" fmla="*/ 7144 h 47625"/>
                <a:gd name="connsiteX6" fmla="*/ 10001 w 76200"/>
                <a:gd name="connsiteY6" fmla="*/ 8096 h 47625"/>
                <a:gd name="connsiteX7" fmla="*/ 30004 w 76200"/>
                <a:gd name="connsiteY7" fmla="*/ 30004 h 47625"/>
                <a:gd name="connsiteX8" fmla="*/ 64294 w 76200"/>
                <a:gd name="connsiteY8" fmla="*/ 39529 h 47625"/>
                <a:gd name="connsiteX9" fmla="*/ 69056 w 76200"/>
                <a:gd name="connsiteY9" fmla="*/ 40481 h 47625"/>
                <a:gd name="connsiteX10" fmla="*/ 70009 w 76200"/>
                <a:gd name="connsiteY10" fmla="*/ 41434 h 47625"/>
                <a:gd name="connsiteX11" fmla="*/ 68104 w 76200"/>
                <a:gd name="connsiteY11" fmla="*/ 4238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47625">
                  <a:moveTo>
                    <a:pt x="68104" y="42386"/>
                  </a:moveTo>
                  <a:cubicBezTo>
                    <a:pt x="68104" y="42386"/>
                    <a:pt x="68104" y="42386"/>
                    <a:pt x="68104" y="42386"/>
                  </a:cubicBezTo>
                  <a:cubicBezTo>
                    <a:pt x="67151" y="42386"/>
                    <a:pt x="65246" y="42386"/>
                    <a:pt x="63341" y="42386"/>
                  </a:cubicBezTo>
                  <a:cubicBezTo>
                    <a:pt x="55721" y="41434"/>
                    <a:pt x="41434" y="40481"/>
                    <a:pt x="28099" y="31909"/>
                  </a:cubicBezTo>
                  <a:cubicBezTo>
                    <a:pt x="11906" y="21431"/>
                    <a:pt x="7144" y="9049"/>
                    <a:pt x="7144" y="9049"/>
                  </a:cubicBezTo>
                  <a:cubicBezTo>
                    <a:pt x="7144" y="8096"/>
                    <a:pt x="7144" y="8096"/>
                    <a:pt x="8096" y="7144"/>
                  </a:cubicBezTo>
                  <a:cubicBezTo>
                    <a:pt x="9049" y="7144"/>
                    <a:pt x="9049" y="7144"/>
                    <a:pt x="10001" y="8096"/>
                  </a:cubicBezTo>
                  <a:cubicBezTo>
                    <a:pt x="10001" y="8096"/>
                    <a:pt x="13811" y="19526"/>
                    <a:pt x="30004" y="30004"/>
                  </a:cubicBezTo>
                  <a:cubicBezTo>
                    <a:pt x="42386" y="38576"/>
                    <a:pt x="56674" y="39529"/>
                    <a:pt x="64294" y="39529"/>
                  </a:cubicBezTo>
                  <a:cubicBezTo>
                    <a:pt x="66199" y="39529"/>
                    <a:pt x="68104" y="39529"/>
                    <a:pt x="69056" y="40481"/>
                  </a:cubicBezTo>
                  <a:cubicBezTo>
                    <a:pt x="70009" y="40481"/>
                    <a:pt x="70009" y="41434"/>
                    <a:pt x="70009" y="41434"/>
                  </a:cubicBezTo>
                  <a:cubicBezTo>
                    <a:pt x="69056" y="42386"/>
                    <a:pt x="69056" y="42386"/>
                    <a:pt x="68104" y="42386"/>
                  </a:cubicBezTo>
                  <a:close/>
                </a:path>
              </a:pathLst>
            </a:custGeom>
            <a:solidFill>
              <a:srgbClr val="736357"/>
            </a:solidFill>
            <a:ln w="952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216882509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wipe(left)">
                                      <p:cBhvr>
                                        <p:cTn id="11" dur="500"/>
                                        <p:tgtEl>
                                          <p:spTgt spid="8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fade">
                                      <p:cBhvr>
                                        <p:cTn id="15" dur="500"/>
                                        <p:tgtEl>
                                          <p:spTgt spid="11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wipe(left)">
                                      <p:cBhvr>
                                        <p:cTn id="19" dur="500"/>
                                        <p:tgtEl>
                                          <p:spTgt spid="9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fade">
                                      <p:cBhvr>
                                        <p:cTn id="23" dur="500"/>
                                        <p:tgtEl>
                                          <p:spTgt spid="115"/>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wipe(left)">
                                      <p:cBhvr>
                                        <p:cTn id="2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a:off x="4485509" y="-7003748"/>
            <a:ext cx="8352485" cy="8207596"/>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2485" h="8207596">
                <a:moveTo>
                  <a:pt x="188337" y="96253"/>
                </a:moveTo>
                <a:cubicBezTo>
                  <a:pt x="38944" y="609600"/>
                  <a:pt x="-110448" y="1122947"/>
                  <a:pt x="116147" y="1600200"/>
                </a:cubicBezTo>
                <a:cubicBezTo>
                  <a:pt x="342742" y="2077453"/>
                  <a:pt x="1013667" y="2654250"/>
                  <a:pt x="1547905" y="2959769"/>
                </a:cubicBezTo>
                <a:cubicBezTo>
                  <a:pt x="2082143" y="3265288"/>
                  <a:pt x="2642779" y="3282616"/>
                  <a:pt x="3075916" y="4006516"/>
                </a:cubicBezTo>
                <a:cubicBezTo>
                  <a:pt x="3509053" y="4730416"/>
                  <a:pt x="3394753" y="6631406"/>
                  <a:pt x="4146726" y="7303169"/>
                </a:cubicBezTo>
                <a:cubicBezTo>
                  <a:pt x="4898699" y="7974932"/>
                  <a:pt x="6952090" y="8488279"/>
                  <a:pt x="7587758" y="8037095"/>
                </a:cubicBezTo>
                <a:cubicBezTo>
                  <a:pt x="8223427" y="7585911"/>
                  <a:pt x="7886542" y="5935579"/>
                  <a:pt x="7960737" y="4596063"/>
                </a:cubicBezTo>
                <a:cubicBezTo>
                  <a:pt x="8034932" y="3256547"/>
                  <a:pt x="8756826" y="772026"/>
                  <a:pt x="8032926" y="0"/>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5" name="任意多边形 4"/>
          <p:cNvSpPr/>
          <p:nvPr/>
        </p:nvSpPr>
        <p:spPr>
          <a:xfrm>
            <a:off x="-463438" y="-1016243"/>
            <a:ext cx="2475216" cy="4107485"/>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107485"/>
              <a:gd name="connsiteX1" fmla="*/ 1527963 w 2475216"/>
              <a:gd name="connsiteY1" fmla="*/ 89986 h 4107485"/>
              <a:gd name="connsiteX2" fmla="*/ 2469659 w 2475216"/>
              <a:gd name="connsiteY2" fmla="*/ 1563944 h 4107485"/>
              <a:gd name="connsiteX3" fmla="*/ 1104883 w 2475216"/>
              <a:gd name="connsiteY3" fmla="*/ 2614822 h 4107485"/>
              <a:gd name="connsiteX4" fmla="*/ 627211 w 2475216"/>
              <a:gd name="connsiteY4" fmla="*/ 3638404 h 4107485"/>
              <a:gd name="connsiteX5" fmla="*/ 190483 w 2475216"/>
              <a:gd name="connsiteY5" fmla="*/ 3870416 h 4107485"/>
              <a:gd name="connsiteX6" fmla="*/ 94948 w 2475216"/>
              <a:gd name="connsiteY6" fmla="*/ 567658 h 410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107485">
                <a:moveTo>
                  <a:pt x="94948" y="567658"/>
                </a:moveTo>
                <a:cubicBezTo>
                  <a:pt x="317861" y="-62414"/>
                  <a:pt x="1132178" y="-76062"/>
                  <a:pt x="1527963" y="89986"/>
                </a:cubicBezTo>
                <a:cubicBezTo>
                  <a:pt x="1923748" y="256034"/>
                  <a:pt x="2540172" y="1143138"/>
                  <a:pt x="2469659" y="1563944"/>
                </a:cubicBezTo>
                <a:cubicBezTo>
                  <a:pt x="2399146" y="1984750"/>
                  <a:pt x="1466549" y="2310023"/>
                  <a:pt x="1104883" y="2614822"/>
                </a:cubicBezTo>
                <a:cubicBezTo>
                  <a:pt x="743217" y="2919621"/>
                  <a:pt x="670429" y="3347252"/>
                  <a:pt x="627211" y="3638404"/>
                </a:cubicBezTo>
                <a:cubicBezTo>
                  <a:pt x="583993" y="3943204"/>
                  <a:pt x="281468" y="4386756"/>
                  <a:pt x="190483" y="3870416"/>
                </a:cubicBezTo>
                <a:cubicBezTo>
                  <a:pt x="99498" y="3354076"/>
                  <a:pt x="-127965" y="1197730"/>
                  <a:pt x="94948" y="567658"/>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grpSp>
        <p:nvGrpSpPr>
          <p:cNvPr id="134" name="组合 133"/>
          <p:cNvGrpSpPr/>
          <p:nvPr/>
        </p:nvGrpSpPr>
        <p:grpSpPr>
          <a:xfrm>
            <a:off x="2866496" y="1397893"/>
            <a:ext cx="6438370" cy="4569520"/>
            <a:chOff x="2866496" y="1397893"/>
            <a:chExt cx="6438370" cy="4569520"/>
          </a:xfrm>
        </p:grpSpPr>
        <p:grpSp>
          <p:nvGrpSpPr>
            <p:cNvPr id="135" name="组合 134"/>
            <p:cNvGrpSpPr/>
            <p:nvPr/>
          </p:nvGrpSpPr>
          <p:grpSpPr>
            <a:xfrm>
              <a:off x="2866496" y="1397893"/>
              <a:ext cx="6438370" cy="4569520"/>
              <a:chOff x="3306763" y="1449388"/>
              <a:chExt cx="5578475" cy="3959225"/>
            </a:xfrm>
          </p:grpSpPr>
          <p:sp>
            <p:nvSpPr>
              <p:cNvPr id="138" name="Freeform 33"/>
              <p:cNvSpPr>
                <a:spLocks/>
              </p:cNvSpPr>
              <p:nvPr/>
            </p:nvSpPr>
            <p:spPr bwMode="auto">
              <a:xfrm>
                <a:off x="8316913" y="2122488"/>
                <a:ext cx="334963" cy="165100"/>
              </a:xfrm>
              <a:custGeom>
                <a:avLst/>
                <a:gdLst>
                  <a:gd name="T0" fmla="*/ 8 w 89"/>
                  <a:gd name="T1" fmla="*/ 30 h 44"/>
                  <a:gd name="T2" fmla="*/ 8 w 89"/>
                  <a:gd name="T3" fmla="*/ 0 h 44"/>
                  <a:gd name="T4" fmla="*/ 74 w 89"/>
                  <a:gd name="T5" fmla="*/ 0 h 44"/>
                  <a:gd name="T6" fmla="*/ 81 w 89"/>
                  <a:gd name="T7" fmla="*/ 0 h 44"/>
                  <a:gd name="T8" fmla="*/ 81 w 89"/>
                  <a:gd name="T9" fmla="*/ 30 h 44"/>
                  <a:gd name="T10" fmla="*/ 8 w 89"/>
                  <a:gd name="T11" fmla="*/ 30 h 44"/>
                </a:gdLst>
                <a:ahLst/>
                <a:cxnLst>
                  <a:cxn ang="0">
                    <a:pos x="T0" y="T1"/>
                  </a:cxn>
                  <a:cxn ang="0">
                    <a:pos x="T2" y="T3"/>
                  </a:cxn>
                  <a:cxn ang="0">
                    <a:pos x="T4" y="T5"/>
                  </a:cxn>
                  <a:cxn ang="0">
                    <a:pos x="T6" y="T7"/>
                  </a:cxn>
                  <a:cxn ang="0">
                    <a:pos x="T8" y="T9"/>
                  </a:cxn>
                  <a:cxn ang="0">
                    <a:pos x="T10" y="T11"/>
                  </a:cxn>
                </a:cxnLst>
                <a:rect l="0" t="0" r="r" b="b"/>
                <a:pathLst>
                  <a:path w="89" h="44">
                    <a:moveTo>
                      <a:pt x="8" y="30"/>
                    </a:moveTo>
                    <a:cubicBezTo>
                      <a:pt x="15" y="15"/>
                      <a:pt x="8" y="0"/>
                      <a:pt x="8" y="0"/>
                    </a:cubicBezTo>
                    <a:cubicBezTo>
                      <a:pt x="74" y="0"/>
                      <a:pt x="74" y="0"/>
                      <a:pt x="74" y="0"/>
                    </a:cubicBezTo>
                    <a:cubicBezTo>
                      <a:pt x="81" y="0"/>
                      <a:pt x="81" y="0"/>
                      <a:pt x="81" y="0"/>
                    </a:cubicBezTo>
                    <a:cubicBezTo>
                      <a:pt x="81" y="0"/>
                      <a:pt x="74" y="15"/>
                      <a:pt x="81" y="30"/>
                    </a:cubicBezTo>
                    <a:cubicBezTo>
                      <a:pt x="89" y="44"/>
                      <a:pt x="0" y="44"/>
                      <a:pt x="8" y="30"/>
                    </a:cubicBezTo>
                  </a:path>
                </a:pathLst>
              </a:custGeom>
              <a:solidFill>
                <a:srgbClr val="FEF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39" name="Freeform 34"/>
              <p:cNvSpPr>
                <a:spLocks noEditPoints="1"/>
              </p:cNvSpPr>
              <p:nvPr/>
            </p:nvSpPr>
            <p:spPr bwMode="auto">
              <a:xfrm>
                <a:off x="8347076" y="2122488"/>
                <a:ext cx="274638" cy="49213"/>
              </a:xfrm>
              <a:custGeom>
                <a:avLst/>
                <a:gdLst>
                  <a:gd name="T0" fmla="*/ 0 w 73"/>
                  <a:gd name="T1" fmla="*/ 0 h 13"/>
                  <a:gd name="T2" fmla="*/ 3 w 73"/>
                  <a:gd name="T3" fmla="*/ 13 h 13"/>
                  <a:gd name="T4" fmla="*/ 3 w 73"/>
                  <a:gd name="T5" fmla="*/ 13 h 13"/>
                  <a:gd name="T6" fmla="*/ 0 w 73"/>
                  <a:gd name="T7" fmla="*/ 0 h 13"/>
                  <a:gd name="T8" fmla="*/ 73 w 73"/>
                  <a:gd name="T9" fmla="*/ 0 h 13"/>
                  <a:gd name="T10" fmla="*/ 70 w 73"/>
                  <a:gd name="T11" fmla="*/ 13 h 13"/>
                  <a:gd name="T12" fmla="*/ 70 w 73"/>
                  <a:gd name="T13" fmla="*/ 13 h 13"/>
                  <a:gd name="T14" fmla="*/ 73 w 73"/>
                  <a:gd name="T15" fmla="*/ 0 h 13"/>
                  <a:gd name="T16" fmla="*/ 73 w 73"/>
                  <a:gd name="T17" fmla="*/ 0 h 13"/>
                  <a:gd name="T18" fmla="*/ 73 w 73"/>
                  <a:gd name="T19" fmla="*/ 0 h 13"/>
                  <a:gd name="T20" fmla="*/ 73 w 73"/>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3">
                    <a:moveTo>
                      <a:pt x="0" y="0"/>
                    </a:moveTo>
                    <a:cubicBezTo>
                      <a:pt x="0" y="0"/>
                      <a:pt x="2" y="5"/>
                      <a:pt x="3" y="13"/>
                    </a:cubicBezTo>
                    <a:cubicBezTo>
                      <a:pt x="3" y="13"/>
                      <a:pt x="3" y="13"/>
                      <a:pt x="3" y="13"/>
                    </a:cubicBezTo>
                    <a:cubicBezTo>
                      <a:pt x="2" y="5"/>
                      <a:pt x="0" y="0"/>
                      <a:pt x="0" y="0"/>
                    </a:cubicBezTo>
                    <a:moveTo>
                      <a:pt x="73" y="0"/>
                    </a:moveTo>
                    <a:cubicBezTo>
                      <a:pt x="73" y="0"/>
                      <a:pt x="71" y="5"/>
                      <a:pt x="70" y="13"/>
                    </a:cubicBezTo>
                    <a:cubicBezTo>
                      <a:pt x="70" y="13"/>
                      <a:pt x="70" y="13"/>
                      <a:pt x="70" y="13"/>
                    </a:cubicBezTo>
                    <a:cubicBezTo>
                      <a:pt x="71" y="5"/>
                      <a:pt x="73" y="0"/>
                      <a:pt x="73" y="0"/>
                    </a:cubicBezTo>
                    <a:moveTo>
                      <a:pt x="73" y="0"/>
                    </a:moveTo>
                    <a:cubicBezTo>
                      <a:pt x="73" y="0"/>
                      <a:pt x="73" y="0"/>
                      <a:pt x="73" y="0"/>
                    </a:cubicBezTo>
                    <a:cubicBezTo>
                      <a:pt x="73" y="0"/>
                      <a:pt x="73" y="0"/>
                      <a:pt x="73" y="0"/>
                    </a:cubicBezTo>
                  </a:path>
                </a:pathLst>
              </a:custGeom>
              <a:solidFill>
                <a:srgbClr val="EFE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40" name="Freeform 35"/>
              <p:cNvSpPr>
                <a:spLocks/>
              </p:cNvSpPr>
              <p:nvPr/>
            </p:nvSpPr>
            <p:spPr bwMode="auto">
              <a:xfrm>
                <a:off x="8347076" y="2122488"/>
                <a:ext cx="274638" cy="68263"/>
              </a:xfrm>
              <a:custGeom>
                <a:avLst/>
                <a:gdLst>
                  <a:gd name="T0" fmla="*/ 73 w 73"/>
                  <a:gd name="T1" fmla="*/ 0 h 18"/>
                  <a:gd name="T2" fmla="*/ 66 w 73"/>
                  <a:gd name="T3" fmla="*/ 0 h 18"/>
                  <a:gd name="T4" fmla="*/ 0 w 73"/>
                  <a:gd name="T5" fmla="*/ 0 h 18"/>
                  <a:gd name="T6" fmla="*/ 0 w 73"/>
                  <a:gd name="T7" fmla="*/ 0 h 18"/>
                  <a:gd name="T8" fmla="*/ 3 w 73"/>
                  <a:gd name="T9" fmla="*/ 13 h 18"/>
                  <a:gd name="T10" fmla="*/ 37 w 73"/>
                  <a:gd name="T11" fmla="*/ 18 h 18"/>
                  <a:gd name="T12" fmla="*/ 70 w 73"/>
                  <a:gd name="T13" fmla="*/ 13 h 18"/>
                  <a:gd name="T14" fmla="*/ 73 w 73"/>
                  <a:gd name="T15" fmla="*/ 0 h 18"/>
                  <a:gd name="T16" fmla="*/ 73 w 73"/>
                  <a:gd name="T17" fmla="*/ 0 h 18"/>
                  <a:gd name="T18" fmla="*/ 73 w 73"/>
                  <a:gd name="T19" fmla="*/ 0 h 18"/>
                  <a:gd name="T20" fmla="*/ 73 w 73"/>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8">
                    <a:moveTo>
                      <a:pt x="73" y="0"/>
                    </a:moveTo>
                    <a:cubicBezTo>
                      <a:pt x="66" y="0"/>
                      <a:pt x="66" y="0"/>
                      <a:pt x="66" y="0"/>
                    </a:cubicBezTo>
                    <a:cubicBezTo>
                      <a:pt x="0" y="0"/>
                      <a:pt x="0" y="0"/>
                      <a:pt x="0" y="0"/>
                    </a:cubicBezTo>
                    <a:cubicBezTo>
                      <a:pt x="0" y="0"/>
                      <a:pt x="0" y="0"/>
                      <a:pt x="0" y="0"/>
                    </a:cubicBezTo>
                    <a:cubicBezTo>
                      <a:pt x="0" y="0"/>
                      <a:pt x="2" y="5"/>
                      <a:pt x="3" y="13"/>
                    </a:cubicBezTo>
                    <a:cubicBezTo>
                      <a:pt x="12" y="16"/>
                      <a:pt x="24" y="18"/>
                      <a:pt x="37" y="18"/>
                    </a:cubicBezTo>
                    <a:cubicBezTo>
                      <a:pt x="49" y="18"/>
                      <a:pt x="61" y="16"/>
                      <a:pt x="70" y="13"/>
                    </a:cubicBezTo>
                    <a:cubicBezTo>
                      <a:pt x="71" y="5"/>
                      <a:pt x="73" y="0"/>
                      <a:pt x="73" y="0"/>
                    </a:cubicBezTo>
                    <a:cubicBezTo>
                      <a:pt x="73" y="0"/>
                      <a:pt x="73" y="0"/>
                      <a:pt x="73" y="0"/>
                    </a:cubicBezTo>
                    <a:cubicBezTo>
                      <a:pt x="73" y="0"/>
                      <a:pt x="73" y="0"/>
                      <a:pt x="73" y="0"/>
                    </a:cubicBezTo>
                    <a:cubicBezTo>
                      <a:pt x="73" y="0"/>
                      <a:pt x="73" y="0"/>
                      <a:pt x="73" y="0"/>
                    </a:cubicBezTo>
                  </a:path>
                </a:pathLst>
              </a:custGeom>
              <a:solidFill>
                <a:srgbClr val="EEE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41" name="Freeform 36"/>
              <p:cNvSpPr>
                <a:spLocks/>
              </p:cNvSpPr>
              <p:nvPr/>
            </p:nvSpPr>
            <p:spPr bwMode="auto">
              <a:xfrm>
                <a:off x="8316913" y="2235201"/>
                <a:ext cx="334963" cy="165100"/>
              </a:xfrm>
              <a:custGeom>
                <a:avLst/>
                <a:gdLst>
                  <a:gd name="T0" fmla="*/ 211 w 211"/>
                  <a:gd name="T1" fmla="*/ 104 h 104"/>
                  <a:gd name="T2" fmla="*/ 0 w 211"/>
                  <a:gd name="T3" fmla="*/ 104 h 104"/>
                  <a:gd name="T4" fmla="*/ 0 w 211"/>
                  <a:gd name="T5" fmla="*/ 17 h 104"/>
                  <a:gd name="T6" fmla="*/ 19 w 211"/>
                  <a:gd name="T7" fmla="*/ 0 h 104"/>
                  <a:gd name="T8" fmla="*/ 107 w 211"/>
                  <a:gd name="T9" fmla="*/ 17 h 104"/>
                  <a:gd name="T10" fmla="*/ 192 w 211"/>
                  <a:gd name="T11" fmla="*/ 0 h 104"/>
                  <a:gd name="T12" fmla="*/ 211 w 211"/>
                  <a:gd name="T13" fmla="*/ 17 h 104"/>
                  <a:gd name="T14" fmla="*/ 211 w 211"/>
                  <a:gd name="T15" fmla="*/ 10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04">
                    <a:moveTo>
                      <a:pt x="211" y="104"/>
                    </a:moveTo>
                    <a:lnTo>
                      <a:pt x="0" y="104"/>
                    </a:lnTo>
                    <a:lnTo>
                      <a:pt x="0" y="17"/>
                    </a:lnTo>
                    <a:lnTo>
                      <a:pt x="19" y="0"/>
                    </a:lnTo>
                    <a:lnTo>
                      <a:pt x="107" y="17"/>
                    </a:lnTo>
                    <a:lnTo>
                      <a:pt x="192" y="0"/>
                    </a:lnTo>
                    <a:lnTo>
                      <a:pt x="211" y="17"/>
                    </a:lnTo>
                    <a:lnTo>
                      <a:pt x="211" y="104"/>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42" name="Freeform 37"/>
              <p:cNvSpPr>
                <a:spLocks/>
              </p:cNvSpPr>
              <p:nvPr/>
            </p:nvSpPr>
            <p:spPr bwMode="auto">
              <a:xfrm>
                <a:off x="8316913" y="2235201"/>
                <a:ext cx="334963" cy="165100"/>
              </a:xfrm>
              <a:custGeom>
                <a:avLst/>
                <a:gdLst>
                  <a:gd name="T0" fmla="*/ 211 w 211"/>
                  <a:gd name="T1" fmla="*/ 104 h 104"/>
                  <a:gd name="T2" fmla="*/ 0 w 211"/>
                  <a:gd name="T3" fmla="*/ 104 h 104"/>
                  <a:gd name="T4" fmla="*/ 0 w 211"/>
                  <a:gd name="T5" fmla="*/ 17 h 104"/>
                  <a:gd name="T6" fmla="*/ 19 w 211"/>
                  <a:gd name="T7" fmla="*/ 0 h 104"/>
                  <a:gd name="T8" fmla="*/ 107 w 211"/>
                  <a:gd name="T9" fmla="*/ 17 h 104"/>
                  <a:gd name="T10" fmla="*/ 192 w 211"/>
                  <a:gd name="T11" fmla="*/ 0 h 104"/>
                  <a:gd name="T12" fmla="*/ 211 w 211"/>
                  <a:gd name="T13" fmla="*/ 17 h 104"/>
                  <a:gd name="T14" fmla="*/ 211 w 211"/>
                  <a:gd name="T15" fmla="*/ 10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04">
                    <a:moveTo>
                      <a:pt x="211" y="104"/>
                    </a:moveTo>
                    <a:lnTo>
                      <a:pt x="0" y="104"/>
                    </a:lnTo>
                    <a:lnTo>
                      <a:pt x="0" y="17"/>
                    </a:lnTo>
                    <a:lnTo>
                      <a:pt x="19" y="0"/>
                    </a:lnTo>
                    <a:lnTo>
                      <a:pt x="107" y="17"/>
                    </a:lnTo>
                    <a:lnTo>
                      <a:pt x="192" y="0"/>
                    </a:lnTo>
                    <a:lnTo>
                      <a:pt x="211" y="17"/>
                    </a:lnTo>
                    <a:lnTo>
                      <a:pt x="211" y="10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43" name="Freeform 38"/>
              <p:cNvSpPr>
                <a:spLocks/>
              </p:cNvSpPr>
              <p:nvPr/>
            </p:nvSpPr>
            <p:spPr bwMode="auto">
              <a:xfrm>
                <a:off x="7847013" y="2262188"/>
                <a:ext cx="1038225" cy="1330325"/>
              </a:xfrm>
              <a:custGeom>
                <a:avLst/>
                <a:gdLst>
                  <a:gd name="T0" fmla="*/ 248 w 276"/>
                  <a:gd name="T1" fmla="*/ 16 h 354"/>
                  <a:gd name="T2" fmla="*/ 214 w 276"/>
                  <a:gd name="T3" fmla="*/ 0 h 354"/>
                  <a:gd name="T4" fmla="*/ 170 w 276"/>
                  <a:gd name="T5" fmla="*/ 30 h 354"/>
                  <a:gd name="T6" fmla="*/ 125 w 276"/>
                  <a:gd name="T7" fmla="*/ 0 h 354"/>
                  <a:gd name="T8" fmla="*/ 35 w 276"/>
                  <a:gd name="T9" fmla="*/ 17 h 354"/>
                  <a:gd name="T10" fmla="*/ 51 w 276"/>
                  <a:gd name="T11" fmla="*/ 33 h 354"/>
                  <a:gd name="T12" fmla="*/ 64 w 276"/>
                  <a:gd name="T13" fmla="*/ 309 h 354"/>
                  <a:gd name="T14" fmla="*/ 66 w 276"/>
                  <a:gd name="T15" fmla="*/ 354 h 354"/>
                  <a:gd name="T16" fmla="*/ 266 w 276"/>
                  <a:gd name="T17" fmla="*/ 354 h 354"/>
                  <a:gd name="T18" fmla="*/ 269 w 276"/>
                  <a:gd name="T19" fmla="*/ 315 h 354"/>
                  <a:gd name="T20" fmla="*/ 248 w 276"/>
                  <a:gd name="T21" fmla="*/ 1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6" h="354">
                    <a:moveTo>
                      <a:pt x="248" y="16"/>
                    </a:moveTo>
                    <a:cubicBezTo>
                      <a:pt x="220" y="0"/>
                      <a:pt x="226" y="4"/>
                      <a:pt x="214" y="0"/>
                    </a:cubicBezTo>
                    <a:cubicBezTo>
                      <a:pt x="208" y="20"/>
                      <a:pt x="191" y="30"/>
                      <a:pt x="170" y="30"/>
                    </a:cubicBezTo>
                    <a:cubicBezTo>
                      <a:pt x="148" y="30"/>
                      <a:pt x="131" y="20"/>
                      <a:pt x="125" y="0"/>
                    </a:cubicBezTo>
                    <a:cubicBezTo>
                      <a:pt x="111" y="5"/>
                      <a:pt x="70" y="17"/>
                      <a:pt x="35" y="17"/>
                    </a:cubicBezTo>
                    <a:cubicBezTo>
                      <a:pt x="0" y="17"/>
                      <a:pt x="51" y="33"/>
                      <a:pt x="51" y="33"/>
                    </a:cubicBezTo>
                    <a:cubicBezTo>
                      <a:pt x="64" y="309"/>
                      <a:pt x="64" y="309"/>
                      <a:pt x="64" y="309"/>
                    </a:cubicBezTo>
                    <a:cubicBezTo>
                      <a:pt x="66" y="354"/>
                      <a:pt x="66" y="354"/>
                      <a:pt x="66" y="354"/>
                    </a:cubicBezTo>
                    <a:cubicBezTo>
                      <a:pt x="266" y="354"/>
                      <a:pt x="266" y="354"/>
                      <a:pt x="266" y="354"/>
                    </a:cubicBezTo>
                    <a:cubicBezTo>
                      <a:pt x="269" y="315"/>
                      <a:pt x="269" y="315"/>
                      <a:pt x="269" y="315"/>
                    </a:cubicBezTo>
                    <a:cubicBezTo>
                      <a:pt x="269" y="315"/>
                      <a:pt x="276" y="33"/>
                      <a:pt x="248" y="16"/>
                    </a:cubicBezTo>
                  </a:path>
                </a:pathLst>
              </a:custGeom>
              <a:solidFill>
                <a:srgbClr val="B3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44" name="Freeform 39"/>
              <p:cNvSpPr>
                <a:spLocks/>
              </p:cNvSpPr>
              <p:nvPr/>
            </p:nvSpPr>
            <p:spPr bwMode="auto">
              <a:xfrm>
                <a:off x="8094663" y="3592513"/>
                <a:ext cx="752475" cy="1390650"/>
              </a:xfrm>
              <a:custGeom>
                <a:avLst/>
                <a:gdLst>
                  <a:gd name="T0" fmla="*/ 0 w 200"/>
                  <a:gd name="T1" fmla="*/ 0 h 370"/>
                  <a:gd name="T2" fmla="*/ 15 w 200"/>
                  <a:gd name="T3" fmla="*/ 370 h 370"/>
                  <a:gd name="T4" fmla="*/ 59 w 200"/>
                  <a:gd name="T5" fmla="*/ 370 h 370"/>
                  <a:gd name="T6" fmla="*/ 89 w 200"/>
                  <a:gd name="T7" fmla="*/ 74 h 370"/>
                  <a:gd name="T8" fmla="*/ 118 w 200"/>
                  <a:gd name="T9" fmla="*/ 74 h 370"/>
                  <a:gd name="T10" fmla="*/ 140 w 200"/>
                  <a:gd name="T11" fmla="*/ 370 h 370"/>
                  <a:gd name="T12" fmla="*/ 185 w 200"/>
                  <a:gd name="T13" fmla="*/ 370 h 370"/>
                  <a:gd name="T14" fmla="*/ 200 w 200"/>
                  <a:gd name="T15" fmla="*/ 0 h 370"/>
                  <a:gd name="T16" fmla="*/ 0 w 200"/>
                  <a:gd name="T1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370">
                    <a:moveTo>
                      <a:pt x="0" y="0"/>
                    </a:moveTo>
                    <a:cubicBezTo>
                      <a:pt x="15" y="370"/>
                      <a:pt x="15" y="370"/>
                      <a:pt x="15" y="370"/>
                    </a:cubicBezTo>
                    <a:cubicBezTo>
                      <a:pt x="59" y="370"/>
                      <a:pt x="59" y="370"/>
                      <a:pt x="59" y="370"/>
                    </a:cubicBezTo>
                    <a:cubicBezTo>
                      <a:pt x="59" y="370"/>
                      <a:pt x="81" y="104"/>
                      <a:pt x="89" y="74"/>
                    </a:cubicBezTo>
                    <a:cubicBezTo>
                      <a:pt x="96" y="45"/>
                      <a:pt x="111" y="52"/>
                      <a:pt x="118" y="74"/>
                    </a:cubicBezTo>
                    <a:cubicBezTo>
                      <a:pt x="126" y="96"/>
                      <a:pt x="140" y="370"/>
                      <a:pt x="140" y="370"/>
                    </a:cubicBezTo>
                    <a:cubicBezTo>
                      <a:pt x="185" y="370"/>
                      <a:pt x="185" y="370"/>
                      <a:pt x="185" y="370"/>
                    </a:cubicBezTo>
                    <a:cubicBezTo>
                      <a:pt x="200" y="0"/>
                      <a:pt x="200" y="0"/>
                      <a:pt x="200" y="0"/>
                    </a:cubicBezTo>
                    <a:cubicBezTo>
                      <a:pt x="0" y="0"/>
                      <a:pt x="0" y="0"/>
                      <a:pt x="0" y="0"/>
                    </a:cubicBezTo>
                  </a:path>
                </a:pathLst>
              </a:custGeom>
              <a:solidFill>
                <a:srgbClr val="59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45" name="Freeform 40"/>
              <p:cNvSpPr>
                <a:spLocks noEditPoints="1"/>
              </p:cNvSpPr>
              <p:nvPr/>
            </p:nvSpPr>
            <p:spPr bwMode="auto">
              <a:xfrm>
                <a:off x="8497888" y="3803651"/>
                <a:ext cx="41275" cy="66675"/>
              </a:xfrm>
              <a:custGeom>
                <a:avLst/>
                <a:gdLst>
                  <a:gd name="T0" fmla="*/ 11 w 11"/>
                  <a:gd name="T1" fmla="*/ 18 h 18"/>
                  <a:gd name="T2" fmla="*/ 11 w 11"/>
                  <a:gd name="T3" fmla="*/ 18 h 18"/>
                  <a:gd name="T4" fmla="*/ 11 w 11"/>
                  <a:gd name="T5" fmla="*/ 18 h 18"/>
                  <a:gd name="T6" fmla="*/ 11 w 11"/>
                  <a:gd name="T7" fmla="*/ 18 h 18"/>
                  <a:gd name="T8" fmla="*/ 11 w 11"/>
                  <a:gd name="T9" fmla="*/ 18 h 18"/>
                  <a:gd name="T10" fmla="*/ 11 w 11"/>
                  <a:gd name="T11" fmla="*/ 18 h 18"/>
                  <a:gd name="T12" fmla="*/ 11 w 11"/>
                  <a:gd name="T13" fmla="*/ 18 h 18"/>
                  <a:gd name="T14" fmla="*/ 11 w 11"/>
                  <a:gd name="T15" fmla="*/ 18 h 18"/>
                  <a:gd name="T16" fmla="*/ 11 w 11"/>
                  <a:gd name="T17" fmla="*/ 18 h 18"/>
                  <a:gd name="T18" fmla="*/ 11 w 11"/>
                  <a:gd name="T19" fmla="*/ 18 h 18"/>
                  <a:gd name="T20" fmla="*/ 11 w 11"/>
                  <a:gd name="T21" fmla="*/ 18 h 18"/>
                  <a:gd name="T22" fmla="*/ 11 w 11"/>
                  <a:gd name="T23" fmla="*/ 18 h 18"/>
                  <a:gd name="T24" fmla="*/ 0 w 11"/>
                  <a:gd name="T25" fmla="*/ 0 h 18"/>
                  <a:gd name="T26" fmla="*/ 11 w 11"/>
                  <a:gd name="T27" fmla="*/ 18 h 18"/>
                  <a:gd name="T28" fmla="*/ 0 w 11"/>
                  <a:gd name="T29" fmla="*/ 0 h 18"/>
                  <a:gd name="T30" fmla="*/ 0 w 11"/>
                  <a:gd name="T31" fmla="*/ 0 h 18"/>
                  <a:gd name="T32" fmla="*/ 0 w 11"/>
                  <a:gd name="T33" fmla="*/ 0 h 18"/>
                  <a:gd name="T34" fmla="*/ 0 w 11"/>
                  <a:gd name="T35" fmla="*/ 0 h 18"/>
                  <a:gd name="T36" fmla="*/ 0 w 11"/>
                  <a:gd name="T37" fmla="*/ 0 h 18"/>
                  <a:gd name="T38" fmla="*/ 0 w 11"/>
                  <a:gd name="T39" fmla="*/ 0 h 18"/>
                  <a:gd name="T40" fmla="*/ 0 w 11"/>
                  <a:gd name="T41" fmla="*/ 0 h 18"/>
                  <a:gd name="T42" fmla="*/ 0 w 11"/>
                  <a:gd name="T43" fmla="*/ 0 h 18"/>
                  <a:gd name="T44" fmla="*/ 0 w 11"/>
                  <a:gd name="T45" fmla="*/ 0 h 18"/>
                  <a:gd name="T46" fmla="*/ 0 w 11"/>
                  <a:gd name="T47" fmla="*/ 0 h 18"/>
                  <a:gd name="T48" fmla="*/ 0 w 11"/>
                  <a:gd name="T49" fmla="*/ 0 h 18"/>
                  <a:gd name="T50" fmla="*/ 0 w 11"/>
                  <a:gd name="T51" fmla="*/ 0 h 18"/>
                  <a:gd name="T52" fmla="*/ 0 w 11"/>
                  <a:gd name="T53" fmla="*/ 0 h 18"/>
                  <a:gd name="T54" fmla="*/ 0 w 11"/>
                  <a:gd name="T55" fmla="*/ 0 h 18"/>
                  <a:gd name="T56" fmla="*/ 0 w 11"/>
                  <a:gd name="T57" fmla="*/ 0 h 18"/>
                  <a:gd name="T58" fmla="*/ 0 w 11"/>
                  <a:gd name="T5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 h="18">
                    <a:moveTo>
                      <a:pt x="11" y="18"/>
                    </a:moveTo>
                    <a:cubicBezTo>
                      <a:pt x="11" y="18"/>
                      <a:pt x="11" y="18"/>
                      <a:pt x="11" y="18"/>
                    </a:cubicBezTo>
                    <a:cubicBezTo>
                      <a:pt x="11" y="18"/>
                      <a:pt x="11" y="18"/>
                      <a:pt x="11" y="18"/>
                    </a:cubicBezTo>
                    <a:moveTo>
                      <a:pt x="11" y="18"/>
                    </a:moveTo>
                    <a:cubicBezTo>
                      <a:pt x="11" y="18"/>
                      <a:pt x="11" y="18"/>
                      <a:pt x="11" y="18"/>
                    </a:cubicBezTo>
                    <a:cubicBezTo>
                      <a:pt x="11" y="18"/>
                      <a:pt x="11" y="18"/>
                      <a:pt x="11" y="18"/>
                    </a:cubicBezTo>
                    <a:moveTo>
                      <a:pt x="11" y="18"/>
                    </a:moveTo>
                    <a:cubicBezTo>
                      <a:pt x="11" y="18"/>
                      <a:pt x="11" y="18"/>
                      <a:pt x="11" y="18"/>
                    </a:cubicBezTo>
                    <a:cubicBezTo>
                      <a:pt x="11" y="18"/>
                      <a:pt x="11" y="18"/>
                      <a:pt x="11" y="18"/>
                    </a:cubicBezTo>
                    <a:moveTo>
                      <a:pt x="11" y="18"/>
                    </a:moveTo>
                    <a:cubicBezTo>
                      <a:pt x="11" y="18"/>
                      <a:pt x="11" y="18"/>
                      <a:pt x="11" y="18"/>
                    </a:cubicBezTo>
                    <a:cubicBezTo>
                      <a:pt x="11" y="18"/>
                      <a:pt x="11" y="18"/>
                      <a:pt x="11" y="18"/>
                    </a:cubicBezTo>
                    <a:moveTo>
                      <a:pt x="0" y="0"/>
                    </a:moveTo>
                    <a:cubicBezTo>
                      <a:pt x="4" y="3"/>
                      <a:pt x="8" y="9"/>
                      <a:pt x="11" y="18"/>
                    </a:cubicBezTo>
                    <a:cubicBezTo>
                      <a:pt x="8" y="9"/>
                      <a:pt x="4" y="3"/>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C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46" name="Freeform 41"/>
              <p:cNvSpPr>
                <a:spLocks noEditPoints="1"/>
              </p:cNvSpPr>
              <p:nvPr/>
            </p:nvSpPr>
            <p:spPr bwMode="auto">
              <a:xfrm>
                <a:off x="8486776" y="3592513"/>
                <a:ext cx="360363" cy="1390650"/>
              </a:xfrm>
              <a:custGeom>
                <a:avLst/>
                <a:gdLst>
                  <a:gd name="T0" fmla="*/ 59 w 96"/>
                  <a:gd name="T1" fmla="*/ 348 h 370"/>
                  <a:gd name="T2" fmla="*/ 59 w 96"/>
                  <a:gd name="T3" fmla="*/ 348 h 370"/>
                  <a:gd name="T4" fmla="*/ 81 w 96"/>
                  <a:gd name="T5" fmla="*/ 355 h 370"/>
                  <a:gd name="T6" fmla="*/ 81 w 96"/>
                  <a:gd name="T7" fmla="*/ 370 h 370"/>
                  <a:gd name="T8" fmla="*/ 36 w 96"/>
                  <a:gd name="T9" fmla="*/ 370 h 370"/>
                  <a:gd name="T10" fmla="*/ 36 w 96"/>
                  <a:gd name="T11" fmla="*/ 355 h 370"/>
                  <a:gd name="T12" fmla="*/ 59 w 96"/>
                  <a:gd name="T13" fmla="*/ 348 h 370"/>
                  <a:gd name="T14" fmla="*/ 59 w 96"/>
                  <a:gd name="T15" fmla="*/ 348 h 370"/>
                  <a:gd name="T16" fmla="*/ 96 w 96"/>
                  <a:gd name="T17" fmla="*/ 0 h 370"/>
                  <a:gd name="T18" fmla="*/ 0 w 96"/>
                  <a:gd name="T19" fmla="*/ 0 h 370"/>
                  <a:gd name="T20" fmla="*/ 0 w 96"/>
                  <a:gd name="T21" fmla="*/ 55 h 370"/>
                  <a:gd name="T22" fmla="*/ 3 w 96"/>
                  <a:gd name="T23" fmla="*/ 56 h 370"/>
                  <a:gd name="T24" fmla="*/ 3 w 96"/>
                  <a:gd name="T25" fmla="*/ 56 h 370"/>
                  <a:gd name="T26" fmla="*/ 3 w 96"/>
                  <a:gd name="T27" fmla="*/ 56 h 370"/>
                  <a:gd name="T28" fmla="*/ 3 w 96"/>
                  <a:gd name="T29" fmla="*/ 56 h 370"/>
                  <a:gd name="T30" fmla="*/ 3 w 96"/>
                  <a:gd name="T31" fmla="*/ 56 h 370"/>
                  <a:gd name="T32" fmla="*/ 3 w 96"/>
                  <a:gd name="T33" fmla="*/ 56 h 370"/>
                  <a:gd name="T34" fmla="*/ 3 w 96"/>
                  <a:gd name="T35" fmla="*/ 56 h 370"/>
                  <a:gd name="T36" fmla="*/ 3 w 96"/>
                  <a:gd name="T37" fmla="*/ 56 h 370"/>
                  <a:gd name="T38" fmla="*/ 3 w 96"/>
                  <a:gd name="T39" fmla="*/ 56 h 370"/>
                  <a:gd name="T40" fmla="*/ 3 w 96"/>
                  <a:gd name="T41" fmla="*/ 56 h 370"/>
                  <a:gd name="T42" fmla="*/ 3 w 96"/>
                  <a:gd name="T43" fmla="*/ 56 h 370"/>
                  <a:gd name="T44" fmla="*/ 14 w 96"/>
                  <a:gd name="T45" fmla="*/ 74 h 370"/>
                  <a:gd name="T46" fmla="*/ 14 w 96"/>
                  <a:gd name="T47" fmla="*/ 74 h 370"/>
                  <a:gd name="T48" fmla="*/ 14 w 96"/>
                  <a:gd name="T49" fmla="*/ 74 h 370"/>
                  <a:gd name="T50" fmla="*/ 14 w 96"/>
                  <a:gd name="T51" fmla="*/ 74 h 370"/>
                  <a:gd name="T52" fmla="*/ 14 w 96"/>
                  <a:gd name="T53" fmla="*/ 74 h 370"/>
                  <a:gd name="T54" fmla="*/ 14 w 96"/>
                  <a:gd name="T55" fmla="*/ 74 h 370"/>
                  <a:gd name="T56" fmla="*/ 14 w 96"/>
                  <a:gd name="T57" fmla="*/ 74 h 370"/>
                  <a:gd name="T58" fmla="*/ 14 w 96"/>
                  <a:gd name="T59" fmla="*/ 74 h 370"/>
                  <a:gd name="T60" fmla="*/ 14 w 96"/>
                  <a:gd name="T61" fmla="*/ 74 h 370"/>
                  <a:gd name="T62" fmla="*/ 14 w 96"/>
                  <a:gd name="T63" fmla="*/ 74 h 370"/>
                  <a:gd name="T64" fmla="*/ 36 w 96"/>
                  <a:gd name="T65" fmla="*/ 370 h 370"/>
                  <a:gd name="T66" fmla="*/ 81 w 96"/>
                  <a:gd name="T67" fmla="*/ 370 h 370"/>
                  <a:gd name="T68" fmla="*/ 96 w 96"/>
                  <a:gd name="T69"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370">
                    <a:moveTo>
                      <a:pt x="59" y="348"/>
                    </a:moveTo>
                    <a:cubicBezTo>
                      <a:pt x="59" y="348"/>
                      <a:pt x="59" y="348"/>
                      <a:pt x="59" y="348"/>
                    </a:cubicBezTo>
                    <a:cubicBezTo>
                      <a:pt x="81" y="348"/>
                      <a:pt x="81" y="355"/>
                      <a:pt x="81" y="355"/>
                    </a:cubicBezTo>
                    <a:cubicBezTo>
                      <a:pt x="81" y="370"/>
                      <a:pt x="81" y="370"/>
                      <a:pt x="81" y="370"/>
                    </a:cubicBezTo>
                    <a:cubicBezTo>
                      <a:pt x="36" y="370"/>
                      <a:pt x="36" y="370"/>
                      <a:pt x="36" y="370"/>
                    </a:cubicBezTo>
                    <a:cubicBezTo>
                      <a:pt x="36" y="355"/>
                      <a:pt x="36" y="355"/>
                      <a:pt x="36" y="355"/>
                    </a:cubicBezTo>
                    <a:cubicBezTo>
                      <a:pt x="36" y="355"/>
                      <a:pt x="36" y="348"/>
                      <a:pt x="59" y="348"/>
                    </a:cubicBezTo>
                    <a:cubicBezTo>
                      <a:pt x="59" y="348"/>
                      <a:pt x="59" y="348"/>
                      <a:pt x="59" y="348"/>
                    </a:cubicBezTo>
                    <a:moveTo>
                      <a:pt x="96" y="0"/>
                    </a:moveTo>
                    <a:cubicBezTo>
                      <a:pt x="0" y="0"/>
                      <a:pt x="0" y="0"/>
                      <a:pt x="0" y="0"/>
                    </a:cubicBezTo>
                    <a:cubicBezTo>
                      <a:pt x="0" y="55"/>
                      <a:pt x="0" y="55"/>
                      <a:pt x="0" y="55"/>
                    </a:cubicBezTo>
                    <a:cubicBezTo>
                      <a:pt x="1" y="55"/>
                      <a:pt x="2"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7" y="59"/>
                      <a:pt x="11" y="65"/>
                      <a:pt x="14" y="74"/>
                    </a:cubicBezTo>
                    <a:cubicBezTo>
                      <a:pt x="14" y="74"/>
                      <a:pt x="14" y="74"/>
                      <a:pt x="14" y="74"/>
                    </a:cubicBezTo>
                    <a:cubicBezTo>
                      <a:pt x="14" y="74"/>
                      <a:pt x="14" y="74"/>
                      <a:pt x="14" y="74"/>
                    </a:cubicBezTo>
                    <a:cubicBezTo>
                      <a:pt x="14" y="74"/>
                      <a:pt x="14" y="74"/>
                      <a:pt x="14" y="74"/>
                    </a:cubicBezTo>
                    <a:cubicBezTo>
                      <a:pt x="14" y="74"/>
                      <a:pt x="14" y="74"/>
                      <a:pt x="14" y="74"/>
                    </a:cubicBezTo>
                    <a:cubicBezTo>
                      <a:pt x="14" y="74"/>
                      <a:pt x="14" y="74"/>
                      <a:pt x="14" y="74"/>
                    </a:cubicBezTo>
                    <a:cubicBezTo>
                      <a:pt x="14" y="74"/>
                      <a:pt x="14" y="74"/>
                      <a:pt x="14" y="74"/>
                    </a:cubicBezTo>
                    <a:cubicBezTo>
                      <a:pt x="14" y="74"/>
                      <a:pt x="14" y="74"/>
                      <a:pt x="14" y="74"/>
                    </a:cubicBezTo>
                    <a:cubicBezTo>
                      <a:pt x="14" y="74"/>
                      <a:pt x="14" y="74"/>
                      <a:pt x="14" y="74"/>
                    </a:cubicBezTo>
                    <a:cubicBezTo>
                      <a:pt x="14" y="74"/>
                      <a:pt x="14" y="74"/>
                      <a:pt x="14" y="74"/>
                    </a:cubicBezTo>
                    <a:cubicBezTo>
                      <a:pt x="22" y="96"/>
                      <a:pt x="36" y="370"/>
                      <a:pt x="36" y="370"/>
                    </a:cubicBezTo>
                    <a:cubicBezTo>
                      <a:pt x="81" y="370"/>
                      <a:pt x="81" y="370"/>
                      <a:pt x="81" y="370"/>
                    </a:cubicBezTo>
                    <a:cubicBezTo>
                      <a:pt x="96" y="0"/>
                      <a:pt x="96" y="0"/>
                      <a:pt x="96" y="0"/>
                    </a:cubicBezTo>
                  </a:path>
                </a:pathLst>
              </a:custGeom>
              <a:solidFill>
                <a:srgbClr val="4D5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47" name="Freeform 42"/>
              <p:cNvSpPr>
                <a:spLocks/>
              </p:cNvSpPr>
              <p:nvPr/>
            </p:nvSpPr>
            <p:spPr bwMode="auto">
              <a:xfrm>
                <a:off x="8151813" y="4900613"/>
                <a:ext cx="165100" cy="82550"/>
              </a:xfrm>
              <a:custGeom>
                <a:avLst/>
                <a:gdLst>
                  <a:gd name="T0" fmla="*/ 44 w 44"/>
                  <a:gd name="T1" fmla="*/ 22 h 22"/>
                  <a:gd name="T2" fmla="*/ 0 w 44"/>
                  <a:gd name="T3" fmla="*/ 22 h 22"/>
                  <a:gd name="T4" fmla="*/ 0 w 44"/>
                  <a:gd name="T5" fmla="*/ 7 h 22"/>
                  <a:gd name="T6" fmla="*/ 22 w 44"/>
                  <a:gd name="T7" fmla="*/ 0 h 22"/>
                  <a:gd name="T8" fmla="*/ 44 w 44"/>
                  <a:gd name="T9" fmla="*/ 7 h 22"/>
                  <a:gd name="T10" fmla="*/ 44 w 44"/>
                  <a:gd name="T11" fmla="*/ 22 h 22"/>
                </a:gdLst>
                <a:ahLst/>
                <a:cxnLst>
                  <a:cxn ang="0">
                    <a:pos x="T0" y="T1"/>
                  </a:cxn>
                  <a:cxn ang="0">
                    <a:pos x="T2" y="T3"/>
                  </a:cxn>
                  <a:cxn ang="0">
                    <a:pos x="T4" y="T5"/>
                  </a:cxn>
                  <a:cxn ang="0">
                    <a:pos x="T6" y="T7"/>
                  </a:cxn>
                  <a:cxn ang="0">
                    <a:pos x="T8" y="T9"/>
                  </a:cxn>
                  <a:cxn ang="0">
                    <a:pos x="T10" y="T11"/>
                  </a:cxn>
                </a:cxnLst>
                <a:rect l="0" t="0" r="r" b="b"/>
                <a:pathLst>
                  <a:path w="44" h="22">
                    <a:moveTo>
                      <a:pt x="44" y="22"/>
                    </a:moveTo>
                    <a:cubicBezTo>
                      <a:pt x="0" y="22"/>
                      <a:pt x="0" y="22"/>
                      <a:pt x="0" y="22"/>
                    </a:cubicBezTo>
                    <a:cubicBezTo>
                      <a:pt x="0" y="7"/>
                      <a:pt x="0" y="7"/>
                      <a:pt x="0" y="7"/>
                    </a:cubicBezTo>
                    <a:cubicBezTo>
                      <a:pt x="0" y="7"/>
                      <a:pt x="0" y="0"/>
                      <a:pt x="22" y="0"/>
                    </a:cubicBezTo>
                    <a:cubicBezTo>
                      <a:pt x="44" y="0"/>
                      <a:pt x="44" y="7"/>
                      <a:pt x="44" y="7"/>
                    </a:cubicBezTo>
                    <a:cubicBezTo>
                      <a:pt x="44" y="22"/>
                      <a:pt x="44" y="22"/>
                      <a:pt x="44" y="22"/>
                    </a:cubicBezTo>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48" name="Freeform 43"/>
              <p:cNvSpPr>
                <a:spLocks/>
              </p:cNvSpPr>
              <p:nvPr/>
            </p:nvSpPr>
            <p:spPr bwMode="auto">
              <a:xfrm>
                <a:off x="8234363" y="4900613"/>
                <a:ext cx="82550" cy="82550"/>
              </a:xfrm>
              <a:custGeom>
                <a:avLst/>
                <a:gdLst>
                  <a:gd name="T0" fmla="*/ 22 w 22"/>
                  <a:gd name="T1" fmla="*/ 7 h 22"/>
                  <a:gd name="T2" fmla="*/ 0 w 22"/>
                  <a:gd name="T3" fmla="*/ 0 h 22"/>
                  <a:gd name="T4" fmla="*/ 0 w 22"/>
                  <a:gd name="T5" fmla="*/ 22 h 22"/>
                  <a:gd name="T6" fmla="*/ 22 w 22"/>
                  <a:gd name="T7" fmla="*/ 22 h 22"/>
                  <a:gd name="T8" fmla="*/ 22 w 22"/>
                  <a:gd name="T9" fmla="*/ 7 h 22"/>
                </a:gdLst>
                <a:ahLst/>
                <a:cxnLst>
                  <a:cxn ang="0">
                    <a:pos x="T0" y="T1"/>
                  </a:cxn>
                  <a:cxn ang="0">
                    <a:pos x="T2" y="T3"/>
                  </a:cxn>
                  <a:cxn ang="0">
                    <a:pos x="T4" y="T5"/>
                  </a:cxn>
                  <a:cxn ang="0">
                    <a:pos x="T6" y="T7"/>
                  </a:cxn>
                  <a:cxn ang="0">
                    <a:pos x="T8" y="T9"/>
                  </a:cxn>
                </a:cxnLst>
                <a:rect l="0" t="0" r="r" b="b"/>
                <a:pathLst>
                  <a:path w="22" h="22">
                    <a:moveTo>
                      <a:pt x="22" y="7"/>
                    </a:moveTo>
                    <a:cubicBezTo>
                      <a:pt x="22" y="7"/>
                      <a:pt x="22" y="0"/>
                      <a:pt x="0" y="0"/>
                    </a:cubicBezTo>
                    <a:cubicBezTo>
                      <a:pt x="0" y="22"/>
                      <a:pt x="0" y="22"/>
                      <a:pt x="0" y="22"/>
                    </a:cubicBezTo>
                    <a:cubicBezTo>
                      <a:pt x="22" y="22"/>
                      <a:pt x="22" y="22"/>
                      <a:pt x="22" y="22"/>
                    </a:cubicBezTo>
                    <a:cubicBezTo>
                      <a:pt x="22" y="7"/>
                      <a:pt x="22" y="7"/>
                      <a:pt x="22" y="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49" name="Freeform 44"/>
              <p:cNvSpPr>
                <a:spLocks/>
              </p:cNvSpPr>
              <p:nvPr/>
            </p:nvSpPr>
            <p:spPr bwMode="auto">
              <a:xfrm>
                <a:off x="8154988" y="4905376"/>
                <a:ext cx="79375" cy="44450"/>
              </a:xfrm>
              <a:custGeom>
                <a:avLst/>
                <a:gdLst>
                  <a:gd name="T0" fmla="*/ 21 w 21"/>
                  <a:gd name="T1" fmla="*/ 0 h 12"/>
                  <a:gd name="T2" fmla="*/ 0 w 21"/>
                  <a:gd name="T3" fmla="*/ 7 h 12"/>
                  <a:gd name="T4" fmla="*/ 0 w 21"/>
                  <a:gd name="T5" fmla="*/ 12 h 12"/>
                  <a:gd name="T6" fmla="*/ 21 w 21"/>
                  <a:gd name="T7" fmla="*/ 1 h 12"/>
                  <a:gd name="T8" fmla="*/ 21 w 21"/>
                  <a:gd name="T9" fmla="*/ 0 h 12"/>
                </a:gdLst>
                <a:ahLst/>
                <a:cxnLst>
                  <a:cxn ang="0">
                    <a:pos x="T0" y="T1"/>
                  </a:cxn>
                  <a:cxn ang="0">
                    <a:pos x="T2" y="T3"/>
                  </a:cxn>
                  <a:cxn ang="0">
                    <a:pos x="T4" y="T5"/>
                  </a:cxn>
                  <a:cxn ang="0">
                    <a:pos x="T6" y="T7"/>
                  </a:cxn>
                  <a:cxn ang="0">
                    <a:pos x="T8" y="T9"/>
                  </a:cxn>
                </a:cxnLst>
                <a:rect l="0" t="0" r="r" b="b"/>
                <a:pathLst>
                  <a:path w="21" h="12">
                    <a:moveTo>
                      <a:pt x="21" y="0"/>
                    </a:moveTo>
                    <a:cubicBezTo>
                      <a:pt x="0" y="0"/>
                      <a:pt x="0" y="7"/>
                      <a:pt x="0" y="7"/>
                    </a:cubicBezTo>
                    <a:cubicBezTo>
                      <a:pt x="0" y="12"/>
                      <a:pt x="0" y="12"/>
                      <a:pt x="0" y="12"/>
                    </a:cubicBezTo>
                    <a:cubicBezTo>
                      <a:pt x="0" y="12"/>
                      <a:pt x="0" y="1"/>
                      <a:pt x="21" y="1"/>
                    </a:cubicBezTo>
                    <a:cubicBezTo>
                      <a:pt x="21" y="0"/>
                      <a:pt x="21" y="0"/>
                      <a:pt x="21" y="0"/>
                    </a:cubicBezTo>
                  </a:path>
                </a:pathLst>
              </a:custGeom>
              <a:solidFill>
                <a:srgbClr val="AAA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50" name="Freeform 45"/>
              <p:cNvSpPr>
                <a:spLocks/>
              </p:cNvSpPr>
              <p:nvPr/>
            </p:nvSpPr>
            <p:spPr bwMode="auto">
              <a:xfrm>
                <a:off x="8234363" y="4905376"/>
                <a:ext cx="79375" cy="44450"/>
              </a:xfrm>
              <a:custGeom>
                <a:avLst/>
                <a:gdLst>
                  <a:gd name="T0" fmla="*/ 0 w 21"/>
                  <a:gd name="T1" fmla="*/ 0 h 12"/>
                  <a:gd name="T2" fmla="*/ 0 w 21"/>
                  <a:gd name="T3" fmla="*/ 0 h 12"/>
                  <a:gd name="T4" fmla="*/ 0 w 21"/>
                  <a:gd name="T5" fmla="*/ 1 h 12"/>
                  <a:gd name="T6" fmla="*/ 0 w 21"/>
                  <a:gd name="T7" fmla="*/ 1 h 12"/>
                  <a:gd name="T8" fmla="*/ 21 w 21"/>
                  <a:gd name="T9" fmla="*/ 12 h 12"/>
                  <a:gd name="T10" fmla="*/ 21 w 21"/>
                  <a:gd name="T11" fmla="*/ 7 h 12"/>
                  <a:gd name="T12" fmla="*/ 0 w 21"/>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0" y="0"/>
                    </a:moveTo>
                    <a:cubicBezTo>
                      <a:pt x="0" y="0"/>
                      <a:pt x="0" y="0"/>
                      <a:pt x="0" y="0"/>
                    </a:cubicBezTo>
                    <a:cubicBezTo>
                      <a:pt x="0" y="1"/>
                      <a:pt x="0" y="1"/>
                      <a:pt x="0" y="1"/>
                    </a:cubicBezTo>
                    <a:cubicBezTo>
                      <a:pt x="0" y="1"/>
                      <a:pt x="0" y="1"/>
                      <a:pt x="0" y="1"/>
                    </a:cubicBezTo>
                    <a:cubicBezTo>
                      <a:pt x="21" y="1"/>
                      <a:pt x="21" y="12"/>
                      <a:pt x="21" y="12"/>
                    </a:cubicBezTo>
                    <a:cubicBezTo>
                      <a:pt x="21" y="7"/>
                      <a:pt x="21" y="7"/>
                      <a:pt x="21" y="7"/>
                    </a:cubicBezTo>
                    <a:cubicBezTo>
                      <a:pt x="21" y="7"/>
                      <a:pt x="21" y="0"/>
                      <a:pt x="0"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51" name="Freeform 46"/>
              <p:cNvSpPr>
                <a:spLocks/>
              </p:cNvSpPr>
              <p:nvPr/>
            </p:nvSpPr>
            <p:spPr bwMode="auto">
              <a:xfrm>
                <a:off x="8621713" y="4900613"/>
                <a:ext cx="168275" cy="82550"/>
              </a:xfrm>
              <a:custGeom>
                <a:avLst/>
                <a:gdLst>
                  <a:gd name="T0" fmla="*/ 45 w 45"/>
                  <a:gd name="T1" fmla="*/ 22 h 22"/>
                  <a:gd name="T2" fmla="*/ 0 w 45"/>
                  <a:gd name="T3" fmla="*/ 22 h 22"/>
                  <a:gd name="T4" fmla="*/ 0 w 45"/>
                  <a:gd name="T5" fmla="*/ 7 h 22"/>
                  <a:gd name="T6" fmla="*/ 23 w 45"/>
                  <a:gd name="T7" fmla="*/ 0 h 22"/>
                  <a:gd name="T8" fmla="*/ 45 w 45"/>
                  <a:gd name="T9" fmla="*/ 7 h 22"/>
                  <a:gd name="T10" fmla="*/ 45 w 45"/>
                  <a:gd name="T11" fmla="*/ 22 h 22"/>
                </a:gdLst>
                <a:ahLst/>
                <a:cxnLst>
                  <a:cxn ang="0">
                    <a:pos x="T0" y="T1"/>
                  </a:cxn>
                  <a:cxn ang="0">
                    <a:pos x="T2" y="T3"/>
                  </a:cxn>
                  <a:cxn ang="0">
                    <a:pos x="T4" y="T5"/>
                  </a:cxn>
                  <a:cxn ang="0">
                    <a:pos x="T6" y="T7"/>
                  </a:cxn>
                  <a:cxn ang="0">
                    <a:pos x="T8" y="T9"/>
                  </a:cxn>
                  <a:cxn ang="0">
                    <a:pos x="T10" y="T11"/>
                  </a:cxn>
                </a:cxnLst>
                <a:rect l="0" t="0" r="r" b="b"/>
                <a:pathLst>
                  <a:path w="45" h="22">
                    <a:moveTo>
                      <a:pt x="45" y="22"/>
                    </a:moveTo>
                    <a:cubicBezTo>
                      <a:pt x="0" y="22"/>
                      <a:pt x="0" y="22"/>
                      <a:pt x="0" y="22"/>
                    </a:cubicBezTo>
                    <a:cubicBezTo>
                      <a:pt x="0" y="7"/>
                      <a:pt x="0" y="7"/>
                      <a:pt x="0" y="7"/>
                    </a:cubicBezTo>
                    <a:cubicBezTo>
                      <a:pt x="0" y="7"/>
                      <a:pt x="0" y="0"/>
                      <a:pt x="23" y="0"/>
                    </a:cubicBezTo>
                    <a:cubicBezTo>
                      <a:pt x="45" y="0"/>
                      <a:pt x="45" y="7"/>
                      <a:pt x="45" y="7"/>
                    </a:cubicBezTo>
                    <a:cubicBezTo>
                      <a:pt x="45" y="22"/>
                      <a:pt x="45" y="22"/>
                      <a:pt x="45" y="22"/>
                    </a:cubicBezTo>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52" name="Freeform 47"/>
              <p:cNvSpPr>
                <a:spLocks/>
              </p:cNvSpPr>
              <p:nvPr/>
            </p:nvSpPr>
            <p:spPr bwMode="auto">
              <a:xfrm>
                <a:off x="8707438" y="4900613"/>
                <a:ext cx="82550" cy="82550"/>
              </a:xfrm>
              <a:custGeom>
                <a:avLst/>
                <a:gdLst>
                  <a:gd name="T0" fmla="*/ 22 w 22"/>
                  <a:gd name="T1" fmla="*/ 7 h 22"/>
                  <a:gd name="T2" fmla="*/ 0 w 22"/>
                  <a:gd name="T3" fmla="*/ 0 h 22"/>
                  <a:gd name="T4" fmla="*/ 0 w 22"/>
                  <a:gd name="T5" fmla="*/ 22 h 22"/>
                  <a:gd name="T6" fmla="*/ 22 w 22"/>
                  <a:gd name="T7" fmla="*/ 22 h 22"/>
                  <a:gd name="T8" fmla="*/ 22 w 22"/>
                  <a:gd name="T9" fmla="*/ 7 h 22"/>
                </a:gdLst>
                <a:ahLst/>
                <a:cxnLst>
                  <a:cxn ang="0">
                    <a:pos x="T0" y="T1"/>
                  </a:cxn>
                  <a:cxn ang="0">
                    <a:pos x="T2" y="T3"/>
                  </a:cxn>
                  <a:cxn ang="0">
                    <a:pos x="T4" y="T5"/>
                  </a:cxn>
                  <a:cxn ang="0">
                    <a:pos x="T6" y="T7"/>
                  </a:cxn>
                  <a:cxn ang="0">
                    <a:pos x="T8" y="T9"/>
                  </a:cxn>
                </a:cxnLst>
                <a:rect l="0" t="0" r="r" b="b"/>
                <a:pathLst>
                  <a:path w="22" h="22">
                    <a:moveTo>
                      <a:pt x="22" y="7"/>
                    </a:moveTo>
                    <a:cubicBezTo>
                      <a:pt x="22" y="7"/>
                      <a:pt x="22" y="0"/>
                      <a:pt x="0" y="0"/>
                    </a:cubicBezTo>
                    <a:cubicBezTo>
                      <a:pt x="0" y="22"/>
                      <a:pt x="0" y="22"/>
                      <a:pt x="0" y="22"/>
                    </a:cubicBezTo>
                    <a:cubicBezTo>
                      <a:pt x="22" y="22"/>
                      <a:pt x="22" y="22"/>
                      <a:pt x="22" y="22"/>
                    </a:cubicBezTo>
                    <a:cubicBezTo>
                      <a:pt x="22" y="7"/>
                      <a:pt x="22" y="7"/>
                      <a:pt x="22" y="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53" name="Freeform 48"/>
              <p:cNvSpPr>
                <a:spLocks/>
              </p:cNvSpPr>
              <p:nvPr/>
            </p:nvSpPr>
            <p:spPr bwMode="auto">
              <a:xfrm>
                <a:off x="8629651" y="4905376"/>
                <a:ext cx="77788" cy="44450"/>
              </a:xfrm>
              <a:custGeom>
                <a:avLst/>
                <a:gdLst>
                  <a:gd name="T0" fmla="*/ 21 w 21"/>
                  <a:gd name="T1" fmla="*/ 0 h 12"/>
                  <a:gd name="T2" fmla="*/ 0 w 21"/>
                  <a:gd name="T3" fmla="*/ 7 h 12"/>
                  <a:gd name="T4" fmla="*/ 0 w 21"/>
                  <a:gd name="T5" fmla="*/ 12 h 12"/>
                  <a:gd name="T6" fmla="*/ 21 w 21"/>
                  <a:gd name="T7" fmla="*/ 1 h 12"/>
                  <a:gd name="T8" fmla="*/ 21 w 21"/>
                  <a:gd name="T9" fmla="*/ 0 h 12"/>
                </a:gdLst>
                <a:ahLst/>
                <a:cxnLst>
                  <a:cxn ang="0">
                    <a:pos x="T0" y="T1"/>
                  </a:cxn>
                  <a:cxn ang="0">
                    <a:pos x="T2" y="T3"/>
                  </a:cxn>
                  <a:cxn ang="0">
                    <a:pos x="T4" y="T5"/>
                  </a:cxn>
                  <a:cxn ang="0">
                    <a:pos x="T6" y="T7"/>
                  </a:cxn>
                  <a:cxn ang="0">
                    <a:pos x="T8" y="T9"/>
                  </a:cxn>
                </a:cxnLst>
                <a:rect l="0" t="0" r="r" b="b"/>
                <a:pathLst>
                  <a:path w="21" h="12">
                    <a:moveTo>
                      <a:pt x="21" y="0"/>
                    </a:moveTo>
                    <a:cubicBezTo>
                      <a:pt x="0" y="0"/>
                      <a:pt x="0" y="7"/>
                      <a:pt x="0" y="7"/>
                    </a:cubicBezTo>
                    <a:cubicBezTo>
                      <a:pt x="0" y="12"/>
                      <a:pt x="0" y="12"/>
                      <a:pt x="0" y="12"/>
                    </a:cubicBezTo>
                    <a:cubicBezTo>
                      <a:pt x="0" y="12"/>
                      <a:pt x="0" y="1"/>
                      <a:pt x="21" y="1"/>
                    </a:cubicBezTo>
                    <a:cubicBezTo>
                      <a:pt x="21" y="0"/>
                      <a:pt x="21" y="0"/>
                      <a:pt x="21" y="0"/>
                    </a:cubicBezTo>
                  </a:path>
                </a:pathLst>
              </a:custGeom>
              <a:solidFill>
                <a:srgbClr val="AAA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54" name="Freeform 49"/>
              <p:cNvSpPr>
                <a:spLocks/>
              </p:cNvSpPr>
              <p:nvPr/>
            </p:nvSpPr>
            <p:spPr bwMode="auto">
              <a:xfrm>
                <a:off x="8707438" y="4905376"/>
                <a:ext cx="76200" cy="44450"/>
              </a:xfrm>
              <a:custGeom>
                <a:avLst/>
                <a:gdLst>
                  <a:gd name="T0" fmla="*/ 0 w 20"/>
                  <a:gd name="T1" fmla="*/ 0 h 12"/>
                  <a:gd name="T2" fmla="*/ 0 w 20"/>
                  <a:gd name="T3" fmla="*/ 0 h 12"/>
                  <a:gd name="T4" fmla="*/ 0 w 20"/>
                  <a:gd name="T5" fmla="*/ 1 h 12"/>
                  <a:gd name="T6" fmla="*/ 0 w 20"/>
                  <a:gd name="T7" fmla="*/ 1 h 12"/>
                  <a:gd name="T8" fmla="*/ 20 w 20"/>
                  <a:gd name="T9" fmla="*/ 12 h 12"/>
                  <a:gd name="T10" fmla="*/ 20 w 20"/>
                  <a:gd name="T11" fmla="*/ 7 h 12"/>
                  <a:gd name="T12" fmla="*/ 0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0" y="0"/>
                    </a:moveTo>
                    <a:cubicBezTo>
                      <a:pt x="0" y="0"/>
                      <a:pt x="0" y="0"/>
                      <a:pt x="0" y="0"/>
                    </a:cubicBezTo>
                    <a:cubicBezTo>
                      <a:pt x="0" y="1"/>
                      <a:pt x="0" y="1"/>
                      <a:pt x="0" y="1"/>
                    </a:cubicBezTo>
                    <a:cubicBezTo>
                      <a:pt x="0" y="1"/>
                      <a:pt x="0" y="1"/>
                      <a:pt x="0" y="1"/>
                    </a:cubicBezTo>
                    <a:cubicBezTo>
                      <a:pt x="20" y="1"/>
                      <a:pt x="20" y="12"/>
                      <a:pt x="20" y="12"/>
                    </a:cubicBezTo>
                    <a:cubicBezTo>
                      <a:pt x="20" y="7"/>
                      <a:pt x="20" y="7"/>
                      <a:pt x="20" y="7"/>
                    </a:cubicBezTo>
                    <a:cubicBezTo>
                      <a:pt x="20" y="7"/>
                      <a:pt x="20" y="0"/>
                      <a:pt x="0"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55" name="Freeform 50"/>
              <p:cNvSpPr>
                <a:spLocks/>
              </p:cNvSpPr>
              <p:nvPr/>
            </p:nvSpPr>
            <p:spPr bwMode="auto">
              <a:xfrm>
                <a:off x="8091488" y="3509963"/>
                <a:ext cx="763588" cy="82550"/>
              </a:xfrm>
              <a:custGeom>
                <a:avLst/>
                <a:gdLst>
                  <a:gd name="T0" fmla="*/ 0 w 203"/>
                  <a:gd name="T1" fmla="*/ 0 h 22"/>
                  <a:gd name="T2" fmla="*/ 1 w 203"/>
                  <a:gd name="T3" fmla="*/ 22 h 22"/>
                  <a:gd name="T4" fmla="*/ 201 w 203"/>
                  <a:gd name="T5" fmla="*/ 22 h 22"/>
                  <a:gd name="T6" fmla="*/ 203 w 203"/>
                  <a:gd name="T7" fmla="*/ 0 h 22"/>
                  <a:gd name="T8" fmla="*/ 0 w 203"/>
                  <a:gd name="T9" fmla="*/ 0 h 22"/>
                </a:gdLst>
                <a:ahLst/>
                <a:cxnLst>
                  <a:cxn ang="0">
                    <a:pos x="T0" y="T1"/>
                  </a:cxn>
                  <a:cxn ang="0">
                    <a:pos x="T2" y="T3"/>
                  </a:cxn>
                  <a:cxn ang="0">
                    <a:pos x="T4" y="T5"/>
                  </a:cxn>
                  <a:cxn ang="0">
                    <a:pos x="T6" y="T7"/>
                  </a:cxn>
                  <a:cxn ang="0">
                    <a:pos x="T8" y="T9"/>
                  </a:cxn>
                </a:cxnLst>
                <a:rect l="0" t="0" r="r" b="b"/>
                <a:pathLst>
                  <a:path w="203" h="22">
                    <a:moveTo>
                      <a:pt x="0" y="0"/>
                    </a:moveTo>
                    <a:cubicBezTo>
                      <a:pt x="1" y="14"/>
                      <a:pt x="1" y="22"/>
                      <a:pt x="1" y="22"/>
                    </a:cubicBezTo>
                    <a:cubicBezTo>
                      <a:pt x="201" y="22"/>
                      <a:pt x="201" y="22"/>
                      <a:pt x="201" y="22"/>
                    </a:cubicBezTo>
                    <a:cubicBezTo>
                      <a:pt x="201" y="22"/>
                      <a:pt x="201" y="14"/>
                      <a:pt x="203" y="0"/>
                    </a:cubicBezTo>
                    <a:cubicBezTo>
                      <a:pt x="0" y="0"/>
                      <a:pt x="0" y="0"/>
                      <a:pt x="0" y="0"/>
                    </a:cubicBezTo>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56" name="Rectangle 51"/>
              <p:cNvSpPr>
                <a:spLocks noChangeArrowheads="1"/>
              </p:cNvSpPr>
              <p:nvPr/>
            </p:nvSpPr>
            <p:spPr bwMode="auto">
              <a:xfrm>
                <a:off x="8399463" y="3509963"/>
                <a:ext cx="169863" cy="82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57" name="Rectangle 52"/>
              <p:cNvSpPr>
                <a:spLocks noChangeArrowheads="1"/>
              </p:cNvSpPr>
              <p:nvPr/>
            </p:nvSpPr>
            <p:spPr bwMode="auto">
              <a:xfrm>
                <a:off x="8399463" y="3509963"/>
                <a:ext cx="169863"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58" name="Rectangle 53"/>
              <p:cNvSpPr>
                <a:spLocks noChangeArrowheads="1"/>
              </p:cNvSpPr>
              <p:nvPr/>
            </p:nvSpPr>
            <p:spPr bwMode="auto">
              <a:xfrm>
                <a:off x="8486776" y="3509963"/>
                <a:ext cx="82550" cy="82550"/>
              </a:xfrm>
              <a:prstGeom prst="rect">
                <a:avLst/>
              </a:prstGeom>
              <a:solidFill>
                <a:srgbClr val="EF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59" name="Rectangle 54"/>
              <p:cNvSpPr>
                <a:spLocks noChangeArrowheads="1"/>
              </p:cNvSpPr>
              <p:nvPr/>
            </p:nvSpPr>
            <p:spPr bwMode="auto">
              <a:xfrm>
                <a:off x="8486776" y="3509963"/>
                <a:ext cx="8255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60" name="Freeform 55"/>
              <p:cNvSpPr>
                <a:spLocks/>
              </p:cNvSpPr>
              <p:nvPr/>
            </p:nvSpPr>
            <p:spPr bwMode="auto">
              <a:xfrm>
                <a:off x="8399463" y="2262188"/>
                <a:ext cx="169863" cy="138113"/>
              </a:xfrm>
              <a:custGeom>
                <a:avLst/>
                <a:gdLst>
                  <a:gd name="T0" fmla="*/ 55 w 107"/>
                  <a:gd name="T1" fmla="*/ 0 h 87"/>
                  <a:gd name="T2" fmla="*/ 0 w 107"/>
                  <a:gd name="T3" fmla="*/ 16 h 87"/>
                  <a:gd name="T4" fmla="*/ 55 w 107"/>
                  <a:gd name="T5" fmla="*/ 87 h 87"/>
                  <a:gd name="T6" fmla="*/ 107 w 107"/>
                  <a:gd name="T7" fmla="*/ 16 h 87"/>
                  <a:gd name="T8" fmla="*/ 55 w 107"/>
                  <a:gd name="T9" fmla="*/ 0 h 87"/>
                </a:gdLst>
                <a:ahLst/>
                <a:cxnLst>
                  <a:cxn ang="0">
                    <a:pos x="T0" y="T1"/>
                  </a:cxn>
                  <a:cxn ang="0">
                    <a:pos x="T2" y="T3"/>
                  </a:cxn>
                  <a:cxn ang="0">
                    <a:pos x="T4" y="T5"/>
                  </a:cxn>
                  <a:cxn ang="0">
                    <a:pos x="T6" y="T7"/>
                  </a:cxn>
                  <a:cxn ang="0">
                    <a:pos x="T8" y="T9"/>
                  </a:cxn>
                </a:cxnLst>
                <a:rect l="0" t="0" r="r" b="b"/>
                <a:pathLst>
                  <a:path w="107" h="87">
                    <a:moveTo>
                      <a:pt x="55" y="0"/>
                    </a:moveTo>
                    <a:lnTo>
                      <a:pt x="0" y="16"/>
                    </a:lnTo>
                    <a:lnTo>
                      <a:pt x="55" y="87"/>
                    </a:lnTo>
                    <a:lnTo>
                      <a:pt x="107" y="16"/>
                    </a:lnTo>
                    <a:lnTo>
                      <a:pt x="55" y="0"/>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61" name="Freeform 56"/>
              <p:cNvSpPr>
                <a:spLocks/>
              </p:cNvSpPr>
              <p:nvPr/>
            </p:nvSpPr>
            <p:spPr bwMode="auto">
              <a:xfrm>
                <a:off x="8399463" y="2262188"/>
                <a:ext cx="169863" cy="138113"/>
              </a:xfrm>
              <a:custGeom>
                <a:avLst/>
                <a:gdLst>
                  <a:gd name="T0" fmla="*/ 55 w 107"/>
                  <a:gd name="T1" fmla="*/ 0 h 87"/>
                  <a:gd name="T2" fmla="*/ 0 w 107"/>
                  <a:gd name="T3" fmla="*/ 16 h 87"/>
                  <a:gd name="T4" fmla="*/ 55 w 107"/>
                  <a:gd name="T5" fmla="*/ 87 h 87"/>
                  <a:gd name="T6" fmla="*/ 107 w 107"/>
                  <a:gd name="T7" fmla="*/ 16 h 87"/>
                  <a:gd name="T8" fmla="*/ 55 w 107"/>
                  <a:gd name="T9" fmla="*/ 0 h 87"/>
                </a:gdLst>
                <a:ahLst/>
                <a:cxnLst>
                  <a:cxn ang="0">
                    <a:pos x="T0" y="T1"/>
                  </a:cxn>
                  <a:cxn ang="0">
                    <a:pos x="T2" y="T3"/>
                  </a:cxn>
                  <a:cxn ang="0">
                    <a:pos x="T4" y="T5"/>
                  </a:cxn>
                  <a:cxn ang="0">
                    <a:pos x="T6" y="T7"/>
                  </a:cxn>
                  <a:cxn ang="0">
                    <a:pos x="T8" y="T9"/>
                  </a:cxn>
                </a:cxnLst>
                <a:rect l="0" t="0" r="r" b="b"/>
                <a:pathLst>
                  <a:path w="107" h="87">
                    <a:moveTo>
                      <a:pt x="55" y="0"/>
                    </a:moveTo>
                    <a:lnTo>
                      <a:pt x="0" y="16"/>
                    </a:lnTo>
                    <a:lnTo>
                      <a:pt x="55" y="87"/>
                    </a:lnTo>
                    <a:lnTo>
                      <a:pt x="107" y="16"/>
                    </a:lnTo>
                    <a:lnTo>
                      <a:pt x="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62" name="Freeform 57"/>
              <p:cNvSpPr>
                <a:spLocks/>
              </p:cNvSpPr>
              <p:nvPr/>
            </p:nvSpPr>
            <p:spPr bwMode="auto">
              <a:xfrm>
                <a:off x="8486776" y="2262188"/>
                <a:ext cx="63500" cy="101600"/>
              </a:xfrm>
              <a:custGeom>
                <a:avLst/>
                <a:gdLst>
                  <a:gd name="T0" fmla="*/ 0 w 40"/>
                  <a:gd name="T1" fmla="*/ 0 h 64"/>
                  <a:gd name="T2" fmla="*/ 0 w 40"/>
                  <a:gd name="T3" fmla="*/ 52 h 64"/>
                  <a:gd name="T4" fmla="*/ 16 w 40"/>
                  <a:gd name="T5" fmla="*/ 52 h 64"/>
                  <a:gd name="T6" fmla="*/ 16 w 40"/>
                  <a:gd name="T7" fmla="*/ 64 h 64"/>
                  <a:gd name="T8" fmla="*/ 40 w 40"/>
                  <a:gd name="T9" fmla="*/ 30 h 64"/>
                  <a:gd name="T10" fmla="*/ 0 w 40"/>
                  <a:gd name="T11" fmla="*/ 0 h 64"/>
                </a:gdLst>
                <a:ahLst/>
                <a:cxnLst>
                  <a:cxn ang="0">
                    <a:pos x="T0" y="T1"/>
                  </a:cxn>
                  <a:cxn ang="0">
                    <a:pos x="T2" y="T3"/>
                  </a:cxn>
                  <a:cxn ang="0">
                    <a:pos x="T4" y="T5"/>
                  </a:cxn>
                  <a:cxn ang="0">
                    <a:pos x="T6" y="T7"/>
                  </a:cxn>
                  <a:cxn ang="0">
                    <a:pos x="T8" y="T9"/>
                  </a:cxn>
                  <a:cxn ang="0">
                    <a:pos x="T10" y="T11"/>
                  </a:cxn>
                </a:cxnLst>
                <a:rect l="0" t="0" r="r" b="b"/>
                <a:pathLst>
                  <a:path w="40" h="64">
                    <a:moveTo>
                      <a:pt x="0" y="0"/>
                    </a:moveTo>
                    <a:lnTo>
                      <a:pt x="0" y="52"/>
                    </a:lnTo>
                    <a:lnTo>
                      <a:pt x="16" y="52"/>
                    </a:lnTo>
                    <a:lnTo>
                      <a:pt x="16" y="64"/>
                    </a:lnTo>
                    <a:lnTo>
                      <a:pt x="40" y="30"/>
                    </a:lnTo>
                    <a:lnTo>
                      <a:pt x="0" y="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63" name="Freeform 58"/>
              <p:cNvSpPr>
                <a:spLocks/>
              </p:cNvSpPr>
              <p:nvPr/>
            </p:nvSpPr>
            <p:spPr bwMode="auto">
              <a:xfrm>
                <a:off x="8486776" y="2262188"/>
                <a:ext cx="63500" cy="101600"/>
              </a:xfrm>
              <a:custGeom>
                <a:avLst/>
                <a:gdLst>
                  <a:gd name="T0" fmla="*/ 0 w 40"/>
                  <a:gd name="T1" fmla="*/ 0 h 64"/>
                  <a:gd name="T2" fmla="*/ 0 w 40"/>
                  <a:gd name="T3" fmla="*/ 52 h 64"/>
                  <a:gd name="T4" fmla="*/ 16 w 40"/>
                  <a:gd name="T5" fmla="*/ 52 h 64"/>
                  <a:gd name="T6" fmla="*/ 16 w 40"/>
                  <a:gd name="T7" fmla="*/ 64 h 64"/>
                  <a:gd name="T8" fmla="*/ 40 w 40"/>
                  <a:gd name="T9" fmla="*/ 30 h 64"/>
                  <a:gd name="T10" fmla="*/ 0 w 40"/>
                  <a:gd name="T11" fmla="*/ 0 h 64"/>
                </a:gdLst>
                <a:ahLst/>
                <a:cxnLst>
                  <a:cxn ang="0">
                    <a:pos x="T0" y="T1"/>
                  </a:cxn>
                  <a:cxn ang="0">
                    <a:pos x="T2" y="T3"/>
                  </a:cxn>
                  <a:cxn ang="0">
                    <a:pos x="T4" y="T5"/>
                  </a:cxn>
                  <a:cxn ang="0">
                    <a:pos x="T6" y="T7"/>
                  </a:cxn>
                  <a:cxn ang="0">
                    <a:pos x="T8" y="T9"/>
                  </a:cxn>
                  <a:cxn ang="0">
                    <a:pos x="T10" y="T11"/>
                  </a:cxn>
                </a:cxnLst>
                <a:rect l="0" t="0" r="r" b="b"/>
                <a:pathLst>
                  <a:path w="40" h="64">
                    <a:moveTo>
                      <a:pt x="0" y="0"/>
                    </a:moveTo>
                    <a:lnTo>
                      <a:pt x="0" y="52"/>
                    </a:lnTo>
                    <a:lnTo>
                      <a:pt x="16" y="52"/>
                    </a:lnTo>
                    <a:lnTo>
                      <a:pt x="16" y="64"/>
                    </a:lnTo>
                    <a:lnTo>
                      <a:pt x="40" y="3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64" name="Freeform 59"/>
              <p:cNvSpPr>
                <a:spLocks/>
              </p:cNvSpPr>
              <p:nvPr/>
            </p:nvSpPr>
            <p:spPr bwMode="auto">
              <a:xfrm>
                <a:off x="8316913" y="2262188"/>
                <a:ext cx="169863" cy="82550"/>
              </a:xfrm>
              <a:custGeom>
                <a:avLst/>
                <a:gdLst>
                  <a:gd name="T0" fmla="*/ 45 w 45"/>
                  <a:gd name="T1" fmla="*/ 0 h 22"/>
                  <a:gd name="T2" fmla="*/ 0 w 45"/>
                  <a:gd name="T3" fmla="*/ 0 h 22"/>
                  <a:gd name="T4" fmla="*/ 14 w 45"/>
                  <a:gd name="T5" fmla="*/ 20 h 22"/>
                  <a:gd name="T6" fmla="*/ 16 w 45"/>
                  <a:gd name="T7" fmla="*/ 22 h 22"/>
                  <a:gd name="T8" fmla="*/ 27 w 45"/>
                  <a:gd name="T9" fmla="*/ 13 h 22"/>
                  <a:gd name="T10" fmla="*/ 22 w 45"/>
                  <a:gd name="T11" fmla="*/ 7 h 22"/>
                  <a:gd name="T12" fmla="*/ 45 w 4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5" h="22">
                    <a:moveTo>
                      <a:pt x="45" y="0"/>
                    </a:moveTo>
                    <a:cubicBezTo>
                      <a:pt x="0" y="0"/>
                      <a:pt x="0" y="0"/>
                      <a:pt x="0" y="0"/>
                    </a:cubicBezTo>
                    <a:cubicBezTo>
                      <a:pt x="14" y="20"/>
                      <a:pt x="14" y="20"/>
                      <a:pt x="14" y="20"/>
                    </a:cubicBezTo>
                    <a:cubicBezTo>
                      <a:pt x="14" y="21"/>
                      <a:pt x="15" y="21"/>
                      <a:pt x="16" y="22"/>
                    </a:cubicBezTo>
                    <a:cubicBezTo>
                      <a:pt x="27" y="13"/>
                      <a:pt x="27" y="13"/>
                      <a:pt x="27" y="13"/>
                    </a:cubicBezTo>
                    <a:cubicBezTo>
                      <a:pt x="22" y="7"/>
                      <a:pt x="22" y="7"/>
                      <a:pt x="22" y="7"/>
                    </a:cubicBezTo>
                    <a:cubicBezTo>
                      <a:pt x="45" y="0"/>
                      <a:pt x="45" y="0"/>
                      <a:pt x="45" y="0"/>
                    </a:cubicBezTo>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65" name="Freeform 60"/>
              <p:cNvSpPr>
                <a:spLocks/>
              </p:cNvSpPr>
              <p:nvPr/>
            </p:nvSpPr>
            <p:spPr bwMode="auto">
              <a:xfrm>
                <a:off x="8369301" y="2336801"/>
                <a:ext cx="7938" cy="7938"/>
              </a:xfrm>
              <a:custGeom>
                <a:avLst/>
                <a:gdLst>
                  <a:gd name="T0" fmla="*/ 0 w 2"/>
                  <a:gd name="T1" fmla="*/ 0 h 2"/>
                  <a:gd name="T2" fmla="*/ 1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1" y="2"/>
                      <a:pt x="1" y="2"/>
                      <a:pt x="1" y="2"/>
                    </a:cubicBezTo>
                    <a:cubicBezTo>
                      <a:pt x="2" y="2"/>
                      <a:pt x="2" y="2"/>
                      <a:pt x="2" y="2"/>
                    </a:cubicBezTo>
                    <a:cubicBezTo>
                      <a:pt x="1" y="1"/>
                      <a:pt x="0" y="1"/>
                      <a:pt x="0" y="0"/>
                    </a:cubicBezTo>
                  </a:path>
                </a:pathLst>
              </a:custGeom>
              <a:solidFill>
                <a:srgbClr val="A8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66" name="Freeform 61"/>
              <p:cNvSpPr>
                <a:spLocks/>
              </p:cNvSpPr>
              <p:nvPr/>
            </p:nvSpPr>
            <p:spPr bwMode="auto">
              <a:xfrm>
                <a:off x="8399463" y="2262188"/>
                <a:ext cx="87313" cy="47625"/>
              </a:xfrm>
              <a:custGeom>
                <a:avLst/>
                <a:gdLst>
                  <a:gd name="T0" fmla="*/ 55 w 55"/>
                  <a:gd name="T1" fmla="*/ 0 h 30"/>
                  <a:gd name="T2" fmla="*/ 0 w 55"/>
                  <a:gd name="T3" fmla="*/ 16 h 30"/>
                  <a:gd name="T4" fmla="*/ 12 w 55"/>
                  <a:gd name="T5" fmla="*/ 30 h 30"/>
                  <a:gd name="T6" fmla="*/ 55 w 55"/>
                  <a:gd name="T7" fmla="*/ 0 h 30"/>
                </a:gdLst>
                <a:ahLst/>
                <a:cxnLst>
                  <a:cxn ang="0">
                    <a:pos x="T0" y="T1"/>
                  </a:cxn>
                  <a:cxn ang="0">
                    <a:pos x="T2" y="T3"/>
                  </a:cxn>
                  <a:cxn ang="0">
                    <a:pos x="T4" y="T5"/>
                  </a:cxn>
                  <a:cxn ang="0">
                    <a:pos x="T6" y="T7"/>
                  </a:cxn>
                </a:cxnLst>
                <a:rect l="0" t="0" r="r" b="b"/>
                <a:pathLst>
                  <a:path w="55" h="30">
                    <a:moveTo>
                      <a:pt x="55" y="0"/>
                    </a:moveTo>
                    <a:lnTo>
                      <a:pt x="0" y="16"/>
                    </a:lnTo>
                    <a:lnTo>
                      <a:pt x="12" y="30"/>
                    </a:lnTo>
                    <a:lnTo>
                      <a:pt x="55" y="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67" name="Freeform 62"/>
              <p:cNvSpPr>
                <a:spLocks/>
              </p:cNvSpPr>
              <p:nvPr/>
            </p:nvSpPr>
            <p:spPr bwMode="auto">
              <a:xfrm>
                <a:off x="8399463" y="2262188"/>
                <a:ext cx="87313" cy="47625"/>
              </a:xfrm>
              <a:custGeom>
                <a:avLst/>
                <a:gdLst>
                  <a:gd name="T0" fmla="*/ 55 w 55"/>
                  <a:gd name="T1" fmla="*/ 0 h 30"/>
                  <a:gd name="T2" fmla="*/ 0 w 55"/>
                  <a:gd name="T3" fmla="*/ 16 h 30"/>
                  <a:gd name="T4" fmla="*/ 12 w 55"/>
                  <a:gd name="T5" fmla="*/ 30 h 30"/>
                  <a:gd name="T6" fmla="*/ 55 w 55"/>
                  <a:gd name="T7" fmla="*/ 0 h 30"/>
                </a:gdLst>
                <a:ahLst/>
                <a:cxnLst>
                  <a:cxn ang="0">
                    <a:pos x="T0" y="T1"/>
                  </a:cxn>
                  <a:cxn ang="0">
                    <a:pos x="T2" y="T3"/>
                  </a:cxn>
                  <a:cxn ang="0">
                    <a:pos x="T4" y="T5"/>
                  </a:cxn>
                  <a:cxn ang="0">
                    <a:pos x="T6" y="T7"/>
                  </a:cxn>
                </a:cxnLst>
                <a:rect l="0" t="0" r="r" b="b"/>
                <a:pathLst>
                  <a:path w="55" h="30">
                    <a:moveTo>
                      <a:pt x="55" y="0"/>
                    </a:moveTo>
                    <a:lnTo>
                      <a:pt x="0" y="16"/>
                    </a:lnTo>
                    <a:lnTo>
                      <a:pt x="12" y="30"/>
                    </a:lnTo>
                    <a:lnTo>
                      <a:pt x="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68" name="Freeform 63"/>
              <p:cNvSpPr>
                <a:spLocks/>
              </p:cNvSpPr>
              <p:nvPr/>
            </p:nvSpPr>
            <p:spPr bwMode="auto">
              <a:xfrm>
                <a:off x="8486776" y="2262188"/>
                <a:ext cx="165100" cy="82550"/>
              </a:xfrm>
              <a:custGeom>
                <a:avLst/>
                <a:gdLst>
                  <a:gd name="T0" fmla="*/ 44 w 44"/>
                  <a:gd name="T1" fmla="*/ 0 h 22"/>
                  <a:gd name="T2" fmla="*/ 0 w 44"/>
                  <a:gd name="T3" fmla="*/ 0 h 22"/>
                  <a:gd name="T4" fmla="*/ 22 w 44"/>
                  <a:gd name="T5" fmla="*/ 7 h 22"/>
                  <a:gd name="T6" fmla="*/ 17 w 44"/>
                  <a:gd name="T7" fmla="*/ 13 h 22"/>
                  <a:gd name="T8" fmla="*/ 28 w 44"/>
                  <a:gd name="T9" fmla="*/ 22 h 22"/>
                  <a:gd name="T10" fmla="*/ 30 w 44"/>
                  <a:gd name="T11" fmla="*/ 20 h 22"/>
                  <a:gd name="T12" fmla="*/ 44 w 4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0"/>
                    </a:moveTo>
                    <a:cubicBezTo>
                      <a:pt x="0" y="0"/>
                      <a:pt x="0" y="0"/>
                      <a:pt x="0" y="0"/>
                    </a:cubicBezTo>
                    <a:cubicBezTo>
                      <a:pt x="22" y="7"/>
                      <a:pt x="22" y="7"/>
                      <a:pt x="22" y="7"/>
                    </a:cubicBezTo>
                    <a:cubicBezTo>
                      <a:pt x="17" y="13"/>
                      <a:pt x="17" y="13"/>
                      <a:pt x="17" y="13"/>
                    </a:cubicBezTo>
                    <a:cubicBezTo>
                      <a:pt x="28" y="22"/>
                      <a:pt x="28" y="22"/>
                      <a:pt x="28" y="22"/>
                    </a:cubicBezTo>
                    <a:cubicBezTo>
                      <a:pt x="29" y="21"/>
                      <a:pt x="30" y="21"/>
                      <a:pt x="30" y="20"/>
                    </a:cubicBezTo>
                    <a:cubicBezTo>
                      <a:pt x="44" y="0"/>
                      <a:pt x="44" y="0"/>
                      <a:pt x="44" y="0"/>
                    </a:cubicBezTo>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69" name="Freeform 64"/>
              <p:cNvSpPr>
                <a:spLocks/>
              </p:cNvSpPr>
              <p:nvPr/>
            </p:nvSpPr>
            <p:spPr bwMode="auto">
              <a:xfrm>
                <a:off x="8591551" y="2336801"/>
                <a:ext cx="7938" cy="7938"/>
              </a:xfrm>
              <a:custGeom>
                <a:avLst/>
                <a:gdLst>
                  <a:gd name="T0" fmla="*/ 2 w 2"/>
                  <a:gd name="T1" fmla="*/ 0 h 2"/>
                  <a:gd name="T2" fmla="*/ 0 w 2"/>
                  <a:gd name="T3" fmla="*/ 2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2" y="1"/>
                      <a:pt x="1" y="1"/>
                      <a:pt x="0" y="2"/>
                    </a:cubicBezTo>
                    <a:cubicBezTo>
                      <a:pt x="1" y="2"/>
                      <a:pt x="1" y="2"/>
                      <a:pt x="1" y="2"/>
                    </a:cubicBezTo>
                    <a:cubicBezTo>
                      <a:pt x="2" y="0"/>
                      <a:pt x="2" y="0"/>
                      <a:pt x="2" y="0"/>
                    </a:cubicBezTo>
                  </a:path>
                </a:pathLst>
              </a:custGeom>
              <a:solidFill>
                <a:srgbClr val="A8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70" name="Freeform 65"/>
              <p:cNvSpPr>
                <a:spLocks/>
              </p:cNvSpPr>
              <p:nvPr/>
            </p:nvSpPr>
            <p:spPr bwMode="auto">
              <a:xfrm>
                <a:off x="8486776" y="2262188"/>
                <a:ext cx="82550" cy="47625"/>
              </a:xfrm>
              <a:custGeom>
                <a:avLst/>
                <a:gdLst>
                  <a:gd name="T0" fmla="*/ 0 w 52"/>
                  <a:gd name="T1" fmla="*/ 0 h 30"/>
                  <a:gd name="T2" fmla="*/ 40 w 52"/>
                  <a:gd name="T3" fmla="*/ 30 h 30"/>
                  <a:gd name="T4" fmla="*/ 52 w 52"/>
                  <a:gd name="T5" fmla="*/ 16 h 30"/>
                  <a:gd name="T6" fmla="*/ 0 w 52"/>
                  <a:gd name="T7" fmla="*/ 0 h 30"/>
                </a:gdLst>
                <a:ahLst/>
                <a:cxnLst>
                  <a:cxn ang="0">
                    <a:pos x="T0" y="T1"/>
                  </a:cxn>
                  <a:cxn ang="0">
                    <a:pos x="T2" y="T3"/>
                  </a:cxn>
                  <a:cxn ang="0">
                    <a:pos x="T4" y="T5"/>
                  </a:cxn>
                  <a:cxn ang="0">
                    <a:pos x="T6" y="T7"/>
                  </a:cxn>
                </a:cxnLst>
                <a:rect l="0" t="0" r="r" b="b"/>
                <a:pathLst>
                  <a:path w="52" h="30">
                    <a:moveTo>
                      <a:pt x="0" y="0"/>
                    </a:moveTo>
                    <a:lnTo>
                      <a:pt x="40" y="30"/>
                    </a:lnTo>
                    <a:lnTo>
                      <a:pt x="52" y="16"/>
                    </a:lnTo>
                    <a:lnTo>
                      <a:pt x="0" y="0"/>
                    </a:lnTo>
                    <a:close/>
                  </a:path>
                </a:pathLst>
              </a:custGeom>
              <a:solidFill>
                <a:srgbClr val="D7D8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71" name="Freeform 66"/>
              <p:cNvSpPr>
                <a:spLocks/>
              </p:cNvSpPr>
              <p:nvPr/>
            </p:nvSpPr>
            <p:spPr bwMode="auto">
              <a:xfrm>
                <a:off x="8486776" y="2262188"/>
                <a:ext cx="82550" cy="47625"/>
              </a:xfrm>
              <a:custGeom>
                <a:avLst/>
                <a:gdLst>
                  <a:gd name="T0" fmla="*/ 0 w 52"/>
                  <a:gd name="T1" fmla="*/ 0 h 30"/>
                  <a:gd name="T2" fmla="*/ 40 w 52"/>
                  <a:gd name="T3" fmla="*/ 30 h 30"/>
                  <a:gd name="T4" fmla="*/ 52 w 52"/>
                  <a:gd name="T5" fmla="*/ 16 h 30"/>
                  <a:gd name="T6" fmla="*/ 0 w 52"/>
                  <a:gd name="T7" fmla="*/ 0 h 30"/>
                </a:gdLst>
                <a:ahLst/>
                <a:cxnLst>
                  <a:cxn ang="0">
                    <a:pos x="T0" y="T1"/>
                  </a:cxn>
                  <a:cxn ang="0">
                    <a:pos x="T2" y="T3"/>
                  </a:cxn>
                  <a:cxn ang="0">
                    <a:pos x="T4" y="T5"/>
                  </a:cxn>
                  <a:cxn ang="0">
                    <a:pos x="T6" y="T7"/>
                  </a:cxn>
                </a:cxnLst>
                <a:rect l="0" t="0" r="r" b="b"/>
                <a:pathLst>
                  <a:path w="52" h="30">
                    <a:moveTo>
                      <a:pt x="0" y="0"/>
                    </a:moveTo>
                    <a:lnTo>
                      <a:pt x="40" y="30"/>
                    </a:lnTo>
                    <a:lnTo>
                      <a:pt x="52" y="1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72" name="Freeform 67"/>
              <p:cNvSpPr>
                <a:spLocks/>
              </p:cNvSpPr>
              <p:nvPr/>
            </p:nvSpPr>
            <p:spPr bwMode="auto">
              <a:xfrm>
                <a:off x="8316913" y="2235201"/>
                <a:ext cx="169863" cy="82550"/>
              </a:xfrm>
              <a:custGeom>
                <a:avLst/>
                <a:gdLst>
                  <a:gd name="T0" fmla="*/ 107 w 107"/>
                  <a:gd name="T1" fmla="*/ 17 h 52"/>
                  <a:gd name="T2" fmla="*/ 36 w 107"/>
                  <a:gd name="T3" fmla="*/ 52 h 52"/>
                  <a:gd name="T4" fmla="*/ 0 w 107"/>
                  <a:gd name="T5" fmla="*/ 17 h 52"/>
                  <a:gd name="T6" fmla="*/ 19 w 107"/>
                  <a:gd name="T7" fmla="*/ 0 h 52"/>
                  <a:gd name="T8" fmla="*/ 107 w 107"/>
                  <a:gd name="T9" fmla="*/ 17 h 52"/>
                </a:gdLst>
                <a:ahLst/>
                <a:cxnLst>
                  <a:cxn ang="0">
                    <a:pos x="T0" y="T1"/>
                  </a:cxn>
                  <a:cxn ang="0">
                    <a:pos x="T2" y="T3"/>
                  </a:cxn>
                  <a:cxn ang="0">
                    <a:pos x="T4" y="T5"/>
                  </a:cxn>
                  <a:cxn ang="0">
                    <a:pos x="T6" y="T7"/>
                  </a:cxn>
                  <a:cxn ang="0">
                    <a:pos x="T8" y="T9"/>
                  </a:cxn>
                </a:cxnLst>
                <a:rect l="0" t="0" r="r" b="b"/>
                <a:pathLst>
                  <a:path w="107" h="52">
                    <a:moveTo>
                      <a:pt x="107" y="17"/>
                    </a:moveTo>
                    <a:lnTo>
                      <a:pt x="36" y="52"/>
                    </a:lnTo>
                    <a:lnTo>
                      <a:pt x="0" y="17"/>
                    </a:lnTo>
                    <a:lnTo>
                      <a:pt x="19" y="0"/>
                    </a:lnTo>
                    <a:lnTo>
                      <a:pt x="107" y="17"/>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73" name="Freeform 68"/>
              <p:cNvSpPr>
                <a:spLocks/>
              </p:cNvSpPr>
              <p:nvPr/>
            </p:nvSpPr>
            <p:spPr bwMode="auto">
              <a:xfrm>
                <a:off x="8486776" y="2235201"/>
                <a:ext cx="165100" cy="82550"/>
              </a:xfrm>
              <a:custGeom>
                <a:avLst/>
                <a:gdLst>
                  <a:gd name="T0" fmla="*/ 0 w 104"/>
                  <a:gd name="T1" fmla="*/ 17 h 52"/>
                  <a:gd name="T2" fmla="*/ 68 w 104"/>
                  <a:gd name="T3" fmla="*/ 52 h 52"/>
                  <a:gd name="T4" fmla="*/ 104 w 104"/>
                  <a:gd name="T5" fmla="*/ 17 h 52"/>
                  <a:gd name="T6" fmla="*/ 85 w 104"/>
                  <a:gd name="T7" fmla="*/ 0 h 52"/>
                  <a:gd name="T8" fmla="*/ 0 w 104"/>
                  <a:gd name="T9" fmla="*/ 17 h 52"/>
                </a:gdLst>
                <a:ahLst/>
                <a:cxnLst>
                  <a:cxn ang="0">
                    <a:pos x="T0" y="T1"/>
                  </a:cxn>
                  <a:cxn ang="0">
                    <a:pos x="T2" y="T3"/>
                  </a:cxn>
                  <a:cxn ang="0">
                    <a:pos x="T4" y="T5"/>
                  </a:cxn>
                  <a:cxn ang="0">
                    <a:pos x="T6" y="T7"/>
                  </a:cxn>
                  <a:cxn ang="0">
                    <a:pos x="T8" y="T9"/>
                  </a:cxn>
                </a:cxnLst>
                <a:rect l="0" t="0" r="r" b="b"/>
                <a:pathLst>
                  <a:path w="104" h="52">
                    <a:moveTo>
                      <a:pt x="0" y="17"/>
                    </a:moveTo>
                    <a:lnTo>
                      <a:pt x="68" y="52"/>
                    </a:lnTo>
                    <a:lnTo>
                      <a:pt x="104" y="17"/>
                    </a:lnTo>
                    <a:lnTo>
                      <a:pt x="85" y="0"/>
                    </a:lnTo>
                    <a:lnTo>
                      <a:pt x="0" y="17"/>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74" name="Freeform 69"/>
              <p:cNvSpPr>
                <a:spLocks/>
              </p:cNvSpPr>
              <p:nvPr/>
            </p:nvSpPr>
            <p:spPr bwMode="auto">
              <a:xfrm>
                <a:off x="8512176" y="2363788"/>
                <a:ext cx="4763" cy="6350"/>
              </a:xfrm>
              <a:custGeom>
                <a:avLst/>
                <a:gdLst>
                  <a:gd name="T0" fmla="*/ 0 w 1"/>
                  <a:gd name="T1" fmla="*/ 0 h 2"/>
                  <a:gd name="T2" fmla="*/ 0 w 1"/>
                  <a:gd name="T3" fmla="*/ 0 h 2"/>
                  <a:gd name="T4" fmla="*/ 0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2"/>
                      <a:pt x="0" y="2"/>
                      <a:pt x="0" y="2"/>
                    </a:cubicBezTo>
                    <a:cubicBezTo>
                      <a:pt x="0" y="2"/>
                      <a:pt x="0" y="2"/>
                      <a:pt x="1" y="2"/>
                    </a:cubicBezTo>
                    <a:cubicBezTo>
                      <a:pt x="0" y="0"/>
                      <a:pt x="0" y="0"/>
                      <a:pt x="0" y="0"/>
                    </a:cubicBezTo>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75" name="Freeform 70"/>
              <p:cNvSpPr>
                <a:spLocks/>
              </p:cNvSpPr>
              <p:nvPr/>
            </p:nvSpPr>
            <p:spPr bwMode="auto">
              <a:xfrm>
                <a:off x="8512176" y="2370138"/>
                <a:ext cx="19050" cy="188913"/>
              </a:xfrm>
              <a:custGeom>
                <a:avLst/>
                <a:gdLst>
                  <a:gd name="T0" fmla="*/ 1 w 5"/>
                  <a:gd name="T1" fmla="*/ 0 h 50"/>
                  <a:gd name="T2" fmla="*/ 0 w 5"/>
                  <a:gd name="T3" fmla="*/ 0 h 50"/>
                  <a:gd name="T4" fmla="*/ 3 w 5"/>
                  <a:gd name="T5" fmla="*/ 50 h 50"/>
                  <a:gd name="T6" fmla="*/ 4 w 5"/>
                  <a:gd name="T7" fmla="*/ 50 h 50"/>
                  <a:gd name="T8" fmla="*/ 5 w 5"/>
                  <a:gd name="T9" fmla="*/ 50 h 50"/>
                  <a:gd name="T10" fmla="*/ 1 w 5"/>
                  <a:gd name="T11" fmla="*/ 0 h 50"/>
                </a:gdLst>
                <a:ahLst/>
                <a:cxnLst>
                  <a:cxn ang="0">
                    <a:pos x="T0" y="T1"/>
                  </a:cxn>
                  <a:cxn ang="0">
                    <a:pos x="T2" y="T3"/>
                  </a:cxn>
                  <a:cxn ang="0">
                    <a:pos x="T4" y="T5"/>
                  </a:cxn>
                  <a:cxn ang="0">
                    <a:pos x="T6" y="T7"/>
                  </a:cxn>
                  <a:cxn ang="0">
                    <a:pos x="T8" y="T9"/>
                  </a:cxn>
                  <a:cxn ang="0">
                    <a:pos x="T10" y="T11"/>
                  </a:cxn>
                </a:cxnLst>
                <a:rect l="0" t="0" r="r" b="b"/>
                <a:pathLst>
                  <a:path w="5" h="50">
                    <a:moveTo>
                      <a:pt x="1" y="0"/>
                    </a:moveTo>
                    <a:cubicBezTo>
                      <a:pt x="0" y="0"/>
                      <a:pt x="0" y="0"/>
                      <a:pt x="0" y="0"/>
                    </a:cubicBezTo>
                    <a:cubicBezTo>
                      <a:pt x="3" y="50"/>
                      <a:pt x="3" y="50"/>
                      <a:pt x="3" y="50"/>
                    </a:cubicBezTo>
                    <a:cubicBezTo>
                      <a:pt x="3" y="50"/>
                      <a:pt x="4" y="50"/>
                      <a:pt x="4" y="50"/>
                    </a:cubicBezTo>
                    <a:cubicBezTo>
                      <a:pt x="4" y="50"/>
                      <a:pt x="4" y="50"/>
                      <a:pt x="5" y="50"/>
                    </a:cubicBezTo>
                    <a:cubicBezTo>
                      <a:pt x="1" y="0"/>
                      <a:pt x="1" y="0"/>
                      <a:pt x="1" y="0"/>
                    </a:cubicBezTo>
                  </a:path>
                </a:pathLst>
              </a:custGeom>
              <a:solidFill>
                <a:srgbClr val="A8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76" name="Rectangle 71"/>
              <p:cNvSpPr>
                <a:spLocks noChangeArrowheads="1"/>
              </p:cNvSpPr>
              <p:nvPr/>
            </p:nvSpPr>
            <p:spPr bwMode="auto">
              <a:xfrm>
                <a:off x="8512176" y="2344738"/>
                <a:ext cx="1588" cy="19050"/>
              </a:xfrm>
              <a:prstGeom prst="rect">
                <a:avLst/>
              </a:prstGeom>
              <a:solidFill>
                <a:srgbClr val="D7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77" name="Freeform 72"/>
              <p:cNvSpPr>
                <a:spLocks/>
              </p:cNvSpPr>
              <p:nvPr/>
            </p:nvSpPr>
            <p:spPr bwMode="auto">
              <a:xfrm>
                <a:off x="8512176" y="2344738"/>
                <a:ext cx="0" cy="19050"/>
              </a:xfrm>
              <a:custGeom>
                <a:avLst/>
                <a:gdLst>
                  <a:gd name="T0" fmla="*/ 0 h 12"/>
                  <a:gd name="T1" fmla="*/ 12 h 12"/>
                  <a:gd name="T2" fmla="*/ 12 h 12"/>
                  <a:gd name="T3" fmla="*/ 0 h 12"/>
                </a:gdLst>
                <a:ahLst/>
                <a:cxnLst>
                  <a:cxn ang="0">
                    <a:pos x="0" y="T0"/>
                  </a:cxn>
                  <a:cxn ang="0">
                    <a:pos x="0" y="T1"/>
                  </a:cxn>
                  <a:cxn ang="0">
                    <a:pos x="0" y="T2"/>
                  </a:cxn>
                  <a:cxn ang="0">
                    <a:pos x="0" y="T3"/>
                  </a:cxn>
                </a:cxnLst>
                <a:rect l="0" t="0" r="r" b="b"/>
                <a:pathLst>
                  <a:path h="12">
                    <a:moveTo>
                      <a:pt x="0" y="0"/>
                    </a:moveTo>
                    <a:lnTo>
                      <a:pt x="0" y="12"/>
                    </a:lnTo>
                    <a:lnTo>
                      <a:pt x="0"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78" name="Freeform 73"/>
              <p:cNvSpPr>
                <a:spLocks/>
              </p:cNvSpPr>
              <p:nvPr/>
            </p:nvSpPr>
            <p:spPr bwMode="auto">
              <a:xfrm>
                <a:off x="8486776" y="2671763"/>
                <a:ext cx="107950" cy="728663"/>
              </a:xfrm>
              <a:custGeom>
                <a:avLst/>
                <a:gdLst>
                  <a:gd name="T0" fmla="*/ 15 w 29"/>
                  <a:gd name="T1" fmla="*/ 0 h 194"/>
                  <a:gd name="T2" fmla="*/ 12 w 29"/>
                  <a:gd name="T3" fmla="*/ 1 h 194"/>
                  <a:gd name="T4" fmla="*/ 22 w 29"/>
                  <a:gd name="T5" fmla="*/ 157 h 194"/>
                  <a:gd name="T6" fmla="*/ 0 w 29"/>
                  <a:gd name="T7" fmla="*/ 185 h 194"/>
                  <a:gd name="T8" fmla="*/ 7 w 29"/>
                  <a:gd name="T9" fmla="*/ 194 h 194"/>
                  <a:gd name="T10" fmla="*/ 29 w 29"/>
                  <a:gd name="T11" fmla="*/ 164 h 194"/>
                  <a:gd name="T12" fmla="*/ 15 w 29"/>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9" h="194">
                    <a:moveTo>
                      <a:pt x="15" y="0"/>
                    </a:moveTo>
                    <a:cubicBezTo>
                      <a:pt x="14" y="0"/>
                      <a:pt x="13" y="1"/>
                      <a:pt x="12" y="1"/>
                    </a:cubicBezTo>
                    <a:cubicBezTo>
                      <a:pt x="22" y="157"/>
                      <a:pt x="22" y="157"/>
                      <a:pt x="22" y="157"/>
                    </a:cubicBezTo>
                    <a:cubicBezTo>
                      <a:pt x="0" y="185"/>
                      <a:pt x="0" y="185"/>
                      <a:pt x="0" y="185"/>
                    </a:cubicBezTo>
                    <a:cubicBezTo>
                      <a:pt x="7" y="194"/>
                      <a:pt x="7" y="194"/>
                      <a:pt x="7" y="194"/>
                    </a:cubicBezTo>
                    <a:cubicBezTo>
                      <a:pt x="29" y="164"/>
                      <a:pt x="29" y="164"/>
                      <a:pt x="29" y="164"/>
                    </a:cubicBezTo>
                    <a:cubicBezTo>
                      <a:pt x="15" y="0"/>
                      <a:pt x="15" y="0"/>
                      <a:pt x="15" y="0"/>
                    </a:cubicBezTo>
                  </a:path>
                </a:pathLst>
              </a:custGeom>
              <a:solidFill>
                <a:srgbClr val="A8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79" name="Freeform 74"/>
              <p:cNvSpPr>
                <a:spLocks/>
              </p:cNvSpPr>
              <p:nvPr/>
            </p:nvSpPr>
            <p:spPr bwMode="auto">
              <a:xfrm>
                <a:off x="8399463" y="2344738"/>
                <a:ext cx="169863" cy="1025525"/>
              </a:xfrm>
              <a:custGeom>
                <a:avLst/>
                <a:gdLst>
                  <a:gd name="T0" fmla="*/ 71 w 107"/>
                  <a:gd name="T1" fmla="*/ 0 h 646"/>
                  <a:gd name="T2" fmla="*/ 36 w 107"/>
                  <a:gd name="T3" fmla="*/ 0 h 646"/>
                  <a:gd name="T4" fmla="*/ 0 w 107"/>
                  <a:gd name="T5" fmla="*/ 578 h 646"/>
                  <a:gd name="T6" fmla="*/ 55 w 107"/>
                  <a:gd name="T7" fmla="*/ 646 h 646"/>
                  <a:gd name="T8" fmla="*/ 107 w 107"/>
                  <a:gd name="T9" fmla="*/ 578 h 646"/>
                  <a:gd name="T10" fmla="*/ 71 w 107"/>
                  <a:gd name="T11" fmla="*/ 0 h 646"/>
                </a:gdLst>
                <a:ahLst/>
                <a:cxnLst>
                  <a:cxn ang="0">
                    <a:pos x="T0" y="T1"/>
                  </a:cxn>
                  <a:cxn ang="0">
                    <a:pos x="T2" y="T3"/>
                  </a:cxn>
                  <a:cxn ang="0">
                    <a:pos x="T4" y="T5"/>
                  </a:cxn>
                  <a:cxn ang="0">
                    <a:pos x="T6" y="T7"/>
                  </a:cxn>
                  <a:cxn ang="0">
                    <a:pos x="T8" y="T9"/>
                  </a:cxn>
                  <a:cxn ang="0">
                    <a:pos x="T10" y="T11"/>
                  </a:cxn>
                </a:cxnLst>
                <a:rect l="0" t="0" r="r" b="b"/>
                <a:pathLst>
                  <a:path w="107" h="646">
                    <a:moveTo>
                      <a:pt x="71" y="0"/>
                    </a:moveTo>
                    <a:lnTo>
                      <a:pt x="36" y="0"/>
                    </a:lnTo>
                    <a:lnTo>
                      <a:pt x="0" y="578"/>
                    </a:lnTo>
                    <a:lnTo>
                      <a:pt x="55" y="646"/>
                    </a:lnTo>
                    <a:lnTo>
                      <a:pt x="107" y="578"/>
                    </a:lnTo>
                    <a:lnTo>
                      <a:pt x="71" y="0"/>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80" name="Freeform 75"/>
              <p:cNvSpPr>
                <a:spLocks/>
              </p:cNvSpPr>
              <p:nvPr/>
            </p:nvSpPr>
            <p:spPr bwMode="auto">
              <a:xfrm>
                <a:off x="8399463" y="2344738"/>
                <a:ext cx="169863" cy="1025525"/>
              </a:xfrm>
              <a:custGeom>
                <a:avLst/>
                <a:gdLst>
                  <a:gd name="T0" fmla="*/ 71 w 107"/>
                  <a:gd name="T1" fmla="*/ 0 h 646"/>
                  <a:gd name="T2" fmla="*/ 36 w 107"/>
                  <a:gd name="T3" fmla="*/ 0 h 646"/>
                  <a:gd name="T4" fmla="*/ 0 w 107"/>
                  <a:gd name="T5" fmla="*/ 578 h 646"/>
                  <a:gd name="T6" fmla="*/ 55 w 107"/>
                  <a:gd name="T7" fmla="*/ 646 h 646"/>
                  <a:gd name="T8" fmla="*/ 107 w 107"/>
                  <a:gd name="T9" fmla="*/ 578 h 646"/>
                  <a:gd name="T10" fmla="*/ 71 w 107"/>
                  <a:gd name="T11" fmla="*/ 0 h 646"/>
                </a:gdLst>
                <a:ahLst/>
                <a:cxnLst>
                  <a:cxn ang="0">
                    <a:pos x="T0" y="T1"/>
                  </a:cxn>
                  <a:cxn ang="0">
                    <a:pos x="T2" y="T3"/>
                  </a:cxn>
                  <a:cxn ang="0">
                    <a:pos x="T4" y="T5"/>
                  </a:cxn>
                  <a:cxn ang="0">
                    <a:pos x="T6" y="T7"/>
                  </a:cxn>
                  <a:cxn ang="0">
                    <a:pos x="T8" y="T9"/>
                  </a:cxn>
                  <a:cxn ang="0">
                    <a:pos x="T10" y="T11"/>
                  </a:cxn>
                </a:cxnLst>
                <a:rect l="0" t="0" r="r" b="b"/>
                <a:pathLst>
                  <a:path w="107" h="646">
                    <a:moveTo>
                      <a:pt x="71" y="0"/>
                    </a:moveTo>
                    <a:lnTo>
                      <a:pt x="36" y="0"/>
                    </a:lnTo>
                    <a:lnTo>
                      <a:pt x="0" y="578"/>
                    </a:lnTo>
                    <a:lnTo>
                      <a:pt x="55" y="646"/>
                    </a:lnTo>
                    <a:lnTo>
                      <a:pt x="107" y="57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81" name="Freeform 76"/>
              <p:cNvSpPr>
                <a:spLocks noEditPoints="1"/>
              </p:cNvSpPr>
              <p:nvPr/>
            </p:nvSpPr>
            <p:spPr bwMode="auto">
              <a:xfrm>
                <a:off x="8486776" y="2344738"/>
                <a:ext cx="82550" cy="1025525"/>
              </a:xfrm>
              <a:custGeom>
                <a:avLst/>
                <a:gdLst>
                  <a:gd name="T0" fmla="*/ 12 w 22"/>
                  <a:gd name="T1" fmla="*/ 88 h 273"/>
                  <a:gd name="T2" fmla="*/ 0 w 22"/>
                  <a:gd name="T3" fmla="*/ 92 h 273"/>
                  <a:gd name="T4" fmla="*/ 0 w 22"/>
                  <a:gd name="T5" fmla="*/ 273 h 273"/>
                  <a:gd name="T6" fmla="*/ 22 w 22"/>
                  <a:gd name="T7" fmla="*/ 244 h 273"/>
                  <a:gd name="T8" fmla="*/ 12 w 22"/>
                  <a:gd name="T9" fmla="*/ 88 h 273"/>
                  <a:gd name="T10" fmla="*/ 7 w 22"/>
                  <a:gd name="T11" fmla="*/ 0 h 273"/>
                  <a:gd name="T12" fmla="*/ 0 w 22"/>
                  <a:gd name="T13" fmla="*/ 0 h 273"/>
                  <a:gd name="T14" fmla="*/ 0 w 22"/>
                  <a:gd name="T15" fmla="*/ 58 h 273"/>
                  <a:gd name="T16" fmla="*/ 1 w 22"/>
                  <a:gd name="T17" fmla="*/ 58 h 273"/>
                  <a:gd name="T18" fmla="*/ 7 w 22"/>
                  <a:gd name="T19" fmla="*/ 59 h 273"/>
                  <a:gd name="T20" fmla="*/ 10 w 22"/>
                  <a:gd name="T21" fmla="*/ 57 h 273"/>
                  <a:gd name="T22" fmla="*/ 7 w 22"/>
                  <a:gd name="T23" fmla="*/ 7 h 273"/>
                  <a:gd name="T24" fmla="*/ 7 w 22"/>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73">
                    <a:moveTo>
                      <a:pt x="12" y="88"/>
                    </a:moveTo>
                    <a:cubicBezTo>
                      <a:pt x="8" y="89"/>
                      <a:pt x="4" y="91"/>
                      <a:pt x="0" y="92"/>
                    </a:cubicBezTo>
                    <a:cubicBezTo>
                      <a:pt x="0" y="273"/>
                      <a:pt x="0" y="273"/>
                      <a:pt x="0" y="273"/>
                    </a:cubicBezTo>
                    <a:cubicBezTo>
                      <a:pt x="22" y="244"/>
                      <a:pt x="22" y="244"/>
                      <a:pt x="22" y="244"/>
                    </a:cubicBezTo>
                    <a:cubicBezTo>
                      <a:pt x="12" y="88"/>
                      <a:pt x="12" y="88"/>
                      <a:pt x="12" y="88"/>
                    </a:cubicBezTo>
                    <a:moveTo>
                      <a:pt x="7" y="0"/>
                    </a:moveTo>
                    <a:cubicBezTo>
                      <a:pt x="0" y="0"/>
                      <a:pt x="0" y="0"/>
                      <a:pt x="0" y="0"/>
                    </a:cubicBezTo>
                    <a:cubicBezTo>
                      <a:pt x="0" y="58"/>
                      <a:pt x="0" y="58"/>
                      <a:pt x="0" y="58"/>
                    </a:cubicBezTo>
                    <a:cubicBezTo>
                      <a:pt x="0" y="58"/>
                      <a:pt x="1" y="58"/>
                      <a:pt x="1" y="58"/>
                    </a:cubicBezTo>
                    <a:cubicBezTo>
                      <a:pt x="4" y="58"/>
                      <a:pt x="5" y="59"/>
                      <a:pt x="7" y="59"/>
                    </a:cubicBezTo>
                    <a:cubicBezTo>
                      <a:pt x="8" y="59"/>
                      <a:pt x="9" y="58"/>
                      <a:pt x="10" y="57"/>
                    </a:cubicBezTo>
                    <a:cubicBezTo>
                      <a:pt x="7" y="7"/>
                      <a:pt x="7" y="7"/>
                      <a:pt x="7" y="7"/>
                    </a:cubicBezTo>
                    <a:cubicBezTo>
                      <a:pt x="7" y="0"/>
                      <a:pt x="7" y="0"/>
                      <a:pt x="7" y="0"/>
                    </a:cubicBezTo>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82" name="Freeform 77"/>
              <p:cNvSpPr>
                <a:spLocks/>
              </p:cNvSpPr>
              <p:nvPr/>
            </p:nvSpPr>
            <p:spPr bwMode="auto">
              <a:xfrm>
                <a:off x="8208963" y="1524001"/>
                <a:ext cx="552450" cy="655638"/>
              </a:xfrm>
              <a:custGeom>
                <a:avLst/>
                <a:gdLst>
                  <a:gd name="T0" fmla="*/ 147 w 147"/>
                  <a:gd name="T1" fmla="*/ 41 h 174"/>
                  <a:gd name="T2" fmla="*/ 118 w 147"/>
                  <a:gd name="T3" fmla="*/ 159 h 174"/>
                  <a:gd name="T4" fmla="*/ 29 w 147"/>
                  <a:gd name="T5" fmla="*/ 159 h 174"/>
                  <a:gd name="T6" fmla="*/ 0 w 147"/>
                  <a:gd name="T7" fmla="*/ 41 h 174"/>
                  <a:gd name="T8" fmla="*/ 74 w 147"/>
                  <a:gd name="T9" fmla="*/ 30 h 174"/>
                  <a:gd name="T10" fmla="*/ 147 w 147"/>
                  <a:gd name="T11" fmla="*/ 41 h 174"/>
                </a:gdLst>
                <a:ahLst/>
                <a:cxnLst>
                  <a:cxn ang="0">
                    <a:pos x="T0" y="T1"/>
                  </a:cxn>
                  <a:cxn ang="0">
                    <a:pos x="T2" y="T3"/>
                  </a:cxn>
                  <a:cxn ang="0">
                    <a:pos x="T4" y="T5"/>
                  </a:cxn>
                  <a:cxn ang="0">
                    <a:pos x="T6" y="T7"/>
                  </a:cxn>
                  <a:cxn ang="0">
                    <a:pos x="T8" y="T9"/>
                  </a:cxn>
                  <a:cxn ang="0">
                    <a:pos x="T10" y="T11"/>
                  </a:cxn>
                </a:cxnLst>
                <a:rect l="0" t="0" r="r" b="b"/>
                <a:pathLst>
                  <a:path w="147" h="174">
                    <a:moveTo>
                      <a:pt x="147" y="41"/>
                    </a:moveTo>
                    <a:cubicBezTo>
                      <a:pt x="147" y="65"/>
                      <a:pt x="133" y="144"/>
                      <a:pt x="118" y="159"/>
                    </a:cubicBezTo>
                    <a:cubicBezTo>
                      <a:pt x="103" y="174"/>
                      <a:pt x="44" y="174"/>
                      <a:pt x="29" y="159"/>
                    </a:cubicBezTo>
                    <a:cubicBezTo>
                      <a:pt x="14" y="144"/>
                      <a:pt x="0" y="82"/>
                      <a:pt x="0" y="41"/>
                    </a:cubicBezTo>
                    <a:cubicBezTo>
                      <a:pt x="0" y="0"/>
                      <a:pt x="33" y="30"/>
                      <a:pt x="74" y="30"/>
                    </a:cubicBezTo>
                    <a:cubicBezTo>
                      <a:pt x="114" y="30"/>
                      <a:pt x="147" y="0"/>
                      <a:pt x="147" y="41"/>
                    </a:cubicBezTo>
                    <a:close/>
                  </a:path>
                </a:pathLst>
              </a:custGeom>
              <a:solidFill>
                <a:srgbClr val="FEF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83" name="Freeform 78"/>
              <p:cNvSpPr>
                <a:spLocks/>
              </p:cNvSpPr>
              <p:nvPr/>
            </p:nvSpPr>
            <p:spPr bwMode="auto">
              <a:xfrm>
                <a:off x="8159751" y="1449388"/>
                <a:ext cx="601663" cy="368300"/>
              </a:xfrm>
              <a:custGeom>
                <a:avLst/>
                <a:gdLst>
                  <a:gd name="T0" fmla="*/ 160 w 160"/>
                  <a:gd name="T1" fmla="*/ 59 h 98"/>
                  <a:gd name="T2" fmla="*/ 87 w 160"/>
                  <a:gd name="T3" fmla="*/ 0 h 98"/>
                  <a:gd name="T4" fmla="*/ 13 w 160"/>
                  <a:gd name="T5" fmla="*/ 53 h 98"/>
                  <a:gd name="T6" fmla="*/ 10 w 160"/>
                  <a:gd name="T7" fmla="*/ 76 h 98"/>
                  <a:gd name="T8" fmla="*/ 0 w 160"/>
                  <a:gd name="T9" fmla="*/ 87 h 98"/>
                  <a:gd name="T10" fmla="*/ 10 w 160"/>
                  <a:gd name="T11" fmla="*/ 81 h 98"/>
                  <a:gd name="T12" fmla="*/ 12 w 160"/>
                  <a:gd name="T13" fmla="*/ 98 h 98"/>
                  <a:gd name="T14" fmla="*/ 16 w 160"/>
                  <a:gd name="T15" fmla="*/ 78 h 98"/>
                  <a:gd name="T16" fmla="*/ 20 w 160"/>
                  <a:gd name="T17" fmla="*/ 94 h 98"/>
                  <a:gd name="T18" fmla="*/ 23 w 160"/>
                  <a:gd name="T19" fmla="*/ 72 h 98"/>
                  <a:gd name="T20" fmla="*/ 50 w 160"/>
                  <a:gd name="T21" fmla="*/ 83 h 98"/>
                  <a:gd name="T22" fmla="*/ 30 w 160"/>
                  <a:gd name="T23" fmla="*/ 67 h 98"/>
                  <a:gd name="T24" fmla="*/ 46 w 160"/>
                  <a:gd name="T25" fmla="*/ 69 h 98"/>
                  <a:gd name="T26" fmla="*/ 32 w 160"/>
                  <a:gd name="T27" fmla="*/ 69 h 98"/>
                  <a:gd name="T28" fmla="*/ 66 w 160"/>
                  <a:gd name="T29" fmla="*/ 73 h 98"/>
                  <a:gd name="T30" fmla="*/ 57 w 160"/>
                  <a:gd name="T31" fmla="*/ 78 h 98"/>
                  <a:gd name="T32" fmla="*/ 79 w 160"/>
                  <a:gd name="T33" fmla="*/ 72 h 98"/>
                  <a:gd name="T34" fmla="*/ 52 w 160"/>
                  <a:gd name="T35" fmla="*/ 89 h 98"/>
                  <a:gd name="T36" fmla="*/ 93 w 160"/>
                  <a:gd name="T37" fmla="*/ 77 h 98"/>
                  <a:gd name="T38" fmla="*/ 88 w 160"/>
                  <a:gd name="T39" fmla="*/ 92 h 98"/>
                  <a:gd name="T40" fmla="*/ 107 w 160"/>
                  <a:gd name="T41" fmla="*/ 73 h 98"/>
                  <a:gd name="T42" fmla="*/ 123 w 160"/>
                  <a:gd name="T43" fmla="*/ 68 h 98"/>
                  <a:gd name="T44" fmla="*/ 115 w 160"/>
                  <a:gd name="T45" fmla="*/ 74 h 98"/>
                  <a:gd name="T46" fmla="*/ 129 w 160"/>
                  <a:gd name="T47" fmla="*/ 69 h 98"/>
                  <a:gd name="T48" fmla="*/ 104 w 160"/>
                  <a:gd name="T49" fmla="*/ 84 h 98"/>
                  <a:gd name="T50" fmla="*/ 141 w 160"/>
                  <a:gd name="T51" fmla="*/ 74 h 98"/>
                  <a:gd name="T52" fmla="*/ 140 w 160"/>
                  <a:gd name="T53" fmla="*/ 87 h 98"/>
                  <a:gd name="T54" fmla="*/ 148 w 160"/>
                  <a:gd name="T55" fmla="*/ 70 h 98"/>
                  <a:gd name="T56" fmla="*/ 160 w 160"/>
                  <a:gd name="T57" fmla="*/ 5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 h="98">
                    <a:moveTo>
                      <a:pt x="160" y="59"/>
                    </a:moveTo>
                    <a:cubicBezTo>
                      <a:pt x="160" y="26"/>
                      <a:pt x="127" y="0"/>
                      <a:pt x="87" y="0"/>
                    </a:cubicBezTo>
                    <a:cubicBezTo>
                      <a:pt x="51" y="0"/>
                      <a:pt x="17" y="26"/>
                      <a:pt x="13" y="53"/>
                    </a:cubicBezTo>
                    <a:cubicBezTo>
                      <a:pt x="11" y="61"/>
                      <a:pt x="10" y="68"/>
                      <a:pt x="10" y="76"/>
                    </a:cubicBezTo>
                    <a:cubicBezTo>
                      <a:pt x="7" y="79"/>
                      <a:pt x="4" y="83"/>
                      <a:pt x="0" y="87"/>
                    </a:cubicBezTo>
                    <a:cubicBezTo>
                      <a:pt x="0" y="87"/>
                      <a:pt x="5" y="85"/>
                      <a:pt x="10" y="81"/>
                    </a:cubicBezTo>
                    <a:cubicBezTo>
                      <a:pt x="11" y="91"/>
                      <a:pt x="12" y="98"/>
                      <a:pt x="12" y="98"/>
                    </a:cubicBezTo>
                    <a:cubicBezTo>
                      <a:pt x="13" y="91"/>
                      <a:pt x="14" y="84"/>
                      <a:pt x="16" y="78"/>
                    </a:cubicBezTo>
                    <a:cubicBezTo>
                      <a:pt x="18" y="88"/>
                      <a:pt x="20" y="94"/>
                      <a:pt x="20" y="94"/>
                    </a:cubicBezTo>
                    <a:cubicBezTo>
                      <a:pt x="20" y="86"/>
                      <a:pt x="21" y="79"/>
                      <a:pt x="23" y="72"/>
                    </a:cubicBezTo>
                    <a:cubicBezTo>
                      <a:pt x="33" y="81"/>
                      <a:pt x="50" y="83"/>
                      <a:pt x="50" y="83"/>
                    </a:cubicBezTo>
                    <a:cubicBezTo>
                      <a:pt x="41" y="79"/>
                      <a:pt x="34" y="73"/>
                      <a:pt x="30" y="67"/>
                    </a:cubicBezTo>
                    <a:cubicBezTo>
                      <a:pt x="35" y="68"/>
                      <a:pt x="40" y="68"/>
                      <a:pt x="46" y="69"/>
                    </a:cubicBezTo>
                    <a:cubicBezTo>
                      <a:pt x="42" y="69"/>
                      <a:pt x="37" y="69"/>
                      <a:pt x="32" y="69"/>
                    </a:cubicBezTo>
                    <a:cubicBezTo>
                      <a:pt x="32" y="69"/>
                      <a:pt x="51" y="76"/>
                      <a:pt x="66" y="73"/>
                    </a:cubicBezTo>
                    <a:cubicBezTo>
                      <a:pt x="64" y="75"/>
                      <a:pt x="61" y="77"/>
                      <a:pt x="57" y="78"/>
                    </a:cubicBezTo>
                    <a:cubicBezTo>
                      <a:pt x="57" y="78"/>
                      <a:pt x="68" y="77"/>
                      <a:pt x="79" y="72"/>
                    </a:cubicBezTo>
                    <a:cubicBezTo>
                      <a:pt x="72" y="79"/>
                      <a:pt x="62" y="85"/>
                      <a:pt x="52" y="89"/>
                    </a:cubicBezTo>
                    <a:cubicBezTo>
                      <a:pt x="52" y="89"/>
                      <a:pt x="75" y="87"/>
                      <a:pt x="93" y="77"/>
                    </a:cubicBezTo>
                    <a:cubicBezTo>
                      <a:pt x="89" y="85"/>
                      <a:pt x="88" y="92"/>
                      <a:pt x="88" y="92"/>
                    </a:cubicBezTo>
                    <a:cubicBezTo>
                      <a:pt x="93" y="84"/>
                      <a:pt x="100" y="78"/>
                      <a:pt x="107" y="73"/>
                    </a:cubicBezTo>
                    <a:cubicBezTo>
                      <a:pt x="111" y="72"/>
                      <a:pt x="117" y="71"/>
                      <a:pt x="123" y="68"/>
                    </a:cubicBezTo>
                    <a:cubicBezTo>
                      <a:pt x="120" y="70"/>
                      <a:pt x="118" y="73"/>
                      <a:pt x="115" y="74"/>
                    </a:cubicBezTo>
                    <a:cubicBezTo>
                      <a:pt x="115" y="74"/>
                      <a:pt x="121" y="73"/>
                      <a:pt x="129" y="69"/>
                    </a:cubicBezTo>
                    <a:cubicBezTo>
                      <a:pt x="122" y="74"/>
                      <a:pt x="114" y="80"/>
                      <a:pt x="104" y="84"/>
                    </a:cubicBezTo>
                    <a:cubicBezTo>
                      <a:pt x="104" y="84"/>
                      <a:pt x="124" y="82"/>
                      <a:pt x="141" y="74"/>
                    </a:cubicBezTo>
                    <a:cubicBezTo>
                      <a:pt x="140" y="81"/>
                      <a:pt x="140" y="87"/>
                      <a:pt x="140" y="87"/>
                    </a:cubicBezTo>
                    <a:cubicBezTo>
                      <a:pt x="142" y="81"/>
                      <a:pt x="145" y="75"/>
                      <a:pt x="148" y="70"/>
                    </a:cubicBezTo>
                    <a:cubicBezTo>
                      <a:pt x="153" y="67"/>
                      <a:pt x="157" y="63"/>
                      <a:pt x="160" y="59"/>
                    </a:cubicBezTo>
                    <a:close/>
                  </a:path>
                </a:pathLst>
              </a:custGeom>
              <a:solidFill>
                <a:srgbClr val="A48B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84" name="Rectangle 79"/>
              <p:cNvSpPr>
                <a:spLocks noChangeArrowheads="1"/>
              </p:cNvSpPr>
              <p:nvPr/>
            </p:nvSpPr>
            <p:spPr bwMode="auto">
              <a:xfrm>
                <a:off x="7080251" y="2322513"/>
                <a:ext cx="1139825" cy="165100"/>
              </a:xfrm>
              <a:prstGeom prst="rect">
                <a:avLst/>
              </a:prstGeom>
              <a:solidFill>
                <a:srgbClr val="B3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85" name="Freeform 80"/>
              <p:cNvSpPr>
                <a:spLocks/>
              </p:cNvSpPr>
              <p:nvPr/>
            </p:nvSpPr>
            <p:spPr bwMode="auto">
              <a:xfrm>
                <a:off x="7434263" y="2441576"/>
                <a:ext cx="676275" cy="1057275"/>
              </a:xfrm>
              <a:custGeom>
                <a:avLst/>
                <a:gdLst>
                  <a:gd name="T0" fmla="*/ 72 w 180"/>
                  <a:gd name="T1" fmla="*/ 11 h 281"/>
                  <a:gd name="T2" fmla="*/ 169 w 180"/>
                  <a:gd name="T3" fmla="*/ 159 h 281"/>
                  <a:gd name="T4" fmla="*/ 180 w 180"/>
                  <a:gd name="T5" fmla="*/ 0 h 281"/>
                  <a:gd name="T6" fmla="*/ 72 w 180"/>
                  <a:gd name="T7" fmla="*/ 11 h 281"/>
                </a:gdLst>
                <a:ahLst/>
                <a:cxnLst>
                  <a:cxn ang="0">
                    <a:pos x="T0" y="T1"/>
                  </a:cxn>
                  <a:cxn ang="0">
                    <a:pos x="T2" y="T3"/>
                  </a:cxn>
                  <a:cxn ang="0">
                    <a:pos x="T4" y="T5"/>
                  </a:cxn>
                  <a:cxn ang="0">
                    <a:pos x="T6" y="T7"/>
                  </a:cxn>
                </a:cxnLst>
                <a:rect l="0" t="0" r="r" b="b"/>
                <a:pathLst>
                  <a:path w="180" h="281">
                    <a:moveTo>
                      <a:pt x="72" y="11"/>
                    </a:moveTo>
                    <a:cubicBezTo>
                      <a:pt x="144" y="14"/>
                      <a:pt x="170" y="38"/>
                      <a:pt x="169" y="159"/>
                    </a:cubicBezTo>
                    <a:cubicBezTo>
                      <a:pt x="169" y="281"/>
                      <a:pt x="180" y="0"/>
                      <a:pt x="180" y="0"/>
                    </a:cubicBezTo>
                    <a:cubicBezTo>
                      <a:pt x="180" y="0"/>
                      <a:pt x="0" y="8"/>
                      <a:pt x="72" y="11"/>
                    </a:cubicBezTo>
                  </a:path>
                </a:pathLst>
              </a:custGeom>
              <a:solidFill>
                <a:srgbClr val="B3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86" name="Freeform 81"/>
              <p:cNvSpPr>
                <a:spLocks noEditPoints="1"/>
              </p:cNvSpPr>
              <p:nvPr/>
            </p:nvSpPr>
            <p:spPr bwMode="auto">
              <a:xfrm>
                <a:off x="8094663" y="2416176"/>
                <a:ext cx="719138" cy="360363"/>
              </a:xfrm>
              <a:custGeom>
                <a:avLst/>
                <a:gdLst>
                  <a:gd name="T0" fmla="*/ 93 w 191"/>
                  <a:gd name="T1" fmla="*/ 39 h 96"/>
                  <a:gd name="T2" fmla="*/ 18 w 191"/>
                  <a:gd name="T3" fmla="*/ 48 h 96"/>
                  <a:gd name="T4" fmla="*/ 2 w 191"/>
                  <a:gd name="T5" fmla="*/ 50 h 96"/>
                  <a:gd name="T6" fmla="*/ 0 w 191"/>
                  <a:gd name="T7" fmla="*/ 96 h 96"/>
                  <a:gd name="T8" fmla="*/ 29 w 191"/>
                  <a:gd name="T9" fmla="*/ 91 h 96"/>
                  <a:gd name="T10" fmla="*/ 90 w 191"/>
                  <a:gd name="T11" fmla="*/ 77 h 96"/>
                  <a:gd name="T12" fmla="*/ 93 w 191"/>
                  <a:gd name="T13" fmla="*/ 39 h 96"/>
                  <a:gd name="T14" fmla="*/ 170 w 191"/>
                  <a:gd name="T15" fmla="*/ 0 h 96"/>
                  <a:gd name="T16" fmla="*/ 140 w 191"/>
                  <a:gd name="T17" fmla="*/ 27 h 96"/>
                  <a:gd name="T18" fmla="*/ 116 w 191"/>
                  <a:gd name="T19" fmla="*/ 38 h 96"/>
                  <a:gd name="T20" fmla="*/ 119 w 191"/>
                  <a:gd name="T21" fmla="*/ 68 h 96"/>
                  <a:gd name="T22" fmla="*/ 181 w 191"/>
                  <a:gd name="T23" fmla="*/ 24 h 96"/>
                  <a:gd name="T24" fmla="*/ 170 w 191"/>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96">
                    <a:moveTo>
                      <a:pt x="93" y="39"/>
                    </a:moveTo>
                    <a:cubicBezTo>
                      <a:pt x="79" y="39"/>
                      <a:pt x="57" y="41"/>
                      <a:pt x="18" y="48"/>
                    </a:cubicBezTo>
                    <a:cubicBezTo>
                      <a:pt x="13" y="48"/>
                      <a:pt x="8" y="49"/>
                      <a:pt x="2" y="50"/>
                    </a:cubicBezTo>
                    <a:cubicBezTo>
                      <a:pt x="2" y="64"/>
                      <a:pt x="1" y="80"/>
                      <a:pt x="0" y="96"/>
                    </a:cubicBezTo>
                    <a:cubicBezTo>
                      <a:pt x="7" y="95"/>
                      <a:pt x="16" y="93"/>
                      <a:pt x="29" y="91"/>
                    </a:cubicBezTo>
                    <a:cubicBezTo>
                      <a:pt x="53" y="86"/>
                      <a:pt x="73" y="82"/>
                      <a:pt x="90" y="77"/>
                    </a:cubicBezTo>
                    <a:cubicBezTo>
                      <a:pt x="93" y="39"/>
                      <a:pt x="93" y="39"/>
                      <a:pt x="93" y="39"/>
                    </a:cubicBezTo>
                    <a:moveTo>
                      <a:pt x="170" y="0"/>
                    </a:moveTo>
                    <a:cubicBezTo>
                      <a:pt x="140" y="27"/>
                      <a:pt x="140" y="27"/>
                      <a:pt x="140" y="27"/>
                    </a:cubicBezTo>
                    <a:cubicBezTo>
                      <a:pt x="140" y="38"/>
                      <a:pt x="121" y="38"/>
                      <a:pt x="116" y="38"/>
                    </a:cubicBezTo>
                    <a:cubicBezTo>
                      <a:pt x="119" y="68"/>
                      <a:pt x="119" y="68"/>
                      <a:pt x="119" y="68"/>
                    </a:cubicBezTo>
                    <a:cubicBezTo>
                      <a:pt x="164" y="52"/>
                      <a:pt x="176" y="36"/>
                      <a:pt x="181" y="24"/>
                    </a:cubicBezTo>
                    <a:cubicBezTo>
                      <a:pt x="191" y="1"/>
                      <a:pt x="177" y="7"/>
                      <a:pt x="170" y="0"/>
                    </a:cubicBezTo>
                  </a:path>
                </a:pathLst>
              </a:custGeom>
              <a:solidFill>
                <a:srgbClr val="A8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87" name="Freeform 82"/>
              <p:cNvSpPr>
                <a:spLocks/>
              </p:cNvSpPr>
              <p:nvPr/>
            </p:nvSpPr>
            <p:spPr bwMode="auto">
              <a:xfrm>
                <a:off x="8053388" y="2776538"/>
                <a:ext cx="4763" cy="7938"/>
              </a:xfrm>
              <a:custGeom>
                <a:avLst/>
                <a:gdLst>
                  <a:gd name="T0" fmla="*/ 0 w 1"/>
                  <a:gd name="T1" fmla="*/ 0 h 2"/>
                  <a:gd name="T2" fmla="*/ 1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1" y="2"/>
                      <a:pt x="1" y="2"/>
                      <a:pt x="1" y="2"/>
                    </a:cubicBezTo>
                    <a:cubicBezTo>
                      <a:pt x="1" y="2"/>
                      <a:pt x="1" y="2"/>
                      <a:pt x="1" y="2"/>
                    </a:cubicBezTo>
                    <a:cubicBezTo>
                      <a:pt x="0" y="1"/>
                      <a:pt x="0" y="1"/>
                      <a:pt x="0" y="0"/>
                    </a:cubicBezTo>
                  </a:path>
                </a:pathLst>
              </a:custGeom>
              <a:solidFill>
                <a:srgbClr val="EFE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88" name="Freeform 83"/>
              <p:cNvSpPr>
                <a:spLocks/>
              </p:cNvSpPr>
              <p:nvPr/>
            </p:nvSpPr>
            <p:spPr bwMode="auto">
              <a:xfrm>
                <a:off x="8523288" y="2559051"/>
                <a:ext cx="19050" cy="115888"/>
              </a:xfrm>
              <a:custGeom>
                <a:avLst/>
                <a:gdLst>
                  <a:gd name="T0" fmla="*/ 2 w 5"/>
                  <a:gd name="T1" fmla="*/ 0 h 31"/>
                  <a:gd name="T2" fmla="*/ 1 w 5"/>
                  <a:gd name="T3" fmla="*/ 0 h 31"/>
                  <a:gd name="T4" fmla="*/ 0 w 5"/>
                  <a:gd name="T5" fmla="*/ 0 h 31"/>
                  <a:gd name="T6" fmla="*/ 2 w 5"/>
                  <a:gd name="T7" fmla="*/ 31 h 31"/>
                  <a:gd name="T8" fmla="*/ 5 w 5"/>
                  <a:gd name="T9" fmla="*/ 30 h 31"/>
                  <a:gd name="T10" fmla="*/ 2 w 5"/>
                  <a:gd name="T11" fmla="*/ 0 h 31"/>
                </a:gdLst>
                <a:ahLst/>
                <a:cxnLst>
                  <a:cxn ang="0">
                    <a:pos x="T0" y="T1"/>
                  </a:cxn>
                  <a:cxn ang="0">
                    <a:pos x="T2" y="T3"/>
                  </a:cxn>
                  <a:cxn ang="0">
                    <a:pos x="T4" y="T5"/>
                  </a:cxn>
                  <a:cxn ang="0">
                    <a:pos x="T6" y="T7"/>
                  </a:cxn>
                  <a:cxn ang="0">
                    <a:pos x="T8" y="T9"/>
                  </a:cxn>
                  <a:cxn ang="0">
                    <a:pos x="T10" y="T11"/>
                  </a:cxn>
                </a:cxnLst>
                <a:rect l="0" t="0" r="r" b="b"/>
                <a:pathLst>
                  <a:path w="5" h="31">
                    <a:moveTo>
                      <a:pt x="2" y="0"/>
                    </a:moveTo>
                    <a:cubicBezTo>
                      <a:pt x="1" y="0"/>
                      <a:pt x="1" y="0"/>
                      <a:pt x="1" y="0"/>
                    </a:cubicBezTo>
                    <a:cubicBezTo>
                      <a:pt x="1" y="0"/>
                      <a:pt x="0" y="0"/>
                      <a:pt x="0" y="0"/>
                    </a:cubicBezTo>
                    <a:cubicBezTo>
                      <a:pt x="2" y="31"/>
                      <a:pt x="2" y="31"/>
                      <a:pt x="2" y="31"/>
                    </a:cubicBezTo>
                    <a:cubicBezTo>
                      <a:pt x="3" y="31"/>
                      <a:pt x="4" y="30"/>
                      <a:pt x="5" y="30"/>
                    </a:cubicBezTo>
                    <a:cubicBezTo>
                      <a:pt x="2" y="0"/>
                      <a:pt x="2" y="0"/>
                      <a:pt x="2" y="0"/>
                    </a:cubicBezTo>
                  </a:path>
                </a:pathLst>
              </a:custGeom>
              <a:solidFill>
                <a:srgbClr val="9CB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89" name="Freeform 84"/>
              <p:cNvSpPr>
                <a:spLocks/>
              </p:cNvSpPr>
              <p:nvPr/>
            </p:nvSpPr>
            <p:spPr bwMode="auto">
              <a:xfrm>
                <a:off x="8434388" y="2562226"/>
                <a:ext cx="52388" cy="142875"/>
              </a:xfrm>
              <a:custGeom>
                <a:avLst/>
                <a:gdLst>
                  <a:gd name="T0" fmla="*/ 4 w 14"/>
                  <a:gd name="T1" fmla="*/ 0 h 38"/>
                  <a:gd name="T2" fmla="*/ 3 w 14"/>
                  <a:gd name="T3" fmla="*/ 0 h 38"/>
                  <a:gd name="T4" fmla="*/ 0 w 14"/>
                  <a:gd name="T5" fmla="*/ 38 h 38"/>
                  <a:gd name="T6" fmla="*/ 14 w 14"/>
                  <a:gd name="T7" fmla="*/ 34 h 38"/>
                  <a:gd name="T8" fmla="*/ 14 w 14"/>
                  <a:gd name="T9" fmla="*/ 0 h 38"/>
                  <a:gd name="T10" fmla="*/ 4 w 14"/>
                  <a:gd name="T11" fmla="*/ 0 h 38"/>
                </a:gdLst>
                <a:ahLst/>
                <a:cxnLst>
                  <a:cxn ang="0">
                    <a:pos x="T0" y="T1"/>
                  </a:cxn>
                  <a:cxn ang="0">
                    <a:pos x="T2" y="T3"/>
                  </a:cxn>
                  <a:cxn ang="0">
                    <a:pos x="T4" y="T5"/>
                  </a:cxn>
                  <a:cxn ang="0">
                    <a:pos x="T6" y="T7"/>
                  </a:cxn>
                  <a:cxn ang="0">
                    <a:pos x="T8" y="T9"/>
                  </a:cxn>
                  <a:cxn ang="0">
                    <a:pos x="T10" y="T11"/>
                  </a:cxn>
                </a:cxnLst>
                <a:rect l="0" t="0" r="r" b="b"/>
                <a:pathLst>
                  <a:path w="14" h="38">
                    <a:moveTo>
                      <a:pt x="4" y="0"/>
                    </a:moveTo>
                    <a:cubicBezTo>
                      <a:pt x="4" y="0"/>
                      <a:pt x="3" y="0"/>
                      <a:pt x="3" y="0"/>
                    </a:cubicBezTo>
                    <a:cubicBezTo>
                      <a:pt x="0" y="38"/>
                      <a:pt x="0" y="38"/>
                      <a:pt x="0" y="38"/>
                    </a:cubicBezTo>
                    <a:cubicBezTo>
                      <a:pt x="5" y="37"/>
                      <a:pt x="9" y="35"/>
                      <a:pt x="14" y="34"/>
                    </a:cubicBezTo>
                    <a:cubicBezTo>
                      <a:pt x="14" y="0"/>
                      <a:pt x="14" y="0"/>
                      <a:pt x="14" y="0"/>
                    </a:cubicBezTo>
                    <a:cubicBezTo>
                      <a:pt x="11" y="0"/>
                      <a:pt x="8" y="0"/>
                      <a:pt x="4" y="0"/>
                    </a:cubicBezTo>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90" name="Freeform 85"/>
              <p:cNvSpPr>
                <a:spLocks/>
              </p:cNvSpPr>
              <p:nvPr/>
            </p:nvSpPr>
            <p:spPr bwMode="auto">
              <a:xfrm>
                <a:off x="8486776" y="2559051"/>
                <a:ext cx="44450" cy="131763"/>
              </a:xfrm>
              <a:custGeom>
                <a:avLst/>
                <a:gdLst>
                  <a:gd name="T0" fmla="*/ 10 w 12"/>
                  <a:gd name="T1" fmla="*/ 0 h 35"/>
                  <a:gd name="T2" fmla="*/ 7 w 12"/>
                  <a:gd name="T3" fmla="*/ 2 h 35"/>
                  <a:gd name="T4" fmla="*/ 1 w 12"/>
                  <a:gd name="T5" fmla="*/ 1 h 35"/>
                  <a:gd name="T6" fmla="*/ 0 w 12"/>
                  <a:gd name="T7" fmla="*/ 1 h 35"/>
                  <a:gd name="T8" fmla="*/ 0 w 12"/>
                  <a:gd name="T9" fmla="*/ 35 h 35"/>
                  <a:gd name="T10" fmla="*/ 12 w 12"/>
                  <a:gd name="T11" fmla="*/ 31 h 35"/>
                  <a:gd name="T12" fmla="*/ 10 w 12"/>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2" h="35">
                    <a:moveTo>
                      <a:pt x="10" y="0"/>
                    </a:moveTo>
                    <a:cubicBezTo>
                      <a:pt x="9" y="1"/>
                      <a:pt x="8" y="2"/>
                      <a:pt x="7" y="2"/>
                    </a:cubicBezTo>
                    <a:cubicBezTo>
                      <a:pt x="5" y="2"/>
                      <a:pt x="4" y="1"/>
                      <a:pt x="1" y="1"/>
                    </a:cubicBezTo>
                    <a:cubicBezTo>
                      <a:pt x="1" y="1"/>
                      <a:pt x="0" y="1"/>
                      <a:pt x="0" y="1"/>
                    </a:cubicBezTo>
                    <a:cubicBezTo>
                      <a:pt x="0" y="35"/>
                      <a:pt x="0" y="35"/>
                      <a:pt x="0" y="35"/>
                    </a:cubicBezTo>
                    <a:cubicBezTo>
                      <a:pt x="4" y="34"/>
                      <a:pt x="8" y="32"/>
                      <a:pt x="12" y="31"/>
                    </a:cubicBezTo>
                    <a:cubicBezTo>
                      <a:pt x="10" y="0"/>
                      <a:pt x="10" y="0"/>
                      <a:pt x="10" y="0"/>
                    </a:cubicBezTo>
                  </a:path>
                </a:pathLst>
              </a:custGeom>
              <a:solidFill>
                <a:srgbClr val="D7D8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91" name="Freeform 86"/>
              <p:cNvSpPr>
                <a:spLocks/>
              </p:cNvSpPr>
              <p:nvPr/>
            </p:nvSpPr>
            <p:spPr bwMode="auto">
              <a:xfrm>
                <a:off x="8035926" y="2603501"/>
                <a:ext cx="66675" cy="180975"/>
              </a:xfrm>
              <a:custGeom>
                <a:avLst/>
                <a:gdLst>
                  <a:gd name="T0" fmla="*/ 18 w 18"/>
                  <a:gd name="T1" fmla="*/ 0 h 48"/>
                  <a:gd name="T2" fmla="*/ 0 w 18"/>
                  <a:gd name="T3" fmla="*/ 3 h 48"/>
                  <a:gd name="T4" fmla="*/ 5 w 18"/>
                  <a:gd name="T5" fmla="*/ 46 h 48"/>
                  <a:gd name="T6" fmla="*/ 6 w 18"/>
                  <a:gd name="T7" fmla="*/ 48 h 48"/>
                  <a:gd name="T8" fmla="*/ 16 w 18"/>
                  <a:gd name="T9" fmla="*/ 46 h 48"/>
                  <a:gd name="T10" fmla="*/ 18 w 18"/>
                  <a:gd name="T11" fmla="*/ 0 h 48"/>
                </a:gdLst>
                <a:ahLst/>
                <a:cxnLst>
                  <a:cxn ang="0">
                    <a:pos x="T0" y="T1"/>
                  </a:cxn>
                  <a:cxn ang="0">
                    <a:pos x="T2" y="T3"/>
                  </a:cxn>
                  <a:cxn ang="0">
                    <a:pos x="T4" y="T5"/>
                  </a:cxn>
                  <a:cxn ang="0">
                    <a:pos x="T6" y="T7"/>
                  </a:cxn>
                  <a:cxn ang="0">
                    <a:pos x="T8" y="T9"/>
                  </a:cxn>
                  <a:cxn ang="0">
                    <a:pos x="T10" y="T11"/>
                  </a:cxn>
                </a:cxnLst>
                <a:rect l="0" t="0" r="r" b="b"/>
                <a:pathLst>
                  <a:path w="18" h="48">
                    <a:moveTo>
                      <a:pt x="18" y="0"/>
                    </a:moveTo>
                    <a:cubicBezTo>
                      <a:pt x="12" y="1"/>
                      <a:pt x="6" y="2"/>
                      <a:pt x="0" y="3"/>
                    </a:cubicBezTo>
                    <a:cubicBezTo>
                      <a:pt x="5" y="46"/>
                      <a:pt x="5" y="46"/>
                      <a:pt x="5" y="46"/>
                    </a:cubicBezTo>
                    <a:cubicBezTo>
                      <a:pt x="5" y="47"/>
                      <a:pt x="5" y="47"/>
                      <a:pt x="6" y="48"/>
                    </a:cubicBezTo>
                    <a:cubicBezTo>
                      <a:pt x="8" y="47"/>
                      <a:pt x="12" y="47"/>
                      <a:pt x="16" y="46"/>
                    </a:cubicBezTo>
                    <a:cubicBezTo>
                      <a:pt x="17" y="30"/>
                      <a:pt x="18" y="14"/>
                      <a:pt x="18" y="0"/>
                    </a:cubicBezTo>
                  </a:path>
                </a:pathLst>
              </a:custGeom>
              <a:solidFill>
                <a:srgbClr val="A8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92" name="Freeform 87"/>
              <p:cNvSpPr>
                <a:spLocks/>
              </p:cNvSpPr>
              <p:nvPr/>
            </p:nvSpPr>
            <p:spPr bwMode="auto">
              <a:xfrm>
                <a:off x="7456488" y="2306638"/>
                <a:ext cx="1390650" cy="500063"/>
              </a:xfrm>
              <a:custGeom>
                <a:avLst/>
                <a:gdLst>
                  <a:gd name="T0" fmla="*/ 0 w 370"/>
                  <a:gd name="T1" fmla="*/ 133 h 133"/>
                  <a:gd name="T2" fmla="*/ 0 w 370"/>
                  <a:gd name="T3" fmla="*/ 89 h 133"/>
                  <a:gd name="T4" fmla="*/ 197 w 370"/>
                  <a:gd name="T5" fmla="*/ 71 h 133"/>
                  <a:gd name="T6" fmla="*/ 318 w 370"/>
                  <a:gd name="T7" fmla="*/ 32 h 133"/>
                  <a:gd name="T8" fmla="*/ 317 w 370"/>
                  <a:gd name="T9" fmla="*/ 31 h 133"/>
                  <a:gd name="T10" fmla="*/ 348 w 370"/>
                  <a:gd name="T11" fmla="*/ 0 h 133"/>
                  <a:gd name="T12" fmla="*/ 360 w 370"/>
                  <a:gd name="T13" fmla="*/ 47 h 133"/>
                  <a:gd name="T14" fmla="*/ 207 w 370"/>
                  <a:gd name="T15" fmla="*/ 114 h 133"/>
                  <a:gd name="T16" fmla="*/ 0 w 370"/>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0" h="133">
                    <a:moveTo>
                      <a:pt x="0" y="133"/>
                    </a:moveTo>
                    <a:cubicBezTo>
                      <a:pt x="0" y="89"/>
                      <a:pt x="0" y="89"/>
                      <a:pt x="0" y="89"/>
                    </a:cubicBezTo>
                    <a:cubicBezTo>
                      <a:pt x="57" y="89"/>
                      <a:pt x="134" y="82"/>
                      <a:pt x="197" y="71"/>
                    </a:cubicBezTo>
                    <a:cubicBezTo>
                      <a:pt x="288" y="54"/>
                      <a:pt x="312" y="37"/>
                      <a:pt x="318" y="32"/>
                    </a:cubicBezTo>
                    <a:cubicBezTo>
                      <a:pt x="317" y="31"/>
                      <a:pt x="317" y="31"/>
                      <a:pt x="317" y="31"/>
                    </a:cubicBezTo>
                    <a:cubicBezTo>
                      <a:pt x="348" y="0"/>
                      <a:pt x="348" y="0"/>
                      <a:pt x="348" y="0"/>
                    </a:cubicBezTo>
                    <a:cubicBezTo>
                      <a:pt x="355" y="6"/>
                      <a:pt x="370" y="24"/>
                      <a:pt x="360" y="47"/>
                    </a:cubicBezTo>
                    <a:cubicBezTo>
                      <a:pt x="353" y="65"/>
                      <a:pt x="329" y="92"/>
                      <a:pt x="207" y="114"/>
                    </a:cubicBezTo>
                    <a:cubicBezTo>
                      <a:pt x="141" y="126"/>
                      <a:pt x="60" y="133"/>
                      <a:pt x="0" y="133"/>
                    </a:cubicBezTo>
                    <a:close/>
                  </a:path>
                </a:pathLst>
              </a:custGeom>
              <a:solidFill>
                <a:srgbClr val="B3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93" name="Freeform 88"/>
              <p:cNvSpPr>
                <a:spLocks/>
              </p:cNvSpPr>
              <p:nvPr/>
            </p:nvSpPr>
            <p:spPr bwMode="auto">
              <a:xfrm>
                <a:off x="6692901" y="2355851"/>
                <a:ext cx="327025" cy="33338"/>
              </a:xfrm>
              <a:custGeom>
                <a:avLst/>
                <a:gdLst>
                  <a:gd name="T0" fmla="*/ 82 w 87"/>
                  <a:gd name="T1" fmla="*/ 0 h 9"/>
                  <a:gd name="T2" fmla="*/ 4 w 87"/>
                  <a:gd name="T3" fmla="*/ 0 h 9"/>
                  <a:gd name="T4" fmla="*/ 0 w 87"/>
                  <a:gd name="T5" fmla="*/ 5 h 9"/>
                  <a:gd name="T6" fmla="*/ 4 w 87"/>
                  <a:gd name="T7" fmla="*/ 9 h 9"/>
                  <a:gd name="T8" fmla="*/ 82 w 87"/>
                  <a:gd name="T9" fmla="*/ 9 h 9"/>
                  <a:gd name="T10" fmla="*/ 87 w 87"/>
                  <a:gd name="T11" fmla="*/ 5 h 9"/>
                  <a:gd name="T12" fmla="*/ 82 w 8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7" h="9">
                    <a:moveTo>
                      <a:pt x="82" y="0"/>
                    </a:moveTo>
                    <a:cubicBezTo>
                      <a:pt x="4" y="0"/>
                      <a:pt x="4" y="0"/>
                      <a:pt x="4" y="0"/>
                    </a:cubicBezTo>
                    <a:cubicBezTo>
                      <a:pt x="2" y="0"/>
                      <a:pt x="0" y="2"/>
                      <a:pt x="0" y="5"/>
                    </a:cubicBezTo>
                    <a:cubicBezTo>
                      <a:pt x="0" y="7"/>
                      <a:pt x="2" y="9"/>
                      <a:pt x="4" y="9"/>
                    </a:cubicBezTo>
                    <a:cubicBezTo>
                      <a:pt x="82" y="9"/>
                      <a:pt x="82" y="9"/>
                      <a:pt x="82" y="9"/>
                    </a:cubicBezTo>
                    <a:cubicBezTo>
                      <a:pt x="85" y="9"/>
                      <a:pt x="87" y="7"/>
                      <a:pt x="87" y="5"/>
                    </a:cubicBezTo>
                    <a:cubicBezTo>
                      <a:pt x="87" y="2"/>
                      <a:pt x="85" y="0"/>
                      <a:pt x="82" y="0"/>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94" name="Freeform 89"/>
              <p:cNvSpPr>
                <a:spLocks/>
              </p:cNvSpPr>
              <p:nvPr/>
            </p:nvSpPr>
            <p:spPr bwMode="auto">
              <a:xfrm>
                <a:off x="6967538" y="2295526"/>
                <a:ext cx="52388" cy="225425"/>
              </a:xfrm>
              <a:custGeom>
                <a:avLst/>
                <a:gdLst>
                  <a:gd name="T0" fmla="*/ 0 w 14"/>
                  <a:gd name="T1" fmla="*/ 7 h 60"/>
                  <a:gd name="T2" fmla="*/ 0 w 14"/>
                  <a:gd name="T3" fmla="*/ 53 h 60"/>
                  <a:gd name="T4" fmla="*/ 7 w 14"/>
                  <a:gd name="T5" fmla="*/ 60 h 60"/>
                  <a:gd name="T6" fmla="*/ 14 w 14"/>
                  <a:gd name="T7" fmla="*/ 53 h 60"/>
                  <a:gd name="T8" fmla="*/ 14 w 14"/>
                  <a:gd name="T9" fmla="*/ 7 h 60"/>
                  <a:gd name="T10" fmla="*/ 7 w 14"/>
                  <a:gd name="T11" fmla="*/ 0 h 60"/>
                  <a:gd name="T12" fmla="*/ 0 w 14"/>
                  <a:gd name="T13" fmla="*/ 7 h 60"/>
                </a:gdLst>
                <a:ahLst/>
                <a:cxnLst>
                  <a:cxn ang="0">
                    <a:pos x="T0" y="T1"/>
                  </a:cxn>
                  <a:cxn ang="0">
                    <a:pos x="T2" y="T3"/>
                  </a:cxn>
                  <a:cxn ang="0">
                    <a:pos x="T4" y="T5"/>
                  </a:cxn>
                  <a:cxn ang="0">
                    <a:pos x="T6" y="T7"/>
                  </a:cxn>
                  <a:cxn ang="0">
                    <a:pos x="T8" y="T9"/>
                  </a:cxn>
                  <a:cxn ang="0">
                    <a:pos x="T10" y="T11"/>
                  </a:cxn>
                  <a:cxn ang="0">
                    <a:pos x="T12" y="T13"/>
                  </a:cxn>
                </a:cxnLst>
                <a:rect l="0" t="0" r="r" b="b"/>
                <a:pathLst>
                  <a:path w="14" h="60">
                    <a:moveTo>
                      <a:pt x="0" y="7"/>
                    </a:moveTo>
                    <a:cubicBezTo>
                      <a:pt x="0" y="53"/>
                      <a:pt x="0" y="53"/>
                      <a:pt x="0" y="53"/>
                    </a:cubicBezTo>
                    <a:cubicBezTo>
                      <a:pt x="0" y="57"/>
                      <a:pt x="3" y="60"/>
                      <a:pt x="7" y="60"/>
                    </a:cubicBezTo>
                    <a:cubicBezTo>
                      <a:pt x="11" y="60"/>
                      <a:pt x="14" y="57"/>
                      <a:pt x="14" y="53"/>
                    </a:cubicBezTo>
                    <a:cubicBezTo>
                      <a:pt x="14" y="7"/>
                      <a:pt x="14" y="7"/>
                      <a:pt x="14" y="7"/>
                    </a:cubicBezTo>
                    <a:cubicBezTo>
                      <a:pt x="14" y="3"/>
                      <a:pt x="11" y="0"/>
                      <a:pt x="7" y="0"/>
                    </a:cubicBezTo>
                    <a:cubicBezTo>
                      <a:pt x="3" y="0"/>
                      <a:pt x="0" y="3"/>
                      <a:pt x="0" y="7"/>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95" name="Freeform 90"/>
              <p:cNvSpPr>
                <a:spLocks/>
              </p:cNvSpPr>
              <p:nvPr/>
            </p:nvSpPr>
            <p:spPr bwMode="auto">
              <a:xfrm>
                <a:off x="6675438" y="2400301"/>
                <a:ext cx="327025" cy="34925"/>
              </a:xfrm>
              <a:custGeom>
                <a:avLst/>
                <a:gdLst>
                  <a:gd name="T0" fmla="*/ 82 w 87"/>
                  <a:gd name="T1" fmla="*/ 0 h 9"/>
                  <a:gd name="T2" fmla="*/ 5 w 87"/>
                  <a:gd name="T3" fmla="*/ 0 h 9"/>
                  <a:gd name="T4" fmla="*/ 0 w 87"/>
                  <a:gd name="T5" fmla="*/ 4 h 9"/>
                  <a:gd name="T6" fmla="*/ 5 w 87"/>
                  <a:gd name="T7" fmla="*/ 9 h 9"/>
                  <a:gd name="T8" fmla="*/ 82 w 87"/>
                  <a:gd name="T9" fmla="*/ 9 h 9"/>
                  <a:gd name="T10" fmla="*/ 87 w 87"/>
                  <a:gd name="T11" fmla="*/ 4 h 9"/>
                  <a:gd name="T12" fmla="*/ 82 w 8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7" h="9">
                    <a:moveTo>
                      <a:pt x="82" y="0"/>
                    </a:moveTo>
                    <a:cubicBezTo>
                      <a:pt x="5" y="0"/>
                      <a:pt x="5" y="0"/>
                      <a:pt x="5" y="0"/>
                    </a:cubicBezTo>
                    <a:cubicBezTo>
                      <a:pt x="2" y="0"/>
                      <a:pt x="0" y="2"/>
                      <a:pt x="0" y="4"/>
                    </a:cubicBezTo>
                    <a:cubicBezTo>
                      <a:pt x="0" y="7"/>
                      <a:pt x="2" y="9"/>
                      <a:pt x="5" y="9"/>
                    </a:cubicBezTo>
                    <a:cubicBezTo>
                      <a:pt x="82" y="9"/>
                      <a:pt x="82" y="9"/>
                      <a:pt x="82" y="9"/>
                    </a:cubicBezTo>
                    <a:cubicBezTo>
                      <a:pt x="85" y="9"/>
                      <a:pt x="87" y="7"/>
                      <a:pt x="87" y="4"/>
                    </a:cubicBezTo>
                    <a:cubicBezTo>
                      <a:pt x="87" y="2"/>
                      <a:pt x="85" y="0"/>
                      <a:pt x="82" y="0"/>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96" name="Freeform 91"/>
              <p:cNvSpPr>
                <a:spLocks/>
              </p:cNvSpPr>
              <p:nvPr/>
            </p:nvSpPr>
            <p:spPr bwMode="auto">
              <a:xfrm>
                <a:off x="6692901" y="2441576"/>
                <a:ext cx="327025" cy="34925"/>
              </a:xfrm>
              <a:custGeom>
                <a:avLst/>
                <a:gdLst>
                  <a:gd name="T0" fmla="*/ 82 w 87"/>
                  <a:gd name="T1" fmla="*/ 0 h 9"/>
                  <a:gd name="T2" fmla="*/ 4 w 87"/>
                  <a:gd name="T3" fmla="*/ 0 h 9"/>
                  <a:gd name="T4" fmla="*/ 0 w 87"/>
                  <a:gd name="T5" fmla="*/ 5 h 9"/>
                  <a:gd name="T6" fmla="*/ 4 w 87"/>
                  <a:gd name="T7" fmla="*/ 9 h 9"/>
                  <a:gd name="T8" fmla="*/ 82 w 87"/>
                  <a:gd name="T9" fmla="*/ 9 h 9"/>
                  <a:gd name="T10" fmla="*/ 87 w 87"/>
                  <a:gd name="T11" fmla="*/ 5 h 9"/>
                  <a:gd name="T12" fmla="*/ 82 w 8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7" h="9">
                    <a:moveTo>
                      <a:pt x="82" y="0"/>
                    </a:moveTo>
                    <a:cubicBezTo>
                      <a:pt x="4" y="0"/>
                      <a:pt x="4" y="0"/>
                      <a:pt x="4" y="0"/>
                    </a:cubicBezTo>
                    <a:cubicBezTo>
                      <a:pt x="2" y="0"/>
                      <a:pt x="0" y="2"/>
                      <a:pt x="0" y="5"/>
                    </a:cubicBezTo>
                    <a:cubicBezTo>
                      <a:pt x="0" y="7"/>
                      <a:pt x="2" y="9"/>
                      <a:pt x="4" y="9"/>
                    </a:cubicBezTo>
                    <a:cubicBezTo>
                      <a:pt x="82" y="9"/>
                      <a:pt x="82" y="9"/>
                      <a:pt x="82" y="9"/>
                    </a:cubicBezTo>
                    <a:cubicBezTo>
                      <a:pt x="85" y="9"/>
                      <a:pt x="87" y="7"/>
                      <a:pt x="87" y="5"/>
                    </a:cubicBezTo>
                    <a:cubicBezTo>
                      <a:pt x="87" y="2"/>
                      <a:pt x="85" y="0"/>
                      <a:pt x="82" y="0"/>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97" name="Freeform 92"/>
              <p:cNvSpPr>
                <a:spLocks/>
              </p:cNvSpPr>
              <p:nvPr/>
            </p:nvSpPr>
            <p:spPr bwMode="auto">
              <a:xfrm>
                <a:off x="6727826" y="2487613"/>
                <a:ext cx="280988" cy="33338"/>
              </a:xfrm>
              <a:custGeom>
                <a:avLst/>
                <a:gdLst>
                  <a:gd name="T0" fmla="*/ 71 w 75"/>
                  <a:gd name="T1" fmla="*/ 0 h 9"/>
                  <a:gd name="T2" fmla="*/ 4 w 75"/>
                  <a:gd name="T3" fmla="*/ 0 h 9"/>
                  <a:gd name="T4" fmla="*/ 0 w 75"/>
                  <a:gd name="T5" fmla="*/ 4 h 9"/>
                  <a:gd name="T6" fmla="*/ 4 w 75"/>
                  <a:gd name="T7" fmla="*/ 9 h 9"/>
                  <a:gd name="T8" fmla="*/ 71 w 75"/>
                  <a:gd name="T9" fmla="*/ 9 h 9"/>
                  <a:gd name="T10" fmla="*/ 75 w 75"/>
                  <a:gd name="T11" fmla="*/ 4 h 9"/>
                  <a:gd name="T12" fmla="*/ 71 w 7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75" h="9">
                    <a:moveTo>
                      <a:pt x="71" y="0"/>
                    </a:moveTo>
                    <a:cubicBezTo>
                      <a:pt x="4" y="0"/>
                      <a:pt x="4" y="0"/>
                      <a:pt x="4" y="0"/>
                    </a:cubicBezTo>
                    <a:cubicBezTo>
                      <a:pt x="2" y="0"/>
                      <a:pt x="0" y="2"/>
                      <a:pt x="0" y="4"/>
                    </a:cubicBezTo>
                    <a:cubicBezTo>
                      <a:pt x="0" y="7"/>
                      <a:pt x="2" y="9"/>
                      <a:pt x="4" y="9"/>
                    </a:cubicBezTo>
                    <a:cubicBezTo>
                      <a:pt x="71" y="9"/>
                      <a:pt x="71" y="9"/>
                      <a:pt x="71" y="9"/>
                    </a:cubicBezTo>
                    <a:cubicBezTo>
                      <a:pt x="73" y="9"/>
                      <a:pt x="75" y="7"/>
                      <a:pt x="75" y="4"/>
                    </a:cubicBezTo>
                    <a:cubicBezTo>
                      <a:pt x="75" y="2"/>
                      <a:pt x="73" y="0"/>
                      <a:pt x="71" y="0"/>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98" name="Freeform 93"/>
              <p:cNvSpPr>
                <a:spLocks/>
              </p:cNvSpPr>
              <p:nvPr/>
            </p:nvSpPr>
            <p:spPr bwMode="auto">
              <a:xfrm>
                <a:off x="6829426" y="2389188"/>
                <a:ext cx="138113" cy="11113"/>
              </a:xfrm>
              <a:custGeom>
                <a:avLst/>
                <a:gdLst>
                  <a:gd name="T0" fmla="*/ 37 w 37"/>
                  <a:gd name="T1" fmla="*/ 3 h 3"/>
                  <a:gd name="T2" fmla="*/ 3 w 37"/>
                  <a:gd name="T3" fmla="*/ 3 h 3"/>
                  <a:gd name="T4" fmla="*/ 3 w 37"/>
                  <a:gd name="T5" fmla="*/ 0 h 3"/>
                  <a:gd name="T6" fmla="*/ 37 w 37"/>
                  <a:gd name="T7" fmla="*/ 0 h 3"/>
                  <a:gd name="T8" fmla="*/ 37 w 37"/>
                  <a:gd name="T9" fmla="*/ 3 h 3"/>
                </a:gdLst>
                <a:ahLst/>
                <a:cxnLst>
                  <a:cxn ang="0">
                    <a:pos x="T0" y="T1"/>
                  </a:cxn>
                  <a:cxn ang="0">
                    <a:pos x="T2" y="T3"/>
                  </a:cxn>
                  <a:cxn ang="0">
                    <a:pos x="T4" y="T5"/>
                  </a:cxn>
                  <a:cxn ang="0">
                    <a:pos x="T6" y="T7"/>
                  </a:cxn>
                  <a:cxn ang="0">
                    <a:pos x="T8" y="T9"/>
                  </a:cxn>
                </a:cxnLst>
                <a:rect l="0" t="0" r="r" b="b"/>
                <a:pathLst>
                  <a:path w="37" h="3">
                    <a:moveTo>
                      <a:pt x="37" y="3"/>
                    </a:moveTo>
                    <a:cubicBezTo>
                      <a:pt x="37" y="3"/>
                      <a:pt x="0" y="3"/>
                      <a:pt x="3" y="3"/>
                    </a:cubicBezTo>
                    <a:cubicBezTo>
                      <a:pt x="5" y="3"/>
                      <a:pt x="5" y="0"/>
                      <a:pt x="3" y="0"/>
                    </a:cubicBezTo>
                    <a:cubicBezTo>
                      <a:pt x="0" y="0"/>
                      <a:pt x="37" y="0"/>
                      <a:pt x="37" y="0"/>
                    </a:cubicBezTo>
                    <a:lnTo>
                      <a:pt x="37" y="3"/>
                    </a:lnTo>
                    <a:close/>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199" name="Freeform 94"/>
              <p:cNvSpPr>
                <a:spLocks/>
              </p:cNvSpPr>
              <p:nvPr/>
            </p:nvSpPr>
            <p:spPr bwMode="auto">
              <a:xfrm>
                <a:off x="6907213" y="2347913"/>
                <a:ext cx="68263" cy="7938"/>
              </a:xfrm>
              <a:custGeom>
                <a:avLst/>
                <a:gdLst>
                  <a:gd name="T0" fmla="*/ 18 w 18"/>
                  <a:gd name="T1" fmla="*/ 2 h 2"/>
                  <a:gd name="T2" fmla="*/ 2 w 18"/>
                  <a:gd name="T3" fmla="*/ 2 h 2"/>
                  <a:gd name="T4" fmla="*/ 2 w 18"/>
                  <a:gd name="T5" fmla="*/ 0 h 2"/>
                  <a:gd name="T6" fmla="*/ 18 w 18"/>
                  <a:gd name="T7" fmla="*/ 0 h 2"/>
                  <a:gd name="T8" fmla="*/ 18 w 18"/>
                  <a:gd name="T9" fmla="*/ 2 h 2"/>
                </a:gdLst>
                <a:ahLst/>
                <a:cxnLst>
                  <a:cxn ang="0">
                    <a:pos x="T0" y="T1"/>
                  </a:cxn>
                  <a:cxn ang="0">
                    <a:pos x="T2" y="T3"/>
                  </a:cxn>
                  <a:cxn ang="0">
                    <a:pos x="T4" y="T5"/>
                  </a:cxn>
                  <a:cxn ang="0">
                    <a:pos x="T6" y="T7"/>
                  </a:cxn>
                  <a:cxn ang="0">
                    <a:pos x="T8" y="T9"/>
                  </a:cxn>
                </a:cxnLst>
                <a:rect l="0" t="0" r="r" b="b"/>
                <a:pathLst>
                  <a:path w="18" h="2">
                    <a:moveTo>
                      <a:pt x="18" y="2"/>
                    </a:moveTo>
                    <a:cubicBezTo>
                      <a:pt x="18" y="2"/>
                      <a:pt x="0" y="2"/>
                      <a:pt x="2" y="2"/>
                    </a:cubicBezTo>
                    <a:cubicBezTo>
                      <a:pt x="4" y="2"/>
                      <a:pt x="4" y="0"/>
                      <a:pt x="2" y="0"/>
                    </a:cubicBezTo>
                    <a:cubicBezTo>
                      <a:pt x="0" y="0"/>
                      <a:pt x="18" y="0"/>
                      <a:pt x="18" y="0"/>
                    </a:cubicBezTo>
                    <a:cubicBezTo>
                      <a:pt x="18" y="2"/>
                      <a:pt x="18" y="2"/>
                      <a:pt x="18" y="2"/>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00" name="Freeform 95"/>
              <p:cNvSpPr>
                <a:spLocks/>
              </p:cNvSpPr>
              <p:nvPr/>
            </p:nvSpPr>
            <p:spPr bwMode="auto">
              <a:xfrm>
                <a:off x="6829426" y="2476501"/>
                <a:ext cx="138113" cy="11113"/>
              </a:xfrm>
              <a:custGeom>
                <a:avLst/>
                <a:gdLst>
                  <a:gd name="T0" fmla="*/ 37 w 37"/>
                  <a:gd name="T1" fmla="*/ 3 h 3"/>
                  <a:gd name="T2" fmla="*/ 3 w 37"/>
                  <a:gd name="T3" fmla="*/ 3 h 3"/>
                  <a:gd name="T4" fmla="*/ 3 w 37"/>
                  <a:gd name="T5" fmla="*/ 0 h 3"/>
                  <a:gd name="T6" fmla="*/ 37 w 37"/>
                  <a:gd name="T7" fmla="*/ 0 h 3"/>
                  <a:gd name="T8" fmla="*/ 37 w 37"/>
                  <a:gd name="T9" fmla="*/ 3 h 3"/>
                </a:gdLst>
                <a:ahLst/>
                <a:cxnLst>
                  <a:cxn ang="0">
                    <a:pos x="T0" y="T1"/>
                  </a:cxn>
                  <a:cxn ang="0">
                    <a:pos x="T2" y="T3"/>
                  </a:cxn>
                  <a:cxn ang="0">
                    <a:pos x="T4" y="T5"/>
                  </a:cxn>
                  <a:cxn ang="0">
                    <a:pos x="T6" y="T7"/>
                  </a:cxn>
                  <a:cxn ang="0">
                    <a:pos x="T8" y="T9"/>
                  </a:cxn>
                </a:cxnLst>
                <a:rect l="0" t="0" r="r" b="b"/>
                <a:pathLst>
                  <a:path w="37" h="3">
                    <a:moveTo>
                      <a:pt x="37" y="3"/>
                    </a:moveTo>
                    <a:cubicBezTo>
                      <a:pt x="37" y="3"/>
                      <a:pt x="0" y="3"/>
                      <a:pt x="3" y="3"/>
                    </a:cubicBezTo>
                    <a:cubicBezTo>
                      <a:pt x="5" y="3"/>
                      <a:pt x="5" y="0"/>
                      <a:pt x="3" y="0"/>
                    </a:cubicBezTo>
                    <a:cubicBezTo>
                      <a:pt x="0" y="0"/>
                      <a:pt x="37" y="0"/>
                      <a:pt x="37" y="0"/>
                    </a:cubicBezTo>
                    <a:lnTo>
                      <a:pt x="37" y="3"/>
                    </a:lnTo>
                    <a:close/>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01" name="Freeform 96"/>
              <p:cNvSpPr>
                <a:spLocks/>
              </p:cNvSpPr>
              <p:nvPr/>
            </p:nvSpPr>
            <p:spPr bwMode="auto">
              <a:xfrm>
                <a:off x="6967538" y="2292351"/>
                <a:ext cx="131763" cy="93663"/>
              </a:xfrm>
              <a:custGeom>
                <a:avLst/>
                <a:gdLst>
                  <a:gd name="T0" fmla="*/ 30 w 35"/>
                  <a:gd name="T1" fmla="*/ 10 h 25"/>
                  <a:gd name="T2" fmla="*/ 11 w 35"/>
                  <a:gd name="T3" fmla="*/ 2 h 25"/>
                  <a:gd name="T4" fmla="*/ 2 w 35"/>
                  <a:gd name="T5" fmla="*/ 5 h 25"/>
                  <a:gd name="T6" fmla="*/ 5 w 35"/>
                  <a:gd name="T7" fmla="*/ 14 h 25"/>
                  <a:gd name="T8" fmla="*/ 24 w 35"/>
                  <a:gd name="T9" fmla="*/ 23 h 25"/>
                  <a:gd name="T10" fmla="*/ 34 w 35"/>
                  <a:gd name="T11" fmla="*/ 20 h 25"/>
                  <a:gd name="T12" fmla="*/ 30 w 35"/>
                  <a:gd name="T13" fmla="*/ 10 h 25"/>
                </a:gdLst>
                <a:ahLst/>
                <a:cxnLst>
                  <a:cxn ang="0">
                    <a:pos x="T0" y="T1"/>
                  </a:cxn>
                  <a:cxn ang="0">
                    <a:pos x="T2" y="T3"/>
                  </a:cxn>
                  <a:cxn ang="0">
                    <a:pos x="T4" y="T5"/>
                  </a:cxn>
                  <a:cxn ang="0">
                    <a:pos x="T6" y="T7"/>
                  </a:cxn>
                  <a:cxn ang="0">
                    <a:pos x="T8" y="T9"/>
                  </a:cxn>
                  <a:cxn ang="0">
                    <a:pos x="T10" y="T11"/>
                  </a:cxn>
                  <a:cxn ang="0">
                    <a:pos x="T12" y="T13"/>
                  </a:cxn>
                </a:cxnLst>
                <a:rect l="0" t="0" r="r" b="b"/>
                <a:pathLst>
                  <a:path w="35" h="25">
                    <a:moveTo>
                      <a:pt x="30" y="10"/>
                    </a:moveTo>
                    <a:cubicBezTo>
                      <a:pt x="11" y="2"/>
                      <a:pt x="11" y="2"/>
                      <a:pt x="11" y="2"/>
                    </a:cubicBezTo>
                    <a:cubicBezTo>
                      <a:pt x="7" y="0"/>
                      <a:pt x="3" y="2"/>
                      <a:pt x="2" y="5"/>
                    </a:cubicBezTo>
                    <a:cubicBezTo>
                      <a:pt x="0" y="9"/>
                      <a:pt x="2" y="13"/>
                      <a:pt x="5" y="14"/>
                    </a:cubicBezTo>
                    <a:cubicBezTo>
                      <a:pt x="24" y="23"/>
                      <a:pt x="24" y="23"/>
                      <a:pt x="24" y="23"/>
                    </a:cubicBezTo>
                    <a:cubicBezTo>
                      <a:pt x="28" y="25"/>
                      <a:pt x="32" y="23"/>
                      <a:pt x="34" y="20"/>
                    </a:cubicBezTo>
                    <a:cubicBezTo>
                      <a:pt x="35" y="16"/>
                      <a:pt x="34" y="12"/>
                      <a:pt x="30" y="10"/>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02" name="Freeform 97"/>
              <p:cNvSpPr>
                <a:spLocks/>
              </p:cNvSpPr>
              <p:nvPr/>
            </p:nvSpPr>
            <p:spPr bwMode="auto">
              <a:xfrm>
                <a:off x="6967538" y="2430463"/>
                <a:ext cx="131763" cy="93663"/>
              </a:xfrm>
              <a:custGeom>
                <a:avLst/>
                <a:gdLst>
                  <a:gd name="T0" fmla="*/ 11 w 35"/>
                  <a:gd name="T1" fmla="*/ 23 h 25"/>
                  <a:gd name="T2" fmla="*/ 30 w 35"/>
                  <a:gd name="T3" fmla="*/ 15 h 25"/>
                  <a:gd name="T4" fmla="*/ 34 w 35"/>
                  <a:gd name="T5" fmla="*/ 5 h 25"/>
                  <a:gd name="T6" fmla="*/ 24 w 35"/>
                  <a:gd name="T7" fmla="*/ 2 h 25"/>
                  <a:gd name="T8" fmla="*/ 5 w 35"/>
                  <a:gd name="T9" fmla="*/ 11 h 25"/>
                  <a:gd name="T10" fmla="*/ 2 w 35"/>
                  <a:gd name="T11" fmla="*/ 20 h 25"/>
                  <a:gd name="T12" fmla="*/ 11 w 35"/>
                  <a:gd name="T13" fmla="*/ 23 h 25"/>
                </a:gdLst>
                <a:ahLst/>
                <a:cxnLst>
                  <a:cxn ang="0">
                    <a:pos x="T0" y="T1"/>
                  </a:cxn>
                  <a:cxn ang="0">
                    <a:pos x="T2" y="T3"/>
                  </a:cxn>
                  <a:cxn ang="0">
                    <a:pos x="T4" y="T5"/>
                  </a:cxn>
                  <a:cxn ang="0">
                    <a:pos x="T6" y="T7"/>
                  </a:cxn>
                  <a:cxn ang="0">
                    <a:pos x="T8" y="T9"/>
                  </a:cxn>
                  <a:cxn ang="0">
                    <a:pos x="T10" y="T11"/>
                  </a:cxn>
                  <a:cxn ang="0">
                    <a:pos x="T12" y="T13"/>
                  </a:cxn>
                </a:cxnLst>
                <a:rect l="0" t="0" r="r" b="b"/>
                <a:pathLst>
                  <a:path w="35" h="25">
                    <a:moveTo>
                      <a:pt x="11" y="23"/>
                    </a:moveTo>
                    <a:cubicBezTo>
                      <a:pt x="30" y="15"/>
                      <a:pt x="30" y="15"/>
                      <a:pt x="30" y="15"/>
                    </a:cubicBezTo>
                    <a:cubicBezTo>
                      <a:pt x="34" y="13"/>
                      <a:pt x="35" y="9"/>
                      <a:pt x="34" y="5"/>
                    </a:cubicBezTo>
                    <a:cubicBezTo>
                      <a:pt x="32" y="2"/>
                      <a:pt x="28" y="0"/>
                      <a:pt x="24" y="2"/>
                    </a:cubicBezTo>
                    <a:cubicBezTo>
                      <a:pt x="5" y="11"/>
                      <a:pt x="5" y="11"/>
                      <a:pt x="5" y="11"/>
                    </a:cubicBezTo>
                    <a:cubicBezTo>
                      <a:pt x="2" y="12"/>
                      <a:pt x="0" y="16"/>
                      <a:pt x="2" y="20"/>
                    </a:cubicBezTo>
                    <a:cubicBezTo>
                      <a:pt x="3" y="23"/>
                      <a:pt x="7" y="25"/>
                      <a:pt x="11" y="23"/>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03" name="Rectangle 98"/>
              <p:cNvSpPr>
                <a:spLocks noChangeArrowheads="1"/>
              </p:cNvSpPr>
              <p:nvPr/>
            </p:nvSpPr>
            <p:spPr bwMode="auto">
              <a:xfrm>
                <a:off x="7002463" y="2347913"/>
                <a:ext cx="93663" cy="120650"/>
              </a:xfrm>
              <a:prstGeom prst="rect">
                <a:avLst/>
              </a:prstGeom>
              <a:solidFill>
                <a:srgbClr val="FFF8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04" name="Freeform 99"/>
              <p:cNvSpPr>
                <a:spLocks/>
              </p:cNvSpPr>
              <p:nvPr/>
            </p:nvSpPr>
            <p:spPr bwMode="auto">
              <a:xfrm>
                <a:off x="6889751" y="2374901"/>
                <a:ext cx="104775" cy="127000"/>
              </a:xfrm>
              <a:custGeom>
                <a:avLst/>
                <a:gdLst>
                  <a:gd name="T0" fmla="*/ 0 w 28"/>
                  <a:gd name="T1" fmla="*/ 14 h 34"/>
                  <a:gd name="T2" fmla="*/ 0 w 28"/>
                  <a:gd name="T3" fmla="*/ 20 h 34"/>
                  <a:gd name="T4" fmla="*/ 14 w 28"/>
                  <a:gd name="T5" fmla="*/ 34 h 34"/>
                  <a:gd name="T6" fmla="*/ 28 w 28"/>
                  <a:gd name="T7" fmla="*/ 20 h 34"/>
                  <a:gd name="T8" fmla="*/ 28 w 28"/>
                  <a:gd name="T9" fmla="*/ 14 h 34"/>
                  <a:gd name="T10" fmla="*/ 14 w 28"/>
                  <a:gd name="T11" fmla="*/ 0 h 34"/>
                  <a:gd name="T12" fmla="*/ 0 w 28"/>
                  <a:gd name="T13" fmla="*/ 14 h 34"/>
                </a:gdLst>
                <a:ahLst/>
                <a:cxnLst>
                  <a:cxn ang="0">
                    <a:pos x="T0" y="T1"/>
                  </a:cxn>
                  <a:cxn ang="0">
                    <a:pos x="T2" y="T3"/>
                  </a:cxn>
                  <a:cxn ang="0">
                    <a:pos x="T4" y="T5"/>
                  </a:cxn>
                  <a:cxn ang="0">
                    <a:pos x="T6" y="T7"/>
                  </a:cxn>
                  <a:cxn ang="0">
                    <a:pos x="T8" y="T9"/>
                  </a:cxn>
                  <a:cxn ang="0">
                    <a:pos x="T10" y="T11"/>
                  </a:cxn>
                  <a:cxn ang="0">
                    <a:pos x="T12" y="T13"/>
                  </a:cxn>
                </a:cxnLst>
                <a:rect l="0" t="0" r="r" b="b"/>
                <a:pathLst>
                  <a:path w="28" h="34">
                    <a:moveTo>
                      <a:pt x="0" y="14"/>
                    </a:moveTo>
                    <a:cubicBezTo>
                      <a:pt x="0" y="20"/>
                      <a:pt x="0" y="20"/>
                      <a:pt x="0" y="20"/>
                    </a:cubicBezTo>
                    <a:cubicBezTo>
                      <a:pt x="0" y="28"/>
                      <a:pt x="6" y="34"/>
                      <a:pt x="14" y="34"/>
                    </a:cubicBezTo>
                    <a:cubicBezTo>
                      <a:pt x="22" y="34"/>
                      <a:pt x="28" y="28"/>
                      <a:pt x="28" y="20"/>
                    </a:cubicBezTo>
                    <a:cubicBezTo>
                      <a:pt x="28" y="14"/>
                      <a:pt x="28" y="14"/>
                      <a:pt x="28" y="14"/>
                    </a:cubicBezTo>
                    <a:cubicBezTo>
                      <a:pt x="28" y="6"/>
                      <a:pt x="22" y="0"/>
                      <a:pt x="14" y="0"/>
                    </a:cubicBezTo>
                    <a:cubicBezTo>
                      <a:pt x="6" y="0"/>
                      <a:pt x="0" y="6"/>
                      <a:pt x="0" y="14"/>
                    </a:cubicBezTo>
                  </a:path>
                </a:pathLst>
              </a:custGeom>
              <a:solidFill>
                <a:srgbClr val="FEF0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05" name="Freeform 100"/>
              <p:cNvSpPr>
                <a:spLocks/>
              </p:cNvSpPr>
              <p:nvPr/>
            </p:nvSpPr>
            <p:spPr bwMode="auto">
              <a:xfrm>
                <a:off x="7061201" y="2671763"/>
                <a:ext cx="331788" cy="36513"/>
              </a:xfrm>
              <a:custGeom>
                <a:avLst/>
                <a:gdLst>
                  <a:gd name="T0" fmla="*/ 83 w 88"/>
                  <a:gd name="T1" fmla="*/ 0 h 10"/>
                  <a:gd name="T2" fmla="*/ 5 w 88"/>
                  <a:gd name="T3" fmla="*/ 0 h 10"/>
                  <a:gd name="T4" fmla="*/ 0 w 88"/>
                  <a:gd name="T5" fmla="*/ 5 h 10"/>
                  <a:gd name="T6" fmla="*/ 5 w 88"/>
                  <a:gd name="T7" fmla="*/ 10 h 10"/>
                  <a:gd name="T8" fmla="*/ 83 w 88"/>
                  <a:gd name="T9" fmla="*/ 10 h 10"/>
                  <a:gd name="T10" fmla="*/ 88 w 88"/>
                  <a:gd name="T11" fmla="*/ 5 h 10"/>
                  <a:gd name="T12" fmla="*/ 83 w 8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8" h="10">
                    <a:moveTo>
                      <a:pt x="83" y="0"/>
                    </a:moveTo>
                    <a:cubicBezTo>
                      <a:pt x="5" y="0"/>
                      <a:pt x="5" y="0"/>
                      <a:pt x="5" y="0"/>
                    </a:cubicBezTo>
                    <a:cubicBezTo>
                      <a:pt x="3" y="0"/>
                      <a:pt x="0" y="2"/>
                      <a:pt x="0" y="5"/>
                    </a:cubicBezTo>
                    <a:cubicBezTo>
                      <a:pt x="0" y="8"/>
                      <a:pt x="3" y="10"/>
                      <a:pt x="5" y="10"/>
                    </a:cubicBezTo>
                    <a:cubicBezTo>
                      <a:pt x="83" y="10"/>
                      <a:pt x="83" y="10"/>
                      <a:pt x="83" y="10"/>
                    </a:cubicBezTo>
                    <a:cubicBezTo>
                      <a:pt x="86" y="10"/>
                      <a:pt x="88" y="8"/>
                      <a:pt x="88" y="5"/>
                    </a:cubicBezTo>
                    <a:cubicBezTo>
                      <a:pt x="88" y="2"/>
                      <a:pt x="86" y="0"/>
                      <a:pt x="83" y="0"/>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06" name="Freeform 101"/>
              <p:cNvSpPr>
                <a:spLocks/>
              </p:cNvSpPr>
              <p:nvPr/>
            </p:nvSpPr>
            <p:spPr bwMode="auto">
              <a:xfrm>
                <a:off x="7340601" y="2611438"/>
                <a:ext cx="52388" cy="225425"/>
              </a:xfrm>
              <a:custGeom>
                <a:avLst/>
                <a:gdLst>
                  <a:gd name="T0" fmla="*/ 0 w 14"/>
                  <a:gd name="T1" fmla="*/ 7 h 60"/>
                  <a:gd name="T2" fmla="*/ 0 w 14"/>
                  <a:gd name="T3" fmla="*/ 53 h 60"/>
                  <a:gd name="T4" fmla="*/ 7 w 14"/>
                  <a:gd name="T5" fmla="*/ 60 h 60"/>
                  <a:gd name="T6" fmla="*/ 14 w 14"/>
                  <a:gd name="T7" fmla="*/ 53 h 60"/>
                  <a:gd name="T8" fmla="*/ 14 w 14"/>
                  <a:gd name="T9" fmla="*/ 7 h 60"/>
                  <a:gd name="T10" fmla="*/ 7 w 14"/>
                  <a:gd name="T11" fmla="*/ 0 h 60"/>
                  <a:gd name="T12" fmla="*/ 0 w 14"/>
                  <a:gd name="T13" fmla="*/ 7 h 60"/>
                </a:gdLst>
                <a:ahLst/>
                <a:cxnLst>
                  <a:cxn ang="0">
                    <a:pos x="T0" y="T1"/>
                  </a:cxn>
                  <a:cxn ang="0">
                    <a:pos x="T2" y="T3"/>
                  </a:cxn>
                  <a:cxn ang="0">
                    <a:pos x="T4" y="T5"/>
                  </a:cxn>
                  <a:cxn ang="0">
                    <a:pos x="T6" y="T7"/>
                  </a:cxn>
                  <a:cxn ang="0">
                    <a:pos x="T8" y="T9"/>
                  </a:cxn>
                  <a:cxn ang="0">
                    <a:pos x="T10" y="T11"/>
                  </a:cxn>
                  <a:cxn ang="0">
                    <a:pos x="T12" y="T13"/>
                  </a:cxn>
                </a:cxnLst>
                <a:rect l="0" t="0" r="r" b="b"/>
                <a:pathLst>
                  <a:path w="14" h="60">
                    <a:moveTo>
                      <a:pt x="0" y="7"/>
                    </a:moveTo>
                    <a:cubicBezTo>
                      <a:pt x="0" y="53"/>
                      <a:pt x="0" y="53"/>
                      <a:pt x="0" y="53"/>
                    </a:cubicBezTo>
                    <a:cubicBezTo>
                      <a:pt x="0" y="57"/>
                      <a:pt x="3" y="60"/>
                      <a:pt x="7" y="60"/>
                    </a:cubicBezTo>
                    <a:cubicBezTo>
                      <a:pt x="11" y="60"/>
                      <a:pt x="14" y="57"/>
                      <a:pt x="14" y="53"/>
                    </a:cubicBezTo>
                    <a:cubicBezTo>
                      <a:pt x="14" y="7"/>
                      <a:pt x="14" y="7"/>
                      <a:pt x="14" y="7"/>
                    </a:cubicBezTo>
                    <a:cubicBezTo>
                      <a:pt x="14" y="3"/>
                      <a:pt x="11" y="0"/>
                      <a:pt x="7" y="0"/>
                    </a:cubicBezTo>
                    <a:cubicBezTo>
                      <a:pt x="3" y="0"/>
                      <a:pt x="0" y="3"/>
                      <a:pt x="0" y="7"/>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07" name="Freeform 102"/>
              <p:cNvSpPr>
                <a:spLocks/>
              </p:cNvSpPr>
              <p:nvPr/>
            </p:nvSpPr>
            <p:spPr bwMode="auto">
              <a:xfrm>
                <a:off x="7046913" y="2716213"/>
                <a:ext cx="327025" cy="34925"/>
              </a:xfrm>
              <a:custGeom>
                <a:avLst/>
                <a:gdLst>
                  <a:gd name="T0" fmla="*/ 82 w 87"/>
                  <a:gd name="T1" fmla="*/ 0 h 9"/>
                  <a:gd name="T2" fmla="*/ 4 w 87"/>
                  <a:gd name="T3" fmla="*/ 0 h 9"/>
                  <a:gd name="T4" fmla="*/ 0 w 87"/>
                  <a:gd name="T5" fmla="*/ 4 h 9"/>
                  <a:gd name="T6" fmla="*/ 4 w 87"/>
                  <a:gd name="T7" fmla="*/ 9 h 9"/>
                  <a:gd name="T8" fmla="*/ 82 w 87"/>
                  <a:gd name="T9" fmla="*/ 9 h 9"/>
                  <a:gd name="T10" fmla="*/ 87 w 87"/>
                  <a:gd name="T11" fmla="*/ 4 h 9"/>
                  <a:gd name="T12" fmla="*/ 82 w 8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7" h="9">
                    <a:moveTo>
                      <a:pt x="82" y="0"/>
                    </a:moveTo>
                    <a:cubicBezTo>
                      <a:pt x="4" y="0"/>
                      <a:pt x="4" y="0"/>
                      <a:pt x="4" y="0"/>
                    </a:cubicBezTo>
                    <a:cubicBezTo>
                      <a:pt x="2" y="0"/>
                      <a:pt x="0" y="2"/>
                      <a:pt x="0" y="4"/>
                    </a:cubicBezTo>
                    <a:cubicBezTo>
                      <a:pt x="0" y="7"/>
                      <a:pt x="2" y="9"/>
                      <a:pt x="4" y="9"/>
                    </a:cubicBezTo>
                    <a:cubicBezTo>
                      <a:pt x="82" y="9"/>
                      <a:pt x="82" y="9"/>
                      <a:pt x="82" y="9"/>
                    </a:cubicBezTo>
                    <a:cubicBezTo>
                      <a:pt x="85" y="9"/>
                      <a:pt x="87" y="7"/>
                      <a:pt x="87" y="4"/>
                    </a:cubicBezTo>
                    <a:cubicBezTo>
                      <a:pt x="87" y="2"/>
                      <a:pt x="85" y="0"/>
                      <a:pt x="82" y="0"/>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08" name="Freeform 103"/>
              <p:cNvSpPr>
                <a:spLocks/>
              </p:cNvSpPr>
              <p:nvPr/>
            </p:nvSpPr>
            <p:spPr bwMode="auto">
              <a:xfrm>
                <a:off x="7061201" y="2757488"/>
                <a:ext cx="331788" cy="38100"/>
              </a:xfrm>
              <a:custGeom>
                <a:avLst/>
                <a:gdLst>
                  <a:gd name="T0" fmla="*/ 83 w 88"/>
                  <a:gd name="T1" fmla="*/ 0 h 10"/>
                  <a:gd name="T2" fmla="*/ 5 w 88"/>
                  <a:gd name="T3" fmla="*/ 0 h 10"/>
                  <a:gd name="T4" fmla="*/ 0 w 88"/>
                  <a:gd name="T5" fmla="*/ 5 h 10"/>
                  <a:gd name="T6" fmla="*/ 5 w 88"/>
                  <a:gd name="T7" fmla="*/ 10 h 10"/>
                  <a:gd name="T8" fmla="*/ 83 w 88"/>
                  <a:gd name="T9" fmla="*/ 10 h 10"/>
                  <a:gd name="T10" fmla="*/ 88 w 88"/>
                  <a:gd name="T11" fmla="*/ 5 h 10"/>
                  <a:gd name="T12" fmla="*/ 83 w 8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8" h="10">
                    <a:moveTo>
                      <a:pt x="83" y="0"/>
                    </a:moveTo>
                    <a:cubicBezTo>
                      <a:pt x="5" y="0"/>
                      <a:pt x="5" y="0"/>
                      <a:pt x="5" y="0"/>
                    </a:cubicBezTo>
                    <a:cubicBezTo>
                      <a:pt x="3" y="0"/>
                      <a:pt x="0" y="2"/>
                      <a:pt x="0" y="5"/>
                    </a:cubicBezTo>
                    <a:cubicBezTo>
                      <a:pt x="0" y="7"/>
                      <a:pt x="3" y="10"/>
                      <a:pt x="5" y="10"/>
                    </a:cubicBezTo>
                    <a:cubicBezTo>
                      <a:pt x="83" y="10"/>
                      <a:pt x="83" y="10"/>
                      <a:pt x="83" y="10"/>
                    </a:cubicBezTo>
                    <a:cubicBezTo>
                      <a:pt x="86" y="10"/>
                      <a:pt x="88" y="7"/>
                      <a:pt x="88" y="5"/>
                    </a:cubicBezTo>
                    <a:cubicBezTo>
                      <a:pt x="88" y="2"/>
                      <a:pt x="86" y="0"/>
                      <a:pt x="83" y="0"/>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09" name="Freeform 104"/>
              <p:cNvSpPr>
                <a:spLocks/>
              </p:cNvSpPr>
              <p:nvPr/>
            </p:nvSpPr>
            <p:spPr bwMode="auto">
              <a:xfrm>
                <a:off x="7099301" y="2803526"/>
                <a:ext cx="282575" cy="33338"/>
              </a:xfrm>
              <a:custGeom>
                <a:avLst/>
                <a:gdLst>
                  <a:gd name="T0" fmla="*/ 71 w 75"/>
                  <a:gd name="T1" fmla="*/ 0 h 9"/>
                  <a:gd name="T2" fmla="*/ 4 w 75"/>
                  <a:gd name="T3" fmla="*/ 0 h 9"/>
                  <a:gd name="T4" fmla="*/ 0 w 75"/>
                  <a:gd name="T5" fmla="*/ 4 h 9"/>
                  <a:gd name="T6" fmla="*/ 4 w 75"/>
                  <a:gd name="T7" fmla="*/ 9 h 9"/>
                  <a:gd name="T8" fmla="*/ 71 w 75"/>
                  <a:gd name="T9" fmla="*/ 9 h 9"/>
                  <a:gd name="T10" fmla="*/ 75 w 75"/>
                  <a:gd name="T11" fmla="*/ 4 h 9"/>
                  <a:gd name="T12" fmla="*/ 71 w 7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75" h="9">
                    <a:moveTo>
                      <a:pt x="71" y="0"/>
                    </a:moveTo>
                    <a:cubicBezTo>
                      <a:pt x="4" y="0"/>
                      <a:pt x="4" y="0"/>
                      <a:pt x="4" y="0"/>
                    </a:cubicBezTo>
                    <a:cubicBezTo>
                      <a:pt x="2" y="0"/>
                      <a:pt x="0" y="2"/>
                      <a:pt x="0" y="4"/>
                    </a:cubicBezTo>
                    <a:cubicBezTo>
                      <a:pt x="0" y="7"/>
                      <a:pt x="2" y="9"/>
                      <a:pt x="4" y="9"/>
                    </a:cubicBezTo>
                    <a:cubicBezTo>
                      <a:pt x="71" y="9"/>
                      <a:pt x="71" y="9"/>
                      <a:pt x="71" y="9"/>
                    </a:cubicBezTo>
                    <a:cubicBezTo>
                      <a:pt x="73" y="9"/>
                      <a:pt x="75" y="7"/>
                      <a:pt x="75" y="4"/>
                    </a:cubicBezTo>
                    <a:cubicBezTo>
                      <a:pt x="75" y="2"/>
                      <a:pt x="73" y="0"/>
                      <a:pt x="71" y="0"/>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10" name="Freeform 105"/>
              <p:cNvSpPr>
                <a:spLocks/>
              </p:cNvSpPr>
              <p:nvPr/>
            </p:nvSpPr>
            <p:spPr bwMode="auto">
              <a:xfrm>
                <a:off x="7200901" y="2708276"/>
                <a:ext cx="139700" cy="7938"/>
              </a:xfrm>
              <a:custGeom>
                <a:avLst/>
                <a:gdLst>
                  <a:gd name="T0" fmla="*/ 37 w 37"/>
                  <a:gd name="T1" fmla="*/ 2 h 2"/>
                  <a:gd name="T2" fmla="*/ 2 w 37"/>
                  <a:gd name="T3" fmla="*/ 2 h 2"/>
                  <a:gd name="T4" fmla="*/ 2 w 37"/>
                  <a:gd name="T5" fmla="*/ 0 h 2"/>
                  <a:gd name="T6" fmla="*/ 37 w 37"/>
                  <a:gd name="T7" fmla="*/ 0 h 2"/>
                  <a:gd name="T8" fmla="*/ 37 w 37"/>
                  <a:gd name="T9" fmla="*/ 2 h 2"/>
                </a:gdLst>
                <a:ahLst/>
                <a:cxnLst>
                  <a:cxn ang="0">
                    <a:pos x="T0" y="T1"/>
                  </a:cxn>
                  <a:cxn ang="0">
                    <a:pos x="T2" y="T3"/>
                  </a:cxn>
                  <a:cxn ang="0">
                    <a:pos x="T4" y="T5"/>
                  </a:cxn>
                  <a:cxn ang="0">
                    <a:pos x="T6" y="T7"/>
                  </a:cxn>
                  <a:cxn ang="0">
                    <a:pos x="T8" y="T9"/>
                  </a:cxn>
                </a:cxnLst>
                <a:rect l="0" t="0" r="r" b="b"/>
                <a:pathLst>
                  <a:path w="37" h="2">
                    <a:moveTo>
                      <a:pt x="37" y="2"/>
                    </a:moveTo>
                    <a:cubicBezTo>
                      <a:pt x="37" y="2"/>
                      <a:pt x="0" y="2"/>
                      <a:pt x="2" y="2"/>
                    </a:cubicBezTo>
                    <a:cubicBezTo>
                      <a:pt x="5" y="2"/>
                      <a:pt x="5" y="0"/>
                      <a:pt x="2" y="0"/>
                    </a:cubicBezTo>
                    <a:cubicBezTo>
                      <a:pt x="0" y="0"/>
                      <a:pt x="37" y="0"/>
                      <a:pt x="37" y="0"/>
                    </a:cubicBezTo>
                    <a:lnTo>
                      <a:pt x="37" y="2"/>
                    </a:lnTo>
                    <a:close/>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11" name="Freeform 106"/>
              <p:cNvSpPr>
                <a:spLocks/>
              </p:cNvSpPr>
              <p:nvPr/>
            </p:nvSpPr>
            <p:spPr bwMode="auto">
              <a:xfrm>
                <a:off x="7280276" y="2663826"/>
                <a:ext cx="66675" cy="7938"/>
              </a:xfrm>
              <a:custGeom>
                <a:avLst/>
                <a:gdLst>
                  <a:gd name="T0" fmla="*/ 18 w 18"/>
                  <a:gd name="T1" fmla="*/ 2 h 2"/>
                  <a:gd name="T2" fmla="*/ 2 w 18"/>
                  <a:gd name="T3" fmla="*/ 2 h 2"/>
                  <a:gd name="T4" fmla="*/ 2 w 18"/>
                  <a:gd name="T5" fmla="*/ 0 h 2"/>
                  <a:gd name="T6" fmla="*/ 18 w 18"/>
                  <a:gd name="T7" fmla="*/ 0 h 2"/>
                  <a:gd name="T8" fmla="*/ 18 w 18"/>
                  <a:gd name="T9" fmla="*/ 2 h 2"/>
                </a:gdLst>
                <a:ahLst/>
                <a:cxnLst>
                  <a:cxn ang="0">
                    <a:pos x="T0" y="T1"/>
                  </a:cxn>
                  <a:cxn ang="0">
                    <a:pos x="T2" y="T3"/>
                  </a:cxn>
                  <a:cxn ang="0">
                    <a:pos x="T4" y="T5"/>
                  </a:cxn>
                  <a:cxn ang="0">
                    <a:pos x="T6" y="T7"/>
                  </a:cxn>
                  <a:cxn ang="0">
                    <a:pos x="T8" y="T9"/>
                  </a:cxn>
                </a:cxnLst>
                <a:rect l="0" t="0" r="r" b="b"/>
                <a:pathLst>
                  <a:path w="18" h="2">
                    <a:moveTo>
                      <a:pt x="18" y="2"/>
                    </a:moveTo>
                    <a:cubicBezTo>
                      <a:pt x="18" y="2"/>
                      <a:pt x="0" y="2"/>
                      <a:pt x="2" y="2"/>
                    </a:cubicBezTo>
                    <a:cubicBezTo>
                      <a:pt x="4" y="2"/>
                      <a:pt x="4" y="0"/>
                      <a:pt x="2" y="0"/>
                    </a:cubicBezTo>
                    <a:cubicBezTo>
                      <a:pt x="0" y="0"/>
                      <a:pt x="18" y="0"/>
                      <a:pt x="18" y="0"/>
                    </a:cubicBezTo>
                    <a:cubicBezTo>
                      <a:pt x="18" y="2"/>
                      <a:pt x="18" y="2"/>
                      <a:pt x="18" y="2"/>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12" name="Freeform 107"/>
              <p:cNvSpPr>
                <a:spLocks/>
              </p:cNvSpPr>
              <p:nvPr/>
            </p:nvSpPr>
            <p:spPr bwMode="auto">
              <a:xfrm>
                <a:off x="7200901" y="2795588"/>
                <a:ext cx="139700" cy="7938"/>
              </a:xfrm>
              <a:custGeom>
                <a:avLst/>
                <a:gdLst>
                  <a:gd name="T0" fmla="*/ 37 w 37"/>
                  <a:gd name="T1" fmla="*/ 2 h 2"/>
                  <a:gd name="T2" fmla="*/ 2 w 37"/>
                  <a:gd name="T3" fmla="*/ 2 h 2"/>
                  <a:gd name="T4" fmla="*/ 2 w 37"/>
                  <a:gd name="T5" fmla="*/ 0 h 2"/>
                  <a:gd name="T6" fmla="*/ 37 w 37"/>
                  <a:gd name="T7" fmla="*/ 0 h 2"/>
                  <a:gd name="T8" fmla="*/ 37 w 37"/>
                  <a:gd name="T9" fmla="*/ 2 h 2"/>
                </a:gdLst>
                <a:ahLst/>
                <a:cxnLst>
                  <a:cxn ang="0">
                    <a:pos x="T0" y="T1"/>
                  </a:cxn>
                  <a:cxn ang="0">
                    <a:pos x="T2" y="T3"/>
                  </a:cxn>
                  <a:cxn ang="0">
                    <a:pos x="T4" y="T5"/>
                  </a:cxn>
                  <a:cxn ang="0">
                    <a:pos x="T6" y="T7"/>
                  </a:cxn>
                  <a:cxn ang="0">
                    <a:pos x="T8" y="T9"/>
                  </a:cxn>
                </a:cxnLst>
                <a:rect l="0" t="0" r="r" b="b"/>
                <a:pathLst>
                  <a:path w="37" h="2">
                    <a:moveTo>
                      <a:pt x="37" y="2"/>
                    </a:moveTo>
                    <a:cubicBezTo>
                      <a:pt x="37" y="2"/>
                      <a:pt x="0" y="2"/>
                      <a:pt x="2" y="2"/>
                    </a:cubicBezTo>
                    <a:cubicBezTo>
                      <a:pt x="5" y="2"/>
                      <a:pt x="5" y="0"/>
                      <a:pt x="2" y="0"/>
                    </a:cubicBezTo>
                    <a:cubicBezTo>
                      <a:pt x="0" y="0"/>
                      <a:pt x="37" y="0"/>
                      <a:pt x="37" y="0"/>
                    </a:cubicBezTo>
                    <a:lnTo>
                      <a:pt x="37" y="2"/>
                    </a:lnTo>
                    <a:close/>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13" name="Freeform 108"/>
              <p:cNvSpPr>
                <a:spLocks/>
              </p:cNvSpPr>
              <p:nvPr/>
            </p:nvSpPr>
            <p:spPr bwMode="auto">
              <a:xfrm>
                <a:off x="7340601" y="2608263"/>
                <a:ext cx="131763" cy="93663"/>
              </a:xfrm>
              <a:custGeom>
                <a:avLst/>
                <a:gdLst>
                  <a:gd name="T0" fmla="*/ 30 w 35"/>
                  <a:gd name="T1" fmla="*/ 11 h 25"/>
                  <a:gd name="T2" fmla="*/ 11 w 35"/>
                  <a:gd name="T3" fmla="*/ 2 h 25"/>
                  <a:gd name="T4" fmla="*/ 2 w 35"/>
                  <a:gd name="T5" fmla="*/ 5 h 25"/>
                  <a:gd name="T6" fmla="*/ 5 w 35"/>
                  <a:gd name="T7" fmla="*/ 15 h 25"/>
                  <a:gd name="T8" fmla="*/ 24 w 35"/>
                  <a:gd name="T9" fmla="*/ 23 h 25"/>
                  <a:gd name="T10" fmla="*/ 33 w 35"/>
                  <a:gd name="T11" fmla="*/ 20 h 25"/>
                  <a:gd name="T12" fmla="*/ 30 w 35"/>
                  <a:gd name="T13" fmla="*/ 11 h 25"/>
                </a:gdLst>
                <a:ahLst/>
                <a:cxnLst>
                  <a:cxn ang="0">
                    <a:pos x="T0" y="T1"/>
                  </a:cxn>
                  <a:cxn ang="0">
                    <a:pos x="T2" y="T3"/>
                  </a:cxn>
                  <a:cxn ang="0">
                    <a:pos x="T4" y="T5"/>
                  </a:cxn>
                  <a:cxn ang="0">
                    <a:pos x="T6" y="T7"/>
                  </a:cxn>
                  <a:cxn ang="0">
                    <a:pos x="T8" y="T9"/>
                  </a:cxn>
                  <a:cxn ang="0">
                    <a:pos x="T10" y="T11"/>
                  </a:cxn>
                  <a:cxn ang="0">
                    <a:pos x="T12" y="T13"/>
                  </a:cxn>
                </a:cxnLst>
                <a:rect l="0" t="0" r="r" b="b"/>
                <a:pathLst>
                  <a:path w="35" h="25">
                    <a:moveTo>
                      <a:pt x="30" y="11"/>
                    </a:moveTo>
                    <a:cubicBezTo>
                      <a:pt x="11" y="2"/>
                      <a:pt x="11" y="2"/>
                      <a:pt x="11" y="2"/>
                    </a:cubicBezTo>
                    <a:cubicBezTo>
                      <a:pt x="7" y="0"/>
                      <a:pt x="3" y="2"/>
                      <a:pt x="2" y="5"/>
                    </a:cubicBezTo>
                    <a:cubicBezTo>
                      <a:pt x="0" y="9"/>
                      <a:pt x="2" y="13"/>
                      <a:pt x="5" y="15"/>
                    </a:cubicBezTo>
                    <a:cubicBezTo>
                      <a:pt x="24" y="23"/>
                      <a:pt x="24" y="23"/>
                      <a:pt x="24" y="23"/>
                    </a:cubicBezTo>
                    <a:cubicBezTo>
                      <a:pt x="28" y="25"/>
                      <a:pt x="32" y="23"/>
                      <a:pt x="33" y="20"/>
                    </a:cubicBezTo>
                    <a:cubicBezTo>
                      <a:pt x="35" y="16"/>
                      <a:pt x="33" y="12"/>
                      <a:pt x="30" y="11"/>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14" name="Freeform 109"/>
              <p:cNvSpPr>
                <a:spLocks/>
              </p:cNvSpPr>
              <p:nvPr/>
            </p:nvSpPr>
            <p:spPr bwMode="auto">
              <a:xfrm>
                <a:off x="7340601" y="2751138"/>
                <a:ext cx="131763" cy="88900"/>
              </a:xfrm>
              <a:custGeom>
                <a:avLst/>
                <a:gdLst>
                  <a:gd name="T0" fmla="*/ 11 w 35"/>
                  <a:gd name="T1" fmla="*/ 22 h 24"/>
                  <a:gd name="T2" fmla="*/ 30 w 35"/>
                  <a:gd name="T3" fmla="*/ 14 h 24"/>
                  <a:gd name="T4" fmla="*/ 33 w 35"/>
                  <a:gd name="T5" fmla="*/ 5 h 24"/>
                  <a:gd name="T6" fmla="*/ 24 w 35"/>
                  <a:gd name="T7" fmla="*/ 1 h 24"/>
                  <a:gd name="T8" fmla="*/ 5 w 35"/>
                  <a:gd name="T9" fmla="*/ 10 h 24"/>
                  <a:gd name="T10" fmla="*/ 2 w 35"/>
                  <a:gd name="T11" fmla="*/ 19 h 24"/>
                  <a:gd name="T12" fmla="*/ 11 w 35"/>
                  <a:gd name="T13" fmla="*/ 22 h 24"/>
                </a:gdLst>
                <a:ahLst/>
                <a:cxnLst>
                  <a:cxn ang="0">
                    <a:pos x="T0" y="T1"/>
                  </a:cxn>
                  <a:cxn ang="0">
                    <a:pos x="T2" y="T3"/>
                  </a:cxn>
                  <a:cxn ang="0">
                    <a:pos x="T4" y="T5"/>
                  </a:cxn>
                  <a:cxn ang="0">
                    <a:pos x="T6" y="T7"/>
                  </a:cxn>
                  <a:cxn ang="0">
                    <a:pos x="T8" y="T9"/>
                  </a:cxn>
                  <a:cxn ang="0">
                    <a:pos x="T10" y="T11"/>
                  </a:cxn>
                  <a:cxn ang="0">
                    <a:pos x="T12" y="T13"/>
                  </a:cxn>
                </a:cxnLst>
                <a:rect l="0" t="0" r="r" b="b"/>
                <a:pathLst>
                  <a:path w="35" h="24">
                    <a:moveTo>
                      <a:pt x="11" y="22"/>
                    </a:moveTo>
                    <a:cubicBezTo>
                      <a:pt x="30" y="14"/>
                      <a:pt x="30" y="14"/>
                      <a:pt x="30" y="14"/>
                    </a:cubicBezTo>
                    <a:cubicBezTo>
                      <a:pt x="33" y="12"/>
                      <a:pt x="35" y="8"/>
                      <a:pt x="33" y="5"/>
                    </a:cubicBezTo>
                    <a:cubicBezTo>
                      <a:pt x="32" y="1"/>
                      <a:pt x="28" y="0"/>
                      <a:pt x="24" y="1"/>
                    </a:cubicBezTo>
                    <a:cubicBezTo>
                      <a:pt x="5" y="10"/>
                      <a:pt x="5" y="10"/>
                      <a:pt x="5" y="10"/>
                    </a:cubicBezTo>
                    <a:cubicBezTo>
                      <a:pt x="2" y="11"/>
                      <a:pt x="0" y="15"/>
                      <a:pt x="2" y="19"/>
                    </a:cubicBezTo>
                    <a:cubicBezTo>
                      <a:pt x="3" y="22"/>
                      <a:pt x="7" y="24"/>
                      <a:pt x="11" y="22"/>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15" name="Rectangle 110"/>
              <p:cNvSpPr>
                <a:spLocks noChangeArrowheads="1"/>
              </p:cNvSpPr>
              <p:nvPr/>
            </p:nvSpPr>
            <p:spPr bwMode="auto">
              <a:xfrm>
                <a:off x="7373938" y="2663826"/>
                <a:ext cx="93663" cy="120650"/>
              </a:xfrm>
              <a:prstGeom prst="rect">
                <a:avLst/>
              </a:prstGeom>
              <a:solidFill>
                <a:srgbClr val="FFF8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16" name="Freeform 111"/>
              <p:cNvSpPr>
                <a:spLocks/>
              </p:cNvSpPr>
              <p:nvPr/>
            </p:nvSpPr>
            <p:spPr bwMode="auto">
              <a:xfrm>
                <a:off x="7261226" y="2690813"/>
                <a:ext cx="104775" cy="127000"/>
              </a:xfrm>
              <a:custGeom>
                <a:avLst/>
                <a:gdLst>
                  <a:gd name="T0" fmla="*/ 0 w 28"/>
                  <a:gd name="T1" fmla="*/ 14 h 34"/>
                  <a:gd name="T2" fmla="*/ 0 w 28"/>
                  <a:gd name="T3" fmla="*/ 21 h 34"/>
                  <a:gd name="T4" fmla="*/ 14 w 28"/>
                  <a:gd name="T5" fmla="*/ 34 h 34"/>
                  <a:gd name="T6" fmla="*/ 28 w 28"/>
                  <a:gd name="T7" fmla="*/ 21 h 34"/>
                  <a:gd name="T8" fmla="*/ 28 w 28"/>
                  <a:gd name="T9" fmla="*/ 14 h 34"/>
                  <a:gd name="T10" fmla="*/ 14 w 28"/>
                  <a:gd name="T11" fmla="*/ 0 h 34"/>
                  <a:gd name="T12" fmla="*/ 0 w 28"/>
                  <a:gd name="T13" fmla="*/ 14 h 34"/>
                </a:gdLst>
                <a:ahLst/>
                <a:cxnLst>
                  <a:cxn ang="0">
                    <a:pos x="T0" y="T1"/>
                  </a:cxn>
                  <a:cxn ang="0">
                    <a:pos x="T2" y="T3"/>
                  </a:cxn>
                  <a:cxn ang="0">
                    <a:pos x="T4" y="T5"/>
                  </a:cxn>
                  <a:cxn ang="0">
                    <a:pos x="T6" y="T7"/>
                  </a:cxn>
                  <a:cxn ang="0">
                    <a:pos x="T8" y="T9"/>
                  </a:cxn>
                  <a:cxn ang="0">
                    <a:pos x="T10" y="T11"/>
                  </a:cxn>
                  <a:cxn ang="0">
                    <a:pos x="T12" y="T13"/>
                  </a:cxn>
                </a:cxnLst>
                <a:rect l="0" t="0" r="r" b="b"/>
                <a:pathLst>
                  <a:path w="28" h="34">
                    <a:moveTo>
                      <a:pt x="0" y="14"/>
                    </a:moveTo>
                    <a:cubicBezTo>
                      <a:pt x="0" y="21"/>
                      <a:pt x="0" y="21"/>
                      <a:pt x="0" y="21"/>
                    </a:cubicBezTo>
                    <a:cubicBezTo>
                      <a:pt x="0" y="28"/>
                      <a:pt x="6" y="34"/>
                      <a:pt x="14" y="34"/>
                    </a:cubicBezTo>
                    <a:cubicBezTo>
                      <a:pt x="22" y="34"/>
                      <a:pt x="28" y="28"/>
                      <a:pt x="28" y="21"/>
                    </a:cubicBezTo>
                    <a:cubicBezTo>
                      <a:pt x="28" y="14"/>
                      <a:pt x="28" y="14"/>
                      <a:pt x="28" y="14"/>
                    </a:cubicBezTo>
                    <a:cubicBezTo>
                      <a:pt x="28" y="6"/>
                      <a:pt x="22" y="0"/>
                      <a:pt x="14" y="0"/>
                    </a:cubicBezTo>
                    <a:cubicBezTo>
                      <a:pt x="6" y="0"/>
                      <a:pt x="0" y="6"/>
                      <a:pt x="0" y="14"/>
                    </a:cubicBezTo>
                  </a:path>
                </a:pathLst>
              </a:custGeom>
              <a:solidFill>
                <a:srgbClr val="FEF0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17" name="Freeform 112"/>
              <p:cNvSpPr>
                <a:spLocks/>
              </p:cNvSpPr>
              <p:nvPr/>
            </p:nvSpPr>
            <p:spPr bwMode="auto">
              <a:xfrm>
                <a:off x="5870576" y="2160588"/>
                <a:ext cx="1446213" cy="1536700"/>
              </a:xfrm>
              <a:custGeom>
                <a:avLst/>
                <a:gdLst>
                  <a:gd name="T0" fmla="*/ 328 w 385"/>
                  <a:gd name="T1" fmla="*/ 174 h 409"/>
                  <a:gd name="T2" fmla="*/ 352 w 385"/>
                  <a:gd name="T3" fmla="*/ 164 h 409"/>
                  <a:gd name="T4" fmla="*/ 374 w 385"/>
                  <a:gd name="T5" fmla="*/ 114 h 409"/>
                  <a:gd name="T6" fmla="*/ 324 w 385"/>
                  <a:gd name="T7" fmla="*/ 92 h 409"/>
                  <a:gd name="T8" fmla="*/ 299 w 385"/>
                  <a:gd name="T9" fmla="*/ 101 h 409"/>
                  <a:gd name="T10" fmla="*/ 272 w 385"/>
                  <a:gd name="T11" fmla="*/ 31 h 409"/>
                  <a:gd name="T12" fmla="*/ 201 w 385"/>
                  <a:gd name="T13" fmla="*/ 58 h 409"/>
                  <a:gd name="T14" fmla="*/ 192 w 385"/>
                  <a:gd name="T15" fmla="*/ 34 h 409"/>
                  <a:gd name="T16" fmla="*/ 141 w 385"/>
                  <a:gd name="T17" fmla="*/ 12 h 409"/>
                  <a:gd name="T18" fmla="*/ 119 w 385"/>
                  <a:gd name="T19" fmla="*/ 62 h 409"/>
                  <a:gd name="T20" fmla="*/ 129 w 385"/>
                  <a:gd name="T21" fmla="*/ 86 h 409"/>
                  <a:gd name="T22" fmla="*/ 0 w 385"/>
                  <a:gd name="T23" fmla="*/ 137 h 409"/>
                  <a:gd name="T24" fmla="*/ 27 w 385"/>
                  <a:gd name="T25" fmla="*/ 207 h 409"/>
                  <a:gd name="T26" fmla="*/ 52 w 385"/>
                  <a:gd name="T27" fmla="*/ 198 h 409"/>
                  <a:gd name="T28" fmla="*/ 102 w 385"/>
                  <a:gd name="T29" fmla="*/ 220 h 409"/>
                  <a:gd name="T30" fmla="*/ 80 w 385"/>
                  <a:gd name="T31" fmla="*/ 270 h 409"/>
                  <a:gd name="T32" fmla="*/ 56 w 385"/>
                  <a:gd name="T33" fmla="*/ 280 h 409"/>
                  <a:gd name="T34" fmla="*/ 106 w 385"/>
                  <a:gd name="T35" fmla="*/ 409 h 409"/>
                  <a:gd name="T36" fmla="*/ 235 w 385"/>
                  <a:gd name="T37" fmla="*/ 358 h 409"/>
                  <a:gd name="T38" fmla="*/ 225 w 385"/>
                  <a:gd name="T39" fmla="*/ 334 h 409"/>
                  <a:gd name="T40" fmla="*/ 247 w 385"/>
                  <a:gd name="T41" fmla="*/ 284 h 409"/>
                  <a:gd name="T42" fmla="*/ 298 w 385"/>
                  <a:gd name="T43" fmla="*/ 306 h 409"/>
                  <a:gd name="T44" fmla="*/ 307 w 385"/>
                  <a:gd name="T45" fmla="*/ 330 h 409"/>
                  <a:gd name="T46" fmla="*/ 378 w 385"/>
                  <a:gd name="T47" fmla="*/ 303 h 409"/>
                  <a:gd name="T48" fmla="*/ 328 w 385"/>
                  <a:gd name="T49" fmla="*/ 17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5" h="409">
                    <a:moveTo>
                      <a:pt x="328" y="174"/>
                    </a:moveTo>
                    <a:cubicBezTo>
                      <a:pt x="328" y="174"/>
                      <a:pt x="318" y="150"/>
                      <a:pt x="352" y="164"/>
                    </a:cubicBezTo>
                    <a:cubicBezTo>
                      <a:pt x="385" y="179"/>
                      <a:pt x="383" y="138"/>
                      <a:pt x="374" y="114"/>
                    </a:cubicBezTo>
                    <a:cubicBezTo>
                      <a:pt x="365" y="90"/>
                      <a:pt x="338" y="58"/>
                      <a:pt x="324" y="92"/>
                    </a:cubicBezTo>
                    <a:cubicBezTo>
                      <a:pt x="309" y="125"/>
                      <a:pt x="299" y="101"/>
                      <a:pt x="299" y="101"/>
                    </a:cubicBezTo>
                    <a:cubicBezTo>
                      <a:pt x="272" y="31"/>
                      <a:pt x="272" y="31"/>
                      <a:pt x="272" y="31"/>
                    </a:cubicBezTo>
                    <a:cubicBezTo>
                      <a:pt x="201" y="58"/>
                      <a:pt x="201" y="58"/>
                      <a:pt x="201" y="58"/>
                    </a:cubicBezTo>
                    <a:cubicBezTo>
                      <a:pt x="201" y="58"/>
                      <a:pt x="177" y="68"/>
                      <a:pt x="192" y="34"/>
                    </a:cubicBezTo>
                    <a:cubicBezTo>
                      <a:pt x="207" y="0"/>
                      <a:pt x="166" y="2"/>
                      <a:pt x="141" y="12"/>
                    </a:cubicBezTo>
                    <a:cubicBezTo>
                      <a:pt x="117" y="21"/>
                      <a:pt x="86" y="47"/>
                      <a:pt x="119" y="62"/>
                    </a:cubicBezTo>
                    <a:cubicBezTo>
                      <a:pt x="153" y="77"/>
                      <a:pt x="129" y="86"/>
                      <a:pt x="129" y="86"/>
                    </a:cubicBezTo>
                    <a:cubicBezTo>
                      <a:pt x="0" y="137"/>
                      <a:pt x="0" y="137"/>
                      <a:pt x="0" y="137"/>
                    </a:cubicBezTo>
                    <a:cubicBezTo>
                      <a:pt x="27" y="207"/>
                      <a:pt x="27" y="207"/>
                      <a:pt x="27" y="207"/>
                    </a:cubicBezTo>
                    <a:cubicBezTo>
                      <a:pt x="27" y="207"/>
                      <a:pt x="37" y="231"/>
                      <a:pt x="52" y="198"/>
                    </a:cubicBezTo>
                    <a:cubicBezTo>
                      <a:pt x="66" y="164"/>
                      <a:pt x="93" y="196"/>
                      <a:pt x="102" y="220"/>
                    </a:cubicBezTo>
                    <a:cubicBezTo>
                      <a:pt x="111" y="244"/>
                      <a:pt x="113" y="285"/>
                      <a:pt x="80" y="270"/>
                    </a:cubicBezTo>
                    <a:cubicBezTo>
                      <a:pt x="46" y="256"/>
                      <a:pt x="56" y="280"/>
                      <a:pt x="56" y="280"/>
                    </a:cubicBezTo>
                    <a:cubicBezTo>
                      <a:pt x="106" y="409"/>
                      <a:pt x="106" y="409"/>
                      <a:pt x="106" y="409"/>
                    </a:cubicBezTo>
                    <a:cubicBezTo>
                      <a:pt x="235" y="358"/>
                      <a:pt x="235" y="358"/>
                      <a:pt x="235" y="358"/>
                    </a:cubicBezTo>
                    <a:cubicBezTo>
                      <a:pt x="235" y="358"/>
                      <a:pt x="259" y="349"/>
                      <a:pt x="225" y="334"/>
                    </a:cubicBezTo>
                    <a:cubicBezTo>
                      <a:pt x="192" y="319"/>
                      <a:pt x="223" y="293"/>
                      <a:pt x="247" y="284"/>
                    </a:cubicBezTo>
                    <a:cubicBezTo>
                      <a:pt x="272" y="274"/>
                      <a:pt x="313" y="272"/>
                      <a:pt x="298" y="306"/>
                    </a:cubicBezTo>
                    <a:cubicBezTo>
                      <a:pt x="283" y="340"/>
                      <a:pt x="307" y="330"/>
                      <a:pt x="307" y="330"/>
                    </a:cubicBezTo>
                    <a:cubicBezTo>
                      <a:pt x="378" y="303"/>
                      <a:pt x="378" y="303"/>
                      <a:pt x="378" y="303"/>
                    </a:cubicBezTo>
                    <a:cubicBezTo>
                      <a:pt x="328" y="174"/>
                      <a:pt x="328" y="174"/>
                      <a:pt x="328" y="174"/>
                    </a:cubicBezTo>
                  </a:path>
                </a:pathLst>
              </a:custGeom>
              <a:solidFill>
                <a:srgbClr val="B3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18" name="Freeform 113"/>
              <p:cNvSpPr>
                <a:spLocks/>
              </p:cNvSpPr>
              <p:nvPr/>
            </p:nvSpPr>
            <p:spPr bwMode="auto">
              <a:xfrm>
                <a:off x="7286626" y="2619376"/>
                <a:ext cx="60325" cy="44450"/>
              </a:xfrm>
              <a:custGeom>
                <a:avLst/>
                <a:gdLst>
                  <a:gd name="T0" fmla="*/ 16 w 16"/>
                  <a:gd name="T1" fmla="*/ 0 h 12"/>
                  <a:gd name="T2" fmla="*/ 0 w 16"/>
                  <a:gd name="T3" fmla="*/ 0 h 12"/>
                  <a:gd name="T4" fmla="*/ 2 w 16"/>
                  <a:gd name="T5" fmla="*/ 12 h 12"/>
                  <a:gd name="T6" fmla="*/ 13 w 16"/>
                  <a:gd name="T7" fmla="*/ 12 h 12"/>
                  <a:gd name="T8" fmla="*/ 14 w 16"/>
                  <a:gd name="T9" fmla="*/ 12 h 12"/>
                  <a:gd name="T10" fmla="*/ 14 w 16"/>
                  <a:gd name="T11" fmla="*/ 5 h 12"/>
                  <a:gd name="T12" fmla="*/ 16 w 1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16" y="0"/>
                    </a:moveTo>
                    <a:cubicBezTo>
                      <a:pt x="0" y="0"/>
                      <a:pt x="0" y="0"/>
                      <a:pt x="0" y="0"/>
                    </a:cubicBezTo>
                    <a:cubicBezTo>
                      <a:pt x="1" y="4"/>
                      <a:pt x="2" y="8"/>
                      <a:pt x="2" y="12"/>
                    </a:cubicBezTo>
                    <a:cubicBezTo>
                      <a:pt x="5" y="12"/>
                      <a:pt x="10" y="12"/>
                      <a:pt x="13" y="12"/>
                    </a:cubicBezTo>
                    <a:cubicBezTo>
                      <a:pt x="14" y="12"/>
                      <a:pt x="14" y="12"/>
                      <a:pt x="14" y="12"/>
                    </a:cubicBezTo>
                    <a:cubicBezTo>
                      <a:pt x="14" y="5"/>
                      <a:pt x="14" y="5"/>
                      <a:pt x="14" y="5"/>
                    </a:cubicBezTo>
                    <a:cubicBezTo>
                      <a:pt x="14" y="3"/>
                      <a:pt x="15" y="1"/>
                      <a:pt x="16" y="0"/>
                    </a:cubicBezTo>
                  </a:path>
                </a:pathLst>
              </a:custGeom>
              <a:solidFill>
                <a:srgbClr val="EFE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19" name="Freeform 114"/>
              <p:cNvSpPr>
                <a:spLocks/>
              </p:cNvSpPr>
              <p:nvPr/>
            </p:nvSpPr>
            <p:spPr bwMode="auto">
              <a:xfrm>
                <a:off x="7340601" y="2619376"/>
                <a:ext cx="17463" cy="44450"/>
              </a:xfrm>
              <a:custGeom>
                <a:avLst/>
                <a:gdLst>
                  <a:gd name="T0" fmla="*/ 3 w 5"/>
                  <a:gd name="T1" fmla="*/ 0 h 12"/>
                  <a:gd name="T2" fmla="*/ 2 w 5"/>
                  <a:gd name="T3" fmla="*/ 0 h 12"/>
                  <a:gd name="T4" fmla="*/ 0 w 5"/>
                  <a:gd name="T5" fmla="*/ 5 h 12"/>
                  <a:gd name="T6" fmla="*/ 0 w 5"/>
                  <a:gd name="T7" fmla="*/ 12 h 12"/>
                  <a:gd name="T8" fmla="*/ 2 w 5"/>
                  <a:gd name="T9" fmla="*/ 12 h 12"/>
                  <a:gd name="T10" fmla="*/ 5 w 5"/>
                  <a:gd name="T11" fmla="*/ 12 h 12"/>
                  <a:gd name="T12" fmla="*/ 5 w 5"/>
                  <a:gd name="T13" fmla="*/ 12 h 12"/>
                  <a:gd name="T14" fmla="*/ 2 w 5"/>
                  <a:gd name="T15" fmla="*/ 2 h 12"/>
                  <a:gd name="T16" fmla="*/ 3 w 5"/>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3" y="0"/>
                    </a:moveTo>
                    <a:cubicBezTo>
                      <a:pt x="2" y="0"/>
                      <a:pt x="2" y="0"/>
                      <a:pt x="2" y="0"/>
                    </a:cubicBezTo>
                    <a:cubicBezTo>
                      <a:pt x="1" y="1"/>
                      <a:pt x="0" y="3"/>
                      <a:pt x="0" y="5"/>
                    </a:cubicBezTo>
                    <a:cubicBezTo>
                      <a:pt x="0" y="12"/>
                      <a:pt x="0" y="12"/>
                      <a:pt x="0" y="12"/>
                    </a:cubicBezTo>
                    <a:cubicBezTo>
                      <a:pt x="2" y="12"/>
                      <a:pt x="2" y="12"/>
                      <a:pt x="2" y="12"/>
                    </a:cubicBezTo>
                    <a:cubicBezTo>
                      <a:pt x="3" y="12"/>
                      <a:pt x="4" y="12"/>
                      <a:pt x="5" y="12"/>
                    </a:cubicBezTo>
                    <a:cubicBezTo>
                      <a:pt x="5" y="12"/>
                      <a:pt x="5" y="12"/>
                      <a:pt x="5" y="12"/>
                    </a:cubicBezTo>
                    <a:cubicBezTo>
                      <a:pt x="2" y="10"/>
                      <a:pt x="0" y="6"/>
                      <a:pt x="2" y="2"/>
                    </a:cubicBezTo>
                    <a:cubicBezTo>
                      <a:pt x="2" y="2"/>
                      <a:pt x="2" y="1"/>
                      <a:pt x="3" y="0"/>
                    </a:cubicBezTo>
                  </a:path>
                </a:pathLst>
              </a:custGeom>
              <a:solidFill>
                <a:srgbClr val="EFE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20" name="Freeform 115"/>
              <p:cNvSpPr>
                <a:spLocks/>
              </p:cNvSpPr>
              <p:nvPr/>
            </p:nvSpPr>
            <p:spPr bwMode="auto">
              <a:xfrm>
                <a:off x="7294563" y="2663826"/>
                <a:ext cx="41275" cy="3175"/>
              </a:xfrm>
              <a:custGeom>
                <a:avLst/>
                <a:gdLst>
                  <a:gd name="T0" fmla="*/ 11 w 11"/>
                  <a:gd name="T1" fmla="*/ 0 h 1"/>
                  <a:gd name="T2" fmla="*/ 0 w 11"/>
                  <a:gd name="T3" fmla="*/ 0 h 1"/>
                  <a:gd name="T4" fmla="*/ 0 w 11"/>
                  <a:gd name="T5" fmla="*/ 1 h 1"/>
                  <a:gd name="T6" fmla="*/ 11 w 11"/>
                  <a:gd name="T7" fmla="*/ 0 h 1"/>
                </a:gdLst>
                <a:ahLst/>
                <a:cxnLst>
                  <a:cxn ang="0">
                    <a:pos x="T0" y="T1"/>
                  </a:cxn>
                  <a:cxn ang="0">
                    <a:pos x="T2" y="T3"/>
                  </a:cxn>
                  <a:cxn ang="0">
                    <a:pos x="T4" y="T5"/>
                  </a:cxn>
                  <a:cxn ang="0">
                    <a:pos x="T6" y="T7"/>
                  </a:cxn>
                </a:cxnLst>
                <a:rect l="0" t="0" r="r" b="b"/>
                <a:pathLst>
                  <a:path w="11" h="1">
                    <a:moveTo>
                      <a:pt x="11" y="0"/>
                    </a:moveTo>
                    <a:cubicBezTo>
                      <a:pt x="8" y="0"/>
                      <a:pt x="3" y="0"/>
                      <a:pt x="0" y="0"/>
                    </a:cubicBezTo>
                    <a:cubicBezTo>
                      <a:pt x="0" y="0"/>
                      <a:pt x="0" y="1"/>
                      <a:pt x="0" y="1"/>
                    </a:cubicBezTo>
                    <a:cubicBezTo>
                      <a:pt x="11" y="0"/>
                      <a:pt x="11" y="0"/>
                      <a:pt x="11" y="0"/>
                    </a:cubicBezTo>
                  </a:path>
                </a:pathLst>
              </a:custGeom>
              <a:solidFill>
                <a:srgbClr val="EFE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21" name="Freeform 116"/>
              <p:cNvSpPr>
                <a:spLocks/>
              </p:cNvSpPr>
              <p:nvPr/>
            </p:nvSpPr>
            <p:spPr bwMode="auto">
              <a:xfrm>
                <a:off x="7340601" y="2619376"/>
                <a:ext cx="44450" cy="44450"/>
              </a:xfrm>
              <a:custGeom>
                <a:avLst/>
                <a:gdLst>
                  <a:gd name="T0" fmla="*/ 6 w 12"/>
                  <a:gd name="T1" fmla="*/ 0 h 12"/>
                  <a:gd name="T2" fmla="*/ 3 w 12"/>
                  <a:gd name="T3" fmla="*/ 0 h 12"/>
                  <a:gd name="T4" fmla="*/ 2 w 12"/>
                  <a:gd name="T5" fmla="*/ 2 h 12"/>
                  <a:gd name="T6" fmla="*/ 5 w 12"/>
                  <a:gd name="T7" fmla="*/ 12 h 12"/>
                  <a:gd name="T8" fmla="*/ 5 w 12"/>
                  <a:gd name="T9" fmla="*/ 12 h 12"/>
                  <a:gd name="T10" fmla="*/ 12 w 12"/>
                  <a:gd name="T11" fmla="*/ 7 h 12"/>
                  <a:gd name="T12" fmla="*/ 6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6" y="0"/>
                    </a:moveTo>
                    <a:cubicBezTo>
                      <a:pt x="3" y="0"/>
                      <a:pt x="3" y="0"/>
                      <a:pt x="3" y="0"/>
                    </a:cubicBezTo>
                    <a:cubicBezTo>
                      <a:pt x="2" y="1"/>
                      <a:pt x="2" y="2"/>
                      <a:pt x="2" y="2"/>
                    </a:cubicBezTo>
                    <a:cubicBezTo>
                      <a:pt x="0" y="6"/>
                      <a:pt x="2" y="10"/>
                      <a:pt x="5" y="12"/>
                    </a:cubicBezTo>
                    <a:cubicBezTo>
                      <a:pt x="5" y="12"/>
                      <a:pt x="5" y="12"/>
                      <a:pt x="5" y="12"/>
                    </a:cubicBezTo>
                    <a:cubicBezTo>
                      <a:pt x="9" y="11"/>
                      <a:pt x="12" y="10"/>
                      <a:pt x="12" y="7"/>
                    </a:cubicBezTo>
                    <a:cubicBezTo>
                      <a:pt x="12" y="3"/>
                      <a:pt x="9" y="0"/>
                      <a:pt x="6" y="0"/>
                    </a:cubicBezTo>
                  </a:path>
                </a:pathLst>
              </a:custGeom>
              <a:solidFill>
                <a:srgbClr val="EFE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22" name="Freeform 117"/>
              <p:cNvSpPr>
                <a:spLocks noEditPoints="1"/>
              </p:cNvSpPr>
              <p:nvPr/>
            </p:nvSpPr>
            <p:spPr bwMode="auto">
              <a:xfrm>
                <a:off x="7204076" y="2619376"/>
                <a:ext cx="90488" cy="52388"/>
              </a:xfrm>
              <a:custGeom>
                <a:avLst/>
                <a:gdLst>
                  <a:gd name="T0" fmla="*/ 3 w 24"/>
                  <a:gd name="T1" fmla="*/ 7 h 14"/>
                  <a:gd name="T2" fmla="*/ 8 w 24"/>
                  <a:gd name="T3" fmla="*/ 3 h 14"/>
                  <a:gd name="T4" fmla="*/ 14 w 24"/>
                  <a:gd name="T5" fmla="*/ 3 h 14"/>
                  <a:gd name="T6" fmla="*/ 14 w 24"/>
                  <a:gd name="T7" fmla="*/ 7 h 14"/>
                  <a:gd name="T8" fmla="*/ 3 w 24"/>
                  <a:gd name="T9" fmla="*/ 7 h 14"/>
                  <a:gd name="T10" fmla="*/ 22 w 24"/>
                  <a:gd name="T11" fmla="*/ 0 h 14"/>
                  <a:gd name="T12" fmla="*/ 7 w 24"/>
                  <a:gd name="T13" fmla="*/ 0 h 14"/>
                  <a:gd name="T14" fmla="*/ 0 w 24"/>
                  <a:gd name="T15" fmla="*/ 7 h 14"/>
                  <a:gd name="T16" fmla="*/ 2 w 24"/>
                  <a:gd name="T17" fmla="*/ 12 h 14"/>
                  <a:gd name="T18" fmla="*/ 7 w 24"/>
                  <a:gd name="T19" fmla="*/ 14 h 14"/>
                  <a:gd name="T20" fmla="*/ 24 w 24"/>
                  <a:gd name="T21" fmla="*/ 13 h 14"/>
                  <a:gd name="T22" fmla="*/ 24 w 24"/>
                  <a:gd name="T23" fmla="*/ 12 h 14"/>
                  <a:gd name="T24" fmla="*/ 22 w 24"/>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14">
                    <a:moveTo>
                      <a:pt x="3" y="7"/>
                    </a:moveTo>
                    <a:cubicBezTo>
                      <a:pt x="3" y="5"/>
                      <a:pt x="4" y="3"/>
                      <a:pt x="8" y="3"/>
                    </a:cubicBezTo>
                    <a:cubicBezTo>
                      <a:pt x="13" y="3"/>
                      <a:pt x="14" y="3"/>
                      <a:pt x="14" y="3"/>
                    </a:cubicBezTo>
                    <a:cubicBezTo>
                      <a:pt x="14" y="7"/>
                      <a:pt x="14" y="7"/>
                      <a:pt x="14" y="7"/>
                    </a:cubicBezTo>
                    <a:cubicBezTo>
                      <a:pt x="3" y="7"/>
                      <a:pt x="3" y="7"/>
                      <a:pt x="3" y="7"/>
                    </a:cubicBezTo>
                    <a:moveTo>
                      <a:pt x="22" y="0"/>
                    </a:moveTo>
                    <a:cubicBezTo>
                      <a:pt x="7" y="0"/>
                      <a:pt x="7" y="0"/>
                      <a:pt x="7" y="0"/>
                    </a:cubicBezTo>
                    <a:cubicBezTo>
                      <a:pt x="3" y="0"/>
                      <a:pt x="0" y="3"/>
                      <a:pt x="0" y="7"/>
                    </a:cubicBezTo>
                    <a:cubicBezTo>
                      <a:pt x="0" y="9"/>
                      <a:pt x="1" y="11"/>
                      <a:pt x="2" y="12"/>
                    </a:cubicBezTo>
                    <a:cubicBezTo>
                      <a:pt x="3" y="13"/>
                      <a:pt x="5" y="14"/>
                      <a:pt x="7" y="14"/>
                    </a:cubicBezTo>
                    <a:cubicBezTo>
                      <a:pt x="24" y="13"/>
                      <a:pt x="24" y="13"/>
                      <a:pt x="24" y="13"/>
                    </a:cubicBezTo>
                    <a:cubicBezTo>
                      <a:pt x="24" y="13"/>
                      <a:pt x="24" y="12"/>
                      <a:pt x="24" y="12"/>
                    </a:cubicBezTo>
                    <a:cubicBezTo>
                      <a:pt x="24" y="8"/>
                      <a:pt x="23" y="4"/>
                      <a:pt x="22" y="0"/>
                    </a:cubicBezTo>
                  </a:path>
                </a:pathLst>
              </a:custGeom>
              <a:solidFill>
                <a:srgbClr val="A8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23" name="Freeform 118"/>
              <p:cNvSpPr>
                <a:spLocks/>
              </p:cNvSpPr>
              <p:nvPr/>
            </p:nvSpPr>
            <p:spPr bwMode="auto">
              <a:xfrm>
                <a:off x="7216776" y="2630488"/>
                <a:ext cx="41275" cy="14288"/>
              </a:xfrm>
              <a:custGeom>
                <a:avLst/>
                <a:gdLst>
                  <a:gd name="T0" fmla="*/ 11 w 11"/>
                  <a:gd name="T1" fmla="*/ 0 h 4"/>
                  <a:gd name="T2" fmla="*/ 5 w 11"/>
                  <a:gd name="T3" fmla="*/ 0 h 4"/>
                  <a:gd name="T4" fmla="*/ 0 w 11"/>
                  <a:gd name="T5" fmla="*/ 4 h 4"/>
                  <a:gd name="T6" fmla="*/ 11 w 11"/>
                  <a:gd name="T7" fmla="*/ 4 h 4"/>
                  <a:gd name="T8" fmla="*/ 11 w 11"/>
                  <a:gd name="T9" fmla="*/ 0 h 4"/>
                </a:gdLst>
                <a:ahLst/>
                <a:cxnLst>
                  <a:cxn ang="0">
                    <a:pos x="T0" y="T1"/>
                  </a:cxn>
                  <a:cxn ang="0">
                    <a:pos x="T2" y="T3"/>
                  </a:cxn>
                  <a:cxn ang="0">
                    <a:pos x="T4" y="T5"/>
                  </a:cxn>
                  <a:cxn ang="0">
                    <a:pos x="T6" y="T7"/>
                  </a:cxn>
                  <a:cxn ang="0">
                    <a:pos x="T8" y="T9"/>
                  </a:cxn>
                </a:cxnLst>
                <a:rect l="0" t="0" r="r" b="b"/>
                <a:pathLst>
                  <a:path w="11" h="4">
                    <a:moveTo>
                      <a:pt x="11" y="0"/>
                    </a:moveTo>
                    <a:cubicBezTo>
                      <a:pt x="11" y="0"/>
                      <a:pt x="10" y="0"/>
                      <a:pt x="5" y="0"/>
                    </a:cubicBezTo>
                    <a:cubicBezTo>
                      <a:pt x="1" y="0"/>
                      <a:pt x="0" y="2"/>
                      <a:pt x="0" y="4"/>
                    </a:cubicBezTo>
                    <a:cubicBezTo>
                      <a:pt x="11" y="4"/>
                      <a:pt x="11" y="4"/>
                      <a:pt x="11" y="4"/>
                    </a:cubicBezTo>
                    <a:cubicBezTo>
                      <a:pt x="11" y="0"/>
                      <a:pt x="11" y="0"/>
                      <a:pt x="11" y="0"/>
                    </a:cubicBezTo>
                  </a:path>
                </a:pathLst>
              </a:custGeom>
              <a:solidFill>
                <a:srgbClr val="A8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24" name="Freeform 119"/>
              <p:cNvSpPr>
                <a:spLocks/>
              </p:cNvSpPr>
              <p:nvPr/>
            </p:nvSpPr>
            <p:spPr bwMode="auto">
              <a:xfrm>
                <a:off x="7208838" y="2611438"/>
                <a:ext cx="184150" cy="52388"/>
              </a:xfrm>
              <a:custGeom>
                <a:avLst/>
                <a:gdLst>
                  <a:gd name="T0" fmla="*/ 42 w 49"/>
                  <a:gd name="T1" fmla="*/ 0 h 14"/>
                  <a:gd name="T2" fmla="*/ 7 w 49"/>
                  <a:gd name="T3" fmla="*/ 0 h 14"/>
                  <a:gd name="T4" fmla="*/ 0 w 49"/>
                  <a:gd name="T5" fmla="*/ 7 h 14"/>
                  <a:gd name="T6" fmla="*/ 7 w 49"/>
                  <a:gd name="T7" fmla="*/ 14 h 14"/>
                  <a:gd name="T8" fmla="*/ 42 w 49"/>
                  <a:gd name="T9" fmla="*/ 14 h 14"/>
                  <a:gd name="T10" fmla="*/ 49 w 49"/>
                  <a:gd name="T11" fmla="*/ 7 h 14"/>
                  <a:gd name="T12" fmla="*/ 42 w 4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9" h="14">
                    <a:moveTo>
                      <a:pt x="42" y="0"/>
                    </a:moveTo>
                    <a:cubicBezTo>
                      <a:pt x="7" y="0"/>
                      <a:pt x="7" y="0"/>
                      <a:pt x="7" y="0"/>
                    </a:cubicBezTo>
                    <a:cubicBezTo>
                      <a:pt x="4" y="0"/>
                      <a:pt x="0" y="3"/>
                      <a:pt x="0" y="7"/>
                    </a:cubicBezTo>
                    <a:cubicBezTo>
                      <a:pt x="0" y="11"/>
                      <a:pt x="4" y="14"/>
                      <a:pt x="7" y="14"/>
                    </a:cubicBezTo>
                    <a:cubicBezTo>
                      <a:pt x="42" y="14"/>
                      <a:pt x="42" y="14"/>
                      <a:pt x="42" y="14"/>
                    </a:cubicBezTo>
                    <a:cubicBezTo>
                      <a:pt x="46" y="14"/>
                      <a:pt x="49" y="11"/>
                      <a:pt x="49" y="7"/>
                    </a:cubicBezTo>
                    <a:cubicBezTo>
                      <a:pt x="49" y="3"/>
                      <a:pt x="46" y="0"/>
                      <a:pt x="42" y="0"/>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25" name="Freeform 120"/>
              <p:cNvSpPr>
                <a:spLocks/>
              </p:cNvSpPr>
              <p:nvPr/>
            </p:nvSpPr>
            <p:spPr bwMode="auto">
              <a:xfrm>
                <a:off x="7216776" y="2619376"/>
                <a:ext cx="41275" cy="14288"/>
              </a:xfrm>
              <a:custGeom>
                <a:avLst/>
                <a:gdLst>
                  <a:gd name="T0" fmla="*/ 5 w 11"/>
                  <a:gd name="T1" fmla="*/ 0 h 4"/>
                  <a:gd name="T2" fmla="*/ 11 w 11"/>
                  <a:gd name="T3" fmla="*/ 0 h 4"/>
                  <a:gd name="T4" fmla="*/ 11 w 11"/>
                  <a:gd name="T5" fmla="*/ 4 h 4"/>
                  <a:gd name="T6" fmla="*/ 0 w 11"/>
                  <a:gd name="T7" fmla="*/ 4 h 4"/>
                  <a:gd name="T8" fmla="*/ 5 w 11"/>
                  <a:gd name="T9" fmla="*/ 0 h 4"/>
                </a:gdLst>
                <a:ahLst/>
                <a:cxnLst>
                  <a:cxn ang="0">
                    <a:pos x="T0" y="T1"/>
                  </a:cxn>
                  <a:cxn ang="0">
                    <a:pos x="T2" y="T3"/>
                  </a:cxn>
                  <a:cxn ang="0">
                    <a:pos x="T4" y="T5"/>
                  </a:cxn>
                  <a:cxn ang="0">
                    <a:pos x="T6" y="T7"/>
                  </a:cxn>
                  <a:cxn ang="0">
                    <a:pos x="T8" y="T9"/>
                  </a:cxn>
                </a:cxnLst>
                <a:rect l="0" t="0" r="r" b="b"/>
                <a:pathLst>
                  <a:path w="11" h="4">
                    <a:moveTo>
                      <a:pt x="5" y="0"/>
                    </a:moveTo>
                    <a:cubicBezTo>
                      <a:pt x="10" y="0"/>
                      <a:pt x="11" y="0"/>
                      <a:pt x="11" y="0"/>
                    </a:cubicBezTo>
                    <a:cubicBezTo>
                      <a:pt x="11" y="4"/>
                      <a:pt x="11" y="4"/>
                      <a:pt x="11" y="4"/>
                    </a:cubicBezTo>
                    <a:cubicBezTo>
                      <a:pt x="0" y="4"/>
                      <a:pt x="0" y="4"/>
                      <a:pt x="0" y="4"/>
                    </a:cubicBezTo>
                    <a:cubicBezTo>
                      <a:pt x="0" y="2"/>
                      <a:pt x="2"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26" name="Freeform 121"/>
              <p:cNvSpPr>
                <a:spLocks noEditPoints="1"/>
              </p:cNvSpPr>
              <p:nvPr/>
            </p:nvSpPr>
            <p:spPr bwMode="auto">
              <a:xfrm>
                <a:off x="6904038" y="2303463"/>
                <a:ext cx="71438" cy="47625"/>
              </a:xfrm>
              <a:custGeom>
                <a:avLst/>
                <a:gdLst>
                  <a:gd name="T0" fmla="*/ 5 w 19"/>
                  <a:gd name="T1" fmla="*/ 12 h 13"/>
                  <a:gd name="T2" fmla="*/ 5 w 19"/>
                  <a:gd name="T3" fmla="*/ 13 h 13"/>
                  <a:gd name="T4" fmla="*/ 5 w 19"/>
                  <a:gd name="T5" fmla="*/ 13 h 13"/>
                  <a:gd name="T6" fmla="*/ 5 w 19"/>
                  <a:gd name="T7" fmla="*/ 12 h 13"/>
                  <a:gd name="T8" fmla="*/ 19 w 19"/>
                  <a:gd name="T9" fmla="*/ 0 h 13"/>
                  <a:gd name="T10" fmla="*/ 0 w 19"/>
                  <a:gd name="T11" fmla="*/ 0 h 13"/>
                  <a:gd name="T12" fmla="*/ 4 w 19"/>
                  <a:gd name="T13" fmla="*/ 12 h 13"/>
                  <a:gd name="T14" fmla="*/ 17 w 19"/>
                  <a:gd name="T15" fmla="*/ 12 h 13"/>
                  <a:gd name="T16" fmla="*/ 17 w 19"/>
                  <a:gd name="T17" fmla="*/ 12 h 13"/>
                  <a:gd name="T18" fmla="*/ 17 w 19"/>
                  <a:gd name="T19" fmla="*/ 5 h 13"/>
                  <a:gd name="T20" fmla="*/ 19 w 19"/>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3">
                    <a:moveTo>
                      <a:pt x="5" y="12"/>
                    </a:moveTo>
                    <a:cubicBezTo>
                      <a:pt x="5" y="13"/>
                      <a:pt x="5" y="13"/>
                      <a:pt x="5" y="13"/>
                    </a:cubicBezTo>
                    <a:cubicBezTo>
                      <a:pt x="5" y="13"/>
                      <a:pt x="5" y="13"/>
                      <a:pt x="5" y="13"/>
                    </a:cubicBezTo>
                    <a:cubicBezTo>
                      <a:pt x="5" y="13"/>
                      <a:pt x="5" y="13"/>
                      <a:pt x="5" y="12"/>
                    </a:cubicBezTo>
                    <a:moveTo>
                      <a:pt x="19" y="0"/>
                    </a:moveTo>
                    <a:cubicBezTo>
                      <a:pt x="0" y="0"/>
                      <a:pt x="0" y="0"/>
                      <a:pt x="0" y="0"/>
                    </a:cubicBezTo>
                    <a:cubicBezTo>
                      <a:pt x="4" y="12"/>
                      <a:pt x="4" y="12"/>
                      <a:pt x="4" y="12"/>
                    </a:cubicBezTo>
                    <a:cubicBezTo>
                      <a:pt x="7" y="12"/>
                      <a:pt x="13" y="12"/>
                      <a:pt x="17" y="12"/>
                    </a:cubicBezTo>
                    <a:cubicBezTo>
                      <a:pt x="17" y="12"/>
                      <a:pt x="17" y="12"/>
                      <a:pt x="17" y="12"/>
                    </a:cubicBezTo>
                    <a:cubicBezTo>
                      <a:pt x="17" y="5"/>
                      <a:pt x="17" y="5"/>
                      <a:pt x="17" y="5"/>
                    </a:cubicBezTo>
                    <a:cubicBezTo>
                      <a:pt x="17" y="3"/>
                      <a:pt x="18" y="1"/>
                      <a:pt x="19" y="0"/>
                    </a:cubicBezTo>
                  </a:path>
                </a:pathLst>
              </a:custGeom>
              <a:solidFill>
                <a:srgbClr val="EFE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27" name="Freeform 122"/>
              <p:cNvSpPr>
                <a:spLocks/>
              </p:cNvSpPr>
              <p:nvPr/>
            </p:nvSpPr>
            <p:spPr bwMode="auto">
              <a:xfrm>
                <a:off x="6967538" y="2303463"/>
                <a:ext cx="19050" cy="44450"/>
              </a:xfrm>
              <a:custGeom>
                <a:avLst/>
                <a:gdLst>
                  <a:gd name="T0" fmla="*/ 3 w 5"/>
                  <a:gd name="T1" fmla="*/ 0 h 12"/>
                  <a:gd name="T2" fmla="*/ 2 w 5"/>
                  <a:gd name="T3" fmla="*/ 0 h 12"/>
                  <a:gd name="T4" fmla="*/ 0 w 5"/>
                  <a:gd name="T5" fmla="*/ 5 h 12"/>
                  <a:gd name="T6" fmla="*/ 0 w 5"/>
                  <a:gd name="T7" fmla="*/ 12 h 12"/>
                  <a:gd name="T8" fmla="*/ 2 w 5"/>
                  <a:gd name="T9" fmla="*/ 12 h 12"/>
                  <a:gd name="T10" fmla="*/ 5 w 5"/>
                  <a:gd name="T11" fmla="*/ 12 h 12"/>
                  <a:gd name="T12" fmla="*/ 5 w 5"/>
                  <a:gd name="T13" fmla="*/ 11 h 12"/>
                  <a:gd name="T14" fmla="*/ 2 w 5"/>
                  <a:gd name="T15" fmla="*/ 2 h 12"/>
                  <a:gd name="T16" fmla="*/ 3 w 5"/>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2">
                    <a:moveTo>
                      <a:pt x="3" y="0"/>
                    </a:moveTo>
                    <a:cubicBezTo>
                      <a:pt x="2" y="0"/>
                      <a:pt x="2" y="0"/>
                      <a:pt x="2" y="0"/>
                    </a:cubicBezTo>
                    <a:cubicBezTo>
                      <a:pt x="1" y="1"/>
                      <a:pt x="0" y="3"/>
                      <a:pt x="0" y="5"/>
                    </a:cubicBezTo>
                    <a:cubicBezTo>
                      <a:pt x="0" y="12"/>
                      <a:pt x="0" y="12"/>
                      <a:pt x="0" y="12"/>
                    </a:cubicBezTo>
                    <a:cubicBezTo>
                      <a:pt x="2" y="12"/>
                      <a:pt x="2" y="12"/>
                      <a:pt x="2" y="12"/>
                    </a:cubicBezTo>
                    <a:cubicBezTo>
                      <a:pt x="3" y="12"/>
                      <a:pt x="4" y="12"/>
                      <a:pt x="5" y="12"/>
                    </a:cubicBezTo>
                    <a:cubicBezTo>
                      <a:pt x="5" y="11"/>
                      <a:pt x="5" y="11"/>
                      <a:pt x="5" y="11"/>
                    </a:cubicBezTo>
                    <a:cubicBezTo>
                      <a:pt x="2" y="10"/>
                      <a:pt x="0" y="6"/>
                      <a:pt x="2" y="2"/>
                    </a:cubicBezTo>
                    <a:cubicBezTo>
                      <a:pt x="2" y="1"/>
                      <a:pt x="3" y="1"/>
                      <a:pt x="3" y="0"/>
                    </a:cubicBezTo>
                  </a:path>
                </a:pathLst>
              </a:custGeom>
              <a:solidFill>
                <a:srgbClr val="EFE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28" name="Freeform 123"/>
              <p:cNvSpPr>
                <a:spLocks/>
              </p:cNvSpPr>
              <p:nvPr/>
            </p:nvSpPr>
            <p:spPr bwMode="auto">
              <a:xfrm>
                <a:off x="6918326" y="2347913"/>
                <a:ext cx="49213" cy="3175"/>
              </a:xfrm>
              <a:custGeom>
                <a:avLst/>
                <a:gdLst>
                  <a:gd name="T0" fmla="*/ 13 w 13"/>
                  <a:gd name="T1" fmla="*/ 0 h 1"/>
                  <a:gd name="T2" fmla="*/ 0 w 13"/>
                  <a:gd name="T3" fmla="*/ 0 h 1"/>
                  <a:gd name="T4" fmla="*/ 1 w 13"/>
                  <a:gd name="T5" fmla="*/ 0 h 1"/>
                  <a:gd name="T6" fmla="*/ 1 w 13"/>
                  <a:gd name="T7" fmla="*/ 1 h 1"/>
                  <a:gd name="T8" fmla="*/ 13 w 13"/>
                  <a:gd name="T9" fmla="*/ 0 h 1"/>
                </a:gdLst>
                <a:ahLst/>
                <a:cxnLst>
                  <a:cxn ang="0">
                    <a:pos x="T0" y="T1"/>
                  </a:cxn>
                  <a:cxn ang="0">
                    <a:pos x="T2" y="T3"/>
                  </a:cxn>
                  <a:cxn ang="0">
                    <a:pos x="T4" y="T5"/>
                  </a:cxn>
                  <a:cxn ang="0">
                    <a:pos x="T6" y="T7"/>
                  </a:cxn>
                  <a:cxn ang="0">
                    <a:pos x="T8" y="T9"/>
                  </a:cxn>
                </a:cxnLst>
                <a:rect l="0" t="0" r="r" b="b"/>
                <a:pathLst>
                  <a:path w="13" h="1">
                    <a:moveTo>
                      <a:pt x="13" y="0"/>
                    </a:moveTo>
                    <a:cubicBezTo>
                      <a:pt x="9" y="0"/>
                      <a:pt x="3" y="0"/>
                      <a:pt x="0" y="0"/>
                    </a:cubicBezTo>
                    <a:cubicBezTo>
                      <a:pt x="1" y="0"/>
                      <a:pt x="1" y="0"/>
                      <a:pt x="1" y="0"/>
                    </a:cubicBezTo>
                    <a:cubicBezTo>
                      <a:pt x="1" y="1"/>
                      <a:pt x="1" y="1"/>
                      <a:pt x="1" y="1"/>
                    </a:cubicBezTo>
                    <a:cubicBezTo>
                      <a:pt x="13" y="0"/>
                      <a:pt x="13" y="0"/>
                      <a:pt x="13" y="0"/>
                    </a:cubicBezTo>
                  </a:path>
                </a:pathLst>
              </a:custGeom>
              <a:solidFill>
                <a:srgbClr val="EFE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29" name="Freeform 124"/>
              <p:cNvSpPr>
                <a:spLocks/>
              </p:cNvSpPr>
              <p:nvPr/>
            </p:nvSpPr>
            <p:spPr bwMode="auto">
              <a:xfrm>
                <a:off x="6967538" y="2303463"/>
                <a:ext cx="46038" cy="44450"/>
              </a:xfrm>
              <a:custGeom>
                <a:avLst/>
                <a:gdLst>
                  <a:gd name="T0" fmla="*/ 6 w 12"/>
                  <a:gd name="T1" fmla="*/ 0 h 12"/>
                  <a:gd name="T2" fmla="*/ 3 w 12"/>
                  <a:gd name="T3" fmla="*/ 0 h 12"/>
                  <a:gd name="T4" fmla="*/ 2 w 12"/>
                  <a:gd name="T5" fmla="*/ 2 h 12"/>
                  <a:gd name="T6" fmla="*/ 5 w 12"/>
                  <a:gd name="T7" fmla="*/ 11 h 12"/>
                  <a:gd name="T8" fmla="*/ 5 w 12"/>
                  <a:gd name="T9" fmla="*/ 12 h 12"/>
                  <a:gd name="T10" fmla="*/ 12 w 12"/>
                  <a:gd name="T11" fmla="*/ 7 h 12"/>
                  <a:gd name="T12" fmla="*/ 6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6" y="0"/>
                    </a:moveTo>
                    <a:cubicBezTo>
                      <a:pt x="3" y="0"/>
                      <a:pt x="3" y="0"/>
                      <a:pt x="3" y="0"/>
                    </a:cubicBezTo>
                    <a:cubicBezTo>
                      <a:pt x="3" y="1"/>
                      <a:pt x="2" y="1"/>
                      <a:pt x="2" y="2"/>
                    </a:cubicBezTo>
                    <a:cubicBezTo>
                      <a:pt x="0" y="6"/>
                      <a:pt x="2" y="10"/>
                      <a:pt x="5" y="11"/>
                    </a:cubicBezTo>
                    <a:cubicBezTo>
                      <a:pt x="5" y="12"/>
                      <a:pt x="5" y="12"/>
                      <a:pt x="5" y="12"/>
                    </a:cubicBezTo>
                    <a:cubicBezTo>
                      <a:pt x="9" y="11"/>
                      <a:pt x="12" y="10"/>
                      <a:pt x="12" y="7"/>
                    </a:cubicBezTo>
                    <a:cubicBezTo>
                      <a:pt x="12" y="3"/>
                      <a:pt x="9" y="0"/>
                      <a:pt x="6" y="0"/>
                    </a:cubicBezTo>
                  </a:path>
                </a:pathLst>
              </a:custGeom>
              <a:solidFill>
                <a:srgbClr val="EFE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30" name="Freeform 125"/>
              <p:cNvSpPr>
                <a:spLocks noEditPoints="1"/>
              </p:cNvSpPr>
              <p:nvPr/>
            </p:nvSpPr>
            <p:spPr bwMode="auto">
              <a:xfrm>
                <a:off x="6832601" y="2303463"/>
                <a:ext cx="90488" cy="52388"/>
              </a:xfrm>
              <a:custGeom>
                <a:avLst/>
                <a:gdLst>
                  <a:gd name="T0" fmla="*/ 3 w 24"/>
                  <a:gd name="T1" fmla="*/ 7 h 14"/>
                  <a:gd name="T2" fmla="*/ 8 w 24"/>
                  <a:gd name="T3" fmla="*/ 2 h 14"/>
                  <a:gd name="T4" fmla="*/ 14 w 24"/>
                  <a:gd name="T5" fmla="*/ 2 h 14"/>
                  <a:gd name="T6" fmla="*/ 14 w 24"/>
                  <a:gd name="T7" fmla="*/ 7 h 14"/>
                  <a:gd name="T8" fmla="*/ 3 w 24"/>
                  <a:gd name="T9" fmla="*/ 7 h 14"/>
                  <a:gd name="T10" fmla="*/ 19 w 24"/>
                  <a:gd name="T11" fmla="*/ 0 h 14"/>
                  <a:gd name="T12" fmla="*/ 7 w 24"/>
                  <a:gd name="T13" fmla="*/ 0 h 14"/>
                  <a:gd name="T14" fmla="*/ 0 w 24"/>
                  <a:gd name="T15" fmla="*/ 7 h 14"/>
                  <a:gd name="T16" fmla="*/ 2 w 24"/>
                  <a:gd name="T17" fmla="*/ 12 h 14"/>
                  <a:gd name="T18" fmla="*/ 7 w 24"/>
                  <a:gd name="T19" fmla="*/ 14 h 14"/>
                  <a:gd name="T20" fmla="*/ 24 w 24"/>
                  <a:gd name="T21" fmla="*/ 13 h 14"/>
                  <a:gd name="T22" fmla="*/ 24 w 24"/>
                  <a:gd name="T23" fmla="*/ 12 h 14"/>
                  <a:gd name="T24" fmla="*/ 23 w 24"/>
                  <a:gd name="T25" fmla="*/ 12 h 14"/>
                  <a:gd name="T26" fmla="*/ 19 w 24"/>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4">
                    <a:moveTo>
                      <a:pt x="3" y="7"/>
                    </a:moveTo>
                    <a:cubicBezTo>
                      <a:pt x="3" y="5"/>
                      <a:pt x="4" y="2"/>
                      <a:pt x="8" y="2"/>
                    </a:cubicBezTo>
                    <a:cubicBezTo>
                      <a:pt x="13" y="2"/>
                      <a:pt x="14" y="2"/>
                      <a:pt x="14" y="2"/>
                    </a:cubicBezTo>
                    <a:cubicBezTo>
                      <a:pt x="14" y="7"/>
                      <a:pt x="14" y="7"/>
                      <a:pt x="14" y="7"/>
                    </a:cubicBezTo>
                    <a:cubicBezTo>
                      <a:pt x="3" y="7"/>
                      <a:pt x="3" y="7"/>
                      <a:pt x="3" y="7"/>
                    </a:cubicBezTo>
                    <a:moveTo>
                      <a:pt x="19" y="0"/>
                    </a:moveTo>
                    <a:cubicBezTo>
                      <a:pt x="7" y="0"/>
                      <a:pt x="7" y="0"/>
                      <a:pt x="7" y="0"/>
                    </a:cubicBezTo>
                    <a:cubicBezTo>
                      <a:pt x="3" y="0"/>
                      <a:pt x="0" y="3"/>
                      <a:pt x="0" y="7"/>
                    </a:cubicBezTo>
                    <a:cubicBezTo>
                      <a:pt x="0" y="9"/>
                      <a:pt x="1" y="11"/>
                      <a:pt x="2" y="12"/>
                    </a:cubicBezTo>
                    <a:cubicBezTo>
                      <a:pt x="4" y="13"/>
                      <a:pt x="5" y="14"/>
                      <a:pt x="7" y="14"/>
                    </a:cubicBezTo>
                    <a:cubicBezTo>
                      <a:pt x="24" y="13"/>
                      <a:pt x="24" y="13"/>
                      <a:pt x="24" y="13"/>
                    </a:cubicBezTo>
                    <a:cubicBezTo>
                      <a:pt x="24" y="12"/>
                      <a:pt x="24" y="12"/>
                      <a:pt x="24" y="12"/>
                    </a:cubicBezTo>
                    <a:cubicBezTo>
                      <a:pt x="23" y="12"/>
                      <a:pt x="23" y="12"/>
                      <a:pt x="23" y="12"/>
                    </a:cubicBezTo>
                    <a:cubicBezTo>
                      <a:pt x="19" y="0"/>
                      <a:pt x="19" y="0"/>
                      <a:pt x="19" y="0"/>
                    </a:cubicBezTo>
                  </a:path>
                </a:pathLst>
              </a:custGeom>
              <a:solidFill>
                <a:srgbClr val="A8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31" name="Freeform 126"/>
              <p:cNvSpPr>
                <a:spLocks/>
              </p:cNvSpPr>
              <p:nvPr/>
            </p:nvSpPr>
            <p:spPr bwMode="auto">
              <a:xfrm>
                <a:off x="6843713" y="2309813"/>
                <a:ext cx="41275" cy="19050"/>
              </a:xfrm>
              <a:custGeom>
                <a:avLst/>
                <a:gdLst>
                  <a:gd name="T0" fmla="*/ 11 w 11"/>
                  <a:gd name="T1" fmla="*/ 0 h 5"/>
                  <a:gd name="T2" fmla="*/ 5 w 11"/>
                  <a:gd name="T3" fmla="*/ 0 h 5"/>
                  <a:gd name="T4" fmla="*/ 0 w 11"/>
                  <a:gd name="T5" fmla="*/ 5 h 5"/>
                  <a:gd name="T6" fmla="*/ 11 w 11"/>
                  <a:gd name="T7" fmla="*/ 5 h 5"/>
                  <a:gd name="T8" fmla="*/ 11 w 11"/>
                  <a:gd name="T9" fmla="*/ 0 h 5"/>
                </a:gdLst>
                <a:ahLst/>
                <a:cxnLst>
                  <a:cxn ang="0">
                    <a:pos x="T0" y="T1"/>
                  </a:cxn>
                  <a:cxn ang="0">
                    <a:pos x="T2" y="T3"/>
                  </a:cxn>
                  <a:cxn ang="0">
                    <a:pos x="T4" y="T5"/>
                  </a:cxn>
                  <a:cxn ang="0">
                    <a:pos x="T6" y="T7"/>
                  </a:cxn>
                  <a:cxn ang="0">
                    <a:pos x="T8" y="T9"/>
                  </a:cxn>
                </a:cxnLst>
                <a:rect l="0" t="0" r="r" b="b"/>
                <a:pathLst>
                  <a:path w="11" h="5">
                    <a:moveTo>
                      <a:pt x="11" y="0"/>
                    </a:moveTo>
                    <a:cubicBezTo>
                      <a:pt x="11" y="0"/>
                      <a:pt x="10" y="0"/>
                      <a:pt x="5" y="0"/>
                    </a:cubicBezTo>
                    <a:cubicBezTo>
                      <a:pt x="1" y="0"/>
                      <a:pt x="0" y="3"/>
                      <a:pt x="0" y="5"/>
                    </a:cubicBezTo>
                    <a:cubicBezTo>
                      <a:pt x="11" y="5"/>
                      <a:pt x="11" y="5"/>
                      <a:pt x="11" y="5"/>
                    </a:cubicBezTo>
                    <a:cubicBezTo>
                      <a:pt x="11" y="0"/>
                      <a:pt x="11" y="0"/>
                      <a:pt x="11" y="0"/>
                    </a:cubicBezTo>
                  </a:path>
                </a:pathLst>
              </a:custGeom>
              <a:solidFill>
                <a:srgbClr val="A8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32" name="Freeform 127"/>
              <p:cNvSpPr>
                <a:spLocks/>
              </p:cNvSpPr>
              <p:nvPr/>
            </p:nvSpPr>
            <p:spPr bwMode="auto">
              <a:xfrm>
                <a:off x="6840538" y="2295526"/>
                <a:ext cx="179388" cy="52388"/>
              </a:xfrm>
              <a:custGeom>
                <a:avLst/>
                <a:gdLst>
                  <a:gd name="T0" fmla="*/ 41 w 48"/>
                  <a:gd name="T1" fmla="*/ 0 h 14"/>
                  <a:gd name="T2" fmla="*/ 6 w 48"/>
                  <a:gd name="T3" fmla="*/ 0 h 14"/>
                  <a:gd name="T4" fmla="*/ 0 w 48"/>
                  <a:gd name="T5" fmla="*/ 7 h 14"/>
                  <a:gd name="T6" fmla="*/ 6 w 48"/>
                  <a:gd name="T7" fmla="*/ 14 h 14"/>
                  <a:gd name="T8" fmla="*/ 41 w 48"/>
                  <a:gd name="T9" fmla="*/ 14 h 14"/>
                  <a:gd name="T10" fmla="*/ 48 w 48"/>
                  <a:gd name="T11" fmla="*/ 7 h 14"/>
                  <a:gd name="T12" fmla="*/ 41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1" y="0"/>
                    </a:moveTo>
                    <a:cubicBezTo>
                      <a:pt x="6" y="0"/>
                      <a:pt x="6" y="0"/>
                      <a:pt x="6" y="0"/>
                    </a:cubicBezTo>
                    <a:cubicBezTo>
                      <a:pt x="3" y="0"/>
                      <a:pt x="0" y="3"/>
                      <a:pt x="0" y="7"/>
                    </a:cubicBezTo>
                    <a:cubicBezTo>
                      <a:pt x="0" y="11"/>
                      <a:pt x="3" y="14"/>
                      <a:pt x="6" y="14"/>
                    </a:cubicBezTo>
                    <a:cubicBezTo>
                      <a:pt x="41" y="14"/>
                      <a:pt x="41" y="14"/>
                      <a:pt x="41" y="14"/>
                    </a:cubicBezTo>
                    <a:cubicBezTo>
                      <a:pt x="45" y="14"/>
                      <a:pt x="48" y="11"/>
                      <a:pt x="48" y="7"/>
                    </a:cubicBezTo>
                    <a:cubicBezTo>
                      <a:pt x="48" y="3"/>
                      <a:pt x="45" y="0"/>
                      <a:pt x="41" y="0"/>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33" name="Freeform 128"/>
              <p:cNvSpPr>
                <a:spLocks/>
              </p:cNvSpPr>
              <p:nvPr/>
            </p:nvSpPr>
            <p:spPr bwMode="auto">
              <a:xfrm>
                <a:off x="6843713" y="2303463"/>
                <a:ext cx="41275" cy="14288"/>
              </a:xfrm>
              <a:custGeom>
                <a:avLst/>
                <a:gdLst>
                  <a:gd name="T0" fmla="*/ 5 w 11"/>
                  <a:gd name="T1" fmla="*/ 0 h 4"/>
                  <a:gd name="T2" fmla="*/ 11 w 11"/>
                  <a:gd name="T3" fmla="*/ 0 h 4"/>
                  <a:gd name="T4" fmla="*/ 11 w 11"/>
                  <a:gd name="T5" fmla="*/ 4 h 4"/>
                  <a:gd name="T6" fmla="*/ 0 w 11"/>
                  <a:gd name="T7" fmla="*/ 4 h 4"/>
                  <a:gd name="T8" fmla="*/ 5 w 11"/>
                  <a:gd name="T9" fmla="*/ 0 h 4"/>
                </a:gdLst>
                <a:ahLst/>
                <a:cxnLst>
                  <a:cxn ang="0">
                    <a:pos x="T0" y="T1"/>
                  </a:cxn>
                  <a:cxn ang="0">
                    <a:pos x="T2" y="T3"/>
                  </a:cxn>
                  <a:cxn ang="0">
                    <a:pos x="T4" y="T5"/>
                  </a:cxn>
                  <a:cxn ang="0">
                    <a:pos x="T6" y="T7"/>
                  </a:cxn>
                  <a:cxn ang="0">
                    <a:pos x="T8" y="T9"/>
                  </a:cxn>
                </a:cxnLst>
                <a:rect l="0" t="0" r="r" b="b"/>
                <a:pathLst>
                  <a:path w="11" h="4">
                    <a:moveTo>
                      <a:pt x="5" y="0"/>
                    </a:moveTo>
                    <a:cubicBezTo>
                      <a:pt x="10" y="0"/>
                      <a:pt x="11" y="0"/>
                      <a:pt x="11" y="0"/>
                    </a:cubicBezTo>
                    <a:cubicBezTo>
                      <a:pt x="11" y="4"/>
                      <a:pt x="11" y="4"/>
                      <a:pt x="11" y="4"/>
                    </a:cubicBezTo>
                    <a:cubicBezTo>
                      <a:pt x="0" y="4"/>
                      <a:pt x="0" y="4"/>
                      <a:pt x="0" y="4"/>
                    </a:cubicBezTo>
                    <a:cubicBezTo>
                      <a:pt x="0" y="2"/>
                      <a:pt x="2"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34" name="Freeform 129"/>
              <p:cNvSpPr>
                <a:spLocks/>
              </p:cNvSpPr>
              <p:nvPr/>
            </p:nvSpPr>
            <p:spPr bwMode="auto">
              <a:xfrm>
                <a:off x="3540126" y="2547938"/>
                <a:ext cx="334963" cy="168275"/>
              </a:xfrm>
              <a:custGeom>
                <a:avLst/>
                <a:gdLst>
                  <a:gd name="T0" fmla="*/ 81 w 89"/>
                  <a:gd name="T1" fmla="*/ 30 h 45"/>
                  <a:gd name="T2" fmla="*/ 81 w 89"/>
                  <a:gd name="T3" fmla="*/ 0 h 45"/>
                  <a:gd name="T4" fmla="*/ 15 w 89"/>
                  <a:gd name="T5" fmla="*/ 0 h 45"/>
                  <a:gd name="T6" fmla="*/ 7 w 89"/>
                  <a:gd name="T7" fmla="*/ 0 h 45"/>
                  <a:gd name="T8" fmla="*/ 7 w 89"/>
                  <a:gd name="T9" fmla="*/ 30 h 45"/>
                  <a:gd name="T10" fmla="*/ 81 w 89"/>
                  <a:gd name="T11" fmla="*/ 30 h 45"/>
                </a:gdLst>
                <a:ahLst/>
                <a:cxnLst>
                  <a:cxn ang="0">
                    <a:pos x="T0" y="T1"/>
                  </a:cxn>
                  <a:cxn ang="0">
                    <a:pos x="T2" y="T3"/>
                  </a:cxn>
                  <a:cxn ang="0">
                    <a:pos x="T4" y="T5"/>
                  </a:cxn>
                  <a:cxn ang="0">
                    <a:pos x="T6" y="T7"/>
                  </a:cxn>
                  <a:cxn ang="0">
                    <a:pos x="T8" y="T9"/>
                  </a:cxn>
                  <a:cxn ang="0">
                    <a:pos x="T10" y="T11"/>
                  </a:cxn>
                </a:cxnLst>
                <a:rect l="0" t="0" r="r" b="b"/>
                <a:pathLst>
                  <a:path w="89" h="45">
                    <a:moveTo>
                      <a:pt x="81" y="30"/>
                    </a:moveTo>
                    <a:cubicBezTo>
                      <a:pt x="74" y="15"/>
                      <a:pt x="81" y="0"/>
                      <a:pt x="81" y="0"/>
                    </a:cubicBezTo>
                    <a:cubicBezTo>
                      <a:pt x="15" y="0"/>
                      <a:pt x="15" y="0"/>
                      <a:pt x="15" y="0"/>
                    </a:cubicBezTo>
                    <a:cubicBezTo>
                      <a:pt x="7" y="0"/>
                      <a:pt x="7" y="0"/>
                      <a:pt x="7" y="0"/>
                    </a:cubicBezTo>
                    <a:cubicBezTo>
                      <a:pt x="7" y="0"/>
                      <a:pt x="15" y="15"/>
                      <a:pt x="7" y="30"/>
                    </a:cubicBezTo>
                    <a:cubicBezTo>
                      <a:pt x="0" y="45"/>
                      <a:pt x="89" y="45"/>
                      <a:pt x="81" y="30"/>
                    </a:cubicBezTo>
                  </a:path>
                </a:pathLst>
              </a:custGeom>
              <a:solidFill>
                <a:srgbClr val="FEF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35" name="Freeform 130"/>
              <p:cNvSpPr>
                <a:spLocks noEditPoints="1"/>
              </p:cNvSpPr>
              <p:nvPr/>
            </p:nvSpPr>
            <p:spPr bwMode="auto">
              <a:xfrm>
                <a:off x="3567113" y="2547938"/>
                <a:ext cx="277813" cy="47625"/>
              </a:xfrm>
              <a:custGeom>
                <a:avLst/>
                <a:gdLst>
                  <a:gd name="T0" fmla="*/ 0 w 74"/>
                  <a:gd name="T1" fmla="*/ 0 h 13"/>
                  <a:gd name="T2" fmla="*/ 4 w 74"/>
                  <a:gd name="T3" fmla="*/ 13 h 13"/>
                  <a:gd name="T4" fmla="*/ 0 w 74"/>
                  <a:gd name="T5" fmla="*/ 0 h 13"/>
                  <a:gd name="T6" fmla="*/ 74 w 74"/>
                  <a:gd name="T7" fmla="*/ 0 h 13"/>
                  <a:gd name="T8" fmla="*/ 71 w 74"/>
                  <a:gd name="T9" fmla="*/ 13 h 13"/>
                  <a:gd name="T10" fmla="*/ 71 w 74"/>
                  <a:gd name="T11" fmla="*/ 13 h 13"/>
                  <a:gd name="T12" fmla="*/ 74 w 74"/>
                  <a:gd name="T13" fmla="*/ 0 h 13"/>
                  <a:gd name="T14" fmla="*/ 0 w 74"/>
                  <a:gd name="T15" fmla="*/ 0 h 13"/>
                  <a:gd name="T16" fmla="*/ 0 w 74"/>
                  <a:gd name="T17" fmla="*/ 0 h 13"/>
                  <a:gd name="T18" fmla="*/ 0 w 74"/>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3">
                    <a:moveTo>
                      <a:pt x="0" y="0"/>
                    </a:moveTo>
                    <a:cubicBezTo>
                      <a:pt x="0" y="0"/>
                      <a:pt x="3" y="6"/>
                      <a:pt x="4" y="13"/>
                    </a:cubicBezTo>
                    <a:cubicBezTo>
                      <a:pt x="3" y="6"/>
                      <a:pt x="0" y="0"/>
                      <a:pt x="0" y="0"/>
                    </a:cubicBezTo>
                    <a:moveTo>
                      <a:pt x="74" y="0"/>
                    </a:moveTo>
                    <a:cubicBezTo>
                      <a:pt x="74" y="0"/>
                      <a:pt x="72" y="6"/>
                      <a:pt x="71" y="13"/>
                    </a:cubicBezTo>
                    <a:cubicBezTo>
                      <a:pt x="71" y="13"/>
                      <a:pt x="71" y="13"/>
                      <a:pt x="71" y="13"/>
                    </a:cubicBezTo>
                    <a:cubicBezTo>
                      <a:pt x="72" y="6"/>
                      <a:pt x="74" y="0"/>
                      <a:pt x="74" y="0"/>
                    </a:cubicBezTo>
                    <a:moveTo>
                      <a:pt x="0" y="0"/>
                    </a:moveTo>
                    <a:cubicBezTo>
                      <a:pt x="0" y="0"/>
                      <a:pt x="0" y="0"/>
                      <a:pt x="0" y="0"/>
                    </a:cubicBezTo>
                    <a:cubicBezTo>
                      <a:pt x="0" y="0"/>
                      <a:pt x="0" y="0"/>
                      <a:pt x="0" y="0"/>
                    </a:cubicBezTo>
                  </a:path>
                </a:pathLst>
              </a:custGeom>
              <a:solidFill>
                <a:srgbClr val="EFE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36" name="Freeform 131"/>
              <p:cNvSpPr>
                <a:spLocks/>
              </p:cNvSpPr>
              <p:nvPr/>
            </p:nvSpPr>
            <p:spPr bwMode="auto">
              <a:xfrm>
                <a:off x="3567113" y="2547938"/>
                <a:ext cx="277813" cy="66675"/>
              </a:xfrm>
              <a:custGeom>
                <a:avLst/>
                <a:gdLst>
                  <a:gd name="T0" fmla="*/ 74 w 74"/>
                  <a:gd name="T1" fmla="*/ 0 h 18"/>
                  <a:gd name="T2" fmla="*/ 8 w 74"/>
                  <a:gd name="T3" fmla="*/ 0 h 18"/>
                  <a:gd name="T4" fmla="*/ 0 w 74"/>
                  <a:gd name="T5" fmla="*/ 0 h 18"/>
                  <a:gd name="T6" fmla="*/ 0 w 74"/>
                  <a:gd name="T7" fmla="*/ 0 h 18"/>
                  <a:gd name="T8" fmla="*/ 0 w 74"/>
                  <a:gd name="T9" fmla="*/ 0 h 18"/>
                  <a:gd name="T10" fmla="*/ 0 w 74"/>
                  <a:gd name="T11" fmla="*/ 0 h 18"/>
                  <a:gd name="T12" fmla="*/ 4 w 74"/>
                  <a:gd name="T13" fmla="*/ 13 h 18"/>
                  <a:gd name="T14" fmla="*/ 4 w 74"/>
                  <a:gd name="T15" fmla="*/ 13 h 18"/>
                  <a:gd name="T16" fmla="*/ 37 w 74"/>
                  <a:gd name="T17" fmla="*/ 18 h 18"/>
                  <a:gd name="T18" fmla="*/ 71 w 74"/>
                  <a:gd name="T19" fmla="*/ 13 h 18"/>
                  <a:gd name="T20" fmla="*/ 74 w 74"/>
                  <a:gd name="T21" fmla="*/ 0 h 18"/>
                  <a:gd name="T22" fmla="*/ 74 w 74"/>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18">
                    <a:moveTo>
                      <a:pt x="74" y="0"/>
                    </a:moveTo>
                    <a:cubicBezTo>
                      <a:pt x="8" y="0"/>
                      <a:pt x="8" y="0"/>
                      <a:pt x="8" y="0"/>
                    </a:cubicBezTo>
                    <a:cubicBezTo>
                      <a:pt x="0" y="0"/>
                      <a:pt x="0" y="0"/>
                      <a:pt x="0" y="0"/>
                    </a:cubicBezTo>
                    <a:cubicBezTo>
                      <a:pt x="0" y="0"/>
                      <a:pt x="0" y="0"/>
                      <a:pt x="0" y="0"/>
                    </a:cubicBezTo>
                    <a:cubicBezTo>
                      <a:pt x="0" y="0"/>
                      <a:pt x="0" y="0"/>
                      <a:pt x="0" y="0"/>
                    </a:cubicBezTo>
                    <a:cubicBezTo>
                      <a:pt x="0" y="0"/>
                      <a:pt x="0" y="0"/>
                      <a:pt x="0" y="0"/>
                    </a:cubicBezTo>
                    <a:cubicBezTo>
                      <a:pt x="0" y="0"/>
                      <a:pt x="3" y="6"/>
                      <a:pt x="4" y="13"/>
                    </a:cubicBezTo>
                    <a:cubicBezTo>
                      <a:pt x="4" y="13"/>
                      <a:pt x="4" y="13"/>
                      <a:pt x="4" y="13"/>
                    </a:cubicBezTo>
                    <a:cubicBezTo>
                      <a:pt x="13" y="17"/>
                      <a:pt x="25" y="18"/>
                      <a:pt x="37" y="18"/>
                    </a:cubicBezTo>
                    <a:cubicBezTo>
                      <a:pt x="50" y="18"/>
                      <a:pt x="62" y="17"/>
                      <a:pt x="71" y="13"/>
                    </a:cubicBezTo>
                    <a:cubicBezTo>
                      <a:pt x="72" y="6"/>
                      <a:pt x="74" y="0"/>
                      <a:pt x="74" y="0"/>
                    </a:cubicBezTo>
                    <a:cubicBezTo>
                      <a:pt x="74" y="0"/>
                      <a:pt x="74" y="0"/>
                      <a:pt x="74" y="0"/>
                    </a:cubicBezTo>
                  </a:path>
                </a:pathLst>
              </a:custGeom>
              <a:solidFill>
                <a:srgbClr val="EEE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37" name="Freeform 132"/>
              <p:cNvSpPr>
                <a:spLocks/>
              </p:cNvSpPr>
              <p:nvPr/>
            </p:nvSpPr>
            <p:spPr bwMode="auto">
              <a:xfrm>
                <a:off x="3540126" y="2660651"/>
                <a:ext cx="334963" cy="165100"/>
              </a:xfrm>
              <a:custGeom>
                <a:avLst/>
                <a:gdLst>
                  <a:gd name="T0" fmla="*/ 0 w 211"/>
                  <a:gd name="T1" fmla="*/ 104 h 104"/>
                  <a:gd name="T2" fmla="*/ 211 w 211"/>
                  <a:gd name="T3" fmla="*/ 104 h 104"/>
                  <a:gd name="T4" fmla="*/ 211 w 211"/>
                  <a:gd name="T5" fmla="*/ 16 h 104"/>
                  <a:gd name="T6" fmla="*/ 192 w 211"/>
                  <a:gd name="T7" fmla="*/ 0 h 104"/>
                  <a:gd name="T8" fmla="*/ 104 w 211"/>
                  <a:gd name="T9" fmla="*/ 16 h 104"/>
                  <a:gd name="T10" fmla="*/ 17 w 211"/>
                  <a:gd name="T11" fmla="*/ 0 h 104"/>
                  <a:gd name="T12" fmla="*/ 0 w 211"/>
                  <a:gd name="T13" fmla="*/ 16 h 104"/>
                  <a:gd name="T14" fmla="*/ 0 w 211"/>
                  <a:gd name="T15" fmla="*/ 10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04">
                    <a:moveTo>
                      <a:pt x="0" y="104"/>
                    </a:moveTo>
                    <a:lnTo>
                      <a:pt x="211" y="104"/>
                    </a:lnTo>
                    <a:lnTo>
                      <a:pt x="211" y="16"/>
                    </a:lnTo>
                    <a:lnTo>
                      <a:pt x="192" y="0"/>
                    </a:lnTo>
                    <a:lnTo>
                      <a:pt x="104" y="16"/>
                    </a:lnTo>
                    <a:lnTo>
                      <a:pt x="17" y="0"/>
                    </a:lnTo>
                    <a:lnTo>
                      <a:pt x="0" y="16"/>
                    </a:lnTo>
                    <a:lnTo>
                      <a:pt x="0" y="104"/>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38" name="Freeform 133"/>
              <p:cNvSpPr>
                <a:spLocks/>
              </p:cNvSpPr>
              <p:nvPr/>
            </p:nvSpPr>
            <p:spPr bwMode="auto">
              <a:xfrm>
                <a:off x="3540126" y="2660651"/>
                <a:ext cx="334963" cy="165100"/>
              </a:xfrm>
              <a:custGeom>
                <a:avLst/>
                <a:gdLst>
                  <a:gd name="T0" fmla="*/ 0 w 211"/>
                  <a:gd name="T1" fmla="*/ 104 h 104"/>
                  <a:gd name="T2" fmla="*/ 211 w 211"/>
                  <a:gd name="T3" fmla="*/ 104 h 104"/>
                  <a:gd name="T4" fmla="*/ 211 w 211"/>
                  <a:gd name="T5" fmla="*/ 16 h 104"/>
                  <a:gd name="T6" fmla="*/ 192 w 211"/>
                  <a:gd name="T7" fmla="*/ 0 h 104"/>
                  <a:gd name="T8" fmla="*/ 104 w 211"/>
                  <a:gd name="T9" fmla="*/ 16 h 104"/>
                  <a:gd name="T10" fmla="*/ 17 w 211"/>
                  <a:gd name="T11" fmla="*/ 0 h 104"/>
                  <a:gd name="T12" fmla="*/ 0 w 211"/>
                  <a:gd name="T13" fmla="*/ 16 h 104"/>
                  <a:gd name="T14" fmla="*/ 0 w 211"/>
                  <a:gd name="T15" fmla="*/ 10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04">
                    <a:moveTo>
                      <a:pt x="0" y="104"/>
                    </a:moveTo>
                    <a:lnTo>
                      <a:pt x="211" y="104"/>
                    </a:lnTo>
                    <a:lnTo>
                      <a:pt x="211" y="16"/>
                    </a:lnTo>
                    <a:lnTo>
                      <a:pt x="192" y="0"/>
                    </a:lnTo>
                    <a:lnTo>
                      <a:pt x="104" y="16"/>
                    </a:lnTo>
                    <a:lnTo>
                      <a:pt x="17" y="0"/>
                    </a:lnTo>
                    <a:lnTo>
                      <a:pt x="0" y="16"/>
                    </a:lnTo>
                    <a:lnTo>
                      <a:pt x="0" y="10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39" name="Freeform 134"/>
              <p:cNvSpPr>
                <a:spLocks/>
              </p:cNvSpPr>
              <p:nvPr/>
            </p:nvSpPr>
            <p:spPr bwMode="auto">
              <a:xfrm>
                <a:off x="3306763" y="2686051"/>
                <a:ext cx="1038225" cy="1335088"/>
              </a:xfrm>
              <a:custGeom>
                <a:avLst/>
                <a:gdLst>
                  <a:gd name="T0" fmla="*/ 6 w 276"/>
                  <a:gd name="T1" fmla="*/ 315 h 355"/>
                  <a:gd name="T2" fmla="*/ 10 w 276"/>
                  <a:gd name="T3" fmla="*/ 355 h 355"/>
                  <a:gd name="T4" fmla="*/ 210 w 276"/>
                  <a:gd name="T5" fmla="*/ 355 h 355"/>
                  <a:gd name="T6" fmla="*/ 212 w 276"/>
                  <a:gd name="T7" fmla="*/ 309 h 355"/>
                  <a:gd name="T8" fmla="*/ 224 w 276"/>
                  <a:gd name="T9" fmla="*/ 34 h 355"/>
                  <a:gd name="T10" fmla="*/ 241 w 276"/>
                  <a:gd name="T11" fmla="*/ 17 h 355"/>
                  <a:gd name="T12" fmla="*/ 151 w 276"/>
                  <a:gd name="T13" fmla="*/ 0 h 355"/>
                  <a:gd name="T14" fmla="*/ 106 w 276"/>
                  <a:gd name="T15" fmla="*/ 30 h 355"/>
                  <a:gd name="T16" fmla="*/ 62 w 276"/>
                  <a:gd name="T17" fmla="*/ 0 h 355"/>
                  <a:gd name="T18" fmla="*/ 28 w 276"/>
                  <a:gd name="T19" fmla="*/ 17 h 355"/>
                  <a:gd name="T20" fmla="*/ 6 w 276"/>
                  <a:gd name="T21" fmla="*/ 31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6" h="355">
                    <a:moveTo>
                      <a:pt x="6" y="315"/>
                    </a:moveTo>
                    <a:cubicBezTo>
                      <a:pt x="10" y="355"/>
                      <a:pt x="10" y="355"/>
                      <a:pt x="10" y="355"/>
                    </a:cubicBezTo>
                    <a:cubicBezTo>
                      <a:pt x="210" y="355"/>
                      <a:pt x="210" y="355"/>
                      <a:pt x="210" y="355"/>
                    </a:cubicBezTo>
                    <a:cubicBezTo>
                      <a:pt x="212" y="309"/>
                      <a:pt x="212" y="309"/>
                      <a:pt x="212" y="309"/>
                    </a:cubicBezTo>
                    <a:cubicBezTo>
                      <a:pt x="224" y="34"/>
                      <a:pt x="224" y="34"/>
                      <a:pt x="224" y="34"/>
                    </a:cubicBezTo>
                    <a:cubicBezTo>
                      <a:pt x="224" y="34"/>
                      <a:pt x="276" y="17"/>
                      <a:pt x="241" y="17"/>
                    </a:cubicBezTo>
                    <a:cubicBezTo>
                      <a:pt x="206" y="17"/>
                      <a:pt x="165" y="5"/>
                      <a:pt x="151" y="0"/>
                    </a:cubicBezTo>
                    <a:cubicBezTo>
                      <a:pt x="145" y="20"/>
                      <a:pt x="128" y="30"/>
                      <a:pt x="106" y="30"/>
                    </a:cubicBezTo>
                    <a:cubicBezTo>
                      <a:pt x="85" y="30"/>
                      <a:pt x="68" y="20"/>
                      <a:pt x="62" y="0"/>
                    </a:cubicBezTo>
                    <a:cubicBezTo>
                      <a:pt x="50" y="4"/>
                      <a:pt x="56" y="1"/>
                      <a:pt x="28" y="17"/>
                    </a:cubicBezTo>
                    <a:cubicBezTo>
                      <a:pt x="0" y="33"/>
                      <a:pt x="6" y="315"/>
                      <a:pt x="6" y="31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40" name="Freeform 135"/>
              <p:cNvSpPr>
                <a:spLocks/>
              </p:cNvSpPr>
              <p:nvPr/>
            </p:nvSpPr>
            <p:spPr bwMode="auto">
              <a:xfrm>
                <a:off x="3344863" y="4021138"/>
                <a:ext cx="752475" cy="1387475"/>
              </a:xfrm>
              <a:custGeom>
                <a:avLst/>
                <a:gdLst>
                  <a:gd name="T0" fmla="*/ 200 w 200"/>
                  <a:gd name="T1" fmla="*/ 0 h 369"/>
                  <a:gd name="T2" fmla="*/ 185 w 200"/>
                  <a:gd name="T3" fmla="*/ 369 h 369"/>
                  <a:gd name="T4" fmla="*/ 141 w 200"/>
                  <a:gd name="T5" fmla="*/ 369 h 369"/>
                  <a:gd name="T6" fmla="*/ 111 w 200"/>
                  <a:gd name="T7" fmla="*/ 74 h 369"/>
                  <a:gd name="T8" fmla="*/ 82 w 200"/>
                  <a:gd name="T9" fmla="*/ 74 h 369"/>
                  <a:gd name="T10" fmla="*/ 59 w 200"/>
                  <a:gd name="T11" fmla="*/ 369 h 369"/>
                  <a:gd name="T12" fmla="*/ 15 w 200"/>
                  <a:gd name="T13" fmla="*/ 369 h 369"/>
                  <a:gd name="T14" fmla="*/ 0 w 200"/>
                  <a:gd name="T15" fmla="*/ 0 h 369"/>
                  <a:gd name="T16" fmla="*/ 200 w 200"/>
                  <a:gd name="T1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369">
                    <a:moveTo>
                      <a:pt x="200" y="0"/>
                    </a:moveTo>
                    <a:cubicBezTo>
                      <a:pt x="185" y="369"/>
                      <a:pt x="185" y="369"/>
                      <a:pt x="185" y="369"/>
                    </a:cubicBezTo>
                    <a:cubicBezTo>
                      <a:pt x="141" y="369"/>
                      <a:pt x="141" y="369"/>
                      <a:pt x="141" y="369"/>
                    </a:cubicBezTo>
                    <a:cubicBezTo>
                      <a:pt x="141" y="369"/>
                      <a:pt x="118" y="103"/>
                      <a:pt x="111" y="74"/>
                    </a:cubicBezTo>
                    <a:cubicBezTo>
                      <a:pt x="104" y="44"/>
                      <a:pt x="89" y="51"/>
                      <a:pt x="82" y="74"/>
                    </a:cubicBezTo>
                    <a:cubicBezTo>
                      <a:pt x="74" y="96"/>
                      <a:pt x="59" y="369"/>
                      <a:pt x="59" y="369"/>
                    </a:cubicBezTo>
                    <a:cubicBezTo>
                      <a:pt x="15" y="369"/>
                      <a:pt x="15" y="369"/>
                      <a:pt x="15" y="369"/>
                    </a:cubicBezTo>
                    <a:cubicBezTo>
                      <a:pt x="0" y="0"/>
                      <a:pt x="0" y="0"/>
                      <a:pt x="0" y="0"/>
                    </a:cubicBezTo>
                    <a:cubicBezTo>
                      <a:pt x="200" y="0"/>
                      <a:pt x="200" y="0"/>
                      <a:pt x="200" y="0"/>
                    </a:cubicBezTo>
                  </a:path>
                </a:pathLst>
              </a:custGeom>
              <a:solidFill>
                <a:srgbClr val="59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41" name="Freeform 136"/>
              <p:cNvSpPr>
                <a:spLocks/>
              </p:cNvSpPr>
              <p:nvPr/>
            </p:nvSpPr>
            <p:spPr bwMode="auto">
              <a:xfrm>
                <a:off x="3652838" y="4224338"/>
                <a:ext cx="52388" cy="71438"/>
              </a:xfrm>
              <a:custGeom>
                <a:avLst/>
                <a:gdLst>
                  <a:gd name="T0" fmla="*/ 14 w 14"/>
                  <a:gd name="T1" fmla="*/ 0 h 19"/>
                  <a:gd name="T2" fmla="*/ 0 w 14"/>
                  <a:gd name="T3" fmla="*/ 19 h 19"/>
                  <a:gd name="T4" fmla="*/ 14 w 14"/>
                  <a:gd name="T5" fmla="*/ 0 h 19"/>
                  <a:gd name="T6" fmla="*/ 14 w 14"/>
                  <a:gd name="T7" fmla="*/ 0 h 19"/>
                </a:gdLst>
                <a:ahLst/>
                <a:cxnLst>
                  <a:cxn ang="0">
                    <a:pos x="T0" y="T1"/>
                  </a:cxn>
                  <a:cxn ang="0">
                    <a:pos x="T2" y="T3"/>
                  </a:cxn>
                  <a:cxn ang="0">
                    <a:pos x="T4" y="T5"/>
                  </a:cxn>
                  <a:cxn ang="0">
                    <a:pos x="T6" y="T7"/>
                  </a:cxn>
                </a:cxnLst>
                <a:rect l="0" t="0" r="r" b="b"/>
                <a:pathLst>
                  <a:path w="14" h="19">
                    <a:moveTo>
                      <a:pt x="14" y="0"/>
                    </a:moveTo>
                    <a:cubicBezTo>
                      <a:pt x="9" y="1"/>
                      <a:pt x="3" y="8"/>
                      <a:pt x="0" y="19"/>
                    </a:cubicBezTo>
                    <a:cubicBezTo>
                      <a:pt x="3" y="8"/>
                      <a:pt x="9" y="1"/>
                      <a:pt x="14" y="0"/>
                    </a:cubicBezTo>
                    <a:cubicBezTo>
                      <a:pt x="14" y="0"/>
                      <a:pt x="14" y="0"/>
                      <a:pt x="14" y="0"/>
                    </a:cubicBezTo>
                  </a:path>
                </a:pathLst>
              </a:custGeom>
              <a:solidFill>
                <a:srgbClr val="DC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42" name="Freeform 137"/>
              <p:cNvSpPr>
                <a:spLocks noEditPoints="1"/>
              </p:cNvSpPr>
              <p:nvPr/>
            </p:nvSpPr>
            <p:spPr bwMode="auto">
              <a:xfrm>
                <a:off x="3344863" y="4021138"/>
                <a:ext cx="360363" cy="1387475"/>
              </a:xfrm>
              <a:custGeom>
                <a:avLst/>
                <a:gdLst>
                  <a:gd name="T0" fmla="*/ 15 w 96"/>
                  <a:gd name="T1" fmla="*/ 354 h 369"/>
                  <a:gd name="T2" fmla="*/ 37 w 96"/>
                  <a:gd name="T3" fmla="*/ 347 h 369"/>
                  <a:gd name="T4" fmla="*/ 37 w 96"/>
                  <a:gd name="T5" fmla="*/ 347 h 369"/>
                  <a:gd name="T6" fmla="*/ 59 w 96"/>
                  <a:gd name="T7" fmla="*/ 354 h 369"/>
                  <a:gd name="T8" fmla="*/ 59 w 96"/>
                  <a:gd name="T9" fmla="*/ 369 h 369"/>
                  <a:gd name="T10" fmla="*/ 15 w 96"/>
                  <a:gd name="T11" fmla="*/ 369 h 369"/>
                  <a:gd name="T12" fmla="*/ 15 w 96"/>
                  <a:gd name="T13" fmla="*/ 354 h 369"/>
                  <a:gd name="T14" fmla="*/ 15 w 96"/>
                  <a:gd name="T15" fmla="*/ 354 h 369"/>
                  <a:gd name="T16" fmla="*/ 15 w 96"/>
                  <a:gd name="T17" fmla="*/ 354 h 369"/>
                  <a:gd name="T18" fmla="*/ 15 w 96"/>
                  <a:gd name="T19" fmla="*/ 354 h 369"/>
                  <a:gd name="T20" fmla="*/ 15 w 96"/>
                  <a:gd name="T21" fmla="*/ 354 h 369"/>
                  <a:gd name="T22" fmla="*/ 15 w 96"/>
                  <a:gd name="T23" fmla="*/ 354 h 369"/>
                  <a:gd name="T24" fmla="*/ 96 w 96"/>
                  <a:gd name="T25" fmla="*/ 0 h 369"/>
                  <a:gd name="T26" fmla="*/ 0 w 96"/>
                  <a:gd name="T27" fmla="*/ 0 h 369"/>
                  <a:gd name="T28" fmla="*/ 15 w 96"/>
                  <a:gd name="T29" fmla="*/ 369 h 369"/>
                  <a:gd name="T30" fmla="*/ 59 w 96"/>
                  <a:gd name="T31" fmla="*/ 369 h 369"/>
                  <a:gd name="T32" fmla="*/ 82 w 96"/>
                  <a:gd name="T33" fmla="*/ 74 h 369"/>
                  <a:gd name="T34" fmla="*/ 82 w 96"/>
                  <a:gd name="T35" fmla="*/ 73 h 369"/>
                  <a:gd name="T36" fmla="*/ 96 w 96"/>
                  <a:gd name="T37" fmla="*/ 54 h 369"/>
                  <a:gd name="T38" fmla="*/ 96 w 96"/>
                  <a:gd name="T3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369">
                    <a:moveTo>
                      <a:pt x="15" y="354"/>
                    </a:moveTo>
                    <a:cubicBezTo>
                      <a:pt x="15" y="354"/>
                      <a:pt x="15" y="347"/>
                      <a:pt x="37" y="347"/>
                    </a:cubicBezTo>
                    <a:cubicBezTo>
                      <a:pt x="37" y="347"/>
                      <a:pt x="37" y="347"/>
                      <a:pt x="37" y="347"/>
                    </a:cubicBezTo>
                    <a:cubicBezTo>
                      <a:pt x="59" y="347"/>
                      <a:pt x="59" y="354"/>
                      <a:pt x="59" y="354"/>
                    </a:cubicBezTo>
                    <a:cubicBezTo>
                      <a:pt x="59" y="369"/>
                      <a:pt x="59" y="369"/>
                      <a:pt x="59" y="369"/>
                    </a:cubicBezTo>
                    <a:cubicBezTo>
                      <a:pt x="15" y="369"/>
                      <a:pt x="15" y="369"/>
                      <a:pt x="15" y="369"/>
                    </a:cubicBezTo>
                    <a:cubicBezTo>
                      <a:pt x="15" y="354"/>
                      <a:pt x="15" y="354"/>
                      <a:pt x="15" y="354"/>
                    </a:cubicBezTo>
                    <a:cubicBezTo>
                      <a:pt x="15" y="354"/>
                      <a:pt x="15" y="354"/>
                      <a:pt x="15" y="354"/>
                    </a:cubicBezTo>
                    <a:cubicBezTo>
                      <a:pt x="15" y="354"/>
                      <a:pt x="15" y="354"/>
                      <a:pt x="15" y="354"/>
                    </a:cubicBezTo>
                    <a:cubicBezTo>
                      <a:pt x="15" y="354"/>
                      <a:pt x="15" y="354"/>
                      <a:pt x="15" y="354"/>
                    </a:cubicBezTo>
                    <a:cubicBezTo>
                      <a:pt x="15" y="354"/>
                      <a:pt x="15" y="354"/>
                      <a:pt x="15" y="354"/>
                    </a:cubicBezTo>
                    <a:cubicBezTo>
                      <a:pt x="15" y="354"/>
                      <a:pt x="15" y="354"/>
                      <a:pt x="15" y="354"/>
                    </a:cubicBezTo>
                    <a:moveTo>
                      <a:pt x="96" y="0"/>
                    </a:moveTo>
                    <a:cubicBezTo>
                      <a:pt x="0" y="0"/>
                      <a:pt x="0" y="0"/>
                      <a:pt x="0" y="0"/>
                    </a:cubicBezTo>
                    <a:cubicBezTo>
                      <a:pt x="15" y="369"/>
                      <a:pt x="15" y="369"/>
                      <a:pt x="15" y="369"/>
                    </a:cubicBezTo>
                    <a:cubicBezTo>
                      <a:pt x="59" y="369"/>
                      <a:pt x="59" y="369"/>
                      <a:pt x="59" y="369"/>
                    </a:cubicBezTo>
                    <a:cubicBezTo>
                      <a:pt x="59" y="369"/>
                      <a:pt x="74" y="96"/>
                      <a:pt x="82" y="74"/>
                    </a:cubicBezTo>
                    <a:cubicBezTo>
                      <a:pt x="82" y="74"/>
                      <a:pt x="82" y="74"/>
                      <a:pt x="82" y="73"/>
                    </a:cubicBezTo>
                    <a:cubicBezTo>
                      <a:pt x="85" y="62"/>
                      <a:pt x="91" y="55"/>
                      <a:pt x="96" y="54"/>
                    </a:cubicBezTo>
                    <a:cubicBezTo>
                      <a:pt x="96" y="0"/>
                      <a:pt x="96" y="0"/>
                      <a:pt x="96" y="0"/>
                    </a:cubicBezTo>
                  </a:path>
                </a:pathLst>
              </a:custGeom>
              <a:solidFill>
                <a:srgbClr val="4D5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43" name="Freeform 138"/>
              <p:cNvSpPr>
                <a:spLocks/>
              </p:cNvSpPr>
              <p:nvPr/>
            </p:nvSpPr>
            <p:spPr bwMode="auto">
              <a:xfrm>
                <a:off x="3875088" y="5326063"/>
                <a:ext cx="165100" cy="82550"/>
              </a:xfrm>
              <a:custGeom>
                <a:avLst/>
                <a:gdLst>
                  <a:gd name="T0" fmla="*/ 0 w 44"/>
                  <a:gd name="T1" fmla="*/ 22 h 22"/>
                  <a:gd name="T2" fmla="*/ 44 w 44"/>
                  <a:gd name="T3" fmla="*/ 22 h 22"/>
                  <a:gd name="T4" fmla="*/ 44 w 44"/>
                  <a:gd name="T5" fmla="*/ 7 h 22"/>
                  <a:gd name="T6" fmla="*/ 22 w 44"/>
                  <a:gd name="T7" fmla="*/ 0 h 22"/>
                  <a:gd name="T8" fmla="*/ 0 w 44"/>
                  <a:gd name="T9" fmla="*/ 7 h 22"/>
                  <a:gd name="T10" fmla="*/ 0 w 44"/>
                  <a:gd name="T11" fmla="*/ 22 h 22"/>
                </a:gdLst>
                <a:ahLst/>
                <a:cxnLst>
                  <a:cxn ang="0">
                    <a:pos x="T0" y="T1"/>
                  </a:cxn>
                  <a:cxn ang="0">
                    <a:pos x="T2" y="T3"/>
                  </a:cxn>
                  <a:cxn ang="0">
                    <a:pos x="T4" y="T5"/>
                  </a:cxn>
                  <a:cxn ang="0">
                    <a:pos x="T6" y="T7"/>
                  </a:cxn>
                  <a:cxn ang="0">
                    <a:pos x="T8" y="T9"/>
                  </a:cxn>
                  <a:cxn ang="0">
                    <a:pos x="T10" y="T11"/>
                  </a:cxn>
                </a:cxnLst>
                <a:rect l="0" t="0" r="r" b="b"/>
                <a:pathLst>
                  <a:path w="44" h="22">
                    <a:moveTo>
                      <a:pt x="0" y="22"/>
                    </a:moveTo>
                    <a:cubicBezTo>
                      <a:pt x="44" y="22"/>
                      <a:pt x="44" y="22"/>
                      <a:pt x="44" y="22"/>
                    </a:cubicBezTo>
                    <a:cubicBezTo>
                      <a:pt x="44" y="7"/>
                      <a:pt x="44" y="7"/>
                      <a:pt x="44" y="7"/>
                    </a:cubicBezTo>
                    <a:cubicBezTo>
                      <a:pt x="44" y="7"/>
                      <a:pt x="44" y="0"/>
                      <a:pt x="22" y="0"/>
                    </a:cubicBezTo>
                    <a:cubicBezTo>
                      <a:pt x="0" y="0"/>
                      <a:pt x="0" y="7"/>
                      <a:pt x="0" y="7"/>
                    </a:cubicBezTo>
                    <a:cubicBezTo>
                      <a:pt x="0" y="22"/>
                      <a:pt x="0" y="22"/>
                      <a:pt x="0" y="22"/>
                    </a:cubicBezTo>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44" name="Freeform 139"/>
              <p:cNvSpPr>
                <a:spLocks/>
              </p:cNvSpPr>
              <p:nvPr/>
            </p:nvSpPr>
            <p:spPr bwMode="auto">
              <a:xfrm>
                <a:off x="3875088" y="5326063"/>
                <a:ext cx="82550" cy="82550"/>
              </a:xfrm>
              <a:custGeom>
                <a:avLst/>
                <a:gdLst>
                  <a:gd name="T0" fmla="*/ 0 w 22"/>
                  <a:gd name="T1" fmla="*/ 7 h 22"/>
                  <a:gd name="T2" fmla="*/ 22 w 22"/>
                  <a:gd name="T3" fmla="*/ 0 h 22"/>
                  <a:gd name="T4" fmla="*/ 22 w 22"/>
                  <a:gd name="T5" fmla="*/ 22 h 22"/>
                  <a:gd name="T6" fmla="*/ 0 w 22"/>
                  <a:gd name="T7" fmla="*/ 22 h 22"/>
                  <a:gd name="T8" fmla="*/ 0 w 22"/>
                  <a:gd name="T9" fmla="*/ 7 h 22"/>
                </a:gdLst>
                <a:ahLst/>
                <a:cxnLst>
                  <a:cxn ang="0">
                    <a:pos x="T0" y="T1"/>
                  </a:cxn>
                  <a:cxn ang="0">
                    <a:pos x="T2" y="T3"/>
                  </a:cxn>
                  <a:cxn ang="0">
                    <a:pos x="T4" y="T5"/>
                  </a:cxn>
                  <a:cxn ang="0">
                    <a:pos x="T6" y="T7"/>
                  </a:cxn>
                  <a:cxn ang="0">
                    <a:pos x="T8" y="T9"/>
                  </a:cxn>
                </a:cxnLst>
                <a:rect l="0" t="0" r="r" b="b"/>
                <a:pathLst>
                  <a:path w="22" h="22">
                    <a:moveTo>
                      <a:pt x="0" y="7"/>
                    </a:moveTo>
                    <a:cubicBezTo>
                      <a:pt x="0" y="7"/>
                      <a:pt x="0" y="0"/>
                      <a:pt x="22" y="0"/>
                    </a:cubicBezTo>
                    <a:cubicBezTo>
                      <a:pt x="22" y="22"/>
                      <a:pt x="22" y="22"/>
                      <a:pt x="22" y="22"/>
                    </a:cubicBezTo>
                    <a:cubicBezTo>
                      <a:pt x="0" y="22"/>
                      <a:pt x="0" y="22"/>
                      <a:pt x="0" y="22"/>
                    </a:cubicBezTo>
                    <a:cubicBezTo>
                      <a:pt x="0" y="7"/>
                      <a:pt x="0" y="7"/>
                      <a:pt x="0" y="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45" name="Freeform 140"/>
              <p:cNvSpPr>
                <a:spLocks/>
              </p:cNvSpPr>
              <p:nvPr/>
            </p:nvSpPr>
            <p:spPr bwMode="auto">
              <a:xfrm>
                <a:off x="3957638" y="5329238"/>
                <a:ext cx="79375" cy="49213"/>
              </a:xfrm>
              <a:custGeom>
                <a:avLst/>
                <a:gdLst>
                  <a:gd name="T0" fmla="*/ 0 w 21"/>
                  <a:gd name="T1" fmla="*/ 0 h 13"/>
                  <a:gd name="T2" fmla="*/ 0 w 21"/>
                  <a:gd name="T3" fmla="*/ 0 h 13"/>
                  <a:gd name="T4" fmla="*/ 0 w 21"/>
                  <a:gd name="T5" fmla="*/ 2 h 13"/>
                  <a:gd name="T6" fmla="*/ 0 w 21"/>
                  <a:gd name="T7" fmla="*/ 2 h 13"/>
                  <a:gd name="T8" fmla="*/ 21 w 21"/>
                  <a:gd name="T9" fmla="*/ 13 h 13"/>
                  <a:gd name="T10" fmla="*/ 21 w 21"/>
                  <a:gd name="T11" fmla="*/ 7 h 13"/>
                  <a:gd name="T12" fmla="*/ 0 w 2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1" h="13">
                    <a:moveTo>
                      <a:pt x="0" y="0"/>
                    </a:moveTo>
                    <a:cubicBezTo>
                      <a:pt x="0" y="0"/>
                      <a:pt x="0" y="0"/>
                      <a:pt x="0" y="0"/>
                    </a:cubicBezTo>
                    <a:cubicBezTo>
                      <a:pt x="0" y="2"/>
                      <a:pt x="0" y="2"/>
                      <a:pt x="0" y="2"/>
                    </a:cubicBezTo>
                    <a:cubicBezTo>
                      <a:pt x="0" y="2"/>
                      <a:pt x="0" y="2"/>
                      <a:pt x="0" y="2"/>
                    </a:cubicBezTo>
                    <a:cubicBezTo>
                      <a:pt x="20" y="2"/>
                      <a:pt x="21" y="12"/>
                      <a:pt x="21" y="13"/>
                    </a:cubicBezTo>
                    <a:cubicBezTo>
                      <a:pt x="21" y="7"/>
                      <a:pt x="21" y="7"/>
                      <a:pt x="21" y="7"/>
                    </a:cubicBezTo>
                    <a:cubicBezTo>
                      <a:pt x="21" y="7"/>
                      <a:pt x="21" y="0"/>
                      <a:pt x="0" y="0"/>
                    </a:cubicBezTo>
                  </a:path>
                </a:pathLst>
              </a:custGeom>
              <a:solidFill>
                <a:srgbClr val="AAA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46" name="Freeform 141"/>
              <p:cNvSpPr>
                <a:spLocks/>
              </p:cNvSpPr>
              <p:nvPr/>
            </p:nvSpPr>
            <p:spPr bwMode="auto">
              <a:xfrm>
                <a:off x="3878263" y="5329238"/>
                <a:ext cx="79375" cy="49213"/>
              </a:xfrm>
              <a:custGeom>
                <a:avLst/>
                <a:gdLst>
                  <a:gd name="T0" fmla="*/ 21 w 21"/>
                  <a:gd name="T1" fmla="*/ 0 h 13"/>
                  <a:gd name="T2" fmla="*/ 0 w 21"/>
                  <a:gd name="T3" fmla="*/ 7 h 13"/>
                  <a:gd name="T4" fmla="*/ 0 w 21"/>
                  <a:gd name="T5" fmla="*/ 13 h 13"/>
                  <a:gd name="T6" fmla="*/ 21 w 21"/>
                  <a:gd name="T7" fmla="*/ 2 h 13"/>
                  <a:gd name="T8" fmla="*/ 21 w 21"/>
                  <a:gd name="T9" fmla="*/ 0 h 13"/>
                </a:gdLst>
                <a:ahLst/>
                <a:cxnLst>
                  <a:cxn ang="0">
                    <a:pos x="T0" y="T1"/>
                  </a:cxn>
                  <a:cxn ang="0">
                    <a:pos x="T2" y="T3"/>
                  </a:cxn>
                  <a:cxn ang="0">
                    <a:pos x="T4" y="T5"/>
                  </a:cxn>
                  <a:cxn ang="0">
                    <a:pos x="T6" y="T7"/>
                  </a:cxn>
                  <a:cxn ang="0">
                    <a:pos x="T8" y="T9"/>
                  </a:cxn>
                </a:cxnLst>
                <a:rect l="0" t="0" r="r" b="b"/>
                <a:pathLst>
                  <a:path w="21" h="13">
                    <a:moveTo>
                      <a:pt x="21" y="0"/>
                    </a:moveTo>
                    <a:cubicBezTo>
                      <a:pt x="0" y="0"/>
                      <a:pt x="0" y="7"/>
                      <a:pt x="0" y="7"/>
                    </a:cubicBezTo>
                    <a:cubicBezTo>
                      <a:pt x="0" y="13"/>
                      <a:pt x="0" y="13"/>
                      <a:pt x="0" y="13"/>
                    </a:cubicBezTo>
                    <a:cubicBezTo>
                      <a:pt x="0" y="13"/>
                      <a:pt x="0" y="2"/>
                      <a:pt x="21" y="2"/>
                    </a:cubicBezTo>
                    <a:cubicBezTo>
                      <a:pt x="21" y="0"/>
                      <a:pt x="21" y="0"/>
                      <a:pt x="21"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47" name="Freeform 142"/>
              <p:cNvSpPr>
                <a:spLocks/>
              </p:cNvSpPr>
              <p:nvPr/>
            </p:nvSpPr>
            <p:spPr bwMode="auto">
              <a:xfrm>
                <a:off x="4037013" y="53784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AA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48" name="Freeform 143"/>
              <p:cNvSpPr>
                <a:spLocks/>
              </p:cNvSpPr>
              <p:nvPr/>
            </p:nvSpPr>
            <p:spPr bwMode="auto">
              <a:xfrm>
                <a:off x="3402013" y="5326063"/>
                <a:ext cx="165100" cy="82550"/>
              </a:xfrm>
              <a:custGeom>
                <a:avLst/>
                <a:gdLst>
                  <a:gd name="T0" fmla="*/ 0 w 44"/>
                  <a:gd name="T1" fmla="*/ 22 h 22"/>
                  <a:gd name="T2" fmla="*/ 44 w 44"/>
                  <a:gd name="T3" fmla="*/ 22 h 22"/>
                  <a:gd name="T4" fmla="*/ 44 w 44"/>
                  <a:gd name="T5" fmla="*/ 7 h 22"/>
                  <a:gd name="T6" fmla="*/ 22 w 44"/>
                  <a:gd name="T7" fmla="*/ 0 h 22"/>
                  <a:gd name="T8" fmla="*/ 0 w 44"/>
                  <a:gd name="T9" fmla="*/ 7 h 22"/>
                  <a:gd name="T10" fmla="*/ 0 w 44"/>
                  <a:gd name="T11" fmla="*/ 22 h 22"/>
                </a:gdLst>
                <a:ahLst/>
                <a:cxnLst>
                  <a:cxn ang="0">
                    <a:pos x="T0" y="T1"/>
                  </a:cxn>
                  <a:cxn ang="0">
                    <a:pos x="T2" y="T3"/>
                  </a:cxn>
                  <a:cxn ang="0">
                    <a:pos x="T4" y="T5"/>
                  </a:cxn>
                  <a:cxn ang="0">
                    <a:pos x="T6" y="T7"/>
                  </a:cxn>
                  <a:cxn ang="0">
                    <a:pos x="T8" y="T9"/>
                  </a:cxn>
                  <a:cxn ang="0">
                    <a:pos x="T10" y="T11"/>
                  </a:cxn>
                </a:cxnLst>
                <a:rect l="0" t="0" r="r" b="b"/>
                <a:pathLst>
                  <a:path w="44" h="22">
                    <a:moveTo>
                      <a:pt x="0" y="22"/>
                    </a:moveTo>
                    <a:cubicBezTo>
                      <a:pt x="44" y="22"/>
                      <a:pt x="44" y="22"/>
                      <a:pt x="44" y="22"/>
                    </a:cubicBezTo>
                    <a:cubicBezTo>
                      <a:pt x="44" y="7"/>
                      <a:pt x="44" y="7"/>
                      <a:pt x="44" y="7"/>
                    </a:cubicBezTo>
                    <a:cubicBezTo>
                      <a:pt x="44" y="7"/>
                      <a:pt x="44" y="0"/>
                      <a:pt x="22" y="0"/>
                    </a:cubicBezTo>
                    <a:cubicBezTo>
                      <a:pt x="0" y="0"/>
                      <a:pt x="0" y="7"/>
                      <a:pt x="0" y="7"/>
                    </a:cubicBezTo>
                    <a:cubicBezTo>
                      <a:pt x="0" y="22"/>
                      <a:pt x="0" y="22"/>
                      <a:pt x="0" y="22"/>
                    </a:cubicBezTo>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49" name="Freeform 144"/>
              <p:cNvSpPr>
                <a:spLocks/>
              </p:cNvSpPr>
              <p:nvPr/>
            </p:nvSpPr>
            <p:spPr bwMode="auto">
              <a:xfrm>
                <a:off x="3402013" y="5326063"/>
                <a:ext cx="82550" cy="82550"/>
              </a:xfrm>
              <a:custGeom>
                <a:avLst/>
                <a:gdLst>
                  <a:gd name="T0" fmla="*/ 0 w 22"/>
                  <a:gd name="T1" fmla="*/ 7 h 22"/>
                  <a:gd name="T2" fmla="*/ 22 w 22"/>
                  <a:gd name="T3" fmla="*/ 0 h 22"/>
                  <a:gd name="T4" fmla="*/ 22 w 22"/>
                  <a:gd name="T5" fmla="*/ 22 h 22"/>
                  <a:gd name="T6" fmla="*/ 0 w 22"/>
                  <a:gd name="T7" fmla="*/ 22 h 22"/>
                  <a:gd name="T8" fmla="*/ 0 w 22"/>
                  <a:gd name="T9" fmla="*/ 7 h 22"/>
                </a:gdLst>
                <a:ahLst/>
                <a:cxnLst>
                  <a:cxn ang="0">
                    <a:pos x="T0" y="T1"/>
                  </a:cxn>
                  <a:cxn ang="0">
                    <a:pos x="T2" y="T3"/>
                  </a:cxn>
                  <a:cxn ang="0">
                    <a:pos x="T4" y="T5"/>
                  </a:cxn>
                  <a:cxn ang="0">
                    <a:pos x="T6" y="T7"/>
                  </a:cxn>
                  <a:cxn ang="0">
                    <a:pos x="T8" y="T9"/>
                  </a:cxn>
                </a:cxnLst>
                <a:rect l="0" t="0" r="r" b="b"/>
                <a:pathLst>
                  <a:path w="22" h="22">
                    <a:moveTo>
                      <a:pt x="0" y="7"/>
                    </a:moveTo>
                    <a:cubicBezTo>
                      <a:pt x="0" y="7"/>
                      <a:pt x="0" y="0"/>
                      <a:pt x="22" y="0"/>
                    </a:cubicBezTo>
                    <a:cubicBezTo>
                      <a:pt x="22" y="22"/>
                      <a:pt x="22" y="22"/>
                      <a:pt x="22" y="22"/>
                    </a:cubicBezTo>
                    <a:cubicBezTo>
                      <a:pt x="0" y="22"/>
                      <a:pt x="0" y="22"/>
                      <a:pt x="0" y="22"/>
                    </a:cubicBezTo>
                    <a:cubicBezTo>
                      <a:pt x="0" y="7"/>
                      <a:pt x="0" y="7"/>
                      <a:pt x="0" y="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50" name="Freeform 145"/>
              <p:cNvSpPr>
                <a:spLocks/>
              </p:cNvSpPr>
              <p:nvPr/>
            </p:nvSpPr>
            <p:spPr bwMode="auto">
              <a:xfrm>
                <a:off x="3484563" y="5329238"/>
                <a:ext cx="77788" cy="49213"/>
              </a:xfrm>
              <a:custGeom>
                <a:avLst/>
                <a:gdLst>
                  <a:gd name="T0" fmla="*/ 0 w 21"/>
                  <a:gd name="T1" fmla="*/ 0 h 13"/>
                  <a:gd name="T2" fmla="*/ 0 w 21"/>
                  <a:gd name="T3" fmla="*/ 0 h 13"/>
                  <a:gd name="T4" fmla="*/ 0 w 21"/>
                  <a:gd name="T5" fmla="*/ 2 h 13"/>
                  <a:gd name="T6" fmla="*/ 0 w 21"/>
                  <a:gd name="T7" fmla="*/ 2 h 13"/>
                  <a:gd name="T8" fmla="*/ 21 w 21"/>
                  <a:gd name="T9" fmla="*/ 13 h 13"/>
                  <a:gd name="T10" fmla="*/ 21 w 21"/>
                  <a:gd name="T11" fmla="*/ 7 h 13"/>
                  <a:gd name="T12" fmla="*/ 0 w 2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1" h="13">
                    <a:moveTo>
                      <a:pt x="0" y="0"/>
                    </a:moveTo>
                    <a:cubicBezTo>
                      <a:pt x="0" y="0"/>
                      <a:pt x="0" y="0"/>
                      <a:pt x="0" y="0"/>
                    </a:cubicBezTo>
                    <a:cubicBezTo>
                      <a:pt x="0" y="2"/>
                      <a:pt x="0" y="2"/>
                      <a:pt x="0" y="2"/>
                    </a:cubicBezTo>
                    <a:cubicBezTo>
                      <a:pt x="0" y="2"/>
                      <a:pt x="0" y="2"/>
                      <a:pt x="0" y="2"/>
                    </a:cubicBezTo>
                    <a:cubicBezTo>
                      <a:pt x="21" y="2"/>
                      <a:pt x="21" y="12"/>
                      <a:pt x="21" y="13"/>
                    </a:cubicBezTo>
                    <a:cubicBezTo>
                      <a:pt x="21" y="7"/>
                      <a:pt x="21" y="7"/>
                      <a:pt x="21" y="7"/>
                    </a:cubicBezTo>
                    <a:cubicBezTo>
                      <a:pt x="21" y="7"/>
                      <a:pt x="21" y="0"/>
                      <a:pt x="0" y="0"/>
                    </a:cubicBezTo>
                  </a:path>
                </a:pathLst>
              </a:custGeom>
              <a:solidFill>
                <a:srgbClr val="AAA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51" name="Freeform 146"/>
              <p:cNvSpPr>
                <a:spLocks/>
              </p:cNvSpPr>
              <p:nvPr/>
            </p:nvSpPr>
            <p:spPr bwMode="auto">
              <a:xfrm>
                <a:off x="3405188" y="5329238"/>
                <a:ext cx="79375" cy="49213"/>
              </a:xfrm>
              <a:custGeom>
                <a:avLst/>
                <a:gdLst>
                  <a:gd name="T0" fmla="*/ 21 w 21"/>
                  <a:gd name="T1" fmla="*/ 0 h 13"/>
                  <a:gd name="T2" fmla="*/ 0 w 21"/>
                  <a:gd name="T3" fmla="*/ 7 h 13"/>
                  <a:gd name="T4" fmla="*/ 0 w 21"/>
                  <a:gd name="T5" fmla="*/ 13 h 13"/>
                  <a:gd name="T6" fmla="*/ 21 w 21"/>
                  <a:gd name="T7" fmla="*/ 2 h 13"/>
                  <a:gd name="T8" fmla="*/ 21 w 21"/>
                  <a:gd name="T9" fmla="*/ 0 h 13"/>
                </a:gdLst>
                <a:ahLst/>
                <a:cxnLst>
                  <a:cxn ang="0">
                    <a:pos x="T0" y="T1"/>
                  </a:cxn>
                  <a:cxn ang="0">
                    <a:pos x="T2" y="T3"/>
                  </a:cxn>
                  <a:cxn ang="0">
                    <a:pos x="T4" y="T5"/>
                  </a:cxn>
                  <a:cxn ang="0">
                    <a:pos x="T6" y="T7"/>
                  </a:cxn>
                  <a:cxn ang="0">
                    <a:pos x="T8" y="T9"/>
                  </a:cxn>
                </a:cxnLst>
                <a:rect l="0" t="0" r="r" b="b"/>
                <a:pathLst>
                  <a:path w="21" h="13">
                    <a:moveTo>
                      <a:pt x="21" y="0"/>
                    </a:moveTo>
                    <a:cubicBezTo>
                      <a:pt x="0" y="0"/>
                      <a:pt x="0" y="7"/>
                      <a:pt x="0" y="7"/>
                    </a:cubicBezTo>
                    <a:cubicBezTo>
                      <a:pt x="0" y="13"/>
                      <a:pt x="0" y="13"/>
                      <a:pt x="0" y="13"/>
                    </a:cubicBezTo>
                    <a:cubicBezTo>
                      <a:pt x="0" y="13"/>
                      <a:pt x="0" y="2"/>
                      <a:pt x="21" y="2"/>
                    </a:cubicBezTo>
                    <a:cubicBezTo>
                      <a:pt x="21" y="0"/>
                      <a:pt x="21" y="0"/>
                      <a:pt x="21"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52" name="Freeform 147"/>
              <p:cNvSpPr>
                <a:spLocks/>
              </p:cNvSpPr>
              <p:nvPr/>
            </p:nvSpPr>
            <p:spPr bwMode="auto">
              <a:xfrm>
                <a:off x="3562351" y="53784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AA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53" name="Freeform 148"/>
              <p:cNvSpPr>
                <a:spLocks/>
              </p:cNvSpPr>
              <p:nvPr/>
            </p:nvSpPr>
            <p:spPr bwMode="auto">
              <a:xfrm>
                <a:off x="3336926" y="3938588"/>
                <a:ext cx="763588" cy="82550"/>
              </a:xfrm>
              <a:custGeom>
                <a:avLst/>
                <a:gdLst>
                  <a:gd name="T0" fmla="*/ 203 w 203"/>
                  <a:gd name="T1" fmla="*/ 0 h 22"/>
                  <a:gd name="T2" fmla="*/ 202 w 203"/>
                  <a:gd name="T3" fmla="*/ 22 h 22"/>
                  <a:gd name="T4" fmla="*/ 2 w 203"/>
                  <a:gd name="T5" fmla="*/ 22 h 22"/>
                  <a:gd name="T6" fmla="*/ 0 w 203"/>
                  <a:gd name="T7" fmla="*/ 0 h 22"/>
                  <a:gd name="T8" fmla="*/ 203 w 203"/>
                  <a:gd name="T9" fmla="*/ 0 h 22"/>
                </a:gdLst>
                <a:ahLst/>
                <a:cxnLst>
                  <a:cxn ang="0">
                    <a:pos x="T0" y="T1"/>
                  </a:cxn>
                  <a:cxn ang="0">
                    <a:pos x="T2" y="T3"/>
                  </a:cxn>
                  <a:cxn ang="0">
                    <a:pos x="T4" y="T5"/>
                  </a:cxn>
                  <a:cxn ang="0">
                    <a:pos x="T6" y="T7"/>
                  </a:cxn>
                  <a:cxn ang="0">
                    <a:pos x="T8" y="T9"/>
                  </a:cxn>
                </a:cxnLst>
                <a:rect l="0" t="0" r="r" b="b"/>
                <a:pathLst>
                  <a:path w="203" h="22">
                    <a:moveTo>
                      <a:pt x="203" y="0"/>
                    </a:moveTo>
                    <a:cubicBezTo>
                      <a:pt x="202" y="13"/>
                      <a:pt x="202" y="22"/>
                      <a:pt x="202" y="22"/>
                    </a:cubicBezTo>
                    <a:cubicBezTo>
                      <a:pt x="2" y="22"/>
                      <a:pt x="2" y="22"/>
                      <a:pt x="2" y="22"/>
                    </a:cubicBezTo>
                    <a:cubicBezTo>
                      <a:pt x="2" y="22"/>
                      <a:pt x="1" y="13"/>
                      <a:pt x="0" y="0"/>
                    </a:cubicBezTo>
                    <a:cubicBezTo>
                      <a:pt x="203" y="0"/>
                      <a:pt x="203" y="0"/>
                      <a:pt x="203" y="0"/>
                    </a:cubicBezTo>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54" name="Rectangle 149"/>
              <p:cNvSpPr>
                <a:spLocks noChangeArrowheads="1"/>
              </p:cNvSpPr>
              <p:nvPr/>
            </p:nvSpPr>
            <p:spPr bwMode="auto">
              <a:xfrm>
                <a:off x="3622676" y="3938588"/>
                <a:ext cx="165100" cy="82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55" name="Rectangle 150"/>
              <p:cNvSpPr>
                <a:spLocks noChangeArrowheads="1"/>
              </p:cNvSpPr>
              <p:nvPr/>
            </p:nvSpPr>
            <p:spPr bwMode="auto">
              <a:xfrm>
                <a:off x="3622676" y="3938588"/>
                <a:ext cx="1651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56" name="Rectangle 151"/>
              <p:cNvSpPr>
                <a:spLocks noChangeArrowheads="1"/>
              </p:cNvSpPr>
              <p:nvPr/>
            </p:nvSpPr>
            <p:spPr bwMode="auto">
              <a:xfrm>
                <a:off x="3622676" y="3938588"/>
                <a:ext cx="82550" cy="82550"/>
              </a:xfrm>
              <a:prstGeom prst="rect">
                <a:avLst/>
              </a:prstGeom>
              <a:solidFill>
                <a:srgbClr val="EFE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57" name="Rectangle 152"/>
              <p:cNvSpPr>
                <a:spLocks noChangeArrowheads="1"/>
              </p:cNvSpPr>
              <p:nvPr/>
            </p:nvSpPr>
            <p:spPr bwMode="auto">
              <a:xfrm>
                <a:off x="3622676" y="3938588"/>
                <a:ext cx="8255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58" name="Freeform 153"/>
              <p:cNvSpPr>
                <a:spLocks/>
              </p:cNvSpPr>
              <p:nvPr/>
            </p:nvSpPr>
            <p:spPr bwMode="auto">
              <a:xfrm>
                <a:off x="3622676" y="2686051"/>
                <a:ext cx="165100" cy="139700"/>
              </a:xfrm>
              <a:custGeom>
                <a:avLst/>
                <a:gdLst>
                  <a:gd name="T0" fmla="*/ 52 w 104"/>
                  <a:gd name="T1" fmla="*/ 0 h 88"/>
                  <a:gd name="T2" fmla="*/ 104 w 104"/>
                  <a:gd name="T3" fmla="*/ 19 h 88"/>
                  <a:gd name="T4" fmla="*/ 52 w 104"/>
                  <a:gd name="T5" fmla="*/ 88 h 88"/>
                  <a:gd name="T6" fmla="*/ 0 w 104"/>
                  <a:gd name="T7" fmla="*/ 19 h 88"/>
                  <a:gd name="T8" fmla="*/ 52 w 104"/>
                  <a:gd name="T9" fmla="*/ 0 h 88"/>
                </a:gdLst>
                <a:ahLst/>
                <a:cxnLst>
                  <a:cxn ang="0">
                    <a:pos x="T0" y="T1"/>
                  </a:cxn>
                  <a:cxn ang="0">
                    <a:pos x="T2" y="T3"/>
                  </a:cxn>
                  <a:cxn ang="0">
                    <a:pos x="T4" y="T5"/>
                  </a:cxn>
                  <a:cxn ang="0">
                    <a:pos x="T6" y="T7"/>
                  </a:cxn>
                  <a:cxn ang="0">
                    <a:pos x="T8" y="T9"/>
                  </a:cxn>
                </a:cxnLst>
                <a:rect l="0" t="0" r="r" b="b"/>
                <a:pathLst>
                  <a:path w="104" h="88">
                    <a:moveTo>
                      <a:pt x="52" y="0"/>
                    </a:moveTo>
                    <a:lnTo>
                      <a:pt x="104" y="19"/>
                    </a:lnTo>
                    <a:lnTo>
                      <a:pt x="52" y="88"/>
                    </a:lnTo>
                    <a:lnTo>
                      <a:pt x="0" y="19"/>
                    </a:lnTo>
                    <a:lnTo>
                      <a:pt x="52" y="0"/>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59" name="Freeform 154"/>
              <p:cNvSpPr>
                <a:spLocks/>
              </p:cNvSpPr>
              <p:nvPr/>
            </p:nvSpPr>
            <p:spPr bwMode="auto">
              <a:xfrm>
                <a:off x="3622676" y="2686051"/>
                <a:ext cx="165100" cy="139700"/>
              </a:xfrm>
              <a:custGeom>
                <a:avLst/>
                <a:gdLst>
                  <a:gd name="T0" fmla="*/ 52 w 104"/>
                  <a:gd name="T1" fmla="*/ 0 h 88"/>
                  <a:gd name="T2" fmla="*/ 104 w 104"/>
                  <a:gd name="T3" fmla="*/ 19 h 88"/>
                  <a:gd name="T4" fmla="*/ 52 w 104"/>
                  <a:gd name="T5" fmla="*/ 88 h 88"/>
                  <a:gd name="T6" fmla="*/ 0 w 104"/>
                  <a:gd name="T7" fmla="*/ 19 h 88"/>
                  <a:gd name="T8" fmla="*/ 52 w 104"/>
                  <a:gd name="T9" fmla="*/ 0 h 88"/>
                </a:gdLst>
                <a:ahLst/>
                <a:cxnLst>
                  <a:cxn ang="0">
                    <a:pos x="T0" y="T1"/>
                  </a:cxn>
                  <a:cxn ang="0">
                    <a:pos x="T2" y="T3"/>
                  </a:cxn>
                  <a:cxn ang="0">
                    <a:pos x="T4" y="T5"/>
                  </a:cxn>
                  <a:cxn ang="0">
                    <a:pos x="T6" y="T7"/>
                  </a:cxn>
                  <a:cxn ang="0">
                    <a:pos x="T8" y="T9"/>
                  </a:cxn>
                </a:cxnLst>
                <a:rect l="0" t="0" r="r" b="b"/>
                <a:pathLst>
                  <a:path w="104" h="88">
                    <a:moveTo>
                      <a:pt x="52" y="0"/>
                    </a:moveTo>
                    <a:lnTo>
                      <a:pt x="104" y="19"/>
                    </a:lnTo>
                    <a:lnTo>
                      <a:pt x="52" y="88"/>
                    </a:lnTo>
                    <a:lnTo>
                      <a:pt x="0" y="19"/>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60" name="Freeform 155"/>
              <p:cNvSpPr>
                <a:spLocks/>
              </p:cNvSpPr>
              <p:nvPr/>
            </p:nvSpPr>
            <p:spPr bwMode="auto">
              <a:xfrm>
                <a:off x="3641726" y="2686051"/>
                <a:ext cx="63500" cy="101600"/>
              </a:xfrm>
              <a:custGeom>
                <a:avLst/>
                <a:gdLst>
                  <a:gd name="T0" fmla="*/ 40 w 40"/>
                  <a:gd name="T1" fmla="*/ 0 h 64"/>
                  <a:gd name="T2" fmla="*/ 40 w 40"/>
                  <a:gd name="T3" fmla="*/ 0 h 64"/>
                  <a:gd name="T4" fmla="*/ 0 w 40"/>
                  <a:gd name="T5" fmla="*/ 33 h 64"/>
                  <a:gd name="T6" fmla="*/ 24 w 40"/>
                  <a:gd name="T7" fmla="*/ 64 h 64"/>
                  <a:gd name="T8" fmla="*/ 24 w 40"/>
                  <a:gd name="T9" fmla="*/ 52 h 64"/>
                  <a:gd name="T10" fmla="*/ 40 w 40"/>
                  <a:gd name="T11" fmla="*/ 52 h 64"/>
                  <a:gd name="T12" fmla="*/ 40 w 4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40" h="64">
                    <a:moveTo>
                      <a:pt x="40" y="0"/>
                    </a:moveTo>
                    <a:lnTo>
                      <a:pt x="40" y="0"/>
                    </a:lnTo>
                    <a:lnTo>
                      <a:pt x="0" y="33"/>
                    </a:lnTo>
                    <a:lnTo>
                      <a:pt x="24" y="64"/>
                    </a:lnTo>
                    <a:lnTo>
                      <a:pt x="24" y="52"/>
                    </a:lnTo>
                    <a:lnTo>
                      <a:pt x="40" y="52"/>
                    </a:lnTo>
                    <a:lnTo>
                      <a:pt x="40" y="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61" name="Freeform 156"/>
              <p:cNvSpPr>
                <a:spLocks/>
              </p:cNvSpPr>
              <p:nvPr/>
            </p:nvSpPr>
            <p:spPr bwMode="auto">
              <a:xfrm>
                <a:off x="3641726" y="2686051"/>
                <a:ext cx="63500" cy="101600"/>
              </a:xfrm>
              <a:custGeom>
                <a:avLst/>
                <a:gdLst>
                  <a:gd name="T0" fmla="*/ 40 w 40"/>
                  <a:gd name="T1" fmla="*/ 0 h 64"/>
                  <a:gd name="T2" fmla="*/ 40 w 40"/>
                  <a:gd name="T3" fmla="*/ 0 h 64"/>
                  <a:gd name="T4" fmla="*/ 0 w 40"/>
                  <a:gd name="T5" fmla="*/ 33 h 64"/>
                  <a:gd name="T6" fmla="*/ 24 w 40"/>
                  <a:gd name="T7" fmla="*/ 64 h 64"/>
                  <a:gd name="T8" fmla="*/ 24 w 40"/>
                  <a:gd name="T9" fmla="*/ 52 h 64"/>
                  <a:gd name="T10" fmla="*/ 40 w 40"/>
                  <a:gd name="T11" fmla="*/ 52 h 64"/>
                  <a:gd name="T12" fmla="*/ 40 w 4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40" h="64">
                    <a:moveTo>
                      <a:pt x="40" y="0"/>
                    </a:moveTo>
                    <a:lnTo>
                      <a:pt x="40" y="0"/>
                    </a:lnTo>
                    <a:lnTo>
                      <a:pt x="0" y="33"/>
                    </a:lnTo>
                    <a:lnTo>
                      <a:pt x="24" y="64"/>
                    </a:lnTo>
                    <a:lnTo>
                      <a:pt x="24" y="52"/>
                    </a:lnTo>
                    <a:lnTo>
                      <a:pt x="40" y="52"/>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62" name="Freeform 157"/>
              <p:cNvSpPr>
                <a:spLocks/>
              </p:cNvSpPr>
              <p:nvPr/>
            </p:nvSpPr>
            <p:spPr bwMode="auto">
              <a:xfrm>
                <a:off x="3705226" y="2686051"/>
                <a:ext cx="169863" cy="82550"/>
              </a:xfrm>
              <a:custGeom>
                <a:avLst/>
                <a:gdLst>
                  <a:gd name="T0" fmla="*/ 45 w 45"/>
                  <a:gd name="T1" fmla="*/ 0 h 22"/>
                  <a:gd name="T2" fmla="*/ 0 w 45"/>
                  <a:gd name="T3" fmla="*/ 0 h 22"/>
                  <a:gd name="T4" fmla="*/ 22 w 45"/>
                  <a:gd name="T5" fmla="*/ 8 h 22"/>
                  <a:gd name="T6" fmla="*/ 18 w 45"/>
                  <a:gd name="T7" fmla="*/ 14 h 22"/>
                  <a:gd name="T8" fmla="*/ 29 w 45"/>
                  <a:gd name="T9" fmla="*/ 22 h 22"/>
                  <a:gd name="T10" fmla="*/ 31 w 45"/>
                  <a:gd name="T11" fmla="*/ 21 h 22"/>
                  <a:gd name="T12" fmla="*/ 45 w 4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5" h="22">
                    <a:moveTo>
                      <a:pt x="45" y="0"/>
                    </a:moveTo>
                    <a:cubicBezTo>
                      <a:pt x="0" y="0"/>
                      <a:pt x="0" y="0"/>
                      <a:pt x="0" y="0"/>
                    </a:cubicBezTo>
                    <a:cubicBezTo>
                      <a:pt x="22" y="8"/>
                      <a:pt x="22" y="8"/>
                      <a:pt x="22" y="8"/>
                    </a:cubicBezTo>
                    <a:cubicBezTo>
                      <a:pt x="18" y="14"/>
                      <a:pt x="18" y="14"/>
                      <a:pt x="18" y="14"/>
                    </a:cubicBezTo>
                    <a:cubicBezTo>
                      <a:pt x="29" y="22"/>
                      <a:pt x="29" y="22"/>
                      <a:pt x="29" y="22"/>
                    </a:cubicBezTo>
                    <a:cubicBezTo>
                      <a:pt x="30" y="22"/>
                      <a:pt x="30" y="21"/>
                      <a:pt x="31" y="21"/>
                    </a:cubicBezTo>
                    <a:cubicBezTo>
                      <a:pt x="45" y="0"/>
                      <a:pt x="45" y="0"/>
                      <a:pt x="45" y="0"/>
                    </a:cubicBezTo>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63" name="Freeform 158"/>
              <p:cNvSpPr>
                <a:spLocks/>
              </p:cNvSpPr>
              <p:nvPr/>
            </p:nvSpPr>
            <p:spPr bwMode="auto">
              <a:xfrm>
                <a:off x="3814763" y="2765426"/>
                <a:ext cx="7938" cy="3175"/>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1"/>
                      <a:pt x="0" y="1"/>
                    </a:cubicBezTo>
                    <a:cubicBezTo>
                      <a:pt x="1" y="1"/>
                      <a:pt x="1" y="1"/>
                      <a:pt x="1" y="1"/>
                    </a:cubicBezTo>
                    <a:cubicBezTo>
                      <a:pt x="2" y="0"/>
                      <a:pt x="2" y="0"/>
                      <a:pt x="2" y="0"/>
                    </a:cubicBezTo>
                  </a:path>
                </a:pathLst>
              </a:custGeom>
              <a:solidFill>
                <a:srgbClr val="3EAF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64" name="Freeform 159"/>
              <p:cNvSpPr>
                <a:spLocks/>
              </p:cNvSpPr>
              <p:nvPr/>
            </p:nvSpPr>
            <p:spPr bwMode="auto">
              <a:xfrm>
                <a:off x="3705226" y="2686051"/>
                <a:ext cx="82550" cy="52388"/>
              </a:xfrm>
              <a:custGeom>
                <a:avLst/>
                <a:gdLst>
                  <a:gd name="T0" fmla="*/ 0 w 52"/>
                  <a:gd name="T1" fmla="*/ 0 h 33"/>
                  <a:gd name="T2" fmla="*/ 43 w 52"/>
                  <a:gd name="T3" fmla="*/ 33 h 33"/>
                  <a:gd name="T4" fmla="*/ 52 w 52"/>
                  <a:gd name="T5" fmla="*/ 19 h 33"/>
                  <a:gd name="T6" fmla="*/ 0 w 52"/>
                  <a:gd name="T7" fmla="*/ 0 h 33"/>
                </a:gdLst>
                <a:ahLst/>
                <a:cxnLst>
                  <a:cxn ang="0">
                    <a:pos x="T0" y="T1"/>
                  </a:cxn>
                  <a:cxn ang="0">
                    <a:pos x="T2" y="T3"/>
                  </a:cxn>
                  <a:cxn ang="0">
                    <a:pos x="T4" y="T5"/>
                  </a:cxn>
                  <a:cxn ang="0">
                    <a:pos x="T6" y="T7"/>
                  </a:cxn>
                </a:cxnLst>
                <a:rect l="0" t="0" r="r" b="b"/>
                <a:pathLst>
                  <a:path w="52" h="33">
                    <a:moveTo>
                      <a:pt x="0" y="0"/>
                    </a:moveTo>
                    <a:lnTo>
                      <a:pt x="43" y="33"/>
                    </a:lnTo>
                    <a:lnTo>
                      <a:pt x="52" y="19"/>
                    </a:lnTo>
                    <a:lnTo>
                      <a:pt x="0" y="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65" name="Freeform 160"/>
              <p:cNvSpPr>
                <a:spLocks/>
              </p:cNvSpPr>
              <p:nvPr/>
            </p:nvSpPr>
            <p:spPr bwMode="auto">
              <a:xfrm>
                <a:off x="3705226" y="2686051"/>
                <a:ext cx="82550" cy="52388"/>
              </a:xfrm>
              <a:custGeom>
                <a:avLst/>
                <a:gdLst>
                  <a:gd name="T0" fmla="*/ 0 w 52"/>
                  <a:gd name="T1" fmla="*/ 0 h 33"/>
                  <a:gd name="T2" fmla="*/ 43 w 52"/>
                  <a:gd name="T3" fmla="*/ 33 h 33"/>
                  <a:gd name="T4" fmla="*/ 52 w 52"/>
                  <a:gd name="T5" fmla="*/ 19 h 33"/>
                  <a:gd name="T6" fmla="*/ 0 w 52"/>
                  <a:gd name="T7" fmla="*/ 0 h 33"/>
                </a:gdLst>
                <a:ahLst/>
                <a:cxnLst>
                  <a:cxn ang="0">
                    <a:pos x="T0" y="T1"/>
                  </a:cxn>
                  <a:cxn ang="0">
                    <a:pos x="T2" y="T3"/>
                  </a:cxn>
                  <a:cxn ang="0">
                    <a:pos x="T4" y="T5"/>
                  </a:cxn>
                  <a:cxn ang="0">
                    <a:pos x="T6" y="T7"/>
                  </a:cxn>
                </a:cxnLst>
                <a:rect l="0" t="0" r="r" b="b"/>
                <a:pathLst>
                  <a:path w="52" h="33">
                    <a:moveTo>
                      <a:pt x="0" y="0"/>
                    </a:moveTo>
                    <a:lnTo>
                      <a:pt x="43" y="33"/>
                    </a:lnTo>
                    <a:lnTo>
                      <a:pt x="52"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66" name="Freeform 161"/>
              <p:cNvSpPr>
                <a:spLocks/>
              </p:cNvSpPr>
              <p:nvPr/>
            </p:nvSpPr>
            <p:spPr bwMode="auto">
              <a:xfrm>
                <a:off x="3540126" y="2686051"/>
                <a:ext cx="165100" cy="82550"/>
              </a:xfrm>
              <a:custGeom>
                <a:avLst/>
                <a:gdLst>
                  <a:gd name="T0" fmla="*/ 44 w 44"/>
                  <a:gd name="T1" fmla="*/ 0 h 22"/>
                  <a:gd name="T2" fmla="*/ 0 w 44"/>
                  <a:gd name="T3" fmla="*/ 0 h 22"/>
                  <a:gd name="T4" fmla="*/ 14 w 44"/>
                  <a:gd name="T5" fmla="*/ 21 h 22"/>
                  <a:gd name="T6" fmla="*/ 15 w 44"/>
                  <a:gd name="T7" fmla="*/ 22 h 22"/>
                  <a:gd name="T8" fmla="*/ 27 w 44"/>
                  <a:gd name="T9" fmla="*/ 14 h 22"/>
                  <a:gd name="T10" fmla="*/ 22 w 44"/>
                  <a:gd name="T11" fmla="*/ 8 h 22"/>
                  <a:gd name="T12" fmla="*/ 44 w 4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0"/>
                    </a:moveTo>
                    <a:cubicBezTo>
                      <a:pt x="0" y="0"/>
                      <a:pt x="0" y="0"/>
                      <a:pt x="0" y="0"/>
                    </a:cubicBezTo>
                    <a:cubicBezTo>
                      <a:pt x="14" y="21"/>
                      <a:pt x="14" y="21"/>
                      <a:pt x="14" y="21"/>
                    </a:cubicBezTo>
                    <a:cubicBezTo>
                      <a:pt x="14" y="21"/>
                      <a:pt x="15" y="22"/>
                      <a:pt x="15" y="22"/>
                    </a:cubicBezTo>
                    <a:cubicBezTo>
                      <a:pt x="27" y="14"/>
                      <a:pt x="27" y="14"/>
                      <a:pt x="27" y="14"/>
                    </a:cubicBezTo>
                    <a:cubicBezTo>
                      <a:pt x="22" y="8"/>
                      <a:pt x="22" y="8"/>
                      <a:pt x="22" y="8"/>
                    </a:cubicBezTo>
                    <a:cubicBezTo>
                      <a:pt x="44" y="0"/>
                      <a:pt x="44" y="0"/>
                      <a:pt x="44" y="0"/>
                    </a:cubicBezTo>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67" name="Freeform 162"/>
              <p:cNvSpPr>
                <a:spLocks/>
              </p:cNvSpPr>
              <p:nvPr/>
            </p:nvSpPr>
            <p:spPr bwMode="auto">
              <a:xfrm>
                <a:off x="3592513" y="2765426"/>
                <a:ext cx="4763" cy="3175"/>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1"/>
                      <a:pt x="1" y="1"/>
                      <a:pt x="1" y="1"/>
                    </a:cubicBezTo>
                    <a:cubicBezTo>
                      <a:pt x="1" y="1"/>
                      <a:pt x="0" y="0"/>
                      <a:pt x="0" y="0"/>
                    </a:cubicBezTo>
                  </a:path>
                </a:pathLst>
              </a:custGeom>
              <a:solidFill>
                <a:srgbClr val="3EAF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68" name="Freeform 163"/>
              <p:cNvSpPr>
                <a:spLocks/>
              </p:cNvSpPr>
              <p:nvPr/>
            </p:nvSpPr>
            <p:spPr bwMode="auto">
              <a:xfrm>
                <a:off x="3622676" y="2686051"/>
                <a:ext cx="82550" cy="52388"/>
              </a:xfrm>
              <a:custGeom>
                <a:avLst/>
                <a:gdLst>
                  <a:gd name="T0" fmla="*/ 52 w 52"/>
                  <a:gd name="T1" fmla="*/ 0 h 33"/>
                  <a:gd name="T2" fmla="*/ 0 w 52"/>
                  <a:gd name="T3" fmla="*/ 19 h 33"/>
                  <a:gd name="T4" fmla="*/ 12 w 52"/>
                  <a:gd name="T5" fmla="*/ 33 h 33"/>
                  <a:gd name="T6" fmla="*/ 52 w 52"/>
                  <a:gd name="T7" fmla="*/ 0 h 33"/>
                </a:gdLst>
                <a:ahLst/>
                <a:cxnLst>
                  <a:cxn ang="0">
                    <a:pos x="T0" y="T1"/>
                  </a:cxn>
                  <a:cxn ang="0">
                    <a:pos x="T2" y="T3"/>
                  </a:cxn>
                  <a:cxn ang="0">
                    <a:pos x="T4" y="T5"/>
                  </a:cxn>
                  <a:cxn ang="0">
                    <a:pos x="T6" y="T7"/>
                  </a:cxn>
                </a:cxnLst>
                <a:rect l="0" t="0" r="r" b="b"/>
                <a:pathLst>
                  <a:path w="52" h="33">
                    <a:moveTo>
                      <a:pt x="52" y="0"/>
                    </a:moveTo>
                    <a:lnTo>
                      <a:pt x="0" y="19"/>
                    </a:lnTo>
                    <a:lnTo>
                      <a:pt x="12" y="33"/>
                    </a:lnTo>
                    <a:lnTo>
                      <a:pt x="52" y="0"/>
                    </a:lnTo>
                    <a:close/>
                  </a:path>
                </a:pathLst>
              </a:custGeom>
              <a:solidFill>
                <a:srgbClr val="D7D8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69" name="Freeform 164"/>
              <p:cNvSpPr>
                <a:spLocks/>
              </p:cNvSpPr>
              <p:nvPr/>
            </p:nvSpPr>
            <p:spPr bwMode="auto">
              <a:xfrm>
                <a:off x="3622676" y="2686051"/>
                <a:ext cx="82550" cy="52388"/>
              </a:xfrm>
              <a:custGeom>
                <a:avLst/>
                <a:gdLst>
                  <a:gd name="T0" fmla="*/ 52 w 52"/>
                  <a:gd name="T1" fmla="*/ 0 h 33"/>
                  <a:gd name="T2" fmla="*/ 0 w 52"/>
                  <a:gd name="T3" fmla="*/ 19 h 33"/>
                  <a:gd name="T4" fmla="*/ 12 w 52"/>
                  <a:gd name="T5" fmla="*/ 33 h 33"/>
                  <a:gd name="T6" fmla="*/ 52 w 52"/>
                  <a:gd name="T7" fmla="*/ 0 h 33"/>
                </a:gdLst>
                <a:ahLst/>
                <a:cxnLst>
                  <a:cxn ang="0">
                    <a:pos x="T0" y="T1"/>
                  </a:cxn>
                  <a:cxn ang="0">
                    <a:pos x="T2" y="T3"/>
                  </a:cxn>
                  <a:cxn ang="0">
                    <a:pos x="T4" y="T5"/>
                  </a:cxn>
                  <a:cxn ang="0">
                    <a:pos x="T6" y="T7"/>
                  </a:cxn>
                </a:cxnLst>
                <a:rect l="0" t="0" r="r" b="b"/>
                <a:pathLst>
                  <a:path w="52" h="33">
                    <a:moveTo>
                      <a:pt x="52" y="0"/>
                    </a:moveTo>
                    <a:lnTo>
                      <a:pt x="0" y="19"/>
                    </a:lnTo>
                    <a:lnTo>
                      <a:pt x="12" y="33"/>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70" name="Freeform 165"/>
              <p:cNvSpPr>
                <a:spLocks/>
              </p:cNvSpPr>
              <p:nvPr/>
            </p:nvSpPr>
            <p:spPr bwMode="auto">
              <a:xfrm>
                <a:off x="3705226" y="2660651"/>
                <a:ext cx="169863" cy="82550"/>
              </a:xfrm>
              <a:custGeom>
                <a:avLst/>
                <a:gdLst>
                  <a:gd name="T0" fmla="*/ 0 w 107"/>
                  <a:gd name="T1" fmla="*/ 16 h 52"/>
                  <a:gd name="T2" fmla="*/ 71 w 107"/>
                  <a:gd name="T3" fmla="*/ 52 h 52"/>
                  <a:gd name="T4" fmla="*/ 107 w 107"/>
                  <a:gd name="T5" fmla="*/ 16 h 52"/>
                  <a:gd name="T6" fmla="*/ 88 w 107"/>
                  <a:gd name="T7" fmla="*/ 0 h 52"/>
                  <a:gd name="T8" fmla="*/ 0 w 107"/>
                  <a:gd name="T9" fmla="*/ 16 h 52"/>
                </a:gdLst>
                <a:ahLst/>
                <a:cxnLst>
                  <a:cxn ang="0">
                    <a:pos x="T0" y="T1"/>
                  </a:cxn>
                  <a:cxn ang="0">
                    <a:pos x="T2" y="T3"/>
                  </a:cxn>
                  <a:cxn ang="0">
                    <a:pos x="T4" y="T5"/>
                  </a:cxn>
                  <a:cxn ang="0">
                    <a:pos x="T6" y="T7"/>
                  </a:cxn>
                  <a:cxn ang="0">
                    <a:pos x="T8" y="T9"/>
                  </a:cxn>
                </a:cxnLst>
                <a:rect l="0" t="0" r="r" b="b"/>
                <a:pathLst>
                  <a:path w="107" h="52">
                    <a:moveTo>
                      <a:pt x="0" y="16"/>
                    </a:moveTo>
                    <a:lnTo>
                      <a:pt x="71" y="52"/>
                    </a:lnTo>
                    <a:lnTo>
                      <a:pt x="107" y="16"/>
                    </a:lnTo>
                    <a:lnTo>
                      <a:pt x="88" y="0"/>
                    </a:lnTo>
                    <a:lnTo>
                      <a:pt x="0" y="16"/>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71" name="Freeform 166"/>
              <p:cNvSpPr>
                <a:spLocks/>
              </p:cNvSpPr>
              <p:nvPr/>
            </p:nvSpPr>
            <p:spPr bwMode="auto">
              <a:xfrm>
                <a:off x="3540126" y="2660651"/>
                <a:ext cx="165100" cy="82550"/>
              </a:xfrm>
              <a:custGeom>
                <a:avLst/>
                <a:gdLst>
                  <a:gd name="T0" fmla="*/ 104 w 104"/>
                  <a:gd name="T1" fmla="*/ 16 h 52"/>
                  <a:gd name="T2" fmla="*/ 36 w 104"/>
                  <a:gd name="T3" fmla="*/ 52 h 52"/>
                  <a:gd name="T4" fmla="*/ 0 w 104"/>
                  <a:gd name="T5" fmla="*/ 16 h 52"/>
                  <a:gd name="T6" fmla="*/ 17 w 104"/>
                  <a:gd name="T7" fmla="*/ 0 h 52"/>
                  <a:gd name="T8" fmla="*/ 104 w 104"/>
                  <a:gd name="T9" fmla="*/ 16 h 52"/>
                </a:gdLst>
                <a:ahLst/>
                <a:cxnLst>
                  <a:cxn ang="0">
                    <a:pos x="T0" y="T1"/>
                  </a:cxn>
                  <a:cxn ang="0">
                    <a:pos x="T2" y="T3"/>
                  </a:cxn>
                  <a:cxn ang="0">
                    <a:pos x="T4" y="T5"/>
                  </a:cxn>
                  <a:cxn ang="0">
                    <a:pos x="T6" y="T7"/>
                  </a:cxn>
                  <a:cxn ang="0">
                    <a:pos x="T8" y="T9"/>
                  </a:cxn>
                </a:cxnLst>
                <a:rect l="0" t="0" r="r" b="b"/>
                <a:pathLst>
                  <a:path w="104" h="52">
                    <a:moveTo>
                      <a:pt x="104" y="16"/>
                    </a:moveTo>
                    <a:lnTo>
                      <a:pt x="36" y="52"/>
                    </a:lnTo>
                    <a:lnTo>
                      <a:pt x="0" y="16"/>
                    </a:lnTo>
                    <a:lnTo>
                      <a:pt x="17" y="0"/>
                    </a:lnTo>
                    <a:lnTo>
                      <a:pt x="104" y="16"/>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72" name="Freeform 167"/>
              <p:cNvSpPr>
                <a:spLocks/>
              </p:cNvSpPr>
              <p:nvPr/>
            </p:nvSpPr>
            <p:spPr bwMode="auto">
              <a:xfrm>
                <a:off x="3675063" y="2787651"/>
                <a:ext cx="4763" cy="7938"/>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0" y="2"/>
                      <a:pt x="0" y="2"/>
                      <a:pt x="0" y="2"/>
                    </a:cubicBezTo>
                    <a:cubicBezTo>
                      <a:pt x="0" y="2"/>
                      <a:pt x="0" y="2"/>
                      <a:pt x="0" y="2"/>
                    </a:cubicBezTo>
                    <a:cubicBezTo>
                      <a:pt x="1" y="0"/>
                      <a:pt x="1" y="0"/>
                      <a:pt x="1" y="0"/>
                    </a:cubicBezTo>
                    <a:cubicBezTo>
                      <a:pt x="1" y="0"/>
                      <a:pt x="1" y="0"/>
                      <a:pt x="1" y="0"/>
                    </a:cubicBezTo>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73" name="Freeform 168"/>
              <p:cNvSpPr>
                <a:spLocks noEditPoints="1"/>
              </p:cNvSpPr>
              <p:nvPr/>
            </p:nvSpPr>
            <p:spPr bwMode="auto">
              <a:xfrm>
                <a:off x="3597276" y="2795588"/>
                <a:ext cx="104775" cy="1030288"/>
              </a:xfrm>
              <a:custGeom>
                <a:avLst/>
                <a:gdLst>
                  <a:gd name="T0" fmla="*/ 14 w 28"/>
                  <a:gd name="T1" fmla="*/ 81 h 274"/>
                  <a:gd name="T2" fmla="*/ 0 w 28"/>
                  <a:gd name="T3" fmla="*/ 245 h 274"/>
                  <a:gd name="T4" fmla="*/ 22 w 28"/>
                  <a:gd name="T5" fmla="*/ 274 h 274"/>
                  <a:gd name="T6" fmla="*/ 28 w 28"/>
                  <a:gd name="T7" fmla="*/ 265 h 274"/>
                  <a:gd name="T8" fmla="*/ 7 w 28"/>
                  <a:gd name="T9" fmla="*/ 237 h 274"/>
                  <a:gd name="T10" fmla="*/ 17 w 28"/>
                  <a:gd name="T11" fmla="*/ 81 h 274"/>
                  <a:gd name="T12" fmla="*/ 14 w 28"/>
                  <a:gd name="T13" fmla="*/ 81 h 274"/>
                  <a:gd name="T14" fmla="*/ 21 w 28"/>
                  <a:gd name="T15" fmla="*/ 0 h 274"/>
                  <a:gd name="T16" fmla="*/ 17 w 28"/>
                  <a:gd name="T17" fmla="*/ 50 h 274"/>
                  <a:gd name="T18" fmla="*/ 18 w 28"/>
                  <a:gd name="T19" fmla="*/ 50 h 274"/>
                  <a:gd name="T20" fmla="*/ 18 w 28"/>
                  <a:gd name="T21" fmla="*/ 51 h 274"/>
                  <a:gd name="T22" fmla="*/ 21 w 28"/>
                  <a:gd name="T23" fmla="*/ 0 h 274"/>
                  <a:gd name="T24" fmla="*/ 21 w 28"/>
                  <a:gd name="T25"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74">
                    <a:moveTo>
                      <a:pt x="14" y="81"/>
                    </a:moveTo>
                    <a:cubicBezTo>
                      <a:pt x="0" y="245"/>
                      <a:pt x="0" y="245"/>
                      <a:pt x="0" y="245"/>
                    </a:cubicBezTo>
                    <a:cubicBezTo>
                      <a:pt x="22" y="274"/>
                      <a:pt x="22" y="274"/>
                      <a:pt x="22" y="274"/>
                    </a:cubicBezTo>
                    <a:cubicBezTo>
                      <a:pt x="28" y="265"/>
                      <a:pt x="28" y="265"/>
                      <a:pt x="28" y="265"/>
                    </a:cubicBezTo>
                    <a:cubicBezTo>
                      <a:pt x="7" y="237"/>
                      <a:pt x="7" y="237"/>
                      <a:pt x="7" y="237"/>
                    </a:cubicBezTo>
                    <a:cubicBezTo>
                      <a:pt x="17" y="81"/>
                      <a:pt x="17" y="81"/>
                      <a:pt x="17" y="81"/>
                    </a:cubicBezTo>
                    <a:cubicBezTo>
                      <a:pt x="16" y="81"/>
                      <a:pt x="15" y="81"/>
                      <a:pt x="14" y="81"/>
                    </a:cubicBezTo>
                    <a:moveTo>
                      <a:pt x="21" y="0"/>
                    </a:moveTo>
                    <a:cubicBezTo>
                      <a:pt x="17" y="50"/>
                      <a:pt x="17" y="50"/>
                      <a:pt x="17" y="50"/>
                    </a:cubicBezTo>
                    <a:cubicBezTo>
                      <a:pt x="18" y="50"/>
                      <a:pt x="18" y="50"/>
                      <a:pt x="18" y="50"/>
                    </a:cubicBezTo>
                    <a:cubicBezTo>
                      <a:pt x="18" y="50"/>
                      <a:pt x="18" y="51"/>
                      <a:pt x="18" y="51"/>
                    </a:cubicBezTo>
                    <a:cubicBezTo>
                      <a:pt x="21" y="0"/>
                      <a:pt x="21" y="0"/>
                      <a:pt x="21" y="0"/>
                    </a:cubicBezTo>
                    <a:cubicBezTo>
                      <a:pt x="21" y="0"/>
                      <a:pt x="21" y="0"/>
                      <a:pt x="21"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74" name="Rectangle 169"/>
              <p:cNvSpPr>
                <a:spLocks noChangeArrowheads="1"/>
              </p:cNvSpPr>
              <p:nvPr/>
            </p:nvSpPr>
            <p:spPr bwMode="auto">
              <a:xfrm>
                <a:off x="3679826" y="2768601"/>
                <a:ext cx="1588" cy="19050"/>
              </a:xfrm>
              <a:prstGeom prst="rect">
                <a:avLst/>
              </a:prstGeom>
              <a:solidFill>
                <a:srgbClr val="D7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75" name="Freeform 170"/>
              <p:cNvSpPr>
                <a:spLocks/>
              </p:cNvSpPr>
              <p:nvPr/>
            </p:nvSpPr>
            <p:spPr bwMode="auto">
              <a:xfrm>
                <a:off x="3679826" y="2768601"/>
                <a:ext cx="0" cy="19050"/>
              </a:xfrm>
              <a:custGeom>
                <a:avLst/>
                <a:gdLst>
                  <a:gd name="T0" fmla="*/ 0 h 12"/>
                  <a:gd name="T1" fmla="*/ 12 h 12"/>
                  <a:gd name="T2" fmla="*/ 12 h 12"/>
                  <a:gd name="T3" fmla="*/ 0 h 12"/>
                </a:gdLst>
                <a:ahLst/>
                <a:cxnLst>
                  <a:cxn ang="0">
                    <a:pos x="0" y="T0"/>
                  </a:cxn>
                  <a:cxn ang="0">
                    <a:pos x="0" y="T1"/>
                  </a:cxn>
                  <a:cxn ang="0">
                    <a:pos x="0" y="T2"/>
                  </a:cxn>
                  <a:cxn ang="0">
                    <a:pos x="0" y="T3"/>
                  </a:cxn>
                </a:cxnLst>
                <a:rect l="0" t="0" r="r" b="b"/>
                <a:pathLst>
                  <a:path h="12">
                    <a:moveTo>
                      <a:pt x="0" y="0"/>
                    </a:moveTo>
                    <a:lnTo>
                      <a:pt x="0" y="12"/>
                    </a:lnTo>
                    <a:lnTo>
                      <a:pt x="0"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76" name="Freeform 171"/>
              <p:cNvSpPr>
                <a:spLocks/>
              </p:cNvSpPr>
              <p:nvPr/>
            </p:nvSpPr>
            <p:spPr bwMode="auto">
              <a:xfrm>
                <a:off x="3622676" y="2768601"/>
                <a:ext cx="165100" cy="1030288"/>
              </a:xfrm>
              <a:custGeom>
                <a:avLst/>
                <a:gdLst>
                  <a:gd name="T0" fmla="*/ 36 w 104"/>
                  <a:gd name="T1" fmla="*/ 0 h 649"/>
                  <a:gd name="T2" fmla="*/ 71 w 104"/>
                  <a:gd name="T3" fmla="*/ 0 h 649"/>
                  <a:gd name="T4" fmla="*/ 104 w 104"/>
                  <a:gd name="T5" fmla="*/ 578 h 649"/>
                  <a:gd name="T6" fmla="*/ 52 w 104"/>
                  <a:gd name="T7" fmla="*/ 649 h 649"/>
                  <a:gd name="T8" fmla="*/ 0 w 104"/>
                  <a:gd name="T9" fmla="*/ 578 h 649"/>
                  <a:gd name="T10" fmla="*/ 36 w 104"/>
                  <a:gd name="T11" fmla="*/ 0 h 649"/>
                </a:gdLst>
                <a:ahLst/>
                <a:cxnLst>
                  <a:cxn ang="0">
                    <a:pos x="T0" y="T1"/>
                  </a:cxn>
                  <a:cxn ang="0">
                    <a:pos x="T2" y="T3"/>
                  </a:cxn>
                  <a:cxn ang="0">
                    <a:pos x="T4" y="T5"/>
                  </a:cxn>
                  <a:cxn ang="0">
                    <a:pos x="T6" y="T7"/>
                  </a:cxn>
                  <a:cxn ang="0">
                    <a:pos x="T8" y="T9"/>
                  </a:cxn>
                  <a:cxn ang="0">
                    <a:pos x="T10" y="T11"/>
                  </a:cxn>
                </a:cxnLst>
                <a:rect l="0" t="0" r="r" b="b"/>
                <a:pathLst>
                  <a:path w="104" h="649">
                    <a:moveTo>
                      <a:pt x="36" y="0"/>
                    </a:moveTo>
                    <a:lnTo>
                      <a:pt x="71" y="0"/>
                    </a:lnTo>
                    <a:lnTo>
                      <a:pt x="104" y="578"/>
                    </a:lnTo>
                    <a:lnTo>
                      <a:pt x="52" y="649"/>
                    </a:lnTo>
                    <a:lnTo>
                      <a:pt x="0" y="578"/>
                    </a:lnTo>
                    <a:lnTo>
                      <a:pt x="36" y="0"/>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77" name="Freeform 172"/>
              <p:cNvSpPr>
                <a:spLocks/>
              </p:cNvSpPr>
              <p:nvPr/>
            </p:nvSpPr>
            <p:spPr bwMode="auto">
              <a:xfrm>
                <a:off x="3622676" y="2768601"/>
                <a:ext cx="165100" cy="1030288"/>
              </a:xfrm>
              <a:custGeom>
                <a:avLst/>
                <a:gdLst>
                  <a:gd name="T0" fmla="*/ 36 w 104"/>
                  <a:gd name="T1" fmla="*/ 0 h 649"/>
                  <a:gd name="T2" fmla="*/ 71 w 104"/>
                  <a:gd name="T3" fmla="*/ 0 h 649"/>
                  <a:gd name="T4" fmla="*/ 104 w 104"/>
                  <a:gd name="T5" fmla="*/ 578 h 649"/>
                  <a:gd name="T6" fmla="*/ 52 w 104"/>
                  <a:gd name="T7" fmla="*/ 649 h 649"/>
                  <a:gd name="T8" fmla="*/ 0 w 104"/>
                  <a:gd name="T9" fmla="*/ 578 h 649"/>
                  <a:gd name="T10" fmla="*/ 36 w 104"/>
                  <a:gd name="T11" fmla="*/ 0 h 649"/>
                </a:gdLst>
                <a:ahLst/>
                <a:cxnLst>
                  <a:cxn ang="0">
                    <a:pos x="T0" y="T1"/>
                  </a:cxn>
                  <a:cxn ang="0">
                    <a:pos x="T2" y="T3"/>
                  </a:cxn>
                  <a:cxn ang="0">
                    <a:pos x="T4" y="T5"/>
                  </a:cxn>
                  <a:cxn ang="0">
                    <a:pos x="T6" y="T7"/>
                  </a:cxn>
                  <a:cxn ang="0">
                    <a:pos x="T8" y="T9"/>
                  </a:cxn>
                  <a:cxn ang="0">
                    <a:pos x="T10" y="T11"/>
                  </a:cxn>
                </a:cxnLst>
                <a:rect l="0" t="0" r="r" b="b"/>
                <a:pathLst>
                  <a:path w="104" h="649">
                    <a:moveTo>
                      <a:pt x="36" y="0"/>
                    </a:moveTo>
                    <a:lnTo>
                      <a:pt x="71" y="0"/>
                    </a:lnTo>
                    <a:lnTo>
                      <a:pt x="104" y="578"/>
                    </a:lnTo>
                    <a:lnTo>
                      <a:pt x="52" y="649"/>
                    </a:lnTo>
                    <a:lnTo>
                      <a:pt x="0" y="578"/>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78" name="Freeform 173"/>
              <p:cNvSpPr>
                <a:spLocks noEditPoints="1"/>
              </p:cNvSpPr>
              <p:nvPr/>
            </p:nvSpPr>
            <p:spPr bwMode="auto">
              <a:xfrm>
                <a:off x="3622676" y="2768601"/>
                <a:ext cx="82550" cy="1030288"/>
              </a:xfrm>
              <a:custGeom>
                <a:avLst/>
                <a:gdLst>
                  <a:gd name="T0" fmla="*/ 10 w 22"/>
                  <a:gd name="T1" fmla="*/ 88 h 274"/>
                  <a:gd name="T2" fmla="*/ 0 w 22"/>
                  <a:gd name="T3" fmla="*/ 244 h 274"/>
                  <a:gd name="T4" fmla="*/ 22 w 22"/>
                  <a:gd name="T5" fmla="*/ 274 h 274"/>
                  <a:gd name="T6" fmla="*/ 22 w 22"/>
                  <a:gd name="T7" fmla="*/ 93 h 274"/>
                  <a:gd name="T8" fmla="*/ 10 w 22"/>
                  <a:gd name="T9" fmla="*/ 88 h 274"/>
                  <a:gd name="T10" fmla="*/ 22 w 22"/>
                  <a:gd name="T11" fmla="*/ 0 h 274"/>
                  <a:gd name="T12" fmla="*/ 22 w 22"/>
                  <a:gd name="T13" fmla="*/ 0 h 274"/>
                  <a:gd name="T14" fmla="*/ 15 w 22"/>
                  <a:gd name="T15" fmla="*/ 0 h 274"/>
                  <a:gd name="T16" fmla="*/ 11 w 22"/>
                  <a:gd name="T17" fmla="*/ 58 h 274"/>
                  <a:gd name="T18" fmla="*/ 15 w 22"/>
                  <a:gd name="T19" fmla="*/ 59 h 274"/>
                  <a:gd name="T20" fmla="*/ 21 w 22"/>
                  <a:gd name="T21" fmla="*/ 58 h 274"/>
                  <a:gd name="T22" fmla="*/ 22 w 22"/>
                  <a:gd name="T23" fmla="*/ 58 h 274"/>
                  <a:gd name="T24" fmla="*/ 22 w 22"/>
                  <a:gd name="T25"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74">
                    <a:moveTo>
                      <a:pt x="10" y="88"/>
                    </a:moveTo>
                    <a:cubicBezTo>
                      <a:pt x="0" y="244"/>
                      <a:pt x="0" y="244"/>
                      <a:pt x="0" y="244"/>
                    </a:cubicBezTo>
                    <a:cubicBezTo>
                      <a:pt x="22" y="274"/>
                      <a:pt x="22" y="274"/>
                      <a:pt x="22" y="274"/>
                    </a:cubicBezTo>
                    <a:cubicBezTo>
                      <a:pt x="22" y="93"/>
                      <a:pt x="22" y="93"/>
                      <a:pt x="22" y="93"/>
                    </a:cubicBezTo>
                    <a:cubicBezTo>
                      <a:pt x="18" y="91"/>
                      <a:pt x="14" y="90"/>
                      <a:pt x="10" y="88"/>
                    </a:cubicBezTo>
                    <a:moveTo>
                      <a:pt x="22" y="0"/>
                    </a:moveTo>
                    <a:cubicBezTo>
                      <a:pt x="22" y="0"/>
                      <a:pt x="22" y="0"/>
                      <a:pt x="22" y="0"/>
                    </a:cubicBezTo>
                    <a:cubicBezTo>
                      <a:pt x="15" y="0"/>
                      <a:pt x="15" y="0"/>
                      <a:pt x="15" y="0"/>
                    </a:cubicBezTo>
                    <a:cubicBezTo>
                      <a:pt x="11" y="58"/>
                      <a:pt x="11" y="58"/>
                      <a:pt x="11" y="58"/>
                    </a:cubicBezTo>
                    <a:cubicBezTo>
                      <a:pt x="13" y="59"/>
                      <a:pt x="14" y="59"/>
                      <a:pt x="15" y="59"/>
                    </a:cubicBezTo>
                    <a:cubicBezTo>
                      <a:pt x="16" y="59"/>
                      <a:pt x="18" y="59"/>
                      <a:pt x="21" y="58"/>
                    </a:cubicBezTo>
                    <a:cubicBezTo>
                      <a:pt x="21" y="58"/>
                      <a:pt x="22" y="58"/>
                      <a:pt x="22" y="58"/>
                    </a:cubicBezTo>
                    <a:cubicBezTo>
                      <a:pt x="22" y="0"/>
                      <a:pt x="22" y="0"/>
                      <a:pt x="22" y="0"/>
                    </a:cubicBezTo>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79" name="Freeform 174"/>
              <p:cNvSpPr>
                <a:spLocks/>
              </p:cNvSpPr>
              <p:nvPr/>
            </p:nvSpPr>
            <p:spPr bwMode="auto">
              <a:xfrm>
                <a:off x="3427413" y="1949451"/>
                <a:ext cx="557213" cy="654050"/>
              </a:xfrm>
              <a:custGeom>
                <a:avLst/>
                <a:gdLst>
                  <a:gd name="T0" fmla="*/ 0 w 148"/>
                  <a:gd name="T1" fmla="*/ 41 h 174"/>
                  <a:gd name="T2" fmla="*/ 30 w 148"/>
                  <a:gd name="T3" fmla="*/ 159 h 174"/>
                  <a:gd name="T4" fmla="*/ 119 w 148"/>
                  <a:gd name="T5" fmla="*/ 159 h 174"/>
                  <a:gd name="T6" fmla="*/ 148 w 148"/>
                  <a:gd name="T7" fmla="*/ 41 h 174"/>
                  <a:gd name="T8" fmla="*/ 74 w 148"/>
                  <a:gd name="T9" fmla="*/ 30 h 174"/>
                  <a:gd name="T10" fmla="*/ 0 w 148"/>
                  <a:gd name="T11" fmla="*/ 41 h 174"/>
                </a:gdLst>
                <a:ahLst/>
                <a:cxnLst>
                  <a:cxn ang="0">
                    <a:pos x="T0" y="T1"/>
                  </a:cxn>
                  <a:cxn ang="0">
                    <a:pos x="T2" y="T3"/>
                  </a:cxn>
                  <a:cxn ang="0">
                    <a:pos x="T4" y="T5"/>
                  </a:cxn>
                  <a:cxn ang="0">
                    <a:pos x="T6" y="T7"/>
                  </a:cxn>
                  <a:cxn ang="0">
                    <a:pos x="T8" y="T9"/>
                  </a:cxn>
                  <a:cxn ang="0">
                    <a:pos x="T10" y="T11"/>
                  </a:cxn>
                </a:cxnLst>
                <a:rect l="0" t="0" r="r" b="b"/>
                <a:pathLst>
                  <a:path w="148" h="174">
                    <a:moveTo>
                      <a:pt x="0" y="41"/>
                    </a:moveTo>
                    <a:cubicBezTo>
                      <a:pt x="0" y="65"/>
                      <a:pt x="15" y="145"/>
                      <a:pt x="30" y="159"/>
                    </a:cubicBezTo>
                    <a:cubicBezTo>
                      <a:pt x="45" y="174"/>
                      <a:pt x="104" y="174"/>
                      <a:pt x="119" y="159"/>
                    </a:cubicBezTo>
                    <a:cubicBezTo>
                      <a:pt x="133" y="145"/>
                      <a:pt x="148" y="82"/>
                      <a:pt x="148" y="41"/>
                    </a:cubicBezTo>
                    <a:cubicBezTo>
                      <a:pt x="148" y="0"/>
                      <a:pt x="115" y="30"/>
                      <a:pt x="74" y="30"/>
                    </a:cubicBezTo>
                    <a:cubicBezTo>
                      <a:pt x="34" y="30"/>
                      <a:pt x="0" y="0"/>
                      <a:pt x="0" y="41"/>
                    </a:cubicBezTo>
                    <a:close/>
                  </a:path>
                </a:pathLst>
              </a:custGeom>
              <a:solidFill>
                <a:srgbClr val="FEF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80" name="Freeform 175"/>
              <p:cNvSpPr>
                <a:spLocks/>
              </p:cNvSpPr>
              <p:nvPr/>
            </p:nvSpPr>
            <p:spPr bwMode="auto">
              <a:xfrm>
                <a:off x="3427413" y="1874838"/>
                <a:ext cx="604838" cy="371475"/>
              </a:xfrm>
              <a:custGeom>
                <a:avLst/>
                <a:gdLst>
                  <a:gd name="T0" fmla="*/ 0 w 161"/>
                  <a:gd name="T1" fmla="*/ 59 h 99"/>
                  <a:gd name="T2" fmla="*/ 74 w 161"/>
                  <a:gd name="T3" fmla="*/ 0 h 99"/>
                  <a:gd name="T4" fmla="*/ 148 w 161"/>
                  <a:gd name="T5" fmla="*/ 54 h 99"/>
                  <a:gd name="T6" fmla="*/ 151 w 161"/>
                  <a:gd name="T7" fmla="*/ 76 h 99"/>
                  <a:gd name="T8" fmla="*/ 161 w 161"/>
                  <a:gd name="T9" fmla="*/ 87 h 99"/>
                  <a:gd name="T10" fmla="*/ 151 w 161"/>
                  <a:gd name="T11" fmla="*/ 82 h 99"/>
                  <a:gd name="T12" fmla="*/ 149 w 161"/>
                  <a:gd name="T13" fmla="*/ 99 h 99"/>
                  <a:gd name="T14" fmla="*/ 144 w 161"/>
                  <a:gd name="T15" fmla="*/ 78 h 99"/>
                  <a:gd name="T16" fmla="*/ 141 w 161"/>
                  <a:gd name="T17" fmla="*/ 95 h 99"/>
                  <a:gd name="T18" fmla="*/ 138 w 161"/>
                  <a:gd name="T19" fmla="*/ 72 h 99"/>
                  <a:gd name="T20" fmla="*/ 111 w 161"/>
                  <a:gd name="T21" fmla="*/ 84 h 99"/>
                  <a:gd name="T22" fmla="*/ 131 w 161"/>
                  <a:gd name="T23" fmla="*/ 68 h 99"/>
                  <a:gd name="T24" fmla="*/ 115 w 161"/>
                  <a:gd name="T25" fmla="*/ 69 h 99"/>
                  <a:gd name="T26" fmla="*/ 128 w 161"/>
                  <a:gd name="T27" fmla="*/ 69 h 99"/>
                  <a:gd name="T28" fmla="*/ 95 w 161"/>
                  <a:gd name="T29" fmla="*/ 74 h 99"/>
                  <a:gd name="T30" fmla="*/ 103 w 161"/>
                  <a:gd name="T31" fmla="*/ 79 h 99"/>
                  <a:gd name="T32" fmla="*/ 82 w 161"/>
                  <a:gd name="T33" fmla="*/ 73 h 99"/>
                  <a:gd name="T34" fmla="*/ 109 w 161"/>
                  <a:gd name="T35" fmla="*/ 89 h 99"/>
                  <a:gd name="T36" fmla="*/ 68 w 161"/>
                  <a:gd name="T37" fmla="*/ 77 h 99"/>
                  <a:gd name="T38" fmla="*/ 73 w 161"/>
                  <a:gd name="T39" fmla="*/ 93 h 99"/>
                  <a:gd name="T40" fmla="*/ 54 w 161"/>
                  <a:gd name="T41" fmla="*/ 73 h 99"/>
                  <a:gd name="T42" fmla="*/ 38 w 161"/>
                  <a:gd name="T43" fmla="*/ 69 h 99"/>
                  <a:gd name="T44" fmla="*/ 46 w 161"/>
                  <a:gd name="T45" fmla="*/ 75 h 99"/>
                  <a:gd name="T46" fmla="*/ 32 w 161"/>
                  <a:gd name="T47" fmla="*/ 69 h 99"/>
                  <a:gd name="T48" fmla="*/ 57 w 161"/>
                  <a:gd name="T49" fmla="*/ 84 h 99"/>
                  <a:gd name="T50" fmla="*/ 20 w 161"/>
                  <a:gd name="T51" fmla="*/ 74 h 99"/>
                  <a:gd name="T52" fmla="*/ 21 w 161"/>
                  <a:gd name="T53" fmla="*/ 87 h 99"/>
                  <a:gd name="T54" fmla="*/ 13 w 161"/>
                  <a:gd name="T55" fmla="*/ 70 h 99"/>
                  <a:gd name="T56" fmla="*/ 0 w 161"/>
                  <a:gd name="T57" fmla="*/ 5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1" h="99">
                    <a:moveTo>
                      <a:pt x="0" y="59"/>
                    </a:moveTo>
                    <a:cubicBezTo>
                      <a:pt x="0" y="26"/>
                      <a:pt x="34" y="0"/>
                      <a:pt x="74" y="0"/>
                    </a:cubicBezTo>
                    <a:cubicBezTo>
                      <a:pt x="110" y="0"/>
                      <a:pt x="144" y="26"/>
                      <a:pt x="148" y="54"/>
                    </a:cubicBezTo>
                    <a:cubicBezTo>
                      <a:pt x="150" y="61"/>
                      <a:pt x="151" y="69"/>
                      <a:pt x="151" y="76"/>
                    </a:cubicBezTo>
                    <a:cubicBezTo>
                      <a:pt x="153" y="80"/>
                      <a:pt x="157" y="84"/>
                      <a:pt x="161" y="87"/>
                    </a:cubicBezTo>
                    <a:cubicBezTo>
                      <a:pt x="161" y="87"/>
                      <a:pt x="156" y="85"/>
                      <a:pt x="151" y="82"/>
                    </a:cubicBezTo>
                    <a:cubicBezTo>
                      <a:pt x="150" y="92"/>
                      <a:pt x="149" y="99"/>
                      <a:pt x="149" y="99"/>
                    </a:cubicBezTo>
                    <a:cubicBezTo>
                      <a:pt x="148" y="92"/>
                      <a:pt x="146" y="85"/>
                      <a:pt x="144" y="78"/>
                    </a:cubicBezTo>
                    <a:cubicBezTo>
                      <a:pt x="143" y="88"/>
                      <a:pt x="141" y="95"/>
                      <a:pt x="141" y="95"/>
                    </a:cubicBezTo>
                    <a:cubicBezTo>
                      <a:pt x="141" y="87"/>
                      <a:pt x="140" y="79"/>
                      <a:pt x="138" y="72"/>
                    </a:cubicBezTo>
                    <a:cubicBezTo>
                      <a:pt x="127" y="81"/>
                      <a:pt x="111" y="84"/>
                      <a:pt x="111" y="84"/>
                    </a:cubicBezTo>
                    <a:cubicBezTo>
                      <a:pt x="120" y="79"/>
                      <a:pt x="126" y="73"/>
                      <a:pt x="131" y="68"/>
                    </a:cubicBezTo>
                    <a:cubicBezTo>
                      <a:pt x="126" y="68"/>
                      <a:pt x="121" y="69"/>
                      <a:pt x="115" y="69"/>
                    </a:cubicBezTo>
                    <a:cubicBezTo>
                      <a:pt x="119" y="70"/>
                      <a:pt x="124" y="70"/>
                      <a:pt x="128" y="69"/>
                    </a:cubicBezTo>
                    <a:cubicBezTo>
                      <a:pt x="128" y="69"/>
                      <a:pt x="110" y="77"/>
                      <a:pt x="95" y="74"/>
                    </a:cubicBezTo>
                    <a:cubicBezTo>
                      <a:pt x="97" y="76"/>
                      <a:pt x="100" y="77"/>
                      <a:pt x="103" y="79"/>
                    </a:cubicBezTo>
                    <a:cubicBezTo>
                      <a:pt x="103" y="79"/>
                      <a:pt x="93" y="77"/>
                      <a:pt x="82" y="73"/>
                    </a:cubicBezTo>
                    <a:cubicBezTo>
                      <a:pt x="89" y="79"/>
                      <a:pt x="98" y="85"/>
                      <a:pt x="109" y="89"/>
                    </a:cubicBezTo>
                    <a:cubicBezTo>
                      <a:pt x="109" y="89"/>
                      <a:pt x="85" y="87"/>
                      <a:pt x="68" y="77"/>
                    </a:cubicBezTo>
                    <a:cubicBezTo>
                      <a:pt x="72" y="86"/>
                      <a:pt x="73" y="93"/>
                      <a:pt x="73" y="93"/>
                    </a:cubicBezTo>
                    <a:cubicBezTo>
                      <a:pt x="67" y="85"/>
                      <a:pt x="60" y="78"/>
                      <a:pt x="54" y="73"/>
                    </a:cubicBezTo>
                    <a:cubicBezTo>
                      <a:pt x="50" y="72"/>
                      <a:pt x="44" y="71"/>
                      <a:pt x="38" y="69"/>
                    </a:cubicBezTo>
                    <a:cubicBezTo>
                      <a:pt x="41" y="71"/>
                      <a:pt x="43" y="73"/>
                      <a:pt x="46" y="75"/>
                    </a:cubicBezTo>
                    <a:cubicBezTo>
                      <a:pt x="46" y="75"/>
                      <a:pt x="39" y="73"/>
                      <a:pt x="32" y="69"/>
                    </a:cubicBezTo>
                    <a:cubicBezTo>
                      <a:pt x="38" y="75"/>
                      <a:pt x="47" y="80"/>
                      <a:pt x="57" y="84"/>
                    </a:cubicBezTo>
                    <a:cubicBezTo>
                      <a:pt x="57" y="84"/>
                      <a:pt x="37" y="82"/>
                      <a:pt x="20" y="74"/>
                    </a:cubicBezTo>
                    <a:cubicBezTo>
                      <a:pt x="21" y="81"/>
                      <a:pt x="21" y="87"/>
                      <a:pt x="21" y="87"/>
                    </a:cubicBezTo>
                    <a:cubicBezTo>
                      <a:pt x="19" y="81"/>
                      <a:pt x="16" y="75"/>
                      <a:pt x="13" y="70"/>
                    </a:cubicBezTo>
                    <a:cubicBezTo>
                      <a:pt x="8" y="67"/>
                      <a:pt x="4" y="64"/>
                      <a:pt x="0" y="59"/>
                    </a:cubicBezTo>
                    <a:close/>
                  </a:path>
                </a:pathLst>
              </a:custGeom>
              <a:solidFill>
                <a:srgbClr val="A48B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81" name="Rectangle 176"/>
              <p:cNvSpPr>
                <a:spLocks noChangeArrowheads="1"/>
              </p:cNvSpPr>
              <p:nvPr/>
            </p:nvSpPr>
            <p:spPr bwMode="auto">
              <a:xfrm>
                <a:off x="3971926" y="2746376"/>
                <a:ext cx="1139825" cy="16510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82" name="Freeform 177"/>
              <p:cNvSpPr>
                <a:spLocks/>
              </p:cNvSpPr>
              <p:nvPr/>
            </p:nvSpPr>
            <p:spPr bwMode="auto">
              <a:xfrm>
                <a:off x="4081463" y="2867026"/>
                <a:ext cx="673100" cy="1060450"/>
              </a:xfrm>
              <a:custGeom>
                <a:avLst/>
                <a:gdLst>
                  <a:gd name="T0" fmla="*/ 108 w 179"/>
                  <a:gd name="T1" fmla="*/ 11 h 282"/>
                  <a:gd name="T2" fmla="*/ 10 w 179"/>
                  <a:gd name="T3" fmla="*/ 160 h 282"/>
                  <a:gd name="T4" fmla="*/ 0 w 179"/>
                  <a:gd name="T5" fmla="*/ 0 h 282"/>
                  <a:gd name="T6" fmla="*/ 108 w 179"/>
                  <a:gd name="T7" fmla="*/ 11 h 282"/>
                </a:gdLst>
                <a:ahLst/>
                <a:cxnLst>
                  <a:cxn ang="0">
                    <a:pos x="T0" y="T1"/>
                  </a:cxn>
                  <a:cxn ang="0">
                    <a:pos x="T2" y="T3"/>
                  </a:cxn>
                  <a:cxn ang="0">
                    <a:pos x="T4" y="T5"/>
                  </a:cxn>
                  <a:cxn ang="0">
                    <a:pos x="T6" y="T7"/>
                  </a:cxn>
                </a:cxnLst>
                <a:rect l="0" t="0" r="r" b="b"/>
                <a:pathLst>
                  <a:path w="179" h="282">
                    <a:moveTo>
                      <a:pt x="108" y="11"/>
                    </a:moveTo>
                    <a:cubicBezTo>
                      <a:pt x="36" y="14"/>
                      <a:pt x="10" y="38"/>
                      <a:pt x="10" y="160"/>
                    </a:cubicBezTo>
                    <a:cubicBezTo>
                      <a:pt x="11" y="282"/>
                      <a:pt x="0" y="0"/>
                      <a:pt x="0" y="0"/>
                    </a:cubicBezTo>
                    <a:cubicBezTo>
                      <a:pt x="0" y="0"/>
                      <a:pt x="179" y="8"/>
                      <a:pt x="108" y="11"/>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83" name="Freeform 178"/>
              <p:cNvSpPr>
                <a:spLocks/>
              </p:cNvSpPr>
              <p:nvPr/>
            </p:nvSpPr>
            <p:spPr bwMode="auto">
              <a:xfrm>
                <a:off x="3378201" y="2844801"/>
                <a:ext cx="282575" cy="255588"/>
              </a:xfrm>
              <a:custGeom>
                <a:avLst/>
                <a:gdLst>
                  <a:gd name="T0" fmla="*/ 21 w 75"/>
                  <a:gd name="T1" fmla="*/ 0 h 68"/>
                  <a:gd name="T2" fmla="*/ 10 w 75"/>
                  <a:gd name="T3" fmla="*/ 23 h 68"/>
                  <a:gd name="T4" fmla="*/ 72 w 75"/>
                  <a:gd name="T5" fmla="*/ 68 h 68"/>
                  <a:gd name="T6" fmla="*/ 75 w 75"/>
                  <a:gd name="T7" fmla="*/ 37 h 68"/>
                  <a:gd name="T8" fmla="*/ 51 w 75"/>
                  <a:gd name="T9" fmla="*/ 26 h 68"/>
                  <a:gd name="T10" fmla="*/ 21 w 75"/>
                  <a:gd name="T11" fmla="*/ 0 h 68"/>
                </a:gdLst>
                <a:ahLst/>
                <a:cxnLst>
                  <a:cxn ang="0">
                    <a:pos x="T0" y="T1"/>
                  </a:cxn>
                  <a:cxn ang="0">
                    <a:pos x="T2" y="T3"/>
                  </a:cxn>
                  <a:cxn ang="0">
                    <a:pos x="T4" y="T5"/>
                  </a:cxn>
                  <a:cxn ang="0">
                    <a:pos x="T6" y="T7"/>
                  </a:cxn>
                  <a:cxn ang="0">
                    <a:pos x="T8" y="T9"/>
                  </a:cxn>
                  <a:cxn ang="0">
                    <a:pos x="T10" y="T11"/>
                  </a:cxn>
                </a:cxnLst>
                <a:rect l="0" t="0" r="r" b="b"/>
                <a:pathLst>
                  <a:path w="75" h="68">
                    <a:moveTo>
                      <a:pt x="21" y="0"/>
                    </a:moveTo>
                    <a:cubicBezTo>
                      <a:pt x="14" y="6"/>
                      <a:pt x="0" y="1"/>
                      <a:pt x="10" y="23"/>
                    </a:cubicBezTo>
                    <a:cubicBezTo>
                      <a:pt x="15" y="35"/>
                      <a:pt x="27" y="52"/>
                      <a:pt x="72" y="68"/>
                    </a:cubicBezTo>
                    <a:cubicBezTo>
                      <a:pt x="75" y="37"/>
                      <a:pt x="75" y="37"/>
                      <a:pt x="75" y="37"/>
                    </a:cubicBezTo>
                    <a:cubicBezTo>
                      <a:pt x="70" y="37"/>
                      <a:pt x="50" y="37"/>
                      <a:pt x="51" y="26"/>
                    </a:cubicBezTo>
                    <a:cubicBezTo>
                      <a:pt x="21" y="0"/>
                      <a:pt x="21" y="0"/>
                      <a:pt x="21"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84" name="Freeform 179"/>
              <p:cNvSpPr>
                <a:spLocks/>
              </p:cNvSpPr>
              <p:nvPr/>
            </p:nvSpPr>
            <p:spPr bwMode="auto">
              <a:xfrm>
                <a:off x="3649663" y="2982913"/>
                <a:ext cx="14288" cy="117475"/>
              </a:xfrm>
              <a:custGeom>
                <a:avLst/>
                <a:gdLst>
                  <a:gd name="T0" fmla="*/ 3 w 4"/>
                  <a:gd name="T1" fmla="*/ 0 h 31"/>
                  <a:gd name="T2" fmla="*/ 0 w 4"/>
                  <a:gd name="T3" fmla="*/ 31 h 31"/>
                  <a:gd name="T4" fmla="*/ 3 w 4"/>
                  <a:gd name="T5" fmla="*/ 31 h 31"/>
                  <a:gd name="T6" fmla="*/ 4 w 4"/>
                  <a:gd name="T7" fmla="*/ 1 h 31"/>
                  <a:gd name="T8" fmla="*/ 4 w 4"/>
                  <a:gd name="T9" fmla="*/ 0 h 31"/>
                  <a:gd name="T10" fmla="*/ 3 w 4"/>
                  <a:gd name="T11" fmla="*/ 0 h 31"/>
                </a:gdLst>
                <a:ahLst/>
                <a:cxnLst>
                  <a:cxn ang="0">
                    <a:pos x="T0" y="T1"/>
                  </a:cxn>
                  <a:cxn ang="0">
                    <a:pos x="T2" y="T3"/>
                  </a:cxn>
                  <a:cxn ang="0">
                    <a:pos x="T4" y="T5"/>
                  </a:cxn>
                  <a:cxn ang="0">
                    <a:pos x="T6" y="T7"/>
                  </a:cxn>
                  <a:cxn ang="0">
                    <a:pos x="T8" y="T9"/>
                  </a:cxn>
                  <a:cxn ang="0">
                    <a:pos x="T10" y="T11"/>
                  </a:cxn>
                </a:cxnLst>
                <a:rect l="0" t="0" r="r" b="b"/>
                <a:pathLst>
                  <a:path w="4" h="31">
                    <a:moveTo>
                      <a:pt x="3" y="0"/>
                    </a:moveTo>
                    <a:cubicBezTo>
                      <a:pt x="0" y="31"/>
                      <a:pt x="0" y="31"/>
                      <a:pt x="0" y="31"/>
                    </a:cubicBezTo>
                    <a:cubicBezTo>
                      <a:pt x="1" y="31"/>
                      <a:pt x="2" y="31"/>
                      <a:pt x="3" y="31"/>
                    </a:cubicBezTo>
                    <a:cubicBezTo>
                      <a:pt x="4" y="1"/>
                      <a:pt x="4" y="1"/>
                      <a:pt x="4" y="1"/>
                    </a:cubicBezTo>
                    <a:cubicBezTo>
                      <a:pt x="4" y="1"/>
                      <a:pt x="4" y="0"/>
                      <a:pt x="4" y="0"/>
                    </a:cubicBezTo>
                    <a:cubicBezTo>
                      <a:pt x="4" y="0"/>
                      <a:pt x="4" y="0"/>
                      <a:pt x="3" y="0"/>
                    </a:cubicBezTo>
                  </a:path>
                </a:pathLst>
              </a:custGeom>
              <a:solidFill>
                <a:srgbClr val="39A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85" name="Freeform 180"/>
              <p:cNvSpPr>
                <a:spLocks/>
              </p:cNvSpPr>
              <p:nvPr/>
            </p:nvSpPr>
            <p:spPr bwMode="auto">
              <a:xfrm>
                <a:off x="3746501" y="2987676"/>
                <a:ext cx="346075" cy="214313"/>
              </a:xfrm>
              <a:custGeom>
                <a:avLst/>
                <a:gdLst>
                  <a:gd name="T0" fmla="*/ 0 w 92"/>
                  <a:gd name="T1" fmla="*/ 0 h 57"/>
                  <a:gd name="T2" fmla="*/ 2 w 92"/>
                  <a:gd name="T3" fmla="*/ 38 h 57"/>
                  <a:gd name="T4" fmla="*/ 64 w 92"/>
                  <a:gd name="T5" fmla="*/ 52 h 57"/>
                  <a:gd name="T6" fmla="*/ 92 w 92"/>
                  <a:gd name="T7" fmla="*/ 57 h 57"/>
                  <a:gd name="T8" fmla="*/ 90 w 92"/>
                  <a:gd name="T9" fmla="*/ 12 h 57"/>
                  <a:gd name="T10" fmla="*/ 75 w 92"/>
                  <a:gd name="T11" fmla="*/ 9 h 57"/>
                  <a:gd name="T12" fmla="*/ 0 w 92"/>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92" h="57">
                    <a:moveTo>
                      <a:pt x="0" y="0"/>
                    </a:moveTo>
                    <a:cubicBezTo>
                      <a:pt x="2" y="38"/>
                      <a:pt x="2" y="38"/>
                      <a:pt x="2" y="38"/>
                    </a:cubicBezTo>
                    <a:cubicBezTo>
                      <a:pt x="20" y="43"/>
                      <a:pt x="40" y="48"/>
                      <a:pt x="64" y="52"/>
                    </a:cubicBezTo>
                    <a:cubicBezTo>
                      <a:pt x="76" y="54"/>
                      <a:pt x="86" y="56"/>
                      <a:pt x="92" y="57"/>
                    </a:cubicBezTo>
                    <a:cubicBezTo>
                      <a:pt x="92" y="41"/>
                      <a:pt x="91" y="25"/>
                      <a:pt x="90" y="12"/>
                    </a:cubicBezTo>
                    <a:cubicBezTo>
                      <a:pt x="85" y="11"/>
                      <a:pt x="80" y="10"/>
                      <a:pt x="75" y="9"/>
                    </a:cubicBezTo>
                    <a:cubicBezTo>
                      <a:pt x="36" y="2"/>
                      <a:pt x="13" y="0"/>
                      <a:pt x="0"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86" name="Freeform 181"/>
              <p:cNvSpPr>
                <a:spLocks/>
              </p:cNvSpPr>
              <p:nvPr/>
            </p:nvSpPr>
            <p:spPr bwMode="auto">
              <a:xfrm>
                <a:off x="3705226" y="2987676"/>
                <a:ext cx="49213" cy="142875"/>
              </a:xfrm>
              <a:custGeom>
                <a:avLst/>
                <a:gdLst>
                  <a:gd name="T0" fmla="*/ 10 w 13"/>
                  <a:gd name="T1" fmla="*/ 0 h 38"/>
                  <a:gd name="T2" fmla="*/ 0 w 13"/>
                  <a:gd name="T3" fmla="*/ 0 h 38"/>
                  <a:gd name="T4" fmla="*/ 0 w 13"/>
                  <a:gd name="T5" fmla="*/ 35 h 38"/>
                  <a:gd name="T6" fmla="*/ 13 w 13"/>
                  <a:gd name="T7" fmla="*/ 38 h 38"/>
                  <a:gd name="T8" fmla="*/ 11 w 13"/>
                  <a:gd name="T9" fmla="*/ 0 h 38"/>
                  <a:gd name="T10" fmla="*/ 10 w 13"/>
                  <a:gd name="T11" fmla="*/ 0 h 38"/>
                </a:gdLst>
                <a:ahLst/>
                <a:cxnLst>
                  <a:cxn ang="0">
                    <a:pos x="T0" y="T1"/>
                  </a:cxn>
                  <a:cxn ang="0">
                    <a:pos x="T2" y="T3"/>
                  </a:cxn>
                  <a:cxn ang="0">
                    <a:pos x="T4" y="T5"/>
                  </a:cxn>
                  <a:cxn ang="0">
                    <a:pos x="T6" y="T7"/>
                  </a:cxn>
                  <a:cxn ang="0">
                    <a:pos x="T8" y="T9"/>
                  </a:cxn>
                  <a:cxn ang="0">
                    <a:pos x="T10" y="T11"/>
                  </a:cxn>
                </a:cxnLst>
                <a:rect l="0" t="0" r="r" b="b"/>
                <a:pathLst>
                  <a:path w="13" h="38">
                    <a:moveTo>
                      <a:pt x="10" y="0"/>
                    </a:moveTo>
                    <a:cubicBezTo>
                      <a:pt x="6" y="0"/>
                      <a:pt x="3" y="0"/>
                      <a:pt x="0" y="0"/>
                    </a:cubicBezTo>
                    <a:cubicBezTo>
                      <a:pt x="0" y="35"/>
                      <a:pt x="0" y="35"/>
                      <a:pt x="0" y="35"/>
                    </a:cubicBezTo>
                    <a:cubicBezTo>
                      <a:pt x="4" y="36"/>
                      <a:pt x="9" y="37"/>
                      <a:pt x="13" y="38"/>
                    </a:cubicBezTo>
                    <a:cubicBezTo>
                      <a:pt x="11" y="0"/>
                      <a:pt x="11" y="0"/>
                      <a:pt x="11" y="0"/>
                    </a:cubicBezTo>
                    <a:cubicBezTo>
                      <a:pt x="11" y="0"/>
                      <a:pt x="10" y="0"/>
                      <a:pt x="10" y="0"/>
                    </a:cubicBezTo>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87" name="Freeform 182"/>
              <p:cNvSpPr>
                <a:spLocks/>
              </p:cNvSpPr>
              <p:nvPr/>
            </p:nvSpPr>
            <p:spPr bwMode="auto">
              <a:xfrm>
                <a:off x="3660776" y="2987676"/>
                <a:ext cx="44450" cy="131763"/>
              </a:xfrm>
              <a:custGeom>
                <a:avLst/>
                <a:gdLst>
                  <a:gd name="T0" fmla="*/ 1 w 12"/>
                  <a:gd name="T1" fmla="*/ 0 h 35"/>
                  <a:gd name="T2" fmla="*/ 0 w 12"/>
                  <a:gd name="T3" fmla="*/ 30 h 35"/>
                  <a:gd name="T4" fmla="*/ 12 w 12"/>
                  <a:gd name="T5" fmla="*/ 35 h 35"/>
                  <a:gd name="T6" fmla="*/ 12 w 12"/>
                  <a:gd name="T7" fmla="*/ 0 h 35"/>
                  <a:gd name="T8" fmla="*/ 11 w 12"/>
                  <a:gd name="T9" fmla="*/ 0 h 35"/>
                  <a:gd name="T10" fmla="*/ 5 w 12"/>
                  <a:gd name="T11" fmla="*/ 1 h 35"/>
                  <a:gd name="T12" fmla="*/ 1 w 12"/>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2" h="35">
                    <a:moveTo>
                      <a:pt x="1" y="0"/>
                    </a:moveTo>
                    <a:cubicBezTo>
                      <a:pt x="0" y="30"/>
                      <a:pt x="0" y="30"/>
                      <a:pt x="0" y="30"/>
                    </a:cubicBezTo>
                    <a:cubicBezTo>
                      <a:pt x="4" y="32"/>
                      <a:pt x="8" y="33"/>
                      <a:pt x="12" y="35"/>
                    </a:cubicBezTo>
                    <a:cubicBezTo>
                      <a:pt x="12" y="0"/>
                      <a:pt x="12" y="0"/>
                      <a:pt x="12" y="0"/>
                    </a:cubicBezTo>
                    <a:cubicBezTo>
                      <a:pt x="12" y="0"/>
                      <a:pt x="11" y="0"/>
                      <a:pt x="11" y="0"/>
                    </a:cubicBezTo>
                    <a:cubicBezTo>
                      <a:pt x="8" y="1"/>
                      <a:pt x="6" y="1"/>
                      <a:pt x="5" y="1"/>
                    </a:cubicBezTo>
                    <a:cubicBezTo>
                      <a:pt x="4" y="1"/>
                      <a:pt x="3" y="1"/>
                      <a:pt x="1" y="0"/>
                    </a:cubicBezTo>
                  </a:path>
                </a:pathLst>
              </a:custGeom>
              <a:solidFill>
                <a:srgbClr val="D7D8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88" name="Freeform 183"/>
              <p:cNvSpPr>
                <a:spLocks/>
              </p:cNvSpPr>
              <p:nvPr/>
            </p:nvSpPr>
            <p:spPr bwMode="auto">
              <a:xfrm>
                <a:off x="4133851" y="3205163"/>
                <a:ext cx="0" cy="317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0"/>
                      <a:pt x="0" y="0"/>
                      <a:pt x="0" y="0"/>
                    </a:cubicBezTo>
                  </a:path>
                </a:pathLst>
              </a:custGeom>
              <a:solidFill>
                <a:srgbClr val="EFE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89" name="Freeform 184"/>
              <p:cNvSpPr>
                <a:spLocks/>
              </p:cNvSpPr>
              <p:nvPr/>
            </p:nvSpPr>
            <p:spPr bwMode="auto">
              <a:xfrm>
                <a:off x="4086226" y="3032126"/>
                <a:ext cx="69850" cy="176213"/>
              </a:xfrm>
              <a:custGeom>
                <a:avLst/>
                <a:gdLst>
                  <a:gd name="T0" fmla="*/ 0 w 19"/>
                  <a:gd name="T1" fmla="*/ 0 h 47"/>
                  <a:gd name="T2" fmla="*/ 2 w 19"/>
                  <a:gd name="T3" fmla="*/ 45 h 47"/>
                  <a:gd name="T4" fmla="*/ 13 w 19"/>
                  <a:gd name="T5" fmla="*/ 47 h 47"/>
                  <a:gd name="T6" fmla="*/ 13 w 19"/>
                  <a:gd name="T7" fmla="*/ 46 h 47"/>
                  <a:gd name="T8" fmla="*/ 19 w 19"/>
                  <a:gd name="T9" fmla="*/ 3 h 47"/>
                  <a:gd name="T10" fmla="*/ 0 w 19"/>
                  <a:gd name="T11" fmla="*/ 0 h 47"/>
                </a:gdLst>
                <a:ahLst/>
                <a:cxnLst>
                  <a:cxn ang="0">
                    <a:pos x="T0" y="T1"/>
                  </a:cxn>
                  <a:cxn ang="0">
                    <a:pos x="T2" y="T3"/>
                  </a:cxn>
                  <a:cxn ang="0">
                    <a:pos x="T4" y="T5"/>
                  </a:cxn>
                  <a:cxn ang="0">
                    <a:pos x="T6" y="T7"/>
                  </a:cxn>
                  <a:cxn ang="0">
                    <a:pos x="T8" y="T9"/>
                  </a:cxn>
                  <a:cxn ang="0">
                    <a:pos x="T10" y="T11"/>
                  </a:cxn>
                </a:cxnLst>
                <a:rect l="0" t="0" r="r" b="b"/>
                <a:pathLst>
                  <a:path w="19" h="47">
                    <a:moveTo>
                      <a:pt x="0" y="0"/>
                    </a:moveTo>
                    <a:cubicBezTo>
                      <a:pt x="1" y="13"/>
                      <a:pt x="2" y="29"/>
                      <a:pt x="2" y="45"/>
                    </a:cubicBezTo>
                    <a:cubicBezTo>
                      <a:pt x="7" y="46"/>
                      <a:pt x="11" y="47"/>
                      <a:pt x="13" y="47"/>
                    </a:cubicBezTo>
                    <a:cubicBezTo>
                      <a:pt x="13" y="47"/>
                      <a:pt x="13" y="46"/>
                      <a:pt x="13" y="46"/>
                    </a:cubicBezTo>
                    <a:cubicBezTo>
                      <a:pt x="19" y="3"/>
                      <a:pt x="19" y="3"/>
                      <a:pt x="19" y="3"/>
                    </a:cubicBezTo>
                    <a:cubicBezTo>
                      <a:pt x="13" y="2"/>
                      <a:pt x="7" y="1"/>
                      <a:pt x="0"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90" name="Freeform 185"/>
              <p:cNvSpPr>
                <a:spLocks/>
              </p:cNvSpPr>
              <p:nvPr/>
            </p:nvSpPr>
            <p:spPr bwMode="auto">
              <a:xfrm>
                <a:off x="3344863" y="2732088"/>
                <a:ext cx="1390650" cy="503238"/>
              </a:xfrm>
              <a:custGeom>
                <a:avLst/>
                <a:gdLst>
                  <a:gd name="T0" fmla="*/ 370 w 370"/>
                  <a:gd name="T1" fmla="*/ 134 h 134"/>
                  <a:gd name="T2" fmla="*/ 370 w 370"/>
                  <a:gd name="T3" fmla="*/ 90 h 134"/>
                  <a:gd name="T4" fmla="*/ 173 w 370"/>
                  <a:gd name="T5" fmla="*/ 71 h 134"/>
                  <a:gd name="T6" fmla="*/ 52 w 370"/>
                  <a:gd name="T7" fmla="*/ 32 h 134"/>
                  <a:gd name="T8" fmla="*/ 53 w 370"/>
                  <a:gd name="T9" fmla="*/ 31 h 134"/>
                  <a:gd name="T10" fmla="*/ 22 w 370"/>
                  <a:gd name="T11" fmla="*/ 0 h 134"/>
                  <a:gd name="T12" fmla="*/ 10 w 370"/>
                  <a:gd name="T13" fmla="*/ 47 h 134"/>
                  <a:gd name="T14" fmla="*/ 162 w 370"/>
                  <a:gd name="T15" fmla="*/ 114 h 134"/>
                  <a:gd name="T16" fmla="*/ 370 w 370"/>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0" h="134">
                    <a:moveTo>
                      <a:pt x="370" y="134"/>
                    </a:moveTo>
                    <a:cubicBezTo>
                      <a:pt x="370" y="90"/>
                      <a:pt x="370" y="90"/>
                      <a:pt x="370" y="90"/>
                    </a:cubicBezTo>
                    <a:cubicBezTo>
                      <a:pt x="313" y="90"/>
                      <a:pt x="236" y="82"/>
                      <a:pt x="173" y="71"/>
                    </a:cubicBezTo>
                    <a:cubicBezTo>
                      <a:pt x="82" y="55"/>
                      <a:pt x="58" y="38"/>
                      <a:pt x="52" y="32"/>
                    </a:cubicBezTo>
                    <a:cubicBezTo>
                      <a:pt x="53" y="31"/>
                      <a:pt x="53" y="31"/>
                      <a:pt x="53" y="31"/>
                    </a:cubicBezTo>
                    <a:cubicBezTo>
                      <a:pt x="22" y="0"/>
                      <a:pt x="22" y="0"/>
                      <a:pt x="22" y="0"/>
                    </a:cubicBezTo>
                    <a:cubicBezTo>
                      <a:pt x="15" y="7"/>
                      <a:pt x="0" y="25"/>
                      <a:pt x="10" y="47"/>
                    </a:cubicBezTo>
                    <a:cubicBezTo>
                      <a:pt x="17" y="65"/>
                      <a:pt x="41" y="92"/>
                      <a:pt x="162" y="114"/>
                    </a:cubicBezTo>
                    <a:cubicBezTo>
                      <a:pt x="228" y="126"/>
                      <a:pt x="310" y="134"/>
                      <a:pt x="370" y="1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91" name="Freeform 186"/>
              <p:cNvSpPr>
                <a:spLocks/>
              </p:cNvSpPr>
              <p:nvPr/>
            </p:nvSpPr>
            <p:spPr bwMode="auto">
              <a:xfrm>
                <a:off x="5172076" y="2784476"/>
                <a:ext cx="327025" cy="33338"/>
              </a:xfrm>
              <a:custGeom>
                <a:avLst/>
                <a:gdLst>
                  <a:gd name="T0" fmla="*/ 5 w 87"/>
                  <a:gd name="T1" fmla="*/ 9 h 9"/>
                  <a:gd name="T2" fmla="*/ 83 w 87"/>
                  <a:gd name="T3" fmla="*/ 9 h 9"/>
                  <a:gd name="T4" fmla="*/ 87 w 87"/>
                  <a:gd name="T5" fmla="*/ 4 h 9"/>
                  <a:gd name="T6" fmla="*/ 83 w 87"/>
                  <a:gd name="T7" fmla="*/ 0 h 9"/>
                  <a:gd name="T8" fmla="*/ 5 w 87"/>
                  <a:gd name="T9" fmla="*/ 0 h 9"/>
                  <a:gd name="T10" fmla="*/ 0 w 87"/>
                  <a:gd name="T11" fmla="*/ 4 h 9"/>
                  <a:gd name="T12" fmla="*/ 5 w 8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87" h="9">
                    <a:moveTo>
                      <a:pt x="5" y="9"/>
                    </a:moveTo>
                    <a:cubicBezTo>
                      <a:pt x="83" y="9"/>
                      <a:pt x="83" y="9"/>
                      <a:pt x="83" y="9"/>
                    </a:cubicBezTo>
                    <a:cubicBezTo>
                      <a:pt x="85" y="9"/>
                      <a:pt x="87" y="7"/>
                      <a:pt x="87" y="4"/>
                    </a:cubicBezTo>
                    <a:cubicBezTo>
                      <a:pt x="87" y="2"/>
                      <a:pt x="85" y="0"/>
                      <a:pt x="83" y="0"/>
                    </a:cubicBezTo>
                    <a:cubicBezTo>
                      <a:pt x="5" y="0"/>
                      <a:pt x="5" y="0"/>
                      <a:pt x="5" y="0"/>
                    </a:cubicBezTo>
                    <a:cubicBezTo>
                      <a:pt x="2" y="0"/>
                      <a:pt x="0" y="2"/>
                      <a:pt x="0" y="4"/>
                    </a:cubicBezTo>
                    <a:cubicBezTo>
                      <a:pt x="0" y="7"/>
                      <a:pt x="2" y="9"/>
                      <a:pt x="5" y="9"/>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92" name="Freeform 187"/>
              <p:cNvSpPr>
                <a:spLocks/>
              </p:cNvSpPr>
              <p:nvPr/>
            </p:nvSpPr>
            <p:spPr bwMode="auto">
              <a:xfrm>
                <a:off x="5172076" y="2724151"/>
                <a:ext cx="52388" cy="222250"/>
              </a:xfrm>
              <a:custGeom>
                <a:avLst/>
                <a:gdLst>
                  <a:gd name="T0" fmla="*/ 0 w 14"/>
                  <a:gd name="T1" fmla="*/ 6 h 59"/>
                  <a:gd name="T2" fmla="*/ 0 w 14"/>
                  <a:gd name="T3" fmla="*/ 52 h 59"/>
                  <a:gd name="T4" fmla="*/ 7 w 14"/>
                  <a:gd name="T5" fmla="*/ 59 h 59"/>
                  <a:gd name="T6" fmla="*/ 14 w 14"/>
                  <a:gd name="T7" fmla="*/ 52 h 59"/>
                  <a:gd name="T8" fmla="*/ 14 w 14"/>
                  <a:gd name="T9" fmla="*/ 6 h 59"/>
                  <a:gd name="T10" fmla="*/ 7 w 14"/>
                  <a:gd name="T11" fmla="*/ 0 h 59"/>
                  <a:gd name="T12" fmla="*/ 0 w 14"/>
                  <a:gd name="T13" fmla="*/ 6 h 59"/>
                </a:gdLst>
                <a:ahLst/>
                <a:cxnLst>
                  <a:cxn ang="0">
                    <a:pos x="T0" y="T1"/>
                  </a:cxn>
                  <a:cxn ang="0">
                    <a:pos x="T2" y="T3"/>
                  </a:cxn>
                  <a:cxn ang="0">
                    <a:pos x="T4" y="T5"/>
                  </a:cxn>
                  <a:cxn ang="0">
                    <a:pos x="T6" y="T7"/>
                  </a:cxn>
                  <a:cxn ang="0">
                    <a:pos x="T8" y="T9"/>
                  </a:cxn>
                  <a:cxn ang="0">
                    <a:pos x="T10" y="T11"/>
                  </a:cxn>
                  <a:cxn ang="0">
                    <a:pos x="T12" y="T13"/>
                  </a:cxn>
                </a:cxnLst>
                <a:rect l="0" t="0" r="r" b="b"/>
                <a:pathLst>
                  <a:path w="14" h="59">
                    <a:moveTo>
                      <a:pt x="0" y="6"/>
                    </a:moveTo>
                    <a:cubicBezTo>
                      <a:pt x="0" y="52"/>
                      <a:pt x="0" y="52"/>
                      <a:pt x="0" y="52"/>
                    </a:cubicBezTo>
                    <a:cubicBezTo>
                      <a:pt x="0" y="56"/>
                      <a:pt x="3" y="59"/>
                      <a:pt x="7" y="59"/>
                    </a:cubicBezTo>
                    <a:cubicBezTo>
                      <a:pt x="11" y="59"/>
                      <a:pt x="14" y="56"/>
                      <a:pt x="14" y="52"/>
                    </a:cubicBezTo>
                    <a:cubicBezTo>
                      <a:pt x="14" y="6"/>
                      <a:pt x="14" y="6"/>
                      <a:pt x="14" y="6"/>
                    </a:cubicBezTo>
                    <a:cubicBezTo>
                      <a:pt x="14" y="3"/>
                      <a:pt x="11" y="0"/>
                      <a:pt x="7" y="0"/>
                    </a:cubicBezTo>
                    <a:cubicBezTo>
                      <a:pt x="3" y="0"/>
                      <a:pt x="0" y="3"/>
                      <a:pt x="0" y="6"/>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93" name="Freeform 188"/>
              <p:cNvSpPr>
                <a:spLocks/>
              </p:cNvSpPr>
              <p:nvPr/>
            </p:nvSpPr>
            <p:spPr bwMode="auto">
              <a:xfrm>
                <a:off x="5191126" y="2825751"/>
                <a:ext cx="327025" cy="33338"/>
              </a:xfrm>
              <a:custGeom>
                <a:avLst/>
                <a:gdLst>
                  <a:gd name="T0" fmla="*/ 4 w 87"/>
                  <a:gd name="T1" fmla="*/ 9 h 9"/>
                  <a:gd name="T2" fmla="*/ 82 w 87"/>
                  <a:gd name="T3" fmla="*/ 9 h 9"/>
                  <a:gd name="T4" fmla="*/ 87 w 87"/>
                  <a:gd name="T5" fmla="*/ 5 h 9"/>
                  <a:gd name="T6" fmla="*/ 82 w 87"/>
                  <a:gd name="T7" fmla="*/ 0 h 9"/>
                  <a:gd name="T8" fmla="*/ 4 w 87"/>
                  <a:gd name="T9" fmla="*/ 0 h 9"/>
                  <a:gd name="T10" fmla="*/ 0 w 87"/>
                  <a:gd name="T11" fmla="*/ 5 h 9"/>
                  <a:gd name="T12" fmla="*/ 4 w 8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87" h="9">
                    <a:moveTo>
                      <a:pt x="4" y="9"/>
                    </a:moveTo>
                    <a:cubicBezTo>
                      <a:pt x="82" y="9"/>
                      <a:pt x="82" y="9"/>
                      <a:pt x="82" y="9"/>
                    </a:cubicBezTo>
                    <a:cubicBezTo>
                      <a:pt x="85" y="9"/>
                      <a:pt x="87" y="7"/>
                      <a:pt x="87" y="5"/>
                    </a:cubicBezTo>
                    <a:cubicBezTo>
                      <a:pt x="87" y="2"/>
                      <a:pt x="85" y="0"/>
                      <a:pt x="82" y="0"/>
                    </a:cubicBezTo>
                    <a:cubicBezTo>
                      <a:pt x="4" y="0"/>
                      <a:pt x="4" y="0"/>
                      <a:pt x="4" y="0"/>
                    </a:cubicBezTo>
                    <a:cubicBezTo>
                      <a:pt x="2" y="0"/>
                      <a:pt x="0" y="2"/>
                      <a:pt x="0" y="5"/>
                    </a:cubicBezTo>
                    <a:cubicBezTo>
                      <a:pt x="0" y="7"/>
                      <a:pt x="2" y="9"/>
                      <a:pt x="4" y="9"/>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94" name="Freeform 189"/>
              <p:cNvSpPr>
                <a:spLocks/>
              </p:cNvSpPr>
              <p:nvPr/>
            </p:nvSpPr>
            <p:spPr bwMode="auto">
              <a:xfrm>
                <a:off x="5172076" y="2870201"/>
                <a:ext cx="327025" cy="34925"/>
              </a:xfrm>
              <a:custGeom>
                <a:avLst/>
                <a:gdLst>
                  <a:gd name="T0" fmla="*/ 5 w 87"/>
                  <a:gd name="T1" fmla="*/ 9 h 9"/>
                  <a:gd name="T2" fmla="*/ 83 w 87"/>
                  <a:gd name="T3" fmla="*/ 9 h 9"/>
                  <a:gd name="T4" fmla="*/ 87 w 87"/>
                  <a:gd name="T5" fmla="*/ 4 h 9"/>
                  <a:gd name="T6" fmla="*/ 83 w 87"/>
                  <a:gd name="T7" fmla="*/ 0 h 9"/>
                  <a:gd name="T8" fmla="*/ 5 w 87"/>
                  <a:gd name="T9" fmla="*/ 0 h 9"/>
                  <a:gd name="T10" fmla="*/ 0 w 87"/>
                  <a:gd name="T11" fmla="*/ 4 h 9"/>
                  <a:gd name="T12" fmla="*/ 5 w 8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87" h="9">
                    <a:moveTo>
                      <a:pt x="5" y="9"/>
                    </a:moveTo>
                    <a:cubicBezTo>
                      <a:pt x="83" y="9"/>
                      <a:pt x="83" y="9"/>
                      <a:pt x="83" y="9"/>
                    </a:cubicBezTo>
                    <a:cubicBezTo>
                      <a:pt x="85" y="9"/>
                      <a:pt x="87" y="7"/>
                      <a:pt x="87" y="4"/>
                    </a:cubicBezTo>
                    <a:cubicBezTo>
                      <a:pt x="87" y="2"/>
                      <a:pt x="85" y="0"/>
                      <a:pt x="83" y="0"/>
                    </a:cubicBezTo>
                    <a:cubicBezTo>
                      <a:pt x="5" y="0"/>
                      <a:pt x="5" y="0"/>
                      <a:pt x="5" y="0"/>
                    </a:cubicBezTo>
                    <a:cubicBezTo>
                      <a:pt x="2" y="0"/>
                      <a:pt x="0" y="2"/>
                      <a:pt x="0" y="4"/>
                    </a:cubicBezTo>
                    <a:cubicBezTo>
                      <a:pt x="0" y="7"/>
                      <a:pt x="2" y="9"/>
                      <a:pt x="5" y="9"/>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95" name="Freeform 190"/>
              <p:cNvSpPr>
                <a:spLocks/>
              </p:cNvSpPr>
              <p:nvPr/>
            </p:nvSpPr>
            <p:spPr bwMode="auto">
              <a:xfrm>
                <a:off x="5178426" y="2911476"/>
                <a:ext cx="285750" cy="34925"/>
              </a:xfrm>
              <a:custGeom>
                <a:avLst/>
                <a:gdLst>
                  <a:gd name="T0" fmla="*/ 5 w 76"/>
                  <a:gd name="T1" fmla="*/ 9 h 9"/>
                  <a:gd name="T2" fmla="*/ 72 w 76"/>
                  <a:gd name="T3" fmla="*/ 9 h 9"/>
                  <a:gd name="T4" fmla="*/ 76 w 76"/>
                  <a:gd name="T5" fmla="*/ 5 h 9"/>
                  <a:gd name="T6" fmla="*/ 72 w 76"/>
                  <a:gd name="T7" fmla="*/ 0 h 9"/>
                  <a:gd name="T8" fmla="*/ 5 w 76"/>
                  <a:gd name="T9" fmla="*/ 0 h 9"/>
                  <a:gd name="T10" fmla="*/ 0 w 76"/>
                  <a:gd name="T11" fmla="*/ 5 h 9"/>
                  <a:gd name="T12" fmla="*/ 5 w 7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76" h="9">
                    <a:moveTo>
                      <a:pt x="5" y="9"/>
                    </a:moveTo>
                    <a:cubicBezTo>
                      <a:pt x="72" y="9"/>
                      <a:pt x="72" y="9"/>
                      <a:pt x="72" y="9"/>
                    </a:cubicBezTo>
                    <a:cubicBezTo>
                      <a:pt x="74" y="9"/>
                      <a:pt x="76" y="7"/>
                      <a:pt x="76" y="5"/>
                    </a:cubicBezTo>
                    <a:cubicBezTo>
                      <a:pt x="76" y="2"/>
                      <a:pt x="74" y="0"/>
                      <a:pt x="72" y="0"/>
                    </a:cubicBezTo>
                    <a:cubicBezTo>
                      <a:pt x="5" y="0"/>
                      <a:pt x="5" y="0"/>
                      <a:pt x="5" y="0"/>
                    </a:cubicBezTo>
                    <a:cubicBezTo>
                      <a:pt x="2" y="0"/>
                      <a:pt x="0" y="2"/>
                      <a:pt x="0" y="5"/>
                    </a:cubicBezTo>
                    <a:cubicBezTo>
                      <a:pt x="0" y="7"/>
                      <a:pt x="2" y="9"/>
                      <a:pt x="5" y="9"/>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96" name="Freeform 191"/>
              <p:cNvSpPr>
                <a:spLocks/>
              </p:cNvSpPr>
              <p:nvPr/>
            </p:nvSpPr>
            <p:spPr bwMode="auto">
              <a:xfrm>
                <a:off x="5224463" y="2817813"/>
                <a:ext cx="138113" cy="7938"/>
              </a:xfrm>
              <a:custGeom>
                <a:avLst/>
                <a:gdLst>
                  <a:gd name="T0" fmla="*/ 0 w 37"/>
                  <a:gd name="T1" fmla="*/ 2 h 2"/>
                  <a:gd name="T2" fmla="*/ 34 w 37"/>
                  <a:gd name="T3" fmla="*/ 2 h 2"/>
                  <a:gd name="T4" fmla="*/ 34 w 37"/>
                  <a:gd name="T5" fmla="*/ 0 h 2"/>
                  <a:gd name="T6" fmla="*/ 0 w 37"/>
                  <a:gd name="T7" fmla="*/ 0 h 2"/>
                  <a:gd name="T8" fmla="*/ 0 w 37"/>
                  <a:gd name="T9" fmla="*/ 2 h 2"/>
                </a:gdLst>
                <a:ahLst/>
                <a:cxnLst>
                  <a:cxn ang="0">
                    <a:pos x="T0" y="T1"/>
                  </a:cxn>
                  <a:cxn ang="0">
                    <a:pos x="T2" y="T3"/>
                  </a:cxn>
                  <a:cxn ang="0">
                    <a:pos x="T4" y="T5"/>
                  </a:cxn>
                  <a:cxn ang="0">
                    <a:pos x="T6" y="T7"/>
                  </a:cxn>
                  <a:cxn ang="0">
                    <a:pos x="T8" y="T9"/>
                  </a:cxn>
                </a:cxnLst>
                <a:rect l="0" t="0" r="r" b="b"/>
                <a:pathLst>
                  <a:path w="37" h="2">
                    <a:moveTo>
                      <a:pt x="0" y="2"/>
                    </a:moveTo>
                    <a:cubicBezTo>
                      <a:pt x="0" y="2"/>
                      <a:pt x="37" y="2"/>
                      <a:pt x="34" y="2"/>
                    </a:cubicBezTo>
                    <a:cubicBezTo>
                      <a:pt x="32" y="2"/>
                      <a:pt x="32" y="0"/>
                      <a:pt x="34" y="0"/>
                    </a:cubicBezTo>
                    <a:cubicBezTo>
                      <a:pt x="37" y="0"/>
                      <a:pt x="0" y="0"/>
                      <a:pt x="0" y="0"/>
                    </a:cubicBezTo>
                    <a:lnTo>
                      <a:pt x="0" y="2"/>
                    </a:lnTo>
                    <a:close/>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97" name="Freeform 192"/>
              <p:cNvSpPr>
                <a:spLocks/>
              </p:cNvSpPr>
              <p:nvPr/>
            </p:nvSpPr>
            <p:spPr bwMode="auto">
              <a:xfrm>
                <a:off x="5216526" y="2773363"/>
                <a:ext cx="68263" cy="11113"/>
              </a:xfrm>
              <a:custGeom>
                <a:avLst/>
                <a:gdLst>
                  <a:gd name="T0" fmla="*/ 0 w 18"/>
                  <a:gd name="T1" fmla="*/ 3 h 3"/>
                  <a:gd name="T2" fmla="*/ 16 w 18"/>
                  <a:gd name="T3" fmla="*/ 3 h 3"/>
                  <a:gd name="T4" fmla="*/ 16 w 18"/>
                  <a:gd name="T5" fmla="*/ 0 h 3"/>
                  <a:gd name="T6" fmla="*/ 0 w 18"/>
                  <a:gd name="T7" fmla="*/ 0 h 3"/>
                  <a:gd name="T8" fmla="*/ 0 w 18"/>
                  <a:gd name="T9" fmla="*/ 3 h 3"/>
                </a:gdLst>
                <a:ahLst/>
                <a:cxnLst>
                  <a:cxn ang="0">
                    <a:pos x="T0" y="T1"/>
                  </a:cxn>
                  <a:cxn ang="0">
                    <a:pos x="T2" y="T3"/>
                  </a:cxn>
                  <a:cxn ang="0">
                    <a:pos x="T4" y="T5"/>
                  </a:cxn>
                  <a:cxn ang="0">
                    <a:pos x="T6" y="T7"/>
                  </a:cxn>
                  <a:cxn ang="0">
                    <a:pos x="T8" y="T9"/>
                  </a:cxn>
                </a:cxnLst>
                <a:rect l="0" t="0" r="r" b="b"/>
                <a:pathLst>
                  <a:path w="18" h="3">
                    <a:moveTo>
                      <a:pt x="0" y="3"/>
                    </a:moveTo>
                    <a:cubicBezTo>
                      <a:pt x="0" y="3"/>
                      <a:pt x="18" y="3"/>
                      <a:pt x="16" y="3"/>
                    </a:cubicBezTo>
                    <a:cubicBezTo>
                      <a:pt x="13" y="3"/>
                      <a:pt x="13" y="0"/>
                      <a:pt x="16" y="0"/>
                    </a:cubicBezTo>
                    <a:cubicBezTo>
                      <a:pt x="18" y="0"/>
                      <a:pt x="0" y="0"/>
                      <a:pt x="0" y="0"/>
                    </a:cubicBezTo>
                    <a:cubicBezTo>
                      <a:pt x="0" y="3"/>
                      <a:pt x="0" y="3"/>
                      <a:pt x="0" y="3"/>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98" name="Freeform 193"/>
              <p:cNvSpPr>
                <a:spLocks/>
              </p:cNvSpPr>
              <p:nvPr/>
            </p:nvSpPr>
            <p:spPr bwMode="auto">
              <a:xfrm>
                <a:off x="5224463" y="2905126"/>
                <a:ext cx="138113" cy="6350"/>
              </a:xfrm>
              <a:custGeom>
                <a:avLst/>
                <a:gdLst>
                  <a:gd name="T0" fmla="*/ 0 w 37"/>
                  <a:gd name="T1" fmla="*/ 2 h 2"/>
                  <a:gd name="T2" fmla="*/ 34 w 37"/>
                  <a:gd name="T3" fmla="*/ 2 h 2"/>
                  <a:gd name="T4" fmla="*/ 34 w 37"/>
                  <a:gd name="T5" fmla="*/ 0 h 2"/>
                  <a:gd name="T6" fmla="*/ 0 w 37"/>
                  <a:gd name="T7" fmla="*/ 0 h 2"/>
                  <a:gd name="T8" fmla="*/ 0 w 37"/>
                  <a:gd name="T9" fmla="*/ 2 h 2"/>
                </a:gdLst>
                <a:ahLst/>
                <a:cxnLst>
                  <a:cxn ang="0">
                    <a:pos x="T0" y="T1"/>
                  </a:cxn>
                  <a:cxn ang="0">
                    <a:pos x="T2" y="T3"/>
                  </a:cxn>
                  <a:cxn ang="0">
                    <a:pos x="T4" y="T5"/>
                  </a:cxn>
                  <a:cxn ang="0">
                    <a:pos x="T6" y="T7"/>
                  </a:cxn>
                  <a:cxn ang="0">
                    <a:pos x="T8" y="T9"/>
                  </a:cxn>
                </a:cxnLst>
                <a:rect l="0" t="0" r="r" b="b"/>
                <a:pathLst>
                  <a:path w="37" h="2">
                    <a:moveTo>
                      <a:pt x="0" y="2"/>
                    </a:moveTo>
                    <a:cubicBezTo>
                      <a:pt x="0" y="2"/>
                      <a:pt x="37" y="2"/>
                      <a:pt x="34" y="2"/>
                    </a:cubicBezTo>
                    <a:cubicBezTo>
                      <a:pt x="32" y="2"/>
                      <a:pt x="32" y="0"/>
                      <a:pt x="34" y="0"/>
                    </a:cubicBezTo>
                    <a:cubicBezTo>
                      <a:pt x="37" y="0"/>
                      <a:pt x="0" y="0"/>
                      <a:pt x="0" y="0"/>
                    </a:cubicBezTo>
                    <a:lnTo>
                      <a:pt x="0" y="2"/>
                    </a:lnTo>
                    <a:close/>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299" name="Freeform 194"/>
              <p:cNvSpPr>
                <a:spLocks/>
              </p:cNvSpPr>
              <p:nvPr/>
            </p:nvSpPr>
            <p:spPr bwMode="auto">
              <a:xfrm>
                <a:off x="5092701" y="2720976"/>
                <a:ext cx="131763" cy="88900"/>
              </a:xfrm>
              <a:custGeom>
                <a:avLst/>
                <a:gdLst>
                  <a:gd name="T0" fmla="*/ 10 w 35"/>
                  <a:gd name="T1" fmla="*/ 22 h 24"/>
                  <a:gd name="T2" fmla="*/ 30 w 35"/>
                  <a:gd name="T3" fmla="*/ 14 h 24"/>
                  <a:gd name="T4" fmla="*/ 33 w 35"/>
                  <a:gd name="T5" fmla="*/ 5 h 24"/>
                  <a:gd name="T6" fmla="*/ 24 w 35"/>
                  <a:gd name="T7" fmla="*/ 1 h 24"/>
                  <a:gd name="T8" fmla="*/ 5 w 35"/>
                  <a:gd name="T9" fmla="*/ 10 h 24"/>
                  <a:gd name="T10" fmla="*/ 1 w 35"/>
                  <a:gd name="T11" fmla="*/ 19 h 24"/>
                  <a:gd name="T12" fmla="*/ 10 w 35"/>
                  <a:gd name="T13" fmla="*/ 22 h 24"/>
                </a:gdLst>
                <a:ahLst/>
                <a:cxnLst>
                  <a:cxn ang="0">
                    <a:pos x="T0" y="T1"/>
                  </a:cxn>
                  <a:cxn ang="0">
                    <a:pos x="T2" y="T3"/>
                  </a:cxn>
                  <a:cxn ang="0">
                    <a:pos x="T4" y="T5"/>
                  </a:cxn>
                  <a:cxn ang="0">
                    <a:pos x="T6" y="T7"/>
                  </a:cxn>
                  <a:cxn ang="0">
                    <a:pos x="T8" y="T9"/>
                  </a:cxn>
                  <a:cxn ang="0">
                    <a:pos x="T10" y="T11"/>
                  </a:cxn>
                  <a:cxn ang="0">
                    <a:pos x="T12" y="T13"/>
                  </a:cxn>
                </a:cxnLst>
                <a:rect l="0" t="0" r="r" b="b"/>
                <a:pathLst>
                  <a:path w="35" h="24">
                    <a:moveTo>
                      <a:pt x="10" y="22"/>
                    </a:moveTo>
                    <a:cubicBezTo>
                      <a:pt x="30" y="14"/>
                      <a:pt x="30" y="14"/>
                      <a:pt x="30" y="14"/>
                    </a:cubicBezTo>
                    <a:cubicBezTo>
                      <a:pt x="33" y="12"/>
                      <a:pt x="35" y="8"/>
                      <a:pt x="33" y="5"/>
                    </a:cubicBezTo>
                    <a:cubicBezTo>
                      <a:pt x="32" y="1"/>
                      <a:pt x="28" y="0"/>
                      <a:pt x="24" y="1"/>
                    </a:cubicBezTo>
                    <a:cubicBezTo>
                      <a:pt x="5" y="10"/>
                      <a:pt x="5" y="10"/>
                      <a:pt x="5" y="10"/>
                    </a:cubicBezTo>
                    <a:cubicBezTo>
                      <a:pt x="1" y="11"/>
                      <a:pt x="0" y="15"/>
                      <a:pt x="1" y="19"/>
                    </a:cubicBezTo>
                    <a:cubicBezTo>
                      <a:pt x="3" y="22"/>
                      <a:pt x="7" y="24"/>
                      <a:pt x="10" y="22"/>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00" name="Freeform 195"/>
              <p:cNvSpPr>
                <a:spLocks/>
              </p:cNvSpPr>
              <p:nvPr/>
            </p:nvSpPr>
            <p:spPr bwMode="auto">
              <a:xfrm>
                <a:off x="5092701" y="2859088"/>
                <a:ext cx="131763" cy="90488"/>
              </a:xfrm>
              <a:custGeom>
                <a:avLst/>
                <a:gdLst>
                  <a:gd name="T0" fmla="*/ 30 w 35"/>
                  <a:gd name="T1" fmla="*/ 10 h 24"/>
                  <a:gd name="T2" fmla="*/ 10 w 35"/>
                  <a:gd name="T3" fmla="*/ 1 h 24"/>
                  <a:gd name="T4" fmla="*/ 1 w 35"/>
                  <a:gd name="T5" fmla="*/ 5 h 24"/>
                  <a:gd name="T6" fmla="*/ 5 w 35"/>
                  <a:gd name="T7" fmla="*/ 14 h 24"/>
                  <a:gd name="T8" fmla="*/ 24 w 35"/>
                  <a:gd name="T9" fmla="*/ 23 h 24"/>
                  <a:gd name="T10" fmla="*/ 33 w 35"/>
                  <a:gd name="T11" fmla="*/ 19 h 24"/>
                  <a:gd name="T12" fmla="*/ 30 w 35"/>
                  <a:gd name="T13" fmla="*/ 10 h 24"/>
                </a:gdLst>
                <a:ahLst/>
                <a:cxnLst>
                  <a:cxn ang="0">
                    <a:pos x="T0" y="T1"/>
                  </a:cxn>
                  <a:cxn ang="0">
                    <a:pos x="T2" y="T3"/>
                  </a:cxn>
                  <a:cxn ang="0">
                    <a:pos x="T4" y="T5"/>
                  </a:cxn>
                  <a:cxn ang="0">
                    <a:pos x="T6" y="T7"/>
                  </a:cxn>
                  <a:cxn ang="0">
                    <a:pos x="T8" y="T9"/>
                  </a:cxn>
                  <a:cxn ang="0">
                    <a:pos x="T10" y="T11"/>
                  </a:cxn>
                  <a:cxn ang="0">
                    <a:pos x="T12" y="T13"/>
                  </a:cxn>
                </a:cxnLst>
                <a:rect l="0" t="0" r="r" b="b"/>
                <a:pathLst>
                  <a:path w="35" h="24">
                    <a:moveTo>
                      <a:pt x="30" y="10"/>
                    </a:moveTo>
                    <a:cubicBezTo>
                      <a:pt x="10" y="1"/>
                      <a:pt x="10" y="1"/>
                      <a:pt x="10" y="1"/>
                    </a:cubicBezTo>
                    <a:cubicBezTo>
                      <a:pt x="7" y="0"/>
                      <a:pt x="3" y="1"/>
                      <a:pt x="1" y="5"/>
                    </a:cubicBezTo>
                    <a:cubicBezTo>
                      <a:pt x="0" y="8"/>
                      <a:pt x="1" y="12"/>
                      <a:pt x="5" y="14"/>
                    </a:cubicBezTo>
                    <a:cubicBezTo>
                      <a:pt x="24" y="23"/>
                      <a:pt x="24" y="23"/>
                      <a:pt x="24" y="23"/>
                    </a:cubicBezTo>
                    <a:cubicBezTo>
                      <a:pt x="28" y="24"/>
                      <a:pt x="32" y="23"/>
                      <a:pt x="33" y="19"/>
                    </a:cubicBezTo>
                    <a:cubicBezTo>
                      <a:pt x="35" y="16"/>
                      <a:pt x="33" y="12"/>
                      <a:pt x="30" y="10"/>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01" name="Rectangle 196"/>
              <p:cNvSpPr>
                <a:spLocks noChangeArrowheads="1"/>
              </p:cNvSpPr>
              <p:nvPr/>
            </p:nvSpPr>
            <p:spPr bwMode="auto">
              <a:xfrm>
                <a:off x="5095876" y="2773363"/>
                <a:ext cx="95250" cy="120650"/>
              </a:xfrm>
              <a:prstGeom prst="rect">
                <a:avLst/>
              </a:prstGeom>
              <a:solidFill>
                <a:srgbClr val="FFF8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02" name="Rectangle 197"/>
              <p:cNvSpPr>
                <a:spLocks noChangeArrowheads="1"/>
              </p:cNvSpPr>
              <p:nvPr/>
            </p:nvSpPr>
            <p:spPr bwMode="auto">
              <a:xfrm>
                <a:off x="5095876" y="2773363"/>
                <a:ext cx="952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03" name="Freeform 198"/>
              <p:cNvSpPr>
                <a:spLocks/>
              </p:cNvSpPr>
              <p:nvPr/>
            </p:nvSpPr>
            <p:spPr bwMode="auto">
              <a:xfrm>
                <a:off x="5197476" y="2798763"/>
                <a:ext cx="106363" cy="131763"/>
              </a:xfrm>
              <a:custGeom>
                <a:avLst/>
                <a:gdLst>
                  <a:gd name="T0" fmla="*/ 0 w 28"/>
                  <a:gd name="T1" fmla="*/ 14 h 35"/>
                  <a:gd name="T2" fmla="*/ 0 w 28"/>
                  <a:gd name="T3" fmla="*/ 21 h 35"/>
                  <a:gd name="T4" fmla="*/ 14 w 28"/>
                  <a:gd name="T5" fmla="*/ 35 h 35"/>
                  <a:gd name="T6" fmla="*/ 28 w 28"/>
                  <a:gd name="T7" fmla="*/ 21 h 35"/>
                  <a:gd name="T8" fmla="*/ 28 w 28"/>
                  <a:gd name="T9" fmla="*/ 14 h 35"/>
                  <a:gd name="T10" fmla="*/ 14 w 28"/>
                  <a:gd name="T11" fmla="*/ 0 h 35"/>
                  <a:gd name="T12" fmla="*/ 0 w 28"/>
                  <a:gd name="T13" fmla="*/ 14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0" y="14"/>
                    </a:moveTo>
                    <a:cubicBezTo>
                      <a:pt x="0" y="21"/>
                      <a:pt x="0" y="21"/>
                      <a:pt x="0" y="21"/>
                    </a:cubicBezTo>
                    <a:cubicBezTo>
                      <a:pt x="0" y="28"/>
                      <a:pt x="6" y="35"/>
                      <a:pt x="14" y="35"/>
                    </a:cubicBezTo>
                    <a:cubicBezTo>
                      <a:pt x="21" y="35"/>
                      <a:pt x="28" y="28"/>
                      <a:pt x="28" y="21"/>
                    </a:cubicBezTo>
                    <a:cubicBezTo>
                      <a:pt x="28" y="14"/>
                      <a:pt x="28" y="14"/>
                      <a:pt x="28" y="14"/>
                    </a:cubicBezTo>
                    <a:cubicBezTo>
                      <a:pt x="28" y="6"/>
                      <a:pt x="21" y="0"/>
                      <a:pt x="14" y="0"/>
                    </a:cubicBezTo>
                    <a:cubicBezTo>
                      <a:pt x="6" y="0"/>
                      <a:pt x="0" y="6"/>
                      <a:pt x="0" y="14"/>
                    </a:cubicBezTo>
                  </a:path>
                </a:pathLst>
              </a:custGeom>
              <a:solidFill>
                <a:srgbClr val="FEF0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04" name="Freeform 199"/>
              <p:cNvSpPr>
                <a:spLocks/>
              </p:cNvSpPr>
              <p:nvPr/>
            </p:nvSpPr>
            <p:spPr bwMode="auto">
              <a:xfrm>
                <a:off x="4799013" y="3100388"/>
                <a:ext cx="327025" cy="33338"/>
              </a:xfrm>
              <a:custGeom>
                <a:avLst/>
                <a:gdLst>
                  <a:gd name="T0" fmla="*/ 5 w 87"/>
                  <a:gd name="T1" fmla="*/ 9 h 9"/>
                  <a:gd name="T2" fmla="*/ 83 w 87"/>
                  <a:gd name="T3" fmla="*/ 9 h 9"/>
                  <a:gd name="T4" fmla="*/ 87 w 87"/>
                  <a:gd name="T5" fmla="*/ 4 h 9"/>
                  <a:gd name="T6" fmla="*/ 83 w 87"/>
                  <a:gd name="T7" fmla="*/ 0 h 9"/>
                  <a:gd name="T8" fmla="*/ 5 w 87"/>
                  <a:gd name="T9" fmla="*/ 0 h 9"/>
                  <a:gd name="T10" fmla="*/ 0 w 87"/>
                  <a:gd name="T11" fmla="*/ 4 h 9"/>
                  <a:gd name="T12" fmla="*/ 5 w 8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87" h="9">
                    <a:moveTo>
                      <a:pt x="5" y="9"/>
                    </a:moveTo>
                    <a:cubicBezTo>
                      <a:pt x="83" y="9"/>
                      <a:pt x="83" y="9"/>
                      <a:pt x="83" y="9"/>
                    </a:cubicBezTo>
                    <a:cubicBezTo>
                      <a:pt x="85" y="9"/>
                      <a:pt x="87" y="7"/>
                      <a:pt x="87" y="4"/>
                    </a:cubicBezTo>
                    <a:cubicBezTo>
                      <a:pt x="87" y="2"/>
                      <a:pt x="85" y="0"/>
                      <a:pt x="83" y="0"/>
                    </a:cubicBezTo>
                    <a:cubicBezTo>
                      <a:pt x="5" y="0"/>
                      <a:pt x="5" y="0"/>
                      <a:pt x="5" y="0"/>
                    </a:cubicBezTo>
                    <a:cubicBezTo>
                      <a:pt x="2" y="0"/>
                      <a:pt x="0" y="2"/>
                      <a:pt x="0" y="4"/>
                    </a:cubicBezTo>
                    <a:cubicBezTo>
                      <a:pt x="0" y="7"/>
                      <a:pt x="2" y="9"/>
                      <a:pt x="5" y="9"/>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05" name="Freeform 200"/>
              <p:cNvSpPr>
                <a:spLocks/>
              </p:cNvSpPr>
              <p:nvPr/>
            </p:nvSpPr>
            <p:spPr bwMode="auto">
              <a:xfrm>
                <a:off x="4799013" y="3040063"/>
                <a:ext cx="52388" cy="222250"/>
              </a:xfrm>
              <a:custGeom>
                <a:avLst/>
                <a:gdLst>
                  <a:gd name="T0" fmla="*/ 0 w 14"/>
                  <a:gd name="T1" fmla="*/ 7 h 59"/>
                  <a:gd name="T2" fmla="*/ 0 w 14"/>
                  <a:gd name="T3" fmla="*/ 52 h 59"/>
                  <a:gd name="T4" fmla="*/ 7 w 14"/>
                  <a:gd name="T5" fmla="*/ 59 h 59"/>
                  <a:gd name="T6" fmla="*/ 14 w 14"/>
                  <a:gd name="T7" fmla="*/ 52 h 59"/>
                  <a:gd name="T8" fmla="*/ 14 w 14"/>
                  <a:gd name="T9" fmla="*/ 7 h 59"/>
                  <a:gd name="T10" fmla="*/ 7 w 14"/>
                  <a:gd name="T11" fmla="*/ 0 h 59"/>
                  <a:gd name="T12" fmla="*/ 0 w 14"/>
                  <a:gd name="T13" fmla="*/ 7 h 59"/>
                </a:gdLst>
                <a:ahLst/>
                <a:cxnLst>
                  <a:cxn ang="0">
                    <a:pos x="T0" y="T1"/>
                  </a:cxn>
                  <a:cxn ang="0">
                    <a:pos x="T2" y="T3"/>
                  </a:cxn>
                  <a:cxn ang="0">
                    <a:pos x="T4" y="T5"/>
                  </a:cxn>
                  <a:cxn ang="0">
                    <a:pos x="T6" y="T7"/>
                  </a:cxn>
                  <a:cxn ang="0">
                    <a:pos x="T8" y="T9"/>
                  </a:cxn>
                  <a:cxn ang="0">
                    <a:pos x="T10" y="T11"/>
                  </a:cxn>
                  <a:cxn ang="0">
                    <a:pos x="T12" y="T13"/>
                  </a:cxn>
                </a:cxnLst>
                <a:rect l="0" t="0" r="r" b="b"/>
                <a:pathLst>
                  <a:path w="14" h="59">
                    <a:moveTo>
                      <a:pt x="0" y="7"/>
                    </a:moveTo>
                    <a:cubicBezTo>
                      <a:pt x="0" y="52"/>
                      <a:pt x="0" y="52"/>
                      <a:pt x="0" y="52"/>
                    </a:cubicBezTo>
                    <a:cubicBezTo>
                      <a:pt x="0" y="56"/>
                      <a:pt x="3" y="59"/>
                      <a:pt x="7" y="59"/>
                    </a:cubicBezTo>
                    <a:cubicBezTo>
                      <a:pt x="11" y="59"/>
                      <a:pt x="14" y="56"/>
                      <a:pt x="14" y="52"/>
                    </a:cubicBezTo>
                    <a:cubicBezTo>
                      <a:pt x="14" y="7"/>
                      <a:pt x="14" y="7"/>
                      <a:pt x="14" y="7"/>
                    </a:cubicBezTo>
                    <a:cubicBezTo>
                      <a:pt x="14" y="3"/>
                      <a:pt x="11" y="0"/>
                      <a:pt x="7" y="0"/>
                    </a:cubicBezTo>
                    <a:cubicBezTo>
                      <a:pt x="3" y="0"/>
                      <a:pt x="0" y="3"/>
                      <a:pt x="0" y="7"/>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06" name="Freeform 201"/>
              <p:cNvSpPr>
                <a:spLocks/>
              </p:cNvSpPr>
              <p:nvPr/>
            </p:nvSpPr>
            <p:spPr bwMode="auto">
              <a:xfrm>
                <a:off x="4818063" y="3141663"/>
                <a:ext cx="327025" cy="33338"/>
              </a:xfrm>
              <a:custGeom>
                <a:avLst/>
                <a:gdLst>
                  <a:gd name="T0" fmla="*/ 4 w 87"/>
                  <a:gd name="T1" fmla="*/ 9 h 9"/>
                  <a:gd name="T2" fmla="*/ 82 w 87"/>
                  <a:gd name="T3" fmla="*/ 9 h 9"/>
                  <a:gd name="T4" fmla="*/ 87 w 87"/>
                  <a:gd name="T5" fmla="*/ 5 h 9"/>
                  <a:gd name="T6" fmla="*/ 82 w 87"/>
                  <a:gd name="T7" fmla="*/ 0 h 9"/>
                  <a:gd name="T8" fmla="*/ 4 w 87"/>
                  <a:gd name="T9" fmla="*/ 0 h 9"/>
                  <a:gd name="T10" fmla="*/ 0 w 87"/>
                  <a:gd name="T11" fmla="*/ 5 h 9"/>
                  <a:gd name="T12" fmla="*/ 4 w 8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87" h="9">
                    <a:moveTo>
                      <a:pt x="4" y="9"/>
                    </a:moveTo>
                    <a:cubicBezTo>
                      <a:pt x="82" y="9"/>
                      <a:pt x="82" y="9"/>
                      <a:pt x="82" y="9"/>
                    </a:cubicBezTo>
                    <a:cubicBezTo>
                      <a:pt x="85" y="9"/>
                      <a:pt x="87" y="7"/>
                      <a:pt x="87" y="5"/>
                    </a:cubicBezTo>
                    <a:cubicBezTo>
                      <a:pt x="87" y="2"/>
                      <a:pt x="85" y="0"/>
                      <a:pt x="82" y="0"/>
                    </a:cubicBezTo>
                    <a:cubicBezTo>
                      <a:pt x="4" y="0"/>
                      <a:pt x="4" y="0"/>
                      <a:pt x="4" y="0"/>
                    </a:cubicBezTo>
                    <a:cubicBezTo>
                      <a:pt x="2" y="0"/>
                      <a:pt x="0" y="2"/>
                      <a:pt x="0" y="5"/>
                    </a:cubicBezTo>
                    <a:cubicBezTo>
                      <a:pt x="0" y="7"/>
                      <a:pt x="2" y="9"/>
                      <a:pt x="4" y="9"/>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07" name="Freeform 202"/>
              <p:cNvSpPr>
                <a:spLocks/>
              </p:cNvSpPr>
              <p:nvPr/>
            </p:nvSpPr>
            <p:spPr bwMode="auto">
              <a:xfrm>
                <a:off x="4799013" y="3186113"/>
                <a:ext cx="327025" cy="34925"/>
              </a:xfrm>
              <a:custGeom>
                <a:avLst/>
                <a:gdLst>
                  <a:gd name="T0" fmla="*/ 5 w 87"/>
                  <a:gd name="T1" fmla="*/ 9 h 9"/>
                  <a:gd name="T2" fmla="*/ 83 w 87"/>
                  <a:gd name="T3" fmla="*/ 9 h 9"/>
                  <a:gd name="T4" fmla="*/ 87 w 87"/>
                  <a:gd name="T5" fmla="*/ 4 h 9"/>
                  <a:gd name="T6" fmla="*/ 83 w 87"/>
                  <a:gd name="T7" fmla="*/ 0 h 9"/>
                  <a:gd name="T8" fmla="*/ 5 w 87"/>
                  <a:gd name="T9" fmla="*/ 0 h 9"/>
                  <a:gd name="T10" fmla="*/ 0 w 87"/>
                  <a:gd name="T11" fmla="*/ 4 h 9"/>
                  <a:gd name="T12" fmla="*/ 5 w 8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87" h="9">
                    <a:moveTo>
                      <a:pt x="5" y="9"/>
                    </a:moveTo>
                    <a:cubicBezTo>
                      <a:pt x="83" y="9"/>
                      <a:pt x="83" y="9"/>
                      <a:pt x="83" y="9"/>
                    </a:cubicBezTo>
                    <a:cubicBezTo>
                      <a:pt x="85" y="9"/>
                      <a:pt x="87" y="7"/>
                      <a:pt x="87" y="4"/>
                    </a:cubicBezTo>
                    <a:cubicBezTo>
                      <a:pt x="87" y="2"/>
                      <a:pt x="85" y="0"/>
                      <a:pt x="83" y="0"/>
                    </a:cubicBezTo>
                    <a:cubicBezTo>
                      <a:pt x="5" y="0"/>
                      <a:pt x="5" y="0"/>
                      <a:pt x="5" y="0"/>
                    </a:cubicBezTo>
                    <a:cubicBezTo>
                      <a:pt x="2" y="0"/>
                      <a:pt x="0" y="2"/>
                      <a:pt x="0" y="4"/>
                    </a:cubicBezTo>
                    <a:cubicBezTo>
                      <a:pt x="0" y="7"/>
                      <a:pt x="2" y="9"/>
                      <a:pt x="5" y="9"/>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08" name="Freeform 203"/>
              <p:cNvSpPr>
                <a:spLocks/>
              </p:cNvSpPr>
              <p:nvPr/>
            </p:nvSpPr>
            <p:spPr bwMode="auto">
              <a:xfrm>
                <a:off x="4806951" y="3227388"/>
                <a:ext cx="285750" cy="34925"/>
              </a:xfrm>
              <a:custGeom>
                <a:avLst/>
                <a:gdLst>
                  <a:gd name="T0" fmla="*/ 5 w 76"/>
                  <a:gd name="T1" fmla="*/ 9 h 9"/>
                  <a:gd name="T2" fmla="*/ 72 w 76"/>
                  <a:gd name="T3" fmla="*/ 9 h 9"/>
                  <a:gd name="T4" fmla="*/ 76 w 76"/>
                  <a:gd name="T5" fmla="*/ 5 h 9"/>
                  <a:gd name="T6" fmla="*/ 72 w 76"/>
                  <a:gd name="T7" fmla="*/ 0 h 9"/>
                  <a:gd name="T8" fmla="*/ 5 w 76"/>
                  <a:gd name="T9" fmla="*/ 0 h 9"/>
                  <a:gd name="T10" fmla="*/ 0 w 76"/>
                  <a:gd name="T11" fmla="*/ 5 h 9"/>
                  <a:gd name="T12" fmla="*/ 5 w 7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76" h="9">
                    <a:moveTo>
                      <a:pt x="5" y="9"/>
                    </a:moveTo>
                    <a:cubicBezTo>
                      <a:pt x="72" y="9"/>
                      <a:pt x="72" y="9"/>
                      <a:pt x="72" y="9"/>
                    </a:cubicBezTo>
                    <a:cubicBezTo>
                      <a:pt x="74" y="9"/>
                      <a:pt x="76" y="7"/>
                      <a:pt x="76" y="5"/>
                    </a:cubicBezTo>
                    <a:cubicBezTo>
                      <a:pt x="76" y="2"/>
                      <a:pt x="74" y="0"/>
                      <a:pt x="72" y="0"/>
                    </a:cubicBezTo>
                    <a:cubicBezTo>
                      <a:pt x="5" y="0"/>
                      <a:pt x="5" y="0"/>
                      <a:pt x="5" y="0"/>
                    </a:cubicBezTo>
                    <a:cubicBezTo>
                      <a:pt x="3" y="0"/>
                      <a:pt x="0" y="2"/>
                      <a:pt x="0" y="5"/>
                    </a:cubicBezTo>
                    <a:cubicBezTo>
                      <a:pt x="0" y="7"/>
                      <a:pt x="3" y="9"/>
                      <a:pt x="5" y="9"/>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09" name="Freeform 204"/>
              <p:cNvSpPr>
                <a:spLocks/>
              </p:cNvSpPr>
              <p:nvPr/>
            </p:nvSpPr>
            <p:spPr bwMode="auto">
              <a:xfrm>
                <a:off x="4851401" y="3133726"/>
                <a:ext cx="139700" cy="7938"/>
              </a:xfrm>
              <a:custGeom>
                <a:avLst/>
                <a:gdLst>
                  <a:gd name="T0" fmla="*/ 0 w 37"/>
                  <a:gd name="T1" fmla="*/ 2 h 2"/>
                  <a:gd name="T2" fmla="*/ 34 w 37"/>
                  <a:gd name="T3" fmla="*/ 2 h 2"/>
                  <a:gd name="T4" fmla="*/ 34 w 37"/>
                  <a:gd name="T5" fmla="*/ 0 h 2"/>
                  <a:gd name="T6" fmla="*/ 0 w 37"/>
                  <a:gd name="T7" fmla="*/ 0 h 2"/>
                  <a:gd name="T8" fmla="*/ 0 w 37"/>
                  <a:gd name="T9" fmla="*/ 2 h 2"/>
                </a:gdLst>
                <a:ahLst/>
                <a:cxnLst>
                  <a:cxn ang="0">
                    <a:pos x="T0" y="T1"/>
                  </a:cxn>
                  <a:cxn ang="0">
                    <a:pos x="T2" y="T3"/>
                  </a:cxn>
                  <a:cxn ang="0">
                    <a:pos x="T4" y="T5"/>
                  </a:cxn>
                  <a:cxn ang="0">
                    <a:pos x="T6" y="T7"/>
                  </a:cxn>
                  <a:cxn ang="0">
                    <a:pos x="T8" y="T9"/>
                  </a:cxn>
                </a:cxnLst>
                <a:rect l="0" t="0" r="r" b="b"/>
                <a:pathLst>
                  <a:path w="37" h="2">
                    <a:moveTo>
                      <a:pt x="0" y="2"/>
                    </a:moveTo>
                    <a:cubicBezTo>
                      <a:pt x="0" y="2"/>
                      <a:pt x="37" y="2"/>
                      <a:pt x="34" y="2"/>
                    </a:cubicBezTo>
                    <a:cubicBezTo>
                      <a:pt x="32" y="2"/>
                      <a:pt x="32" y="0"/>
                      <a:pt x="34" y="0"/>
                    </a:cubicBezTo>
                    <a:cubicBezTo>
                      <a:pt x="37" y="0"/>
                      <a:pt x="0" y="0"/>
                      <a:pt x="0" y="0"/>
                    </a:cubicBezTo>
                    <a:lnTo>
                      <a:pt x="0" y="2"/>
                    </a:lnTo>
                    <a:close/>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10" name="Freeform 206"/>
              <p:cNvSpPr>
                <a:spLocks/>
              </p:cNvSpPr>
              <p:nvPr/>
            </p:nvSpPr>
            <p:spPr bwMode="auto">
              <a:xfrm>
                <a:off x="4845050" y="3089276"/>
                <a:ext cx="66675" cy="11113"/>
              </a:xfrm>
              <a:custGeom>
                <a:avLst/>
                <a:gdLst>
                  <a:gd name="T0" fmla="*/ 0 w 18"/>
                  <a:gd name="T1" fmla="*/ 3 h 3"/>
                  <a:gd name="T2" fmla="*/ 16 w 18"/>
                  <a:gd name="T3" fmla="*/ 3 h 3"/>
                  <a:gd name="T4" fmla="*/ 16 w 18"/>
                  <a:gd name="T5" fmla="*/ 0 h 3"/>
                  <a:gd name="T6" fmla="*/ 0 w 18"/>
                  <a:gd name="T7" fmla="*/ 0 h 3"/>
                  <a:gd name="T8" fmla="*/ 0 w 18"/>
                  <a:gd name="T9" fmla="*/ 3 h 3"/>
                </a:gdLst>
                <a:ahLst/>
                <a:cxnLst>
                  <a:cxn ang="0">
                    <a:pos x="T0" y="T1"/>
                  </a:cxn>
                  <a:cxn ang="0">
                    <a:pos x="T2" y="T3"/>
                  </a:cxn>
                  <a:cxn ang="0">
                    <a:pos x="T4" y="T5"/>
                  </a:cxn>
                  <a:cxn ang="0">
                    <a:pos x="T6" y="T7"/>
                  </a:cxn>
                  <a:cxn ang="0">
                    <a:pos x="T8" y="T9"/>
                  </a:cxn>
                </a:cxnLst>
                <a:rect l="0" t="0" r="r" b="b"/>
                <a:pathLst>
                  <a:path w="18" h="3">
                    <a:moveTo>
                      <a:pt x="0" y="3"/>
                    </a:moveTo>
                    <a:cubicBezTo>
                      <a:pt x="0" y="3"/>
                      <a:pt x="18" y="3"/>
                      <a:pt x="16" y="3"/>
                    </a:cubicBezTo>
                    <a:cubicBezTo>
                      <a:pt x="13" y="3"/>
                      <a:pt x="13" y="0"/>
                      <a:pt x="16" y="0"/>
                    </a:cubicBezTo>
                    <a:cubicBezTo>
                      <a:pt x="18" y="0"/>
                      <a:pt x="0" y="0"/>
                      <a:pt x="0" y="0"/>
                    </a:cubicBezTo>
                    <a:cubicBezTo>
                      <a:pt x="0" y="3"/>
                      <a:pt x="0" y="3"/>
                      <a:pt x="0" y="3"/>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11" name="Freeform 207"/>
              <p:cNvSpPr>
                <a:spLocks/>
              </p:cNvSpPr>
              <p:nvPr/>
            </p:nvSpPr>
            <p:spPr bwMode="auto">
              <a:xfrm>
                <a:off x="4851400" y="3221038"/>
                <a:ext cx="139700" cy="6350"/>
              </a:xfrm>
              <a:custGeom>
                <a:avLst/>
                <a:gdLst>
                  <a:gd name="T0" fmla="*/ 0 w 37"/>
                  <a:gd name="T1" fmla="*/ 2 h 2"/>
                  <a:gd name="T2" fmla="*/ 34 w 37"/>
                  <a:gd name="T3" fmla="*/ 2 h 2"/>
                  <a:gd name="T4" fmla="*/ 34 w 37"/>
                  <a:gd name="T5" fmla="*/ 0 h 2"/>
                  <a:gd name="T6" fmla="*/ 0 w 37"/>
                  <a:gd name="T7" fmla="*/ 0 h 2"/>
                  <a:gd name="T8" fmla="*/ 0 w 37"/>
                  <a:gd name="T9" fmla="*/ 2 h 2"/>
                </a:gdLst>
                <a:ahLst/>
                <a:cxnLst>
                  <a:cxn ang="0">
                    <a:pos x="T0" y="T1"/>
                  </a:cxn>
                  <a:cxn ang="0">
                    <a:pos x="T2" y="T3"/>
                  </a:cxn>
                  <a:cxn ang="0">
                    <a:pos x="T4" y="T5"/>
                  </a:cxn>
                  <a:cxn ang="0">
                    <a:pos x="T6" y="T7"/>
                  </a:cxn>
                  <a:cxn ang="0">
                    <a:pos x="T8" y="T9"/>
                  </a:cxn>
                </a:cxnLst>
                <a:rect l="0" t="0" r="r" b="b"/>
                <a:pathLst>
                  <a:path w="37" h="2">
                    <a:moveTo>
                      <a:pt x="0" y="2"/>
                    </a:moveTo>
                    <a:cubicBezTo>
                      <a:pt x="0" y="2"/>
                      <a:pt x="37" y="2"/>
                      <a:pt x="34" y="2"/>
                    </a:cubicBezTo>
                    <a:cubicBezTo>
                      <a:pt x="32" y="2"/>
                      <a:pt x="32" y="0"/>
                      <a:pt x="34" y="0"/>
                    </a:cubicBezTo>
                    <a:cubicBezTo>
                      <a:pt x="37" y="0"/>
                      <a:pt x="0" y="0"/>
                      <a:pt x="0" y="0"/>
                    </a:cubicBezTo>
                    <a:lnTo>
                      <a:pt x="0" y="2"/>
                    </a:lnTo>
                    <a:close/>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12" name="Freeform 208"/>
              <p:cNvSpPr>
                <a:spLocks/>
              </p:cNvSpPr>
              <p:nvPr/>
            </p:nvSpPr>
            <p:spPr bwMode="auto">
              <a:xfrm>
                <a:off x="4721225" y="3036888"/>
                <a:ext cx="130175" cy="88900"/>
              </a:xfrm>
              <a:custGeom>
                <a:avLst/>
                <a:gdLst>
                  <a:gd name="T0" fmla="*/ 10 w 35"/>
                  <a:gd name="T1" fmla="*/ 23 h 24"/>
                  <a:gd name="T2" fmla="*/ 30 w 35"/>
                  <a:gd name="T3" fmla="*/ 14 h 24"/>
                  <a:gd name="T4" fmla="*/ 33 w 35"/>
                  <a:gd name="T5" fmla="*/ 5 h 24"/>
                  <a:gd name="T6" fmla="*/ 24 w 35"/>
                  <a:gd name="T7" fmla="*/ 1 h 24"/>
                  <a:gd name="T8" fmla="*/ 5 w 35"/>
                  <a:gd name="T9" fmla="*/ 10 h 24"/>
                  <a:gd name="T10" fmla="*/ 1 w 35"/>
                  <a:gd name="T11" fmla="*/ 19 h 24"/>
                  <a:gd name="T12" fmla="*/ 10 w 35"/>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35" h="24">
                    <a:moveTo>
                      <a:pt x="10" y="23"/>
                    </a:moveTo>
                    <a:cubicBezTo>
                      <a:pt x="30" y="14"/>
                      <a:pt x="30" y="14"/>
                      <a:pt x="30" y="14"/>
                    </a:cubicBezTo>
                    <a:cubicBezTo>
                      <a:pt x="33" y="12"/>
                      <a:pt x="35" y="8"/>
                      <a:pt x="33" y="5"/>
                    </a:cubicBezTo>
                    <a:cubicBezTo>
                      <a:pt x="32" y="1"/>
                      <a:pt x="28" y="0"/>
                      <a:pt x="24" y="1"/>
                    </a:cubicBezTo>
                    <a:cubicBezTo>
                      <a:pt x="5" y="10"/>
                      <a:pt x="5" y="10"/>
                      <a:pt x="5" y="10"/>
                    </a:cubicBezTo>
                    <a:cubicBezTo>
                      <a:pt x="1" y="12"/>
                      <a:pt x="0" y="16"/>
                      <a:pt x="1" y="19"/>
                    </a:cubicBezTo>
                    <a:cubicBezTo>
                      <a:pt x="3" y="23"/>
                      <a:pt x="7" y="24"/>
                      <a:pt x="10" y="23"/>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13" name="Freeform 209"/>
              <p:cNvSpPr>
                <a:spLocks/>
              </p:cNvSpPr>
              <p:nvPr/>
            </p:nvSpPr>
            <p:spPr bwMode="auto">
              <a:xfrm>
                <a:off x="4721225" y="3175001"/>
                <a:ext cx="130175" cy="90488"/>
              </a:xfrm>
              <a:custGeom>
                <a:avLst/>
                <a:gdLst>
                  <a:gd name="T0" fmla="*/ 30 w 35"/>
                  <a:gd name="T1" fmla="*/ 10 h 24"/>
                  <a:gd name="T2" fmla="*/ 10 w 35"/>
                  <a:gd name="T3" fmla="*/ 2 h 24"/>
                  <a:gd name="T4" fmla="*/ 1 w 35"/>
                  <a:gd name="T5" fmla="*/ 5 h 24"/>
                  <a:gd name="T6" fmla="*/ 5 w 35"/>
                  <a:gd name="T7" fmla="*/ 14 h 24"/>
                  <a:gd name="T8" fmla="*/ 24 w 35"/>
                  <a:gd name="T9" fmla="*/ 23 h 24"/>
                  <a:gd name="T10" fmla="*/ 33 w 35"/>
                  <a:gd name="T11" fmla="*/ 19 h 24"/>
                  <a:gd name="T12" fmla="*/ 30 w 35"/>
                  <a:gd name="T13" fmla="*/ 10 h 24"/>
                </a:gdLst>
                <a:ahLst/>
                <a:cxnLst>
                  <a:cxn ang="0">
                    <a:pos x="T0" y="T1"/>
                  </a:cxn>
                  <a:cxn ang="0">
                    <a:pos x="T2" y="T3"/>
                  </a:cxn>
                  <a:cxn ang="0">
                    <a:pos x="T4" y="T5"/>
                  </a:cxn>
                  <a:cxn ang="0">
                    <a:pos x="T6" y="T7"/>
                  </a:cxn>
                  <a:cxn ang="0">
                    <a:pos x="T8" y="T9"/>
                  </a:cxn>
                  <a:cxn ang="0">
                    <a:pos x="T10" y="T11"/>
                  </a:cxn>
                  <a:cxn ang="0">
                    <a:pos x="T12" y="T13"/>
                  </a:cxn>
                </a:cxnLst>
                <a:rect l="0" t="0" r="r" b="b"/>
                <a:pathLst>
                  <a:path w="35" h="24">
                    <a:moveTo>
                      <a:pt x="30" y="10"/>
                    </a:moveTo>
                    <a:cubicBezTo>
                      <a:pt x="10" y="2"/>
                      <a:pt x="10" y="2"/>
                      <a:pt x="10" y="2"/>
                    </a:cubicBezTo>
                    <a:cubicBezTo>
                      <a:pt x="7" y="0"/>
                      <a:pt x="3" y="2"/>
                      <a:pt x="1" y="5"/>
                    </a:cubicBezTo>
                    <a:cubicBezTo>
                      <a:pt x="0" y="8"/>
                      <a:pt x="1" y="13"/>
                      <a:pt x="5" y="14"/>
                    </a:cubicBezTo>
                    <a:cubicBezTo>
                      <a:pt x="24" y="23"/>
                      <a:pt x="24" y="23"/>
                      <a:pt x="24" y="23"/>
                    </a:cubicBezTo>
                    <a:cubicBezTo>
                      <a:pt x="28" y="24"/>
                      <a:pt x="32" y="23"/>
                      <a:pt x="33" y="19"/>
                    </a:cubicBezTo>
                    <a:cubicBezTo>
                      <a:pt x="35" y="16"/>
                      <a:pt x="33" y="12"/>
                      <a:pt x="30" y="10"/>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14" name="Rectangle 210"/>
              <p:cNvSpPr>
                <a:spLocks noChangeArrowheads="1"/>
              </p:cNvSpPr>
              <p:nvPr/>
            </p:nvSpPr>
            <p:spPr bwMode="auto">
              <a:xfrm>
                <a:off x="4724400" y="3089276"/>
                <a:ext cx="93663" cy="123825"/>
              </a:xfrm>
              <a:prstGeom prst="rect">
                <a:avLst/>
              </a:prstGeom>
              <a:solidFill>
                <a:srgbClr val="FFF8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15" name="Rectangle 211"/>
              <p:cNvSpPr>
                <a:spLocks noChangeArrowheads="1"/>
              </p:cNvSpPr>
              <p:nvPr/>
            </p:nvSpPr>
            <p:spPr bwMode="auto">
              <a:xfrm>
                <a:off x="4724400" y="3089276"/>
                <a:ext cx="936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16" name="Freeform 212"/>
              <p:cNvSpPr>
                <a:spLocks/>
              </p:cNvSpPr>
              <p:nvPr/>
            </p:nvSpPr>
            <p:spPr bwMode="auto">
              <a:xfrm>
                <a:off x="4826000" y="3114676"/>
                <a:ext cx="104775" cy="131763"/>
              </a:xfrm>
              <a:custGeom>
                <a:avLst/>
                <a:gdLst>
                  <a:gd name="T0" fmla="*/ 0 w 28"/>
                  <a:gd name="T1" fmla="*/ 14 h 35"/>
                  <a:gd name="T2" fmla="*/ 0 w 28"/>
                  <a:gd name="T3" fmla="*/ 21 h 35"/>
                  <a:gd name="T4" fmla="*/ 14 w 28"/>
                  <a:gd name="T5" fmla="*/ 35 h 35"/>
                  <a:gd name="T6" fmla="*/ 28 w 28"/>
                  <a:gd name="T7" fmla="*/ 21 h 35"/>
                  <a:gd name="T8" fmla="*/ 28 w 28"/>
                  <a:gd name="T9" fmla="*/ 14 h 35"/>
                  <a:gd name="T10" fmla="*/ 14 w 28"/>
                  <a:gd name="T11" fmla="*/ 0 h 35"/>
                  <a:gd name="T12" fmla="*/ 0 w 28"/>
                  <a:gd name="T13" fmla="*/ 14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0" y="14"/>
                    </a:moveTo>
                    <a:cubicBezTo>
                      <a:pt x="0" y="21"/>
                      <a:pt x="0" y="21"/>
                      <a:pt x="0" y="21"/>
                    </a:cubicBezTo>
                    <a:cubicBezTo>
                      <a:pt x="0" y="29"/>
                      <a:pt x="6" y="35"/>
                      <a:pt x="14" y="35"/>
                    </a:cubicBezTo>
                    <a:cubicBezTo>
                      <a:pt x="21" y="35"/>
                      <a:pt x="28" y="29"/>
                      <a:pt x="28" y="21"/>
                    </a:cubicBezTo>
                    <a:cubicBezTo>
                      <a:pt x="28" y="14"/>
                      <a:pt x="28" y="14"/>
                      <a:pt x="28" y="14"/>
                    </a:cubicBezTo>
                    <a:cubicBezTo>
                      <a:pt x="28" y="7"/>
                      <a:pt x="21" y="0"/>
                      <a:pt x="14" y="0"/>
                    </a:cubicBezTo>
                    <a:cubicBezTo>
                      <a:pt x="6" y="0"/>
                      <a:pt x="0" y="7"/>
                      <a:pt x="0" y="14"/>
                    </a:cubicBezTo>
                  </a:path>
                </a:pathLst>
              </a:custGeom>
              <a:solidFill>
                <a:srgbClr val="FEF0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17" name="Freeform 213"/>
              <p:cNvSpPr>
                <a:spLocks/>
              </p:cNvSpPr>
              <p:nvPr/>
            </p:nvSpPr>
            <p:spPr bwMode="auto">
              <a:xfrm>
                <a:off x="4848225" y="2559051"/>
                <a:ext cx="1450975" cy="1536700"/>
              </a:xfrm>
              <a:custGeom>
                <a:avLst/>
                <a:gdLst>
                  <a:gd name="T0" fmla="*/ 328 w 386"/>
                  <a:gd name="T1" fmla="*/ 174 h 409"/>
                  <a:gd name="T2" fmla="*/ 352 w 386"/>
                  <a:gd name="T3" fmla="*/ 164 h 409"/>
                  <a:gd name="T4" fmla="*/ 374 w 386"/>
                  <a:gd name="T5" fmla="*/ 114 h 409"/>
                  <a:gd name="T6" fmla="*/ 324 w 386"/>
                  <a:gd name="T7" fmla="*/ 92 h 409"/>
                  <a:gd name="T8" fmla="*/ 300 w 386"/>
                  <a:gd name="T9" fmla="*/ 101 h 409"/>
                  <a:gd name="T10" fmla="*/ 272 w 386"/>
                  <a:gd name="T11" fmla="*/ 31 h 409"/>
                  <a:gd name="T12" fmla="*/ 201 w 386"/>
                  <a:gd name="T13" fmla="*/ 58 h 409"/>
                  <a:gd name="T14" fmla="*/ 192 w 386"/>
                  <a:gd name="T15" fmla="*/ 34 h 409"/>
                  <a:gd name="T16" fmla="*/ 142 w 386"/>
                  <a:gd name="T17" fmla="*/ 12 h 409"/>
                  <a:gd name="T18" fmla="*/ 119 w 386"/>
                  <a:gd name="T19" fmla="*/ 62 h 409"/>
                  <a:gd name="T20" fmla="*/ 129 w 386"/>
                  <a:gd name="T21" fmla="*/ 86 h 409"/>
                  <a:gd name="T22" fmla="*/ 0 w 386"/>
                  <a:gd name="T23" fmla="*/ 137 h 409"/>
                  <a:gd name="T24" fmla="*/ 28 w 386"/>
                  <a:gd name="T25" fmla="*/ 207 h 409"/>
                  <a:gd name="T26" fmla="*/ 52 w 386"/>
                  <a:gd name="T27" fmla="*/ 198 h 409"/>
                  <a:gd name="T28" fmla="*/ 102 w 386"/>
                  <a:gd name="T29" fmla="*/ 220 h 409"/>
                  <a:gd name="T30" fmla="*/ 80 w 386"/>
                  <a:gd name="T31" fmla="*/ 270 h 409"/>
                  <a:gd name="T32" fmla="*/ 56 w 386"/>
                  <a:gd name="T33" fmla="*/ 280 h 409"/>
                  <a:gd name="T34" fmla="*/ 106 w 386"/>
                  <a:gd name="T35" fmla="*/ 409 h 409"/>
                  <a:gd name="T36" fmla="*/ 235 w 386"/>
                  <a:gd name="T37" fmla="*/ 358 h 409"/>
                  <a:gd name="T38" fmla="*/ 225 w 386"/>
                  <a:gd name="T39" fmla="*/ 334 h 409"/>
                  <a:gd name="T40" fmla="*/ 248 w 386"/>
                  <a:gd name="T41" fmla="*/ 284 h 409"/>
                  <a:gd name="T42" fmla="*/ 298 w 386"/>
                  <a:gd name="T43" fmla="*/ 306 h 409"/>
                  <a:gd name="T44" fmla="*/ 307 w 386"/>
                  <a:gd name="T45" fmla="*/ 330 h 409"/>
                  <a:gd name="T46" fmla="*/ 378 w 386"/>
                  <a:gd name="T47" fmla="*/ 303 h 409"/>
                  <a:gd name="T48" fmla="*/ 328 w 386"/>
                  <a:gd name="T49" fmla="*/ 17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6" h="409">
                    <a:moveTo>
                      <a:pt x="328" y="174"/>
                    </a:moveTo>
                    <a:cubicBezTo>
                      <a:pt x="328" y="174"/>
                      <a:pt x="318" y="150"/>
                      <a:pt x="352" y="164"/>
                    </a:cubicBezTo>
                    <a:cubicBezTo>
                      <a:pt x="386" y="179"/>
                      <a:pt x="384" y="138"/>
                      <a:pt x="374" y="114"/>
                    </a:cubicBezTo>
                    <a:cubicBezTo>
                      <a:pt x="365" y="90"/>
                      <a:pt x="338" y="58"/>
                      <a:pt x="324" y="92"/>
                    </a:cubicBezTo>
                    <a:cubicBezTo>
                      <a:pt x="309" y="125"/>
                      <a:pt x="300" y="101"/>
                      <a:pt x="300" y="101"/>
                    </a:cubicBezTo>
                    <a:cubicBezTo>
                      <a:pt x="272" y="31"/>
                      <a:pt x="272" y="31"/>
                      <a:pt x="272" y="31"/>
                    </a:cubicBezTo>
                    <a:cubicBezTo>
                      <a:pt x="201" y="58"/>
                      <a:pt x="201" y="58"/>
                      <a:pt x="201" y="58"/>
                    </a:cubicBezTo>
                    <a:cubicBezTo>
                      <a:pt x="201" y="58"/>
                      <a:pt x="177" y="68"/>
                      <a:pt x="192" y="34"/>
                    </a:cubicBezTo>
                    <a:cubicBezTo>
                      <a:pt x="207" y="0"/>
                      <a:pt x="166" y="2"/>
                      <a:pt x="142" y="12"/>
                    </a:cubicBezTo>
                    <a:cubicBezTo>
                      <a:pt x="117" y="21"/>
                      <a:pt x="86" y="47"/>
                      <a:pt x="119" y="62"/>
                    </a:cubicBezTo>
                    <a:cubicBezTo>
                      <a:pt x="153" y="77"/>
                      <a:pt x="129" y="86"/>
                      <a:pt x="129" y="86"/>
                    </a:cubicBezTo>
                    <a:cubicBezTo>
                      <a:pt x="0" y="137"/>
                      <a:pt x="0" y="137"/>
                      <a:pt x="0" y="137"/>
                    </a:cubicBezTo>
                    <a:cubicBezTo>
                      <a:pt x="28" y="207"/>
                      <a:pt x="28" y="207"/>
                      <a:pt x="28" y="207"/>
                    </a:cubicBezTo>
                    <a:cubicBezTo>
                      <a:pt x="28" y="207"/>
                      <a:pt x="37" y="231"/>
                      <a:pt x="52" y="198"/>
                    </a:cubicBezTo>
                    <a:cubicBezTo>
                      <a:pt x="66" y="164"/>
                      <a:pt x="93" y="196"/>
                      <a:pt x="102" y="220"/>
                    </a:cubicBezTo>
                    <a:cubicBezTo>
                      <a:pt x="112" y="244"/>
                      <a:pt x="114" y="285"/>
                      <a:pt x="80" y="270"/>
                    </a:cubicBezTo>
                    <a:cubicBezTo>
                      <a:pt x="46" y="255"/>
                      <a:pt x="56" y="280"/>
                      <a:pt x="56" y="280"/>
                    </a:cubicBezTo>
                    <a:cubicBezTo>
                      <a:pt x="106" y="409"/>
                      <a:pt x="106" y="409"/>
                      <a:pt x="106" y="409"/>
                    </a:cubicBezTo>
                    <a:cubicBezTo>
                      <a:pt x="235" y="358"/>
                      <a:pt x="235" y="358"/>
                      <a:pt x="235" y="358"/>
                    </a:cubicBezTo>
                    <a:cubicBezTo>
                      <a:pt x="235" y="358"/>
                      <a:pt x="259" y="349"/>
                      <a:pt x="225" y="334"/>
                    </a:cubicBezTo>
                    <a:cubicBezTo>
                      <a:pt x="192" y="319"/>
                      <a:pt x="223" y="293"/>
                      <a:pt x="248" y="284"/>
                    </a:cubicBezTo>
                    <a:cubicBezTo>
                      <a:pt x="272" y="274"/>
                      <a:pt x="313" y="272"/>
                      <a:pt x="298" y="306"/>
                    </a:cubicBezTo>
                    <a:cubicBezTo>
                      <a:pt x="283" y="340"/>
                      <a:pt x="307" y="330"/>
                      <a:pt x="307" y="330"/>
                    </a:cubicBezTo>
                    <a:cubicBezTo>
                      <a:pt x="378" y="303"/>
                      <a:pt x="378" y="303"/>
                      <a:pt x="378" y="303"/>
                    </a:cubicBezTo>
                    <a:cubicBezTo>
                      <a:pt x="328" y="174"/>
                      <a:pt x="328" y="174"/>
                      <a:pt x="328" y="17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18" name="Freeform 214"/>
              <p:cNvSpPr>
                <a:spLocks noEditPoints="1"/>
              </p:cNvSpPr>
              <p:nvPr/>
            </p:nvSpPr>
            <p:spPr bwMode="auto">
              <a:xfrm>
                <a:off x="4845050" y="3048001"/>
                <a:ext cx="71438" cy="41275"/>
              </a:xfrm>
              <a:custGeom>
                <a:avLst/>
                <a:gdLst>
                  <a:gd name="T0" fmla="*/ 2 w 19"/>
                  <a:gd name="T1" fmla="*/ 9 h 11"/>
                  <a:gd name="T2" fmla="*/ 2 w 19"/>
                  <a:gd name="T3" fmla="*/ 11 h 11"/>
                  <a:gd name="T4" fmla="*/ 2 w 19"/>
                  <a:gd name="T5" fmla="*/ 11 h 11"/>
                  <a:gd name="T6" fmla="*/ 3 w 19"/>
                  <a:gd name="T7" fmla="*/ 11 h 11"/>
                  <a:gd name="T8" fmla="*/ 2 w 19"/>
                  <a:gd name="T9" fmla="*/ 9 h 11"/>
                  <a:gd name="T10" fmla="*/ 19 w 19"/>
                  <a:gd name="T11" fmla="*/ 0 h 11"/>
                  <a:gd name="T12" fmla="*/ 0 w 19"/>
                  <a:gd name="T13" fmla="*/ 0 h 11"/>
                  <a:gd name="T14" fmla="*/ 2 w 19"/>
                  <a:gd name="T15" fmla="*/ 5 h 11"/>
                  <a:gd name="T16" fmla="*/ 2 w 19"/>
                  <a:gd name="T17" fmla="*/ 6 h 11"/>
                  <a:gd name="T18" fmla="*/ 19 w 19"/>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1">
                    <a:moveTo>
                      <a:pt x="2" y="9"/>
                    </a:moveTo>
                    <a:cubicBezTo>
                      <a:pt x="2" y="11"/>
                      <a:pt x="2" y="11"/>
                      <a:pt x="2" y="11"/>
                    </a:cubicBezTo>
                    <a:cubicBezTo>
                      <a:pt x="2" y="11"/>
                      <a:pt x="2" y="11"/>
                      <a:pt x="2" y="11"/>
                    </a:cubicBezTo>
                    <a:cubicBezTo>
                      <a:pt x="3" y="11"/>
                      <a:pt x="3" y="11"/>
                      <a:pt x="3" y="11"/>
                    </a:cubicBezTo>
                    <a:cubicBezTo>
                      <a:pt x="2" y="9"/>
                      <a:pt x="2" y="9"/>
                      <a:pt x="2" y="9"/>
                    </a:cubicBezTo>
                    <a:moveTo>
                      <a:pt x="19" y="0"/>
                    </a:moveTo>
                    <a:cubicBezTo>
                      <a:pt x="0" y="0"/>
                      <a:pt x="0" y="0"/>
                      <a:pt x="0" y="0"/>
                    </a:cubicBezTo>
                    <a:cubicBezTo>
                      <a:pt x="1" y="1"/>
                      <a:pt x="2" y="3"/>
                      <a:pt x="2" y="5"/>
                    </a:cubicBezTo>
                    <a:cubicBezTo>
                      <a:pt x="2" y="6"/>
                      <a:pt x="2" y="6"/>
                      <a:pt x="2" y="6"/>
                    </a:cubicBezTo>
                    <a:cubicBezTo>
                      <a:pt x="19" y="0"/>
                      <a:pt x="19" y="0"/>
                      <a:pt x="19" y="0"/>
                    </a:cubicBezTo>
                  </a:path>
                </a:pathLst>
              </a:custGeom>
              <a:solidFill>
                <a:srgbClr val="EFE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19" name="Freeform 215"/>
              <p:cNvSpPr>
                <a:spLocks/>
              </p:cNvSpPr>
              <p:nvPr/>
            </p:nvSpPr>
            <p:spPr bwMode="auto">
              <a:xfrm>
                <a:off x="4829175" y="3048001"/>
                <a:ext cx="22225" cy="41275"/>
              </a:xfrm>
              <a:custGeom>
                <a:avLst/>
                <a:gdLst>
                  <a:gd name="T0" fmla="*/ 4 w 6"/>
                  <a:gd name="T1" fmla="*/ 0 h 11"/>
                  <a:gd name="T2" fmla="*/ 3 w 6"/>
                  <a:gd name="T3" fmla="*/ 0 h 11"/>
                  <a:gd name="T4" fmla="*/ 4 w 6"/>
                  <a:gd name="T5" fmla="*/ 2 h 11"/>
                  <a:gd name="T6" fmla="*/ 1 w 6"/>
                  <a:gd name="T7" fmla="*/ 11 h 11"/>
                  <a:gd name="T8" fmla="*/ 0 w 6"/>
                  <a:gd name="T9" fmla="*/ 11 h 11"/>
                  <a:gd name="T10" fmla="*/ 4 w 6"/>
                  <a:gd name="T11" fmla="*/ 11 h 11"/>
                  <a:gd name="T12" fmla="*/ 6 w 6"/>
                  <a:gd name="T13" fmla="*/ 11 h 11"/>
                  <a:gd name="T14" fmla="*/ 6 w 6"/>
                  <a:gd name="T15" fmla="*/ 9 h 11"/>
                  <a:gd name="T16" fmla="*/ 5 w 6"/>
                  <a:gd name="T17" fmla="*/ 7 h 11"/>
                  <a:gd name="T18" fmla="*/ 6 w 6"/>
                  <a:gd name="T19" fmla="*/ 6 h 11"/>
                  <a:gd name="T20" fmla="*/ 6 w 6"/>
                  <a:gd name="T21" fmla="*/ 5 h 11"/>
                  <a:gd name="T22" fmla="*/ 4 w 6"/>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1">
                    <a:moveTo>
                      <a:pt x="4" y="0"/>
                    </a:moveTo>
                    <a:cubicBezTo>
                      <a:pt x="3" y="0"/>
                      <a:pt x="3" y="0"/>
                      <a:pt x="3" y="0"/>
                    </a:cubicBezTo>
                    <a:cubicBezTo>
                      <a:pt x="3" y="0"/>
                      <a:pt x="4" y="1"/>
                      <a:pt x="4" y="2"/>
                    </a:cubicBezTo>
                    <a:cubicBezTo>
                      <a:pt x="6" y="5"/>
                      <a:pt x="4" y="9"/>
                      <a:pt x="1" y="11"/>
                    </a:cubicBezTo>
                    <a:cubicBezTo>
                      <a:pt x="0" y="11"/>
                      <a:pt x="0" y="11"/>
                      <a:pt x="0" y="11"/>
                    </a:cubicBezTo>
                    <a:cubicBezTo>
                      <a:pt x="2" y="11"/>
                      <a:pt x="3" y="11"/>
                      <a:pt x="4" y="11"/>
                    </a:cubicBezTo>
                    <a:cubicBezTo>
                      <a:pt x="6" y="11"/>
                      <a:pt x="6" y="11"/>
                      <a:pt x="6" y="11"/>
                    </a:cubicBezTo>
                    <a:cubicBezTo>
                      <a:pt x="6" y="9"/>
                      <a:pt x="6" y="9"/>
                      <a:pt x="6" y="9"/>
                    </a:cubicBezTo>
                    <a:cubicBezTo>
                      <a:pt x="5" y="7"/>
                      <a:pt x="5" y="7"/>
                      <a:pt x="5" y="7"/>
                    </a:cubicBezTo>
                    <a:cubicBezTo>
                      <a:pt x="6" y="6"/>
                      <a:pt x="6" y="6"/>
                      <a:pt x="6" y="6"/>
                    </a:cubicBezTo>
                    <a:cubicBezTo>
                      <a:pt x="6" y="5"/>
                      <a:pt x="6" y="5"/>
                      <a:pt x="6" y="5"/>
                    </a:cubicBezTo>
                    <a:cubicBezTo>
                      <a:pt x="6" y="3"/>
                      <a:pt x="5" y="1"/>
                      <a:pt x="4" y="0"/>
                    </a:cubicBezTo>
                  </a:path>
                </a:pathLst>
              </a:custGeom>
              <a:solidFill>
                <a:srgbClr val="EFE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20" name="Freeform 216"/>
              <p:cNvSpPr>
                <a:spLocks/>
              </p:cNvSpPr>
              <p:nvPr/>
            </p:nvSpPr>
            <p:spPr bwMode="auto">
              <a:xfrm>
                <a:off x="4851400" y="3089276"/>
                <a:ext cx="4763" cy="3175"/>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1" y="1"/>
                      <a:pt x="1" y="1"/>
                      <a:pt x="1" y="1"/>
                    </a:cubicBezTo>
                    <a:cubicBezTo>
                      <a:pt x="1" y="0"/>
                      <a:pt x="1" y="0"/>
                      <a:pt x="1" y="0"/>
                    </a:cubicBezTo>
                  </a:path>
                </a:pathLst>
              </a:custGeom>
              <a:solidFill>
                <a:srgbClr val="EFE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21" name="Freeform 217"/>
              <p:cNvSpPr>
                <a:spLocks/>
              </p:cNvSpPr>
              <p:nvPr/>
            </p:nvSpPr>
            <p:spPr bwMode="auto">
              <a:xfrm>
                <a:off x="4803775" y="3048001"/>
                <a:ext cx="47625" cy="41275"/>
              </a:xfrm>
              <a:custGeom>
                <a:avLst/>
                <a:gdLst>
                  <a:gd name="T0" fmla="*/ 10 w 13"/>
                  <a:gd name="T1" fmla="*/ 0 h 11"/>
                  <a:gd name="T2" fmla="*/ 7 w 13"/>
                  <a:gd name="T3" fmla="*/ 0 h 11"/>
                  <a:gd name="T4" fmla="*/ 0 w 13"/>
                  <a:gd name="T5" fmla="*/ 6 h 11"/>
                  <a:gd name="T6" fmla="*/ 7 w 13"/>
                  <a:gd name="T7" fmla="*/ 11 h 11"/>
                  <a:gd name="T8" fmla="*/ 8 w 13"/>
                  <a:gd name="T9" fmla="*/ 11 h 11"/>
                  <a:gd name="T10" fmla="*/ 11 w 13"/>
                  <a:gd name="T11" fmla="*/ 2 h 11"/>
                  <a:gd name="T12" fmla="*/ 10 w 1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10" y="0"/>
                    </a:moveTo>
                    <a:cubicBezTo>
                      <a:pt x="7" y="0"/>
                      <a:pt x="7" y="0"/>
                      <a:pt x="7" y="0"/>
                    </a:cubicBezTo>
                    <a:cubicBezTo>
                      <a:pt x="3" y="0"/>
                      <a:pt x="0" y="3"/>
                      <a:pt x="0" y="6"/>
                    </a:cubicBezTo>
                    <a:cubicBezTo>
                      <a:pt x="0" y="9"/>
                      <a:pt x="4" y="11"/>
                      <a:pt x="7" y="11"/>
                    </a:cubicBezTo>
                    <a:cubicBezTo>
                      <a:pt x="8" y="11"/>
                      <a:pt x="8" y="11"/>
                      <a:pt x="8" y="11"/>
                    </a:cubicBezTo>
                    <a:cubicBezTo>
                      <a:pt x="11" y="9"/>
                      <a:pt x="13" y="5"/>
                      <a:pt x="11" y="2"/>
                    </a:cubicBezTo>
                    <a:cubicBezTo>
                      <a:pt x="11" y="1"/>
                      <a:pt x="10" y="0"/>
                      <a:pt x="10" y="0"/>
                    </a:cubicBezTo>
                  </a:path>
                </a:pathLst>
              </a:custGeom>
              <a:solidFill>
                <a:srgbClr val="EFE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22" name="Freeform 218"/>
              <p:cNvSpPr>
                <a:spLocks noEditPoints="1"/>
              </p:cNvSpPr>
              <p:nvPr/>
            </p:nvSpPr>
            <p:spPr bwMode="auto">
              <a:xfrm>
                <a:off x="4848225" y="3048001"/>
                <a:ext cx="139700" cy="47625"/>
              </a:xfrm>
              <a:custGeom>
                <a:avLst/>
                <a:gdLst>
                  <a:gd name="T0" fmla="*/ 23 w 37"/>
                  <a:gd name="T1" fmla="*/ 6 h 13"/>
                  <a:gd name="T2" fmla="*/ 23 w 37"/>
                  <a:gd name="T3" fmla="*/ 2 h 13"/>
                  <a:gd name="T4" fmla="*/ 29 w 37"/>
                  <a:gd name="T5" fmla="*/ 2 h 13"/>
                  <a:gd name="T6" fmla="*/ 34 w 37"/>
                  <a:gd name="T7" fmla="*/ 6 h 13"/>
                  <a:gd name="T8" fmla="*/ 23 w 37"/>
                  <a:gd name="T9" fmla="*/ 6 h 13"/>
                  <a:gd name="T10" fmla="*/ 30 w 37"/>
                  <a:gd name="T11" fmla="*/ 0 h 13"/>
                  <a:gd name="T12" fmla="*/ 18 w 37"/>
                  <a:gd name="T13" fmla="*/ 0 h 13"/>
                  <a:gd name="T14" fmla="*/ 1 w 37"/>
                  <a:gd name="T15" fmla="*/ 6 h 13"/>
                  <a:gd name="T16" fmla="*/ 0 w 37"/>
                  <a:gd name="T17" fmla="*/ 7 h 13"/>
                  <a:gd name="T18" fmla="*/ 1 w 37"/>
                  <a:gd name="T19" fmla="*/ 9 h 13"/>
                  <a:gd name="T20" fmla="*/ 2 w 37"/>
                  <a:gd name="T21" fmla="*/ 11 h 13"/>
                  <a:gd name="T22" fmla="*/ 2 w 37"/>
                  <a:gd name="T23" fmla="*/ 12 h 13"/>
                  <a:gd name="T24" fmla="*/ 30 w 37"/>
                  <a:gd name="T25" fmla="*/ 13 h 13"/>
                  <a:gd name="T26" fmla="*/ 35 w 37"/>
                  <a:gd name="T27" fmla="*/ 11 h 13"/>
                  <a:gd name="T28" fmla="*/ 37 w 37"/>
                  <a:gd name="T29" fmla="*/ 6 h 13"/>
                  <a:gd name="T30" fmla="*/ 30 w 37"/>
                  <a:gd name="T3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13">
                    <a:moveTo>
                      <a:pt x="23" y="6"/>
                    </a:moveTo>
                    <a:cubicBezTo>
                      <a:pt x="23" y="2"/>
                      <a:pt x="23" y="2"/>
                      <a:pt x="23" y="2"/>
                    </a:cubicBezTo>
                    <a:cubicBezTo>
                      <a:pt x="23" y="2"/>
                      <a:pt x="24" y="2"/>
                      <a:pt x="29" y="2"/>
                    </a:cubicBezTo>
                    <a:cubicBezTo>
                      <a:pt x="33" y="2"/>
                      <a:pt x="34" y="4"/>
                      <a:pt x="34" y="6"/>
                    </a:cubicBezTo>
                    <a:cubicBezTo>
                      <a:pt x="23" y="6"/>
                      <a:pt x="23" y="6"/>
                      <a:pt x="23" y="6"/>
                    </a:cubicBezTo>
                    <a:moveTo>
                      <a:pt x="30" y="0"/>
                    </a:moveTo>
                    <a:cubicBezTo>
                      <a:pt x="18" y="0"/>
                      <a:pt x="18" y="0"/>
                      <a:pt x="18" y="0"/>
                    </a:cubicBezTo>
                    <a:cubicBezTo>
                      <a:pt x="1" y="6"/>
                      <a:pt x="1" y="6"/>
                      <a:pt x="1" y="6"/>
                    </a:cubicBezTo>
                    <a:cubicBezTo>
                      <a:pt x="0" y="7"/>
                      <a:pt x="0" y="7"/>
                      <a:pt x="0" y="7"/>
                    </a:cubicBezTo>
                    <a:cubicBezTo>
                      <a:pt x="1" y="9"/>
                      <a:pt x="1" y="9"/>
                      <a:pt x="1" y="9"/>
                    </a:cubicBezTo>
                    <a:cubicBezTo>
                      <a:pt x="2" y="11"/>
                      <a:pt x="2" y="11"/>
                      <a:pt x="2" y="11"/>
                    </a:cubicBezTo>
                    <a:cubicBezTo>
                      <a:pt x="2" y="12"/>
                      <a:pt x="2" y="12"/>
                      <a:pt x="2" y="12"/>
                    </a:cubicBezTo>
                    <a:cubicBezTo>
                      <a:pt x="30" y="13"/>
                      <a:pt x="30" y="13"/>
                      <a:pt x="30" y="13"/>
                    </a:cubicBezTo>
                    <a:cubicBezTo>
                      <a:pt x="32" y="13"/>
                      <a:pt x="33" y="13"/>
                      <a:pt x="35" y="11"/>
                    </a:cubicBezTo>
                    <a:cubicBezTo>
                      <a:pt x="36" y="10"/>
                      <a:pt x="37" y="8"/>
                      <a:pt x="37" y="6"/>
                    </a:cubicBezTo>
                    <a:cubicBezTo>
                      <a:pt x="37" y="3"/>
                      <a:pt x="33" y="0"/>
                      <a:pt x="30" y="0"/>
                    </a:cubicBezTo>
                  </a:path>
                </a:pathLst>
              </a:custGeom>
              <a:solidFill>
                <a:srgbClr val="3EAF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23" name="Freeform 219"/>
              <p:cNvSpPr>
                <a:spLocks/>
              </p:cNvSpPr>
              <p:nvPr/>
            </p:nvSpPr>
            <p:spPr bwMode="auto">
              <a:xfrm>
                <a:off x="4935538" y="3054351"/>
                <a:ext cx="41275" cy="15875"/>
              </a:xfrm>
              <a:custGeom>
                <a:avLst/>
                <a:gdLst>
                  <a:gd name="T0" fmla="*/ 6 w 11"/>
                  <a:gd name="T1" fmla="*/ 0 h 4"/>
                  <a:gd name="T2" fmla="*/ 0 w 11"/>
                  <a:gd name="T3" fmla="*/ 0 h 4"/>
                  <a:gd name="T4" fmla="*/ 0 w 11"/>
                  <a:gd name="T5" fmla="*/ 4 h 4"/>
                  <a:gd name="T6" fmla="*/ 11 w 11"/>
                  <a:gd name="T7" fmla="*/ 4 h 4"/>
                  <a:gd name="T8" fmla="*/ 6 w 11"/>
                  <a:gd name="T9" fmla="*/ 0 h 4"/>
                </a:gdLst>
                <a:ahLst/>
                <a:cxnLst>
                  <a:cxn ang="0">
                    <a:pos x="T0" y="T1"/>
                  </a:cxn>
                  <a:cxn ang="0">
                    <a:pos x="T2" y="T3"/>
                  </a:cxn>
                  <a:cxn ang="0">
                    <a:pos x="T4" y="T5"/>
                  </a:cxn>
                  <a:cxn ang="0">
                    <a:pos x="T6" y="T7"/>
                  </a:cxn>
                  <a:cxn ang="0">
                    <a:pos x="T8" y="T9"/>
                  </a:cxn>
                </a:cxnLst>
                <a:rect l="0" t="0" r="r" b="b"/>
                <a:pathLst>
                  <a:path w="11" h="4">
                    <a:moveTo>
                      <a:pt x="6" y="0"/>
                    </a:moveTo>
                    <a:cubicBezTo>
                      <a:pt x="1" y="0"/>
                      <a:pt x="0" y="0"/>
                      <a:pt x="0" y="0"/>
                    </a:cubicBezTo>
                    <a:cubicBezTo>
                      <a:pt x="0" y="4"/>
                      <a:pt x="0" y="4"/>
                      <a:pt x="0" y="4"/>
                    </a:cubicBezTo>
                    <a:cubicBezTo>
                      <a:pt x="11" y="4"/>
                      <a:pt x="11" y="4"/>
                      <a:pt x="11" y="4"/>
                    </a:cubicBezTo>
                    <a:cubicBezTo>
                      <a:pt x="11" y="2"/>
                      <a:pt x="10" y="0"/>
                      <a:pt x="6" y="0"/>
                    </a:cubicBezTo>
                  </a:path>
                </a:pathLst>
              </a:custGeom>
              <a:solidFill>
                <a:srgbClr val="3EAF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24" name="Freeform 220"/>
              <p:cNvSpPr>
                <a:spLocks/>
              </p:cNvSpPr>
              <p:nvPr/>
            </p:nvSpPr>
            <p:spPr bwMode="auto">
              <a:xfrm>
                <a:off x="4799013" y="3040063"/>
                <a:ext cx="180975" cy="49213"/>
              </a:xfrm>
              <a:custGeom>
                <a:avLst/>
                <a:gdLst>
                  <a:gd name="T0" fmla="*/ 7 w 48"/>
                  <a:gd name="T1" fmla="*/ 13 h 13"/>
                  <a:gd name="T2" fmla="*/ 41 w 48"/>
                  <a:gd name="T3" fmla="*/ 13 h 13"/>
                  <a:gd name="T4" fmla="*/ 48 w 48"/>
                  <a:gd name="T5" fmla="*/ 7 h 13"/>
                  <a:gd name="T6" fmla="*/ 41 w 48"/>
                  <a:gd name="T7" fmla="*/ 0 h 13"/>
                  <a:gd name="T8" fmla="*/ 7 w 48"/>
                  <a:gd name="T9" fmla="*/ 0 h 13"/>
                  <a:gd name="T10" fmla="*/ 0 w 48"/>
                  <a:gd name="T11" fmla="*/ 7 h 13"/>
                  <a:gd name="T12" fmla="*/ 7 w 48"/>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48" h="13">
                    <a:moveTo>
                      <a:pt x="7" y="13"/>
                    </a:moveTo>
                    <a:cubicBezTo>
                      <a:pt x="41" y="13"/>
                      <a:pt x="41" y="13"/>
                      <a:pt x="41" y="13"/>
                    </a:cubicBezTo>
                    <a:cubicBezTo>
                      <a:pt x="45" y="13"/>
                      <a:pt x="48" y="10"/>
                      <a:pt x="48" y="7"/>
                    </a:cubicBezTo>
                    <a:cubicBezTo>
                      <a:pt x="48" y="3"/>
                      <a:pt x="45" y="0"/>
                      <a:pt x="41" y="0"/>
                    </a:cubicBezTo>
                    <a:cubicBezTo>
                      <a:pt x="7" y="0"/>
                      <a:pt x="7" y="0"/>
                      <a:pt x="7" y="0"/>
                    </a:cubicBezTo>
                    <a:cubicBezTo>
                      <a:pt x="3" y="0"/>
                      <a:pt x="0" y="3"/>
                      <a:pt x="0" y="7"/>
                    </a:cubicBezTo>
                    <a:cubicBezTo>
                      <a:pt x="0" y="10"/>
                      <a:pt x="3" y="13"/>
                      <a:pt x="7" y="13"/>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25" name="Freeform 221"/>
              <p:cNvSpPr>
                <a:spLocks/>
              </p:cNvSpPr>
              <p:nvPr/>
            </p:nvSpPr>
            <p:spPr bwMode="auto">
              <a:xfrm>
                <a:off x="4935538" y="3043238"/>
                <a:ext cx="41275" cy="19050"/>
              </a:xfrm>
              <a:custGeom>
                <a:avLst/>
                <a:gdLst>
                  <a:gd name="T0" fmla="*/ 6 w 11"/>
                  <a:gd name="T1" fmla="*/ 0 h 5"/>
                  <a:gd name="T2" fmla="*/ 0 w 11"/>
                  <a:gd name="T3" fmla="*/ 0 h 5"/>
                  <a:gd name="T4" fmla="*/ 0 w 11"/>
                  <a:gd name="T5" fmla="*/ 5 h 5"/>
                  <a:gd name="T6" fmla="*/ 11 w 11"/>
                  <a:gd name="T7" fmla="*/ 5 h 5"/>
                  <a:gd name="T8" fmla="*/ 6 w 11"/>
                  <a:gd name="T9" fmla="*/ 0 h 5"/>
                </a:gdLst>
                <a:ahLst/>
                <a:cxnLst>
                  <a:cxn ang="0">
                    <a:pos x="T0" y="T1"/>
                  </a:cxn>
                  <a:cxn ang="0">
                    <a:pos x="T2" y="T3"/>
                  </a:cxn>
                  <a:cxn ang="0">
                    <a:pos x="T4" y="T5"/>
                  </a:cxn>
                  <a:cxn ang="0">
                    <a:pos x="T6" y="T7"/>
                  </a:cxn>
                  <a:cxn ang="0">
                    <a:pos x="T8" y="T9"/>
                  </a:cxn>
                </a:cxnLst>
                <a:rect l="0" t="0" r="r" b="b"/>
                <a:pathLst>
                  <a:path w="11" h="5">
                    <a:moveTo>
                      <a:pt x="6" y="0"/>
                    </a:moveTo>
                    <a:cubicBezTo>
                      <a:pt x="0" y="0"/>
                      <a:pt x="0" y="0"/>
                      <a:pt x="0" y="0"/>
                    </a:cubicBezTo>
                    <a:cubicBezTo>
                      <a:pt x="0" y="5"/>
                      <a:pt x="0" y="5"/>
                      <a:pt x="0" y="5"/>
                    </a:cubicBezTo>
                    <a:cubicBezTo>
                      <a:pt x="11" y="5"/>
                      <a:pt x="11" y="5"/>
                      <a:pt x="11" y="5"/>
                    </a:cubicBezTo>
                    <a:cubicBezTo>
                      <a:pt x="11" y="2"/>
                      <a:pt x="9"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26" name="Freeform 222"/>
              <p:cNvSpPr>
                <a:spLocks noEditPoints="1"/>
              </p:cNvSpPr>
              <p:nvPr/>
            </p:nvSpPr>
            <p:spPr bwMode="auto">
              <a:xfrm>
                <a:off x="5216525" y="2727326"/>
                <a:ext cx="52388" cy="49213"/>
              </a:xfrm>
              <a:custGeom>
                <a:avLst/>
                <a:gdLst>
                  <a:gd name="T0" fmla="*/ 14 w 14"/>
                  <a:gd name="T1" fmla="*/ 13 h 13"/>
                  <a:gd name="T2" fmla="*/ 14 w 14"/>
                  <a:gd name="T3" fmla="*/ 13 h 13"/>
                  <a:gd name="T4" fmla="*/ 14 w 14"/>
                  <a:gd name="T5" fmla="*/ 13 h 13"/>
                  <a:gd name="T6" fmla="*/ 14 w 14"/>
                  <a:gd name="T7" fmla="*/ 13 h 13"/>
                  <a:gd name="T8" fmla="*/ 7 w 14"/>
                  <a:gd name="T9" fmla="*/ 0 h 13"/>
                  <a:gd name="T10" fmla="*/ 0 w 14"/>
                  <a:gd name="T11" fmla="*/ 0 h 13"/>
                  <a:gd name="T12" fmla="*/ 2 w 14"/>
                  <a:gd name="T13" fmla="*/ 5 h 13"/>
                  <a:gd name="T14" fmla="*/ 2 w 14"/>
                  <a:gd name="T15" fmla="*/ 12 h 13"/>
                  <a:gd name="T16" fmla="*/ 2 w 14"/>
                  <a:gd name="T17" fmla="*/ 12 h 13"/>
                  <a:gd name="T18" fmla="*/ 13 w 14"/>
                  <a:gd name="T19" fmla="*/ 12 h 13"/>
                  <a:gd name="T20" fmla="*/ 7 w 14"/>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3">
                    <a:moveTo>
                      <a:pt x="14" y="13"/>
                    </a:moveTo>
                    <a:cubicBezTo>
                      <a:pt x="14" y="13"/>
                      <a:pt x="14" y="13"/>
                      <a:pt x="14" y="13"/>
                    </a:cubicBezTo>
                    <a:cubicBezTo>
                      <a:pt x="14" y="13"/>
                      <a:pt x="14" y="13"/>
                      <a:pt x="14" y="13"/>
                    </a:cubicBezTo>
                    <a:cubicBezTo>
                      <a:pt x="14" y="13"/>
                      <a:pt x="14" y="13"/>
                      <a:pt x="14" y="13"/>
                    </a:cubicBezTo>
                    <a:moveTo>
                      <a:pt x="7" y="0"/>
                    </a:moveTo>
                    <a:cubicBezTo>
                      <a:pt x="0" y="0"/>
                      <a:pt x="0" y="0"/>
                      <a:pt x="0" y="0"/>
                    </a:cubicBezTo>
                    <a:cubicBezTo>
                      <a:pt x="1" y="2"/>
                      <a:pt x="2" y="3"/>
                      <a:pt x="2" y="5"/>
                    </a:cubicBezTo>
                    <a:cubicBezTo>
                      <a:pt x="2" y="12"/>
                      <a:pt x="2" y="12"/>
                      <a:pt x="2" y="12"/>
                    </a:cubicBezTo>
                    <a:cubicBezTo>
                      <a:pt x="2" y="12"/>
                      <a:pt x="2" y="12"/>
                      <a:pt x="2" y="12"/>
                    </a:cubicBezTo>
                    <a:cubicBezTo>
                      <a:pt x="5" y="12"/>
                      <a:pt x="10" y="12"/>
                      <a:pt x="13" y="12"/>
                    </a:cubicBezTo>
                    <a:cubicBezTo>
                      <a:pt x="9" y="9"/>
                      <a:pt x="7" y="5"/>
                      <a:pt x="7" y="0"/>
                    </a:cubicBezTo>
                  </a:path>
                </a:pathLst>
              </a:custGeom>
              <a:solidFill>
                <a:srgbClr val="EFE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27" name="Freeform 223"/>
              <p:cNvSpPr>
                <a:spLocks/>
              </p:cNvSpPr>
              <p:nvPr/>
            </p:nvSpPr>
            <p:spPr bwMode="auto">
              <a:xfrm>
                <a:off x="5202238" y="2727326"/>
                <a:ext cx="22225" cy="46038"/>
              </a:xfrm>
              <a:custGeom>
                <a:avLst/>
                <a:gdLst>
                  <a:gd name="T0" fmla="*/ 4 w 6"/>
                  <a:gd name="T1" fmla="*/ 0 h 12"/>
                  <a:gd name="T2" fmla="*/ 3 w 6"/>
                  <a:gd name="T3" fmla="*/ 0 h 12"/>
                  <a:gd name="T4" fmla="*/ 4 w 6"/>
                  <a:gd name="T5" fmla="*/ 3 h 12"/>
                  <a:gd name="T6" fmla="*/ 1 w 6"/>
                  <a:gd name="T7" fmla="*/ 12 h 12"/>
                  <a:gd name="T8" fmla="*/ 0 w 6"/>
                  <a:gd name="T9" fmla="*/ 12 h 12"/>
                  <a:gd name="T10" fmla="*/ 4 w 6"/>
                  <a:gd name="T11" fmla="*/ 12 h 12"/>
                  <a:gd name="T12" fmla="*/ 6 w 6"/>
                  <a:gd name="T13" fmla="*/ 12 h 12"/>
                  <a:gd name="T14" fmla="*/ 6 w 6"/>
                  <a:gd name="T15" fmla="*/ 5 h 12"/>
                  <a:gd name="T16" fmla="*/ 4 w 6"/>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
                    <a:moveTo>
                      <a:pt x="4" y="0"/>
                    </a:moveTo>
                    <a:cubicBezTo>
                      <a:pt x="3" y="0"/>
                      <a:pt x="3" y="0"/>
                      <a:pt x="3" y="0"/>
                    </a:cubicBezTo>
                    <a:cubicBezTo>
                      <a:pt x="3" y="1"/>
                      <a:pt x="4" y="2"/>
                      <a:pt x="4" y="3"/>
                    </a:cubicBezTo>
                    <a:cubicBezTo>
                      <a:pt x="6" y="6"/>
                      <a:pt x="4" y="10"/>
                      <a:pt x="1" y="12"/>
                    </a:cubicBezTo>
                    <a:cubicBezTo>
                      <a:pt x="0" y="12"/>
                      <a:pt x="0" y="12"/>
                      <a:pt x="0" y="12"/>
                    </a:cubicBezTo>
                    <a:cubicBezTo>
                      <a:pt x="2" y="12"/>
                      <a:pt x="3" y="12"/>
                      <a:pt x="4" y="12"/>
                    </a:cubicBezTo>
                    <a:cubicBezTo>
                      <a:pt x="6" y="12"/>
                      <a:pt x="6" y="12"/>
                      <a:pt x="6" y="12"/>
                    </a:cubicBezTo>
                    <a:cubicBezTo>
                      <a:pt x="6" y="5"/>
                      <a:pt x="6" y="5"/>
                      <a:pt x="6" y="5"/>
                    </a:cubicBezTo>
                    <a:cubicBezTo>
                      <a:pt x="6" y="3"/>
                      <a:pt x="5" y="2"/>
                      <a:pt x="4" y="0"/>
                    </a:cubicBezTo>
                  </a:path>
                </a:pathLst>
              </a:custGeom>
              <a:solidFill>
                <a:srgbClr val="EFE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28" name="Freeform 224"/>
              <p:cNvSpPr>
                <a:spLocks/>
              </p:cNvSpPr>
              <p:nvPr/>
            </p:nvSpPr>
            <p:spPr bwMode="auto">
              <a:xfrm>
                <a:off x="5224463" y="2773363"/>
                <a:ext cx="44450" cy="3175"/>
              </a:xfrm>
              <a:custGeom>
                <a:avLst/>
                <a:gdLst>
                  <a:gd name="T0" fmla="*/ 11 w 12"/>
                  <a:gd name="T1" fmla="*/ 0 h 1"/>
                  <a:gd name="T2" fmla="*/ 0 w 12"/>
                  <a:gd name="T3" fmla="*/ 0 h 1"/>
                  <a:gd name="T4" fmla="*/ 12 w 12"/>
                  <a:gd name="T5" fmla="*/ 1 h 1"/>
                  <a:gd name="T6" fmla="*/ 12 w 12"/>
                  <a:gd name="T7" fmla="*/ 1 h 1"/>
                  <a:gd name="T8" fmla="*/ 11 w 12"/>
                  <a:gd name="T9" fmla="*/ 0 h 1"/>
                </a:gdLst>
                <a:ahLst/>
                <a:cxnLst>
                  <a:cxn ang="0">
                    <a:pos x="T0" y="T1"/>
                  </a:cxn>
                  <a:cxn ang="0">
                    <a:pos x="T2" y="T3"/>
                  </a:cxn>
                  <a:cxn ang="0">
                    <a:pos x="T4" y="T5"/>
                  </a:cxn>
                  <a:cxn ang="0">
                    <a:pos x="T6" y="T7"/>
                  </a:cxn>
                  <a:cxn ang="0">
                    <a:pos x="T8" y="T9"/>
                  </a:cxn>
                </a:cxnLst>
                <a:rect l="0" t="0" r="r" b="b"/>
                <a:pathLst>
                  <a:path w="12" h="1">
                    <a:moveTo>
                      <a:pt x="11" y="0"/>
                    </a:moveTo>
                    <a:cubicBezTo>
                      <a:pt x="8" y="0"/>
                      <a:pt x="3" y="0"/>
                      <a:pt x="0" y="0"/>
                    </a:cubicBezTo>
                    <a:cubicBezTo>
                      <a:pt x="12" y="1"/>
                      <a:pt x="12" y="1"/>
                      <a:pt x="12" y="1"/>
                    </a:cubicBezTo>
                    <a:cubicBezTo>
                      <a:pt x="12" y="1"/>
                      <a:pt x="12" y="1"/>
                      <a:pt x="12" y="1"/>
                    </a:cubicBezTo>
                    <a:cubicBezTo>
                      <a:pt x="12" y="1"/>
                      <a:pt x="11" y="1"/>
                      <a:pt x="11" y="0"/>
                    </a:cubicBezTo>
                  </a:path>
                </a:pathLst>
              </a:custGeom>
              <a:solidFill>
                <a:srgbClr val="EFE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29" name="Freeform 225"/>
              <p:cNvSpPr>
                <a:spLocks/>
              </p:cNvSpPr>
              <p:nvPr/>
            </p:nvSpPr>
            <p:spPr bwMode="auto">
              <a:xfrm>
                <a:off x="5175250" y="2727326"/>
                <a:ext cx="49213" cy="46038"/>
              </a:xfrm>
              <a:custGeom>
                <a:avLst/>
                <a:gdLst>
                  <a:gd name="T0" fmla="*/ 10 w 13"/>
                  <a:gd name="T1" fmla="*/ 0 h 12"/>
                  <a:gd name="T2" fmla="*/ 7 w 13"/>
                  <a:gd name="T3" fmla="*/ 0 h 12"/>
                  <a:gd name="T4" fmla="*/ 0 w 13"/>
                  <a:gd name="T5" fmla="*/ 7 h 12"/>
                  <a:gd name="T6" fmla="*/ 7 w 13"/>
                  <a:gd name="T7" fmla="*/ 12 h 12"/>
                  <a:gd name="T8" fmla="*/ 8 w 13"/>
                  <a:gd name="T9" fmla="*/ 12 h 12"/>
                  <a:gd name="T10" fmla="*/ 11 w 13"/>
                  <a:gd name="T11" fmla="*/ 3 h 12"/>
                  <a:gd name="T12" fmla="*/ 10 w 1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3" h="12">
                    <a:moveTo>
                      <a:pt x="10" y="0"/>
                    </a:moveTo>
                    <a:cubicBezTo>
                      <a:pt x="7" y="0"/>
                      <a:pt x="7" y="0"/>
                      <a:pt x="7" y="0"/>
                    </a:cubicBezTo>
                    <a:cubicBezTo>
                      <a:pt x="3" y="0"/>
                      <a:pt x="0" y="3"/>
                      <a:pt x="0" y="7"/>
                    </a:cubicBezTo>
                    <a:cubicBezTo>
                      <a:pt x="0" y="10"/>
                      <a:pt x="4" y="11"/>
                      <a:pt x="7" y="12"/>
                    </a:cubicBezTo>
                    <a:cubicBezTo>
                      <a:pt x="8" y="12"/>
                      <a:pt x="8" y="12"/>
                      <a:pt x="8" y="12"/>
                    </a:cubicBezTo>
                    <a:cubicBezTo>
                      <a:pt x="11" y="10"/>
                      <a:pt x="13" y="6"/>
                      <a:pt x="11" y="3"/>
                    </a:cubicBezTo>
                    <a:cubicBezTo>
                      <a:pt x="11" y="2"/>
                      <a:pt x="10" y="1"/>
                      <a:pt x="10" y="0"/>
                    </a:cubicBezTo>
                  </a:path>
                </a:pathLst>
              </a:custGeom>
              <a:solidFill>
                <a:srgbClr val="EFE9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30" name="Freeform 226"/>
              <p:cNvSpPr>
                <a:spLocks noEditPoints="1"/>
              </p:cNvSpPr>
              <p:nvPr/>
            </p:nvSpPr>
            <p:spPr bwMode="auto">
              <a:xfrm>
                <a:off x="5243513" y="2727326"/>
                <a:ext cx="115888" cy="52388"/>
              </a:xfrm>
              <a:custGeom>
                <a:avLst/>
                <a:gdLst>
                  <a:gd name="T0" fmla="*/ 17 w 31"/>
                  <a:gd name="T1" fmla="*/ 7 h 14"/>
                  <a:gd name="T2" fmla="*/ 17 w 31"/>
                  <a:gd name="T3" fmla="*/ 3 h 14"/>
                  <a:gd name="T4" fmla="*/ 23 w 31"/>
                  <a:gd name="T5" fmla="*/ 3 h 14"/>
                  <a:gd name="T6" fmla="*/ 28 w 31"/>
                  <a:gd name="T7" fmla="*/ 7 h 14"/>
                  <a:gd name="T8" fmla="*/ 17 w 31"/>
                  <a:gd name="T9" fmla="*/ 7 h 14"/>
                  <a:gd name="T10" fmla="*/ 24 w 31"/>
                  <a:gd name="T11" fmla="*/ 0 h 14"/>
                  <a:gd name="T12" fmla="*/ 0 w 31"/>
                  <a:gd name="T13" fmla="*/ 0 h 14"/>
                  <a:gd name="T14" fmla="*/ 6 w 31"/>
                  <a:gd name="T15" fmla="*/ 12 h 14"/>
                  <a:gd name="T16" fmla="*/ 7 w 31"/>
                  <a:gd name="T17" fmla="*/ 13 h 14"/>
                  <a:gd name="T18" fmla="*/ 7 w 31"/>
                  <a:gd name="T19" fmla="*/ 13 h 14"/>
                  <a:gd name="T20" fmla="*/ 24 w 31"/>
                  <a:gd name="T21" fmla="*/ 14 h 14"/>
                  <a:gd name="T22" fmla="*/ 29 w 31"/>
                  <a:gd name="T23" fmla="*/ 12 h 14"/>
                  <a:gd name="T24" fmla="*/ 31 w 31"/>
                  <a:gd name="T25" fmla="*/ 7 h 14"/>
                  <a:gd name="T26" fmla="*/ 24 w 31"/>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14">
                    <a:moveTo>
                      <a:pt x="17" y="7"/>
                    </a:moveTo>
                    <a:cubicBezTo>
                      <a:pt x="17" y="3"/>
                      <a:pt x="17" y="3"/>
                      <a:pt x="17" y="3"/>
                    </a:cubicBezTo>
                    <a:cubicBezTo>
                      <a:pt x="17" y="3"/>
                      <a:pt x="18" y="3"/>
                      <a:pt x="23" y="3"/>
                    </a:cubicBezTo>
                    <a:cubicBezTo>
                      <a:pt x="27" y="3"/>
                      <a:pt x="28" y="5"/>
                      <a:pt x="28" y="7"/>
                    </a:cubicBezTo>
                    <a:cubicBezTo>
                      <a:pt x="17" y="7"/>
                      <a:pt x="17" y="7"/>
                      <a:pt x="17" y="7"/>
                    </a:cubicBezTo>
                    <a:moveTo>
                      <a:pt x="24" y="0"/>
                    </a:moveTo>
                    <a:cubicBezTo>
                      <a:pt x="0" y="0"/>
                      <a:pt x="0" y="0"/>
                      <a:pt x="0" y="0"/>
                    </a:cubicBezTo>
                    <a:cubicBezTo>
                      <a:pt x="0" y="5"/>
                      <a:pt x="2" y="9"/>
                      <a:pt x="6" y="12"/>
                    </a:cubicBezTo>
                    <a:cubicBezTo>
                      <a:pt x="6" y="13"/>
                      <a:pt x="7" y="13"/>
                      <a:pt x="7" y="13"/>
                    </a:cubicBezTo>
                    <a:cubicBezTo>
                      <a:pt x="7" y="13"/>
                      <a:pt x="7" y="13"/>
                      <a:pt x="7" y="13"/>
                    </a:cubicBezTo>
                    <a:cubicBezTo>
                      <a:pt x="24" y="14"/>
                      <a:pt x="24" y="14"/>
                      <a:pt x="24" y="14"/>
                    </a:cubicBezTo>
                    <a:cubicBezTo>
                      <a:pt x="26" y="14"/>
                      <a:pt x="27" y="13"/>
                      <a:pt x="29" y="12"/>
                    </a:cubicBezTo>
                    <a:cubicBezTo>
                      <a:pt x="30" y="11"/>
                      <a:pt x="31" y="9"/>
                      <a:pt x="31" y="7"/>
                    </a:cubicBezTo>
                    <a:cubicBezTo>
                      <a:pt x="31" y="3"/>
                      <a:pt x="27" y="0"/>
                      <a:pt x="24" y="0"/>
                    </a:cubicBezTo>
                  </a:path>
                </a:pathLst>
              </a:custGeom>
              <a:solidFill>
                <a:srgbClr val="3EAF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31" name="Freeform 227"/>
              <p:cNvSpPr>
                <a:spLocks/>
              </p:cNvSpPr>
              <p:nvPr/>
            </p:nvSpPr>
            <p:spPr bwMode="auto">
              <a:xfrm>
                <a:off x="5307013" y="2738438"/>
                <a:ext cx="41275" cy="15875"/>
              </a:xfrm>
              <a:custGeom>
                <a:avLst/>
                <a:gdLst>
                  <a:gd name="T0" fmla="*/ 6 w 11"/>
                  <a:gd name="T1" fmla="*/ 0 h 4"/>
                  <a:gd name="T2" fmla="*/ 0 w 11"/>
                  <a:gd name="T3" fmla="*/ 0 h 4"/>
                  <a:gd name="T4" fmla="*/ 0 w 11"/>
                  <a:gd name="T5" fmla="*/ 4 h 4"/>
                  <a:gd name="T6" fmla="*/ 11 w 11"/>
                  <a:gd name="T7" fmla="*/ 4 h 4"/>
                  <a:gd name="T8" fmla="*/ 6 w 11"/>
                  <a:gd name="T9" fmla="*/ 0 h 4"/>
                </a:gdLst>
                <a:ahLst/>
                <a:cxnLst>
                  <a:cxn ang="0">
                    <a:pos x="T0" y="T1"/>
                  </a:cxn>
                  <a:cxn ang="0">
                    <a:pos x="T2" y="T3"/>
                  </a:cxn>
                  <a:cxn ang="0">
                    <a:pos x="T4" y="T5"/>
                  </a:cxn>
                  <a:cxn ang="0">
                    <a:pos x="T6" y="T7"/>
                  </a:cxn>
                  <a:cxn ang="0">
                    <a:pos x="T8" y="T9"/>
                  </a:cxn>
                </a:cxnLst>
                <a:rect l="0" t="0" r="r" b="b"/>
                <a:pathLst>
                  <a:path w="11" h="4">
                    <a:moveTo>
                      <a:pt x="6" y="0"/>
                    </a:moveTo>
                    <a:cubicBezTo>
                      <a:pt x="1" y="0"/>
                      <a:pt x="0" y="0"/>
                      <a:pt x="0" y="0"/>
                    </a:cubicBezTo>
                    <a:cubicBezTo>
                      <a:pt x="0" y="4"/>
                      <a:pt x="0" y="4"/>
                      <a:pt x="0" y="4"/>
                    </a:cubicBezTo>
                    <a:cubicBezTo>
                      <a:pt x="11" y="4"/>
                      <a:pt x="11" y="4"/>
                      <a:pt x="11" y="4"/>
                    </a:cubicBezTo>
                    <a:cubicBezTo>
                      <a:pt x="11" y="2"/>
                      <a:pt x="10" y="0"/>
                      <a:pt x="6" y="0"/>
                    </a:cubicBezTo>
                  </a:path>
                </a:pathLst>
              </a:custGeom>
              <a:solidFill>
                <a:srgbClr val="3EAF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32" name="Freeform 228"/>
              <p:cNvSpPr>
                <a:spLocks/>
              </p:cNvSpPr>
              <p:nvPr/>
            </p:nvSpPr>
            <p:spPr bwMode="auto">
              <a:xfrm>
                <a:off x="5172075" y="2724151"/>
                <a:ext cx="179388" cy="49213"/>
              </a:xfrm>
              <a:custGeom>
                <a:avLst/>
                <a:gdLst>
                  <a:gd name="T0" fmla="*/ 7 w 48"/>
                  <a:gd name="T1" fmla="*/ 13 h 13"/>
                  <a:gd name="T2" fmla="*/ 41 w 48"/>
                  <a:gd name="T3" fmla="*/ 13 h 13"/>
                  <a:gd name="T4" fmla="*/ 48 w 48"/>
                  <a:gd name="T5" fmla="*/ 6 h 13"/>
                  <a:gd name="T6" fmla="*/ 41 w 48"/>
                  <a:gd name="T7" fmla="*/ 0 h 13"/>
                  <a:gd name="T8" fmla="*/ 7 w 48"/>
                  <a:gd name="T9" fmla="*/ 0 h 13"/>
                  <a:gd name="T10" fmla="*/ 0 w 48"/>
                  <a:gd name="T11" fmla="*/ 6 h 13"/>
                  <a:gd name="T12" fmla="*/ 7 w 48"/>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48" h="13">
                    <a:moveTo>
                      <a:pt x="7" y="13"/>
                    </a:moveTo>
                    <a:cubicBezTo>
                      <a:pt x="41" y="13"/>
                      <a:pt x="41" y="13"/>
                      <a:pt x="41" y="13"/>
                    </a:cubicBezTo>
                    <a:cubicBezTo>
                      <a:pt x="45" y="13"/>
                      <a:pt x="48" y="10"/>
                      <a:pt x="48" y="6"/>
                    </a:cubicBezTo>
                    <a:cubicBezTo>
                      <a:pt x="48" y="3"/>
                      <a:pt x="45" y="0"/>
                      <a:pt x="41" y="0"/>
                    </a:cubicBezTo>
                    <a:cubicBezTo>
                      <a:pt x="7" y="0"/>
                      <a:pt x="7" y="0"/>
                      <a:pt x="7" y="0"/>
                    </a:cubicBezTo>
                    <a:cubicBezTo>
                      <a:pt x="3" y="0"/>
                      <a:pt x="0" y="3"/>
                      <a:pt x="0" y="6"/>
                    </a:cubicBezTo>
                    <a:cubicBezTo>
                      <a:pt x="0" y="10"/>
                      <a:pt x="3" y="13"/>
                      <a:pt x="7" y="13"/>
                    </a:cubicBezTo>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sp>
            <p:nvSpPr>
              <p:cNvPr id="333" name="Freeform 229"/>
              <p:cNvSpPr>
                <a:spLocks/>
              </p:cNvSpPr>
              <p:nvPr/>
            </p:nvSpPr>
            <p:spPr bwMode="auto">
              <a:xfrm>
                <a:off x="5303838" y="2727326"/>
                <a:ext cx="44450" cy="19050"/>
              </a:xfrm>
              <a:custGeom>
                <a:avLst/>
                <a:gdLst>
                  <a:gd name="T0" fmla="*/ 7 w 12"/>
                  <a:gd name="T1" fmla="*/ 0 h 5"/>
                  <a:gd name="T2" fmla="*/ 0 w 12"/>
                  <a:gd name="T3" fmla="*/ 0 h 5"/>
                  <a:gd name="T4" fmla="*/ 0 w 12"/>
                  <a:gd name="T5" fmla="*/ 5 h 5"/>
                  <a:gd name="T6" fmla="*/ 12 w 12"/>
                  <a:gd name="T7" fmla="*/ 5 h 5"/>
                  <a:gd name="T8" fmla="*/ 7 w 12"/>
                  <a:gd name="T9" fmla="*/ 0 h 5"/>
                </a:gdLst>
                <a:ahLst/>
                <a:cxnLst>
                  <a:cxn ang="0">
                    <a:pos x="T0" y="T1"/>
                  </a:cxn>
                  <a:cxn ang="0">
                    <a:pos x="T2" y="T3"/>
                  </a:cxn>
                  <a:cxn ang="0">
                    <a:pos x="T4" y="T5"/>
                  </a:cxn>
                  <a:cxn ang="0">
                    <a:pos x="T6" y="T7"/>
                  </a:cxn>
                  <a:cxn ang="0">
                    <a:pos x="T8" y="T9"/>
                  </a:cxn>
                </a:cxnLst>
                <a:rect l="0" t="0" r="r" b="b"/>
                <a:pathLst>
                  <a:path w="12" h="5">
                    <a:moveTo>
                      <a:pt x="7" y="0"/>
                    </a:moveTo>
                    <a:cubicBezTo>
                      <a:pt x="1" y="0"/>
                      <a:pt x="1" y="0"/>
                      <a:pt x="0" y="0"/>
                    </a:cubicBezTo>
                    <a:cubicBezTo>
                      <a:pt x="0" y="5"/>
                      <a:pt x="0" y="5"/>
                      <a:pt x="0" y="5"/>
                    </a:cubicBezTo>
                    <a:cubicBezTo>
                      <a:pt x="12" y="5"/>
                      <a:pt x="12" y="5"/>
                      <a:pt x="12" y="5"/>
                    </a:cubicBezTo>
                    <a:cubicBezTo>
                      <a:pt x="12" y="2"/>
                      <a:pt x="10"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造字工房朗宋（非商用）常规体" pitchFamily="2" charset="-122"/>
                  <a:ea typeface="造字工房朗宋（非商用）常规体" pitchFamily="2" charset="-122"/>
                </a:endParaRPr>
              </a:p>
            </p:txBody>
          </p:sp>
        </p:grpSp>
        <p:sp>
          <p:nvSpPr>
            <p:cNvPr id="136" name="文本框 135"/>
            <p:cNvSpPr txBox="1"/>
            <p:nvPr/>
          </p:nvSpPr>
          <p:spPr>
            <a:xfrm rot="20308535">
              <a:off x="5189216" y="3343911"/>
              <a:ext cx="730250" cy="369332"/>
            </a:xfrm>
            <a:prstGeom prst="rect">
              <a:avLst/>
            </a:prstGeom>
            <a:noFill/>
          </p:spPr>
          <p:txBody>
            <a:bodyPr wrap="square" rtlCol="0">
              <a:spAutoFit/>
            </a:bodyPr>
            <a:lstStyle/>
            <a:p>
              <a:r>
                <a:rPr lang="zh-CN" altLang="en-US" dirty="0">
                  <a:solidFill>
                    <a:prstClr val="white"/>
                  </a:solidFill>
                  <a:latin typeface="造字工房朗宋（非商用）常规体" pitchFamily="2" charset="-122"/>
                  <a:ea typeface="造字工房朗宋（非商用）常规体" pitchFamily="2" charset="-122"/>
                </a:rPr>
                <a:t>Company</a:t>
              </a:r>
            </a:p>
          </p:txBody>
        </p:sp>
        <p:sp>
          <p:nvSpPr>
            <p:cNvPr id="137" name="文本框 136"/>
            <p:cNvSpPr txBox="1"/>
            <p:nvPr/>
          </p:nvSpPr>
          <p:spPr>
            <a:xfrm rot="20308535">
              <a:off x="6227121" y="2887862"/>
              <a:ext cx="881851" cy="369332"/>
            </a:xfrm>
            <a:prstGeom prst="rect">
              <a:avLst/>
            </a:prstGeom>
            <a:noFill/>
          </p:spPr>
          <p:txBody>
            <a:bodyPr wrap="square" rtlCol="0">
              <a:spAutoFit/>
            </a:bodyPr>
            <a:lstStyle/>
            <a:p>
              <a:r>
                <a:rPr lang="zh-CN" altLang="en-US" dirty="0">
                  <a:solidFill>
                    <a:prstClr val="white"/>
                  </a:solidFill>
                  <a:latin typeface="造字工房朗宋（非商用）常规体" pitchFamily="2" charset="-122"/>
                  <a:ea typeface="造字工房朗宋（非商用）常规体" pitchFamily="2" charset="-122"/>
                </a:rPr>
                <a:t>Partners</a:t>
              </a:r>
            </a:p>
          </p:txBody>
        </p:sp>
      </p:grpSp>
      <p:grpSp>
        <p:nvGrpSpPr>
          <p:cNvPr id="334" name="组合 333">
            <a:extLst>
              <a:ext uri="{FF2B5EF4-FFF2-40B4-BE49-F238E27FC236}">
                <a16:creationId xmlns:a16="http://schemas.microsoft.com/office/drawing/2014/main" id="{19F4D642-FC5B-4530-80BB-7AB56D635C2F}"/>
              </a:ext>
            </a:extLst>
          </p:cNvPr>
          <p:cNvGrpSpPr/>
          <p:nvPr/>
        </p:nvGrpSpPr>
        <p:grpSpPr>
          <a:xfrm>
            <a:off x="4342527" y="4781030"/>
            <a:ext cx="1934629" cy="1119705"/>
            <a:chOff x="468937" y="2419540"/>
            <a:chExt cx="1934629" cy="1119705"/>
          </a:xfrm>
        </p:grpSpPr>
        <p:sp>
          <p:nvSpPr>
            <p:cNvPr id="335" name="TextBox 18">
              <a:extLst>
                <a:ext uri="{FF2B5EF4-FFF2-40B4-BE49-F238E27FC236}">
                  <a16:creationId xmlns:a16="http://schemas.microsoft.com/office/drawing/2014/main" id="{4A9BE439-4262-4D6D-A04F-0225777BB946}"/>
                </a:ext>
              </a:extLst>
            </p:cNvPr>
            <p:cNvSpPr txBox="1"/>
            <p:nvPr/>
          </p:nvSpPr>
          <p:spPr>
            <a:xfrm flipH="1">
              <a:off x="468937" y="2419540"/>
              <a:ext cx="1436612" cy="461665"/>
            </a:xfrm>
            <a:prstGeom prst="rect">
              <a:avLst/>
            </a:prstGeom>
            <a:noFill/>
          </p:spPr>
          <p:txBody>
            <a:bodyPr wrap="none" rtlCol="0">
              <a:spAutoFit/>
            </a:bodyPr>
            <a:lstStyle/>
            <a:p>
              <a:r>
                <a:rPr lang="en-US" sz="2400" b="1">
                  <a:latin typeface="造字工房朗宋（非商用）常规体" pitchFamily="2" charset="-122"/>
                  <a:ea typeface="造字工房朗宋（非商用）常规体" pitchFamily="2" charset="-122"/>
                  <a:cs typeface="Roboto Black" charset="0"/>
                </a:rPr>
                <a:t>PRESENT</a:t>
              </a:r>
              <a:endParaRPr lang="en-US" sz="2400" b="1" dirty="0">
                <a:latin typeface="造字工房朗宋（非商用）常规体" pitchFamily="2" charset="-122"/>
                <a:ea typeface="造字工房朗宋（非商用）常规体" pitchFamily="2" charset="-122"/>
                <a:cs typeface="Roboto Black" charset="0"/>
              </a:endParaRPr>
            </a:p>
          </p:txBody>
        </p:sp>
        <p:sp>
          <p:nvSpPr>
            <p:cNvPr id="336" name="矩形 335">
              <a:extLst>
                <a:ext uri="{FF2B5EF4-FFF2-40B4-BE49-F238E27FC236}">
                  <a16:creationId xmlns:a16="http://schemas.microsoft.com/office/drawing/2014/main" id="{4CFC2A8A-D428-4410-A7CB-5D825BBFE7D1}"/>
                </a:ext>
              </a:extLst>
            </p:cNvPr>
            <p:cNvSpPr/>
            <p:nvPr/>
          </p:nvSpPr>
          <p:spPr>
            <a:xfrm>
              <a:off x="470268" y="2823664"/>
              <a:ext cx="1933298" cy="715581"/>
            </a:xfrm>
            <a:prstGeom prst="rect">
              <a:avLst/>
            </a:prstGeom>
          </p:spPr>
          <p:txBody>
            <a:bodyPr wrap="square">
              <a:spAutoFit/>
            </a:bodyPr>
            <a:lstStyle/>
            <a:p>
              <a:pPr>
                <a:lnSpc>
                  <a:spcPct val="150000"/>
                </a:lnSpc>
              </a:pPr>
              <a:r>
                <a:rPr lang="en-US" altLang="zh-CN" sz="900" dirty="0">
                  <a:latin typeface="造字工房朗宋（非商用）常规体" pitchFamily="2" charset="-122"/>
                  <a:ea typeface="造字工房朗宋（非商用）常规体" pitchFamily="2" charset="-122"/>
                </a:rPr>
                <a:t>OF THIS SCHEME, WE THANK YOU FOR YOUR READING, </a:t>
              </a:r>
              <a:r>
                <a:rPr lang="en-US" altLang="zh-CN" sz="900">
                  <a:latin typeface="造字工房朗宋（非商用）常规体" pitchFamily="2" charset="-122"/>
                  <a:ea typeface="造字工房朗宋（非商用）常规体" pitchFamily="2" charset="-122"/>
                </a:rPr>
                <a:t>THE PROPOSAL</a:t>
              </a:r>
              <a:endParaRPr lang="en-US" altLang="zh-CN" sz="900" dirty="0">
                <a:latin typeface="造字工房朗宋（非商用）常规体" pitchFamily="2" charset="-122"/>
                <a:ea typeface="造字工房朗宋（非商用）常规体" pitchFamily="2" charset="-122"/>
              </a:endParaRPr>
            </a:p>
          </p:txBody>
        </p:sp>
      </p:grpSp>
      <p:grpSp>
        <p:nvGrpSpPr>
          <p:cNvPr id="337" name="组合 336">
            <a:extLst>
              <a:ext uri="{FF2B5EF4-FFF2-40B4-BE49-F238E27FC236}">
                <a16:creationId xmlns:a16="http://schemas.microsoft.com/office/drawing/2014/main" id="{A31CA3F1-6DCC-4061-94F0-C176C14BD215}"/>
              </a:ext>
            </a:extLst>
          </p:cNvPr>
          <p:cNvGrpSpPr/>
          <p:nvPr/>
        </p:nvGrpSpPr>
        <p:grpSpPr>
          <a:xfrm>
            <a:off x="6533277" y="4781030"/>
            <a:ext cx="1934629" cy="1119705"/>
            <a:chOff x="468937" y="2419540"/>
            <a:chExt cx="1934629" cy="1119705"/>
          </a:xfrm>
        </p:grpSpPr>
        <p:sp>
          <p:nvSpPr>
            <p:cNvPr id="338" name="TextBox 18">
              <a:extLst>
                <a:ext uri="{FF2B5EF4-FFF2-40B4-BE49-F238E27FC236}">
                  <a16:creationId xmlns:a16="http://schemas.microsoft.com/office/drawing/2014/main" id="{38C3223F-0F2E-43C6-A807-7ABAEAFAD7B6}"/>
                </a:ext>
              </a:extLst>
            </p:cNvPr>
            <p:cNvSpPr txBox="1"/>
            <p:nvPr/>
          </p:nvSpPr>
          <p:spPr>
            <a:xfrm flipH="1">
              <a:off x="468937" y="2419540"/>
              <a:ext cx="1436612" cy="461665"/>
            </a:xfrm>
            <a:prstGeom prst="rect">
              <a:avLst/>
            </a:prstGeom>
            <a:noFill/>
          </p:spPr>
          <p:txBody>
            <a:bodyPr wrap="none" rtlCol="0">
              <a:spAutoFit/>
            </a:bodyPr>
            <a:lstStyle/>
            <a:p>
              <a:r>
                <a:rPr lang="en-US" sz="2400" b="1">
                  <a:latin typeface="造字工房朗宋（非商用）常规体" pitchFamily="2" charset="-122"/>
                  <a:ea typeface="造字工房朗宋（非商用）常规体" pitchFamily="2" charset="-122"/>
                  <a:cs typeface="Roboto Black" charset="0"/>
                </a:rPr>
                <a:t>PRESENT</a:t>
              </a:r>
              <a:endParaRPr lang="en-US" sz="2400" b="1" dirty="0">
                <a:latin typeface="造字工房朗宋（非商用）常规体" pitchFamily="2" charset="-122"/>
                <a:ea typeface="造字工房朗宋（非商用）常规体" pitchFamily="2" charset="-122"/>
                <a:cs typeface="Roboto Black" charset="0"/>
              </a:endParaRPr>
            </a:p>
          </p:txBody>
        </p:sp>
        <p:sp>
          <p:nvSpPr>
            <p:cNvPr id="339" name="矩形 338">
              <a:extLst>
                <a:ext uri="{FF2B5EF4-FFF2-40B4-BE49-F238E27FC236}">
                  <a16:creationId xmlns:a16="http://schemas.microsoft.com/office/drawing/2014/main" id="{CFE471E3-876A-4DD0-A0EE-0E807557A934}"/>
                </a:ext>
              </a:extLst>
            </p:cNvPr>
            <p:cNvSpPr/>
            <p:nvPr/>
          </p:nvSpPr>
          <p:spPr>
            <a:xfrm>
              <a:off x="470268" y="2823664"/>
              <a:ext cx="1933298" cy="715581"/>
            </a:xfrm>
            <a:prstGeom prst="rect">
              <a:avLst/>
            </a:prstGeom>
          </p:spPr>
          <p:txBody>
            <a:bodyPr wrap="square">
              <a:spAutoFit/>
            </a:bodyPr>
            <a:lstStyle/>
            <a:p>
              <a:pPr>
                <a:lnSpc>
                  <a:spcPct val="150000"/>
                </a:lnSpc>
              </a:pPr>
              <a:r>
                <a:rPr lang="en-US" altLang="zh-CN" sz="900" dirty="0">
                  <a:latin typeface="造字工房朗宋（非商用）常规体" pitchFamily="2" charset="-122"/>
                  <a:ea typeface="造字工房朗宋（非商用）常规体" pitchFamily="2" charset="-122"/>
                </a:rPr>
                <a:t>OF THIS SCHEME, WE THANK YOU FOR YOUR READING, </a:t>
              </a:r>
              <a:r>
                <a:rPr lang="en-US" altLang="zh-CN" sz="900">
                  <a:latin typeface="造字工房朗宋（非商用）常规体" pitchFamily="2" charset="-122"/>
                  <a:ea typeface="造字工房朗宋（非商用）常规体" pitchFamily="2" charset="-122"/>
                </a:rPr>
                <a:t>THE PROPOSAL</a:t>
              </a:r>
              <a:endParaRPr lang="en-US" altLang="zh-CN" sz="900" dirty="0">
                <a:latin typeface="造字工房朗宋（非商用）常规体" pitchFamily="2" charset="-122"/>
                <a:ea typeface="造字工房朗宋（非商用）常规体" pitchFamily="2" charset="-122"/>
              </a:endParaRPr>
            </a:p>
          </p:txBody>
        </p:sp>
      </p:grpSp>
      <p:sp>
        <p:nvSpPr>
          <p:cNvPr id="340" name="Title 1">
            <a:extLst>
              <a:ext uri="{FF2B5EF4-FFF2-40B4-BE49-F238E27FC236}">
                <a16:creationId xmlns:a16="http://schemas.microsoft.com/office/drawing/2014/main" id="{9ACFC512-2F15-40AC-AA6C-B77A02A6F414}"/>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Team growth</a:t>
            </a:r>
          </a:p>
        </p:txBody>
      </p:sp>
      <p:sp>
        <p:nvSpPr>
          <p:cNvPr id="341" name="Subtitle 2">
            <a:extLst>
              <a:ext uri="{FF2B5EF4-FFF2-40B4-BE49-F238E27FC236}">
                <a16:creationId xmlns:a16="http://schemas.microsoft.com/office/drawing/2014/main" id="{2A23DD47-5065-42EC-956A-916FD93F605D}"/>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spTree>
    <p:extLst>
      <p:ext uri="{BB962C8B-B14F-4D97-AF65-F5344CB8AC3E}">
        <p14:creationId xmlns:p14="http://schemas.microsoft.com/office/powerpoint/2010/main" val="1043134507"/>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1000"/>
                                        <p:tgtEl>
                                          <p:spTgt spid="334"/>
                                        </p:tgtEl>
                                      </p:cBhvr>
                                    </p:animEffect>
                                    <p:anim calcmode="lin" valueType="num">
                                      <p:cBhvr>
                                        <p:cTn id="8" dur="1000" fill="hold"/>
                                        <p:tgtEl>
                                          <p:spTgt spid="334"/>
                                        </p:tgtEl>
                                        <p:attrNameLst>
                                          <p:attrName>ppt_x</p:attrName>
                                        </p:attrNameLst>
                                      </p:cBhvr>
                                      <p:tavLst>
                                        <p:tav tm="0">
                                          <p:val>
                                            <p:strVal val="#ppt_x"/>
                                          </p:val>
                                        </p:tav>
                                        <p:tav tm="100000">
                                          <p:val>
                                            <p:strVal val="#ppt_x"/>
                                          </p:val>
                                        </p:tav>
                                      </p:tavLst>
                                    </p:anim>
                                    <p:anim calcmode="lin" valueType="num">
                                      <p:cBhvr>
                                        <p:cTn id="9" dur="1000" fill="hold"/>
                                        <p:tgtEl>
                                          <p:spTgt spid="3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7"/>
                                        </p:tgtEl>
                                        <p:attrNameLst>
                                          <p:attrName>style.visibility</p:attrName>
                                        </p:attrNameLst>
                                      </p:cBhvr>
                                      <p:to>
                                        <p:strVal val="visible"/>
                                      </p:to>
                                    </p:set>
                                    <p:animEffect transition="in" filter="fade">
                                      <p:cBhvr>
                                        <p:cTn id="12" dur="1000"/>
                                        <p:tgtEl>
                                          <p:spTgt spid="337"/>
                                        </p:tgtEl>
                                      </p:cBhvr>
                                    </p:animEffect>
                                    <p:anim calcmode="lin" valueType="num">
                                      <p:cBhvr>
                                        <p:cTn id="13" dur="1000" fill="hold"/>
                                        <p:tgtEl>
                                          <p:spTgt spid="337"/>
                                        </p:tgtEl>
                                        <p:attrNameLst>
                                          <p:attrName>ppt_x</p:attrName>
                                        </p:attrNameLst>
                                      </p:cBhvr>
                                      <p:tavLst>
                                        <p:tav tm="0">
                                          <p:val>
                                            <p:strVal val="#ppt_x"/>
                                          </p:val>
                                        </p:tav>
                                        <p:tav tm="100000">
                                          <p:val>
                                            <p:strVal val="#ppt_x"/>
                                          </p:val>
                                        </p:tav>
                                      </p:tavLst>
                                    </p:anim>
                                    <p:anim calcmode="lin" valueType="num">
                                      <p:cBhvr>
                                        <p:cTn id="14" dur="1000" fill="hold"/>
                                        <p:tgtEl>
                                          <p:spTgt spid="3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4"/>
                                        </p:tgtEl>
                                        <p:attrNameLst>
                                          <p:attrName>style.visibility</p:attrName>
                                        </p:attrNameLst>
                                      </p:cBhvr>
                                      <p:to>
                                        <p:strVal val="visible"/>
                                      </p:to>
                                    </p:set>
                                    <p:animEffect transition="in" filter="fade">
                                      <p:cBhvr>
                                        <p:cTn id="17" dur="1000"/>
                                        <p:tgtEl>
                                          <p:spTgt spid="134"/>
                                        </p:tgtEl>
                                      </p:cBhvr>
                                    </p:animEffect>
                                    <p:anim calcmode="lin" valueType="num">
                                      <p:cBhvr>
                                        <p:cTn id="18" dur="1000" fill="hold"/>
                                        <p:tgtEl>
                                          <p:spTgt spid="134"/>
                                        </p:tgtEl>
                                        <p:attrNameLst>
                                          <p:attrName>ppt_x</p:attrName>
                                        </p:attrNameLst>
                                      </p:cBhvr>
                                      <p:tavLst>
                                        <p:tav tm="0">
                                          <p:val>
                                            <p:strVal val="#ppt_x"/>
                                          </p:val>
                                        </p:tav>
                                        <p:tav tm="100000">
                                          <p:val>
                                            <p:strVal val="#ppt_x"/>
                                          </p:val>
                                        </p:tav>
                                      </p:tavLst>
                                    </p:anim>
                                    <p:anim calcmode="lin" valueType="num">
                                      <p:cBhvr>
                                        <p:cTn id="19"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rot="19031956">
            <a:off x="5826618" y="466072"/>
            <a:ext cx="2418088" cy="2493890"/>
          </a:xfrm>
          <a:prstGeom prst="ellipse">
            <a:avLst/>
          </a:prstGeom>
          <a:gradFill flip="none" rotWithShape="1">
            <a:gsLst>
              <a:gs pos="19000">
                <a:schemeClr val="bg1">
                  <a:alpha val="21000"/>
                </a:schemeClr>
              </a:gs>
              <a:gs pos="7300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7" name="任意多边形 16"/>
          <p:cNvSpPr/>
          <p:nvPr/>
        </p:nvSpPr>
        <p:spPr>
          <a:xfrm>
            <a:off x="-504967" y="190996"/>
            <a:ext cx="4968938" cy="6084417"/>
          </a:xfrm>
          <a:custGeom>
            <a:avLst/>
            <a:gdLst>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6550 h 6084417"/>
              <a:gd name="connsiteX1" fmla="*/ 873457 w 4949842"/>
              <a:gd name="connsiteY1" fmla="*/ 409505 h 6084417"/>
              <a:gd name="connsiteX2" fmla="*/ 1296537 w 4949842"/>
              <a:gd name="connsiteY2" fmla="*/ 846234 h 6084417"/>
              <a:gd name="connsiteX3" fmla="*/ 2511188 w 4949842"/>
              <a:gd name="connsiteY3" fmla="*/ 655165 h 6084417"/>
              <a:gd name="connsiteX4" fmla="*/ 3684895 w 4949842"/>
              <a:gd name="connsiteY4" fmla="*/ 73 h 6084417"/>
              <a:gd name="connsiteX5" fmla="*/ 4763068 w 4949842"/>
              <a:gd name="connsiteY5" fmla="*/ 532335 h 6084417"/>
              <a:gd name="connsiteX6" fmla="*/ 4899546 w 4949842"/>
              <a:gd name="connsiteY6" fmla="*/ 1924407 h 6084417"/>
              <a:gd name="connsiteX7" fmla="*/ 4217158 w 4949842"/>
              <a:gd name="connsiteY7" fmla="*/ 2988932 h 6084417"/>
              <a:gd name="connsiteX8" fmla="*/ 4558352 w 4949842"/>
              <a:gd name="connsiteY8" fmla="*/ 4940562 h 6084417"/>
              <a:gd name="connsiteX9" fmla="*/ 3589361 w 4949842"/>
              <a:gd name="connsiteY9" fmla="*/ 6073326 h 6084417"/>
              <a:gd name="connsiteX10" fmla="*/ 1528549 w 4949842"/>
              <a:gd name="connsiteY10" fmla="*/ 5459177 h 6084417"/>
              <a:gd name="connsiteX11" fmla="*/ 0 w 4949842"/>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39314"/>
              <a:gd name="connsiteY0" fmla="*/ 136550 h 6084417"/>
              <a:gd name="connsiteX1" fmla="*/ 873457 w 4939314"/>
              <a:gd name="connsiteY1" fmla="*/ 409505 h 6084417"/>
              <a:gd name="connsiteX2" fmla="*/ 1296537 w 4939314"/>
              <a:gd name="connsiteY2" fmla="*/ 846234 h 6084417"/>
              <a:gd name="connsiteX3" fmla="*/ 2511188 w 4939314"/>
              <a:gd name="connsiteY3" fmla="*/ 655165 h 6084417"/>
              <a:gd name="connsiteX4" fmla="*/ 3684895 w 4939314"/>
              <a:gd name="connsiteY4" fmla="*/ 73 h 6084417"/>
              <a:gd name="connsiteX5" fmla="*/ 4763068 w 4939314"/>
              <a:gd name="connsiteY5" fmla="*/ 532335 h 6084417"/>
              <a:gd name="connsiteX6" fmla="*/ 4899546 w 4939314"/>
              <a:gd name="connsiteY6" fmla="*/ 1924407 h 6084417"/>
              <a:gd name="connsiteX7" fmla="*/ 4217158 w 4939314"/>
              <a:gd name="connsiteY7" fmla="*/ 2988932 h 6084417"/>
              <a:gd name="connsiteX8" fmla="*/ 4558352 w 4939314"/>
              <a:gd name="connsiteY8" fmla="*/ 4940562 h 6084417"/>
              <a:gd name="connsiteX9" fmla="*/ 3589361 w 4939314"/>
              <a:gd name="connsiteY9" fmla="*/ 6073326 h 6084417"/>
              <a:gd name="connsiteX10" fmla="*/ 1528549 w 4939314"/>
              <a:gd name="connsiteY10" fmla="*/ 5459177 h 6084417"/>
              <a:gd name="connsiteX11" fmla="*/ 0 w 4939314"/>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938" h="6084417">
                <a:moveTo>
                  <a:pt x="409433" y="136550"/>
                </a:moveTo>
                <a:cubicBezTo>
                  <a:pt x="567519" y="213887"/>
                  <a:pt x="739253" y="236633"/>
                  <a:pt x="873457" y="409505"/>
                </a:cubicBezTo>
                <a:cubicBezTo>
                  <a:pt x="1007661" y="582377"/>
                  <a:pt x="982638" y="764348"/>
                  <a:pt x="1296537" y="846234"/>
                </a:cubicBezTo>
                <a:cubicBezTo>
                  <a:pt x="1610436" y="928120"/>
                  <a:pt x="2126776" y="837135"/>
                  <a:pt x="2511188" y="655165"/>
                </a:cubicBezTo>
                <a:cubicBezTo>
                  <a:pt x="2895600" y="473195"/>
                  <a:pt x="3282286" y="-6750"/>
                  <a:pt x="3684895" y="73"/>
                </a:cubicBezTo>
                <a:cubicBezTo>
                  <a:pt x="4087504" y="6896"/>
                  <a:pt x="4533331" y="211613"/>
                  <a:pt x="4763068" y="532335"/>
                </a:cubicBezTo>
                <a:cubicBezTo>
                  <a:pt x="4992805" y="853057"/>
                  <a:pt x="5017826" y="1501326"/>
                  <a:pt x="4899546" y="1924407"/>
                </a:cubicBezTo>
                <a:cubicBezTo>
                  <a:pt x="4781266" y="2347488"/>
                  <a:pt x="4219432" y="2458945"/>
                  <a:pt x="4217158" y="2988932"/>
                </a:cubicBezTo>
                <a:cubicBezTo>
                  <a:pt x="4214884" y="3518919"/>
                  <a:pt x="4662985" y="4426496"/>
                  <a:pt x="4558352" y="4940562"/>
                </a:cubicBezTo>
                <a:cubicBezTo>
                  <a:pt x="4453719" y="5454628"/>
                  <a:pt x="4094328" y="5986890"/>
                  <a:pt x="3589361" y="6073326"/>
                </a:cubicBezTo>
                <a:cubicBezTo>
                  <a:pt x="3084394" y="6159762"/>
                  <a:pt x="2126776" y="5720759"/>
                  <a:pt x="1528549" y="5459177"/>
                </a:cubicBezTo>
                <a:cubicBezTo>
                  <a:pt x="930322" y="5197595"/>
                  <a:pt x="465161" y="4850714"/>
                  <a:pt x="0" y="4503834"/>
                </a:cubicBezTo>
              </a:path>
            </a:pathLst>
          </a:custGeom>
          <a:gradFill flip="none" rotWithShape="1">
            <a:gsLst>
              <a:gs pos="16000">
                <a:srgbClr val="4D46EE">
                  <a:alpha val="19000"/>
                </a:srgbClr>
              </a:gs>
              <a:gs pos="67000">
                <a:schemeClr val="bg1">
                  <a:alpha val="45000"/>
                </a:schemeClr>
              </a:gs>
              <a:gs pos="100000">
                <a:schemeClr val="bg1">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nvGrpSpPr>
          <p:cNvPr id="23" name="组合 22"/>
          <p:cNvGrpSpPr/>
          <p:nvPr/>
        </p:nvGrpSpPr>
        <p:grpSpPr>
          <a:xfrm>
            <a:off x="10686197" y="3724191"/>
            <a:ext cx="5025251" cy="4177863"/>
            <a:chOff x="10686197" y="3724191"/>
            <a:chExt cx="5025251" cy="4177863"/>
          </a:xfrm>
        </p:grpSpPr>
        <p:sp>
          <p:nvSpPr>
            <p:cNvPr id="18" name="任意多边形 17"/>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19" name="椭圆 18"/>
            <p:cNvSpPr/>
            <p:nvPr/>
          </p:nvSpPr>
          <p:spPr>
            <a:xfrm>
              <a:off x="10686197" y="7451678"/>
              <a:ext cx="450376" cy="450376"/>
            </a:xfrm>
            <a:prstGeom prst="ellipse">
              <a:avLst/>
            </a:pr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grpSp>
      <p:grpSp>
        <p:nvGrpSpPr>
          <p:cNvPr id="9" name="Group 3"/>
          <p:cNvGrpSpPr/>
          <p:nvPr/>
        </p:nvGrpSpPr>
        <p:grpSpPr>
          <a:xfrm>
            <a:off x="1181172" y="1373628"/>
            <a:ext cx="4001758" cy="4388501"/>
            <a:chOff x="2913063" y="4567239"/>
            <a:chExt cx="1182688" cy="1296987"/>
          </a:xfrm>
        </p:grpSpPr>
        <p:sp>
          <p:nvSpPr>
            <p:cNvPr id="10" name="Freeform 176"/>
            <p:cNvSpPr/>
            <p:nvPr/>
          </p:nvSpPr>
          <p:spPr bwMode="auto">
            <a:xfrm>
              <a:off x="3806825" y="4567239"/>
              <a:ext cx="258763" cy="542925"/>
            </a:xfrm>
            <a:custGeom>
              <a:avLst/>
              <a:gdLst>
                <a:gd name="T0" fmla="*/ 9 w 116"/>
                <a:gd name="T1" fmla="*/ 98 h 243"/>
                <a:gd name="T2" fmla="*/ 58 w 116"/>
                <a:gd name="T3" fmla="*/ 243 h 243"/>
                <a:gd name="T4" fmla="*/ 110 w 116"/>
                <a:gd name="T5" fmla="*/ 106 h 243"/>
                <a:gd name="T6" fmla="*/ 39 w 116"/>
                <a:gd name="T7" fmla="*/ 21 h 243"/>
                <a:gd name="T8" fmla="*/ 9 w 116"/>
                <a:gd name="T9" fmla="*/ 98 h 243"/>
              </a:gdLst>
              <a:ahLst/>
              <a:cxnLst>
                <a:cxn ang="0">
                  <a:pos x="T0" y="T1"/>
                </a:cxn>
                <a:cxn ang="0">
                  <a:pos x="T2" y="T3"/>
                </a:cxn>
                <a:cxn ang="0">
                  <a:pos x="T4" y="T5"/>
                </a:cxn>
                <a:cxn ang="0">
                  <a:pos x="T6" y="T7"/>
                </a:cxn>
                <a:cxn ang="0">
                  <a:pos x="T8" y="T9"/>
                </a:cxn>
              </a:cxnLst>
              <a:rect l="0" t="0" r="r" b="b"/>
              <a:pathLst>
                <a:path w="116" h="243">
                  <a:moveTo>
                    <a:pt x="9" y="98"/>
                  </a:moveTo>
                  <a:cubicBezTo>
                    <a:pt x="20" y="151"/>
                    <a:pt x="42" y="243"/>
                    <a:pt x="58" y="243"/>
                  </a:cubicBezTo>
                  <a:cubicBezTo>
                    <a:pt x="75" y="243"/>
                    <a:pt x="104" y="144"/>
                    <a:pt x="110" y="106"/>
                  </a:cubicBezTo>
                  <a:cubicBezTo>
                    <a:pt x="116" y="72"/>
                    <a:pt x="109" y="0"/>
                    <a:pt x="39" y="21"/>
                  </a:cubicBezTo>
                  <a:cubicBezTo>
                    <a:pt x="13" y="20"/>
                    <a:pt x="0" y="53"/>
                    <a:pt x="9" y="98"/>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1" name="Freeform 177"/>
            <p:cNvSpPr/>
            <p:nvPr/>
          </p:nvSpPr>
          <p:spPr bwMode="auto">
            <a:xfrm>
              <a:off x="3736975" y="5262564"/>
              <a:ext cx="57150" cy="90488"/>
            </a:xfrm>
            <a:custGeom>
              <a:avLst/>
              <a:gdLst>
                <a:gd name="T0" fmla="*/ 11 w 26"/>
                <a:gd name="T1" fmla="*/ 0 h 41"/>
                <a:gd name="T2" fmla="*/ 26 w 26"/>
                <a:gd name="T3" fmla="*/ 4 h 41"/>
                <a:gd name="T4" fmla="*/ 25 w 26"/>
                <a:gd name="T5" fmla="*/ 18 h 41"/>
                <a:gd name="T6" fmla="*/ 16 w 26"/>
                <a:gd name="T7" fmla="*/ 41 h 41"/>
                <a:gd name="T8" fmla="*/ 0 w 26"/>
                <a:gd name="T9" fmla="*/ 40 h 41"/>
                <a:gd name="T10" fmla="*/ 0 w 26"/>
                <a:gd name="T11" fmla="*/ 14 h 41"/>
                <a:gd name="T12" fmla="*/ 11 w 26"/>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26" h="41">
                  <a:moveTo>
                    <a:pt x="11" y="0"/>
                  </a:moveTo>
                  <a:cubicBezTo>
                    <a:pt x="26" y="4"/>
                    <a:pt x="26" y="4"/>
                    <a:pt x="26" y="4"/>
                  </a:cubicBezTo>
                  <a:cubicBezTo>
                    <a:pt x="25" y="18"/>
                    <a:pt x="25" y="18"/>
                    <a:pt x="25" y="18"/>
                  </a:cubicBezTo>
                  <a:cubicBezTo>
                    <a:pt x="25" y="26"/>
                    <a:pt x="20" y="34"/>
                    <a:pt x="16" y="41"/>
                  </a:cubicBezTo>
                  <a:cubicBezTo>
                    <a:pt x="0" y="40"/>
                    <a:pt x="0" y="40"/>
                    <a:pt x="0" y="40"/>
                  </a:cubicBezTo>
                  <a:cubicBezTo>
                    <a:pt x="0" y="14"/>
                    <a:pt x="0" y="14"/>
                    <a:pt x="0" y="14"/>
                  </a:cubicBezTo>
                  <a:lnTo>
                    <a:pt x="11" y="0"/>
                  </a:lnTo>
                  <a:close/>
                </a:path>
              </a:pathLst>
            </a:custGeom>
            <a:solidFill>
              <a:srgbClr val="EDBD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2" name="Freeform 178"/>
            <p:cNvSpPr/>
            <p:nvPr/>
          </p:nvSpPr>
          <p:spPr bwMode="auto">
            <a:xfrm>
              <a:off x="3736975" y="5262564"/>
              <a:ext cx="46038" cy="52388"/>
            </a:xfrm>
            <a:custGeom>
              <a:avLst/>
              <a:gdLst>
                <a:gd name="T0" fmla="*/ 11 w 21"/>
                <a:gd name="T1" fmla="*/ 0 h 24"/>
                <a:gd name="T2" fmla="*/ 21 w 21"/>
                <a:gd name="T3" fmla="*/ 3 h 24"/>
                <a:gd name="T4" fmla="*/ 4 w 21"/>
                <a:gd name="T5" fmla="*/ 22 h 24"/>
                <a:gd name="T6" fmla="*/ 0 w 21"/>
                <a:gd name="T7" fmla="*/ 21 h 24"/>
                <a:gd name="T8" fmla="*/ 0 w 21"/>
                <a:gd name="T9" fmla="*/ 14 h 24"/>
                <a:gd name="T10" fmla="*/ 11 w 21"/>
                <a:gd name="T11" fmla="*/ 0 h 24"/>
              </a:gdLst>
              <a:ahLst/>
              <a:cxnLst>
                <a:cxn ang="0">
                  <a:pos x="T0" y="T1"/>
                </a:cxn>
                <a:cxn ang="0">
                  <a:pos x="T2" y="T3"/>
                </a:cxn>
                <a:cxn ang="0">
                  <a:pos x="T4" y="T5"/>
                </a:cxn>
                <a:cxn ang="0">
                  <a:pos x="T6" y="T7"/>
                </a:cxn>
                <a:cxn ang="0">
                  <a:pos x="T8" y="T9"/>
                </a:cxn>
                <a:cxn ang="0">
                  <a:pos x="T10" y="T11"/>
                </a:cxn>
              </a:cxnLst>
              <a:rect l="0" t="0" r="r" b="b"/>
              <a:pathLst>
                <a:path w="21" h="24">
                  <a:moveTo>
                    <a:pt x="11" y="0"/>
                  </a:moveTo>
                  <a:cubicBezTo>
                    <a:pt x="21" y="3"/>
                    <a:pt x="21" y="3"/>
                    <a:pt x="21" y="3"/>
                  </a:cubicBezTo>
                  <a:cubicBezTo>
                    <a:pt x="19" y="11"/>
                    <a:pt x="13" y="24"/>
                    <a:pt x="4" y="22"/>
                  </a:cubicBezTo>
                  <a:cubicBezTo>
                    <a:pt x="2" y="22"/>
                    <a:pt x="1" y="21"/>
                    <a:pt x="0" y="21"/>
                  </a:cubicBezTo>
                  <a:cubicBezTo>
                    <a:pt x="0" y="14"/>
                    <a:pt x="0" y="14"/>
                    <a:pt x="0" y="14"/>
                  </a:cubicBezTo>
                  <a:lnTo>
                    <a:pt x="11" y="0"/>
                  </a:ln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3" name="Freeform 179"/>
            <p:cNvSpPr/>
            <p:nvPr/>
          </p:nvSpPr>
          <p:spPr bwMode="auto">
            <a:xfrm>
              <a:off x="3748088" y="5232401"/>
              <a:ext cx="58738" cy="42863"/>
            </a:xfrm>
            <a:custGeom>
              <a:avLst/>
              <a:gdLst>
                <a:gd name="T0" fmla="*/ 4 w 37"/>
                <a:gd name="T1" fmla="*/ 0 h 27"/>
                <a:gd name="T2" fmla="*/ 37 w 37"/>
                <a:gd name="T3" fmla="*/ 7 h 27"/>
                <a:gd name="T4" fmla="*/ 32 w 37"/>
                <a:gd name="T5" fmla="*/ 27 h 27"/>
                <a:gd name="T6" fmla="*/ 0 w 37"/>
                <a:gd name="T7" fmla="*/ 20 h 27"/>
                <a:gd name="T8" fmla="*/ 4 w 37"/>
                <a:gd name="T9" fmla="*/ 0 h 27"/>
              </a:gdLst>
              <a:ahLst/>
              <a:cxnLst>
                <a:cxn ang="0">
                  <a:pos x="T0" y="T1"/>
                </a:cxn>
                <a:cxn ang="0">
                  <a:pos x="T2" y="T3"/>
                </a:cxn>
                <a:cxn ang="0">
                  <a:pos x="T4" y="T5"/>
                </a:cxn>
                <a:cxn ang="0">
                  <a:pos x="T6" y="T7"/>
                </a:cxn>
                <a:cxn ang="0">
                  <a:pos x="T8" y="T9"/>
                </a:cxn>
              </a:cxnLst>
              <a:rect l="0" t="0" r="r" b="b"/>
              <a:pathLst>
                <a:path w="37" h="27">
                  <a:moveTo>
                    <a:pt x="4" y="0"/>
                  </a:moveTo>
                  <a:lnTo>
                    <a:pt x="37" y="7"/>
                  </a:lnTo>
                  <a:lnTo>
                    <a:pt x="32" y="27"/>
                  </a:lnTo>
                  <a:lnTo>
                    <a:pt x="0" y="2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4" name="Freeform 180"/>
            <p:cNvSpPr/>
            <p:nvPr/>
          </p:nvSpPr>
          <p:spPr bwMode="auto">
            <a:xfrm>
              <a:off x="3584575" y="5389564"/>
              <a:ext cx="322263" cy="215900"/>
            </a:xfrm>
            <a:custGeom>
              <a:avLst/>
              <a:gdLst>
                <a:gd name="T0" fmla="*/ 14 w 144"/>
                <a:gd name="T1" fmla="*/ 0 h 97"/>
                <a:gd name="T2" fmla="*/ 129 w 144"/>
                <a:gd name="T3" fmla="*/ 0 h 97"/>
                <a:gd name="T4" fmla="*/ 144 w 144"/>
                <a:gd name="T5" fmla="*/ 15 h 97"/>
                <a:gd name="T6" fmla="*/ 144 w 144"/>
                <a:gd name="T7" fmla="*/ 82 h 97"/>
                <a:gd name="T8" fmla="*/ 129 w 144"/>
                <a:gd name="T9" fmla="*/ 97 h 97"/>
                <a:gd name="T10" fmla="*/ 14 w 144"/>
                <a:gd name="T11" fmla="*/ 97 h 97"/>
                <a:gd name="T12" fmla="*/ 0 w 144"/>
                <a:gd name="T13" fmla="*/ 82 h 97"/>
                <a:gd name="T14" fmla="*/ 0 w 144"/>
                <a:gd name="T15" fmla="*/ 15 h 97"/>
                <a:gd name="T16" fmla="*/ 14 w 144"/>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97">
                  <a:moveTo>
                    <a:pt x="14" y="0"/>
                  </a:moveTo>
                  <a:cubicBezTo>
                    <a:pt x="129" y="0"/>
                    <a:pt x="129" y="0"/>
                    <a:pt x="129" y="0"/>
                  </a:cubicBezTo>
                  <a:cubicBezTo>
                    <a:pt x="137" y="0"/>
                    <a:pt x="144" y="7"/>
                    <a:pt x="144" y="15"/>
                  </a:cubicBezTo>
                  <a:cubicBezTo>
                    <a:pt x="144" y="82"/>
                    <a:pt x="144" y="82"/>
                    <a:pt x="144" y="82"/>
                  </a:cubicBezTo>
                  <a:cubicBezTo>
                    <a:pt x="144" y="90"/>
                    <a:pt x="137" y="97"/>
                    <a:pt x="129" y="97"/>
                  </a:cubicBezTo>
                  <a:cubicBezTo>
                    <a:pt x="14" y="97"/>
                    <a:pt x="14" y="97"/>
                    <a:pt x="14" y="97"/>
                  </a:cubicBezTo>
                  <a:cubicBezTo>
                    <a:pt x="6" y="97"/>
                    <a:pt x="0" y="90"/>
                    <a:pt x="0" y="82"/>
                  </a:cubicBezTo>
                  <a:cubicBezTo>
                    <a:pt x="0" y="15"/>
                    <a:pt x="0" y="15"/>
                    <a:pt x="0" y="15"/>
                  </a:cubicBezTo>
                  <a:cubicBezTo>
                    <a:pt x="0" y="7"/>
                    <a:pt x="6" y="0"/>
                    <a:pt x="14" y="0"/>
                  </a:cubicBezTo>
                  <a:close/>
                </a:path>
              </a:pathLst>
            </a:custGeom>
            <a:solidFill>
              <a:srgbClr val="417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5" name="Freeform 181"/>
            <p:cNvSpPr/>
            <p:nvPr/>
          </p:nvSpPr>
          <p:spPr bwMode="auto">
            <a:xfrm>
              <a:off x="3603625" y="5389564"/>
              <a:ext cx="282575" cy="138113"/>
            </a:xfrm>
            <a:custGeom>
              <a:avLst/>
              <a:gdLst>
                <a:gd name="T0" fmla="*/ 6 w 127"/>
                <a:gd name="T1" fmla="*/ 0 h 62"/>
                <a:gd name="T2" fmla="*/ 121 w 127"/>
                <a:gd name="T3" fmla="*/ 0 h 62"/>
                <a:gd name="T4" fmla="*/ 127 w 127"/>
                <a:gd name="T5" fmla="*/ 2 h 62"/>
                <a:gd name="T6" fmla="*/ 127 w 127"/>
                <a:gd name="T7" fmla="*/ 50 h 62"/>
                <a:gd name="T8" fmla="*/ 115 w 127"/>
                <a:gd name="T9" fmla="*/ 62 h 62"/>
                <a:gd name="T10" fmla="*/ 13 w 127"/>
                <a:gd name="T11" fmla="*/ 62 h 62"/>
                <a:gd name="T12" fmla="*/ 0 w 127"/>
                <a:gd name="T13" fmla="*/ 50 h 62"/>
                <a:gd name="T14" fmla="*/ 0 w 127"/>
                <a:gd name="T15" fmla="*/ 2 h 62"/>
                <a:gd name="T16" fmla="*/ 6 w 127"/>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62">
                  <a:moveTo>
                    <a:pt x="6" y="0"/>
                  </a:moveTo>
                  <a:cubicBezTo>
                    <a:pt x="121" y="0"/>
                    <a:pt x="121" y="0"/>
                    <a:pt x="121" y="0"/>
                  </a:cubicBezTo>
                  <a:cubicBezTo>
                    <a:pt x="123" y="0"/>
                    <a:pt x="125" y="1"/>
                    <a:pt x="127" y="2"/>
                  </a:cubicBezTo>
                  <a:cubicBezTo>
                    <a:pt x="127" y="50"/>
                    <a:pt x="127" y="50"/>
                    <a:pt x="127" y="50"/>
                  </a:cubicBezTo>
                  <a:cubicBezTo>
                    <a:pt x="127" y="57"/>
                    <a:pt x="122" y="62"/>
                    <a:pt x="115" y="62"/>
                  </a:cubicBezTo>
                  <a:cubicBezTo>
                    <a:pt x="13" y="62"/>
                    <a:pt x="13" y="62"/>
                    <a:pt x="13" y="62"/>
                  </a:cubicBezTo>
                  <a:cubicBezTo>
                    <a:pt x="6" y="62"/>
                    <a:pt x="0" y="57"/>
                    <a:pt x="0" y="50"/>
                  </a:cubicBezTo>
                  <a:cubicBezTo>
                    <a:pt x="0" y="2"/>
                    <a:pt x="0" y="2"/>
                    <a:pt x="0" y="2"/>
                  </a:cubicBezTo>
                  <a:cubicBezTo>
                    <a:pt x="2" y="1"/>
                    <a:pt x="4" y="0"/>
                    <a:pt x="6" y="0"/>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6" name="Freeform 182"/>
            <p:cNvSpPr/>
            <p:nvPr/>
          </p:nvSpPr>
          <p:spPr bwMode="auto">
            <a:xfrm>
              <a:off x="3697288" y="5341939"/>
              <a:ext cx="95250" cy="58738"/>
            </a:xfrm>
            <a:custGeom>
              <a:avLst/>
              <a:gdLst>
                <a:gd name="T0" fmla="*/ 4 w 43"/>
                <a:gd name="T1" fmla="*/ 0 h 26"/>
                <a:gd name="T2" fmla="*/ 39 w 43"/>
                <a:gd name="T3" fmla="*/ 0 h 26"/>
                <a:gd name="T4" fmla="*/ 43 w 43"/>
                <a:gd name="T5" fmla="*/ 4 h 26"/>
                <a:gd name="T6" fmla="*/ 43 w 43"/>
                <a:gd name="T7" fmla="*/ 22 h 26"/>
                <a:gd name="T8" fmla="*/ 39 w 43"/>
                <a:gd name="T9" fmla="*/ 26 h 26"/>
                <a:gd name="T10" fmla="*/ 38 w 43"/>
                <a:gd name="T11" fmla="*/ 26 h 26"/>
                <a:gd name="T12" fmla="*/ 38 w 43"/>
                <a:gd name="T13" fmla="*/ 8 h 26"/>
                <a:gd name="T14" fmla="*/ 36 w 43"/>
                <a:gd name="T15" fmla="*/ 6 h 26"/>
                <a:gd name="T16" fmla="*/ 8 w 43"/>
                <a:gd name="T17" fmla="*/ 6 h 26"/>
                <a:gd name="T18" fmla="*/ 5 w 43"/>
                <a:gd name="T19" fmla="*/ 8 h 26"/>
                <a:gd name="T20" fmla="*/ 5 w 43"/>
                <a:gd name="T21" fmla="*/ 26 h 26"/>
                <a:gd name="T22" fmla="*/ 4 w 43"/>
                <a:gd name="T23" fmla="*/ 26 h 26"/>
                <a:gd name="T24" fmla="*/ 0 w 43"/>
                <a:gd name="T25" fmla="*/ 22 h 26"/>
                <a:gd name="T26" fmla="*/ 0 w 43"/>
                <a:gd name="T27" fmla="*/ 4 h 26"/>
                <a:gd name="T28" fmla="*/ 4 w 43"/>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26">
                  <a:moveTo>
                    <a:pt x="4" y="0"/>
                  </a:moveTo>
                  <a:cubicBezTo>
                    <a:pt x="39" y="0"/>
                    <a:pt x="39" y="0"/>
                    <a:pt x="39" y="0"/>
                  </a:cubicBezTo>
                  <a:cubicBezTo>
                    <a:pt x="41" y="0"/>
                    <a:pt x="43" y="2"/>
                    <a:pt x="43" y="4"/>
                  </a:cubicBezTo>
                  <a:cubicBezTo>
                    <a:pt x="43" y="22"/>
                    <a:pt x="43" y="22"/>
                    <a:pt x="43" y="22"/>
                  </a:cubicBezTo>
                  <a:cubicBezTo>
                    <a:pt x="43" y="24"/>
                    <a:pt x="41" y="26"/>
                    <a:pt x="39" y="26"/>
                  </a:cubicBezTo>
                  <a:cubicBezTo>
                    <a:pt x="38" y="26"/>
                    <a:pt x="38" y="26"/>
                    <a:pt x="38" y="26"/>
                  </a:cubicBezTo>
                  <a:cubicBezTo>
                    <a:pt x="38" y="8"/>
                    <a:pt x="38" y="8"/>
                    <a:pt x="38" y="8"/>
                  </a:cubicBezTo>
                  <a:cubicBezTo>
                    <a:pt x="38" y="7"/>
                    <a:pt x="37" y="6"/>
                    <a:pt x="36" y="6"/>
                  </a:cubicBezTo>
                  <a:cubicBezTo>
                    <a:pt x="8" y="6"/>
                    <a:pt x="8" y="6"/>
                    <a:pt x="8" y="6"/>
                  </a:cubicBezTo>
                  <a:cubicBezTo>
                    <a:pt x="6" y="6"/>
                    <a:pt x="5" y="7"/>
                    <a:pt x="5" y="8"/>
                  </a:cubicBezTo>
                  <a:cubicBezTo>
                    <a:pt x="5" y="26"/>
                    <a:pt x="5" y="26"/>
                    <a:pt x="5" y="26"/>
                  </a:cubicBezTo>
                  <a:cubicBezTo>
                    <a:pt x="4" y="26"/>
                    <a:pt x="4" y="26"/>
                    <a:pt x="4" y="26"/>
                  </a:cubicBezTo>
                  <a:cubicBezTo>
                    <a:pt x="2" y="26"/>
                    <a:pt x="0" y="24"/>
                    <a:pt x="0" y="22"/>
                  </a:cubicBezTo>
                  <a:cubicBezTo>
                    <a:pt x="0" y="4"/>
                    <a:pt x="0" y="4"/>
                    <a:pt x="0" y="4"/>
                  </a:cubicBezTo>
                  <a:cubicBezTo>
                    <a:pt x="0" y="2"/>
                    <a:pt x="2" y="0"/>
                    <a:pt x="4" y="0"/>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22" name="Freeform 183"/>
            <p:cNvSpPr/>
            <p:nvPr/>
          </p:nvSpPr>
          <p:spPr bwMode="auto">
            <a:xfrm>
              <a:off x="3609975" y="5389564"/>
              <a:ext cx="271463" cy="133350"/>
            </a:xfrm>
            <a:custGeom>
              <a:avLst/>
              <a:gdLst>
                <a:gd name="T0" fmla="*/ 122 w 122"/>
                <a:gd name="T1" fmla="*/ 1 h 60"/>
                <a:gd name="T2" fmla="*/ 122 w 122"/>
                <a:gd name="T3" fmla="*/ 50 h 60"/>
                <a:gd name="T4" fmla="*/ 111 w 122"/>
                <a:gd name="T5" fmla="*/ 60 h 60"/>
                <a:gd name="T6" fmla="*/ 10 w 122"/>
                <a:gd name="T7" fmla="*/ 60 h 60"/>
                <a:gd name="T8" fmla="*/ 0 w 122"/>
                <a:gd name="T9" fmla="*/ 50 h 60"/>
                <a:gd name="T10" fmla="*/ 0 w 122"/>
                <a:gd name="T11" fmla="*/ 1 h 60"/>
                <a:gd name="T12" fmla="*/ 3 w 122"/>
                <a:gd name="T13" fmla="*/ 0 h 60"/>
                <a:gd name="T14" fmla="*/ 118 w 122"/>
                <a:gd name="T15" fmla="*/ 0 h 60"/>
                <a:gd name="T16" fmla="*/ 122 w 122"/>
                <a:gd name="T17" fmla="*/ 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60">
                  <a:moveTo>
                    <a:pt x="122" y="1"/>
                  </a:moveTo>
                  <a:cubicBezTo>
                    <a:pt x="122" y="50"/>
                    <a:pt x="122" y="50"/>
                    <a:pt x="122" y="50"/>
                  </a:cubicBezTo>
                  <a:cubicBezTo>
                    <a:pt x="122" y="55"/>
                    <a:pt x="117" y="60"/>
                    <a:pt x="111" y="60"/>
                  </a:cubicBezTo>
                  <a:cubicBezTo>
                    <a:pt x="10" y="60"/>
                    <a:pt x="10" y="60"/>
                    <a:pt x="10" y="60"/>
                  </a:cubicBezTo>
                  <a:cubicBezTo>
                    <a:pt x="4" y="60"/>
                    <a:pt x="0" y="55"/>
                    <a:pt x="0" y="50"/>
                  </a:cubicBezTo>
                  <a:cubicBezTo>
                    <a:pt x="0" y="1"/>
                    <a:pt x="0" y="1"/>
                    <a:pt x="0" y="1"/>
                  </a:cubicBezTo>
                  <a:cubicBezTo>
                    <a:pt x="1" y="1"/>
                    <a:pt x="2" y="0"/>
                    <a:pt x="3" y="0"/>
                  </a:cubicBezTo>
                  <a:cubicBezTo>
                    <a:pt x="118" y="0"/>
                    <a:pt x="118" y="0"/>
                    <a:pt x="118" y="0"/>
                  </a:cubicBezTo>
                  <a:cubicBezTo>
                    <a:pt x="119" y="0"/>
                    <a:pt x="120" y="1"/>
                    <a:pt x="122" y="1"/>
                  </a:cubicBezTo>
                  <a:close/>
                </a:path>
              </a:pathLst>
            </a:custGeom>
            <a:solidFill>
              <a:srgbClr val="417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24" name="Freeform 184"/>
            <p:cNvSpPr/>
            <p:nvPr/>
          </p:nvSpPr>
          <p:spPr bwMode="auto">
            <a:xfrm>
              <a:off x="3659188" y="5500689"/>
              <a:ext cx="34925" cy="55563"/>
            </a:xfrm>
            <a:custGeom>
              <a:avLst/>
              <a:gdLst>
                <a:gd name="T0" fmla="*/ 16 w 16"/>
                <a:gd name="T1" fmla="*/ 4 h 25"/>
                <a:gd name="T2" fmla="*/ 13 w 16"/>
                <a:gd name="T3" fmla="*/ 21 h 25"/>
                <a:gd name="T4" fmla="*/ 3 w 16"/>
                <a:gd name="T5" fmla="*/ 21 h 25"/>
                <a:gd name="T6" fmla="*/ 1 w 16"/>
                <a:gd name="T7" fmla="*/ 4 h 25"/>
                <a:gd name="T8" fmla="*/ 16 w 16"/>
                <a:gd name="T9" fmla="*/ 4 h 25"/>
              </a:gdLst>
              <a:ahLst/>
              <a:cxnLst>
                <a:cxn ang="0">
                  <a:pos x="T0" y="T1"/>
                </a:cxn>
                <a:cxn ang="0">
                  <a:pos x="T2" y="T3"/>
                </a:cxn>
                <a:cxn ang="0">
                  <a:pos x="T4" y="T5"/>
                </a:cxn>
                <a:cxn ang="0">
                  <a:pos x="T6" y="T7"/>
                </a:cxn>
                <a:cxn ang="0">
                  <a:pos x="T8" y="T9"/>
                </a:cxn>
              </a:cxnLst>
              <a:rect l="0" t="0" r="r" b="b"/>
              <a:pathLst>
                <a:path w="16" h="25">
                  <a:moveTo>
                    <a:pt x="16" y="4"/>
                  </a:moveTo>
                  <a:cubicBezTo>
                    <a:pt x="13" y="21"/>
                    <a:pt x="13" y="21"/>
                    <a:pt x="13" y="21"/>
                  </a:cubicBezTo>
                  <a:cubicBezTo>
                    <a:pt x="12" y="25"/>
                    <a:pt x="4" y="25"/>
                    <a:pt x="3" y="21"/>
                  </a:cubicBezTo>
                  <a:cubicBezTo>
                    <a:pt x="1" y="4"/>
                    <a:pt x="1" y="4"/>
                    <a:pt x="1" y="4"/>
                  </a:cubicBezTo>
                  <a:cubicBezTo>
                    <a:pt x="0" y="0"/>
                    <a:pt x="16" y="0"/>
                    <a:pt x="16" y="4"/>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25" name="Freeform 185"/>
            <p:cNvSpPr/>
            <p:nvPr/>
          </p:nvSpPr>
          <p:spPr bwMode="auto">
            <a:xfrm>
              <a:off x="3794125" y="5500689"/>
              <a:ext cx="36513" cy="55563"/>
            </a:xfrm>
            <a:custGeom>
              <a:avLst/>
              <a:gdLst>
                <a:gd name="T0" fmla="*/ 16 w 16"/>
                <a:gd name="T1" fmla="*/ 4 h 25"/>
                <a:gd name="T2" fmla="*/ 13 w 16"/>
                <a:gd name="T3" fmla="*/ 21 h 25"/>
                <a:gd name="T4" fmla="*/ 3 w 16"/>
                <a:gd name="T5" fmla="*/ 21 h 25"/>
                <a:gd name="T6" fmla="*/ 1 w 16"/>
                <a:gd name="T7" fmla="*/ 4 h 25"/>
                <a:gd name="T8" fmla="*/ 16 w 16"/>
                <a:gd name="T9" fmla="*/ 4 h 25"/>
              </a:gdLst>
              <a:ahLst/>
              <a:cxnLst>
                <a:cxn ang="0">
                  <a:pos x="T0" y="T1"/>
                </a:cxn>
                <a:cxn ang="0">
                  <a:pos x="T2" y="T3"/>
                </a:cxn>
                <a:cxn ang="0">
                  <a:pos x="T4" y="T5"/>
                </a:cxn>
                <a:cxn ang="0">
                  <a:pos x="T6" y="T7"/>
                </a:cxn>
                <a:cxn ang="0">
                  <a:pos x="T8" y="T9"/>
                </a:cxn>
              </a:cxnLst>
              <a:rect l="0" t="0" r="r" b="b"/>
              <a:pathLst>
                <a:path w="16" h="25">
                  <a:moveTo>
                    <a:pt x="16" y="4"/>
                  </a:moveTo>
                  <a:cubicBezTo>
                    <a:pt x="13" y="21"/>
                    <a:pt x="13" y="21"/>
                    <a:pt x="13" y="21"/>
                  </a:cubicBezTo>
                  <a:cubicBezTo>
                    <a:pt x="12" y="25"/>
                    <a:pt x="4" y="25"/>
                    <a:pt x="3" y="21"/>
                  </a:cubicBezTo>
                  <a:cubicBezTo>
                    <a:pt x="1" y="4"/>
                    <a:pt x="1" y="4"/>
                    <a:pt x="1" y="4"/>
                  </a:cubicBezTo>
                  <a:cubicBezTo>
                    <a:pt x="0" y="0"/>
                    <a:pt x="16" y="0"/>
                    <a:pt x="16" y="4"/>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26" name="Freeform 186"/>
            <p:cNvSpPr/>
            <p:nvPr/>
          </p:nvSpPr>
          <p:spPr bwMode="auto">
            <a:xfrm>
              <a:off x="3798888" y="5505451"/>
              <a:ext cx="26988" cy="46038"/>
            </a:xfrm>
            <a:custGeom>
              <a:avLst/>
              <a:gdLst>
                <a:gd name="T0" fmla="*/ 11 w 12"/>
                <a:gd name="T1" fmla="*/ 4 h 21"/>
                <a:gd name="T2" fmla="*/ 10 w 12"/>
                <a:gd name="T3" fmla="*/ 17 h 21"/>
                <a:gd name="T4" fmla="*/ 3 w 12"/>
                <a:gd name="T5" fmla="*/ 17 h 21"/>
                <a:gd name="T6" fmla="*/ 1 w 12"/>
                <a:gd name="T7" fmla="*/ 4 h 21"/>
                <a:gd name="T8" fmla="*/ 11 w 12"/>
                <a:gd name="T9" fmla="*/ 4 h 21"/>
              </a:gdLst>
              <a:ahLst/>
              <a:cxnLst>
                <a:cxn ang="0">
                  <a:pos x="T0" y="T1"/>
                </a:cxn>
                <a:cxn ang="0">
                  <a:pos x="T2" y="T3"/>
                </a:cxn>
                <a:cxn ang="0">
                  <a:pos x="T4" y="T5"/>
                </a:cxn>
                <a:cxn ang="0">
                  <a:pos x="T6" y="T7"/>
                </a:cxn>
                <a:cxn ang="0">
                  <a:pos x="T8" y="T9"/>
                </a:cxn>
              </a:cxnLst>
              <a:rect l="0" t="0" r="r" b="b"/>
              <a:pathLst>
                <a:path w="12" h="21">
                  <a:moveTo>
                    <a:pt x="11" y="4"/>
                  </a:moveTo>
                  <a:cubicBezTo>
                    <a:pt x="10" y="17"/>
                    <a:pt x="10" y="17"/>
                    <a:pt x="10" y="17"/>
                  </a:cubicBezTo>
                  <a:cubicBezTo>
                    <a:pt x="9" y="21"/>
                    <a:pt x="3" y="21"/>
                    <a:pt x="3" y="17"/>
                  </a:cubicBezTo>
                  <a:cubicBezTo>
                    <a:pt x="1" y="4"/>
                    <a:pt x="1" y="4"/>
                    <a:pt x="1" y="4"/>
                  </a:cubicBezTo>
                  <a:cubicBezTo>
                    <a:pt x="0" y="0"/>
                    <a:pt x="12" y="0"/>
                    <a:pt x="11" y="4"/>
                  </a:cubicBezTo>
                  <a:close/>
                </a:path>
              </a:pathLst>
            </a:custGeom>
            <a:solidFill>
              <a:srgbClr val="417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27" name="Freeform 187"/>
            <p:cNvSpPr/>
            <p:nvPr/>
          </p:nvSpPr>
          <p:spPr bwMode="auto">
            <a:xfrm>
              <a:off x="3663950" y="5505451"/>
              <a:ext cx="25400" cy="46038"/>
            </a:xfrm>
            <a:custGeom>
              <a:avLst/>
              <a:gdLst>
                <a:gd name="T0" fmla="*/ 11 w 12"/>
                <a:gd name="T1" fmla="*/ 4 h 21"/>
                <a:gd name="T2" fmla="*/ 10 w 12"/>
                <a:gd name="T3" fmla="*/ 17 h 21"/>
                <a:gd name="T4" fmla="*/ 3 w 12"/>
                <a:gd name="T5" fmla="*/ 17 h 21"/>
                <a:gd name="T6" fmla="*/ 1 w 12"/>
                <a:gd name="T7" fmla="*/ 4 h 21"/>
                <a:gd name="T8" fmla="*/ 11 w 12"/>
                <a:gd name="T9" fmla="*/ 4 h 21"/>
              </a:gdLst>
              <a:ahLst/>
              <a:cxnLst>
                <a:cxn ang="0">
                  <a:pos x="T0" y="T1"/>
                </a:cxn>
                <a:cxn ang="0">
                  <a:pos x="T2" y="T3"/>
                </a:cxn>
                <a:cxn ang="0">
                  <a:pos x="T4" y="T5"/>
                </a:cxn>
                <a:cxn ang="0">
                  <a:pos x="T6" y="T7"/>
                </a:cxn>
                <a:cxn ang="0">
                  <a:pos x="T8" y="T9"/>
                </a:cxn>
              </a:cxnLst>
              <a:rect l="0" t="0" r="r" b="b"/>
              <a:pathLst>
                <a:path w="12" h="21">
                  <a:moveTo>
                    <a:pt x="11" y="4"/>
                  </a:moveTo>
                  <a:cubicBezTo>
                    <a:pt x="10" y="17"/>
                    <a:pt x="10" y="17"/>
                    <a:pt x="10" y="17"/>
                  </a:cubicBezTo>
                  <a:cubicBezTo>
                    <a:pt x="9" y="21"/>
                    <a:pt x="3" y="21"/>
                    <a:pt x="3" y="17"/>
                  </a:cubicBezTo>
                  <a:cubicBezTo>
                    <a:pt x="1" y="4"/>
                    <a:pt x="1" y="4"/>
                    <a:pt x="1" y="4"/>
                  </a:cubicBezTo>
                  <a:cubicBezTo>
                    <a:pt x="0" y="0"/>
                    <a:pt x="12" y="0"/>
                    <a:pt x="11" y="4"/>
                  </a:cubicBezTo>
                  <a:close/>
                </a:path>
              </a:pathLst>
            </a:custGeom>
            <a:solidFill>
              <a:srgbClr val="417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28" name="Freeform 188"/>
            <p:cNvSpPr/>
            <p:nvPr/>
          </p:nvSpPr>
          <p:spPr bwMode="auto">
            <a:xfrm>
              <a:off x="3819525" y="5275264"/>
              <a:ext cx="125413" cy="565150"/>
            </a:xfrm>
            <a:custGeom>
              <a:avLst/>
              <a:gdLst>
                <a:gd name="T0" fmla="*/ 19 w 56"/>
                <a:gd name="T1" fmla="*/ 0 h 253"/>
                <a:gd name="T2" fmla="*/ 48 w 56"/>
                <a:gd name="T3" fmla="*/ 0 h 253"/>
                <a:gd name="T4" fmla="*/ 55 w 56"/>
                <a:gd name="T5" fmla="*/ 8 h 253"/>
                <a:gd name="T6" fmla="*/ 49 w 56"/>
                <a:gd name="T7" fmla="*/ 127 h 253"/>
                <a:gd name="T8" fmla="*/ 46 w 56"/>
                <a:gd name="T9" fmla="*/ 201 h 253"/>
                <a:gd name="T10" fmla="*/ 48 w 56"/>
                <a:gd name="T11" fmla="*/ 226 h 253"/>
                <a:gd name="T12" fmla="*/ 19 w 56"/>
                <a:gd name="T13" fmla="*/ 250 h 253"/>
                <a:gd name="T14" fmla="*/ 4 w 56"/>
                <a:gd name="T15" fmla="*/ 246 h 253"/>
                <a:gd name="T16" fmla="*/ 21 w 56"/>
                <a:gd name="T17" fmla="*/ 222 h 253"/>
                <a:gd name="T18" fmla="*/ 20 w 56"/>
                <a:gd name="T19" fmla="*/ 122 h 253"/>
                <a:gd name="T20" fmla="*/ 12 w 56"/>
                <a:gd name="T21" fmla="*/ 8 h 253"/>
                <a:gd name="T22" fmla="*/ 19 w 56"/>
                <a:gd name="T23"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253">
                  <a:moveTo>
                    <a:pt x="19" y="0"/>
                  </a:moveTo>
                  <a:cubicBezTo>
                    <a:pt x="48" y="0"/>
                    <a:pt x="48" y="0"/>
                    <a:pt x="48" y="0"/>
                  </a:cubicBezTo>
                  <a:cubicBezTo>
                    <a:pt x="52" y="0"/>
                    <a:pt x="55" y="4"/>
                    <a:pt x="55" y="8"/>
                  </a:cubicBezTo>
                  <a:cubicBezTo>
                    <a:pt x="54" y="50"/>
                    <a:pt x="56" y="84"/>
                    <a:pt x="49" y="127"/>
                  </a:cubicBezTo>
                  <a:cubicBezTo>
                    <a:pt x="47" y="147"/>
                    <a:pt x="48" y="172"/>
                    <a:pt x="46" y="201"/>
                  </a:cubicBezTo>
                  <a:cubicBezTo>
                    <a:pt x="44" y="216"/>
                    <a:pt x="49" y="223"/>
                    <a:pt x="48" y="226"/>
                  </a:cubicBezTo>
                  <a:cubicBezTo>
                    <a:pt x="47" y="229"/>
                    <a:pt x="31" y="253"/>
                    <a:pt x="19" y="250"/>
                  </a:cubicBezTo>
                  <a:cubicBezTo>
                    <a:pt x="4" y="246"/>
                    <a:pt x="4" y="246"/>
                    <a:pt x="4" y="246"/>
                  </a:cubicBezTo>
                  <a:cubicBezTo>
                    <a:pt x="0" y="245"/>
                    <a:pt x="20" y="226"/>
                    <a:pt x="21" y="222"/>
                  </a:cubicBezTo>
                  <a:cubicBezTo>
                    <a:pt x="30" y="185"/>
                    <a:pt x="23" y="157"/>
                    <a:pt x="20" y="122"/>
                  </a:cubicBezTo>
                  <a:cubicBezTo>
                    <a:pt x="16" y="86"/>
                    <a:pt x="12" y="44"/>
                    <a:pt x="12" y="8"/>
                  </a:cubicBezTo>
                  <a:cubicBezTo>
                    <a:pt x="12" y="4"/>
                    <a:pt x="15" y="0"/>
                    <a:pt x="19" y="0"/>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29" name="Freeform 189"/>
            <p:cNvSpPr/>
            <p:nvPr/>
          </p:nvSpPr>
          <p:spPr bwMode="auto">
            <a:xfrm>
              <a:off x="3792538" y="5759451"/>
              <a:ext cx="147638" cy="104775"/>
            </a:xfrm>
            <a:custGeom>
              <a:avLst/>
              <a:gdLst>
                <a:gd name="T0" fmla="*/ 58 w 66"/>
                <a:gd name="T1" fmla="*/ 0 h 47"/>
                <a:gd name="T2" fmla="*/ 66 w 66"/>
                <a:gd name="T3" fmla="*/ 21 h 47"/>
                <a:gd name="T4" fmla="*/ 62 w 66"/>
                <a:gd name="T5" fmla="*/ 29 h 47"/>
                <a:gd name="T6" fmla="*/ 57 w 66"/>
                <a:gd name="T7" fmla="*/ 30 h 47"/>
                <a:gd name="T8" fmla="*/ 45 w 66"/>
                <a:gd name="T9" fmla="*/ 37 h 47"/>
                <a:gd name="T10" fmla="*/ 26 w 66"/>
                <a:gd name="T11" fmla="*/ 45 h 47"/>
                <a:gd name="T12" fmla="*/ 9 w 66"/>
                <a:gd name="T13" fmla="*/ 43 h 47"/>
                <a:gd name="T14" fmla="*/ 27 w 66"/>
                <a:gd name="T15" fmla="*/ 13 h 47"/>
                <a:gd name="T16" fmla="*/ 25 w 66"/>
                <a:gd name="T17" fmla="*/ 28 h 47"/>
                <a:gd name="T18" fmla="*/ 58 w 66"/>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47">
                  <a:moveTo>
                    <a:pt x="58" y="0"/>
                  </a:moveTo>
                  <a:cubicBezTo>
                    <a:pt x="62" y="4"/>
                    <a:pt x="66" y="15"/>
                    <a:pt x="66" y="21"/>
                  </a:cubicBezTo>
                  <a:cubicBezTo>
                    <a:pt x="65" y="27"/>
                    <a:pt x="65" y="28"/>
                    <a:pt x="62" y="29"/>
                  </a:cubicBezTo>
                  <a:cubicBezTo>
                    <a:pt x="58" y="31"/>
                    <a:pt x="57" y="31"/>
                    <a:pt x="57" y="30"/>
                  </a:cubicBezTo>
                  <a:cubicBezTo>
                    <a:pt x="56" y="28"/>
                    <a:pt x="48" y="35"/>
                    <a:pt x="45" y="37"/>
                  </a:cubicBezTo>
                  <a:cubicBezTo>
                    <a:pt x="41" y="40"/>
                    <a:pt x="36" y="43"/>
                    <a:pt x="26" y="45"/>
                  </a:cubicBezTo>
                  <a:cubicBezTo>
                    <a:pt x="20" y="47"/>
                    <a:pt x="12" y="47"/>
                    <a:pt x="9" y="43"/>
                  </a:cubicBezTo>
                  <a:cubicBezTo>
                    <a:pt x="0" y="34"/>
                    <a:pt x="19" y="23"/>
                    <a:pt x="27" y="13"/>
                  </a:cubicBezTo>
                  <a:cubicBezTo>
                    <a:pt x="23" y="20"/>
                    <a:pt x="13" y="27"/>
                    <a:pt x="25" y="28"/>
                  </a:cubicBezTo>
                  <a:cubicBezTo>
                    <a:pt x="45" y="29"/>
                    <a:pt x="58" y="15"/>
                    <a:pt x="58" y="0"/>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30" name="Freeform 190"/>
            <p:cNvSpPr/>
            <p:nvPr/>
          </p:nvSpPr>
          <p:spPr bwMode="auto">
            <a:xfrm>
              <a:off x="3900488" y="5275264"/>
              <a:ext cx="123825" cy="565150"/>
            </a:xfrm>
            <a:custGeom>
              <a:avLst/>
              <a:gdLst>
                <a:gd name="T0" fmla="*/ 19 w 56"/>
                <a:gd name="T1" fmla="*/ 0 h 253"/>
                <a:gd name="T2" fmla="*/ 48 w 56"/>
                <a:gd name="T3" fmla="*/ 0 h 253"/>
                <a:gd name="T4" fmla="*/ 55 w 56"/>
                <a:gd name="T5" fmla="*/ 8 h 253"/>
                <a:gd name="T6" fmla="*/ 49 w 56"/>
                <a:gd name="T7" fmla="*/ 127 h 253"/>
                <a:gd name="T8" fmla="*/ 45 w 56"/>
                <a:gd name="T9" fmla="*/ 201 h 253"/>
                <a:gd name="T10" fmla="*/ 48 w 56"/>
                <a:gd name="T11" fmla="*/ 226 h 253"/>
                <a:gd name="T12" fmla="*/ 19 w 56"/>
                <a:gd name="T13" fmla="*/ 250 h 253"/>
                <a:gd name="T14" fmla="*/ 4 w 56"/>
                <a:gd name="T15" fmla="*/ 246 h 253"/>
                <a:gd name="T16" fmla="*/ 21 w 56"/>
                <a:gd name="T17" fmla="*/ 222 h 253"/>
                <a:gd name="T18" fmla="*/ 19 w 56"/>
                <a:gd name="T19" fmla="*/ 122 h 253"/>
                <a:gd name="T20" fmla="*/ 11 w 56"/>
                <a:gd name="T21" fmla="*/ 8 h 253"/>
                <a:gd name="T22" fmla="*/ 19 w 56"/>
                <a:gd name="T23"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253">
                  <a:moveTo>
                    <a:pt x="19" y="0"/>
                  </a:moveTo>
                  <a:cubicBezTo>
                    <a:pt x="48" y="0"/>
                    <a:pt x="48" y="0"/>
                    <a:pt x="48" y="0"/>
                  </a:cubicBezTo>
                  <a:cubicBezTo>
                    <a:pt x="52" y="0"/>
                    <a:pt x="55" y="4"/>
                    <a:pt x="55" y="8"/>
                  </a:cubicBezTo>
                  <a:cubicBezTo>
                    <a:pt x="54" y="50"/>
                    <a:pt x="56" y="84"/>
                    <a:pt x="49" y="127"/>
                  </a:cubicBezTo>
                  <a:cubicBezTo>
                    <a:pt x="46" y="147"/>
                    <a:pt x="48" y="172"/>
                    <a:pt x="45" y="201"/>
                  </a:cubicBezTo>
                  <a:cubicBezTo>
                    <a:pt x="44" y="216"/>
                    <a:pt x="49" y="223"/>
                    <a:pt x="48" y="226"/>
                  </a:cubicBezTo>
                  <a:cubicBezTo>
                    <a:pt x="46" y="229"/>
                    <a:pt x="31" y="253"/>
                    <a:pt x="19" y="250"/>
                  </a:cubicBezTo>
                  <a:cubicBezTo>
                    <a:pt x="4" y="246"/>
                    <a:pt x="4" y="246"/>
                    <a:pt x="4" y="246"/>
                  </a:cubicBezTo>
                  <a:cubicBezTo>
                    <a:pt x="0" y="245"/>
                    <a:pt x="20" y="226"/>
                    <a:pt x="21" y="222"/>
                  </a:cubicBezTo>
                  <a:cubicBezTo>
                    <a:pt x="30" y="185"/>
                    <a:pt x="23" y="157"/>
                    <a:pt x="19" y="122"/>
                  </a:cubicBezTo>
                  <a:cubicBezTo>
                    <a:pt x="16" y="86"/>
                    <a:pt x="11" y="44"/>
                    <a:pt x="11" y="8"/>
                  </a:cubicBezTo>
                  <a:cubicBezTo>
                    <a:pt x="11" y="4"/>
                    <a:pt x="15" y="0"/>
                    <a:pt x="19" y="0"/>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31" name="Freeform 191"/>
            <p:cNvSpPr/>
            <p:nvPr/>
          </p:nvSpPr>
          <p:spPr bwMode="auto">
            <a:xfrm>
              <a:off x="3873500" y="5759451"/>
              <a:ext cx="146050" cy="104775"/>
            </a:xfrm>
            <a:custGeom>
              <a:avLst/>
              <a:gdLst>
                <a:gd name="T0" fmla="*/ 58 w 66"/>
                <a:gd name="T1" fmla="*/ 0 h 47"/>
                <a:gd name="T2" fmla="*/ 66 w 66"/>
                <a:gd name="T3" fmla="*/ 21 h 47"/>
                <a:gd name="T4" fmla="*/ 62 w 66"/>
                <a:gd name="T5" fmla="*/ 29 h 47"/>
                <a:gd name="T6" fmla="*/ 56 w 66"/>
                <a:gd name="T7" fmla="*/ 30 h 47"/>
                <a:gd name="T8" fmla="*/ 45 w 66"/>
                <a:gd name="T9" fmla="*/ 37 h 47"/>
                <a:gd name="T10" fmla="*/ 26 w 66"/>
                <a:gd name="T11" fmla="*/ 45 h 47"/>
                <a:gd name="T12" fmla="*/ 9 w 66"/>
                <a:gd name="T13" fmla="*/ 43 h 47"/>
                <a:gd name="T14" fmla="*/ 27 w 66"/>
                <a:gd name="T15" fmla="*/ 13 h 47"/>
                <a:gd name="T16" fmla="*/ 24 w 66"/>
                <a:gd name="T17" fmla="*/ 28 h 47"/>
                <a:gd name="T18" fmla="*/ 58 w 66"/>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47">
                  <a:moveTo>
                    <a:pt x="58" y="0"/>
                  </a:moveTo>
                  <a:cubicBezTo>
                    <a:pt x="62" y="4"/>
                    <a:pt x="66" y="15"/>
                    <a:pt x="66" y="21"/>
                  </a:cubicBezTo>
                  <a:cubicBezTo>
                    <a:pt x="65" y="27"/>
                    <a:pt x="65" y="28"/>
                    <a:pt x="62" y="29"/>
                  </a:cubicBezTo>
                  <a:cubicBezTo>
                    <a:pt x="58" y="31"/>
                    <a:pt x="57" y="31"/>
                    <a:pt x="56" y="30"/>
                  </a:cubicBezTo>
                  <a:cubicBezTo>
                    <a:pt x="56" y="28"/>
                    <a:pt x="48" y="35"/>
                    <a:pt x="45" y="37"/>
                  </a:cubicBezTo>
                  <a:cubicBezTo>
                    <a:pt x="41" y="40"/>
                    <a:pt x="36" y="43"/>
                    <a:pt x="26" y="45"/>
                  </a:cubicBezTo>
                  <a:cubicBezTo>
                    <a:pt x="20" y="47"/>
                    <a:pt x="12" y="47"/>
                    <a:pt x="9" y="43"/>
                  </a:cubicBezTo>
                  <a:cubicBezTo>
                    <a:pt x="0" y="34"/>
                    <a:pt x="19" y="23"/>
                    <a:pt x="27" y="13"/>
                  </a:cubicBezTo>
                  <a:cubicBezTo>
                    <a:pt x="23" y="20"/>
                    <a:pt x="13" y="27"/>
                    <a:pt x="24" y="28"/>
                  </a:cubicBezTo>
                  <a:cubicBezTo>
                    <a:pt x="45" y="29"/>
                    <a:pt x="58" y="15"/>
                    <a:pt x="58" y="0"/>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32" name="Freeform 192"/>
            <p:cNvSpPr/>
            <p:nvPr/>
          </p:nvSpPr>
          <p:spPr bwMode="auto">
            <a:xfrm>
              <a:off x="3798888" y="5153026"/>
              <a:ext cx="279400" cy="323850"/>
            </a:xfrm>
            <a:custGeom>
              <a:avLst/>
              <a:gdLst>
                <a:gd name="T0" fmla="*/ 102 w 125"/>
                <a:gd name="T1" fmla="*/ 0 h 145"/>
                <a:gd name="T2" fmla="*/ 108 w 125"/>
                <a:gd name="T3" fmla="*/ 140 h 145"/>
                <a:gd name="T4" fmla="*/ 16 w 125"/>
                <a:gd name="T5" fmla="*/ 140 h 145"/>
                <a:gd name="T6" fmla="*/ 22 w 125"/>
                <a:gd name="T7" fmla="*/ 0 h 145"/>
                <a:gd name="T8" fmla="*/ 102 w 125"/>
                <a:gd name="T9" fmla="*/ 0 h 145"/>
              </a:gdLst>
              <a:ahLst/>
              <a:cxnLst>
                <a:cxn ang="0">
                  <a:pos x="T0" y="T1"/>
                </a:cxn>
                <a:cxn ang="0">
                  <a:pos x="T2" y="T3"/>
                </a:cxn>
                <a:cxn ang="0">
                  <a:pos x="T4" y="T5"/>
                </a:cxn>
                <a:cxn ang="0">
                  <a:pos x="T6" y="T7"/>
                </a:cxn>
                <a:cxn ang="0">
                  <a:pos x="T8" y="T9"/>
                </a:cxn>
              </a:cxnLst>
              <a:rect l="0" t="0" r="r" b="b"/>
              <a:pathLst>
                <a:path w="125" h="145">
                  <a:moveTo>
                    <a:pt x="102" y="0"/>
                  </a:moveTo>
                  <a:cubicBezTo>
                    <a:pt x="109" y="16"/>
                    <a:pt x="125" y="69"/>
                    <a:pt x="108" y="140"/>
                  </a:cubicBezTo>
                  <a:cubicBezTo>
                    <a:pt x="103" y="145"/>
                    <a:pt x="19" y="144"/>
                    <a:pt x="16" y="140"/>
                  </a:cubicBezTo>
                  <a:cubicBezTo>
                    <a:pt x="0" y="71"/>
                    <a:pt x="14" y="14"/>
                    <a:pt x="22" y="0"/>
                  </a:cubicBezTo>
                  <a:lnTo>
                    <a:pt x="102"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33" name="Freeform 193"/>
            <p:cNvSpPr/>
            <p:nvPr/>
          </p:nvSpPr>
          <p:spPr bwMode="auto">
            <a:xfrm>
              <a:off x="3743325" y="4924426"/>
              <a:ext cx="115888" cy="334963"/>
            </a:xfrm>
            <a:custGeom>
              <a:avLst/>
              <a:gdLst>
                <a:gd name="T0" fmla="*/ 73 w 73"/>
                <a:gd name="T1" fmla="*/ 14 h 211"/>
                <a:gd name="T2" fmla="*/ 37 w 73"/>
                <a:gd name="T3" fmla="*/ 0 h 211"/>
                <a:gd name="T4" fmla="*/ 0 w 73"/>
                <a:gd name="T5" fmla="*/ 201 h 211"/>
                <a:gd name="T6" fmla="*/ 41 w 73"/>
                <a:gd name="T7" fmla="*/ 211 h 211"/>
                <a:gd name="T8" fmla="*/ 73 w 73"/>
                <a:gd name="T9" fmla="*/ 14 h 211"/>
              </a:gdLst>
              <a:ahLst/>
              <a:cxnLst>
                <a:cxn ang="0">
                  <a:pos x="T0" y="T1"/>
                </a:cxn>
                <a:cxn ang="0">
                  <a:pos x="T2" y="T3"/>
                </a:cxn>
                <a:cxn ang="0">
                  <a:pos x="T4" y="T5"/>
                </a:cxn>
                <a:cxn ang="0">
                  <a:pos x="T6" y="T7"/>
                </a:cxn>
                <a:cxn ang="0">
                  <a:pos x="T8" y="T9"/>
                </a:cxn>
              </a:cxnLst>
              <a:rect l="0" t="0" r="r" b="b"/>
              <a:pathLst>
                <a:path w="73" h="211">
                  <a:moveTo>
                    <a:pt x="73" y="14"/>
                  </a:moveTo>
                  <a:lnTo>
                    <a:pt x="37" y="0"/>
                  </a:lnTo>
                  <a:lnTo>
                    <a:pt x="0" y="201"/>
                  </a:lnTo>
                  <a:lnTo>
                    <a:pt x="41" y="211"/>
                  </a:lnTo>
                  <a:lnTo>
                    <a:pt x="73" y="14"/>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34" name="Freeform 194"/>
            <p:cNvSpPr/>
            <p:nvPr/>
          </p:nvSpPr>
          <p:spPr bwMode="auto">
            <a:xfrm>
              <a:off x="3824288" y="4929189"/>
              <a:ext cx="88900" cy="160338"/>
            </a:xfrm>
            <a:custGeom>
              <a:avLst/>
              <a:gdLst>
                <a:gd name="T0" fmla="*/ 15 w 40"/>
                <a:gd name="T1" fmla="*/ 72 h 72"/>
                <a:gd name="T2" fmla="*/ 1 w 40"/>
                <a:gd name="T3" fmla="*/ 38 h 72"/>
                <a:gd name="T4" fmla="*/ 6 w 40"/>
                <a:gd name="T5" fmla="*/ 7 h 72"/>
                <a:gd name="T6" fmla="*/ 15 w 40"/>
                <a:gd name="T7" fmla="*/ 72 h 72"/>
              </a:gdLst>
              <a:ahLst/>
              <a:cxnLst>
                <a:cxn ang="0">
                  <a:pos x="T0" y="T1"/>
                </a:cxn>
                <a:cxn ang="0">
                  <a:pos x="T2" y="T3"/>
                </a:cxn>
                <a:cxn ang="0">
                  <a:pos x="T4" y="T5"/>
                </a:cxn>
                <a:cxn ang="0">
                  <a:pos x="T6" y="T7"/>
                </a:cxn>
              </a:cxnLst>
              <a:rect l="0" t="0" r="r" b="b"/>
              <a:pathLst>
                <a:path w="40" h="72">
                  <a:moveTo>
                    <a:pt x="15" y="72"/>
                  </a:moveTo>
                  <a:cubicBezTo>
                    <a:pt x="5" y="64"/>
                    <a:pt x="0" y="52"/>
                    <a:pt x="1" y="38"/>
                  </a:cubicBezTo>
                  <a:cubicBezTo>
                    <a:pt x="3" y="23"/>
                    <a:pt x="5" y="14"/>
                    <a:pt x="6" y="7"/>
                  </a:cubicBezTo>
                  <a:cubicBezTo>
                    <a:pt x="7" y="0"/>
                    <a:pt x="40" y="55"/>
                    <a:pt x="15" y="72"/>
                  </a:cubicBezTo>
                  <a:close/>
                </a:path>
              </a:pathLst>
            </a:custGeom>
            <a:solidFill>
              <a:srgbClr val="1C41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35" name="Freeform 195"/>
            <p:cNvSpPr/>
            <p:nvPr/>
          </p:nvSpPr>
          <p:spPr bwMode="auto">
            <a:xfrm>
              <a:off x="3817938" y="4857751"/>
              <a:ext cx="250825" cy="404813"/>
            </a:xfrm>
            <a:custGeom>
              <a:avLst/>
              <a:gdLst>
                <a:gd name="T0" fmla="*/ 105 w 113"/>
                <a:gd name="T1" fmla="*/ 164 h 181"/>
                <a:gd name="T2" fmla="*/ 99 w 113"/>
                <a:gd name="T3" fmla="*/ 143 h 181"/>
                <a:gd name="T4" fmla="*/ 112 w 113"/>
                <a:gd name="T5" fmla="*/ 23 h 181"/>
                <a:gd name="T6" fmla="*/ 67 w 113"/>
                <a:gd name="T7" fmla="*/ 1 h 181"/>
                <a:gd name="T8" fmla="*/ 53 w 113"/>
                <a:gd name="T9" fmla="*/ 6 h 181"/>
                <a:gd name="T10" fmla="*/ 40 w 113"/>
                <a:gd name="T11" fmla="*/ 0 h 181"/>
                <a:gd name="T12" fmla="*/ 0 w 113"/>
                <a:gd name="T13" fmla="*/ 20 h 181"/>
                <a:gd name="T14" fmla="*/ 8 w 113"/>
                <a:gd name="T15" fmla="*/ 84 h 181"/>
                <a:gd name="T16" fmla="*/ 9 w 113"/>
                <a:gd name="T17" fmla="*/ 142 h 181"/>
                <a:gd name="T18" fmla="*/ 2 w 113"/>
                <a:gd name="T19" fmla="*/ 163 h 181"/>
                <a:gd name="T20" fmla="*/ 105 w 113"/>
                <a:gd name="T21" fmla="*/ 1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81">
                  <a:moveTo>
                    <a:pt x="105" y="164"/>
                  </a:moveTo>
                  <a:cubicBezTo>
                    <a:pt x="104" y="156"/>
                    <a:pt x="102" y="149"/>
                    <a:pt x="99" y="143"/>
                  </a:cubicBezTo>
                  <a:cubicBezTo>
                    <a:pt x="86" y="103"/>
                    <a:pt x="113" y="87"/>
                    <a:pt x="112" y="23"/>
                  </a:cubicBezTo>
                  <a:cubicBezTo>
                    <a:pt x="99" y="15"/>
                    <a:pt x="77" y="9"/>
                    <a:pt x="67" y="1"/>
                  </a:cubicBezTo>
                  <a:cubicBezTo>
                    <a:pt x="62" y="5"/>
                    <a:pt x="59" y="6"/>
                    <a:pt x="53" y="6"/>
                  </a:cubicBezTo>
                  <a:cubicBezTo>
                    <a:pt x="48" y="6"/>
                    <a:pt x="45" y="5"/>
                    <a:pt x="40" y="0"/>
                  </a:cubicBezTo>
                  <a:cubicBezTo>
                    <a:pt x="33" y="6"/>
                    <a:pt x="14" y="11"/>
                    <a:pt x="0" y="20"/>
                  </a:cubicBezTo>
                  <a:cubicBezTo>
                    <a:pt x="14" y="49"/>
                    <a:pt x="3" y="53"/>
                    <a:pt x="8" y="84"/>
                  </a:cubicBezTo>
                  <a:cubicBezTo>
                    <a:pt x="12" y="110"/>
                    <a:pt x="26" y="108"/>
                    <a:pt x="9" y="142"/>
                  </a:cubicBezTo>
                  <a:cubicBezTo>
                    <a:pt x="6" y="148"/>
                    <a:pt x="4" y="155"/>
                    <a:pt x="2" y="163"/>
                  </a:cubicBezTo>
                  <a:cubicBezTo>
                    <a:pt x="25" y="181"/>
                    <a:pt x="86" y="179"/>
                    <a:pt x="105" y="16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36" name="Freeform 196"/>
            <p:cNvSpPr/>
            <p:nvPr/>
          </p:nvSpPr>
          <p:spPr bwMode="auto">
            <a:xfrm>
              <a:off x="3865563" y="4857751"/>
              <a:ext cx="125413" cy="236538"/>
            </a:xfrm>
            <a:custGeom>
              <a:avLst/>
              <a:gdLst>
                <a:gd name="T0" fmla="*/ 79 w 79"/>
                <a:gd name="T1" fmla="*/ 10 h 149"/>
                <a:gd name="T2" fmla="*/ 75 w 79"/>
                <a:gd name="T3" fmla="*/ 55 h 149"/>
                <a:gd name="T4" fmla="*/ 26 w 79"/>
                <a:gd name="T5" fmla="*/ 149 h 149"/>
                <a:gd name="T6" fmla="*/ 0 w 79"/>
                <a:gd name="T7" fmla="*/ 55 h 149"/>
                <a:gd name="T8" fmla="*/ 9 w 79"/>
                <a:gd name="T9" fmla="*/ 8 h 149"/>
                <a:gd name="T10" fmla="*/ 26 w 79"/>
                <a:gd name="T11" fmla="*/ 0 h 149"/>
                <a:gd name="T12" fmla="*/ 64 w 79"/>
                <a:gd name="T13" fmla="*/ 1 h 149"/>
                <a:gd name="T14" fmla="*/ 79 w 79"/>
                <a:gd name="T15" fmla="*/ 10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49">
                  <a:moveTo>
                    <a:pt x="79" y="10"/>
                  </a:moveTo>
                  <a:lnTo>
                    <a:pt x="75" y="55"/>
                  </a:lnTo>
                  <a:lnTo>
                    <a:pt x="26" y="149"/>
                  </a:lnTo>
                  <a:lnTo>
                    <a:pt x="0" y="55"/>
                  </a:lnTo>
                  <a:lnTo>
                    <a:pt x="9" y="8"/>
                  </a:lnTo>
                  <a:lnTo>
                    <a:pt x="26" y="0"/>
                  </a:lnTo>
                  <a:lnTo>
                    <a:pt x="64" y="1"/>
                  </a:lnTo>
                  <a:lnTo>
                    <a:pt x="79"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37" name="Rectangle 197"/>
            <p:cNvSpPr>
              <a:spLocks noChangeArrowheads="1"/>
            </p:cNvSpPr>
            <p:nvPr/>
          </p:nvSpPr>
          <p:spPr bwMode="auto">
            <a:xfrm>
              <a:off x="3903663" y="4830764"/>
              <a:ext cx="65088" cy="66675"/>
            </a:xfrm>
            <a:prstGeom prst="rect">
              <a:avLst/>
            </a:prstGeom>
            <a:solidFill>
              <a:srgbClr val="EDBD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38" name="Freeform 198"/>
            <p:cNvSpPr/>
            <p:nvPr/>
          </p:nvSpPr>
          <p:spPr bwMode="auto">
            <a:xfrm>
              <a:off x="3824288" y="4645026"/>
              <a:ext cx="222250" cy="211138"/>
            </a:xfrm>
            <a:custGeom>
              <a:avLst/>
              <a:gdLst>
                <a:gd name="T0" fmla="*/ 50 w 100"/>
                <a:gd name="T1" fmla="*/ 94 h 94"/>
                <a:gd name="T2" fmla="*/ 11 w 100"/>
                <a:gd name="T3" fmla="*/ 60 h 94"/>
                <a:gd name="T4" fmla="*/ 10 w 100"/>
                <a:gd name="T5" fmla="*/ 61 h 94"/>
                <a:gd name="T6" fmla="*/ 2 w 100"/>
                <a:gd name="T7" fmla="*/ 47 h 94"/>
                <a:gd name="T8" fmla="*/ 5 w 100"/>
                <a:gd name="T9" fmla="*/ 32 h 94"/>
                <a:gd name="T10" fmla="*/ 6 w 100"/>
                <a:gd name="T11" fmla="*/ 32 h 94"/>
                <a:gd name="T12" fmla="*/ 48 w 100"/>
                <a:gd name="T13" fmla="*/ 2 h 94"/>
                <a:gd name="T14" fmla="*/ 94 w 100"/>
                <a:gd name="T15" fmla="*/ 32 h 94"/>
                <a:gd name="T16" fmla="*/ 95 w 100"/>
                <a:gd name="T17" fmla="*/ 32 h 94"/>
                <a:gd name="T18" fmla="*/ 99 w 100"/>
                <a:gd name="T19" fmla="*/ 47 h 94"/>
                <a:gd name="T20" fmla="*/ 91 w 100"/>
                <a:gd name="T21" fmla="*/ 61 h 94"/>
                <a:gd name="T22" fmla="*/ 89 w 100"/>
                <a:gd name="T23" fmla="*/ 60 h 94"/>
                <a:gd name="T24" fmla="*/ 50 w 100"/>
                <a:gd name="T2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94">
                  <a:moveTo>
                    <a:pt x="50" y="94"/>
                  </a:moveTo>
                  <a:cubicBezTo>
                    <a:pt x="34" y="94"/>
                    <a:pt x="19" y="82"/>
                    <a:pt x="11" y="60"/>
                  </a:cubicBezTo>
                  <a:cubicBezTo>
                    <a:pt x="11" y="60"/>
                    <a:pt x="10" y="61"/>
                    <a:pt x="10" y="61"/>
                  </a:cubicBezTo>
                  <a:cubicBezTo>
                    <a:pt x="7" y="61"/>
                    <a:pt x="3" y="55"/>
                    <a:pt x="2" y="47"/>
                  </a:cubicBezTo>
                  <a:cubicBezTo>
                    <a:pt x="0" y="39"/>
                    <a:pt x="2" y="33"/>
                    <a:pt x="5" y="32"/>
                  </a:cubicBezTo>
                  <a:cubicBezTo>
                    <a:pt x="5" y="32"/>
                    <a:pt x="6" y="32"/>
                    <a:pt x="6" y="32"/>
                  </a:cubicBezTo>
                  <a:cubicBezTo>
                    <a:pt x="10" y="9"/>
                    <a:pt x="17" y="5"/>
                    <a:pt x="48" y="2"/>
                  </a:cubicBezTo>
                  <a:cubicBezTo>
                    <a:pt x="78" y="0"/>
                    <a:pt x="96" y="17"/>
                    <a:pt x="94" y="32"/>
                  </a:cubicBezTo>
                  <a:cubicBezTo>
                    <a:pt x="95" y="32"/>
                    <a:pt x="95" y="32"/>
                    <a:pt x="95" y="32"/>
                  </a:cubicBezTo>
                  <a:cubicBezTo>
                    <a:pt x="99" y="33"/>
                    <a:pt x="100" y="39"/>
                    <a:pt x="99" y="47"/>
                  </a:cubicBezTo>
                  <a:cubicBezTo>
                    <a:pt x="97" y="55"/>
                    <a:pt x="94" y="61"/>
                    <a:pt x="91" y="61"/>
                  </a:cubicBezTo>
                  <a:cubicBezTo>
                    <a:pt x="90" y="61"/>
                    <a:pt x="89" y="60"/>
                    <a:pt x="89" y="60"/>
                  </a:cubicBezTo>
                  <a:cubicBezTo>
                    <a:pt x="81" y="82"/>
                    <a:pt x="66" y="94"/>
                    <a:pt x="50" y="94"/>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39" name="Freeform 199"/>
            <p:cNvSpPr/>
            <p:nvPr/>
          </p:nvSpPr>
          <p:spPr bwMode="auto">
            <a:xfrm>
              <a:off x="3914775" y="4891089"/>
              <a:ext cx="30163" cy="42863"/>
            </a:xfrm>
            <a:custGeom>
              <a:avLst/>
              <a:gdLst>
                <a:gd name="T0" fmla="*/ 2 w 13"/>
                <a:gd name="T1" fmla="*/ 19 h 19"/>
                <a:gd name="T2" fmla="*/ 0 w 13"/>
                <a:gd name="T3" fmla="*/ 15 h 19"/>
                <a:gd name="T4" fmla="*/ 8 w 13"/>
                <a:gd name="T5" fmla="*/ 0 h 19"/>
                <a:gd name="T6" fmla="*/ 13 w 13"/>
                <a:gd name="T7" fmla="*/ 15 h 19"/>
                <a:gd name="T8" fmla="*/ 10 w 13"/>
                <a:gd name="T9" fmla="*/ 19 h 19"/>
                <a:gd name="T10" fmla="*/ 2 w 13"/>
                <a:gd name="T11" fmla="*/ 19 h 19"/>
              </a:gdLst>
              <a:ahLst/>
              <a:cxnLst>
                <a:cxn ang="0">
                  <a:pos x="T0" y="T1"/>
                </a:cxn>
                <a:cxn ang="0">
                  <a:pos x="T2" y="T3"/>
                </a:cxn>
                <a:cxn ang="0">
                  <a:pos x="T4" y="T5"/>
                </a:cxn>
                <a:cxn ang="0">
                  <a:pos x="T6" y="T7"/>
                </a:cxn>
                <a:cxn ang="0">
                  <a:pos x="T8" y="T9"/>
                </a:cxn>
                <a:cxn ang="0">
                  <a:pos x="T10" y="T11"/>
                </a:cxn>
              </a:cxnLst>
              <a:rect l="0" t="0" r="r" b="b"/>
              <a:pathLst>
                <a:path w="13" h="19">
                  <a:moveTo>
                    <a:pt x="2" y="19"/>
                  </a:moveTo>
                  <a:cubicBezTo>
                    <a:pt x="0" y="15"/>
                    <a:pt x="0" y="15"/>
                    <a:pt x="0" y="15"/>
                  </a:cubicBezTo>
                  <a:cubicBezTo>
                    <a:pt x="8" y="0"/>
                    <a:pt x="8" y="0"/>
                    <a:pt x="8" y="0"/>
                  </a:cubicBezTo>
                  <a:cubicBezTo>
                    <a:pt x="13" y="15"/>
                    <a:pt x="13" y="15"/>
                    <a:pt x="13" y="15"/>
                  </a:cubicBezTo>
                  <a:cubicBezTo>
                    <a:pt x="10" y="19"/>
                    <a:pt x="10" y="19"/>
                    <a:pt x="10" y="19"/>
                  </a:cubicBezTo>
                  <a:cubicBezTo>
                    <a:pt x="7" y="19"/>
                    <a:pt x="5" y="19"/>
                    <a:pt x="2" y="19"/>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40" name="Freeform 200"/>
            <p:cNvSpPr/>
            <p:nvPr/>
          </p:nvSpPr>
          <p:spPr bwMode="auto">
            <a:xfrm>
              <a:off x="3935413" y="4868864"/>
              <a:ext cx="92075" cy="227013"/>
            </a:xfrm>
            <a:custGeom>
              <a:avLst/>
              <a:gdLst>
                <a:gd name="T0" fmla="*/ 31 w 58"/>
                <a:gd name="T1" fmla="*/ 0 h 143"/>
                <a:gd name="T2" fmla="*/ 0 w 58"/>
                <a:gd name="T3" fmla="*/ 143 h 143"/>
                <a:gd name="T4" fmla="*/ 49 w 58"/>
                <a:gd name="T5" fmla="*/ 65 h 143"/>
                <a:gd name="T6" fmla="*/ 44 w 58"/>
                <a:gd name="T7" fmla="*/ 51 h 143"/>
                <a:gd name="T8" fmla="*/ 58 w 58"/>
                <a:gd name="T9" fmla="*/ 39 h 143"/>
                <a:gd name="T10" fmla="*/ 38 w 58"/>
                <a:gd name="T11" fmla="*/ 4 h 143"/>
                <a:gd name="T12" fmla="*/ 31 w 58"/>
                <a:gd name="T13" fmla="*/ 0 h 143"/>
              </a:gdLst>
              <a:ahLst/>
              <a:cxnLst>
                <a:cxn ang="0">
                  <a:pos x="T0" y="T1"/>
                </a:cxn>
                <a:cxn ang="0">
                  <a:pos x="T2" y="T3"/>
                </a:cxn>
                <a:cxn ang="0">
                  <a:pos x="T4" y="T5"/>
                </a:cxn>
                <a:cxn ang="0">
                  <a:pos x="T6" y="T7"/>
                </a:cxn>
                <a:cxn ang="0">
                  <a:pos x="T8" y="T9"/>
                </a:cxn>
                <a:cxn ang="0">
                  <a:pos x="T10" y="T11"/>
                </a:cxn>
                <a:cxn ang="0">
                  <a:pos x="T12" y="T13"/>
                </a:cxn>
              </a:cxnLst>
              <a:rect l="0" t="0" r="r" b="b"/>
              <a:pathLst>
                <a:path w="58" h="143">
                  <a:moveTo>
                    <a:pt x="31" y="0"/>
                  </a:moveTo>
                  <a:lnTo>
                    <a:pt x="0" y="143"/>
                  </a:lnTo>
                  <a:lnTo>
                    <a:pt x="49" y="65"/>
                  </a:lnTo>
                  <a:lnTo>
                    <a:pt x="44" y="51"/>
                  </a:lnTo>
                  <a:lnTo>
                    <a:pt x="58" y="39"/>
                  </a:lnTo>
                  <a:lnTo>
                    <a:pt x="38" y="4"/>
                  </a:lnTo>
                  <a:lnTo>
                    <a:pt x="31" y="0"/>
                  </a:ln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41" name="Freeform 201"/>
            <p:cNvSpPr/>
            <p:nvPr/>
          </p:nvSpPr>
          <p:spPr bwMode="auto">
            <a:xfrm>
              <a:off x="3897313" y="4953001"/>
              <a:ext cx="39688" cy="142875"/>
            </a:xfrm>
            <a:custGeom>
              <a:avLst/>
              <a:gdLst>
                <a:gd name="T0" fmla="*/ 24 w 25"/>
                <a:gd name="T1" fmla="*/ 0 h 90"/>
                <a:gd name="T2" fmla="*/ 13 w 25"/>
                <a:gd name="T3" fmla="*/ 0 h 90"/>
                <a:gd name="T4" fmla="*/ 0 w 25"/>
                <a:gd name="T5" fmla="*/ 61 h 90"/>
                <a:gd name="T6" fmla="*/ 10 w 25"/>
                <a:gd name="T7" fmla="*/ 90 h 90"/>
                <a:gd name="T8" fmla="*/ 25 w 25"/>
                <a:gd name="T9" fmla="*/ 61 h 90"/>
                <a:gd name="T10" fmla="*/ 24 w 25"/>
                <a:gd name="T11" fmla="*/ 0 h 90"/>
              </a:gdLst>
              <a:ahLst/>
              <a:cxnLst>
                <a:cxn ang="0">
                  <a:pos x="T0" y="T1"/>
                </a:cxn>
                <a:cxn ang="0">
                  <a:pos x="T2" y="T3"/>
                </a:cxn>
                <a:cxn ang="0">
                  <a:pos x="T4" y="T5"/>
                </a:cxn>
                <a:cxn ang="0">
                  <a:pos x="T6" y="T7"/>
                </a:cxn>
                <a:cxn ang="0">
                  <a:pos x="T8" y="T9"/>
                </a:cxn>
                <a:cxn ang="0">
                  <a:pos x="T10" y="T11"/>
                </a:cxn>
              </a:cxnLst>
              <a:rect l="0" t="0" r="r" b="b"/>
              <a:pathLst>
                <a:path w="25" h="90">
                  <a:moveTo>
                    <a:pt x="24" y="0"/>
                  </a:moveTo>
                  <a:lnTo>
                    <a:pt x="13" y="0"/>
                  </a:lnTo>
                  <a:lnTo>
                    <a:pt x="0" y="61"/>
                  </a:lnTo>
                  <a:lnTo>
                    <a:pt x="10" y="90"/>
                  </a:lnTo>
                  <a:lnTo>
                    <a:pt x="25" y="61"/>
                  </a:lnTo>
                  <a:lnTo>
                    <a:pt x="24" y="0"/>
                  </a:ln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42" name="Freeform 202"/>
            <p:cNvSpPr/>
            <p:nvPr/>
          </p:nvSpPr>
          <p:spPr bwMode="auto">
            <a:xfrm>
              <a:off x="3913188" y="4868864"/>
              <a:ext cx="98425" cy="227013"/>
            </a:xfrm>
            <a:custGeom>
              <a:avLst/>
              <a:gdLst>
                <a:gd name="T0" fmla="*/ 45 w 62"/>
                <a:gd name="T1" fmla="*/ 0 h 143"/>
                <a:gd name="T2" fmla="*/ 0 w 62"/>
                <a:gd name="T3" fmla="*/ 143 h 143"/>
                <a:gd name="T4" fmla="*/ 53 w 62"/>
                <a:gd name="T5" fmla="*/ 59 h 143"/>
                <a:gd name="T6" fmla="*/ 46 w 62"/>
                <a:gd name="T7" fmla="*/ 48 h 143"/>
                <a:gd name="T8" fmla="*/ 62 w 62"/>
                <a:gd name="T9" fmla="*/ 37 h 143"/>
                <a:gd name="T10" fmla="*/ 52 w 62"/>
                <a:gd name="T11" fmla="*/ 4 h 143"/>
                <a:gd name="T12" fmla="*/ 45 w 62"/>
                <a:gd name="T13" fmla="*/ 0 h 143"/>
              </a:gdLst>
              <a:ahLst/>
              <a:cxnLst>
                <a:cxn ang="0">
                  <a:pos x="T0" y="T1"/>
                </a:cxn>
                <a:cxn ang="0">
                  <a:pos x="T2" y="T3"/>
                </a:cxn>
                <a:cxn ang="0">
                  <a:pos x="T4" y="T5"/>
                </a:cxn>
                <a:cxn ang="0">
                  <a:pos x="T6" y="T7"/>
                </a:cxn>
                <a:cxn ang="0">
                  <a:pos x="T8" y="T9"/>
                </a:cxn>
                <a:cxn ang="0">
                  <a:pos x="T10" y="T11"/>
                </a:cxn>
                <a:cxn ang="0">
                  <a:pos x="T12" y="T13"/>
                </a:cxn>
              </a:cxnLst>
              <a:rect l="0" t="0" r="r" b="b"/>
              <a:pathLst>
                <a:path w="62" h="143">
                  <a:moveTo>
                    <a:pt x="45" y="0"/>
                  </a:moveTo>
                  <a:lnTo>
                    <a:pt x="0" y="143"/>
                  </a:lnTo>
                  <a:lnTo>
                    <a:pt x="53" y="59"/>
                  </a:lnTo>
                  <a:lnTo>
                    <a:pt x="46" y="48"/>
                  </a:lnTo>
                  <a:lnTo>
                    <a:pt x="62" y="37"/>
                  </a:lnTo>
                  <a:lnTo>
                    <a:pt x="52" y="4"/>
                  </a:lnTo>
                  <a:lnTo>
                    <a:pt x="45" y="0"/>
                  </a:ln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43" name="Freeform 203"/>
            <p:cNvSpPr/>
            <p:nvPr/>
          </p:nvSpPr>
          <p:spPr bwMode="auto">
            <a:xfrm>
              <a:off x="3840163" y="4868864"/>
              <a:ext cx="71438" cy="227013"/>
            </a:xfrm>
            <a:custGeom>
              <a:avLst/>
              <a:gdLst>
                <a:gd name="T0" fmla="*/ 31 w 45"/>
                <a:gd name="T1" fmla="*/ 0 h 143"/>
                <a:gd name="T2" fmla="*/ 45 w 45"/>
                <a:gd name="T3" fmla="*/ 143 h 143"/>
                <a:gd name="T4" fmla="*/ 4 w 45"/>
                <a:gd name="T5" fmla="*/ 65 h 143"/>
                <a:gd name="T6" fmla="*/ 12 w 45"/>
                <a:gd name="T7" fmla="*/ 51 h 143"/>
                <a:gd name="T8" fmla="*/ 0 w 45"/>
                <a:gd name="T9" fmla="*/ 39 h 143"/>
                <a:gd name="T10" fmla="*/ 18 w 45"/>
                <a:gd name="T11" fmla="*/ 6 h 143"/>
                <a:gd name="T12" fmla="*/ 31 w 45"/>
                <a:gd name="T13" fmla="*/ 0 h 143"/>
              </a:gdLst>
              <a:ahLst/>
              <a:cxnLst>
                <a:cxn ang="0">
                  <a:pos x="T0" y="T1"/>
                </a:cxn>
                <a:cxn ang="0">
                  <a:pos x="T2" y="T3"/>
                </a:cxn>
                <a:cxn ang="0">
                  <a:pos x="T4" y="T5"/>
                </a:cxn>
                <a:cxn ang="0">
                  <a:pos x="T6" y="T7"/>
                </a:cxn>
                <a:cxn ang="0">
                  <a:pos x="T8" y="T9"/>
                </a:cxn>
                <a:cxn ang="0">
                  <a:pos x="T10" y="T11"/>
                </a:cxn>
                <a:cxn ang="0">
                  <a:pos x="T12" y="T13"/>
                </a:cxn>
              </a:cxnLst>
              <a:rect l="0" t="0" r="r" b="b"/>
              <a:pathLst>
                <a:path w="45" h="143">
                  <a:moveTo>
                    <a:pt x="31" y="0"/>
                  </a:moveTo>
                  <a:lnTo>
                    <a:pt x="45" y="143"/>
                  </a:lnTo>
                  <a:lnTo>
                    <a:pt x="4" y="65"/>
                  </a:lnTo>
                  <a:lnTo>
                    <a:pt x="12" y="51"/>
                  </a:lnTo>
                  <a:lnTo>
                    <a:pt x="0" y="39"/>
                  </a:lnTo>
                  <a:lnTo>
                    <a:pt x="18" y="6"/>
                  </a:lnTo>
                  <a:lnTo>
                    <a:pt x="31" y="0"/>
                  </a:ln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44" name="Freeform 204"/>
            <p:cNvSpPr/>
            <p:nvPr/>
          </p:nvSpPr>
          <p:spPr bwMode="auto">
            <a:xfrm>
              <a:off x="3848100" y="4868864"/>
              <a:ext cx="65088" cy="227013"/>
            </a:xfrm>
            <a:custGeom>
              <a:avLst/>
              <a:gdLst>
                <a:gd name="T0" fmla="*/ 26 w 41"/>
                <a:gd name="T1" fmla="*/ 0 h 143"/>
                <a:gd name="T2" fmla="*/ 41 w 41"/>
                <a:gd name="T3" fmla="*/ 143 h 143"/>
                <a:gd name="T4" fmla="*/ 4 w 41"/>
                <a:gd name="T5" fmla="*/ 59 h 143"/>
                <a:gd name="T6" fmla="*/ 13 w 41"/>
                <a:gd name="T7" fmla="*/ 48 h 143"/>
                <a:gd name="T8" fmla="*/ 0 w 41"/>
                <a:gd name="T9" fmla="*/ 37 h 143"/>
                <a:gd name="T10" fmla="*/ 13 w 41"/>
                <a:gd name="T11" fmla="*/ 6 h 143"/>
                <a:gd name="T12" fmla="*/ 26 w 41"/>
                <a:gd name="T13" fmla="*/ 0 h 143"/>
              </a:gdLst>
              <a:ahLst/>
              <a:cxnLst>
                <a:cxn ang="0">
                  <a:pos x="T0" y="T1"/>
                </a:cxn>
                <a:cxn ang="0">
                  <a:pos x="T2" y="T3"/>
                </a:cxn>
                <a:cxn ang="0">
                  <a:pos x="T4" y="T5"/>
                </a:cxn>
                <a:cxn ang="0">
                  <a:pos x="T6" y="T7"/>
                </a:cxn>
                <a:cxn ang="0">
                  <a:pos x="T8" y="T9"/>
                </a:cxn>
                <a:cxn ang="0">
                  <a:pos x="T10" y="T11"/>
                </a:cxn>
                <a:cxn ang="0">
                  <a:pos x="T12" y="T13"/>
                </a:cxn>
              </a:cxnLst>
              <a:rect l="0" t="0" r="r" b="b"/>
              <a:pathLst>
                <a:path w="41" h="143">
                  <a:moveTo>
                    <a:pt x="26" y="0"/>
                  </a:moveTo>
                  <a:lnTo>
                    <a:pt x="41" y="143"/>
                  </a:lnTo>
                  <a:lnTo>
                    <a:pt x="4" y="59"/>
                  </a:lnTo>
                  <a:lnTo>
                    <a:pt x="13" y="48"/>
                  </a:lnTo>
                  <a:lnTo>
                    <a:pt x="0" y="37"/>
                  </a:lnTo>
                  <a:lnTo>
                    <a:pt x="13" y="6"/>
                  </a:lnTo>
                  <a:lnTo>
                    <a:pt x="26" y="0"/>
                  </a:ln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45" name="Freeform 206"/>
            <p:cNvSpPr/>
            <p:nvPr/>
          </p:nvSpPr>
          <p:spPr bwMode="auto">
            <a:xfrm>
              <a:off x="3881438" y="4857751"/>
              <a:ext cx="52388" cy="80963"/>
            </a:xfrm>
            <a:custGeom>
              <a:avLst/>
              <a:gdLst>
                <a:gd name="T0" fmla="*/ 14 w 33"/>
                <a:gd name="T1" fmla="*/ 0 h 51"/>
                <a:gd name="T2" fmla="*/ 33 w 33"/>
                <a:gd name="T3" fmla="*/ 21 h 51"/>
                <a:gd name="T4" fmla="*/ 14 w 33"/>
                <a:gd name="T5" fmla="*/ 51 h 51"/>
                <a:gd name="T6" fmla="*/ 0 w 33"/>
                <a:gd name="T7" fmla="*/ 7 h 51"/>
                <a:gd name="T8" fmla="*/ 14 w 33"/>
                <a:gd name="T9" fmla="*/ 0 h 51"/>
              </a:gdLst>
              <a:ahLst/>
              <a:cxnLst>
                <a:cxn ang="0">
                  <a:pos x="T0" y="T1"/>
                </a:cxn>
                <a:cxn ang="0">
                  <a:pos x="T2" y="T3"/>
                </a:cxn>
                <a:cxn ang="0">
                  <a:pos x="T4" y="T5"/>
                </a:cxn>
                <a:cxn ang="0">
                  <a:pos x="T6" y="T7"/>
                </a:cxn>
                <a:cxn ang="0">
                  <a:pos x="T8" y="T9"/>
                </a:cxn>
              </a:cxnLst>
              <a:rect l="0" t="0" r="r" b="b"/>
              <a:pathLst>
                <a:path w="33" h="51">
                  <a:moveTo>
                    <a:pt x="14" y="0"/>
                  </a:moveTo>
                  <a:lnTo>
                    <a:pt x="33" y="21"/>
                  </a:lnTo>
                  <a:lnTo>
                    <a:pt x="14" y="51"/>
                  </a:lnTo>
                  <a:lnTo>
                    <a:pt x="0" y="7"/>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46" name="Freeform 207"/>
            <p:cNvSpPr/>
            <p:nvPr/>
          </p:nvSpPr>
          <p:spPr bwMode="auto">
            <a:xfrm>
              <a:off x="3913188" y="4930776"/>
              <a:ext cx="28575" cy="25400"/>
            </a:xfrm>
            <a:custGeom>
              <a:avLst/>
              <a:gdLst>
                <a:gd name="T0" fmla="*/ 11 w 13"/>
                <a:gd name="T1" fmla="*/ 0 h 11"/>
                <a:gd name="T2" fmla="*/ 3 w 13"/>
                <a:gd name="T3" fmla="*/ 0 h 11"/>
                <a:gd name="T4" fmla="*/ 2 w 13"/>
                <a:gd name="T5" fmla="*/ 11 h 11"/>
                <a:gd name="T6" fmla="*/ 10 w 13"/>
                <a:gd name="T7" fmla="*/ 11 h 11"/>
                <a:gd name="T8" fmla="*/ 11 w 13"/>
                <a:gd name="T9" fmla="*/ 0 h 11"/>
              </a:gdLst>
              <a:ahLst/>
              <a:cxnLst>
                <a:cxn ang="0">
                  <a:pos x="T0" y="T1"/>
                </a:cxn>
                <a:cxn ang="0">
                  <a:pos x="T2" y="T3"/>
                </a:cxn>
                <a:cxn ang="0">
                  <a:pos x="T4" y="T5"/>
                </a:cxn>
                <a:cxn ang="0">
                  <a:pos x="T6" y="T7"/>
                </a:cxn>
                <a:cxn ang="0">
                  <a:pos x="T8" y="T9"/>
                </a:cxn>
              </a:cxnLst>
              <a:rect l="0" t="0" r="r" b="b"/>
              <a:pathLst>
                <a:path w="13" h="11">
                  <a:moveTo>
                    <a:pt x="11" y="0"/>
                  </a:moveTo>
                  <a:cubicBezTo>
                    <a:pt x="3" y="0"/>
                    <a:pt x="3" y="0"/>
                    <a:pt x="3" y="0"/>
                  </a:cubicBezTo>
                  <a:cubicBezTo>
                    <a:pt x="1" y="4"/>
                    <a:pt x="0" y="8"/>
                    <a:pt x="2" y="11"/>
                  </a:cubicBezTo>
                  <a:cubicBezTo>
                    <a:pt x="10" y="11"/>
                    <a:pt x="10" y="11"/>
                    <a:pt x="10" y="11"/>
                  </a:cubicBezTo>
                  <a:cubicBezTo>
                    <a:pt x="12" y="8"/>
                    <a:pt x="13" y="4"/>
                    <a:pt x="11" y="0"/>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47" name="Freeform 208"/>
            <p:cNvSpPr/>
            <p:nvPr/>
          </p:nvSpPr>
          <p:spPr bwMode="auto">
            <a:xfrm>
              <a:off x="3929063" y="5094289"/>
              <a:ext cx="11113" cy="158750"/>
            </a:xfrm>
            <a:custGeom>
              <a:avLst/>
              <a:gdLst>
                <a:gd name="T0" fmla="*/ 3 w 5"/>
                <a:gd name="T1" fmla="*/ 71 h 71"/>
                <a:gd name="T2" fmla="*/ 3 w 5"/>
                <a:gd name="T3" fmla="*/ 0 h 71"/>
                <a:gd name="T4" fmla="*/ 3 w 5"/>
                <a:gd name="T5" fmla="*/ 71 h 71"/>
              </a:gdLst>
              <a:ahLst/>
              <a:cxnLst>
                <a:cxn ang="0">
                  <a:pos x="T0" y="T1"/>
                </a:cxn>
                <a:cxn ang="0">
                  <a:pos x="T2" y="T3"/>
                </a:cxn>
                <a:cxn ang="0">
                  <a:pos x="T4" y="T5"/>
                </a:cxn>
              </a:cxnLst>
              <a:rect l="0" t="0" r="r" b="b"/>
              <a:pathLst>
                <a:path w="5" h="71">
                  <a:moveTo>
                    <a:pt x="3" y="71"/>
                  </a:moveTo>
                  <a:cubicBezTo>
                    <a:pt x="5" y="39"/>
                    <a:pt x="5" y="36"/>
                    <a:pt x="3" y="0"/>
                  </a:cubicBezTo>
                  <a:cubicBezTo>
                    <a:pt x="0" y="36"/>
                    <a:pt x="0" y="39"/>
                    <a:pt x="3" y="71"/>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48" name="Freeform 209"/>
            <p:cNvSpPr/>
            <p:nvPr/>
          </p:nvSpPr>
          <p:spPr bwMode="auto">
            <a:xfrm>
              <a:off x="3825876" y="4725989"/>
              <a:ext cx="31750" cy="55563"/>
            </a:xfrm>
            <a:custGeom>
              <a:avLst/>
              <a:gdLst>
                <a:gd name="T0" fmla="*/ 4 w 14"/>
                <a:gd name="T1" fmla="*/ 1 h 25"/>
                <a:gd name="T2" fmla="*/ 1 w 14"/>
                <a:gd name="T3" fmla="*/ 14 h 25"/>
                <a:gd name="T4" fmla="*/ 9 w 14"/>
                <a:gd name="T5" fmla="*/ 25 h 25"/>
                <a:gd name="T6" fmla="*/ 12 w 14"/>
                <a:gd name="T7" fmla="*/ 12 h 25"/>
                <a:gd name="T8" fmla="*/ 4 w 14"/>
                <a:gd name="T9" fmla="*/ 1 h 25"/>
              </a:gdLst>
              <a:ahLst/>
              <a:cxnLst>
                <a:cxn ang="0">
                  <a:pos x="T0" y="T1"/>
                </a:cxn>
                <a:cxn ang="0">
                  <a:pos x="T2" y="T3"/>
                </a:cxn>
                <a:cxn ang="0">
                  <a:pos x="T4" y="T5"/>
                </a:cxn>
                <a:cxn ang="0">
                  <a:pos x="T6" y="T7"/>
                </a:cxn>
                <a:cxn ang="0">
                  <a:pos x="T8" y="T9"/>
                </a:cxn>
              </a:cxnLst>
              <a:rect l="0" t="0" r="r" b="b"/>
              <a:pathLst>
                <a:path w="14" h="25">
                  <a:moveTo>
                    <a:pt x="4" y="1"/>
                  </a:moveTo>
                  <a:cubicBezTo>
                    <a:pt x="1" y="2"/>
                    <a:pt x="0" y="8"/>
                    <a:pt x="1" y="14"/>
                  </a:cubicBezTo>
                  <a:cubicBezTo>
                    <a:pt x="2" y="21"/>
                    <a:pt x="6" y="25"/>
                    <a:pt x="9" y="25"/>
                  </a:cubicBezTo>
                  <a:cubicBezTo>
                    <a:pt x="12" y="24"/>
                    <a:pt x="14" y="18"/>
                    <a:pt x="12" y="12"/>
                  </a:cubicBezTo>
                  <a:cubicBezTo>
                    <a:pt x="11" y="5"/>
                    <a:pt x="7" y="0"/>
                    <a:pt x="4" y="1"/>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49" name="Freeform 210"/>
            <p:cNvSpPr/>
            <p:nvPr/>
          </p:nvSpPr>
          <p:spPr bwMode="auto">
            <a:xfrm>
              <a:off x="3813176" y="4616451"/>
              <a:ext cx="241300" cy="160338"/>
            </a:xfrm>
            <a:custGeom>
              <a:avLst/>
              <a:gdLst>
                <a:gd name="T0" fmla="*/ 106 w 108"/>
                <a:gd name="T1" fmla="*/ 66 h 72"/>
                <a:gd name="T2" fmla="*/ 53 w 108"/>
                <a:gd name="T3" fmla="*/ 0 h 72"/>
                <a:gd name="T4" fmla="*/ 5 w 108"/>
                <a:gd name="T5" fmla="*/ 72 h 72"/>
                <a:gd name="T6" fmla="*/ 36 w 108"/>
                <a:gd name="T7" fmla="*/ 32 h 72"/>
                <a:gd name="T8" fmla="*/ 106 w 108"/>
                <a:gd name="T9" fmla="*/ 66 h 72"/>
              </a:gdLst>
              <a:ahLst/>
              <a:cxnLst>
                <a:cxn ang="0">
                  <a:pos x="T0" y="T1"/>
                </a:cxn>
                <a:cxn ang="0">
                  <a:pos x="T2" y="T3"/>
                </a:cxn>
                <a:cxn ang="0">
                  <a:pos x="T4" y="T5"/>
                </a:cxn>
                <a:cxn ang="0">
                  <a:pos x="T6" y="T7"/>
                </a:cxn>
                <a:cxn ang="0">
                  <a:pos x="T8" y="T9"/>
                </a:cxn>
              </a:cxnLst>
              <a:rect l="0" t="0" r="r" b="b"/>
              <a:pathLst>
                <a:path w="108" h="72">
                  <a:moveTo>
                    <a:pt x="106" y="66"/>
                  </a:moveTo>
                  <a:cubicBezTo>
                    <a:pt x="108" y="31"/>
                    <a:pt x="94" y="0"/>
                    <a:pt x="53" y="0"/>
                  </a:cubicBezTo>
                  <a:cubicBezTo>
                    <a:pt x="7" y="0"/>
                    <a:pt x="0" y="30"/>
                    <a:pt x="5" y="72"/>
                  </a:cubicBezTo>
                  <a:cubicBezTo>
                    <a:pt x="15" y="68"/>
                    <a:pt x="27" y="50"/>
                    <a:pt x="36" y="32"/>
                  </a:cubicBezTo>
                  <a:cubicBezTo>
                    <a:pt x="54" y="49"/>
                    <a:pt x="76" y="60"/>
                    <a:pt x="106" y="66"/>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50" name="Freeform 211"/>
            <p:cNvSpPr/>
            <p:nvPr/>
          </p:nvSpPr>
          <p:spPr bwMode="auto">
            <a:xfrm>
              <a:off x="3933826" y="4857751"/>
              <a:ext cx="52388" cy="80963"/>
            </a:xfrm>
            <a:custGeom>
              <a:avLst/>
              <a:gdLst>
                <a:gd name="T0" fmla="*/ 22 w 33"/>
                <a:gd name="T1" fmla="*/ 0 h 51"/>
                <a:gd name="T2" fmla="*/ 0 w 33"/>
                <a:gd name="T3" fmla="*/ 21 h 51"/>
                <a:gd name="T4" fmla="*/ 11 w 33"/>
                <a:gd name="T5" fmla="*/ 51 h 51"/>
                <a:gd name="T6" fmla="*/ 33 w 33"/>
                <a:gd name="T7" fmla="*/ 8 h 51"/>
                <a:gd name="T8" fmla="*/ 22 w 33"/>
                <a:gd name="T9" fmla="*/ 0 h 51"/>
              </a:gdLst>
              <a:ahLst/>
              <a:cxnLst>
                <a:cxn ang="0">
                  <a:pos x="T0" y="T1"/>
                </a:cxn>
                <a:cxn ang="0">
                  <a:pos x="T2" y="T3"/>
                </a:cxn>
                <a:cxn ang="0">
                  <a:pos x="T4" y="T5"/>
                </a:cxn>
                <a:cxn ang="0">
                  <a:pos x="T6" y="T7"/>
                </a:cxn>
                <a:cxn ang="0">
                  <a:pos x="T8" y="T9"/>
                </a:cxn>
              </a:cxnLst>
              <a:rect l="0" t="0" r="r" b="b"/>
              <a:pathLst>
                <a:path w="33" h="51">
                  <a:moveTo>
                    <a:pt x="22" y="0"/>
                  </a:moveTo>
                  <a:lnTo>
                    <a:pt x="0" y="21"/>
                  </a:lnTo>
                  <a:lnTo>
                    <a:pt x="11" y="51"/>
                  </a:lnTo>
                  <a:lnTo>
                    <a:pt x="33" y="8"/>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51" name="Freeform 212"/>
            <p:cNvSpPr/>
            <p:nvPr/>
          </p:nvSpPr>
          <p:spPr bwMode="auto">
            <a:xfrm>
              <a:off x="3836988" y="4919664"/>
              <a:ext cx="228600" cy="217488"/>
            </a:xfrm>
            <a:custGeom>
              <a:avLst/>
              <a:gdLst>
                <a:gd name="T0" fmla="*/ 102 w 102"/>
                <a:gd name="T1" fmla="*/ 22 h 97"/>
                <a:gd name="T2" fmla="*/ 76 w 102"/>
                <a:gd name="T3" fmla="*/ 73 h 97"/>
                <a:gd name="T4" fmla="*/ 63 w 102"/>
                <a:gd name="T5" fmla="*/ 83 h 97"/>
                <a:gd name="T6" fmla="*/ 7 w 102"/>
                <a:gd name="T7" fmla="*/ 97 h 97"/>
                <a:gd name="T8" fmla="*/ 0 w 102"/>
                <a:gd name="T9" fmla="*/ 65 h 97"/>
                <a:gd name="T10" fmla="*/ 52 w 102"/>
                <a:gd name="T11" fmla="*/ 51 h 97"/>
                <a:gd name="T12" fmla="*/ 82 w 102"/>
                <a:gd name="T13" fmla="*/ 0 h 97"/>
                <a:gd name="T14" fmla="*/ 102 w 102"/>
                <a:gd name="T15" fmla="*/ 22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7">
                  <a:moveTo>
                    <a:pt x="102" y="22"/>
                  </a:moveTo>
                  <a:cubicBezTo>
                    <a:pt x="76" y="73"/>
                    <a:pt x="76" y="73"/>
                    <a:pt x="76" y="73"/>
                  </a:cubicBezTo>
                  <a:cubicBezTo>
                    <a:pt x="73" y="78"/>
                    <a:pt x="69" y="82"/>
                    <a:pt x="63" y="83"/>
                  </a:cubicBezTo>
                  <a:cubicBezTo>
                    <a:pt x="7" y="97"/>
                    <a:pt x="7" y="97"/>
                    <a:pt x="7" y="97"/>
                  </a:cubicBezTo>
                  <a:cubicBezTo>
                    <a:pt x="0" y="65"/>
                    <a:pt x="0" y="65"/>
                    <a:pt x="0" y="65"/>
                  </a:cubicBezTo>
                  <a:cubicBezTo>
                    <a:pt x="52" y="51"/>
                    <a:pt x="52" y="51"/>
                    <a:pt x="52" y="51"/>
                  </a:cubicBezTo>
                  <a:cubicBezTo>
                    <a:pt x="82" y="0"/>
                    <a:pt x="82" y="0"/>
                    <a:pt x="82" y="0"/>
                  </a:cubicBezTo>
                  <a:lnTo>
                    <a:pt x="102" y="22"/>
                  </a:lnTo>
                  <a:close/>
                </a:path>
              </a:pathLst>
            </a:custGeom>
            <a:solidFill>
              <a:srgbClr val="1C41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52" name="Freeform 213"/>
            <p:cNvSpPr/>
            <p:nvPr/>
          </p:nvSpPr>
          <p:spPr bwMode="auto">
            <a:xfrm>
              <a:off x="3930651" y="4881564"/>
              <a:ext cx="165100" cy="233363"/>
            </a:xfrm>
            <a:custGeom>
              <a:avLst/>
              <a:gdLst>
                <a:gd name="T0" fmla="*/ 64 w 74"/>
                <a:gd name="T1" fmla="*/ 31 h 104"/>
                <a:gd name="T2" fmla="*/ 41 w 74"/>
                <a:gd name="T3" fmla="*/ 17 h 104"/>
                <a:gd name="T4" fmla="*/ 10 w 74"/>
                <a:gd name="T5" fmla="*/ 73 h 104"/>
                <a:gd name="T6" fmla="*/ 33 w 74"/>
                <a:gd name="T7" fmla="*/ 88 h 104"/>
                <a:gd name="T8" fmla="*/ 64 w 74"/>
                <a:gd name="T9" fmla="*/ 31 h 104"/>
              </a:gdLst>
              <a:ahLst/>
              <a:cxnLst>
                <a:cxn ang="0">
                  <a:pos x="T0" y="T1"/>
                </a:cxn>
                <a:cxn ang="0">
                  <a:pos x="T2" y="T3"/>
                </a:cxn>
                <a:cxn ang="0">
                  <a:pos x="T4" y="T5"/>
                </a:cxn>
                <a:cxn ang="0">
                  <a:pos x="T6" y="T7"/>
                </a:cxn>
                <a:cxn ang="0">
                  <a:pos x="T8" y="T9"/>
                </a:cxn>
              </a:cxnLst>
              <a:rect l="0" t="0" r="r" b="b"/>
              <a:pathLst>
                <a:path w="74" h="104">
                  <a:moveTo>
                    <a:pt x="64" y="31"/>
                  </a:moveTo>
                  <a:cubicBezTo>
                    <a:pt x="74" y="13"/>
                    <a:pt x="50" y="0"/>
                    <a:pt x="41" y="17"/>
                  </a:cubicBezTo>
                  <a:cubicBezTo>
                    <a:pt x="31" y="35"/>
                    <a:pt x="20" y="54"/>
                    <a:pt x="10" y="73"/>
                  </a:cubicBezTo>
                  <a:cubicBezTo>
                    <a:pt x="0" y="91"/>
                    <a:pt x="24" y="104"/>
                    <a:pt x="33" y="88"/>
                  </a:cubicBezTo>
                  <a:cubicBezTo>
                    <a:pt x="43" y="69"/>
                    <a:pt x="54" y="50"/>
                    <a:pt x="64" y="3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53" name="Freeform 214"/>
            <p:cNvSpPr/>
            <p:nvPr/>
          </p:nvSpPr>
          <p:spPr bwMode="auto">
            <a:xfrm>
              <a:off x="3303588" y="5754689"/>
              <a:ext cx="149225" cy="107950"/>
            </a:xfrm>
            <a:custGeom>
              <a:avLst/>
              <a:gdLst>
                <a:gd name="T0" fmla="*/ 5 w 67"/>
                <a:gd name="T1" fmla="*/ 2 h 48"/>
                <a:gd name="T2" fmla="*/ 1 w 67"/>
                <a:gd name="T3" fmla="*/ 23 h 48"/>
                <a:gd name="T4" fmla="*/ 5 w 67"/>
                <a:gd name="T5" fmla="*/ 32 h 48"/>
                <a:gd name="T6" fmla="*/ 10 w 67"/>
                <a:gd name="T7" fmla="*/ 32 h 48"/>
                <a:gd name="T8" fmla="*/ 23 w 67"/>
                <a:gd name="T9" fmla="*/ 40 h 48"/>
                <a:gd name="T10" fmla="*/ 46 w 67"/>
                <a:gd name="T11" fmla="*/ 47 h 48"/>
                <a:gd name="T12" fmla="*/ 67 w 67"/>
                <a:gd name="T13" fmla="*/ 40 h 48"/>
                <a:gd name="T14" fmla="*/ 55 w 67"/>
                <a:gd name="T15" fmla="*/ 26 h 48"/>
                <a:gd name="T16" fmla="*/ 37 w 67"/>
                <a:gd name="T17" fmla="*/ 6 h 48"/>
                <a:gd name="T18" fmla="*/ 24 w 67"/>
                <a:gd name="T19" fmla="*/ 4 h 48"/>
                <a:gd name="T20" fmla="*/ 12 w 67"/>
                <a:gd name="T21" fmla="*/ 11 h 48"/>
                <a:gd name="T22" fmla="*/ 5 w 67"/>
                <a:gd name="T2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48">
                  <a:moveTo>
                    <a:pt x="5" y="2"/>
                  </a:moveTo>
                  <a:cubicBezTo>
                    <a:pt x="3" y="6"/>
                    <a:pt x="0" y="17"/>
                    <a:pt x="1" y="23"/>
                  </a:cubicBezTo>
                  <a:cubicBezTo>
                    <a:pt x="1" y="30"/>
                    <a:pt x="1" y="30"/>
                    <a:pt x="5" y="32"/>
                  </a:cubicBezTo>
                  <a:cubicBezTo>
                    <a:pt x="8" y="34"/>
                    <a:pt x="10" y="34"/>
                    <a:pt x="10" y="32"/>
                  </a:cubicBezTo>
                  <a:cubicBezTo>
                    <a:pt x="11" y="31"/>
                    <a:pt x="19" y="38"/>
                    <a:pt x="23" y="40"/>
                  </a:cubicBezTo>
                  <a:cubicBezTo>
                    <a:pt x="27" y="43"/>
                    <a:pt x="35" y="47"/>
                    <a:pt x="46" y="47"/>
                  </a:cubicBezTo>
                  <a:cubicBezTo>
                    <a:pt x="57" y="48"/>
                    <a:pt x="67" y="46"/>
                    <a:pt x="67" y="40"/>
                  </a:cubicBezTo>
                  <a:cubicBezTo>
                    <a:pt x="67" y="35"/>
                    <a:pt x="63" y="32"/>
                    <a:pt x="55" y="26"/>
                  </a:cubicBezTo>
                  <a:cubicBezTo>
                    <a:pt x="47" y="21"/>
                    <a:pt x="40" y="10"/>
                    <a:pt x="37" y="6"/>
                  </a:cubicBezTo>
                  <a:cubicBezTo>
                    <a:pt x="35" y="1"/>
                    <a:pt x="27" y="2"/>
                    <a:pt x="24" y="4"/>
                  </a:cubicBezTo>
                  <a:cubicBezTo>
                    <a:pt x="20" y="5"/>
                    <a:pt x="17" y="14"/>
                    <a:pt x="12" y="11"/>
                  </a:cubicBezTo>
                  <a:cubicBezTo>
                    <a:pt x="8" y="8"/>
                    <a:pt x="7" y="0"/>
                    <a:pt x="5" y="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54" name="Freeform 215"/>
            <p:cNvSpPr/>
            <p:nvPr/>
          </p:nvSpPr>
          <p:spPr bwMode="auto">
            <a:xfrm>
              <a:off x="3186113" y="5754689"/>
              <a:ext cx="146050" cy="107950"/>
            </a:xfrm>
            <a:custGeom>
              <a:avLst/>
              <a:gdLst>
                <a:gd name="T0" fmla="*/ 5 w 66"/>
                <a:gd name="T1" fmla="*/ 2 h 48"/>
                <a:gd name="T2" fmla="*/ 0 w 66"/>
                <a:gd name="T3" fmla="*/ 23 h 48"/>
                <a:gd name="T4" fmla="*/ 5 w 66"/>
                <a:gd name="T5" fmla="*/ 32 h 48"/>
                <a:gd name="T6" fmla="*/ 10 w 66"/>
                <a:gd name="T7" fmla="*/ 32 h 48"/>
                <a:gd name="T8" fmla="*/ 23 w 66"/>
                <a:gd name="T9" fmla="*/ 40 h 48"/>
                <a:gd name="T10" fmla="*/ 46 w 66"/>
                <a:gd name="T11" fmla="*/ 47 h 48"/>
                <a:gd name="T12" fmla="*/ 66 w 66"/>
                <a:gd name="T13" fmla="*/ 40 h 48"/>
                <a:gd name="T14" fmla="*/ 55 w 66"/>
                <a:gd name="T15" fmla="*/ 26 h 48"/>
                <a:gd name="T16" fmla="*/ 37 w 66"/>
                <a:gd name="T17" fmla="*/ 6 h 48"/>
                <a:gd name="T18" fmla="*/ 24 w 66"/>
                <a:gd name="T19" fmla="*/ 4 h 48"/>
                <a:gd name="T20" fmla="*/ 12 w 66"/>
                <a:gd name="T21" fmla="*/ 11 h 48"/>
                <a:gd name="T22" fmla="*/ 5 w 66"/>
                <a:gd name="T2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48">
                  <a:moveTo>
                    <a:pt x="5" y="2"/>
                  </a:moveTo>
                  <a:cubicBezTo>
                    <a:pt x="3" y="6"/>
                    <a:pt x="0" y="17"/>
                    <a:pt x="0" y="23"/>
                  </a:cubicBezTo>
                  <a:cubicBezTo>
                    <a:pt x="1" y="30"/>
                    <a:pt x="1" y="30"/>
                    <a:pt x="5" y="32"/>
                  </a:cubicBezTo>
                  <a:cubicBezTo>
                    <a:pt x="8" y="34"/>
                    <a:pt x="9" y="34"/>
                    <a:pt x="10" y="32"/>
                  </a:cubicBezTo>
                  <a:cubicBezTo>
                    <a:pt x="11" y="31"/>
                    <a:pt x="19" y="38"/>
                    <a:pt x="23" y="40"/>
                  </a:cubicBezTo>
                  <a:cubicBezTo>
                    <a:pt x="26" y="43"/>
                    <a:pt x="35" y="47"/>
                    <a:pt x="46" y="47"/>
                  </a:cubicBezTo>
                  <a:cubicBezTo>
                    <a:pt x="57" y="48"/>
                    <a:pt x="66" y="46"/>
                    <a:pt x="66" y="40"/>
                  </a:cubicBezTo>
                  <a:cubicBezTo>
                    <a:pt x="66" y="35"/>
                    <a:pt x="63" y="32"/>
                    <a:pt x="55" y="26"/>
                  </a:cubicBezTo>
                  <a:cubicBezTo>
                    <a:pt x="47" y="21"/>
                    <a:pt x="39" y="10"/>
                    <a:pt x="37" y="6"/>
                  </a:cubicBezTo>
                  <a:cubicBezTo>
                    <a:pt x="35" y="1"/>
                    <a:pt x="27" y="2"/>
                    <a:pt x="24" y="4"/>
                  </a:cubicBezTo>
                  <a:cubicBezTo>
                    <a:pt x="20" y="5"/>
                    <a:pt x="17" y="14"/>
                    <a:pt x="12" y="11"/>
                  </a:cubicBezTo>
                  <a:cubicBezTo>
                    <a:pt x="8" y="8"/>
                    <a:pt x="7" y="0"/>
                    <a:pt x="5" y="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55" name="Freeform 216"/>
            <p:cNvSpPr/>
            <p:nvPr/>
          </p:nvSpPr>
          <p:spPr bwMode="auto">
            <a:xfrm>
              <a:off x="3178176" y="5302251"/>
              <a:ext cx="103188" cy="498475"/>
            </a:xfrm>
            <a:custGeom>
              <a:avLst/>
              <a:gdLst>
                <a:gd name="T0" fmla="*/ 8 w 46"/>
                <a:gd name="T1" fmla="*/ 0 h 223"/>
                <a:gd name="T2" fmla="*/ 38 w 46"/>
                <a:gd name="T3" fmla="*/ 0 h 223"/>
                <a:gd name="T4" fmla="*/ 46 w 46"/>
                <a:gd name="T5" fmla="*/ 8 h 223"/>
                <a:gd name="T6" fmla="*/ 46 w 46"/>
                <a:gd name="T7" fmla="*/ 215 h 223"/>
                <a:gd name="T8" fmla="*/ 38 w 46"/>
                <a:gd name="T9" fmla="*/ 223 h 223"/>
                <a:gd name="T10" fmla="*/ 8 w 46"/>
                <a:gd name="T11" fmla="*/ 223 h 223"/>
                <a:gd name="T12" fmla="*/ 0 w 46"/>
                <a:gd name="T13" fmla="*/ 215 h 223"/>
                <a:gd name="T14" fmla="*/ 0 w 46"/>
                <a:gd name="T15" fmla="*/ 8 h 223"/>
                <a:gd name="T16" fmla="*/ 8 w 46"/>
                <a:gd name="T1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23">
                  <a:moveTo>
                    <a:pt x="8" y="0"/>
                  </a:moveTo>
                  <a:cubicBezTo>
                    <a:pt x="38" y="0"/>
                    <a:pt x="38" y="0"/>
                    <a:pt x="38" y="0"/>
                  </a:cubicBezTo>
                  <a:cubicBezTo>
                    <a:pt x="42" y="0"/>
                    <a:pt x="46" y="4"/>
                    <a:pt x="46" y="8"/>
                  </a:cubicBezTo>
                  <a:cubicBezTo>
                    <a:pt x="46" y="215"/>
                    <a:pt x="46" y="215"/>
                    <a:pt x="46" y="215"/>
                  </a:cubicBezTo>
                  <a:cubicBezTo>
                    <a:pt x="46" y="219"/>
                    <a:pt x="42" y="223"/>
                    <a:pt x="38" y="223"/>
                  </a:cubicBezTo>
                  <a:cubicBezTo>
                    <a:pt x="8" y="223"/>
                    <a:pt x="8" y="223"/>
                    <a:pt x="8" y="223"/>
                  </a:cubicBezTo>
                  <a:cubicBezTo>
                    <a:pt x="4" y="223"/>
                    <a:pt x="0" y="219"/>
                    <a:pt x="0" y="215"/>
                  </a:cubicBezTo>
                  <a:cubicBezTo>
                    <a:pt x="0" y="8"/>
                    <a:pt x="0" y="8"/>
                    <a:pt x="0" y="8"/>
                  </a:cubicBezTo>
                  <a:cubicBezTo>
                    <a:pt x="0" y="4"/>
                    <a:pt x="4" y="0"/>
                    <a:pt x="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56" name="Freeform 217"/>
            <p:cNvSpPr/>
            <p:nvPr/>
          </p:nvSpPr>
          <p:spPr bwMode="auto">
            <a:xfrm>
              <a:off x="3297238" y="5302251"/>
              <a:ext cx="100013" cy="498475"/>
            </a:xfrm>
            <a:custGeom>
              <a:avLst/>
              <a:gdLst>
                <a:gd name="T0" fmla="*/ 7 w 45"/>
                <a:gd name="T1" fmla="*/ 0 h 223"/>
                <a:gd name="T2" fmla="*/ 37 w 45"/>
                <a:gd name="T3" fmla="*/ 0 h 223"/>
                <a:gd name="T4" fmla="*/ 45 w 45"/>
                <a:gd name="T5" fmla="*/ 8 h 223"/>
                <a:gd name="T6" fmla="*/ 45 w 45"/>
                <a:gd name="T7" fmla="*/ 215 h 223"/>
                <a:gd name="T8" fmla="*/ 37 w 45"/>
                <a:gd name="T9" fmla="*/ 223 h 223"/>
                <a:gd name="T10" fmla="*/ 7 w 45"/>
                <a:gd name="T11" fmla="*/ 223 h 223"/>
                <a:gd name="T12" fmla="*/ 0 w 45"/>
                <a:gd name="T13" fmla="*/ 215 h 223"/>
                <a:gd name="T14" fmla="*/ 0 w 45"/>
                <a:gd name="T15" fmla="*/ 8 h 223"/>
                <a:gd name="T16" fmla="*/ 7 w 45"/>
                <a:gd name="T1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23">
                  <a:moveTo>
                    <a:pt x="7" y="0"/>
                  </a:moveTo>
                  <a:cubicBezTo>
                    <a:pt x="37" y="0"/>
                    <a:pt x="37" y="0"/>
                    <a:pt x="37" y="0"/>
                  </a:cubicBezTo>
                  <a:cubicBezTo>
                    <a:pt x="42" y="0"/>
                    <a:pt x="45" y="4"/>
                    <a:pt x="45" y="8"/>
                  </a:cubicBezTo>
                  <a:cubicBezTo>
                    <a:pt x="45" y="215"/>
                    <a:pt x="45" y="215"/>
                    <a:pt x="45" y="215"/>
                  </a:cubicBezTo>
                  <a:cubicBezTo>
                    <a:pt x="45" y="219"/>
                    <a:pt x="42" y="223"/>
                    <a:pt x="37" y="223"/>
                  </a:cubicBezTo>
                  <a:cubicBezTo>
                    <a:pt x="7" y="223"/>
                    <a:pt x="7" y="223"/>
                    <a:pt x="7" y="223"/>
                  </a:cubicBezTo>
                  <a:cubicBezTo>
                    <a:pt x="3" y="223"/>
                    <a:pt x="0" y="219"/>
                    <a:pt x="0" y="215"/>
                  </a:cubicBezTo>
                  <a:cubicBezTo>
                    <a:pt x="0" y="8"/>
                    <a:pt x="0" y="8"/>
                    <a:pt x="0" y="8"/>
                  </a:cubicBezTo>
                  <a:cubicBezTo>
                    <a:pt x="0" y="4"/>
                    <a:pt x="3" y="0"/>
                    <a:pt x="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57" name="Freeform 218"/>
            <p:cNvSpPr/>
            <p:nvPr/>
          </p:nvSpPr>
          <p:spPr bwMode="auto">
            <a:xfrm>
              <a:off x="3730626" y="5072064"/>
              <a:ext cx="82550" cy="47625"/>
            </a:xfrm>
            <a:custGeom>
              <a:avLst/>
              <a:gdLst>
                <a:gd name="T0" fmla="*/ 0 w 37"/>
                <a:gd name="T1" fmla="*/ 3 h 21"/>
                <a:gd name="T2" fmla="*/ 0 w 37"/>
                <a:gd name="T3" fmla="*/ 3 h 21"/>
                <a:gd name="T4" fmla="*/ 3 w 37"/>
                <a:gd name="T5" fmla="*/ 7 h 21"/>
                <a:gd name="T6" fmla="*/ 12 w 37"/>
                <a:gd name="T7" fmla="*/ 8 h 21"/>
                <a:gd name="T8" fmla="*/ 10 w 37"/>
                <a:gd name="T9" fmla="*/ 12 h 21"/>
                <a:gd name="T10" fmla="*/ 28 w 37"/>
                <a:gd name="T11" fmla="*/ 21 h 21"/>
                <a:gd name="T12" fmla="*/ 37 w 37"/>
                <a:gd name="T13" fmla="*/ 13 h 21"/>
                <a:gd name="T14" fmla="*/ 29 w 37"/>
                <a:gd name="T15" fmla="*/ 7 h 21"/>
                <a:gd name="T16" fmla="*/ 23 w 37"/>
                <a:gd name="T17" fmla="*/ 3 h 21"/>
                <a:gd name="T18" fmla="*/ 3 w 37"/>
                <a:gd name="T19" fmla="*/ 1 h 21"/>
                <a:gd name="T20" fmla="*/ 0 w 37"/>
                <a:gd name="T2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1">
                  <a:moveTo>
                    <a:pt x="0" y="3"/>
                  </a:moveTo>
                  <a:cubicBezTo>
                    <a:pt x="0" y="3"/>
                    <a:pt x="0" y="3"/>
                    <a:pt x="0" y="3"/>
                  </a:cubicBezTo>
                  <a:cubicBezTo>
                    <a:pt x="0" y="5"/>
                    <a:pt x="1" y="6"/>
                    <a:pt x="3" y="7"/>
                  </a:cubicBezTo>
                  <a:cubicBezTo>
                    <a:pt x="12" y="8"/>
                    <a:pt x="12" y="8"/>
                    <a:pt x="12" y="8"/>
                  </a:cubicBezTo>
                  <a:cubicBezTo>
                    <a:pt x="15" y="8"/>
                    <a:pt x="14" y="11"/>
                    <a:pt x="10" y="12"/>
                  </a:cubicBezTo>
                  <a:cubicBezTo>
                    <a:pt x="28" y="21"/>
                    <a:pt x="28" y="21"/>
                    <a:pt x="28" y="21"/>
                  </a:cubicBezTo>
                  <a:cubicBezTo>
                    <a:pt x="37" y="13"/>
                    <a:pt x="37" y="13"/>
                    <a:pt x="37" y="13"/>
                  </a:cubicBezTo>
                  <a:cubicBezTo>
                    <a:pt x="29" y="7"/>
                    <a:pt x="29" y="7"/>
                    <a:pt x="29" y="7"/>
                  </a:cubicBezTo>
                  <a:cubicBezTo>
                    <a:pt x="29" y="4"/>
                    <a:pt x="25" y="3"/>
                    <a:pt x="23" y="3"/>
                  </a:cubicBezTo>
                  <a:cubicBezTo>
                    <a:pt x="3" y="1"/>
                    <a:pt x="3" y="1"/>
                    <a:pt x="3" y="1"/>
                  </a:cubicBezTo>
                  <a:cubicBezTo>
                    <a:pt x="2" y="0"/>
                    <a:pt x="0" y="2"/>
                    <a:pt x="0" y="3"/>
                  </a:cubicBezTo>
                  <a:close/>
                </a:path>
              </a:pathLst>
            </a:custGeom>
            <a:solidFill>
              <a:srgbClr val="EDBD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58" name="Freeform 219"/>
            <p:cNvSpPr/>
            <p:nvPr/>
          </p:nvSpPr>
          <p:spPr bwMode="auto">
            <a:xfrm>
              <a:off x="3629026" y="5073651"/>
              <a:ext cx="30163" cy="76200"/>
            </a:xfrm>
            <a:custGeom>
              <a:avLst/>
              <a:gdLst>
                <a:gd name="T0" fmla="*/ 12 w 19"/>
                <a:gd name="T1" fmla="*/ 48 h 48"/>
                <a:gd name="T2" fmla="*/ 19 w 19"/>
                <a:gd name="T3" fmla="*/ 2 h 48"/>
                <a:gd name="T4" fmla="*/ 9 w 19"/>
                <a:gd name="T5" fmla="*/ 0 h 48"/>
                <a:gd name="T6" fmla="*/ 0 w 19"/>
                <a:gd name="T7" fmla="*/ 47 h 48"/>
                <a:gd name="T8" fmla="*/ 12 w 19"/>
                <a:gd name="T9" fmla="*/ 48 h 48"/>
              </a:gdLst>
              <a:ahLst/>
              <a:cxnLst>
                <a:cxn ang="0">
                  <a:pos x="T0" y="T1"/>
                </a:cxn>
                <a:cxn ang="0">
                  <a:pos x="T2" y="T3"/>
                </a:cxn>
                <a:cxn ang="0">
                  <a:pos x="T4" y="T5"/>
                </a:cxn>
                <a:cxn ang="0">
                  <a:pos x="T6" y="T7"/>
                </a:cxn>
                <a:cxn ang="0">
                  <a:pos x="T8" y="T9"/>
                </a:cxn>
              </a:cxnLst>
              <a:rect l="0" t="0" r="r" b="b"/>
              <a:pathLst>
                <a:path w="19" h="48">
                  <a:moveTo>
                    <a:pt x="12" y="48"/>
                  </a:moveTo>
                  <a:lnTo>
                    <a:pt x="19" y="2"/>
                  </a:lnTo>
                  <a:lnTo>
                    <a:pt x="9" y="0"/>
                  </a:lnTo>
                  <a:lnTo>
                    <a:pt x="0" y="47"/>
                  </a:lnTo>
                  <a:lnTo>
                    <a:pt x="12" y="4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59" name="Freeform 220"/>
            <p:cNvSpPr/>
            <p:nvPr/>
          </p:nvSpPr>
          <p:spPr bwMode="auto">
            <a:xfrm>
              <a:off x="3644901" y="5083176"/>
              <a:ext cx="134938" cy="80963"/>
            </a:xfrm>
            <a:custGeom>
              <a:avLst/>
              <a:gdLst>
                <a:gd name="T0" fmla="*/ 4 w 60"/>
                <a:gd name="T1" fmla="*/ 3 h 36"/>
                <a:gd name="T2" fmla="*/ 0 w 60"/>
                <a:gd name="T3" fmla="*/ 23 h 36"/>
                <a:gd name="T4" fmla="*/ 16 w 60"/>
                <a:gd name="T5" fmla="*/ 31 h 36"/>
                <a:gd name="T6" fmla="*/ 57 w 60"/>
                <a:gd name="T7" fmla="*/ 31 h 36"/>
                <a:gd name="T8" fmla="*/ 60 w 60"/>
                <a:gd name="T9" fmla="*/ 11 h 36"/>
                <a:gd name="T10" fmla="*/ 27 w 60"/>
                <a:gd name="T11" fmla="*/ 0 h 36"/>
                <a:gd name="T12" fmla="*/ 4 w 60"/>
                <a:gd name="T13" fmla="*/ 3 h 36"/>
              </a:gdLst>
              <a:ahLst/>
              <a:cxnLst>
                <a:cxn ang="0">
                  <a:pos x="T0" y="T1"/>
                </a:cxn>
                <a:cxn ang="0">
                  <a:pos x="T2" y="T3"/>
                </a:cxn>
                <a:cxn ang="0">
                  <a:pos x="T4" y="T5"/>
                </a:cxn>
                <a:cxn ang="0">
                  <a:pos x="T6" y="T7"/>
                </a:cxn>
                <a:cxn ang="0">
                  <a:pos x="T8" y="T9"/>
                </a:cxn>
                <a:cxn ang="0">
                  <a:pos x="T10" y="T11"/>
                </a:cxn>
                <a:cxn ang="0">
                  <a:pos x="T12" y="T13"/>
                </a:cxn>
              </a:cxnLst>
              <a:rect l="0" t="0" r="r" b="b"/>
              <a:pathLst>
                <a:path w="60" h="36">
                  <a:moveTo>
                    <a:pt x="4" y="3"/>
                  </a:moveTo>
                  <a:cubicBezTo>
                    <a:pt x="0" y="23"/>
                    <a:pt x="0" y="23"/>
                    <a:pt x="0" y="23"/>
                  </a:cubicBezTo>
                  <a:cubicBezTo>
                    <a:pt x="16" y="31"/>
                    <a:pt x="16" y="31"/>
                    <a:pt x="16" y="31"/>
                  </a:cubicBezTo>
                  <a:cubicBezTo>
                    <a:pt x="25" y="36"/>
                    <a:pt x="47" y="33"/>
                    <a:pt x="57" y="31"/>
                  </a:cubicBezTo>
                  <a:cubicBezTo>
                    <a:pt x="60" y="11"/>
                    <a:pt x="60" y="11"/>
                    <a:pt x="60" y="11"/>
                  </a:cubicBezTo>
                  <a:cubicBezTo>
                    <a:pt x="27" y="0"/>
                    <a:pt x="27" y="0"/>
                    <a:pt x="27" y="0"/>
                  </a:cubicBezTo>
                  <a:lnTo>
                    <a:pt x="4" y="3"/>
                  </a:lnTo>
                  <a:close/>
                </a:path>
              </a:pathLst>
            </a:custGeom>
            <a:solidFill>
              <a:srgbClr val="EDBD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60" name="Freeform 221"/>
            <p:cNvSpPr/>
            <p:nvPr/>
          </p:nvSpPr>
          <p:spPr bwMode="auto">
            <a:xfrm>
              <a:off x="3694113" y="5081589"/>
              <a:ext cx="88900" cy="22225"/>
            </a:xfrm>
            <a:custGeom>
              <a:avLst/>
              <a:gdLst>
                <a:gd name="T0" fmla="*/ 0 w 40"/>
                <a:gd name="T1" fmla="*/ 6 h 10"/>
                <a:gd name="T2" fmla="*/ 0 w 40"/>
                <a:gd name="T3" fmla="*/ 10 h 10"/>
                <a:gd name="T4" fmla="*/ 3 w 40"/>
                <a:gd name="T5" fmla="*/ 10 h 10"/>
                <a:gd name="T6" fmla="*/ 32 w 40"/>
                <a:gd name="T7" fmla="*/ 9 h 10"/>
                <a:gd name="T8" fmla="*/ 38 w 40"/>
                <a:gd name="T9" fmla="*/ 6 h 10"/>
                <a:gd name="T10" fmla="*/ 38 w 40"/>
                <a:gd name="T11" fmla="*/ 0 h 10"/>
                <a:gd name="T12" fmla="*/ 6 w 40"/>
                <a:gd name="T13" fmla="*/ 1 h 10"/>
                <a:gd name="T14" fmla="*/ 0 w 40"/>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0">
                  <a:moveTo>
                    <a:pt x="0" y="6"/>
                  </a:moveTo>
                  <a:cubicBezTo>
                    <a:pt x="0" y="10"/>
                    <a:pt x="0" y="10"/>
                    <a:pt x="0" y="10"/>
                  </a:cubicBezTo>
                  <a:cubicBezTo>
                    <a:pt x="3" y="10"/>
                    <a:pt x="3" y="10"/>
                    <a:pt x="3" y="10"/>
                  </a:cubicBezTo>
                  <a:cubicBezTo>
                    <a:pt x="32" y="9"/>
                    <a:pt x="32" y="9"/>
                    <a:pt x="32" y="9"/>
                  </a:cubicBezTo>
                  <a:cubicBezTo>
                    <a:pt x="35" y="9"/>
                    <a:pt x="37" y="8"/>
                    <a:pt x="38" y="6"/>
                  </a:cubicBezTo>
                  <a:cubicBezTo>
                    <a:pt x="39" y="4"/>
                    <a:pt x="40" y="0"/>
                    <a:pt x="38" y="0"/>
                  </a:cubicBezTo>
                  <a:cubicBezTo>
                    <a:pt x="6" y="1"/>
                    <a:pt x="6" y="1"/>
                    <a:pt x="6" y="1"/>
                  </a:cubicBezTo>
                  <a:cubicBezTo>
                    <a:pt x="3" y="1"/>
                    <a:pt x="0" y="3"/>
                    <a:pt x="0" y="6"/>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61" name="Freeform 222"/>
            <p:cNvSpPr/>
            <p:nvPr/>
          </p:nvSpPr>
          <p:spPr bwMode="auto">
            <a:xfrm>
              <a:off x="3719513" y="5126039"/>
              <a:ext cx="30163" cy="33338"/>
            </a:xfrm>
            <a:custGeom>
              <a:avLst/>
              <a:gdLst>
                <a:gd name="T0" fmla="*/ 13 w 14"/>
                <a:gd name="T1" fmla="*/ 12 h 15"/>
                <a:gd name="T2" fmla="*/ 13 w 14"/>
                <a:gd name="T3" fmla="*/ 12 h 15"/>
                <a:gd name="T4" fmla="*/ 8 w 14"/>
                <a:gd name="T5" fmla="*/ 13 h 15"/>
                <a:gd name="T6" fmla="*/ 2 w 14"/>
                <a:gd name="T7" fmla="*/ 9 h 15"/>
                <a:gd name="T8" fmla="*/ 1 w 14"/>
                <a:gd name="T9" fmla="*/ 3 h 15"/>
                <a:gd name="T10" fmla="*/ 1 w 14"/>
                <a:gd name="T11" fmla="*/ 3 h 15"/>
                <a:gd name="T12" fmla="*/ 6 w 14"/>
                <a:gd name="T13" fmla="*/ 1 h 15"/>
                <a:gd name="T14" fmla="*/ 12 w 14"/>
                <a:gd name="T15" fmla="*/ 5 h 15"/>
                <a:gd name="T16" fmla="*/ 13 w 14"/>
                <a:gd name="T17"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3" y="12"/>
                  </a:moveTo>
                  <a:cubicBezTo>
                    <a:pt x="13" y="12"/>
                    <a:pt x="13" y="12"/>
                    <a:pt x="13" y="12"/>
                  </a:cubicBezTo>
                  <a:cubicBezTo>
                    <a:pt x="12" y="14"/>
                    <a:pt x="10" y="15"/>
                    <a:pt x="8" y="13"/>
                  </a:cubicBezTo>
                  <a:cubicBezTo>
                    <a:pt x="2" y="9"/>
                    <a:pt x="2" y="9"/>
                    <a:pt x="2" y="9"/>
                  </a:cubicBezTo>
                  <a:cubicBezTo>
                    <a:pt x="0" y="8"/>
                    <a:pt x="0" y="5"/>
                    <a:pt x="1" y="3"/>
                  </a:cubicBezTo>
                  <a:cubicBezTo>
                    <a:pt x="1" y="3"/>
                    <a:pt x="1" y="3"/>
                    <a:pt x="1" y="3"/>
                  </a:cubicBezTo>
                  <a:cubicBezTo>
                    <a:pt x="2" y="1"/>
                    <a:pt x="5" y="0"/>
                    <a:pt x="6" y="1"/>
                  </a:cubicBezTo>
                  <a:cubicBezTo>
                    <a:pt x="12" y="5"/>
                    <a:pt x="12" y="5"/>
                    <a:pt x="12" y="5"/>
                  </a:cubicBezTo>
                  <a:cubicBezTo>
                    <a:pt x="14" y="7"/>
                    <a:pt x="14" y="10"/>
                    <a:pt x="13" y="12"/>
                  </a:cubicBezTo>
                  <a:close/>
                </a:path>
              </a:pathLst>
            </a:custGeom>
            <a:solidFill>
              <a:srgbClr val="FFC7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62" name="Freeform 223"/>
            <p:cNvSpPr/>
            <p:nvPr/>
          </p:nvSpPr>
          <p:spPr bwMode="auto">
            <a:xfrm>
              <a:off x="3748088" y="5122864"/>
              <a:ext cx="33338" cy="31750"/>
            </a:xfrm>
            <a:custGeom>
              <a:avLst/>
              <a:gdLst>
                <a:gd name="T0" fmla="*/ 14 w 15"/>
                <a:gd name="T1" fmla="*/ 11 h 14"/>
                <a:gd name="T2" fmla="*/ 14 w 15"/>
                <a:gd name="T3" fmla="*/ 11 h 14"/>
                <a:gd name="T4" fmla="*/ 8 w 15"/>
                <a:gd name="T5" fmla="*/ 13 h 14"/>
                <a:gd name="T6" fmla="*/ 3 w 15"/>
                <a:gd name="T7" fmla="*/ 9 h 14"/>
                <a:gd name="T8" fmla="*/ 2 w 15"/>
                <a:gd name="T9" fmla="*/ 2 h 14"/>
                <a:gd name="T10" fmla="*/ 2 w 15"/>
                <a:gd name="T11" fmla="*/ 2 h 14"/>
                <a:gd name="T12" fmla="*/ 7 w 15"/>
                <a:gd name="T13" fmla="*/ 1 h 14"/>
                <a:gd name="T14" fmla="*/ 13 w 15"/>
                <a:gd name="T15" fmla="*/ 5 h 14"/>
                <a:gd name="T16" fmla="*/ 14 w 15"/>
                <a:gd name="T1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4" y="11"/>
                  </a:moveTo>
                  <a:cubicBezTo>
                    <a:pt x="14" y="11"/>
                    <a:pt x="14" y="11"/>
                    <a:pt x="14" y="11"/>
                  </a:cubicBezTo>
                  <a:cubicBezTo>
                    <a:pt x="13" y="14"/>
                    <a:pt x="10" y="14"/>
                    <a:pt x="8" y="13"/>
                  </a:cubicBezTo>
                  <a:cubicBezTo>
                    <a:pt x="3" y="9"/>
                    <a:pt x="3" y="9"/>
                    <a:pt x="3" y="9"/>
                  </a:cubicBezTo>
                  <a:cubicBezTo>
                    <a:pt x="1" y="8"/>
                    <a:pt x="0" y="5"/>
                    <a:pt x="2" y="2"/>
                  </a:cubicBezTo>
                  <a:cubicBezTo>
                    <a:pt x="2" y="2"/>
                    <a:pt x="2" y="2"/>
                    <a:pt x="2" y="2"/>
                  </a:cubicBezTo>
                  <a:cubicBezTo>
                    <a:pt x="3" y="0"/>
                    <a:pt x="5" y="0"/>
                    <a:pt x="7" y="1"/>
                  </a:cubicBezTo>
                  <a:cubicBezTo>
                    <a:pt x="13" y="5"/>
                    <a:pt x="13" y="5"/>
                    <a:pt x="13" y="5"/>
                  </a:cubicBezTo>
                  <a:cubicBezTo>
                    <a:pt x="14" y="6"/>
                    <a:pt x="15" y="9"/>
                    <a:pt x="14" y="11"/>
                  </a:cubicBezTo>
                  <a:close/>
                </a:path>
              </a:pathLst>
            </a:custGeom>
            <a:solidFill>
              <a:srgbClr val="FFC7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63" name="Freeform 224"/>
            <p:cNvSpPr/>
            <p:nvPr/>
          </p:nvSpPr>
          <p:spPr bwMode="auto">
            <a:xfrm>
              <a:off x="3648076" y="5083176"/>
              <a:ext cx="74613" cy="47625"/>
            </a:xfrm>
            <a:custGeom>
              <a:avLst/>
              <a:gdLst>
                <a:gd name="T0" fmla="*/ 3 w 34"/>
                <a:gd name="T1" fmla="*/ 3 h 21"/>
                <a:gd name="T2" fmla="*/ 0 w 34"/>
                <a:gd name="T3" fmla="*/ 17 h 21"/>
                <a:gd name="T4" fmla="*/ 32 w 34"/>
                <a:gd name="T5" fmla="*/ 9 h 21"/>
                <a:gd name="T6" fmla="*/ 34 w 34"/>
                <a:gd name="T7" fmla="*/ 4 h 21"/>
                <a:gd name="T8" fmla="*/ 26 w 34"/>
                <a:gd name="T9" fmla="*/ 0 h 21"/>
                <a:gd name="T10" fmla="*/ 3 w 34"/>
                <a:gd name="T11" fmla="*/ 3 h 21"/>
              </a:gdLst>
              <a:ahLst/>
              <a:cxnLst>
                <a:cxn ang="0">
                  <a:pos x="T0" y="T1"/>
                </a:cxn>
                <a:cxn ang="0">
                  <a:pos x="T2" y="T3"/>
                </a:cxn>
                <a:cxn ang="0">
                  <a:pos x="T4" y="T5"/>
                </a:cxn>
                <a:cxn ang="0">
                  <a:pos x="T6" y="T7"/>
                </a:cxn>
                <a:cxn ang="0">
                  <a:pos x="T8" y="T9"/>
                </a:cxn>
                <a:cxn ang="0">
                  <a:pos x="T10" y="T11"/>
                </a:cxn>
              </a:cxnLst>
              <a:rect l="0" t="0" r="r" b="b"/>
              <a:pathLst>
                <a:path w="34" h="21">
                  <a:moveTo>
                    <a:pt x="3" y="3"/>
                  </a:moveTo>
                  <a:cubicBezTo>
                    <a:pt x="0" y="17"/>
                    <a:pt x="0" y="17"/>
                    <a:pt x="0" y="17"/>
                  </a:cubicBezTo>
                  <a:cubicBezTo>
                    <a:pt x="10" y="20"/>
                    <a:pt x="29" y="21"/>
                    <a:pt x="32" y="9"/>
                  </a:cubicBezTo>
                  <a:cubicBezTo>
                    <a:pt x="33" y="7"/>
                    <a:pt x="33" y="6"/>
                    <a:pt x="34" y="4"/>
                  </a:cubicBezTo>
                  <a:cubicBezTo>
                    <a:pt x="26" y="0"/>
                    <a:pt x="26" y="0"/>
                    <a:pt x="26" y="0"/>
                  </a:cubicBezTo>
                  <a:lnTo>
                    <a:pt x="3" y="3"/>
                  </a:ln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64" name="Freeform 225"/>
            <p:cNvSpPr/>
            <p:nvPr/>
          </p:nvSpPr>
          <p:spPr bwMode="auto">
            <a:xfrm>
              <a:off x="3625851" y="5073651"/>
              <a:ext cx="39688" cy="79375"/>
            </a:xfrm>
            <a:custGeom>
              <a:avLst/>
              <a:gdLst>
                <a:gd name="T0" fmla="*/ 5 w 25"/>
                <a:gd name="T1" fmla="*/ 0 h 50"/>
                <a:gd name="T2" fmla="*/ 0 w 25"/>
                <a:gd name="T3" fmla="*/ 48 h 50"/>
                <a:gd name="T4" fmla="*/ 21 w 25"/>
                <a:gd name="T5" fmla="*/ 50 h 50"/>
                <a:gd name="T6" fmla="*/ 25 w 25"/>
                <a:gd name="T7" fmla="*/ 3 h 50"/>
                <a:gd name="T8" fmla="*/ 5 w 25"/>
                <a:gd name="T9" fmla="*/ 0 h 50"/>
              </a:gdLst>
              <a:ahLst/>
              <a:cxnLst>
                <a:cxn ang="0">
                  <a:pos x="T0" y="T1"/>
                </a:cxn>
                <a:cxn ang="0">
                  <a:pos x="T2" y="T3"/>
                </a:cxn>
                <a:cxn ang="0">
                  <a:pos x="T4" y="T5"/>
                </a:cxn>
                <a:cxn ang="0">
                  <a:pos x="T6" y="T7"/>
                </a:cxn>
                <a:cxn ang="0">
                  <a:pos x="T8" y="T9"/>
                </a:cxn>
              </a:cxnLst>
              <a:rect l="0" t="0" r="r" b="b"/>
              <a:pathLst>
                <a:path w="25" h="50">
                  <a:moveTo>
                    <a:pt x="5" y="0"/>
                  </a:moveTo>
                  <a:lnTo>
                    <a:pt x="0" y="48"/>
                  </a:lnTo>
                  <a:lnTo>
                    <a:pt x="21" y="50"/>
                  </a:lnTo>
                  <a:lnTo>
                    <a:pt x="25" y="3"/>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65" name="Freeform 226"/>
            <p:cNvSpPr/>
            <p:nvPr/>
          </p:nvSpPr>
          <p:spPr bwMode="auto">
            <a:xfrm>
              <a:off x="3397251" y="4922839"/>
              <a:ext cx="192088" cy="247650"/>
            </a:xfrm>
            <a:custGeom>
              <a:avLst/>
              <a:gdLst>
                <a:gd name="T0" fmla="*/ 0 w 86"/>
                <a:gd name="T1" fmla="*/ 42 h 111"/>
                <a:gd name="T2" fmla="*/ 13 w 86"/>
                <a:gd name="T3" fmla="*/ 0 h 111"/>
                <a:gd name="T4" fmla="*/ 63 w 86"/>
                <a:gd name="T5" fmla="*/ 53 h 111"/>
                <a:gd name="T6" fmla="*/ 38 w 86"/>
                <a:gd name="T7" fmla="*/ 80 h 111"/>
                <a:gd name="T8" fmla="*/ 0 w 86"/>
                <a:gd name="T9" fmla="*/ 42 h 111"/>
                <a:gd name="T10" fmla="*/ 0 w 86"/>
                <a:gd name="T11" fmla="*/ 42 h 111"/>
              </a:gdLst>
              <a:ahLst/>
              <a:cxnLst>
                <a:cxn ang="0">
                  <a:pos x="T0" y="T1"/>
                </a:cxn>
                <a:cxn ang="0">
                  <a:pos x="T2" y="T3"/>
                </a:cxn>
                <a:cxn ang="0">
                  <a:pos x="T4" y="T5"/>
                </a:cxn>
                <a:cxn ang="0">
                  <a:pos x="T6" y="T7"/>
                </a:cxn>
                <a:cxn ang="0">
                  <a:pos x="T8" y="T9"/>
                </a:cxn>
                <a:cxn ang="0">
                  <a:pos x="T10" y="T11"/>
                </a:cxn>
              </a:cxnLst>
              <a:rect l="0" t="0" r="r" b="b"/>
              <a:pathLst>
                <a:path w="86" h="111">
                  <a:moveTo>
                    <a:pt x="0" y="42"/>
                  </a:moveTo>
                  <a:cubicBezTo>
                    <a:pt x="13" y="0"/>
                    <a:pt x="13" y="0"/>
                    <a:pt x="13" y="0"/>
                  </a:cubicBezTo>
                  <a:cubicBezTo>
                    <a:pt x="63" y="53"/>
                    <a:pt x="63" y="53"/>
                    <a:pt x="63" y="53"/>
                  </a:cubicBezTo>
                  <a:cubicBezTo>
                    <a:pt x="86" y="77"/>
                    <a:pt x="69" y="111"/>
                    <a:pt x="38" y="80"/>
                  </a:cubicBezTo>
                  <a:cubicBezTo>
                    <a:pt x="0" y="42"/>
                    <a:pt x="0" y="42"/>
                    <a:pt x="0" y="42"/>
                  </a:cubicBezTo>
                  <a:cubicBezTo>
                    <a:pt x="0" y="42"/>
                    <a:pt x="0" y="42"/>
                    <a:pt x="0" y="4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66" name="Freeform 227"/>
            <p:cNvSpPr/>
            <p:nvPr/>
          </p:nvSpPr>
          <p:spPr bwMode="auto">
            <a:xfrm>
              <a:off x="3152776" y="4864101"/>
              <a:ext cx="273050" cy="509588"/>
            </a:xfrm>
            <a:custGeom>
              <a:avLst/>
              <a:gdLst>
                <a:gd name="T0" fmla="*/ 115 w 123"/>
                <a:gd name="T1" fmla="*/ 217 h 228"/>
                <a:gd name="T2" fmla="*/ 8 w 123"/>
                <a:gd name="T3" fmla="*/ 217 h 228"/>
                <a:gd name="T4" fmla="*/ 2 w 123"/>
                <a:gd name="T5" fmla="*/ 92 h 228"/>
                <a:gd name="T6" fmla="*/ 0 w 123"/>
                <a:gd name="T7" fmla="*/ 26 h 228"/>
                <a:gd name="T8" fmla="*/ 45 w 123"/>
                <a:gd name="T9" fmla="*/ 0 h 228"/>
                <a:gd name="T10" fmla="*/ 61 w 123"/>
                <a:gd name="T11" fmla="*/ 6 h 228"/>
                <a:gd name="T12" fmla="*/ 77 w 123"/>
                <a:gd name="T13" fmla="*/ 0 h 228"/>
                <a:gd name="T14" fmla="*/ 123 w 123"/>
                <a:gd name="T15" fmla="*/ 26 h 228"/>
                <a:gd name="T16" fmla="*/ 121 w 123"/>
                <a:gd name="T17" fmla="*/ 94 h 228"/>
                <a:gd name="T18" fmla="*/ 115 w 123"/>
                <a:gd name="T19" fmla="*/ 21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228">
                  <a:moveTo>
                    <a:pt x="115" y="217"/>
                  </a:moveTo>
                  <a:cubicBezTo>
                    <a:pt x="79" y="227"/>
                    <a:pt x="44" y="228"/>
                    <a:pt x="8" y="217"/>
                  </a:cubicBezTo>
                  <a:cubicBezTo>
                    <a:pt x="2" y="92"/>
                    <a:pt x="2" y="92"/>
                    <a:pt x="2" y="92"/>
                  </a:cubicBezTo>
                  <a:cubicBezTo>
                    <a:pt x="1" y="61"/>
                    <a:pt x="7" y="62"/>
                    <a:pt x="0" y="26"/>
                  </a:cubicBezTo>
                  <a:cubicBezTo>
                    <a:pt x="15" y="15"/>
                    <a:pt x="36" y="7"/>
                    <a:pt x="45" y="0"/>
                  </a:cubicBezTo>
                  <a:cubicBezTo>
                    <a:pt x="50" y="4"/>
                    <a:pt x="56" y="6"/>
                    <a:pt x="61" y="6"/>
                  </a:cubicBezTo>
                  <a:cubicBezTo>
                    <a:pt x="67" y="6"/>
                    <a:pt x="72" y="4"/>
                    <a:pt x="77" y="0"/>
                  </a:cubicBezTo>
                  <a:cubicBezTo>
                    <a:pt x="86" y="7"/>
                    <a:pt x="108" y="15"/>
                    <a:pt x="123" y="26"/>
                  </a:cubicBezTo>
                  <a:cubicBezTo>
                    <a:pt x="115" y="61"/>
                    <a:pt x="122" y="61"/>
                    <a:pt x="121" y="94"/>
                  </a:cubicBezTo>
                  <a:lnTo>
                    <a:pt x="115" y="217"/>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67" name="Freeform 228"/>
            <p:cNvSpPr/>
            <p:nvPr/>
          </p:nvSpPr>
          <p:spPr bwMode="auto">
            <a:xfrm>
              <a:off x="3219451" y="4867276"/>
              <a:ext cx="138113" cy="247650"/>
            </a:xfrm>
            <a:custGeom>
              <a:avLst/>
              <a:gdLst>
                <a:gd name="T0" fmla="*/ 0 w 87"/>
                <a:gd name="T1" fmla="*/ 12 h 156"/>
                <a:gd name="T2" fmla="*/ 5 w 87"/>
                <a:gd name="T3" fmla="*/ 56 h 156"/>
                <a:gd name="T4" fmla="*/ 45 w 87"/>
                <a:gd name="T5" fmla="*/ 156 h 156"/>
                <a:gd name="T6" fmla="*/ 83 w 87"/>
                <a:gd name="T7" fmla="*/ 56 h 156"/>
                <a:gd name="T8" fmla="*/ 87 w 87"/>
                <a:gd name="T9" fmla="*/ 12 h 156"/>
                <a:gd name="T10" fmla="*/ 69 w 87"/>
                <a:gd name="T11" fmla="*/ 0 h 156"/>
                <a:gd name="T12" fmla="*/ 19 w 87"/>
                <a:gd name="T13" fmla="*/ 0 h 156"/>
                <a:gd name="T14" fmla="*/ 0 w 87"/>
                <a:gd name="T15" fmla="*/ 1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56">
                  <a:moveTo>
                    <a:pt x="0" y="12"/>
                  </a:moveTo>
                  <a:lnTo>
                    <a:pt x="5" y="56"/>
                  </a:lnTo>
                  <a:lnTo>
                    <a:pt x="45" y="156"/>
                  </a:lnTo>
                  <a:lnTo>
                    <a:pt x="83" y="56"/>
                  </a:lnTo>
                  <a:lnTo>
                    <a:pt x="87" y="12"/>
                  </a:lnTo>
                  <a:lnTo>
                    <a:pt x="69" y="0"/>
                  </a:lnTo>
                  <a:lnTo>
                    <a:pt x="19"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68" name="Freeform 229"/>
            <p:cNvSpPr/>
            <p:nvPr/>
          </p:nvSpPr>
          <p:spPr bwMode="auto">
            <a:xfrm>
              <a:off x="3194051" y="4879976"/>
              <a:ext cx="93663" cy="234950"/>
            </a:xfrm>
            <a:custGeom>
              <a:avLst/>
              <a:gdLst>
                <a:gd name="T0" fmla="*/ 23 w 59"/>
                <a:gd name="T1" fmla="*/ 0 h 148"/>
                <a:gd name="T2" fmla="*/ 59 w 59"/>
                <a:gd name="T3" fmla="*/ 148 h 148"/>
                <a:gd name="T4" fmla="*/ 9 w 59"/>
                <a:gd name="T5" fmla="*/ 66 h 148"/>
                <a:gd name="T6" fmla="*/ 16 w 59"/>
                <a:gd name="T7" fmla="*/ 52 h 148"/>
                <a:gd name="T8" fmla="*/ 0 w 59"/>
                <a:gd name="T9" fmla="*/ 39 h 148"/>
                <a:gd name="T10" fmla="*/ 16 w 59"/>
                <a:gd name="T11" fmla="*/ 4 h 148"/>
                <a:gd name="T12" fmla="*/ 23 w 59"/>
                <a:gd name="T13" fmla="*/ 0 h 148"/>
              </a:gdLst>
              <a:ahLst/>
              <a:cxnLst>
                <a:cxn ang="0">
                  <a:pos x="T0" y="T1"/>
                </a:cxn>
                <a:cxn ang="0">
                  <a:pos x="T2" y="T3"/>
                </a:cxn>
                <a:cxn ang="0">
                  <a:pos x="T4" y="T5"/>
                </a:cxn>
                <a:cxn ang="0">
                  <a:pos x="T6" y="T7"/>
                </a:cxn>
                <a:cxn ang="0">
                  <a:pos x="T8" y="T9"/>
                </a:cxn>
                <a:cxn ang="0">
                  <a:pos x="T10" y="T11"/>
                </a:cxn>
                <a:cxn ang="0">
                  <a:pos x="T12" y="T13"/>
                </a:cxn>
              </a:cxnLst>
              <a:rect l="0" t="0" r="r" b="b"/>
              <a:pathLst>
                <a:path w="59" h="148">
                  <a:moveTo>
                    <a:pt x="23" y="0"/>
                  </a:moveTo>
                  <a:lnTo>
                    <a:pt x="59" y="148"/>
                  </a:lnTo>
                  <a:lnTo>
                    <a:pt x="9" y="66"/>
                  </a:lnTo>
                  <a:lnTo>
                    <a:pt x="16" y="52"/>
                  </a:lnTo>
                  <a:lnTo>
                    <a:pt x="0" y="39"/>
                  </a:lnTo>
                  <a:lnTo>
                    <a:pt x="16" y="4"/>
                  </a:lnTo>
                  <a:lnTo>
                    <a:pt x="23" y="0"/>
                  </a:ln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69" name="Freeform 230"/>
            <p:cNvSpPr/>
            <p:nvPr/>
          </p:nvSpPr>
          <p:spPr bwMode="auto">
            <a:xfrm>
              <a:off x="3268663" y="4967289"/>
              <a:ext cx="41275" cy="147638"/>
            </a:xfrm>
            <a:custGeom>
              <a:avLst/>
              <a:gdLst>
                <a:gd name="T0" fmla="*/ 7 w 26"/>
                <a:gd name="T1" fmla="*/ 0 h 93"/>
                <a:gd name="T2" fmla="*/ 19 w 26"/>
                <a:gd name="T3" fmla="*/ 0 h 93"/>
                <a:gd name="T4" fmla="*/ 26 w 26"/>
                <a:gd name="T5" fmla="*/ 63 h 93"/>
                <a:gd name="T6" fmla="*/ 12 w 26"/>
                <a:gd name="T7" fmla="*/ 93 h 93"/>
                <a:gd name="T8" fmla="*/ 0 w 26"/>
                <a:gd name="T9" fmla="*/ 63 h 93"/>
                <a:gd name="T10" fmla="*/ 7 w 26"/>
                <a:gd name="T11" fmla="*/ 0 h 93"/>
              </a:gdLst>
              <a:ahLst/>
              <a:cxnLst>
                <a:cxn ang="0">
                  <a:pos x="T0" y="T1"/>
                </a:cxn>
                <a:cxn ang="0">
                  <a:pos x="T2" y="T3"/>
                </a:cxn>
                <a:cxn ang="0">
                  <a:pos x="T4" y="T5"/>
                </a:cxn>
                <a:cxn ang="0">
                  <a:pos x="T6" y="T7"/>
                </a:cxn>
                <a:cxn ang="0">
                  <a:pos x="T8" y="T9"/>
                </a:cxn>
                <a:cxn ang="0">
                  <a:pos x="T10" y="T11"/>
                </a:cxn>
              </a:cxnLst>
              <a:rect l="0" t="0" r="r" b="b"/>
              <a:pathLst>
                <a:path w="26" h="93">
                  <a:moveTo>
                    <a:pt x="7" y="0"/>
                  </a:moveTo>
                  <a:lnTo>
                    <a:pt x="19" y="0"/>
                  </a:lnTo>
                  <a:lnTo>
                    <a:pt x="26" y="63"/>
                  </a:lnTo>
                  <a:lnTo>
                    <a:pt x="12" y="93"/>
                  </a:lnTo>
                  <a:lnTo>
                    <a:pt x="0" y="63"/>
                  </a:lnTo>
                  <a:lnTo>
                    <a:pt x="7" y="0"/>
                  </a:ln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70" name="Freeform 231"/>
            <p:cNvSpPr/>
            <p:nvPr/>
          </p:nvSpPr>
          <p:spPr bwMode="auto">
            <a:xfrm>
              <a:off x="3203576" y="4879976"/>
              <a:ext cx="84138" cy="234950"/>
            </a:xfrm>
            <a:custGeom>
              <a:avLst/>
              <a:gdLst>
                <a:gd name="T0" fmla="*/ 17 w 53"/>
                <a:gd name="T1" fmla="*/ 0 h 148"/>
                <a:gd name="T2" fmla="*/ 53 w 53"/>
                <a:gd name="T3" fmla="*/ 148 h 148"/>
                <a:gd name="T4" fmla="*/ 7 w 53"/>
                <a:gd name="T5" fmla="*/ 59 h 148"/>
                <a:gd name="T6" fmla="*/ 15 w 53"/>
                <a:gd name="T7" fmla="*/ 48 h 148"/>
                <a:gd name="T8" fmla="*/ 0 w 53"/>
                <a:gd name="T9" fmla="*/ 37 h 148"/>
                <a:gd name="T10" fmla="*/ 10 w 53"/>
                <a:gd name="T11" fmla="*/ 4 h 148"/>
                <a:gd name="T12" fmla="*/ 17 w 53"/>
                <a:gd name="T13" fmla="*/ 0 h 148"/>
              </a:gdLst>
              <a:ahLst/>
              <a:cxnLst>
                <a:cxn ang="0">
                  <a:pos x="T0" y="T1"/>
                </a:cxn>
                <a:cxn ang="0">
                  <a:pos x="T2" y="T3"/>
                </a:cxn>
                <a:cxn ang="0">
                  <a:pos x="T4" y="T5"/>
                </a:cxn>
                <a:cxn ang="0">
                  <a:pos x="T6" y="T7"/>
                </a:cxn>
                <a:cxn ang="0">
                  <a:pos x="T8" y="T9"/>
                </a:cxn>
                <a:cxn ang="0">
                  <a:pos x="T10" y="T11"/>
                </a:cxn>
                <a:cxn ang="0">
                  <a:pos x="T12" y="T13"/>
                </a:cxn>
              </a:cxnLst>
              <a:rect l="0" t="0" r="r" b="b"/>
              <a:pathLst>
                <a:path w="53" h="148">
                  <a:moveTo>
                    <a:pt x="17" y="0"/>
                  </a:moveTo>
                  <a:lnTo>
                    <a:pt x="53" y="148"/>
                  </a:lnTo>
                  <a:lnTo>
                    <a:pt x="7" y="59"/>
                  </a:lnTo>
                  <a:lnTo>
                    <a:pt x="15" y="48"/>
                  </a:lnTo>
                  <a:lnTo>
                    <a:pt x="0" y="37"/>
                  </a:lnTo>
                  <a:lnTo>
                    <a:pt x="10" y="4"/>
                  </a:lnTo>
                  <a:lnTo>
                    <a:pt x="17" y="0"/>
                  </a:ln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71" name="Freeform 232"/>
            <p:cNvSpPr/>
            <p:nvPr/>
          </p:nvSpPr>
          <p:spPr bwMode="auto">
            <a:xfrm>
              <a:off x="3287713" y="4879976"/>
              <a:ext cx="96838" cy="234950"/>
            </a:xfrm>
            <a:custGeom>
              <a:avLst/>
              <a:gdLst>
                <a:gd name="T0" fmla="*/ 37 w 61"/>
                <a:gd name="T1" fmla="*/ 0 h 148"/>
                <a:gd name="T2" fmla="*/ 0 w 61"/>
                <a:gd name="T3" fmla="*/ 148 h 148"/>
                <a:gd name="T4" fmla="*/ 52 w 61"/>
                <a:gd name="T5" fmla="*/ 66 h 148"/>
                <a:gd name="T6" fmla="*/ 45 w 61"/>
                <a:gd name="T7" fmla="*/ 52 h 148"/>
                <a:gd name="T8" fmla="*/ 61 w 61"/>
                <a:gd name="T9" fmla="*/ 39 h 148"/>
                <a:gd name="T10" fmla="*/ 44 w 61"/>
                <a:gd name="T11" fmla="*/ 4 h 148"/>
                <a:gd name="T12" fmla="*/ 37 w 61"/>
                <a:gd name="T13" fmla="*/ 0 h 148"/>
              </a:gdLst>
              <a:ahLst/>
              <a:cxnLst>
                <a:cxn ang="0">
                  <a:pos x="T0" y="T1"/>
                </a:cxn>
                <a:cxn ang="0">
                  <a:pos x="T2" y="T3"/>
                </a:cxn>
                <a:cxn ang="0">
                  <a:pos x="T4" y="T5"/>
                </a:cxn>
                <a:cxn ang="0">
                  <a:pos x="T6" y="T7"/>
                </a:cxn>
                <a:cxn ang="0">
                  <a:pos x="T8" y="T9"/>
                </a:cxn>
                <a:cxn ang="0">
                  <a:pos x="T10" y="T11"/>
                </a:cxn>
                <a:cxn ang="0">
                  <a:pos x="T12" y="T13"/>
                </a:cxn>
              </a:cxnLst>
              <a:rect l="0" t="0" r="r" b="b"/>
              <a:pathLst>
                <a:path w="61" h="148">
                  <a:moveTo>
                    <a:pt x="37" y="0"/>
                  </a:moveTo>
                  <a:lnTo>
                    <a:pt x="0" y="148"/>
                  </a:lnTo>
                  <a:lnTo>
                    <a:pt x="52" y="66"/>
                  </a:lnTo>
                  <a:lnTo>
                    <a:pt x="45" y="52"/>
                  </a:lnTo>
                  <a:lnTo>
                    <a:pt x="61" y="39"/>
                  </a:lnTo>
                  <a:lnTo>
                    <a:pt x="44" y="4"/>
                  </a:lnTo>
                  <a:lnTo>
                    <a:pt x="37" y="0"/>
                  </a:ln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72" name="Freeform 233"/>
            <p:cNvSpPr/>
            <p:nvPr/>
          </p:nvSpPr>
          <p:spPr bwMode="auto">
            <a:xfrm>
              <a:off x="3287713" y="4879976"/>
              <a:ext cx="85725" cy="234950"/>
            </a:xfrm>
            <a:custGeom>
              <a:avLst/>
              <a:gdLst>
                <a:gd name="T0" fmla="*/ 37 w 54"/>
                <a:gd name="T1" fmla="*/ 0 h 148"/>
                <a:gd name="T2" fmla="*/ 0 w 54"/>
                <a:gd name="T3" fmla="*/ 148 h 148"/>
                <a:gd name="T4" fmla="*/ 47 w 54"/>
                <a:gd name="T5" fmla="*/ 59 h 148"/>
                <a:gd name="T6" fmla="*/ 40 w 54"/>
                <a:gd name="T7" fmla="*/ 48 h 148"/>
                <a:gd name="T8" fmla="*/ 54 w 54"/>
                <a:gd name="T9" fmla="*/ 37 h 148"/>
                <a:gd name="T10" fmla="*/ 44 w 54"/>
                <a:gd name="T11" fmla="*/ 4 h 148"/>
                <a:gd name="T12" fmla="*/ 37 w 54"/>
                <a:gd name="T13" fmla="*/ 0 h 148"/>
              </a:gdLst>
              <a:ahLst/>
              <a:cxnLst>
                <a:cxn ang="0">
                  <a:pos x="T0" y="T1"/>
                </a:cxn>
                <a:cxn ang="0">
                  <a:pos x="T2" y="T3"/>
                </a:cxn>
                <a:cxn ang="0">
                  <a:pos x="T4" y="T5"/>
                </a:cxn>
                <a:cxn ang="0">
                  <a:pos x="T6" y="T7"/>
                </a:cxn>
                <a:cxn ang="0">
                  <a:pos x="T8" y="T9"/>
                </a:cxn>
                <a:cxn ang="0">
                  <a:pos x="T10" y="T11"/>
                </a:cxn>
                <a:cxn ang="0">
                  <a:pos x="T12" y="T13"/>
                </a:cxn>
              </a:cxnLst>
              <a:rect l="0" t="0" r="r" b="b"/>
              <a:pathLst>
                <a:path w="54" h="148">
                  <a:moveTo>
                    <a:pt x="37" y="0"/>
                  </a:moveTo>
                  <a:lnTo>
                    <a:pt x="0" y="148"/>
                  </a:lnTo>
                  <a:lnTo>
                    <a:pt x="47" y="59"/>
                  </a:lnTo>
                  <a:lnTo>
                    <a:pt x="40" y="48"/>
                  </a:lnTo>
                  <a:lnTo>
                    <a:pt x="54" y="37"/>
                  </a:lnTo>
                  <a:lnTo>
                    <a:pt x="44" y="4"/>
                  </a:lnTo>
                  <a:lnTo>
                    <a:pt x="37" y="0"/>
                  </a:ln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73" name="Freeform 234"/>
            <p:cNvSpPr/>
            <p:nvPr/>
          </p:nvSpPr>
          <p:spPr bwMode="auto">
            <a:xfrm>
              <a:off x="3281363" y="5094289"/>
              <a:ext cx="17463" cy="273050"/>
            </a:xfrm>
            <a:custGeom>
              <a:avLst/>
              <a:gdLst>
                <a:gd name="T0" fmla="*/ 4 w 8"/>
                <a:gd name="T1" fmla="*/ 122 h 122"/>
                <a:gd name="T2" fmla="*/ 3 w 8"/>
                <a:gd name="T3" fmla="*/ 0 h 122"/>
                <a:gd name="T4" fmla="*/ 4 w 8"/>
                <a:gd name="T5" fmla="*/ 122 h 122"/>
              </a:gdLst>
              <a:ahLst/>
              <a:cxnLst>
                <a:cxn ang="0">
                  <a:pos x="T0" y="T1"/>
                </a:cxn>
                <a:cxn ang="0">
                  <a:pos x="T2" y="T3"/>
                </a:cxn>
                <a:cxn ang="0">
                  <a:pos x="T4" y="T5"/>
                </a:cxn>
              </a:cxnLst>
              <a:rect l="0" t="0" r="r" b="b"/>
              <a:pathLst>
                <a:path w="8" h="122">
                  <a:moveTo>
                    <a:pt x="4" y="122"/>
                  </a:moveTo>
                  <a:cubicBezTo>
                    <a:pt x="1" y="87"/>
                    <a:pt x="0" y="40"/>
                    <a:pt x="3" y="0"/>
                  </a:cubicBezTo>
                  <a:cubicBezTo>
                    <a:pt x="7" y="40"/>
                    <a:pt x="8" y="87"/>
                    <a:pt x="4" y="122"/>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74" name="Rectangle 235"/>
            <p:cNvSpPr>
              <a:spLocks noChangeArrowheads="1"/>
            </p:cNvSpPr>
            <p:nvPr/>
          </p:nvSpPr>
          <p:spPr bwMode="auto">
            <a:xfrm>
              <a:off x="3241676" y="4795839"/>
              <a:ext cx="93663" cy="115888"/>
            </a:xfrm>
            <a:prstGeom prst="rect">
              <a:avLst/>
            </a:prstGeom>
            <a:solidFill>
              <a:srgbClr val="EDBD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75" name="Freeform 236"/>
            <p:cNvSpPr/>
            <p:nvPr/>
          </p:nvSpPr>
          <p:spPr bwMode="auto">
            <a:xfrm>
              <a:off x="3271838" y="4906964"/>
              <a:ext cx="31750" cy="60325"/>
            </a:xfrm>
            <a:custGeom>
              <a:avLst/>
              <a:gdLst>
                <a:gd name="T0" fmla="*/ 12 w 14"/>
                <a:gd name="T1" fmla="*/ 27 h 27"/>
                <a:gd name="T2" fmla="*/ 14 w 14"/>
                <a:gd name="T3" fmla="*/ 21 h 27"/>
                <a:gd name="T4" fmla="*/ 7 w 14"/>
                <a:gd name="T5" fmla="*/ 0 h 27"/>
                <a:gd name="T6" fmla="*/ 0 w 14"/>
                <a:gd name="T7" fmla="*/ 21 h 27"/>
                <a:gd name="T8" fmla="*/ 3 w 14"/>
                <a:gd name="T9" fmla="*/ 27 h 27"/>
                <a:gd name="T10" fmla="*/ 12 w 14"/>
                <a:gd name="T11" fmla="*/ 27 h 27"/>
              </a:gdLst>
              <a:ahLst/>
              <a:cxnLst>
                <a:cxn ang="0">
                  <a:pos x="T0" y="T1"/>
                </a:cxn>
                <a:cxn ang="0">
                  <a:pos x="T2" y="T3"/>
                </a:cxn>
                <a:cxn ang="0">
                  <a:pos x="T4" y="T5"/>
                </a:cxn>
                <a:cxn ang="0">
                  <a:pos x="T6" y="T7"/>
                </a:cxn>
                <a:cxn ang="0">
                  <a:pos x="T8" y="T9"/>
                </a:cxn>
                <a:cxn ang="0">
                  <a:pos x="T10" y="T11"/>
                </a:cxn>
              </a:cxnLst>
              <a:rect l="0" t="0" r="r" b="b"/>
              <a:pathLst>
                <a:path w="14" h="27">
                  <a:moveTo>
                    <a:pt x="12" y="27"/>
                  </a:moveTo>
                  <a:cubicBezTo>
                    <a:pt x="14" y="21"/>
                    <a:pt x="14" y="21"/>
                    <a:pt x="14" y="21"/>
                  </a:cubicBezTo>
                  <a:cubicBezTo>
                    <a:pt x="7" y="0"/>
                    <a:pt x="7" y="0"/>
                    <a:pt x="7" y="0"/>
                  </a:cubicBezTo>
                  <a:cubicBezTo>
                    <a:pt x="0" y="21"/>
                    <a:pt x="0" y="21"/>
                    <a:pt x="0" y="21"/>
                  </a:cubicBezTo>
                  <a:cubicBezTo>
                    <a:pt x="3" y="27"/>
                    <a:pt x="3" y="27"/>
                    <a:pt x="3" y="27"/>
                  </a:cubicBezTo>
                  <a:cubicBezTo>
                    <a:pt x="6" y="27"/>
                    <a:pt x="9" y="27"/>
                    <a:pt x="12" y="27"/>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76" name="Freeform 237"/>
            <p:cNvSpPr/>
            <p:nvPr/>
          </p:nvSpPr>
          <p:spPr bwMode="auto">
            <a:xfrm>
              <a:off x="3219451" y="4867276"/>
              <a:ext cx="68263" cy="93663"/>
            </a:xfrm>
            <a:custGeom>
              <a:avLst/>
              <a:gdLst>
                <a:gd name="T0" fmla="*/ 14 w 43"/>
                <a:gd name="T1" fmla="*/ 0 h 59"/>
                <a:gd name="T2" fmla="*/ 43 w 43"/>
                <a:gd name="T3" fmla="*/ 25 h 59"/>
                <a:gd name="T4" fmla="*/ 26 w 43"/>
                <a:gd name="T5" fmla="*/ 59 h 59"/>
                <a:gd name="T6" fmla="*/ 0 w 43"/>
                <a:gd name="T7" fmla="*/ 8 h 59"/>
                <a:gd name="T8" fmla="*/ 14 w 43"/>
                <a:gd name="T9" fmla="*/ 0 h 59"/>
              </a:gdLst>
              <a:ahLst/>
              <a:cxnLst>
                <a:cxn ang="0">
                  <a:pos x="T0" y="T1"/>
                </a:cxn>
                <a:cxn ang="0">
                  <a:pos x="T2" y="T3"/>
                </a:cxn>
                <a:cxn ang="0">
                  <a:pos x="T4" y="T5"/>
                </a:cxn>
                <a:cxn ang="0">
                  <a:pos x="T6" y="T7"/>
                </a:cxn>
                <a:cxn ang="0">
                  <a:pos x="T8" y="T9"/>
                </a:cxn>
              </a:cxnLst>
              <a:rect l="0" t="0" r="r" b="b"/>
              <a:pathLst>
                <a:path w="43" h="59">
                  <a:moveTo>
                    <a:pt x="14" y="0"/>
                  </a:moveTo>
                  <a:lnTo>
                    <a:pt x="43" y="25"/>
                  </a:lnTo>
                  <a:lnTo>
                    <a:pt x="26" y="59"/>
                  </a:lnTo>
                  <a:lnTo>
                    <a:pt x="0" y="8"/>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77" name="Freeform 238"/>
            <p:cNvSpPr/>
            <p:nvPr/>
          </p:nvSpPr>
          <p:spPr bwMode="auto">
            <a:xfrm>
              <a:off x="3287713" y="4867276"/>
              <a:ext cx="71438" cy="93663"/>
            </a:xfrm>
            <a:custGeom>
              <a:avLst/>
              <a:gdLst>
                <a:gd name="T0" fmla="*/ 31 w 45"/>
                <a:gd name="T1" fmla="*/ 0 h 59"/>
                <a:gd name="T2" fmla="*/ 0 w 45"/>
                <a:gd name="T3" fmla="*/ 25 h 59"/>
                <a:gd name="T4" fmla="*/ 19 w 45"/>
                <a:gd name="T5" fmla="*/ 59 h 59"/>
                <a:gd name="T6" fmla="*/ 45 w 45"/>
                <a:gd name="T7" fmla="*/ 8 h 59"/>
                <a:gd name="T8" fmla="*/ 31 w 45"/>
                <a:gd name="T9" fmla="*/ 0 h 59"/>
              </a:gdLst>
              <a:ahLst/>
              <a:cxnLst>
                <a:cxn ang="0">
                  <a:pos x="T0" y="T1"/>
                </a:cxn>
                <a:cxn ang="0">
                  <a:pos x="T2" y="T3"/>
                </a:cxn>
                <a:cxn ang="0">
                  <a:pos x="T4" y="T5"/>
                </a:cxn>
                <a:cxn ang="0">
                  <a:pos x="T6" y="T7"/>
                </a:cxn>
                <a:cxn ang="0">
                  <a:pos x="T8" y="T9"/>
                </a:cxn>
              </a:cxnLst>
              <a:rect l="0" t="0" r="r" b="b"/>
              <a:pathLst>
                <a:path w="45" h="59">
                  <a:moveTo>
                    <a:pt x="31" y="0"/>
                  </a:moveTo>
                  <a:lnTo>
                    <a:pt x="0" y="25"/>
                  </a:lnTo>
                  <a:lnTo>
                    <a:pt x="19" y="59"/>
                  </a:lnTo>
                  <a:lnTo>
                    <a:pt x="45" y="8"/>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78" name="Freeform 239"/>
            <p:cNvSpPr/>
            <p:nvPr/>
          </p:nvSpPr>
          <p:spPr bwMode="auto">
            <a:xfrm>
              <a:off x="3449638" y="5032376"/>
              <a:ext cx="200025" cy="122238"/>
            </a:xfrm>
            <a:custGeom>
              <a:avLst/>
              <a:gdLst>
                <a:gd name="T0" fmla="*/ 86 w 90"/>
                <a:gd name="T1" fmla="*/ 55 h 55"/>
                <a:gd name="T2" fmla="*/ 37 w 90"/>
                <a:gd name="T3" fmla="*/ 45 h 55"/>
                <a:gd name="T4" fmla="*/ 42 w 90"/>
                <a:gd name="T5" fmla="*/ 8 h 55"/>
                <a:gd name="T6" fmla="*/ 90 w 90"/>
                <a:gd name="T7" fmla="*/ 18 h 55"/>
                <a:gd name="T8" fmla="*/ 86 w 90"/>
                <a:gd name="T9" fmla="*/ 55 h 55"/>
              </a:gdLst>
              <a:ahLst/>
              <a:cxnLst>
                <a:cxn ang="0">
                  <a:pos x="T0" y="T1"/>
                </a:cxn>
                <a:cxn ang="0">
                  <a:pos x="T2" y="T3"/>
                </a:cxn>
                <a:cxn ang="0">
                  <a:pos x="T4" y="T5"/>
                </a:cxn>
                <a:cxn ang="0">
                  <a:pos x="T6" y="T7"/>
                </a:cxn>
                <a:cxn ang="0">
                  <a:pos x="T8" y="T9"/>
                </a:cxn>
              </a:cxnLst>
              <a:rect l="0" t="0" r="r" b="b"/>
              <a:pathLst>
                <a:path w="90" h="55">
                  <a:moveTo>
                    <a:pt x="86" y="55"/>
                  </a:moveTo>
                  <a:cubicBezTo>
                    <a:pt x="37" y="45"/>
                    <a:pt x="37" y="45"/>
                    <a:pt x="37" y="45"/>
                  </a:cubicBezTo>
                  <a:cubicBezTo>
                    <a:pt x="4" y="38"/>
                    <a:pt x="0" y="0"/>
                    <a:pt x="42" y="8"/>
                  </a:cubicBezTo>
                  <a:cubicBezTo>
                    <a:pt x="90" y="18"/>
                    <a:pt x="90" y="18"/>
                    <a:pt x="90" y="18"/>
                  </a:cubicBezTo>
                  <a:lnTo>
                    <a:pt x="86" y="55"/>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79" name="Freeform 240"/>
            <p:cNvSpPr/>
            <p:nvPr/>
          </p:nvSpPr>
          <p:spPr bwMode="auto">
            <a:xfrm>
              <a:off x="2913063" y="5391151"/>
              <a:ext cx="322263" cy="214313"/>
            </a:xfrm>
            <a:custGeom>
              <a:avLst/>
              <a:gdLst>
                <a:gd name="T0" fmla="*/ 15 w 144"/>
                <a:gd name="T1" fmla="*/ 0 h 96"/>
                <a:gd name="T2" fmla="*/ 130 w 144"/>
                <a:gd name="T3" fmla="*/ 0 h 96"/>
                <a:gd name="T4" fmla="*/ 144 w 144"/>
                <a:gd name="T5" fmla="*/ 14 h 96"/>
                <a:gd name="T6" fmla="*/ 144 w 144"/>
                <a:gd name="T7" fmla="*/ 82 h 96"/>
                <a:gd name="T8" fmla="*/ 130 w 144"/>
                <a:gd name="T9" fmla="*/ 96 h 96"/>
                <a:gd name="T10" fmla="*/ 15 w 144"/>
                <a:gd name="T11" fmla="*/ 96 h 96"/>
                <a:gd name="T12" fmla="*/ 0 w 144"/>
                <a:gd name="T13" fmla="*/ 82 h 96"/>
                <a:gd name="T14" fmla="*/ 0 w 144"/>
                <a:gd name="T15" fmla="*/ 14 h 96"/>
                <a:gd name="T16" fmla="*/ 15 w 144"/>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96">
                  <a:moveTo>
                    <a:pt x="15" y="0"/>
                  </a:moveTo>
                  <a:cubicBezTo>
                    <a:pt x="130" y="0"/>
                    <a:pt x="130" y="0"/>
                    <a:pt x="130" y="0"/>
                  </a:cubicBezTo>
                  <a:cubicBezTo>
                    <a:pt x="138" y="0"/>
                    <a:pt x="144" y="6"/>
                    <a:pt x="144" y="14"/>
                  </a:cubicBezTo>
                  <a:cubicBezTo>
                    <a:pt x="144" y="82"/>
                    <a:pt x="144" y="82"/>
                    <a:pt x="144" y="82"/>
                  </a:cubicBezTo>
                  <a:cubicBezTo>
                    <a:pt x="144" y="90"/>
                    <a:pt x="138" y="96"/>
                    <a:pt x="130" y="96"/>
                  </a:cubicBezTo>
                  <a:cubicBezTo>
                    <a:pt x="15" y="96"/>
                    <a:pt x="15" y="96"/>
                    <a:pt x="15" y="96"/>
                  </a:cubicBezTo>
                  <a:cubicBezTo>
                    <a:pt x="7" y="96"/>
                    <a:pt x="0" y="90"/>
                    <a:pt x="0" y="82"/>
                  </a:cubicBezTo>
                  <a:cubicBezTo>
                    <a:pt x="0" y="14"/>
                    <a:pt x="0" y="14"/>
                    <a:pt x="0" y="14"/>
                  </a:cubicBezTo>
                  <a:cubicBezTo>
                    <a:pt x="0" y="6"/>
                    <a:pt x="7" y="0"/>
                    <a:pt x="15" y="0"/>
                  </a:cubicBezTo>
                  <a:close/>
                </a:path>
              </a:pathLst>
            </a:custGeom>
            <a:solidFill>
              <a:srgbClr val="417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80" name="Freeform 241"/>
            <p:cNvSpPr/>
            <p:nvPr/>
          </p:nvSpPr>
          <p:spPr bwMode="auto">
            <a:xfrm>
              <a:off x="2933701" y="5391151"/>
              <a:ext cx="282575" cy="138113"/>
            </a:xfrm>
            <a:custGeom>
              <a:avLst/>
              <a:gdLst>
                <a:gd name="T0" fmla="*/ 6 w 127"/>
                <a:gd name="T1" fmla="*/ 0 h 62"/>
                <a:gd name="T2" fmla="*/ 121 w 127"/>
                <a:gd name="T3" fmla="*/ 0 h 62"/>
                <a:gd name="T4" fmla="*/ 127 w 127"/>
                <a:gd name="T5" fmla="*/ 1 h 62"/>
                <a:gd name="T6" fmla="*/ 127 w 127"/>
                <a:gd name="T7" fmla="*/ 49 h 62"/>
                <a:gd name="T8" fmla="*/ 114 w 127"/>
                <a:gd name="T9" fmla="*/ 62 h 62"/>
                <a:gd name="T10" fmla="*/ 12 w 127"/>
                <a:gd name="T11" fmla="*/ 62 h 62"/>
                <a:gd name="T12" fmla="*/ 0 w 127"/>
                <a:gd name="T13" fmla="*/ 49 h 62"/>
                <a:gd name="T14" fmla="*/ 0 w 127"/>
                <a:gd name="T15" fmla="*/ 1 h 62"/>
                <a:gd name="T16" fmla="*/ 6 w 127"/>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62">
                  <a:moveTo>
                    <a:pt x="6" y="0"/>
                  </a:moveTo>
                  <a:cubicBezTo>
                    <a:pt x="121" y="0"/>
                    <a:pt x="121" y="0"/>
                    <a:pt x="121" y="0"/>
                  </a:cubicBezTo>
                  <a:cubicBezTo>
                    <a:pt x="123" y="0"/>
                    <a:pt x="125" y="0"/>
                    <a:pt x="127" y="1"/>
                  </a:cubicBezTo>
                  <a:cubicBezTo>
                    <a:pt x="127" y="49"/>
                    <a:pt x="127" y="49"/>
                    <a:pt x="127" y="49"/>
                  </a:cubicBezTo>
                  <a:cubicBezTo>
                    <a:pt x="127" y="56"/>
                    <a:pt x="121" y="62"/>
                    <a:pt x="114" y="62"/>
                  </a:cubicBezTo>
                  <a:cubicBezTo>
                    <a:pt x="12" y="62"/>
                    <a:pt x="12" y="62"/>
                    <a:pt x="12" y="62"/>
                  </a:cubicBezTo>
                  <a:cubicBezTo>
                    <a:pt x="5" y="62"/>
                    <a:pt x="0" y="56"/>
                    <a:pt x="0" y="49"/>
                  </a:cubicBezTo>
                  <a:cubicBezTo>
                    <a:pt x="0" y="1"/>
                    <a:pt x="0" y="1"/>
                    <a:pt x="0" y="1"/>
                  </a:cubicBezTo>
                  <a:cubicBezTo>
                    <a:pt x="1" y="0"/>
                    <a:pt x="4" y="0"/>
                    <a:pt x="6" y="0"/>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81" name="Freeform 242"/>
            <p:cNvSpPr/>
            <p:nvPr/>
          </p:nvSpPr>
          <p:spPr bwMode="auto">
            <a:xfrm>
              <a:off x="3027363" y="5341939"/>
              <a:ext cx="95250" cy="58738"/>
            </a:xfrm>
            <a:custGeom>
              <a:avLst/>
              <a:gdLst>
                <a:gd name="T0" fmla="*/ 4 w 43"/>
                <a:gd name="T1" fmla="*/ 0 h 26"/>
                <a:gd name="T2" fmla="*/ 39 w 43"/>
                <a:gd name="T3" fmla="*/ 0 h 26"/>
                <a:gd name="T4" fmla="*/ 43 w 43"/>
                <a:gd name="T5" fmla="*/ 4 h 26"/>
                <a:gd name="T6" fmla="*/ 43 w 43"/>
                <a:gd name="T7" fmla="*/ 22 h 26"/>
                <a:gd name="T8" fmla="*/ 39 w 43"/>
                <a:gd name="T9" fmla="*/ 26 h 26"/>
                <a:gd name="T10" fmla="*/ 38 w 43"/>
                <a:gd name="T11" fmla="*/ 26 h 26"/>
                <a:gd name="T12" fmla="*/ 38 w 43"/>
                <a:gd name="T13" fmla="*/ 8 h 26"/>
                <a:gd name="T14" fmla="*/ 35 w 43"/>
                <a:gd name="T15" fmla="*/ 6 h 26"/>
                <a:gd name="T16" fmla="*/ 7 w 43"/>
                <a:gd name="T17" fmla="*/ 6 h 26"/>
                <a:gd name="T18" fmla="*/ 5 w 43"/>
                <a:gd name="T19" fmla="*/ 8 h 26"/>
                <a:gd name="T20" fmla="*/ 5 w 43"/>
                <a:gd name="T21" fmla="*/ 26 h 26"/>
                <a:gd name="T22" fmla="*/ 4 w 43"/>
                <a:gd name="T23" fmla="*/ 26 h 26"/>
                <a:gd name="T24" fmla="*/ 0 w 43"/>
                <a:gd name="T25" fmla="*/ 22 h 26"/>
                <a:gd name="T26" fmla="*/ 0 w 43"/>
                <a:gd name="T27" fmla="*/ 4 h 26"/>
                <a:gd name="T28" fmla="*/ 4 w 43"/>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26">
                  <a:moveTo>
                    <a:pt x="4" y="0"/>
                  </a:moveTo>
                  <a:cubicBezTo>
                    <a:pt x="39" y="0"/>
                    <a:pt x="39" y="0"/>
                    <a:pt x="39" y="0"/>
                  </a:cubicBezTo>
                  <a:cubicBezTo>
                    <a:pt x="41" y="0"/>
                    <a:pt x="43" y="2"/>
                    <a:pt x="43" y="4"/>
                  </a:cubicBezTo>
                  <a:cubicBezTo>
                    <a:pt x="43" y="22"/>
                    <a:pt x="43" y="22"/>
                    <a:pt x="43" y="22"/>
                  </a:cubicBezTo>
                  <a:cubicBezTo>
                    <a:pt x="43" y="25"/>
                    <a:pt x="41" y="26"/>
                    <a:pt x="39" y="26"/>
                  </a:cubicBezTo>
                  <a:cubicBezTo>
                    <a:pt x="38" y="26"/>
                    <a:pt x="38" y="26"/>
                    <a:pt x="38" y="26"/>
                  </a:cubicBezTo>
                  <a:cubicBezTo>
                    <a:pt x="38" y="8"/>
                    <a:pt x="38" y="8"/>
                    <a:pt x="38" y="8"/>
                  </a:cubicBezTo>
                  <a:cubicBezTo>
                    <a:pt x="38" y="7"/>
                    <a:pt x="36" y="6"/>
                    <a:pt x="35" y="6"/>
                  </a:cubicBezTo>
                  <a:cubicBezTo>
                    <a:pt x="7" y="6"/>
                    <a:pt x="7" y="6"/>
                    <a:pt x="7" y="6"/>
                  </a:cubicBezTo>
                  <a:cubicBezTo>
                    <a:pt x="6" y="6"/>
                    <a:pt x="5" y="7"/>
                    <a:pt x="5" y="8"/>
                  </a:cubicBezTo>
                  <a:cubicBezTo>
                    <a:pt x="5" y="26"/>
                    <a:pt x="5" y="26"/>
                    <a:pt x="5" y="26"/>
                  </a:cubicBezTo>
                  <a:cubicBezTo>
                    <a:pt x="4" y="26"/>
                    <a:pt x="4" y="26"/>
                    <a:pt x="4" y="26"/>
                  </a:cubicBezTo>
                  <a:cubicBezTo>
                    <a:pt x="1" y="26"/>
                    <a:pt x="0" y="25"/>
                    <a:pt x="0" y="22"/>
                  </a:cubicBezTo>
                  <a:cubicBezTo>
                    <a:pt x="0" y="4"/>
                    <a:pt x="0" y="4"/>
                    <a:pt x="0" y="4"/>
                  </a:cubicBezTo>
                  <a:cubicBezTo>
                    <a:pt x="0" y="2"/>
                    <a:pt x="1" y="0"/>
                    <a:pt x="4" y="0"/>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82" name="Freeform 243"/>
            <p:cNvSpPr/>
            <p:nvPr/>
          </p:nvSpPr>
          <p:spPr bwMode="auto">
            <a:xfrm>
              <a:off x="2938463" y="5391151"/>
              <a:ext cx="271463" cy="131763"/>
            </a:xfrm>
            <a:custGeom>
              <a:avLst/>
              <a:gdLst>
                <a:gd name="T0" fmla="*/ 122 w 122"/>
                <a:gd name="T1" fmla="*/ 0 h 59"/>
                <a:gd name="T2" fmla="*/ 122 w 122"/>
                <a:gd name="T3" fmla="*/ 49 h 59"/>
                <a:gd name="T4" fmla="*/ 112 w 122"/>
                <a:gd name="T5" fmla="*/ 59 h 59"/>
                <a:gd name="T6" fmla="*/ 11 w 122"/>
                <a:gd name="T7" fmla="*/ 59 h 59"/>
                <a:gd name="T8" fmla="*/ 0 w 122"/>
                <a:gd name="T9" fmla="*/ 49 h 59"/>
                <a:gd name="T10" fmla="*/ 0 w 122"/>
                <a:gd name="T11" fmla="*/ 0 h 59"/>
                <a:gd name="T12" fmla="*/ 4 w 122"/>
                <a:gd name="T13" fmla="*/ 0 h 59"/>
                <a:gd name="T14" fmla="*/ 119 w 122"/>
                <a:gd name="T15" fmla="*/ 0 h 59"/>
                <a:gd name="T16" fmla="*/ 122 w 122"/>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59">
                  <a:moveTo>
                    <a:pt x="122" y="0"/>
                  </a:moveTo>
                  <a:cubicBezTo>
                    <a:pt x="122" y="49"/>
                    <a:pt x="122" y="49"/>
                    <a:pt x="122" y="49"/>
                  </a:cubicBezTo>
                  <a:cubicBezTo>
                    <a:pt x="122" y="54"/>
                    <a:pt x="117" y="59"/>
                    <a:pt x="112" y="59"/>
                  </a:cubicBezTo>
                  <a:cubicBezTo>
                    <a:pt x="11" y="59"/>
                    <a:pt x="11" y="59"/>
                    <a:pt x="11" y="59"/>
                  </a:cubicBezTo>
                  <a:cubicBezTo>
                    <a:pt x="5" y="59"/>
                    <a:pt x="0" y="54"/>
                    <a:pt x="0" y="49"/>
                  </a:cubicBezTo>
                  <a:cubicBezTo>
                    <a:pt x="0" y="0"/>
                    <a:pt x="0" y="0"/>
                    <a:pt x="0" y="0"/>
                  </a:cubicBezTo>
                  <a:cubicBezTo>
                    <a:pt x="1" y="0"/>
                    <a:pt x="2" y="0"/>
                    <a:pt x="4" y="0"/>
                  </a:cubicBezTo>
                  <a:cubicBezTo>
                    <a:pt x="119" y="0"/>
                    <a:pt x="119" y="0"/>
                    <a:pt x="119" y="0"/>
                  </a:cubicBezTo>
                  <a:cubicBezTo>
                    <a:pt x="120" y="0"/>
                    <a:pt x="121" y="0"/>
                    <a:pt x="122" y="0"/>
                  </a:cubicBezTo>
                  <a:close/>
                </a:path>
              </a:pathLst>
            </a:custGeom>
            <a:solidFill>
              <a:srgbClr val="417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83" name="Freeform 244"/>
            <p:cNvSpPr/>
            <p:nvPr/>
          </p:nvSpPr>
          <p:spPr bwMode="auto">
            <a:xfrm>
              <a:off x="2989263" y="5500689"/>
              <a:ext cx="34925" cy="55563"/>
            </a:xfrm>
            <a:custGeom>
              <a:avLst/>
              <a:gdLst>
                <a:gd name="T0" fmla="*/ 15 w 16"/>
                <a:gd name="T1" fmla="*/ 4 h 25"/>
                <a:gd name="T2" fmla="*/ 13 w 16"/>
                <a:gd name="T3" fmla="*/ 21 h 25"/>
                <a:gd name="T4" fmla="*/ 3 w 16"/>
                <a:gd name="T5" fmla="*/ 21 h 25"/>
                <a:gd name="T6" fmla="*/ 0 w 16"/>
                <a:gd name="T7" fmla="*/ 4 h 25"/>
                <a:gd name="T8" fmla="*/ 15 w 16"/>
                <a:gd name="T9" fmla="*/ 4 h 25"/>
              </a:gdLst>
              <a:ahLst/>
              <a:cxnLst>
                <a:cxn ang="0">
                  <a:pos x="T0" y="T1"/>
                </a:cxn>
                <a:cxn ang="0">
                  <a:pos x="T2" y="T3"/>
                </a:cxn>
                <a:cxn ang="0">
                  <a:pos x="T4" y="T5"/>
                </a:cxn>
                <a:cxn ang="0">
                  <a:pos x="T6" y="T7"/>
                </a:cxn>
                <a:cxn ang="0">
                  <a:pos x="T8" y="T9"/>
                </a:cxn>
              </a:cxnLst>
              <a:rect l="0" t="0" r="r" b="b"/>
              <a:pathLst>
                <a:path w="16" h="25">
                  <a:moveTo>
                    <a:pt x="15" y="4"/>
                  </a:moveTo>
                  <a:cubicBezTo>
                    <a:pt x="13" y="21"/>
                    <a:pt x="13" y="21"/>
                    <a:pt x="13" y="21"/>
                  </a:cubicBezTo>
                  <a:cubicBezTo>
                    <a:pt x="12" y="25"/>
                    <a:pt x="3" y="25"/>
                    <a:pt x="3" y="21"/>
                  </a:cubicBezTo>
                  <a:cubicBezTo>
                    <a:pt x="0" y="4"/>
                    <a:pt x="0" y="4"/>
                    <a:pt x="0" y="4"/>
                  </a:cubicBezTo>
                  <a:cubicBezTo>
                    <a:pt x="0" y="0"/>
                    <a:pt x="16" y="0"/>
                    <a:pt x="15" y="4"/>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84" name="Freeform 245"/>
            <p:cNvSpPr/>
            <p:nvPr/>
          </p:nvSpPr>
          <p:spPr bwMode="auto">
            <a:xfrm>
              <a:off x="3125788" y="5500689"/>
              <a:ext cx="34925" cy="55563"/>
            </a:xfrm>
            <a:custGeom>
              <a:avLst/>
              <a:gdLst>
                <a:gd name="T0" fmla="*/ 15 w 16"/>
                <a:gd name="T1" fmla="*/ 4 h 25"/>
                <a:gd name="T2" fmla="*/ 13 w 16"/>
                <a:gd name="T3" fmla="*/ 21 h 25"/>
                <a:gd name="T4" fmla="*/ 3 w 16"/>
                <a:gd name="T5" fmla="*/ 21 h 25"/>
                <a:gd name="T6" fmla="*/ 0 w 16"/>
                <a:gd name="T7" fmla="*/ 4 h 25"/>
                <a:gd name="T8" fmla="*/ 15 w 16"/>
                <a:gd name="T9" fmla="*/ 4 h 25"/>
              </a:gdLst>
              <a:ahLst/>
              <a:cxnLst>
                <a:cxn ang="0">
                  <a:pos x="T0" y="T1"/>
                </a:cxn>
                <a:cxn ang="0">
                  <a:pos x="T2" y="T3"/>
                </a:cxn>
                <a:cxn ang="0">
                  <a:pos x="T4" y="T5"/>
                </a:cxn>
                <a:cxn ang="0">
                  <a:pos x="T6" y="T7"/>
                </a:cxn>
                <a:cxn ang="0">
                  <a:pos x="T8" y="T9"/>
                </a:cxn>
              </a:cxnLst>
              <a:rect l="0" t="0" r="r" b="b"/>
              <a:pathLst>
                <a:path w="16" h="25">
                  <a:moveTo>
                    <a:pt x="15" y="4"/>
                  </a:moveTo>
                  <a:cubicBezTo>
                    <a:pt x="13" y="21"/>
                    <a:pt x="13" y="21"/>
                    <a:pt x="13" y="21"/>
                  </a:cubicBezTo>
                  <a:cubicBezTo>
                    <a:pt x="12" y="25"/>
                    <a:pt x="3" y="25"/>
                    <a:pt x="3" y="21"/>
                  </a:cubicBezTo>
                  <a:cubicBezTo>
                    <a:pt x="0" y="4"/>
                    <a:pt x="0" y="4"/>
                    <a:pt x="0" y="4"/>
                  </a:cubicBezTo>
                  <a:cubicBezTo>
                    <a:pt x="0" y="0"/>
                    <a:pt x="16" y="0"/>
                    <a:pt x="15" y="4"/>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85" name="Freeform 246"/>
            <p:cNvSpPr/>
            <p:nvPr/>
          </p:nvSpPr>
          <p:spPr bwMode="auto">
            <a:xfrm>
              <a:off x="3128963" y="5505451"/>
              <a:ext cx="25400" cy="46038"/>
            </a:xfrm>
            <a:custGeom>
              <a:avLst/>
              <a:gdLst>
                <a:gd name="T0" fmla="*/ 11 w 11"/>
                <a:gd name="T1" fmla="*/ 4 h 21"/>
                <a:gd name="T2" fmla="*/ 9 w 11"/>
                <a:gd name="T3" fmla="*/ 18 h 21"/>
                <a:gd name="T4" fmla="*/ 2 w 11"/>
                <a:gd name="T5" fmla="*/ 18 h 21"/>
                <a:gd name="T6" fmla="*/ 0 w 11"/>
                <a:gd name="T7" fmla="*/ 4 h 21"/>
                <a:gd name="T8" fmla="*/ 11 w 11"/>
                <a:gd name="T9" fmla="*/ 4 h 21"/>
              </a:gdLst>
              <a:ahLst/>
              <a:cxnLst>
                <a:cxn ang="0">
                  <a:pos x="T0" y="T1"/>
                </a:cxn>
                <a:cxn ang="0">
                  <a:pos x="T2" y="T3"/>
                </a:cxn>
                <a:cxn ang="0">
                  <a:pos x="T4" y="T5"/>
                </a:cxn>
                <a:cxn ang="0">
                  <a:pos x="T6" y="T7"/>
                </a:cxn>
                <a:cxn ang="0">
                  <a:pos x="T8" y="T9"/>
                </a:cxn>
              </a:cxnLst>
              <a:rect l="0" t="0" r="r" b="b"/>
              <a:pathLst>
                <a:path w="11" h="21">
                  <a:moveTo>
                    <a:pt x="11" y="4"/>
                  </a:moveTo>
                  <a:cubicBezTo>
                    <a:pt x="9" y="18"/>
                    <a:pt x="9" y="18"/>
                    <a:pt x="9" y="18"/>
                  </a:cubicBezTo>
                  <a:cubicBezTo>
                    <a:pt x="9" y="21"/>
                    <a:pt x="3" y="21"/>
                    <a:pt x="2" y="18"/>
                  </a:cubicBezTo>
                  <a:cubicBezTo>
                    <a:pt x="0" y="4"/>
                    <a:pt x="0" y="4"/>
                    <a:pt x="0" y="4"/>
                  </a:cubicBezTo>
                  <a:cubicBezTo>
                    <a:pt x="0" y="0"/>
                    <a:pt x="11" y="0"/>
                    <a:pt x="11" y="4"/>
                  </a:cubicBezTo>
                  <a:close/>
                </a:path>
              </a:pathLst>
            </a:custGeom>
            <a:solidFill>
              <a:srgbClr val="417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86" name="Freeform 247"/>
            <p:cNvSpPr/>
            <p:nvPr/>
          </p:nvSpPr>
          <p:spPr bwMode="auto">
            <a:xfrm>
              <a:off x="2994026" y="5505451"/>
              <a:ext cx="23813" cy="46038"/>
            </a:xfrm>
            <a:custGeom>
              <a:avLst/>
              <a:gdLst>
                <a:gd name="T0" fmla="*/ 11 w 11"/>
                <a:gd name="T1" fmla="*/ 4 h 21"/>
                <a:gd name="T2" fmla="*/ 9 w 11"/>
                <a:gd name="T3" fmla="*/ 18 h 21"/>
                <a:gd name="T4" fmla="*/ 2 w 11"/>
                <a:gd name="T5" fmla="*/ 18 h 21"/>
                <a:gd name="T6" fmla="*/ 0 w 11"/>
                <a:gd name="T7" fmla="*/ 4 h 21"/>
                <a:gd name="T8" fmla="*/ 11 w 11"/>
                <a:gd name="T9" fmla="*/ 4 h 21"/>
              </a:gdLst>
              <a:ahLst/>
              <a:cxnLst>
                <a:cxn ang="0">
                  <a:pos x="T0" y="T1"/>
                </a:cxn>
                <a:cxn ang="0">
                  <a:pos x="T2" y="T3"/>
                </a:cxn>
                <a:cxn ang="0">
                  <a:pos x="T4" y="T5"/>
                </a:cxn>
                <a:cxn ang="0">
                  <a:pos x="T6" y="T7"/>
                </a:cxn>
                <a:cxn ang="0">
                  <a:pos x="T8" y="T9"/>
                </a:cxn>
              </a:cxnLst>
              <a:rect l="0" t="0" r="r" b="b"/>
              <a:pathLst>
                <a:path w="11" h="21">
                  <a:moveTo>
                    <a:pt x="11" y="4"/>
                  </a:moveTo>
                  <a:cubicBezTo>
                    <a:pt x="9" y="18"/>
                    <a:pt x="9" y="18"/>
                    <a:pt x="9" y="18"/>
                  </a:cubicBezTo>
                  <a:cubicBezTo>
                    <a:pt x="9" y="21"/>
                    <a:pt x="3" y="21"/>
                    <a:pt x="2" y="18"/>
                  </a:cubicBezTo>
                  <a:cubicBezTo>
                    <a:pt x="0" y="4"/>
                    <a:pt x="0" y="4"/>
                    <a:pt x="0" y="4"/>
                  </a:cubicBezTo>
                  <a:cubicBezTo>
                    <a:pt x="0" y="0"/>
                    <a:pt x="11" y="0"/>
                    <a:pt x="11" y="4"/>
                  </a:cubicBezTo>
                  <a:close/>
                </a:path>
              </a:pathLst>
            </a:custGeom>
            <a:solidFill>
              <a:srgbClr val="417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87" name="Freeform 248"/>
            <p:cNvSpPr/>
            <p:nvPr/>
          </p:nvSpPr>
          <p:spPr bwMode="auto">
            <a:xfrm>
              <a:off x="3057526" y="5246689"/>
              <a:ext cx="65088" cy="73025"/>
            </a:xfrm>
            <a:custGeom>
              <a:avLst/>
              <a:gdLst>
                <a:gd name="T0" fmla="*/ 0 w 41"/>
                <a:gd name="T1" fmla="*/ 35 h 46"/>
                <a:gd name="T2" fmla="*/ 26 w 41"/>
                <a:gd name="T3" fmla="*/ 46 h 46"/>
                <a:gd name="T4" fmla="*/ 41 w 41"/>
                <a:gd name="T5" fmla="*/ 11 h 46"/>
                <a:gd name="T6" fmla="*/ 16 w 41"/>
                <a:gd name="T7" fmla="*/ 0 h 46"/>
                <a:gd name="T8" fmla="*/ 0 w 41"/>
                <a:gd name="T9" fmla="*/ 35 h 46"/>
              </a:gdLst>
              <a:ahLst/>
              <a:cxnLst>
                <a:cxn ang="0">
                  <a:pos x="T0" y="T1"/>
                </a:cxn>
                <a:cxn ang="0">
                  <a:pos x="T2" y="T3"/>
                </a:cxn>
                <a:cxn ang="0">
                  <a:pos x="T4" y="T5"/>
                </a:cxn>
                <a:cxn ang="0">
                  <a:pos x="T6" y="T7"/>
                </a:cxn>
                <a:cxn ang="0">
                  <a:pos x="T8" y="T9"/>
                </a:cxn>
              </a:cxnLst>
              <a:rect l="0" t="0" r="r" b="b"/>
              <a:pathLst>
                <a:path w="41" h="46">
                  <a:moveTo>
                    <a:pt x="0" y="35"/>
                  </a:moveTo>
                  <a:lnTo>
                    <a:pt x="26" y="46"/>
                  </a:lnTo>
                  <a:lnTo>
                    <a:pt x="41" y="11"/>
                  </a:lnTo>
                  <a:lnTo>
                    <a:pt x="16" y="0"/>
                  </a:lnTo>
                  <a:lnTo>
                    <a:pt x="0" y="35"/>
                  </a:lnTo>
                  <a:close/>
                </a:path>
              </a:pathLst>
            </a:custGeom>
            <a:solidFill>
              <a:srgbClr val="F2CA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88" name="Freeform 249"/>
            <p:cNvSpPr/>
            <p:nvPr/>
          </p:nvSpPr>
          <p:spPr bwMode="auto">
            <a:xfrm>
              <a:off x="3046413" y="5264151"/>
              <a:ext cx="68263" cy="87313"/>
            </a:xfrm>
            <a:custGeom>
              <a:avLst/>
              <a:gdLst>
                <a:gd name="T0" fmla="*/ 30 w 30"/>
                <a:gd name="T1" fmla="*/ 4 h 39"/>
                <a:gd name="T2" fmla="*/ 12 w 30"/>
                <a:gd name="T3" fmla="*/ 0 h 39"/>
                <a:gd name="T4" fmla="*/ 9 w 30"/>
                <a:gd name="T5" fmla="*/ 15 h 39"/>
                <a:gd name="T6" fmla="*/ 0 w 30"/>
                <a:gd name="T7" fmla="*/ 29 h 39"/>
                <a:gd name="T8" fmla="*/ 20 w 30"/>
                <a:gd name="T9" fmla="*/ 39 h 39"/>
                <a:gd name="T10" fmla="*/ 30 w 30"/>
                <a:gd name="T11" fmla="*/ 4 h 39"/>
              </a:gdLst>
              <a:ahLst/>
              <a:cxnLst>
                <a:cxn ang="0">
                  <a:pos x="T0" y="T1"/>
                </a:cxn>
                <a:cxn ang="0">
                  <a:pos x="T2" y="T3"/>
                </a:cxn>
                <a:cxn ang="0">
                  <a:pos x="T4" y="T5"/>
                </a:cxn>
                <a:cxn ang="0">
                  <a:pos x="T6" y="T7"/>
                </a:cxn>
                <a:cxn ang="0">
                  <a:pos x="T8" y="T9"/>
                </a:cxn>
                <a:cxn ang="0">
                  <a:pos x="T10" y="T11"/>
                </a:cxn>
              </a:cxnLst>
              <a:rect l="0" t="0" r="r" b="b"/>
              <a:pathLst>
                <a:path w="30" h="39">
                  <a:moveTo>
                    <a:pt x="30" y="4"/>
                  </a:moveTo>
                  <a:cubicBezTo>
                    <a:pt x="12" y="0"/>
                    <a:pt x="12" y="0"/>
                    <a:pt x="12" y="0"/>
                  </a:cubicBezTo>
                  <a:cubicBezTo>
                    <a:pt x="9" y="15"/>
                    <a:pt x="9" y="15"/>
                    <a:pt x="9" y="15"/>
                  </a:cubicBezTo>
                  <a:cubicBezTo>
                    <a:pt x="0" y="29"/>
                    <a:pt x="0" y="29"/>
                    <a:pt x="0" y="29"/>
                  </a:cubicBezTo>
                  <a:cubicBezTo>
                    <a:pt x="7" y="32"/>
                    <a:pt x="21" y="28"/>
                    <a:pt x="20" y="39"/>
                  </a:cubicBezTo>
                  <a:lnTo>
                    <a:pt x="30" y="4"/>
                  </a:lnTo>
                  <a:close/>
                </a:path>
              </a:pathLst>
            </a:custGeom>
            <a:solidFill>
              <a:srgbClr val="F2CA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89" name="Freeform 250"/>
            <p:cNvSpPr/>
            <p:nvPr/>
          </p:nvSpPr>
          <p:spPr bwMode="auto">
            <a:xfrm>
              <a:off x="3033713" y="5216526"/>
              <a:ext cx="100013" cy="152400"/>
            </a:xfrm>
            <a:custGeom>
              <a:avLst/>
              <a:gdLst>
                <a:gd name="T0" fmla="*/ 3 w 45"/>
                <a:gd name="T1" fmla="*/ 55 h 68"/>
                <a:gd name="T2" fmla="*/ 11 w 45"/>
                <a:gd name="T3" fmla="*/ 25 h 68"/>
                <a:gd name="T4" fmla="*/ 23 w 45"/>
                <a:gd name="T5" fmla="*/ 58 h 68"/>
                <a:gd name="T6" fmla="*/ 25 w 45"/>
                <a:gd name="T7" fmla="*/ 62 h 68"/>
                <a:gd name="T8" fmla="*/ 20 w 45"/>
                <a:gd name="T9" fmla="*/ 67 h 68"/>
                <a:gd name="T10" fmla="*/ 15 w 45"/>
                <a:gd name="T11" fmla="*/ 66 h 68"/>
                <a:gd name="T12" fmla="*/ 5 w 45"/>
                <a:gd name="T13" fmla="*/ 64 h 68"/>
                <a:gd name="T14" fmla="*/ 3 w 45"/>
                <a:gd name="T15" fmla="*/ 55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68">
                  <a:moveTo>
                    <a:pt x="3" y="55"/>
                  </a:moveTo>
                  <a:cubicBezTo>
                    <a:pt x="11" y="25"/>
                    <a:pt x="11" y="25"/>
                    <a:pt x="11" y="25"/>
                  </a:cubicBezTo>
                  <a:cubicBezTo>
                    <a:pt x="11" y="25"/>
                    <a:pt x="45" y="0"/>
                    <a:pt x="23" y="58"/>
                  </a:cubicBezTo>
                  <a:cubicBezTo>
                    <a:pt x="22" y="60"/>
                    <a:pt x="21" y="61"/>
                    <a:pt x="25" y="62"/>
                  </a:cubicBezTo>
                  <a:cubicBezTo>
                    <a:pt x="24" y="65"/>
                    <a:pt x="22" y="67"/>
                    <a:pt x="20" y="67"/>
                  </a:cubicBezTo>
                  <a:cubicBezTo>
                    <a:pt x="16" y="68"/>
                    <a:pt x="18" y="65"/>
                    <a:pt x="15" y="66"/>
                  </a:cubicBezTo>
                  <a:cubicBezTo>
                    <a:pt x="11" y="67"/>
                    <a:pt x="10" y="64"/>
                    <a:pt x="5" y="64"/>
                  </a:cubicBezTo>
                  <a:cubicBezTo>
                    <a:pt x="4" y="64"/>
                    <a:pt x="0" y="60"/>
                    <a:pt x="3" y="55"/>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90" name="Freeform 251"/>
            <p:cNvSpPr/>
            <p:nvPr/>
          </p:nvSpPr>
          <p:spPr bwMode="auto">
            <a:xfrm>
              <a:off x="3067051" y="5284789"/>
              <a:ext cx="42863" cy="82550"/>
            </a:xfrm>
            <a:custGeom>
              <a:avLst/>
              <a:gdLst>
                <a:gd name="T0" fmla="*/ 13 w 19"/>
                <a:gd name="T1" fmla="*/ 37 h 37"/>
                <a:gd name="T2" fmla="*/ 13 w 19"/>
                <a:gd name="T3" fmla="*/ 37 h 37"/>
                <a:gd name="T4" fmla="*/ 10 w 19"/>
                <a:gd name="T5" fmla="*/ 33 h 37"/>
                <a:gd name="T6" fmla="*/ 11 w 19"/>
                <a:gd name="T7" fmla="*/ 29 h 37"/>
                <a:gd name="T8" fmla="*/ 6 w 19"/>
                <a:gd name="T9" fmla="*/ 30 h 37"/>
                <a:gd name="T10" fmla="*/ 0 w 19"/>
                <a:gd name="T11" fmla="*/ 7 h 37"/>
                <a:gd name="T12" fmla="*/ 11 w 19"/>
                <a:gd name="T13" fmla="*/ 0 h 37"/>
                <a:gd name="T14" fmla="*/ 16 w 19"/>
                <a:gd name="T15" fmla="*/ 9 h 37"/>
                <a:gd name="T16" fmla="*/ 19 w 19"/>
                <a:gd name="T17" fmla="*/ 18 h 37"/>
                <a:gd name="T18" fmla="*/ 17 w 19"/>
                <a:gd name="T19" fmla="*/ 33 h 37"/>
                <a:gd name="T20" fmla="*/ 13 w 19"/>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7">
                  <a:moveTo>
                    <a:pt x="13" y="37"/>
                  </a:moveTo>
                  <a:cubicBezTo>
                    <a:pt x="13" y="37"/>
                    <a:pt x="13" y="37"/>
                    <a:pt x="13" y="37"/>
                  </a:cubicBezTo>
                  <a:cubicBezTo>
                    <a:pt x="11" y="36"/>
                    <a:pt x="10" y="35"/>
                    <a:pt x="10" y="33"/>
                  </a:cubicBezTo>
                  <a:cubicBezTo>
                    <a:pt x="11" y="29"/>
                    <a:pt x="11" y="29"/>
                    <a:pt x="11" y="29"/>
                  </a:cubicBezTo>
                  <a:cubicBezTo>
                    <a:pt x="11" y="25"/>
                    <a:pt x="8" y="25"/>
                    <a:pt x="6" y="30"/>
                  </a:cubicBezTo>
                  <a:cubicBezTo>
                    <a:pt x="0" y="7"/>
                    <a:pt x="0" y="7"/>
                    <a:pt x="0" y="7"/>
                  </a:cubicBezTo>
                  <a:cubicBezTo>
                    <a:pt x="11" y="0"/>
                    <a:pt x="11" y="0"/>
                    <a:pt x="11" y="0"/>
                  </a:cubicBezTo>
                  <a:cubicBezTo>
                    <a:pt x="16" y="9"/>
                    <a:pt x="16" y="9"/>
                    <a:pt x="16" y="9"/>
                  </a:cubicBezTo>
                  <a:cubicBezTo>
                    <a:pt x="19" y="10"/>
                    <a:pt x="19" y="15"/>
                    <a:pt x="19" y="18"/>
                  </a:cubicBezTo>
                  <a:cubicBezTo>
                    <a:pt x="17" y="33"/>
                    <a:pt x="17" y="33"/>
                    <a:pt x="17" y="33"/>
                  </a:cubicBezTo>
                  <a:cubicBezTo>
                    <a:pt x="17" y="35"/>
                    <a:pt x="15" y="37"/>
                    <a:pt x="13" y="37"/>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91" name="Freeform 252"/>
            <p:cNvSpPr/>
            <p:nvPr/>
          </p:nvSpPr>
          <p:spPr bwMode="auto">
            <a:xfrm>
              <a:off x="3043238" y="5292726"/>
              <a:ext cx="74613" cy="33338"/>
            </a:xfrm>
            <a:custGeom>
              <a:avLst/>
              <a:gdLst>
                <a:gd name="T0" fmla="*/ 0 w 47"/>
                <a:gd name="T1" fmla="*/ 10 h 21"/>
                <a:gd name="T2" fmla="*/ 45 w 47"/>
                <a:gd name="T3" fmla="*/ 21 h 21"/>
                <a:gd name="T4" fmla="*/ 47 w 47"/>
                <a:gd name="T5" fmla="*/ 10 h 21"/>
                <a:gd name="T6" fmla="*/ 2 w 47"/>
                <a:gd name="T7" fmla="*/ 0 h 21"/>
                <a:gd name="T8" fmla="*/ 0 w 47"/>
                <a:gd name="T9" fmla="*/ 10 h 21"/>
              </a:gdLst>
              <a:ahLst/>
              <a:cxnLst>
                <a:cxn ang="0">
                  <a:pos x="T0" y="T1"/>
                </a:cxn>
                <a:cxn ang="0">
                  <a:pos x="T2" y="T3"/>
                </a:cxn>
                <a:cxn ang="0">
                  <a:pos x="T4" y="T5"/>
                </a:cxn>
                <a:cxn ang="0">
                  <a:pos x="T6" y="T7"/>
                </a:cxn>
                <a:cxn ang="0">
                  <a:pos x="T8" y="T9"/>
                </a:cxn>
              </a:cxnLst>
              <a:rect l="0" t="0" r="r" b="b"/>
              <a:pathLst>
                <a:path w="47" h="21">
                  <a:moveTo>
                    <a:pt x="0" y="10"/>
                  </a:moveTo>
                  <a:lnTo>
                    <a:pt x="45" y="21"/>
                  </a:lnTo>
                  <a:lnTo>
                    <a:pt x="47" y="10"/>
                  </a:lnTo>
                  <a:lnTo>
                    <a:pt x="2" y="0"/>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92" name="Freeform 253"/>
            <p:cNvSpPr/>
            <p:nvPr/>
          </p:nvSpPr>
          <p:spPr bwMode="auto">
            <a:xfrm>
              <a:off x="3043238" y="4919664"/>
              <a:ext cx="160338" cy="393700"/>
            </a:xfrm>
            <a:custGeom>
              <a:avLst/>
              <a:gdLst>
                <a:gd name="T0" fmla="*/ 72 w 72"/>
                <a:gd name="T1" fmla="*/ 24 h 176"/>
                <a:gd name="T2" fmla="*/ 51 w 72"/>
                <a:gd name="T3" fmla="*/ 0 h 176"/>
                <a:gd name="T4" fmla="*/ 34 w 72"/>
                <a:gd name="T5" fmla="*/ 29 h 176"/>
                <a:gd name="T6" fmla="*/ 0 w 72"/>
                <a:gd name="T7" fmla="*/ 168 h 176"/>
                <a:gd name="T8" fmla="*/ 1 w 72"/>
                <a:gd name="T9" fmla="*/ 168 h 176"/>
                <a:gd name="T10" fmla="*/ 35 w 72"/>
                <a:gd name="T11" fmla="*/ 176 h 176"/>
                <a:gd name="T12" fmla="*/ 35 w 72"/>
                <a:gd name="T13" fmla="*/ 176 h 176"/>
                <a:gd name="T14" fmla="*/ 72 w 72"/>
                <a:gd name="T15" fmla="*/ 24 h 176"/>
                <a:gd name="T16" fmla="*/ 72 w 72"/>
                <a:gd name="T17" fmla="*/ 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76">
                  <a:moveTo>
                    <a:pt x="72" y="24"/>
                  </a:moveTo>
                  <a:cubicBezTo>
                    <a:pt x="51" y="0"/>
                    <a:pt x="51" y="0"/>
                    <a:pt x="51" y="0"/>
                  </a:cubicBezTo>
                  <a:cubicBezTo>
                    <a:pt x="41" y="7"/>
                    <a:pt x="35" y="23"/>
                    <a:pt x="34" y="29"/>
                  </a:cubicBezTo>
                  <a:cubicBezTo>
                    <a:pt x="0" y="168"/>
                    <a:pt x="0" y="168"/>
                    <a:pt x="0" y="168"/>
                  </a:cubicBezTo>
                  <a:cubicBezTo>
                    <a:pt x="0" y="168"/>
                    <a:pt x="0" y="168"/>
                    <a:pt x="1" y="168"/>
                  </a:cubicBezTo>
                  <a:cubicBezTo>
                    <a:pt x="35" y="176"/>
                    <a:pt x="35" y="176"/>
                    <a:pt x="35" y="176"/>
                  </a:cubicBezTo>
                  <a:cubicBezTo>
                    <a:pt x="35" y="176"/>
                    <a:pt x="35" y="176"/>
                    <a:pt x="35" y="176"/>
                  </a:cubicBezTo>
                  <a:cubicBezTo>
                    <a:pt x="72" y="24"/>
                    <a:pt x="72" y="24"/>
                    <a:pt x="72" y="24"/>
                  </a:cubicBezTo>
                  <a:cubicBezTo>
                    <a:pt x="72" y="24"/>
                    <a:pt x="72" y="24"/>
                    <a:pt x="72" y="2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93" name="Freeform 254"/>
            <p:cNvSpPr/>
            <p:nvPr/>
          </p:nvSpPr>
          <p:spPr bwMode="auto">
            <a:xfrm>
              <a:off x="3781426" y="5083176"/>
              <a:ext cx="65088" cy="55563"/>
            </a:xfrm>
            <a:custGeom>
              <a:avLst/>
              <a:gdLst>
                <a:gd name="T0" fmla="*/ 8 w 41"/>
                <a:gd name="T1" fmla="*/ 35 h 35"/>
                <a:gd name="T2" fmla="*/ 0 w 41"/>
                <a:gd name="T3" fmla="*/ 13 h 35"/>
                <a:gd name="T4" fmla="*/ 31 w 41"/>
                <a:gd name="T5" fmla="*/ 0 h 35"/>
                <a:gd name="T6" fmla="*/ 41 w 41"/>
                <a:gd name="T7" fmla="*/ 23 h 35"/>
                <a:gd name="T8" fmla="*/ 8 w 41"/>
                <a:gd name="T9" fmla="*/ 35 h 35"/>
              </a:gdLst>
              <a:ahLst/>
              <a:cxnLst>
                <a:cxn ang="0">
                  <a:pos x="T0" y="T1"/>
                </a:cxn>
                <a:cxn ang="0">
                  <a:pos x="T2" y="T3"/>
                </a:cxn>
                <a:cxn ang="0">
                  <a:pos x="T4" y="T5"/>
                </a:cxn>
                <a:cxn ang="0">
                  <a:pos x="T6" y="T7"/>
                </a:cxn>
                <a:cxn ang="0">
                  <a:pos x="T8" y="T9"/>
                </a:cxn>
              </a:cxnLst>
              <a:rect l="0" t="0" r="r" b="b"/>
              <a:pathLst>
                <a:path w="41" h="35">
                  <a:moveTo>
                    <a:pt x="8" y="35"/>
                  </a:moveTo>
                  <a:lnTo>
                    <a:pt x="0" y="13"/>
                  </a:lnTo>
                  <a:lnTo>
                    <a:pt x="31" y="0"/>
                  </a:lnTo>
                  <a:lnTo>
                    <a:pt x="41" y="23"/>
                  </a:lnTo>
                  <a:lnTo>
                    <a:pt x="8" y="35"/>
                  </a:lnTo>
                  <a:close/>
                </a:path>
              </a:pathLst>
            </a:custGeom>
            <a:solidFill>
              <a:srgbClr val="F2CA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94" name="Freeform 255"/>
            <p:cNvSpPr/>
            <p:nvPr/>
          </p:nvSpPr>
          <p:spPr bwMode="auto">
            <a:xfrm>
              <a:off x="3752851" y="5092701"/>
              <a:ext cx="76200" cy="55563"/>
            </a:xfrm>
            <a:custGeom>
              <a:avLst/>
              <a:gdLst>
                <a:gd name="T0" fmla="*/ 31 w 34"/>
                <a:gd name="T1" fmla="*/ 0 h 25"/>
                <a:gd name="T2" fmla="*/ 34 w 34"/>
                <a:gd name="T3" fmla="*/ 16 h 25"/>
                <a:gd name="T4" fmla="*/ 21 w 34"/>
                <a:gd name="T5" fmla="*/ 18 h 25"/>
                <a:gd name="T6" fmla="*/ 9 w 34"/>
                <a:gd name="T7" fmla="*/ 25 h 25"/>
                <a:gd name="T8" fmla="*/ 0 w 34"/>
                <a:gd name="T9" fmla="*/ 6 h 25"/>
                <a:gd name="T10" fmla="*/ 31 w 34"/>
                <a:gd name="T11" fmla="*/ 0 h 25"/>
              </a:gdLst>
              <a:ahLst/>
              <a:cxnLst>
                <a:cxn ang="0">
                  <a:pos x="T0" y="T1"/>
                </a:cxn>
                <a:cxn ang="0">
                  <a:pos x="T2" y="T3"/>
                </a:cxn>
                <a:cxn ang="0">
                  <a:pos x="T4" y="T5"/>
                </a:cxn>
                <a:cxn ang="0">
                  <a:pos x="T6" y="T7"/>
                </a:cxn>
                <a:cxn ang="0">
                  <a:pos x="T8" y="T9"/>
                </a:cxn>
                <a:cxn ang="0">
                  <a:pos x="T10" y="T11"/>
                </a:cxn>
              </a:cxnLst>
              <a:rect l="0" t="0" r="r" b="b"/>
              <a:pathLst>
                <a:path w="34" h="25">
                  <a:moveTo>
                    <a:pt x="31" y="0"/>
                  </a:moveTo>
                  <a:cubicBezTo>
                    <a:pt x="34" y="16"/>
                    <a:pt x="34" y="16"/>
                    <a:pt x="34" y="16"/>
                  </a:cubicBezTo>
                  <a:cubicBezTo>
                    <a:pt x="21" y="18"/>
                    <a:pt x="21" y="18"/>
                    <a:pt x="21" y="18"/>
                  </a:cubicBezTo>
                  <a:cubicBezTo>
                    <a:pt x="9" y="25"/>
                    <a:pt x="9" y="25"/>
                    <a:pt x="9" y="25"/>
                  </a:cubicBezTo>
                  <a:cubicBezTo>
                    <a:pt x="6" y="18"/>
                    <a:pt x="10" y="6"/>
                    <a:pt x="0" y="6"/>
                  </a:cubicBezTo>
                  <a:lnTo>
                    <a:pt x="31" y="0"/>
                  </a:lnTo>
                  <a:close/>
                </a:path>
              </a:pathLst>
            </a:custGeom>
            <a:solidFill>
              <a:srgbClr val="EDBD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95" name="Freeform 256"/>
            <p:cNvSpPr/>
            <p:nvPr/>
          </p:nvSpPr>
          <p:spPr bwMode="auto">
            <a:xfrm>
              <a:off x="3648076" y="5083176"/>
              <a:ext cx="180975" cy="93663"/>
            </a:xfrm>
            <a:custGeom>
              <a:avLst/>
              <a:gdLst>
                <a:gd name="T0" fmla="*/ 31 w 81"/>
                <a:gd name="T1" fmla="*/ 39 h 42"/>
                <a:gd name="T2" fmla="*/ 75 w 81"/>
                <a:gd name="T3" fmla="*/ 22 h 42"/>
                <a:gd name="T4" fmla="*/ 77 w 81"/>
                <a:gd name="T5" fmla="*/ 17 h 42"/>
                <a:gd name="T6" fmla="*/ 77 w 81"/>
                <a:gd name="T7" fmla="*/ 17 h 42"/>
                <a:gd name="T8" fmla="*/ 76 w 81"/>
                <a:gd name="T9" fmla="*/ 17 h 42"/>
                <a:gd name="T10" fmla="*/ 78 w 81"/>
                <a:gd name="T11" fmla="*/ 16 h 42"/>
                <a:gd name="T12" fmla="*/ 80 w 81"/>
                <a:gd name="T13" fmla="*/ 11 h 42"/>
                <a:gd name="T14" fmla="*/ 80 w 81"/>
                <a:gd name="T15" fmla="*/ 11 h 42"/>
                <a:gd name="T16" fmla="*/ 77 w 81"/>
                <a:gd name="T17" fmla="*/ 9 h 42"/>
                <a:gd name="T18" fmla="*/ 77 w 81"/>
                <a:gd name="T19" fmla="*/ 6 h 42"/>
                <a:gd name="T20" fmla="*/ 77 w 81"/>
                <a:gd name="T21" fmla="*/ 6 h 42"/>
                <a:gd name="T22" fmla="*/ 71 w 81"/>
                <a:gd name="T23" fmla="*/ 4 h 42"/>
                <a:gd name="T24" fmla="*/ 65 w 81"/>
                <a:gd name="T25" fmla="*/ 2 h 42"/>
                <a:gd name="T26" fmla="*/ 21 w 81"/>
                <a:gd name="T27" fmla="*/ 14 h 42"/>
                <a:gd name="T28" fmla="*/ 20 w 81"/>
                <a:gd name="T29" fmla="*/ 30 h 42"/>
                <a:gd name="T30" fmla="*/ 24 w 81"/>
                <a:gd name="T31" fmla="*/ 36 h 42"/>
                <a:gd name="T32" fmla="*/ 31 w 81"/>
                <a:gd name="T33"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42">
                  <a:moveTo>
                    <a:pt x="31" y="39"/>
                  </a:moveTo>
                  <a:cubicBezTo>
                    <a:pt x="75" y="22"/>
                    <a:pt x="75" y="22"/>
                    <a:pt x="75" y="22"/>
                  </a:cubicBezTo>
                  <a:cubicBezTo>
                    <a:pt x="77" y="21"/>
                    <a:pt x="77" y="19"/>
                    <a:pt x="77" y="17"/>
                  </a:cubicBezTo>
                  <a:cubicBezTo>
                    <a:pt x="77" y="17"/>
                    <a:pt x="77" y="17"/>
                    <a:pt x="77" y="17"/>
                  </a:cubicBezTo>
                  <a:cubicBezTo>
                    <a:pt x="76" y="17"/>
                    <a:pt x="76" y="17"/>
                    <a:pt x="76" y="17"/>
                  </a:cubicBezTo>
                  <a:cubicBezTo>
                    <a:pt x="78" y="16"/>
                    <a:pt x="78" y="16"/>
                    <a:pt x="78" y="16"/>
                  </a:cubicBezTo>
                  <a:cubicBezTo>
                    <a:pt x="80" y="15"/>
                    <a:pt x="81" y="13"/>
                    <a:pt x="80" y="11"/>
                  </a:cubicBezTo>
                  <a:cubicBezTo>
                    <a:pt x="80" y="11"/>
                    <a:pt x="80" y="11"/>
                    <a:pt x="80" y="11"/>
                  </a:cubicBezTo>
                  <a:cubicBezTo>
                    <a:pt x="80" y="10"/>
                    <a:pt x="78" y="9"/>
                    <a:pt x="77" y="9"/>
                  </a:cubicBezTo>
                  <a:cubicBezTo>
                    <a:pt x="77" y="8"/>
                    <a:pt x="77" y="7"/>
                    <a:pt x="77" y="6"/>
                  </a:cubicBezTo>
                  <a:cubicBezTo>
                    <a:pt x="77" y="6"/>
                    <a:pt x="77" y="6"/>
                    <a:pt x="77" y="6"/>
                  </a:cubicBezTo>
                  <a:cubicBezTo>
                    <a:pt x="76" y="4"/>
                    <a:pt x="74" y="3"/>
                    <a:pt x="71" y="4"/>
                  </a:cubicBezTo>
                  <a:cubicBezTo>
                    <a:pt x="65" y="2"/>
                    <a:pt x="65" y="2"/>
                    <a:pt x="65" y="2"/>
                  </a:cubicBezTo>
                  <a:cubicBezTo>
                    <a:pt x="59" y="10"/>
                    <a:pt x="33" y="0"/>
                    <a:pt x="21" y="14"/>
                  </a:cubicBezTo>
                  <a:cubicBezTo>
                    <a:pt x="0" y="37"/>
                    <a:pt x="16" y="37"/>
                    <a:pt x="20" y="30"/>
                  </a:cubicBezTo>
                  <a:cubicBezTo>
                    <a:pt x="14" y="36"/>
                    <a:pt x="22" y="41"/>
                    <a:pt x="24" y="36"/>
                  </a:cubicBezTo>
                  <a:cubicBezTo>
                    <a:pt x="23" y="42"/>
                    <a:pt x="28" y="42"/>
                    <a:pt x="31" y="39"/>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96" name="Freeform 257"/>
            <p:cNvSpPr/>
            <p:nvPr/>
          </p:nvSpPr>
          <p:spPr bwMode="auto">
            <a:xfrm>
              <a:off x="3790951" y="5081589"/>
              <a:ext cx="23813" cy="57150"/>
            </a:xfrm>
            <a:custGeom>
              <a:avLst/>
              <a:gdLst>
                <a:gd name="T0" fmla="*/ 7 w 15"/>
                <a:gd name="T1" fmla="*/ 36 h 36"/>
                <a:gd name="T2" fmla="*/ 0 w 15"/>
                <a:gd name="T3" fmla="*/ 2 h 36"/>
                <a:gd name="T4" fmla="*/ 10 w 15"/>
                <a:gd name="T5" fmla="*/ 0 h 36"/>
                <a:gd name="T6" fmla="*/ 15 w 15"/>
                <a:gd name="T7" fmla="*/ 35 h 36"/>
                <a:gd name="T8" fmla="*/ 7 w 15"/>
                <a:gd name="T9" fmla="*/ 36 h 36"/>
              </a:gdLst>
              <a:ahLst/>
              <a:cxnLst>
                <a:cxn ang="0">
                  <a:pos x="T0" y="T1"/>
                </a:cxn>
                <a:cxn ang="0">
                  <a:pos x="T2" y="T3"/>
                </a:cxn>
                <a:cxn ang="0">
                  <a:pos x="T4" y="T5"/>
                </a:cxn>
                <a:cxn ang="0">
                  <a:pos x="T6" y="T7"/>
                </a:cxn>
                <a:cxn ang="0">
                  <a:pos x="T8" y="T9"/>
                </a:cxn>
              </a:cxnLst>
              <a:rect l="0" t="0" r="r" b="b"/>
              <a:pathLst>
                <a:path w="15" h="36">
                  <a:moveTo>
                    <a:pt x="7" y="36"/>
                  </a:moveTo>
                  <a:lnTo>
                    <a:pt x="0" y="2"/>
                  </a:lnTo>
                  <a:lnTo>
                    <a:pt x="10" y="0"/>
                  </a:lnTo>
                  <a:lnTo>
                    <a:pt x="15" y="35"/>
                  </a:lnTo>
                  <a:lnTo>
                    <a:pt x="7" y="3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97" name="Freeform 258"/>
            <p:cNvSpPr/>
            <p:nvPr/>
          </p:nvSpPr>
          <p:spPr bwMode="auto">
            <a:xfrm>
              <a:off x="3802063" y="5033964"/>
              <a:ext cx="195263" cy="107950"/>
            </a:xfrm>
            <a:custGeom>
              <a:avLst/>
              <a:gdLst>
                <a:gd name="T0" fmla="*/ 79 w 88"/>
                <a:gd name="T1" fmla="*/ 0 h 48"/>
                <a:gd name="T2" fmla="*/ 88 w 88"/>
                <a:gd name="T3" fmla="*/ 24 h 48"/>
                <a:gd name="T4" fmla="*/ 72 w 88"/>
                <a:gd name="T5" fmla="*/ 31 h 48"/>
                <a:gd name="T6" fmla="*/ 6 w 88"/>
                <a:gd name="T7" fmla="*/ 48 h 48"/>
                <a:gd name="T8" fmla="*/ 0 w 88"/>
                <a:gd name="T9" fmla="*/ 20 h 48"/>
                <a:gd name="T10" fmla="*/ 0 w 88"/>
                <a:gd name="T11" fmla="*/ 20 h 48"/>
                <a:gd name="T12" fmla="*/ 79 w 88"/>
                <a:gd name="T13" fmla="*/ 0 h 48"/>
                <a:gd name="T14" fmla="*/ 79 w 88"/>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48">
                  <a:moveTo>
                    <a:pt x="79" y="0"/>
                  </a:moveTo>
                  <a:cubicBezTo>
                    <a:pt x="88" y="24"/>
                    <a:pt x="88" y="24"/>
                    <a:pt x="88" y="24"/>
                  </a:cubicBezTo>
                  <a:cubicBezTo>
                    <a:pt x="86" y="27"/>
                    <a:pt x="79" y="29"/>
                    <a:pt x="72" y="31"/>
                  </a:cubicBezTo>
                  <a:cubicBezTo>
                    <a:pt x="66" y="32"/>
                    <a:pt x="6" y="48"/>
                    <a:pt x="6" y="48"/>
                  </a:cubicBezTo>
                  <a:cubicBezTo>
                    <a:pt x="0" y="20"/>
                    <a:pt x="0" y="20"/>
                    <a:pt x="0" y="20"/>
                  </a:cubicBezTo>
                  <a:cubicBezTo>
                    <a:pt x="0" y="20"/>
                    <a:pt x="0" y="20"/>
                    <a:pt x="0" y="20"/>
                  </a:cubicBezTo>
                  <a:cubicBezTo>
                    <a:pt x="79" y="0"/>
                    <a:pt x="79" y="0"/>
                    <a:pt x="79" y="0"/>
                  </a:cubicBezTo>
                  <a:cubicBezTo>
                    <a:pt x="79" y="0"/>
                    <a:pt x="79" y="0"/>
                    <a:pt x="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98" name="Oval 259"/>
            <p:cNvSpPr>
              <a:spLocks noChangeArrowheads="1"/>
            </p:cNvSpPr>
            <p:nvPr/>
          </p:nvSpPr>
          <p:spPr bwMode="auto">
            <a:xfrm>
              <a:off x="3802063" y="4900614"/>
              <a:ext cx="60325" cy="5715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99" name="Freeform 260"/>
            <p:cNvSpPr/>
            <p:nvPr/>
          </p:nvSpPr>
          <p:spPr bwMode="auto">
            <a:xfrm>
              <a:off x="3825876" y="5126039"/>
              <a:ext cx="220663" cy="128588"/>
            </a:xfrm>
            <a:custGeom>
              <a:avLst/>
              <a:gdLst>
                <a:gd name="T0" fmla="*/ 39 w 99"/>
                <a:gd name="T1" fmla="*/ 0 h 58"/>
                <a:gd name="T2" fmla="*/ 29 w 99"/>
                <a:gd name="T3" fmla="*/ 47 h 58"/>
                <a:gd name="T4" fmla="*/ 0 w 99"/>
                <a:gd name="T5" fmla="*/ 45 h 58"/>
                <a:gd name="T6" fmla="*/ 99 w 99"/>
                <a:gd name="T7" fmla="*/ 45 h 58"/>
                <a:gd name="T8" fmla="*/ 53 w 99"/>
                <a:gd name="T9" fmla="*/ 46 h 58"/>
                <a:gd name="T10" fmla="*/ 39 w 99"/>
                <a:gd name="T11" fmla="*/ 0 h 58"/>
              </a:gdLst>
              <a:ahLst/>
              <a:cxnLst>
                <a:cxn ang="0">
                  <a:pos x="T0" y="T1"/>
                </a:cxn>
                <a:cxn ang="0">
                  <a:pos x="T2" y="T3"/>
                </a:cxn>
                <a:cxn ang="0">
                  <a:pos x="T4" y="T5"/>
                </a:cxn>
                <a:cxn ang="0">
                  <a:pos x="T6" y="T7"/>
                </a:cxn>
                <a:cxn ang="0">
                  <a:pos x="T8" y="T9"/>
                </a:cxn>
                <a:cxn ang="0">
                  <a:pos x="T10" y="T11"/>
                </a:cxn>
              </a:cxnLst>
              <a:rect l="0" t="0" r="r" b="b"/>
              <a:pathLst>
                <a:path w="99" h="58">
                  <a:moveTo>
                    <a:pt x="39" y="0"/>
                  </a:moveTo>
                  <a:cubicBezTo>
                    <a:pt x="38" y="13"/>
                    <a:pt x="39" y="42"/>
                    <a:pt x="29" y="47"/>
                  </a:cubicBezTo>
                  <a:cubicBezTo>
                    <a:pt x="19" y="51"/>
                    <a:pt x="9" y="48"/>
                    <a:pt x="0" y="45"/>
                  </a:cubicBezTo>
                  <a:cubicBezTo>
                    <a:pt x="24" y="57"/>
                    <a:pt x="81" y="58"/>
                    <a:pt x="99" y="45"/>
                  </a:cubicBezTo>
                  <a:cubicBezTo>
                    <a:pt x="90" y="48"/>
                    <a:pt x="62" y="51"/>
                    <a:pt x="53" y="46"/>
                  </a:cubicBezTo>
                  <a:cubicBezTo>
                    <a:pt x="43" y="42"/>
                    <a:pt x="41" y="12"/>
                    <a:pt x="39" y="0"/>
                  </a:cubicBezTo>
                  <a:close/>
                </a:path>
              </a:pathLst>
            </a:custGeom>
            <a:solidFill>
              <a:srgbClr val="1C41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00" name="Freeform 261"/>
            <p:cNvSpPr/>
            <p:nvPr/>
          </p:nvSpPr>
          <p:spPr bwMode="auto">
            <a:xfrm>
              <a:off x="3757613" y="5119689"/>
              <a:ext cx="44450" cy="50800"/>
            </a:xfrm>
            <a:custGeom>
              <a:avLst/>
              <a:gdLst>
                <a:gd name="T0" fmla="*/ 9 w 20"/>
                <a:gd name="T1" fmla="*/ 17 h 23"/>
                <a:gd name="T2" fmla="*/ 4 w 20"/>
                <a:gd name="T3" fmla="*/ 10 h 23"/>
                <a:gd name="T4" fmla="*/ 11 w 20"/>
                <a:gd name="T5" fmla="*/ 5 h 23"/>
                <a:gd name="T6" fmla="*/ 17 w 20"/>
                <a:gd name="T7" fmla="*/ 12 h 23"/>
                <a:gd name="T8" fmla="*/ 9 w 20"/>
                <a:gd name="T9" fmla="*/ 17 h 23"/>
              </a:gdLst>
              <a:ahLst/>
              <a:cxnLst>
                <a:cxn ang="0">
                  <a:pos x="T0" y="T1"/>
                </a:cxn>
                <a:cxn ang="0">
                  <a:pos x="T2" y="T3"/>
                </a:cxn>
                <a:cxn ang="0">
                  <a:pos x="T4" y="T5"/>
                </a:cxn>
                <a:cxn ang="0">
                  <a:pos x="T6" y="T7"/>
                </a:cxn>
                <a:cxn ang="0">
                  <a:pos x="T8" y="T9"/>
                </a:cxn>
              </a:cxnLst>
              <a:rect l="0" t="0" r="r" b="b"/>
              <a:pathLst>
                <a:path w="20" h="23">
                  <a:moveTo>
                    <a:pt x="9" y="17"/>
                  </a:moveTo>
                  <a:cubicBezTo>
                    <a:pt x="4" y="10"/>
                    <a:pt x="4" y="10"/>
                    <a:pt x="4" y="10"/>
                  </a:cubicBezTo>
                  <a:cubicBezTo>
                    <a:pt x="0" y="4"/>
                    <a:pt x="8" y="0"/>
                    <a:pt x="11" y="5"/>
                  </a:cubicBezTo>
                  <a:cubicBezTo>
                    <a:pt x="17" y="12"/>
                    <a:pt x="17" y="12"/>
                    <a:pt x="17" y="12"/>
                  </a:cubicBezTo>
                  <a:cubicBezTo>
                    <a:pt x="20" y="18"/>
                    <a:pt x="13" y="23"/>
                    <a:pt x="9" y="17"/>
                  </a:cubicBezTo>
                  <a:close/>
                </a:path>
              </a:pathLst>
            </a:custGeom>
            <a:solidFill>
              <a:srgbClr val="EDBD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01" name="Freeform 262"/>
            <p:cNvSpPr/>
            <p:nvPr/>
          </p:nvSpPr>
          <p:spPr bwMode="auto">
            <a:xfrm>
              <a:off x="3735388" y="5121276"/>
              <a:ext cx="44450" cy="53975"/>
            </a:xfrm>
            <a:custGeom>
              <a:avLst/>
              <a:gdLst>
                <a:gd name="T0" fmla="*/ 9 w 20"/>
                <a:gd name="T1" fmla="*/ 17 h 24"/>
                <a:gd name="T2" fmla="*/ 5 w 20"/>
                <a:gd name="T3" fmla="*/ 11 h 24"/>
                <a:gd name="T4" fmla="*/ 12 w 20"/>
                <a:gd name="T5" fmla="*/ 5 h 24"/>
                <a:gd name="T6" fmla="*/ 17 w 20"/>
                <a:gd name="T7" fmla="*/ 13 h 24"/>
                <a:gd name="T8" fmla="*/ 9 w 20"/>
                <a:gd name="T9" fmla="*/ 17 h 24"/>
              </a:gdLst>
              <a:ahLst/>
              <a:cxnLst>
                <a:cxn ang="0">
                  <a:pos x="T0" y="T1"/>
                </a:cxn>
                <a:cxn ang="0">
                  <a:pos x="T2" y="T3"/>
                </a:cxn>
                <a:cxn ang="0">
                  <a:pos x="T4" y="T5"/>
                </a:cxn>
                <a:cxn ang="0">
                  <a:pos x="T6" y="T7"/>
                </a:cxn>
                <a:cxn ang="0">
                  <a:pos x="T8" y="T9"/>
                </a:cxn>
              </a:cxnLst>
              <a:rect l="0" t="0" r="r" b="b"/>
              <a:pathLst>
                <a:path w="20" h="24">
                  <a:moveTo>
                    <a:pt x="9" y="17"/>
                  </a:moveTo>
                  <a:cubicBezTo>
                    <a:pt x="5" y="11"/>
                    <a:pt x="5" y="11"/>
                    <a:pt x="5" y="11"/>
                  </a:cubicBezTo>
                  <a:cubicBezTo>
                    <a:pt x="0" y="5"/>
                    <a:pt x="9" y="0"/>
                    <a:pt x="12" y="5"/>
                  </a:cubicBezTo>
                  <a:cubicBezTo>
                    <a:pt x="17" y="13"/>
                    <a:pt x="17" y="13"/>
                    <a:pt x="17" y="13"/>
                  </a:cubicBezTo>
                  <a:cubicBezTo>
                    <a:pt x="20" y="18"/>
                    <a:pt x="13" y="24"/>
                    <a:pt x="9" y="17"/>
                  </a:cubicBezTo>
                  <a:close/>
                </a:path>
              </a:pathLst>
            </a:custGeom>
            <a:solidFill>
              <a:srgbClr val="EDBD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02" name="Freeform 263"/>
            <p:cNvSpPr/>
            <p:nvPr/>
          </p:nvSpPr>
          <p:spPr bwMode="auto">
            <a:xfrm>
              <a:off x="3721101" y="5132389"/>
              <a:ext cx="44450" cy="50800"/>
            </a:xfrm>
            <a:custGeom>
              <a:avLst/>
              <a:gdLst>
                <a:gd name="T0" fmla="*/ 9 w 20"/>
                <a:gd name="T1" fmla="*/ 17 h 23"/>
                <a:gd name="T2" fmla="*/ 4 w 20"/>
                <a:gd name="T3" fmla="*/ 10 h 23"/>
                <a:gd name="T4" fmla="*/ 11 w 20"/>
                <a:gd name="T5" fmla="*/ 4 h 23"/>
                <a:gd name="T6" fmla="*/ 17 w 20"/>
                <a:gd name="T7" fmla="*/ 12 h 23"/>
                <a:gd name="T8" fmla="*/ 9 w 20"/>
                <a:gd name="T9" fmla="*/ 17 h 23"/>
              </a:gdLst>
              <a:ahLst/>
              <a:cxnLst>
                <a:cxn ang="0">
                  <a:pos x="T0" y="T1"/>
                </a:cxn>
                <a:cxn ang="0">
                  <a:pos x="T2" y="T3"/>
                </a:cxn>
                <a:cxn ang="0">
                  <a:pos x="T4" y="T5"/>
                </a:cxn>
                <a:cxn ang="0">
                  <a:pos x="T6" y="T7"/>
                </a:cxn>
                <a:cxn ang="0">
                  <a:pos x="T8" y="T9"/>
                </a:cxn>
              </a:cxnLst>
              <a:rect l="0" t="0" r="r" b="b"/>
              <a:pathLst>
                <a:path w="20" h="23">
                  <a:moveTo>
                    <a:pt x="9" y="17"/>
                  </a:moveTo>
                  <a:cubicBezTo>
                    <a:pt x="4" y="10"/>
                    <a:pt x="4" y="10"/>
                    <a:pt x="4" y="10"/>
                  </a:cubicBezTo>
                  <a:cubicBezTo>
                    <a:pt x="0" y="4"/>
                    <a:pt x="8" y="0"/>
                    <a:pt x="11" y="4"/>
                  </a:cubicBezTo>
                  <a:cubicBezTo>
                    <a:pt x="17" y="12"/>
                    <a:pt x="17" y="12"/>
                    <a:pt x="17" y="12"/>
                  </a:cubicBezTo>
                  <a:cubicBezTo>
                    <a:pt x="20" y="17"/>
                    <a:pt x="13" y="23"/>
                    <a:pt x="9" y="17"/>
                  </a:cubicBezTo>
                  <a:close/>
                </a:path>
              </a:pathLst>
            </a:custGeom>
            <a:solidFill>
              <a:srgbClr val="EDBD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03" name="Freeform 264"/>
            <p:cNvSpPr/>
            <p:nvPr/>
          </p:nvSpPr>
          <p:spPr bwMode="auto">
            <a:xfrm>
              <a:off x="3709988" y="5143501"/>
              <a:ext cx="36513" cy="42863"/>
            </a:xfrm>
            <a:custGeom>
              <a:avLst/>
              <a:gdLst>
                <a:gd name="T0" fmla="*/ 7 w 16"/>
                <a:gd name="T1" fmla="*/ 13 h 19"/>
                <a:gd name="T2" fmla="*/ 4 w 16"/>
                <a:gd name="T3" fmla="*/ 8 h 19"/>
                <a:gd name="T4" fmla="*/ 9 w 16"/>
                <a:gd name="T5" fmla="*/ 4 h 19"/>
                <a:gd name="T6" fmla="*/ 13 w 16"/>
                <a:gd name="T7" fmla="*/ 10 h 19"/>
                <a:gd name="T8" fmla="*/ 7 w 16"/>
                <a:gd name="T9" fmla="*/ 13 h 19"/>
              </a:gdLst>
              <a:ahLst/>
              <a:cxnLst>
                <a:cxn ang="0">
                  <a:pos x="T0" y="T1"/>
                </a:cxn>
                <a:cxn ang="0">
                  <a:pos x="T2" y="T3"/>
                </a:cxn>
                <a:cxn ang="0">
                  <a:pos x="T4" y="T5"/>
                </a:cxn>
                <a:cxn ang="0">
                  <a:pos x="T6" y="T7"/>
                </a:cxn>
                <a:cxn ang="0">
                  <a:pos x="T8" y="T9"/>
                </a:cxn>
              </a:cxnLst>
              <a:rect l="0" t="0" r="r" b="b"/>
              <a:pathLst>
                <a:path w="16" h="19">
                  <a:moveTo>
                    <a:pt x="7" y="13"/>
                  </a:moveTo>
                  <a:cubicBezTo>
                    <a:pt x="4" y="8"/>
                    <a:pt x="4" y="8"/>
                    <a:pt x="4" y="8"/>
                  </a:cubicBezTo>
                  <a:cubicBezTo>
                    <a:pt x="0" y="3"/>
                    <a:pt x="7" y="0"/>
                    <a:pt x="9" y="4"/>
                  </a:cubicBezTo>
                  <a:cubicBezTo>
                    <a:pt x="13" y="10"/>
                    <a:pt x="13" y="10"/>
                    <a:pt x="13" y="10"/>
                  </a:cubicBezTo>
                  <a:cubicBezTo>
                    <a:pt x="16" y="14"/>
                    <a:pt x="10" y="19"/>
                    <a:pt x="7" y="13"/>
                  </a:cubicBezTo>
                  <a:close/>
                </a:path>
              </a:pathLst>
            </a:custGeom>
            <a:solidFill>
              <a:srgbClr val="EDBD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04" name="Freeform 265"/>
            <p:cNvSpPr/>
            <p:nvPr/>
          </p:nvSpPr>
          <p:spPr bwMode="auto">
            <a:xfrm>
              <a:off x="3087688" y="5341939"/>
              <a:ext cx="34925" cy="38100"/>
            </a:xfrm>
            <a:custGeom>
              <a:avLst/>
              <a:gdLst>
                <a:gd name="T0" fmla="*/ 0 w 16"/>
                <a:gd name="T1" fmla="*/ 0 h 17"/>
                <a:gd name="T2" fmla="*/ 12 w 16"/>
                <a:gd name="T3" fmla="*/ 0 h 17"/>
                <a:gd name="T4" fmla="*/ 16 w 16"/>
                <a:gd name="T5" fmla="*/ 4 h 17"/>
                <a:gd name="T6" fmla="*/ 16 w 16"/>
                <a:gd name="T7" fmla="*/ 17 h 17"/>
                <a:gd name="T8" fmla="*/ 11 w 16"/>
                <a:gd name="T9" fmla="*/ 17 h 17"/>
                <a:gd name="T10" fmla="*/ 11 w 16"/>
                <a:gd name="T11" fmla="*/ 8 h 17"/>
                <a:gd name="T12" fmla="*/ 8 w 16"/>
                <a:gd name="T13" fmla="*/ 6 h 17"/>
                <a:gd name="T14" fmla="*/ 0 w 16"/>
                <a:gd name="T15" fmla="*/ 6 h 17"/>
                <a:gd name="T16" fmla="*/ 0 w 16"/>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7">
                  <a:moveTo>
                    <a:pt x="0" y="0"/>
                  </a:moveTo>
                  <a:cubicBezTo>
                    <a:pt x="12" y="0"/>
                    <a:pt x="12" y="0"/>
                    <a:pt x="12" y="0"/>
                  </a:cubicBezTo>
                  <a:cubicBezTo>
                    <a:pt x="14" y="0"/>
                    <a:pt x="16" y="2"/>
                    <a:pt x="16" y="4"/>
                  </a:cubicBezTo>
                  <a:cubicBezTo>
                    <a:pt x="16" y="17"/>
                    <a:pt x="16" y="17"/>
                    <a:pt x="16" y="17"/>
                  </a:cubicBezTo>
                  <a:cubicBezTo>
                    <a:pt x="11" y="17"/>
                    <a:pt x="11" y="17"/>
                    <a:pt x="11" y="17"/>
                  </a:cubicBezTo>
                  <a:cubicBezTo>
                    <a:pt x="11" y="8"/>
                    <a:pt x="11" y="8"/>
                    <a:pt x="11" y="8"/>
                  </a:cubicBezTo>
                  <a:cubicBezTo>
                    <a:pt x="11" y="7"/>
                    <a:pt x="9" y="6"/>
                    <a:pt x="8" y="6"/>
                  </a:cubicBezTo>
                  <a:cubicBezTo>
                    <a:pt x="0" y="6"/>
                    <a:pt x="0" y="6"/>
                    <a:pt x="0" y="6"/>
                  </a:cubicBezTo>
                  <a:lnTo>
                    <a:pt x="0" y="0"/>
                  </a:ln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05" name="Freeform 266"/>
            <p:cNvSpPr/>
            <p:nvPr/>
          </p:nvSpPr>
          <p:spPr bwMode="auto">
            <a:xfrm>
              <a:off x="3716338" y="5287964"/>
              <a:ext cx="36513" cy="65088"/>
            </a:xfrm>
            <a:custGeom>
              <a:avLst/>
              <a:gdLst>
                <a:gd name="T0" fmla="*/ 13 w 16"/>
                <a:gd name="T1" fmla="*/ 0 h 29"/>
                <a:gd name="T2" fmla="*/ 16 w 16"/>
                <a:gd name="T3" fmla="*/ 1 h 29"/>
                <a:gd name="T4" fmla="*/ 15 w 16"/>
                <a:gd name="T5" fmla="*/ 3 h 29"/>
                <a:gd name="T6" fmla="*/ 9 w 16"/>
                <a:gd name="T7" fmla="*/ 25 h 29"/>
                <a:gd name="T8" fmla="*/ 5 w 16"/>
                <a:gd name="T9" fmla="*/ 29 h 29"/>
                <a:gd name="T10" fmla="*/ 0 w 16"/>
                <a:gd name="T11" fmla="*/ 28 h 29"/>
                <a:gd name="T12" fmla="*/ 8 w 16"/>
                <a:gd name="T13" fmla="*/ 3 h 29"/>
                <a:gd name="T14" fmla="*/ 13 w 16"/>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9">
                  <a:moveTo>
                    <a:pt x="13" y="0"/>
                  </a:moveTo>
                  <a:cubicBezTo>
                    <a:pt x="16" y="1"/>
                    <a:pt x="16" y="1"/>
                    <a:pt x="16" y="1"/>
                  </a:cubicBezTo>
                  <a:cubicBezTo>
                    <a:pt x="15" y="3"/>
                    <a:pt x="15" y="3"/>
                    <a:pt x="15" y="3"/>
                  </a:cubicBezTo>
                  <a:cubicBezTo>
                    <a:pt x="9" y="25"/>
                    <a:pt x="9" y="25"/>
                    <a:pt x="9" y="25"/>
                  </a:cubicBezTo>
                  <a:cubicBezTo>
                    <a:pt x="8" y="27"/>
                    <a:pt x="6" y="28"/>
                    <a:pt x="5" y="29"/>
                  </a:cubicBezTo>
                  <a:cubicBezTo>
                    <a:pt x="3" y="29"/>
                    <a:pt x="0" y="29"/>
                    <a:pt x="0" y="28"/>
                  </a:cubicBezTo>
                  <a:cubicBezTo>
                    <a:pt x="8" y="3"/>
                    <a:pt x="8" y="3"/>
                    <a:pt x="8" y="3"/>
                  </a:cubicBezTo>
                  <a:cubicBezTo>
                    <a:pt x="8" y="1"/>
                    <a:pt x="11" y="0"/>
                    <a:pt x="13" y="0"/>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06" name="Freeform 267"/>
            <p:cNvSpPr/>
            <p:nvPr/>
          </p:nvSpPr>
          <p:spPr bwMode="auto">
            <a:xfrm>
              <a:off x="3759201" y="5341939"/>
              <a:ext cx="17463" cy="26988"/>
            </a:xfrm>
            <a:custGeom>
              <a:avLst/>
              <a:gdLst>
                <a:gd name="T0" fmla="*/ 3 w 8"/>
                <a:gd name="T1" fmla="*/ 12 h 12"/>
                <a:gd name="T2" fmla="*/ 3 w 8"/>
                <a:gd name="T3" fmla="*/ 12 h 12"/>
                <a:gd name="T4" fmla="*/ 7 w 8"/>
                <a:gd name="T5" fmla="*/ 9 h 12"/>
                <a:gd name="T6" fmla="*/ 8 w 8"/>
                <a:gd name="T7" fmla="*/ 4 h 12"/>
                <a:gd name="T8" fmla="*/ 5 w 8"/>
                <a:gd name="T9" fmla="*/ 0 h 12"/>
                <a:gd name="T10" fmla="*/ 5 w 8"/>
                <a:gd name="T11" fmla="*/ 0 h 12"/>
                <a:gd name="T12" fmla="*/ 1 w 8"/>
                <a:gd name="T13" fmla="*/ 3 h 12"/>
                <a:gd name="T14" fmla="*/ 0 w 8"/>
                <a:gd name="T15" fmla="*/ 9 h 12"/>
                <a:gd name="T16" fmla="*/ 3 w 8"/>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2">
                  <a:moveTo>
                    <a:pt x="3" y="12"/>
                  </a:moveTo>
                  <a:cubicBezTo>
                    <a:pt x="3" y="12"/>
                    <a:pt x="3" y="12"/>
                    <a:pt x="3" y="12"/>
                  </a:cubicBezTo>
                  <a:cubicBezTo>
                    <a:pt x="5" y="12"/>
                    <a:pt x="7" y="11"/>
                    <a:pt x="7" y="9"/>
                  </a:cubicBezTo>
                  <a:cubicBezTo>
                    <a:pt x="8" y="4"/>
                    <a:pt x="8" y="4"/>
                    <a:pt x="8" y="4"/>
                  </a:cubicBezTo>
                  <a:cubicBezTo>
                    <a:pt x="8" y="2"/>
                    <a:pt x="7" y="0"/>
                    <a:pt x="5" y="0"/>
                  </a:cubicBezTo>
                  <a:cubicBezTo>
                    <a:pt x="5" y="0"/>
                    <a:pt x="5" y="0"/>
                    <a:pt x="5" y="0"/>
                  </a:cubicBezTo>
                  <a:cubicBezTo>
                    <a:pt x="4" y="0"/>
                    <a:pt x="2" y="1"/>
                    <a:pt x="1" y="3"/>
                  </a:cubicBezTo>
                  <a:cubicBezTo>
                    <a:pt x="0" y="9"/>
                    <a:pt x="0" y="9"/>
                    <a:pt x="0" y="9"/>
                  </a:cubicBezTo>
                  <a:cubicBezTo>
                    <a:pt x="0" y="10"/>
                    <a:pt x="1" y="12"/>
                    <a:pt x="3" y="12"/>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07" name="Freeform 268"/>
            <p:cNvSpPr/>
            <p:nvPr/>
          </p:nvSpPr>
          <p:spPr bwMode="auto">
            <a:xfrm>
              <a:off x="3746501" y="5341939"/>
              <a:ext cx="19050" cy="28575"/>
            </a:xfrm>
            <a:custGeom>
              <a:avLst/>
              <a:gdLst>
                <a:gd name="T0" fmla="*/ 3 w 9"/>
                <a:gd name="T1" fmla="*/ 13 h 13"/>
                <a:gd name="T2" fmla="*/ 3 w 9"/>
                <a:gd name="T3" fmla="*/ 13 h 13"/>
                <a:gd name="T4" fmla="*/ 7 w 9"/>
                <a:gd name="T5" fmla="*/ 10 h 13"/>
                <a:gd name="T6" fmla="*/ 8 w 9"/>
                <a:gd name="T7" fmla="*/ 4 h 13"/>
                <a:gd name="T8" fmla="*/ 5 w 9"/>
                <a:gd name="T9" fmla="*/ 1 h 13"/>
                <a:gd name="T10" fmla="*/ 5 w 9"/>
                <a:gd name="T11" fmla="*/ 1 h 13"/>
                <a:gd name="T12" fmla="*/ 2 w 9"/>
                <a:gd name="T13" fmla="*/ 4 h 13"/>
                <a:gd name="T14" fmla="*/ 1 w 9"/>
                <a:gd name="T15" fmla="*/ 9 h 13"/>
                <a:gd name="T16" fmla="*/ 3 w 9"/>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3" y="13"/>
                  </a:moveTo>
                  <a:cubicBezTo>
                    <a:pt x="3" y="13"/>
                    <a:pt x="3" y="13"/>
                    <a:pt x="3" y="13"/>
                  </a:cubicBezTo>
                  <a:cubicBezTo>
                    <a:pt x="5" y="13"/>
                    <a:pt x="7" y="12"/>
                    <a:pt x="7" y="10"/>
                  </a:cubicBezTo>
                  <a:cubicBezTo>
                    <a:pt x="8" y="4"/>
                    <a:pt x="8" y="4"/>
                    <a:pt x="8" y="4"/>
                  </a:cubicBezTo>
                  <a:cubicBezTo>
                    <a:pt x="9" y="2"/>
                    <a:pt x="7" y="1"/>
                    <a:pt x="5" y="1"/>
                  </a:cubicBezTo>
                  <a:cubicBezTo>
                    <a:pt x="5" y="1"/>
                    <a:pt x="5" y="1"/>
                    <a:pt x="5" y="1"/>
                  </a:cubicBezTo>
                  <a:cubicBezTo>
                    <a:pt x="4" y="0"/>
                    <a:pt x="2" y="2"/>
                    <a:pt x="2" y="4"/>
                  </a:cubicBezTo>
                  <a:cubicBezTo>
                    <a:pt x="1" y="9"/>
                    <a:pt x="1" y="9"/>
                    <a:pt x="1" y="9"/>
                  </a:cubicBezTo>
                  <a:cubicBezTo>
                    <a:pt x="0" y="11"/>
                    <a:pt x="1" y="13"/>
                    <a:pt x="3" y="13"/>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08" name="Freeform 269"/>
            <p:cNvSpPr/>
            <p:nvPr/>
          </p:nvSpPr>
          <p:spPr bwMode="auto">
            <a:xfrm>
              <a:off x="3732213" y="5341939"/>
              <a:ext cx="20638" cy="28575"/>
            </a:xfrm>
            <a:custGeom>
              <a:avLst/>
              <a:gdLst>
                <a:gd name="T0" fmla="*/ 3 w 9"/>
                <a:gd name="T1" fmla="*/ 13 h 13"/>
                <a:gd name="T2" fmla="*/ 3 w 9"/>
                <a:gd name="T3" fmla="*/ 13 h 13"/>
                <a:gd name="T4" fmla="*/ 7 w 9"/>
                <a:gd name="T5" fmla="*/ 10 h 13"/>
                <a:gd name="T6" fmla="*/ 8 w 9"/>
                <a:gd name="T7" fmla="*/ 4 h 13"/>
                <a:gd name="T8" fmla="*/ 6 w 9"/>
                <a:gd name="T9" fmla="*/ 1 h 13"/>
                <a:gd name="T10" fmla="*/ 6 w 9"/>
                <a:gd name="T11" fmla="*/ 1 h 13"/>
                <a:gd name="T12" fmla="*/ 2 w 9"/>
                <a:gd name="T13" fmla="*/ 4 h 13"/>
                <a:gd name="T14" fmla="*/ 1 w 9"/>
                <a:gd name="T15" fmla="*/ 9 h 13"/>
                <a:gd name="T16" fmla="*/ 3 w 9"/>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3" y="13"/>
                  </a:moveTo>
                  <a:cubicBezTo>
                    <a:pt x="3" y="13"/>
                    <a:pt x="3" y="13"/>
                    <a:pt x="3" y="13"/>
                  </a:cubicBezTo>
                  <a:cubicBezTo>
                    <a:pt x="5" y="13"/>
                    <a:pt x="7" y="12"/>
                    <a:pt x="7" y="10"/>
                  </a:cubicBezTo>
                  <a:cubicBezTo>
                    <a:pt x="8" y="4"/>
                    <a:pt x="8" y="4"/>
                    <a:pt x="8" y="4"/>
                  </a:cubicBezTo>
                  <a:cubicBezTo>
                    <a:pt x="9" y="2"/>
                    <a:pt x="7" y="1"/>
                    <a:pt x="6" y="1"/>
                  </a:cubicBezTo>
                  <a:cubicBezTo>
                    <a:pt x="6" y="1"/>
                    <a:pt x="6" y="1"/>
                    <a:pt x="6" y="1"/>
                  </a:cubicBezTo>
                  <a:cubicBezTo>
                    <a:pt x="4" y="0"/>
                    <a:pt x="2" y="2"/>
                    <a:pt x="2" y="4"/>
                  </a:cubicBezTo>
                  <a:cubicBezTo>
                    <a:pt x="1" y="9"/>
                    <a:pt x="1" y="9"/>
                    <a:pt x="1" y="9"/>
                  </a:cubicBezTo>
                  <a:cubicBezTo>
                    <a:pt x="0" y="11"/>
                    <a:pt x="2" y="13"/>
                    <a:pt x="3" y="13"/>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09" name="Freeform 270"/>
            <p:cNvSpPr/>
            <p:nvPr/>
          </p:nvSpPr>
          <p:spPr bwMode="auto">
            <a:xfrm>
              <a:off x="3722688" y="5341939"/>
              <a:ext cx="19050" cy="26988"/>
            </a:xfrm>
            <a:custGeom>
              <a:avLst/>
              <a:gdLst>
                <a:gd name="T0" fmla="*/ 3 w 8"/>
                <a:gd name="T1" fmla="*/ 12 h 12"/>
                <a:gd name="T2" fmla="*/ 3 w 8"/>
                <a:gd name="T3" fmla="*/ 12 h 12"/>
                <a:gd name="T4" fmla="*/ 7 w 8"/>
                <a:gd name="T5" fmla="*/ 9 h 12"/>
                <a:gd name="T6" fmla="*/ 8 w 8"/>
                <a:gd name="T7" fmla="*/ 4 h 12"/>
                <a:gd name="T8" fmla="*/ 5 w 8"/>
                <a:gd name="T9" fmla="*/ 0 h 12"/>
                <a:gd name="T10" fmla="*/ 5 w 8"/>
                <a:gd name="T11" fmla="*/ 0 h 12"/>
                <a:gd name="T12" fmla="*/ 1 w 8"/>
                <a:gd name="T13" fmla="*/ 3 h 12"/>
                <a:gd name="T14" fmla="*/ 0 w 8"/>
                <a:gd name="T15" fmla="*/ 9 h 12"/>
                <a:gd name="T16" fmla="*/ 3 w 8"/>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2">
                  <a:moveTo>
                    <a:pt x="3" y="12"/>
                  </a:moveTo>
                  <a:cubicBezTo>
                    <a:pt x="3" y="12"/>
                    <a:pt x="3" y="12"/>
                    <a:pt x="3" y="12"/>
                  </a:cubicBezTo>
                  <a:cubicBezTo>
                    <a:pt x="5" y="12"/>
                    <a:pt x="6" y="11"/>
                    <a:pt x="7" y="9"/>
                  </a:cubicBezTo>
                  <a:cubicBezTo>
                    <a:pt x="8" y="4"/>
                    <a:pt x="8" y="4"/>
                    <a:pt x="8" y="4"/>
                  </a:cubicBezTo>
                  <a:cubicBezTo>
                    <a:pt x="8" y="2"/>
                    <a:pt x="7" y="0"/>
                    <a:pt x="5" y="0"/>
                  </a:cubicBezTo>
                  <a:cubicBezTo>
                    <a:pt x="5" y="0"/>
                    <a:pt x="5" y="0"/>
                    <a:pt x="5" y="0"/>
                  </a:cubicBezTo>
                  <a:cubicBezTo>
                    <a:pt x="3" y="0"/>
                    <a:pt x="1" y="1"/>
                    <a:pt x="1" y="3"/>
                  </a:cubicBezTo>
                  <a:cubicBezTo>
                    <a:pt x="0" y="9"/>
                    <a:pt x="0" y="9"/>
                    <a:pt x="0" y="9"/>
                  </a:cubicBezTo>
                  <a:cubicBezTo>
                    <a:pt x="0" y="10"/>
                    <a:pt x="1" y="12"/>
                    <a:pt x="3" y="12"/>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10" name="Freeform 271"/>
            <p:cNvSpPr/>
            <p:nvPr/>
          </p:nvSpPr>
          <p:spPr bwMode="auto">
            <a:xfrm>
              <a:off x="3683001" y="5092701"/>
              <a:ext cx="93663" cy="33338"/>
            </a:xfrm>
            <a:custGeom>
              <a:avLst/>
              <a:gdLst>
                <a:gd name="T0" fmla="*/ 0 w 42"/>
                <a:gd name="T1" fmla="*/ 15 h 15"/>
                <a:gd name="T2" fmla="*/ 42 w 42"/>
                <a:gd name="T3" fmla="*/ 1 h 15"/>
                <a:gd name="T4" fmla="*/ 0 w 42"/>
                <a:gd name="T5" fmla="*/ 15 h 15"/>
              </a:gdLst>
              <a:ahLst/>
              <a:cxnLst>
                <a:cxn ang="0">
                  <a:pos x="T0" y="T1"/>
                </a:cxn>
                <a:cxn ang="0">
                  <a:pos x="T2" y="T3"/>
                </a:cxn>
                <a:cxn ang="0">
                  <a:pos x="T4" y="T5"/>
                </a:cxn>
              </a:cxnLst>
              <a:rect l="0" t="0" r="r" b="b"/>
              <a:pathLst>
                <a:path w="42" h="15">
                  <a:moveTo>
                    <a:pt x="0" y="15"/>
                  </a:moveTo>
                  <a:cubicBezTo>
                    <a:pt x="7" y="0"/>
                    <a:pt x="17" y="4"/>
                    <a:pt x="42" y="1"/>
                  </a:cubicBezTo>
                  <a:cubicBezTo>
                    <a:pt x="20" y="6"/>
                    <a:pt x="11" y="2"/>
                    <a:pt x="0" y="15"/>
                  </a:cubicBezTo>
                  <a:close/>
                </a:path>
              </a:pathLst>
            </a:custGeom>
            <a:solidFill>
              <a:srgbClr val="EDBD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11" name="Freeform 272"/>
            <p:cNvSpPr/>
            <p:nvPr/>
          </p:nvSpPr>
          <p:spPr bwMode="auto">
            <a:xfrm>
              <a:off x="3170238" y="4583114"/>
              <a:ext cx="247650" cy="295275"/>
            </a:xfrm>
            <a:custGeom>
              <a:avLst/>
              <a:gdLst>
                <a:gd name="T0" fmla="*/ 7 w 111"/>
                <a:gd name="T1" fmla="*/ 70 h 132"/>
                <a:gd name="T2" fmla="*/ 77 w 111"/>
                <a:gd name="T3" fmla="*/ 123 h 132"/>
                <a:gd name="T4" fmla="*/ 87 w 111"/>
                <a:gd name="T5" fmla="*/ 29 h 132"/>
                <a:gd name="T6" fmla="*/ 7 w 111"/>
                <a:gd name="T7" fmla="*/ 70 h 132"/>
              </a:gdLst>
              <a:ahLst/>
              <a:cxnLst>
                <a:cxn ang="0">
                  <a:pos x="T0" y="T1"/>
                </a:cxn>
                <a:cxn ang="0">
                  <a:pos x="T2" y="T3"/>
                </a:cxn>
                <a:cxn ang="0">
                  <a:pos x="T4" y="T5"/>
                </a:cxn>
                <a:cxn ang="0">
                  <a:pos x="T6" y="T7"/>
                </a:cxn>
              </a:cxnLst>
              <a:rect l="0" t="0" r="r" b="b"/>
              <a:pathLst>
                <a:path w="111" h="132">
                  <a:moveTo>
                    <a:pt x="7" y="70"/>
                  </a:moveTo>
                  <a:cubicBezTo>
                    <a:pt x="13" y="103"/>
                    <a:pt x="47" y="132"/>
                    <a:pt x="77" y="123"/>
                  </a:cubicBezTo>
                  <a:cubicBezTo>
                    <a:pt x="96" y="117"/>
                    <a:pt x="111" y="53"/>
                    <a:pt x="87" y="29"/>
                  </a:cubicBezTo>
                  <a:cubicBezTo>
                    <a:pt x="58" y="0"/>
                    <a:pt x="0" y="30"/>
                    <a:pt x="7" y="70"/>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12" name="Freeform 273"/>
            <p:cNvSpPr/>
            <p:nvPr/>
          </p:nvSpPr>
          <p:spPr bwMode="auto">
            <a:xfrm>
              <a:off x="3171826" y="4581526"/>
              <a:ext cx="246063" cy="233363"/>
            </a:xfrm>
            <a:custGeom>
              <a:avLst/>
              <a:gdLst>
                <a:gd name="T0" fmla="*/ 21 w 110"/>
                <a:gd name="T1" fmla="*/ 105 h 105"/>
                <a:gd name="T2" fmla="*/ 58 w 110"/>
                <a:gd name="T3" fmla="*/ 44 h 105"/>
                <a:gd name="T4" fmla="*/ 110 w 110"/>
                <a:gd name="T5" fmla="*/ 46 h 105"/>
                <a:gd name="T6" fmla="*/ 86 w 110"/>
                <a:gd name="T7" fmla="*/ 28 h 105"/>
                <a:gd name="T8" fmla="*/ 4 w 110"/>
                <a:gd name="T9" fmla="*/ 68 h 105"/>
                <a:gd name="T10" fmla="*/ 21 w 110"/>
                <a:gd name="T11" fmla="*/ 105 h 105"/>
              </a:gdLst>
              <a:ahLst/>
              <a:cxnLst>
                <a:cxn ang="0">
                  <a:pos x="T0" y="T1"/>
                </a:cxn>
                <a:cxn ang="0">
                  <a:pos x="T2" y="T3"/>
                </a:cxn>
                <a:cxn ang="0">
                  <a:pos x="T4" y="T5"/>
                </a:cxn>
                <a:cxn ang="0">
                  <a:pos x="T6" y="T7"/>
                </a:cxn>
                <a:cxn ang="0">
                  <a:pos x="T8" y="T9"/>
                </a:cxn>
                <a:cxn ang="0">
                  <a:pos x="T10" y="T11"/>
                </a:cxn>
              </a:cxnLst>
              <a:rect l="0" t="0" r="r" b="b"/>
              <a:pathLst>
                <a:path w="110" h="105">
                  <a:moveTo>
                    <a:pt x="21" y="105"/>
                  </a:moveTo>
                  <a:cubicBezTo>
                    <a:pt x="42" y="95"/>
                    <a:pt x="50" y="75"/>
                    <a:pt x="58" y="44"/>
                  </a:cubicBezTo>
                  <a:cubicBezTo>
                    <a:pt x="68" y="54"/>
                    <a:pt x="96" y="59"/>
                    <a:pt x="110" y="46"/>
                  </a:cubicBezTo>
                  <a:cubicBezTo>
                    <a:pt x="101" y="42"/>
                    <a:pt x="93" y="36"/>
                    <a:pt x="86" y="28"/>
                  </a:cubicBezTo>
                  <a:cubicBezTo>
                    <a:pt x="59" y="0"/>
                    <a:pt x="0" y="19"/>
                    <a:pt x="4" y="68"/>
                  </a:cubicBezTo>
                  <a:cubicBezTo>
                    <a:pt x="5" y="79"/>
                    <a:pt x="11" y="92"/>
                    <a:pt x="21" y="105"/>
                  </a:cubicBezTo>
                  <a:close/>
                </a:path>
              </a:pathLst>
            </a:custGeom>
            <a:solidFill>
              <a:srgbClr val="275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sp>
          <p:nvSpPr>
            <p:cNvPr id="113" name="Freeform 274"/>
            <p:cNvSpPr/>
            <p:nvPr/>
          </p:nvSpPr>
          <p:spPr bwMode="auto">
            <a:xfrm>
              <a:off x="3230563" y="4752976"/>
              <a:ext cx="41275" cy="46038"/>
            </a:xfrm>
            <a:custGeom>
              <a:avLst/>
              <a:gdLst>
                <a:gd name="T0" fmla="*/ 3 w 19"/>
                <a:gd name="T1" fmla="*/ 2 h 21"/>
                <a:gd name="T2" fmla="*/ 4 w 19"/>
                <a:gd name="T3" fmla="*/ 14 h 21"/>
                <a:gd name="T4" fmla="*/ 16 w 19"/>
                <a:gd name="T5" fmla="*/ 19 h 21"/>
                <a:gd name="T6" fmla="*/ 15 w 19"/>
                <a:gd name="T7" fmla="*/ 6 h 21"/>
                <a:gd name="T8" fmla="*/ 3 w 19"/>
                <a:gd name="T9" fmla="*/ 2 h 21"/>
              </a:gdLst>
              <a:ahLst/>
              <a:cxnLst>
                <a:cxn ang="0">
                  <a:pos x="T0" y="T1"/>
                </a:cxn>
                <a:cxn ang="0">
                  <a:pos x="T2" y="T3"/>
                </a:cxn>
                <a:cxn ang="0">
                  <a:pos x="T4" y="T5"/>
                </a:cxn>
                <a:cxn ang="0">
                  <a:pos x="T6" y="T7"/>
                </a:cxn>
                <a:cxn ang="0">
                  <a:pos x="T8" y="T9"/>
                </a:cxn>
              </a:cxnLst>
              <a:rect l="0" t="0" r="r" b="b"/>
              <a:pathLst>
                <a:path w="19" h="21">
                  <a:moveTo>
                    <a:pt x="3" y="2"/>
                  </a:moveTo>
                  <a:cubicBezTo>
                    <a:pt x="0" y="4"/>
                    <a:pt x="1" y="10"/>
                    <a:pt x="4" y="14"/>
                  </a:cubicBezTo>
                  <a:cubicBezTo>
                    <a:pt x="8" y="19"/>
                    <a:pt x="13" y="21"/>
                    <a:pt x="16" y="19"/>
                  </a:cubicBezTo>
                  <a:cubicBezTo>
                    <a:pt x="19" y="16"/>
                    <a:pt x="18" y="11"/>
                    <a:pt x="15" y="6"/>
                  </a:cubicBezTo>
                  <a:cubicBezTo>
                    <a:pt x="11" y="2"/>
                    <a:pt x="6" y="0"/>
                    <a:pt x="3" y="2"/>
                  </a:cubicBezTo>
                  <a:close/>
                </a:path>
              </a:pathLst>
            </a:custGeom>
            <a:solidFill>
              <a:srgbClr val="FFD7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2B2B2B"/>
                </a:solidFill>
                <a:latin typeface="造字工房朗宋（非商用）常规体" pitchFamily="2" charset="-122"/>
                <a:ea typeface="造字工房朗宋（非商用）常规体" pitchFamily="2" charset="-122"/>
              </a:endParaRPr>
            </a:p>
          </p:txBody>
        </p:sp>
      </p:grpSp>
      <p:sp>
        <p:nvSpPr>
          <p:cNvPr id="121" name="Title 1">
            <a:extLst>
              <a:ext uri="{FF2B5EF4-FFF2-40B4-BE49-F238E27FC236}">
                <a16:creationId xmlns:a16="http://schemas.microsoft.com/office/drawing/2014/main" id="{972E68B7-D251-4716-B4D2-39985E387EBE}"/>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Team growth</a:t>
            </a:r>
          </a:p>
        </p:txBody>
      </p:sp>
      <p:sp>
        <p:nvSpPr>
          <p:cNvPr id="122" name="Subtitle 2">
            <a:extLst>
              <a:ext uri="{FF2B5EF4-FFF2-40B4-BE49-F238E27FC236}">
                <a16:creationId xmlns:a16="http://schemas.microsoft.com/office/drawing/2014/main" id="{3DF24323-A9DB-4E9D-AF50-3DF1D700F49F}"/>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sp>
        <p:nvSpPr>
          <p:cNvPr id="135" name="Rounded Rectangle 130">
            <a:extLst>
              <a:ext uri="{FF2B5EF4-FFF2-40B4-BE49-F238E27FC236}">
                <a16:creationId xmlns:a16="http://schemas.microsoft.com/office/drawing/2014/main" id="{31EB5502-E124-4FC5-9EA8-E9B184AD0B9A}"/>
              </a:ext>
            </a:extLst>
          </p:cNvPr>
          <p:cNvSpPr/>
          <p:nvPr/>
        </p:nvSpPr>
        <p:spPr>
          <a:xfrm>
            <a:off x="6552654" y="2013821"/>
            <a:ext cx="2266049" cy="1970999"/>
          </a:xfrm>
          <a:prstGeom prst="roundRect">
            <a:avLst>
              <a:gd name="adj" fmla="val 11180"/>
            </a:avLst>
          </a:prstGeom>
          <a:solidFill>
            <a:schemeClr val="bg1">
              <a:lumMod val="85000"/>
              <a:alpha val="5000"/>
            </a:schemeClr>
          </a:solidFill>
          <a:ln w="9525">
            <a:solidFill>
              <a:schemeClr val="tx1">
                <a:alpha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造字工房朗宋（非商用）常规体" pitchFamily="2" charset="-122"/>
              <a:ea typeface="造字工房朗宋（非商用）常规体" pitchFamily="2" charset="-122"/>
            </a:endParaRPr>
          </a:p>
        </p:txBody>
      </p:sp>
      <p:grpSp>
        <p:nvGrpSpPr>
          <p:cNvPr id="136" name="Group 100">
            <a:extLst>
              <a:ext uri="{FF2B5EF4-FFF2-40B4-BE49-F238E27FC236}">
                <a16:creationId xmlns:a16="http://schemas.microsoft.com/office/drawing/2014/main" id="{861E3DEF-9654-4FBA-B58B-9F87139140D7}"/>
              </a:ext>
            </a:extLst>
          </p:cNvPr>
          <p:cNvGrpSpPr/>
          <p:nvPr/>
        </p:nvGrpSpPr>
        <p:grpSpPr>
          <a:xfrm>
            <a:off x="9122815" y="2083939"/>
            <a:ext cx="2122941" cy="738075"/>
            <a:chOff x="7466963" y="176540"/>
            <a:chExt cx="2830587" cy="984098"/>
          </a:xfrm>
        </p:grpSpPr>
        <p:grpSp>
          <p:nvGrpSpPr>
            <p:cNvPr id="137" name="Group 101">
              <a:extLst>
                <a:ext uri="{FF2B5EF4-FFF2-40B4-BE49-F238E27FC236}">
                  <a16:creationId xmlns:a16="http://schemas.microsoft.com/office/drawing/2014/main" id="{3C2359A3-174C-4334-B262-33794E2FA68D}"/>
                </a:ext>
              </a:extLst>
            </p:cNvPr>
            <p:cNvGrpSpPr/>
            <p:nvPr/>
          </p:nvGrpSpPr>
          <p:grpSpPr>
            <a:xfrm>
              <a:off x="7466963" y="375753"/>
              <a:ext cx="349678" cy="384532"/>
              <a:chOff x="6479884" y="1014935"/>
              <a:chExt cx="610351" cy="671186"/>
            </a:xfrm>
          </p:grpSpPr>
          <p:sp>
            <p:nvSpPr>
              <p:cNvPr id="141" name="Oval 105">
                <a:extLst>
                  <a:ext uri="{FF2B5EF4-FFF2-40B4-BE49-F238E27FC236}">
                    <a16:creationId xmlns:a16="http://schemas.microsoft.com/office/drawing/2014/main" id="{9D360518-4737-490D-B5D4-F9130A59E4CD}"/>
                  </a:ext>
                </a:extLst>
              </p:cNvPr>
              <p:cNvSpPr/>
              <p:nvPr/>
            </p:nvSpPr>
            <p:spPr>
              <a:xfrm>
                <a:off x="6479884" y="1014935"/>
                <a:ext cx="610351" cy="610351"/>
              </a:xfrm>
              <a:prstGeom prst="ellipse">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造字工房朗宋（非商用）常规体" pitchFamily="2" charset="-122"/>
                  <a:ea typeface="造字工房朗宋（非商用）常规体" pitchFamily="2" charset="-122"/>
                </a:endParaRPr>
              </a:p>
            </p:txBody>
          </p:sp>
          <p:grpSp>
            <p:nvGrpSpPr>
              <p:cNvPr id="142" name="Group 106">
                <a:extLst>
                  <a:ext uri="{FF2B5EF4-FFF2-40B4-BE49-F238E27FC236}">
                    <a16:creationId xmlns:a16="http://schemas.microsoft.com/office/drawing/2014/main" id="{00DAB992-A3DC-486B-AF3F-77372672226D}"/>
                  </a:ext>
                </a:extLst>
              </p:cNvPr>
              <p:cNvGrpSpPr/>
              <p:nvPr/>
            </p:nvGrpSpPr>
            <p:grpSpPr>
              <a:xfrm>
                <a:off x="6495348" y="1031562"/>
                <a:ext cx="579422" cy="654559"/>
                <a:chOff x="9513898" y="2385044"/>
                <a:chExt cx="579422" cy="654559"/>
              </a:xfrm>
            </p:grpSpPr>
            <p:sp>
              <p:nvSpPr>
                <p:cNvPr id="143" name="Oval 107">
                  <a:extLst>
                    <a:ext uri="{FF2B5EF4-FFF2-40B4-BE49-F238E27FC236}">
                      <a16:creationId xmlns:a16="http://schemas.microsoft.com/office/drawing/2014/main" id="{98DA7D6B-F8B5-4C97-AE10-DC931E99843B}"/>
                    </a:ext>
                  </a:extLst>
                </p:cNvPr>
                <p:cNvSpPr/>
                <p:nvPr/>
              </p:nvSpPr>
              <p:spPr>
                <a:xfrm>
                  <a:off x="9513898" y="2385044"/>
                  <a:ext cx="579422" cy="579422"/>
                </a:xfrm>
                <a:prstGeom prst="ellipse">
                  <a:avLst/>
                </a:prstGeom>
                <a:solidFill>
                  <a:srgbClr val="010101">
                    <a:alpha val="25000"/>
                  </a:srgbClr>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造字工房朗宋（非商用）常规体" pitchFamily="2" charset="-122"/>
                    <a:ea typeface="造字工房朗宋（非商用）常规体" pitchFamily="2" charset="-122"/>
                  </a:endParaRPr>
                </a:p>
              </p:txBody>
            </p:sp>
            <p:sp>
              <p:nvSpPr>
                <p:cNvPr id="144" name="Oval 108">
                  <a:extLst>
                    <a:ext uri="{FF2B5EF4-FFF2-40B4-BE49-F238E27FC236}">
                      <a16:creationId xmlns:a16="http://schemas.microsoft.com/office/drawing/2014/main" id="{61F6A83D-A568-43AB-A0D0-6A90FFBC381F}"/>
                    </a:ext>
                  </a:extLst>
                </p:cNvPr>
                <p:cNvSpPr/>
                <p:nvPr/>
              </p:nvSpPr>
              <p:spPr>
                <a:xfrm>
                  <a:off x="9622540" y="2493686"/>
                  <a:ext cx="362138" cy="362138"/>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造字工房朗宋（非商用）常规体" pitchFamily="2" charset="-122"/>
                    <a:ea typeface="造字工房朗宋（非商用）常规体" pitchFamily="2" charset="-122"/>
                  </a:endParaRPr>
                </a:p>
              </p:txBody>
            </p:sp>
            <p:sp>
              <p:nvSpPr>
                <p:cNvPr id="145" name="TextBox 109">
                  <a:extLst>
                    <a:ext uri="{FF2B5EF4-FFF2-40B4-BE49-F238E27FC236}">
                      <a16:creationId xmlns:a16="http://schemas.microsoft.com/office/drawing/2014/main" id="{64D466B7-8022-4318-B84A-D9D6F6E9365D}"/>
                    </a:ext>
                  </a:extLst>
                </p:cNvPr>
                <p:cNvSpPr txBox="1"/>
                <p:nvPr/>
              </p:nvSpPr>
              <p:spPr>
                <a:xfrm>
                  <a:off x="9671304" y="2430763"/>
                  <a:ext cx="255406" cy="608840"/>
                </a:xfrm>
                <a:prstGeom prst="rect">
                  <a:avLst/>
                </a:prstGeom>
                <a:noFill/>
              </p:spPr>
              <p:txBody>
                <a:bodyPr wrap="square" rtlCol="0">
                  <a:spAutoFit/>
                </a:bodyPr>
                <a:lstStyle/>
                <a:p>
                  <a:pPr algn="ctr"/>
                  <a:r>
                    <a:rPr lang="id-ID" sz="1100" b="1" dirty="0">
                      <a:solidFill>
                        <a:schemeClr val="tx2"/>
                      </a:solidFill>
                      <a:latin typeface="造字工房朗宋（非商用）常规体" pitchFamily="2" charset="-122"/>
                      <a:ea typeface="造字工房朗宋（非商用）常规体" pitchFamily="2" charset="-122"/>
                      <a:cs typeface="Montserrat" charset="0"/>
                    </a:rPr>
                    <a:t>2</a:t>
                  </a:r>
                  <a:endParaRPr lang="en-US" sz="1100" b="1" dirty="0">
                    <a:solidFill>
                      <a:schemeClr val="tx2"/>
                    </a:solidFill>
                    <a:latin typeface="造字工房朗宋（非商用）常规体" pitchFamily="2" charset="-122"/>
                    <a:ea typeface="造字工房朗宋（非商用）常规体" pitchFamily="2" charset="-122"/>
                    <a:cs typeface="Montserrat" charset="0"/>
                  </a:endParaRPr>
                </a:p>
              </p:txBody>
            </p:sp>
          </p:grpSp>
        </p:grpSp>
        <p:grpSp>
          <p:nvGrpSpPr>
            <p:cNvPr id="138" name="Group 102">
              <a:extLst>
                <a:ext uri="{FF2B5EF4-FFF2-40B4-BE49-F238E27FC236}">
                  <a16:creationId xmlns:a16="http://schemas.microsoft.com/office/drawing/2014/main" id="{0824A5C2-390B-4839-AF5C-030891412947}"/>
                </a:ext>
              </a:extLst>
            </p:cNvPr>
            <p:cNvGrpSpPr/>
            <p:nvPr/>
          </p:nvGrpSpPr>
          <p:grpSpPr>
            <a:xfrm>
              <a:off x="7872717" y="176540"/>
              <a:ext cx="2424833" cy="984098"/>
              <a:chOff x="5055504" y="2107886"/>
              <a:chExt cx="2424833" cy="984098"/>
            </a:xfrm>
          </p:grpSpPr>
          <p:sp>
            <p:nvSpPr>
              <p:cNvPr id="139" name="TextBox 103">
                <a:extLst>
                  <a:ext uri="{FF2B5EF4-FFF2-40B4-BE49-F238E27FC236}">
                    <a16:creationId xmlns:a16="http://schemas.microsoft.com/office/drawing/2014/main" id="{86939834-E011-47F5-A8DB-BD8C6FB09412}"/>
                  </a:ext>
                </a:extLst>
              </p:cNvPr>
              <p:cNvSpPr txBox="1"/>
              <p:nvPr/>
            </p:nvSpPr>
            <p:spPr>
              <a:xfrm>
                <a:off x="5055504" y="2517469"/>
                <a:ext cx="2424833" cy="574515"/>
              </a:xfrm>
              <a:prstGeom prst="rect">
                <a:avLst/>
              </a:prstGeom>
              <a:noFill/>
            </p:spPr>
            <p:txBody>
              <a:bodyPr wrap="square" rtlCol="0">
                <a:spAutoFit/>
              </a:bodyPr>
              <a:lstStyle/>
              <a:p>
                <a:pPr defTabSz="912613">
                  <a:spcBef>
                    <a:spcPct val="20000"/>
                  </a:spcBef>
                  <a:defRPr/>
                </a:pPr>
                <a:r>
                  <a:rPr lang="zh-CN" altLang="en-US" sz="11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1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40" name="TextBox 104">
                <a:extLst>
                  <a:ext uri="{FF2B5EF4-FFF2-40B4-BE49-F238E27FC236}">
                    <a16:creationId xmlns:a16="http://schemas.microsoft.com/office/drawing/2014/main" id="{DC60CD34-DBAA-4F33-B05A-85D55BF95B62}"/>
                  </a:ext>
                </a:extLst>
              </p:cNvPr>
              <p:cNvSpPr txBox="1"/>
              <p:nvPr/>
            </p:nvSpPr>
            <p:spPr>
              <a:xfrm>
                <a:off x="5104148" y="2107886"/>
                <a:ext cx="2153059" cy="492442"/>
              </a:xfrm>
              <a:prstGeom prst="rect">
                <a:avLst/>
              </a:prstGeom>
              <a:noFill/>
            </p:spPr>
            <p:txBody>
              <a:bodyPr wrap="square" rtlCol="0">
                <a:spAutoFit/>
              </a:bodyPr>
              <a:lstStyle/>
              <a:p>
                <a:pPr>
                  <a:spcBef>
                    <a:spcPct val="20000"/>
                  </a:spcBef>
                </a:pPr>
                <a:r>
                  <a:rPr lang="zh-CN" altLang="en-US" dirty="0">
                    <a:solidFill>
                      <a:schemeClr val="accent2"/>
                    </a:solidFill>
                    <a:latin typeface="造字工房朗宋（非商用）常规体" pitchFamily="2" charset="-122"/>
                    <a:ea typeface="造字工房朗宋（非商用）常规体" pitchFamily="2" charset="-122"/>
                    <a:cs typeface="宋体" pitchFamily="2" charset="-122"/>
                    <a:sym typeface="Arial" pitchFamily="34" charset="0"/>
                  </a:rPr>
                  <a:t>edit the title</a:t>
                </a:r>
                <a:endParaRPr lang="en-US" altLang="zh-CN" dirty="0">
                  <a:solidFill>
                    <a:schemeClr val="accent2"/>
                  </a:solidFill>
                  <a:latin typeface="造字工房朗宋（非商用）常规体" pitchFamily="2" charset="-122"/>
                  <a:ea typeface="造字工房朗宋（非商用）常规体" pitchFamily="2" charset="-122"/>
                  <a:cs typeface="宋体" pitchFamily="2" charset="-122"/>
                  <a:sym typeface="Arial" pitchFamily="34" charset="0"/>
                </a:endParaRPr>
              </a:p>
            </p:txBody>
          </p:sp>
        </p:grpSp>
      </p:grpSp>
      <p:grpSp>
        <p:nvGrpSpPr>
          <p:cNvPr id="146" name="Group 1">
            <a:extLst>
              <a:ext uri="{FF2B5EF4-FFF2-40B4-BE49-F238E27FC236}">
                <a16:creationId xmlns:a16="http://schemas.microsoft.com/office/drawing/2014/main" id="{AB3754FE-E51E-486D-88D2-89662F6EACCC}"/>
              </a:ext>
            </a:extLst>
          </p:cNvPr>
          <p:cNvGrpSpPr/>
          <p:nvPr/>
        </p:nvGrpSpPr>
        <p:grpSpPr>
          <a:xfrm>
            <a:off x="6650715" y="2094534"/>
            <a:ext cx="2119284" cy="727480"/>
            <a:chOff x="7466963" y="190666"/>
            <a:chExt cx="2825712" cy="969972"/>
          </a:xfrm>
        </p:grpSpPr>
        <p:grpSp>
          <p:nvGrpSpPr>
            <p:cNvPr id="147" name="Group 91">
              <a:extLst>
                <a:ext uri="{FF2B5EF4-FFF2-40B4-BE49-F238E27FC236}">
                  <a16:creationId xmlns:a16="http://schemas.microsoft.com/office/drawing/2014/main" id="{BD84C283-D9FF-4C34-9BB8-77101A493C6C}"/>
                </a:ext>
              </a:extLst>
            </p:cNvPr>
            <p:cNvGrpSpPr/>
            <p:nvPr/>
          </p:nvGrpSpPr>
          <p:grpSpPr>
            <a:xfrm>
              <a:off x="7466963" y="375753"/>
              <a:ext cx="349678" cy="384532"/>
              <a:chOff x="6479884" y="1014935"/>
              <a:chExt cx="610351" cy="671186"/>
            </a:xfrm>
          </p:grpSpPr>
          <p:sp>
            <p:nvSpPr>
              <p:cNvPr id="151" name="Oval 92">
                <a:extLst>
                  <a:ext uri="{FF2B5EF4-FFF2-40B4-BE49-F238E27FC236}">
                    <a16:creationId xmlns:a16="http://schemas.microsoft.com/office/drawing/2014/main" id="{311C9DBE-07B2-4A5D-B070-7394EEF134F6}"/>
                  </a:ext>
                </a:extLst>
              </p:cNvPr>
              <p:cNvSpPr/>
              <p:nvPr/>
            </p:nvSpPr>
            <p:spPr>
              <a:xfrm>
                <a:off x="6479884" y="1014935"/>
                <a:ext cx="610351" cy="610351"/>
              </a:xfrm>
              <a:prstGeom prst="ellipse">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造字工房朗宋（非商用）常规体" pitchFamily="2" charset="-122"/>
                  <a:ea typeface="造字工房朗宋（非商用）常规体" pitchFamily="2" charset="-122"/>
                </a:endParaRPr>
              </a:p>
            </p:txBody>
          </p:sp>
          <p:grpSp>
            <p:nvGrpSpPr>
              <p:cNvPr id="152" name="Group 93">
                <a:extLst>
                  <a:ext uri="{FF2B5EF4-FFF2-40B4-BE49-F238E27FC236}">
                    <a16:creationId xmlns:a16="http://schemas.microsoft.com/office/drawing/2014/main" id="{6DDC6A6B-669D-4390-A648-C39CFBDD638D}"/>
                  </a:ext>
                </a:extLst>
              </p:cNvPr>
              <p:cNvGrpSpPr/>
              <p:nvPr/>
            </p:nvGrpSpPr>
            <p:grpSpPr>
              <a:xfrm>
                <a:off x="6495348" y="1031562"/>
                <a:ext cx="579422" cy="654559"/>
                <a:chOff x="9513898" y="2385044"/>
                <a:chExt cx="579422" cy="654559"/>
              </a:xfrm>
            </p:grpSpPr>
            <p:sp>
              <p:nvSpPr>
                <p:cNvPr id="153" name="Oval 94">
                  <a:extLst>
                    <a:ext uri="{FF2B5EF4-FFF2-40B4-BE49-F238E27FC236}">
                      <a16:creationId xmlns:a16="http://schemas.microsoft.com/office/drawing/2014/main" id="{B70DBD49-FC62-4D0A-9451-717A3A9204B0}"/>
                    </a:ext>
                  </a:extLst>
                </p:cNvPr>
                <p:cNvSpPr/>
                <p:nvPr/>
              </p:nvSpPr>
              <p:spPr>
                <a:xfrm>
                  <a:off x="9513898" y="2385044"/>
                  <a:ext cx="579422" cy="579422"/>
                </a:xfrm>
                <a:prstGeom prst="ellipse">
                  <a:avLst/>
                </a:prstGeom>
                <a:solidFill>
                  <a:srgbClr val="010101">
                    <a:alpha val="25000"/>
                  </a:srgbClr>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造字工房朗宋（非商用）常规体" pitchFamily="2" charset="-122"/>
                    <a:ea typeface="造字工房朗宋（非商用）常规体" pitchFamily="2" charset="-122"/>
                  </a:endParaRPr>
                </a:p>
              </p:txBody>
            </p:sp>
            <p:sp>
              <p:nvSpPr>
                <p:cNvPr id="154" name="Oval 95">
                  <a:extLst>
                    <a:ext uri="{FF2B5EF4-FFF2-40B4-BE49-F238E27FC236}">
                      <a16:creationId xmlns:a16="http://schemas.microsoft.com/office/drawing/2014/main" id="{11B854AB-2B52-49AA-8838-5C25A7A33BFD}"/>
                    </a:ext>
                  </a:extLst>
                </p:cNvPr>
                <p:cNvSpPr/>
                <p:nvPr/>
              </p:nvSpPr>
              <p:spPr>
                <a:xfrm>
                  <a:off x="9622540" y="2493686"/>
                  <a:ext cx="362138" cy="362138"/>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造字工房朗宋（非商用）常规体" pitchFamily="2" charset="-122"/>
                    <a:ea typeface="造字工房朗宋（非商用）常规体" pitchFamily="2" charset="-122"/>
                  </a:endParaRPr>
                </a:p>
              </p:txBody>
            </p:sp>
            <p:sp>
              <p:nvSpPr>
                <p:cNvPr id="155" name="TextBox 96">
                  <a:extLst>
                    <a:ext uri="{FF2B5EF4-FFF2-40B4-BE49-F238E27FC236}">
                      <a16:creationId xmlns:a16="http://schemas.microsoft.com/office/drawing/2014/main" id="{BCC289CA-23D8-4354-9675-77369EE12625}"/>
                    </a:ext>
                  </a:extLst>
                </p:cNvPr>
                <p:cNvSpPr txBox="1"/>
                <p:nvPr/>
              </p:nvSpPr>
              <p:spPr>
                <a:xfrm>
                  <a:off x="9671304" y="2430763"/>
                  <a:ext cx="255406" cy="608840"/>
                </a:xfrm>
                <a:prstGeom prst="rect">
                  <a:avLst/>
                </a:prstGeom>
                <a:noFill/>
              </p:spPr>
              <p:txBody>
                <a:bodyPr wrap="square" rtlCol="0">
                  <a:spAutoFit/>
                </a:bodyPr>
                <a:lstStyle/>
                <a:p>
                  <a:pPr algn="ctr"/>
                  <a:r>
                    <a:rPr lang="id-ID" sz="1100" b="1" dirty="0">
                      <a:solidFill>
                        <a:schemeClr val="tx2"/>
                      </a:solidFill>
                      <a:latin typeface="造字工房朗宋（非商用）常规体" pitchFamily="2" charset="-122"/>
                      <a:ea typeface="造字工房朗宋（非商用）常规体" pitchFamily="2" charset="-122"/>
                      <a:cs typeface="Montserrat" charset="0"/>
                    </a:rPr>
                    <a:t>1</a:t>
                  </a:r>
                  <a:endParaRPr lang="en-US" sz="1100" b="1" dirty="0">
                    <a:solidFill>
                      <a:schemeClr val="tx2"/>
                    </a:solidFill>
                    <a:latin typeface="造字工房朗宋（非商用）常规体" pitchFamily="2" charset="-122"/>
                    <a:ea typeface="造字工房朗宋（非商用）常规体" pitchFamily="2" charset="-122"/>
                    <a:cs typeface="Montserrat" charset="0"/>
                  </a:endParaRPr>
                </a:p>
              </p:txBody>
            </p:sp>
          </p:grpSp>
        </p:grpSp>
        <p:grpSp>
          <p:nvGrpSpPr>
            <p:cNvPr id="148" name="Group 97">
              <a:extLst>
                <a:ext uri="{FF2B5EF4-FFF2-40B4-BE49-F238E27FC236}">
                  <a16:creationId xmlns:a16="http://schemas.microsoft.com/office/drawing/2014/main" id="{56CB7FD8-F25C-4C9C-BA69-097D0B57852F}"/>
                </a:ext>
              </a:extLst>
            </p:cNvPr>
            <p:cNvGrpSpPr/>
            <p:nvPr/>
          </p:nvGrpSpPr>
          <p:grpSpPr>
            <a:xfrm>
              <a:off x="7872716" y="190666"/>
              <a:ext cx="2419959" cy="969972"/>
              <a:chOff x="5055503" y="2122012"/>
              <a:chExt cx="2419959" cy="969972"/>
            </a:xfrm>
          </p:grpSpPr>
          <p:sp>
            <p:nvSpPr>
              <p:cNvPr id="149" name="TextBox 98">
                <a:extLst>
                  <a:ext uri="{FF2B5EF4-FFF2-40B4-BE49-F238E27FC236}">
                    <a16:creationId xmlns:a16="http://schemas.microsoft.com/office/drawing/2014/main" id="{92BE85C1-AF4C-4815-88AD-806C6F6E9CAD}"/>
                  </a:ext>
                </a:extLst>
              </p:cNvPr>
              <p:cNvSpPr txBox="1"/>
              <p:nvPr/>
            </p:nvSpPr>
            <p:spPr>
              <a:xfrm>
                <a:off x="5055503" y="2517469"/>
                <a:ext cx="2419959" cy="574515"/>
              </a:xfrm>
              <a:prstGeom prst="rect">
                <a:avLst/>
              </a:prstGeom>
              <a:noFill/>
            </p:spPr>
            <p:txBody>
              <a:bodyPr wrap="square" rtlCol="0">
                <a:spAutoFit/>
              </a:bodyPr>
              <a:lstStyle/>
              <a:p>
                <a:pPr defTabSz="912613">
                  <a:spcBef>
                    <a:spcPct val="20000"/>
                  </a:spcBef>
                  <a:defRPr/>
                </a:pPr>
                <a:r>
                  <a:rPr lang="zh-CN" altLang="en-US" sz="11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1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50" name="TextBox 99">
                <a:extLst>
                  <a:ext uri="{FF2B5EF4-FFF2-40B4-BE49-F238E27FC236}">
                    <a16:creationId xmlns:a16="http://schemas.microsoft.com/office/drawing/2014/main" id="{91DB7F17-9BEA-43A8-8410-41414EC665A7}"/>
                  </a:ext>
                </a:extLst>
              </p:cNvPr>
              <p:cNvSpPr txBox="1"/>
              <p:nvPr/>
            </p:nvSpPr>
            <p:spPr>
              <a:xfrm>
                <a:off x="5075819" y="2122012"/>
                <a:ext cx="2153059" cy="492442"/>
              </a:xfrm>
              <a:prstGeom prst="rect">
                <a:avLst/>
              </a:prstGeom>
              <a:noFill/>
            </p:spPr>
            <p:txBody>
              <a:bodyPr wrap="square" rtlCol="0">
                <a:spAutoFit/>
              </a:bodyPr>
              <a:lstStyle/>
              <a:p>
                <a:pPr>
                  <a:spcBef>
                    <a:spcPct val="20000"/>
                  </a:spcBef>
                </a:pPr>
                <a:r>
                  <a:rPr lang="zh-CN" altLang="en-US" dirty="0">
                    <a:solidFill>
                      <a:schemeClr val="accent1"/>
                    </a:solidFill>
                    <a:latin typeface="造字工房朗宋（非商用）常规体" pitchFamily="2" charset="-122"/>
                    <a:ea typeface="造字工房朗宋（非商用）常规体" pitchFamily="2" charset="-122"/>
                    <a:cs typeface="宋体" pitchFamily="2" charset="-122"/>
                    <a:sym typeface="Arial" pitchFamily="34" charset="0"/>
                  </a:rPr>
                  <a:t>edit the title</a:t>
                </a:r>
                <a:endParaRPr lang="en-US" altLang="zh-CN" dirty="0">
                  <a:solidFill>
                    <a:schemeClr val="accent1"/>
                  </a:solidFill>
                  <a:latin typeface="造字工房朗宋（非商用）常规体" pitchFamily="2" charset="-122"/>
                  <a:ea typeface="造字工房朗宋（非商用）常规体" pitchFamily="2" charset="-122"/>
                  <a:cs typeface="宋体" pitchFamily="2" charset="-122"/>
                  <a:sym typeface="Arial" pitchFamily="34" charset="0"/>
                </a:endParaRPr>
              </a:p>
            </p:txBody>
          </p:sp>
        </p:grpSp>
      </p:grpSp>
      <p:grpSp>
        <p:nvGrpSpPr>
          <p:cNvPr id="156" name="Group 110">
            <a:extLst>
              <a:ext uri="{FF2B5EF4-FFF2-40B4-BE49-F238E27FC236}">
                <a16:creationId xmlns:a16="http://schemas.microsoft.com/office/drawing/2014/main" id="{32CC9F6A-B922-4903-923B-D50B43248469}"/>
              </a:ext>
            </a:extLst>
          </p:cNvPr>
          <p:cNvGrpSpPr/>
          <p:nvPr/>
        </p:nvGrpSpPr>
        <p:grpSpPr>
          <a:xfrm>
            <a:off x="9122815" y="3045460"/>
            <a:ext cx="2122940" cy="712108"/>
            <a:chOff x="7466963" y="211162"/>
            <a:chExt cx="2830586" cy="949476"/>
          </a:xfrm>
        </p:grpSpPr>
        <p:grpSp>
          <p:nvGrpSpPr>
            <p:cNvPr id="157" name="Group 111">
              <a:extLst>
                <a:ext uri="{FF2B5EF4-FFF2-40B4-BE49-F238E27FC236}">
                  <a16:creationId xmlns:a16="http://schemas.microsoft.com/office/drawing/2014/main" id="{FFD17867-D3A9-4016-BA38-D225E25AF0A1}"/>
                </a:ext>
              </a:extLst>
            </p:cNvPr>
            <p:cNvGrpSpPr/>
            <p:nvPr/>
          </p:nvGrpSpPr>
          <p:grpSpPr>
            <a:xfrm>
              <a:off x="7466963" y="375753"/>
              <a:ext cx="349678" cy="384532"/>
              <a:chOff x="6479884" y="1014935"/>
              <a:chExt cx="610351" cy="671186"/>
            </a:xfrm>
          </p:grpSpPr>
          <p:sp>
            <p:nvSpPr>
              <p:cNvPr id="161" name="Oval 115">
                <a:extLst>
                  <a:ext uri="{FF2B5EF4-FFF2-40B4-BE49-F238E27FC236}">
                    <a16:creationId xmlns:a16="http://schemas.microsoft.com/office/drawing/2014/main" id="{313E03E7-67F8-4F1E-BFD7-7CFDACAB0034}"/>
                  </a:ext>
                </a:extLst>
              </p:cNvPr>
              <p:cNvSpPr/>
              <p:nvPr/>
            </p:nvSpPr>
            <p:spPr>
              <a:xfrm>
                <a:off x="6479884" y="1014935"/>
                <a:ext cx="610351" cy="610351"/>
              </a:xfrm>
              <a:prstGeom prst="ellipse">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造字工房朗宋（非商用）常规体" pitchFamily="2" charset="-122"/>
                  <a:ea typeface="造字工房朗宋（非商用）常规体" pitchFamily="2" charset="-122"/>
                </a:endParaRPr>
              </a:p>
            </p:txBody>
          </p:sp>
          <p:grpSp>
            <p:nvGrpSpPr>
              <p:cNvPr id="162" name="Group 116">
                <a:extLst>
                  <a:ext uri="{FF2B5EF4-FFF2-40B4-BE49-F238E27FC236}">
                    <a16:creationId xmlns:a16="http://schemas.microsoft.com/office/drawing/2014/main" id="{6A1AEB2D-3010-4381-B425-483938F49B4A}"/>
                  </a:ext>
                </a:extLst>
              </p:cNvPr>
              <p:cNvGrpSpPr/>
              <p:nvPr/>
            </p:nvGrpSpPr>
            <p:grpSpPr>
              <a:xfrm>
                <a:off x="6495348" y="1031562"/>
                <a:ext cx="579422" cy="654559"/>
                <a:chOff x="9513898" y="2385044"/>
                <a:chExt cx="579422" cy="654559"/>
              </a:xfrm>
            </p:grpSpPr>
            <p:sp>
              <p:nvSpPr>
                <p:cNvPr id="163" name="Oval 117">
                  <a:extLst>
                    <a:ext uri="{FF2B5EF4-FFF2-40B4-BE49-F238E27FC236}">
                      <a16:creationId xmlns:a16="http://schemas.microsoft.com/office/drawing/2014/main" id="{E7311E42-6477-4FE0-9024-B01AAC4F3417}"/>
                    </a:ext>
                  </a:extLst>
                </p:cNvPr>
                <p:cNvSpPr/>
                <p:nvPr/>
              </p:nvSpPr>
              <p:spPr>
                <a:xfrm>
                  <a:off x="9513898" y="2385044"/>
                  <a:ext cx="579422" cy="579422"/>
                </a:xfrm>
                <a:prstGeom prst="ellipse">
                  <a:avLst/>
                </a:prstGeom>
                <a:solidFill>
                  <a:srgbClr val="010101">
                    <a:alpha val="25000"/>
                  </a:srgbClr>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造字工房朗宋（非商用）常规体" pitchFamily="2" charset="-122"/>
                    <a:ea typeface="造字工房朗宋（非商用）常规体" pitchFamily="2" charset="-122"/>
                  </a:endParaRPr>
                </a:p>
              </p:txBody>
            </p:sp>
            <p:sp>
              <p:nvSpPr>
                <p:cNvPr id="164" name="Oval 118">
                  <a:extLst>
                    <a:ext uri="{FF2B5EF4-FFF2-40B4-BE49-F238E27FC236}">
                      <a16:creationId xmlns:a16="http://schemas.microsoft.com/office/drawing/2014/main" id="{5DE0802A-CCD9-4AD9-9D20-049C27D1F0AC}"/>
                    </a:ext>
                  </a:extLst>
                </p:cNvPr>
                <p:cNvSpPr/>
                <p:nvPr/>
              </p:nvSpPr>
              <p:spPr>
                <a:xfrm>
                  <a:off x="9622540" y="2493686"/>
                  <a:ext cx="362138" cy="362138"/>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造字工房朗宋（非商用）常规体" pitchFamily="2" charset="-122"/>
                    <a:ea typeface="造字工房朗宋（非商用）常规体" pitchFamily="2" charset="-122"/>
                  </a:endParaRPr>
                </a:p>
              </p:txBody>
            </p:sp>
            <p:sp>
              <p:nvSpPr>
                <p:cNvPr id="165" name="TextBox 119">
                  <a:extLst>
                    <a:ext uri="{FF2B5EF4-FFF2-40B4-BE49-F238E27FC236}">
                      <a16:creationId xmlns:a16="http://schemas.microsoft.com/office/drawing/2014/main" id="{4267A893-0FF2-49D4-98CA-711C369A8019}"/>
                    </a:ext>
                  </a:extLst>
                </p:cNvPr>
                <p:cNvSpPr txBox="1"/>
                <p:nvPr/>
              </p:nvSpPr>
              <p:spPr>
                <a:xfrm>
                  <a:off x="9671304" y="2430763"/>
                  <a:ext cx="255406" cy="608840"/>
                </a:xfrm>
                <a:prstGeom prst="rect">
                  <a:avLst/>
                </a:prstGeom>
                <a:noFill/>
              </p:spPr>
              <p:txBody>
                <a:bodyPr wrap="square" rtlCol="0">
                  <a:spAutoFit/>
                </a:bodyPr>
                <a:lstStyle/>
                <a:p>
                  <a:pPr algn="ctr"/>
                  <a:r>
                    <a:rPr lang="id-ID" sz="1100" b="1" dirty="0">
                      <a:solidFill>
                        <a:schemeClr val="tx2"/>
                      </a:solidFill>
                      <a:latin typeface="造字工房朗宋（非商用）常规体" pitchFamily="2" charset="-122"/>
                      <a:ea typeface="造字工房朗宋（非商用）常规体" pitchFamily="2" charset="-122"/>
                      <a:cs typeface="Montserrat" charset="0"/>
                    </a:rPr>
                    <a:t>4</a:t>
                  </a:r>
                  <a:endParaRPr lang="en-US" sz="1100" b="1" dirty="0">
                    <a:solidFill>
                      <a:schemeClr val="tx2"/>
                    </a:solidFill>
                    <a:latin typeface="造字工房朗宋（非商用）常规体" pitchFamily="2" charset="-122"/>
                    <a:ea typeface="造字工房朗宋（非商用）常规体" pitchFamily="2" charset="-122"/>
                    <a:cs typeface="Montserrat" charset="0"/>
                  </a:endParaRPr>
                </a:p>
              </p:txBody>
            </p:sp>
          </p:grpSp>
        </p:grpSp>
        <p:grpSp>
          <p:nvGrpSpPr>
            <p:cNvPr id="158" name="Group 112">
              <a:extLst>
                <a:ext uri="{FF2B5EF4-FFF2-40B4-BE49-F238E27FC236}">
                  <a16:creationId xmlns:a16="http://schemas.microsoft.com/office/drawing/2014/main" id="{8E85BD92-5F21-400F-A6B0-6C768675ACD1}"/>
                </a:ext>
              </a:extLst>
            </p:cNvPr>
            <p:cNvGrpSpPr/>
            <p:nvPr/>
          </p:nvGrpSpPr>
          <p:grpSpPr>
            <a:xfrm>
              <a:off x="7872718" y="211162"/>
              <a:ext cx="2424831" cy="949476"/>
              <a:chOff x="5055505" y="2142508"/>
              <a:chExt cx="2424831" cy="949476"/>
            </a:xfrm>
          </p:grpSpPr>
          <p:sp>
            <p:nvSpPr>
              <p:cNvPr id="159" name="TextBox 113">
                <a:extLst>
                  <a:ext uri="{FF2B5EF4-FFF2-40B4-BE49-F238E27FC236}">
                    <a16:creationId xmlns:a16="http://schemas.microsoft.com/office/drawing/2014/main" id="{5A016513-C28D-475C-BCFA-411BF4BDFCD8}"/>
                  </a:ext>
                </a:extLst>
              </p:cNvPr>
              <p:cNvSpPr txBox="1"/>
              <p:nvPr/>
            </p:nvSpPr>
            <p:spPr>
              <a:xfrm>
                <a:off x="5055505" y="2517469"/>
                <a:ext cx="2424831" cy="574515"/>
              </a:xfrm>
              <a:prstGeom prst="rect">
                <a:avLst/>
              </a:prstGeom>
              <a:noFill/>
            </p:spPr>
            <p:txBody>
              <a:bodyPr wrap="square" rtlCol="0">
                <a:spAutoFit/>
              </a:bodyPr>
              <a:lstStyle/>
              <a:p>
                <a:pPr defTabSz="912613">
                  <a:spcBef>
                    <a:spcPct val="20000"/>
                  </a:spcBef>
                  <a:defRPr/>
                </a:pPr>
                <a:r>
                  <a:rPr lang="zh-CN" altLang="en-US" sz="11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1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60" name="TextBox 114">
                <a:extLst>
                  <a:ext uri="{FF2B5EF4-FFF2-40B4-BE49-F238E27FC236}">
                    <a16:creationId xmlns:a16="http://schemas.microsoft.com/office/drawing/2014/main" id="{6E6FE0DC-8160-44DB-8539-8F84BBE0F6DA}"/>
                  </a:ext>
                </a:extLst>
              </p:cNvPr>
              <p:cNvSpPr txBox="1"/>
              <p:nvPr/>
            </p:nvSpPr>
            <p:spPr>
              <a:xfrm>
                <a:off x="5075820" y="2142508"/>
                <a:ext cx="2153059" cy="492442"/>
              </a:xfrm>
              <a:prstGeom prst="rect">
                <a:avLst/>
              </a:prstGeom>
              <a:noFill/>
            </p:spPr>
            <p:txBody>
              <a:bodyPr wrap="square" rtlCol="0">
                <a:spAutoFit/>
              </a:bodyPr>
              <a:lstStyle/>
              <a:p>
                <a:pPr>
                  <a:spcBef>
                    <a:spcPct val="20000"/>
                  </a:spcBef>
                </a:pPr>
                <a:r>
                  <a:rPr lang="zh-CN" altLang="en-US" dirty="0">
                    <a:solidFill>
                      <a:schemeClr val="accent3"/>
                    </a:solidFill>
                    <a:latin typeface="造字工房朗宋（非商用）常规体" pitchFamily="2" charset="-122"/>
                    <a:ea typeface="造字工房朗宋（非商用）常规体" pitchFamily="2" charset="-122"/>
                    <a:cs typeface="宋体" pitchFamily="2" charset="-122"/>
                    <a:sym typeface="Arial" pitchFamily="34" charset="0"/>
                  </a:rPr>
                  <a:t>edit the title</a:t>
                </a:r>
                <a:endParaRPr lang="en-US" altLang="zh-CN" dirty="0">
                  <a:solidFill>
                    <a:schemeClr val="accent3"/>
                  </a:solidFill>
                  <a:latin typeface="造字工房朗宋（非商用）常规体" pitchFamily="2" charset="-122"/>
                  <a:ea typeface="造字工房朗宋（非商用）常规体" pitchFamily="2" charset="-122"/>
                  <a:cs typeface="宋体" pitchFamily="2" charset="-122"/>
                  <a:sym typeface="Arial" pitchFamily="34" charset="0"/>
                </a:endParaRPr>
              </a:p>
            </p:txBody>
          </p:sp>
        </p:grpSp>
      </p:grpSp>
      <p:grpSp>
        <p:nvGrpSpPr>
          <p:cNvPr id="166" name="Group 120">
            <a:extLst>
              <a:ext uri="{FF2B5EF4-FFF2-40B4-BE49-F238E27FC236}">
                <a16:creationId xmlns:a16="http://schemas.microsoft.com/office/drawing/2014/main" id="{9F0131C6-DF06-4A75-9808-5BD797DDF251}"/>
              </a:ext>
            </a:extLst>
          </p:cNvPr>
          <p:cNvGrpSpPr/>
          <p:nvPr/>
        </p:nvGrpSpPr>
        <p:grpSpPr>
          <a:xfrm>
            <a:off x="6644391" y="2991381"/>
            <a:ext cx="1988532" cy="935464"/>
            <a:chOff x="7466963" y="139057"/>
            <a:chExt cx="2651376" cy="1247283"/>
          </a:xfrm>
        </p:grpSpPr>
        <p:grpSp>
          <p:nvGrpSpPr>
            <p:cNvPr id="167" name="Group 121">
              <a:extLst>
                <a:ext uri="{FF2B5EF4-FFF2-40B4-BE49-F238E27FC236}">
                  <a16:creationId xmlns:a16="http://schemas.microsoft.com/office/drawing/2014/main" id="{FAECD3BE-7D96-4F38-A698-C18363F4DEC0}"/>
                </a:ext>
              </a:extLst>
            </p:cNvPr>
            <p:cNvGrpSpPr/>
            <p:nvPr/>
          </p:nvGrpSpPr>
          <p:grpSpPr>
            <a:xfrm>
              <a:off x="7466963" y="375753"/>
              <a:ext cx="349678" cy="384532"/>
              <a:chOff x="6479884" y="1014935"/>
              <a:chExt cx="610351" cy="671186"/>
            </a:xfrm>
          </p:grpSpPr>
          <p:sp>
            <p:nvSpPr>
              <p:cNvPr id="171" name="Oval 125">
                <a:extLst>
                  <a:ext uri="{FF2B5EF4-FFF2-40B4-BE49-F238E27FC236}">
                    <a16:creationId xmlns:a16="http://schemas.microsoft.com/office/drawing/2014/main" id="{BEC2D69A-A899-4BAB-9C6E-1755986E272C}"/>
                  </a:ext>
                </a:extLst>
              </p:cNvPr>
              <p:cNvSpPr/>
              <p:nvPr/>
            </p:nvSpPr>
            <p:spPr>
              <a:xfrm>
                <a:off x="6479884" y="1014935"/>
                <a:ext cx="610351" cy="610351"/>
              </a:xfrm>
              <a:prstGeom prst="ellipse">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造字工房朗宋（非商用）常规体" pitchFamily="2" charset="-122"/>
                  <a:ea typeface="造字工房朗宋（非商用）常规体" pitchFamily="2" charset="-122"/>
                </a:endParaRPr>
              </a:p>
            </p:txBody>
          </p:sp>
          <p:grpSp>
            <p:nvGrpSpPr>
              <p:cNvPr id="172" name="Group 126">
                <a:extLst>
                  <a:ext uri="{FF2B5EF4-FFF2-40B4-BE49-F238E27FC236}">
                    <a16:creationId xmlns:a16="http://schemas.microsoft.com/office/drawing/2014/main" id="{6F874A47-CC6F-4F9F-986A-C3DBA3861A44}"/>
                  </a:ext>
                </a:extLst>
              </p:cNvPr>
              <p:cNvGrpSpPr/>
              <p:nvPr/>
            </p:nvGrpSpPr>
            <p:grpSpPr>
              <a:xfrm>
                <a:off x="6495348" y="1031562"/>
                <a:ext cx="579422" cy="654559"/>
                <a:chOff x="9513898" y="2385044"/>
                <a:chExt cx="579422" cy="654559"/>
              </a:xfrm>
            </p:grpSpPr>
            <p:sp>
              <p:nvSpPr>
                <p:cNvPr id="173" name="Oval 127">
                  <a:extLst>
                    <a:ext uri="{FF2B5EF4-FFF2-40B4-BE49-F238E27FC236}">
                      <a16:creationId xmlns:a16="http://schemas.microsoft.com/office/drawing/2014/main" id="{E5441F3A-7978-4B75-8B89-DDED7A148147}"/>
                    </a:ext>
                  </a:extLst>
                </p:cNvPr>
                <p:cNvSpPr/>
                <p:nvPr/>
              </p:nvSpPr>
              <p:spPr>
                <a:xfrm>
                  <a:off x="9513898" y="2385044"/>
                  <a:ext cx="579422" cy="579422"/>
                </a:xfrm>
                <a:prstGeom prst="ellipse">
                  <a:avLst/>
                </a:prstGeom>
                <a:solidFill>
                  <a:srgbClr val="010101">
                    <a:alpha val="25000"/>
                  </a:srgbClr>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造字工房朗宋（非商用）常规体" pitchFamily="2" charset="-122"/>
                    <a:ea typeface="造字工房朗宋（非商用）常规体" pitchFamily="2" charset="-122"/>
                  </a:endParaRPr>
                </a:p>
              </p:txBody>
            </p:sp>
            <p:sp>
              <p:nvSpPr>
                <p:cNvPr id="174" name="Oval 128">
                  <a:extLst>
                    <a:ext uri="{FF2B5EF4-FFF2-40B4-BE49-F238E27FC236}">
                      <a16:creationId xmlns:a16="http://schemas.microsoft.com/office/drawing/2014/main" id="{3E0F6F7E-FD84-4155-8CF9-A09D7244DDD8}"/>
                    </a:ext>
                  </a:extLst>
                </p:cNvPr>
                <p:cNvSpPr/>
                <p:nvPr/>
              </p:nvSpPr>
              <p:spPr>
                <a:xfrm>
                  <a:off x="9622540" y="2493686"/>
                  <a:ext cx="362138" cy="362138"/>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造字工房朗宋（非商用）常规体" pitchFamily="2" charset="-122"/>
                    <a:ea typeface="造字工房朗宋（非商用）常规体" pitchFamily="2" charset="-122"/>
                  </a:endParaRPr>
                </a:p>
              </p:txBody>
            </p:sp>
            <p:sp>
              <p:nvSpPr>
                <p:cNvPr id="175" name="TextBox 129">
                  <a:extLst>
                    <a:ext uri="{FF2B5EF4-FFF2-40B4-BE49-F238E27FC236}">
                      <a16:creationId xmlns:a16="http://schemas.microsoft.com/office/drawing/2014/main" id="{A9F9132A-728C-491B-A703-2DAD293F09F1}"/>
                    </a:ext>
                  </a:extLst>
                </p:cNvPr>
                <p:cNvSpPr txBox="1"/>
                <p:nvPr/>
              </p:nvSpPr>
              <p:spPr>
                <a:xfrm>
                  <a:off x="9671304" y="2430763"/>
                  <a:ext cx="255406" cy="608840"/>
                </a:xfrm>
                <a:prstGeom prst="rect">
                  <a:avLst/>
                </a:prstGeom>
                <a:noFill/>
              </p:spPr>
              <p:txBody>
                <a:bodyPr wrap="square" rtlCol="0">
                  <a:spAutoFit/>
                </a:bodyPr>
                <a:lstStyle/>
                <a:p>
                  <a:pPr algn="ctr"/>
                  <a:r>
                    <a:rPr lang="id-ID" sz="1100" b="1" dirty="0">
                      <a:solidFill>
                        <a:schemeClr val="tx2"/>
                      </a:solidFill>
                      <a:latin typeface="造字工房朗宋（非商用）常规体" pitchFamily="2" charset="-122"/>
                      <a:ea typeface="造字工房朗宋（非商用）常规体" pitchFamily="2" charset="-122"/>
                      <a:cs typeface="Montserrat" charset="0"/>
                    </a:rPr>
                    <a:t>3</a:t>
                  </a:r>
                  <a:endParaRPr lang="en-US" sz="1100" b="1" dirty="0">
                    <a:solidFill>
                      <a:schemeClr val="tx2"/>
                    </a:solidFill>
                    <a:latin typeface="造字工房朗宋（非商用）常规体" pitchFamily="2" charset="-122"/>
                    <a:ea typeface="造字工房朗宋（非商用）常规体" pitchFamily="2" charset="-122"/>
                    <a:cs typeface="Montserrat" charset="0"/>
                  </a:endParaRPr>
                </a:p>
              </p:txBody>
            </p:sp>
          </p:grpSp>
        </p:grpSp>
        <p:grpSp>
          <p:nvGrpSpPr>
            <p:cNvPr id="168" name="Group 122">
              <a:extLst>
                <a:ext uri="{FF2B5EF4-FFF2-40B4-BE49-F238E27FC236}">
                  <a16:creationId xmlns:a16="http://schemas.microsoft.com/office/drawing/2014/main" id="{2E90F616-7740-49AA-826A-C852B61C1FC0}"/>
                </a:ext>
              </a:extLst>
            </p:cNvPr>
            <p:cNvGrpSpPr/>
            <p:nvPr/>
          </p:nvGrpSpPr>
          <p:grpSpPr>
            <a:xfrm>
              <a:off x="7872718" y="139057"/>
              <a:ext cx="2245621" cy="1247283"/>
              <a:chOff x="5055505" y="2070403"/>
              <a:chExt cx="2245621" cy="1247283"/>
            </a:xfrm>
          </p:grpSpPr>
          <p:sp>
            <p:nvSpPr>
              <p:cNvPr id="169" name="TextBox 123">
                <a:extLst>
                  <a:ext uri="{FF2B5EF4-FFF2-40B4-BE49-F238E27FC236}">
                    <a16:creationId xmlns:a16="http://schemas.microsoft.com/office/drawing/2014/main" id="{A0951637-B3B7-494F-9313-2F0C558F961F}"/>
                  </a:ext>
                </a:extLst>
              </p:cNvPr>
              <p:cNvSpPr txBox="1"/>
              <p:nvPr/>
            </p:nvSpPr>
            <p:spPr>
              <a:xfrm>
                <a:off x="5055505" y="2517469"/>
                <a:ext cx="2245621" cy="800217"/>
              </a:xfrm>
              <a:prstGeom prst="rect">
                <a:avLst/>
              </a:prstGeom>
              <a:noFill/>
            </p:spPr>
            <p:txBody>
              <a:bodyPr wrap="square" rtlCol="0">
                <a:spAutoFit/>
              </a:bodyPr>
              <a:lstStyle/>
              <a:p>
                <a:pPr defTabSz="912613">
                  <a:spcBef>
                    <a:spcPct val="20000"/>
                  </a:spcBef>
                  <a:defRPr/>
                </a:pPr>
                <a:r>
                  <a:rPr lang="zh-CN" altLang="en-US" sz="11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1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70" name="TextBox 124">
                <a:extLst>
                  <a:ext uri="{FF2B5EF4-FFF2-40B4-BE49-F238E27FC236}">
                    <a16:creationId xmlns:a16="http://schemas.microsoft.com/office/drawing/2014/main" id="{229DC3F6-16E5-43DB-BA99-5358C0055767}"/>
                  </a:ext>
                </a:extLst>
              </p:cNvPr>
              <p:cNvSpPr txBox="1"/>
              <p:nvPr/>
            </p:nvSpPr>
            <p:spPr>
              <a:xfrm>
                <a:off x="5075820" y="2070403"/>
                <a:ext cx="2153058" cy="492442"/>
              </a:xfrm>
              <a:prstGeom prst="rect">
                <a:avLst/>
              </a:prstGeom>
              <a:noFill/>
            </p:spPr>
            <p:txBody>
              <a:bodyPr wrap="square" rtlCol="0">
                <a:spAutoFit/>
              </a:bodyPr>
              <a:lstStyle/>
              <a:p>
                <a:pPr>
                  <a:spcBef>
                    <a:spcPct val="20000"/>
                  </a:spcBef>
                </a:pPr>
                <a:r>
                  <a:rPr lang="zh-CN" altLang="en-US" dirty="0">
                    <a:solidFill>
                      <a:schemeClr val="accent4"/>
                    </a:solidFill>
                    <a:latin typeface="造字工房朗宋（非商用）常规体" pitchFamily="2" charset="-122"/>
                    <a:ea typeface="造字工房朗宋（非商用）常规体" pitchFamily="2" charset="-122"/>
                    <a:cs typeface="宋体" pitchFamily="2" charset="-122"/>
                    <a:sym typeface="Arial" pitchFamily="34" charset="0"/>
                  </a:rPr>
                  <a:t>edit the title</a:t>
                </a:r>
                <a:endParaRPr lang="en-US" altLang="zh-CN" dirty="0">
                  <a:solidFill>
                    <a:schemeClr val="accent4"/>
                  </a:solidFill>
                  <a:latin typeface="造字工房朗宋（非商用）常规体" pitchFamily="2" charset="-122"/>
                  <a:ea typeface="造字工房朗宋（非商用）常规体" pitchFamily="2" charset="-122"/>
                  <a:cs typeface="宋体" pitchFamily="2" charset="-122"/>
                  <a:sym typeface="Arial" pitchFamily="34" charset="0"/>
                </a:endParaRPr>
              </a:p>
            </p:txBody>
          </p:sp>
        </p:grpSp>
      </p:grpSp>
      <p:grpSp>
        <p:nvGrpSpPr>
          <p:cNvPr id="176" name="Group 5">
            <a:extLst>
              <a:ext uri="{FF2B5EF4-FFF2-40B4-BE49-F238E27FC236}">
                <a16:creationId xmlns:a16="http://schemas.microsoft.com/office/drawing/2014/main" id="{985F7EC8-0B50-4839-BA0A-5A1DAB64ACEB}"/>
              </a:ext>
            </a:extLst>
          </p:cNvPr>
          <p:cNvGrpSpPr/>
          <p:nvPr/>
        </p:nvGrpSpPr>
        <p:grpSpPr>
          <a:xfrm>
            <a:off x="6697719" y="4154862"/>
            <a:ext cx="4335438" cy="1121388"/>
            <a:chOff x="6018658" y="4335286"/>
            <a:chExt cx="5780584" cy="1495184"/>
          </a:xfrm>
        </p:grpSpPr>
        <p:sp>
          <p:nvSpPr>
            <p:cNvPr id="177" name="Rounded Rectangle 67">
              <a:extLst>
                <a:ext uri="{FF2B5EF4-FFF2-40B4-BE49-F238E27FC236}">
                  <a16:creationId xmlns:a16="http://schemas.microsoft.com/office/drawing/2014/main" id="{22F9A71E-9DAF-476C-ABD4-07F1CC8520CC}"/>
                </a:ext>
              </a:extLst>
            </p:cNvPr>
            <p:cNvSpPr/>
            <p:nvPr/>
          </p:nvSpPr>
          <p:spPr>
            <a:xfrm>
              <a:off x="6018658" y="4335286"/>
              <a:ext cx="5780584" cy="1495184"/>
            </a:xfrm>
            <a:prstGeom prst="roundRect">
              <a:avLst>
                <a:gd name="adj" fmla="val 7934"/>
              </a:avLst>
            </a:prstGeom>
            <a:gradFill flip="none" rotWithShape="1">
              <a:gsLst>
                <a:gs pos="0">
                  <a:schemeClr val="tx1"/>
                </a:gs>
                <a:gs pos="97000">
                  <a:schemeClr val="tx1">
                    <a:lumMod val="65000"/>
                    <a:lumOff val="35000"/>
                  </a:schemeClr>
                </a:gs>
              </a:gsLst>
              <a:lin ang="150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造字工房朗宋（非商用）常规体" pitchFamily="2" charset="-122"/>
                <a:ea typeface="造字工房朗宋（非商用）常规体" pitchFamily="2" charset="-122"/>
              </a:endParaRPr>
            </a:p>
          </p:txBody>
        </p:sp>
        <p:sp>
          <p:nvSpPr>
            <p:cNvPr id="178" name="TextBox 86">
              <a:extLst>
                <a:ext uri="{FF2B5EF4-FFF2-40B4-BE49-F238E27FC236}">
                  <a16:creationId xmlns:a16="http://schemas.microsoft.com/office/drawing/2014/main" id="{805CB463-87C5-4072-A129-D6A18ADF104C}"/>
                </a:ext>
              </a:extLst>
            </p:cNvPr>
            <p:cNvSpPr txBox="1"/>
            <p:nvPr/>
          </p:nvSpPr>
          <p:spPr>
            <a:xfrm>
              <a:off x="7054270" y="4621626"/>
              <a:ext cx="1531999" cy="533480"/>
            </a:xfrm>
            <a:prstGeom prst="rect">
              <a:avLst/>
            </a:prstGeom>
            <a:noFill/>
          </p:spPr>
          <p:txBody>
            <a:bodyPr wrap="square" numCol="1" spcCol="457200" rtlCol="0">
              <a:spAutoFit/>
            </a:bodyPr>
            <a:lstStyle/>
            <a:p>
              <a:r>
                <a:rPr lang="id-ID" sz="2000" b="1" dirty="0">
                  <a:solidFill>
                    <a:schemeClr val="bg1"/>
                  </a:solidFill>
                  <a:latin typeface="造字工房朗宋（非商用）常规体" pitchFamily="2" charset="-122"/>
                  <a:ea typeface="造字工房朗宋（非商用）常规体" pitchFamily="2" charset="-122"/>
                  <a:cs typeface="Montserrat" charset="0"/>
                </a:rPr>
                <a:t>65</a:t>
              </a:r>
              <a:r>
                <a:rPr lang="en-US" sz="2000" b="1" dirty="0">
                  <a:solidFill>
                    <a:schemeClr val="bg1"/>
                  </a:solidFill>
                  <a:latin typeface="造字工房朗宋（非商用）常规体" pitchFamily="2" charset="-122"/>
                  <a:ea typeface="造字工房朗宋（非商用）常规体" pitchFamily="2" charset="-122"/>
                  <a:cs typeface="Montserrat" charset="0"/>
                </a:rPr>
                <a:t>%</a:t>
              </a:r>
              <a:endParaRPr lang="en-US" sz="2000" dirty="0">
                <a:solidFill>
                  <a:schemeClr val="bg1"/>
                </a:solidFill>
                <a:latin typeface="造字工房朗宋（非商用）常规体" pitchFamily="2" charset="-122"/>
                <a:ea typeface="造字工房朗宋（非商用）常规体" pitchFamily="2" charset="-122"/>
                <a:cs typeface="Montserrat" charset="0"/>
              </a:endParaRPr>
            </a:p>
          </p:txBody>
        </p:sp>
        <p:sp>
          <p:nvSpPr>
            <p:cNvPr id="179" name="TextBox 87">
              <a:extLst>
                <a:ext uri="{FF2B5EF4-FFF2-40B4-BE49-F238E27FC236}">
                  <a16:creationId xmlns:a16="http://schemas.microsoft.com/office/drawing/2014/main" id="{693E166B-B5AB-4366-ADCB-B6CAEB9E5BED}"/>
                </a:ext>
              </a:extLst>
            </p:cNvPr>
            <p:cNvSpPr txBox="1"/>
            <p:nvPr/>
          </p:nvSpPr>
          <p:spPr>
            <a:xfrm>
              <a:off x="7042114" y="4986167"/>
              <a:ext cx="1567635" cy="533480"/>
            </a:xfrm>
            <a:prstGeom prst="rect">
              <a:avLst/>
            </a:prstGeom>
            <a:noFill/>
          </p:spPr>
          <p:txBody>
            <a:bodyPr wrap="square" numCol="1" spcCol="457200" rtlCol="0">
              <a:spAutoFit/>
            </a:bodyPr>
            <a:lstStyle/>
            <a:p>
              <a:r>
                <a:rPr lang="id-ID" sz="1000" b="1" dirty="0">
                  <a:solidFill>
                    <a:schemeClr val="bg1"/>
                  </a:solidFill>
                  <a:latin typeface="造字工房朗宋（非商用）常规体" pitchFamily="2" charset="-122"/>
                  <a:ea typeface="造字工房朗宋（非商用）常规体" pitchFamily="2" charset="-122"/>
                  <a:cs typeface="Montserrat" charset="0"/>
                </a:rPr>
                <a:t>Begin with awesome target focus.</a:t>
              </a:r>
              <a:endParaRPr lang="en-US" sz="1000" dirty="0">
                <a:solidFill>
                  <a:schemeClr val="bg1"/>
                </a:solidFill>
                <a:latin typeface="造字工房朗宋（非商用）常规体" pitchFamily="2" charset="-122"/>
                <a:ea typeface="造字工房朗宋（非商用）常规体" pitchFamily="2" charset="-122"/>
                <a:cs typeface="Montserrat" charset="0"/>
              </a:endParaRPr>
            </a:p>
          </p:txBody>
        </p:sp>
        <p:sp>
          <p:nvSpPr>
            <p:cNvPr id="180" name="TextBox 88">
              <a:extLst>
                <a:ext uri="{FF2B5EF4-FFF2-40B4-BE49-F238E27FC236}">
                  <a16:creationId xmlns:a16="http://schemas.microsoft.com/office/drawing/2014/main" id="{C548B0FE-43CE-4A8F-B2B1-96AB16F8E571}"/>
                </a:ext>
              </a:extLst>
            </p:cNvPr>
            <p:cNvSpPr txBox="1"/>
            <p:nvPr/>
          </p:nvSpPr>
          <p:spPr>
            <a:xfrm>
              <a:off x="9552273" y="4621626"/>
              <a:ext cx="1784356" cy="533480"/>
            </a:xfrm>
            <a:prstGeom prst="rect">
              <a:avLst/>
            </a:prstGeom>
            <a:noFill/>
          </p:spPr>
          <p:txBody>
            <a:bodyPr wrap="square" numCol="1" spcCol="457200" rtlCol="0">
              <a:spAutoFit/>
            </a:bodyPr>
            <a:lstStyle/>
            <a:p>
              <a:r>
                <a:rPr lang="id-ID" sz="2000" b="1" dirty="0">
                  <a:solidFill>
                    <a:schemeClr val="bg1"/>
                  </a:solidFill>
                  <a:latin typeface="造字工房朗宋（非商用）常规体" pitchFamily="2" charset="-122"/>
                  <a:ea typeface="造字工房朗宋（非商用）常规体" pitchFamily="2" charset="-122"/>
                  <a:cs typeface="Montserrat" charset="0"/>
                </a:rPr>
                <a:t>35</a:t>
              </a:r>
              <a:r>
                <a:rPr lang="en-US" sz="2000" b="1" dirty="0">
                  <a:solidFill>
                    <a:schemeClr val="bg1"/>
                  </a:solidFill>
                  <a:latin typeface="造字工房朗宋（非商用）常规体" pitchFamily="2" charset="-122"/>
                  <a:ea typeface="造字工房朗宋（非商用）常规体" pitchFamily="2" charset="-122"/>
                  <a:cs typeface="Montserrat" charset="0"/>
                </a:rPr>
                <a:t>%</a:t>
              </a:r>
              <a:endParaRPr lang="en-US" sz="2000" dirty="0">
                <a:solidFill>
                  <a:schemeClr val="bg1"/>
                </a:solidFill>
                <a:latin typeface="造字工房朗宋（非商用）常规体" pitchFamily="2" charset="-122"/>
                <a:ea typeface="造字工房朗宋（非商用）常规体" pitchFamily="2" charset="-122"/>
                <a:cs typeface="Montserrat" charset="0"/>
              </a:endParaRPr>
            </a:p>
          </p:txBody>
        </p:sp>
        <p:sp>
          <p:nvSpPr>
            <p:cNvPr id="181" name="TextBox 89">
              <a:extLst>
                <a:ext uri="{FF2B5EF4-FFF2-40B4-BE49-F238E27FC236}">
                  <a16:creationId xmlns:a16="http://schemas.microsoft.com/office/drawing/2014/main" id="{D5EFA5BF-AF76-4DDD-A9DF-C88BD3A5815C}"/>
                </a:ext>
              </a:extLst>
            </p:cNvPr>
            <p:cNvSpPr txBox="1"/>
            <p:nvPr/>
          </p:nvSpPr>
          <p:spPr>
            <a:xfrm>
              <a:off x="9540117" y="4986167"/>
              <a:ext cx="1649503" cy="533480"/>
            </a:xfrm>
            <a:prstGeom prst="rect">
              <a:avLst/>
            </a:prstGeom>
            <a:noFill/>
          </p:spPr>
          <p:txBody>
            <a:bodyPr wrap="square" numCol="1" spcCol="457200" rtlCol="0">
              <a:spAutoFit/>
            </a:bodyPr>
            <a:lstStyle/>
            <a:p>
              <a:r>
                <a:rPr lang="id-ID" sz="1000" b="1" dirty="0">
                  <a:solidFill>
                    <a:schemeClr val="bg1"/>
                  </a:solidFill>
                  <a:latin typeface="造字工房朗宋（非商用）常规体" pitchFamily="2" charset="-122"/>
                  <a:ea typeface="造字工房朗宋（非商用）常规体" pitchFamily="2" charset="-122"/>
                  <a:cs typeface="Montserrat" charset="0"/>
                </a:rPr>
                <a:t>Begin with awesome target focus.</a:t>
              </a:r>
              <a:endParaRPr lang="en-US" sz="1000" dirty="0">
                <a:solidFill>
                  <a:schemeClr val="bg1"/>
                </a:solidFill>
                <a:latin typeface="造字工房朗宋（非商用）常规体" pitchFamily="2" charset="-122"/>
                <a:ea typeface="造字工房朗宋（非商用）常规体" pitchFamily="2" charset="-122"/>
                <a:cs typeface="Montserrat" charset="0"/>
              </a:endParaRPr>
            </a:p>
          </p:txBody>
        </p:sp>
        <p:cxnSp>
          <p:nvCxnSpPr>
            <p:cNvPr id="182" name="Straight Connector 90">
              <a:extLst>
                <a:ext uri="{FF2B5EF4-FFF2-40B4-BE49-F238E27FC236}">
                  <a16:creationId xmlns:a16="http://schemas.microsoft.com/office/drawing/2014/main" id="{905F1257-9D7E-4FC4-AA35-180C5B7514B1}"/>
                </a:ext>
              </a:extLst>
            </p:cNvPr>
            <p:cNvCxnSpPr/>
            <p:nvPr/>
          </p:nvCxnSpPr>
          <p:spPr>
            <a:xfrm flipV="1">
              <a:off x="8574111" y="4777385"/>
              <a:ext cx="0" cy="731153"/>
            </a:xfrm>
            <a:prstGeom prst="line">
              <a:avLst/>
            </a:prstGeom>
            <a:ln w="12700">
              <a:solidFill>
                <a:schemeClr val="bg2"/>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nvGrpSpPr>
            <p:cNvPr id="183" name="Group 179">
              <a:extLst>
                <a:ext uri="{FF2B5EF4-FFF2-40B4-BE49-F238E27FC236}">
                  <a16:creationId xmlns:a16="http://schemas.microsoft.com/office/drawing/2014/main" id="{C7ABA423-9687-4A89-A76A-C61F3E302A0E}"/>
                </a:ext>
              </a:extLst>
            </p:cNvPr>
            <p:cNvGrpSpPr/>
            <p:nvPr/>
          </p:nvGrpSpPr>
          <p:grpSpPr>
            <a:xfrm>
              <a:off x="6419753" y="4510368"/>
              <a:ext cx="585960" cy="989724"/>
              <a:chOff x="2816225" y="352425"/>
              <a:chExt cx="1016000" cy="1716087"/>
            </a:xfrm>
          </p:grpSpPr>
          <p:sp>
            <p:nvSpPr>
              <p:cNvPr id="212" name="Freeform 218">
                <a:extLst>
                  <a:ext uri="{FF2B5EF4-FFF2-40B4-BE49-F238E27FC236}">
                    <a16:creationId xmlns:a16="http://schemas.microsoft.com/office/drawing/2014/main" id="{723F4602-3CFB-475D-BBEB-C5D38D873C41}"/>
                  </a:ext>
                </a:extLst>
              </p:cNvPr>
              <p:cNvSpPr>
                <a:spLocks/>
              </p:cNvSpPr>
              <p:nvPr/>
            </p:nvSpPr>
            <p:spPr bwMode="auto">
              <a:xfrm>
                <a:off x="2922588" y="352425"/>
                <a:ext cx="809625" cy="809625"/>
              </a:xfrm>
              <a:custGeom>
                <a:avLst/>
                <a:gdLst>
                  <a:gd name="T0" fmla="*/ 254 w 510"/>
                  <a:gd name="T1" fmla="*/ 0 h 510"/>
                  <a:gd name="T2" fmla="*/ 187 w 510"/>
                  <a:gd name="T3" fmla="*/ 6 h 510"/>
                  <a:gd name="T4" fmla="*/ 132 w 510"/>
                  <a:gd name="T5" fmla="*/ 23 h 510"/>
                  <a:gd name="T6" fmla="*/ 86 w 510"/>
                  <a:gd name="T7" fmla="*/ 48 h 510"/>
                  <a:gd name="T8" fmla="*/ 52 w 510"/>
                  <a:gd name="T9" fmla="*/ 81 h 510"/>
                  <a:gd name="T10" fmla="*/ 25 w 510"/>
                  <a:gd name="T11" fmla="*/ 119 h 510"/>
                  <a:gd name="T12" fmla="*/ 9 w 510"/>
                  <a:gd name="T13" fmla="*/ 162 h 510"/>
                  <a:gd name="T14" fmla="*/ 0 w 510"/>
                  <a:gd name="T15" fmla="*/ 208 h 510"/>
                  <a:gd name="T16" fmla="*/ 1 w 510"/>
                  <a:gd name="T17" fmla="*/ 256 h 510"/>
                  <a:gd name="T18" fmla="*/ 9 w 510"/>
                  <a:gd name="T19" fmla="*/ 304 h 510"/>
                  <a:gd name="T20" fmla="*/ 25 w 510"/>
                  <a:gd name="T21" fmla="*/ 350 h 510"/>
                  <a:gd name="T22" fmla="*/ 47 w 510"/>
                  <a:gd name="T23" fmla="*/ 393 h 510"/>
                  <a:gd name="T24" fmla="*/ 77 w 510"/>
                  <a:gd name="T25" fmla="*/ 431 h 510"/>
                  <a:gd name="T26" fmla="*/ 113 w 510"/>
                  <a:gd name="T27" fmla="*/ 464 h 510"/>
                  <a:gd name="T28" fmla="*/ 154 w 510"/>
                  <a:gd name="T29" fmla="*/ 489 h 510"/>
                  <a:gd name="T30" fmla="*/ 202 w 510"/>
                  <a:gd name="T31" fmla="*/ 504 h 510"/>
                  <a:gd name="T32" fmla="*/ 254 w 510"/>
                  <a:gd name="T33" fmla="*/ 510 h 510"/>
                  <a:gd name="T34" fmla="*/ 281 w 510"/>
                  <a:gd name="T35" fmla="*/ 509 h 510"/>
                  <a:gd name="T36" fmla="*/ 331 w 510"/>
                  <a:gd name="T37" fmla="*/ 498 h 510"/>
                  <a:gd name="T38" fmla="*/ 376 w 510"/>
                  <a:gd name="T39" fmla="*/ 478 h 510"/>
                  <a:gd name="T40" fmla="*/ 414 w 510"/>
                  <a:gd name="T41" fmla="*/ 448 h 510"/>
                  <a:gd name="T42" fmla="*/ 447 w 510"/>
                  <a:gd name="T43" fmla="*/ 412 h 510"/>
                  <a:gd name="T44" fmla="*/ 474 w 510"/>
                  <a:gd name="T45" fmla="*/ 372 h 510"/>
                  <a:gd name="T46" fmla="*/ 493 w 510"/>
                  <a:gd name="T47" fmla="*/ 326 h 510"/>
                  <a:gd name="T48" fmla="*/ 505 w 510"/>
                  <a:gd name="T49" fmla="*/ 280 h 510"/>
                  <a:gd name="T50" fmla="*/ 510 w 510"/>
                  <a:gd name="T51" fmla="*/ 232 h 510"/>
                  <a:gd name="T52" fmla="*/ 505 w 510"/>
                  <a:gd name="T53" fmla="*/ 185 h 510"/>
                  <a:gd name="T54" fmla="*/ 493 w 510"/>
                  <a:gd name="T55" fmla="*/ 140 h 510"/>
                  <a:gd name="T56" fmla="*/ 472 w 510"/>
                  <a:gd name="T57" fmla="*/ 98 h 510"/>
                  <a:gd name="T58" fmla="*/ 441 w 510"/>
                  <a:gd name="T59" fmla="*/ 63 h 510"/>
                  <a:gd name="T60" fmla="*/ 401 w 510"/>
                  <a:gd name="T61" fmla="*/ 35 h 510"/>
                  <a:gd name="T62" fmla="*/ 351 w 510"/>
                  <a:gd name="T63" fmla="*/ 14 h 510"/>
                  <a:gd name="T64" fmla="*/ 290 w 510"/>
                  <a:gd name="T65" fmla="*/ 2 h 510"/>
                  <a:gd name="T66" fmla="*/ 254 w 510"/>
                  <a:gd name="T67"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0" h="510">
                    <a:moveTo>
                      <a:pt x="254" y="0"/>
                    </a:moveTo>
                    <a:lnTo>
                      <a:pt x="254" y="0"/>
                    </a:lnTo>
                    <a:lnTo>
                      <a:pt x="220" y="2"/>
                    </a:lnTo>
                    <a:lnTo>
                      <a:pt x="187" y="6"/>
                    </a:lnTo>
                    <a:lnTo>
                      <a:pt x="159" y="14"/>
                    </a:lnTo>
                    <a:lnTo>
                      <a:pt x="132" y="23"/>
                    </a:lnTo>
                    <a:lnTo>
                      <a:pt x="108" y="35"/>
                    </a:lnTo>
                    <a:lnTo>
                      <a:pt x="86" y="48"/>
                    </a:lnTo>
                    <a:lnTo>
                      <a:pt x="68" y="63"/>
                    </a:lnTo>
                    <a:lnTo>
                      <a:pt x="52" y="81"/>
                    </a:lnTo>
                    <a:lnTo>
                      <a:pt x="37" y="98"/>
                    </a:lnTo>
                    <a:lnTo>
                      <a:pt x="25" y="119"/>
                    </a:lnTo>
                    <a:lnTo>
                      <a:pt x="16" y="140"/>
                    </a:lnTo>
                    <a:lnTo>
                      <a:pt x="9" y="162"/>
                    </a:lnTo>
                    <a:lnTo>
                      <a:pt x="3" y="185"/>
                    </a:lnTo>
                    <a:lnTo>
                      <a:pt x="0" y="208"/>
                    </a:lnTo>
                    <a:lnTo>
                      <a:pt x="0" y="232"/>
                    </a:lnTo>
                    <a:lnTo>
                      <a:pt x="1" y="256"/>
                    </a:lnTo>
                    <a:lnTo>
                      <a:pt x="4" y="280"/>
                    </a:lnTo>
                    <a:lnTo>
                      <a:pt x="9" y="304"/>
                    </a:lnTo>
                    <a:lnTo>
                      <a:pt x="16" y="326"/>
                    </a:lnTo>
                    <a:lnTo>
                      <a:pt x="25" y="350"/>
                    </a:lnTo>
                    <a:lnTo>
                      <a:pt x="35" y="372"/>
                    </a:lnTo>
                    <a:lnTo>
                      <a:pt x="47" y="393"/>
                    </a:lnTo>
                    <a:lnTo>
                      <a:pt x="62" y="412"/>
                    </a:lnTo>
                    <a:lnTo>
                      <a:pt x="77" y="431"/>
                    </a:lnTo>
                    <a:lnTo>
                      <a:pt x="95" y="448"/>
                    </a:lnTo>
                    <a:lnTo>
                      <a:pt x="113" y="464"/>
                    </a:lnTo>
                    <a:lnTo>
                      <a:pt x="134" y="478"/>
                    </a:lnTo>
                    <a:lnTo>
                      <a:pt x="154" y="489"/>
                    </a:lnTo>
                    <a:lnTo>
                      <a:pt x="178" y="498"/>
                    </a:lnTo>
                    <a:lnTo>
                      <a:pt x="202" y="504"/>
                    </a:lnTo>
                    <a:lnTo>
                      <a:pt x="227" y="509"/>
                    </a:lnTo>
                    <a:lnTo>
                      <a:pt x="254" y="510"/>
                    </a:lnTo>
                    <a:lnTo>
                      <a:pt x="254" y="510"/>
                    </a:lnTo>
                    <a:lnTo>
                      <a:pt x="281" y="509"/>
                    </a:lnTo>
                    <a:lnTo>
                      <a:pt x="307" y="504"/>
                    </a:lnTo>
                    <a:lnTo>
                      <a:pt x="331" y="498"/>
                    </a:lnTo>
                    <a:lnTo>
                      <a:pt x="354" y="489"/>
                    </a:lnTo>
                    <a:lnTo>
                      <a:pt x="376" y="478"/>
                    </a:lnTo>
                    <a:lnTo>
                      <a:pt x="395" y="464"/>
                    </a:lnTo>
                    <a:lnTo>
                      <a:pt x="414" y="448"/>
                    </a:lnTo>
                    <a:lnTo>
                      <a:pt x="432" y="431"/>
                    </a:lnTo>
                    <a:lnTo>
                      <a:pt x="447" y="412"/>
                    </a:lnTo>
                    <a:lnTo>
                      <a:pt x="461" y="393"/>
                    </a:lnTo>
                    <a:lnTo>
                      <a:pt x="474" y="372"/>
                    </a:lnTo>
                    <a:lnTo>
                      <a:pt x="484" y="350"/>
                    </a:lnTo>
                    <a:lnTo>
                      <a:pt x="493" y="326"/>
                    </a:lnTo>
                    <a:lnTo>
                      <a:pt x="499" y="304"/>
                    </a:lnTo>
                    <a:lnTo>
                      <a:pt x="505" y="280"/>
                    </a:lnTo>
                    <a:lnTo>
                      <a:pt x="508" y="256"/>
                    </a:lnTo>
                    <a:lnTo>
                      <a:pt x="510" y="232"/>
                    </a:lnTo>
                    <a:lnTo>
                      <a:pt x="508" y="208"/>
                    </a:lnTo>
                    <a:lnTo>
                      <a:pt x="505" y="185"/>
                    </a:lnTo>
                    <a:lnTo>
                      <a:pt x="501" y="162"/>
                    </a:lnTo>
                    <a:lnTo>
                      <a:pt x="493" y="140"/>
                    </a:lnTo>
                    <a:lnTo>
                      <a:pt x="484" y="119"/>
                    </a:lnTo>
                    <a:lnTo>
                      <a:pt x="472" y="98"/>
                    </a:lnTo>
                    <a:lnTo>
                      <a:pt x="458" y="81"/>
                    </a:lnTo>
                    <a:lnTo>
                      <a:pt x="441" y="63"/>
                    </a:lnTo>
                    <a:lnTo>
                      <a:pt x="422" y="48"/>
                    </a:lnTo>
                    <a:lnTo>
                      <a:pt x="401" y="35"/>
                    </a:lnTo>
                    <a:lnTo>
                      <a:pt x="377" y="23"/>
                    </a:lnTo>
                    <a:lnTo>
                      <a:pt x="351" y="14"/>
                    </a:lnTo>
                    <a:lnTo>
                      <a:pt x="321" y="6"/>
                    </a:lnTo>
                    <a:lnTo>
                      <a:pt x="290" y="2"/>
                    </a:lnTo>
                    <a:lnTo>
                      <a:pt x="254" y="0"/>
                    </a:lnTo>
                    <a:lnTo>
                      <a:pt x="254" y="0"/>
                    </a:lnTo>
                    <a:close/>
                  </a:path>
                </a:pathLst>
              </a:custGeom>
              <a:solidFill>
                <a:srgbClr val="AA77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13" name="Rectangle 224">
                <a:extLst>
                  <a:ext uri="{FF2B5EF4-FFF2-40B4-BE49-F238E27FC236}">
                    <a16:creationId xmlns:a16="http://schemas.microsoft.com/office/drawing/2014/main" id="{B31FBAA9-5104-4FBD-BF83-09374202A946}"/>
                  </a:ext>
                </a:extLst>
              </p:cNvPr>
              <p:cNvSpPr>
                <a:spLocks noChangeArrowheads="1"/>
              </p:cNvSpPr>
              <p:nvPr/>
            </p:nvSpPr>
            <p:spPr bwMode="auto">
              <a:xfrm>
                <a:off x="3087688" y="1312862"/>
                <a:ext cx="479425" cy="755650"/>
              </a:xfrm>
              <a:prstGeom prst="rect">
                <a:avLst/>
              </a:prstGeom>
              <a:solidFill>
                <a:srgbClr val="E82C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14" name="Freeform 225">
                <a:extLst>
                  <a:ext uri="{FF2B5EF4-FFF2-40B4-BE49-F238E27FC236}">
                    <a16:creationId xmlns:a16="http://schemas.microsoft.com/office/drawing/2014/main" id="{46BFFB22-5140-4E06-92A2-DDE55CDB0A36}"/>
                  </a:ext>
                </a:extLst>
              </p:cNvPr>
              <p:cNvSpPr>
                <a:spLocks/>
              </p:cNvSpPr>
              <p:nvPr/>
            </p:nvSpPr>
            <p:spPr bwMode="auto">
              <a:xfrm>
                <a:off x="3194050" y="1312862"/>
                <a:ext cx="266700" cy="149225"/>
              </a:xfrm>
              <a:custGeom>
                <a:avLst/>
                <a:gdLst>
                  <a:gd name="T0" fmla="*/ 0 w 168"/>
                  <a:gd name="T1" fmla="*/ 0 h 94"/>
                  <a:gd name="T2" fmla="*/ 168 w 168"/>
                  <a:gd name="T3" fmla="*/ 0 h 94"/>
                  <a:gd name="T4" fmla="*/ 168 w 168"/>
                  <a:gd name="T5" fmla="*/ 11 h 94"/>
                  <a:gd name="T6" fmla="*/ 168 w 168"/>
                  <a:gd name="T7" fmla="*/ 11 h 94"/>
                  <a:gd name="T8" fmla="*/ 166 w 168"/>
                  <a:gd name="T9" fmla="*/ 27 h 94"/>
                  <a:gd name="T10" fmla="*/ 160 w 168"/>
                  <a:gd name="T11" fmla="*/ 44 h 94"/>
                  <a:gd name="T12" fmla="*/ 153 w 168"/>
                  <a:gd name="T13" fmla="*/ 57 h 94"/>
                  <a:gd name="T14" fmla="*/ 142 w 168"/>
                  <a:gd name="T15" fmla="*/ 69 h 94"/>
                  <a:gd name="T16" fmla="*/ 130 w 168"/>
                  <a:gd name="T17" fmla="*/ 79 h 94"/>
                  <a:gd name="T18" fmla="*/ 116 w 168"/>
                  <a:gd name="T19" fmla="*/ 88 h 94"/>
                  <a:gd name="T20" fmla="*/ 101 w 168"/>
                  <a:gd name="T21" fmla="*/ 93 h 94"/>
                  <a:gd name="T22" fmla="*/ 83 w 168"/>
                  <a:gd name="T23" fmla="*/ 94 h 94"/>
                  <a:gd name="T24" fmla="*/ 83 w 168"/>
                  <a:gd name="T25" fmla="*/ 94 h 94"/>
                  <a:gd name="T26" fmla="*/ 83 w 168"/>
                  <a:gd name="T27" fmla="*/ 94 h 94"/>
                  <a:gd name="T28" fmla="*/ 67 w 168"/>
                  <a:gd name="T29" fmla="*/ 93 h 94"/>
                  <a:gd name="T30" fmla="*/ 50 w 168"/>
                  <a:gd name="T31" fmla="*/ 88 h 94"/>
                  <a:gd name="T32" fmla="*/ 37 w 168"/>
                  <a:gd name="T33" fmla="*/ 79 h 94"/>
                  <a:gd name="T34" fmla="*/ 23 w 168"/>
                  <a:gd name="T35" fmla="*/ 69 h 94"/>
                  <a:gd name="T36" fmla="*/ 15 w 168"/>
                  <a:gd name="T37" fmla="*/ 57 h 94"/>
                  <a:gd name="T38" fmla="*/ 6 w 168"/>
                  <a:gd name="T39" fmla="*/ 44 h 94"/>
                  <a:gd name="T40" fmla="*/ 1 w 168"/>
                  <a:gd name="T41" fmla="*/ 27 h 94"/>
                  <a:gd name="T42" fmla="*/ 0 w 168"/>
                  <a:gd name="T43" fmla="*/ 11 h 94"/>
                  <a:gd name="T44" fmla="*/ 0 w 168"/>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 h="94">
                    <a:moveTo>
                      <a:pt x="0" y="0"/>
                    </a:moveTo>
                    <a:lnTo>
                      <a:pt x="168" y="0"/>
                    </a:lnTo>
                    <a:lnTo>
                      <a:pt x="168" y="11"/>
                    </a:lnTo>
                    <a:lnTo>
                      <a:pt x="168" y="11"/>
                    </a:lnTo>
                    <a:lnTo>
                      <a:pt x="166" y="27"/>
                    </a:lnTo>
                    <a:lnTo>
                      <a:pt x="160" y="44"/>
                    </a:lnTo>
                    <a:lnTo>
                      <a:pt x="153" y="57"/>
                    </a:lnTo>
                    <a:lnTo>
                      <a:pt x="142" y="69"/>
                    </a:lnTo>
                    <a:lnTo>
                      <a:pt x="130" y="79"/>
                    </a:lnTo>
                    <a:lnTo>
                      <a:pt x="116" y="88"/>
                    </a:lnTo>
                    <a:lnTo>
                      <a:pt x="101" y="93"/>
                    </a:lnTo>
                    <a:lnTo>
                      <a:pt x="83" y="94"/>
                    </a:lnTo>
                    <a:lnTo>
                      <a:pt x="83" y="94"/>
                    </a:lnTo>
                    <a:lnTo>
                      <a:pt x="83" y="94"/>
                    </a:lnTo>
                    <a:lnTo>
                      <a:pt x="67" y="93"/>
                    </a:lnTo>
                    <a:lnTo>
                      <a:pt x="50" y="88"/>
                    </a:lnTo>
                    <a:lnTo>
                      <a:pt x="37" y="79"/>
                    </a:lnTo>
                    <a:lnTo>
                      <a:pt x="23" y="69"/>
                    </a:lnTo>
                    <a:lnTo>
                      <a:pt x="15" y="57"/>
                    </a:lnTo>
                    <a:lnTo>
                      <a:pt x="6" y="44"/>
                    </a:lnTo>
                    <a:lnTo>
                      <a:pt x="1" y="27"/>
                    </a:lnTo>
                    <a:lnTo>
                      <a:pt x="0" y="11"/>
                    </a:lnTo>
                    <a:lnTo>
                      <a:pt x="0" y="0"/>
                    </a:lnTo>
                    <a:close/>
                  </a:path>
                </a:pathLst>
              </a:custGeom>
              <a:solidFill>
                <a:srgbClr val="CC1A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15" name="Freeform 226">
                <a:extLst>
                  <a:ext uri="{FF2B5EF4-FFF2-40B4-BE49-F238E27FC236}">
                    <a16:creationId xmlns:a16="http://schemas.microsoft.com/office/drawing/2014/main" id="{866A6132-5F42-450A-9A83-924814B2F66A}"/>
                  </a:ext>
                </a:extLst>
              </p:cNvPr>
              <p:cNvSpPr>
                <a:spLocks/>
              </p:cNvSpPr>
              <p:nvPr/>
            </p:nvSpPr>
            <p:spPr bwMode="auto">
              <a:xfrm>
                <a:off x="3217863" y="957262"/>
                <a:ext cx="215900" cy="461962"/>
              </a:xfrm>
              <a:custGeom>
                <a:avLst/>
                <a:gdLst>
                  <a:gd name="T0" fmla="*/ 68 w 136"/>
                  <a:gd name="T1" fmla="*/ 0 h 291"/>
                  <a:gd name="T2" fmla="*/ 68 w 136"/>
                  <a:gd name="T3" fmla="*/ 0 h 291"/>
                  <a:gd name="T4" fmla="*/ 68 w 136"/>
                  <a:gd name="T5" fmla="*/ 0 h 291"/>
                  <a:gd name="T6" fmla="*/ 83 w 136"/>
                  <a:gd name="T7" fmla="*/ 1 h 291"/>
                  <a:gd name="T8" fmla="*/ 95 w 136"/>
                  <a:gd name="T9" fmla="*/ 4 h 291"/>
                  <a:gd name="T10" fmla="*/ 107 w 136"/>
                  <a:gd name="T11" fmla="*/ 10 h 291"/>
                  <a:gd name="T12" fmla="*/ 117 w 136"/>
                  <a:gd name="T13" fmla="*/ 19 h 291"/>
                  <a:gd name="T14" fmla="*/ 124 w 136"/>
                  <a:gd name="T15" fmla="*/ 30 h 291"/>
                  <a:gd name="T16" fmla="*/ 132 w 136"/>
                  <a:gd name="T17" fmla="*/ 42 h 291"/>
                  <a:gd name="T18" fmla="*/ 135 w 136"/>
                  <a:gd name="T19" fmla="*/ 53 h 291"/>
                  <a:gd name="T20" fmla="*/ 136 w 136"/>
                  <a:gd name="T21" fmla="*/ 67 h 291"/>
                  <a:gd name="T22" fmla="*/ 136 w 136"/>
                  <a:gd name="T23" fmla="*/ 224 h 291"/>
                  <a:gd name="T24" fmla="*/ 136 w 136"/>
                  <a:gd name="T25" fmla="*/ 224 h 291"/>
                  <a:gd name="T26" fmla="*/ 135 w 136"/>
                  <a:gd name="T27" fmla="*/ 238 h 291"/>
                  <a:gd name="T28" fmla="*/ 132 w 136"/>
                  <a:gd name="T29" fmla="*/ 250 h 291"/>
                  <a:gd name="T30" fmla="*/ 124 w 136"/>
                  <a:gd name="T31" fmla="*/ 262 h 291"/>
                  <a:gd name="T32" fmla="*/ 117 w 136"/>
                  <a:gd name="T33" fmla="*/ 272 h 291"/>
                  <a:gd name="T34" fmla="*/ 107 w 136"/>
                  <a:gd name="T35" fmla="*/ 281 h 291"/>
                  <a:gd name="T36" fmla="*/ 95 w 136"/>
                  <a:gd name="T37" fmla="*/ 287 h 291"/>
                  <a:gd name="T38" fmla="*/ 83 w 136"/>
                  <a:gd name="T39" fmla="*/ 290 h 291"/>
                  <a:gd name="T40" fmla="*/ 68 w 136"/>
                  <a:gd name="T41" fmla="*/ 291 h 291"/>
                  <a:gd name="T42" fmla="*/ 68 w 136"/>
                  <a:gd name="T43" fmla="*/ 291 h 291"/>
                  <a:gd name="T44" fmla="*/ 68 w 136"/>
                  <a:gd name="T45" fmla="*/ 291 h 291"/>
                  <a:gd name="T46" fmla="*/ 55 w 136"/>
                  <a:gd name="T47" fmla="*/ 290 h 291"/>
                  <a:gd name="T48" fmla="*/ 41 w 136"/>
                  <a:gd name="T49" fmla="*/ 287 h 291"/>
                  <a:gd name="T50" fmla="*/ 31 w 136"/>
                  <a:gd name="T51" fmla="*/ 281 h 291"/>
                  <a:gd name="T52" fmla="*/ 20 w 136"/>
                  <a:gd name="T53" fmla="*/ 272 h 291"/>
                  <a:gd name="T54" fmla="*/ 11 w 136"/>
                  <a:gd name="T55" fmla="*/ 262 h 291"/>
                  <a:gd name="T56" fmla="*/ 6 w 136"/>
                  <a:gd name="T57" fmla="*/ 250 h 291"/>
                  <a:gd name="T58" fmla="*/ 1 w 136"/>
                  <a:gd name="T59" fmla="*/ 238 h 291"/>
                  <a:gd name="T60" fmla="*/ 0 w 136"/>
                  <a:gd name="T61" fmla="*/ 224 h 291"/>
                  <a:gd name="T62" fmla="*/ 0 w 136"/>
                  <a:gd name="T63" fmla="*/ 67 h 291"/>
                  <a:gd name="T64" fmla="*/ 0 w 136"/>
                  <a:gd name="T65" fmla="*/ 67 h 291"/>
                  <a:gd name="T66" fmla="*/ 1 w 136"/>
                  <a:gd name="T67" fmla="*/ 53 h 291"/>
                  <a:gd name="T68" fmla="*/ 6 w 136"/>
                  <a:gd name="T69" fmla="*/ 42 h 291"/>
                  <a:gd name="T70" fmla="*/ 11 w 136"/>
                  <a:gd name="T71" fmla="*/ 30 h 291"/>
                  <a:gd name="T72" fmla="*/ 20 w 136"/>
                  <a:gd name="T73" fmla="*/ 19 h 291"/>
                  <a:gd name="T74" fmla="*/ 31 w 136"/>
                  <a:gd name="T75" fmla="*/ 10 h 291"/>
                  <a:gd name="T76" fmla="*/ 41 w 136"/>
                  <a:gd name="T77" fmla="*/ 4 h 291"/>
                  <a:gd name="T78" fmla="*/ 55 w 136"/>
                  <a:gd name="T79" fmla="*/ 1 h 291"/>
                  <a:gd name="T80" fmla="*/ 68 w 136"/>
                  <a:gd name="T81" fmla="*/ 0 h 291"/>
                  <a:gd name="T82" fmla="*/ 68 w 136"/>
                  <a:gd name="T8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291">
                    <a:moveTo>
                      <a:pt x="68" y="0"/>
                    </a:moveTo>
                    <a:lnTo>
                      <a:pt x="68" y="0"/>
                    </a:lnTo>
                    <a:lnTo>
                      <a:pt x="68" y="0"/>
                    </a:lnTo>
                    <a:lnTo>
                      <a:pt x="83" y="1"/>
                    </a:lnTo>
                    <a:lnTo>
                      <a:pt x="95" y="4"/>
                    </a:lnTo>
                    <a:lnTo>
                      <a:pt x="107" y="10"/>
                    </a:lnTo>
                    <a:lnTo>
                      <a:pt x="117" y="19"/>
                    </a:lnTo>
                    <a:lnTo>
                      <a:pt x="124" y="30"/>
                    </a:lnTo>
                    <a:lnTo>
                      <a:pt x="132" y="42"/>
                    </a:lnTo>
                    <a:lnTo>
                      <a:pt x="135" y="53"/>
                    </a:lnTo>
                    <a:lnTo>
                      <a:pt x="136" y="67"/>
                    </a:lnTo>
                    <a:lnTo>
                      <a:pt x="136" y="224"/>
                    </a:lnTo>
                    <a:lnTo>
                      <a:pt x="136" y="224"/>
                    </a:lnTo>
                    <a:lnTo>
                      <a:pt x="135" y="238"/>
                    </a:lnTo>
                    <a:lnTo>
                      <a:pt x="132" y="250"/>
                    </a:lnTo>
                    <a:lnTo>
                      <a:pt x="124" y="262"/>
                    </a:lnTo>
                    <a:lnTo>
                      <a:pt x="117" y="272"/>
                    </a:lnTo>
                    <a:lnTo>
                      <a:pt x="107" y="281"/>
                    </a:lnTo>
                    <a:lnTo>
                      <a:pt x="95" y="287"/>
                    </a:lnTo>
                    <a:lnTo>
                      <a:pt x="83" y="290"/>
                    </a:lnTo>
                    <a:lnTo>
                      <a:pt x="68" y="291"/>
                    </a:lnTo>
                    <a:lnTo>
                      <a:pt x="68" y="291"/>
                    </a:lnTo>
                    <a:lnTo>
                      <a:pt x="68" y="291"/>
                    </a:lnTo>
                    <a:lnTo>
                      <a:pt x="55" y="290"/>
                    </a:lnTo>
                    <a:lnTo>
                      <a:pt x="41" y="287"/>
                    </a:lnTo>
                    <a:lnTo>
                      <a:pt x="31" y="281"/>
                    </a:lnTo>
                    <a:lnTo>
                      <a:pt x="20" y="272"/>
                    </a:lnTo>
                    <a:lnTo>
                      <a:pt x="11" y="262"/>
                    </a:lnTo>
                    <a:lnTo>
                      <a:pt x="6" y="250"/>
                    </a:lnTo>
                    <a:lnTo>
                      <a:pt x="1" y="238"/>
                    </a:lnTo>
                    <a:lnTo>
                      <a:pt x="0" y="224"/>
                    </a:lnTo>
                    <a:lnTo>
                      <a:pt x="0" y="67"/>
                    </a:lnTo>
                    <a:lnTo>
                      <a:pt x="0" y="67"/>
                    </a:lnTo>
                    <a:lnTo>
                      <a:pt x="1" y="53"/>
                    </a:lnTo>
                    <a:lnTo>
                      <a:pt x="6" y="42"/>
                    </a:lnTo>
                    <a:lnTo>
                      <a:pt x="11" y="30"/>
                    </a:lnTo>
                    <a:lnTo>
                      <a:pt x="20" y="19"/>
                    </a:lnTo>
                    <a:lnTo>
                      <a:pt x="31" y="10"/>
                    </a:lnTo>
                    <a:lnTo>
                      <a:pt x="41" y="4"/>
                    </a:lnTo>
                    <a:lnTo>
                      <a:pt x="55" y="1"/>
                    </a:lnTo>
                    <a:lnTo>
                      <a:pt x="68" y="0"/>
                    </a:lnTo>
                    <a:lnTo>
                      <a:pt x="68"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16" name="Freeform 227">
                <a:extLst>
                  <a:ext uri="{FF2B5EF4-FFF2-40B4-BE49-F238E27FC236}">
                    <a16:creationId xmlns:a16="http://schemas.microsoft.com/office/drawing/2014/main" id="{D8ACEFA3-0C71-4300-9D64-C9E4B618445A}"/>
                  </a:ext>
                </a:extLst>
              </p:cNvPr>
              <p:cNvSpPr>
                <a:spLocks/>
              </p:cNvSpPr>
              <p:nvPr/>
            </p:nvSpPr>
            <p:spPr bwMode="auto">
              <a:xfrm>
                <a:off x="3217863" y="1162050"/>
                <a:ext cx="215900" cy="139700"/>
              </a:xfrm>
              <a:custGeom>
                <a:avLst/>
                <a:gdLst>
                  <a:gd name="T0" fmla="*/ 136 w 136"/>
                  <a:gd name="T1" fmla="*/ 43 h 88"/>
                  <a:gd name="T2" fmla="*/ 136 w 136"/>
                  <a:gd name="T3" fmla="*/ 43 h 88"/>
                  <a:gd name="T4" fmla="*/ 136 w 136"/>
                  <a:gd name="T5" fmla="*/ 43 h 88"/>
                  <a:gd name="T6" fmla="*/ 135 w 136"/>
                  <a:gd name="T7" fmla="*/ 54 h 88"/>
                  <a:gd name="T8" fmla="*/ 130 w 136"/>
                  <a:gd name="T9" fmla="*/ 63 h 88"/>
                  <a:gd name="T10" fmla="*/ 124 w 136"/>
                  <a:gd name="T11" fmla="*/ 70 h 88"/>
                  <a:gd name="T12" fmla="*/ 115 w 136"/>
                  <a:gd name="T13" fmla="*/ 78 h 88"/>
                  <a:gd name="T14" fmla="*/ 105 w 136"/>
                  <a:gd name="T15" fmla="*/ 82 h 88"/>
                  <a:gd name="T16" fmla="*/ 93 w 136"/>
                  <a:gd name="T17" fmla="*/ 85 h 88"/>
                  <a:gd name="T18" fmla="*/ 81 w 136"/>
                  <a:gd name="T19" fmla="*/ 87 h 88"/>
                  <a:gd name="T20" fmla="*/ 68 w 136"/>
                  <a:gd name="T21" fmla="*/ 88 h 88"/>
                  <a:gd name="T22" fmla="*/ 56 w 136"/>
                  <a:gd name="T23" fmla="*/ 87 h 88"/>
                  <a:gd name="T24" fmla="*/ 43 w 136"/>
                  <a:gd name="T25" fmla="*/ 85 h 88"/>
                  <a:gd name="T26" fmla="*/ 32 w 136"/>
                  <a:gd name="T27" fmla="*/ 82 h 88"/>
                  <a:gd name="T28" fmla="*/ 22 w 136"/>
                  <a:gd name="T29" fmla="*/ 78 h 88"/>
                  <a:gd name="T30" fmla="*/ 13 w 136"/>
                  <a:gd name="T31" fmla="*/ 70 h 88"/>
                  <a:gd name="T32" fmla="*/ 6 w 136"/>
                  <a:gd name="T33" fmla="*/ 63 h 88"/>
                  <a:gd name="T34" fmla="*/ 1 w 136"/>
                  <a:gd name="T35" fmla="*/ 54 h 88"/>
                  <a:gd name="T36" fmla="*/ 0 w 136"/>
                  <a:gd name="T37" fmla="*/ 43 h 88"/>
                  <a:gd name="T38" fmla="*/ 0 w 136"/>
                  <a:gd name="T39" fmla="*/ 43 h 88"/>
                  <a:gd name="T40" fmla="*/ 0 w 136"/>
                  <a:gd name="T41" fmla="*/ 43 h 88"/>
                  <a:gd name="T42" fmla="*/ 1 w 136"/>
                  <a:gd name="T43" fmla="*/ 33 h 88"/>
                  <a:gd name="T44" fmla="*/ 6 w 136"/>
                  <a:gd name="T45" fmla="*/ 24 h 88"/>
                  <a:gd name="T46" fmla="*/ 13 w 136"/>
                  <a:gd name="T47" fmla="*/ 17 h 88"/>
                  <a:gd name="T48" fmla="*/ 22 w 136"/>
                  <a:gd name="T49" fmla="*/ 11 h 88"/>
                  <a:gd name="T50" fmla="*/ 32 w 136"/>
                  <a:gd name="T51" fmla="*/ 6 h 88"/>
                  <a:gd name="T52" fmla="*/ 43 w 136"/>
                  <a:gd name="T53" fmla="*/ 3 h 88"/>
                  <a:gd name="T54" fmla="*/ 56 w 136"/>
                  <a:gd name="T55" fmla="*/ 0 h 88"/>
                  <a:gd name="T56" fmla="*/ 68 w 136"/>
                  <a:gd name="T57" fmla="*/ 0 h 88"/>
                  <a:gd name="T58" fmla="*/ 81 w 136"/>
                  <a:gd name="T59" fmla="*/ 0 h 88"/>
                  <a:gd name="T60" fmla="*/ 93 w 136"/>
                  <a:gd name="T61" fmla="*/ 3 h 88"/>
                  <a:gd name="T62" fmla="*/ 105 w 136"/>
                  <a:gd name="T63" fmla="*/ 6 h 88"/>
                  <a:gd name="T64" fmla="*/ 115 w 136"/>
                  <a:gd name="T65" fmla="*/ 11 h 88"/>
                  <a:gd name="T66" fmla="*/ 124 w 136"/>
                  <a:gd name="T67" fmla="*/ 17 h 88"/>
                  <a:gd name="T68" fmla="*/ 130 w 136"/>
                  <a:gd name="T69" fmla="*/ 24 h 88"/>
                  <a:gd name="T70" fmla="*/ 135 w 136"/>
                  <a:gd name="T71" fmla="*/ 33 h 88"/>
                  <a:gd name="T72" fmla="*/ 136 w 136"/>
                  <a:gd name="T73" fmla="*/ 43 h 88"/>
                  <a:gd name="T74" fmla="*/ 136 w 136"/>
                  <a:gd name="T75" fmla="*/ 4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88">
                    <a:moveTo>
                      <a:pt x="136" y="43"/>
                    </a:moveTo>
                    <a:lnTo>
                      <a:pt x="136" y="43"/>
                    </a:lnTo>
                    <a:lnTo>
                      <a:pt x="136" y="43"/>
                    </a:lnTo>
                    <a:lnTo>
                      <a:pt x="135" y="54"/>
                    </a:lnTo>
                    <a:lnTo>
                      <a:pt x="130" y="63"/>
                    </a:lnTo>
                    <a:lnTo>
                      <a:pt x="124" y="70"/>
                    </a:lnTo>
                    <a:lnTo>
                      <a:pt x="115" y="78"/>
                    </a:lnTo>
                    <a:lnTo>
                      <a:pt x="105" y="82"/>
                    </a:lnTo>
                    <a:lnTo>
                      <a:pt x="93" y="85"/>
                    </a:lnTo>
                    <a:lnTo>
                      <a:pt x="81" y="87"/>
                    </a:lnTo>
                    <a:lnTo>
                      <a:pt x="68" y="88"/>
                    </a:lnTo>
                    <a:lnTo>
                      <a:pt x="56" y="87"/>
                    </a:lnTo>
                    <a:lnTo>
                      <a:pt x="43" y="85"/>
                    </a:lnTo>
                    <a:lnTo>
                      <a:pt x="32" y="82"/>
                    </a:lnTo>
                    <a:lnTo>
                      <a:pt x="22" y="78"/>
                    </a:lnTo>
                    <a:lnTo>
                      <a:pt x="13" y="70"/>
                    </a:lnTo>
                    <a:lnTo>
                      <a:pt x="6" y="63"/>
                    </a:lnTo>
                    <a:lnTo>
                      <a:pt x="1" y="54"/>
                    </a:lnTo>
                    <a:lnTo>
                      <a:pt x="0" y="43"/>
                    </a:lnTo>
                    <a:lnTo>
                      <a:pt x="0" y="43"/>
                    </a:lnTo>
                    <a:lnTo>
                      <a:pt x="0" y="43"/>
                    </a:lnTo>
                    <a:lnTo>
                      <a:pt x="1" y="33"/>
                    </a:lnTo>
                    <a:lnTo>
                      <a:pt x="6" y="24"/>
                    </a:lnTo>
                    <a:lnTo>
                      <a:pt x="13" y="17"/>
                    </a:lnTo>
                    <a:lnTo>
                      <a:pt x="22" y="11"/>
                    </a:lnTo>
                    <a:lnTo>
                      <a:pt x="32" y="6"/>
                    </a:lnTo>
                    <a:lnTo>
                      <a:pt x="43" y="3"/>
                    </a:lnTo>
                    <a:lnTo>
                      <a:pt x="56" y="0"/>
                    </a:lnTo>
                    <a:lnTo>
                      <a:pt x="68" y="0"/>
                    </a:lnTo>
                    <a:lnTo>
                      <a:pt x="81" y="0"/>
                    </a:lnTo>
                    <a:lnTo>
                      <a:pt x="93" y="3"/>
                    </a:lnTo>
                    <a:lnTo>
                      <a:pt x="105" y="6"/>
                    </a:lnTo>
                    <a:lnTo>
                      <a:pt x="115" y="11"/>
                    </a:lnTo>
                    <a:lnTo>
                      <a:pt x="124" y="17"/>
                    </a:lnTo>
                    <a:lnTo>
                      <a:pt x="130" y="24"/>
                    </a:lnTo>
                    <a:lnTo>
                      <a:pt x="135" y="33"/>
                    </a:lnTo>
                    <a:lnTo>
                      <a:pt x="136" y="43"/>
                    </a:lnTo>
                    <a:lnTo>
                      <a:pt x="136" y="43"/>
                    </a:lnTo>
                    <a:close/>
                  </a:path>
                </a:pathLst>
              </a:custGeom>
              <a:solidFill>
                <a:srgbClr val="E0BA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17" name="Freeform 228">
                <a:extLst>
                  <a:ext uri="{FF2B5EF4-FFF2-40B4-BE49-F238E27FC236}">
                    <a16:creationId xmlns:a16="http://schemas.microsoft.com/office/drawing/2014/main" id="{9F39E565-DA7A-47A4-862F-C5B36F36632E}"/>
                  </a:ext>
                </a:extLst>
              </p:cNvPr>
              <p:cNvSpPr>
                <a:spLocks/>
              </p:cNvSpPr>
              <p:nvPr/>
            </p:nvSpPr>
            <p:spPr bwMode="auto">
              <a:xfrm>
                <a:off x="2922588" y="379412"/>
                <a:ext cx="809625" cy="884237"/>
              </a:xfrm>
              <a:custGeom>
                <a:avLst/>
                <a:gdLst>
                  <a:gd name="T0" fmla="*/ 254 w 510"/>
                  <a:gd name="T1" fmla="*/ 0 h 557"/>
                  <a:gd name="T2" fmla="*/ 189 w 510"/>
                  <a:gd name="T3" fmla="*/ 6 h 557"/>
                  <a:gd name="T4" fmla="*/ 132 w 510"/>
                  <a:gd name="T5" fmla="*/ 23 h 557"/>
                  <a:gd name="T6" fmla="*/ 87 w 510"/>
                  <a:gd name="T7" fmla="*/ 52 h 557"/>
                  <a:gd name="T8" fmla="*/ 52 w 510"/>
                  <a:gd name="T9" fmla="*/ 87 h 557"/>
                  <a:gd name="T10" fmla="*/ 25 w 510"/>
                  <a:gd name="T11" fmla="*/ 129 h 557"/>
                  <a:gd name="T12" fmla="*/ 9 w 510"/>
                  <a:gd name="T13" fmla="*/ 177 h 557"/>
                  <a:gd name="T14" fmla="*/ 1 w 510"/>
                  <a:gd name="T15" fmla="*/ 227 h 557"/>
                  <a:gd name="T16" fmla="*/ 1 w 510"/>
                  <a:gd name="T17" fmla="*/ 279 h 557"/>
                  <a:gd name="T18" fmla="*/ 9 w 510"/>
                  <a:gd name="T19" fmla="*/ 331 h 557"/>
                  <a:gd name="T20" fmla="*/ 25 w 510"/>
                  <a:gd name="T21" fmla="*/ 382 h 557"/>
                  <a:gd name="T22" fmla="*/ 47 w 510"/>
                  <a:gd name="T23" fmla="*/ 428 h 557"/>
                  <a:gd name="T24" fmla="*/ 77 w 510"/>
                  <a:gd name="T25" fmla="*/ 471 h 557"/>
                  <a:gd name="T26" fmla="*/ 113 w 510"/>
                  <a:gd name="T27" fmla="*/ 507 h 557"/>
                  <a:gd name="T28" fmla="*/ 154 w 510"/>
                  <a:gd name="T29" fmla="*/ 533 h 557"/>
                  <a:gd name="T30" fmla="*/ 202 w 510"/>
                  <a:gd name="T31" fmla="*/ 551 h 557"/>
                  <a:gd name="T32" fmla="*/ 254 w 510"/>
                  <a:gd name="T33" fmla="*/ 557 h 557"/>
                  <a:gd name="T34" fmla="*/ 281 w 510"/>
                  <a:gd name="T35" fmla="*/ 556 h 557"/>
                  <a:gd name="T36" fmla="*/ 331 w 510"/>
                  <a:gd name="T37" fmla="*/ 544 h 557"/>
                  <a:gd name="T38" fmla="*/ 376 w 510"/>
                  <a:gd name="T39" fmla="*/ 522 h 557"/>
                  <a:gd name="T40" fmla="*/ 414 w 510"/>
                  <a:gd name="T41" fmla="*/ 489 h 557"/>
                  <a:gd name="T42" fmla="*/ 447 w 510"/>
                  <a:gd name="T43" fmla="*/ 450 h 557"/>
                  <a:gd name="T44" fmla="*/ 474 w 510"/>
                  <a:gd name="T45" fmla="*/ 406 h 557"/>
                  <a:gd name="T46" fmla="*/ 493 w 510"/>
                  <a:gd name="T47" fmla="*/ 357 h 557"/>
                  <a:gd name="T48" fmla="*/ 505 w 510"/>
                  <a:gd name="T49" fmla="*/ 304 h 557"/>
                  <a:gd name="T50" fmla="*/ 510 w 510"/>
                  <a:gd name="T51" fmla="*/ 252 h 557"/>
                  <a:gd name="T52" fmla="*/ 505 w 510"/>
                  <a:gd name="T53" fmla="*/ 202 h 557"/>
                  <a:gd name="T54" fmla="*/ 493 w 510"/>
                  <a:gd name="T55" fmla="*/ 153 h 557"/>
                  <a:gd name="T56" fmla="*/ 471 w 510"/>
                  <a:gd name="T57" fmla="*/ 107 h 557"/>
                  <a:gd name="T58" fmla="*/ 441 w 510"/>
                  <a:gd name="T59" fmla="*/ 68 h 557"/>
                  <a:gd name="T60" fmla="*/ 401 w 510"/>
                  <a:gd name="T61" fmla="*/ 37 h 557"/>
                  <a:gd name="T62" fmla="*/ 351 w 510"/>
                  <a:gd name="T63" fmla="*/ 13 h 557"/>
                  <a:gd name="T64" fmla="*/ 290 w 510"/>
                  <a:gd name="T65" fmla="*/ 1 h 557"/>
                  <a:gd name="T66" fmla="*/ 254 w 510"/>
                  <a:gd name="T67"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0" h="557">
                    <a:moveTo>
                      <a:pt x="254" y="0"/>
                    </a:moveTo>
                    <a:lnTo>
                      <a:pt x="254" y="0"/>
                    </a:lnTo>
                    <a:lnTo>
                      <a:pt x="220" y="1"/>
                    </a:lnTo>
                    <a:lnTo>
                      <a:pt x="189" y="6"/>
                    </a:lnTo>
                    <a:lnTo>
                      <a:pt x="159" y="13"/>
                    </a:lnTo>
                    <a:lnTo>
                      <a:pt x="132" y="23"/>
                    </a:lnTo>
                    <a:lnTo>
                      <a:pt x="108" y="37"/>
                    </a:lnTo>
                    <a:lnTo>
                      <a:pt x="87" y="52"/>
                    </a:lnTo>
                    <a:lnTo>
                      <a:pt x="68" y="68"/>
                    </a:lnTo>
                    <a:lnTo>
                      <a:pt x="52" y="87"/>
                    </a:lnTo>
                    <a:lnTo>
                      <a:pt x="37" y="107"/>
                    </a:lnTo>
                    <a:lnTo>
                      <a:pt x="25" y="129"/>
                    </a:lnTo>
                    <a:lnTo>
                      <a:pt x="16" y="153"/>
                    </a:lnTo>
                    <a:lnTo>
                      <a:pt x="9" y="177"/>
                    </a:lnTo>
                    <a:lnTo>
                      <a:pt x="4" y="202"/>
                    </a:lnTo>
                    <a:lnTo>
                      <a:pt x="1" y="227"/>
                    </a:lnTo>
                    <a:lnTo>
                      <a:pt x="0" y="252"/>
                    </a:lnTo>
                    <a:lnTo>
                      <a:pt x="1" y="279"/>
                    </a:lnTo>
                    <a:lnTo>
                      <a:pt x="4" y="304"/>
                    </a:lnTo>
                    <a:lnTo>
                      <a:pt x="9" y="331"/>
                    </a:lnTo>
                    <a:lnTo>
                      <a:pt x="16" y="357"/>
                    </a:lnTo>
                    <a:lnTo>
                      <a:pt x="25" y="382"/>
                    </a:lnTo>
                    <a:lnTo>
                      <a:pt x="35" y="406"/>
                    </a:lnTo>
                    <a:lnTo>
                      <a:pt x="47" y="428"/>
                    </a:lnTo>
                    <a:lnTo>
                      <a:pt x="62" y="450"/>
                    </a:lnTo>
                    <a:lnTo>
                      <a:pt x="77" y="471"/>
                    </a:lnTo>
                    <a:lnTo>
                      <a:pt x="95" y="489"/>
                    </a:lnTo>
                    <a:lnTo>
                      <a:pt x="113" y="507"/>
                    </a:lnTo>
                    <a:lnTo>
                      <a:pt x="134" y="522"/>
                    </a:lnTo>
                    <a:lnTo>
                      <a:pt x="154" y="533"/>
                    </a:lnTo>
                    <a:lnTo>
                      <a:pt x="178" y="544"/>
                    </a:lnTo>
                    <a:lnTo>
                      <a:pt x="202" y="551"/>
                    </a:lnTo>
                    <a:lnTo>
                      <a:pt x="227" y="556"/>
                    </a:lnTo>
                    <a:lnTo>
                      <a:pt x="254" y="557"/>
                    </a:lnTo>
                    <a:lnTo>
                      <a:pt x="254" y="557"/>
                    </a:lnTo>
                    <a:lnTo>
                      <a:pt x="281" y="556"/>
                    </a:lnTo>
                    <a:lnTo>
                      <a:pt x="306" y="551"/>
                    </a:lnTo>
                    <a:lnTo>
                      <a:pt x="331" y="544"/>
                    </a:lnTo>
                    <a:lnTo>
                      <a:pt x="354" y="533"/>
                    </a:lnTo>
                    <a:lnTo>
                      <a:pt x="376" y="522"/>
                    </a:lnTo>
                    <a:lnTo>
                      <a:pt x="395" y="507"/>
                    </a:lnTo>
                    <a:lnTo>
                      <a:pt x="414" y="489"/>
                    </a:lnTo>
                    <a:lnTo>
                      <a:pt x="431" y="471"/>
                    </a:lnTo>
                    <a:lnTo>
                      <a:pt x="447" y="450"/>
                    </a:lnTo>
                    <a:lnTo>
                      <a:pt x="461" y="428"/>
                    </a:lnTo>
                    <a:lnTo>
                      <a:pt x="474" y="406"/>
                    </a:lnTo>
                    <a:lnTo>
                      <a:pt x="484" y="382"/>
                    </a:lnTo>
                    <a:lnTo>
                      <a:pt x="493" y="357"/>
                    </a:lnTo>
                    <a:lnTo>
                      <a:pt x="499" y="331"/>
                    </a:lnTo>
                    <a:lnTo>
                      <a:pt x="505" y="304"/>
                    </a:lnTo>
                    <a:lnTo>
                      <a:pt x="508" y="279"/>
                    </a:lnTo>
                    <a:lnTo>
                      <a:pt x="510" y="252"/>
                    </a:lnTo>
                    <a:lnTo>
                      <a:pt x="508" y="227"/>
                    </a:lnTo>
                    <a:lnTo>
                      <a:pt x="505" y="202"/>
                    </a:lnTo>
                    <a:lnTo>
                      <a:pt x="501" y="177"/>
                    </a:lnTo>
                    <a:lnTo>
                      <a:pt x="493" y="153"/>
                    </a:lnTo>
                    <a:lnTo>
                      <a:pt x="483" y="129"/>
                    </a:lnTo>
                    <a:lnTo>
                      <a:pt x="471" y="107"/>
                    </a:lnTo>
                    <a:lnTo>
                      <a:pt x="458" y="87"/>
                    </a:lnTo>
                    <a:lnTo>
                      <a:pt x="441" y="68"/>
                    </a:lnTo>
                    <a:lnTo>
                      <a:pt x="422" y="52"/>
                    </a:lnTo>
                    <a:lnTo>
                      <a:pt x="401" y="37"/>
                    </a:lnTo>
                    <a:lnTo>
                      <a:pt x="377" y="23"/>
                    </a:lnTo>
                    <a:lnTo>
                      <a:pt x="351" y="13"/>
                    </a:lnTo>
                    <a:lnTo>
                      <a:pt x="321" y="6"/>
                    </a:lnTo>
                    <a:lnTo>
                      <a:pt x="290" y="1"/>
                    </a:lnTo>
                    <a:lnTo>
                      <a:pt x="254" y="0"/>
                    </a:lnTo>
                    <a:lnTo>
                      <a:pt x="254"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18" name="Freeform 229">
                <a:extLst>
                  <a:ext uri="{FF2B5EF4-FFF2-40B4-BE49-F238E27FC236}">
                    <a16:creationId xmlns:a16="http://schemas.microsoft.com/office/drawing/2014/main" id="{F6A3DEFF-4EA8-44A0-92E9-B13ED9622E1F}"/>
                  </a:ext>
                </a:extLst>
              </p:cNvPr>
              <p:cNvSpPr>
                <a:spLocks/>
              </p:cNvSpPr>
              <p:nvPr/>
            </p:nvSpPr>
            <p:spPr bwMode="auto">
              <a:xfrm>
                <a:off x="3467100" y="1312862"/>
                <a:ext cx="365125" cy="508000"/>
              </a:xfrm>
              <a:custGeom>
                <a:avLst/>
                <a:gdLst>
                  <a:gd name="T0" fmla="*/ 6 w 230"/>
                  <a:gd name="T1" fmla="*/ 81 h 320"/>
                  <a:gd name="T2" fmla="*/ 126 w 230"/>
                  <a:gd name="T3" fmla="*/ 292 h 320"/>
                  <a:gd name="T4" fmla="*/ 126 w 230"/>
                  <a:gd name="T5" fmla="*/ 292 h 320"/>
                  <a:gd name="T6" fmla="*/ 132 w 230"/>
                  <a:gd name="T7" fmla="*/ 301 h 320"/>
                  <a:gd name="T8" fmla="*/ 141 w 230"/>
                  <a:gd name="T9" fmla="*/ 310 h 320"/>
                  <a:gd name="T10" fmla="*/ 150 w 230"/>
                  <a:gd name="T11" fmla="*/ 314 h 320"/>
                  <a:gd name="T12" fmla="*/ 161 w 230"/>
                  <a:gd name="T13" fmla="*/ 319 h 320"/>
                  <a:gd name="T14" fmla="*/ 171 w 230"/>
                  <a:gd name="T15" fmla="*/ 320 h 320"/>
                  <a:gd name="T16" fmla="*/ 181 w 230"/>
                  <a:gd name="T17" fmla="*/ 320 h 320"/>
                  <a:gd name="T18" fmla="*/ 192 w 230"/>
                  <a:gd name="T19" fmla="*/ 319 h 320"/>
                  <a:gd name="T20" fmla="*/ 202 w 230"/>
                  <a:gd name="T21" fmla="*/ 313 h 320"/>
                  <a:gd name="T22" fmla="*/ 202 w 230"/>
                  <a:gd name="T23" fmla="*/ 313 h 320"/>
                  <a:gd name="T24" fmla="*/ 202 w 230"/>
                  <a:gd name="T25" fmla="*/ 313 h 320"/>
                  <a:gd name="T26" fmla="*/ 213 w 230"/>
                  <a:gd name="T27" fmla="*/ 307 h 320"/>
                  <a:gd name="T28" fmla="*/ 220 w 230"/>
                  <a:gd name="T29" fmla="*/ 299 h 320"/>
                  <a:gd name="T30" fmla="*/ 225 w 230"/>
                  <a:gd name="T31" fmla="*/ 289 h 320"/>
                  <a:gd name="T32" fmla="*/ 229 w 230"/>
                  <a:gd name="T33" fmla="*/ 280 h 320"/>
                  <a:gd name="T34" fmla="*/ 230 w 230"/>
                  <a:gd name="T35" fmla="*/ 268 h 320"/>
                  <a:gd name="T36" fmla="*/ 230 w 230"/>
                  <a:gd name="T37" fmla="*/ 258 h 320"/>
                  <a:gd name="T38" fmla="*/ 229 w 230"/>
                  <a:gd name="T39" fmla="*/ 247 h 320"/>
                  <a:gd name="T40" fmla="*/ 225 w 230"/>
                  <a:gd name="T41" fmla="*/ 237 h 320"/>
                  <a:gd name="T42" fmla="*/ 104 w 230"/>
                  <a:gd name="T43" fmla="*/ 26 h 320"/>
                  <a:gd name="T44" fmla="*/ 104 w 230"/>
                  <a:gd name="T45" fmla="*/ 26 h 320"/>
                  <a:gd name="T46" fmla="*/ 97 w 230"/>
                  <a:gd name="T47" fmla="*/ 15 h 320"/>
                  <a:gd name="T48" fmla="*/ 89 w 230"/>
                  <a:gd name="T49" fmla="*/ 8 h 320"/>
                  <a:gd name="T50" fmla="*/ 79 w 230"/>
                  <a:gd name="T51" fmla="*/ 3 h 320"/>
                  <a:gd name="T52" fmla="*/ 70 w 230"/>
                  <a:gd name="T53" fmla="*/ 0 h 320"/>
                  <a:gd name="T54" fmla="*/ 60 w 230"/>
                  <a:gd name="T55" fmla="*/ 0 h 320"/>
                  <a:gd name="T56" fmla="*/ 49 w 230"/>
                  <a:gd name="T57" fmla="*/ 0 h 320"/>
                  <a:gd name="T58" fmla="*/ 39 w 230"/>
                  <a:gd name="T59" fmla="*/ 3 h 320"/>
                  <a:gd name="T60" fmla="*/ 30 w 230"/>
                  <a:gd name="T61" fmla="*/ 9 h 320"/>
                  <a:gd name="T62" fmla="*/ 21 w 230"/>
                  <a:gd name="T63" fmla="*/ 15 h 320"/>
                  <a:gd name="T64" fmla="*/ 13 w 230"/>
                  <a:gd name="T65" fmla="*/ 23 h 320"/>
                  <a:gd name="T66" fmla="*/ 8 w 230"/>
                  <a:gd name="T67" fmla="*/ 30 h 320"/>
                  <a:gd name="T68" fmla="*/ 3 w 230"/>
                  <a:gd name="T69" fmla="*/ 39 h 320"/>
                  <a:gd name="T70" fmla="*/ 0 w 230"/>
                  <a:gd name="T71" fmla="*/ 50 h 320"/>
                  <a:gd name="T72" fmla="*/ 0 w 230"/>
                  <a:gd name="T73" fmla="*/ 60 h 320"/>
                  <a:gd name="T74" fmla="*/ 2 w 230"/>
                  <a:gd name="T75" fmla="*/ 70 h 320"/>
                  <a:gd name="T76" fmla="*/ 6 w 230"/>
                  <a:gd name="T77" fmla="*/ 81 h 320"/>
                  <a:gd name="T78" fmla="*/ 6 w 230"/>
                  <a:gd name="T79" fmla="*/ 8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 h="320">
                    <a:moveTo>
                      <a:pt x="6" y="81"/>
                    </a:moveTo>
                    <a:lnTo>
                      <a:pt x="126" y="292"/>
                    </a:lnTo>
                    <a:lnTo>
                      <a:pt x="126" y="292"/>
                    </a:lnTo>
                    <a:lnTo>
                      <a:pt x="132" y="301"/>
                    </a:lnTo>
                    <a:lnTo>
                      <a:pt x="141" y="310"/>
                    </a:lnTo>
                    <a:lnTo>
                      <a:pt x="150" y="314"/>
                    </a:lnTo>
                    <a:lnTo>
                      <a:pt x="161" y="319"/>
                    </a:lnTo>
                    <a:lnTo>
                      <a:pt x="171" y="320"/>
                    </a:lnTo>
                    <a:lnTo>
                      <a:pt x="181" y="320"/>
                    </a:lnTo>
                    <a:lnTo>
                      <a:pt x="192" y="319"/>
                    </a:lnTo>
                    <a:lnTo>
                      <a:pt x="202" y="313"/>
                    </a:lnTo>
                    <a:lnTo>
                      <a:pt x="202" y="313"/>
                    </a:lnTo>
                    <a:lnTo>
                      <a:pt x="202" y="313"/>
                    </a:lnTo>
                    <a:lnTo>
                      <a:pt x="213" y="307"/>
                    </a:lnTo>
                    <a:lnTo>
                      <a:pt x="220" y="299"/>
                    </a:lnTo>
                    <a:lnTo>
                      <a:pt x="225" y="289"/>
                    </a:lnTo>
                    <a:lnTo>
                      <a:pt x="229" y="280"/>
                    </a:lnTo>
                    <a:lnTo>
                      <a:pt x="230" y="268"/>
                    </a:lnTo>
                    <a:lnTo>
                      <a:pt x="230" y="258"/>
                    </a:lnTo>
                    <a:lnTo>
                      <a:pt x="229" y="247"/>
                    </a:lnTo>
                    <a:lnTo>
                      <a:pt x="225" y="237"/>
                    </a:lnTo>
                    <a:lnTo>
                      <a:pt x="104" y="26"/>
                    </a:lnTo>
                    <a:lnTo>
                      <a:pt x="104" y="26"/>
                    </a:lnTo>
                    <a:lnTo>
                      <a:pt x="97" y="15"/>
                    </a:lnTo>
                    <a:lnTo>
                      <a:pt x="89" y="8"/>
                    </a:lnTo>
                    <a:lnTo>
                      <a:pt x="79" y="3"/>
                    </a:lnTo>
                    <a:lnTo>
                      <a:pt x="70" y="0"/>
                    </a:lnTo>
                    <a:lnTo>
                      <a:pt x="60" y="0"/>
                    </a:lnTo>
                    <a:lnTo>
                      <a:pt x="49" y="0"/>
                    </a:lnTo>
                    <a:lnTo>
                      <a:pt x="39" y="3"/>
                    </a:lnTo>
                    <a:lnTo>
                      <a:pt x="30" y="9"/>
                    </a:lnTo>
                    <a:lnTo>
                      <a:pt x="21" y="15"/>
                    </a:lnTo>
                    <a:lnTo>
                      <a:pt x="13" y="23"/>
                    </a:lnTo>
                    <a:lnTo>
                      <a:pt x="8" y="30"/>
                    </a:lnTo>
                    <a:lnTo>
                      <a:pt x="3" y="39"/>
                    </a:lnTo>
                    <a:lnTo>
                      <a:pt x="0" y="50"/>
                    </a:lnTo>
                    <a:lnTo>
                      <a:pt x="0" y="60"/>
                    </a:lnTo>
                    <a:lnTo>
                      <a:pt x="2" y="70"/>
                    </a:lnTo>
                    <a:lnTo>
                      <a:pt x="6" y="81"/>
                    </a:lnTo>
                    <a:lnTo>
                      <a:pt x="6" y="81"/>
                    </a:lnTo>
                    <a:close/>
                  </a:path>
                </a:pathLst>
              </a:custGeom>
              <a:solidFill>
                <a:srgbClr val="E82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19" name="Freeform 231">
                <a:extLst>
                  <a:ext uri="{FF2B5EF4-FFF2-40B4-BE49-F238E27FC236}">
                    <a16:creationId xmlns:a16="http://schemas.microsoft.com/office/drawing/2014/main" id="{CCEA5E55-5A04-4D7B-9151-5A2C70CF5A2B}"/>
                  </a:ext>
                </a:extLst>
              </p:cNvPr>
              <p:cNvSpPr>
                <a:spLocks/>
              </p:cNvSpPr>
              <p:nvPr/>
            </p:nvSpPr>
            <p:spPr bwMode="auto">
              <a:xfrm>
                <a:off x="3579813" y="1649412"/>
                <a:ext cx="250825" cy="379412"/>
              </a:xfrm>
              <a:custGeom>
                <a:avLst/>
                <a:gdLst>
                  <a:gd name="T0" fmla="*/ 0 w 158"/>
                  <a:gd name="T1" fmla="*/ 208 h 239"/>
                  <a:gd name="T2" fmla="*/ 48 w 158"/>
                  <a:gd name="T3" fmla="*/ 40 h 239"/>
                  <a:gd name="T4" fmla="*/ 48 w 158"/>
                  <a:gd name="T5" fmla="*/ 40 h 239"/>
                  <a:gd name="T6" fmla="*/ 52 w 158"/>
                  <a:gd name="T7" fmla="*/ 28 h 239"/>
                  <a:gd name="T8" fmla="*/ 58 w 158"/>
                  <a:gd name="T9" fmla="*/ 19 h 239"/>
                  <a:gd name="T10" fmla="*/ 67 w 158"/>
                  <a:gd name="T11" fmla="*/ 11 h 239"/>
                  <a:gd name="T12" fmla="*/ 76 w 158"/>
                  <a:gd name="T13" fmla="*/ 6 h 239"/>
                  <a:gd name="T14" fmla="*/ 85 w 158"/>
                  <a:gd name="T15" fmla="*/ 1 h 239"/>
                  <a:gd name="T16" fmla="*/ 96 w 158"/>
                  <a:gd name="T17" fmla="*/ 0 h 239"/>
                  <a:gd name="T18" fmla="*/ 107 w 158"/>
                  <a:gd name="T19" fmla="*/ 0 h 239"/>
                  <a:gd name="T20" fmla="*/ 118 w 158"/>
                  <a:gd name="T21" fmla="*/ 1 h 239"/>
                  <a:gd name="T22" fmla="*/ 118 w 158"/>
                  <a:gd name="T23" fmla="*/ 1 h 239"/>
                  <a:gd name="T24" fmla="*/ 118 w 158"/>
                  <a:gd name="T25" fmla="*/ 1 h 239"/>
                  <a:gd name="T26" fmla="*/ 128 w 158"/>
                  <a:gd name="T27" fmla="*/ 6 h 239"/>
                  <a:gd name="T28" fmla="*/ 139 w 158"/>
                  <a:gd name="T29" fmla="*/ 11 h 239"/>
                  <a:gd name="T30" fmla="*/ 146 w 158"/>
                  <a:gd name="T31" fmla="*/ 19 h 239"/>
                  <a:gd name="T32" fmla="*/ 152 w 158"/>
                  <a:gd name="T33" fmla="*/ 28 h 239"/>
                  <a:gd name="T34" fmla="*/ 156 w 158"/>
                  <a:gd name="T35" fmla="*/ 38 h 239"/>
                  <a:gd name="T36" fmla="*/ 158 w 158"/>
                  <a:gd name="T37" fmla="*/ 49 h 239"/>
                  <a:gd name="T38" fmla="*/ 158 w 158"/>
                  <a:gd name="T39" fmla="*/ 61 h 239"/>
                  <a:gd name="T40" fmla="*/ 156 w 158"/>
                  <a:gd name="T41" fmla="*/ 71 h 239"/>
                  <a:gd name="T42" fmla="*/ 106 w 158"/>
                  <a:gd name="T43" fmla="*/ 239 h 239"/>
                  <a:gd name="T44" fmla="*/ 0 w 158"/>
                  <a:gd name="T45" fmla="*/ 20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239">
                    <a:moveTo>
                      <a:pt x="0" y="208"/>
                    </a:moveTo>
                    <a:lnTo>
                      <a:pt x="48" y="40"/>
                    </a:lnTo>
                    <a:lnTo>
                      <a:pt x="48" y="40"/>
                    </a:lnTo>
                    <a:lnTo>
                      <a:pt x="52" y="28"/>
                    </a:lnTo>
                    <a:lnTo>
                      <a:pt x="58" y="19"/>
                    </a:lnTo>
                    <a:lnTo>
                      <a:pt x="67" y="11"/>
                    </a:lnTo>
                    <a:lnTo>
                      <a:pt x="76" y="6"/>
                    </a:lnTo>
                    <a:lnTo>
                      <a:pt x="85" y="1"/>
                    </a:lnTo>
                    <a:lnTo>
                      <a:pt x="96" y="0"/>
                    </a:lnTo>
                    <a:lnTo>
                      <a:pt x="107" y="0"/>
                    </a:lnTo>
                    <a:lnTo>
                      <a:pt x="118" y="1"/>
                    </a:lnTo>
                    <a:lnTo>
                      <a:pt x="118" y="1"/>
                    </a:lnTo>
                    <a:lnTo>
                      <a:pt x="118" y="1"/>
                    </a:lnTo>
                    <a:lnTo>
                      <a:pt x="128" y="6"/>
                    </a:lnTo>
                    <a:lnTo>
                      <a:pt x="139" y="11"/>
                    </a:lnTo>
                    <a:lnTo>
                      <a:pt x="146" y="19"/>
                    </a:lnTo>
                    <a:lnTo>
                      <a:pt x="152" y="28"/>
                    </a:lnTo>
                    <a:lnTo>
                      <a:pt x="156" y="38"/>
                    </a:lnTo>
                    <a:lnTo>
                      <a:pt x="158" y="49"/>
                    </a:lnTo>
                    <a:lnTo>
                      <a:pt x="158" y="61"/>
                    </a:lnTo>
                    <a:lnTo>
                      <a:pt x="156" y="71"/>
                    </a:lnTo>
                    <a:lnTo>
                      <a:pt x="106" y="239"/>
                    </a:lnTo>
                    <a:lnTo>
                      <a:pt x="0" y="208"/>
                    </a:lnTo>
                    <a:close/>
                  </a:path>
                </a:pathLst>
              </a:custGeom>
              <a:solidFill>
                <a:srgbClr val="E82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20" name="Freeform 232">
                <a:extLst>
                  <a:ext uri="{FF2B5EF4-FFF2-40B4-BE49-F238E27FC236}">
                    <a16:creationId xmlns:a16="http://schemas.microsoft.com/office/drawing/2014/main" id="{04C97251-916C-4798-B540-1C8F5396981F}"/>
                  </a:ext>
                </a:extLst>
              </p:cNvPr>
              <p:cNvSpPr>
                <a:spLocks/>
              </p:cNvSpPr>
              <p:nvPr/>
            </p:nvSpPr>
            <p:spPr bwMode="auto">
              <a:xfrm>
                <a:off x="2816225" y="1312862"/>
                <a:ext cx="368300" cy="508000"/>
              </a:xfrm>
              <a:custGeom>
                <a:avLst/>
                <a:gdLst>
                  <a:gd name="T0" fmla="*/ 224 w 232"/>
                  <a:gd name="T1" fmla="*/ 81 h 320"/>
                  <a:gd name="T2" fmla="*/ 105 w 232"/>
                  <a:gd name="T3" fmla="*/ 292 h 320"/>
                  <a:gd name="T4" fmla="*/ 105 w 232"/>
                  <a:gd name="T5" fmla="*/ 292 h 320"/>
                  <a:gd name="T6" fmla="*/ 98 w 232"/>
                  <a:gd name="T7" fmla="*/ 301 h 320"/>
                  <a:gd name="T8" fmla="*/ 91 w 232"/>
                  <a:gd name="T9" fmla="*/ 310 h 320"/>
                  <a:gd name="T10" fmla="*/ 82 w 232"/>
                  <a:gd name="T11" fmla="*/ 314 h 320"/>
                  <a:gd name="T12" fmla="*/ 71 w 232"/>
                  <a:gd name="T13" fmla="*/ 319 h 320"/>
                  <a:gd name="T14" fmla="*/ 61 w 232"/>
                  <a:gd name="T15" fmla="*/ 320 h 320"/>
                  <a:gd name="T16" fmla="*/ 49 w 232"/>
                  <a:gd name="T17" fmla="*/ 320 h 320"/>
                  <a:gd name="T18" fmla="*/ 39 w 232"/>
                  <a:gd name="T19" fmla="*/ 319 h 320"/>
                  <a:gd name="T20" fmla="*/ 28 w 232"/>
                  <a:gd name="T21" fmla="*/ 313 h 320"/>
                  <a:gd name="T22" fmla="*/ 28 w 232"/>
                  <a:gd name="T23" fmla="*/ 313 h 320"/>
                  <a:gd name="T24" fmla="*/ 28 w 232"/>
                  <a:gd name="T25" fmla="*/ 313 h 320"/>
                  <a:gd name="T26" fmla="*/ 19 w 232"/>
                  <a:gd name="T27" fmla="*/ 307 h 320"/>
                  <a:gd name="T28" fmla="*/ 12 w 232"/>
                  <a:gd name="T29" fmla="*/ 299 h 320"/>
                  <a:gd name="T30" fmla="*/ 6 w 232"/>
                  <a:gd name="T31" fmla="*/ 289 h 320"/>
                  <a:gd name="T32" fmla="*/ 3 w 232"/>
                  <a:gd name="T33" fmla="*/ 280 h 320"/>
                  <a:gd name="T34" fmla="*/ 0 w 232"/>
                  <a:gd name="T35" fmla="*/ 268 h 320"/>
                  <a:gd name="T36" fmla="*/ 0 w 232"/>
                  <a:gd name="T37" fmla="*/ 258 h 320"/>
                  <a:gd name="T38" fmla="*/ 3 w 232"/>
                  <a:gd name="T39" fmla="*/ 247 h 320"/>
                  <a:gd name="T40" fmla="*/ 7 w 232"/>
                  <a:gd name="T41" fmla="*/ 237 h 320"/>
                  <a:gd name="T42" fmla="*/ 128 w 232"/>
                  <a:gd name="T43" fmla="*/ 26 h 320"/>
                  <a:gd name="T44" fmla="*/ 128 w 232"/>
                  <a:gd name="T45" fmla="*/ 26 h 320"/>
                  <a:gd name="T46" fmla="*/ 134 w 232"/>
                  <a:gd name="T47" fmla="*/ 15 h 320"/>
                  <a:gd name="T48" fmla="*/ 143 w 232"/>
                  <a:gd name="T49" fmla="*/ 8 h 320"/>
                  <a:gd name="T50" fmla="*/ 151 w 232"/>
                  <a:gd name="T51" fmla="*/ 3 h 320"/>
                  <a:gd name="T52" fmla="*/ 162 w 232"/>
                  <a:gd name="T53" fmla="*/ 0 h 320"/>
                  <a:gd name="T54" fmla="*/ 172 w 232"/>
                  <a:gd name="T55" fmla="*/ 0 h 320"/>
                  <a:gd name="T56" fmla="*/ 181 w 232"/>
                  <a:gd name="T57" fmla="*/ 0 h 320"/>
                  <a:gd name="T58" fmla="*/ 192 w 232"/>
                  <a:gd name="T59" fmla="*/ 3 h 320"/>
                  <a:gd name="T60" fmla="*/ 202 w 232"/>
                  <a:gd name="T61" fmla="*/ 9 h 320"/>
                  <a:gd name="T62" fmla="*/ 209 w 232"/>
                  <a:gd name="T63" fmla="*/ 15 h 320"/>
                  <a:gd name="T64" fmla="*/ 217 w 232"/>
                  <a:gd name="T65" fmla="*/ 23 h 320"/>
                  <a:gd name="T66" fmla="*/ 224 w 232"/>
                  <a:gd name="T67" fmla="*/ 30 h 320"/>
                  <a:gd name="T68" fmla="*/ 229 w 232"/>
                  <a:gd name="T69" fmla="*/ 39 h 320"/>
                  <a:gd name="T70" fmla="*/ 230 w 232"/>
                  <a:gd name="T71" fmla="*/ 50 h 320"/>
                  <a:gd name="T72" fmla="*/ 232 w 232"/>
                  <a:gd name="T73" fmla="*/ 60 h 320"/>
                  <a:gd name="T74" fmla="*/ 229 w 232"/>
                  <a:gd name="T75" fmla="*/ 70 h 320"/>
                  <a:gd name="T76" fmla="*/ 224 w 232"/>
                  <a:gd name="T77" fmla="*/ 81 h 320"/>
                  <a:gd name="T78" fmla="*/ 224 w 232"/>
                  <a:gd name="T79" fmla="*/ 8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2" h="320">
                    <a:moveTo>
                      <a:pt x="224" y="81"/>
                    </a:moveTo>
                    <a:lnTo>
                      <a:pt x="105" y="292"/>
                    </a:lnTo>
                    <a:lnTo>
                      <a:pt x="105" y="292"/>
                    </a:lnTo>
                    <a:lnTo>
                      <a:pt x="98" y="301"/>
                    </a:lnTo>
                    <a:lnTo>
                      <a:pt x="91" y="310"/>
                    </a:lnTo>
                    <a:lnTo>
                      <a:pt x="82" y="314"/>
                    </a:lnTo>
                    <a:lnTo>
                      <a:pt x="71" y="319"/>
                    </a:lnTo>
                    <a:lnTo>
                      <a:pt x="61" y="320"/>
                    </a:lnTo>
                    <a:lnTo>
                      <a:pt x="49" y="320"/>
                    </a:lnTo>
                    <a:lnTo>
                      <a:pt x="39" y="319"/>
                    </a:lnTo>
                    <a:lnTo>
                      <a:pt x="28" y="313"/>
                    </a:lnTo>
                    <a:lnTo>
                      <a:pt x="28" y="313"/>
                    </a:lnTo>
                    <a:lnTo>
                      <a:pt x="28" y="313"/>
                    </a:lnTo>
                    <a:lnTo>
                      <a:pt x="19" y="307"/>
                    </a:lnTo>
                    <a:lnTo>
                      <a:pt x="12" y="299"/>
                    </a:lnTo>
                    <a:lnTo>
                      <a:pt x="6" y="289"/>
                    </a:lnTo>
                    <a:lnTo>
                      <a:pt x="3" y="280"/>
                    </a:lnTo>
                    <a:lnTo>
                      <a:pt x="0" y="268"/>
                    </a:lnTo>
                    <a:lnTo>
                      <a:pt x="0" y="258"/>
                    </a:lnTo>
                    <a:lnTo>
                      <a:pt x="3" y="247"/>
                    </a:lnTo>
                    <a:lnTo>
                      <a:pt x="7" y="237"/>
                    </a:lnTo>
                    <a:lnTo>
                      <a:pt x="128" y="26"/>
                    </a:lnTo>
                    <a:lnTo>
                      <a:pt x="128" y="26"/>
                    </a:lnTo>
                    <a:lnTo>
                      <a:pt x="134" y="15"/>
                    </a:lnTo>
                    <a:lnTo>
                      <a:pt x="143" y="8"/>
                    </a:lnTo>
                    <a:lnTo>
                      <a:pt x="151" y="3"/>
                    </a:lnTo>
                    <a:lnTo>
                      <a:pt x="162" y="0"/>
                    </a:lnTo>
                    <a:lnTo>
                      <a:pt x="172" y="0"/>
                    </a:lnTo>
                    <a:lnTo>
                      <a:pt x="181" y="0"/>
                    </a:lnTo>
                    <a:lnTo>
                      <a:pt x="192" y="3"/>
                    </a:lnTo>
                    <a:lnTo>
                      <a:pt x="202" y="9"/>
                    </a:lnTo>
                    <a:lnTo>
                      <a:pt x="209" y="15"/>
                    </a:lnTo>
                    <a:lnTo>
                      <a:pt x="217" y="23"/>
                    </a:lnTo>
                    <a:lnTo>
                      <a:pt x="224" y="30"/>
                    </a:lnTo>
                    <a:lnTo>
                      <a:pt x="229" y="39"/>
                    </a:lnTo>
                    <a:lnTo>
                      <a:pt x="230" y="50"/>
                    </a:lnTo>
                    <a:lnTo>
                      <a:pt x="232" y="60"/>
                    </a:lnTo>
                    <a:lnTo>
                      <a:pt x="229" y="70"/>
                    </a:lnTo>
                    <a:lnTo>
                      <a:pt x="224" y="81"/>
                    </a:lnTo>
                    <a:lnTo>
                      <a:pt x="224" y="81"/>
                    </a:lnTo>
                    <a:close/>
                  </a:path>
                </a:pathLst>
              </a:custGeom>
              <a:solidFill>
                <a:srgbClr val="E82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21" name="Freeform 234">
                <a:extLst>
                  <a:ext uri="{FF2B5EF4-FFF2-40B4-BE49-F238E27FC236}">
                    <a16:creationId xmlns:a16="http://schemas.microsoft.com/office/drawing/2014/main" id="{0DF9FEBF-9219-4C72-8F3D-A1942D30A825}"/>
                  </a:ext>
                </a:extLst>
              </p:cNvPr>
              <p:cNvSpPr>
                <a:spLocks/>
              </p:cNvSpPr>
              <p:nvPr/>
            </p:nvSpPr>
            <p:spPr bwMode="auto">
              <a:xfrm>
                <a:off x="2817813" y="1649412"/>
                <a:ext cx="250825" cy="379412"/>
              </a:xfrm>
              <a:custGeom>
                <a:avLst/>
                <a:gdLst>
                  <a:gd name="T0" fmla="*/ 158 w 158"/>
                  <a:gd name="T1" fmla="*/ 208 h 239"/>
                  <a:gd name="T2" fmla="*/ 110 w 158"/>
                  <a:gd name="T3" fmla="*/ 40 h 239"/>
                  <a:gd name="T4" fmla="*/ 110 w 158"/>
                  <a:gd name="T5" fmla="*/ 40 h 239"/>
                  <a:gd name="T6" fmla="*/ 106 w 158"/>
                  <a:gd name="T7" fmla="*/ 28 h 239"/>
                  <a:gd name="T8" fmla="*/ 100 w 158"/>
                  <a:gd name="T9" fmla="*/ 19 h 239"/>
                  <a:gd name="T10" fmla="*/ 93 w 158"/>
                  <a:gd name="T11" fmla="*/ 11 h 239"/>
                  <a:gd name="T12" fmla="*/ 84 w 158"/>
                  <a:gd name="T13" fmla="*/ 6 h 239"/>
                  <a:gd name="T14" fmla="*/ 73 w 158"/>
                  <a:gd name="T15" fmla="*/ 1 h 239"/>
                  <a:gd name="T16" fmla="*/ 63 w 158"/>
                  <a:gd name="T17" fmla="*/ 0 h 239"/>
                  <a:gd name="T18" fmla="*/ 52 w 158"/>
                  <a:gd name="T19" fmla="*/ 0 h 239"/>
                  <a:gd name="T20" fmla="*/ 41 w 158"/>
                  <a:gd name="T21" fmla="*/ 1 h 239"/>
                  <a:gd name="T22" fmla="*/ 41 w 158"/>
                  <a:gd name="T23" fmla="*/ 1 h 239"/>
                  <a:gd name="T24" fmla="*/ 41 w 158"/>
                  <a:gd name="T25" fmla="*/ 1 h 239"/>
                  <a:gd name="T26" fmla="*/ 30 w 158"/>
                  <a:gd name="T27" fmla="*/ 6 h 239"/>
                  <a:gd name="T28" fmla="*/ 21 w 158"/>
                  <a:gd name="T29" fmla="*/ 11 h 239"/>
                  <a:gd name="T30" fmla="*/ 14 w 158"/>
                  <a:gd name="T31" fmla="*/ 19 h 239"/>
                  <a:gd name="T32" fmla="*/ 8 w 158"/>
                  <a:gd name="T33" fmla="*/ 28 h 239"/>
                  <a:gd name="T34" fmla="*/ 3 w 158"/>
                  <a:gd name="T35" fmla="*/ 38 h 239"/>
                  <a:gd name="T36" fmla="*/ 0 w 158"/>
                  <a:gd name="T37" fmla="*/ 49 h 239"/>
                  <a:gd name="T38" fmla="*/ 0 w 158"/>
                  <a:gd name="T39" fmla="*/ 61 h 239"/>
                  <a:gd name="T40" fmla="*/ 3 w 158"/>
                  <a:gd name="T41" fmla="*/ 71 h 239"/>
                  <a:gd name="T42" fmla="*/ 52 w 158"/>
                  <a:gd name="T43" fmla="*/ 239 h 239"/>
                  <a:gd name="T44" fmla="*/ 158 w 158"/>
                  <a:gd name="T45" fmla="*/ 20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239">
                    <a:moveTo>
                      <a:pt x="158" y="208"/>
                    </a:moveTo>
                    <a:lnTo>
                      <a:pt x="110" y="40"/>
                    </a:lnTo>
                    <a:lnTo>
                      <a:pt x="110" y="40"/>
                    </a:lnTo>
                    <a:lnTo>
                      <a:pt x="106" y="28"/>
                    </a:lnTo>
                    <a:lnTo>
                      <a:pt x="100" y="19"/>
                    </a:lnTo>
                    <a:lnTo>
                      <a:pt x="93" y="11"/>
                    </a:lnTo>
                    <a:lnTo>
                      <a:pt x="84" y="6"/>
                    </a:lnTo>
                    <a:lnTo>
                      <a:pt x="73" y="1"/>
                    </a:lnTo>
                    <a:lnTo>
                      <a:pt x="63" y="0"/>
                    </a:lnTo>
                    <a:lnTo>
                      <a:pt x="52" y="0"/>
                    </a:lnTo>
                    <a:lnTo>
                      <a:pt x="41" y="1"/>
                    </a:lnTo>
                    <a:lnTo>
                      <a:pt x="41" y="1"/>
                    </a:lnTo>
                    <a:lnTo>
                      <a:pt x="41" y="1"/>
                    </a:lnTo>
                    <a:lnTo>
                      <a:pt x="30" y="6"/>
                    </a:lnTo>
                    <a:lnTo>
                      <a:pt x="21" y="11"/>
                    </a:lnTo>
                    <a:lnTo>
                      <a:pt x="14" y="19"/>
                    </a:lnTo>
                    <a:lnTo>
                      <a:pt x="8" y="28"/>
                    </a:lnTo>
                    <a:lnTo>
                      <a:pt x="3" y="38"/>
                    </a:lnTo>
                    <a:lnTo>
                      <a:pt x="0" y="49"/>
                    </a:lnTo>
                    <a:lnTo>
                      <a:pt x="0" y="61"/>
                    </a:lnTo>
                    <a:lnTo>
                      <a:pt x="3" y="71"/>
                    </a:lnTo>
                    <a:lnTo>
                      <a:pt x="52" y="239"/>
                    </a:lnTo>
                    <a:lnTo>
                      <a:pt x="158" y="208"/>
                    </a:lnTo>
                    <a:close/>
                  </a:path>
                </a:pathLst>
              </a:custGeom>
              <a:solidFill>
                <a:srgbClr val="E82C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22" name="Freeform 235">
                <a:extLst>
                  <a:ext uri="{FF2B5EF4-FFF2-40B4-BE49-F238E27FC236}">
                    <a16:creationId xmlns:a16="http://schemas.microsoft.com/office/drawing/2014/main" id="{C45BD522-D5B2-455E-904E-DC7BBD3FAD01}"/>
                  </a:ext>
                </a:extLst>
              </p:cNvPr>
              <p:cNvSpPr>
                <a:spLocks/>
              </p:cNvSpPr>
              <p:nvPr/>
            </p:nvSpPr>
            <p:spPr bwMode="auto">
              <a:xfrm>
                <a:off x="2868613" y="768350"/>
                <a:ext cx="123825" cy="219075"/>
              </a:xfrm>
              <a:custGeom>
                <a:avLst/>
                <a:gdLst>
                  <a:gd name="T0" fmla="*/ 22 w 78"/>
                  <a:gd name="T1" fmla="*/ 0 h 138"/>
                  <a:gd name="T2" fmla="*/ 22 w 78"/>
                  <a:gd name="T3" fmla="*/ 0 h 138"/>
                  <a:gd name="T4" fmla="*/ 29 w 78"/>
                  <a:gd name="T5" fmla="*/ 0 h 138"/>
                  <a:gd name="T6" fmla="*/ 37 w 78"/>
                  <a:gd name="T7" fmla="*/ 3 h 138"/>
                  <a:gd name="T8" fmla="*/ 44 w 78"/>
                  <a:gd name="T9" fmla="*/ 7 h 138"/>
                  <a:gd name="T10" fmla="*/ 52 w 78"/>
                  <a:gd name="T11" fmla="*/ 15 h 138"/>
                  <a:gd name="T12" fmla="*/ 59 w 78"/>
                  <a:gd name="T13" fmla="*/ 24 h 138"/>
                  <a:gd name="T14" fmla="*/ 65 w 78"/>
                  <a:gd name="T15" fmla="*/ 34 h 138"/>
                  <a:gd name="T16" fmla="*/ 69 w 78"/>
                  <a:gd name="T17" fmla="*/ 46 h 138"/>
                  <a:gd name="T18" fmla="*/ 74 w 78"/>
                  <a:gd name="T19" fmla="*/ 59 h 138"/>
                  <a:gd name="T20" fmla="*/ 74 w 78"/>
                  <a:gd name="T21" fmla="*/ 59 h 138"/>
                  <a:gd name="T22" fmla="*/ 77 w 78"/>
                  <a:gd name="T23" fmla="*/ 74 h 138"/>
                  <a:gd name="T24" fmla="*/ 78 w 78"/>
                  <a:gd name="T25" fmla="*/ 88 h 138"/>
                  <a:gd name="T26" fmla="*/ 78 w 78"/>
                  <a:gd name="T27" fmla="*/ 100 h 138"/>
                  <a:gd name="T28" fmla="*/ 77 w 78"/>
                  <a:gd name="T29" fmla="*/ 112 h 138"/>
                  <a:gd name="T30" fmla="*/ 74 w 78"/>
                  <a:gd name="T31" fmla="*/ 120 h 138"/>
                  <a:gd name="T32" fmla="*/ 69 w 78"/>
                  <a:gd name="T33" fmla="*/ 129 h 138"/>
                  <a:gd name="T34" fmla="*/ 63 w 78"/>
                  <a:gd name="T35" fmla="*/ 134 h 138"/>
                  <a:gd name="T36" fmla="*/ 56 w 78"/>
                  <a:gd name="T37" fmla="*/ 138 h 138"/>
                  <a:gd name="T38" fmla="*/ 56 w 78"/>
                  <a:gd name="T39" fmla="*/ 138 h 138"/>
                  <a:gd name="T40" fmla="*/ 49 w 78"/>
                  <a:gd name="T41" fmla="*/ 138 h 138"/>
                  <a:gd name="T42" fmla="*/ 41 w 78"/>
                  <a:gd name="T43" fmla="*/ 135 h 138"/>
                  <a:gd name="T44" fmla="*/ 34 w 78"/>
                  <a:gd name="T45" fmla="*/ 131 h 138"/>
                  <a:gd name="T46" fmla="*/ 26 w 78"/>
                  <a:gd name="T47" fmla="*/ 123 h 138"/>
                  <a:gd name="T48" fmla="*/ 20 w 78"/>
                  <a:gd name="T49" fmla="*/ 114 h 138"/>
                  <a:gd name="T50" fmla="*/ 13 w 78"/>
                  <a:gd name="T51" fmla="*/ 104 h 138"/>
                  <a:gd name="T52" fmla="*/ 9 w 78"/>
                  <a:gd name="T53" fmla="*/ 92 h 138"/>
                  <a:gd name="T54" fmla="*/ 4 w 78"/>
                  <a:gd name="T55" fmla="*/ 77 h 138"/>
                  <a:gd name="T56" fmla="*/ 4 w 78"/>
                  <a:gd name="T57" fmla="*/ 77 h 138"/>
                  <a:gd name="T58" fmla="*/ 1 w 78"/>
                  <a:gd name="T59" fmla="*/ 64 h 138"/>
                  <a:gd name="T60" fmla="*/ 0 w 78"/>
                  <a:gd name="T61" fmla="*/ 51 h 138"/>
                  <a:gd name="T62" fmla="*/ 0 w 78"/>
                  <a:gd name="T63" fmla="*/ 39 h 138"/>
                  <a:gd name="T64" fmla="*/ 3 w 78"/>
                  <a:gd name="T65" fmla="*/ 27 h 138"/>
                  <a:gd name="T66" fmla="*/ 6 w 78"/>
                  <a:gd name="T67" fmla="*/ 18 h 138"/>
                  <a:gd name="T68" fmla="*/ 10 w 78"/>
                  <a:gd name="T69" fmla="*/ 9 h 138"/>
                  <a:gd name="T70" fmla="*/ 14 w 78"/>
                  <a:gd name="T71" fmla="*/ 3 h 138"/>
                  <a:gd name="T72" fmla="*/ 22 w 78"/>
                  <a:gd name="T73" fmla="*/ 0 h 138"/>
                  <a:gd name="T74" fmla="*/ 22 w 78"/>
                  <a:gd name="T7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138">
                    <a:moveTo>
                      <a:pt x="22" y="0"/>
                    </a:moveTo>
                    <a:lnTo>
                      <a:pt x="22" y="0"/>
                    </a:lnTo>
                    <a:lnTo>
                      <a:pt x="29" y="0"/>
                    </a:lnTo>
                    <a:lnTo>
                      <a:pt x="37" y="3"/>
                    </a:lnTo>
                    <a:lnTo>
                      <a:pt x="44" y="7"/>
                    </a:lnTo>
                    <a:lnTo>
                      <a:pt x="52" y="15"/>
                    </a:lnTo>
                    <a:lnTo>
                      <a:pt x="59" y="24"/>
                    </a:lnTo>
                    <a:lnTo>
                      <a:pt x="65" y="34"/>
                    </a:lnTo>
                    <a:lnTo>
                      <a:pt x="69" y="46"/>
                    </a:lnTo>
                    <a:lnTo>
                      <a:pt x="74" y="59"/>
                    </a:lnTo>
                    <a:lnTo>
                      <a:pt x="74" y="59"/>
                    </a:lnTo>
                    <a:lnTo>
                      <a:pt x="77" y="74"/>
                    </a:lnTo>
                    <a:lnTo>
                      <a:pt x="78" y="88"/>
                    </a:lnTo>
                    <a:lnTo>
                      <a:pt x="78" y="100"/>
                    </a:lnTo>
                    <a:lnTo>
                      <a:pt x="77" y="112"/>
                    </a:lnTo>
                    <a:lnTo>
                      <a:pt x="74" y="120"/>
                    </a:lnTo>
                    <a:lnTo>
                      <a:pt x="69" y="129"/>
                    </a:lnTo>
                    <a:lnTo>
                      <a:pt x="63" y="134"/>
                    </a:lnTo>
                    <a:lnTo>
                      <a:pt x="56" y="138"/>
                    </a:lnTo>
                    <a:lnTo>
                      <a:pt x="56" y="138"/>
                    </a:lnTo>
                    <a:lnTo>
                      <a:pt x="49" y="138"/>
                    </a:lnTo>
                    <a:lnTo>
                      <a:pt x="41" y="135"/>
                    </a:lnTo>
                    <a:lnTo>
                      <a:pt x="34" y="131"/>
                    </a:lnTo>
                    <a:lnTo>
                      <a:pt x="26" y="123"/>
                    </a:lnTo>
                    <a:lnTo>
                      <a:pt x="20" y="114"/>
                    </a:lnTo>
                    <a:lnTo>
                      <a:pt x="13" y="104"/>
                    </a:lnTo>
                    <a:lnTo>
                      <a:pt x="9" y="92"/>
                    </a:lnTo>
                    <a:lnTo>
                      <a:pt x="4" y="77"/>
                    </a:lnTo>
                    <a:lnTo>
                      <a:pt x="4" y="77"/>
                    </a:lnTo>
                    <a:lnTo>
                      <a:pt x="1" y="64"/>
                    </a:lnTo>
                    <a:lnTo>
                      <a:pt x="0" y="51"/>
                    </a:lnTo>
                    <a:lnTo>
                      <a:pt x="0" y="39"/>
                    </a:lnTo>
                    <a:lnTo>
                      <a:pt x="3" y="27"/>
                    </a:lnTo>
                    <a:lnTo>
                      <a:pt x="6" y="18"/>
                    </a:lnTo>
                    <a:lnTo>
                      <a:pt x="10" y="9"/>
                    </a:lnTo>
                    <a:lnTo>
                      <a:pt x="14" y="3"/>
                    </a:lnTo>
                    <a:lnTo>
                      <a:pt x="22" y="0"/>
                    </a:lnTo>
                    <a:lnTo>
                      <a:pt x="22"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23" name="Freeform 236">
                <a:extLst>
                  <a:ext uri="{FF2B5EF4-FFF2-40B4-BE49-F238E27FC236}">
                    <a16:creationId xmlns:a16="http://schemas.microsoft.com/office/drawing/2014/main" id="{3D958783-EE07-4957-8F45-FD6AAF006FB0}"/>
                  </a:ext>
                </a:extLst>
              </p:cNvPr>
              <p:cNvSpPr>
                <a:spLocks/>
              </p:cNvSpPr>
              <p:nvPr/>
            </p:nvSpPr>
            <p:spPr bwMode="auto">
              <a:xfrm>
                <a:off x="3660775" y="768350"/>
                <a:ext cx="125413" cy="219075"/>
              </a:xfrm>
              <a:custGeom>
                <a:avLst/>
                <a:gdLst>
                  <a:gd name="T0" fmla="*/ 56 w 79"/>
                  <a:gd name="T1" fmla="*/ 0 h 138"/>
                  <a:gd name="T2" fmla="*/ 56 w 79"/>
                  <a:gd name="T3" fmla="*/ 0 h 138"/>
                  <a:gd name="T4" fmla="*/ 49 w 79"/>
                  <a:gd name="T5" fmla="*/ 0 h 138"/>
                  <a:gd name="T6" fmla="*/ 42 w 79"/>
                  <a:gd name="T7" fmla="*/ 3 h 138"/>
                  <a:gd name="T8" fmla="*/ 34 w 79"/>
                  <a:gd name="T9" fmla="*/ 7 h 138"/>
                  <a:gd name="T10" fmla="*/ 27 w 79"/>
                  <a:gd name="T11" fmla="*/ 15 h 138"/>
                  <a:gd name="T12" fmla="*/ 19 w 79"/>
                  <a:gd name="T13" fmla="*/ 24 h 138"/>
                  <a:gd name="T14" fmla="*/ 13 w 79"/>
                  <a:gd name="T15" fmla="*/ 34 h 138"/>
                  <a:gd name="T16" fmla="*/ 7 w 79"/>
                  <a:gd name="T17" fmla="*/ 46 h 138"/>
                  <a:gd name="T18" fmla="*/ 4 w 79"/>
                  <a:gd name="T19" fmla="*/ 59 h 138"/>
                  <a:gd name="T20" fmla="*/ 4 w 79"/>
                  <a:gd name="T21" fmla="*/ 59 h 138"/>
                  <a:gd name="T22" fmla="*/ 1 w 79"/>
                  <a:gd name="T23" fmla="*/ 74 h 138"/>
                  <a:gd name="T24" fmla="*/ 0 w 79"/>
                  <a:gd name="T25" fmla="*/ 88 h 138"/>
                  <a:gd name="T26" fmla="*/ 0 w 79"/>
                  <a:gd name="T27" fmla="*/ 100 h 138"/>
                  <a:gd name="T28" fmla="*/ 1 w 79"/>
                  <a:gd name="T29" fmla="*/ 112 h 138"/>
                  <a:gd name="T30" fmla="*/ 4 w 79"/>
                  <a:gd name="T31" fmla="*/ 120 h 138"/>
                  <a:gd name="T32" fmla="*/ 9 w 79"/>
                  <a:gd name="T33" fmla="*/ 129 h 138"/>
                  <a:gd name="T34" fmla="*/ 15 w 79"/>
                  <a:gd name="T35" fmla="*/ 134 h 138"/>
                  <a:gd name="T36" fmla="*/ 21 w 79"/>
                  <a:gd name="T37" fmla="*/ 138 h 138"/>
                  <a:gd name="T38" fmla="*/ 21 w 79"/>
                  <a:gd name="T39" fmla="*/ 138 h 138"/>
                  <a:gd name="T40" fmla="*/ 28 w 79"/>
                  <a:gd name="T41" fmla="*/ 138 h 138"/>
                  <a:gd name="T42" fmla="*/ 37 w 79"/>
                  <a:gd name="T43" fmla="*/ 135 h 138"/>
                  <a:gd name="T44" fmla="*/ 45 w 79"/>
                  <a:gd name="T45" fmla="*/ 131 h 138"/>
                  <a:gd name="T46" fmla="*/ 52 w 79"/>
                  <a:gd name="T47" fmla="*/ 123 h 138"/>
                  <a:gd name="T48" fmla="*/ 58 w 79"/>
                  <a:gd name="T49" fmla="*/ 114 h 138"/>
                  <a:gd name="T50" fmla="*/ 64 w 79"/>
                  <a:gd name="T51" fmla="*/ 104 h 138"/>
                  <a:gd name="T52" fmla="*/ 70 w 79"/>
                  <a:gd name="T53" fmla="*/ 92 h 138"/>
                  <a:gd name="T54" fmla="*/ 74 w 79"/>
                  <a:gd name="T55" fmla="*/ 77 h 138"/>
                  <a:gd name="T56" fmla="*/ 74 w 79"/>
                  <a:gd name="T57" fmla="*/ 77 h 138"/>
                  <a:gd name="T58" fmla="*/ 77 w 79"/>
                  <a:gd name="T59" fmla="*/ 64 h 138"/>
                  <a:gd name="T60" fmla="*/ 79 w 79"/>
                  <a:gd name="T61" fmla="*/ 51 h 138"/>
                  <a:gd name="T62" fmla="*/ 77 w 79"/>
                  <a:gd name="T63" fmla="*/ 39 h 138"/>
                  <a:gd name="T64" fmla="*/ 76 w 79"/>
                  <a:gd name="T65" fmla="*/ 27 h 138"/>
                  <a:gd name="T66" fmla="*/ 73 w 79"/>
                  <a:gd name="T67" fmla="*/ 18 h 138"/>
                  <a:gd name="T68" fmla="*/ 68 w 79"/>
                  <a:gd name="T69" fmla="*/ 9 h 138"/>
                  <a:gd name="T70" fmla="*/ 62 w 79"/>
                  <a:gd name="T71" fmla="*/ 3 h 138"/>
                  <a:gd name="T72" fmla="*/ 56 w 79"/>
                  <a:gd name="T73" fmla="*/ 0 h 138"/>
                  <a:gd name="T74" fmla="*/ 56 w 79"/>
                  <a:gd name="T7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 h="138">
                    <a:moveTo>
                      <a:pt x="56" y="0"/>
                    </a:moveTo>
                    <a:lnTo>
                      <a:pt x="56" y="0"/>
                    </a:lnTo>
                    <a:lnTo>
                      <a:pt x="49" y="0"/>
                    </a:lnTo>
                    <a:lnTo>
                      <a:pt x="42" y="3"/>
                    </a:lnTo>
                    <a:lnTo>
                      <a:pt x="34" y="7"/>
                    </a:lnTo>
                    <a:lnTo>
                      <a:pt x="27" y="15"/>
                    </a:lnTo>
                    <a:lnTo>
                      <a:pt x="19" y="24"/>
                    </a:lnTo>
                    <a:lnTo>
                      <a:pt x="13" y="34"/>
                    </a:lnTo>
                    <a:lnTo>
                      <a:pt x="7" y="46"/>
                    </a:lnTo>
                    <a:lnTo>
                      <a:pt x="4" y="59"/>
                    </a:lnTo>
                    <a:lnTo>
                      <a:pt x="4" y="59"/>
                    </a:lnTo>
                    <a:lnTo>
                      <a:pt x="1" y="74"/>
                    </a:lnTo>
                    <a:lnTo>
                      <a:pt x="0" y="88"/>
                    </a:lnTo>
                    <a:lnTo>
                      <a:pt x="0" y="100"/>
                    </a:lnTo>
                    <a:lnTo>
                      <a:pt x="1" y="112"/>
                    </a:lnTo>
                    <a:lnTo>
                      <a:pt x="4" y="120"/>
                    </a:lnTo>
                    <a:lnTo>
                      <a:pt x="9" y="129"/>
                    </a:lnTo>
                    <a:lnTo>
                      <a:pt x="15" y="134"/>
                    </a:lnTo>
                    <a:lnTo>
                      <a:pt x="21" y="138"/>
                    </a:lnTo>
                    <a:lnTo>
                      <a:pt x="21" y="138"/>
                    </a:lnTo>
                    <a:lnTo>
                      <a:pt x="28" y="138"/>
                    </a:lnTo>
                    <a:lnTo>
                      <a:pt x="37" y="135"/>
                    </a:lnTo>
                    <a:lnTo>
                      <a:pt x="45" y="131"/>
                    </a:lnTo>
                    <a:lnTo>
                      <a:pt x="52" y="123"/>
                    </a:lnTo>
                    <a:lnTo>
                      <a:pt x="58" y="114"/>
                    </a:lnTo>
                    <a:lnTo>
                      <a:pt x="64" y="104"/>
                    </a:lnTo>
                    <a:lnTo>
                      <a:pt x="70" y="92"/>
                    </a:lnTo>
                    <a:lnTo>
                      <a:pt x="74" y="77"/>
                    </a:lnTo>
                    <a:lnTo>
                      <a:pt x="74" y="77"/>
                    </a:lnTo>
                    <a:lnTo>
                      <a:pt x="77" y="64"/>
                    </a:lnTo>
                    <a:lnTo>
                      <a:pt x="79" y="51"/>
                    </a:lnTo>
                    <a:lnTo>
                      <a:pt x="77" y="39"/>
                    </a:lnTo>
                    <a:lnTo>
                      <a:pt x="76" y="27"/>
                    </a:lnTo>
                    <a:lnTo>
                      <a:pt x="73" y="18"/>
                    </a:lnTo>
                    <a:lnTo>
                      <a:pt x="68" y="9"/>
                    </a:lnTo>
                    <a:lnTo>
                      <a:pt x="62" y="3"/>
                    </a:lnTo>
                    <a:lnTo>
                      <a:pt x="56" y="0"/>
                    </a:lnTo>
                    <a:lnTo>
                      <a:pt x="56"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24" name="Freeform 237">
                <a:extLst>
                  <a:ext uri="{FF2B5EF4-FFF2-40B4-BE49-F238E27FC236}">
                    <a16:creationId xmlns:a16="http://schemas.microsoft.com/office/drawing/2014/main" id="{A1FBEF06-78BC-417D-AB3F-7F84FA855213}"/>
                  </a:ext>
                </a:extLst>
              </p:cNvPr>
              <p:cNvSpPr>
                <a:spLocks/>
              </p:cNvSpPr>
              <p:nvPr/>
            </p:nvSpPr>
            <p:spPr bwMode="auto">
              <a:xfrm>
                <a:off x="3422650" y="798512"/>
                <a:ext cx="58738" cy="109537"/>
              </a:xfrm>
              <a:custGeom>
                <a:avLst/>
                <a:gdLst>
                  <a:gd name="T0" fmla="*/ 19 w 37"/>
                  <a:gd name="T1" fmla="*/ 69 h 69"/>
                  <a:gd name="T2" fmla="*/ 19 w 37"/>
                  <a:gd name="T3" fmla="*/ 69 h 69"/>
                  <a:gd name="T4" fmla="*/ 22 w 37"/>
                  <a:gd name="T5" fmla="*/ 67 h 69"/>
                  <a:gd name="T6" fmla="*/ 27 w 37"/>
                  <a:gd name="T7" fmla="*/ 66 h 69"/>
                  <a:gd name="T8" fmla="*/ 30 w 37"/>
                  <a:gd name="T9" fmla="*/ 63 h 69"/>
                  <a:gd name="T10" fmla="*/ 33 w 37"/>
                  <a:gd name="T11" fmla="*/ 58 h 69"/>
                  <a:gd name="T12" fmla="*/ 36 w 37"/>
                  <a:gd name="T13" fmla="*/ 48 h 69"/>
                  <a:gd name="T14" fmla="*/ 37 w 37"/>
                  <a:gd name="T15" fmla="*/ 35 h 69"/>
                  <a:gd name="T16" fmla="*/ 37 w 37"/>
                  <a:gd name="T17" fmla="*/ 35 h 69"/>
                  <a:gd name="T18" fmla="*/ 36 w 37"/>
                  <a:gd name="T19" fmla="*/ 21 h 69"/>
                  <a:gd name="T20" fmla="*/ 33 w 37"/>
                  <a:gd name="T21" fmla="*/ 11 h 69"/>
                  <a:gd name="T22" fmla="*/ 30 w 37"/>
                  <a:gd name="T23" fmla="*/ 6 h 69"/>
                  <a:gd name="T24" fmla="*/ 27 w 37"/>
                  <a:gd name="T25" fmla="*/ 3 h 69"/>
                  <a:gd name="T26" fmla="*/ 22 w 37"/>
                  <a:gd name="T27" fmla="*/ 2 h 69"/>
                  <a:gd name="T28" fmla="*/ 19 w 37"/>
                  <a:gd name="T29" fmla="*/ 0 h 69"/>
                  <a:gd name="T30" fmla="*/ 19 w 37"/>
                  <a:gd name="T31" fmla="*/ 0 h 69"/>
                  <a:gd name="T32" fmla="*/ 15 w 37"/>
                  <a:gd name="T33" fmla="*/ 2 h 69"/>
                  <a:gd name="T34" fmla="*/ 12 w 37"/>
                  <a:gd name="T35" fmla="*/ 3 h 69"/>
                  <a:gd name="T36" fmla="*/ 9 w 37"/>
                  <a:gd name="T37" fmla="*/ 6 h 69"/>
                  <a:gd name="T38" fmla="*/ 6 w 37"/>
                  <a:gd name="T39" fmla="*/ 11 h 69"/>
                  <a:gd name="T40" fmla="*/ 1 w 37"/>
                  <a:gd name="T41" fmla="*/ 21 h 69"/>
                  <a:gd name="T42" fmla="*/ 0 w 37"/>
                  <a:gd name="T43" fmla="*/ 35 h 69"/>
                  <a:gd name="T44" fmla="*/ 0 w 37"/>
                  <a:gd name="T45" fmla="*/ 35 h 69"/>
                  <a:gd name="T46" fmla="*/ 1 w 37"/>
                  <a:gd name="T47" fmla="*/ 48 h 69"/>
                  <a:gd name="T48" fmla="*/ 6 w 37"/>
                  <a:gd name="T49" fmla="*/ 58 h 69"/>
                  <a:gd name="T50" fmla="*/ 9 w 37"/>
                  <a:gd name="T51" fmla="*/ 63 h 69"/>
                  <a:gd name="T52" fmla="*/ 12 w 37"/>
                  <a:gd name="T53" fmla="*/ 66 h 69"/>
                  <a:gd name="T54" fmla="*/ 15 w 37"/>
                  <a:gd name="T55" fmla="*/ 67 h 69"/>
                  <a:gd name="T56" fmla="*/ 19 w 37"/>
                  <a:gd name="T57" fmla="*/ 69 h 69"/>
                  <a:gd name="T58" fmla="*/ 19 w 37"/>
                  <a:gd name="T5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9">
                    <a:moveTo>
                      <a:pt x="19" y="69"/>
                    </a:moveTo>
                    <a:lnTo>
                      <a:pt x="19" y="69"/>
                    </a:lnTo>
                    <a:lnTo>
                      <a:pt x="22" y="67"/>
                    </a:lnTo>
                    <a:lnTo>
                      <a:pt x="27" y="66"/>
                    </a:lnTo>
                    <a:lnTo>
                      <a:pt x="30" y="63"/>
                    </a:lnTo>
                    <a:lnTo>
                      <a:pt x="33" y="58"/>
                    </a:lnTo>
                    <a:lnTo>
                      <a:pt x="36" y="48"/>
                    </a:lnTo>
                    <a:lnTo>
                      <a:pt x="37" y="35"/>
                    </a:lnTo>
                    <a:lnTo>
                      <a:pt x="37" y="35"/>
                    </a:lnTo>
                    <a:lnTo>
                      <a:pt x="36" y="21"/>
                    </a:lnTo>
                    <a:lnTo>
                      <a:pt x="33" y="11"/>
                    </a:lnTo>
                    <a:lnTo>
                      <a:pt x="30" y="6"/>
                    </a:lnTo>
                    <a:lnTo>
                      <a:pt x="27" y="3"/>
                    </a:lnTo>
                    <a:lnTo>
                      <a:pt x="22" y="2"/>
                    </a:lnTo>
                    <a:lnTo>
                      <a:pt x="19" y="0"/>
                    </a:lnTo>
                    <a:lnTo>
                      <a:pt x="19" y="0"/>
                    </a:lnTo>
                    <a:lnTo>
                      <a:pt x="15" y="2"/>
                    </a:lnTo>
                    <a:lnTo>
                      <a:pt x="12" y="3"/>
                    </a:lnTo>
                    <a:lnTo>
                      <a:pt x="9" y="6"/>
                    </a:lnTo>
                    <a:lnTo>
                      <a:pt x="6" y="11"/>
                    </a:lnTo>
                    <a:lnTo>
                      <a:pt x="1" y="21"/>
                    </a:lnTo>
                    <a:lnTo>
                      <a:pt x="0" y="35"/>
                    </a:lnTo>
                    <a:lnTo>
                      <a:pt x="0" y="35"/>
                    </a:lnTo>
                    <a:lnTo>
                      <a:pt x="1" y="48"/>
                    </a:lnTo>
                    <a:lnTo>
                      <a:pt x="6" y="58"/>
                    </a:lnTo>
                    <a:lnTo>
                      <a:pt x="9" y="63"/>
                    </a:lnTo>
                    <a:lnTo>
                      <a:pt x="12" y="66"/>
                    </a:lnTo>
                    <a:lnTo>
                      <a:pt x="15" y="67"/>
                    </a:lnTo>
                    <a:lnTo>
                      <a:pt x="19" y="69"/>
                    </a:lnTo>
                    <a:lnTo>
                      <a:pt x="19" y="69"/>
                    </a:lnTo>
                    <a:close/>
                  </a:path>
                </a:pathLst>
              </a:custGeom>
              <a:solidFill>
                <a:srgbClr val="42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25" name="Freeform 238">
                <a:extLst>
                  <a:ext uri="{FF2B5EF4-FFF2-40B4-BE49-F238E27FC236}">
                    <a16:creationId xmlns:a16="http://schemas.microsoft.com/office/drawing/2014/main" id="{F18594E4-2948-4A56-BB0C-25E06D0ED021}"/>
                  </a:ext>
                </a:extLst>
              </p:cNvPr>
              <p:cNvSpPr>
                <a:spLocks/>
              </p:cNvSpPr>
              <p:nvPr/>
            </p:nvSpPr>
            <p:spPr bwMode="auto">
              <a:xfrm>
                <a:off x="3170238" y="798512"/>
                <a:ext cx="58738" cy="109537"/>
              </a:xfrm>
              <a:custGeom>
                <a:avLst/>
                <a:gdLst>
                  <a:gd name="T0" fmla="*/ 19 w 37"/>
                  <a:gd name="T1" fmla="*/ 69 h 69"/>
                  <a:gd name="T2" fmla="*/ 19 w 37"/>
                  <a:gd name="T3" fmla="*/ 69 h 69"/>
                  <a:gd name="T4" fmla="*/ 22 w 37"/>
                  <a:gd name="T5" fmla="*/ 67 h 69"/>
                  <a:gd name="T6" fmla="*/ 27 w 37"/>
                  <a:gd name="T7" fmla="*/ 66 h 69"/>
                  <a:gd name="T8" fmla="*/ 30 w 37"/>
                  <a:gd name="T9" fmla="*/ 63 h 69"/>
                  <a:gd name="T10" fmla="*/ 31 w 37"/>
                  <a:gd name="T11" fmla="*/ 58 h 69"/>
                  <a:gd name="T12" fmla="*/ 36 w 37"/>
                  <a:gd name="T13" fmla="*/ 48 h 69"/>
                  <a:gd name="T14" fmla="*/ 37 w 37"/>
                  <a:gd name="T15" fmla="*/ 35 h 69"/>
                  <a:gd name="T16" fmla="*/ 37 w 37"/>
                  <a:gd name="T17" fmla="*/ 35 h 69"/>
                  <a:gd name="T18" fmla="*/ 36 w 37"/>
                  <a:gd name="T19" fmla="*/ 21 h 69"/>
                  <a:gd name="T20" fmla="*/ 31 w 37"/>
                  <a:gd name="T21" fmla="*/ 11 h 69"/>
                  <a:gd name="T22" fmla="*/ 30 w 37"/>
                  <a:gd name="T23" fmla="*/ 6 h 69"/>
                  <a:gd name="T24" fmla="*/ 27 w 37"/>
                  <a:gd name="T25" fmla="*/ 3 h 69"/>
                  <a:gd name="T26" fmla="*/ 22 w 37"/>
                  <a:gd name="T27" fmla="*/ 2 h 69"/>
                  <a:gd name="T28" fmla="*/ 19 w 37"/>
                  <a:gd name="T29" fmla="*/ 0 h 69"/>
                  <a:gd name="T30" fmla="*/ 19 w 37"/>
                  <a:gd name="T31" fmla="*/ 0 h 69"/>
                  <a:gd name="T32" fmla="*/ 15 w 37"/>
                  <a:gd name="T33" fmla="*/ 2 h 69"/>
                  <a:gd name="T34" fmla="*/ 12 w 37"/>
                  <a:gd name="T35" fmla="*/ 3 h 69"/>
                  <a:gd name="T36" fmla="*/ 9 w 37"/>
                  <a:gd name="T37" fmla="*/ 6 h 69"/>
                  <a:gd name="T38" fmla="*/ 6 w 37"/>
                  <a:gd name="T39" fmla="*/ 11 h 69"/>
                  <a:gd name="T40" fmla="*/ 1 w 37"/>
                  <a:gd name="T41" fmla="*/ 21 h 69"/>
                  <a:gd name="T42" fmla="*/ 0 w 37"/>
                  <a:gd name="T43" fmla="*/ 35 h 69"/>
                  <a:gd name="T44" fmla="*/ 0 w 37"/>
                  <a:gd name="T45" fmla="*/ 35 h 69"/>
                  <a:gd name="T46" fmla="*/ 1 w 37"/>
                  <a:gd name="T47" fmla="*/ 48 h 69"/>
                  <a:gd name="T48" fmla="*/ 6 w 37"/>
                  <a:gd name="T49" fmla="*/ 58 h 69"/>
                  <a:gd name="T50" fmla="*/ 9 w 37"/>
                  <a:gd name="T51" fmla="*/ 63 h 69"/>
                  <a:gd name="T52" fmla="*/ 12 w 37"/>
                  <a:gd name="T53" fmla="*/ 66 h 69"/>
                  <a:gd name="T54" fmla="*/ 15 w 37"/>
                  <a:gd name="T55" fmla="*/ 67 h 69"/>
                  <a:gd name="T56" fmla="*/ 19 w 37"/>
                  <a:gd name="T57" fmla="*/ 69 h 69"/>
                  <a:gd name="T58" fmla="*/ 19 w 37"/>
                  <a:gd name="T5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9">
                    <a:moveTo>
                      <a:pt x="19" y="69"/>
                    </a:moveTo>
                    <a:lnTo>
                      <a:pt x="19" y="69"/>
                    </a:lnTo>
                    <a:lnTo>
                      <a:pt x="22" y="67"/>
                    </a:lnTo>
                    <a:lnTo>
                      <a:pt x="27" y="66"/>
                    </a:lnTo>
                    <a:lnTo>
                      <a:pt x="30" y="63"/>
                    </a:lnTo>
                    <a:lnTo>
                      <a:pt x="31" y="58"/>
                    </a:lnTo>
                    <a:lnTo>
                      <a:pt x="36" y="48"/>
                    </a:lnTo>
                    <a:lnTo>
                      <a:pt x="37" y="35"/>
                    </a:lnTo>
                    <a:lnTo>
                      <a:pt x="37" y="35"/>
                    </a:lnTo>
                    <a:lnTo>
                      <a:pt x="36" y="21"/>
                    </a:lnTo>
                    <a:lnTo>
                      <a:pt x="31" y="11"/>
                    </a:lnTo>
                    <a:lnTo>
                      <a:pt x="30" y="6"/>
                    </a:lnTo>
                    <a:lnTo>
                      <a:pt x="27" y="3"/>
                    </a:lnTo>
                    <a:lnTo>
                      <a:pt x="22" y="2"/>
                    </a:lnTo>
                    <a:lnTo>
                      <a:pt x="19" y="0"/>
                    </a:lnTo>
                    <a:lnTo>
                      <a:pt x="19" y="0"/>
                    </a:lnTo>
                    <a:lnTo>
                      <a:pt x="15" y="2"/>
                    </a:lnTo>
                    <a:lnTo>
                      <a:pt x="12" y="3"/>
                    </a:lnTo>
                    <a:lnTo>
                      <a:pt x="9" y="6"/>
                    </a:lnTo>
                    <a:lnTo>
                      <a:pt x="6" y="11"/>
                    </a:lnTo>
                    <a:lnTo>
                      <a:pt x="1" y="21"/>
                    </a:lnTo>
                    <a:lnTo>
                      <a:pt x="0" y="35"/>
                    </a:lnTo>
                    <a:lnTo>
                      <a:pt x="0" y="35"/>
                    </a:lnTo>
                    <a:lnTo>
                      <a:pt x="1" y="48"/>
                    </a:lnTo>
                    <a:lnTo>
                      <a:pt x="6" y="58"/>
                    </a:lnTo>
                    <a:lnTo>
                      <a:pt x="9" y="63"/>
                    </a:lnTo>
                    <a:lnTo>
                      <a:pt x="12" y="66"/>
                    </a:lnTo>
                    <a:lnTo>
                      <a:pt x="15" y="67"/>
                    </a:lnTo>
                    <a:lnTo>
                      <a:pt x="19" y="69"/>
                    </a:lnTo>
                    <a:lnTo>
                      <a:pt x="19" y="69"/>
                    </a:lnTo>
                    <a:close/>
                  </a:path>
                </a:pathLst>
              </a:custGeom>
              <a:solidFill>
                <a:srgbClr val="42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26" name="Freeform 239">
                <a:extLst>
                  <a:ext uri="{FF2B5EF4-FFF2-40B4-BE49-F238E27FC236}">
                    <a16:creationId xmlns:a16="http://schemas.microsoft.com/office/drawing/2014/main" id="{E4F6C7B4-AF5B-4424-BF0D-5169EAE8B444}"/>
                  </a:ext>
                </a:extLst>
              </p:cNvPr>
              <p:cNvSpPr>
                <a:spLocks/>
              </p:cNvSpPr>
              <p:nvPr/>
            </p:nvSpPr>
            <p:spPr bwMode="auto">
              <a:xfrm>
                <a:off x="2919413" y="360362"/>
                <a:ext cx="649288" cy="392112"/>
              </a:xfrm>
              <a:custGeom>
                <a:avLst/>
                <a:gdLst>
                  <a:gd name="T0" fmla="*/ 409 w 409"/>
                  <a:gd name="T1" fmla="*/ 53 h 247"/>
                  <a:gd name="T2" fmla="*/ 409 w 409"/>
                  <a:gd name="T3" fmla="*/ 53 h 247"/>
                  <a:gd name="T4" fmla="*/ 405 w 409"/>
                  <a:gd name="T5" fmla="*/ 62 h 247"/>
                  <a:gd name="T6" fmla="*/ 400 w 409"/>
                  <a:gd name="T7" fmla="*/ 73 h 247"/>
                  <a:gd name="T8" fmla="*/ 393 w 409"/>
                  <a:gd name="T9" fmla="*/ 83 h 247"/>
                  <a:gd name="T10" fmla="*/ 385 w 409"/>
                  <a:gd name="T11" fmla="*/ 92 h 247"/>
                  <a:gd name="T12" fmla="*/ 367 w 409"/>
                  <a:gd name="T13" fmla="*/ 113 h 247"/>
                  <a:gd name="T14" fmla="*/ 345 w 409"/>
                  <a:gd name="T15" fmla="*/ 132 h 247"/>
                  <a:gd name="T16" fmla="*/ 320 w 409"/>
                  <a:gd name="T17" fmla="*/ 151 h 247"/>
                  <a:gd name="T18" fmla="*/ 292 w 409"/>
                  <a:gd name="T19" fmla="*/ 169 h 247"/>
                  <a:gd name="T20" fmla="*/ 260 w 409"/>
                  <a:gd name="T21" fmla="*/ 186 h 247"/>
                  <a:gd name="T22" fmla="*/ 229 w 409"/>
                  <a:gd name="T23" fmla="*/ 202 h 247"/>
                  <a:gd name="T24" fmla="*/ 196 w 409"/>
                  <a:gd name="T25" fmla="*/ 215 h 247"/>
                  <a:gd name="T26" fmla="*/ 165 w 409"/>
                  <a:gd name="T27" fmla="*/ 227 h 247"/>
                  <a:gd name="T28" fmla="*/ 133 w 409"/>
                  <a:gd name="T29" fmla="*/ 236 h 247"/>
                  <a:gd name="T30" fmla="*/ 101 w 409"/>
                  <a:gd name="T31" fmla="*/ 242 h 247"/>
                  <a:gd name="T32" fmla="*/ 72 w 409"/>
                  <a:gd name="T33" fmla="*/ 247 h 247"/>
                  <a:gd name="T34" fmla="*/ 45 w 409"/>
                  <a:gd name="T35" fmla="*/ 247 h 247"/>
                  <a:gd name="T36" fmla="*/ 33 w 409"/>
                  <a:gd name="T37" fmla="*/ 245 h 247"/>
                  <a:gd name="T38" fmla="*/ 21 w 409"/>
                  <a:gd name="T39" fmla="*/ 244 h 247"/>
                  <a:gd name="T40" fmla="*/ 9 w 409"/>
                  <a:gd name="T41" fmla="*/ 241 h 247"/>
                  <a:gd name="T42" fmla="*/ 0 w 409"/>
                  <a:gd name="T43" fmla="*/ 236 h 247"/>
                  <a:gd name="T44" fmla="*/ 0 w 409"/>
                  <a:gd name="T45" fmla="*/ 236 h 247"/>
                  <a:gd name="T46" fmla="*/ 0 w 409"/>
                  <a:gd name="T47" fmla="*/ 214 h 247"/>
                  <a:gd name="T48" fmla="*/ 2 w 409"/>
                  <a:gd name="T49" fmla="*/ 193 h 247"/>
                  <a:gd name="T50" fmla="*/ 6 w 409"/>
                  <a:gd name="T51" fmla="*/ 172 h 247"/>
                  <a:gd name="T52" fmla="*/ 12 w 409"/>
                  <a:gd name="T53" fmla="*/ 153 h 247"/>
                  <a:gd name="T54" fmla="*/ 18 w 409"/>
                  <a:gd name="T55" fmla="*/ 135 h 247"/>
                  <a:gd name="T56" fmla="*/ 27 w 409"/>
                  <a:gd name="T57" fmla="*/ 119 h 247"/>
                  <a:gd name="T58" fmla="*/ 36 w 409"/>
                  <a:gd name="T59" fmla="*/ 104 h 247"/>
                  <a:gd name="T60" fmla="*/ 48 w 409"/>
                  <a:gd name="T61" fmla="*/ 89 h 247"/>
                  <a:gd name="T62" fmla="*/ 60 w 409"/>
                  <a:gd name="T63" fmla="*/ 76 h 247"/>
                  <a:gd name="T64" fmla="*/ 73 w 409"/>
                  <a:gd name="T65" fmla="*/ 64 h 247"/>
                  <a:gd name="T66" fmla="*/ 86 w 409"/>
                  <a:gd name="T67" fmla="*/ 53 h 247"/>
                  <a:gd name="T68" fmla="*/ 101 w 409"/>
                  <a:gd name="T69" fmla="*/ 43 h 247"/>
                  <a:gd name="T70" fmla="*/ 118 w 409"/>
                  <a:gd name="T71" fmla="*/ 34 h 247"/>
                  <a:gd name="T72" fmla="*/ 134 w 409"/>
                  <a:gd name="T73" fmla="*/ 27 h 247"/>
                  <a:gd name="T74" fmla="*/ 150 w 409"/>
                  <a:gd name="T75" fmla="*/ 19 h 247"/>
                  <a:gd name="T76" fmla="*/ 167 w 409"/>
                  <a:gd name="T77" fmla="*/ 13 h 247"/>
                  <a:gd name="T78" fmla="*/ 185 w 409"/>
                  <a:gd name="T79" fmla="*/ 9 h 247"/>
                  <a:gd name="T80" fmla="*/ 202 w 409"/>
                  <a:gd name="T81" fmla="*/ 4 h 247"/>
                  <a:gd name="T82" fmla="*/ 220 w 409"/>
                  <a:gd name="T83" fmla="*/ 3 h 247"/>
                  <a:gd name="T84" fmla="*/ 237 w 409"/>
                  <a:gd name="T85" fmla="*/ 0 h 247"/>
                  <a:gd name="T86" fmla="*/ 254 w 409"/>
                  <a:gd name="T87" fmla="*/ 0 h 247"/>
                  <a:gd name="T88" fmla="*/ 272 w 409"/>
                  <a:gd name="T89" fmla="*/ 0 h 247"/>
                  <a:gd name="T90" fmla="*/ 289 w 409"/>
                  <a:gd name="T91" fmla="*/ 1 h 247"/>
                  <a:gd name="T92" fmla="*/ 305 w 409"/>
                  <a:gd name="T93" fmla="*/ 3 h 247"/>
                  <a:gd name="T94" fmla="*/ 321 w 409"/>
                  <a:gd name="T95" fmla="*/ 6 h 247"/>
                  <a:gd name="T96" fmla="*/ 336 w 409"/>
                  <a:gd name="T97" fmla="*/ 10 h 247"/>
                  <a:gd name="T98" fmla="*/ 351 w 409"/>
                  <a:gd name="T99" fmla="*/ 15 h 247"/>
                  <a:gd name="T100" fmla="*/ 364 w 409"/>
                  <a:gd name="T101" fmla="*/ 21 h 247"/>
                  <a:gd name="T102" fmla="*/ 378 w 409"/>
                  <a:gd name="T103" fmla="*/ 28 h 247"/>
                  <a:gd name="T104" fmla="*/ 390 w 409"/>
                  <a:gd name="T105" fmla="*/ 35 h 247"/>
                  <a:gd name="T106" fmla="*/ 400 w 409"/>
                  <a:gd name="T107" fmla="*/ 43 h 247"/>
                  <a:gd name="T108" fmla="*/ 409 w 409"/>
                  <a:gd name="T109" fmla="*/ 53 h 247"/>
                  <a:gd name="T110" fmla="*/ 409 w 409"/>
                  <a:gd name="T111" fmla="*/ 5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 h="247">
                    <a:moveTo>
                      <a:pt x="409" y="53"/>
                    </a:moveTo>
                    <a:lnTo>
                      <a:pt x="409" y="53"/>
                    </a:lnTo>
                    <a:lnTo>
                      <a:pt x="405" y="62"/>
                    </a:lnTo>
                    <a:lnTo>
                      <a:pt x="400" y="73"/>
                    </a:lnTo>
                    <a:lnTo>
                      <a:pt x="393" y="83"/>
                    </a:lnTo>
                    <a:lnTo>
                      <a:pt x="385" y="92"/>
                    </a:lnTo>
                    <a:lnTo>
                      <a:pt x="367" y="113"/>
                    </a:lnTo>
                    <a:lnTo>
                      <a:pt x="345" y="132"/>
                    </a:lnTo>
                    <a:lnTo>
                      <a:pt x="320" y="151"/>
                    </a:lnTo>
                    <a:lnTo>
                      <a:pt x="292" y="169"/>
                    </a:lnTo>
                    <a:lnTo>
                      <a:pt x="260" y="186"/>
                    </a:lnTo>
                    <a:lnTo>
                      <a:pt x="229" y="202"/>
                    </a:lnTo>
                    <a:lnTo>
                      <a:pt x="196" y="215"/>
                    </a:lnTo>
                    <a:lnTo>
                      <a:pt x="165" y="227"/>
                    </a:lnTo>
                    <a:lnTo>
                      <a:pt x="133" y="236"/>
                    </a:lnTo>
                    <a:lnTo>
                      <a:pt x="101" y="242"/>
                    </a:lnTo>
                    <a:lnTo>
                      <a:pt x="72" y="247"/>
                    </a:lnTo>
                    <a:lnTo>
                      <a:pt x="45" y="247"/>
                    </a:lnTo>
                    <a:lnTo>
                      <a:pt x="33" y="245"/>
                    </a:lnTo>
                    <a:lnTo>
                      <a:pt x="21" y="244"/>
                    </a:lnTo>
                    <a:lnTo>
                      <a:pt x="9" y="241"/>
                    </a:lnTo>
                    <a:lnTo>
                      <a:pt x="0" y="236"/>
                    </a:lnTo>
                    <a:lnTo>
                      <a:pt x="0" y="236"/>
                    </a:lnTo>
                    <a:lnTo>
                      <a:pt x="0" y="214"/>
                    </a:lnTo>
                    <a:lnTo>
                      <a:pt x="2" y="193"/>
                    </a:lnTo>
                    <a:lnTo>
                      <a:pt x="6" y="172"/>
                    </a:lnTo>
                    <a:lnTo>
                      <a:pt x="12" y="153"/>
                    </a:lnTo>
                    <a:lnTo>
                      <a:pt x="18" y="135"/>
                    </a:lnTo>
                    <a:lnTo>
                      <a:pt x="27" y="119"/>
                    </a:lnTo>
                    <a:lnTo>
                      <a:pt x="36" y="104"/>
                    </a:lnTo>
                    <a:lnTo>
                      <a:pt x="48" y="89"/>
                    </a:lnTo>
                    <a:lnTo>
                      <a:pt x="60" y="76"/>
                    </a:lnTo>
                    <a:lnTo>
                      <a:pt x="73" y="64"/>
                    </a:lnTo>
                    <a:lnTo>
                      <a:pt x="86" y="53"/>
                    </a:lnTo>
                    <a:lnTo>
                      <a:pt x="101" y="43"/>
                    </a:lnTo>
                    <a:lnTo>
                      <a:pt x="118" y="34"/>
                    </a:lnTo>
                    <a:lnTo>
                      <a:pt x="134" y="27"/>
                    </a:lnTo>
                    <a:lnTo>
                      <a:pt x="150" y="19"/>
                    </a:lnTo>
                    <a:lnTo>
                      <a:pt x="167" y="13"/>
                    </a:lnTo>
                    <a:lnTo>
                      <a:pt x="185" y="9"/>
                    </a:lnTo>
                    <a:lnTo>
                      <a:pt x="202" y="4"/>
                    </a:lnTo>
                    <a:lnTo>
                      <a:pt x="220" y="3"/>
                    </a:lnTo>
                    <a:lnTo>
                      <a:pt x="237" y="0"/>
                    </a:lnTo>
                    <a:lnTo>
                      <a:pt x="254" y="0"/>
                    </a:lnTo>
                    <a:lnTo>
                      <a:pt x="272" y="0"/>
                    </a:lnTo>
                    <a:lnTo>
                      <a:pt x="289" y="1"/>
                    </a:lnTo>
                    <a:lnTo>
                      <a:pt x="305" y="3"/>
                    </a:lnTo>
                    <a:lnTo>
                      <a:pt x="321" y="6"/>
                    </a:lnTo>
                    <a:lnTo>
                      <a:pt x="336" y="10"/>
                    </a:lnTo>
                    <a:lnTo>
                      <a:pt x="351" y="15"/>
                    </a:lnTo>
                    <a:lnTo>
                      <a:pt x="364" y="21"/>
                    </a:lnTo>
                    <a:lnTo>
                      <a:pt x="378" y="28"/>
                    </a:lnTo>
                    <a:lnTo>
                      <a:pt x="390" y="35"/>
                    </a:lnTo>
                    <a:lnTo>
                      <a:pt x="400" y="43"/>
                    </a:lnTo>
                    <a:lnTo>
                      <a:pt x="409" y="53"/>
                    </a:lnTo>
                    <a:lnTo>
                      <a:pt x="409" y="53"/>
                    </a:lnTo>
                    <a:close/>
                  </a:path>
                </a:pathLst>
              </a:custGeom>
              <a:solidFill>
                <a:srgbClr val="AA77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27" name="Freeform 240">
                <a:extLst>
                  <a:ext uri="{FF2B5EF4-FFF2-40B4-BE49-F238E27FC236}">
                    <a16:creationId xmlns:a16="http://schemas.microsoft.com/office/drawing/2014/main" id="{BEE12756-7CD9-4D86-8B5C-A597C6A5A760}"/>
                  </a:ext>
                </a:extLst>
              </p:cNvPr>
              <p:cNvSpPr>
                <a:spLocks/>
              </p:cNvSpPr>
              <p:nvPr/>
            </p:nvSpPr>
            <p:spPr bwMode="auto">
              <a:xfrm>
                <a:off x="3394075" y="388937"/>
                <a:ext cx="333375" cy="363537"/>
              </a:xfrm>
              <a:custGeom>
                <a:avLst/>
                <a:gdLst>
                  <a:gd name="T0" fmla="*/ 0 w 210"/>
                  <a:gd name="T1" fmla="*/ 4 h 229"/>
                  <a:gd name="T2" fmla="*/ 0 w 210"/>
                  <a:gd name="T3" fmla="*/ 4 h 229"/>
                  <a:gd name="T4" fmla="*/ 6 w 210"/>
                  <a:gd name="T5" fmla="*/ 22 h 229"/>
                  <a:gd name="T6" fmla="*/ 13 w 210"/>
                  <a:gd name="T7" fmla="*/ 41 h 229"/>
                  <a:gd name="T8" fmla="*/ 22 w 210"/>
                  <a:gd name="T9" fmla="*/ 61 h 229"/>
                  <a:gd name="T10" fmla="*/ 33 w 210"/>
                  <a:gd name="T11" fmla="*/ 80 h 229"/>
                  <a:gd name="T12" fmla="*/ 46 w 210"/>
                  <a:gd name="T13" fmla="*/ 98 h 229"/>
                  <a:gd name="T14" fmla="*/ 59 w 210"/>
                  <a:gd name="T15" fmla="*/ 116 h 229"/>
                  <a:gd name="T16" fmla="*/ 74 w 210"/>
                  <a:gd name="T17" fmla="*/ 133 h 229"/>
                  <a:gd name="T18" fmla="*/ 89 w 210"/>
                  <a:gd name="T19" fmla="*/ 150 h 229"/>
                  <a:gd name="T20" fmla="*/ 106 w 210"/>
                  <a:gd name="T21" fmla="*/ 166 h 229"/>
                  <a:gd name="T22" fmla="*/ 122 w 210"/>
                  <a:gd name="T23" fmla="*/ 180 h 229"/>
                  <a:gd name="T24" fmla="*/ 138 w 210"/>
                  <a:gd name="T25" fmla="*/ 193 h 229"/>
                  <a:gd name="T26" fmla="*/ 155 w 210"/>
                  <a:gd name="T27" fmla="*/ 205 h 229"/>
                  <a:gd name="T28" fmla="*/ 169 w 210"/>
                  <a:gd name="T29" fmla="*/ 214 h 229"/>
                  <a:gd name="T30" fmla="*/ 184 w 210"/>
                  <a:gd name="T31" fmla="*/ 221 h 229"/>
                  <a:gd name="T32" fmla="*/ 198 w 210"/>
                  <a:gd name="T33" fmla="*/ 226 h 229"/>
                  <a:gd name="T34" fmla="*/ 210 w 210"/>
                  <a:gd name="T35" fmla="*/ 229 h 229"/>
                  <a:gd name="T36" fmla="*/ 210 w 210"/>
                  <a:gd name="T37" fmla="*/ 229 h 229"/>
                  <a:gd name="T38" fmla="*/ 210 w 210"/>
                  <a:gd name="T39" fmla="*/ 202 h 229"/>
                  <a:gd name="T40" fmla="*/ 207 w 210"/>
                  <a:gd name="T41" fmla="*/ 177 h 229"/>
                  <a:gd name="T42" fmla="*/ 202 w 210"/>
                  <a:gd name="T43" fmla="*/ 153 h 229"/>
                  <a:gd name="T44" fmla="*/ 193 w 210"/>
                  <a:gd name="T45" fmla="*/ 129 h 229"/>
                  <a:gd name="T46" fmla="*/ 184 w 210"/>
                  <a:gd name="T47" fmla="*/ 108 h 229"/>
                  <a:gd name="T48" fmla="*/ 172 w 210"/>
                  <a:gd name="T49" fmla="*/ 87 h 229"/>
                  <a:gd name="T50" fmla="*/ 158 w 210"/>
                  <a:gd name="T51" fmla="*/ 69 h 229"/>
                  <a:gd name="T52" fmla="*/ 143 w 210"/>
                  <a:gd name="T53" fmla="*/ 52 h 229"/>
                  <a:gd name="T54" fmla="*/ 126 w 210"/>
                  <a:gd name="T55" fmla="*/ 37 h 229"/>
                  <a:gd name="T56" fmla="*/ 110 w 210"/>
                  <a:gd name="T57" fmla="*/ 25 h 229"/>
                  <a:gd name="T58" fmla="*/ 92 w 210"/>
                  <a:gd name="T59" fmla="*/ 14 h 229"/>
                  <a:gd name="T60" fmla="*/ 73 w 210"/>
                  <a:gd name="T61" fmla="*/ 7 h 229"/>
                  <a:gd name="T62" fmla="*/ 55 w 210"/>
                  <a:gd name="T63" fmla="*/ 3 h 229"/>
                  <a:gd name="T64" fmla="*/ 36 w 210"/>
                  <a:gd name="T65" fmla="*/ 0 h 229"/>
                  <a:gd name="T66" fmla="*/ 18 w 210"/>
                  <a:gd name="T67" fmla="*/ 0 h 229"/>
                  <a:gd name="T68" fmla="*/ 0 w 210"/>
                  <a:gd name="T69" fmla="*/ 4 h 229"/>
                  <a:gd name="T70" fmla="*/ 0 w 210"/>
                  <a:gd name="T71" fmla="*/ 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0" h="229">
                    <a:moveTo>
                      <a:pt x="0" y="4"/>
                    </a:moveTo>
                    <a:lnTo>
                      <a:pt x="0" y="4"/>
                    </a:lnTo>
                    <a:lnTo>
                      <a:pt x="6" y="22"/>
                    </a:lnTo>
                    <a:lnTo>
                      <a:pt x="13" y="41"/>
                    </a:lnTo>
                    <a:lnTo>
                      <a:pt x="22" y="61"/>
                    </a:lnTo>
                    <a:lnTo>
                      <a:pt x="33" y="80"/>
                    </a:lnTo>
                    <a:lnTo>
                      <a:pt x="46" y="98"/>
                    </a:lnTo>
                    <a:lnTo>
                      <a:pt x="59" y="116"/>
                    </a:lnTo>
                    <a:lnTo>
                      <a:pt x="74" y="133"/>
                    </a:lnTo>
                    <a:lnTo>
                      <a:pt x="89" y="150"/>
                    </a:lnTo>
                    <a:lnTo>
                      <a:pt x="106" y="166"/>
                    </a:lnTo>
                    <a:lnTo>
                      <a:pt x="122" y="180"/>
                    </a:lnTo>
                    <a:lnTo>
                      <a:pt x="138" y="193"/>
                    </a:lnTo>
                    <a:lnTo>
                      <a:pt x="155" y="205"/>
                    </a:lnTo>
                    <a:lnTo>
                      <a:pt x="169" y="214"/>
                    </a:lnTo>
                    <a:lnTo>
                      <a:pt x="184" y="221"/>
                    </a:lnTo>
                    <a:lnTo>
                      <a:pt x="198" y="226"/>
                    </a:lnTo>
                    <a:lnTo>
                      <a:pt x="210" y="229"/>
                    </a:lnTo>
                    <a:lnTo>
                      <a:pt x="210" y="229"/>
                    </a:lnTo>
                    <a:lnTo>
                      <a:pt x="210" y="202"/>
                    </a:lnTo>
                    <a:lnTo>
                      <a:pt x="207" y="177"/>
                    </a:lnTo>
                    <a:lnTo>
                      <a:pt x="202" y="153"/>
                    </a:lnTo>
                    <a:lnTo>
                      <a:pt x="193" y="129"/>
                    </a:lnTo>
                    <a:lnTo>
                      <a:pt x="184" y="108"/>
                    </a:lnTo>
                    <a:lnTo>
                      <a:pt x="172" y="87"/>
                    </a:lnTo>
                    <a:lnTo>
                      <a:pt x="158" y="69"/>
                    </a:lnTo>
                    <a:lnTo>
                      <a:pt x="143" y="52"/>
                    </a:lnTo>
                    <a:lnTo>
                      <a:pt x="126" y="37"/>
                    </a:lnTo>
                    <a:lnTo>
                      <a:pt x="110" y="25"/>
                    </a:lnTo>
                    <a:lnTo>
                      <a:pt x="92" y="14"/>
                    </a:lnTo>
                    <a:lnTo>
                      <a:pt x="73" y="7"/>
                    </a:lnTo>
                    <a:lnTo>
                      <a:pt x="55" y="3"/>
                    </a:lnTo>
                    <a:lnTo>
                      <a:pt x="36" y="0"/>
                    </a:lnTo>
                    <a:lnTo>
                      <a:pt x="18" y="0"/>
                    </a:lnTo>
                    <a:lnTo>
                      <a:pt x="0" y="4"/>
                    </a:lnTo>
                    <a:lnTo>
                      <a:pt x="0" y="4"/>
                    </a:lnTo>
                    <a:close/>
                  </a:path>
                </a:pathLst>
              </a:custGeom>
              <a:solidFill>
                <a:srgbClr val="AA77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28" name="Freeform 241">
                <a:extLst>
                  <a:ext uri="{FF2B5EF4-FFF2-40B4-BE49-F238E27FC236}">
                    <a16:creationId xmlns:a16="http://schemas.microsoft.com/office/drawing/2014/main" id="{223FCD3D-F254-438F-9FBE-B77E859C8FFE}"/>
                  </a:ext>
                </a:extLst>
              </p:cNvPr>
              <p:cNvSpPr>
                <a:spLocks/>
              </p:cNvSpPr>
              <p:nvPr/>
            </p:nvSpPr>
            <p:spPr bwMode="auto">
              <a:xfrm>
                <a:off x="2919413" y="646112"/>
                <a:ext cx="96838" cy="273050"/>
              </a:xfrm>
              <a:custGeom>
                <a:avLst/>
                <a:gdLst>
                  <a:gd name="T0" fmla="*/ 54 w 61"/>
                  <a:gd name="T1" fmla="*/ 40 h 172"/>
                  <a:gd name="T2" fmla="*/ 54 w 61"/>
                  <a:gd name="T3" fmla="*/ 40 h 172"/>
                  <a:gd name="T4" fmla="*/ 49 w 61"/>
                  <a:gd name="T5" fmla="*/ 53 h 172"/>
                  <a:gd name="T6" fmla="*/ 45 w 61"/>
                  <a:gd name="T7" fmla="*/ 65 h 172"/>
                  <a:gd name="T8" fmla="*/ 42 w 61"/>
                  <a:gd name="T9" fmla="*/ 77 h 172"/>
                  <a:gd name="T10" fmla="*/ 40 w 61"/>
                  <a:gd name="T11" fmla="*/ 89 h 172"/>
                  <a:gd name="T12" fmla="*/ 39 w 61"/>
                  <a:gd name="T13" fmla="*/ 102 h 172"/>
                  <a:gd name="T14" fmla="*/ 39 w 61"/>
                  <a:gd name="T15" fmla="*/ 116 h 172"/>
                  <a:gd name="T16" fmla="*/ 42 w 61"/>
                  <a:gd name="T17" fmla="*/ 144 h 172"/>
                  <a:gd name="T18" fmla="*/ 42 w 61"/>
                  <a:gd name="T19" fmla="*/ 144 h 172"/>
                  <a:gd name="T20" fmla="*/ 42 w 61"/>
                  <a:gd name="T21" fmla="*/ 157 h 172"/>
                  <a:gd name="T22" fmla="*/ 42 w 61"/>
                  <a:gd name="T23" fmla="*/ 166 h 172"/>
                  <a:gd name="T24" fmla="*/ 40 w 61"/>
                  <a:gd name="T25" fmla="*/ 171 h 172"/>
                  <a:gd name="T26" fmla="*/ 39 w 61"/>
                  <a:gd name="T27" fmla="*/ 172 h 172"/>
                  <a:gd name="T28" fmla="*/ 36 w 61"/>
                  <a:gd name="T29" fmla="*/ 171 h 172"/>
                  <a:gd name="T30" fmla="*/ 31 w 61"/>
                  <a:gd name="T31" fmla="*/ 166 h 172"/>
                  <a:gd name="T32" fmla="*/ 23 w 61"/>
                  <a:gd name="T33" fmla="*/ 147 h 172"/>
                  <a:gd name="T34" fmla="*/ 23 w 61"/>
                  <a:gd name="T35" fmla="*/ 147 h 172"/>
                  <a:gd name="T36" fmla="*/ 12 w 61"/>
                  <a:gd name="T37" fmla="*/ 123 h 172"/>
                  <a:gd name="T38" fmla="*/ 5 w 61"/>
                  <a:gd name="T39" fmla="*/ 99 h 172"/>
                  <a:gd name="T40" fmla="*/ 2 w 61"/>
                  <a:gd name="T41" fmla="*/ 86 h 172"/>
                  <a:gd name="T42" fmla="*/ 0 w 61"/>
                  <a:gd name="T43" fmla="*/ 74 h 172"/>
                  <a:gd name="T44" fmla="*/ 0 w 61"/>
                  <a:gd name="T45" fmla="*/ 61 h 172"/>
                  <a:gd name="T46" fmla="*/ 0 w 61"/>
                  <a:gd name="T47" fmla="*/ 47 h 172"/>
                  <a:gd name="T48" fmla="*/ 0 w 61"/>
                  <a:gd name="T49" fmla="*/ 47 h 172"/>
                  <a:gd name="T50" fmla="*/ 2 w 61"/>
                  <a:gd name="T51" fmla="*/ 40 h 172"/>
                  <a:gd name="T52" fmla="*/ 5 w 61"/>
                  <a:gd name="T53" fmla="*/ 34 h 172"/>
                  <a:gd name="T54" fmla="*/ 9 w 61"/>
                  <a:gd name="T55" fmla="*/ 26 h 172"/>
                  <a:gd name="T56" fmla="*/ 14 w 61"/>
                  <a:gd name="T57" fmla="*/ 20 h 172"/>
                  <a:gd name="T58" fmla="*/ 27 w 61"/>
                  <a:gd name="T59" fmla="*/ 10 h 172"/>
                  <a:gd name="T60" fmla="*/ 33 w 61"/>
                  <a:gd name="T61" fmla="*/ 6 h 172"/>
                  <a:gd name="T62" fmla="*/ 39 w 61"/>
                  <a:gd name="T63" fmla="*/ 3 h 172"/>
                  <a:gd name="T64" fmla="*/ 46 w 61"/>
                  <a:gd name="T65" fmla="*/ 1 h 172"/>
                  <a:gd name="T66" fmla="*/ 51 w 61"/>
                  <a:gd name="T67" fmla="*/ 0 h 172"/>
                  <a:gd name="T68" fmla="*/ 55 w 61"/>
                  <a:gd name="T69" fmla="*/ 1 h 172"/>
                  <a:gd name="T70" fmla="*/ 58 w 61"/>
                  <a:gd name="T71" fmla="*/ 4 h 172"/>
                  <a:gd name="T72" fmla="*/ 60 w 61"/>
                  <a:gd name="T73" fmla="*/ 10 h 172"/>
                  <a:gd name="T74" fmla="*/ 61 w 61"/>
                  <a:gd name="T75" fmla="*/ 18 h 172"/>
                  <a:gd name="T76" fmla="*/ 58 w 61"/>
                  <a:gd name="T77" fmla="*/ 28 h 172"/>
                  <a:gd name="T78" fmla="*/ 54 w 61"/>
                  <a:gd name="T79" fmla="*/ 40 h 172"/>
                  <a:gd name="T80" fmla="*/ 54 w 61"/>
                  <a:gd name="T81" fmla="*/ 4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172">
                    <a:moveTo>
                      <a:pt x="54" y="40"/>
                    </a:moveTo>
                    <a:lnTo>
                      <a:pt x="54" y="40"/>
                    </a:lnTo>
                    <a:lnTo>
                      <a:pt x="49" y="53"/>
                    </a:lnTo>
                    <a:lnTo>
                      <a:pt x="45" y="65"/>
                    </a:lnTo>
                    <a:lnTo>
                      <a:pt x="42" y="77"/>
                    </a:lnTo>
                    <a:lnTo>
                      <a:pt x="40" y="89"/>
                    </a:lnTo>
                    <a:lnTo>
                      <a:pt x="39" y="102"/>
                    </a:lnTo>
                    <a:lnTo>
                      <a:pt x="39" y="116"/>
                    </a:lnTo>
                    <a:lnTo>
                      <a:pt x="42" y="144"/>
                    </a:lnTo>
                    <a:lnTo>
                      <a:pt x="42" y="144"/>
                    </a:lnTo>
                    <a:lnTo>
                      <a:pt x="42" y="157"/>
                    </a:lnTo>
                    <a:lnTo>
                      <a:pt x="42" y="166"/>
                    </a:lnTo>
                    <a:lnTo>
                      <a:pt x="40" y="171"/>
                    </a:lnTo>
                    <a:lnTo>
                      <a:pt x="39" y="172"/>
                    </a:lnTo>
                    <a:lnTo>
                      <a:pt x="36" y="171"/>
                    </a:lnTo>
                    <a:lnTo>
                      <a:pt x="31" y="166"/>
                    </a:lnTo>
                    <a:lnTo>
                      <a:pt x="23" y="147"/>
                    </a:lnTo>
                    <a:lnTo>
                      <a:pt x="23" y="147"/>
                    </a:lnTo>
                    <a:lnTo>
                      <a:pt x="12" y="123"/>
                    </a:lnTo>
                    <a:lnTo>
                      <a:pt x="5" y="99"/>
                    </a:lnTo>
                    <a:lnTo>
                      <a:pt x="2" y="86"/>
                    </a:lnTo>
                    <a:lnTo>
                      <a:pt x="0" y="74"/>
                    </a:lnTo>
                    <a:lnTo>
                      <a:pt x="0" y="61"/>
                    </a:lnTo>
                    <a:lnTo>
                      <a:pt x="0" y="47"/>
                    </a:lnTo>
                    <a:lnTo>
                      <a:pt x="0" y="47"/>
                    </a:lnTo>
                    <a:lnTo>
                      <a:pt x="2" y="40"/>
                    </a:lnTo>
                    <a:lnTo>
                      <a:pt x="5" y="34"/>
                    </a:lnTo>
                    <a:lnTo>
                      <a:pt x="9" y="26"/>
                    </a:lnTo>
                    <a:lnTo>
                      <a:pt x="14" y="20"/>
                    </a:lnTo>
                    <a:lnTo>
                      <a:pt x="27" y="10"/>
                    </a:lnTo>
                    <a:lnTo>
                      <a:pt x="33" y="6"/>
                    </a:lnTo>
                    <a:lnTo>
                      <a:pt x="39" y="3"/>
                    </a:lnTo>
                    <a:lnTo>
                      <a:pt x="46" y="1"/>
                    </a:lnTo>
                    <a:lnTo>
                      <a:pt x="51" y="0"/>
                    </a:lnTo>
                    <a:lnTo>
                      <a:pt x="55" y="1"/>
                    </a:lnTo>
                    <a:lnTo>
                      <a:pt x="58" y="4"/>
                    </a:lnTo>
                    <a:lnTo>
                      <a:pt x="60" y="10"/>
                    </a:lnTo>
                    <a:lnTo>
                      <a:pt x="61" y="18"/>
                    </a:lnTo>
                    <a:lnTo>
                      <a:pt x="58" y="28"/>
                    </a:lnTo>
                    <a:lnTo>
                      <a:pt x="54" y="40"/>
                    </a:lnTo>
                    <a:lnTo>
                      <a:pt x="54" y="40"/>
                    </a:lnTo>
                    <a:close/>
                  </a:path>
                </a:pathLst>
              </a:custGeom>
              <a:solidFill>
                <a:srgbClr val="AA77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29" name="Freeform 242">
                <a:extLst>
                  <a:ext uri="{FF2B5EF4-FFF2-40B4-BE49-F238E27FC236}">
                    <a16:creationId xmlns:a16="http://schemas.microsoft.com/office/drawing/2014/main" id="{A29DCC28-7305-4AEE-8B69-E9312AAAD888}"/>
                  </a:ext>
                </a:extLst>
              </p:cNvPr>
              <p:cNvSpPr>
                <a:spLocks/>
              </p:cNvSpPr>
              <p:nvPr/>
            </p:nvSpPr>
            <p:spPr bwMode="auto">
              <a:xfrm>
                <a:off x="3635375" y="646112"/>
                <a:ext cx="96838" cy="280987"/>
              </a:xfrm>
              <a:custGeom>
                <a:avLst/>
                <a:gdLst>
                  <a:gd name="T0" fmla="*/ 7 w 61"/>
                  <a:gd name="T1" fmla="*/ 40 h 177"/>
                  <a:gd name="T2" fmla="*/ 7 w 61"/>
                  <a:gd name="T3" fmla="*/ 40 h 177"/>
                  <a:gd name="T4" fmla="*/ 12 w 61"/>
                  <a:gd name="T5" fmla="*/ 55 h 177"/>
                  <a:gd name="T6" fmla="*/ 14 w 61"/>
                  <a:gd name="T7" fmla="*/ 68 h 177"/>
                  <a:gd name="T8" fmla="*/ 17 w 61"/>
                  <a:gd name="T9" fmla="*/ 81 h 177"/>
                  <a:gd name="T10" fmla="*/ 19 w 61"/>
                  <a:gd name="T11" fmla="*/ 95 h 177"/>
                  <a:gd name="T12" fmla="*/ 20 w 61"/>
                  <a:gd name="T13" fmla="*/ 122 h 177"/>
                  <a:gd name="T14" fmla="*/ 17 w 61"/>
                  <a:gd name="T15" fmla="*/ 150 h 177"/>
                  <a:gd name="T16" fmla="*/ 17 w 61"/>
                  <a:gd name="T17" fmla="*/ 150 h 177"/>
                  <a:gd name="T18" fmla="*/ 17 w 61"/>
                  <a:gd name="T19" fmla="*/ 163 h 177"/>
                  <a:gd name="T20" fmla="*/ 17 w 61"/>
                  <a:gd name="T21" fmla="*/ 172 h 177"/>
                  <a:gd name="T22" fmla="*/ 19 w 61"/>
                  <a:gd name="T23" fmla="*/ 175 h 177"/>
                  <a:gd name="T24" fmla="*/ 20 w 61"/>
                  <a:gd name="T25" fmla="*/ 177 h 177"/>
                  <a:gd name="T26" fmla="*/ 20 w 61"/>
                  <a:gd name="T27" fmla="*/ 177 h 177"/>
                  <a:gd name="T28" fmla="*/ 25 w 61"/>
                  <a:gd name="T29" fmla="*/ 174 h 177"/>
                  <a:gd name="T30" fmla="*/ 28 w 61"/>
                  <a:gd name="T31" fmla="*/ 168 h 177"/>
                  <a:gd name="T32" fmla="*/ 38 w 61"/>
                  <a:gd name="T33" fmla="*/ 147 h 177"/>
                  <a:gd name="T34" fmla="*/ 38 w 61"/>
                  <a:gd name="T35" fmla="*/ 147 h 177"/>
                  <a:gd name="T36" fmla="*/ 49 w 61"/>
                  <a:gd name="T37" fmla="*/ 123 h 177"/>
                  <a:gd name="T38" fmla="*/ 55 w 61"/>
                  <a:gd name="T39" fmla="*/ 99 h 177"/>
                  <a:gd name="T40" fmla="*/ 59 w 61"/>
                  <a:gd name="T41" fmla="*/ 74 h 177"/>
                  <a:gd name="T42" fmla="*/ 61 w 61"/>
                  <a:gd name="T43" fmla="*/ 47 h 177"/>
                  <a:gd name="T44" fmla="*/ 61 w 61"/>
                  <a:gd name="T45" fmla="*/ 47 h 177"/>
                  <a:gd name="T46" fmla="*/ 59 w 61"/>
                  <a:gd name="T47" fmla="*/ 40 h 177"/>
                  <a:gd name="T48" fmla="*/ 56 w 61"/>
                  <a:gd name="T49" fmla="*/ 34 h 177"/>
                  <a:gd name="T50" fmla="*/ 53 w 61"/>
                  <a:gd name="T51" fmla="*/ 26 h 177"/>
                  <a:gd name="T52" fmla="*/ 47 w 61"/>
                  <a:gd name="T53" fmla="*/ 20 h 177"/>
                  <a:gd name="T54" fmla="*/ 41 w 61"/>
                  <a:gd name="T55" fmla="*/ 15 h 177"/>
                  <a:gd name="T56" fmla="*/ 35 w 61"/>
                  <a:gd name="T57" fmla="*/ 9 h 177"/>
                  <a:gd name="T58" fmla="*/ 28 w 61"/>
                  <a:gd name="T59" fmla="*/ 4 h 177"/>
                  <a:gd name="T60" fmla="*/ 22 w 61"/>
                  <a:gd name="T61" fmla="*/ 1 h 177"/>
                  <a:gd name="T62" fmla="*/ 16 w 61"/>
                  <a:gd name="T63" fmla="*/ 0 h 177"/>
                  <a:gd name="T64" fmla="*/ 10 w 61"/>
                  <a:gd name="T65" fmla="*/ 0 h 177"/>
                  <a:gd name="T66" fmla="*/ 6 w 61"/>
                  <a:gd name="T67" fmla="*/ 1 h 177"/>
                  <a:gd name="T68" fmla="*/ 3 w 61"/>
                  <a:gd name="T69" fmla="*/ 4 h 177"/>
                  <a:gd name="T70" fmla="*/ 0 w 61"/>
                  <a:gd name="T71" fmla="*/ 10 h 177"/>
                  <a:gd name="T72" fmla="*/ 0 w 61"/>
                  <a:gd name="T73" fmla="*/ 18 h 177"/>
                  <a:gd name="T74" fmla="*/ 3 w 61"/>
                  <a:gd name="T75" fmla="*/ 28 h 177"/>
                  <a:gd name="T76" fmla="*/ 7 w 61"/>
                  <a:gd name="T77" fmla="*/ 40 h 177"/>
                  <a:gd name="T78" fmla="*/ 7 w 61"/>
                  <a:gd name="T79" fmla="*/ 4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 h="177">
                    <a:moveTo>
                      <a:pt x="7" y="40"/>
                    </a:moveTo>
                    <a:lnTo>
                      <a:pt x="7" y="40"/>
                    </a:lnTo>
                    <a:lnTo>
                      <a:pt x="12" y="55"/>
                    </a:lnTo>
                    <a:lnTo>
                      <a:pt x="14" y="68"/>
                    </a:lnTo>
                    <a:lnTo>
                      <a:pt x="17" y="81"/>
                    </a:lnTo>
                    <a:lnTo>
                      <a:pt x="19" y="95"/>
                    </a:lnTo>
                    <a:lnTo>
                      <a:pt x="20" y="122"/>
                    </a:lnTo>
                    <a:lnTo>
                      <a:pt x="17" y="150"/>
                    </a:lnTo>
                    <a:lnTo>
                      <a:pt x="17" y="150"/>
                    </a:lnTo>
                    <a:lnTo>
                      <a:pt x="17" y="163"/>
                    </a:lnTo>
                    <a:lnTo>
                      <a:pt x="17" y="172"/>
                    </a:lnTo>
                    <a:lnTo>
                      <a:pt x="19" y="175"/>
                    </a:lnTo>
                    <a:lnTo>
                      <a:pt x="20" y="177"/>
                    </a:lnTo>
                    <a:lnTo>
                      <a:pt x="20" y="177"/>
                    </a:lnTo>
                    <a:lnTo>
                      <a:pt x="25" y="174"/>
                    </a:lnTo>
                    <a:lnTo>
                      <a:pt x="28" y="168"/>
                    </a:lnTo>
                    <a:lnTo>
                      <a:pt x="38" y="147"/>
                    </a:lnTo>
                    <a:lnTo>
                      <a:pt x="38" y="147"/>
                    </a:lnTo>
                    <a:lnTo>
                      <a:pt x="49" y="123"/>
                    </a:lnTo>
                    <a:lnTo>
                      <a:pt x="55" y="99"/>
                    </a:lnTo>
                    <a:lnTo>
                      <a:pt x="59" y="74"/>
                    </a:lnTo>
                    <a:lnTo>
                      <a:pt x="61" y="47"/>
                    </a:lnTo>
                    <a:lnTo>
                      <a:pt x="61" y="47"/>
                    </a:lnTo>
                    <a:lnTo>
                      <a:pt x="59" y="40"/>
                    </a:lnTo>
                    <a:lnTo>
                      <a:pt x="56" y="34"/>
                    </a:lnTo>
                    <a:lnTo>
                      <a:pt x="53" y="26"/>
                    </a:lnTo>
                    <a:lnTo>
                      <a:pt x="47" y="20"/>
                    </a:lnTo>
                    <a:lnTo>
                      <a:pt x="41" y="15"/>
                    </a:lnTo>
                    <a:lnTo>
                      <a:pt x="35" y="9"/>
                    </a:lnTo>
                    <a:lnTo>
                      <a:pt x="28" y="4"/>
                    </a:lnTo>
                    <a:lnTo>
                      <a:pt x="22" y="1"/>
                    </a:lnTo>
                    <a:lnTo>
                      <a:pt x="16" y="0"/>
                    </a:lnTo>
                    <a:lnTo>
                      <a:pt x="10" y="0"/>
                    </a:lnTo>
                    <a:lnTo>
                      <a:pt x="6" y="1"/>
                    </a:lnTo>
                    <a:lnTo>
                      <a:pt x="3" y="4"/>
                    </a:lnTo>
                    <a:lnTo>
                      <a:pt x="0" y="10"/>
                    </a:lnTo>
                    <a:lnTo>
                      <a:pt x="0" y="18"/>
                    </a:lnTo>
                    <a:lnTo>
                      <a:pt x="3" y="28"/>
                    </a:lnTo>
                    <a:lnTo>
                      <a:pt x="7" y="40"/>
                    </a:lnTo>
                    <a:lnTo>
                      <a:pt x="7" y="40"/>
                    </a:lnTo>
                    <a:close/>
                  </a:path>
                </a:pathLst>
              </a:custGeom>
              <a:solidFill>
                <a:srgbClr val="AA77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30" name="Freeform 243">
                <a:extLst>
                  <a:ext uri="{FF2B5EF4-FFF2-40B4-BE49-F238E27FC236}">
                    <a16:creationId xmlns:a16="http://schemas.microsoft.com/office/drawing/2014/main" id="{58A493B2-E9A8-43FC-A2F0-6645EE78EB03}"/>
                  </a:ext>
                </a:extLst>
              </p:cNvPr>
              <p:cNvSpPr>
                <a:spLocks/>
              </p:cNvSpPr>
              <p:nvPr/>
            </p:nvSpPr>
            <p:spPr bwMode="auto">
              <a:xfrm>
                <a:off x="3175000" y="1033462"/>
                <a:ext cx="304800" cy="92075"/>
              </a:xfrm>
              <a:custGeom>
                <a:avLst/>
                <a:gdLst>
                  <a:gd name="T0" fmla="*/ 192 w 192"/>
                  <a:gd name="T1" fmla="*/ 0 h 58"/>
                  <a:gd name="T2" fmla="*/ 192 w 192"/>
                  <a:gd name="T3" fmla="*/ 0 h 58"/>
                  <a:gd name="T4" fmla="*/ 184 w 192"/>
                  <a:gd name="T5" fmla="*/ 13 h 58"/>
                  <a:gd name="T6" fmla="*/ 174 w 192"/>
                  <a:gd name="T7" fmla="*/ 25 h 58"/>
                  <a:gd name="T8" fmla="*/ 163 w 192"/>
                  <a:gd name="T9" fmla="*/ 35 h 58"/>
                  <a:gd name="T10" fmla="*/ 151 w 192"/>
                  <a:gd name="T11" fmla="*/ 43 h 58"/>
                  <a:gd name="T12" fmla="*/ 138 w 192"/>
                  <a:gd name="T13" fmla="*/ 49 h 58"/>
                  <a:gd name="T14" fmla="*/ 125 w 192"/>
                  <a:gd name="T15" fmla="*/ 53 h 58"/>
                  <a:gd name="T16" fmla="*/ 110 w 192"/>
                  <a:gd name="T17" fmla="*/ 56 h 58"/>
                  <a:gd name="T18" fmla="*/ 95 w 192"/>
                  <a:gd name="T19" fmla="*/ 58 h 58"/>
                  <a:gd name="T20" fmla="*/ 82 w 192"/>
                  <a:gd name="T21" fmla="*/ 56 h 58"/>
                  <a:gd name="T22" fmla="*/ 67 w 192"/>
                  <a:gd name="T23" fmla="*/ 53 h 58"/>
                  <a:gd name="T24" fmla="*/ 53 w 192"/>
                  <a:gd name="T25" fmla="*/ 49 h 58"/>
                  <a:gd name="T26" fmla="*/ 40 w 192"/>
                  <a:gd name="T27" fmla="*/ 43 h 58"/>
                  <a:gd name="T28" fmla="*/ 28 w 192"/>
                  <a:gd name="T29" fmla="*/ 35 h 58"/>
                  <a:gd name="T30" fmla="*/ 16 w 192"/>
                  <a:gd name="T31" fmla="*/ 25 h 58"/>
                  <a:gd name="T32" fmla="*/ 7 w 192"/>
                  <a:gd name="T33" fmla="*/ 13 h 58"/>
                  <a:gd name="T34" fmla="*/ 0 w 192"/>
                  <a:gd name="T35" fmla="*/ 0 h 58"/>
                  <a:gd name="T36" fmla="*/ 0 w 192"/>
                  <a:gd name="T37" fmla="*/ 0 h 58"/>
                  <a:gd name="T38" fmla="*/ 21 w 192"/>
                  <a:gd name="T39" fmla="*/ 10 h 58"/>
                  <a:gd name="T40" fmla="*/ 44 w 192"/>
                  <a:gd name="T41" fmla="*/ 17 h 58"/>
                  <a:gd name="T42" fmla="*/ 70 w 192"/>
                  <a:gd name="T43" fmla="*/ 22 h 58"/>
                  <a:gd name="T44" fmla="*/ 95 w 192"/>
                  <a:gd name="T45" fmla="*/ 23 h 58"/>
                  <a:gd name="T46" fmla="*/ 122 w 192"/>
                  <a:gd name="T47" fmla="*/ 22 h 58"/>
                  <a:gd name="T48" fmla="*/ 145 w 192"/>
                  <a:gd name="T49" fmla="*/ 17 h 58"/>
                  <a:gd name="T50" fmla="*/ 169 w 192"/>
                  <a:gd name="T51" fmla="*/ 10 h 58"/>
                  <a:gd name="T52" fmla="*/ 192 w 192"/>
                  <a:gd name="T53" fmla="*/ 0 h 58"/>
                  <a:gd name="T54" fmla="*/ 192 w 192"/>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 h="58">
                    <a:moveTo>
                      <a:pt x="192" y="0"/>
                    </a:moveTo>
                    <a:lnTo>
                      <a:pt x="192" y="0"/>
                    </a:lnTo>
                    <a:lnTo>
                      <a:pt x="184" y="13"/>
                    </a:lnTo>
                    <a:lnTo>
                      <a:pt x="174" y="25"/>
                    </a:lnTo>
                    <a:lnTo>
                      <a:pt x="163" y="35"/>
                    </a:lnTo>
                    <a:lnTo>
                      <a:pt x="151" y="43"/>
                    </a:lnTo>
                    <a:lnTo>
                      <a:pt x="138" y="49"/>
                    </a:lnTo>
                    <a:lnTo>
                      <a:pt x="125" y="53"/>
                    </a:lnTo>
                    <a:lnTo>
                      <a:pt x="110" y="56"/>
                    </a:lnTo>
                    <a:lnTo>
                      <a:pt x="95" y="58"/>
                    </a:lnTo>
                    <a:lnTo>
                      <a:pt x="82" y="56"/>
                    </a:lnTo>
                    <a:lnTo>
                      <a:pt x="67" y="53"/>
                    </a:lnTo>
                    <a:lnTo>
                      <a:pt x="53" y="49"/>
                    </a:lnTo>
                    <a:lnTo>
                      <a:pt x="40" y="43"/>
                    </a:lnTo>
                    <a:lnTo>
                      <a:pt x="28" y="35"/>
                    </a:lnTo>
                    <a:lnTo>
                      <a:pt x="16" y="25"/>
                    </a:lnTo>
                    <a:lnTo>
                      <a:pt x="7" y="13"/>
                    </a:lnTo>
                    <a:lnTo>
                      <a:pt x="0" y="0"/>
                    </a:lnTo>
                    <a:lnTo>
                      <a:pt x="0" y="0"/>
                    </a:lnTo>
                    <a:lnTo>
                      <a:pt x="21" y="10"/>
                    </a:lnTo>
                    <a:lnTo>
                      <a:pt x="44" y="17"/>
                    </a:lnTo>
                    <a:lnTo>
                      <a:pt x="70" y="22"/>
                    </a:lnTo>
                    <a:lnTo>
                      <a:pt x="95" y="23"/>
                    </a:lnTo>
                    <a:lnTo>
                      <a:pt x="122" y="22"/>
                    </a:lnTo>
                    <a:lnTo>
                      <a:pt x="145" y="17"/>
                    </a:lnTo>
                    <a:lnTo>
                      <a:pt x="169" y="10"/>
                    </a:lnTo>
                    <a:lnTo>
                      <a:pt x="192" y="0"/>
                    </a:lnTo>
                    <a:lnTo>
                      <a:pt x="192" y="0"/>
                    </a:lnTo>
                    <a:close/>
                  </a:path>
                </a:pathLst>
              </a:custGeom>
              <a:solidFill>
                <a:srgbClr val="BF94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31" name="Freeform 244">
                <a:extLst>
                  <a:ext uri="{FF2B5EF4-FFF2-40B4-BE49-F238E27FC236}">
                    <a16:creationId xmlns:a16="http://schemas.microsoft.com/office/drawing/2014/main" id="{894478F7-F83B-4B5B-A71A-ADBE092C2DB6}"/>
                  </a:ext>
                </a:extLst>
              </p:cNvPr>
              <p:cNvSpPr>
                <a:spLocks/>
              </p:cNvSpPr>
              <p:nvPr/>
            </p:nvSpPr>
            <p:spPr bwMode="auto">
              <a:xfrm>
                <a:off x="3267075" y="968375"/>
                <a:ext cx="117475" cy="42862"/>
              </a:xfrm>
              <a:custGeom>
                <a:avLst/>
                <a:gdLst>
                  <a:gd name="T0" fmla="*/ 74 w 74"/>
                  <a:gd name="T1" fmla="*/ 0 h 27"/>
                  <a:gd name="T2" fmla="*/ 74 w 74"/>
                  <a:gd name="T3" fmla="*/ 0 h 27"/>
                  <a:gd name="T4" fmla="*/ 71 w 74"/>
                  <a:gd name="T5" fmla="*/ 6 h 27"/>
                  <a:gd name="T6" fmla="*/ 68 w 74"/>
                  <a:gd name="T7" fmla="*/ 12 h 27"/>
                  <a:gd name="T8" fmla="*/ 64 w 74"/>
                  <a:gd name="T9" fmla="*/ 17 h 27"/>
                  <a:gd name="T10" fmla="*/ 59 w 74"/>
                  <a:gd name="T11" fmla="*/ 20 h 27"/>
                  <a:gd name="T12" fmla="*/ 53 w 74"/>
                  <a:gd name="T13" fmla="*/ 23 h 27"/>
                  <a:gd name="T14" fmla="*/ 49 w 74"/>
                  <a:gd name="T15" fmla="*/ 26 h 27"/>
                  <a:gd name="T16" fmla="*/ 37 w 74"/>
                  <a:gd name="T17" fmla="*/ 27 h 27"/>
                  <a:gd name="T18" fmla="*/ 27 w 74"/>
                  <a:gd name="T19" fmla="*/ 26 h 27"/>
                  <a:gd name="T20" fmla="*/ 21 w 74"/>
                  <a:gd name="T21" fmla="*/ 23 h 27"/>
                  <a:gd name="T22" fmla="*/ 16 w 74"/>
                  <a:gd name="T23" fmla="*/ 20 h 27"/>
                  <a:gd name="T24" fmla="*/ 12 w 74"/>
                  <a:gd name="T25" fmla="*/ 17 h 27"/>
                  <a:gd name="T26" fmla="*/ 7 w 74"/>
                  <a:gd name="T27" fmla="*/ 12 h 27"/>
                  <a:gd name="T28" fmla="*/ 3 w 74"/>
                  <a:gd name="T29" fmla="*/ 6 h 27"/>
                  <a:gd name="T30" fmla="*/ 0 w 74"/>
                  <a:gd name="T31" fmla="*/ 0 h 27"/>
                  <a:gd name="T32" fmla="*/ 0 w 74"/>
                  <a:gd name="T33" fmla="*/ 0 h 27"/>
                  <a:gd name="T34" fmla="*/ 9 w 74"/>
                  <a:gd name="T35" fmla="*/ 6 h 27"/>
                  <a:gd name="T36" fmla="*/ 18 w 74"/>
                  <a:gd name="T37" fmla="*/ 11 h 27"/>
                  <a:gd name="T38" fmla="*/ 27 w 74"/>
                  <a:gd name="T39" fmla="*/ 14 h 27"/>
                  <a:gd name="T40" fmla="*/ 37 w 74"/>
                  <a:gd name="T41" fmla="*/ 15 h 27"/>
                  <a:gd name="T42" fmla="*/ 47 w 74"/>
                  <a:gd name="T43" fmla="*/ 14 h 27"/>
                  <a:gd name="T44" fmla="*/ 56 w 74"/>
                  <a:gd name="T45" fmla="*/ 12 h 27"/>
                  <a:gd name="T46" fmla="*/ 67 w 74"/>
                  <a:gd name="T47" fmla="*/ 6 h 27"/>
                  <a:gd name="T48" fmla="*/ 74 w 74"/>
                  <a:gd name="T49" fmla="*/ 0 h 27"/>
                  <a:gd name="T50" fmla="*/ 74 w 74"/>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27">
                    <a:moveTo>
                      <a:pt x="74" y="0"/>
                    </a:moveTo>
                    <a:lnTo>
                      <a:pt x="74" y="0"/>
                    </a:lnTo>
                    <a:lnTo>
                      <a:pt x="71" y="6"/>
                    </a:lnTo>
                    <a:lnTo>
                      <a:pt x="68" y="12"/>
                    </a:lnTo>
                    <a:lnTo>
                      <a:pt x="64" y="17"/>
                    </a:lnTo>
                    <a:lnTo>
                      <a:pt x="59" y="20"/>
                    </a:lnTo>
                    <a:lnTo>
                      <a:pt x="53" y="23"/>
                    </a:lnTo>
                    <a:lnTo>
                      <a:pt x="49" y="26"/>
                    </a:lnTo>
                    <a:lnTo>
                      <a:pt x="37" y="27"/>
                    </a:lnTo>
                    <a:lnTo>
                      <a:pt x="27" y="26"/>
                    </a:lnTo>
                    <a:lnTo>
                      <a:pt x="21" y="23"/>
                    </a:lnTo>
                    <a:lnTo>
                      <a:pt x="16" y="20"/>
                    </a:lnTo>
                    <a:lnTo>
                      <a:pt x="12" y="17"/>
                    </a:lnTo>
                    <a:lnTo>
                      <a:pt x="7" y="12"/>
                    </a:lnTo>
                    <a:lnTo>
                      <a:pt x="3" y="6"/>
                    </a:lnTo>
                    <a:lnTo>
                      <a:pt x="0" y="0"/>
                    </a:lnTo>
                    <a:lnTo>
                      <a:pt x="0" y="0"/>
                    </a:lnTo>
                    <a:lnTo>
                      <a:pt x="9" y="6"/>
                    </a:lnTo>
                    <a:lnTo>
                      <a:pt x="18" y="11"/>
                    </a:lnTo>
                    <a:lnTo>
                      <a:pt x="27" y="14"/>
                    </a:lnTo>
                    <a:lnTo>
                      <a:pt x="37" y="15"/>
                    </a:lnTo>
                    <a:lnTo>
                      <a:pt x="47" y="14"/>
                    </a:lnTo>
                    <a:lnTo>
                      <a:pt x="56" y="12"/>
                    </a:lnTo>
                    <a:lnTo>
                      <a:pt x="67" y="6"/>
                    </a:lnTo>
                    <a:lnTo>
                      <a:pt x="74" y="0"/>
                    </a:lnTo>
                    <a:lnTo>
                      <a:pt x="74" y="0"/>
                    </a:lnTo>
                    <a:close/>
                  </a:path>
                </a:pathLst>
              </a:custGeom>
              <a:solidFill>
                <a:srgbClr val="E0BA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32" name="Freeform 245">
                <a:extLst>
                  <a:ext uri="{FF2B5EF4-FFF2-40B4-BE49-F238E27FC236}">
                    <a16:creationId xmlns:a16="http://schemas.microsoft.com/office/drawing/2014/main" id="{234AEE7F-A804-4228-A9EC-A49174E41A38}"/>
                  </a:ext>
                </a:extLst>
              </p:cNvPr>
              <p:cNvSpPr>
                <a:spLocks/>
              </p:cNvSpPr>
              <p:nvPr/>
            </p:nvSpPr>
            <p:spPr bwMode="auto">
              <a:xfrm>
                <a:off x="3132138" y="735012"/>
                <a:ext cx="112713" cy="39687"/>
              </a:xfrm>
              <a:custGeom>
                <a:avLst/>
                <a:gdLst>
                  <a:gd name="T0" fmla="*/ 65 w 71"/>
                  <a:gd name="T1" fmla="*/ 6 h 25"/>
                  <a:gd name="T2" fmla="*/ 65 w 71"/>
                  <a:gd name="T3" fmla="*/ 6 h 25"/>
                  <a:gd name="T4" fmla="*/ 60 w 71"/>
                  <a:gd name="T5" fmla="*/ 2 h 25"/>
                  <a:gd name="T6" fmla="*/ 51 w 71"/>
                  <a:gd name="T7" fmla="*/ 0 h 25"/>
                  <a:gd name="T8" fmla="*/ 42 w 71"/>
                  <a:gd name="T9" fmla="*/ 0 h 25"/>
                  <a:gd name="T10" fmla="*/ 34 w 71"/>
                  <a:gd name="T11" fmla="*/ 2 h 25"/>
                  <a:gd name="T12" fmla="*/ 25 w 71"/>
                  <a:gd name="T13" fmla="*/ 5 h 25"/>
                  <a:gd name="T14" fmla="*/ 16 w 71"/>
                  <a:gd name="T15" fmla="*/ 8 h 25"/>
                  <a:gd name="T16" fmla="*/ 10 w 71"/>
                  <a:gd name="T17" fmla="*/ 14 h 25"/>
                  <a:gd name="T18" fmla="*/ 3 w 71"/>
                  <a:gd name="T19" fmla="*/ 20 h 25"/>
                  <a:gd name="T20" fmla="*/ 3 w 71"/>
                  <a:gd name="T21" fmla="*/ 20 h 25"/>
                  <a:gd name="T22" fmla="*/ 0 w 71"/>
                  <a:gd name="T23" fmla="*/ 24 h 25"/>
                  <a:gd name="T24" fmla="*/ 0 w 71"/>
                  <a:gd name="T25" fmla="*/ 25 h 25"/>
                  <a:gd name="T26" fmla="*/ 2 w 71"/>
                  <a:gd name="T27" fmla="*/ 25 h 25"/>
                  <a:gd name="T28" fmla="*/ 5 w 71"/>
                  <a:gd name="T29" fmla="*/ 25 h 25"/>
                  <a:gd name="T30" fmla="*/ 7 w 71"/>
                  <a:gd name="T31" fmla="*/ 22 h 25"/>
                  <a:gd name="T32" fmla="*/ 7 w 71"/>
                  <a:gd name="T33" fmla="*/ 22 h 25"/>
                  <a:gd name="T34" fmla="*/ 13 w 71"/>
                  <a:gd name="T35" fmla="*/ 18 h 25"/>
                  <a:gd name="T36" fmla="*/ 21 w 71"/>
                  <a:gd name="T37" fmla="*/ 15 h 25"/>
                  <a:gd name="T38" fmla="*/ 27 w 71"/>
                  <a:gd name="T39" fmla="*/ 12 h 25"/>
                  <a:gd name="T40" fmla="*/ 34 w 71"/>
                  <a:gd name="T41" fmla="*/ 11 h 25"/>
                  <a:gd name="T42" fmla="*/ 42 w 71"/>
                  <a:gd name="T43" fmla="*/ 11 h 25"/>
                  <a:gd name="T44" fmla="*/ 49 w 71"/>
                  <a:gd name="T45" fmla="*/ 11 h 25"/>
                  <a:gd name="T46" fmla="*/ 55 w 71"/>
                  <a:gd name="T47" fmla="*/ 14 h 25"/>
                  <a:gd name="T48" fmla="*/ 62 w 71"/>
                  <a:gd name="T49" fmla="*/ 15 h 25"/>
                  <a:gd name="T50" fmla="*/ 62 w 71"/>
                  <a:gd name="T51" fmla="*/ 15 h 25"/>
                  <a:gd name="T52" fmla="*/ 68 w 71"/>
                  <a:gd name="T53" fmla="*/ 17 h 25"/>
                  <a:gd name="T54" fmla="*/ 70 w 71"/>
                  <a:gd name="T55" fmla="*/ 17 h 25"/>
                  <a:gd name="T56" fmla="*/ 71 w 71"/>
                  <a:gd name="T57" fmla="*/ 15 h 25"/>
                  <a:gd name="T58" fmla="*/ 71 w 71"/>
                  <a:gd name="T59" fmla="*/ 14 h 25"/>
                  <a:gd name="T60" fmla="*/ 71 w 71"/>
                  <a:gd name="T61" fmla="*/ 11 h 25"/>
                  <a:gd name="T62" fmla="*/ 65 w 71"/>
                  <a:gd name="T63" fmla="*/ 6 h 25"/>
                  <a:gd name="T64" fmla="*/ 65 w 71"/>
                  <a:gd name="T65"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25">
                    <a:moveTo>
                      <a:pt x="65" y="6"/>
                    </a:moveTo>
                    <a:lnTo>
                      <a:pt x="65" y="6"/>
                    </a:lnTo>
                    <a:lnTo>
                      <a:pt x="60" y="2"/>
                    </a:lnTo>
                    <a:lnTo>
                      <a:pt x="51" y="0"/>
                    </a:lnTo>
                    <a:lnTo>
                      <a:pt x="42" y="0"/>
                    </a:lnTo>
                    <a:lnTo>
                      <a:pt x="34" y="2"/>
                    </a:lnTo>
                    <a:lnTo>
                      <a:pt x="25" y="5"/>
                    </a:lnTo>
                    <a:lnTo>
                      <a:pt x="16" y="8"/>
                    </a:lnTo>
                    <a:lnTo>
                      <a:pt x="10" y="14"/>
                    </a:lnTo>
                    <a:lnTo>
                      <a:pt x="3" y="20"/>
                    </a:lnTo>
                    <a:lnTo>
                      <a:pt x="3" y="20"/>
                    </a:lnTo>
                    <a:lnTo>
                      <a:pt x="0" y="24"/>
                    </a:lnTo>
                    <a:lnTo>
                      <a:pt x="0" y="25"/>
                    </a:lnTo>
                    <a:lnTo>
                      <a:pt x="2" y="25"/>
                    </a:lnTo>
                    <a:lnTo>
                      <a:pt x="5" y="25"/>
                    </a:lnTo>
                    <a:lnTo>
                      <a:pt x="7" y="22"/>
                    </a:lnTo>
                    <a:lnTo>
                      <a:pt x="7" y="22"/>
                    </a:lnTo>
                    <a:lnTo>
                      <a:pt x="13" y="18"/>
                    </a:lnTo>
                    <a:lnTo>
                      <a:pt x="21" y="15"/>
                    </a:lnTo>
                    <a:lnTo>
                      <a:pt x="27" y="12"/>
                    </a:lnTo>
                    <a:lnTo>
                      <a:pt x="34" y="11"/>
                    </a:lnTo>
                    <a:lnTo>
                      <a:pt x="42" y="11"/>
                    </a:lnTo>
                    <a:lnTo>
                      <a:pt x="49" y="11"/>
                    </a:lnTo>
                    <a:lnTo>
                      <a:pt x="55" y="14"/>
                    </a:lnTo>
                    <a:lnTo>
                      <a:pt x="62" y="15"/>
                    </a:lnTo>
                    <a:lnTo>
                      <a:pt x="62" y="15"/>
                    </a:lnTo>
                    <a:lnTo>
                      <a:pt x="68" y="17"/>
                    </a:lnTo>
                    <a:lnTo>
                      <a:pt x="70" y="17"/>
                    </a:lnTo>
                    <a:lnTo>
                      <a:pt x="71" y="15"/>
                    </a:lnTo>
                    <a:lnTo>
                      <a:pt x="71" y="14"/>
                    </a:lnTo>
                    <a:lnTo>
                      <a:pt x="71" y="11"/>
                    </a:lnTo>
                    <a:lnTo>
                      <a:pt x="65" y="6"/>
                    </a:lnTo>
                    <a:lnTo>
                      <a:pt x="65" y="6"/>
                    </a:lnTo>
                    <a:close/>
                  </a:path>
                </a:pathLst>
              </a:custGeom>
              <a:solidFill>
                <a:srgbClr val="AA77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33" name="Freeform 246">
                <a:extLst>
                  <a:ext uri="{FF2B5EF4-FFF2-40B4-BE49-F238E27FC236}">
                    <a16:creationId xmlns:a16="http://schemas.microsoft.com/office/drawing/2014/main" id="{638ADCFE-AB96-490E-A4C6-F844982237BB}"/>
                  </a:ext>
                </a:extLst>
              </p:cNvPr>
              <p:cNvSpPr>
                <a:spLocks/>
              </p:cNvSpPr>
              <p:nvPr/>
            </p:nvSpPr>
            <p:spPr bwMode="auto">
              <a:xfrm>
                <a:off x="3379788" y="735012"/>
                <a:ext cx="112713" cy="39687"/>
              </a:xfrm>
              <a:custGeom>
                <a:avLst/>
                <a:gdLst>
                  <a:gd name="T0" fmla="*/ 6 w 71"/>
                  <a:gd name="T1" fmla="*/ 6 h 25"/>
                  <a:gd name="T2" fmla="*/ 6 w 71"/>
                  <a:gd name="T3" fmla="*/ 6 h 25"/>
                  <a:gd name="T4" fmla="*/ 13 w 71"/>
                  <a:gd name="T5" fmla="*/ 2 h 25"/>
                  <a:gd name="T6" fmla="*/ 21 w 71"/>
                  <a:gd name="T7" fmla="*/ 0 h 25"/>
                  <a:gd name="T8" fmla="*/ 30 w 71"/>
                  <a:gd name="T9" fmla="*/ 0 h 25"/>
                  <a:gd name="T10" fmla="*/ 39 w 71"/>
                  <a:gd name="T11" fmla="*/ 2 h 25"/>
                  <a:gd name="T12" fmla="*/ 48 w 71"/>
                  <a:gd name="T13" fmla="*/ 5 h 25"/>
                  <a:gd name="T14" fmla="*/ 55 w 71"/>
                  <a:gd name="T15" fmla="*/ 8 h 25"/>
                  <a:gd name="T16" fmla="*/ 63 w 71"/>
                  <a:gd name="T17" fmla="*/ 14 h 25"/>
                  <a:gd name="T18" fmla="*/ 68 w 71"/>
                  <a:gd name="T19" fmla="*/ 20 h 25"/>
                  <a:gd name="T20" fmla="*/ 68 w 71"/>
                  <a:gd name="T21" fmla="*/ 20 h 25"/>
                  <a:gd name="T22" fmla="*/ 71 w 71"/>
                  <a:gd name="T23" fmla="*/ 24 h 25"/>
                  <a:gd name="T24" fmla="*/ 71 w 71"/>
                  <a:gd name="T25" fmla="*/ 25 h 25"/>
                  <a:gd name="T26" fmla="*/ 71 w 71"/>
                  <a:gd name="T27" fmla="*/ 25 h 25"/>
                  <a:gd name="T28" fmla="*/ 68 w 71"/>
                  <a:gd name="T29" fmla="*/ 25 h 25"/>
                  <a:gd name="T30" fmla="*/ 64 w 71"/>
                  <a:gd name="T31" fmla="*/ 22 h 25"/>
                  <a:gd name="T32" fmla="*/ 64 w 71"/>
                  <a:gd name="T33" fmla="*/ 22 h 25"/>
                  <a:gd name="T34" fmla="*/ 58 w 71"/>
                  <a:gd name="T35" fmla="*/ 18 h 25"/>
                  <a:gd name="T36" fmla="*/ 52 w 71"/>
                  <a:gd name="T37" fmla="*/ 15 h 25"/>
                  <a:gd name="T38" fmla="*/ 45 w 71"/>
                  <a:gd name="T39" fmla="*/ 12 h 25"/>
                  <a:gd name="T40" fmla="*/ 37 w 71"/>
                  <a:gd name="T41" fmla="*/ 11 h 25"/>
                  <a:gd name="T42" fmla="*/ 31 w 71"/>
                  <a:gd name="T43" fmla="*/ 11 h 25"/>
                  <a:gd name="T44" fmla="*/ 24 w 71"/>
                  <a:gd name="T45" fmla="*/ 11 h 25"/>
                  <a:gd name="T46" fmla="*/ 16 w 71"/>
                  <a:gd name="T47" fmla="*/ 14 h 25"/>
                  <a:gd name="T48" fmla="*/ 11 w 71"/>
                  <a:gd name="T49" fmla="*/ 15 h 25"/>
                  <a:gd name="T50" fmla="*/ 11 w 71"/>
                  <a:gd name="T51" fmla="*/ 15 h 25"/>
                  <a:gd name="T52" fmla="*/ 5 w 71"/>
                  <a:gd name="T53" fmla="*/ 17 h 25"/>
                  <a:gd name="T54" fmla="*/ 2 w 71"/>
                  <a:gd name="T55" fmla="*/ 17 h 25"/>
                  <a:gd name="T56" fmla="*/ 2 w 71"/>
                  <a:gd name="T57" fmla="*/ 15 h 25"/>
                  <a:gd name="T58" fmla="*/ 0 w 71"/>
                  <a:gd name="T59" fmla="*/ 14 h 25"/>
                  <a:gd name="T60" fmla="*/ 2 w 71"/>
                  <a:gd name="T61" fmla="*/ 11 h 25"/>
                  <a:gd name="T62" fmla="*/ 6 w 71"/>
                  <a:gd name="T63" fmla="*/ 6 h 25"/>
                  <a:gd name="T64" fmla="*/ 6 w 71"/>
                  <a:gd name="T65"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25">
                    <a:moveTo>
                      <a:pt x="6" y="6"/>
                    </a:moveTo>
                    <a:lnTo>
                      <a:pt x="6" y="6"/>
                    </a:lnTo>
                    <a:lnTo>
                      <a:pt x="13" y="2"/>
                    </a:lnTo>
                    <a:lnTo>
                      <a:pt x="21" y="0"/>
                    </a:lnTo>
                    <a:lnTo>
                      <a:pt x="30" y="0"/>
                    </a:lnTo>
                    <a:lnTo>
                      <a:pt x="39" y="2"/>
                    </a:lnTo>
                    <a:lnTo>
                      <a:pt x="48" y="5"/>
                    </a:lnTo>
                    <a:lnTo>
                      <a:pt x="55" y="8"/>
                    </a:lnTo>
                    <a:lnTo>
                      <a:pt x="63" y="14"/>
                    </a:lnTo>
                    <a:lnTo>
                      <a:pt x="68" y="20"/>
                    </a:lnTo>
                    <a:lnTo>
                      <a:pt x="68" y="20"/>
                    </a:lnTo>
                    <a:lnTo>
                      <a:pt x="71" y="24"/>
                    </a:lnTo>
                    <a:lnTo>
                      <a:pt x="71" y="25"/>
                    </a:lnTo>
                    <a:lnTo>
                      <a:pt x="71" y="25"/>
                    </a:lnTo>
                    <a:lnTo>
                      <a:pt x="68" y="25"/>
                    </a:lnTo>
                    <a:lnTo>
                      <a:pt x="64" y="22"/>
                    </a:lnTo>
                    <a:lnTo>
                      <a:pt x="64" y="22"/>
                    </a:lnTo>
                    <a:lnTo>
                      <a:pt x="58" y="18"/>
                    </a:lnTo>
                    <a:lnTo>
                      <a:pt x="52" y="15"/>
                    </a:lnTo>
                    <a:lnTo>
                      <a:pt x="45" y="12"/>
                    </a:lnTo>
                    <a:lnTo>
                      <a:pt x="37" y="11"/>
                    </a:lnTo>
                    <a:lnTo>
                      <a:pt x="31" y="11"/>
                    </a:lnTo>
                    <a:lnTo>
                      <a:pt x="24" y="11"/>
                    </a:lnTo>
                    <a:lnTo>
                      <a:pt x="16" y="14"/>
                    </a:lnTo>
                    <a:lnTo>
                      <a:pt x="11" y="15"/>
                    </a:lnTo>
                    <a:lnTo>
                      <a:pt x="11" y="15"/>
                    </a:lnTo>
                    <a:lnTo>
                      <a:pt x="5" y="17"/>
                    </a:lnTo>
                    <a:lnTo>
                      <a:pt x="2" y="17"/>
                    </a:lnTo>
                    <a:lnTo>
                      <a:pt x="2" y="15"/>
                    </a:lnTo>
                    <a:lnTo>
                      <a:pt x="0" y="14"/>
                    </a:lnTo>
                    <a:lnTo>
                      <a:pt x="2" y="11"/>
                    </a:lnTo>
                    <a:lnTo>
                      <a:pt x="6" y="6"/>
                    </a:lnTo>
                    <a:lnTo>
                      <a:pt x="6" y="6"/>
                    </a:lnTo>
                    <a:close/>
                  </a:path>
                </a:pathLst>
              </a:custGeom>
              <a:solidFill>
                <a:srgbClr val="AA77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34" name="Freeform 251">
                <a:extLst>
                  <a:ext uri="{FF2B5EF4-FFF2-40B4-BE49-F238E27FC236}">
                    <a16:creationId xmlns:a16="http://schemas.microsoft.com/office/drawing/2014/main" id="{B68CA641-2EEA-4F7A-8FA8-AB286F48FEC4}"/>
                  </a:ext>
                </a:extLst>
              </p:cNvPr>
              <p:cNvSpPr>
                <a:spLocks/>
              </p:cNvSpPr>
              <p:nvPr/>
            </p:nvSpPr>
            <p:spPr bwMode="auto">
              <a:xfrm>
                <a:off x="2890838" y="1941512"/>
                <a:ext cx="177800" cy="87312"/>
              </a:xfrm>
              <a:custGeom>
                <a:avLst/>
                <a:gdLst>
                  <a:gd name="T0" fmla="*/ 6 w 112"/>
                  <a:gd name="T1" fmla="*/ 55 h 55"/>
                  <a:gd name="T2" fmla="*/ 0 w 112"/>
                  <a:gd name="T3" fmla="*/ 31 h 55"/>
                  <a:gd name="T4" fmla="*/ 106 w 112"/>
                  <a:gd name="T5" fmla="*/ 0 h 55"/>
                  <a:gd name="T6" fmla="*/ 112 w 112"/>
                  <a:gd name="T7" fmla="*/ 24 h 55"/>
                  <a:gd name="T8" fmla="*/ 6 w 112"/>
                  <a:gd name="T9" fmla="*/ 55 h 55"/>
                </a:gdLst>
                <a:ahLst/>
                <a:cxnLst>
                  <a:cxn ang="0">
                    <a:pos x="T0" y="T1"/>
                  </a:cxn>
                  <a:cxn ang="0">
                    <a:pos x="T2" y="T3"/>
                  </a:cxn>
                  <a:cxn ang="0">
                    <a:pos x="T4" y="T5"/>
                  </a:cxn>
                  <a:cxn ang="0">
                    <a:pos x="T6" y="T7"/>
                  </a:cxn>
                  <a:cxn ang="0">
                    <a:pos x="T8" y="T9"/>
                  </a:cxn>
                </a:cxnLst>
                <a:rect l="0" t="0" r="r" b="b"/>
                <a:pathLst>
                  <a:path w="112" h="55">
                    <a:moveTo>
                      <a:pt x="6" y="55"/>
                    </a:moveTo>
                    <a:lnTo>
                      <a:pt x="0" y="31"/>
                    </a:lnTo>
                    <a:lnTo>
                      <a:pt x="106" y="0"/>
                    </a:lnTo>
                    <a:lnTo>
                      <a:pt x="112" y="24"/>
                    </a:lnTo>
                    <a:lnTo>
                      <a:pt x="6" y="55"/>
                    </a:lnTo>
                    <a:close/>
                  </a:path>
                </a:pathLst>
              </a:custGeom>
              <a:solidFill>
                <a:srgbClr val="CC1A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35" name="Freeform 252">
                <a:extLst>
                  <a:ext uri="{FF2B5EF4-FFF2-40B4-BE49-F238E27FC236}">
                    <a16:creationId xmlns:a16="http://schemas.microsoft.com/office/drawing/2014/main" id="{38F69363-8BBB-47B4-A80E-8A0017B95266}"/>
                  </a:ext>
                </a:extLst>
              </p:cNvPr>
              <p:cNvSpPr>
                <a:spLocks/>
              </p:cNvSpPr>
              <p:nvPr/>
            </p:nvSpPr>
            <p:spPr bwMode="auto">
              <a:xfrm>
                <a:off x="3579813" y="1941512"/>
                <a:ext cx="179388" cy="87312"/>
              </a:xfrm>
              <a:custGeom>
                <a:avLst/>
                <a:gdLst>
                  <a:gd name="T0" fmla="*/ 106 w 113"/>
                  <a:gd name="T1" fmla="*/ 55 h 55"/>
                  <a:gd name="T2" fmla="*/ 113 w 113"/>
                  <a:gd name="T3" fmla="*/ 31 h 55"/>
                  <a:gd name="T4" fmla="*/ 8 w 113"/>
                  <a:gd name="T5" fmla="*/ 0 h 55"/>
                  <a:gd name="T6" fmla="*/ 0 w 113"/>
                  <a:gd name="T7" fmla="*/ 24 h 55"/>
                  <a:gd name="T8" fmla="*/ 106 w 113"/>
                  <a:gd name="T9" fmla="*/ 55 h 55"/>
                </a:gdLst>
                <a:ahLst/>
                <a:cxnLst>
                  <a:cxn ang="0">
                    <a:pos x="T0" y="T1"/>
                  </a:cxn>
                  <a:cxn ang="0">
                    <a:pos x="T2" y="T3"/>
                  </a:cxn>
                  <a:cxn ang="0">
                    <a:pos x="T4" y="T5"/>
                  </a:cxn>
                  <a:cxn ang="0">
                    <a:pos x="T6" y="T7"/>
                  </a:cxn>
                  <a:cxn ang="0">
                    <a:pos x="T8" y="T9"/>
                  </a:cxn>
                </a:cxnLst>
                <a:rect l="0" t="0" r="r" b="b"/>
                <a:pathLst>
                  <a:path w="113" h="55">
                    <a:moveTo>
                      <a:pt x="106" y="55"/>
                    </a:moveTo>
                    <a:lnTo>
                      <a:pt x="113" y="31"/>
                    </a:lnTo>
                    <a:lnTo>
                      <a:pt x="8" y="0"/>
                    </a:lnTo>
                    <a:lnTo>
                      <a:pt x="0" y="24"/>
                    </a:lnTo>
                    <a:lnTo>
                      <a:pt x="106" y="55"/>
                    </a:lnTo>
                    <a:close/>
                  </a:path>
                </a:pathLst>
              </a:custGeom>
              <a:solidFill>
                <a:srgbClr val="CC1A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36" name="Rectangle 253">
                <a:extLst>
                  <a:ext uri="{FF2B5EF4-FFF2-40B4-BE49-F238E27FC236}">
                    <a16:creationId xmlns:a16="http://schemas.microsoft.com/office/drawing/2014/main" id="{2A0B5D58-C8E4-4180-A057-A8373473B804}"/>
                  </a:ext>
                </a:extLst>
              </p:cNvPr>
              <p:cNvSpPr>
                <a:spLocks noChangeArrowheads="1"/>
              </p:cNvSpPr>
              <p:nvPr/>
            </p:nvSpPr>
            <p:spPr bwMode="auto">
              <a:xfrm>
                <a:off x="3087688" y="1593850"/>
                <a:ext cx="479425" cy="149225"/>
              </a:xfrm>
              <a:prstGeom prst="rect">
                <a:avLst/>
              </a:prstGeom>
              <a:solidFill>
                <a:srgbClr val="CC1A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grpSp>
        <p:grpSp>
          <p:nvGrpSpPr>
            <p:cNvPr id="184" name="Group 205">
              <a:extLst>
                <a:ext uri="{FF2B5EF4-FFF2-40B4-BE49-F238E27FC236}">
                  <a16:creationId xmlns:a16="http://schemas.microsoft.com/office/drawing/2014/main" id="{758491F3-D036-4AE9-8B81-E82D224093CC}"/>
                </a:ext>
              </a:extLst>
            </p:cNvPr>
            <p:cNvGrpSpPr/>
            <p:nvPr/>
          </p:nvGrpSpPr>
          <p:grpSpPr>
            <a:xfrm>
              <a:off x="8904251" y="4551527"/>
              <a:ext cx="593867" cy="1028501"/>
              <a:chOff x="10114933" y="491043"/>
              <a:chExt cx="969962" cy="1679849"/>
            </a:xfrm>
          </p:grpSpPr>
          <p:grpSp>
            <p:nvGrpSpPr>
              <p:cNvPr id="185" name="Group 206">
                <a:extLst>
                  <a:ext uri="{FF2B5EF4-FFF2-40B4-BE49-F238E27FC236}">
                    <a16:creationId xmlns:a16="http://schemas.microsoft.com/office/drawing/2014/main" id="{FB472513-E916-4CE7-9D85-8030F2138A54}"/>
                  </a:ext>
                </a:extLst>
              </p:cNvPr>
              <p:cNvGrpSpPr/>
              <p:nvPr/>
            </p:nvGrpSpPr>
            <p:grpSpPr>
              <a:xfrm>
                <a:off x="10114933" y="491043"/>
                <a:ext cx="969962" cy="1655763"/>
                <a:chOff x="4214813" y="420687"/>
                <a:chExt cx="969962" cy="1655763"/>
              </a:xfrm>
            </p:grpSpPr>
            <p:sp>
              <p:nvSpPr>
                <p:cNvPr id="187" name="Freeform 254">
                  <a:extLst>
                    <a:ext uri="{FF2B5EF4-FFF2-40B4-BE49-F238E27FC236}">
                      <a16:creationId xmlns:a16="http://schemas.microsoft.com/office/drawing/2014/main" id="{40017BF9-53E2-4391-8C23-8C0266E9A7BE}"/>
                    </a:ext>
                  </a:extLst>
                </p:cNvPr>
                <p:cNvSpPr>
                  <a:spLocks/>
                </p:cNvSpPr>
                <p:nvPr/>
              </p:nvSpPr>
              <p:spPr bwMode="auto">
                <a:xfrm>
                  <a:off x="4233863" y="420687"/>
                  <a:ext cx="866775" cy="1177925"/>
                </a:xfrm>
                <a:custGeom>
                  <a:avLst/>
                  <a:gdLst>
                    <a:gd name="T0" fmla="*/ 272 w 546"/>
                    <a:gd name="T1" fmla="*/ 0 h 742"/>
                    <a:gd name="T2" fmla="*/ 233 w 546"/>
                    <a:gd name="T3" fmla="*/ 2 h 742"/>
                    <a:gd name="T4" fmla="*/ 199 w 546"/>
                    <a:gd name="T5" fmla="*/ 8 h 742"/>
                    <a:gd name="T6" fmla="*/ 167 w 546"/>
                    <a:gd name="T7" fmla="*/ 18 h 742"/>
                    <a:gd name="T8" fmla="*/ 137 w 546"/>
                    <a:gd name="T9" fmla="*/ 32 h 742"/>
                    <a:gd name="T10" fmla="*/ 112 w 546"/>
                    <a:gd name="T11" fmla="*/ 48 h 742"/>
                    <a:gd name="T12" fmla="*/ 88 w 546"/>
                    <a:gd name="T13" fmla="*/ 69 h 742"/>
                    <a:gd name="T14" fmla="*/ 69 w 546"/>
                    <a:gd name="T15" fmla="*/ 91 h 742"/>
                    <a:gd name="T16" fmla="*/ 51 w 546"/>
                    <a:gd name="T17" fmla="*/ 116 h 742"/>
                    <a:gd name="T18" fmla="*/ 24 w 546"/>
                    <a:gd name="T19" fmla="*/ 171 h 742"/>
                    <a:gd name="T20" fmla="*/ 8 w 546"/>
                    <a:gd name="T21" fmla="*/ 235 h 742"/>
                    <a:gd name="T22" fmla="*/ 0 w 546"/>
                    <a:gd name="T23" fmla="*/ 302 h 742"/>
                    <a:gd name="T24" fmla="*/ 3 w 546"/>
                    <a:gd name="T25" fmla="*/ 371 h 742"/>
                    <a:gd name="T26" fmla="*/ 14 w 546"/>
                    <a:gd name="T27" fmla="*/ 441 h 742"/>
                    <a:gd name="T28" fmla="*/ 31 w 546"/>
                    <a:gd name="T29" fmla="*/ 507 h 742"/>
                    <a:gd name="T30" fmla="*/ 58 w 546"/>
                    <a:gd name="T31" fmla="*/ 570 h 742"/>
                    <a:gd name="T32" fmla="*/ 89 w 546"/>
                    <a:gd name="T33" fmla="*/ 626 h 742"/>
                    <a:gd name="T34" fmla="*/ 128 w 546"/>
                    <a:gd name="T35" fmla="*/ 674 h 742"/>
                    <a:gd name="T36" fmla="*/ 173 w 546"/>
                    <a:gd name="T37" fmla="*/ 710 h 742"/>
                    <a:gd name="T38" fmla="*/ 208 w 546"/>
                    <a:gd name="T39" fmla="*/ 729 h 742"/>
                    <a:gd name="T40" fmla="*/ 233 w 546"/>
                    <a:gd name="T41" fmla="*/ 736 h 742"/>
                    <a:gd name="T42" fmla="*/ 260 w 546"/>
                    <a:gd name="T43" fmla="*/ 741 h 742"/>
                    <a:gd name="T44" fmla="*/ 274 w 546"/>
                    <a:gd name="T45" fmla="*/ 742 h 742"/>
                    <a:gd name="T46" fmla="*/ 300 w 546"/>
                    <a:gd name="T47" fmla="*/ 739 h 742"/>
                    <a:gd name="T48" fmla="*/ 327 w 546"/>
                    <a:gd name="T49" fmla="*/ 733 h 742"/>
                    <a:gd name="T50" fmla="*/ 351 w 546"/>
                    <a:gd name="T51" fmla="*/ 723 h 742"/>
                    <a:gd name="T52" fmla="*/ 397 w 546"/>
                    <a:gd name="T53" fmla="*/ 693 h 742"/>
                    <a:gd name="T54" fmla="*/ 439 w 546"/>
                    <a:gd name="T55" fmla="*/ 650 h 742"/>
                    <a:gd name="T56" fmla="*/ 474 w 546"/>
                    <a:gd name="T57" fmla="*/ 598 h 742"/>
                    <a:gd name="T58" fmla="*/ 502 w 546"/>
                    <a:gd name="T59" fmla="*/ 539 h 742"/>
                    <a:gd name="T60" fmla="*/ 525 w 546"/>
                    <a:gd name="T61" fmla="*/ 473 h 742"/>
                    <a:gd name="T62" fmla="*/ 540 w 546"/>
                    <a:gd name="T63" fmla="*/ 405 h 742"/>
                    <a:gd name="T64" fmla="*/ 546 w 546"/>
                    <a:gd name="T65" fmla="*/ 336 h 742"/>
                    <a:gd name="T66" fmla="*/ 544 w 546"/>
                    <a:gd name="T67" fmla="*/ 268 h 742"/>
                    <a:gd name="T68" fmla="*/ 532 w 546"/>
                    <a:gd name="T69" fmla="*/ 203 h 742"/>
                    <a:gd name="T70" fmla="*/ 510 w 546"/>
                    <a:gd name="T71" fmla="*/ 143 h 742"/>
                    <a:gd name="T72" fmla="*/ 488 w 546"/>
                    <a:gd name="T73" fmla="*/ 103 h 742"/>
                    <a:gd name="T74" fmla="*/ 468 w 546"/>
                    <a:gd name="T75" fmla="*/ 79 h 742"/>
                    <a:gd name="T76" fmla="*/ 446 w 546"/>
                    <a:gd name="T77" fmla="*/ 58 h 742"/>
                    <a:gd name="T78" fmla="*/ 422 w 546"/>
                    <a:gd name="T79" fmla="*/ 39 h 742"/>
                    <a:gd name="T80" fmla="*/ 394 w 546"/>
                    <a:gd name="T81" fmla="*/ 24 h 742"/>
                    <a:gd name="T82" fmla="*/ 363 w 546"/>
                    <a:gd name="T83" fmla="*/ 12 h 742"/>
                    <a:gd name="T84" fmla="*/ 330 w 546"/>
                    <a:gd name="T85" fmla="*/ 5 h 742"/>
                    <a:gd name="T86" fmla="*/ 293 w 546"/>
                    <a:gd name="T87" fmla="*/ 0 h 742"/>
                    <a:gd name="T88" fmla="*/ 272 w 546"/>
                    <a:gd name="T89"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6" h="742">
                      <a:moveTo>
                        <a:pt x="272" y="0"/>
                      </a:moveTo>
                      <a:lnTo>
                        <a:pt x="272" y="0"/>
                      </a:lnTo>
                      <a:lnTo>
                        <a:pt x="253" y="0"/>
                      </a:lnTo>
                      <a:lnTo>
                        <a:pt x="233" y="2"/>
                      </a:lnTo>
                      <a:lnTo>
                        <a:pt x="216" y="5"/>
                      </a:lnTo>
                      <a:lnTo>
                        <a:pt x="199" y="8"/>
                      </a:lnTo>
                      <a:lnTo>
                        <a:pt x="183" y="12"/>
                      </a:lnTo>
                      <a:lnTo>
                        <a:pt x="167" y="18"/>
                      </a:lnTo>
                      <a:lnTo>
                        <a:pt x="152" y="24"/>
                      </a:lnTo>
                      <a:lnTo>
                        <a:pt x="137" y="32"/>
                      </a:lnTo>
                      <a:lnTo>
                        <a:pt x="123" y="39"/>
                      </a:lnTo>
                      <a:lnTo>
                        <a:pt x="112" y="48"/>
                      </a:lnTo>
                      <a:lnTo>
                        <a:pt x="100" y="58"/>
                      </a:lnTo>
                      <a:lnTo>
                        <a:pt x="88" y="69"/>
                      </a:lnTo>
                      <a:lnTo>
                        <a:pt x="77" y="79"/>
                      </a:lnTo>
                      <a:lnTo>
                        <a:pt x="69" y="91"/>
                      </a:lnTo>
                      <a:lnTo>
                        <a:pt x="58" y="103"/>
                      </a:lnTo>
                      <a:lnTo>
                        <a:pt x="51" y="116"/>
                      </a:lnTo>
                      <a:lnTo>
                        <a:pt x="36" y="143"/>
                      </a:lnTo>
                      <a:lnTo>
                        <a:pt x="24" y="171"/>
                      </a:lnTo>
                      <a:lnTo>
                        <a:pt x="14" y="203"/>
                      </a:lnTo>
                      <a:lnTo>
                        <a:pt x="8" y="235"/>
                      </a:lnTo>
                      <a:lnTo>
                        <a:pt x="3" y="268"/>
                      </a:lnTo>
                      <a:lnTo>
                        <a:pt x="0" y="302"/>
                      </a:lnTo>
                      <a:lnTo>
                        <a:pt x="0" y="336"/>
                      </a:lnTo>
                      <a:lnTo>
                        <a:pt x="3" y="371"/>
                      </a:lnTo>
                      <a:lnTo>
                        <a:pt x="8" y="405"/>
                      </a:lnTo>
                      <a:lnTo>
                        <a:pt x="14" y="441"/>
                      </a:lnTo>
                      <a:lnTo>
                        <a:pt x="21" y="473"/>
                      </a:lnTo>
                      <a:lnTo>
                        <a:pt x="31" y="507"/>
                      </a:lnTo>
                      <a:lnTo>
                        <a:pt x="43" y="539"/>
                      </a:lnTo>
                      <a:lnTo>
                        <a:pt x="58" y="570"/>
                      </a:lnTo>
                      <a:lnTo>
                        <a:pt x="73" y="598"/>
                      </a:lnTo>
                      <a:lnTo>
                        <a:pt x="89" y="626"/>
                      </a:lnTo>
                      <a:lnTo>
                        <a:pt x="109" y="650"/>
                      </a:lnTo>
                      <a:lnTo>
                        <a:pt x="128" y="674"/>
                      </a:lnTo>
                      <a:lnTo>
                        <a:pt x="150" y="693"/>
                      </a:lnTo>
                      <a:lnTo>
                        <a:pt x="173" y="710"/>
                      </a:lnTo>
                      <a:lnTo>
                        <a:pt x="196" y="723"/>
                      </a:lnTo>
                      <a:lnTo>
                        <a:pt x="208" y="729"/>
                      </a:lnTo>
                      <a:lnTo>
                        <a:pt x="222" y="733"/>
                      </a:lnTo>
                      <a:lnTo>
                        <a:pt x="233" y="736"/>
                      </a:lnTo>
                      <a:lnTo>
                        <a:pt x="247" y="739"/>
                      </a:lnTo>
                      <a:lnTo>
                        <a:pt x="260" y="741"/>
                      </a:lnTo>
                      <a:lnTo>
                        <a:pt x="274" y="742"/>
                      </a:lnTo>
                      <a:lnTo>
                        <a:pt x="274" y="742"/>
                      </a:lnTo>
                      <a:lnTo>
                        <a:pt x="287" y="741"/>
                      </a:lnTo>
                      <a:lnTo>
                        <a:pt x="300" y="739"/>
                      </a:lnTo>
                      <a:lnTo>
                        <a:pt x="314" y="736"/>
                      </a:lnTo>
                      <a:lnTo>
                        <a:pt x="327" y="733"/>
                      </a:lnTo>
                      <a:lnTo>
                        <a:pt x="339" y="729"/>
                      </a:lnTo>
                      <a:lnTo>
                        <a:pt x="351" y="723"/>
                      </a:lnTo>
                      <a:lnTo>
                        <a:pt x="375" y="710"/>
                      </a:lnTo>
                      <a:lnTo>
                        <a:pt x="397" y="693"/>
                      </a:lnTo>
                      <a:lnTo>
                        <a:pt x="419" y="674"/>
                      </a:lnTo>
                      <a:lnTo>
                        <a:pt x="439" y="650"/>
                      </a:lnTo>
                      <a:lnTo>
                        <a:pt x="458" y="626"/>
                      </a:lnTo>
                      <a:lnTo>
                        <a:pt x="474" y="598"/>
                      </a:lnTo>
                      <a:lnTo>
                        <a:pt x="489" y="570"/>
                      </a:lnTo>
                      <a:lnTo>
                        <a:pt x="502" y="539"/>
                      </a:lnTo>
                      <a:lnTo>
                        <a:pt x="514" y="507"/>
                      </a:lnTo>
                      <a:lnTo>
                        <a:pt x="525" y="473"/>
                      </a:lnTo>
                      <a:lnTo>
                        <a:pt x="534" y="441"/>
                      </a:lnTo>
                      <a:lnTo>
                        <a:pt x="540" y="405"/>
                      </a:lnTo>
                      <a:lnTo>
                        <a:pt x="544" y="371"/>
                      </a:lnTo>
                      <a:lnTo>
                        <a:pt x="546" y="336"/>
                      </a:lnTo>
                      <a:lnTo>
                        <a:pt x="546" y="302"/>
                      </a:lnTo>
                      <a:lnTo>
                        <a:pt x="544" y="268"/>
                      </a:lnTo>
                      <a:lnTo>
                        <a:pt x="540" y="235"/>
                      </a:lnTo>
                      <a:lnTo>
                        <a:pt x="532" y="203"/>
                      </a:lnTo>
                      <a:lnTo>
                        <a:pt x="522" y="171"/>
                      </a:lnTo>
                      <a:lnTo>
                        <a:pt x="510" y="143"/>
                      </a:lnTo>
                      <a:lnTo>
                        <a:pt x="495" y="116"/>
                      </a:lnTo>
                      <a:lnTo>
                        <a:pt x="488" y="103"/>
                      </a:lnTo>
                      <a:lnTo>
                        <a:pt x="477" y="91"/>
                      </a:lnTo>
                      <a:lnTo>
                        <a:pt x="468" y="79"/>
                      </a:lnTo>
                      <a:lnTo>
                        <a:pt x="458" y="69"/>
                      </a:lnTo>
                      <a:lnTo>
                        <a:pt x="446" y="58"/>
                      </a:lnTo>
                      <a:lnTo>
                        <a:pt x="434" y="48"/>
                      </a:lnTo>
                      <a:lnTo>
                        <a:pt x="422" y="39"/>
                      </a:lnTo>
                      <a:lnTo>
                        <a:pt x="409" y="32"/>
                      </a:lnTo>
                      <a:lnTo>
                        <a:pt x="394" y="24"/>
                      </a:lnTo>
                      <a:lnTo>
                        <a:pt x="379" y="18"/>
                      </a:lnTo>
                      <a:lnTo>
                        <a:pt x="363" y="12"/>
                      </a:lnTo>
                      <a:lnTo>
                        <a:pt x="346" y="8"/>
                      </a:lnTo>
                      <a:lnTo>
                        <a:pt x="330" y="5"/>
                      </a:lnTo>
                      <a:lnTo>
                        <a:pt x="311" y="2"/>
                      </a:lnTo>
                      <a:lnTo>
                        <a:pt x="293" y="0"/>
                      </a:lnTo>
                      <a:lnTo>
                        <a:pt x="272" y="0"/>
                      </a:lnTo>
                      <a:lnTo>
                        <a:pt x="272" y="0"/>
                      </a:lnTo>
                      <a:close/>
                    </a:path>
                  </a:pathLst>
                </a:custGeom>
                <a:solidFill>
                  <a:srgbClr val="E89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188" name="Freeform 257">
                  <a:extLst>
                    <a:ext uri="{FF2B5EF4-FFF2-40B4-BE49-F238E27FC236}">
                      <a16:creationId xmlns:a16="http://schemas.microsoft.com/office/drawing/2014/main" id="{E6610133-CF5D-4178-AB0F-40193D1858BA}"/>
                    </a:ext>
                  </a:extLst>
                </p:cNvPr>
                <p:cNvSpPr>
                  <a:spLocks/>
                </p:cNvSpPr>
                <p:nvPr/>
              </p:nvSpPr>
              <p:spPr bwMode="auto">
                <a:xfrm>
                  <a:off x="4443413" y="1363662"/>
                  <a:ext cx="449263" cy="639762"/>
                </a:xfrm>
                <a:custGeom>
                  <a:avLst/>
                  <a:gdLst>
                    <a:gd name="T0" fmla="*/ 283 w 283"/>
                    <a:gd name="T1" fmla="*/ 0 h 403"/>
                    <a:gd name="T2" fmla="*/ 261 w 283"/>
                    <a:gd name="T3" fmla="*/ 403 h 403"/>
                    <a:gd name="T4" fmla="*/ 140 w 283"/>
                    <a:gd name="T5" fmla="*/ 403 h 403"/>
                    <a:gd name="T6" fmla="*/ 23 w 283"/>
                    <a:gd name="T7" fmla="*/ 403 h 403"/>
                    <a:gd name="T8" fmla="*/ 0 w 283"/>
                    <a:gd name="T9" fmla="*/ 0 h 403"/>
                    <a:gd name="T10" fmla="*/ 283 w 283"/>
                    <a:gd name="T11" fmla="*/ 0 h 403"/>
                  </a:gdLst>
                  <a:ahLst/>
                  <a:cxnLst>
                    <a:cxn ang="0">
                      <a:pos x="T0" y="T1"/>
                    </a:cxn>
                    <a:cxn ang="0">
                      <a:pos x="T2" y="T3"/>
                    </a:cxn>
                    <a:cxn ang="0">
                      <a:pos x="T4" y="T5"/>
                    </a:cxn>
                    <a:cxn ang="0">
                      <a:pos x="T6" y="T7"/>
                    </a:cxn>
                    <a:cxn ang="0">
                      <a:pos x="T8" y="T9"/>
                    </a:cxn>
                    <a:cxn ang="0">
                      <a:pos x="T10" y="T11"/>
                    </a:cxn>
                  </a:cxnLst>
                  <a:rect l="0" t="0" r="r" b="b"/>
                  <a:pathLst>
                    <a:path w="283" h="403">
                      <a:moveTo>
                        <a:pt x="283" y="0"/>
                      </a:moveTo>
                      <a:lnTo>
                        <a:pt x="261" y="403"/>
                      </a:lnTo>
                      <a:lnTo>
                        <a:pt x="140" y="403"/>
                      </a:lnTo>
                      <a:lnTo>
                        <a:pt x="23" y="403"/>
                      </a:lnTo>
                      <a:lnTo>
                        <a:pt x="0" y="0"/>
                      </a:lnTo>
                      <a:lnTo>
                        <a:pt x="283"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189" name="Freeform 258">
                  <a:extLst>
                    <a:ext uri="{FF2B5EF4-FFF2-40B4-BE49-F238E27FC236}">
                      <a16:creationId xmlns:a16="http://schemas.microsoft.com/office/drawing/2014/main" id="{240C4C25-BFA3-4B1E-AB12-EA9942CDB774}"/>
                    </a:ext>
                  </a:extLst>
                </p:cNvPr>
                <p:cNvSpPr>
                  <a:spLocks/>
                </p:cNvSpPr>
                <p:nvPr/>
              </p:nvSpPr>
              <p:spPr bwMode="auto">
                <a:xfrm>
                  <a:off x="4559300" y="1014412"/>
                  <a:ext cx="217488" cy="450850"/>
                </a:xfrm>
                <a:custGeom>
                  <a:avLst/>
                  <a:gdLst>
                    <a:gd name="T0" fmla="*/ 69 w 137"/>
                    <a:gd name="T1" fmla="*/ 0 h 284"/>
                    <a:gd name="T2" fmla="*/ 69 w 137"/>
                    <a:gd name="T3" fmla="*/ 0 h 284"/>
                    <a:gd name="T4" fmla="*/ 69 w 137"/>
                    <a:gd name="T5" fmla="*/ 0 h 284"/>
                    <a:gd name="T6" fmla="*/ 82 w 137"/>
                    <a:gd name="T7" fmla="*/ 1 h 284"/>
                    <a:gd name="T8" fmla="*/ 95 w 137"/>
                    <a:gd name="T9" fmla="*/ 6 h 284"/>
                    <a:gd name="T10" fmla="*/ 107 w 137"/>
                    <a:gd name="T11" fmla="*/ 12 h 284"/>
                    <a:gd name="T12" fmla="*/ 116 w 137"/>
                    <a:gd name="T13" fmla="*/ 20 h 284"/>
                    <a:gd name="T14" fmla="*/ 125 w 137"/>
                    <a:gd name="T15" fmla="*/ 29 h 284"/>
                    <a:gd name="T16" fmla="*/ 131 w 137"/>
                    <a:gd name="T17" fmla="*/ 41 h 284"/>
                    <a:gd name="T18" fmla="*/ 135 w 137"/>
                    <a:gd name="T19" fmla="*/ 55 h 284"/>
                    <a:gd name="T20" fmla="*/ 137 w 137"/>
                    <a:gd name="T21" fmla="*/ 68 h 284"/>
                    <a:gd name="T22" fmla="*/ 137 w 137"/>
                    <a:gd name="T23" fmla="*/ 217 h 284"/>
                    <a:gd name="T24" fmla="*/ 137 w 137"/>
                    <a:gd name="T25" fmla="*/ 217 h 284"/>
                    <a:gd name="T26" fmla="*/ 135 w 137"/>
                    <a:gd name="T27" fmla="*/ 230 h 284"/>
                    <a:gd name="T28" fmla="*/ 131 w 137"/>
                    <a:gd name="T29" fmla="*/ 242 h 284"/>
                    <a:gd name="T30" fmla="*/ 125 w 137"/>
                    <a:gd name="T31" fmla="*/ 254 h 284"/>
                    <a:gd name="T32" fmla="*/ 116 w 137"/>
                    <a:gd name="T33" fmla="*/ 264 h 284"/>
                    <a:gd name="T34" fmla="*/ 107 w 137"/>
                    <a:gd name="T35" fmla="*/ 273 h 284"/>
                    <a:gd name="T36" fmla="*/ 95 w 137"/>
                    <a:gd name="T37" fmla="*/ 279 h 284"/>
                    <a:gd name="T38" fmla="*/ 82 w 137"/>
                    <a:gd name="T39" fmla="*/ 284 h 284"/>
                    <a:gd name="T40" fmla="*/ 69 w 137"/>
                    <a:gd name="T41" fmla="*/ 284 h 284"/>
                    <a:gd name="T42" fmla="*/ 69 w 137"/>
                    <a:gd name="T43" fmla="*/ 284 h 284"/>
                    <a:gd name="T44" fmla="*/ 69 w 137"/>
                    <a:gd name="T45" fmla="*/ 284 h 284"/>
                    <a:gd name="T46" fmla="*/ 55 w 137"/>
                    <a:gd name="T47" fmla="*/ 284 h 284"/>
                    <a:gd name="T48" fmla="*/ 42 w 137"/>
                    <a:gd name="T49" fmla="*/ 279 h 284"/>
                    <a:gd name="T50" fmla="*/ 30 w 137"/>
                    <a:gd name="T51" fmla="*/ 273 h 284"/>
                    <a:gd name="T52" fmla="*/ 21 w 137"/>
                    <a:gd name="T53" fmla="*/ 264 h 284"/>
                    <a:gd name="T54" fmla="*/ 12 w 137"/>
                    <a:gd name="T55" fmla="*/ 254 h 284"/>
                    <a:gd name="T56" fmla="*/ 6 w 137"/>
                    <a:gd name="T57" fmla="*/ 242 h 284"/>
                    <a:gd name="T58" fmla="*/ 2 w 137"/>
                    <a:gd name="T59" fmla="*/ 230 h 284"/>
                    <a:gd name="T60" fmla="*/ 0 w 137"/>
                    <a:gd name="T61" fmla="*/ 217 h 284"/>
                    <a:gd name="T62" fmla="*/ 0 w 137"/>
                    <a:gd name="T63" fmla="*/ 68 h 284"/>
                    <a:gd name="T64" fmla="*/ 0 w 137"/>
                    <a:gd name="T65" fmla="*/ 68 h 284"/>
                    <a:gd name="T66" fmla="*/ 2 w 137"/>
                    <a:gd name="T67" fmla="*/ 55 h 284"/>
                    <a:gd name="T68" fmla="*/ 6 w 137"/>
                    <a:gd name="T69" fmla="*/ 41 h 284"/>
                    <a:gd name="T70" fmla="*/ 12 w 137"/>
                    <a:gd name="T71" fmla="*/ 29 h 284"/>
                    <a:gd name="T72" fmla="*/ 21 w 137"/>
                    <a:gd name="T73" fmla="*/ 20 h 284"/>
                    <a:gd name="T74" fmla="*/ 30 w 137"/>
                    <a:gd name="T75" fmla="*/ 12 h 284"/>
                    <a:gd name="T76" fmla="*/ 42 w 137"/>
                    <a:gd name="T77" fmla="*/ 6 h 284"/>
                    <a:gd name="T78" fmla="*/ 55 w 137"/>
                    <a:gd name="T79" fmla="*/ 1 h 284"/>
                    <a:gd name="T80" fmla="*/ 69 w 137"/>
                    <a:gd name="T81" fmla="*/ 0 h 284"/>
                    <a:gd name="T82" fmla="*/ 69 w 137"/>
                    <a:gd name="T8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 h="284">
                      <a:moveTo>
                        <a:pt x="69" y="0"/>
                      </a:moveTo>
                      <a:lnTo>
                        <a:pt x="69" y="0"/>
                      </a:lnTo>
                      <a:lnTo>
                        <a:pt x="69" y="0"/>
                      </a:lnTo>
                      <a:lnTo>
                        <a:pt x="82" y="1"/>
                      </a:lnTo>
                      <a:lnTo>
                        <a:pt x="95" y="6"/>
                      </a:lnTo>
                      <a:lnTo>
                        <a:pt x="107" y="12"/>
                      </a:lnTo>
                      <a:lnTo>
                        <a:pt x="116" y="20"/>
                      </a:lnTo>
                      <a:lnTo>
                        <a:pt x="125" y="29"/>
                      </a:lnTo>
                      <a:lnTo>
                        <a:pt x="131" y="41"/>
                      </a:lnTo>
                      <a:lnTo>
                        <a:pt x="135" y="55"/>
                      </a:lnTo>
                      <a:lnTo>
                        <a:pt x="137" y="68"/>
                      </a:lnTo>
                      <a:lnTo>
                        <a:pt x="137" y="217"/>
                      </a:lnTo>
                      <a:lnTo>
                        <a:pt x="137" y="217"/>
                      </a:lnTo>
                      <a:lnTo>
                        <a:pt x="135" y="230"/>
                      </a:lnTo>
                      <a:lnTo>
                        <a:pt x="131" y="242"/>
                      </a:lnTo>
                      <a:lnTo>
                        <a:pt x="125" y="254"/>
                      </a:lnTo>
                      <a:lnTo>
                        <a:pt x="116" y="264"/>
                      </a:lnTo>
                      <a:lnTo>
                        <a:pt x="107" y="273"/>
                      </a:lnTo>
                      <a:lnTo>
                        <a:pt x="95" y="279"/>
                      </a:lnTo>
                      <a:lnTo>
                        <a:pt x="82" y="284"/>
                      </a:lnTo>
                      <a:lnTo>
                        <a:pt x="69" y="284"/>
                      </a:lnTo>
                      <a:lnTo>
                        <a:pt x="69" y="284"/>
                      </a:lnTo>
                      <a:lnTo>
                        <a:pt x="69" y="284"/>
                      </a:lnTo>
                      <a:lnTo>
                        <a:pt x="55" y="284"/>
                      </a:lnTo>
                      <a:lnTo>
                        <a:pt x="42" y="279"/>
                      </a:lnTo>
                      <a:lnTo>
                        <a:pt x="30" y="273"/>
                      </a:lnTo>
                      <a:lnTo>
                        <a:pt x="21" y="264"/>
                      </a:lnTo>
                      <a:lnTo>
                        <a:pt x="12" y="254"/>
                      </a:lnTo>
                      <a:lnTo>
                        <a:pt x="6" y="242"/>
                      </a:lnTo>
                      <a:lnTo>
                        <a:pt x="2" y="230"/>
                      </a:lnTo>
                      <a:lnTo>
                        <a:pt x="0" y="217"/>
                      </a:lnTo>
                      <a:lnTo>
                        <a:pt x="0" y="68"/>
                      </a:lnTo>
                      <a:lnTo>
                        <a:pt x="0" y="68"/>
                      </a:lnTo>
                      <a:lnTo>
                        <a:pt x="2" y="55"/>
                      </a:lnTo>
                      <a:lnTo>
                        <a:pt x="6" y="41"/>
                      </a:lnTo>
                      <a:lnTo>
                        <a:pt x="12" y="29"/>
                      </a:lnTo>
                      <a:lnTo>
                        <a:pt x="21" y="20"/>
                      </a:lnTo>
                      <a:lnTo>
                        <a:pt x="30" y="12"/>
                      </a:lnTo>
                      <a:lnTo>
                        <a:pt x="42" y="6"/>
                      </a:lnTo>
                      <a:lnTo>
                        <a:pt x="55" y="1"/>
                      </a:lnTo>
                      <a:lnTo>
                        <a:pt x="69" y="0"/>
                      </a:lnTo>
                      <a:lnTo>
                        <a:pt x="69"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190" name="Freeform 259">
                  <a:extLst>
                    <a:ext uri="{FF2B5EF4-FFF2-40B4-BE49-F238E27FC236}">
                      <a16:creationId xmlns:a16="http://schemas.microsoft.com/office/drawing/2014/main" id="{639CD5BE-09A7-4664-9A3A-6D232827A3A9}"/>
                    </a:ext>
                  </a:extLst>
                </p:cNvPr>
                <p:cNvSpPr>
                  <a:spLocks/>
                </p:cNvSpPr>
                <p:nvPr/>
              </p:nvSpPr>
              <p:spPr bwMode="auto">
                <a:xfrm>
                  <a:off x="4814888" y="1363662"/>
                  <a:ext cx="365125" cy="374650"/>
                </a:xfrm>
                <a:custGeom>
                  <a:avLst/>
                  <a:gdLst>
                    <a:gd name="T0" fmla="*/ 15 w 230"/>
                    <a:gd name="T1" fmla="*/ 68 h 236"/>
                    <a:gd name="T2" fmla="*/ 178 w 230"/>
                    <a:gd name="T3" fmla="*/ 230 h 236"/>
                    <a:gd name="T4" fmla="*/ 178 w 230"/>
                    <a:gd name="T5" fmla="*/ 230 h 236"/>
                    <a:gd name="T6" fmla="*/ 181 w 230"/>
                    <a:gd name="T7" fmla="*/ 233 h 236"/>
                    <a:gd name="T8" fmla="*/ 187 w 230"/>
                    <a:gd name="T9" fmla="*/ 235 h 236"/>
                    <a:gd name="T10" fmla="*/ 191 w 230"/>
                    <a:gd name="T11" fmla="*/ 236 h 236"/>
                    <a:gd name="T12" fmla="*/ 196 w 230"/>
                    <a:gd name="T13" fmla="*/ 235 h 236"/>
                    <a:gd name="T14" fmla="*/ 206 w 230"/>
                    <a:gd name="T15" fmla="*/ 230 h 236"/>
                    <a:gd name="T16" fmla="*/ 217 w 230"/>
                    <a:gd name="T17" fmla="*/ 223 h 236"/>
                    <a:gd name="T18" fmla="*/ 224 w 230"/>
                    <a:gd name="T19" fmla="*/ 214 h 236"/>
                    <a:gd name="T20" fmla="*/ 230 w 230"/>
                    <a:gd name="T21" fmla="*/ 203 h 236"/>
                    <a:gd name="T22" fmla="*/ 230 w 230"/>
                    <a:gd name="T23" fmla="*/ 199 h 236"/>
                    <a:gd name="T24" fmla="*/ 230 w 230"/>
                    <a:gd name="T25" fmla="*/ 194 h 236"/>
                    <a:gd name="T26" fmla="*/ 230 w 230"/>
                    <a:gd name="T27" fmla="*/ 190 h 236"/>
                    <a:gd name="T28" fmla="*/ 227 w 230"/>
                    <a:gd name="T29" fmla="*/ 186 h 236"/>
                    <a:gd name="T30" fmla="*/ 90 w 230"/>
                    <a:gd name="T31" fmla="*/ 20 h 236"/>
                    <a:gd name="T32" fmla="*/ 90 w 230"/>
                    <a:gd name="T33" fmla="*/ 20 h 236"/>
                    <a:gd name="T34" fmla="*/ 82 w 230"/>
                    <a:gd name="T35" fmla="*/ 13 h 236"/>
                    <a:gd name="T36" fmla="*/ 73 w 230"/>
                    <a:gd name="T37" fmla="*/ 6 h 236"/>
                    <a:gd name="T38" fmla="*/ 62 w 230"/>
                    <a:gd name="T39" fmla="*/ 1 h 236"/>
                    <a:gd name="T40" fmla="*/ 53 w 230"/>
                    <a:gd name="T41" fmla="*/ 0 h 236"/>
                    <a:gd name="T42" fmla="*/ 43 w 230"/>
                    <a:gd name="T43" fmla="*/ 0 h 236"/>
                    <a:gd name="T44" fmla="*/ 34 w 230"/>
                    <a:gd name="T45" fmla="*/ 1 h 236"/>
                    <a:gd name="T46" fmla="*/ 25 w 230"/>
                    <a:gd name="T47" fmla="*/ 3 h 236"/>
                    <a:gd name="T48" fmla="*/ 18 w 230"/>
                    <a:gd name="T49" fmla="*/ 7 h 236"/>
                    <a:gd name="T50" fmla="*/ 12 w 230"/>
                    <a:gd name="T51" fmla="*/ 13 h 236"/>
                    <a:gd name="T52" fmla="*/ 6 w 230"/>
                    <a:gd name="T53" fmla="*/ 19 h 236"/>
                    <a:gd name="T54" fmla="*/ 1 w 230"/>
                    <a:gd name="T55" fmla="*/ 26 h 236"/>
                    <a:gd name="T56" fmla="*/ 0 w 230"/>
                    <a:gd name="T57" fmla="*/ 34 h 236"/>
                    <a:gd name="T58" fmla="*/ 0 w 230"/>
                    <a:gd name="T59" fmla="*/ 43 h 236"/>
                    <a:gd name="T60" fmla="*/ 1 w 230"/>
                    <a:gd name="T61" fmla="*/ 50 h 236"/>
                    <a:gd name="T62" fmla="*/ 7 w 230"/>
                    <a:gd name="T63" fmla="*/ 59 h 236"/>
                    <a:gd name="T64" fmla="*/ 15 w 230"/>
                    <a:gd name="T65" fmla="*/ 68 h 236"/>
                    <a:gd name="T66" fmla="*/ 15 w 230"/>
                    <a:gd name="T67" fmla="*/ 6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 h="236">
                      <a:moveTo>
                        <a:pt x="15" y="68"/>
                      </a:moveTo>
                      <a:lnTo>
                        <a:pt x="178" y="230"/>
                      </a:lnTo>
                      <a:lnTo>
                        <a:pt x="178" y="230"/>
                      </a:lnTo>
                      <a:lnTo>
                        <a:pt x="181" y="233"/>
                      </a:lnTo>
                      <a:lnTo>
                        <a:pt x="187" y="235"/>
                      </a:lnTo>
                      <a:lnTo>
                        <a:pt x="191" y="236"/>
                      </a:lnTo>
                      <a:lnTo>
                        <a:pt x="196" y="235"/>
                      </a:lnTo>
                      <a:lnTo>
                        <a:pt x="206" y="230"/>
                      </a:lnTo>
                      <a:lnTo>
                        <a:pt x="217" y="223"/>
                      </a:lnTo>
                      <a:lnTo>
                        <a:pt x="224" y="214"/>
                      </a:lnTo>
                      <a:lnTo>
                        <a:pt x="230" y="203"/>
                      </a:lnTo>
                      <a:lnTo>
                        <a:pt x="230" y="199"/>
                      </a:lnTo>
                      <a:lnTo>
                        <a:pt x="230" y="194"/>
                      </a:lnTo>
                      <a:lnTo>
                        <a:pt x="230" y="190"/>
                      </a:lnTo>
                      <a:lnTo>
                        <a:pt x="227" y="186"/>
                      </a:lnTo>
                      <a:lnTo>
                        <a:pt x="90" y="20"/>
                      </a:lnTo>
                      <a:lnTo>
                        <a:pt x="90" y="20"/>
                      </a:lnTo>
                      <a:lnTo>
                        <a:pt x="82" y="13"/>
                      </a:lnTo>
                      <a:lnTo>
                        <a:pt x="73" y="6"/>
                      </a:lnTo>
                      <a:lnTo>
                        <a:pt x="62" y="1"/>
                      </a:lnTo>
                      <a:lnTo>
                        <a:pt x="53" y="0"/>
                      </a:lnTo>
                      <a:lnTo>
                        <a:pt x="43" y="0"/>
                      </a:lnTo>
                      <a:lnTo>
                        <a:pt x="34" y="1"/>
                      </a:lnTo>
                      <a:lnTo>
                        <a:pt x="25" y="3"/>
                      </a:lnTo>
                      <a:lnTo>
                        <a:pt x="18" y="7"/>
                      </a:lnTo>
                      <a:lnTo>
                        <a:pt x="12" y="13"/>
                      </a:lnTo>
                      <a:lnTo>
                        <a:pt x="6" y="19"/>
                      </a:lnTo>
                      <a:lnTo>
                        <a:pt x="1" y="26"/>
                      </a:lnTo>
                      <a:lnTo>
                        <a:pt x="0" y="34"/>
                      </a:lnTo>
                      <a:lnTo>
                        <a:pt x="0" y="43"/>
                      </a:lnTo>
                      <a:lnTo>
                        <a:pt x="1" y="50"/>
                      </a:lnTo>
                      <a:lnTo>
                        <a:pt x="7" y="59"/>
                      </a:lnTo>
                      <a:lnTo>
                        <a:pt x="15" y="68"/>
                      </a:lnTo>
                      <a:lnTo>
                        <a:pt x="15" y="68"/>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191" name="Freeform 260">
                  <a:extLst>
                    <a:ext uri="{FF2B5EF4-FFF2-40B4-BE49-F238E27FC236}">
                      <a16:creationId xmlns:a16="http://schemas.microsoft.com/office/drawing/2014/main" id="{F69071B5-5CF8-40EF-A3A1-622D0FA8DD9E}"/>
                    </a:ext>
                  </a:extLst>
                </p:cNvPr>
                <p:cNvSpPr>
                  <a:spLocks/>
                </p:cNvSpPr>
                <p:nvPr/>
              </p:nvSpPr>
              <p:spPr bwMode="auto">
                <a:xfrm>
                  <a:off x="4559300" y="1214437"/>
                  <a:ext cx="217488" cy="134937"/>
                </a:xfrm>
                <a:custGeom>
                  <a:avLst/>
                  <a:gdLst>
                    <a:gd name="T0" fmla="*/ 137 w 137"/>
                    <a:gd name="T1" fmla="*/ 43 h 85"/>
                    <a:gd name="T2" fmla="*/ 137 w 137"/>
                    <a:gd name="T3" fmla="*/ 43 h 85"/>
                    <a:gd name="T4" fmla="*/ 137 w 137"/>
                    <a:gd name="T5" fmla="*/ 43 h 85"/>
                    <a:gd name="T6" fmla="*/ 135 w 137"/>
                    <a:gd name="T7" fmla="*/ 52 h 85"/>
                    <a:gd name="T8" fmla="*/ 131 w 137"/>
                    <a:gd name="T9" fmla="*/ 61 h 85"/>
                    <a:gd name="T10" fmla="*/ 124 w 137"/>
                    <a:gd name="T11" fmla="*/ 68 h 85"/>
                    <a:gd name="T12" fmla="*/ 116 w 137"/>
                    <a:gd name="T13" fmla="*/ 74 h 85"/>
                    <a:gd name="T14" fmla="*/ 106 w 137"/>
                    <a:gd name="T15" fmla="*/ 79 h 85"/>
                    <a:gd name="T16" fmla="*/ 94 w 137"/>
                    <a:gd name="T17" fmla="*/ 83 h 85"/>
                    <a:gd name="T18" fmla="*/ 82 w 137"/>
                    <a:gd name="T19" fmla="*/ 85 h 85"/>
                    <a:gd name="T20" fmla="*/ 69 w 137"/>
                    <a:gd name="T21" fmla="*/ 85 h 85"/>
                    <a:gd name="T22" fmla="*/ 57 w 137"/>
                    <a:gd name="T23" fmla="*/ 85 h 85"/>
                    <a:gd name="T24" fmla="*/ 43 w 137"/>
                    <a:gd name="T25" fmla="*/ 83 h 85"/>
                    <a:gd name="T26" fmla="*/ 31 w 137"/>
                    <a:gd name="T27" fmla="*/ 79 h 85"/>
                    <a:gd name="T28" fmla="*/ 23 w 137"/>
                    <a:gd name="T29" fmla="*/ 74 h 85"/>
                    <a:gd name="T30" fmla="*/ 14 w 137"/>
                    <a:gd name="T31" fmla="*/ 68 h 85"/>
                    <a:gd name="T32" fmla="*/ 6 w 137"/>
                    <a:gd name="T33" fmla="*/ 61 h 85"/>
                    <a:gd name="T34" fmla="*/ 2 w 137"/>
                    <a:gd name="T35" fmla="*/ 52 h 85"/>
                    <a:gd name="T36" fmla="*/ 0 w 137"/>
                    <a:gd name="T37" fmla="*/ 43 h 85"/>
                    <a:gd name="T38" fmla="*/ 0 w 137"/>
                    <a:gd name="T39" fmla="*/ 43 h 85"/>
                    <a:gd name="T40" fmla="*/ 0 w 137"/>
                    <a:gd name="T41" fmla="*/ 43 h 85"/>
                    <a:gd name="T42" fmla="*/ 2 w 137"/>
                    <a:gd name="T43" fmla="*/ 33 h 85"/>
                    <a:gd name="T44" fmla="*/ 6 w 137"/>
                    <a:gd name="T45" fmla="*/ 24 h 85"/>
                    <a:gd name="T46" fmla="*/ 14 w 137"/>
                    <a:gd name="T47" fmla="*/ 16 h 85"/>
                    <a:gd name="T48" fmla="*/ 23 w 137"/>
                    <a:gd name="T49" fmla="*/ 10 h 85"/>
                    <a:gd name="T50" fmla="*/ 31 w 137"/>
                    <a:gd name="T51" fmla="*/ 6 h 85"/>
                    <a:gd name="T52" fmla="*/ 43 w 137"/>
                    <a:gd name="T53" fmla="*/ 3 h 85"/>
                    <a:gd name="T54" fmla="*/ 57 w 137"/>
                    <a:gd name="T55" fmla="*/ 0 h 85"/>
                    <a:gd name="T56" fmla="*/ 69 w 137"/>
                    <a:gd name="T57" fmla="*/ 0 h 85"/>
                    <a:gd name="T58" fmla="*/ 82 w 137"/>
                    <a:gd name="T59" fmla="*/ 0 h 85"/>
                    <a:gd name="T60" fmla="*/ 94 w 137"/>
                    <a:gd name="T61" fmla="*/ 3 h 85"/>
                    <a:gd name="T62" fmla="*/ 106 w 137"/>
                    <a:gd name="T63" fmla="*/ 6 h 85"/>
                    <a:gd name="T64" fmla="*/ 116 w 137"/>
                    <a:gd name="T65" fmla="*/ 10 h 85"/>
                    <a:gd name="T66" fmla="*/ 124 w 137"/>
                    <a:gd name="T67" fmla="*/ 16 h 85"/>
                    <a:gd name="T68" fmla="*/ 131 w 137"/>
                    <a:gd name="T69" fmla="*/ 24 h 85"/>
                    <a:gd name="T70" fmla="*/ 135 w 137"/>
                    <a:gd name="T71" fmla="*/ 33 h 85"/>
                    <a:gd name="T72" fmla="*/ 137 w 137"/>
                    <a:gd name="T73" fmla="*/ 43 h 85"/>
                    <a:gd name="T74" fmla="*/ 137 w 137"/>
                    <a:gd name="T75"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7" h="85">
                      <a:moveTo>
                        <a:pt x="137" y="43"/>
                      </a:moveTo>
                      <a:lnTo>
                        <a:pt x="137" y="43"/>
                      </a:lnTo>
                      <a:lnTo>
                        <a:pt x="137" y="43"/>
                      </a:lnTo>
                      <a:lnTo>
                        <a:pt x="135" y="52"/>
                      </a:lnTo>
                      <a:lnTo>
                        <a:pt x="131" y="61"/>
                      </a:lnTo>
                      <a:lnTo>
                        <a:pt x="124" y="68"/>
                      </a:lnTo>
                      <a:lnTo>
                        <a:pt x="116" y="74"/>
                      </a:lnTo>
                      <a:lnTo>
                        <a:pt x="106" y="79"/>
                      </a:lnTo>
                      <a:lnTo>
                        <a:pt x="94" y="83"/>
                      </a:lnTo>
                      <a:lnTo>
                        <a:pt x="82" y="85"/>
                      </a:lnTo>
                      <a:lnTo>
                        <a:pt x="69" y="85"/>
                      </a:lnTo>
                      <a:lnTo>
                        <a:pt x="57" y="85"/>
                      </a:lnTo>
                      <a:lnTo>
                        <a:pt x="43" y="83"/>
                      </a:lnTo>
                      <a:lnTo>
                        <a:pt x="31" y="79"/>
                      </a:lnTo>
                      <a:lnTo>
                        <a:pt x="23" y="74"/>
                      </a:lnTo>
                      <a:lnTo>
                        <a:pt x="14" y="68"/>
                      </a:lnTo>
                      <a:lnTo>
                        <a:pt x="6" y="61"/>
                      </a:lnTo>
                      <a:lnTo>
                        <a:pt x="2" y="52"/>
                      </a:lnTo>
                      <a:lnTo>
                        <a:pt x="0" y="43"/>
                      </a:lnTo>
                      <a:lnTo>
                        <a:pt x="0" y="43"/>
                      </a:lnTo>
                      <a:lnTo>
                        <a:pt x="0" y="43"/>
                      </a:lnTo>
                      <a:lnTo>
                        <a:pt x="2" y="33"/>
                      </a:lnTo>
                      <a:lnTo>
                        <a:pt x="6" y="24"/>
                      </a:lnTo>
                      <a:lnTo>
                        <a:pt x="14" y="16"/>
                      </a:lnTo>
                      <a:lnTo>
                        <a:pt x="23" y="10"/>
                      </a:lnTo>
                      <a:lnTo>
                        <a:pt x="31" y="6"/>
                      </a:lnTo>
                      <a:lnTo>
                        <a:pt x="43" y="3"/>
                      </a:lnTo>
                      <a:lnTo>
                        <a:pt x="57" y="0"/>
                      </a:lnTo>
                      <a:lnTo>
                        <a:pt x="69" y="0"/>
                      </a:lnTo>
                      <a:lnTo>
                        <a:pt x="82" y="0"/>
                      </a:lnTo>
                      <a:lnTo>
                        <a:pt x="94" y="3"/>
                      </a:lnTo>
                      <a:lnTo>
                        <a:pt x="106" y="6"/>
                      </a:lnTo>
                      <a:lnTo>
                        <a:pt x="116" y="10"/>
                      </a:lnTo>
                      <a:lnTo>
                        <a:pt x="124" y="16"/>
                      </a:lnTo>
                      <a:lnTo>
                        <a:pt x="131" y="24"/>
                      </a:lnTo>
                      <a:lnTo>
                        <a:pt x="135" y="33"/>
                      </a:lnTo>
                      <a:lnTo>
                        <a:pt x="137" y="43"/>
                      </a:lnTo>
                      <a:lnTo>
                        <a:pt x="137" y="43"/>
                      </a:lnTo>
                      <a:close/>
                    </a:path>
                  </a:pathLst>
                </a:custGeom>
                <a:solidFill>
                  <a:srgbClr val="E0BA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192" name="Freeform 261">
                  <a:extLst>
                    <a:ext uri="{FF2B5EF4-FFF2-40B4-BE49-F238E27FC236}">
                      <a16:creationId xmlns:a16="http://schemas.microsoft.com/office/drawing/2014/main" id="{4061E9D8-43E2-49F9-905F-94F93DB19983}"/>
                    </a:ext>
                  </a:extLst>
                </p:cNvPr>
                <p:cNvSpPr>
                  <a:spLocks/>
                </p:cNvSpPr>
                <p:nvPr/>
              </p:nvSpPr>
              <p:spPr bwMode="auto">
                <a:xfrm>
                  <a:off x="4267200" y="454025"/>
                  <a:ext cx="801688" cy="858837"/>
                </a:xfrm>
                <a:custGeom>
                  <a:avLst/>
                  <a:gdLst>
                    <a:gd name="T0" fmla="*/ 253 w 505"/>
                    <a:gd name="T1" fmla="*/ 0 h 541"/>
                    <a:gd name="T2" fmla="*/ 201 w 505"/>
                    <a:gd name="T3" fmla="*/ 3 h 541"/>
                    <a:gd name="T4" fmla="*/ 156 w 505"/>
                    <a:gd name="T5" fmla="*/ 12 h 541"/>
                    <a:gd name="T6" fmla="*/ 117 w 505"/>
                    <a:gd name="T7" fmla="*/ 26 h 541"/>
                    <a:gd name="T8" fmla="*/ 85 w 505"/>
                    <a:gd name="T9" fmla="*/ 45 h 541"/>
                    <a:gd name="T10" fmla="*/ 58 w 505"/>
                    <a:gd name="T11" fmla="*/ 67 h 541"/>
                    <a:gd name="T12" fmla="*/ 37 w 505"/>
                    <a:gd name="T13" fmla="*/ 94 h 541"/>
                    <a:gd name="T14" fmla="*/ 22 w 505"/>
                    <a:gd name="T15" fmla="*/ 122 h 541"/>
                    <a:gd name="T16" fmla="*/ 10 w 505"/>
                    <a:gd name="T17" fmla="*/ 152 h 541"/>
                    <a:gd name="T18" fmla="*/ 3 w 505"/>
                    <a:gd name="T19" fmla="*/ 183 h 541"/>
                    <a:gd name="T20" fmla="*/ 0 w 505"/>
                    <a:gd name="T21" fmla="*/ 214 h 541"/>
                    <a:gd name="T22" fmla="*/ 3 w 505"/>
                    <a:gd name="T23" fmla="*/ 277 h 541"/>
                    <a:gd name="T24" fmla="*/ 15 w 505"/>
                    <a:gd name="T25" fmla="*/ 333 h 541"/>
                    <a:gd name="T26" fmla="*/ 34 w 505"/>
                    <a:gd name="T27" fmla="*/ 378 h 541"/>
                    <a:gd name="T28" fmla="*/ 49 w 505"/>
                    <a:gd name="T29" fmla="*/ 402 h 541"/>
                    <a:gd name="T30" fmla="*/ 80 w 505"/>
                    <a:gd name="T31" fmla="*/ 443 h 541"/>
                    <a:gd name="T32" fmla="*/ 111 w 505"/>
                    <a:gd name="T33" fmla="*/ 475 h 541"/>
                    <a:gd name="T34" fmla="*/ 144 w 505"/>
                    <a:gd name="T35" fmla="*/ 500 h 541"/>
                    <a:gd name="T36" fmla="*/ 174 w 505"/>
                    <a:gd name="T37" fmla="*/ 518 h 541"/>
                    <a:gd name="T38" fmla="*/ 202 w 505"/>
                    <a:gd name="T39" fmla="*/ 531 h 541"/>
                    <a:gd name="T40" fmla="*/ 236 w 505"/>
                    <a:gd name="T41" fmla="*/ 540 h 541"/>
                    <a:gd name="T42" fmla="*/ 253 w 505"/>
                    <a:gd name="T43" fmla="*/ 541 h 541"/>
                    <a:gd name="T44" fmla="*/ 291 w 505"/>
                    <a:gd name="T45" fmla="*/ 536 h 541"/>
                    <a:gd name="T46" fmla="*/ 318 w 505"/>
                    <a:gd name="T47" fmla="*/ 525 h 541"/>
                    <a:gd name="T48" fmla="*/ 346 w 505"/>
                    <a:gd name="T49" fmla="*/ 510 h 541"/>
                    <a:gd name="T50" fmla="*/ 377 w 505"/>
                    <a:gd name="T51" fmla="*/ 488 h 541"/>
                    <a:gd name="T52" fmla="*/ 409 w 505"/>
                    <a:gd name="T53" fmla="*/ 460 h 541"/>
                    <a:gd name="T54" fmla="*/ 441 w 505"/>
                    <a:gd name="T55" fmla="*/ 424 h 541"/>
                    <a:gd name="T56" fmla="*/ 471 w 505"/>
                    <a:gd name="T57" fmla="*/ 378 h 541"/>
                    <a:gd name="T58" fmla="*/ 481 w 505"/>
                    <a:gd name="T59" fmla="*/ 357 h 541"/>
                    <a:gd name="T60" fmla="*/ 498 w 505"/>
                    <a:gd name="T61" fmla="*/ 307 h 541"/>
                    <a:gd name="T62" fmla="*/ 505 w 505"/>
                    <a:gd name="T63" fmla="*/ 247 h 541"/>
                    <a:gd name="T64" fmla="*/ 504 w 505"/>
                    <a:gd name="T65" fmla="*/ 199 h 541"/>
                    <a:gd name="T66" fmla="*/ 499 w 505"/>
                    <a:gd name="T67" fmla="*/ 167 h 541"/>
                    <a:gd name="T68" fmla="*/ 490 w 505"/>
                    <a:gd name="T69" fmla="*/ 137 h 541"/>
                    <a:gd name="T70" fmla="*/ 477 w 505"/>
                    <a:gd name="T71" fmla="*/ 107 h 541"/>
                    <a:gd name="T72" fmla="*/ 458 w 505"/>
                    <a:gd name="T73" fmla="*/ 81 h 541"/>
                    <a:gd name="T74" fmla="*/ 434 w 505"/>
                    <a:gd name="T75" fmla="*/ 55 h 541"/>
                    <a:gd name="T76" fmla="*/ 406 w 505"/>
                    <a:gd name="T77" fmla="*/ 34 h 541"/>
                    <a:gd name="T78" fmla="*/ 370 w 505"/>
                    <a:gd name="T79" fmla="*/ 18 h 541"/>
                    <a:gd name="T80" fmla="*/ 328 w 505"/>
                    <a:gd name="T81" fmla="*/ 6 h 541"/>
                    <a:gd name="T82" fmla="*/ 279 w 505"/>
                    <a:gd name="T83" fmla="*/ 0 h 541"/>
                    <a:gd name="T84" fmla="*/ 253 w 505"/>
                    <a:gd name="T8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5" h="541">
                      <a:moveTo>
                        <a:pt x="253" y="0"/>
                      </a:moveTo>
                      <a:lnTo>
                        <a:pt x="253" y="0"/>
                      </a:lnTo>
                      <a:lnTo>
                        <a:pt x="226" y="0"/>
                      </a:lnTo>
                      <a:lnTo>
                        <a:pt x="201" y="3"/>
                      </a:lnTo>
                      <a:lnTo>
                        <a:pt x="177" y="6"/>
                      </a:lnTo>
                      <a:lnTo>
                        <a:pt x="156" y="12"/>
                      </a:lnTo>
                      <a:lnTo>
                        <a:pt x="135" y="18"/>
                      </a:lnTo>
                      <a:lnTo>
                        <a:pt x="117" y="26"/>
                      </a:lnTo>
                      <a:lnTo>
                        <a:pt x="100" y="34"/>
                      </a:lnTo>
                      <a:lnTo>
                        <a:pt x="85" y="45"/>
                      </a:lnTo>
                      <a:lnTo>
                        <a:pt x="71" y="55"/>
                      </a:lnTo>
                      <a:lnTo>
                        <a:pt x="58" y="67"/>
                      </a:lnTo>
                      <a:lnTo>
                        <a:pt x="48" y="81"/>
                      </a:lnTo>
                      <a:lnTo>
                        <a:pt x="37" y="94"/>
                      </a:lnTo>
                      <a:lnTo>
                        <a:pt x="30" y="107"/>
                      </a:lnTo>
                      <a:lnTo>
                        <a:pt x="22" y="122"/>
                      </a:lnTo>
                      <a:lnTo>
                        <a:pt x="15" y="137"/>
                      </a:lnTo>
                      <a:lnTo>
                        <a:pt x="10" y="152"/>
                      </a:lnTo>
                      <a:lnTo>
                        <a:pt x="6" y="167"/>
                      </a:lnTo>
                      <a:lnTo>
                        <a:pt x="3" y="183"/>
                      </a:lnTo>
                      <a:lnTo>
                        <a:pt x="1" y="199"/>
                      </a:lnTo>
                      <a:lnTo>
                        <a:pt x="0" y="214"/>
                      </a:lnTo>
                      <a:lnTo>
                        <a:pt x="0" y="247"/>
                      </a:lnTo>
                      <a:lnTo>
                        <a:pt x="3" y="277"/>
                      </a:lnTo>
                      <a:lnTo>
                        <a:pt x="7" y="307"/>
                      </a:lnTo>
                      <a:lnTo>
                        <a:pt x="15" y="333"/>
                      </a:lnTo>
                      <a:lnTo>
                        <a:pt x="24" y="357"/>
                      </a:lnTo>
                      <a:lnTo>
                        <a:pt x="34" y="378"/>
                      </a:lnTo>
                      <a:lnTo>
                        <a:pt x="34" y="378"/>
                      </a:lnTo>
                      <a:lnTo>
                        <a:pt x="49" y="402"/>
                      </a:lnTo>
                      <a:lnTo>
                        <a:pt x="64" y="424"/>
                      </a:lnTo>
                      <a:lnTo>
                        <a:pt x="80" y="443"/>
                      </a:lnTo>
                      <a:lnTo>
                        <a:pt x="97" y="460"/>
                      </a:lnTo>
                      <a:lnTo>
                        <a:pt x="111" y="475"/>
                      </a:lnTo>
                      <a:lnTo>
                        <a:pt x="128" y="488"/>
                      </a:lnTo>
                      <a:lnTo>
                        <a:pt x="144" y="500"/>
                      </a:lnTo>
                      <a:lnTo>
                        <a:pt x="159" y="510"/>
                      </a:lnTo>
                      <a:lnTo>
                        <a:pt x="174" y="518"/>
                      </a:lnTo>
                      <a:lnTo>
                        <a:pt x="189" y="525"/>
                      </a:lnTo>
                      <a:lnTo>
                        <a:pt x="202" y="531"/>
                      </a:lnTo>
                      <a:lnTo>
                        <a:pt x="214" y="536"/>
                      </a:lnTo>
                      <a:lnTo>
                        <a:pt x="236" y="540"/>
                      </a:lnTo>
                      <a:lnTo>
                        <a:pt x="253" y="541"/>
                      </a:lnTo>
                      <a:lnTo>
                        <a:pt x="253" y="541"/>
                      </a:lnTo>
                      <a:lnTo>
                        <a:pt x="269" y="540"/>
                      </a:lnTo>
                      <a:lnTo>
                        <a:pt x="291" y="536"/>
                      </a:lnTo>
                      <a:lnTo>
                        <a:pt x="303" y="531"/>
                      </a:lnTo>
                      <a:lnTo>
                        <a:pt x="318" y="525"/>
                      </a:lnTo>
                      <a:lnTo>
                        <a:pt x="331" y="518"/>
                      </a:lnTo>
                      <a:lnTo>
                        <a:pt x="346" y="510"/>
                      </a:lnTo>
                      <a:lnTo>
                        <a:pt x="361" y="500"/>
                      </a:lnTo>
                      <a:lnTo>
                        <a:pt x="377" y="488"/>
                      </a:lnTo>
                      <a:lnTo>
                        <a:pt x="394" y="475"/>
                      </a:lnTo>
                      <a:lnTo>
                        <a:pt x="409" y="460"/>
                      </a:lnTo>
                      <a:lnTo>
                        <a:pt x="425" y="443"/>
                      </a:lnTo>
                      <a:lnTo>
                        <a:pt x="441" y="424"/>
                      </a:lnTo>
                      <a:lnTo>
                        <a:pt x="456" y="402"/>
                      </a:lnTo>
                      <a:lnTo>
                        <a:pt x="471" y="378"/>
                      </a:lnTo>
                      <a:lnTo>
                        <a:pt x="471" y="378"/>
                      </a:lnTo>
                      <a:lnTo>
                        <a:pt x="481" y="357"/>
                      </a:lnTo>
                      <a:lnTo>
                        <a:pt x="490" y="333"/>
                      </a:lnTo>
                      <a:lnTo>
                        <a:pt x="498" y="307"/>
                      </a:lnTo>
                      <a:lnTo>
                        <a:pt x="502" y="277"/>
                      </a:lnTo>
                      <a:lnTo>
                        <a:pt x="505" y="247"/>
                      </a:lnTo>
                      <a:lnTo>
                        <a:pt x="505" y="214"/>
                      </a:lnTo>
                      <a:lnTo>
                        <a:pt x="504" y="199"/>
                      </a:lnTo>
                      <a:lnTo>
                        <a:pt x="502" y="183"/>
                      </a:lnTo>
                      <a:lnTo>
                        <a:pt x="499" y="167"/>
                      </a:lnTo>
                      <a:lnTo>
                        <a:pt x="495" y="152"/>
                      </a:lnTo>
                      <a:lnTo>
                        <a:pt x="490" y="137"/>
                      </a:lnTo>
                      <a:lnTo>
                        <a:pt x="484" y="122"/>
                      </a:lnTo>
                      <a:lnTo>
                        <a:pt x="477" y="107"/>
                      </a:lnTo>
                      <a:lnTo>
                        <a:pt x="468" y="94"/>
                      </a:lnTo>
                      <a:lnTo>
                        <a:pt x="458" y="81"/>
                      </a:lnTo>
                      <a:lnTo>
                        <a:pt x="447" y="67"/>
                      </a:lnTo>
                      <a:lnTo>
                        <a:pt x="434" y="55"/>
                      </a:lnTo>
                      <a:lnTo>
                        <a:pt x="421" y="45"/>
                      </a:lnTo>
                      <a:lnTo>
                        <a:pt x="406" y="34"/>
                      </a:lnTo>
                      <a:lnTo>
                        <a:pt x="388" y="26"/>
                      </a:lnTo>
                      <a:lnTo>
                        <a:pt x="370" y="18"/>
                      </a:lnTo>
                      <a:lnTo>
                        <a:pt x="351" y="12"/>
                      </a:lnTo>
                      <a:lnTo>
                        <a:pt x="328" y="6"/>
                      </a:lnTo>
                      <a:lnTo>
                        <a:pt x="305" y="3"/>
                      </a:lnTo>
                      <a:lnTo>
                        <a:pt x="279" y="0"/>
                      </a:lnTo>
                      <a:lnTo>
                        <a:pt x="253" y="0"/>
                      </a:lnTo>
                      <a:lnTo>
                        <a:pt x="253"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193" name="Freeform 262">
                  <a:extLst>
                    <a:ext uri="{FF2B5EF4-FFF2-40B4-BE49-F238E27FC236}">
                      <a16:creationId xmlns:a16="http://schemas.microsoft.com/office/drawing/2014/main" id="{079F05DD-75A0-4E77-8E0A-2DCC2C9A5F62}"/>
                    </a:ext>
                  </a:extLst>
                </p:cNvPr>
                <p:cNvSpPr>
                  <a:spLocks/>
                </p:cNvSpPr>
                <p:nvPr/>
              </p:nvSpPr>
              <p:spPr bwMode="auto">
                <a:xfrm>
                  <a:off x="4344988" y="1363662"/>
                  <a:ext cx="150813" cy="466725"/>
                </a:xfrm>
                <a:custGeom>
                  <a:avLst/>
                  <a:gdLst>
                    <a:gd name="T0" fmla="*/ 95 w 95"/>
                    <a:gd name="T1" fmla="*/ 46 h 294"/>
                    <a:gd name="T2" fmla="*/ 61 w 95"/>
                    <a:gd name="T3" fmla="*/ 279 h 294"/>
                    <a:gd name="T4" fmla="*/ 61 w 95"/>
                    <a:gd name="T5" fmla="*/ 279 h 294"/>
                    <a:gd name="T6" fmla="*/ 59 w 95"/>
                    <a:gd name="T7" fmla="*/ 284 h 294"/>
                    <a:gd name="T8" fmla="*/ 56 w 95"/>
                    <a:gd name="T9" fmla="*/ 288 h 294"/>
                    <a:gd name="T10" fmla="*/ 53 w 95"/>
                    <a:gd name="T11" fmla="*/ 290 h 294"/>
                    <a:gd name="T12" fmla="*/ 49 w 95"/>
                    <a:gd name="T13" fmla="*/ 293 h 294"/>
                    <a:gd name="T14" fmla="*/ 40 w 95"/>
                    <a:gd name="T15" fmla="*/ 294 h 294"/>
                    <a:gd name="T16" fmla="*/ 28 w 95"/>
                    <a:gd name="T17" fmla="*/ 293 h 294"/>
                    <a:gd name="T18" fmla="*/ 18 w 95"/>
                    <a:gd name="T19" fmla="*/ 288 h 294"/>
                    <a:gd name="T20" fmla="*/ 9 w 95"/>
                    <a:gd name="T21" fmla="*/ 282 h 294"/>
                    <a:gd name="T22" fmla="*/ 6 w 95"/>
                    <a:gd name="T23" fmla="*/ 279 h 294"/>
                    <a:gd name="T24" fmla="*/ 3 w 95"/>
                    <a:gd name="T25" fmla="*/ 275 h 294"/>
                    <a:gd name="T26" fmla="*/ 1 w 95"/>
                    <a:gd name="T27" fmla="*/ 270 h 294"/>
                    <a:gd name="T28" fmla="*/ 0 w 95"/>
                    <a:gd name="T29" fmla="*/ 266 h 294"/>
                    <a:gd name="T30" fmla="*/ 4 w 95"/>
                    <a:gd name="T31" fmla="*/ 52 h 294"/>
                    <a:gd name="T32" fmla="*/ 4 w 95"/>
                    <a:gd name="T33" fmla="*/ 52 h 294"/>
                    <a:gd name="T34" fmla="*/ 6 w 95"/>
                    <a:gd name="T35" fmla="*/ 40 h 294"/>
                    <a:gd name="T36" fmla="*/ 10 w 95"/>
                    <a:gd name="T37" fmla="*/ 29 h 294"/>
                    <a:gd name="T38" fmla="*/ 15 w 95"/>
                    <a:gd name="T39" fmla="*/ 20 h 294"/>
                    <a:gd name="T40" fmla="*/ 21 w 95"/>
                    <a:gd name="T41" fmla="*/ 13 h 294"/>
                    <a:gd name="T42" fmla="*/ 28 w 95"/>
                    <a:gd name="T43" fmla="*/ 7 h 294"/>
                    <a:gd name="T44" fmla="*/ 37 w 95"/>
                    <a:gd name="T45" fmla="*/ 3 h 294"/>
                    <a:gd name="T46" fmla="*/ 45 w 95"/>
                    <a:gd name="T47" fmla="*/ 0 h 294"/>
                    <a:gd name="T48" fmla="*/ 53 w 95"/>
                    <a:gd name="T49" fmla="*/ 0 h 294"/>
                    <a:gd name="T50" fmla="*/ 62 w 95"/>
                    <a:gd name="T51" fmla="*/ 0 h 294"/>
                    <a:gd name="T52" fmla="*/ 71 w 95"/>
                    <a:gd name="T53" fmla="*/ 1 h 294"/>
                    <a:gd name="T54" fmla="*/ 79 w 95"/>
                    <a:gd name="T55" fmla="*/ 4 h 294"/>
                    <a:gd name="T56" fmla="*/ 85 w 95"/>
                    <a:gd name="T57" fmla="*/ 10 h 294"/>
                    <a:gd name="T58" fmla="*/ 91 w 95"/>
                    <a:gd name="T59" fmla="*/ 16 h 294"/>
                    <a:gd name="T60" fmla="*/ 94 w 95"/>
                    <a:gd name="T61" fmla="*/ 25 h 294"/>
                    <a:gd name="T62" fmla="*/ 95 w 95"/>
                    <a:gd name="T63" fmla="*/ 34 h 294"/>
                    <a:gd name="T64" fmla="*/ 95 w 95"/>
                    <a:gd name="T65" fmla="*/ 46 h 294"/>
                    <a:gd name="T66" fmla="*/ 95 w 95"/>
                    <a:gd name="T67" fmla="*/ 4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294">
                      <a:moveTo>
                        <a:pt x="95" y="46"/>
                      </a:moveTo>
                      <a:lnTo>
                        <a:pt x="61" y="279"/>
                      </a:lnTo>
                      <a:lnTo>
                        <a:pt x="61" y="279"/>
                      </a:lnTo>
                      <a:lnTo>
                        <a:pt x="59" y="284"/>
                      </a:lnTo>
                      <a:lnTo>
                        <a:pt x="56" y="288"/>
                      </a:lnTo>
                      <a:lnTo>
                        <a:pt x="53" y="290"/>
                      </a:lnTo>
                      <a:lnTo>
                        <a:pt x="49" y="293"/>
                      </a:lnTo>
                      <a:lnTo>
                        <a:pt x="40" y="294"/>
                      </a:lnTo>
                      <a:lnTo>
                        <a:pt x="28" y="293"/>
                      </a:lnTo>
                      <a:lnTo>
                        <a:pt x="18" y="288"/>
                      </a:lnTo>
                      <a:lnTo>
                        <a:pt x="9" y="282"/>
                      </a:lnTo>
                      <a:lnTo>
                        <a:pt x="6" y="279"/>
                      </a:lnTo>
                      <a:lnTo>
                        <a:pt x="3" y="275"/>
                      </a:lnTo>
                      <a:lnTo>
                        <a:pt x="1" y="270"/>
                      </a:lnTo>
                      <a:lnTo>
                        <a:pt x="0" y="266"/>
                      </a:lnTo>
                      <a:lnTo>
                        <a:pt x="4" y="52"/>
                      </a:lnTo>
                      <a:lnTo>
                        <a:pt x="4" y="52"/>
                      </a:lnTo>
                      <a:lnTo>
                        <a:pt x="6" y="40"/>
                      </a:lnTo>
                      <a:lnTo>
                        <a:pt x="10" y="29"/>
                      </a:lnTo>
                      <a:lnTo>
                        <a:pt x="15" y="20"/>
                      </a:lnTo>
                      <a:lnTo>
                        <a:pt x="21" y="13"/>
                      </a:lnTo>
                      <a:lnTo>
                        <a:pt x="28" y="7"/>
                      </a:lnTo>
                      <a:lnTo>
                        <a:pt x="37" y="3"/>
                      </a:lnTo>
                      <a:lnTo>
                        <a:pt x="45" y="0"/>
                      </a:lnTo>
                      <a:lnTo>
                        <a:pt x="53" y="0"/>
                      </a:lnTo>
                      <a:lnTo>
                        <a:pt x="62" y="0"/>
                      </a:lnTo>
                      <a:lnTo>
                        <a:pt x="71" y="1"/>
                      </a:lnTo>
                      <a:lnTo>
                        <a:pt x="79" y="4"/>
                      </a:lnTo>
                      <a:lnTo>
                        <a:pt x="85" y="10"/>
                      </a:lnTo>
                      <a:lnTo>
                        <a:pt x="91" y="16"/>
                      </a:lnTo>
                      <a:lnTo>
                        <a:pt x="94" y="25"/>
                      </a:lnTo>
                      <a:lnTo>
                        <a:pt x="95" y="34"/>
                      </a:lnTo>
                      <a:lnTo>
                        <a:pt x="95" y="46"/>
                      </a:lnTo>
                      <a:lnTo>
                        <a:pt x="95" y="46"/>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194" name="Freeform 265">
                  <a:extLst>
                    <a:ext uri="{FF2B5EF4-FFF2-40B4-BE49-F238E27FC236}">
                      <a16:creationId xmlns:a16="http://schemas.microsoft.com/office/drawing/2014/main" id="{9C36B265-7D7A-4909-9E24-14306620D3F3}"/>
                    </a:ext>
                  </a:extLst>
                </p:cNvPr>
                <p:cNvSpPr>
                  <a:spLocks/>
                </p:cNvSpPr>
                <p:nvPr/>
              </p:nvSpPr>
              <p:spPr bwMode="auto">
                <a:xfrm>
                  <a:off x="4343400" y="1752600"/>
                  <a:ext cx="122238" cy="323850"/>
                </a:xfrm>
                <a:custGeom>
                  <a:avLst/>
                  <a:gdLst>
                    <a:gd name="T0" fmla="*/ 77 w 77"/>
                    <a:gd name="T1" fmla="*/ 196 h 204"/>
                    <a:gd name="T2" fmla="*/ 63 w 77"/>
                    <a:gd name="T3" fmla="*/ 30 h 204"/>
                    <a:gd name="T4" fmla="*/ 63 w 77"/>
                    <a:gd name="T5" fmla="*/ 30 h 204"/>
                    <a:gd name="T6" fmla="*/ 62 w 77"/>
                    <a:gd name="T7" fmla="*/ 22 h 204"/>
                    <a:gd name="T8" fmla="*/ 57 w 77"/>
                    <a:gd name="T9" fmla="*/ 16 h 204"/>
                    <a:gd name="T10" fmla="*/ 53 w 77"/>
                    <a:gd name="T11" fmla="*/ 10 h 204"/>
                    <a:gd name="T12" fmla="*/ 49 w 77"/>
                    <a:gd name="T13" fmla="*/ 6 h 204"/>
                    <a:gd name="T14" fmla="*/ 43 w 77"/>
                    <a:gd name="T15" fmla="*/ 3 h 204"/>
                    <a:gd name="T16" fmla="*/ 37 w 77"/>
                    <a:gd name="T17" fmla="*/ 0 h 204"/>
                    <a:gd name="T18" fmla="*/ 31 w 77"/>
                    <a:gd name="T19" fmla="*/ 0 h 204"/>
                    <a:gd name="T20" fmla="*/ 25 w 77"/>
                    <a:gd name="T21" fmla="*/ 0 h 204"/>
                    <a:gd name="T22" fmla="*/ 20 w 77"/>
                    <a:gd name="T23" fmla="*/ 0 h 204"/>
                    <a:gd name="T24" fmla="*/ 14 w 77"/>
                    <a:gd name="T25" fmla="*/ 3 h 204"/>
                    <a:gd name="T26" fmla="*/ 10 w 77"/>
                    <a:gd name="T27" fmla="*/ 6 h 204"/>
                    <a:gd name="T28" fmla="*/ 5 w 77"/>
                    <a:gd name="T29" fmla="*/ 10 h 204"/>
                    <a:gd name="T30" fmla="*/ 2 w 77"/>
                    <a:gd name="T31" fmla="*/ 16 h 204"/>
                    <a:gd name="T32" fmla="*/ 1 w 77"/>
                    <a:gd name="T33" fmla="*/ 24 h 204"/>
                    <a:gd name="T34" fmla="*/ 0 w 77"/>
                    <a:gd name="T35" fmla="*/ 33 h 204"/>
                    <a:gd name="T36" fmla="*/ 1 w 77"/>
                    <a:gd name="T37" fmla="*/ 42 h 204"/>
                    <a:gd name="T38" fmla="*/ 20 w 77"/>
                    <a:gd name="T39" fmla="*/ 204 h 204"/>
                    <a:gd name="T40" fmla="*/ 77 w 77"/>
                    <a:gd name="T41" fmla="*/ 19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 h="204">
                      <a:moveTo>
                        <a:pt x="77" y="196"/>
                      </a:moveTo>
                      <a:lnTo>
                        <a:pt x="63" y="30"/>
                      </a:lnTo>
                      <a:lnTo>
                        <a:pt x="63" y="30"/>
                      </a:lnTo>
                      <a:lnTo>
                        <a:pt x="62" y="22"/>
                      </a:lnTo>
                      <a:lnTo>
                        <a:pt x="57" y="16"/>
                      </a:lnTo>
                      <a:lnTo>
                        <a:pt x="53" y="10"/>
                      </a:lnTo>
                      <a:lnTo>
                        <a:pt x="49" y="6"/>
                      </a:lnTo>
                      <a:lnTo>
                        <a:pt x="43" y="3"/>
                      </a:lnTo>
                      <a:lnTo>
                        <a:pt x="37" y="0"/>
                      </a:lnTo>
                      <a:lnTo>
                        <a:pt x="31" y="0"/>
                      </a:lnTo>
                      <a:lnTo>
                        <a:pt x="25" y="0"/>
                      </a:lnTo>
                      <a:lnTo>
                        <a:pt x="20" y="0"/>
                      </a:lnTo>
                      <a:lnTo>
                        <a:pt x="14" y="3"/>
                      </a:lnTo>
                      <a:lnTo>
                        <a:pt x="10" y="6"/>
                      </a:lnTo>
                      <a:lnTo>
                        <a:pt x="5" y="10"/>
                      </a:lnTo>
                      <a:lnTo>
                        <a:pt x="2" y="16"/>
                      </a:lnTo>
                      <a:lnTo>
                        <a:pt x="1" y="24"/>
                      </a:lnTo>
                      <a:lnTo>
                        <a:pt x="0" y="33"/>
                      </a:lnTo>
                      <a:lnTo>
                        <a:pt x="1" y="42"/>
                      </a:lnTo>
                      <a:lnTo>
                        <a:pt x="20" y="204"/>
                      </a:lnTo>
                      <a:lnTo>
                        <a:pt x="77" y="196"/>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195" name="Freeform 266">
                  <a:extLst>
                    <a:ext uri="{FF2B5EF4-FFF2-40B4-BE49-F238E27FC236}">
                      <a16:creationId xmlns:a16="http://schemas.microsoft.com/office/drawing/2014/main" id="{CD603553-F819-4982-99D0-97E66D422EC1}"/>
                    </a:ext>
                  </a:extLst>
                </p:cNvPr>
                <p:cNvSpPr>
                  <a:spLocks/>
                </p:cNvSpPr>
                <p:nvPr/>
              </p:nvSpPr>
              <p:spPr bwMode="auto">
                <a:xfrm>
                  <a:off x="4845050" y="1787525"/>
                  <a:ext cx="68263" cy="52387"/>
                </a:xfrm>
                <a:custGeom>
                  <a:avLst/>
                  <a:gdLst>
                    <a:gd name="T0" fmla="*/ 43 w 43"/>
                    <a:gd name="T1" fmla="*/ 3 h 33"/>
                    <a:gd name="T2" fmla="*/ 43 w 43"/>
                    <a:gd name="T3" fmla="*/ 3 h 33"/>
                    <a:gd name="T4" fmla="*/ 43 w 43"/>
                    <a:gd name="T5" fmla="*/ 3 h 33"/>
                    <a:gd name="T6" fmla="*/ 43 w 43"/>
                    <a:gd name="T7" fmla="*/ 2 h 33"/>
                    <a:gd name="T8" fmla="*/ 40 w 43"/>
                    <a:gd name="T9" fmla="*/ 0 h 33"/>
                    <a:gd name="T10" fmla="*/ 37 w 43"/>
                    <a:gd name="T11" fmla="*/ 2 h 33"/>
                    <a:gd name="T12" fmla="*/ 2 w 43"/>
                    <a:gd name="T13" fmla="*/ 24 h 33"/>
                    <a:gd name="T14" fmla="*/ 2 w 43"/>
                    <a:gd name="T15" fmla="*/ 24 h 33"/>
                    <a:gd name="T16" fmla="*/ 0 w 43"/>
                    <a:gd name="T17" fmla="*/ 24 h 33"/>
                    <a:gd name="T18" fmla="*/ 0 w 43"/>
                    <a:gd name="T19" fmla="*/ 27 h 33"/>
                    <a:gd name="T20" fmla="*/ 0 w 43"/>
                    <a:gd name="T21" fmla="*/ 30 h 33"/>
                    <a:gd name="T22" fmla="*/ 0 w 43"/>
                    <a:gd name="T23" fmla="*/ 30 h 33"/>
                    <a:gd name="T24" fmla="*/ 0 w 43"/>
                    <a:gd name="T25" fmla="*/ 30 h 33"/>
                    <a:gd name="T26" fmla="*/ 2 w 43"/>
                    <a:gd name="T27" fmla="*/ 32 h 33"/>
                    <a:gd name="T28" fmla="*/ 3 w 43"/>
                    <a:gd name="T29" fmla="*/ 33 h 33"/>
                    <a:gd name="T30" fmla="*/ 8 w 43"/>
                    <a:gd name="T31" fmla="*/ 32 h 33"/>
                    <a:gd name="T32" fmla="*/ 42 w 43"/>
                    <a:gd name="T33" fmla="*/ 11 h 33"/>
                    <a:gd name="T34" fmla="*/ 42 w 43"/>
                    <a:gd name="T35" fmla="*/ 11 h 33"/>
                    <a:gd name="T36" fmla="*/ 43 w 43"/>
                    <a:gd name="T37" fmla="*/ 6 h 33"/>
                    <a:gd name="T38" fmla="*/ 43 w 43"/>
                    <a:gd name="T39" fmla="*/ 3 h 33"/>
                    <a:gd name="T40" fmla="*/ 43 w 43"/>
                    <a:gd name="T41"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33">
                      <a:moveTo>
                        <a:pt x="43" y="3"/>
                      </a:moveTo>
                      <a:lnTo>
                        <a:pt x="43" y="3"/>
                      </a:lnTo>
                      <a:lnTo>
                        <a:pt x="43" y="3"/>
                      </a:lnTo>
                      <a:lnTo>
                        <a:pt x="43" y="2"/>
                      </a:lnTo>
                      <a:lnTo>
                        <a:pt x="40" y="0"/>
                      </a:lnTo>
                      <a:lnTo>
                        <a:pt x="37" y="2"/>
                      </a:lnTo>
                      <a:lnTo>
                        <a:pt x="2" y="24"/>
                      </a:lnTo>
                      <a:lnTo>
                        <a:pt x="2" y="24"/>
                      </a:lnTo>
                      <a:lnTo>
                        <a:pt x="0" y="24"/>
                      </a:lnTo>
                      <a:lnTo>
                        <a:pt x="0" y="27"/>
                      </a:lnTo>
                      <a:lnTo>
                        <a:pt x="0" y="30"/>
                      </a:lnTo>
                      <a:lnTo>
                        <a:pt x="0" y="30"/>
                      </a:lnTo>
                      <a:lnTo>
                        <a:pt x="0" y="30"/>
                      </a:lnTo>
                      <a:lnTo>
                        <a:pt x="2" y="32"/>
                      </a:lnTo>
                      <a:lnTo>
                        <a:pt x="3" y="33"/>
                      </a:lnTo>
                      <a:lnTo>
                        <a:pt x="8" y="32"/>
                      </a:lnTo>
                      <a:lnTo>
                        <a:pt x="42" y="11"/>
                      </a:lnTo>
                      <a:lnTo>
                        <a:pt x="42" y="11"/>
                      </a:lnTo>
                      <a:lnTo>
                        <a:pt x="43" y="6"/>
                      </a:lnTo>
                      <a:lnTo>
                        <a:pt x="43" y="3"/>
                      </a:lnTo>
                      <a:lnTo>
                        <a:pt x="43" y="3"/>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196" name="Freeform 267">
                  <a:extLst>
                    <a:ext uri="{FF2B5EF4-FFF2-40B4-BE49-F238E27FC236}">
                      <a16:creationId xmlns:a16="http://schemas.microsoft.com/office/drawing/2014/main" id="{F7974B09-7C8D-4481-9F03-51C6D3542B99}"/>
                    </a:ext>
                  </a:extLst>
                </p:cNvPr>
                <p:cNvSpPr>
                  <a:spLocks/>
                </p:cNvSpPr>
                <p:nvPr/>
              </p:nvSpPr>
              <p:spPr bwMode="auto">
                <a:xfrm>
                  <a:off x="4351338" y="1404937"/>
                  <a:ext cx="654050" cy="598487"/>
                </a:xfrm>
                <a:custGeom>
                  <a:avLst/>
                  <a:gdLst>
                    <a:gd name="T0" fmla="*/ 387 w 412"/>
                    <a:gd name="T1" fmla="*/ 0 h 377"/>
                    <a:gd name="T2" fmla="*/ 412 w 412"/>
                    <a:gd name="T3" fmla="*/ 30 h 377"/>
                    <a:gd name="T4" fmla="*/ 335 w 412"/>
                    <a:gd name="T5" fmla="*/ 79 h 377"/>
                    <a:gd name="T6" fmla="*/ 319 w 412"/>
                    <a:gd name="T7" fmla="*/ 377 h 377"/>
                    <a:gd name="T8" fmla="*/ 81 w 412"/>
                    <a:gd name="T9" fmla="*/ 377 h 377"/>
                    <a:gd name="T10" fmla="*/ 69 w 412"/>
                    <a:gd name="T11" fmla="*/ 93 h 377"/>
                    <a:gd name="T12" fmla="*/ 0 w 412"/>
                    <a:gd name="T13" fmla="*/ 72 h 377"/>
                    <a:gd name="T14" fmla="*/ 0 w 412"/>
                    <a:gd name="T15" fmla="*/ 26 h 377"/>
                    <a:gd name="T16" fmla="*/ 0 w 412"/>
                    <a:gd name="T17" fmla="*/ 26 h 377"/>
                    <a:gd name="T18" fmla="*/ 49 w 412"/>
                    <a:gd name="T19" fmla="*/ 41 h 377"/>
                    <a:gd name="T20" fmla="*/ 75 w 412"/>
                    <a:gd name="T21" fmla="*/ 45 h 377"/>
                    <a:gd name="T22" fmla="*/ 99 w 412"/>
                    <a:gd name="T23" fmla="*/ 51 h 377"/>
                    <a:gd name="T24" fmla="*/ 124 w 412"/>
                    <a:gd name="T25" fmla="*/ 54 h 377"/>
                    <a:gd name="T26" fmla="*/ 149 w 412"/>
                    <a:gd name="T27" fmla="*/ 57 h 377"/>
                    <a:gd name="T28" fmla="*/ 174 w 412"/>
                    <a:gd name="T29" fmla="*/ 58 h 377"/>
                    <a:gd name="T30" fmla="*/ 200 w 412"/>
                    <a:gd name="T31" fmla="*/ 58 h 377"/>
                    <a:gd name="T32" fmla="*/ 223 w 412"/>
                    <a:gd name="T33" fmla="*/ 57 h 377"/>
                    <a:gd name="T34" fmla="*/ 249 w 412"/>
                    <a:gd name="T35" fmla="*/ 54 h 377"/>
                    <a:gd name="T36" fmla="*/ 272 w 412"/>
                    <a:gd name="T37" fmla="*/ 50 h 377"/>
                    <a:gd name="T38" fmla="*/ 296 w 412"/>
                    <a:gd name="T39" fmla="*/ 44 h 377"/>
                    <a:gd name="T40" fmla="*/ 320 w 412"/>
                    <a:gd name="T41" fmla="*/ 36 h 377"/>
                    <a:gd name="T42" fmla="*/ 342 w 412"/>
                    <a:gd name="T43" fmla="*/ 26 h 377"/>
                    <a:gd name="T44" fmla="*/ 365 w 412"/>
                    <a:gd name="T45" fmla="*/ 14 h 377"/>
                    <a:gd name="T46" fmla="*/ 387 w 412"/>
                    <a:gd name="T47" fmla="*/ 0 h 377"/>
                    <a:gd name="T48" fmla="*/ 387 w 412"/>
                    <a:gd name="T4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2" h="377">
                      <a:moveTo>
                        <a:pt x="387" y="0"/>
                      </a:moveTo>
                      <a:lnTo>
                        <a:pt x="412" y="30"/>
                      </a:lnTo>
                      <a:lnTo>
                        <a:pt x="335" y="79"/>
                      </a:lnTo>
                      <a:lnTo>
                        <a:pt x="319" y="377"/>
                      </a:lnTo>
                      <a:lnTo>
                        <a:pt x="81" y="377"/>
                      </a:lnTo>
                      <a:lnTo>
                        <a:pt x="69" y="93"/>
                      </a:lnTo>
                      <a:lnTo>
                        <a:pt x="0" y="72"/>
                      </a:lnTo>
                      <a:lnTo>
                        <a:pt x="0" y="26"/>
                      </a:lnTo>
                      <a:lnTo>
                        <a:pt x="0" y="26"/>
                      </a:lnTo>
                      <a:lnTo>
                        <a:pt x="49" y="41"/>
                      </a:lnTo>
                      <a:lnTo>
                        <a:pt x="75" y="45"/>
                      </a:lnTo>
                      <a:lnTo>
                        <a:pt x="99" y="51"/>
                      </a:lnTo>
                      <a:lnTo>
                        <a:pt x="124" y="54"/>
                      </a:lnTo>
                      <a:lnTo>
                        <a:pt x="149" y="57"/>
                      </a:lnTo>
                      <a:lnTo>
                        <a:pt x="174" y="58"/>
                      </a:lnTo>
                      <a:lnTo>
                        <a:pt x="200" y="58"/>
                      </a:lnTo>
                      <a:lnTo>
                        <a:pt x="223" y="57"/>
                      </a:lnTo>
                      <a:lnTo>
                        <a:pt x="249" y="54"/>
                      </a:lnTo>
                      <a:lnTo>
                        <a:pt x="272" y="50"/>
                      </a:lnTo>
                      <a:lnTo>
                        <a:pt x="296" y="44"/>
                      </a:lnTo>
                      <a:lnTo>
                        <a:pt x="320" y="36"/>
                      </a:lnTo>
                      <a:lnTo>
                        <a:pt x="342" y="26"/>
                      </a:lnTo>
                      <a:lnTo>
                        <a:pt x="365" y="14"/>
                      </a:lnTo>
                      <a:lnTo>
                        <a:pt x="387" y="0"/>
                      </a:lnTo>
                      <a:lnTo>
                        <a:pt x="387" y="0"/>
                      </a:lnTo>
                      <a:close/>
                    </a:path>
                  </a:pathLst>
                </a:custGeom>
                <a:solidFill>
                  <a:srgbClr val="869A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197" name="Freeform 270">
                  <a:extLst>
                    <a:ext uri="{FF2B5EF4-FFF2-40B4-BE49-F238E27FC236}">
                      <a16:creationId xmlns:a16="http://schemas.microsoft.com/office/drawing/2014/main" id="{7031D43E-E18E-45C2-AF31-932D4B92B23D}"/>
                    </a:ext>
                  </a:extLst>
                </p:cNvPr>
                <p:cNvSpPr>
                  <a:spLocks/>
                </p:cNvSpPr>
                <p:nvPr/>
              </p:nvSpPr>
              <p:spPr bwMode="auto">
                <a:xfrm>
                  <a:off x="4214813" y="831850"/>
                  <a:ext cx="123825" cy="212725"/>
                </a:xfrm>
                <a:custGeom>
                  <a:avLst/>
                  <a:gdLst>
                    <a:gd name="T0" fmla="*/ 21 w 78"/>
                    <a:gd name="T1" fmla="*/ 0 h 134"/>
                    <a:gd name="T2" fmla="*/ 21 w 78"/>
                    <a:gd name="T3" fmla="*/ 0 h 134"/>
                    <a:gd name="T4" fmla="*/ 28 w 78"/>
                    <a:gd name="T5" fmla="*/ 0 h 134"/>
                    <a:gd name="T6" fmla="*/ 36 w 78"/>
                    <a:gd name="T7" fmla="*/ 2 h 134"/>
                    <a:gd name="T8" fmla="*/ 43 w 78"/>
                    <a:gd name="T9" fmla="*/ 8 h 134"/>
                    <a:gd name="T10" fmla="*/ 51 w 78"/>
                    <a:gd name="T11" fmla="*/ 14 h 134"/>
                    <a:gd name="T12" fmla="*/ 58 w 78"/>
                    <a:gd name="T13" fmla="*/ 22 h 134"/>
                    <a:gd name="T14" fmla="*/ 64 w 78"/>
                    <a:gd name="T15" fmla="*/ 33 h 134"/>
                    <a:gd name="T16" fmla="*/ 70 w 78"/>
                    <a:gd name="T17" fmla="*/ 45 h 134"/>
                    <a:gd name="T18" fmla="*/ 75 w 78"/>
                    <a:gd name="T19" fmla="*/ 58 h 134"/>
                    <a:gd name="T20" fmla="*/ 75 w 78"/>
                    <a:gd name="T21" fmla="*/ 58 h 134"/>
                    <a:gd name="T22" fmla="*/ 78 w 78"/>
                    <a:gd name="T23" fmla="*/ 72 h 134"/>
                    <a:gd name="T24" fmla="*/ 78 w 78"/>
                    <a:gd name="T25" fmla="*/ 85 h 134"/>
                    <a:gd name="T26" fmla="*/ 78 w 78"/>
                    <a:gd name="T27" fmla="*/ 97 h 134"/>
                    <a:gd name="T28" fmla="*/ 76 w 78"/>
                    <a:gd name="T29" fmla="*/ 109 h 134"/>
                    <a:gd name="T30" fmla="*/ 73 w 78"/>
                    <a:gd name="T31" fmla="*/ 118 h 134"/>
                    <a:gd name="T32" fmla="*/ 69 w 78"/>
                    <a:gd name="T33" fmla="*/ 125 h 134"/>
                    <a:gd name="T34" fmla="*/ 63 w 78"/>
                    <a:gd name="T35" fmla="*/ 131 h 134"/>
                    <a:gd name="T36" fmla="*/ 57 w 78"/>
                    <a:gd name="T37" fmla="*/ 134 h 134"/>
                    <a:gd name="T38" fmla="*/ 57 w 78"/>
                    <a:gd name="T39" fmla="*/ 134 h 134"/>
                    <a:gd name="T40" fmla="*/ 49 w 78"/>
                    <a:gd name="T41" fmla="*/ 134 h 134"/>
                    <a:gd name="T42" fmla="*/ 42 w 78"/>
                    <a:gd name="T43" fmla="*/ 132 h 134"/>
                    <a:gd name="T44" fmla="*/ 34 w 78"/>
                    <a:gd name="T45" fmla="*/ 127 h 134"/>
                    <a:gd name="T46" fmla="*/ 27 w 78"/>
                    <a:gd name="T47" fmla="*/ 121 h 134"/>
                    <a:gd name="T48" fmla="*/ 20 w 78"/>
                    <a:gd name="T49" fmla="*/ 112 h 134"/>
                    <a:gd name="T50" fmla="*/ 14 w 78"/>
                    <a:gd name="T51" fmla="*/ 101 h 134"/>
                    <a:gd name="T52" fmla="*/ 8 w 78"/>
                    <a:gd name="T53" fmla="*/ 89 h 134"/>
                    <a:gd name="T54" fmla="*/ 3 w 78"/>
                    <a:gd name="T55" fmla="*/ 76 h 134"/>
                    <a:gd name="T56" fmla="*/ 3 w 78"/>
                    <a:gd name="T57" fmla="*/ 76 h 134"/>
                    <a:gd name="T58" fmla="*/ 0 w 78"/>
                    <a:gd name="T59" fmla="*/ 63 h 134"/>
                    <a:gd name="T60" fmla="*/ 0 w 78"/>
                    <a:gd name="T61" fmla="*/ 49 h 134"/>
                    <a:gd name="T62" fmla="*/ 0 w 78"/>
                    <a:gd name="T63" fmla="*/ 37 h 134"/>
                    <a:gd name="T64" fmla="*/ 2 w 78"/>
                    <a:gd name="T65" fmla="*/ 25 h 134"/>
                    <a:gd name="T66" fmla="*/ 5 w 78"/>
                    <a:gd name="T67" fmla="*/ 16 h 134"/>
                    <a:gd name="T68" fmla="*/ 9 w 78"/>
                    <a:gd name="T69" fmla="*/ 9 h 134"/>
                    <a:gd name="T70" fmla="*/ 15 w 78"/>
                    <a:gd name="T71" fmla="*/ 3 h 134"/>
                    <a:gd name="T72" fmla="*/ 21 w 78"/>
                    <a:gd name="T73" fmla="*/ 0 h 134"/>
                    <a:gd name="T74" fmla="*/ 21 w 78"/>
                    <a:gd name="T7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134">
                      <a:moveTo>
                        <a:pt x="21" y="0"/>
                      </a:moveTo>
                      <a:lnTo>
                        <a:pt x="21" y="0"/>
                      </a:lnTo>
                      <a:lnTo>
                        <a:pt x="28" y="0"/>
                      </a:lnTo>
                      <a:lnTo>
                        <a:pt x="36" y="2"/>
                      </a:lnTo>
                      <a:lnTo>
                        <a:pt x="43" y="8"/>
                      </a:lnTo>
                      <a:lnTo>
                        <a:pt x="51" y="14"/>
                      </a:lnTo>
                      <a:lnTo>
                        <a:pt x="58" y="22"/>
                      </a:lnTo>
                      <a:lnTo>
                        <a:pt x="64" y="33"/>
                      </a:lnTo>
                      <a:lnTo>
                        <a:pt x="70" y="45"/>
                      </a:lnTo>
                      <a:lnTo>
                        <a:pt x="75" y="58"/>
                      </a:lnTo>
                      <a:lnTo>
                        <a:pt x="75" y="58"/>
                      </a:lnTo>
                      <a:lnTo>
                        <a:pt x="78" y="72"/>
                      </a:lnTo>
                      <a:lnTo>
                        <a:pt x="78" y="85"/>
                      </a:lnTo>
                      <a:lnTo>
                        <a:pt x="78" y="97"/>
                      </a:lnTo>
                      <a:lnTo>
                        <a:pt x="76" y="109"/>
                      </a:lnTo>
                      <a:lnTo>
                        <a:pt x="73" y="118"/>
                      </a:lnTo>
                      <a:lnTo>
                        <a:pt x="69" y="125"/>
                      </a:lnTo>
                      <a:lnTo>
                        <a:pt x="63" y="131"/>
                      </a:lnTo>
                      <a:lnTo>
                        <a:pt x="57" y="134"/>
                      </a:lnTo>
                      <a:lnTo>
                        <a:pt x="57" y="134"/>
                      </a:lnTo>
                      <a:lnTo>
                        <a:pt x="49" y="134"/>
                      </a:lnTo>
                      <a:lnTo>
                        <a:pt x="42" y="132"/>
                      </a:lnTo>
                      <a:lnTo>
                        <a:pt x="34" y="127"/>
                      </a:lnTo>
                      <a:lnTo>
                        <a:pt x="27" y="121"/>
                      </a:lnTo>
                      <a:lnTo>
                        <a:pt x="20" y="112"/>
                      </a:lnTo>
                      <a:lnTo>
                        <a:pt x="14" y="101"/>
                      </a:lnTo>
                      <a:lnTo>
                        <a:pt x="8" y="89"/>
                      </a:lnTo>
                      <a:lnTo>
                        <a:pt x="3" y="76"/>
                      </a:lnTo>
                      <a:lnTo>
                        <a:pt x="3" y="76"/>
                      </a:lnTo>
                      <a:lnTo>
                        <a:pt x="0" y="63"/>
                      </a:lnTo>
                      <a:lnTo>
                        <a:pt x="0" y="49"/>
                      </a:lnTo>
                      <a:lnTo>
                        <a:pt x="0" y="37"/>
                      </a:lnTo>
                      <a:lnTo>
                        <a:pt x="2" y="25"/>
                      </a:lnTo>
                      <a:lnTo>
                        <a:pt x="5" y="16"/>
                      </a:lnTo>
                      <a:lnTo>
                        <a:pt x="9" y="9"/>
                      </a:lnTo>
                      <a:lnTo>
                        <a:pt x="15" y="3"/>
                      </a:lnTo>
                      <a:lnTo>
                        <a:pt x="21" y="0"/>
                      </a:lnTo>
                      <a:lnTo>
                        <a:pt x="21"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198" name="Freeform 271">
                  <a:extLst>
                    <a:ext uri="{FF2B5EF4-FFF2-40B4-BE49-F238E27FC236}">
                      <a16:creationId xmlns:a16="http://schemas.microsoft.com/office/drawing/2014/main" id="{6D0D893B-04D5-47CA-BA76-AC0E7DC0D3B6}"/>
                    </a:ext>
                  </a:extLst>
                </p:cNvPr>
                <p:cNvSpPr>
                  <a:spLocks/>
                </p:cNvSpPr>
                <p:nvPr/>
              </p:nvSpPr>
              <p:spPr bwMode="auto">
                <a:xfrm>
                  <a:off x="4999038" y="831850"/>
                  <a:ext cx="123825" cy="212725"/>
                </a:xfrm>
                <a:custGeom>
                  <a:avLst/>
                  <a:gdLst>
                    <a:gd name="T0" fmla="*/ 56 w 78"/>
                    <a:gd name="T1" fmla="*/ 0 h 134"/>
                    <a:gd name="T2" fmla="*/ 56 w 78"/>
                    <a:gd name="T3" fmla="*/ 0 h 134"/>
                    <a:gd name="T4" fmla="*/ 49 w 78"/>
                    <a:gd name="T5" fmla="*/ 0 h 134"/>
                    <a:gd name="T6" fmla="*/ 41 w 78"/>
                    <a:gd name="T7" fmla="*/ 2 h 134"/>
                    <a:gd name="T8" fmla="*/ 34 w 78"/>
                    <a:gd name="T9" fmla="*/ 8 h 134"/>
                    <a:gd name="T10" fmla="*/ 26 w 78"/>
                    <a:gd name="T11" fmla="*/ 14 h 134"/>
                    <a:gd name="T12" fmla="*/ 19 w 78"/>
                    <a:gd name="T13" fmla="*/ 22 h 134"/>
                    <a:gd name="T14" fmla="*/ 13 w 78"/>
                    <a:gd name="T15" fmla="*/ 33 h 134"/>
                    <a:gd name="T16" fmla="*/ 7 w 78"/>
                    <a:gd name="T17" fmla="*/ 45 h 134"/>
                    <a:gd name="T18" fmla="*/ 4 w 78"/>
                    <a:gd name="T19" fmla="*/ 58 h 134"/>
                    <a:gd name="T20" fmla="*/ 4 w 78"/>
                    <a:gd name="T21" fmla="*/ 58 h 134"/>
                    <a:gd name="T22" fmla="*/ 1 w 78"/>
                    <a:gd name="T23" fmla="*/ 72 h 134"/>
                    <a:gd name="T24" fmla="*/ 0 w 78"/>
                    <a:gd name="T25" fmla="*/ 85 h 134"/>
                    <a:gd name="T26" fmla="*/ 0 w 78"/>
                    <a:gd name="T27" fmla="*/ 97 h 134"/>
                    <a:gd name="T28" fmla="*/ 1 w 78"/>
                    <a:gd name="T29" fmla="*/ 109 h 134"/>
                    <a:gd name="T30" fmla="*/ 4 w 78"/>
                    <a:gd name="T31" fmla="*/ 118 h 134"/>
                    <a:gd name="T32" fmla="*/ 9 w 78"/>
                    <a:gd name="T33" fmla="*/ 125 h 134"/>
                    <a:gd name="T34" fmla="*/ 15 w 78"/>
                    <a:gd name="T35" fmla="*/ 131 h 134"/>
                    <a:gd name="T36" fmla="*/ 20 w 78"/>
                    <a:gd name="T37" fmla="*/ 134 h 134"/>
                    <a:gd name="T38" fmla="*/ 20 w 78"/>
                    <a:gd name="T39" fmla="*/ 134 h 134"/>
                    <a:gd name="T40" fmla="*/ 28 w 78"/>
                    <a:gd name="T41" fmla="*/ 134 h 134"/>
                    <a:gd name="T42" fmla="*/ 37 w 78"/>
                    <a:gd name="T43" fmla="*/ 132 h 134"/>
                    <a:gd name="T44" fmla="*/ 44 w 78"/>
                    <a:gd name="T45" fmla="*/ 127 h 134"/>
                    <a:gd name="T46" fmla="*/ 52 w 78"/>
                    <a:gd name="T47" fmla="*/ 121 h 134"/>
                    <a:gd name="T48" fmla="*/ 58 w 78"/>
                    <a:gd name="T49" fmla="*/ 112 h 134"/>
                    <a:gd name="T50" fmla="*/ 64 w 78"/>
                    <a:gd name="T51" fmla="*/ 101 h 134"/>
                    <a:gd name="T52" fmla="*/ 70 w 78"/>
                    <a:gd name="T53" fmla="*/ 89 h 134"/>
                    <a:gd name="T54" fmla="*/ 74 w 78"/>
                    <a:gd name="T55" fmla="*/ 76 h 134"/>
                    <a:gd name="T56" fmla="*/ 74 w 78"/>
                    <a:gd name="T57" fmla="*/ 76 h 134"/>
                    <a:gd name="T58" fmla="*/ 77 w 78"/>
                    <a:gd name="T59" fmla="*/ 63 h 134"/>
                    <a:gd name="T60" fmla="*/ 78 w 78"/>
                    <a:gd name="T61" fmla="*/ 49 h 134"/>
                    <a:gd name="T62" fmla="*/ 77 w 78"/>
                    <a:gd name="T63" fmla="*/ 37 h 134"/>
                    <a:gd name="T64" fmla="*/ 75 w 78"/>
                    <a:gd name="T65" fmla="*/ 25 h 134"/>
                    <a:gd name="T66" fmla="*/ 73 w 78"/>
                    <a:gd name="T67" fmla="*/ 16 h 134"/>
                    <a:gd name="T68" fmla="*/ 68 w 78"/>
                    <a:gd name="T69" fmla="*/ 9 h 134"/>
                    <a:gd name="T70" fmla="*/ 64 w 78"/>
                    <a:gd name="T71" fmla="*/ 3 h 134"/>
                    <a:gd name="T72" fmla="*/ 56 w 78"/>
                    <a:gd name="T73" fmla="*/ 0 h 134"/>
                    <a:gd name="T74" fmla="*/ 56 w 78"/>
                    <a:gd name="T7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134">
                      <a:moveTo>
                        <a:pt x="56" y="0"/>
                      </a:moveTo>
                      <a:lnTo>
                        <a:pt x="56" y="0"/>
                      </a:lnTo>
                      <a:lnTo>
                        <a:pt x="49" y="0"/>
                      </a:lnTo>
                      <a:lnTo>
                        <a:pt x="41" y="2"/>
                      </a:lnTo>
                      <a:lnTo>
                        <a:pt x="34" y="8"/>
                      </a:lnTo>
                      <a:lnTo>
                        <a:pt x="26" y="14"/>
                      </a:lnTo>
                      <a:lnTo>
                        <a:pt x="19" y="22"/>
                      </a:lnTo>
                      <a:lnTo>
                        <a:pt x="13" y="33"/>
                      </a:lnTo>
                      <a:lnTo>
                        <a:pt x="7" y="45"/>
                      </a:lnTo>
                      <a:lnTo>
                        <a:pt x="4" y="58"/>
                      </a:lnTo>
                      <a:lnTo>
                        <a:pt x="4" y="58"/>
                      </a:lnTo>
                      <a:lnTo>
                        <a:pt x="1" y="72"/>
                      </a:lnTo>
                      <a:lnTo>
                        <a:pt x="0" y="85"/>
                      </a:lnTo>
                      <a:lnTo>
                        <a:pt x="0" y="97"/>
                      </a:lnTo>
                      <a:lnTo>
                        <a:pt x="1" y="109"/>
                      </a:lnTo>
                      <a:lnTo>
                        <a:pt x="4" y="118"/>
                      </a:lnTo>
                      <a:lnTo>
                        <a:pt x="9" y="125"/>
                      </a:lnTo>
                      <a:lnTo>
                        <a:pt x="15" y="131"/>
                      </a:lnTo>
                      <a:lnTo>
                        <a:pt x="20" y="134"/>
                      </a:lnTo>
                      <a:lnTo>
                        <a:pt x="20" y="134"/>
                      </a:lnTo>
                      <a:lnTo>
                        <a:pt x="28" y="134"/>
                      </a:lnTo>
                      <a:lnTo>
                        <a:pt x="37" y="132"/>
                      </a:lnTo>
                      <a:lnTo>
                        <a:pt x="44" y="127"/>
                      </a:lnTo>
                      <a:lnTo>
                        <a:pt x="52" y="121"/>
                      </a:lnTo>
                      <a:lnTo>
                        <a:pt x="58" y="112"/>
                      </a:lnTo>
                      <a:lnTo>
                        <a:pt x="64" y="101"/>
                      </a:lnTo>
                      <a:lnTo>
                        <a:pt x="70" y="89"/>
                      </a:lnTo>
                      <a:lnTo>
                        <a:pt x="74" y="76"/>
                      </a:lnTo>
                      <a:lnTo>
                        <a:pt x="74" y="76"/>
                      </a:lnTo>
                      <a:lnTo>
                        <a:pt x="77" y="63"/>
                      </a:lnTo>
                      <a:lnTo>
                        <a:pt x="78" y="49"/>
                      </a:lnTo>
                      <a:lnTo>
                        <a:pt x="77" y="37"/>
                      </a:lnTo>
                      <a:lnTo>
                        <a:pt x="75" y="25"/>
                      </a:lnTo>
                      <a:lnTo>
                        <a:pt x="73" y="16"/>
                      </a:lnTo>
                      <a:lnTo>
                        <a:pt x="68" y="9"/>
                      </a:lnTo>
                      <a:lnTo>
                        <a:pt x="64" y="3"/>
                      </a:lnTo>
                      <a:lnTo>
                        <a:pt x="56" y="0"/>
                      </a:lnTo>
                      <a:lnTo>
                        <a:pt x="56"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199" name="Freeform 272">
                  <a:extLst>
                    <a:ext uri="{FF2B5EF4-FFF2-40B4-BE49-F238E27FC236}">
                      <a16:creationId xmlns:a16="http://schemas.microsoft.com/office/drawing/2014/main" id="{A8A69775-3B0A-4AD0-B893-92054AD70F88}"/>
                    </a:ext>
                  </a:extLst>
                </p:cNvPr>
                <p:cNvSpPr>
                  <a:spLocks/>
                </p:cNvSpPr>
                <p:nvPr/>
              </p:nvSpPr>
              <p:spPr bwMode="auto">
                <a:xfrm>
                  <a:off x="4765675" y="862012"/>
                  <a:ext cx="58738" cy="104775"/>
                </a:xfrm>
                <a:custGeom>
                  <a:avLst/>
                  <a:gdLst>
                    <a:gd name="T0" fmla="*/ 19 w 37"/>
                    <a:gd name="T1" fmla="*/ 66 h 66"/>
                    <a:gd name="T2" fmla="*/ 19 w 37"/>
                    <a:gd name="T3" fmla="*/ 66 h 66"/>
                    <a:gd name="T4" fmla="*/ 22 w 37"/>
                    <a:gd name="T5" fmla="*/ 66 h 66"/>
                    <a:gd name="T6" fmla="*/ 26 w 37"/>
                    <a:gd name="T7" fmla="*/ 63 h 66"/>
                    <a:gd name="T8" fmla="*/ 29 w 37"/>
                    <a:gd name="T9" fmla="*/ 60 h 66"/>
                    <a:gd name="T10" fmla="*/ 31 w 37"/>
                    <a:gd name="T11" fmla="*/ 57 h 66"/>
                    <a:gd name="T12" fmla="*/ 35 w 37"/>
                    <a:gd name="T13" fmla="*/ 45 h 66"/>
                    <a:gd name="T14" fmla="*/ 37 w 37"/>
                    <a:gd name="T15" fmla="*/ 33 h 66"/>
                    <a:gd name="T16" fmla="*/ 37 w 37"/>
                    <a:gd name="T17" fmla="*/ 33 h 66"/>
                    <a:gd name="T18" fmla="*/ 35 w 37"/>
                    <a:gd name="T19" fmla="*/ 20 h 66"/>
                    <a:gd name="T20" fmla="*/ 31 w 37"/>
                    <a:gd name="T21" fmla="*/ 9 h 66"/>
                    <a:gd name="T22" fmla="*/ 29 w 37"/>
                    <a:gd name="T23" fmla="*/ 6 h 66"/>
                    <a:gd name="T24" fmla="*/ 26 w 37"/>
                    <a:gd name="T25" fmla="*/ 2 h 66"/>
                    <a:gd name="T26" fmla="*/ 22 w 37"/>
                    <a:gd name="T27" fmla="*/ 0 h 66"/>
                    <a:gd name="T28" fmla="*/ 19 w 37"/>
                    <a:gd name="T29" fmla="*/ 0 h 66"/>
                    <a:gd name="T30" fmla="*/ 19 w 37"/>
                    <a:gd name="T31" fmla="*/ 0 h 66"/>
                    <a:gd name="T32" fmla="*/ 14 w 37"/>
                    <a:gd name="T33" fmla="*/ 0 h 66"/>
                    <a:gd name="T34" fmla="*/ 11 w 37"/>
                    <a:gd name="T35" fmla="*/ 2 h 66"/>
                    <a:gd name="T36" fmla="*/ 8 w 37"/>
                    <a:gd name="T37" fmla="*/ 6 h 66"/>
                    <a:gd name="T38" fmla="*/ 5 w 37"/>
                    <a:gd name="T39" fmla="*/ 9 h 66"/>
                    <a:gd name="T40" fmla="*/ 1 w 37"/>
                    <a:gd name="T41" fmla="*/ 20 h 66"/>
                    <a:gd name="T42" fmla="*/ 0 w 37"/>
                    <a:gd name="T43" fmla="*/ 33 h 66"/>
                    <a:gd name="T44" fmla="*/ 0 w 37"/>
                    <a:gd name="T45" fmla="*/ 33 h 66"/>
                    <a:gd name="T46" fmla="*/ 1 w 37"/>
                    <a:gd name="T47" fmla="*/ 45 h 66"/>
                    <a:gd name="T48" fmla="*/ 5 w 37"/>
                    <a:gd name="T49" fmla="*/ 57 h 66"/>
                    <a:gd name="T50" fmla="*/ 8 w 37"/>
                    <a:gd name="T51" fmla="*/ 60 h 66"/>
                    <a:gd name="T52" fmla="*/ 11 w 37"/>
                    <a:gd name="T53" fmla="*/ 63 h 66"/>
                    <a:gd name="T54" fmla="*/ 14 w 37"/>
                    <a:gd name="T55" fmla="*/ 66 h 66"/>
                    <a:gd name="T56" fmla="*/ 19 w 37"/>
                    <a:gd name="T57" fmla="*/ 66 h 66"/>
                    <a:gd name="T58" fmla="*/ 19 w 37"/>
                    <a:gd name="T5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6">
                      <a:moveTo>
                        <a:pt x="19" y="66"/>
                      </a:moveTo>
                      <a:lnTo>
                        <a:pt x="19" y="66"/>
                      </a:lnTo>
                      <a:lnTo>
                        <a:pt x="22" y="66"/>
                      </a:lnTo>
                      <a:lnTo>
                        <a:pt x="26" y="63"/>
                      </a:lnTo>
                      <a:lnTo>
                        <a:pt x="29" y="60"/>
                      </a:lnTo>
                      <a:lnTo>
                        <a:pt x="31" y="57"/>
                      </a:lnTo>
                      <a:lnTo>
                        <a:pt x="35" y="45"/>
                      </a:lnTo>
                      <a:lnTo>
                        <a:pt x="37" y="33"/>
                      </a:lnTo>
                      <a:lnTo>
                        <a:pt x="37" y="33"/>
                      </a:lnTo>
                      <a:lnTo>
                        <a:pt x="35" y="20"/>
                      </a:lnTo>
                      <a:lnTo>
                        <a:pt x="31" y="9"/>
                      </a:lnTo>
                      <a:lnTo>
                        <a:pt x="29" y="6"/>
                      </a:lnTo>
                      <a:lnTo>
                        <a:pt x="26" y="2"/>
                      </a:lnTo>
                      <a:lnTo>
                        <a:pt x="22" y="0"/>
                      </a:lnTo>
                      <a:lnTo>
                        <a:pt x="19" y="0"/>
                      </a:lnTo>
                      <a:lnTo>
                        <a:pt x="19" y="0"/>
                      </a:lnTo>
                      <a:lnTo>
                        <a:pt x="14" y="0"/>
                      </a:lnTo>
                      <a:lnTo>
                        <a:pt x="11" y="2"/>
                      </a:lnTo>
                      <a:lnTo>
                        <a:pt x="8" y="6"/>
                      </a:lnTo>
                      <a:lnTo>
                        <a:pt x="5" y="9"/>
                      </a:lnTo>
                      <a:lnTo>
                        <a:pt x="1" y="20"/>
                      </a:lnTo>
                      <a:lnTo>
                        <a:pt x="0" y="33"/>
                      </a:lnTo>
                      <a:lnTo>
                        <a:pt x="0" y="33"/>
                      </a:lnTo>
                      <a:lnTo>
                        <a:pt x="1" y="45"/>
                      </a:lnTo>
                      <a:lnTo>
                        <a:pt x="5" y="57"/>
                      </a:lnTo>
                      <a:lnTo>
                        <a:pt x="8" y="60"/>
                      </a:lnTo>
                      <a:lnTo>
                        <a:pt x="11" y="63"/>
                      </a:lnTo>
                      <a:lnTo>
                        <a:pt x="14" y="66"/>
                      </a:lnTo>
                      <a:lnTo>
                        <a:pt x="19" y="66"/>
                      </a:lnTo>
                      <a:lnTo>
                        <a:pt x="19" y="66"/>
                      </a:lnTo>
                      <a:close/>
                    </a:path>
                  </a:pathLst>
                </a:custGeom>
                <a:solidFill>
                  <a:srgbClr val="42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00" name="Freeform 273">
                  <a:extLst>
                    <a:ext uri="{FF2B5EF4-FFF2-40B4-BE49-F238E27FC236}">
                      <a16:creationId xmlns:a16="http://schemas.microsoft.com/office/drawing/2014/main" id="{F3EA9942-2C91-483E-9B5F-70ABB1305CDE}"/>
                    </a:ext>
                  </a:extLst>
                </p:cNvPr>
                <p:cNvSpPr>
                  <a:spLocks/>
                </p:cNvSpPr>
                <p:nvPr/>
              </p:nvSpPr>
              <p:spPr bwMode="auto">
                <a:xfrm>
                  <a:off x="4513263" y="862012"/>
                  <a:ext cx="58738" cy="104775"/>
                </a:xfrm>
                <a:custGeom>
                  <a:avLst/>
                  <a:gdLst>
                    <a:gd name="T0" fmla="*/ 17 w 37"/>
                    <a:gd name="T1" fmla="*/ 66 h 66"/>
                    <a:gd name="T2" fmla="*/ 17 w 37"/>
                    <a:gd name="T3" fmla="*/ 66 h 66"/>
                    <a:gd name="T4" fmla="*/ 22 w 37"/>
                    <a:gd name="T5" fmla="*/ 66 h 66"/>
                    <a:gd name="T6" fmla="*/ 25 w 37"/>
                    <a:gd name="T7" fmla="*/ 63 h 66"/>
                    <a:gd name="T8" fmla="*/ 28 w 37"/>
                    <a:gd name="T9" fmla="*/ 60 h 66"/>
                    <a:gd name="T10" fmla="*/ 31 w 37"/>
                    <a:gd name="T11" fmla="*/ 57 h 66"/>
                    <a:gd name="T12" fmla="*/ 35 w 37"/>
                    <a:gd name="T13" fmla="*/ 45 h 66"/>
                    <a:gd name="T14" fmla="*/ 37 w 37"/>
                    <a:gd name="T15" fmla="*/ 33 h 66"/>
                    <a:gd name="T16" fmla="*/ 37 w 37"/>
                    <a:gd name="T17" fmla="*/ 33 h 66"/>
                    <a:gd name="T18" fmla="*/ 35 w 37"/>
                    <a:gd name="T19" fmla="*/ 20 h 66"/>
                    <a:gd name="T20" fmla="*/ 31 w 37"/>
                    <a:gd name="T21" fmla="*/ 9 h 66"/>
                    <a:gd name="T22" fmla="*/ 28 w 37"/>
                    <a:gd name="T23" fmla="*/ 6 h 66"/>
                    <a:gd name="T24" fmla="*/ 25 w 37"/>
                    <a:gd name="T25" fmla="*/ 2 h 66"/>
                    <a:gd name="T26" fmla="*/ 22 w 37"/>
                    <a:gd name="T27" fmla="*/ 0 h 66"/>
                    <a:gd name="T28" fmla="*/ 17 w 37"/>
                    <a:gd name="T29" fmla="*/ 0 h 66"/>
                    <a:gd name="T30" fmla="*/ 17 w 37"/>
                    <a:gd name="T31" fmla="*/ 0 h 66"/>
                    <a:gd name="T32" fmla="*/ 14 w 37"/>
                    <a:gd name="T33" fmla="*/ 0 h 66"/>
                    <a:gd name="T34" fmla="*/ 11 w 37"/>
                    <a:gd name="T35" fmla="*/ 2 h 66"/>
                    <a:gd name="T36" fmla="*/ 8 w 37"/>
                    <a:gd name="T37" fmla="*/ 6 h 66"/>
                    <a:gd name="T38" fmla="*/ 5 w 37"/>
                    <a:gd name="T39" fmla="*/ 9 h 66"/>
                    <a:gd name="T40" fmla="*/ 1 w 37"/>
                    <a:gd name="T41" fmla="*/ 20 h 66"/>
                    <a:gd name="T42" fmla="*/ 0 w 37"/>
                    <a:gd name="T43" fmla="*/ 33 h 66"/>
                    <a:gd name="T44" fmla="*/ 0 w 37"/>
                    <a:gd name="T45" fmla="*/ 33 h 66"/>
                    <a:gd name="T46" fmla="*/ 1 w 37"/>
                    <a:gd name="T47" fmla="*/ 45 h 66"/>
                    <a:gd name="T48" fmla="*/ 5 w 37"/>
                    <a:gd name="T49" fmla="*/ 57 h 66"/>
                    <a:gd name="T50" fmla="*/ 8 w 37"/>
                    <a:gd name="T51" fmla="*/ 60 h 66"/>
                    <a:gd name="T52" fmla="*/ 11 w 37"/>
                    <a:gd name="T53" fmla="*/ 63 h 66"/>
                    <a:gd name="T54" fmla="*/ 14 w 37"/>
                    <a:gd name="T55" fmla="*/ 66 h 66"/>
                    <a:gd name="T56" fmla="*/ 17 w 37"/>
                    <a:gd name="T57" fmla="*/ 66 h 66"/>
                    <a:gd name="T58" fmla="*/ 17 w 37"/>
                    <a:gd name="T5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6">
                      <a:moveTo>
                        <a:pt x="17" y="66"/>
                      </a:moveTo>
                      <a:lnTo>
                        <a:pt x="17" y="66"/>
                      </a:lnTo>
                      <a:lnTo>
                        <a:pt x="22" y="66"/>
                      </a:lnTo>
                      <a:lnTo>
                        <a:pt x="25" y="63"/>
                      </a:lnTo>
                      <a:lnTo>
                        <a:pt x="28" y="60"/>
                      </a:lnTo>
                      <a:lnTo>
                        <a:pt x="31" y="57"/>
                      </a:lnTo>
                      <a:lnTo>
                        <a:pt x="35" y="45"/>
                      </a:lnTo>
                      <a:lnTo>
                        <a:pt x="37" y="33"/>
                      </a:lnTo>
                      <a:lnTo>
                        <a:pt x="37" y="33"/>
                      </a:lnTo>
                      <a:lnTo>
                        <a:pt x="35" y="20"/>
                      </a:lnTo>
                      <a:lnTo>
                        <a:pt x="31" y="9"/>
                      </a:lnTo>
                      <a:lnTo>
                        <a:pt x="28" y="6"/>
                      </a:lnTo>
                      <a:lnTo>
                        <a:pt x="25" y="2"/>
                      </a:lnTo>
                      <a:lnTo>
                        <a:pt x="22" y="0"/>
                      </a:lnTo>
                      <a:lnTo>
                        <a:pt x="17" y="0"/>
                      </a:lnTo>
                      <a:lnTo>
                        <a:pt x="17" y="0"/>
                      </a:lnTo>
                      <a:lnTo>
                        <a:pt x="14" y="0"/>
                      </a:lnTo>
                      <a:lnTo>
                        <a:pt x="11" y="2"/>
                      </a:lnTo>
                      <a:lnTo>
                        <a:pt x="8" y="6"/>
                      </a:lnTo>
                      <a:lnTo>
                        <a:pt x="5" y="9"/>
                      </a:lnTo>
                      <a:lnTo>
                        <a:pt x="1" y="20"/>
                      </a:lnTo>
                      <a:lnTo>
                        <a:pt x="0" y="33"/>
                      </a:lnTo>
                      <a:lnTo>
                        <a:pt x="0" y="33"/>
                      </a:lnTo>
                      <a:lnTo>
                        <a:pt x="1" y="45"/>
                      </a:lnTo>
                      <a:lnTo>
                        <a:pt x="5" y="57"/>
                      </a:lnTo>
                      <a:lnTo>
                        <a:pt x="8" y="60"/>
                      </a:lnTo>
                      <a:lnTo>
                        <a:pt x="11" y="63"/>
                      </a:lnTo>
                      <a:lnTo>
                        <a:pt x="14" y="66"/>
                      </a:lnTo>
                      <a:lnTo>
                        <a:pt x="17" y="66"/>
                      </a:lnTo>
                      <a:lnTo>
                        <a:pt x="17" y="66"/>
                      </a:lnTo>
                      <a:close/>
                    </a:path>
                  </a:pathLst>
                </a:custGeom>
                <a:solidFill>
                  <a:srgbClr val="42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01" name="Freeform 274">
                  <a:extLst>
                    <a:ext uri="{FF2B5EF4-FFF2-40B4-BE49-F238E27FC236}">
                      <a16:creationId xmlns:a16="http://schemas.microsoft.com/office/drawing/2014/main" id="{4756FFB9-0351-42E4-95B2-9CDEBA0AAD7C}"/>
                    </a:ext>
                  </a:extLst>
                </p:cNvPr>
                <p:cNvSpPr>
                  <a:spLocks/>
                </p:cNvSpPr>
                <p:nvPr/>
              </p:nvSpPr>
              <p:spPr bwMode="auto">
                <a:xfrm>
                  <a:off x="4514850" y="1103312"/>
                  <a:ext cx="306388" cy="42862"/>
                </a:xfrm>
                <a:custGeom>
                  <a:avLst/>
                  <a:gdLst>
                    <a:gd name="T0" fmla="*/ 193 w 193"/>
                    <a:gd name="T1" fmla="*/ 0 h 27"/>
                    <a:gd name="T2" fmla="*/ 193 w 193"/>
                    <a:gd name="T3" fmla="*/ 0 h 27"/>
                    <a:gd name="T4" fmla="*/ 186 w 193"/>
                    <a:gd name="T5" fmla="*/ 6 h 27"/>
                    <a:gd name="T6" fmla="*/ 175 w 193"/>
                    <a:gd name="T7" fmla="*/ 12 h 27"/>
                    <a:gd name="T8" fmla="*/ 165 w 193"/>
                    <a:gd name="T9" fmla="*/ 16 h 27"/>
                    <a:gd name="T10" fmla="*/ 153 w 193"/>
                    <a:gd name="T11" fmla="*/ 21 h 27"/>
                    <a:gd name="T12" fmla="*/ 140 w 193"/>
                    <a:gd name="T13" fmla="*/ 24 h 27"/>
                    <a:gd name="T14" fmla="*/ 126 w 193"/>
                    <a:gd name="T15" fmla="*/ 25 h 27"/>
                    <a:gd name="T16" fmla="*/ 98 w 193"/>
                    <a:gd name="T17" fmla="*/ 27 h 27"/>
                    <a:gd name="T18" fmla="*/ 68 w 193"/>
                    <a:gd name="T19" fmla="*/ 25 h 27"/>
                    <a:gd name="T20" fmla="*/ 55 w 193"/>
                    <a:gd name="T21" fmla="*/ 24 h 27"/>
                    <a:gd name="T22" fmla="*/ 42 w 193"/>
                    <a:gd name="T23" fmla="*/ 21 h 27"/>
                    <a:gd name="T24" fmla="*/ 30 w 193"/>
                    <a:gd name="T25" fmla="*/ 16 h 27"/>
                    <a:gd name="T26" fmla="*/ 18 w 193"/>
                    <a:gd name="T27" fmla="*/ 12 h 27"/>
                    <a:gd name="T28" fmla="*/ 9 w 193"/>
                    <a:gd name="T29" fmla="*/ 6 h 27"/>
                    <a:gd name="T30" fmla="*/ 0 w 193"/>
                    <a:gd name="T31" fmla="*/ 0 h 27"/>
                    <a:gd name="T32" fmla="*/ 0 w 193"/>
                    <a:gd name="T33" fmla="*/ 0 h 27"/>
                    <a:gd name="T34" fmla="*/ 21 w 193"/>
                    <a:gd name="T35" fmla="*/ 8 h 27"/>
                    <a:gd name="T36" fmla="*/ 45 w 193"/>
                    <a:gd name="T37" fmla="*/ 12 h 27"/>
                    <a:gd name="T38" fmla="*/ 70 w 193"/>
                    <a:gd name="T39" fmla="*/ 16 h 27"/>
                    <a:gd name="T40" fmla="*/ 95 w 193"/>
                    <a:gd name="T41" fmla="*/ 16 h 27"/>
                    <a:gd name="T42" fmla="*/ 120 w 193"/>
                    <a:gd name="T43" fmla="*/ 15 h 27"/>
                    <a:gd name="T44" fmla="*/ 146 w 193"/>
                    <a:gd name="T45" fmla="*/ 12 h 27"/>
                    <a:gd name="T46" fmla="*/ 169 w 193"/>
                    <a:gd name="T47" fmla="*/ 8 h 27"/>
                    <a:gd name="T48" fmla="*/ 193 w 193"/>
                    <a:gd name="T49" fmla="*/ 0 h 27"/>
                    <a:gd name="T50" fmla="*/ 193 w 193"/>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3" h="27">
                      <a:moveTo>
                        <a:pt x="193" y="0"/>
                      </a:moveTo>
                      <a:lnTo>
                        <a:pt x="193" y="0"/>
                      </a:lnTo>
                      <a:lnTo>
                        <a:pt x="186" y="6"/>
                      </a:lnTo>
                      <a:lnTo>
                        <a:pt x="175" y="12"/>
                      </a:lnTo>
                      <a:lnTo>
                        <a:pt x="165" y="16"/>
                      </a:lnTo>
                      <a:lnTo>
                        <a:pt x="153" y="21"/>
                      </a:lnTo>
                      <a:lnTo>
                        <a:pt x="140" y="24"/>
                      </a:lnTo>
                      <a:lnTo>
                        <a:pt x="126" y="25"/>
                      </a:lnTo>
                      <a:lnTo>
                        <a:pt x="98" y="27"/>
                      </a:lnTo>
                      <a:lnTo>
                        <a:pt x="68" y="25"/>
                      </a:lnTo>
                      <a:lnTo>
                        <a:pt x="55" y="24"/>
                      </a:lnTo>
                      <a:lnTo>
                        <a:pt x="42" y="21"/>
                      </a:lnTo>
                      <a:lnTo>
                        <a:pt x="30" y="16"/>
                      </a:lnTo>
                      <a:lnTo>
                        <a:pt x="18" y="12"/>
                      </a:lnTo>
                      <a:lnTo>
                        <a:pt x="9" y="6"/>
                      </a:lnTo>
                      <a:lnTo>
                        <a:pt x="0" y="0"/>
                      </a:lnTo>
                      <a:lnTo>
                        <a:pt x="0" y="0"/>
                      </a:lnTo>
                      <a:lnTo>
                        <a:pt x="21" y="8"/>
                      </a:lnTo>
                      <a:lnTo>
                        <a:pt x="45" y="12"/>
                      </a:lnTo>
                      <a:lnTo>
                        <a:pt x="70" y="16"/>
                      </a:lnTo>
                      <a:lnTo>
                        <a:pt x="95" y="16"/>
                      </a:lnTo>
                      <a:lnTo>
                        <a:pt x="120" y="15"/>
                      </a:lnTo>
                      <a:lnTo>
                        <a:pt x="146" y="12"/>
                      </a:lnTo>
                      <a:lnTo>
                        <a:pt x="169" y="8"/>
                      </a:lnTo>
                      <a:lnTo>
                        <a:pt x="193" y="0"/>
                      </a:lnTo>
                      <a:lnTo>
                        <a:pt x="193" y="0"/>
                      </a:lnTo>
                      <a:close/>
                    </a:path>
                  </a:pathLst>
                </a:custGeom>
                <a:solidFill>
                  <a:srgbClr val="BF94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02" name="Freeform 275">
                  <a:extLst>
                    <a:ext uri="{FF2B5EF4-FFF2-40B4-BE49-F238E27FC236}">
                      <a16:creationId xmlns:a16="http://schemas.microsoft.com/office/drawing/2014/main" id="{E20D3E74-E10F-480A-9FB2-A12D0CE6D737}"/>
                    </a:ext>
                  </a:extLst>
                </p:cNvPr>
                <p:cNvSpPr>
                  <a:spLocks/>
                </p:cNvSpPr>
                <p:nvPr/>
              </p:nvSpPr>
              <p:spPr bwMode="auto">
                <a:xfrm>
                  <a:off x="4608513" y="1025525"/>
                  <a:ext cx="119063" cy="42862"/>
                </a:xfrm>
                <a:custGeom>
                  <a:avLst/>
                  <a:gdLst>
                    <a:gd name="T0" fmla="*/ 75 w 75"/>
                    <a:gd name="T1" fmla="*/ 0 h 27"/>
                    <a:gd name="T2" fmla="*/ 75 w 75"/>
                    <a:gd name="T3" fmla="*/ 0 h 27"/>
                    <a:gd name="T4" fmla="*/ 72 w 75"/>
                    <a:gd name="T5" fmla="*/ 6 h 27"/>
                    <a:gd name="T6" fmla="*/ 69 w 75"/>
                    <a:gd name="T7" fmla="*/ 12 h 27"/>
                    <a:gd name="T8" fmla="*/ 64 w 75"/>
                    <a:gd name="T9" fmla="*/ 16 h 27"/>
                    <a:gd name="T10" fmla="*/ 60 w 75"/>
                    <a:gd name="T11" fmla="*/ 21 h 27"/>
                    <a:gd name="T12" fmla="*/ 49 w 75"/>
                    <a:gd name="T13" fmla="*/ 25 h 27"/>
                    <a:gd name="T14" fmla="*/ 38 w 75"/>
                    <a:gd name="T15" fmla="*/ 27 h 27"/>
                    <a:gd name="T16" fmla="*/ 27 w 75"/>
                    <a:gd name="T17" fmla="*/ 25 h 27"/>
                    <a:gd name="T18" fmla="*/ 15 w 75"/>
                    <a:gd name="T19" fmla="*/ 19 h 27"/>
                    <a:gd name="T20" fmla="*/ 11 w 75"/>
                    <a:gd name="T21" fmla="*/ 16 h 27"/>
                    <a:gd name="T22" fmla="*/ 6 w 75"/>
                    <a:gd name="T23" fmla="*/ 12 h 27"/>
                    <a:gd name="T24" fmla="*/ 3 w 75"/>
                    <a:gd name="T25" fmla="*/ 6 h 27"/>
                    <a:gd name="T26" fmla="*/ 0 w 75"/>
                    <a:gd name="T27" fmla="*/ 0 h 27"/>
                    <a:gd name="T28" fmla="*/ 0 w 75"/>
                    <a:gd name="T29" fmla="*/ 0 h 27"/>
                    <a:gd name="T30" fmla="*/ 9 w 75"/>
                    <a:gd name="T31" fmla="*/ 6 h 27"/>
                    <a:gd name="T32" fmla="*/ 18 w 75"/>
                    <a:gd name="T33" fmla="*/ 12 h 27"/>
                    <a:gd name="T34" fmla="*/ 27 w 75"/>
                    <a:gd name="T35" fmla="*/ 13 h 27"/>
                    <a:gd name="T36" fmla="*/ 38 w 75"/>
                    <a:gd name="T37" fmla="*/ 15 h 27"/>
                    <a:gd name="T38" fmla="*/ 47 w 75"/>
                    <a:gd name="T39" fmla="*/ 15 h 27"/>
                    <a:gd name="T40" fmla="*/ 57 w 75"/>
                    <a:gd name="T41" fmla="*/ 12 h 27"/>
                    <a:gd name="T42" fmla="*/ 66 w 75"/>
                    <a:gd name="T43" fmla="*/ 7 h 27"/>
                    <a:gd name="T44" fmla="*/ 75 w 75"/>
                    <a:gd name="T45" fmla="*/ 0 h 27"/>
                    <a:gd name="T46" fmla="*/ 75 w 75"/>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27">
                      <a:moveTo>
                        <a:pt x="75" y="0"/>
                      </a:moveTo>
                      <a:lnTo>
                        <a:pt x="75" y="0"/>
                      </a:lnTo>
                      <a:lnTo>
                        <a:pt x="72" y="6"/>
                      </a:lnTo>
                      <a:lnTo>
                        <a:pt x="69" y="12"/>
                      </a:lnTo>
                      <a:lnTo>
                        <a:pt x="64" y="16"/>
                      </a:lnTo>
                      <a:lnTo>
                        <a:pt x="60" y="21"/>
                      </a:lnTo>
                      <a:lnTo>
                        <a:pt x="49" y="25"/>
                      </a:lnTo>
                      <a:lnTo>
                        <a:pt x="38" y="27"/>
                      </a:lnTo>
                      <a:lnTo>
                        <a:pt x="27" y="25"/>
                      </a:lnTo>
                      <a:lnTo>
                        <a:pt x="15" y="19"/>
                      </a:lnTo>
                      <a:lnTo>
                        <a:pt x="11" y="16"/>
                      </a:lnTo>
                      <a:lnTo>
                        <a:pt x="6" y="12"/>
                      </a:lnTo>
                      <a:lnTo>
                        <a:pt x="3" y="6"/>
                      </a:lnTo>
                      <a:lnTo>
                        <a:pt x="0" y="0"/>
                      </a:lnTo>
                      <a:lnTo>
                        <a:pt x="0" y="0"/>
                      </a:lnTo>
                      <a:lnTo>
                        <a:pt x="9" y="6"/>
                      </a:lnTo>
                      <a:lnTo>
                        <a:pt x="18" y="12"/>
                      </a:lnTo>
                      <a:lnTo>
                        <a:pt x="27" y="13"/>
                      </a:lnTo>
                      <a:lnTo>
                        <a:pt x="38" y="15"/>
                      </a:lnTo>
                      <a:lnTo>
                        <a:pt x="47" y="15"/>
                      </a:lnTo>
                      <a:lnTo>
                        <a:pt x="57" y="12"/>
                      </a:lnTo>
                      <a:lnTo>
                        <a:pt x="66" y="7"/>
                      </a:lnTo>
                      <a:lnTo>
                        <a:pt x="75" y="0"/>
                      </a:lnTo>
                      <a:lnTo>
                        <a:pt x="75" y="0"/>
                      </a:lnTo>
                      <a:close/>
                    </a:path>
                  </a:pathLst>
                </a:custGeom>
                <a:solidFill>
                  <a:srgbClr val="E0BA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03" name="Freeform 276">
                  <a:extLst>
                    <a:ext uri="{FF2B5EF4-FFF2-40B4-BE49-F238E27FC236}">
                      <a16:creationId xmlns:a16="http://schemas.microsoft.com/office/drawing/2014/main" id="{3F17498A-243E-4D22-8AAC-1D1F1FD92C45}"/>
                    </a:ext>
                  </a:extLst>
                </p:cNvPr>
                <p:cNvSpPr>
                  <a:spLocks/>
                </p:cNvSpPr>
                <p:nvPr/>
              </p:nvSpPr>
              <p:spPr bwMode="auto">
                <a:xfrm>
                  <a:off x="4256088" y="687387"/>
                  <a:ext cx="131763" cy="303212"/>
                </a:xfrm>
                <a:custGeom>
                  <a:avLst/>
                  <a:gdLst>
                    <a:gd name="T0" fmla="*/ 80 w 83"/>
                    <a:gd name="T1" fmla="*/ 35 h 191"/>
                    <a:gd name="T2" fmla="*/ 80 w 83"/>
                    <a:gd name="T3" fmla="*/ 35 h 191"/>
                    <a:gd name="T4" fmla="*/ 72 w 83"/>
                    <a:gd name="T5" fmla="*/ 42 h 191"/>
                    <a:gd name="T6" fmla="*/ 65 w 83"/>
                    <a:gd name="T7" fmla="*/ 51 h 191"/>
                    <a:gd name="T8" fmla="*/ 59 w 83"/>
                    <a:gd name="T9" fmla="*/ 58 h 191"/>
                    <a:gd name="T10" fmla="*/ 55 w 83"/>
                    <a:gd name="T11" fmla="*/ 67 h 191"/>
                    <a:gd name="T12" fmla="*/ 47 w 83"/>
                    <a:gd name="T13" fmla="*/ 85 h 191"/>
                    <a:gd name="T14" fmla="*/ 43 w 83"/>
                    <a:gd name="T15" fmla="*/ 103 h 191"/>
                    <a:gd name="T16" fmla="*/ 40 w 83"/>
                    <a:gd name="T17" fmla="*/ 121 h 191"/>
                    <a:gd name="T18" fmla="*/ 40 w 83"/>
                    <a:gd name="T19" fmla="*/ 139 h 191"/>
                    <a:gd name="T20" fmla="*/ 41 w 83"/>
                    <a:gd name="T21" fmla="*/ 171 h 191"/>
                    <a:gd name="T22" fmla="*/ 41 w 83"/>
                    <a:gd name="T23" fmla="*/ 171 h 191"/>
                    <a:gd name="T24" fmla="*/ 41 w 83"/>
                    <a:gd name="T25" fmla="*/ 183 h 191"/>
                    <a:gd name="T26" fmla="*/ 40 w 83"/>
                    <a:gd name="T27" fmla="*/ 189 h 191"/>
                    <a:gd name="T28" fmla="*/ 38 w 83"/>
                    <a:gd name="T29" fmla="*/ 191 h 191"/>
                    <a:gd name="T30" fmla="*/ 37 w 83"/>
                    <a:gd name="T31" fmla="*/ 191 h 191"/>
                    <a:gd name="T32" fmla="*/ 34 w 83"/>
                    <a:gd name="T33" fmla="*/ 188 h 191"/>
                    <a:gd name="T34" fmla="*/ 29 w 83"/>
                    <a:gd name="T35" fmla="*/ 182 h 191"/>
                    <a:gd name="T36" fmla="*/ 25 w 83"/>
                    <a:gd name="T37" fmla="*/ 173 h 191"/>
                    <a:gd name="T38" fmla="*/ 16 w 83"/>
                    <a:gd name="T39" fmla="*/ 152 h 191"/>
                    <a:gd name="T40" fmla="*/ 16 w 83"/>
                    <a:gd name="T41" fmla="*/ 152 h 191"/>
                    <a:gd name="T42" fmla="*/ 8 w 83"/>
                    <a:gd name="T43" fmla="*/ 128 h 191"/>
                    <a:gd name="T44" fmla="*/ 2 w 83"/>
                    <a:gd name="T45" fmla="*/ 105 h 191"/>
                    <a:gd name="T46" fmla="*/ 0 w 83"/>
                    <a:gd name="T47" fmla="*/ 79 h 191"/>
                    <a:gd name="T48" fmla="*/ 0 w 83"/>
                    <a:gd name="T49" fmla="*/ 54 h 191"/>
                    <a:gd name="T50" fmla="*/ 0 w 83"/>
                    <a:gd name="T51" fmla="*/ 54 h 191"/>
                    <a:gd name="T52" fmla="*/ 1 w 83"/>
                    <a:gd name="T53" fmla="*/ 48 h 191"/>
                    <a:gd name="T54" fmla="*/ 5 w 83"/>
                    <a:gd name="T55" fmla="*/ 41 h 191"/>
                    <a:gd name="T56" fmla="*/ 10 w 83"/>
                    <a:gd name="T57" fmla="*/ 33 h 191"/>
                    <a:gd name="T58" fmla="*/ 17 w 83"/>
                    <a:gd name="T59" fmla="*/ 26 h 191"/>
                    <a:gd name="T60" fmla="*/ 25 w 83"/>
                    <a:gd name="T61" fmla="*/ 20 h 191"/>
                    <a:gd name="T62" fmla="*/ 32 w 83"/>
                    <a:gd name="T63" fmla="*/ 14 h 191"/>
                    <a:gd name="T64" fmla="*/ 41 w 83"/>
                    <a:gd name="T65" fmla="*/ 8 h 191"/>
                    <a:gd name="T66" fmla="*/ 49 w 83"/>
                    <a:gd name="T67" fmla="*/ 5 h 191"/>
                    <a:gd name="T68" fmla="*/ 57 w 83"/>
                    <a:gd name="T69" fmla="*/ 2 h 191"/>
                    <a:gd name="T70" fmla="*/ 65 w 83"/>
                    <a:gd name="T71" fmla="*/ 0 h 191"/>
                    <a:gd name="T72" fmla="*/ 72 w 83"/>
                    <a:gd name="T73" fmla="*/ 0 h 191"/>
                    <a:gd name="T74" fmla="*/ 77 w 83"/>
                    <a:gd name="T75" fmla="*/ 2 h 191"/>
                    <a:gd name="T76" fmla="*/ 81 w 83"/>
                    <a:gd name="T77" fmla="*/ 6 h 191"/>
                    <a:gd name="T78" fmla="*/ 83 w 83"/>
                    <a:gd name="T79" fmla="*/ 14 h 191"/>
                    <a:gd name="T80" fmla="*/ 83 w 83"/>
                    <a:gd name="T81" fmla="*/ 23 h 191"/>
                    <a:gd name="T82" fmla="*/ 80 w 83"/>
                    <a:gd name="T83" fmla="*/ 35 h 191"/>
                    <a:gd name="T84" fmla="*/ 80 w 83"/>
                    <a:gd name="T85" fmla="*/ 3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91">
                      <a:moveTo>
                        <a:pt x="80" y="35"/>
                      </a:moveTo>
                      <a:lnTo>
                        <a:pt x="80" y="35"/>
                      </a:lnTo>
                      <a:lnTo>
                        <a:pt x="72" y="42"/>
                      </a:lnTo>
                      <a:lnTo>
                        <a:pt x="65" y="51"/>
                      </a:lnTo>
                      <a:lnTo>
                        <a:pt x="59" y="58"/>
                      </a:lnTo>
                      <a:lnTo>
                        <a:pt x="55" y="67"/>
                      </a:lnTo>
                      <a:lnTo>
                        <a:pt x="47" y="85"/>
                      </a:lnTo>
                      <a:lnTo>
                        <a:pt x="43" y="103"/>
                      </a:lnTo>
                      <a:lnTo>
                        <a:pt x="40" y="121"/>
                      </a:lnTo>
                      <a:lnTo>
                        <a:pt x="40" y="139"/>
                      </a:lnTo>
                      <a:lnTo>
                        <a:pt x="41" y="171"/>
                      </a:lnTo>
                      <a:lnTo>
                        <a:pt x="41" y="171"/>
                      </a:lnTo>
                      <a:lnTo>
                        <a:pt x="41" y="183"/>
                      </a:lnTo>
                      <a:lnTo>
                        <a:pt x="40" y="189"/>
                      </a:lnTo>
                      <a:lnTo>
                        <a:pt x="38" y="191"/>
                      </a:lnTo>
                      <a:lnTo>
                        <a:pt x="37" y="191"/>
                      </a:lnTo>
                      <a:lnTo>
                        <a:pt x="34" y="188"/>
                      </a:lnTo>
                      <a:lnTo>
                        <a:pt x="29" y="182"/>
                      </a:lnTo>
                      <a:lnTo>
                        <a:pt x="25" y="173"/>
                      </a:lnTo>
                      <a:lnTo>
                        <a:pt x="16" y="152"/>
                      </a:lnTo>
                      <a:lnTo>
                        <a:pt x="16" y="152"/>
                      </a:lnTo>
                      <a:lnTo>
                        <a:pt x="8" y="128"/>
                      </a:lnTo>
                      <a:lnTo>
                        <a:pt x="2" y="105"/>
                      </a:lnTo>
                      <a:lnTo>
                        <a:pt x="0" y="79"/>
                      </a:lnTo>
                      <a:lnTo>
                        <a:pt x="0" y="54"/>
                      </a:lnTo>
                      <a:lnTo>
                        <a:pt x="0" y="54"/>
                      </a:lnTo>
                      <a:lnTo>
                        <a:pt x="1" y="48"/>
                      </a:lnTo>
                      <a:lnTo>
                        <a:pt x="5" y="41"/>
                      </a:lnTo>
                      <a:lnTo>
                        <a:pt x="10" y="33"/>
                      </a:lnTo>
                      <a:lnTo>
                        <a:pt x="17" y="26"/>
                      </a:lnTo>
                      <a:lnTo>
                        <a:pt x="25" y="20"/>
                      </a:lnTo>
                      <a:lnTo>
                        <a:pt x="32" y="14"/>
                      </a:lnTo>
                      <a:lnTo>
                        <a:pt x="41" y="8"/>
                      </a:lnTo>
                      <a:lnTo>
                        <a:pt x="49" y="5"/>
                      </a:lnTo>
                      <a:lnTo>
                        <a:pt x="57" y="2"/>
                      </a:lnTo>
                      <a:lnTo>
                        <a:pt x="65" y="0"/>
                      </a:lnTo>
                      <a:lnTo>
                        <a:pt x="72" y="0"/>
                      </a:lnTo>
                      <a:lnTo>
                        <a:pt x="77" y="2"/>
                      </a:lnTo>
                      <a:lnTo>
                        <a:pt x="81" y="6"/>
                      </a:lnTo>
                      <a:lnTo>
                        <a:pt x="83" y="14"/>
                      </a:lnTo>
                      <a:lnTo>
                        <a:pt x="83" y="23"/>
                      </a:lnTo>
                      <a:lnTo>
                        <a:pt x="80" y="35"/>
                      </a:lnTo>
                      <a:lnTo>
                        <a:pt x="80" y="35"/>
                      </a:lnTo>
                      <a:close/>
                    </a:path>
                  </a:pathLst>
                </a:custGeom>
                <a:solidFill>
                  <a:srgbClr val="E89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04" name="Freeform 277">
                  <a:extLst>
                    <a:ext uri="{FF2B5EF4-FFF2-40B4-BE49-F238E27FC236}">
                      <a16:creationId xmlns:a16="http://schemas.microsoft.com/office/drawing/2014/main" id="{6FD0CB1C-80F7-4D78-B883-D7EC3FDF46FF}"/>
                    </a:ext>
                  </a:extLst>
                </p:cNvPr>
                <p:cNvSpPr>
                  <a:spLocks/>
                </p:cNvSpPr>
                <p:nvPr/>
              </p:nvSpPr>
              <p:spPr bwMode="auto">
                <a:xfrm>
                  <a:off x="4264025" y="425450"/>
                  <a:ext cx="812800" cy="428625"/>
                </a:xfrm>
                <a:custGeom>
                  <a:avLst/>
                  <a:gdLst>
                    <a:gd name="T0" fmla="*/ 510 w 512"/>
                    <a:gd name="T1" fmla="*/ 270 h 270"/>
                    <a:gd name="T2" fmla="*/ 449 w 512"/>
                    <a:gd name="T3" fmla="*/ 246 h 270"/>
                    <a:gd name="T4" fmla="*/ 385 w 512"/>
                    <a:gd name="T5" fmla="*/ 229 h 270"/>
                    <a:gd name="T6" fmla="*/ 381 w 512"/>
                    <a:gd name="T7" fmla="*/ 207 h 270"/>
                    <a:gd name="T8" fmla="*/ 371 w 512"/>
                    <a:gd name="T9" fmla="*/ 168 h 270"/>
                    <a:gd name="T10" fmla="*/ 354 w 512"/>
                    <a:gd name="T11" fmla="*/ 130 h 270"/>
                    <a:gd name="T12" fmla="*/ 344 w 512"/>
                    <a:gd name="T13" fmla="*/ 115 h 270"/>
                    <a:gd name="T14" fmla="*/ 369 w 512"/>
                    <a:gd name="T15" fmla="*/ 228 h 270"/>
                    <a:gd name="T16" fmla="*/ 338 w 512"/>
                    <a:gd name="T17" fmla="*/ 223 h 270"/>
                    <a:gd name="T18" fmla="*/ 277 w 512"/>
                    <a:gd name="T19" fmla="*/ 220 h 270"/>
                    <a:gd name="T20" fmla="*/ 214 w 512"/>
                    <a:gd name="T21" fmla="*/ 222 h 270"/>
                    <a:gd name="T22" fmla="*/ 152 w 512"/>
                    <a:gd name="T23" fmla="*/ 228 h 270"/>
                    <a:gd name="T24" fmla="*/ 122 w 512"/>
                    <a:gd name="T25" fmla="*/ 234 h 270"/>
                    <a:gd name="T26" fmla="*/ 149 w 512"/>
                    <a:gd name="T27" fmla="*/ 115 h 270"/>
                    <a:gd name="T28" fmla="*/ 139 w 512"/>
                    <a:gd name="T29" fmla="*/ 131 h 270"/>
                    <a:gd name="T30" fmla="*/ 127 w 512"/>
                    <a:gd name="T31" fmla="*/ 155 h 270"/>
                    <a:gd name="T32" fmla="*/ 115 w 512"/>
                    <a:gd name="T33" fmla="*/ 191 h 270"/>
                    <a:gd name="T34" fmla="*/ 106 w 512"/>
                    <a:gd name="T35" fmla="*/ 237 h 270"/>
                    <a:gd name="T36" fmla="*/ 78 w 512"/>
                    <a:gd name="T37" fmla="*/ 243 h 270"/>
                    <a:gd name="T38" fmla="*/ 27 w 512"/>
                    <a:gd name="T39" fmla="*/ 256 h 270"/>
                    <a:gd name="T40" fmla="*/ 2 w 512"/>
                    <a:gd name="T41" fmla="*/ 265 h 270"/>
                    <a:gd name="T42" fmla="*/ 0 w 512"/>
                    <a:gd name="T43" fmla="*/ 220 h 270"/>
                    <a:gd name="T44" fmla="*/ 8 w 512"/>
                    <a:gd name="T45" fmla="*/ 174 h 270"/>
                    <a:gd name="T46" fmla="*/ 24 w 512"/>
                    <a:gd name="T47" fmla="*/ 130 h 270"/>
                    <a:gd name="T48" fmla="*/ 50 w 512"/>
                    <a:gd name="T49" fmla="*/ 88 h 270"/>
                    <a:gd name="T50" fmla="*/ 85 w 512"/>
                    <a:gd name="T51" fmla="*/ 52 h 270"/>
                    <a:gd name="T52" fmla="*/ 131 w 512"/>
                    <a:gd name="T53" fmla="*/ 24 h 270"/>
                    <a:gd name="T54" fmla="*/ 186 w 512"/>
                    <a:gd name="T55" fmla="*/ 6 h 270"/>
                    <a:gd name="T56" fmla="*/ 252 w 512"/>
                    <a:gd name="T57" fmla="*/ 0 h 270"/>
                    <a:gd name="T58" fmla="*/ 286 w 512"/>
                    <a:gd name="T59" fmla="*/ 2 h 270"/>
                    <a:gd name="T60" fmla="*/ 348 w 512"/>
                    <a:gd name="T61" fmla="*/ 14 h 270"/>
                    <a:gd name="T62" fmla="*/ 399 w 512"/>
                    <a:gd name="T63" fmla="*/ 38 h 270"/>
                    <a:gd name="T64" fmla="*/ 440 w 512"/>
                    <a:gd name="T65" fmla="*/ 70 h 270"/>
                    <a:gd name="T66" fmla="*/ 473 w 512"/>
                    <a:gd name="T67" fmla="*/ 109 h 270"/>
                    <a:gd name="T68" fmla="*/ 495 w 512"/>
                    <a:gd name="T69" fmla="*/ 154 h 270"/>
                    <a:gd name="T70" fmla="*/ 507 w 512"/>
                    <a:gd name="T71" fmla="*/ 200 h 270"/>
                    <a:gd name="T72" fmla="*/ 512 w 512"/>
                    <a:gd name="T73" fmla="*/ 246 h 270"/>
                    <a:gd name="T74" fmla="*/ 510 w 512"/>
                    <a:gd name="T75"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2" h="270">
                      <a:moveTo>
                        <a:pt x="510" y="270"/>
                      </a:moveTo>
                      <a:lnTo>
                        <a:pt x="510" y="270"/>
                      </a:lnTo>
                      <a:lnTo>
                        <a:pt x="481" y="256"/>
                      </a:lnTo>
                      <a:lnTo>
                        <a:pt x="449" y="246"/>
                      </a:lnTo>
                      <a:lnTo>
                        <a:pt x="418" y="237"/>
                      </a:lnTo>
                      <a:lnTo>
                        <a:pt x="385" y="229"/>
                      </a:lnTo>
                      <a:lnTo>
                        <a:pt x="385" y="229"/>
                      </a:lnTo>
                      <a:lnTo>
                        <a:pt x="381" y="207"/>
                      </a:lnTo>
                      <a:lnTo>
                        <a:pt x="376" y="186"/>
                      </a:lnTo>
                      <a:lnTo>
                        <a:pt x="371" y="168"/>
                      </a:lnTo>
                      <a:lnTo>
                        <a:pt x="365" y="154"/>
                      </a:lnTo>
                      <a:lnTo>
                        <a:pt x="354" y="130"/>
                      </a:lnTo>
                      <a:lnTo>
                        <a:pt x="344" y="115"/>
                      </a:lnTo>
                      <a:lnTo>
                        <a:pt x="344" y="115"/>
                      </a:lnTo>
                      <a:lnTo>
                        <a:pt x="357" y="171"/>
                      </a:lnTo>
                      <a:lnTo>
                        <a:pt x="369" y="228"/>
                      </a:lnTo>
                      <a:lnTo>
                        <a:pt x="369" y="228"/>
                      </a:lnTo>
                      <a:lnTo>
                        <a:pt x="338" y="223"/>
                      </a:lnTo>
                      <a:lnTo>
                        <a:pt x="307" y="222"/>
                      </a:lnTo>
                      <a:lnTo>
                        <a:pt x="277" y="220"/>
                      </a:lnTo>
                      <a:lnTo>
                        <a:pt x="246" y="220"/>
                      </a:lnTo>
                      <a:lnTo>
                        <a:pt x="214" y="222"/>
                      </a:lnTo>
                      <a:lnTo>
                        <a:pt x="183" y="225"/>
                      </a:lnTo>
                      <a:lnTo>
                        <a:pt x="152" y="228"/>
                      </a:lnTo>
                      <a:lnTo>
                        <a:pt x="122" y="234"/>
                      </a:lnTo>
                      <a:lnTo>
                        <a:pt x="122" y="234"/>
                      </a:lnTo>
                      <a:lnTo>
                        <a:pt x="134" y="174"/>
                      </a:lnTo>
                      <a:lnTo>
                        <a:pt x="149" y="115"/>
                      </a:lnTo>
                      <a:lnTo>
                        <a:pt x="149" y="115"/>
                      </a:lnTo>
                      <a:lnTo>
                        <a:pt x="139" y="131"/>
                      </a:lnTo>
                      <a:lnTo>
                        <a:pt x="133" y="142"/>
                      </a:lnTo>
                      <a:lnTo>
                        <a:pt x="127" y="155"/>
                      </a:lnTo>
                      <a:lnTo>
                        <a:pt x="121" y="171"/>
                      </a:lnTo>
                      <a:lnTo>
                        <a:pt x="115" y="191"/>
                      </a:lnTo>
                      <a:lnTo>
                        <a:pt x="110" y="212"/>
                      </a:lnTo>
                      <a:lnTo>
                        <a:pt x="106" y="237"/>
                      </a:lnTo>
                      <a:lnTo>
                        <a:pt x="106" y="237"/>
                      </a:lnTo>
                      <a:lnTo>
                        <a:pt x="78" y="243"/>
                      </a:lnTo>
                      <a:lnTo>
                        <a:pt x="52" y="249"/>
                      </a:lnTo>
                      <a:lnTo>
                        <a:pt x="27" y="256"/>
                      </a:lnTo>
                      <a:lnTo>
                        <a:pt x="2" y="265"/>
                      </a:lnTo>
                      <a:lnTo>
                        <a:pt x="2" y="265"/>
                      </a:lnTo>
                      <a:lnTo>
                        <a:pt x="0" y="243"/>
                      </a:lnTo>
                      <a:lnTo>
                        <a:pt x="0" y="220"/>
                      </a:lnTo>
                      <a:lnTo>
                        <a:pt x="3" y="197"/>
                      </a:lnTo>
                      <a:lnTo>
                        <a:pt x="8" y="174"/>
                      </a:lnTo>
                      <a:lnTo>
                        <a:pt x="15" y="152"/>
                      </a:lnTo>
                      <a:lnTo>
                        <a:pt x="24" y="130"/>
                      </a:lnTo>
                      <a:lnTo>
                        <a:pt x="36" y="109"/>
                      </a:lnTo>
                      <a:lnTo>
                        <a:pt x="50" y="88"/>
                      </a:lnTo>
                      <a:lnTo>
                        <a:pt x="66" y="70"/>
                      </a:lnTo>
                      <a:lnTo>
                        <a:pt x="85" y="52"/>
                      </a:lnTo>
                      <a:lnTo>
                        <a:pt x="106" y="38"/>
                      </a:lnTo>
                      <a:lnTo>
                        <a:pt x="131" y="24"/>
                      </a:lnTo>
                      <a:lnTo>
                        <a:pt x="157" y="14"/>
                      </a:lnTo>
                      <a:lnTo>
                        <a:pt x="186" y="6"/>
                      </a:lnTo>
                      <a:lnTo>
                        <a:pt x="217" y="2"/>
                      </a:lnTo>
                      <a:lnTo>
                        <a:pt x="252" y="0"/>
                      </a:lnTo>
                      <a:lnTo>
                        <a:pt x="252" y="0"/>
                      </a:lnTo>
                      <a:lnTo>
                        <a:pt x="286" y="2"/>
                      </a:lnTo>
                      <a:lnTo>
                        <a:pt x="319" y="6"/>
                      </a:lnTo>
                      <a:lnTo>
                        <a:pt x="348" y="14"/>
                      </a:lnTo>
                      <a:lnTo>
                        <a:pt x="375" y="24"/>
                      </a:lnTo>
                      <a:lnTo>
                        <a:pt x="399" y="38"/>
                      </a:lnTo>
                      <a:lnTo>
                        <a:pt x="421" y="54"/>
                      </a:lnTo>
                      <a:lnTo>
                        <a:pt x="440" y="70"/>
                      </a:lnTo>
                      <a:lnTo>
                        <a:pt x="458" y="90"/>
                      </a:lnTo>
                      <a:lnTo>
                        <a:pt x="473" y="109"/>
                      </a:lnTo>
                      <a:lnTo>
                        <a:pt x="485" y="131"/>
                      </a:lnTo>
                      <a:lnTo>
                        <a:pt x="495" y="154"/>
                      </a:lnTo>
                      <a:lnTo>
                        <a:pt x="503" y="176"/>
                      </a:lnTo>
                      <a:lnTo>
                        <a:pt x="507" y="200"/>
                      </a:lnTo>
                      <a:lnTo>
                        <a:pt x="510" y="223"/>
                      </a:lnTo>
                      <a:lnTo>
                        <a:pt x="512" y="246"/>
                      </a:lnTo>
                      <a:lnTo>
                        <a:pt x="510" y="270"/>
                      </a:lnTo>
                      <a:lnTo>
                        <a:pt x="510" y="270"/>
                      </a:lnTo>
                      <a:close/>
                    </a:path>
                  </a:pathLst>
                </a:custGeom>
                <a:solidFill>
                  <a:srgbClr val="E89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05" name="Freeform 278">
                  <a:extLst>
                    <a:ext uri="{FF2B5EF4-FFF2-40B4-BE49-F238E27FC236}">
                      <a16:creationId xmlns:a16="http://schemas.microsoft.com/office/drawing/2014/main" id="{745AECBD-68E1-4F27-95A4-D58B7C41332A}"/>
                    </a:ext>
                  </a:extLst>
                </p:cNvPr>
                <p:cNvSpPr>
                  <a:spLocks/>
                </p:cNvSpPr>
                <p:nvPr/>
              </p:nvSpPr>
              <p:spPr bwMode="auto">
                <a:xfrm>
                  <a:off x="4948238" y="687387"/>
                  <a:ext cx="133350" cy="303212"/>
                </a:xfrm>
                <a:custGeom>
                  <a:avLst/>
                  <a:gdLst>
                    <a:gd name="T0" fmla="*/ 3 w 84"/>
                    <a:gd name="T1" fmla="*/ 35 h 191"/>
                    <a:gd name="T2" fmla="*/ 3 w 84"/>
                    <a:gd name="T3" fmla="*/ 35 h 191"/>
                    <a:gd name="T4" fmla="*/ 11 w 84"/>
                    <a:gd name="T5" fmla="*/ 42 h 191"/>
                    <a:gd name="T6" fmla="*/ 18 w 84"/>
                    <a:gd name="T7" fmla="*/ 51 h 191"/>
                    <a:gd name="T8" fmla="*/ 24 w 84"/>
                    <a:gd name="T9" fmla="*/ 58 h 191"/>
                    <a:gd name="T10" fmla="*/ 29 w 84"/>
                    <a:gd name="T11" fmla="*/ 67 h 191"/>
                    <a:gd name="T12" fmla="*/ 36 w 84"/>
                    <a:gd name="T13" fmla="*/ 85 h 191"/>
                    <a:gd name="T14" fmla="*/ 41 w 84"/>
                    <a:gd name="T15" fmla="*/ 103 h 191"/>
                    <a:gd name="T16" fmla="*/ 44 w 84"/>
                    <a:gd name="T17" fmla="*/ 121 h 191"/>
                    <a:gd name="T18" fmla="*/ 44 w 84"/>
                    <a:gd name="T19" fmla="*/ 139 h 191"/>
                    <a:gd name="T20" fmla="*/ 42 w 84"/>
                    <a:gd name="T21" fmla="*/ 171 h 191"/>
                    <a:gd name="T22" fmla="*/ 42 w 84"/>
                    <a:gd name="T23" fmla="*/ 171 h 191"/>
                    <a:gd name="T24" fmla="*/ 42 w 84"/>
                    <a:gd name="T25" fmla="*/ 183 h 191"/>
                    <a:gd name="T26" fmla="*/ 44 w 84"/>
                    <a:gd name="T27" fmla="*/ 189 h 191"/>
                    <a:gd name="T28" fmla="*/ 45 w 84"/>
                    <a:gd name="T29" fmla="*/ 191 h 191"/>
                    <a:gd name="T30" fmla="*/ 47 w 84"/>
                    <a:gd name="T31" fmla="*/ 191 h 191"/>
                    <a:gd name="T32" fmla="*/ 50 w 84"/>
                    <a:gd name="T33" fmla="*/ 188 h 191"/>
                    <a:gd name="T34" fmla="*/ 54 w 84"/>
                    <a:gd name="T35" fmla="*/ 182 h 191"/>
                    <a:gd name="T36" fmla="*/ 58 w 84"/>
                    <a:gd name="T37" fmla="*/ 173 h 191"/>
                    <a:gd name="T38" fmla="*/ 67 w 84"/>
                    <a:gd name="T39" fmla="*/ 152 h 191"/>
                    <a:gd name="T40" fmla="*/ 67 w 84"/>
                    <a:gd name="T41" fmla="*/ 152 h 191"/>
                    <a:gd name="T42" fmla="*/ 75 w 84"/>
                    <a:gd name="T43" fmla="*/ 128 h 191"/>
                    <a:gd name="T44" fmla="*/ 81 w 84"/>
                    <a:gd name="T45" fmla="*/ 105 h 191"/>
                    <a:gd name="T46" fmla="*/ 84 w 84"/>
                    <a:gd name="T47" fmla="*/ 79 h 191"/>
                    <a:gd name="T48" fmla="*/ 84 w 84"/>
                    <a:gd name="T49" fmla="*/ 54 h 191"/>
                    <a:gd name="T50" fmla="*/ 84 w 84"/>
                    <a:gd name="T51" fmla="*/ 54 h 191"/>
                    <a:gd name="T52" fmla="*/ 82 w 84"/>
                    <a:gd name="T53" fmla="*/ 48 h 191"/>
                    <a:gd name="T54" fmla="*/ 79 w 84"/>
                    <a:gd name="T55" fmla="*/ 41 h 191"/>
                    <a:gd name="T56" fmla="*/ 73 w 84"/>
                    <a:gd name="T57" fmla="*/ 33 h 191"/>
                    <a:gd name="T58" fmla="*/ 67 w 84"/>
                    <a:gd name="T59" fmla="*/ 26 h 191"/>
                    <a:gd name="T60" fmla="*/ 60 w 84"/>
                    <a:gd name="T61" fmla="*/ 20 h 191"/>
                    <a:gd name="T62" fmla="*/ 51 w 84"/>
                    <a:gd name="T63" fmla="*/ 14 h 191"/>
                    <a:gd name="T64" fmla="*/ 44 w 84"/>
                    <a:gd name="T65" fmla="*/ 8 h 191"/>
                    <a:gd name="T66" fmla="*/ 35 w 84"/>
                    <a:gd name="T67" fmla="*/ 5 h 191"/>
                    <a:gd name="T68" fmla="*/ 26 w 84"/>
                    <a:gd name="T69" fmla="*/ 2 h 191"/>
                    <a:gd name="T70" fmla="*/ 18 w 84"/>
                    <a:gd name="T71" fmla="*/ 0 h 191"/>
                    <a:gd name="T72" fmla="*/ 12 w 84"/>
                    <a:gd name="T73" fmla="*/ 0 h 191"/>
                    <a:gd name="T74" fmla="*/ 6 w 84"/>
                    <a:gd name="T75" fmla="*/ 2 h 191"/>
                    <a:gd name="T76" fmla="*/ 2 w 84"/>
                    <a:gd name="T77" fmla="*/ 6 h 191"/>
                    <a:gd name="T78" fmla="*/ 0 w 84"/>
                    <a:gd name="T79" fmla="*/ 14 h 191"/>
                    <a:gd name="T80" fmla="*/ 0 w 84"/>
                    <a:gd name="T81" fmla="*/ 23 h 191"/>
                    <a:gd name="T82" fmla="*/ 3 w 84"/>
                    <a:gd name="T83" fmla="*/ 35 h 191"/>
                    <a:gd name="T84" fmla="*/ 3 w 84"/>
                    <a:gd name="T85" fmla="*/ 3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191">
                      <a:moveTo>
                        <a:pt x="3" y="35"/>
                      </a:moveTo>
                      <a:lnTo>
                        <a:pt x="3" y="35"/>
                      </a:lnTo>
                      <a:lnTo>
                        <a:pt x="11" y="42"/>
                      </a:lnTo>
                      <a:lnTo>
                        <a:pt x="18" y="51"/>
                      </a:lnTo>
                      <a:lnTo>
                        <a:pt x="24" y="58"/>
                      </a:lnTo>
                      <a:lnTo>
                        <a:pt x="29" y="67"/>
                      </a:lnTo>
                      <a:lnTo>
                        <a:pt x="36" y="85"/>
                      </a:lnTo>
                      <a:lnTo>
                        <a:pt x="41" y="103"/>
                      </a:lnTo>
                      <a:lnTo>
                        <a:pt x="44" y="121"/>
                      </a:lnTo>
                      <a:lnTo>
                        <a:pt x="44" y="139"/>
                      </a:lnTo>
                      <a:lnTo>
                        <a:pt x="42" y="171"/>
                      </a:lnTo>
                      <a:lnTo>
                        <a:pt x="42" y="171"/>
                      </a:lnTo>
                      <a:lnTo>
                        <a:pt x="42" y="183"/>
                      </a:lnTo>
                      <a:lnTo>
                        <a:pt x="44" y="189"/>
                      </a:lnTo>
                      <a:lnTo>
                        <a:pt x="45" y="191"/>
                      </a:lnTo>
                      <a:lnTo>
                        <a:pt x="47" y="191"/>
                      </a:lnTo>
                      <a:lnTo>
                        <a:pt x="50" y="188"/>
                      </a:lnTo>
                      <a:lnTo>
                        <a:pt x="54" y="182"/>
                      </a:lnTo>
                      <a:lnTo>
                        <a:pt x="58" y="173"/>
                      </a:lnTo>
                      <a:lnTo>
                        <a:pt x="67" y="152"/>
                      </a:lnTo>
                      <a:lnTo>
                        <a:pt x="67" y="152"/>
                      </a:lnTo>
                      <a:lnTo>
                        <a:pt x="75" y="128"/>
                      </a:lnTo>
                      <a:lnTo>
                        <a:pt x="81" y="105"/>
                      </a:lnTo>
                      <a:lnTo>
                        <a:pt x="84" y="79"/>
                      </a:lnTo>
                      <a:lnTo>
                        <a:pt x="84" y="54"/>
                      </a:lnTo>
                      <a:lnTo>
                        <a:pt x="84" y="54"/>
                      </a:lnTo>
                      <a:lnTo>
                        <a:pt x="82" y="48"/>
                      </a:lnTo>
                      <a:lnTo>
                        <a:pt x="79" y="41"/>
                      </a:lnTo>
                      <a:lnTo>
                        <a:pt x="73" y="33"/>
                      </a:lnTo>
                      <a:lnTo>
                        <a:pt x="67" y="26"/>
                      </a:lnTo>
                      <a:lnTo>
                        <a:pt x="60" y="20"/>
                      </a:lnTo>
                      <a:lnTo>
                        <a:pt x="51" y="14"/>
                      </a:lnTo>
                      <a:lnTo>
                        <a:pt x="44" y="8"/>
                      </a:lnTo>
                      <a:lnTo>
                        <a:pt x="35" y="5"/>
                      </a:lnTo>
                      <a:lnTo>
                        <a:pt x="26" y="2"/>
                      </a:lnTo>
                      <a:lnTo>
                        <a:pt x="18" y="0"/>
                      </a:lnTo>
                      <a:lnTo>
                        <a:pt x="12" y="0"/>
                      </a:lnTo>
                      <a:lnTo>
                        <a:pt x="6" y="2"/>
                      </a:lnTo>
                      <a:lnTo>
                        <a:pt x="2" y="6"/>
                      </a:lnTo>
                      <a:lnTo>
                        <a:pt x="0" y="14"/>
                      </a:lnTo>
                      <a:lnTo>
                        <a:pt x="0" y="23"/>
                      </a:lnTo>
                      <a:lnTo>
                        <a:pt x="3" y="35"/>
                      </a:lnTo>
                      <a:lnTo>
                        <a:pt x="3" y="35"/>
                      </a:lnTo>
                      <a:close/>
                    </a:path>
                  </a:pathLst>
                </a:custGeom>
                <a:solidFill>
                  <a:srgbClr val="E89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06" name="Freeform 281">
                  <a:extLst>
                    <a:ext uri="{FF2B5EF4-FFF2-40B4-BE49-F238E27FC236}">
                      <a16:creationId xmlns:a16="http://schemas.microsoft.com/office/drawing/2014/main" id="{83E5AC39-F8AE-47D3-99B4-57A89ABD202C}"/>
                    </a:ext>
                  </a:extLst>
                </p:cNvPr>
                <p:cNvSpPr>
                  <a:spLocks/>
                </p:cNvSpPr>
                <p:nvPr/>
              </p:nvSpPr>
              <p:spPr bwMode="auto">
                <a:xfrm>
                  <a:off x="4597400" y="1157287"/>
                  <a:ext cx="141288" cy="26987"/>
                </a:xfrm>
                <a:custGeom>
                  <a:avLst/>
                  <a:gdLst>
                    <a:gd name="T0" fmla="*/ 89 w 89"/>
                    <a:gd name="T1" fmla="*/ 0 h 17"/>
                    <a:gd name="T2" fmla="*/ 89 w 89"/>
                    <a:gd name="T3" fmla="*/ 0 h 17"/>
                    <a:gd name="T4" fmla="*/ 86 w 89"/>
                    <a:gd name="T5" fmla="*/ 3 h 17"/>
                    <a:gd name="T6" fmla="*/ 82 w 89"/>
                    <a:gd name="T7" fmla="*/ 8 h 17"/>
                    <a:gd name="T8" fmla="*/ 71 w 89"/>
                    <a:gd name="T9" fmla="*/ 12 h 17"/>
                    <a:gd name="T10" fmla="*/ 58 w 89"/>
                    <a:gd name="T11" fmla="*/ 15 h 17"/>
                    <a:gd name="T12" fmla="*/ 45 w 89"/>
                    <a:gd name="T13" fmla="*/ 17 h 17"/>
                    <a:gd name="T14" fmla="*/ 31 w 89"/>
                    <a:gd name="T15" fmla="*/ 15 h 17"/>
                    <a:gd name="T16" fmla="*/ 19 w 89"/>
                    <a:gd name="T17" fmla="*/ 12 h 17"/>
                    <a:gd name="T18" fmla="*/ 9 w 89"/>
                    <a:gd name="T19" fmla="*/ 8 h 17"/>
                    <a:gd name="T20" fmla="*/ 3 w 89"/>
                    <a:gd name="T21" fmla="*/ 3 h 17"/>
                    <a:gd name="T22" fmla="*/ 0 w 89"/>
                    <a:gd name="T23" fmla="*/ 0 h 17"/>
                    <a:gd name="T24" fmla="*/ 0 w 89"/>
                    <a:gd name="T25" fmla="*/ 0 h 17"/>
                    <a:gd name="T26" fmla="*/ 10 w 89"/>
                    <a:gd name="T27" fmla="*/ 3 h 17"/>
                    <a:gd name="T28" fmla="*/ 21 w 89"/>
                    <a:gd name="T29" fmla="*/ 6 h 17"/>
                    <a:gd name="T30" fmla="*/ 33 w 89"/>
                    <a:gd name="T31" fmla="*/ 8 h 17"/>
                    <a:gd name="T32" fmla="*/ 45 w 89"/>
                    <a:gd name="T33" fmla="*/ 8 h 17"/>
                    <a:gd name="T34" fmla="*/ 56 w 89"/>
                    <a:gd name="T35" fmla="*/ 8 h 17"/>
                    <a:gd name="T36" fmla="*/ 68 w 89"/>
                    <a:gd name="T37" fmla="*/ 6 h 17"/>
                    <a:gd name="T38" fmla="*/ 79 w 89"/>
                    <a:gd name="T39" fmla="*/ 3 h 17"/>
                    <a:gd name="T40" fmla="*/ 89 w 89"/>
                    <a:gd name="T41" fmla="*/ 0 h 17"/>
                    <a:gd name="T42" fmla="*/ 89 w 89"/>
                    <a:gd name="T4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 h="17">
                      <a:moveTo>
                        <a:pt x="89" y="0"/>
                      </a:moveTo>
                      <a:lnTo>
                        <a:pt x="89" y="0"/>
                      </a:lnTo>
                      <a:lnTo>
                        <a:pt x="86" y="3"/>
                      </a:lnTo>
                      <a:lnTo>
                        <a:pt x="82" y="8"/>
                      </a:lnTo>
                      <a:lnTo>
                        <a:pt x="71" y="12"/>
                      </a:lnTo>
                      <a:lnTo>
                        <a:pt x="58" y="15"/>
                      </a:lnTo>
                      <a:lnTo>
                        <a:pt x="45" y="17"/>
                      </a:lnTo>
                      <a:lnTo>
                        <a:pt x="31" y="15"/>
                      </a:lnTo>
                      <a:lnTo>
                        <a:pt x="19" y="12"/>
                      </a:lnTo>
                      <a:lnTo>
                        <a:pt x="9" y="8"/>
                      </a:lnTo>
                      <a:lnTo>
                        <a:pt x="3" y="3"/>
                      </a:lnTo>
                      <a:lnTo>
                        <a:pt x="0" y="0"/>
                      </a:lnTo>
                      <a:lnTo>
                        <a:pt x="0" y="0"/>
                      </a:lnTo>
                      <a:lnTo>
                        <a:pt x="10" y="3"/>
                      </a:lnTo>
                      <a:lnTo>
                        <a:pt x="21" y="6"/>
                      </a:lnTo>
                      <a:lnTo>
                        <a:pt x="33" y="8"/>
                      </a:lnTo>
                      <a:lnTo>
                        <a:pt x="45" y="8"/>
                      </a:lnTo>
                      <a:lnTo>
                        <a:pt x="56" y="8"/>
                      </a:lnTo>
                      <a:lnTo>
                        <a:pt x="68" y="6"/>
                      </a:lnTo>
                      <a:lnTo>
                        <a:pt x="79" y="3"/>
                      </a:lnTo>
                      <a:lnTo>
                        <a:pt x="89" y="0"/>
                      </a:lnTo>
                      <a:lnTo>
                        <a:pt x="89" y="0"/>
                      </a:lnTo>
                      <a:close/>
                    </a:path>
                  </a:pathLst>
                </a:custGeom>
                <a:solidFill>
                  <a:srgbClr val="E0BA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07" name="Freeform 282">
                  <a:extLst>
                    <a:ext uri="{FF2B5EF4-FFF2-40B4-BE49-F238E27FC236}">
                      <a16:creationId xmlns:a16="http://schemas.microsoft.com/office/drawing/2014/main" id="{D3B6C1CE-8DCC-4D22-A146-7BA1FA4B2023}"/>
                    </a:ext>
                  </a:extLst>
                </p:cNvPr>
                <p:cNvSpPr>
                  <a:spLocks/>
                </p:cNvSpPr>
                <p:nvPr/>
              </p:nvSpPr>
              <p:spPr bwMode="auto">
                <a:xfrm>
                  <a:off x="4902200" y="1631950"/>
                  <a:ext cx="282575" cy="236537"/>
                </a:xfrm>
                <a:custGeom>
                  <a:avLst/>
                  <a:gdLst>
                    <a:gd name="T0" fmla="*/ 0 w 178"/>
                    <a:gd name="T1" fmla="*/ 100 h 149"/>
                    <a:gd name="T2" fmla="*/ 123 w 178"/>
                    <a:gd name="T3" fmla="*/ 5 h 149"/>
                    <a:gd name="T4" fmla="*/ 123 w 178"/>
                    <a:gd name="T5" fmla="*/ 5 h 149"/>
                    <a:gd name="T6" fmla="*/ 131 w 178"/>
                    <a:gd name="T7" fmla="*/ 2 h 149"/>
                    <a:gd name="T8" fmla="*/ 138 w 178"/>
                    <a:gd name="T9" fmla="*/ 0 h 149"/>
                    <a:gd name="T10" fmla="*/ 145 w 178"/>
                    <a:gd name="T11" fmla="*/ 2 h 149"/>
                    <a:gd name="T12" fmla="*/ 153 w 178"/>
                    <a:gd name="T13" fmla="*/ 3 h 149"/>
                    <a:gd name="T14" fmla="*/ 159 w 178"/>
                    <a:gd name="T15" fmla="*/ 6 h 149"/>
                    <a:gd name="T16" fmla="*/ 165 w 178"/>
                    <a:gd name="T17" fmla="*/ 9 h 149"/>
                    <a:gd name="T18" fmla="*/ 169 w 178"/>
                    <a:gd name="T19" fmla="*/ 14 h 149"/>
                    <a:gd name="T20" fmla="*/ 174 w 178"/>
                    <a:gd name="T21" fmla="*/ 20 h 149"/>
                    <a:gd name="T22" fmla="*/ 175 w 178"/>
                    <a:gd name="T23" fmla="*/ 24 h 149"/>
                    <a:gd name="T24" fmla="*/ 178 w 178"/>
                    <a:gd name="T25" fmla="*/ 30 h 149"/>
                    <a:gd name="T26" fmla="*/ 178 w 178"/>
                    <a:gd name="T27" fmla="*/ 37 h 149"/>
                    <a:gd name="T28" fmla="*/ 177 w 178"/>
                    <a:gd name="T29" fmla="*/ 43 h 149"/>
                    <a:gd name="T30" fmla="*/ 174 w 178"/>
                    <a:gd name="T31" fmla="*/ 49 h 149"/>
                    <a:gd name="T32" fmla="*/ 169 w 178"/>
                    <a:gd name="T33" fmla="*/ 55 h 149"/>
                    <a:gd name="T34" fmla="*/ 163 w 178"/>
                    <a:gd name="T35" fmla="*/ 61 h 149"/>
                    <a:gd name="T36" fmla="*/ 154 w 178"/>
                    <a:gd name="T37" fmla="*/ 67 h 149"/>
                    <a:gd name="T38" fmla="*/ 28 w 178"/>
                    <a:gd name="T39" fmla="*/ 149 h 149"/>
                    <a:gd name="T40" fmla="*/ 0 w 178"/>
                    <a:gd name="T41" fmla="*/ 10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149">
                      <a:moveTo>
                        <a:pt x="0" y="100"/>
                      </a:moveTo>
                      <a:lnTo>
                        <a:pt x="123" y="5"/>
                      </a:lnTo>
                      <a:lnTo>
                        <a:pt x="123" y="5"/>
                      </a:lnTo>
                      <a:lnTo>
                        <a:pt x="131" y="2"/>
                      </a:lnTo>
                      <a:lnTo>
                        <a:pt x="138" y="0"/>
                      </a:lnTo>
                      <a:lnTo>
                        <a:pt x="145" y="2"/>
                      </a:lnTo>
                      <a:lnTo>
                        <a:pt x="153" y="3"/>
                      </a:lnTo>
                      <a:lnTo>
                        <a:pt x="159" y="6"/>
                      </a:lnTo>
                      <a:lnTo>
                        <a:pt x="165" y="9"/>
                      </a:lnTo>
                      <a:lnTo>
                        <a:pt x="169" y="14"/>
                      </a:lnTo>
                      <a:lnTo>
                        <a:pt x="174" y="20"/>
                      </a:lnTo>
                      <a:lnTo>
                        <a:pt x="175" y="24"/>
                      </a:lnTo>
                      <a:lnTo>
                        <a:pt x="178" y="30"/>
                      </a:lnTo>
                      <a:lnTo>
                        <a:pt x="178" y="37"/>
                      </a:lnTo>
                      <a:lnTo>
                        <a:pt x="177" y="43"/>
                      </a:lnTo>
                      <a:lnTo>
                        <a:pt x="174" y="49"/>
                      </a:lnTo>
                      <a:lnTo>
                        <a:pt x="169" y="55"/>
                      </a:lnTo>
                      <a:lnTo>
                        <a:pt x="163" y="61"/>
                      </a:lnTo>
                      <a:lnTo>
                        <a:pt x="154" y="67"/>
                      </a:lnTo>
                      <a:lnTo>
                        <a:pt x="28" y="149"/>
                      </a:lnTo>
                      <a:lnTo>
                        <a:pt x="0" y="10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08" name="Freeform 283">
                  <a:extLst>
                    <a:ext uri="{FF2B5EF4-FFF2-40B4-BE49-F238E27FC236}">
                      <a16:creationId xmlns:a16="http://schemas.microsoft.com/office/drawing/2014/main" id="{9203088C-A0BC-4606-A544-C4C05DA255CF}"/>
                    </a:ext>
                  </a:extLst>
                </p:cNvPr>
                <p:cNvSpPr>
                  <a:spLocks/>
                </p:cNvSpPr>
                <p:nvPr/>
              </p:nvSpPr>
              <p:spPr bwMode="auto">
                <a:xfrm>
                  <a:off x="4843463" y="1787525"/>
                  <a:ext cx="109538" cy="106362"/>
                </a:xfrm>
                <a:custGeom>
                  <a:avLst/>
                  <a:gdLst>
                    <a:gd name="T0" fmla="*/ 26 w 69"/>
                    <a:gd name="T1" fmla="*/ 9 h 67"/>
                    <a:gd name="T2" fmla="*/ 41 w 69"/>
                    <a:gd name="T3" fmla="*/ 0 h 67"/>
                    <a:gd name="T4" fmla="*/ 69 w 69"/>
                    <a:gd name="T5" fmla="*/ 49 h 67"/>
                    <a:gd name="T6" fmla="*/ 55 w 69"/>
                    <a:gd name="T7" fmla="*/ 58 h 67"/>
                    <a:gd name="T8" fmla="*/ 55 w 69"/>
                    <a:gd name="T9" fmla="*/ 58 h 67"/>
                    <a:gd name="T10" fmla="*/ 46 w 69"/>
                    <a:gd name="T11" fmla="*/ 63 h 67"/>
                    <a:gd name="T12" fmla="*/ 38 w 69"/>
                    <a:gd name="T13" fmla="*/ 66 h 67"/>
                    <a:gd name="T14" fmla="*/ 31 w 69"/>
                    <a:gd name="T15" fmla="*/ 67 h 67"/>
                    <a:gd name="T16" fmla="*/ 23 w 69"/>
                    <a:gd name="T17" fmla="*/ 67 h 67"/>
                    <a:gd name="T18" fmla="*/ 16 w 69"/>
                    <a:gd name="T19" fmla="*/ 66 h 67"/>
                    <a:gd name="T20" fmla="*/ 11 w 69"/>
                    <a:gd name="T21" fmla="*/ 63 h 67"/>
                    <a:gd name="T22" fmla="*/ 7 w 69"/>
                    <a:gd name="T23" fmla="*/ 60 h 67"/>
                    <a:gd name="T24" fmla="*/ 3 w 69"/>
                    <a:gd name="T25" fmla="*/ 57 h 67"/>
                    <a:gd name="T26" fmla="*/ 1 w 69"/>
                    <a:gd name="T27" fmla="*/ 51 h 67"/>
                    <a:gd name="T28" fmla="*/ 0 w 69"/>
                    <a:gd name="T29" fmla="*/ 46 h 67"/>
                    <a:gd name="T30" fmla="*/ 0 w 69"/>
                    <a:gd name="T31" fmla="*/ 40 h 67"/>
                    <a:gd name="T32" fmla="*/ 1 w 69"/>
                    <a:gd name="T33" fmla="*/ 35 h 67"/>
                    <a:gd name="T34" fmla="*/ 6 w 69"/>
                    <a:gd name="T35" fmla="*/ 29 h 67"/>
                    <a:gd name="T36" fmla="*/ 10 w 69"/>
                    <a:gd name="T37" fmla="*/ 23 h 67"/>
                    <a:gd name="T38" fmla="*/ 17 w 69"/>
                    <a:gd name="T39" fmla="*/ 15 h 67"/>
                    <a:gd name="T40" fmla="*/ 26 w 69"/>
                    <a:gd name="T41" fmla="*/ 9 h 67"/>
                    <a:gd name="T42" fmla="*/ 26 w 69"/>
                    <a:gd name="T43"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67">
                      <a:moveTo>
                        <a:pt x="26" y="9"/>
                      </a:moveTo>
                      <a:lnTo>
                        <a:pt x="41" y="0"/>
                      </a:lnTo>
                      <a:lnTo>
                        <a:pt x="69" y="49"/>
                      </a:lnTo>
                      <a:lnTo>
                        <a:pt x="55" y="58"/>
                      </a:lnTo>
                      <a:lnTo>
                        <a:pt x="55" y="58"/>
                      </a:lnTo>
                      <a:lnTo>
                        <a:pt x="46" y="63"/>
                      </a:lnTo>
                      <a:lnTo>
                        <a:pt x="38" y="66"/>
                      </a:lnTo>
                      <a:lnTo>
                        <a:pt x="31" y="67"/>
                      </a:lnTo>
                      <a:lnTo>
                        <a:pt x="23" y="67"/>
                      </a:lnTo>
                      <a:lnTo>
                        <a:pt x="16" y="66"/>
                      </a:lnTo>
                      <a:lnTo>
                        <a:pt x="11" y="63"/>
                      </a:lnTo>
                      <a:lnTo>
                        <a:pt x="7" y="60"/>
                      </a:lnTo>
                      <a:lnTo>
                        <a:pt x="3" y="57"/>
                      </a:lnTo>
                      <a:lnTo>
                        <a:pt x="1" y="51"/>
                      </a:lnTo>
                      <a:lnTo>
                        <a:pt x="0" y="46"/>
                      </a:lnTo>
                      <a:lnTo>
                        <a:pt x="0" y="40"/>
                      </a:lnTo>
                      <a:lnTo>
                        <a:pt x="1" y="35"/>
                      </a:lnTo>
                      <a:lnTo>
                        <a:pt x="6" y="29"/>
                      </a:lnTo>
                      <a:lnTo>
                        <a:pt x="10" y="23"/>
                      </a:lnTo>
                      <a:lnTo>
                        <a:pt x="17" y="15"/>
                      </a:lnTo>
                      <a:lnTo>
                        <a:pt x="26" y="9"/>
                      </a:lnTo>
                      <a:lnTo>
                        <a:pt x="26" y="9"/>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09" name="Freeform 284">
                  <a:extLst>
                    <a:ext uri="{FF2B5EF4-FFF2-40B4-BE49-F238E27FC236}">
                      <a16:creationId xmlns:a16="http://schemas.microsoft.com/office/drawing/2014/main" id="{0A446C3D-716A-4234-9ED9-89493664AF40}"/>
                    </a:ext>
                  </a:extLst>
                </p:cNvPr>
                <p:cNvSpPr>
                  <a:spLocks/>
                </p:cNvSpPr>
                <p:nvPr/>
              </p:nvSpPr>
              <p:spPr bwMode="auto">
                <a:xfrm>
                  <a:off x="4772025" y="796925"/>
                  <a:ext cx="88900" cy="44450"/>
                </a:xfrm>
                <a:custGeom>
                  <a:avLst/>
                  <a:gdLst>
                    <a:gd name="T0" fmla="*/ 6 w 56"/>
                    <a:gd name="T1" fmla="*/ 0 h 28"/>
                    <a:gd name="T2" fmla="*/ 6 w 56"/>
                    <a:gd name="T3" fmla="*/ 0 h 28"/>
                    <a:gd name="T4" fmla="*/ 13 w 56"/>
                    <a:gd name="T5" fmla="*/ 0 h 28"/>
                    <a:gd name="T6" fmla="*/ 19 w 56"/>
                    <a:gd name="T7" fmla="*/ 0 h 28"/>
                    <a:gd name="T8" fmla="*/ 27 w 56"/>
                    <a:gd name="T9" fmla="*/ 1 h 28"/>
                    <a:gd name="T10" fmla="*/ 34 w 56"/>
                    <a:gd name="T11" fmla="*/ 3 h 28"/>
                    <a:gd name="T12" fmla="*/ 40 w 56"/>
                    <a:gd name="T13" fmla="*/ 7 h 28"/>
                    <a:gd name="T14" fmla="*/ 45 w 56"/>
                    <a:gd name="T15" fmla="*/ 10 h 28"/>
                    <a:gd name="T16" fmla="*/ 51 w 56"/>
                    <a:gd name="T17" fmla="*/ 16 h 28"/>
                    <a:gd name="T18" fmla="*/ 54 w 56"/>
                    <a:gd name="T19" fmla="*/ 22 h 28"/>
                    <a:gd name="T20" fmla="*/ 54 w 56"/>
                    <a:gd name="T21" fmla="*/ 22 h 28"/>
                    <a:gd name="T22" fmla="*/ 56 w 56"/>
                    <a:gd name="T23" fmla="*/ 27 h 28"/>
                    <a:gd name="T24" fmla="*/ 56 w 56"/>
                    <a:gd name="T25" fmla="*/ 28 h 28"/>
                    <a:gd name="T26" fmla="*/ 55 w 56"/>
                    <a:gd name="T27" fmla="*/ 28 h 28"/>
                    <a:gd name="T28" fmla="*/ 52 w 56"/>
                    <a:gd name="T29" fmla="*/ 25 h 28"/>
                    <a:gd name="T30" fmla="*/ 52 w 56"/>
                    <a:gd name="T31" fmla="*/ 25 h 28"/>
                    <a:gd name="T32" fmla="*/ 48 w 56"/>
                    <a:gd name="T33" fmla="*/ 19 h 28"/>
                    <a:gd name="T34" fmla="*/ 43 w 56"/>
                    <a:gd name="T35" fmla="*/ 15 h 28"/>
                    <a:gd name="T36" fmla="*/ 37 w 56"/>
                    <a:gd name="T37" fmla="*/ 10 h 28"/>
                    <a:gd name="T38" fmla="*/ 31 w 56"/>
                    <a:gd name="T39" fmla="*/ 9 h 28"/>
                    <a:gd name="T40" fmla="*/ 25 w 56"/>
                    <a:gd name="T41" fmla="*/ 7 h 28"/>
                    <a:gd name="T42" fmla="*/ 19 w 56"/>
                    <a:gd name="T43" fmla="*/ 7 h 28"/>
                    <a:gd name="T44" fmla="*/ 7 w 56"/>
                    <a:gd name="T45" fmla="*/ 9 h 28"/>
                    <a:gd name="T46" fmla="*/ 7 w 56"/>
                    <a:gd name="T47" fmla="*/ 9 h 28"/>
                    <a:gd name="T48" fmla="*/ 1 w 56"/>
                    <a:gd name="T49" fmla="*/ 7 h 28"/>
                    <a:gd name="T50" fmla="*/ 0 w 56"/>
                    <a:gd name="T51" fmla="*/ 6 h 28"/>
                    <a:gd name="T52" fmla="*/ 1 w 56"/>
                    <a:gd name="T53" fmla="*/ 3 h 28"/>
                    <a:gd name="T54" fmla="*/ 6 w 56"/>
                    <a:gd name="T55" fmla="*/ 0 h 28"/>
                    <a:gd name="T56" fmla="*/ 6 w 56"/>
                    <a:gd name="T5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28">
                      <a:moveTo>
                        <a:pt x="6" y="0"/>
                      </a:moveTo>
                      <a:lnTo>
                        <a:pt x="6" y="0"/>
                      </a:lnTo>
                      <a:lnTo>
                        <a:pt x="13" y="0"/>
                      </a:lnTo>
                      <a:lnTo>
                        <a:pt x="19" y="0"/>
                      </a:lnTo>
                      <a:lnTo>
                        <a:pt x="27" y="1"/>
                      </a:lnTo>
                      <a:lnTo>
                        <a:pt x="34" y="3"/>
                      </a:lnTo>
                      <a:lnTo>
                        <a:pt x="40" y="7"/>
                      </a:lnTo>
                      <a:lnTo>
                        <a:pt x="45" y="10"/>
                      </a:lnTo>
                      <a:lnTo>
                        <a:pt x="51" y="16"/>
                      </a:lnTo>
                      <a:lnTo>
                        <a:pt x="54" y="22"/>
                      </a:lnTo>
                      <a:lnTo>
                        <a:pt x="54" y="22"/>
                      </a:lnTo>
                      <a:lnTo>
                        <a:pt x="56" y="27"/>
                      </a:lnTo>
                      <a:lnTo>
                        <a:pt x="56" y="28"/>
                      </a:lnTo>
                      <a:lnTo>
                        <a:pt x="55" y="28"/>
                      </a:lnTo>
                      <a:lnTo>
                        <a:pt x="52" y="25"/>
                      </a:lnTo>
                      <a:lnTo>
                        <a:pt x="52" y="25"/>
                      </a:lnTo>
                      <a:lnTo>
                        <a:pt x="48" y="19"/>
                      </a:lnTo>
                      <a:lnTo>
                        <a:pt x="43" y="15"/>
                      </a:lnTo>
                      <a:lnTo>
                        <a:pt x="37" y="10"/>
                      </a:lnTo>
                      <a:lnTo>
                        <a:pt x="31" y="9"/>
                      </a:lnTo>
                      <a:lnTo>
                        <a:pt x="25" y="7"/>
                      </a:lnTo>
                      <a:lnTo>
                        <a:pt x="19" y="7"/>
                      </a:lnTo>
                      <a:lnTo>
                        <a:pt x="7" y="9"/>
                      </a:lnTo>
                      <a:lnTo>
                        <a:pt x="7" y="9"/>
                      </a:lnTo>
                      <a:lnTo>
                        <a:pt x="1" y="7"/>
                      </a:lnTo>
                      <a:lnTo>
                        <a:pt x="0" y="6"/>
                      </a:lnTo>
                      <a:lnTo>
                        <a:pt x="1" y="3"/>
                      </a:lnTo>
                      <a:lnTo>
                        <a:pt x="6" y="0"/>
                      </a:lnTo>
                      <a:lnTo>
                        <a:pt x="6" y="0"/>
                      </a:lnTo>
                      <a:close/>
                    </a:path>
                  </a:pathLst>
                </a:custGeom>
                <a:solidFill>
                  <a:srgbClr val="E89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10" name="Freeform 285">
                  <a:extLst>
                    <a:ext uri="{FF2B5EF4-FFF2-40B4-BE49-F238E27FC236}">
                      <a16:creationId xmlns:a16="http://schemas.microsoft.com/office/drawing/2014/main" id="{A4D1B04E-E004-44AF-9544-F0CD56F56D7E}"/>
                    </a:ext>
                  </a:extLst>
                </p:cNvPr>
                <p:cNvSpPr>
                  <a:spLocks/>
                </p:cNvSpPr>
                <p:nvPr/>
              </p:nvSpPr>
              <p:spPr bwMode="auto">
                <a:xfrm>
                  <a:off x="4476750" y="796925"/>
                  <a:ext cx="87313" cy="44450"/>
                </a:xfrm>
                <a:custGeom>
                  <a:avLst/>
                  <a:gdLst>
                    <a:gd name="T0" fmla="*/ 49 w 55"/>
                    <a:gd name="T1" fmla="*/ 0 h 28"/>
                    <a:gd name="T2" fmla="*/ 49 w 55"/>
                    <a:gd name="T3" fmla="*/ 0 h 28"/>
                    <a:gd name="T4" fmla="*/ 43 w 55"/>
                    <a:gd name="T5" fmla="*/ 0 h 28"/>
                    <a:gd name="T6" fmla="*/ 36 w 55"/>
                    <a:gd name="T7" fmla="*/ 0 h 28"/>
                    <a:gd name="T8" fmla="*/ 28 w 55"/>
                    <a:gd name="T9" fmla="*/ 1 h 28"/>
                    <a:gd name="T10" fmla="*/ 23 w 55"/>
                    <a:gd name="T11" fmla="*/ 3 h 28"/>
                    <a:gd name="T12" fmla="*/ 17 w 55"/>
                    <a:gd name="T13" fmla="*/ 7 h 28"/>
                    <a:gd name="T14" fmla="*/ 11 w 55"/>
                    <a:gd name="T15" fmla="*/ 10 h 28"/>
                    <a:gd name="T16" fmla="*/ 6 w 55"/>
                    <a:gd name="T17" fmla="*/ 16 h 28"/>
                    <a:gd name="T18" fmla="*/ 2 w 55"/>
                    <a:gd name="T19" fmla="*/ 22 h 28"/>
                    <a:gd name="T20" fmla="*/ 2 w 55"/>
                    <a:gd name="T21" fmla="*/ 22 h 28"/>
                    <a:gd name="T22" fmla="*/ 0 w 55"/>
                    <a:gd name="T23" fmla="*/ 27 h 28"/>
                    <a:gd name="T24" fmla="*/ 0 w 55"/>
                    <a:gd name="T25" fmla="*/ 28 h 28"/>
                    <a:gd name="T26" fmla="*/ 2 w 55"/>
                    <a:gd name="T27" fmla="*/ 28 h 28"/>
                    <a:gd name="T28" fmla="*/ 3 w 55"/>
                    <a:gd name="T29" fmla="*/ 25 h 28"/>
                    <a:gd name="T30" fmla="*/ 3 w 55"/>
                    <a:gd name="T31" fmla="*/ 25 h 28"/>
                    <a:gd name="T32" fmla="*/ 8 w 55"/>
                    <a:gd name="T33" fmla="*/ 19 h 28"/>
                    <a:gd name="T34" fmla="*/ 14 w 55"/>
                    <a:gd name="T35" fmla="*/ 15 h 28"/>
                    <a:gd name="T36" fmla="*/ 18 w 55"/>
                    <a:gd name="T37" fmla="*/ 10 h 28"/>
                    <a:gd name="T38" fmla="*/ 24 w 55"/>
                    <a:gd name="T39" fmla="*/ 9 h 28"/>
                    <a:gd name="T40" fmla="*/ 30 w 55"/>
                    <a:gd name="T41" fmla="*/ 7 h 28"/>
                    <a:gd name="T42" fmla="*/ 36 w 55"/>
                    <a:gd name="T43" fmla="*/ 7 h 28"/>
                    <a:gd name="T44" fmla="*/ 48 w 55"/>
                    <a:gd name="T45" fmla="*/ 9 h 28"/>
                    <a:gd name="T46" fmla="*/ 48 w 55"/>
                    <a:gd name="T47" fmla="*/ 9 h 28"/>
                    <a:gd name="T48" fmla="*/ 54 w 55"/>
                    <a:gd name="T49" fmla="*/ 7 h 28"/>
                    <a:gd name="T50" fmla="*/ 55 w 55"/>
                    <a:gd name="T51" fmla="*/ 6 h 28"/>
                    <a:gd name="T52" fmla="*/ 54 w 55"/>
                    <a:gd name="T53" fmla="*/ 3 h 28"/>
                    <a:gd name="T54" fmla="*/ 49 w 55"/>
                    <a:gd name="T55" fmla="*/ 0 h 28"/>
                    <a:gd name="T56" fmla="*/ 49 w 55"/>
                    <a:gd name="T5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28">
                      <a:moveTo>
                        <a:pt x="49" y="0"/>
                      </a:moveTo>
                      <a:lnTo>
                        <a:pt x="49" y="0"/>
                      </a:lnTo>
                      <a:lnTo>
                        <a:pt x="43" y="0"/>
                      </a:lnTo>
                      <a:lnTo>
                        <a:pt x="36" y="0"/>
                      </a:lnTo>
                      <a:lnTo>
                        <a:pt x="28" y="1"/>
                      </a:lnTo>
                      <a:lnTo>
                        <a:pt x="23" y="3"/>
                      </a:lnTo>
                      <a:lnTo>
                        <a:pt x="17" y="7"/>
                      </a:lnTo>
                      <a:lnTo>
                        <a:pt x="11" y="10"/>
                      </a:lnTo>
                      <a:lnTo>
                        <a:pt x="6" y="16"/>
                      </a:lnTo>
                      <a:lnTo>
                        <a:pt x="2" y="22"/>
                      </a:lnTo>
                      <a:lnTo>
                        <a:pt x="2" y="22"/>
                      </a:lnTo>
                      <a:lnTo>
                        <a:pt x="0" y="27"/>
                      </a:lnTo>
                      <a:lnTo>
                        <a:pt x="0" y="28"/>
                      </a:lnTo>
                      <a:lnTo>
                        <a:pt x="2" y="28"/>
                      </a:lnTo>
                      <a:lnTo>
                        <a:pt x="3" y="25"/>
                      </a:lnTo>
                      <a:lnTo>
                        <a:pt x="3" y="25"/>
                      </a:lnTo>
                      <a:lnTo>
                        <a:pt x="8" y="19"/>
                      </a:lnTo>
                      <a:lnTo>
                        <a:pt x="14" y="15"/>
                      </a:lnTo>
                      <a:lnTo>
                        <a:pt x="18" y="10"/>
                      </a:lnTo>
                      <a:lnTo>
                        <a:pt x="24" y="9"/>
                      </a:lnTo>
                      <a:lnTo>
                        <a:pt x="30" y="7"/>
                      </a:lnTo>
                      <a:lnTo>
                        <a:pt x="36" y="7"/>
                      </a:lnTo>
                      <a:lnTo>
                        <a:pt x="48" y="9"/>
                      </a:lnTo>
                      <a:lnTo>
                        <a:pt x="48" y="9"/>
                      </a:lnTo>
                      <a:lnTo>
                        <a:pt x="54" y="7"/>
                      </a:lnTo>
                      <a:lnTo>
                        <a:pt x="55" y="6"/>
                      </a:lnTo>
                      <a:lnTo>
                        <a:pt x="54" y="3"/>
                      </a:lnTo>
                      <a:lnTo>
                        <a:pt x="49" y="0"/>
                      </a:lnTo>
                      <a:lnTo>
                        <a:pt x="49" y="0"/>
                      </a:lnTo>
                      <a:close/>
                    </a:path>
                  </a:pathLst>
                </a:custGeom>
                <a:solidFill>
                  <a:srgbClr val="E897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sp>
              <p:nvSpPr>
                <p:cNvPr id="211" name="Freeform 286">
                  <a:extLst>
                    <a:ext uri="{FF2B5EF4-FFF2-40B4-BE49-F238E27FC236}">
                      <a16:creationId xmlns:a16="http://schemas.microsoft.com/office/drawing/2014/main" id="{AB06092E-0A7F-4176-825D-61C3B7D8FEA3}"/>
                    </a:ext>
                  </a:extLst>
                </p:cNvPr>
                <p:cNvSpPr>
                  <a:spLocks/>
                </p:cNvSpPr>
                <p:nvPr/>
              </p:nvSpPr>
              <p:spPr bwMode="auto">
                <a:xfrm>
                  <a:off x="4351338" y="1408112"/>
                  <a:ext cx="654050" cy="166687"/>
                </a:xfrm>
                <a:custGeom>
                  <a:avLst/>
                  <a:gdLst>
                    <a:gd name="T0" fmla="*/ 412 w 412"/>
                    <a:gd name="T1" fmla="*/ 28 h 105"/>
                    <a:gd name="T2" fmla="*/ 412 w 412"/>
                    <a:gd name="T3" fmla="*/ 28 h 105"/>
                    <a:gd name="T4" fmla="*/ 399 w 412"/>
                    <a:gd name="T5" fmla="*/ 40 h 105"/>
                    <a:gd name="T6" fmla="*/ 387 w 412"/>
                    <a:gd name="T7" fmla="*/ 50 h 105"/>
                    <a:gd name="T8" fmla="*/ 372 w 412"/>
                    <a:gd name="T9" fmla="*/ 59 h 105"/>
                    <a:gd name="T10" fmla="*/ 359 w 412"/>
                    <a:gd name="T11" fmla="*/ 67 h 105"/>
                    <a:gd name="T12" fmla="*/ 345 w 412"/>
                    <a:gd name="T13" fmla="*/ 74 h 105"/>
                    <a:gd name="T14" fmla="*/ 330 w 412"/>
                    <a:gd name="T15" fmla="*/ 82 h 105"/>
                    <a:gd name="T16" fmla="*/ 301 w 412"/>
                    <a:gd name="T17" fmla="*/ 92 h 105"/>
                    <a:gd name="T18" fmla="*/ 269 w 412"/>
                    <a:gd name="T19" fmla="*/ 100 h 105"/>
                    <a:gd name="T20" fmla="*/ 238 w 412"/>
                    <a:gd name="T21" fmla="*/ 104 h 105"/>
                    <a:gd name="T22" fmla="*/ 209 w 412"/>
                    <a:gd name="T23" fmla="*/ 105 h 105"/>
                    <a:gd name="T24" fmla="*/ 177 w 412"/>
                    <a:gd name="T25" fmla="*/ 105 h 105"/>
                    <a:gd name="T26" fmla="*/ 149 w 412"/>
                    <a:gd name="T27" fmla="*/ 104 h 105"/>
                    <a:gd name="T28" fmla="*/ 121 w 412"/>
                    <a:gd name="T29" fmla="*/ 101 h 105"/>
                    <a:gd name="T30" fmla="*/ 94 w 412"/>
                    <a:gd name="T31" fmla="*/ 97 h 105"/>
                    <a:gd name="T32" fmla="*/ 70 w 412"/>
                    <a:gd name="T33" fmla="*/ 92 h 105"/>
                    <a:gd name="T34" fmla="*/ 48 w 412"/>
                    <a:gd name="T35" fmla="*/ 86 h 105"/>
                    <a:gd name="T36" fmla="*/ 29 w 412"/>
                    <a:gd name="T37" fmla="*/ 80 h 105"/>
                    <a:gd name="T38" fmla="*/ 12 w 412"/>
                    <a:gd name="T39" fmla="*/ 74 h 105"/>
                    <a:gd name="T40" fmla="*/ 0 w 412"/>
                    <a:gd name="T41" fmla="*/ 70 h 105"/>
                    <a:gd name="T42" fmla="*/ 0 w 412"/>
                    <a:gd name="T43" fmla="*/ 25 h 105"/>
                    <a:gd name="T44" fmla="*/ 0 w 412"/>
                    <a:gd name="T45" fmla="*/ 25 h 105"/>
                    <a:gd name="T46" fmla="*/ 29 w 412"/>
                    <a:gd name="T47" fmla="*/ 34 h 105"/>
                    <a:gd name="T48" fmla="*/ 67 w 412"/>
                    <a:gd name="T49" fmla="*/ 43 h 105"/>
                    <a:gd name="T50" fmla="*/ 90 w 412"/>
                    <a:gd name="T51" fmla="*/ 48 h 105"/>
                    <a:gd name="T52" fmla="*/ 115 w 412"/>
                    <a:gd name="T53" fmla="*/ 50 h 105"/>
                    <a:gd name="T54" fmla="*/ 140 w 412"/>
                    <a:gd name="T55" fmla="*/ 53 h 105"/>
                    <a:gd name="T56" fmla="*/ 167 w 412"/>
                    <a:gd name="T57" fmla="*/ 55 h 105"/>
                    <a:gd name="T58" fmla="*/ 195 w 412"/>
                    <a:gd name="T59" fmla="*/ 55 h 105"/>
                    <a:gd name="T60" fmla="*/ 222 w 412"/>
                    <a:gd name="T61" fmla="*/ 53 h 105"/>
                    <a:gd name="T62" fmla="*/ 252 w 412"/>
                    <a:gd name="T63" fmla="*/ 50 h 105"/>
                    <a:gd name="T64" fmla="*/ 280 w 412"/>
                    <a:gd name="T65" fmla="*/ 45 h 105"/>
                    <a:gd name="T66" fmla="*/ 307 w 412"/>
                    <a:gd name="T67" fmla="*/ 37 h 105"/>
                    <a:gd name="T68" fmla="*/ 335 w 412"/>
                    <a:gd name="T69" fmla="*/ 27 h 105"/>
                    <a:gd name="T70" fmla="*/ 360 w 412"/>
                    <a:gd name="T71" fmla="*/ 15 h 105"/>
                    <a:gd name="T72" fmla="*/ 385 w 412"/>
                    <a:gd name="T73" fmla="*/ 0 h 105"/>
                    <a:gd name="T74" fmla="*/ 412 w 412"/>
                    <a:gd name="T75" fmla="*/ 2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2" h="105">
                      <a:moveTo>
                        <a:pt x="412" y="28"/>
                      </a:moveTo>
                      <a:lnTo>
                        <a:pt x="412" y="28"/>
                      </a:lnTo>
                      <a:lnTo>
                        <a:pt x="399" y="40"/>
                      </a:lnTo>
                      <a:lnTo>
                        <a:pt x="387" y="50"/>
                      </a:lnTo>
                      <a:lnTo>
                        <a:pt x="372" y="59"/>
                      </a:lnTo>
                      <a:lnTo>
                        <a:pt x="359" y="67"/>
                      </a:lnTo>
                      <a:lnTo>
                        <a:pt x="345" y="74"/>
                      </a:lnTo>
                      <a:lnTo>
                        <a:pt x="330" y="82"/>
                      </a:lnTo>
                      <a:lnTo>
                        <a:pt x="301" y="92"/>
                      </a:lnTo>
                      <a:lnTo>
                        <a:pt x="269" y="100"/>
                      </a:lnTo>
                      <a:lnTo>
                        <a:pt x="238" y="104"/>
                      </a:lnTo>
                      <a:lnTo>
                        <a:pt x="209" y="105"/>
                      </a:lnTo>
                      <a:lnTo>
                        <a:pt x="177" y="105"/>
                      </a:lnTo>
                      <a:lnTo>
                        <a:pt x="149" y="104"/>
                      </a:lnTo>
                      <a:lnTo>
                        <a:pt x="121" y="101"/>
                      </a:lnTo>
                      <a:lnTo>
                        <a:pt x="94" y="97"/>
                      </a:lnTo>
                      <a:lnTo>
                        <a:pt x="70" y="92"/>
                      </a:lnTo>
                      <a:lnTo>
                        <a:pt x="48" y="86"/>
                      </a:lnTo>
                      <a:lnTo>
                        <a:pt x="29" y="80"/>
                      </a:lnTo>
                      <a:lnTo>
                        <a:pt x="12" y="74"/>
                      </a:lnTo>
                      <a:lnTo>
                        <a:pt x="0" y="70"/>
                      </a:lnTo>
                      <a:lnTo>
                        <a:pt x="0" y="25"/>
                      </a:lnTo>
                      <a:lnTo>
                        <a:pt x="0" y="25"/>
                      </a:lnTo>
                      <a:lnTo>
                        <a:pt x="29" y="34"/>
                      </a:lnTo>
                      <a:lnTo>
                        <a:pt x="67" y="43"/>
                      </a:lnTo>
                      <a:lnTo>
                        <a:pt x="90" y="48"/>
                      </a:lnTo>
                      <a:lnTo>
                        <a:pt x="115" y="50"/>
                      </a:lnTo>
                      <a:lnTo>
                        <a:pt x="140" y="53"/>
                      </a:lnTo>
                      <a:lnTo>
                        <a:pt x="167" y="55"/>
                      </a:lnTo>
                      <a:lnTo>
                        <a:pt x="195" y="55"/>
                      </a:lnTo>
                      <a:lnTo>
                        <a:pt x="222" y="53"/>
                      </a:lnTo>
                      <a:lnTo>
                        <a:pt x="252" y="50"/>
                      </a:lnTo>
                      <a:lnTo>
                        <a:pt x="280" y="45"/>
                      </a:lnTo>
                      <a:lnTo>
                        <a:pt x="307" y="37"/>
                      </a:lnTo>
                      <a:lnTo>
                        <a:pt x="335" y="27"/>
                      </a:lnTo>
                      <a:lnTo>
                        <a:pt x="360" y="15"/>
                      </a:lnTo>
                      <a:lnTo>
                        <a:pt x="385" y="0"/>
                      </a:lnTo>
                      <a:lnTo>
                        <a:pt x="412" y="28"/>
                      </a:lnTo>
                      <a:close/>
                    </a:path>
                  </a:pathLst>
                </a:custGeom>
                <a:solidFill>
                  <a:srgbClr val="647B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200">
                    <a:solidFill>
                      <a:schemeClr val="bg1"/>
                    </a:solidFill>
                    <a:latin typeface="造字工房朗宋（非商用）常规体" pitchFamily="2" charset="-122"/>
                    <a:ea typeface="造字工房朗宋（非商用）常规体" pitchFamily="2" charset="-122"/>
                  </a:endParaRPr>
                </a:p>
              </p:txBody>
            </p:sp>
          </p:grpSp>
          <p:sp>
            <p:nvSpPr>
              <p:cNvPr id="186" name="Rectangle 207">
                <a:extLst>
                  <a:ext uri="{FF2B5EF4-FFF2-40B4-BE49-F238E27FC236}">
                    <a16:creationId xmlns:a16="http://schemas.microsoft.com/office/drawing/2014/main" id="{FAACD3C4-27CC-4293-865C-6A58FE9967F0}"/>
                  </a:ext>
                </a:extLst>
              </p:cNvPr>
              <p:cNvSpPr/>
              <p:nvPr/>
            </p:nvSpPr>
            <p:spPr>
              <a:xfrm>
                <a:off x="10268919" y="2074789"/>
                <a:ext cx="103189" cy="9610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solidFill>
                    <a:schemeClr val="bg1"/>
                  </a:solidFill>
                  <a:latin typeface="造字工房朗宋（非商用）常规体" pitchFamily="2" charset="-122"/>
                  <a:ea typeface="造字工房朗宋（非商用）常规体" pitchFamily="2" charset="-122"/>
                </a:endParaRPr>
              </a:p>
            </p:txBody>
          </p:sp>
        </p:grpSp>
      </p:grpSp>
    </p:spTree>
    <p:extLst>
      <p:ext uri="{BB962C8B-B14F-4D97-AF65-F5344CB8AC3E}">
        <p14:creationId xmlns:p14="http://schemas.microsoft.com/office/powerpoint/2010/main" val="1206732603"/>
      </p:ext>
    </p:extLst>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500"/>
                                            <p:tgtEl>
                                              <p:spTgt spid="135"/>
                                            </p:tgtEl>
                                          </p:cBhvr>
                                        </p:animEffect>
                                      </p:childTnLst>
                                    </p:cTn>
                                  </p:par>
                                  <p:par>
                                    <p:cTn id="13" presetID="22" presetClass="entr" presetSubtype="8" fill="hold" nodeType="with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wipe(left)">
                                          <p:cBhvr>
                                            <p:cTn id="15" dur="500"/>
                                            <p:tgtEl>
                                              <p:spTgt spid="14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6"/>
                                            </p:tgtEl>
                                            <p:attrNameLst>
                                              <p:attrName>style.visibility</p:attrName>
                                            </p:attrNameLst>
                                          </p:cBhvr>
                                          <p:to>
                                            <p:strVal val="visible"/>
                                          </p:to>
                                        </p:set>
                                        <p:animEffect transition="in" filter="wipe(left)">
                                          <p:cBhvr>
                                            <p:cTn id="19" dur="500"/>
                                            <p:tgtEl>
                                              <p:spTgt spid="13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6"/>
                                            </p:tgtEl>
                                            <p:attrNameLst>
                                              <p:attrName>style.visibility</p:attrName>
                                            </p:attrNameLst>
                                          </p:cBhvr>
                                          <p:to>
                                            <p:strVal val="visible"/>
                                          </p:to>
                                        </p:set>
                                        <p:animEffect transition="in" filter="wipe(left)">
                                          <p:cBhvr>
                                            <p:cTn id="23" dur="500"/>
                                            <p:tgtEl>
                                              <p:spTgt spid="16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wipe(left)">
                                          <p:cBhvr>
                                            <p:cTn id="27" dur="500"/>
                                            <p:tgtEl>
                                              <p:spTgt spid="156"/>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76"/>
                                            </p:tgtEl>
                                            <p:attrNameLst>
                                              <p:attrName>style.visibility</p:attrName>
                                            </p:attrNameLst>
                                          </p:cBhvr>
                                          <p:to>
                                            <p:strVal val="visible"/>
                                          </p:to>
                                        </p:set>
                                        <p:animEffect transition="in" filter="fade">
                                          <p:cBhvr>
                                            <p:cTn id="31" dur="500"/>
                                            <p:tgtEl>
                                              <p:spTgt spid="176"/>
                                            </p:tgtEl>
                                          </p:cBhvr>
                                        </p:animEffect>
                                        <p:anim calcmode="lin" valueType="num">
                                          <p:cBhvr>
                                            <p:cTn id="32" dur="500" fill="hold"/>
                                            <p:tgtEl>
                                              <p:spTgt spid="176"/>
                                            </p:tgtEl>
                                            <p:attrNameLst>
                                              <p:attrName>ppt_x</p:attrName>
                                            </p:attrNameLst>
                                          </p:cBhvr>
                                          <p:tavLst>
                                            <p:tav tm="0">
                                              <p:val>
                                                <p:strVal val="#ppt_x"/>
                                              </p:val>
                                            </p:tav>
                                            <p:tav tm="100000">
                                              <p:val>
                                                <p:strVal val="#ppt_x"/>
                                              </p:val>
                                            </p:tav>
                                          </p:tavLst>
                                        </p:anim>
                                        <p:anim calcmode="lin" valueType="num">
                                          <p:cBhvr>
                                            <p:cTn id="33" dur="500" fill="hold"/>
                                            <p:tgtEl>
                                              <p:spTgt spid="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mc:Choice>
    <mc:Fallback xmlns:a16="http://schemas.microsoft.com/office/drawing/2014/main"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500"/>
                                            <p:tgtEl>
                                              <p:spTgt spid="135"/>
                                            </p:tgtEl>
                                          </p:cBhvr>
                                        </p:animEffect>
                                      </p:childTnLst>
                                    </p:cTn>
                                  </p:par>
                                  <p:par>
                                    <p:cTn id="13" presetID="22" presetClass="entr" presetSubtype="8" fill="hold" nodeType="with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wipe(left)">
                                          <p:cBhvr>
                                            <p:cTn id="15" dur="500"/>
                                            <p:tgtEl>
                                              <p:spTgt spid="14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6"/>
                                            </p:tgtEl>
                                            <p:attrNameLst>
                                              <p:attrName>style.visibility</p:attrName>
                                            </p:attrNameLst>
                                          </p:cBhvr>
                                          <p:to>
                                            <p:strVal val="visible"/>
                                          </p:to>
                                        </p:set>
                                        <p:animEffect transition="in" filter="wipe(left)">
                                          <p:cBhvr>
                                            <p:cTn id="19" dur="500"/>
                                            <p:tgtEl>
                                              <p:spTgt spid="13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6"/>
                                            </p:tgtEl>
                                            <p:attrNameLst>
                                              <p:attrName>style.visibility</p:attrName>
                                            </p:attrNameLst>
                                          </p:cBhvr>
                                          <p:to>
                                            <p:strVal val="visible"/>
                                          </p:to>
                                        </p:set>
                                        <p:animEffect transition="in" filter="wipe(left)">
                                          <p:cBhvr>
                                            <p:cTn id="23" dur="500"/>
                                            <p:tgtEl>
                                              <p:spTgt spid="16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wipe(left)">
                                          <p:cBhvr>
                                            <p:cTn id="27" dur="500"/>
                                            <p:tgtEl>
                                              <p:spTgt spid="156"/>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76"/>
                                            </p:tgtEl>
                                            <p:attrNameLst>
                                              <p:attrName>style.visibility</p:attrName>
                                            </p:attrNameLst>
                                          </p:cBhvr>
                                          <p:to>
                                            <p:strVal val="visible"/>
                                          </p:to>
                                        </p:set>
                                        <p:animEffect transition="in" filter="fade">
                                          <p:cBhvr>
                                            <p:cTn id="31" dur="500"/>
                                            <p:tgtEl>
                                              <p:spTgt spid="176"/>
                                            </p:tgtEl>
                                          </p:cBhvr>
                                        </p:animEffect>
                                        <p:anim calcmode="lin" valueType="num">
                                          <p:cBhvr>
                                            <p:cTn id="32" dur="500" fill="hold"/>
                                            <p:tgtEl>
                                              <p:spTgt spid="176"/>
                                            </p:tgtEl>
                                            <p:attrNameLst>
                                              <p:attrName>ppt_x</p:attrName>
                                            </p:attrNameLst>
                                          </p:cBhvr>
                                          <p:tavLst>
                                            <p:tav tm="0">
                                              <p:val>
                                                <p:strVal val="#ppt_x"/>
                                              </p:val>
                                            </p:tav>
                                            <p:tav tm="100000">
                                              <p:val>
                                                <p:strVal val="#ppt_x"/>
                                              </p:val>
                                            </p:tav>
                                          </p:tavLst>
                                        </p:anim>
                                        <p:anim calcmode="lin" valueType="num">
                                          <p:cBhvr>
                                            <p:cTn id="33" dur="500" fill="hold"/>
                                            <p:tgtEl>
                                              <p:spTgt spid="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cxnSp>
        <p:nvCxnSpPr>
          <p:cNvPr id="14" name="直接连接符 13"/>
          <p:cNvCxnSpPr/>
          <p:nvPr/>
        </p:nvCxnSpPr>
        <p:spPr>
          <a:xfrm>
            <a:off x="-690156" y="6858000"/>
            <a:ext cx="14844719" cy="0"/>
          </a:xfrm>
          <a:prstGeom prst="line">
            <a:avLst/>
          </a:pr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cxnSp>
      <p:grpSp>
        <p:nvGrpSpPr>
          <p:cNvPr id="24" name="组合 23"/>
          <p:cNvGrpSpPr/>
          <p:nvPr/>
        </p:nvGrpSpPr>
        <p:grpSpPr>
          <a:xfrm>
            <a:off x="10686197" y="-3140633"/>
            <a:ext cx="5025251" cy="4177863"/>
            <a:chOff x="10686197" y="3724191"/>
            <a:chExt cx="5025251" cy="4177863"/>
          </a:xfrm>
        </p:grpSpPr>
        <p:sp>
          <p:nvSpPr>
            <p:cNvPr id="25" name="任意多边形 24"/>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椭圆 25"/>
            <p:cNvSpPr/>
            <p:nvPr/>
          </p:nvSpPr>
          <p:spPr>
            <a:xfrm>
              <a:off x="10686197" y="7451678"/>
              <a:ext cx="450376" cy="450376"/>
            </a:xfrm>
            <a:prstGeom prst="ellipse">
              <a:avLst/>
            </a:pr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88" name="Title 1">
            <a:extLst>
              <a:ext uri="{FF2B5EF4-FFF2-40B4-BE49-F238E27FC236}">
                <a16:creationId xmlns:a16="http://schemas.microsoft.com/office/drawing/2014/main" id="{F07BA489-3055-4C94-9D65-7039ACF9C493}"/>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Build a team</a:t>
            </a:r>
          </a:p>
        </p:txBody>
      </p:sp>
      <p:sp>
        <p:nvSpPr>
          <p:cNvPr id="89" name="Subtitle 2">
            <a:extLst>
              <a:ext uri="{FF2B5EF4-FFF2-40B4-BE49-F238E27FC236}">
                <a16:creationId xmlns:a16="http://schemas.microsoft.com/office/drawing/2014/main" id="{5644B369-1D4A-4B95-A0DB-615224741306}"/>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sp>
        <p:nvSpPr>
          <p:cNvPr id="113" name="AutoShape 3">
            <a:extLst>
              <a:ext uri="{FF2B5EF4-FFF2-40B4-BE49-F238E27FC236}">
                <a16:creationId xmlns:a16="http://schemas.microsoft.com/office/drawing/2014/main" id="{81300C63-940E-40CA-B026-0178E0C1FC53}"/>
              </a:ext>
            </a:extLst>
          </p:cNvPr>
          <p:cNvSpPr>
            <a:spLocks noChangeAspect="1" noChangeArrowheads="1" noTextEdit="1"/>
          </p:cNvSpPr>
          <p:nvPr/>
        </p:nvSpPr>
        <p:spPr bwMode="auto">
          <a:xfrm>
            <a:off x="1579746" y="2245949"/>
            <a:ext cx="4747684"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14" name="Isosceles Triangle 2">
            <a:extLst>
              <a:ext uri="{FF2B5EF4-FFF2-40B4-BE49-F238E27FC236}">
                <a16:creationId xmlns:a16="http://schemas.microsoft.com/office/drawing/2014/main" id="{09E5A33E-E250-4999-AB1C-366ED28AE47E}"/>
              </a:ext>
            </a:extLst>
          </p:cNvPr>
          <p:cNvSpPr/>
          <p:nvPr/>
        </p:nvSpPr>
        <p:spPr>
          <a:xfrm>
            <a:off x="2065070" y="3525825"/>
            <a:ext cx="1769039" cy="192697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4 h 1102284"/>
              <a:gd name="connsiteX1" fmla="*/ 639324 w 1278647"/>
              <a:gd name="connsiteY1" fmla="*/ 2 h 1102284"/>
              <a:gd name="connsiteX2" fmla="*/ 1278647 w 1278647"/>
              <a:gd name="connsiteY2" fmla="*/ 1102284 h 1102284"/>
              <a:gd name="connsiteX3" fmla="*/ 0 w 1278647"/>
              <a:gd name="connsiteY3" fmla="*/ 1102284 h 1102284"/>
            </a:gdLst>
            <a:ahLst/>
            <a:cxnLst>
              <a:cxn ang="0">
                <a:pos x="connsiteX0" y="connsiteY0"/>
              </a:cxn>
              <a:cxn ang="0">
                <a:pos x="connsiteX1" y="connsiteY1"/>
              </a:cxn>
              <a:cxn ang="0">
                <a:pos x="connsiteX2" y="connsiteY2"/>
              </a:cxn>
              <a:cxn ang="0">
                <a:pos x="connsiteX3" y="connsiteY3"/>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1" tIns="60955" rIns="121911" bIns="60955" anchor="ctr"/>
          <a:lstStyle/>
          <a:p>
            <a:pPr algn="ctr" defTabSz="544306">
              <a:defRPr/>
            </a:pPr>
            <a:endParaRPr lang="en-US" sz="807" dirty="0">
              <a:solidFill>
                <a:schemeClr val="tx2"/>
              </a:solidFill>
              <a:latin typeface="造字工房朗宋（非商用）常规体" pitchFamily="2" charset="-122"/>
              <a:ea typeface="造字工房朗宋（非商用）常规体" pitchFamily="2" charset="-122"/>
            </a:endParaRPr>
          </a:p>
        </p:txBody>
      </p:sp>
      <p:sp>
        <p:nvSpPr>
          <p:cNvPr id="115" name="Isosceles Triangle 2">
            <a:extLst>
              <a:ext uri="{FF2B5EF4-FFF2-40B4-BE49-F238E27FC236}">
                <a16:creationId xmlns:a16="http://schemas.microsoft.com/office/drawing/2014/main" id="{B7A88EC1-18A6-4EA3-A01C-4C84F415DA71}"/>
              </a:ext>
            </a:extLst>
          </p:cNvPr>
          <p:cNvSpPr/>
          <p:nvPr/>
        </p:nvSpPr>
        <p:spPr>
          <a:xfrm>
            <a:off x="3363475" y="2302816"/>
            <a:ext cx="1769039" cy="3149984"/>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4 h 1102284"/>
              <a:gd name="connsiteX1" fmla="*/ 639324 w 1278647"/>
              <a:gd name="connsiteY1" fmla="*/ 2 h 1102284"/>
              <a:gd name="connsiteX2" fmla="*/ 1278647 w 1278647"/>
              <a:gd name="connsiteY2" fmla="*/ 1102284 h 1102284"/>
              <a:gd name="connsiteX3" fmla="*/ 0 w 1278647"/>
              <a:gd name="connsiteY3" fmla="*/ 1102284 h 1102284"/>
            </a:gdLst>
            <a:ahLst/>
            <a:cxnLst>
              <a:cxn ang="0">
                <a:pos x="connsiteX0" y="connsiteY0"/>
              </a:cxn>
              <a:cxn ang="0">
                <a:pos x="connsiteX1" y="connsiteY1"/>
              </a:cxn>
              <a:cxn ang="0">
                <a:pos x="connsiteX2" y="connsiteY2"/>
              </a:cxn>
              <a:cxn ang="0">
                <a:pos x="connsiteX3" y="connsiteY3"/>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1" tIns="60955" rIns="121911" bIns="60955" anchor="ctr"/>
          <a:lstStyle/>
          <a:p>
            <a:pPr algn="ctr" defTabSz="544306">
              <a:defRPr/>
            </a:pPr>
            <a:endParaRPr lang="en-US" sz="807" dirty="0">
              <a:solidFill>
                <a:schemeClr val="tx2"/>
              </a:solidFill>
              <a:latin typeface="造字工房朗宋（非商用）常规体" pitchFamily="2" charset="-122"/>
              <a:ea typeface="造字工房朗宋（非商用）常规体" pitchFamily="2" charset="-122"/>
            </a:endParaRPr>
          </a:p>
        </p:txBody>
      </p:sp>
      <p:sp>
        <p:nvSpPr>
          <p:cNvPr id="116" name="Isosceles Triangle 2">
            <a:extLst>
              <a:ext uri="{FF2B5EF4-FFF2-40B4-BE49-F238E27FC236}">
                <a16:creationId xmlns:a16="http://schemas.microsoft.com/office/drawing/2014/main" id="{9305064B-0B83-4179-862E-5610921A897C}"/>
              </a:ext>
            </a:extLst>
          </p:cNvPr>
          <p:cNvSpPr/>
          <p:nvPr/>
        </p:nvSpPr>
        <p:spPr>
          <a:xfrm>
            <a:off x="4643628" y="3525825"/>
            <a:ext cx="1769832" cy="192697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4 h 1102284"/>
              <a:gd name="connsiteX1" fmla="*/ 639324 w 1278647"/>
              <a:gd name="connsiteY1" fmla="*/ 2 h 1102284"/>
              <a:gd name="connsiteX2" fmla="*/ 1278647 w 1278647"/>
              <a:gd name="connsiteY2" fmla="*/ 1102284 h 1102284"/>
              <a:gd name="connsiteX3" fmla="*/ 0 w 1278647"/>
              <a:gd name="connsiteY3" fmla="*/ 1102284 h 1102284"/>
            </a:gdLst>
            <a:ahLst/>
            <a:cxnLst>
              <a:cxn ang="0">
                <a:pos x="connsiteX0" y="connsiteY0"/>
              </a:cxn>
              <a:cxn ang="0">
                <a:pos x="connsiteX1" y="connsiteY1"/>
              </a:cxn>
              <a:cxn ang="0">
                <a:pos x="connsiteX2" y="connsiteY2"/>
              </a:cxn>
              <a:cxn ang="0">
                <a:pos x="connsiteX3" y="connsiteY3"/>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1" tIns="60955" rIns="121911" bIns="60955" anchor="ctr"/>
          <a:lstStyle/>
          <a:p>
            <a:pPr algn="ctr" defTabSz="544306">
              <a:defRPr/>
            </a:pPr>
            <a:endParaRPr lang="en-US" sz="807" dirty="0">
              <a:solidFill>
                <a:schemeClr val="tx2"/>
              </a:solidFill>
              <a:latin typeface="造字工房朗宋（非商用）常规体" pitchFamily="2" charset="-122"/>
              <a:ea typeface="造字工房朗宋（非商用）常规体" pitchFamily="2" charset="-122"/>
            </a:endParaRPr>
          </a:p>
        </p:txBody>
      </p:sp>
      <p:sp>
        <p:nvSpPr>
          <p:cNvPr id="117" name="Isosceles Triangle 2">
            <a:extLst>
              <a:ext uri="{FF2B5EF4-FFF2-40B4-BE49-F238E27FC236}">
                <a16:creationId xmlns:a16="http://schemas.microsoft.com/office/drawing/2014/main" id="{95867A1E-12A8-48E6-9ED2-291184567BC5}"/>
              </a:ext>
            </a:extLst>
          </p:cNvPr>
          <p:cNvSpPr/>
          <p:nvPr/>
        </p:nvSpPr>
        <p:spPr>
          <a:xfrm>
            <a:off x="5848383" y="2980590"/>
            <a:ext cx="1769039" cy="247220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4 h 1102284"/>
              <a:gd name="connsiteX1" fmla="*/ 639324 w 1278647"/>
              <a:gd name="connsiteY1" fmla="*/ 2 h 1102284"/>
              <a:gd name="connsiteX2" fmla="*/ 1278647 w 1278647"/>
              <a:gd name="connsiteY2" fmla="*/ 1102284 h 1102284"/>
              <a:gd name="connsiteX3" fmla="*/ 0 w 1278647"/>
              <a:gd name="connsiteY3" fmla="*/ 1102284 h 1102284"/>
            </a:gdLst>
            <a:ahLst/>
            <a:cxnLst>
              <a:cxn ang="0">
                <a:pos x="connsiteX0" y="connsiteY0"/>
              </a:cxn>
              <a:cxn ang="0">
                <a:pos x="connsiteX1" y="connsiteY1"/>
              </a:cxn>
              <a:cxn ang="0">
                <a:pos x="connsiteX2" y="connsiteY2"/>
              </a:cxn>
              <a:cxn ang="0">
                <a:pos x="connsiteX3" y="connsiteY3"/>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1" tIns="60955" rIns="121911" bIns="60955" anchor="ctr"/>
          <a:lstStyle/>
          <a:p>
            <a:pPr algn="ctr" defTabSz="544306">
              <a:defRPr/>
            </a:pPr>
            <a:endParaRPr lang="en-US" sz="807" dirty="0">
              <a:solidFill>
                <a:schemeClr val="tx2"/>
              </a:solidFill>
              <a:latin typeface="造字工房朗宋（非商用）常规体" pitchFamily="2" charset="-122"/>
              <a:ea typeface="造字工房朗宋（非商用）常规体" pitchFamily="2" charset="-122"/>
            </a:endParaRPr>
          </a:p>
        </p:txBody>
      </p:sp>
      <p:sp>
        <p:nvSpPr>
          <p:cNvPr id="118" name="Isosceles Triangle 2">
            <a:extLst>
              <a:ext uri="{FF2B5EF4-FFF2-40B4-BE49-F238E27FC236}">
                <a16:creationId xmlns:a16="http://schemas.microsoft.com/office/drawing/2014/main" id="{12782252-A303-4CF1-9539-BF37C6E554BE}"/>
              </a:ext>
            </a:extLst>
          </p:cNvPr>
          <p:cNvSpPr/>
          <p:nvPr/>
        </p:nvSpPr>
        <p:spPr>
          <a:xfrm>
            <a:off x="7053139" y="3525825"/>
            <a:ext cx="1769039" cy="192697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4 h 1102284"/>
              <a:gd name="connsiteX1" fmla="*/ 639324 w 1278647"/>
              <a:gd name="connsiteY1" fmla="*/ 2 h 1102284"/>
              <a:gd name="connsiteX2" fmla="*/ 1278647 w 1278647"/>
              <a:gd name="connsiteY2" fmla="*/ 1102284 h 1102284"/>
              <a:gd name="connsiteX3" fmla="*/ 0 w 1278647"/>
              <a:gd name="connsiteY3" fmla="*/ 1102284 h 1102284"/>
            </a:gdLst>
            <a:ahLst/>
            <a:cxnLst>
              <a:cxn ang="0">
                <a:pos x="connsiteX0" y="connsiteY0"/>
              </a:cxn>
              <a:cxn ang="0">
                <a:pos x="connsiteX1" y="connsiteY1"/>
              </a:cxn>
              <a:cxn ang="0">
                <a:pos x="connsiteX2" y="connsiteY2"/>
              </a:cxn>
              <a:cxn ang="0">
                <a:pos x="connsiteX3" y="connsiteY3"/>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1" tIns="60955" rIns="121911" bIns="60955" anchor="ctr"/>
          <a:lstStyle/>
          <a:p>
            <a:pPr algn="ctr" defTabSz="544306">
              <a:defRPr/>
            </a:pPr>
            <a:endParaRPr lang="en-US" sz="807" dirty="0">
              <a:solidFill>
                <a:schemeClr val="tx2"/>
              </a:solidFill>
              <a:latin typeface="造字工房朗宋（非商用）常规体" pitchFamily="2" charset="-122"/>
              <a:ea typeface="造字工房朗宋（非商用）常规体" pitchFamily="2" charset="-122"/>
            </a:endParaRPr>
          </a:p>
        </p:txBody>
      </p:sp>
      <p:sp>
        <p:nvSpPr>
          <p:cNvPr id="119" name="Isosceles Triangle 2">
            <a:extLst>
              <a:ext uri="{FF2B5EF4-FFF2-40B4-BE49-F238E27FC236}">
                <a16:creationId xmlns:a16="http://schemas.microsoft.com/office/drawing/2014/main" id="{73C1D55A-671F-480E-94F3-DBB616751176}"/>
              </a:ext>
            </a:extLst>
          </p:cNvPr>
          <p:cNvSpPr/>
          <p:nvPr/>
        </p:nvSpPr>
        <p:spPr>
          <a:xfrm>
            <a:off x="8339641" y="2436148"/>
            <a:ext cx="1769039" cy="3016651"/>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 fmla="*/ 0 w 1278647"/>
              <a:gd name="connsiteY0" fmla="*/ 1102284 h 1102284"/>
              <a:gd name="connsiteX1" fmla="*/ 639324 w 1278647"/>
              <a:gd name="connsiteY1" fmla="*/ 2 h 1102284"/>
              <a:gd name="connsiteX2" fmla="*/ 1278647 w 1278647"/>
              <a:gd name="connsiteY2" fmla="*/ 1102284 h 1102284"/>
              <a:gd name="connsiteX3" fmla="*/ 0 w 1278647"/>
              <a:gd name="connsiteY3" fmla="*/ 1102284 h 1102284"/>
            </a:gdLst>
            <a:ahLst/>
            <a:cxnLst>
              <a:cxn ang="0">
                <a:pos x="connsiteX0" y="connsiteY0"/>
              </a:cxn>
              <a:cxn ang="0">
                <a:pos x="connsiteX1" y="connsiteY1"/>
              </a:cxn>
              <a:cxn ang="0">
                <a:pos x="connsiteX2" y="connsiteY2"/>
              </a:cxn>
              <a:cxn ang="0">
                <a:pos x="connsiteX3" y="connsiteY3"/>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1" tIns="60955" rIns="121911" bIns="60955" anchor="ctr"/>
          <a:lstStyle/>
          <a:p>
            <a:pPr algn="ctr" defTabSz="544306">
              <a:defRPr/>
            </a:pPr>
            <a:endParaRPr lang="en-US" sz="807" dirty="0">
              <a:solidFill>
                <a:schemeClr val="tx2"/>
              </a:solidFill>
              <a:latin typeface="造字工房朗宋（非商用）常规体" pitchFamily="2" charset="-122"/>
              <a:ea typeface="造字工房朗宋（非商用）常规体" pitchFamily="2" charset="-122"/>
            </a:endParaRPr>
          </a:p>
        </p:txBody>
      </p:sp>
      <p:grpSp>
        <p:nvGrpSpPr>
          <p:cNvPr id="120" name="Group 11">
            <a:extLst>
              <a:ext uri="{FF2B5EF4-FFF2-40B4-BE49-F238E27FC236}">
                <a16:creationId xmlns:a16="http://schemas.microsoft.com/office/drawing/2014/main" id="{0BD11DD9-B8BB-4901-B156-B0EAF6A8EB60}"/>
              </a:ext>
            </a:extLst>
          </p:cNvPr>
          <p:cNvGrpSpPr>
            <a:grpSpLocks/>
          </p:cNvGrpSpPr>
          <p:nvPr/>
        </p:nvGrpSpPr>
        <p:grpSpPr bwMode="auto">
          <a:xfrm>
            <a:off x="2128561" y="5470260"/>
            <a:ext cx="7979324" cy="396029"/>
            <a:chOff x="1834245" y="4194493"/>
            <a:chExt cx="5440927" cy="296927"/>
          </a:xfrm>
        </p:grpSpPr>
        <p:sp>
          <p:nvSpPr>
            <p:cNvPr id="121" name="Subtitle 2">
              <a:extLst>
                <a:ext uri="{FF2B5EF4-FFF2-40B4-BE49-F238E27FC236}">
                  <a16:creationId xmlns:a16="http://schemas.microsoft.com/office/drawing/2014/main" id="{2613A544-2720-4FFB-84B9-945B7B6AD95A}"/>
                </a:ext>
              </a:extLst>
            </p:cNvPr>
            <p:cNvSpPr txBox="1">
              <a:spLocks/>
            </p:cNvSpPr>
            <p:nvPr/>
          </p:nvSpPr>
          <p:spPr bwMode="auto">
            <a:xfrm>
              <a:off x="1834245" y="4194493"/>
              <a:ext cx="879376"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ctr">
                <a:spcBef>
                  <a:spcPct val="20000"/>
                </a:spcBef>
                <a:buFont typeface="Arial" panose="020B0604020202020204" pitchFamily="34" charset="0"/>
                <a:buNone/>
              </a:pPr>
              <a:r>
                <a:rPr lang="en-US" altLang="zh-CN" sz="1600" dirty="0">
                  <a:solidFill>
                    <a:schemeClr val="bg1"/>
                  </a:solidFill>
                  <a:latin typeface="造字工房朗宋（非商用）常规体" pitchFamily="2" charset="-122"/>
                  <a:ea typeface="造字工房朗宋（非商用）常规体" pitchFamily="2" charset="-122"/>
                </a:rPr>
                <a:t>JANUARY</a:t>
              </a:r>
              <a:endParaRPr lang="en-US" altLang="zh-CN" sz="900" dirty="0">
                <a:solidFill>
                  <a:schemeClr val="bg1"/>
                </a:solidFill>
                <a:latin typeface="造字工房朗宋（非商用）常规体" pitchFamily="2" charset="-122"/>
                <a:ea typeface="造字工房朗宋（非商用）常规体" pitchFamily="2" charset="-122"/>
              </a:endParaRPr>
            </a:p>
          </p:txBody>
        </p:sp>
        <p:sp>
          <p:nvSpPr>
            <p:cNvPr id="122" name="Subtitle 2">
              <a:extLst>
                <a:ext uri="{FF2B5EF4-FFF2-40B4-BE49-F238E27FC236}">
                  <a16:creationId xmlns:a16="http://schemas.microsoft.com/office/drawing/2014/main" id="{D9861796-1A10-4E83-9237-6AB2099C41B3}"/>
                </a:ext>
              </a:extLst>
            </p:cNvPr>
            <p:cNvSpPr txBox="1">
              <a:spLocks/>
            </p:cNvSpPr>
            <p:nvPr/>
          </p:nvSpPr>
          <p:spPr bwMode="auto">
            <a:xfrm>
              <a:off x="2827788" y="4194493"/>
              <a:ext cx="805215"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ctr">
                <a:spcBef>
                  <a:spcPct val="20000"/>
                </a:spcBef>
                <a:buFont typeface="Arial" panose="020B0604020202020204" pitchFamily="34" charset="0"/>
                <a:buNone/>
              </a:pPr>
              <a:r>
                <a:rPr lang="en-US" altLang="zh-CN" sz="1600" dirty="0">
                  <a:solidFill>
                    <a:schemeClr val="bg1"/>
                  </a:solidFill>
                  <a:latin typeface="造字工房朗宋（非商用）常规体" pitchFamily="2" charset="-122"/>
                  <a:ea typeface="造字工房朗宋（非商用）常规体" pitchFamily="2" charset="-122"/>
                </a:rPr>
                <a:t>FEBRUARY</a:t>
              </a:r>
              <a:endParaRPr lang="en-US" altLang="zh-CN" sz="900" dirty="0">
                <a:solidFill>
                  <a:schemeClr val="bg1"/>
                </a:solidFill>
                <a:latin typeface="造字工房朗宋（非商用）常规体" pitchFamily="2" charset="-122"/>
                <a:ea typeface="造字工房朗宋（非商用）常规体" pitchFamily="2" charset="-122"/>
              </a:endParaRPr>
            </a:p>
          </p:txBody>
        </p:sp>
        <p:sp>
          <p:nvSpPr>
            <p:cNvPr id="123" name="Subtitle 2">
              <a:extLst>
                <a:ext uri="{FF2B5EF4-FFF2-40B4-BE49-F238E27FC236}">
                  <a16:creationId xmlns:a16="http://schemas.microsoft.com/office/drawing/2014/main" id="{A83A49A2-E054-4E65-A6E4-D01FCAC53EB7}"/>
                </a:ext>
              </a:extLst>
            </p:cNvPr>
            <p:cNvSpPr txBox="1">
              <a:spLocks/>
            </p:cNvSpPr>
            <p:nvPr/>
          </p:nvSpPr>
          <p:spPr bwMode="auto">
            <a:xfrm>
              <a:off x="3748750" y="4208009"/>
              <a:ext cx="761304"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ctr">
                <a:spcBef>
                  <a:spcPct val="20000"/>
                </a:spcBef>
                <a:buFont typeface="Arial" panose="020B0604020202020204" pitchFamily="34" charset="0"/>
                <a:buNone/>
              </a:pPr>
              <a:r>
                <a:rPr lang="en-US" altLang="zh-CN" sz="1600" dirty="0">
                  <a:solidFill>
                    <a:schemeClr val="bg1"/>
                  </a:solidFill>
                  <a:latin typeface="造字工房朗宋（非商用）常规体" pitchFamily="2" charset="-122"/>
                  <a:ea typeface="造字工房朗宋（非商用）常规体" pitchFamily="2" charset="-122"/>
                </a:rPr>
                <a:t>MARCH</a:t>
              </a:r>
              <a:endParaRPr lang="en-US" altLang="zh-CN" sz="900" dirty="0">
                <a:solidFill>
                  <a:schemeClr val="bg1"/>
                </a:solidFill>
                <a:latin typeface="造字工房朗宋（非商用）常规体" pitchFamily="2" charset="-122"/>
                <a:ea typeface="造字工房朗宋（非商用）常规体" pitchFamily="2" charset="-122"/>
              </a:endParaRPr>
            </a:p>
          </p:txBody>
        </p:sp>
        <p:sp>
          <p:nvSpPr>
            <p:cNvPr id="124" name="Subtitle 2">
              <a:extLst>
                <a:ext uri="{FF2B5EF4-FFF2-40B4-BE49-F238E27FC236}">
                  <a16:creationId xmlns:a16="http://schemas.microsoft.com/office/drawing/2014/main" id="{22C6C6B0-88EC-488C-B20A-CDB321E6F262}"/>
                </a:ext>
              </a:extLst>
            </p:cNvPr>
            <p:cNvSpPr txBox="1">
              <a:spLocks/>
            </p:cNvSpPr>
            <p:nvPr/>
          </p:nvSpPr>
          <p:spPr bwMode="auto">
            <a:xfrm>
              <a:off x="4642981" y="4208009"/>
              <a:ext cx="660688"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ctr">
                <a:spcBef>
                  <a:spcPct val="20000"/>
                </a:spcBef>
                <a:buFont typeface="Arial" panose="020B0604020202020204" pitchFamily="34" charset="0"/>
                <a:buNone/>
              </a:pPr>
              <a:r>
                <a:rPr lang="en-US" altLang="zh-CN" sz="1600" dirty="0">
                  <a:solidFill>
                    <a:schemeClr val="bg1"/>
                  </a:solidFill>
                  <a:latin typeface="造字工房朗宋（非商用）常规体" pitchFamily="2" charset="-122"/>
                  <a:ea typeface="造字工房朗宋（非商用）常规体" pitchFamily="2" charset="-122"/>
                </a:rPr>
                <a:t>APRIL</a:t>
              </a:r>
              <a:endParaRPr lang="en-US" altLang="zh-CN" sz="900" dirty="0">
                <a:solidFill>
                  <a:schemeClr val="bg1"/>
                </a:solidFill>
                <a:latin typeface="造字工房朗宋（非商用）常规体" pitchFamily="2" charset="-122"/>
                <a:ea typeface="造字工房朗宋（非商用）常规体" pitchFamily="2" charset="-122"/>
              </a:endParaRPr>
            </a:p>
          </p:txBody>
        </p:sp>
        <p:sp>
          <p:nvSpPr>
            <p:cNvPr id="125" name="Subtitle 2">
              <a:extLst>
                <a:ext uri="{FF2B5EF4-FFF2-40B4-BE49-F238E27FC236}">
                  <a16:creationId xmlns:a16="http://schemas.microsoft.com/office/drawing/2014/main" id="{720000E3-29A5-41F6-91F0-815CE7337B6D}"/>
                </a:ext>
              </a:extLst>
            </p:cNvPr>
            <p:cNvSpPr txBox="1">
              <a:spLocks/>
            </p:cNvSpPr>
            <p:nvPr/>
          </p:nvSpPr>
          <p:spPr bwMode="auto">
            <a:xfrm>
              <a:off x="5467162" y="4208009"/>
              <a:ext cx="805215"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ctr">
                <a:spcBef>
                  <a:spcPct val="20000"/>
                </a:spcBef>
                <a:buFont typeface="Arial" panose="020B0604020202020204" pitchFamily="34" charset="0"/>
                <a:buNone/>
              </a:pPr>
              <a:r>
                <a:rPr lang="en-US" altLang="zh-CN" sz="1600" dirty="0">
                  <a:solidFill>
                    <a:schemeClr val="bg1"/>
                  </a:solidFill>
                  <a:latin typeface="造字工房朗宋（非商用）常规体" pitchFamily="2" charset="-122"/>
                  <a:ea typeface="造字工房朗宋（非商用）常规体" pitchFamily="2" charset="-122"/>
                </a:rPr>
                <a:t>MAY</a:t>
              </a:r>
              <a:endParaRPr lang="en-US" altLang="zh-CN" sz="900" dirty="0">
                <a:solidFill>
                  <a:schemeClr val="bg1"/>
                </a:solidFill>
                <a:latin typeface="造字工房朗宋（非商用）常规体" pitchFamily="2" charset="-122"/>
                <a:ea typeface="造字工房朗宋（非商用）常规体" pitchFamily="2" charset="-122"/>
              </a:endParaRPr>
            </a:p>
          </p:txBody>
        </p:sp>
        <p:sp>
          <p:nvSpPr>
            <p:cNvPr id="126" name="Subtitle 2">
              <a:extLst>
                <a:ext uri="{FF2B5EF4-FFF2-40B4-BE49-F238E27FC236}">
                  <a16:creationId xmlns:a16="http://schemas.microsoft.com/office/drawing/2014/main" id="{8FA826CB-D673-473E-95C6-A61DBDCC6399}"/>
                </a:ext>
              </a:extLst>
            </p:cNvPr>
            <p:cNvSpPr txBox="1">
              <a:spLocks/>
            </p:cNvSpPr>
            <p:nvPr/>
          </p:nvSpPr>
          <p:spPr bwMode="auto">
            <a:xfrm>
              <a:off x="6353994" y="4208009"/>
              <a:ext cx="921178" cy="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4300">
                  <a:solidFill>
                    <a:schemeClr val="tx1"/>
                  </a:solidFill>
                  <a:latin typeface="Calibri" panose="020F0502020204030204" pitchFamily="34" charset="0"/>
                  <a:ea typeface="MS PGothic" panose="020B0600070205080204" pitchFamily="34" charset="-128"/>
                </a:defRPr>
              </a:lvl1pPr>
              <a:lvl2pPr marL="742950" indent="-285750" defTabSz="457200">
                <a:defRPr sz="4300">
                  <a:solidFill>
                    <a:schemeClr val="tx1"/>
                  </a:solidFill>
                  <a:latin typeface="Calibri" panose="020F0502020204030204" pitchFamily="34" charset="0"/>
                  <a:ea typeface="MS PGothic" panose="020B0600070205080204" pitchFamily="34" charset="-128"/>
                </a:defRPr>
              </a:lvl2pPr>
              <a:lvl3pPr marL="1143000" indent="-228600" defTabSz="457200">
                <a:defRPr sz="4300">
                  <a:solidFill>
                    <a:schemeClr val="tx1"/>
                  </a:solidFill>
                  <a:latin typeface="Calibri" panose="020F0502020204030204" pitchFamily="34" charset="0"/>
                  <a:ea typeface="MS PGothic" panose="020B0600070205080204" pitchFamily="34" charset="-128"/>
                </a:defRPr>
              </a:lvl3pPr>
              <a:lvl4pPr marL="1600200" indent="-228600" defTabSz="457200">
                <a:defRPr sz="4300">
                  <a:solidFill>
                    <a:schemeClr val="tx1"/>
                  </a:solidFill>
                  <a:latin typeface="Calibri" panose="020F0502020204030204" pitchFamily="34" charset="0"/>
                  <a:ea typeface="MS PGothic" panose="020B0600070205080204" pitchFamily="34" charset="-128"/>
                </a:defRPr>
              </a:lvl4pPr>
              <a:lvl5pPr marL="2057400" indent="-228600" defTabSz="457200">
                <a:defRPr sz="4300">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ctr">
                <a:spcBef>
                  <a:spcPct val="20000"/>
                </a:spcBef>
                <a:buFont typeface="Arial" panose="020B0604020202020204" pitchFamily="34" charset="0"/>
                <a:buNone/>
              </a:pPr>
              <a:r>
                <a:rPr lang="en-US" altLang="zh-CN" sz="1600" dirty="0">
                  <a:solidFill>
                    <a:schemeClr val="bg1"/>
                  </a:solidFill>
                  <a:latin typeface="造字工房朗宋（非商用）常规体" pitchFamily="2" charset="-122"/>
                  <a:ea typeface="造字工房朗宋（非商用）常规体" pitchFamily="2" charset="-122"/>
                </a:rPr>
                <a:t>JUNE</a:t>
              </a:r>
              <a:endParaRPr lang="en-US" altLang="zh-CN" sz="900" dirty="0">
                <a:solidFill>
                  <a:schemeClr val="bg1"/>
                </a:solidFill>
                <a:latin typeface="造字工房朗宋（非商用）常规体" pitchFamily="2" charset="-122"/>
                <a:ea typeface="造字工房朗宋（非商用）常规体" pitchFamily="2" charset="-122"/>
              </a:endParaRPr>
            </a:p>
          </p:txBody>
        </p:sp>
      </p:grpSp>
      <p:grpSp>
        <p:nvGrpSpPr>
          <p:cNvPr id="127" name="Group 19">
            <a:extLst>
              <a:ext uri="{FF2B5EF4-FFF2-40B4-BE49-F238E27FC236}">
                <a16:creationId xmlns:a16="http://schemas.microsoft.com/office/drawing/2014/main" id="{5A3C3192-B4A4-49EB-BB1D-1B3C6B6E736C}"/>
              </a:ext>
            </a:extLst>
          </p:cNvPr>
          <p:cNvGrpSpPr/>
          <p:nvPr/>
        </p:nvGrpSpPr>
        <p:grpSpPr>
          <a:xfrm>
            <a:off x="2598551" y="2980416"/>
            <a:ext cx="702420" cy="434829"/>
            <a:chOff x="1938321" y="1828131"/>
            <a:chExt cx="526815" cy="326165"/>
          </a:xfrm>
          <a:solidFill>
            <a:schemeClr val="accent1"/>
          </a:solidFill>
        </p:grpSpPr>
        <p:sp>
          <p:nvSpPr>
            <p:cNvPr id="128" name="Isosceles Triangle 20">
              <a:extLst>
                <a:ext uri="{FF2B5EF4-FFF2-40B4-BE49-F238E27FC236}">
                  <a16:creationId xmlns:a16="http://schemas.microsoft.com/office/drawing/2014/main" id="{D80BEF21-5D24-48C4-9672-3C8B3E4F0BD7}"/>
                </a:ext>
              </a:extLst>
            </p:cNvPr>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306">
                <a:defRPr/>
              </a:pPr>
              <a:endParaRPr lang="en-US" sz="807" dirty="0">
                <a:solidFill>
                  <a:schemeClr val="bg1"/>
                </a:solidFill>
                <a:latin typeface="造字工房朗宋（非商用）常规体" pitchFamily="2" charset="-122"/>
                <a:ea typeface="造字工房朗宋（非商用）常规体" pitchFamily="2" charset="-122"/>
                <a:cs typeface="Calibri"/>
              </a:endParaRPr>
            </a:p>
          </p:txBody>
        </p:sp>
        <p:sp>
          <p:nvSpPr>
            <p:cNvPr id="129" name="Rectangle 21">
              <a:extLst>
                <a:ext uri="{FF2B5EF4-FFF2-40B4-BE49-F238E27FC236}">
                  <a16:creationId xmlns:a16="http://schemas.microsoft.com/office/drawing/2014/main" id="{9878FED7-F252-40BB-94B8-6F4FEB6A0439}"/>
                </a:ext>
              </a:extLst>
            </p:cNvPr>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4306">
                <a:defRPr/>
              </a:pPr>
              <a:r>
                <a:rPr lang="en-US" sz="1351" dirty="0">
                  <a:solidFill>
                    <a:schemeClr val="bg1"/>
                  </a:solidFill>
                  <a:latin typeface="造字工房朗宋（非商用）常规体" pitchFamily="2" charset="-122"/>
                  <a:ea typeface="造字工房朗宋（非商用）常规体" pitchFamily="2" charset="-122"/>
                  <a:cs typeface="Calibri"/>
                </a:rPr>
                <a:t>25%</a:t>
              </a:r>
            </a:p>
          </p:txBody>
        </p:sp>
      </p:grpSp>
      <p:grpSp>
        <p:nvGrpSpPr>
          <p:cNvPr id="130" name="Group 22">
            <a:extLst>
              <a:ext uri="{FF2B5EF4-FFF2-40B4-BE49-F238E27FC236}">
                <a16:creationId xmlns:a16="http://schemas.microsoft.com/office/drawing/2014/main" id="{3B2CEFBA-2CAA-4FF2-91FB-823044FC50DE}"/>
              </a:ext>
            </a:extLst>
          </p:cNvPr>
          <p:cNvGrpSpPr/>
          <p:nvPr/>
        </p:nvGrpSpPr>
        <p:grpSpPr>
          <a:xfrm>
            <a:off x="3891433" y="1793412"/>
            <a:ext cx="702420" cy="434829"/>
            <a:chOff x="1938321" y="1828131"/>
            <a:chExt cx="526815" cy="326165"/>
          </a:xfrm>
          <a:solidFill>
            <a:schemeClr val="accent2"/>
          </a:solidFill>
        </p:grpSpPr>
        <p:sp>
          <p:nvSpPr>
            <p:cNvPr id="131" name="Isosceles Triangle 23">
              <a:extLst>
                <a:ext uri="{FF2B5EF4-FFF2-40B4-BE49-F238E27FC236}">
                  <a16:creationId xmlns:a16="http://schemas.microsoft.com/office/drawing/2014/main" id="{7723B16E-B34D-4483-871D-3538AB046766}"/>
                </a:ext>
              </a:extLst>
            </p:cNvPr>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306">
                <a:defRPr/>
              </a:pPr>
              <a:endParaRPr lang="en-US" sz="807" dirty="0">
                <a:solidFill>
                  <a:schemeClr val="bg1"/>
                </a:solidFill>
                <a:latin typeface="造字工房朗宋（非商用）常规体" pitchFamily="2" charset="-122"/>
                <a:ea typeface="造字工房朗宋（非商用）常规体" pitchFamily="2" charset="-122"/>
                <a:cs typeface="Calibri"/>
              </a:endParaRPr>
            </a:p>
          </p:txBody>
        </p:sp>
        <p:sp>
          <p:nvSpPr>
            <p:cNvPr id="132" name="Rectangle 24">
              <a:extLst>
                <a:ext uri="{FF2B5EF4-FFF2-40B4-BE49-F238E27FC236}">
                  <a16:creationId xmlns:a16="http://schemas.microsoft.com/office/drawing/2014/main" id="{B762F3E7-F538-48BC-8786-C7B6AAFCBECA}"/>
                </a:ext>
              </a:extLst>
            </p:cNvPr>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4306">
                <a:defRPr/>
              </a:pPr>
              <a:r>
                <a:rPr lang="en-US" sz="1351" dirty="0">
                  <a:solidFill>
                    <a:schemeClr val="bg1"/>
                  </a:solidFill>
                  <a:latin typeface="造字工房朗宋（非商用）常规体" pitchFamily="2" charset="-122"/>
                  <a:ea typeface="造字工房朗宋（非商用）常规体" pitchFamily="2" charset="-122"/>
                  <a:cs typeface="Calibri"/>
                </a:rPr>
                <a:t>75%</a:t>
              </a:r>
            </a:p>
          </p:txBody>
        </p:sp>
      </p:grpSp>
      <p:grpSp>
        <p:nvGrpSpPr>
          <p:cNvPr id="133" name="Group 25">
            <a:extLst>
              <a:ext uri="{FF2B5EF4-FFF2-40B4-BE49-F238E27FC236}">
                <a16:creationId xmlns:a16="http://schemas.microsoft.com/office/drawing/2014/main" id="{5F6800A6-BCBC-4834-B1CA-844F09D64150}"/>
              </a:ext>
            </a:extLst>
          </p:cNvPr>
          <p:cNvGrpSpPr/>
          <p:nvPr/>
        </p:nvGrpSpPr>
        <p:grpSpPr>
          <a:xfrm>
            <a:off x="5201237" y="3009611"/>
            <a:ext cx="702420" cy="434829"/>
            <a:chOff x="1938321" y="1828131"/>
            <a:chExt cx="526815" cy="326165"/>
          </a:xfrm>
          <a:solidFill>
            <a:schemeClr val="accent3"/>
          </a:solidFill>
        </p:grpSpPr>
        <p:sp>
          <p:nvSpPr>
            <p:cNvPr id="134" name="Isosceles Triangle 26">
              <a:extLst>
                <a:ext uri="{FF2B5EF4-FFF2-40B4-BE49-F238E27FC236}">
                  <a16:creationId xmlns:a16="http://schemas.microsoft.com/office/drawing/2014/main" id="{6487FBEE-2CA6-41BF-B88E-C317FFE0EF35}"/>
                </a:ext>
              </a:extLst>
            </p:cNvPr>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306">
                <a:defRPr/>
              </a:pPr>
              <a:endParaRPr lang="en-US" sz="807" dirty="0">
                <a:solidFill>
                  <a:schemeClr val="bg1"/>
                </a:solidFill>
                <a:latin typeface="造字工房朗宋（非商用）常规体" pitchFamily="2" charset="-122"/>
                <a:ea typeface="造字工房朗宋（非商用）常规体" pitchFamily="2" charset="-122"/>
                <a:cs typeface="Calibri"/>
              </a:endParaRPr>
            </a:p>
          </p:txBody>
        </p:sp>
        <p:sp>
          <p:nvSpPr>
            <p:cNvPr id="135" name="Rectangle 27">
              <a:extLst>
                <a:ext uri="{FF2B5EF4-FFF2-40B4-BE49-F238E27FC236}">
                  <a16:creationId xmlns:a16="http://schemas.microsoft.com/office/drawing/2014/main" id="{FE5A4906-ACE6-47CD-A195-F8A47ED5B5B7}"/>
                </a:ext>
              </a:extLst>
            </p:cNvPr>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4306">
                <a:defRPr/>
              </a:pPr>
              <a:r>
                <a:rPr lang="en-US" sz="1351" dirty="0">
                  <a:solidFill>
                    <a:schemeClr val="bg1"/>
                  </a:solidFill>
                  <a:latin typeface="造字工房朗宋（非商用）常规体" pitchFamily="2" charset="-122"/>
                  <a:ea typeface="造字工房朗宋（非商用）常规体" pitchFamily="2" charset="-122"/>
                  <a:cs typeface="Calibri"/>
                </a:rPr>
                <a:t>25%</a:t>
              </a:r>
            </a:p>
          </p:txBody>
        </p:sp>
      </p:grpSp>
      <p:grpSp>
        <p:nvGrpSpPr>
          <p:cNvPr id="136" name="Group 28">
            <a:extLst>
              <a:ext uri="{FF2B5EF4-FFF2-40B4-BE49-F238E27FC236}">
                <a16:creationId xmlns:a16="http://schemas.microsoft.com/office/drawing/2014/main" id="{4AA18F4F-D814-49FC-8062-B8E9D7FFAA88}"/>
              </a:ext>
            </a:extLst>
          </p:cNvPr>
          <p:cNvGrpSpPr/>
          <p:nvPr/>
        </p:nvGrpSpPr>
        <p:grpSpPr>
          <a:xfrm>
            <a:off x="6359143" y="2495419"/>
            <a:ext cx="702420" cy="434829"/>
            <a:chOff x="1938321" y="1828131"/>
            <a:chExt cx="526815" cy="326165"/>
          </a:xfrm>
          <a:solidFill>
            <a:schemeClr val="accent4"/>
          </a:solidFill>
        </p:grpSpPr>
        <p:sp>
          <p:nvSpPr>
            <p:cNvPr id="137" name="Isosceles Triangle 29">
              <a:extLst>
                <a:ext uri="{FF2B5EF4-FFF2-40B4-BE49-F238E27FC236}">
                  <a16:creationId xmlns:a16="http://schemas.microsoft.com/office/drawing/2014/main" id="{99A036A6-0F7D-4CF8-BE42-828E818FB7E2}"/>
                </a:ext>
              </a:extLst>
            </p:cNvPr>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306">
                <a:defRPr/>
              </a:pPr>
              <a:endParaRPr lang="en-US" sz="807" dirty="0">
                <a:solidFill>
                  <a:schemeClr val="bg1"/>
                </a:solidFill>
                <a:latin typeface="造字工房朗宋（非商用）常规体" pitchFamily="2" charset="-122"/>
                <a:ea typeface="造字工房朗宋（非商用）常规体" pitchFamily="2" charset="-122"/>
                <a:cs typeface="Calibri"/>
              </a:endParaRPr>
            </a:p>
          </p:txBody>
        </p:sp>
        <p:sp>
          <p:nvSpPr>
            <p:cNvPr id="138" name="Rectangle 30">
              <a:extLst>
                <a:ext uri="{FF2B5EF4-FFF2-40B4-BE49-F238E27FC236}">
                  <a16:creationId xmlns:a16="http://schemas.microsoft.com/office/drawing/2014/main" id="{B6F68CAC-FB37-4EE9-9CDE-181F2A53DD9E}"/>
                </a:ext>
              </a:extLst>
            </p:cNvPr>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4306">
                <a:defRPr/>
              </a:pPr>
              <a:r>
                <a:rPr lang="en-US" sz="1351" dirty="0">
                  <a:solidFill>
                    <a:schemeClr val="bg1"/>
                  </a:solidFill>
                  <a:latin typeface="造字工房朗宋（非商用）常规体" pitchFamily="2" charset="-122"/>
                  <a:ea typeface="造字工房朗宋（非商用）常规体" pitchFamily="2" charset="-122"/>
                  <a:cs typeface="Calibri"/>
                </a:rPr>
                <a:t>25%</a:t>
              </a:r>
            </a:p>
          </p:txBody>
        </p:sp>
      </p:grpSp>
      <p:grpSp>
        <p:nvGrpSpPr>
          <p:cNvPr id="139" name="Group 31">
            <a:extLst>
              <a:ext uri="{FF2B5EF4-FFF2-40B4-BE49-F238E27FC236}">
                <a16:creationId xmlns:a16="http://schemas.microsoft.com/office/drawing/2014/main" id="{B4A2F095-0B24-4474-8982-12DA4BC3E313}"/>
              </a:ext>
            </a:extLst>
          </p:cNvPr>
          <p:cNvGrpSpPr/>
          <p:nvPr/>
        </p:nvGrpSpPr>
        <p:grpSpPr>
          <a:xfrm>
            <a:off x="7562137" y="2983946"/>
            <a:ext cx="702420" cy="434829"/>
            <a:chOff x="1938321" y="1828131"/>
            <a:chExt cx="526815" cy="326165"/>
          </a:xfrm>
          <a:solidFill>
            <a:schemeClr val="accent5"/>
          </a:solidFill>
        </p:grpSpPr>
        <p:sp>
          <p:nvSpPr>
            <p:cNvPr id="140" name="Isosceles Triangle 32">
              <a:extLst>
                <a:ext uri="{FF2B5EF4-FFF2-40B4-BE49-F238E27FC236}">
                  <a16:creationId xmlns:a16="http://schemas.microsoft.com/office/drawing/2014/main" id="{598B849A-E010-4C35-A661-6ADDF406AAD3}"/>
                </a:ext>
              </a:extLst>
            </p:cNvPr>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306">
                <a:defRPr/>
              </a:pPr>
              <a:endParaRPr lang="en-US" sz="807" dirty="0">
                <a:solidFill>
                  <a:schemeClr val="bg1"/>
                </a:solidFill>
                <a:latin typeface="造字工房朗宋（非商用）常规体" pitchFamily="2" charset="-122"/>
                <a:ea typeface="造字工房朗宋（非商用）常规体" pitchFamily="2" charset="-122"/>
                <a:cs typeface="Calibri"/>
              </a:endParaRPr>
            </a:p>
          </p:txBody>
        </p:sp>
        <p:sp>
          <p:nvSpPr>
            <p:cNvPr id="141" name="Rectangle 33">
              <a:extLst>
                <a:ext uri="{FF2B5EF4-FFF2-40B4-BE49-F238E27FC236}">
                  <a16:creationId xmlns:a16="http://schemas.microsoft.com/office/drawing/2014/main" id="{734E26F6-FF8A-4653-B22E-301E28F62AB4}"/>
                </a:ext>
              </a:extLst>
            </p:cNvPr>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4306">
                <a:defRPr/>
              </a:pPr>
              <a:r>
                <a:rPr lang="en-US" sz="1351" dirty="0">
                  <a:solidFill>
                    <a:schemeClr val="bg1"/>
                  </a:solidFill>
                  <a:latin typeface="造字工房朗宋（非商用）常规体" pitchFamily="2" charset="-122"/>
                  <a:ea typeface="造字工房朗宋（非商用）常规体" pitchFamily="2" charset="-122"/>
                  <a:cs typeface="Calibri"/>
                </a:rPr>
                <a:t>25%</a:t>
              </a:r>
            </a:p>
          </p:txBody>
        </p:sp>
      </p:grpSp>
      <p:grpSp>
        <p:nvGrpSpPr>
          <p:cNvPr id="142" name="Group 34">
            <a:extLst>
              <a:ext uri="{FF2B5EF4-FFF2-40B4-BE49-F238E27FC236}">
                <a16:creationId xmlns:a16="http://schemas.microsoft.com/office/drawing/2014/main" id="{FFBE490D-289A-4E8F-B844-55880D452ACF}"/>
              </a:ext>
            </a:extLst>
          </p:cNvPr>
          <p:cNvGrpSpPr/>
          <p:nvPr/>
        </p:nvGrpSpPr>
        <p:grpSpPr>
          <a:xfrm>
            <a:off x="8859831" y="1968984"/>
            <a:ext cx="702420" cy="434829"/>
            <a:chOff x="1938321" y="1828131"/>
            <a:chExt cx="526815" cy="326165"/>
          </a:xfrm>
          <a:solidFill>
            <a:schemeClr val="accent6"/>
          </a:solidFill>
        </p:grpSpPr>
        <p:sp>
          <p:nvSpPr>
            <p:cNvPr id="143" name="Isosceles Triangle 35">
              <a:extLst>
                <a:ext uri="{FF2B5EF4-FFF2-40B4-BE49-F238E27FC236}">
                  <a16:creationId xmlns:a16="http://schemas.microsoft.com/office/drawing/2014/main" id="{553ABF4C-AA20-43EB-A2D5-5CEB039645F6}"/>
                </a:ext>
              </a:extLst>
            </p:cNvPr>
            <p:cNvSpPr/>
            <p:nvPr/>
          </p:nvSpPr>
          <p:spPr>
            <a:xfrm rot="10800000">
              <a:off x="2088444" y="1966148"/>
              <a:ext cx="218252" cy="18814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4306">
                <a:defRPr/>
              </a:pPr>
              <a:endParaRPr lang="en-US" sz="807" dirty="0">
                <a:solidFill>
                  <a:schemeClr val="bg1"/>
                </a:solidFill>
                <a:latin typeface="造字工房朗宋（非商用）常规体" pitchFamily="2" charset="-122"/>
                <a:ea typeface="造字工房朗宋（非商用）常规体" pitchFamily="2" charset="-122"/>
                <a:cs typeface="Calibri"/>
              </a:endParaRPr>
            </a:p>
          </p:txBody>
        </p:sp>
        <p:sp>
          <p:nvSpPr>
            <p:cNvPr id="144" name="Rectangle 36">
              <a:extLst>
                <a:ext uri="{FF2B5EF4-FFF2-40B4-BE49-F238E27FC236}">
                  <a16:creationId xmlns:a16="http://schemas.microsoft.com/office/drawing/2014/main" id="{5C6089E3-C8BD-40D4-89F4-DF09614E9A7A}"/>
                </a:ext>
              </a:extLst>
            </p:cNvPr>
            <p:cNvSpPr/>
            <p:nvPr/>
          </p:nvSpPr>
          <p:spPr>
            <a:xfrm>
              <a:off x="1938321" y="1828131"/>
              <a:ext cx="526815" cy="213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544306">
                <a:defRPr/>
              </a:pPr>
              <a:r>
                <a:rPr lang="en-US" sz="1351" dirty="0">
                  <a:solidFill>
                    <a:schemeClr val="bg1"/>
                  </a:solidFill>
                  <a:latin typeface="造字工房朗宋（非商用）常规体" pitchFamily="2" charset="-122"/>
                  <a:ea typeface="造字工房朗宋（非商用）常规体" pitchFamily="2" charset="-122"/>
                  <a:cs typeface="Calibri"/>
                </a:rPr>
                <a:t>75%</a:t>
              </a:r>
            </a:p>
          </p:txBody>
        </p:sp>
      </p:grpSp>
    </p:spTree>
    <p:extLst>
      <p:ext uri="{BB962C8B-B14F-4D97-AF65-F5344CB8AC3E}">
        <p14:creationId xmlns:p14="http://schemas.microsoft.com/office/powerpoint/2010/main" val="20549412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4"/>
                                        </p:tgtEl>
                                        <p:attrNameLst>
                                          <p:attrName>style.visibility</p:attrName>
                                        </p:attrNameLst>
                                      </p:cBhvr>
                                      <p:to>
                                        <p:strVal val="visible"/>
                                      </p:to>
                                    </p:set>
                                    <p:animEffect transition="in" filter="fade">
                                      <p:cBhvr>
                                        <p:cTn id="11" dur="500"/>
                                        <p:tgtEl>
                                          <p:spTgt spid="1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7"/>
                                        </p:tgtEl>
                                        <p:attrNameLst>
                                          <p:attrName>style.visibility</p:attrName>
                                        </p:attrNameLst>
                                      </p:cBhvr>
                                      <p:to>
                                        <p:strVal val="visible"/>
                                      </p:to>
                                    </p:set>
                                    <p:animEffect transition="in" filter="fade">
                                      <p:cBhvr>
                                        <p:cTn id="15" dur="500"/>
                                        <p:tgtEl>
                                          <p:spTgt spid="1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5"/>
                                        </p:tgtEl>
                                        <p:attrNameLst>
                                          <p:attrName>style.visibility</p:attrName>
                                        </p:attrNameLst>
                                      </p:cBhvr>
                                      <p:to>
                                        <p:strVal val="visible"/>
                                      </p:to>
                                    </p:set>
                                    <p:animEffect transition="in" filter="fade">
                                      <p:cBhvr>
                                        <p:cTn id="19" dur="500"/>
                                        <p:tgtEl>
                                          <p:spTgt spid="1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0"/>
                                        </p:tgtEl>
                                        <p:attrNameLst>
                                          <p:attrName>style.visibility</p:attrName>
                                        </p:attrNameLst>
                                      </p:cBhvr>
                                      <p:to>
                                        <p:strVal val="visible"/>
                                      </p:to>
                                    </p:set>
                                    <p:animEffect transition="in" filter="fade">
                                      <p:cBhvr>
                                        <p:cTn id="23" dur="500"/>
                                        <p:tgtEl>
                                          <p:spTgt spid="13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6"/>
                                        </p:tgtEl>
                                        <p:attrNameLst>
                                          <p:attrName>style.visibility</p:attrName>
                                        </p:attrNameLst>
                                      </p:cBhvr>
                                      <p:to>
                                        <p:strVal val="visible"/>
                                      </p:to>
                                    </p:set>
                                    <p:animEffect transition="in" filter="fade">
                                      <p:cBhvr>
                                        <p:cTn id="27" dur="500"/>
                                        <p:tgtEl>
                                          <p:spTgt spid="11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3"/>
                                        </p:tgtEl>
                                        <p:attrNameLst>
                                          <p:attrName>style.visibility</p:attrName>
                                        </p:attrNameLst>
                                      </p:cBhvr>
                                      <p:to>
                                        <p:strVal val="visible"/>
                                      </p:to>
                                    </p:set>
                                    <p:animEffect transition="in" filter="fade">
                                      <p:cBhvr>
                                        <p:cTn id="31" dur="500"/>
                                        <p:tgtEl>
                                          <p:spTgt spid="1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6"/>
                                        </p:tgtEl>
                                        <p:attrNameLst>
                                          <p:attrName>style.visibility</p:attrName>
                                        </p:attrNameLst>
                                      </p:cBhvr>
                                      <p:to>
                                        <p:strVal val="visible"/>
                                      </p:to>
                                    </p:set>
                                    <p:animEffect transition="in" filter="fade">
                                      <p:cBhvr>
                                        <p:cTn id="39" dur="500"/>
                                        <p:tgtEl>
                                          <p:spTgt spid="13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18"/>
                                        </p:tgtEl>
                                        <p:attrNameLst>
                                          <p:attrName>style.visibility</p:attrName>
                                        </p:attrNameLst>
                                      </p:cBhvr>
                                      <p:to>
                                        <p:strVal val="visible"/>
                                      </p:to>
                                    </p:set>
                                    <p:animEffect transition="in" filter="fade">
                                      <p:cBhvr>
                                        <p:cTn id="43" dur="500"/>
                                        <p:tgtEl>
                                          <p:spTgt spid="11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39"/>
                                        </p:tgtEl>
                                        <p:attrNameLst>
                                          <p:attrName>style.visibility</p:attrName>
                                        </p:attrNameLst>
                                      </p:cBhvr>
                                      <p:to>
                                        <p:strVal val="visible"/>
                                      </p:to>
                                    </p:set>
                                    <p:animEffect transition="in" filter="fade">
                                      <p:cBhvr>
                                        <p:cTn id="47" dur="500"/>
                                        <p:tgtEl>
                                          <p:spTgt spid="13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19"/>
                                        </p:tgtEl>
                                        <p:attrNameLst>
                                          <p:attrName>style.visibility</p:attrName>
                                        </p:attrNameLst>
                                      </p:cBhvr>
                                      <p:to>
                                        <p:strVal val="visible"/>
                                      </p:to>
                                    </p:set>
                                    <p:animEffect transition="in" filter="fade">
                                      <p:cBhvr>
                                        <p:cTn id="51" dur="500"/>
                                        <p:tgtEl>
                                          <p:spTgt spid="11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42"/>
                                        </p:tgtEl>
                                        <p:attrNameLst>
                                          <p:attrName>style.visibility</p:attrName>
                                        </p:attrNameLst>
                                      </p:cBhvr>
                                      <p:to>
                                        <p:strVal val="visible"/>
                                      </p:to>
                                    </p:set>
                                    <p:animEffect transition="in" filter="fade">
                                      <p:cBhvr>
                                        <p:cTn id="55"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5579" y="-13292649"/>
            <a:ext cx="12301394" cy="15905254"/>
            <a:chOff x="-145579" y="-6398752"/>
            <a:chExt cx="12301394" cy="15905254"/>
          </a:xfrm>
        </p:grpSpPr>
        <p:sp>
          <p:nvSpPr>
            <p:cNvPr id="6" name="椭圆 5"/>
            <p:cNvSpPr/>
            <p:nvPr/>
          </p:nvSpPr>
          <p:spPr>
            <a:xfrm rot="19031956">
              <a:off x="4734798" y="-6398752"/>
              <a:ext cx="2418088" cy="2493890"/>
            </a:xfrm>
            <a:prstGeom prst="ellipse">
              <a:avLst/>
            </a:pr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13" name="任意多边形 12"/>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grpSp>
      <p:sp>
        <p:nvSpPr>
          <p:cNvPr id="15" name="任意多边形 14"/>
          <p:cNvSpPr/>
          <p:nvPr/>
        </p:nvSpPr>
        <p:spPr>
          <a:xfrm>
            <a:off x="-832513" y="2749084"/>
            <a:ext cx="8175009" cy="3724802"/>
          </a:xfrm>
          <a:custGeom>
            <a:avLst/>
            <a:gdLst>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6550 h 6084417"/>
              <a:gd name="connsiteX1" fmla="*/ 873457 w 4949842"/>
              <a:gd name="connsiteY1" fmla="*/ 409505 h 6084417"/>
              <a:gd name="connsiteX2" fmla="*/ 1296537 w 4949842"/>
              <a:gd name="connsiteY2" fmla="*/ 846234 h 6084417"/>
              <a:gd name="connsiteX3" fmla="*/ 2511188 w 4949842"/>
              <a:gd name="connsiteY3" fmla="*/ 655165 h 6084417"/>
              <a:gd name="connsiteX4" fmla="*/ 3684895 w 4949842"/>
              <a:gd name="connsiteY4" fmla="*/ 73 h 6084417"/>
              <a:gd name="connsiteX5" fmla="*/ 4763068 w 4949842"/>
              <a:gd name="connsiteY5" fmla="*/ 532335 h 6084417"/>
              <a:gd name="connsiteX6" fmla="*/ 4899546 w 4949842"/>
              <a:gd name="connsiteY6" fmla="*/ 1924407 h 6084417"/>
              <a:gd name="connsiteX7" fmla="*/ 4217158 w 4949842"/>
              <a:gd name="connsiteY7" fmla="*/ 2988932 h 6084417"/>
              <a:gd name="connsiteX8" fmla="*/ 4558352 w 4949842"/>
              <a:gd name="connsiteY8" fmla="*/ 4940562 h 6084417"/>
              <a:gd name="connsiteX9" fmla="*/ 3589361 w 4949842"/>
              <a:gd name="connsiteY9" fmla="*/ 6073326 h 6084417"/>
              <a:gd name="connsiteX10" fmla="*/ 1528549 w 4949842"/>
              <a:gd name="connsiteY10" fmla="*/ 5459177 h 6084417"/>
              <a:gd name="connsiteX11" fmla="*/ 0 w 4949842"/>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39314"/>
              <a:gd name="connsiteY0" fmla="*/ 136550 h 6084417"/>
              <a:gd name="connsiteX1" fmla="*/ 873457 w 4939314"/>
              <a:gd name="connsiteY1" fmla="*/ 409505 h 6084417"/>
              <a:gd name="connsiteX2" fmla="*/ 1296537 w 4939314"/>
              <a:gd name="connsiteY2" fmla="*/ 846234 h 6084417"/>
              <a:gd name="connsiteX3" fmla="*/ 2511188 w 4939314"/>
              <a:gd name="connsiteY3" fmla="*/ 655165 h 6084417"/>
              <a:gd name="connsiteX4" fmla="*/ 3684895 w 4939314"/>
              <a:gd name="connsiteY4" fmla="*/ 73 h 6084417"/>
              <a:gd name="connsiteX5" fmla="*/ 4763068 w 4939314"/>
              <a:gd name="connsiteY5" fmla="*/ 532335 h 6084417"/>
              <a:gd name="connsiteX6" fmla="*/ 4899546 w 4939314"/>
              <a:gd name="connsiteY6" fmla="*/ 1924407 h 6084417"/>
              <a:gd name="connsiteX7" fmla="*/ 4217158 w 4939314"/>
              <a:gd name="connsiteY7" fmla="*/ 2988932 h 6084417"/>
              <a:gd name="connsiteX8" fmla="*/ 4558352 w 4939314"/>
              <a:gd name="connsiteY8" fmla="*/ 4940562 h 6084417"/>
              <a:gd name="connsiteX9" fmla="*/ 3589361 w 4939314"/>
              <a:gd name="connsiteY9" fmla="*/ 6073326 h 6084417"/>
              <a:gd name="connsiteX10" fmla="*/ 1528549 w 4939314"/>
              <a:gd name="connsiteY10" fmla="*/ 5459177 h 6084417"/>
              <a:gd name="connsiteX11" fmla="*/ 0 w 4939314"/>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938" h="6084417">
                <a:moveTo>
                  <a:pt x="409433" y="136550"/>
                </a:moveTo>
                <a:cubicBezTo>
                  <a:pt x="567519" y="213887"/>
                  <a:pt x="739253" y="236633"/>
                  <a:pt x="873457" y="409505"/>
                </a:cubicBezTo>
                <a:cubicBezTo>
                  <a:pt x="1007661" y="582377"/>
                  <a:pt x="982638" y="764348"/>
                  <a:pt x="1296537" y="846234"/>
                </a:cubicBezTo>
                <a:cubicBezTo>
                  <a:pt x="1610436" y="928120"/>
                  <a:pt x="2126776" y="837135"/>
                  <a:pt x="2511188" y="655165"/>
                </a:cubicBezTo>
                <a:cubicBezTo>
                  <a:pt x="2895600" y="473195"/>
                  <a:pt x="3282286" y="-6750"/>
                  <a:pt x="3684895" y="73"/>
                </a:cubicBezTo>
                <a:cubicBezTo>
                  <a:pt x="4087504" y="6896"/>
                  <a:pt x="4533331" y="211613"/>
                  <a:pt x="4763068" y="532335"/>
                </a:cubicBezTo>
                <a:cubicBezTo>
                  <a:pt x="4992805" y="853057"/>
                  <a:pt x="5017826" y="1501326"/>
                  <a:pt x="4899546" y="1924407"/>
                </a:cubicBezTo>
                <a:cubicBezTo>
                  <a:pt x="4781266" y="2347488"/>
                  <a:pt x="4219432" y="2458945"/>
                  <a:pt x="4217158" y="2988932"/>
                </a:cubicBezTo>
                <a:cubicBezTo>
                  <a:pt x="4214884" y="3518919"/>
                  <a:pt x="4662985" y="4426496"/>
                  <a:pt x="4558352" y="4940562"/>
                </a:cubicBezTo>
                <a:cubicBezTo>
                  <a:pt x="4453719" y="5454628"/>
                  <a:pt x="4094328" y="5986890"/>
                  <a:pt x="3589361" y="6073326"/>
                </a:cubicBezTo>
                <a:cubicBezTo>
                  <a:pt x="3084394" y="6159762"/>
                  <a:pt x="2126776" y="5720759"/>
                  <a:pt x="1528549" y="5459177"/>
                </a:cubicBezTo>
                <a:cubicBezTo>
                  <a:pt x="930322" y="5197595"/>
                  <a:pt x="465161" y="4850714"/>
                  <a:pt x="0" y="4503834"/>
                </a:cubicBezTo>
              </a:path>
            </a:pathLst>
          </a:custGeom>
          <a:gradFill flip="none" rotWithShape="1">
            <a:gsLst>
              <a:gs pos="16000">
                <a:srgbClr val="4D46EE">
                  <a:alpha val="19000"/>
                </a:srgbClr>
              </a:gs>
              <a:gs pos="67000">
                <a:schemeClr val="bg1">
                  <a:alpha val="45000"/>
                </a:schemeClr>
              </a:gs>
              <a:gs pos="100000">
                <a:schemeClr val="bg1">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grpSp>
        <p:nvGrpSpPr>
          <p:cNvPr id="7" name="Group 121"/>
          <p:cNvGrpSpPr/>
          <p:nvPr/>
        </p:nvGrpSpPr>
        <p:grpSpPr>
          <a:xfrm>
            <a:off x="0" y="1000884"/>
            <a:ext cx="6762751" cy="5870577"/>
            <a:chOff x="0" y="619884"/>
            <a:chExt cx="6762751" cy="5870577"/>
          </a:xfrm>
        </p:grpSpPr>
        <p:sp>
          <p:nvSpPr>
            <p:cNvPr id="9" name="Freeform 160"/>
            <p:cNvSpPr>
              <a:spLocks noEditPoints="1"/>
            </p:cNvSpPr>
            <p:nvPr/>
          </p:nvSpPr>
          <p:spPr bwMode="auto">
            <a:xfrm>
              <a:off x="3013535" y="3377375"/>
              <a:ext cx="1819613" cy="1067740"/>
            </a:xfrm>
            <a:custGeom>
              <a:avLst/>
              <a:gdLst>
                <a:gd name="T0" fmla="*/ 158 w 397"/>
                <a:gd name="T1" fmla="*/ 233 h 233"/>
                <a:gd name="T2" fmla="*/ 199 w 397"/>
                <a:gd name="T3" fmla="*/ 212 h 233"/>
                <a:gd name="T4" fmla="*/ 240 w 397"/>
                <a:gd name="T5" fmla="*/ 233 h 233"/>
                <a:gd name="T6" fmla="*/ 287 w 397"/>
                <a:gd name="T7" fmla="*/ 204 h 233"/>
                <a:gd name="T8" fmla="*/ 332 w 397"/>
                <a:gd name="T9" fmla="*/ 222 h 233"/>
                <a:gd name="T10" fmla="*/ 397 w 397"/>
                <a:gd name="T11" fmla="*/ 156 h 233"/>
                <a:gd name="T12" fmla="*/ 392 w 397"/>
                <a:gd name="T13" fmla="*/ 130 h 233"/>
                <a:gd name="T14" fmla="*/ 332 w 397"/>
                <a:gd name="T15" fmla="*/ 91 h 233"/>
                <a:gd name="T16" fmla="*/ 321 w 397"/>
                <a:gd name="T17" fmla="*/ 92 h 233"/>
                <a:gd name="T18" fmla="*/ 318 w 397"/>
                <a:gd name="T19" fmla="*/ 92 h 233"/>
                <a:gd name="T20" fmla="*/ 316 w 397"/>
                <a:gd name="T21" fmla="*/ 85 h 233"/>
                <a:gd name="T22" fmla="*/ 268 w 397"/>
                <a:gd name="T23" fmla="*/ 53 h 233"/>
                <a:gd name="T24" fmla="*/ 263 w 397"/>
                <a:gd name="T25" fmla="*/ 53 h 233"/>
                <a:gd name="T26" fmla="*/ 261 w 397"/>
                <a:gd name="T27" fmla="*/ 53 h 233"/>
                <a:gd name="T28" fmla="*/ 257 w 397"/>
                <a:gd name="T29" fmla="*/ 44 h 233"/>
                <a:gd name="T30" fmla="*/ 187 w 397"/>
                <a:gd name="T31" fmla="*/ 0 h 233"/>
                <a:gd name="T32" fmla="*/ 112 w 397"/>
                <a:gd name="T33" fmla="*/ 57 h 233"/>
                <a:gd name="T34" fmla="*/ 91 w 397"/>
                <a:gd name="T35" fmla="*/ 53 h 233"/>
                <a:gd name="T36" fmla="*/ 39 w 397"/>
                <a:gd name="T37" fmla="*/ 104 h 233"/>
                <a:gd name="T38" fmla="*/ 39 w 397"/>
                <a:gd name="T39" fmla="*/ 106 h 233"/>
                <a:gd name="T40" fmla="*/ 0 w 397"/>
                <a:gd name="T41" fmla="*/ 161 h 233"/>
                <a:gd name="T42" fmla="*/ 13 w 397"/>
                <a:gd name="T43" fmla="*/ 197 h 233"/>
                <a:gd name="T44" fmla="*/ 58 w 397"/>
                <a:gd name="T45" fmla="*/ 219 h 233"/>
                <a:gd name="T46" fmla="*/ 107 w 397"/>
                <a:gd name="T47" fmla="*/ 191 h 233"/>
                <a:gd name="T48" fmla="*/ 114 w 397"/>
                <a:gd name="T49" fmla="*/ 207 h 233"/>
                <a:gd name="T50" fmla="*/ 118 w 397"/>
                <a:gd name="T51" fmla="*/ 214 h 233"/>
                <a:gd name="T52" fmla="*/ 158 w 397"/>
                <a:gd name="T53" fmla="*/ 233 h 233"/>
                <a:gd name="T54" fmla="*/ 134 w 397"/>
                <a:gd name="T55" fmla="*/ 134 h 233"/>
                <a:gd name="T56" fmla="*/ 135 w 397"/>
                <a:gd name="T57" fmla="*/ 135 h 233"/>
                <a:gd name="T58" fmla="*/ 132 w 397"/>
                <a:gd name="T59" fmla="*/ 136 h 233"/>
                <a:gd name="T60" fmla="*/ 134 w 397"/>
                <a:gd name="T61" fmla="*/ 134 h 233"/>
                <a:gd name="T62" fmla="*/ 117 w 397"/>
                <a:gd name="T63" fmla="*/ 149 h 233"/>
                <a:gd name="T64" fmla="*/ 115 w 397"/>
                <a:gd name="T65" fmla="*/ 152 h 233"/>
                <a:gd name="T66" fmla="*/ 115 w 397"/>
                <a:gd name="T67" fmla="*/ 150 h 233"/>
                <a:gd name="T68" fmla="*/ 117 w 397"/>
                <a:gd name="T69" fmla="*/ 14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7" h="233">
                  <a:moveTo>
                    <a:pt x="158" y="233"/>
                  </a:moveTo>
                  <a:cubicBezTo>
                    <a:pt x="175" y="233"/>
                    <a:pt x="190" y="225"/>
                    <a:pt x="199" y="212"/>
                  </a:cubicBezTo>
                  <a:cubicBezTo>
                    <a:pt x="209" y="225"/>
                    <a:pt x="224" y="233"/>
                    <a:pt x="240" y="233"/>
                  </a:cubicBezTo>
                  <a:cubicBezTo>
                    <a:pt x="261" y="233"/>
                    <a:pt x="278" y="221"/>
                    <a:pt x="287" y="204"/>
                  </a:cubicBezTo>
                  <a:cubicBezTo>
                    <a:pt x="298" y="215"/>
                    <a:pt x="314" y="222"/>
                    <a:pt x="332" y="222"/>
                  </a:cubicBezTo>
                  <a:cubicBezTo>
                    <a:pt x="368" y="222"/>
                    <a:pt x="397" y="193"/>
                    <a:pt x="397" y="156"/>
                  </a:cubicBezTo>
                  <a:cubicBezTo>
                    <a:pt x="397" y="147"/>
                    <a:pt x="395" y="138"/>
                    <a:pt x="392" y="130"/>
                  </a:cubicBezTo>
                  <a:cubicBezTo>
                    <a:pt x="381" y="107"/>
                    <a:pt x="358" y="91"/>
                    <a:pt x="332" y="91"/>
                  </a:cubicBezTo>
                  <a:cubicBezTo>
                    <a:pt x="328" y="91"/>
                    <a:pt x="324" y="91"/>
                    <a:pt x="321" y="92"/>
                  </a:cubicBezTo>
                  <a:cubicBezTo>
                    <a:pt x="320" y="92"/>
                    <a:pt x="319" y="92"/>
                    <a:pt x="318" y="92"/>
                  </a:cubicBezTo>
                  <a:cubicBezTo>
                    <a:pt x="317" y="90"/>
                    <a:pt x="317" y="87"/>
                    <a:pt x="316" y="85"/>
                  </a:cubicBezTo>
                  <a:cubicBezTo>
                    <a:pt x="308" y="66"/>
                    <a:pt x="289" y="53"/>
                    <a:pt x="268" y="53"/>
                  </a:cubicBezTo>
                  <a:cubicBezTo>
                    <a:pt x="266" y="53"/>
                    <a:pt x="264" y="53"/>
                    <a:pt x="263" y="53"/>
                  </a:cubicBezTo>
                  <a:cubicBezTo>
                    <a:pt x="262" y="53"/>
                    <a:pt x="261" y="53"/>
                    <a:pt x="261" y="53"/>
                  </a:cubicBezTo>
                  <a:cubicBezTo>
                    <a:pt x="260" y="50"/>
                    <a:pt x="259" y="47"/>
                    <a:pt x="257" y="44"/>
                  </a:cubicBezTo>
                  <a:cubicBezTo>
                    <a:pt x="245" y="18"/>
                    <a:pt x="218" y="0"/>
                    <a:pt x="187" y="0"/>
                  </a:cubicBezTo>
                  <a:cubicBezTo>
                    <a:pt x="151" y="0"/>
                    <a:pt x="121" y="24"/>
                    <a:pt x="112" y="57"/>
                  </a:cubicBezTo>
                  <a:cubicBezTo>
                    <a:pt x="106" y="54"/>
                    <a:pt x="99" y="53"/>
                    <a:pt x="91" y="53"/>
                  </a:cubicBezTo>
                  <a:cubicBezTo>
                    <a:pt x="62" y="53"/>
                    <a:pt x="39" y="76"/>
                    <a:pt x="39" y="104"/>
                  </a:cubicBezTo>
                  <a:cubicBezTo>
                    <a:pt x="39" y="105"/>
                    <a:pt x="39" y="106"/>
                    <a:pt x="39" y="106"/>
                  </a:cubicBezTo>
                  <a:cubicBezTo>
                    <a:pt x="16" y="114"/>
                    <a:pt x="0" y="136"/>
                    <a:pt x="0" y="161"/>
                  </a:cubicBezTo>
                  <a:cubicBezTo>
                    <a:pt x="0" y="175"/>
                    <a:pt x="5" y="187"/>
                    <a:pt x="13" y="197"/>
                  </a:cubicBezTo>
                  <a:cubicBezTo>
                    <a:pt x="23" y="210"/>
                    <a:pt x="40" y="219"/>
                    <a:pt x="58" y="219"/>
                  </a:cubicBezTo>
                  <a:cubicBezTo>
                    <a:pt x="79" y="219"/>
                    <a:pt x="97" y="208"/>
                    <a:pt x="107" y="191"/>
                  </a:cubicBezTo>
                  <a:cubicBezTo>
                    <a:pt x="108" y="197"/>
                    <a:pt x="111" y="202"/>
                    <a:pt x="114" y="207"/>
                  </a:cubicBezTo>
                  <a:cubicBezTo>
                    <a:pt x="115" y="210"/>
                    <a:pt x="116" y="212"/>
                    <a:pt x="118" y="214"/>
                  </a:cubicBezTo>
                  <a:cubicBezTo>
                    <a:pt x="128" y="225"/>
                    <a:pt x="142" y="233"/>
                    <a:pt x="158" y="233"/>
                  </a:cubicBezTo>
                  <a:close/>
                  <a:moveTo>
                    <a:pt x="134" y="134"/>
                  </a:moveTo>
                  <a:cubicBezTo>
                    <a:pt x="134" y="134"/>
                    <a:pt x="134" y="134"/>
                    <a:pt x="135" y="135"/>
                  </a:cubicBezTo>
                  <a:cubicBezTo>
                    <a:pt x="134" y="135"/>
                    <a:pt x="133" y="136"/>
                    <a:pt x="132" y="136"/>
                  </a:cubicBezTo>
                  <a:cubicBezTo>
                    <a:pt x="132" y="135"/>
                    <a:pt x="133" y="135"/>
                    <a:pt x="134" y="134"/>
                  </a:cubicBezTo>
                  <a:close/>
                  <a:moveTo>
                    <a:pt x="117" y="149"/>
                  </a:moveTo>
                  <a:cubicBezTo>
                    <a:pt x="116" y="150"/>
                    <a:pt x="116" y="151"/>
                    <a:pt x="115" y="152"/>
                  </a:cubicBezTo>
                  <a:cubicBezTo>
                    <a:pt x="115" y="151"/>
                    <a:pt x="115" y="151"/>
                    <a:pt x="115" y="150"/>
                  </a:cubicBezTo>
                  <a:cubicBezTo>
                    <a:pt x="116" y="150"/>
                    <a:pt x="116" y="149"/>
                    <a:pt x="117" y="149"/>
                  </a:cubicBezTo>
                  <a:close/>
                </a:path>
              </a:pathLst>
            </a:custGeom>
            <a:solidFill>
              <a:schemeClr val="tx1">
                <a:lumMod val="75000"/>
                <a:lumOff val="25000"/>
                <a:alpha val="11000"/>
              </a:schemeClr>
            </a:solidFill>
            <a:ln>
              <a:noFill/>
            </a:ln>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0" name="Freeform 160"/>
            <p:cNvSpPr>
              <a:spLocks noEditPoints="1"/>
            </p:cNvSpPr>
            <p:nvPr/>
          </p:nvSpPr>
          <p:spPr bwMode="auto">
            <a:xfrm>
              <a:off x="117304" y="2487433"/>
              <a:ext cx="1819613" cy="1067740"/>
            </a:xfrm>
            <a:custGeom>
              <a:avLst/>
              <a:gdLst>
                <a:gd name="T0" fmla="*/ 158 w 397"/>
                <a:gd name="T1" fmla="*/ 233 h 233"/>
                <a:gd name="T2" fmla="*/ 199 w 397"/>
                <a:gd name="T3" fmla="*/ 212 h 233"/>
                <a:gd name="T4" fmla="*/ 240 w 397"/>
                <a:gd name="T5" fmla="*/ 233 h 233"/>
                <a:gd name="T6" fmla="*/ 287 w 397"/>
                <a:gd name="T7" fmla="*/ 204 h 233"/>
                <a:gd name="T8" fmla="*/ 332 w 397"/>
                <a:gd name="T9" fmla="*/ 222 h 233"/>
                <a:gd name="T10" fmla="*/ 397 w 397"/>
                <a:gd name="T11" fmla="*/ 156 h 233"/>
                <a:gd name="T12" fmla="*/ 392 w 397"/>
                <a:gd name="T13" fmla="*/ 130 h 233"/>
                <a:gd name="T14" fmla="*/ 332 w 397"/>
                <a:gd name="T15" fmla="*/ 91 h 233"/>
                <a:gd name="T16" fmla="*/ 321 w 397"/>
                <a:gd name="T17" fmla="*/ 92 h 233"/>
                <a:gd name="T18" fmla="*/ 318 w 397"/>
                <a:gd name="T19" fmla="*/ 92 h 233"/>
                <a:gd name="T20" fmla="*/ 316 w 397"/>
                <a:gd name="T21" fmla="*/ 85 h 233"/>
                <a:gd name="T22" fmla="*/ 268 w 397"/>
                <a:gd name="T23" fmla="*/ 53 h 233"/>
                <a:gd name="T24" fmla="*/ 263 w 397"/>
                <a:gd name="T25" fmla="*/ 53 h 233"/>
                <a:gd name="T26" fmla="*/ 261 w 397"/>
                <a:gd name="T27" fmla="*/ 53 h 233"/>
                <a:gd name="T28" fmla="*/ 257 w 397"/>
                <a:gd name="T29" fmla="*/ 44 h 233"/>
                <a:gd name="T30" fmla="*/ 187 w 397"/>
                <a:gd name="T31" fmla="*/ 0 h 233"/>
                <a:gd name="T32" fmla="*/ 112 w 397"/>
                <a:gd name="T33" fmla="*/ 57 h 233"/>
                <a:gd name="T34" fmla="*/ 91 w 397"/>
                <a:gd name="T35" fmla="*/ 53 h 233"/>
                <a:gd name="T36" fmla="*/ 39 w 397"/>
                <a:gd name="T37" fmla="*/ 104 h 233"/>
                <a:gd name="T38" fmla="*/ 39 w 397"/>
                <a:gd name="T39" fmla="*/ 106 h 233"/>
                <a:gd name="T40" fmla="*/ 0 w 397"/>
                <a:gd name="T41" fmla="*/ 161 h 233"/>
                <a:gd name="T42" fmla="*/ 13 w 397"/>
                <a:gd name="T43" fmla="*/ 197 h 233"/>
                <a:gd name="T44" fmla="*/ 58 w 397"/>
                <a:gd name="T45" fmla="*/ 219 h 233"/>
                <a:gd name="T46" fmla="*/ 107 w 397"/>
                <a:gd name="T47" fmla="*/ 191 h 233"/>
                <a:gd name="T48" fmla="*/ 114 w 397"/>
                <a:gd name="T49" fmla="*/ 207 h 233"/>
                <a:gd name="T50" fmla="*/ 118 w 397"/>
                <a:gd name="T51" fmla="*/ 214 h 233"/>
                <a:gd name="T52" fmla="*/ 158 w 397"/>
                <a:gd name="T53" fmla="*/ 233 h 233"/>
                <a:gd name="T54" fmla="*/ 134 w 397"/>
                <a:gd name="T55" fmla="*/ 134 h 233"/>
                <a:gd name="T56" fmla="*/ 135 w 397"/>
                <a:gd name="T57" fmla="*/ 135 h 233"/>
                <a:gd name="T58" fmla="*/ 132 w 397"/>
                <a:gd name="T59" fmla="*/ 136 h 233"/>
                <a:gd name="T60" fmla="*/ 134 w 397"/>
                <a:gd name="T61" fmla="*/ 134 h 233"/>
                <a:gd name="T62" fmla="*/ 117 w 397"/>
                <a:gd name="T63" fmla="*/ 149 h 233"/>
                <a:gd name="T64" fmla="*/ 115 w 397"/>
                <a:gd name="T65" fmla="*/ 152 h 233"/>
                <a:gd name="T66" fmla="*/ 115 w 397"/>
                <a:gd name="T67" fmla="*/ 150 h 233"/>
                <a:gd name="T68" fmla="*/ 117 w 397"/>
                <a:gd name="T69" fmla="*/ 14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7" h="233">
                  <a:moveTo>
                    <a:pt x="158" y="233"/>
                  </a:moveTo>
                  <a:cubicBezTo>
                    <a:pt x="175" y="233"/>
                    <a:pt x="190" y="225"/>
                    <a:pt x="199" y="212"/>
                  </a:cubicBezTo>
                  <a:cubicBezTo>
                    <a:pt x="209" y="225"/>
                    <a:pt x="224" y="233"/>
                    <a:pt x="240" y="233"/>
                  </a:cubicBezTo>
                  <a:cubicBezTo>
                    <a:pt x="261" y="233"/>
                    <a:pt x="278" y="221"/>
                    <a:pt x="287" y="204"/>
                  </a:cubicBezTo>
                  <a:cubicBezTo>
                    <a:pt x="298" y="215"/>
                    <a:pt x="314" y="222"/>
                    <a:pt x="332" y="222"/>
                  </a:cubicBezTo>
                  <a:cubicBezTo>
                    <a:pt x="368" y="222"/>
                    <a:pt x="397" y="193"/>
                    <a:pt x="397" y="156"/>
                  </a:cubicBezTo>
                  <a:cubicBezTo>
                    <a:pt x="397" y="147"/>
                    <a:pt x="395" y="138"/>
                    <a:pt x="392" y="130"/>
                  </a:cubicBezTo>
                  <a:cubicBezTo>
                    <a:pt x="381" y="107"/>
                    <a:pt x="358" y="91"/>
                    <a:pt x="332" y="91"/>
                  </a:cubicBezTo>
                  <a:cubicBezTo>
                    <a:pt x="328" y="91"/>
                    <a:pt x="324" y="91"/>
                    <a:pt x="321" y="92"/>
                  </a:cubicBezTo>
                  <a:cubicBezTo>
                    <a:pt x="320" y="92"/>
                    <a:pt x="319" y="92"/>
                    <a:pt x="318" y="92"/>
                  </a:cubicBezTo>
                  <a:cubicBezTo>
                    <a:pt x="317" y="90"/>
                    <a:pt x="317" y="87"/>
                    <a:pt x="316" y="85"/>
                  </a:cubicBezTo>
                  <a:cubicBezTo>
                    <a:pt x="308" y="66"/>
                    <a:pt x="289" y="53"/>
                    <a:pt x="268" y="53"/>
                  </a:cubicBezTo>
                  <a:cubicBezTo>
                    <a:pt x="266" y="53"/>
                    <a:pt x="264" y="53"/>
                    <a:pt x="263" y="53"/>
                  </a:cubicBezTo>
                  <a:cubicBezTo>
                    <a:pt x="262" y="53"/>
                    <a:pt x="261" y="53"/>
                    <a:pt x="261" y="53"/>
                  </a:cubicBezTo>
                  <a:cubicBezTo>
                    <a:pt x="260" y="50"/>
                    <a:pt x="259" y="47"/>
                    <a:pt x="257" y="44"/>
                  </a:cubicBezTo>
                  <a:cubicBezTo>
                    <a:pt x="245" y="18"/>
                    <a:pt x="218" y="0"/>
                    <a:pt x="187" y="0"/>
                  </a:cubicBezTo>
                  <a:cubicBezTo>
                    <a:pt x="151" y="0"/>
                    <a:pt x="121" y="24"/>
                    <a:pt x="112" y="57"/>
                  </a:cubicBezTo>
                  <a:cubicBezTo>
                    <a:pt x="106" y="54"/>
                    <a:pt x="99" y="53"/>
                    <a:pt x="91" y="53"/>
                  </a:cubicBezTo>
                  <a:cubicBezTo>
                    <a:pt x="62" y="53"/>
                    <a:pt x="39" y="76"/>
                    <a:pt x="39" y="104"/>
                  </a:cubicBezTo>
                  <a:cubicBezTo>
                    <a:pt x="39" y="105"/>
                    <a:pt x="39" y="106"/>
                    <a:pt x="39" y="106"/>
                  </a:cubicBezTo>
                  <a:cubicBezTo>
                    <a:pt x="16" y="114"/>
                    <a:pt x="0" y="136"/>
                    <a:pt x="0" y="161"/>
                  </a:cubicBezTo>
                  <a:cubicBezTo>
                    <a:pt x="0" y="175"/>
                    <a:pt x="5" y="187"/>
                    <a:pt x="13" y="197"/>
                  </a:cubicBezTo>
                  <a:cubicBezTo>
                    <a:pt x="23" y="210"/>
                    <a:pt x="40" y="219"/>
                    <a:pt x="58" y="219"/>
                  </a:cubicBezTo>
                  <a:cubicBezTo>
                    <a:pt x="79" y="219"/>
                    <a:pt x="97" y="208"/>
                    <a:pt x="107" y="191"/>
                  </a:cubicBezTo>
                  <a:cubicBezTo>
                    <a:pt x="108" y="197"/>
                    <a:pt x="111" y="202"/>
                    <a:pt x="114" y="207"/>
                  </a:cubicBezTo>
                  <a:cubicBezTo>
                    <a:pt x="115" y="210"/>
                    <a:pt x="116" y="212"/>
                    <a:pt x="118" y="214"/>
                  </a:cubicBezTo>
                  <a:cubicBezTo>
                    <a:pt x="128" y="225"/>
                    <a:pt x="142" y="233"/>
                    <a:pt x="158" y="233"/>
                  </a:cubicBezTo>
                  <a:close/>
                  <a:moveTo>
                    <a:pt x="134" y="134"/>
                  </a:moveTo>
                  <a:cubicBezTo>
                    <a:pt x="134" y="134"/>
                    <a:pt x="134" y="134"/>
                    <a:pt x="135" y="135"/>
                  </a:cubicBezTo>
                  <a:cubicBezTo>
                    <a:pt x="134" y="135"/>
                    <a:pt x="133" y="136"/>
                    <a:pt x="132" y="136"/>
                  </a:cubicBezTo>
                  <a:cubicBezTo>
                    <a:pt x="132" y="135"/>
                    <a:pt x="133" y="135"/>
                    <a:pt x="134" y="134"/>
                  </a:cubicBezTo>
                  <a:close/>
                  <a:moveTo>
                    <a:pt x="117" y="149"/>
                  </a:moveTo>
                  <a:cubicBezTo>
                    <a:pt x="116" y="150"/>
                    <a:pt x="116" y="151"/>
                    <a:pt x="115" y="152"/>
                  </a:cubicBezTo>
                  <a:cubicBezTo>
                    <a:pt x="115" y="151"/>
                    <a:pt x="115" y="151"/>
                    <a:pt x="115" y="150"/>
                  </a:cubicBezTo>
                  <a:cubicBezTo>
                    <a:pt x="116" y="150"/>
                    <a:pt x="116" y="149"/>
                    <a:pt x="117" y="149"/>
                  </a:cubicBezTo>
                  <a:close/>
                </a:path>
              </a:pathLst>
            </a:custGeom>
            <a:solidFill>
              <a:schemeClr val="tx1">
                <a:lumMod val="75000"/>
                <a:lumOff val="25000"/>
                <a:alpha val="13000"/>
              </a:schemeClr>
            </a:solidFill>
            <a:ln>
              <a:noFill/>
            </a:ln>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1" name="Freeform 11"/>
            <p:cNvSpPr>
              <a:spLocks/>
            </p:cNvSpPr>
            <p:nvPr/>
          </p:nvSpPr>
          <p:spPr bwMode="auto">
            <a:xfrm flipH="1">
              <a:off x="0" y="3510722"/>
              <a:ext cx="6762751" cy="2979739"/>
            </a:xfrm>
            <a:custGeom>
              <a:avLst/>
              <a:gdLst>
                <a:gd name="T0" fmla="*/ 0 w 4260"/>
                <a:gd name="T1" fmla="*/ 1877 h 1877"/>
                <a:gd name="T2" fmla="*/ 2855 w 4260"/>
                <a:gd name="T3" fmla="*/ 0 h 1877"/>
                <a:gd name="T4" fmla="*/ 4260 w 4260"/>
                <a:gd name="T5" fmla="*/ 1142 h 1877"/>
                <a:gd name="T6" fmla="*/ 4260 w 4260"/>
                <a:gd name="T7" fmla="*/ 1876 h 1877"/>
                <a:gd name="T8" fmla="*/ 3362 w 4260"/>
                <a:gd name="T9" fmla="*/ 1877 h 1877"/>
                <a:gd name="T10" fmla="*/ 0 w 4260"/>
                <a:gd name="T11" fmla="*/ 1877 h 1877"/>
              </a:gdLst>
              <a:ahLst/>
              <a:cxnLst>
                <a:cxn ang="0">
                  <a:pos x="T0" y="T1"/>
                </a:cxn>
                <a:cxn ang="0">
                  <a:pos x="T2" y="T3"/>
                </a:cxn>
                <a:cxn ang="0">
                  <a:pos x="T4" y="T5"/>
                </a:cxn>
                <a:cxn ang="0">
                  <a:pos x="T6" y="T7"/>
                </a:cxn>
                <a:cxn ang="0">
                  <a:pos x="T8" y="T9"/>
                </a:cxn>
                <a:cxn ang="0">
                  <a:pos x="T10" y="T11"/>
                </a:cxn>
              </a:cxnLst>
              <a:rect l="0" t="0" r="r" b="b"/>
              <a:pathLst>
                <a:path w="4260" h="1877">
                  <a:moveTo>
                    <a:pt x="0" y="1877"/>
                  </a:moveTo>
                  <a:lnTo>
                    <a:pt x="2855" y="0"/>
                  </a:lnTo>
                  <a:lnTo>
                    <a:pt x="4260" y="1142"/>
                  </a:lnTo>
                  <a:lnTo>
                    <a:pt x="4260" y="1876"/>
                  </a:lnTo>
                  <a:lnTo>
                    <a:pt x="3362" y="1877"/>
                  </a:lnTo>
                  <a:lnTo>
                    <a:pt x="0" y="1877"/>
                  </a:lnTo>
                  <a:close/>
                </a:path>
              </a:pathLst>
            </a:custGeom>
            <a:solidFill>
              <a:schemeClr val="accent2"/>
            </a:solidFill>
            <a:ln w="12700">
              <a:miter lim="400000"/>
            </a:ln>
          </p:spPr>
          <p:txBody>
            <a:bodyPr lIns="0" tIns="0" rIns="0" bIns="0" anchor="ctr"/>
            <a:lstStyle/>
            <a:p>
              <a:endParaRPr lang="en-US" sz="5600">
                <a:latin typeface="造字工房朗宋（非商用）常规体" pitchFamily="2" charset="-122"/>
                <a:ea typeface="造字工房朗宋（非商用）常规体" pitchFamily="2" charset="-122"/>
                <a:cs typeface="Gill Sans"/>
              </a:endParaRPr>
            </a:p>
          </p:txBody>
        </p:sp>
        <p:sp>
          <p:nvSpPr>
            <p:cNvPr id="12" name="Freeform 13"/>
            <p:cNvSpPr>
              <a:spLocks/>
            </p:cNvSpPr>
            <p:nvPr/>
          </p:nvSpPr>
          <p:spPr bwMode="auto">
            <a:xfrm flipH="1">
              <a:off x="0" y="3498022"/>
              <a:ext cx="6762751" cy="2979739"/>
            </a:xfrm>
            <a:custGeom>
              <a:avLst/>
              <a:gdLst>
                <a:gd name="T0" fmla="*/ 0 w 4260"/>
                <a:gd name="T1" fmla="*/ 1877 h 1877"/>
                <a:gd name="T2" fmla="*/ 2855 w 4260"/>
                <a:gd name="T3" fmla="*/ 0 h 1877"/>
                <a:gd name="T4" fmla="*/ 4260 w 4260"/>
                <a:gd name="T5" fmla="*/ 1142 h 1877"/>
                <a:gd name="T6" fmla="*/ 4260 w 4260"/>
                <a:gd name="T7" fmla="*/ 1876 h 1877"/>
                <a:gd name="T8" fmla="*/ 2901 w 4260"/>
                <a:gd name="T9" fmla="*/ 231 h 1877"/>
                <a:gd name="T10" fmla="*/ 2530 w 4260"/>
                <a:gd name="T11" fmla="*/ 942 h 1877"/>
                <a:gd name="T12" fmla="*/ 2637 w 4260"/>
                <a:gd name="T13" fmla="*/ 419 h 1877"/>
                <a:gd name="T14" fmla="*/ 1576 w 4260"/>
                <a:gd name="T15" fmla="*/ 1293 h 1877"/>
                <a:gd name="T16" fmla="*/ 1871 w 4260"/>
                <a:gd name="T17" fmla="*/ 803 h 1877"/>
                <a:gd name="T18" fmla="*/ 0 w 4260"/>
                <a:gd name="T19" fmla="*/ 1877 h 1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60" h="1877">
                  <a:moveTo>
                    <a:pt x="0" y="1877"/>
                  </a:moveTo>
                  <a:lnTo>
                    <a:pt x="2855" y="0"/>
                  </a:lnTo>
                  <a:lnTo>
                    <a:pt x="4260" y="1142"/>
                  </a:lnTo>
                  <a:lnTo>
                    <a:pt x="4260" y="1876"/>
                  </a:lnTo>
                  <a:lnTo>
                    <a:pt x="2901" y="231"/>
                  </a:lnTo>
                  <a:lnTo>
                    <a:pt x="2530" y="942"/>
                  </a:lnTo>
                  <a:lnTo>
                    <a:pt x="2637" y="419"/>
                  </a:lnTo>
                  <a:lnTo>
                    <a:pt x="1576" y="1293"/>
                  </a:lnTo>
                  <a:lnTo>
                    <a:pt x="1871" y="803"/>
                  </a:lnTo>
                  <a:lnTo>
                    <a:pt x="0" y="1877"/>
                  </a:lnTo>
                  <a:close/>
                </a:path>
              </a:pathLst>
            </a:custGeom>
            <a:solidFill>
              <a:schemeClr val="bg1">
                <a:alpha val="14000"/>
              </a:schemeClr>
            </a:solidFill>
            <a:ln>
              <a:noFill/>
            </a:ln>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4" name="Freeform 20"/>
            <p:cNvSpPr>
              <a:spLocks/>
            </p:cNvSpPr>
            <p:nvPr/>
          </p:nvSpPr>
          <p:spPr bwMode="auto">
            <a:xfrm flipH="1">
              <a:off x="3736973" y="1278701"/>
              <a:ext cx="1250951" cy="987425"/>
            </a:xfrm>
            <a:custGeom>
              <a:avLst/>
              <a:gdLst>
                <a:gd name="T0" fmla="*/ 788 w 788"/>
                <a:gd name="T1" fmla="*/ 0 h 622"/>
                <a:gd name="T2" fmla="*/ 4 w 788"/>
                <a:gd name="T3" fmla="*/ 95 h 622"/>
                <a:gd name="T4" fmla="*/ 278 w 788"/>
                <a:gd name="T5" fmla="*/ 314 h 622"/>
                <a:gd name="T6" fmla="*/ 0 w 788"/>
                <a:gd name="T7" fmla="*/ 622 h 622"/>
                <a:gd name="T8" fmla="*/ 752 w 788"/>
                <a:gd name="T9" fmla="*/ 519 h 622"/>
                <a:gd name="T10" fmla="*/ 788 w 788"/>
                <a:gd name="T11" fmla="*/ 0 h 622"/>
              </a:gdLst>
              <a:ahLst/>
              <a:cxnLst>
                <a:cxn ang="0">
                  <a:pos x="T0" y="T1"/>
                </a:cxn>
                <a:cxn ang="0">
                  <a:pos x="T2" y="T3"/>
                </a:cxn>
                <a:cxn ang="0">
                  <a:pos x="T4" y="T5"/>
                </a:cxn>
                <a:cxn ang="0">
                  <a:pos x="T6" y="T7"/>
                </a:cxn>
                <a:cxn ang="0">
                  <a:pos x="T8" y="T9"/>
                </a:cxn>
                <a:cxn ang="0">
                  <a:pos x="T10" y="T11"/>
                </a:cxn>
              </a:cxnLst>
              <a:rect l="0" t="0" r="r" b="b"/>
              <a:pathLst>
                <a:path w="788" h="622">
                  <a:moveTo>
                    <a:pt x="788" y="0"/>
                  </a:moveTo>
                  <a:lnTo>
                    <a:pt x="4" y="95"/>
                  </a:lnTo>
                  <a:lnTo>
                    <a:pt x="278" y="314"/>
                  </a:lnTo>
                  <a:lnTo>
                    <a:pt x="0" y="622"/>
                  </a:lnTo>
                  <a:lnTo>
                    <a:pt x="752" y="519"/>
                  </a:lnTo>
                  <a:lnTo>
                    <a:pt x="788" y="0"/>
                  </a:lnTo>
                  <a:close/>
                </a:path>
              </a:pathLst>
            </a:cu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6" name="Rectangle 44"/>
            <p:cNvSpPr>
              <a:spLocks noChangeArrowheads="1"/>
            </p:cNvSpPr>
            <p:nvPr/>
          </p:nvSpPr>
          <p:spPr bwMode="auto">
            <a:xfrm flipH="1">
              <a:off x="2257429" y="653224"/>
              <a:ext cx="41275" cy="2901951"/>
            </a:xfrm>
            <a:prstGeom prst="rect">
              <a:avLst/>
            </a:prstGeom>
            <a:solidFill>
              <a:srgbClr val="8081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7" name="Rectangle 45"/>
            <p:cNvSpPr>
              <a:spLocks noChangeArrowheads="1"/>
            </p:cNvSpPr>
            <p:nvPr/>
          </p:nvSpPr>
          <p:spPr bwMode="auto">
            <a:xfrm flipH="1">
              <a:off x="2257429" y="653224"/>
              <a:ext cx="19051" cy="2901951"/>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8" name="Freeform 46"/>
            <p:cNvSpPr>
              <a:spLocks/>
            </p:cNvSpPr>
            <p:nvPr/>
          </p:nvSpPr>
          <p:spPr bwMode="auto">
            <a:xfrm flipH="1">
              <a:off x="3727452" y="983420"/>
              <a:ext cx="568325" cy="1119188"/>
            </a:xfrm>
            <a:custGeom>
              <a:avLst/>
              <a:gdLst>
                <a:gd name="T0" fmla="*/ 358 w 358"/>
                <a:gd name="T1" fmla="*/ 86 h 705"/>
                <a:gd name="T2" fmla="*/ 44 w 358"/>
                <a:gd name="T3" fmla="*/ 0 h 705"/>
                <a:gd name="T4" fmla="*/ 0 w 358"/>
                <a:gd name="T5" fmla="*/ 546 h 705"/>
                <a:gd name="T6" fmla="*/ 316 w 358"/>
                <a:gd name="T7" fmla="*/ 705 h 705"/>
                <a:gd name="T8" fmla="*/ 358 w 358"/>
                <a:gd name="T9" fmla="*/ 86 h 705"/>
              </a:gdLst>
              <a:ahLst/>
              <a:cxnLst>
                <a:cxn ang="0">
                  <a:pos x="T0" y="T1"/>
                </a:cxn>
                <a:cxn ang="0">
                  <a:pos x="T2" y="T3"/>
                </a:cxn>
                <a:cxn ang="0">
                  <a:pos x="T4" y="T5"/>
                </a:cxn>
                <a:cxn ang="0">
                  <a:pos x="T6" y="T7"/>
                </a:cxn>
                <a:cxn ang="0">
                  <a:pos x="T8" y="T9"/>
                </a:cxn>
              </a:cxnLst>
              <a:rect l="0" t="0" r="r" b="b"/>
              <a:pathLst>
                <a:path w="358" h="705">
                  <a:moveTo>
                    <a:pt x="358" y="86"/>
                  </a:moveTo>
                  <a:lnTo>
                    <a:pt x="44" y="0"/>
                  </a:lnTo>
                  <a:lnTo>
                    <a:pt x="0" y="546"/>
                  </a:lnTo>
                  <a:lnTo>
                    <a:pt x="316" y="705"/>
                  </a:lnTo>
                  <a:lnTo>
                    <a:pt x="358" y="86"/>
                  </a:lnTo>
                  <a:close/>
                </a:path>
              </a:pathLst>
            </a:custGeom>
            <a:solidFill>
              <a:schemeClr val="accent1">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9" name="Freeform 47"/>
            <p:cNvSpPr>
              <a:spLocks/>
            </p:cNvSpPr>
            <p:nvPr/>
          </p:nvSpPr>
          <p:spPr bwMode="auto">
            <a:xfrm flipH="1">
              <a:off x="2287590" y="665921"/>
              <a:ext cx="2008188" cy="1177925"/>
            </a:xfrm>
            <a:custGeom>
              <a:avLst/>
              <a:gdLst>
                <a:gd name="T0" fmla="*/ 1258 w 1265"/>
                <a:gd name="T1" fmla="*/ 0 h 742"/>
                <a:gd name="T2" fmla="*/ 1265 w 1265"/>
                <a:gd name="T3" fmla="*/ 587 h 742"/>
                <a:gd name="T4" fmla="*/ 0 w 1265"/>
                <a:gd name="T5" fmla="*/ 742 h 742"/>
                <a:gd name="T6" fmla="*/ 44 w 1265"/>
                <a:gd name="T7" fmla="*/ 196 h 742"/>
                <a:gd name="T8" fmla="*/ 1258 w 1265"/>
                <a:gd name="T9" fmla="*/ 0 h 742"/>
              </a:gdLst>
              <a:ahLst/>
              <a:cxnLst>
                <a:cxn ang="0">
                  <a:pos x="T0" y="T1"/>
                </a:cxn>
                <a:cxn ang="0">
                  <a:pos x="T2" y="T3"/>
                </a:cxn>
                <a:cxn ang="0">
                  <a:pos x="T4" y="T5"/>
                </a:cxn>
                <a:cxn ang="0">
                  <a:pos x="T6" y="T7"/>
                </a:cxn>
                <a:cxn ang="0">
                  <a:pos x="T8" y="T9"/>
                </a:cxn>
              </a:cxnLst>
              <a:rect l="0" t="0" r="r" b="b"/>
              <a:pathLst>
                <a:path w="1265" h="742">
                  <a:moveTo>
                    <a:pt x="1258" y="0"/>
                  </a:moveTo>
                  <a:lnTo>
                    <a:pt x="1265" y="587"/>
                  </a:lnTo>
                  <a:lnTo>
                    <a:pt x="0" y="742"/>
                  </a:lnTo>
                  <a:lnTo>
                    <a:pt x="44" y="196"/>
                  </a:lnTo>
                  <a:lnTo>
                    <a:pt x="1258" y="0"/>
                  </a:lnTo>
                  <a:close/>
                </a:path>
              </a:pathLst>
            </a:cu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grpSp>
          <p:nvGrpSpPr>
            <p:cNvPr id="20" name="Group 13"/>
            <p:cNvGrpSpPr/>
            <p:nvPr/>
          </p:nvGrpSpPr>
          <p:grpSpPr>
            <a:xfrm flipH="1">
              <a:off x="2001835" y="2026410"/>
              <a:ext cx="1422401" cy="2036763"/>
              <a:chOff x="8767763" y="2368551"/>
              <a:chExt cx="1422401" cy="2036763"/>
            </a:xfrm>
          </p:grpSpPr>
          <p:sp>
            <p:nvSpPr>
              <p:cNvPr id="96" name="Freeform 17"/>
              <p:cNvSpPr>
                <a:spLocks/>
              </p:cNvSpPr>
              <p:nvPr/>
            </p:nvSpPr>
            <p:spPr bwMode="auto">
              <a:xfrm>
                <a:off x="8961438" y="3375026"/>
                <a:ext cx="160338" cy="87313"/>
              </a:xfrm>
              <a:custGeom>
                <a:avLst/>
                <a:gdLst>
                  <a:gd name="T0" fmla="*/ 64 w 76"/>
                  <a:gd name="T1" fmla="*/ 39 h 41"/>
                  <a:gd name="T2" fmla="*/ 65 w 76"/>
                  <a:gd name="T3" fmla="*/ 21 h 41"/>
                  <a:gd name="T4" fmla="*/ 64 w 76"/>
                  <a:gd name="T5" fmla="*/ 20 h 41"/>
                  <a:gd name="T6" fmla="*/ 64 w 76"/>
                  <a:gd name="T7" fmla="*/ 20 h 41"/>
                  <a:gd name="T8" fmla="*/ 42 w 76"/>
                  <a:gd name="T9" fmla="*/ 11 h 41"/>
                  <a:gd name="T10" fmla="*/ 18 w 76"/>
                  <a:gd name="T11" fmla="*/ 10 h 41"/>
                  <a:gd name="T12" fmla="*/ 17 w 76"/>
                  <a:gd name="T13" fmla="*/ 10 h 41"/>
                  <a:gd name="T14" fmla="*/ 17 w 76"/>
                  <a:gd name="T15" fmla="*/ 10 h 41"/>
                  <a:gd name="T16" fmla="*/ 8 w 76"/>
                  <a:gd name="T17" fmla="*/ 30 h 41"/>
                  <a:gd name="T18" fmla="*/ 0 w 76"/>
                  <a:gd name="T19" fmla="*/ 30 h 41"/>
                  <a:gd name="T20" fmla="*/ 12 w 76"/>
                  <a:gd name="T21" fmla="*/ 5 h 41"/>
                  <a:gd name="T22" fmla="*/ 12 w 76"/>
                  <a:gd name="T23" fmla="*/ 5 h 41"/>
                  <a:gd name="T24" fmla="*/ 15 w 76"/>
                  <a:gd name="T25" fmla="*/ 3 h 41"/>
                  <a:gd name="T26" fmla="*/ 44 w 76"/>
                  <a:gd name="T27" fmla="*/ 3 h 41"/>
                  <a:gd name="T28" fmla="*/ 70 w 76"/>
                  <a:gd name="T29" fmla="*/ 16 h 41"/>
                  <a:gd name="T30" fmla="*/ 70 w 76"/>
                  <a:gd name="T31" fmla="*/ 15 h 41"/>
                  <a:gd name="T32" fmla="*/ 71 w 76"/>
                  <a:gd name="T33" fmla="*/ 18 h 41"/>
                  <a:gd name="T34" fmla="*/ 71 w 76"/>
                  <a:gd name="T35" fmla="*/ 41 h 41"/>
                  <a:gd name="T36" fmla="*/ 64 w 76"/>
                  <a:gd name="T37"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41">
                    <a:moveTo>
                      <a:pt x="64" y="39"/>
                    </a:moveTo>
                    <a:cubicBezTo>
                      <a:pt x="64" y="39"/>
                      <a:pt x="68" y="28"/>
                      <a:pt x="65" y="21"/>
                    </a:cubicBezTo>
                    <a:cubicBezTo>
                      <a:pt x="64" y="21"/>
                      <a:pt x="64" y="21"/>
                      <a:pt x="64" y="20"/>
                    </a:cubicBezTo>
                    <a:cubicBezTo>
                      <a:pt x="64" y="20"/>
                      <a:pt x="64" y="20"/>
                      <a:pt x="64" y="20"/>
                    </a:cubicBezTo>
                    <a:cubicBezTo>
                      <a:pt x="60" y="16"/>
                      <a:pt x="55" y="14"/>
                      <a:pt x="42" y="11"/>
                    </a:cubicBezTo>
                    <a:cubicBezTo>
                      <a:pt x="29" y="8"/>
                      <a:pt x="23" y="8"/>
                      <a:pt x="18" y="10"/>
                    </a:cubicBezTo>
                    <a:cubicBezTo>
                      <a:pt x="18" y="10"/>
                      <a:pt x="17" y="10"/>
                      <a:pt x="17" y="10"/>
                    </a:cubicBezTo>
                    <a:cubicBezTo>
                      <a:pt x="17" y="10"/>
                      <a:pt x="17" y="10"/>
                      <a:pt x="17" y="10"/>
                    </a:cubicBezTo>
                    <a:cubicBezTo>
                      <a:pt x="9" y="17"/>
                      <a:pt x="8" y="30"/>
                      <a:pt x="8" y="30"/>
                    </a:cubicBezTo>
                    <a:cubicBezTo>
                      <a:pt x="0" y="30"/>
                      <a:pt x="0" y="30"/>
                      <a:pt x="0" y="30"/>
                    </a:cubicBezTo>
                    <a:cubicBezTo>
                      <a:pt x="0" y="29"/>
                      <a:pt x="2" y="14"/>
                      <a:pt x="12" y="5"/>
                    </a:cubicBezTo>
                    <a:cubicBezTo>
                      <a:pt x="12" y="5"/>
                      <a:pt x="12" y="5"/>
                      <a:pt x="12" y="5"/>
                    </a:cubicBezTo>
                    <a:cubicBezTo>
                      <a:pt x="13" y="4"/>
                      <a:pt x="14" y="4"/>
                      <a:pt x="15" y="3"/>
                    </a:cubicBezTo>
                    <a:cubicBezTo>
                      <a:pt x="21" y="0"/>
                      <a:pt x="30" y="0"/>
                      <a:pt x="44" y="3"/>
                    </a:cubicBezTo>
                    <a:cubicBezTo>
                      <a:pt x="58" y="7"/>
                      <a:pt x="65" y="10"/>
                      <a:pt x="70" y="16"/>
                    </a:cubicBezTo>
                    <a:cubicBezTo>
                      <a:pt x="70" y="15"/>
                      <a:pt x="70" y="15"/>
                      <a:pt x="70" y="15"/>
                    </a:cubicBezTo>
                    <a:cubicBezTo>
                      <a:pt x="70" y="16"/>
                      <a:pt x="71" y="17"/>
                      <a:pt x="71" y="18"/>
                    </a:cubicBezTo>
                    <a:cubicBezTo>
                      <a:pt x="76" y="28"/>
                      <a:pt x="71" y="41"/>
                      <a:pt x="71" y="41"/>
                    </a:cubicBezTo>
                    <a:lnTo>
                      <a:pt x="64" y="39"/>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97" name="Freeform 18"/>
              <p:cNvSpPr>
                <a:spLocks/>
              </p:cNvSpPr>
              <p:nvPr/>
            </p:nvSpPr>
            <p:spPr bwMode="auto">
              <a:xfrm>
                <a:off x="8767763" y="3397251"/>
                <a:ext cx="496888" cy="406400"/>
              </a:xfrm>
              <a:custGeom>
                <a:avLst/>
                <a:gdLst>
                  <a:gd name="T0" fmla="*/ 36 w 313"/>
                  <a:gd name="T1" fmla="*/ 0 h 256"/>
                  <a:gd name="T2" fmla="*/ 313 w 313"/>
                  <a:gd name="T3" fmla="*/ 49 h 256"/>
                  <a:gd name="T4" fmla="*/ 277 w 313"/>
                  <a:gd name="T5" fmla="*/ 256 h 256"/>
                  <a:gd name="T6" fmla="*/ 0 w 313"/>
                  <a:gd name="T7" fmla="*/ 207 h 256"/>
                  <a:gd name="T8" fmla="*/ 36 w 313"/>
                  <a:gd name="T9" fmla="*/ 0 h 256"/>
                </a:gdLst>
                <a:ahLst/>
                <a:cxnLst>
                  <a:cxn ang="0">
                    <a:pos x="T0" y="T1"/>
                  </a:cxn>
                  <a:cxn ang="0">
                    <a:pos x="T2" y="T3"/>
                  </a:cxn>
                  <a:cxn ang="0">
                    <a:pos x="T4" y="T5"/>
                  </a:cxn>
                  <a:cxn ang="0">
                    <a:pos x="T6" y="T7"/>
                  </a:cxn>
                  <a:cxn ang="0">
                    <a:pos x="T8" y="T9"/>
                  </a:cxn>
                </a:cxnLst>
                <a:rect l="0" t="0" r="r" b="b"/>
                <a:pathLst>
                  <a:path w="313" h="256">
                    <a:moveTo>
                      <a:pt x="36" y="0"/>
                    </a:moveTo>
                    <a:lnTo>
                      <a:pt x="313" y="49"/>
                    </a:lnTo>
                    <a:lnTo>
                      <a:pt x="277" y="256"/>
                    </a:lnTo>
                    <a:lnTo>
                      <a:pt x="0" y="207"/>
                    </a:lnTo>
                    <a:lnTo>
                      <a:pt x="36" y="0"/>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98" name="Freeform 19"/>
              <p:cNvSpPr>
                <a:spLocks/>
              </p:cNvSpPr>
              <p:nvPr/>
            </p:nvSpPr>
            <p:spPr bwMode="auto">
              <a:xfrm>
                <a:off x="8793163" y="3392488"/>
                <a:ext cx="479425" cy="241300"/>
              </a:xfrm>
              <a:custGeom>
                <a:avLst/>
                <a:gdLst>
                  <a:gd name="T0" fmla="*/ 12 w 226"/>
                  <a:gd name="T1" fmla="*/ 0 h 114"/>
                  <a:gd name="T2" fmla="*/ 0 w 226"/>
                  <a:gd name="T3" fmla="*/ 62 h 114"/>
                  <a:gd name="T4" fmla="*/ 95 w 226"/>
                  <a:gd name="T5" fmla="*/ 110 h 114"/>
                  <a:gd name="T6" fmla="*/ 118 w 226"/>
                  <a:gd name="T7" fmla="*/ 114 h 114"/>
                  <a:gd name="T8" fmla="*/ 220 w 226"/>
                  <a:gd name="T9" fmla="*/ 91 h 114"/>
                  <a:gd name="T10" fmla="*/ 226 w 226"/>
                  <a:gd name="T11" fmla="*/ 38 h 114"/>
                  <a:gd name="T12" fmla="*/ 12 w 226"/>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26" h="114">
                    <a:moveTo>
                      <a:pt x="12" y="0"/>
                    </a:moveTo>
                    <a:cubicBezTo>
                      <a:pt x="0" y="62"/>
                      <a:pt x="0" y="62"/>
                      <a:pt x="0" y="62"/>
                    </a:cubicBezTo>
                    <a:cubicBezTo>
                      <a:pt x="95" y="110"/>
                      <a:pt x="95" y="110"/>
                      <a:pt x="95" y="110"/>
                    </a:cubicBezTo>
                    <a:cubicBezTo>
                      <a:pt x="118" y="114"/>
                      <a:pt x="118" y="114"/>
                      <a:pt x="118" y="114"/>
                    </a:cubicBezTo>
                    <a:cubicBezTo>
                      <a:pt x="220" y="91"/>
                      <a:pt x="220" y="91"/>
                      <a:pt x="220" y="91"/>
                    </a:cubicBezTo>
                    <a:cubicBezTo>
                      <a:pt x="226" y="38"/>
                      <a:pt x="226" y="38"/>
                      <a:pt x="226" y="38"/>
                    </a:cubicBezTo>
                    <a:cubicBezTo>
                      <a:pt x="158" y="23"/>
                      <a:pt x="82" y="11"/>
                      <a:pt x="12" y="0"/>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99" name="Freeform 21"/>
              <p:cNvSpPr>
                <a:spLocks/>
              </p:cNvSpPr>
              <p:nvPr/>
            </p:nvSpPr>
            <p:spPr bwMode="auto">
              <a:xfrm>
                <a:off x="9213851" y="3302001"/>
                <a:ext cx="976313" cy="1103313"/>
              </a:xfrm>
              <a:custGeom>
                <a:avLst/>
                <a:gdLst>
                  <a:gd name="T0" fmla="*/ 249 w 461"/>
                  <a:gd name="T1" fmla="*/ 26 h 521"/>
                  <a:gd name="T2" fmla="*/ 415 w 461"/>
                  <a:gd name="T3" fmla="*/ 108 h 521"/>
                  <a:gd name="T4" fmla="*/ 331 w 461"/>
                  <a:gd name="T5" fmla="*/ 266 h 521"/>
                  <a:gd name="T6" fmla="*/ 397 w 461"/>
                  <a:gd name="T7" fmla="*/ 292 h 521"/>
                  <a:gd name="T8" fmla="*/ 299 w 461"/>
                  <a:gd name="T9" fmla="*/ 291 h 521"/>
                  <a:gd name="T10" fmla="*/ 298 w 461"/>
                  <a:gd name="T11" fmla="*/ 288 h 521"/>
                  <a:gd name="T12" fmla="*/ 285 w 461"/>
                  <a:gd name="T13" fmla="*/ 290 h 521"/>
                  <a:gd name="T14" fmla="*/ 342 w 461"/>
                  <a:gd name="T15" fmla="*/ 97 h 521"/>
                  <a:gd name="T16" fmla="*/ 203 w 461"/>
                  <a:gd name="T17" fmla="*/ 109 h 521"/>
                  <a:gd name="T18" fmla="*/ 88 w 461"/>
                  <a:gd name="T19" fmla="*/ 452 h 521"/>
                  <a:gd name="T20" fmla="*/ 76 w 461"/>
                  <a:gd name="T21" fmla="*/ 462 h 521"/>
                  <a:gd name="T22" fmla="*/ 3 w 461"/>
                  <a:gd name="T23" fmla="*/ 518 h 521"/>
                  <a:gd name="T24" fmla="*/ 38 w 461"/>
                  <a:gd name="T25" fmla="*/ 440 h 521"/>
                  <a:gd name="T26" fmla="*/ 120 w 461"/>
                  <a:gd name="T27" fmla="*/ 17 h 521"/>
                  <a:gd name="T28" fmla="*/ 249 w 461"/>
                  <a:gd name="T29" fmla="*/ 2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 h="521">
                    <a:moveTo>
                      <a:pt x="249" y="26"/>
                    </a:moveTo>
                    <a:cubicBezTo>
                      <a:pt x="305" y="37"/>
                      <a:pt x="461" y="0"/>
                      <a:pt x="415" y="108"/>
                    </a:cubicBezTo>
                    <a:cubicBezTo>
                      <a:pt x="385" y="178"/>
                      <a:pt x="359" y="215"/>
                      <a:pt x="331" y="266"/>
                    </a:cubicBezTo>
                    <a:cubicBezTo>
                      <a:pt x="349" y="273"/>
                      <a:pt x="401" y="291"/>
                      <a:pt x="397" y="292"/>
                    </a:cubicBezTo>
                    <a:cubicBezTo>
                      <a:pt x="390" y="295"/>
                      <a:pt x="300" y="297"/>
                      <a:pt x="299" y="291"/>
                    </a:cubicBezTo>
                    <a:cubicBezTo>
                      <a:pt x="299" y="291"/>
                      <a:pt x="300" y="297"/>
                      <a:pt x="298" y="288"/>
                    </a:cubicBezTo>
                    <a:cubicBezTo>
                      <a:pt x="285" y="290"/>
                      <a:pt x="285" y="290"/>
                      <a:pt x="285" y="290"/>
                    </a:cubicBezTo>
                    <a:cubicBezTo>
                      <a:pt x="266" y="250"/>
                      <a:pt x="368" y="99"/>
                      <a:pt x="342" y="97"/>
                    </a:cubicBezTo>
                    <a:cubicBezTo>
                      <a:pt x="282" y="93"/>
                      <a:pt x="210" y="110"/>
                      <a:pt x="203" y="109"/>
                    </a:cubicBezTo>
                    <a:cubicBezTo>
                      <a:pt x="198" y="109"/>
                      <a:pt x="156" y="224"/>
                      <a:pt x="88" y="452"/>
                    </a:cubicBezTo>
                    <a:cubicBezTo>
                      <a:pt x="76" y="462"/>
                      <a:pt x="76" y="462"/>
                      <a:pt x="76" y="462"/>
                    </a:cubicBezTo>
                    <a:cubicBezTo>
                      <a:pt x="75" y="469"/>
                      <a:pt x="13" y="521"/>
                      <a:pt x="3" y="518"/>
                    </a:cubicBezTo>
                    <a:cubicBezTo>
                      <a:pt x="0" y="517"/>
                      <a:pt x="25" y="459"/>
                      <a:pt x="38" y="440"/>
                    </a:cubicBezTo>
                    <a:cubicBezTo>
                      <a:pt x="86" y="230"/>
                      <a:pt x="103" y="126"/>
                      <a:pt x="120" y="17"/>
                    </a:cubicBezTo>
                    <a:lnTo>
                      <a:pt x="249" y="26"/>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00" name="Freeform 22"/>
              <p:cNvSpPr>
                <a:spLocks/>
              </p:cNvSpPr>
              <p:nvPr/>
            </p:nvSpPr>
            <p:spPr bwMode="auto">
              <a:xfrm>
                <a:off x="9459913" y="3348038"/>
                <a:ext cx="306388" cy="74613"/>
              </a:xfrm>
              <a:custGeom>
                <a:avLst/>
                <a:gdLst>
                  <a:gd name="T0" fmla="*/ 3 w 145"/>
                  <a:gd name="T1" fmla="*/ 10 h 35"/>
                  <a:gd name="T2" fmla="*/ 88 w 145"/>
                  <a:gd name="T3" fmla="*/ 12 h 35"/>
                  <a:gd name="T4" fmla="*/ 143 w 145"/>
                  <a:gd name="T5" fmla="*/ 0 h 35"/>
                  <a:gd name="T6" fmla="*/ 141 w 145"/>
                  <a:gd name="T7" fmla="*/ 20 h 35"/>
                  <a:gd name="T8" fmla="*/ 75 w 145"/>
                  <a:gd name="T9" fmla="*/ 35 h 35"/>
                  <a:gd name="T10" fmla="*/ 0 w 145"/>
                  <a:gd name="T11" fmla="*/ 28 h 35"/>
                  <a:gd name="T12" fmla="*/ 3 w 145"/>
                  <a:gd name="T13" fmla="*/ 10 h 35"/>
                </a:gdLst>
                <a:ahLst/>
                <a:cxnLst>
                  <a:cxn ang="0">
                    <a:pos x="T0" y="T1"/>
                  </a:cxn>
                  <a:cxn ang="0">
                    <a:pos x="T2" y="T3"/>
                  </a:cxn>
                  <a:cxn ang="0">
                    <a:pos x="T4" y="T5"/>
                  </a:cxn>
                  <a:cxn ang="0">
                    <a:pos x="T6" y="T7"/>
                  </a:cxn>
                  <a:cxn ang="0">
                    <a:pos x="T8" y="T9"/>
                  </a:cxn>
                  <a:cxn ang="0">
                    <a:pos x="T10" y="T11"/>
                  </a:cxn>
                  <a:cxn ang="0">
                    <a:pos x="T12" y="T13"/>
                  </a:cxn>
                </a:cxnLst>
                <a:rect l="0" t="0" r="r" b="b"/>
                <a:pathLst>
                  <a:path w="145" h="35">
                    <a:moveTo>
                      <a:pt x="3" y="10"/>
                    </a:moveTo>
                    <a:cubicBezTo>
                      <a:pt x="9" y="11"/>
                      <a:pt x="57" y="16"/>
                      <a:pt x="88" y="12"/>
                    </a:cubicBezTo>
                    <a:cubicBezTo>
                      <a:pt x="119" y="9"/>
                      <a:pt x="143" y="0"/>
                      <a:pt x="143" y="0"/>
                    </a:cubicBezTo>
                    <a:cubicBezTo>
                      <a:pt x="143" y="0"/>
                      <a:pt x="145" y="19"/>
                      <a:pt x="141" y="20"/>
                    </a:cubicBezTo>
                    <a:cubicBezTo>
                      <a:pt x="136" y="21"/>
                      <a:pt x="127" y="35"/>
                      <a:pt x="75" y="35"/>
                    </a:cubicBezTo>
                    <a:cubicBezTo>
                      <a:pt x="22" y="35"/>
                      <a:pt x="0" y="28"/>
                      <a:pt x="0" y="28"/>
                    </a:cubicBezTo>
                    <a:lnTo>
                      <a:pt x="3" y="1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01" name="Freeform 23"/>
              <p:cNvSpPr>
                <a:spLocks/>
              </p:cNvSpPr>
              <p:nvPr/>
            </p:nvSpPr>
            <p:spPr bwMode="auto">
              <a:xfrm>
                <a:off x="9440863" y="2765426"/>
                <a:ext cx="322263" cy="663575"/>
              </a:xfrm>
              <a:custGeom>
                <a:avLst/>
                <a:gdLst>
                  <a:gd name="T0" fmla="*/ 87 w 152"/>
                  <a:gd name="T1" fmla="*/ 0 h 313"/>
                  <a:gd name="T2" fmla="*/ 101 w 152"/>
                  <a:gd name="T3" fmla="*/ 17 h 313"/>
                  <a:gd name="T4" fmla="*/ 152 w 152"/>
                  <a:gd name="T5" fmla="*/ 281 h 313"/>
                  <a:gd name="T6" fmla="*/ 0 w 152"/>
                  <a:gd name="T7" fmla="*/ 293 h 313"/>
                  <a:gd name="T8" fmla="*/ 4 w 152"/>
                  <a:gd name="T9" fmla="*/ 18 h 313"/>
                  <a:gd name="T10" fmla="*/ 32 w 152"/>
                  <a:gd name="T11" fmla="*/ 14 h 313"/>
                  <a:gd name="T12" fmla="*/ 87 w 152"/>
                  <a:gd name="T13" fmla="*/ 0 h 313"/>
                </a:gdLst>
                <a:ahLst/>
                <a:cxnLst>
                  <a:cxn ang="0">
                    <a:pos x="T0" y="T1"/>
                  </a:cxn>
                  <a:cxn ang="0">
                    <a:pos x="T2" y="T3"/>
                  </a:cxn>
                  <a:cxn ang="0">
                    <a:pos x="T4" y="T5"/>
                  </a:cxn>
                  <a:cxn ang="0">
                    <a:pos x="T6" y="T7"/>
                  </a:cxn>
                  <a:cxn ang="0">
                    <a:pos x="T8" y="T9"/>
                  </a:cxn>
                  <a:cxn ang="0">
                    <a:pos x="T10" y="T11"/>
                  </a:cxn>
                  <a:cxn ang="0">
                    <a:pos x="T12" y="T13"/>
                  </a:cxn>
                </a:cxnLst>
                <a:rect l="0" t="0" r="r" b="b"/>
                <a:pathLst>
                  <a:path w="152" h="313">
                    <a:moveTo>
                      <a:pt x="87" y="0"/>
                    </a:moveTo>
                    <a:cubicBezTo>
                      <a:pt x="93" y="9"/>
                      <a:pt x="101" y="17"/>
                      <a:pt x="101" y="17"/>
                    </a:cubicBezTo>
                    <a:cubicBezTo>
                      <a:pt x="148" y="25"/>
                      <a:pt x="148" y="237"/>
                      <a:pt x="152" y="281"/>
                    </a:cubicBezTo>
                    <a:cubicBezTo>
                      <a:pt x="141" y="313"/>
                      <a:pt x="18" y="302"/>
                      <a:pt x="0" y="293"/>
                    </a:cubicBezTo>
                    <a:cubicBezTo>
                      <a:pt x="11" y="196"/>
                      <a:pt x="27" y="112"/>
                      <a:pt x="4" y="18"/>
                    </a:cubicBezTo>
                    <a:cubicBezTo>
                      <a:pt x="21" y="16"/>
                      <a:pt x="32" y="14"/>
                      <a:pt x="32" y="14"/>
                    </a:cubicBezTo>
                    <a:cubicBezTo>
                      <a:pt x="87" y="0"/>
                      <a:pt x="87" y="0"/>
                      <a:pt x="87" y="0"/>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02" name="Freeform 24"/>
              <p:cNvSpPr>
                <a:spLocks/>
              </p:cNvSpPr>
              <p:nvPr/>
            </p:nvSpPr>
            <p:spPr bwMode="auto">
              <a:xfrm>
                <a:off x="9472613" y="2754313"/>
                <a:ext cx="174625" cy="44450"/>
              </a:xfrm>
              <a:custGeom>
                <a:avLst/>
                <a:gdLst>
                  <a:gd name="T0" fmla="*/ 4 w 110"/>
                  <a:gd name="T1" fmla="*/ 28 h 28"/>
                  <a:gd name="T2" fmla="*/ 0 w 110"/>
                  <a:gd name="T3" fmla="*/ 8 h 28"/>
                  <a:gd name="T4" fmla="*/ 97 w 110"/>
                  <a:gd name="T5" fmla="*/ 0 h 28"/>
                  <a:gd name="T6" fmla="*/ 110 w 110"/>
                  <a:gd name="T7" fmla="*/ 26 h 28"/>
                  <a:gd name="T8" fmla="*/ 4 w 110"/>
                  <a:gd name="T9" fmla="*/ 28 h 28"/>
                </a:gdLst>
                <a:ahLst/>
                <a:cxnLst>
                  <a:cxn ang="0">
                    <a:pos x="T0" y="T1"/>
                  </a:cxn>
                  <a:cxn ang="0">
                    <a:pos x="T2" y="T3"/>
                  </a:cxn>
                  <a:cxn ang="0">
                    <a:pos x="T4" y="T5"/>
                  </a:cxn>
                  <a:cxn ang="0">
                    <a:pos x="T6" y="T7"/>
                  </a:cxn>
                  <a:cxn ang="0">
                    <a:pos x="T8" y="T9"/>
                  </a:cxn>
                </a:cxnLst>
                <a:rect l="0" t="0" r="r" b="b"/>
                <a:pathLst>
                  <a:path w="110" h="28">
                    <a:moveTo>
                      <a:pt x="4" y="28"/>
                    </a:moveTo>
                    <a:lnTo>
                      <a:pt x="0" y="8"/>
                    </a:lnTo>
                    <a:lnTo>
                      <a:pt x="97" y="0"/>
                    </a:lnTo>
                    <a:lnTo>
                      <a:pt x="110" y="26"/>
                    </a:lnTo>
                    <a:lnTo>
                      <a:pt x="4" y="28"/>
                    </a:lnTo>
                    <a:close/>
                  </a:path>
                </a:pathLst>
              </a:custGeom>
              <a:solidFill>
                <a:srgbClr val="A6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03" name="Freeform 25"/>
              <p:cNvSpPr>
                <a:spLocks/>
              </p:cNvSpPr>
              <p:nvPr/>
            </p:nvSpPr>
            <p:spPr bwMode="auto">
              <a:xfrm>
                <a:off x="9331326" y="2506663"/>
                <a:ext cx="306388" cy="334963"/>
              </a:xfrm>
              <a:custGeom>
                <a:avLst/>
                <a:gdLst>
                  <a:gd name="T0" fmla="*/ 20 w 144"/>
                  <a:gd name="T1" fmla="*/ 35 h 158"/>
                  <a:gd name="T2" fmla="*/ 76 w 144"/>
                  <a:gd name="T3" fmla="*/ 6 h 158"/>
                  <a:gd name="T4" fmla="*/ 89 w 144"/>
                  <a:gd name="T5" fmla="*/ 17 h 158"/>
                  <a:gd name="T6" fmla="*/ 116 w 144"/>
                  <a:gd name="T7" fmla="*/ 16 h 158"/>
                  <a:gd name="T8" fmla="*/ 119 w 144"/>
                  <a:gd name="T9" fmla="*/ 30 h 158"/>
                  <a:gd name="T10" fmla="*/ 139 w 144"/>
                  <a:gd name="T11" fmla="*/ 60 h 158"/>
                  <a:gd name="T12" fmla="*/ 125 w 144"/>
                  <a:gd name="T13" fmla="*/ 106 h 158"/>
                  <a:gd name="T14" fmla="*/ 138 w 144"/>
                  <a:gd name="T15" fmla="*/ 122 h 158"/>
                  <a:gd name="T16" fmla="*/ 138 w 144"/>
                  <a:gd name="T17" fmla="*/ 122 h 158"/>
                  <a:gd name="T18" fmla="*/ 134 w 144"/>
                  <a:gd name="T19" fmla="*/ 158 h 158"/>
                  <a:gd name="T20" fmla="*/ 69 w 144"/>
                  <a:gd name="T21" fmla="*/ 138 h 158"/>
                  <a:gd name="T22" fmla="*/ 67 w 144"/>
                  <a:gd name="T23" fmla="*/ 122 h 158"/>
                  <a:gd name="T24" fmla="*/ 58 w 144"/>
                  <a:gd name="T25" fmla="*/ 112 h 158"/>
                  <a:gd name="T26" fmla="*/ 20 w 144"/>
                  <a:gd name="T27" fmla="*/ 3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58">
                    <a:moveTo>
                      <a:pt x="20" y="35"/>
                    </a:moveTo>
                    <a:cubicBezTo>
                      <a:pt x="37" y="6"/>
                      <a:pt x="44" y="0"/>
                      <a:pt x="76" y="6"/>
                    </a:cubicBezTo>
                    <a:cubicBezTo>
                      <a:pt x="78" y="7"/>
                      <a:pt x="87" y="17"/>
                      <a:pt x="89" y="17"/>
                    </a:cubicBezTo>
                    <a:cubicBezTo>
                      <a:pt x="96" y="17"/>
                      <a:pt x="104" y="16"/>
                      <a:pt x="116" y="16"/>
                    </a:cubicBezTo>
                    <a:cubicBezTo>
                      <a:pt x="119" y="30"/>
                      <a:pt x="119" y="30"/>
                      <a:pt x="119" y="30"/>
                    </a:cubicBezTo>
                    <a:cubicBezTo>
                      <a:pt x="119" y="30"/>
                      <a:pt x="135" y="51"/>
                      <a:pt x="139" y="60"/>
                    </a:cubicBezTo>
                    <a:cubicBezTo>
                      <a:pt x="144" y="68"/>
                      <a:pt x="123" y="97"/>
                      <a:pt x="125" y="106"/>
                    </a:cubicBezTo>
                    <a:cubicBezTo>
                      <a:pt x="127" y="115"/>
                      <a:pt x="135" y="118"/>
                      <a:pt x="138" y="122"/>
                    </a:cubicBezTo>
                    <a:cubicBezTo>
                      <a:pt x="138" y="122"/>
                      <a:pt x="138" y="122"/>
                      <a:pt x="138" y="122"/>
                    </a:cubicBezTo>
                    <a:cubicBezTo>
                      <a:pt x="134" y="158"/>
                      <a:pt x="134" y="158"/>
                      <a:pt x="134" y="158"/>
                    </a:cubicBezTo>
                    <a:cubicBezTo>
                      <a:pt x="134" y="158"/>
                      <a:pt x="66" y="143"/>
                      <a:pt x="69" y="138"/>
                    </a:cubicBezTo>
                    <a:cubicBezTo>
                      <a:pt x="71" y="135"/>
                      <a:pt x="67" y="122"/>
                      <a:pt x="67" y="122"/>
                    </a:cubicBezTo>
                    <a:cubicBezTo>
                      <a:pt x="62" y="113"/>
                      <a:pt x="62" y="113"/>
                      <a:pt x="58" y="112"/>
                    </a:cubicBezTo>
                    <a:cubicBezTo>
                      <a:pt x="21" y="106"/>
                      <a:pt x="0" y="69"/>
                      <a:pt x="20" y="35"/>
                    </a:cubicBezTo>
                    <a:close/>
                  </a:path>
                </a:pathLst>
              </a:custGeom>
              <a:solidFill>
                <a:srgbClr val="EFB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04" name="Freeform 26"/>
              <p:cNvSpPr>
                <a:spLocks/>
              </p:cNvSpPr>
              <p:nvPr/>
            </p:nvSpPr>
            <p:spPr bwMode="auto">
              <a:xfrm>
                <a:off x="9436101" y="2633663"/>
                <a:ext cx="201613" cy="196850"/>
              </a:xfrm>
              <a:custGeom>
                <a:avLst/>
                <a:gdLst>
                  <a:gd name="T0" fmla="*/ 90 w 95"/>
                  <a:gd name="T1" fmla="*/ 0 h 93"/>
                  <a:gd name="T2" fmla="*/ 76 w 95"/>
                  <a:gd name="T3" fmla="*/ 46 h 93"/>
                  <a:gd name="T4" fmla="*/ 89 w 95"/>
                  <a:gd name="T5" fmla="*/ 62 h 93"/>
                  <a:gd name="T6" fmla="*/ 89 w 95"/>
                  <a:gd name="T7" fmla="*/ 62 h 93"/>
                  <a:gd name="T8" fmla="*/ 86 w 95"/>
                  <a:gd name="T9" fmla="*/ 88 h 93"/>
                  <a:gd name="T10" fmla="*/ 59 w 95"/>
                  <a:gd name="T11" fmla="*/ 91 h 93"/>
                  <a:gd name="T12" fmla="*/ 58 w 95"/>
                  <a:gd name="T13" fmla="*/ 91 h 93"/>
                  <a:gd name="T14" fmla="*/ 20 w 95"/>
                  <a:gd name="T15" fmla="*/ 75 h 93"/>
                  <a:gd name="T16" fmla="*/ 19 w 95"/>
                  <a:gd name="T17" fmla="*/ 64 h 93"/>
                  <a:gd name="T18" fmla="*/ 11 w 95"/>
                  <a:gd name="T19" fmla="*/ 53 h 93"/>
                  <a:gd name="T20" fmla="*/ 13 w 95"/>
                  <a:gd name="T21" fmla="*/ 45 h 93"/>
                  <a:gd name="T22" fmla="*/ 0 w 95"/>
                  <a:gd name="T23" fmla="*/ 29 h 93"/>
                  <a:gd name="T24" fmla="*/ 6 w 95"/>
                  <a:gd name="T25" fmla="*/ 24 h 93"/>
                  <a:gd name="T26" fmla="*/ 20 w 95"/>
                  <a:gd name="T27" fmla="*/ 32 h 93"/>
                  <a:gd name="T28" fmla="*/ 90 w 95"/>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93">
                    <a:moveTo>
                      <a:pt x="90" y="0"/>
                    </a:moveTo>
                    <a:cubicBezTo>
                      <a:pt x="95" y="8"/>
                      <a:pt x="74" y="37"/>
                      <a:pt x="76" y="46"/>
                    </a:cubicBezTo>
                    <a:cubicBezTo>
                      <a:pt x="78" y="55"/>
                      <a:pt x="86" y="58"/>
                      <a:pt x="89" y="62"/>
                    </a:cubicBezTo>
                    <a:cubicBezTo>
                      <a:pt x="89" y="62"/>
                      <a:pt x="89" y="62"/>
                      <a:pt x="89" y="62"/>
                    </a:cubicBezTo>
                    <a:cubicBezTo>
                      <a:pt x="86" y="88"/>
                      <a:pt x="86" y="88"/>
                      <a:pt x="86" y="88"/>
                    </a:cubicBezTo>
                    <a:cubicBezTo>
                      <a:pt x="75" y="91"/>
                      <a:pt x="64" y="93"/>
                      <a:pt x="59" y="91"/>
                    </a:cubicBezTo>
                    <a:cubicBezTo>
                      <a:pt x="58" y="91"/>
                      <a:pt x="58" y="91"/>
                      <a:pt x="58" y="91"/>
                    </a:cubicBezTo>
                    <a:cubicBezTo>
                      <a:pt x="51" y="89"/>
                      <a:pt x="33" y="81"/>
                      <a:pt x="20" y="75"/>
                    </a:cubicBezTo>
                    <a:cubicBezTo>
                      <a:pt x="20" y="70"/>
                      <a:pt x="19" y="64"/>
                      <a:pt x="19" y="64"/>
                    </a:cubicBezTo>
                    <a:cubicBezTo>
                      <a:pt x="17" y="62"/>
                      <a:pt x="16" y="54"/>
                      <a:pt x="11" y="53"/>
                    </a:cubicBezTo>
                    <a:cubicBezTo>
                      <a:pt x="12" y="50"/>
                      <a:pt x="13" y="48"/>
                      <a:pt x="13" y="45"/>
                    </a:cubicBezTo>
                    <a:cubicBezTo>
                      <a:pt x="14" y="43"/>
                      <a:pt x="0" y="29"/>
                      <a:pt x="0" y="29"/>
                    </a:cubicBezTo>
                    <a:cubicBezTo>
                      <a:pt x="0" y="29"/>
                      <a:pt x="6" y="29"/>
                      <a:pt x="6" y="24"/>
                    </a:cubicBezTo>
                    <a:cubicBezTo>
                      <a:pt x="10" y="27"/>
                      <a:pt x="16" y="32"/>
                      <a:pt x="20" y="32"/>
                    </a:cubicBezTo>
                    <a:cubicBezTo>
                      <a:pt x="45" y="35"/>
                      <a:pt x="76" y="2"/>
                      <a:pt x="90" y="0"/>
                    </a:cubicBezTo>
                    <a:close/>
                  </a:path>
                </a:pathLst>
              </a:custGeom>
              <a:solidFill>
                <a:srgbClr val="EEB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05" name="Freeform 27"/>
              <p:cNvSpPr>
                <a:spLocks/>
              </p:cNvSpPr>
              <p:nvPr/>
            </p:nvSpPr>
            <p:spPr bwMode="auto">
              <a:xfrm>
                <a:off x="9512301" y="2786063"/>
                <a:ext cx="88900" cy="61913"/>
              </a:xfrm>
              <a:custGeom>
                <a:avLst/>
                <a:gdLst>
                  <a:gd name="T0" fmla="*/ 0 w 42"/>
                  <a:gd name="T1" fmla="*/ 21 h 29"/>
                  <a:gd name="T2" fmla="*/ 9 w 42"/>
                  <a:gd name="T3" fmla="*/ 0 h 29"/>
                  <a:gd name="T4" fmla="*/ 34 w 42"/>
                  <a:gd name="T5" fmla="*/ 7 h 29"/>
                  <a:gd name="T6" fmla="*/ 41 w 42"/>
                  <a:gd name="T7" fmla="*/ 29 h 29"/>
                  <a:gd name="T8" fmla="*/ 0 w 42"/>
                  <a:gd name="T9" fmla="*/ 21 h 29"/>
                </a:gdLst>
                <a:ahLst/>
                <a:cxnLst>
                  <a:cxn ang="0">
                    <a:pos x="T0" y="T1"/>
                  </a:cxn>
                  <a:cxn ang="0">
                    <a:pos x="T2" y="T3"/>
                  </a:cxn>
                  <a:cxn ang="0">
                    <a:pos x="T4" y="T5"/>
                  </a:cxn>
                  <a:cxn ang="0">
                    <a:pos x="T6" y="T7"/>
                  </a:cxn>
                  <a:cxn ang="0">
                    <a:pos x="T8" y="T9"/>
                  </a:cxn>
                </a:cxnLst>
                <a:rect l="0" t="0" r="r" b="b"/>
                <a:pathLst>
                  <a:path w="42" h="29">
                    <a:moveTo>
                      <a:pt x="0" y="21"/>
                    </a:moveTo>
                    <a:cubicBezTo>
                      <a:pt x="3" y="14"/>
                      <a:pt x="6" y="8"/>
                      <a:pt x="9" y="0"/>
                    </a:cubicBezTo>
                    <a:cubicBezTo>
                      <a:pt x="17" y="3"/>
                      <a:pt x="32" y="7"/>
                      <a:pt x="34" y="7"/>
                    </a:cubicBezTo>
                    <a:cubicBezTo>
                      <a:pt x="34" y="7"/>
                      <a:pt x="42" y="29"/>
                      <a:pt x="41" y="29"/>
                    </a:cubicBezTo>
                    <a:lnTo>
                      <a:pt x="0" y="21"/>
                    </a:lnTo>
                    <a:close/>
                  </a:path>
                </a:pathLst>
              </a:custGeom>
              <a:solidFill>
                <a:srgbClr val="A6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06" name="Freeform 28"/>
              <p:cNvSpPr>
                <a:spLocks/>
              </p:cNvSpPr>
              <p:nvPr/>
            </p:nvSpPr>
            <p:spPr bwMode="auto">
              <a:xfrm>
                <a:off x="9355138" y="2803526"/>
                <a:ext cx="228600" cy="690563"/>
              </a:xfrm>
              <a:custGeom>
                <a:avLst/>
                <a:gdLst>
                  <a:gd name="T0" fmla="*/ 83 w 108"/>
                  <a:gd name="T1" fmla="*/ 8 h 326"/>
                  <a:gd name="T2" fmla="*/ 57 w 108"/>
                  <a:gd name="T3" fmla="*/ 326 h 326"/>
                  <a:gd name="T4" fmla="*/ 0 w 108"/>
                  <a:gd name="T5" fmla="*/ 304 h 326"/>
                  <a:gd name="T6" fmla="*/ 24 w 108"/>
                  <a:gd name="T7" fmla="*/ 74 h 326"/>
                  <a:gd name="T8" fmla="*/ 44 w 108"/>
                  <a:gd name="T9" fmla="*/ 0 h 326"/>
                  <a:gd name="T10" fmla="*/ 47 w 108"/>
                  <a:gd name="T11" fmla="*/ 0 h 326"/>
                  <a:gd name="T12" fmla="*/ 83 w 108"/>
                  <a:gd name="T13" fmla="*/ 8 h 326"/>
                </a:gdLst>
                <a:ahLst/>
                <a:cxnLst>
                  <a:cxn ang="0">
                    <a:pos x="T0" y="T1"/>
                  </a:cxn>
                  <a:cxn ang="0">
                    <a:pos x="T2" y="T3"/>
                  </a:cxn>
                  <a:cxn ang="0">
                    <a:pos x="T4" y="T5"/>
                  </a:cxn>
                  <a:cxn ang="0">
                    <a:pos x="T6" y="T7"/>
                  </a:cxn>
                  <a:cxn ang="0">
                    <a:pos x="T8" y="T9"/>
                  </a:cxn>
                  <a:cxn ang="0">
                    <a:pos x="T10" y="T11"/>
                  </a:cxn>
                  <a:cxn ang="0">
                    <a:pos x="T12" y="T13"/>
                  </a:cxn>
                </a:cxnLst>
                <a:rect l="0" t="0" r="r" b="b"/>
                <a:pathLst>
                  <a:path w="108" h="326">
                    <a:moveTo>
                      <a:pt x="83" y="8"/>
                    </a:moveTo>
                    <a:cubicBezTo>
                      <a:pt x="108" y="14"/>
                      <a:pt x="57" y="326"/>
                      <a:pt x="57" y="326"/>
                    </a:cubicBezTo>
                    <a:cubicBezTo>
                      <a:pt x="52" y="320"/>
                      <a:pt x="22" y="318"/>
                      <a:pt x="0" y="304"/>
                    </a:cubicBezTo>
                    <a:cubicBezTo>
                      <a:pt x="24" y="74"/>
                      <a:pt x="24" y="74"/>
                      <a:pt x="24" y="74"/>
                    </a:cubicBezTo>
                    <a:cubicBezTo>
                      <a:pt x="44" y="0"/>
                      <a:pt x="44" y="0"/>
                      <a:pt x="44" y="0"/>
                    </a:cubicBezTo>
                    <a:cubicBezTo>
                      <a:pt x="45" y="0"/>
                      <a:pt x="46" y="0"/>
                      <a:pt x="47" y="0"/>
                    </a:cubicBezTo>
                    <a:lnTo>
                      <a:pt x="83" y="8"/>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07" name="Freeform 29"/>
              <p:cNvSpPr>
                <a:spLocks/>
              </p:cNvSpPr>
              <p:nvPr/>
            </p:nvSpPr>
            <p:spPr bwMode="auto">
              <a:xfrm>
                <a:off x="8994776" y="3279776"/>
                <a:ext cx="131763" cy="149225"/>
              </a:xfrm>
              <a:custGeom>
                <a:avLst/>
                <a:gdLst>
                  <a:gd name="T0" fmla="*/ 40 w 62"/>
                  <a:gd name="T1" fmla="*/ 0 h 70"/>
                  <a:gd name="T2" fmla="*/ 50 w 62"/>
                  <a:gd name="T3" fmla="*/ 19 h 70"/>
                  <a:gd name="T4" fmla="*/ 52 w 62"/>
                  <a:gd name="T5" fmla="*/ 33 h 70"/>
                  <a:gd name="T6" fmla="*/ 60 w 62"/>
                  <a:gd name="T7" fmla="*/ 42 h 70"/>
                  <a:gd name="T8" fmla="*/ 54 w 62"/>
                  <a:gd name="T9" fmla="*/ 58 h 70"/>
                  <a:gd name="T10" fmla="*/ 49 w 62"/>
                  <a:gd name="T11" fmla="*/ 59 h 70"/>
                  <a:gd name="T12" fmla="*/ 43 w 62"/>
                  <a:gd name="T13" fmla="*/ 66 h 70"/>
                  <a:gd name="T14" fmla="*/ 35 w 62"/>
                  <a:gd name="T15" fmla="*/ 66 h 70"/>
                  <a:gd name="T16" fmla="*/ 27 w 62"/>
                  <a:gd name="T17" fmla="*/ 69 h 70"/>
                  <a:gd name="T18" fmla="*/ 5 w 62"/>
                  <a:gd name="T19" fmla="*/ 59 h 70"/>
                  <a:gd name="T20" fmla="*/ 4 w 62"/>
                  <a:gd name="T21" fmla="*/ 33 h 70"/>
                  <a:gd name="T22" fmla="*/ 16 w 62"/>
                  <a:gd name="T23" fmla="*/ 9 h 70"/>
                  <a:gd name="T24" fmla="*/ 40 w 62"/>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0">
                    <a:moveTo>
                      <a:pt x="40" y="0"/>
                    </a:moveTo>
                    <a:cubicBezTo>
                      <a:pt x="42" y="5"/>
                      <a:pt x="46" y="10"/>
                      <a:pt x="50" y="19"/>
                    </a:cubicBezTo>
                    <a:cubicBezTo>
                      <a:pt x="51" y="22"/>
                      <a:pt x="52" y="28"/>
                      <a:pt x="52" y="33"/>
                    </a:cubicBezTo>
                    <a:cubicBezTo>
                      <a:pt x="54" y="35"/>
                      <a:pt x="58" y="38"/>
                      <a:pt x="60" y="42"/>
                    </a:cubicBezTo>
                    <a:cubicBezTo>
                      <a:pt x="62" y="46"/>
                      <a:pt x="57" y="56"/>
                      <a:pt x="54" y="58"/>
                    </a:cubicBezTo>
                    <a:cubicBezTo>
                      <a:pt x="53" y="59"/>
                      <a:pt x="51" y="59"/>
                      <a:pt x="49" y="59"/>
                    </a:cubicBezTo>
                    <a:cubicBezTo>
                      <a:pt x="47" y="62"/>
                      <a:pt x="45" y="65"/>
                      <a:pt x="43" y="66"/>
                    </a:cubicBezTo>
                    <a:cubicBezTo>
                      <a:pt x="42" y="67"/>
                      <a:pt x="38" y="67"/>
                      <a:pt x="35" y="66"/>
                    </a:cubicBezTo>
                    <a:cubicBezTo>
                      <a:pt x="33" y="70"/>
                      <a:pt x="31" y="69"/>
                      <a:pt x="27" y="69"/>
                    </a:cubicBezTo>
                    <a:cubicBezTo>
                      <a:pt x="21" y="68"/>
                      <a:pt x="9" y="63"/>
                      <a:pt x="5" y="59"/>
                    </a:cubicBezTo>
                    <a:cubicBezTo>
                      <a:pt x="0" y="52"/>
                      <a:pt x="1" y="41"/>
                      <a:pt x="4" y="33"/>
                    </a:cubicBezTo>
                    <a:cubicBezTo>
                      <a:pt x="7" y="26"/>
                      <a:pt x="11" y="14"/>
                      <a:pt x="16" y="9"/>
                    </a:cubicBezTo>
                    <a:cubicBezTo>
                      <a:pt x="21" y="5"/>
                      <a:pt x="40" y="0"/>
                      <a:pt x="40" y="0"/>
                    </a:cubicBezTo>
                    <a:close/>
                  </a:path>
                </a:pathLst>
              </a:custGeom>
              <a:solidFill>
                <a:srgbClr val="EEB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08" name="Freeform 30"/>
              <p:cNvSpPr>
                <a:spLocks/>
              </p:cNvSpPr>
              <p:nvPr/>
            </p:nvSpPr>
            <p:spPr bwMode="auto">
              <a:xfrm>
                <a:off x="9018588" y="3273426"/>
                <a:ext cx="90488" cy="50800"/>
              </a:xfrm>
              <a:custGeom>
                <a:avLst/>
                <a:gdLst>
                  <a:gd name="T0" fmla="*/ 42 w 43"/>
                  <a:gd name="T1" fmla="*/ 11 h 24"/>
                  <a:gd name="T2" fmla="*/ 43 w 43"/>
                  <a:gd name="T3" fmla="*/ 14 h 24"/>
                  <a:gd name="T4" fmla="*/ 41 w 43"/>
                  <a:gd name="T5" fmla="*/ 24 h 24"/>
                  <a:gd name="T6" fmla="*/ 1 w 43"/>
                  <a:gd name="T7" fmla="*/ 15 h 24"/>
                  <a:gd name="T8" fmla="*/ 5 w 43"/>
                  <a:gd name="T9" fmla="*/ 0 h 24"/>
                  <a:gd name="T10" fmla="*/ 42 w 43"/>
                  <a:gd name="T11" fmla="*/ 11 h 24"/>
                </a:gdLst>
                <a:ahLst/>
                <a:cxnLst>
                  <a:cxn ang="0">
                    <a:pos x="T0" y="T1"/>
                  </a:cxn>
                  <a:cxn ang="0">
                    <a:pos x="T2" y="T3"/>
                  </a:cxn>
                  <a:cxn ang="0">
                    <a:pos x="T4" y="T5"/>
                  </a:cxn>
                  <a:cxn ang="0">
                    <a:pos x="T6" y="T7"/>
                  </a:cxn>
                  <a:cxn ang="0">
                    <a:pos x="T8" y="T9"/>
                  </a:cxn>
                  <a:cxn ang="0">
                    <a:pos x="T10" y="T11"/>
                  </a:cxn>
                </a:cxnLst>
                <a:rect l="0" t="0" r="r" b="b"/>
                <a:pathLst>
                  <a:path w="43" h="24">
                    <a:moveTo>
                      <a:pt x="42" y="11"/>
                    </a:moveTo>
                    <a:cubicBezTo>
                      <a:pt x="42" y="11"/>
                      <a:pt x="43" y="14"/>
                      <a:pt x="43" y="14"/>
                    </a:cubicBezTo>
                    <a:cubicBezTo>
                      <a:pt x="41" y="24"/>
                      <a:pt x="41" y="24"/>
                      <a:pt x="41" y="24"/>
                    </a:cubicBezTo>
                    <a:cubicBezTo>
                      <a:pt x="41" y="24"/>
                      <a:pt x="0" y="15"/>
                      <a:pt x="1" y="15"/>
                    </a:cubicBezTo>
                    <a:cubicBezTo>
                      <a:pt x="2" y="16"/>
                      <a:pt x="5" y="0"/>
                      <a:pt x="5" y="0"/>
                    </a:cubicBezTo>
                    <a:lnTo>
                      <a:pt x="42"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09" name="Freeform 31"/>
              <p:cNvSpPr>
                <a:spLocks/>
              </p:cNvSpPr>
              <p:nvPr/>
            </p:nvSpPr>
            <p:spPr bwMode="auto">
              <a:xfrm>
                <a:off x="9013826" y="2803526"/>
                <a:ext cx="434975" cy="511175"/>
              </a:xfrm>
              <a:custGeom>
                <a:avLst/>
                <a:gdLst>
                  <a:gd name="T0" fmla="*/ 205 w 205"/>
                  <a:gd name="T1" fmla="*/ 0 h 241"/>
                  <a:gd name="T2" fmla="*/ 0 w 205"/>
                  <a:gd name="T3" fmla="*/ 232 h 241"/>
                  <a:gd name="T4" fmla="*/ 44 w 205"/>
                  <a:gd name="T5" fmla="*/ 241 h 241"/>
                  <a:gd name="T6" fmla="*/ 195 w 205"/>
                  <a:gd name="T7" fmla="*/ 79 h 241"/>
                  <a:gd name="T8" fmla="*/ 205 w 205"/>
                  <a:gd name="T9" fmla="*/ 0 h 241"/>
                </a:gdLst>
                <a:ahLst/>
                <a:cxnLst>
                  <a:cxn ang="0">
                    <a:pos x="T0" y="T1"/>
                  </a:cxn>
                  <a:cxn ang="0">
                    <a:pos x="T2" y="T3"/>
                  </a:cxn>
                  <a:cxn ang="0">
                    <a:pos x="T4" y="T5"/>
                  </a:cxn>
                  <a:cxn ang="0">
                    <a:pos x="T6" y="T7"/>
                  </a:cxn>
                  <a:cxn ang="0">
                    <a:pos x="T8" y="T9"/>
                  </a:cxn>
                </a:cxnLst>
                <a:rect l="0" t="0" r="r" b="b"/>
                <a:pathLst>
                  <a:path w="205" h="241">
                    <a:moveTo>
                      <a:pt x="205" y="0"/>
                    </a:moveTo>
                    <a:cubicBezTo>
                      <a:pt x="149" y="15"/>
                      <a:pt x="21" y="77"/>
                      <a:pt x="0" y="232"/>
                    </a:cubicBezTo>
                    <a:cubicBezTo>
                      <a:pt x="16" y="233"/>
                      <a:pt x="29" y="238"/>
                      <a:pt x="44" y="241"/>
                    </a:cubicBezTo>
                    <a:cubicBezTo>
                      <a:pt x="66" y="127"/>
                      <a:pt x="132" y="72"/>
                      <a:pt x="195" y="79"/>
                    </a:cubicBezTo>
                    <a:lnTo>
                      <a:pt x="205" y="0"/>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10" name="Freeform 32"/>
              <p:cNvSpPr>
                <a:spLocks/>
              </p:cNvSpPr>
              <p:nvPr/>
            </p:nvSpPr>
            <p:spPr bwMode="auto">
              <a:xfrm>
                <a:off x="9461501" y="2795588"/>
                <a:ext cx="100013" cy="407988"/>
              </a:xfrm>
              <a:custGeom>
                <a:avLst/>
                <a:gdLst>
                  <a:gd name="T0" fmla="*/ 33 w 47"/>
                  <a:gd name="T1" fmla="*/ 12 h 193"/>
                  <a:gd name="T2" fmla="*/ 27 w 47"/>
                  <a:gd name="T3" fmla="*/ 193 h 193"/>
                  <a:gd name="T4" fmla="*/ 10 w 47"/>
                  <a:gd name="T5" fmla="*/ 69 h 193"/>
                  <a:gd name="T6" fmla="*/ 31 w 47"/>
                  <a:gd name="T7" fmla="*/ 64 h 193"/>
                  <a:gd name="T8" fmla="*/ 0 w 47"/>
                  <a:gd name="T9" fmla="*/ 53 h 193"/>
                  <a:gd name="T10" fmla="*/ 8 w 47"/>
                  <a:gd name="T11" fmla="*/ 0 h 193"/>
                  <a:gd name="T12" fmla="*/ 33 w 47"/>
                  <a:gd name="T13" fmla="*/ 12 h 193"/>
                </a:gdLst>
                <a:ahLst/>
                <a:cxnLst>
                  <a:cxn ang="0">
                    <a:pos x="T0" y="T1"/>
                  </a:cxn>
                  <a:cxn ang="0">
                    <a:pos x="T2" y="T3"/>
                  </a:cxn>
                  <a:cxn ang="0">
                    <a:pos x="T4" y="T5"/>
                  </a:cxn>
                  <a:cxn ang="0">
                    <a:pos x="T6" y="T7"/>
                  </a:cxn>
                  <a:cxn ang="0">
                    <a:pos x="T8" y="T9"/>
                  </a:cxn>
                  <a:cxn ang="0">
                    <a:pos x="T10" y="T11"/>
                  </a:cxn>
                  <a:cxn ang="0">
                    <a:pos x="T12" y="T13"/>
                  </a:cxn>
                </a:cxnLst>
                <a:rect l="0" t="0" r="r" b="b"/>
                <a:pathLst>
                  <a:path w="47" h="193">
                    <a:moveTo>
                      <a:pt x="33" y="12"/>
                    </a:moveTo>
                    <a:cubicBezTo>
                      <a:pt x="47" y="19"/>
                      <a:pt x="39" y="102"/>
                      <a:pt x="27" y="193"/>
                    </a:cubicBezTo>
                    <a:cubicBezTo>
                      <a:pt x="27" y="193"/>
                      <a:pt x="10" y="69"/>
                      <a:pt x="10" y="69"/>
                    </a:cubicBezTo>
                    <a:cubicBezTo>
                      <a:pt x="31" y="64"/>
                      <a:pt x="31" y="64"/>
                      <a:pt x="31" y="64"/>
                    </a:cubicBezTo>
                    <a:cubicBezTo>
                      <a:pt x="0" y="53"/>
                      <a:pt x="0" y="53"/>
                      <a:pt x="0" y="53"/>
                    </a:cubicBezTo>
                    <a:cubicBezTo>
                      <a:pt x="8" y="0"/>
                      <a:pt x="8" y="0"/>
                      <a:pt x="8" y="0"/>
                    </a:cubicBezTo>
                    <a:lnTo>
                      <a:pt x="33" y="12"/>
                    </a:lnTo>
                    <a:close/>
                  </a:path>
                </a:pathLst>
              </a:custGeom>
              <a:solidFill>
                <a:srgbClr val="4B4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11" name="Freeform 33"/>
              <p:cNvSpPr>
                <a:spLocks/>
              </p:cNvSpPr>
              <p:nvPr/>
            </p:nvSpPr>
            <p:spPr bwMode="auto">
              <a:xfrm>
                <a:off x="9883776" y="2382838"/>
                <a:ext cx="122238" cy="138113"/>
              </a:xfrm>
              <a:custGeom>
                <a:avLst/>
                <a:gdLst>
                  <a:gd name="T0" fmla="*/ 54 w 58"/>
                  <a:gd name="T1" fmla="*/ 64 h 65"/>
                  <a:gd name="T2" fmla="*/ 58 w 58"/>
                  <a:gd name="T3" fmla="*/ 38 h 65"/>
                  <a:gd name="T4" fmla="*/ 51 w 58"/>
                  <a:gd name="T5" fmla="*/ 9 h 65"/>
                  <a:gd name="T6" fmla="*/ 26 w 58"/>
                  <a:gd name="T7" fmla="*/ 0 h 65"/>
                  <a:gd name="T8" fmla="*/ 3 w 58"/>
                  <a:gd name="T9" fmla="*/ 14 h 65"/>
                  <a:gd name="T10" fmla="*/ 10 w 58"/>
                  <a:gd name="T11" fmla="*/ 38 h 65"/>
                  <a:gd name="T12" fmla="*/ 21 w 58"/>
                  <a:gd name="T13" fmla="*/ 58 h 65"/>
                  <a:gd name="T14" fmla="*/ 54 w 58"/>
                  <a:gd name="T15" fmla="*/ 64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5">
                    <a:moveTo>
                      <a:pt x="54" y="64"/>
                    </a:moveTo>
                    <a:cubicBezTo>
                      <a:pt x="54" y="58"/>
                      <a:pt x="58" y="47"/>
                      <a:pt x="58" y="38"/>
                    </a:cubicBezTo>
                    <a:cubicBezTo>
                      <a:pt x="58" y="29"/>
                      <a:pt x="51" y="13"/>
                      <a:pt x="51" y="9"/>
                    </a:cubicBezTo>
                    <a:cubicBezTo>
                      <a:pt x="50" y="5"/>
                      <a:pt x="39" y="0"/>
                      <a:pt x="26" y="0"/>
                    </a:cubicBezTo>
                    <a:cubicBezTo>
                      <a:pt x="13" y="0"/>
                      <a:pt x="6" y="6"/>
                      <a:pt x="3" y="14"/>
                    </a:cubicBezTo>
                    <a:cubicBezTo>
                      <a:pt x="0" y="22"/>
                      <a:pt x="4" y="32"/>
                      <a:pt x="10" y="38"/>
                    </a:cubicBezTo>
                    <a:cubicBezTo>
                      <a:pt x="15" y="45"/>
                      <a:pt x="21" y="51"/>
                      <a:pt x="21" y="58"/>
                    </a:cubicBezTo>
                    <a:cubicBezTo>
                      <a:pt x="22" y="65"/>
                      <a:pt x="54" y="64"/>
                      <a:pt x="54" y="64"/>
                    </a:cubicBezTo>
                    <a:close/>
                  </a:path>
                </a:pathLst>
              </a:custGeom>
              <a:solidFill>
                <a:srgbClr val="EEB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12" name="Freeform 34"/>
              <p:cNvSpPr>
                <a:spLocks/>
              </p:cNvSpPr>
              <p:nvPr/>
            </p:nvSpPr>
            <p:spPr bwMode="auto">
              <a:xfrm>
                <a:off x="9923463" y="2495551"/>
                <a:ext cx="82550" cy="42863"/>
              </a:xfrm>
              <a:custGeom>
                <a:avLst/>
                <a:gdLst>
                  <a:gd name="T0" fmla="*/ 0 w 52"/>
                  <a:gd name="T1" fmla="*/ 26 h 27"/>
                  <a:gd name="T2" fmla="*/ 0 w 52"/>
                  <a:gd name="T3" fmla="*/ 0 h 27"/>
                  <a:gd name="T4" fmla="*/ 52 w 52"/>
                  <a:gd name="T5" fmla="*/ 3 h 27"/>
                  <a:gd name="T6" fmla="*/ 48 w 52"/>
                  <a:gd name="T7" fmla="*/ 27 h 27"/>
                  <a:gd name="T8" fmla="*/ 0 w 52"/>
                  <a:gd name="T9" fmla="*/ 26 h 27"/>
                </a:gdLst>
                <a:ahLst/>
                <a:cxnLst>
                  <a:cxn ang="0">
                    <a:pos x="T0" y="T1"/>
                  </a:cxn>
                  <a:cxn ang="0">
                    <a:pos x="T2" y="T3"/>
                  </a:cxn>
                  <a:cxn ang="0">
                    <a:pos x="T4" y="T5"/>
                  </a:cxn>
                  <a:cxn ang="0">
                    <a:pos x="T6" y="T7"/>
                  </a:cxn>
                  <a:cxn ang="0">
                    <a:pos x="T8" y="T9"/>
                  </a:cxn>
                </a:cxnLst>
                <a:rect l="0" t="0" r="r" b="b"/>
                <a:pathLst>
                  <a:path w="52" h="27">
                    <a:moveTo>
                      <a:pt x="0" y="26"/>
                    </a:moveTo>
                    <a:lnTo>
                      <a:pt x="0" y="0"/>
                    </a:lnTo>
                    <a:lnTo>
                      <a:pt x="52" y="3"/>
                    </a:lnTo>
                    <a:lnTo>
                      <a:pt x="48" y="27"/>
                    </a:lnTo>
                    <a:lnTo>
                      <a:pt x="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13" name="Freeform 35"/>
              <p:cNvSpPr>
                <a:spLocks/>
              </p:cNvSpPr>
              <p:nvPr/>
            </p:nvSpPr>
            <p:spPr bwMode="auto">
              <a:xfrm>
                <a:off x="9639301" y="2501901"/>
                <a:ext cx="368300" cy="871538"/>
              </a:xfrm>
              <a:custGeom>
                <a:avLst/>
                <a:gdLst>
                  <a:gd name="T0" fmla="*/ 0 w 174"/>
                  <a:gd name="T1" fmla="*/ 133 h 411"/>
                  <a:gd name="T2" fmla="*/ 132 w 174"/>
                  <a:gd name="T3" fmla="*/ 0 h 411"/>
                  <a:gd name="T4" fmla="*/ 174 w 174"/>
                  <a:gd name="T5" fmla="*/ 4 h 411"/>
                  <a:gd name="T6" fmla="*/ 55 w 174"/>
                  <a:gd name="T7" fmla="*/ 210 h 411"/>
                  <a:gd name="T8" fmla="*/ 99 w 174"/>
                  <a:gd name="T9" fmla="*/ 407 h 411"/>
                  <a:gd name="T10" fmla="*/ 57 w 174"/>
                  <a:gd name="T11" fmla="*/ 411 h 411"/>
                  <a:gd name="T12" fmla="*/ 0 w 174"/>
                  <a:gd name="T13" fmla="*/ 133 h 411"/>
                </a:gdLst>
                <a:ahLst/>
                <a:cxnLst>
                  <a:cxn ang="0">
                    <a:pos x="T0" y="T1"/>
                  </a:cxn>
                  <a:cxn ang="0">
                    <a:pos x="T2" y="T3"/>
                  </a:cxn>
                  <a:cxn ang="0">
                    <a:pos x="T4" y="T5"/>
                  </a:cxn>
                  <a:cxn ang="0">
                    <a:pos x="T6" y="T7"/>
                  </a:cxn>
                  <a:cxn ang="0">
                    <a:pos x="T8" y="T9"/>
                  </a:cxn>
                  <a:cxn ang="0">
                    <a:pos x="T10" y="T11"/>
                  </a:cxn>
                  <a:cxn ang="0">
                    <a:pos x="T12" y="T13"/>
                  </a:cxn>
                </a:cxnLst>
                <a:rect l="0" t="0" r="r" b="b"/>
                <a:pathLst>
                  <a:path w="174" h="411">
                    <a:moveTo>
                      <a:pt x="0" y="133"/>
                    </a:moveTo>
                    <a:cubicBezTo>
                      <a:pt x="43" y="125"/>
                      <a:pt x="106" y="169"/>
                      <a:pt x="132" y="0"/>
                    </a:cubicBezTo>
                    <a:cubicBezTo>
                      <a:pt x="174" y="4"/>
                      <a:pt x="174" y="4"/>
                      <a:pt x="174" y="4"/>
                    </a:cubicBezTo>
                    <a:cubicBezTo>
                      <a:pt x="157" y="177"/>
                      <a:pt x="120" y="180"/>
                      <a:pt x="55" y="210"/>
                    </a:cubicBezTo>
                    <a:cubicBezTo>
                      <a:pt x="99" y="407"/>
                      <a:pt x="99" y="407"/>
                      <a:pt x="99" y="407"/>
                    </a:cubicBezTo>
                    <a:cubicBezTo>
                      <a:pt x="57" y="411"/>
                      <a:pt x="57" y="411"/>
                      <a:pt x="57" y="411"/>
                    </a:cubicBezTo>
                    <a:lnTo>
                      <a:pt x="0" y="133"/>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14" name="Freeform 36"/>
              <p:cNvSpPr>
                <a:spLocks/>
              </p:cNvSpPr>
              <p:nvPr/>
            </p:nvSpPr>
            <p:spPr bwMode="auto">
              <a:xfrm>
                <a:off x="9634538" y="2774951"/>
                <a:ext cx="93663" cy="384175"/>
              </a:xfrm>
              <a:custGeom>
                <a:avLst/>
                <a:gdLst>
                  <a:gd name="T0" fmla="*/ 14 w 59"/>
                  <a:gd name="T1" fmla="*/ 0 h 242"/>
                  <a:gd name="T2" fmla="*/ 14 w 59"/>
                  <a:gd name="T3" fmla="*/ 0 h 242"/>
                  <a:gd name="T4" fmla="*/ 59 w 59"/>
                  <a:gd name="T5" fmla="*/ 63 h 242"/>
                  <a:gd name="T6" fmla="*/ 28 w 59"/>
                  <a:gd name="T7" fmla="*/ 74 h 242"/>
                  <a:gd name="T8" fmla="*/ 52 w 59"/>
                  <a:gd name="T9" fmla="*/ 78 h 242"/>
                  <a:gd name="T10" fmla="*/ 51 w 59"/>
                  <a:gd name="T11" fmla="*/ 242 h 242"/>
                  <a:gd name="T12" fmla="*/ 0 w 59"/>
                  <a:gd name="T13" fmla="*/ 4 h 242"/>
                  <a:gd name="T14" fmla="*/ 14 w 59"/>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242">
                    <a:moveTo>
                      <a:pt x="14" y="0"/>
                    </a:moveTo>
                    <a:lnTo>
                      <a:pt x="14" y="0"/>
                    </a:lnTo>
                    <a:lnTo>
                      <a:pt x="59" y="63"/>
                    </a:lnTo>
                    <a:lnTo>
                      <a:pt x="28" y="74"/>
                    </a:lnTo>
                    <a:lnTo>
                      <a:pt x="52" y="78"/>
                    </a:lnTo>
                    <a:lnTo>
                      <a:pt x="51" y="242"/>
                    </a:lnTo>
                    <a:lnTo>
                      <a:pt x="0" y="4"/>
                    </a:lnTo>
                    <a:lnTo>
                      <a:pt x="14" y="0"/>
                    </a:lnTo>
                    <a:close/>
                  </a:path>
                </a:pathLst>
              </a:custGeom>
              <a:solidFill>
                <a:srgbClr val="4B4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15" name="Freeform 37"/>
              <p:cNvSpPr>
                <a:spLocks/>
              </p:cNvSpPr>
              <p:nvPr/>
            </p:nvSpPr>
            <p:spPr bwMode="auto">
              <a:xfrm>
                <a:off x="9618663" y="2781301"/>
                <a:ext cx="31750" cy="66675"/>
              </a:xfrm>
              <a:custGeom>
                <a:avLst/>
                <a:gdLst>
                  <a:gd name="T0" fmla="*/ 0 w 15"/>
                  <a:gd name="T1" fmla="*/ 5 h 31"/>
                  <a:gd name="T2" fmla="*/ 2 w 15"/>
                  <a:gd name="T3" fmla="*/ 1 h 31"/>
                  <a:gd name="T4" fmla="*/ 15 w 15"/>
                  <a:gd name="T5" fmla="*/ 15 h 31"/>
                  <a:gd name="T6" fmla="*/ 3 w 15"/>
                  <a:gd name="T7" fmla="*/ 30 h 31"/>
                  <a:gd name="T8" fmla="*/ 0 w 15"/>
                  <a:gd name="T9" fmla="*/ 5 h 31"/>
                </a:gdLst>
                <a:ahLst/>
                <a:cxnLst>
                  <a:cxn ang="0">
                    <a:pos x="T0" y="T1"/>
                  </a:cxn>
                  <a:cxn ang="0">
                    <a:pos x="T2" y="T3"/>
                  </a:cxn>
                  <a:cxn ang="0">
                    <a:pos x="T4" y="T5"/>
                  </a:cxn>
                  <a:cxn ang="0">
                    <a:pos x="T6" y="T7"/>
                  </a:cxn>
                  <a:cxn ang="0">
                    <a:pos x="T8" y="T9"/>
                  </a:cxn>
                </a:cxnLst>
                <a:rect l="0" t="0" r="r" b="b"/>
                <a:pathLst>
                  <a:path w="15" h="31">
                    <a:moveTo>
                      <a:pt x="0" y="5"/>
                    </a:moveTo>
                    <a:cubicBezTo>
                      <a:pt x="2" y="1"/>
                      <a:pt x="2" y="1"/>
                      <a:pt x="2" y="1"/>
                    </a:cubicBezTo>
                    <a:cubicBezTo>
                      <a:pt x="2" y="0"/>
                      <a:pt x="15" y="15"/>
                      <a:pt x="15" y="15"/>
                    </a:cubicBezTo>
                    <a:cubicBezTo>
                      <a:pt x="15" y="15"/>
                      <a:pt x="3" y="31"/>
                      <a:pt x="3" y="30"/>
                    </a:cubicBezTo>
                    <a:lnTo>
                      <a:pt x="0" y="5"/>
                    </a:lnTo>
                    <a:close/>
                  </a:path>
                </a:pathLst>
              </a:custGeom>
              <a:solidFill>
                <a:srgbClr val="A6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16" name="Freeform 38"/>
              <p:cNvSpPr>
                <a:spLocks/>
              </p:cNvSpPr>
              <p:nvPr/>
            </p:nvSpPr>
            <p:spPr bwMode="auto">
              <a:xfrm>
                <a:off x="9599613" y="2843213"/>
                <a:ext cx="111125" cy="530225"/>
              </a:xfrm>
              <a:custGeom>
                <a:avLst/>
                <a:gdLst>
                  <a:gd name="T0" fmla="*/ 0 w 70"/>
                  <a:gd name="T1" fmla="*/ 2 h 334"/>
                  <a:gd name="T2" fmla="*/ 18 w 70"/>
                  <a:gd name="T3" fmla="*/ 0 h 334"/>
                  <a:gd name="T4" fmla="*/ 70 w 70"/>
                  <a:gd name="T5" fmla="*/ 277 h 334"/>
                  <a:gd name="T6" fmla="*/ 52 w 70"/>
                  <a:gd name="T7" fmla="*/ 334 h 334"/>
                  <a:gd name="T8" fmla="*/ 13 w 70"/>
                  <a:gd name="T9" fmla="*/ 278 h 334"/>
                  <a:gd name="T10" fmla="*/ 0 w 70"/>
                  <a:gd name="T11" fmla="*/ 2 h 334"/>
                </a:gdLst>
                <a:ahLst/>
                <a:cxnLst>
                  <a:cxn ang="0">
                    <a:pos x="T0" y="T1"/>
                  </a:cxn>
                  <a:cxn ang="0">
                    <a:pos x="T2" y="T3"/>
                  </a:cxn>
                  <a:cxn ang="0">
                    <a:pos x="T4" y="T5"/>
                  </a:cxn>
                  <a:cxn ang="0">
                    <a:pos x="T6" y="T7"/>
                  </a:cxn>
                  <a:cxn ang="0">
                    <a:pos x="T8" y="T9"/>
                  </a:cxn>
                  <a:cxn ang="0">
                    <a:pos x="T10" y="T11"/>
                  </a:cxn>
                </a:cxnLst>
                <a:rect l="0" t="0" r="r" b="b"/>
                <a:pathLst>
                  <a:path w="70" h="334">
                    <a:moveTo>
                      <a:pt x="0" y="2"/>
                    </a:moveTo>
                    <a:lnTo>
                      <a:pt x="18" y="0"/>
                    </a:lnTo>
                    <a:lnTo>
                      <a:pt x="70" y="277"/>
                    </a:lnTo>
                    <a:lnTo>
                      <a:pt x="52" y="334"/>
                    </a:lnTo>
                    <a:lnTo>
                      <a:pt x="13" y="278"/>
                    </a:lnTo>
                    <a:lnTo>
                      <a:pt x="0" y="2"/>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17" name="Freeform 39"/>
              <p:cNvSpPr>
                <a:spLocks/>
              </p:cNvSpPr>
              <p:nvPr/>
            </p:nvSpPr>
            <p:spPr bwMode="auto">
              <a:xfrm>
                <a:off x="9567863" y="2790826"/>
                <a:ext cx="60325" cy="63500"/>
              </a:xfrm>
              <a:custGeom>
                <a:avLst/>
                <a:gdLst>
                  <a:gd name="T0" fmla="*/ 0 w 29"/>
                  <a:gd name="T1" fmla="*/ 7 h 30"/>
                  <a:gd name="T2" fmla="*/ 29 w 29"/>
                  <a:gd name="T3" fmla="*/ 0 h 30"/>
                  <a:gd name="T4" fmla="*/ 29 w 29"/>
                  <a:gd name="T5" fmla="*/ 27 h 30"/>
                  <a:gd name="T6" fmla="*/ 15 w 29"/>
                  <a:gd name="T7" fmla="*/ 30 h 30"/>
                  <a:gd name="T8" fmla="*/ 0 w 29"/>
                  <a:gd name="T9" fmla="*/ 7 h 30"/>
                </a:gdLst>
                <a:ahLst/>
                <a:cxnLst>
                  <a:cxn ang="0">
                    <a:pos x="T0" y="T1"/>
                  </a:cxn>
                  <a:cxn ang="0">
                    <a:pos x="T2" y="T3"/>
                  </a:cxn>
                  <a:cxn ang="0">
                    <a:pos x="T4" y="T5"/>
                  </a:cxn>
                  <a:cxn ang="0">
                    <a:pos x="T6" y="T7"/>
                  </a:cxn>
                  <a:cxn ang="0">
                    <a:pos x="T8" y="T9"/>
                  </a:cxn>
                </a:cxnLst>
                <a:rect l="0" t="0" r="r" b="b"/>
                <a:pathLst>
                  <a:path w="29" h="30">
                    <a:moveTo>
                      <a:pt x="0" y="7"/>
                    </a:moveTo>
                    <a:cubicBezTo>
                      <a:pt x="1" y="7"/>
                      <a:pt x="29" y="0"/>
                      <a:pt x="29" y="0"/>
                    </a:cubicBezTo>
                    <a:cubicBezTo>
                      <a:pt x="29" y="27"/>
                      <a:pt x="29" y="27"/>
                      <a:pt x="29" y="27"/>
                    </a:cubicBezTo>
                    <a:cubicBezTo>
                      <a:pt x="15" y="30"/>
                      <a:pt x="15" y="30"/>
                      <a:pt x="15" y="30"/>
                    </a:cubicBezTo>
                    <a:lnTo>
                      <a:pt x="0" y="7"/>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18" name="Freeform 40"/>
              <p:cNvSpPr>
                <a:spLocks/>
              </p:cNvSpPr>
              <p:nvPr/>
            </p:nvSpPr>
            <p:spPr bwMode="auto">
              <a:xfrm>
                <a:off x="9615488" y="2754313"/>
                <a:ext cx="41275" cy="93663"/>
              </a:xfrm>
              <a:custGeom>
                <a:avLst/>
                <a:gdLst>
                  <a:gd name="T0" fmla="*/ 0 w 26"/>
                  <a:gd name="T1" fmla="*/ 23 h 59"/>
                  <a:gd name="T2" fmla="*/ 26 w 26"/>
                  <a:gd name="T3" fmla="*/ 59 h 59"/>
                  <a:gd name="T4" fmla="*/ 26 w 26"/>
                  <a:gd name="T5" fmla="*/ 9 h 59"/>
                  <a:gd name="T6" fmla="*/ 7 w 26"/>
                  <a:gd name="T7" fmla="*/ 0 h 59"/>
                  <a:gd name="T8" fmla="*/ 0 w 26"/>
                  <a:gd name="T9" fmla="*/ 23 h 59"/>
                </a:gdLst>
                <a:ahLst/>
                <a:cxnLst>
                  <a:cxn ang="0">
                    <a:pos x="T0" y="T1"/>
                  </a:cxn>
                  <a:cxn ang="0">
                    <a:pos x="T2" y="T3"/>
                  </a:cxn>
                  <a:cxn ang="0">
                    <a:pos x="T4" y="T5"/>
                  </a:cxn>
                  <a:cxn ang="0">
                    <a:pos x="T6" y="T7"/>
                  </a:cxn>
                  <a:cxn ang="0">
                    <a:pos x="T8" y="T9"/>
                  </a:cxn>
                </a:cxnLst>
                <a:rect l="0" t="0" r="r" b="b"/>
                <a:pathLst>
                  <a:path w="26" h="59">
                    <a:moveTo>
                      <a:pt x="0" y="23"/>
                    </a:moveTo>
                    <a:lnTo>
                      <a:pt x="26" y="59"/>
                    </a:lnTo>
                    <a:lnTo>
                      <a:pt x="26" y="9"/>
                    </a:lnTo>
                    <a:lnTo>
                      <a:pt x="7" y="0"/>
                    </a:lnTo>
                    <a:lnTo>
                      <a:pt x="0" y="23"/>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19" name="Freeform 41"/>
              <p:cNvSpPr>
                <a:spLocks/>
              </p:cNvSpPr>
              <p:nvPr/>
            </p:nvSpPr>
            <p:spPr bwMode="auto">
              <a:xfrm>
                <a:off x="9455151" y="2767013"/>
                <a:ext cx="128588" cy="104775"/>
              </a:xfrm>
              <a:custGeom>
                <a:avLst/>
                <a:gdLst>
                  <a:gd name="T0" fmla="*/ 0 w 81"/>
                  <a:gd name="T1" fmla="*/ 23 h 66"/>
                  <a:gd name="T2" fmla="*/ 11 w 81"/>
                  <a:gd name="T3" fmla="*/ 0 h 66"/>
                  <a:gd name="T4" fmla="*/ 81 w 81"/>
                  <a:gd name="T5" fmla="*/ 22 h 66"/>
                  <a:gd name="T6" fmla="*/ 64 w 81"/>
                  <a:gd name="T7" fmla="*/ 66 h 66"/>
                  <a:gd name="T8" fmla="*/ 0 w 81"/>
                  <a:gd name="T9" fmla="*/ 23 h 66"/>
                </a:gdLst>
                <a:ahLst/>
                <a:cxnLst>
                  <a:cxn ang="0">
                    <a:pos x="T0" y="T1"/>
                  </a:cxn>
                  <a:cxn ang="0">
                    <a:pos x="T2" y="T3"/>
                  </a:cxn>
                  <a:cxn ang="0">
                    <a:pos x="T4" y="T5"/>
                  </a:cxn>
                  <a:cxn ang="0">
                    <a:pos x="T6" y="T7"/>
                  </a:cxn>
                  <a:cxn ang="0">
                    <a:pos x="T8" y="T9"/>
                  </a:cxn>
                </a:cxnLst>
                <a:rect l="0" t="0" r="r" b="b"/>
                <a:pathLst>
                  <a:path w="81" h="66">
                    <a:moveTo>
                      <a:pt x="0" y="23"/>
                    </a:moveTo>
                    <a:lnTo>
                      <a:pt x="11" y="0"/>
                    </a:lnTo>
                    <a:lnTo>
                      <a:pt x="81" y="22"/>
                    </a:lnTo>
                    <a:lnTo>
                      <a:pt x="64" y="66"/>
                    </a:lnTo>
                    <a:lnTo>
                      <a:pt x="0" y="23"/>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20" name="Freeform 42"/>
              <p:cNvSpPr>
                <a:spLocks/>
              </p:cNvSpPr>
              <p:nvPr/>
            </p:nvSpPr>
            <p:spPr bwMode="auto">
              <a:xfrm>
                <a:off x="9350376" y="2489201"/>
                <a:ext cx="149225" cy="265113"/>
              </a:xfrm>
              <a:custGeom>
                <a:avLst/>
                <a:gdLst>
                  <a:gd name="T0" fmla="*/ 70 w 70"/>
                  <a:gd name="T1" fmla="*/ 17 h 125"/>
                  <a:gd name="T2" fmla="*/ 63 w 70"/>
                  <a:gd name="T3" fmla="*/ 10 h 125"/>
                  <a:gd name="T4" fmla="*/ 2 w 70"/>
                  <a:gd name="T5" fmla="*/ 56 h 125"/>
                  <a:gd name="T6" fmla="*/ 14 w 70"/>
                  <a:gd name="T7" fmla="*/ 105 h 125"/>
                  <a:gd name="T8" fmla="*/ 54 w 70"/>
                  <a:gd name="T9" fmla="*/ 125 h 125"/>
                  <a:gd name="T10" fmla="*/ 52 w 70"/>
                  <a:gd name="T11" fmla="*/ 109 h 125"/>
                  <a:gd name="T12" fmla="*/ 40 w 70"/>
                  <a:gd name="T13" fmla="*/ 97 h 125"/>
                  <a:gd name="T14" fmla="*/ 27 w 70"/>
                  <a:gd name="T15" fmla="*/ 93 h 125"/>
                  <a:gd name="T16" fmla="*/ 22 w 70"/>
                  <a:gd name="T17" fmla="*/ 79 h 125"/>
                  <a:gd name="T18" fmla="*/ 32 w 70"/>
                  <a:gd name="T19" fmla="*/ 75 h 125"/>
                  <a:gd name="T20" fmla="*/ 47 w 70"/>
                  <a:gd name="T21" fmla="*/ 83 h 125"/>
                  <a:gd name="T22" fmla="*/ 51 w 70"/>
                  <a:gd name="T23" fmla="*/ 80 h 125"/>
                  <a:gd name="T24" fmla="*/ 31 w 70"/>
                  <a:gd name="T25" fmla="*/ 20 h 125"/>
                  <a:gd name="T26" fmla="*/ 70 w 70"/>
                  <a:gd name="T27" fmla="*/ 1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125">
                    <a:moveTo>
                      <a:pt x="70" y="17"/>
                    </a:moveTo>
                    <a:cubicBezTo>
                      <a:pt x="70" y="14"/>
                      <a:pt x="67" y="12"/>
                      <a:pt x="63" y="10"/>
                    </a:cubicBezTo>
                    <a:cubicBezTo>
                      <a:pt x="39" y="0"/>
                      <a:pt x="4" y="31"/>
                      <a:pt x="2" y="56"/>
                    </a:cubicBezTo>
                    <a:cubicBezTo>
                      <a:pt x="0" y="73"/>
                      <a:pt x="1" y="97"/>
                      <a:pt x="14" y="105"/>
                    </a:cubicBezTo>
                    <a:cubicBezTo>
                      <a:pt x="27" y="114"/>
                      <a:pt x="54" y="125"/>
                      <a:pt x="54" y="125"/>
                    </a:cubicBezTo>
                    <a:cubicBezTo>
                      <a:pt x="54" y="125"/>
                      <a:pt x="53" y="110"/>
                      <a:pt x="52" y="109"/>
                    </a:cubicBezTo>
                    <a:cubicBezTo>
                      <a:pt x="52" y="107"/>
                      <a:pt x="40" y="97"/>
                      <a:pt x="40" y="97"/>
                    </a:cubicBezTo>
                    <a:cubicBezTo>
                      <a:pt x="40" y="97"/>
                      <a:pt x="33" y="97"/>
                      <a:pt x="27" y="93"/>
                    </a:cubicBezTo>
                    <a:cubicBezTo>
                      <a:pt x="20" y="88"/>
                      <a:pt x="19" y="85"/>
                      <a:pt x="22" y="79"/>
                    </a:cubicBezTo>
                    <a:cubicBezTo>
                      <a:pt x="25" y="74"/>
                      <a:pt x="28" y="74"/>
                      <a:pt x="32" y="75"/>
                    </a:cubicBezTo>
                    <a:cubicBezTo>
                      <a:pt x="36" y="75"/>
                      <a:pt x="46" y="84"/>
                      <a:pt x="47" y="83"/>
                    </a:cubicBezTo>
                    <a:cubicBezTo>
                      <a:pt x="48" y="82"/>
                      <a:pt x="51" y="80"/>
                      <a:pt x="51" y="80"/>
                    </a:cubicBezTo>
                    <a:cubicBezTo>
                      <a:pt x="36" y="70"/>
                      <a:pt x="9" y="34"/>
                      <a:pt x="31" y="20"/>
                    </a:cubicBezTo>
                    <a:cubicBezTo>
                      <a:pt x="53" y="6"/>
                      <a:pt x="70" y="17"/>
                      <a:pt x="70" y="17"/>
                    </a:cubicBezTo>
                    <a:close/>
                  </a:path>
                </a:pathLst>
              </a:custGeom>
              <a:solidFill>
                <a:srgbClr val="A156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21" name="Freeform 43"/>
              <p:cNvSpPr>
                <a:spLocks/>
              </p:cNvSpPr>
              <p:nvPr/>
            </p:nvSpPr>
            <p:spPr bwMode="auto">
              <a:xfrm>
                <a:off x="9879013" y="2435226"/>
                <a:ext cx="69850" cy="44450"/>
              </a:xfrm>
              <a:custGeom>
                <a:avLst/>
                <a:gdLst>
                  <a:gd name="T0" fmla="*/ 13 w 33"/>
                  <a:gd name="T1" fmla="*/ 0 h 21"/>
                  <a:gd name="T2" fmla="*/ 1 w 33"/>
                  <a:gd name="T3" fmla="*/ 5 h 21"/>
                  <a:gd name="T4" fmla="*/ 4 w 33"/>
                  <a:gd name="T5" fmla="*/ 15 h 21"/>
                  <a:gd name="T6" fmla="*/ 28 w 33"/>
                  <a:gd name="T7" fmla="*/ 18 h 21"/>
                  <a:gd name="T8" fmla="*/ 27 w 33"/>
                  <a:gd name="T9" fmla="*/ 7 h 21"/>
                  <a:gd name="T10" fmla="*/ 13 w 33"/>
                  <a:gd name="T11" fmla="*/ 0 h 21"/>
                </a:gdLst>
                <a:ahLst/>
                <a:cxnLst>
                  <a:cxn ang="0">
                    <a:pos x="T0" y="T1"/>
                  </a:cxn>
                  <a:cxn ang="0">
                    <a:pos x="T2" y="T3"/>
                  </a:cxn>
                  <a:cxn ang="0">
                    <a:pos x="T4" y="T5"/>
                  </a:cxn>
                  <a:cxn ang="0">
                    <a:pos x="T6" y="T7"/>
                  </a:cxn>
                  <a:cxn ang="0">
                    <a:pos x="T8" y="T9"/>
                  </a:cxn>
                  <a:cxn ang="0">
                    <a:pos x="T10" y="T11"/>
                  </a:cxn>
                </a:cxnLst>
                <a:rect l="0" t="0" r="r" b="b"/>
                <a:pathLst>
                  <a:path w="33" h="21">
                    <a:moveTo>
                      <a:pt x="13" y="0"/>
                    </a:moveTo>
                    <a:cubicBezTo>
                      <a:pt x="13" y="1"/>
                      <a:pt x="3" y="0"/>
                      <a:pt x="1" y="5"/>
                    </a:cubicBezTo>
                    <a:cubicBezTo>
                      <a:pt x="0" y="9"/>
                      <a:pt x="0" y="12"/>
                      <a:pt x="4" y="15"/>
                    </a:cubicBezTo>
                    <a:cubicBezTo>
                      <a:pt x="9" y="19"/>
                      <a:pt x="23" y="21"/>
                      <a:pt x="28" y="18"/>
                    </a:cubicBezTo>
                    <a:cubicBezTo>
                      <a:pt x="33" y="15"/>
                      <a:pt x="31" y="9"/>
                      <a:pt x="27" y="7"/>
                    </a:cubicBezTo>
                    <a:cubicBezTo>
                      <a:pt x="22" y="5"/>
                      <a:pt x="13" y="0"/>
                      <a:pt x="13" y="0"/>
                    </a:cubicBezTo>
                    <a:close/>
                  </a:path>
                </a:pathLst>
              </a:custGeom>
              <a:solidFill>
                <a:srgbClr val="EEB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22" name="Freeform 48"/>
              <p:cNvSpPr>
                <a:spLocks/>
              </p:cNvSpPr>
              <p:nvPr/>
            </p:nvSpPr>
            <p:spPr bwMode="auto">
              <a:xfrm>
                <a:off x="9896476" y="2368551"/>
                <a:ext cx="107950" cy="127000"/>
              </a:xfrm>
              <a:custGeom>
                <a:avLst/>
                <a:gdLst>
                  <a:gd name="T0" fmla="*/ 43 w 51"/>
                  <a:gd name="T1" fmla="*/ 14 h 60"/>
                  <a:gd name="T2" fmla="*/ 16 w 51"/>
                  <a:gd name="T3" fmla="*/ 4 h 60"/>
                  <a:gd name="T4" fmla="*/ 1 w 51"/>
                  <a:gd name="T5" fmla="*/ 23 h 60"/>
                  <a:gd name="T6" fmla="*/ 20 w 51"/>
                  <a:gd name="T7" fmla="*/ 49 h 60"/>
                  <a:gd name="T8" fmla="*/ 45 w 51"/>
                  <a:gd name="T9" fmla="*/ 48 h 60"/>
                  <a:gd name="T10" fmla="*/ 43 w 51"/>
                  <a:gd name="T11" fmla="*/ 14 h 60"/>
                </a:gdLst>
                <a:ahLst/>
                <a:cxnLst>
                  <a:cxn ang="0">
                    <a:pos x="T0" y="T1"/>
                  </a:cxn>
                  <a:cxn ang="0">
                    <a:pos x="T2" y="T3"/>
                  </a:cxn>
                  <a:cxn ang="0">
                    <a:pos x="T4" y="T5"/>
                  </a:cxn>
                  <a:cxn ang="0">
                    <a:pos x="T6" y="T7"/>
                  </a:cxn>
                  <a:cxn ang="0">
                    <a:pos x="T8" y="T9"/>
                  </a:cxn>
                  <a:cxn ang="0">
                    <a:pos x="T10" y="T11"/>
                  </a:cxn>
                </a:cxnLst>
                <a:rect l="0" t="0" r="r" b="b"/>
                <a:pathLst>
                  <a:path w="51" h="60">
                    <a:moveTo>
                      <a:pt x="43" y="14"/>
                    </a:moveTo>
                    <a:cubicBezTo>
                      <a:pt x="42" y="5"/>
                      <a:pt x="30" y="0"/>
                      <a:pt x="16" y="4"/>
                    </a:cubicBezTo>
                    <a:cubicBezTo>
                      <a:pt x="3" y="9"/>
                      <a:pt x="0" y="12"/>
                      <a:pt x="1" y="23"/>
                    </a:cubicBezTo>
                    <a:cubicBezTo>
                      <a:pt x="2" y="34"/>
                      <a:pt x="11" y="45"/>
                      <a:pt x="20" y="49"/>
                    </a:cubicBezTo>
                    <a:cubicBezTo>
                      <a:pt x="30" y="53"/>
                      <a:pt x="41" y="60"/>
                      <a:pt x="45" y="48"/>
                    </a:cubicBezTo>
                    <a:cubicBezTo>
                      <a:pt x="51" y="31"/>
                      <a:pt x="44" y="23"/>
                      <a:pt x="43" y="14"/>
                    </a:cubicBezTo>
                    <a:close/>
                  </a:path>
                </a:pathLst>
              </a:custGeom>
              <a:solidFill>
                <a:srgbClr val="EEB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grpSp>
        <p:sp>
          <p:nvSpPr>
            <p:cNvPr id="21" name="Oval 49"/>
            <p:cNvSpPr>
              <a:spLocks noChangeArrowheads="1"/>
            </p:cNvSpPr>
            <p:nvPr/>
          </p:nvSpPr>
          <p:spPr bwMode="auto">
            <a:xfrm flipH="1">
              <a:off x="2247901" y="619888"/>
              <a:ext cx="58739" cy="53975"/>
            </a:xfrm>
            <a:prstGeom prst="ellipse">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22" name="Freeform 50"/>
            <p:cNvSpPr>
              <a:spLocks/>
            </p:cNvSpPr>
            <p:nvPr/>
          </p:nvSpPr>
          <p:spPr bwMode="auto">
            <a:xfrm flipH="1">
              <a:off x="2251077" y="619884"/>
              <a:ext cx="55563" cy="38100"/>
            </a:xfrm>
            <a:custGeom>
              <a:avLst/>
              <a:gdLst>
                <a:gd name="T0" fmla="*/ 14 w 26"/>
                <a:gd name="T1" fmla="*/ 0 h 18"/>
                <a:gd name="T2" fmla="*/ 26 w 26"/>
                <a:gd name="T3" fmla="*/ 7 h 18"/>
                <a:gd name="T4" fmla="*/ 15 w 26"/>
                <a:gd name="T5" fmla="*/ 16 h 18"/>
                <a:gd name="T6" fmla="*/ 0 w 26"/>
                <a:gd name="T7" fmla="*/ 10 h 18"/>
                <a:gd name="T8" fmla="*/ 14 w 26"/>
                <a:gd name="T9" fmla="*/ 0 h 18"/>
              </a:gdLst>
              <a:ahLst/>
              <a:cxnLst>
                <a:cxn ang="0">
                  <a:pos x="T0" y="T1"/>
                </a:cxn>
                <a:cxn ang="0">
                  <a:pos x="T2" y="T3"/>
                </a:cxn>
                <a:cxn ang="0">
                  <a:pos x="T4" y="T5"/>
                </a:cxn>
                <a:cxn ang="0">
                  <a:pos x="T6" y="T7"/>
                </a:cxn>
                <a:cxn ang="0">
                  <a:pos x="T8" y="T9"/>
                </a:cxn>
              </a:cxnLst>
              <a:rect l="0" t="0" r="r" b="b"/>
              <a:pathLst>
                <a:path w="26" h="18">
                  <a:moveTo>
                    <a:pt x="14" y="0"/>
                  </a:moveTo>
                  <a:cubicBezTo>
                    <a:pt x="19" y="0"/>
                    <a:pt x="24" y="3"/>
                    <a:pt x="26" y="7"/>
                  </a:cubicBezTo>
                  <a:cubicBezTo>
                    <a:pt x="25" y="11"/>
                    <a:pt x="21" y="15"/>
                    <a:pt x="15" y="16"/>
                  </a:cubicBezTo>
                  <a:cubicBezTo>
                    <a:pt x="8" y="18"/>
                    <a:pt x="2" y="15"/>
                    <a:pt x="0" y="10"/>
                  </a:cubicBezTo>
                  <a:cubicBezTo>
                    <a:pt x="1" y="4"/>
                    <a:pt x="7" y="0"/>
                    <a:pt x="14" y="0"/>
                  </a:cubicBezTo>
                  <a:close/>
                </a:path>
              </a:pathLst>
            </a:custGeom>
            <a:solidFill>
              <a:srgbClr val="6D6E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grpSp>
          <p:nvGrpSpPr>
            <p:cNvPr id="23" name="Group 43"/>
            <p:cNvGrpSpPr/>
            <p:nvPr/>
          </p:nvGrpSpPr>
          <p:grpSpPr>
            <a:xfrm flipH="1">
              <a:off x="3278185" y="2880488"/>
              <a:ext cx="1152527" cy="2046287"/>
              <a:chOff x="7761288" y="3222626"/>
              <a:chExt cx="1152526" cy="2046287"/>
            </a:xfrm>
          </p:grpSpPr>
          <p:sp>
            <p:nvSpPr>
              <p:cNvPr id="74" name="Freeform 51"/>
              <p:cNvSpPr>
                <a:spLocks/>
              </p:cNvSpPr>
              <p:nvPr/>
            </p:nvSpPr>
            <p:spPr bwMode="auto">
              <a:xfrm>
                <a:off x="7937501" y="4164013"/>
                <a:ext cx="976313" cy="1104900"/>
              </a:xfrm>
              <a:custGeom>
                <a:avLst/>
                <a:gdLst>
                  <a:gd name="T0" fmla="*/ 249 w 461"/>
                  <a:gd name="T1" fmla="*/ 25 h 521"/>
                  <a:gd name="T2" fmla="*/ 415 w 461"/>
                  <a:gd name="T3" fmla="*/ 108 h 521"/>
                  <a:gd name="T4" fmla="*/ 331 w 461"/>
                  <a:gd name="T5" fmla="*/ 266 h 521"/>
                  <a:gd name="T6" fmla="*/ 397 w 461"/>
                  <a:gd name="T7" fmla="*/ 292 h 521"/>
                  <a:gd name="T8" fmla="*/ 299 w 461"/>
                  <a:gd name="T9" fmla="*/ 291 h 521"/>
                  <a:gd name="T10" fmla="*/ 298 w 461"/>
                  <a:gd name="T11" fmla="*/ 288 h 521"/>
                  <a:gd name="T12" fmla="*/ 285 w 461"/>
                  <a:gd name="T13" fmla="*/ 290 h 521"/>
                  <a:gd name="T14" fmla="*/ 342 w 461"/>
                  <a:gd name="T15" fmla="*/ 97 h 521"/>
                  <a:gd name="T16" fmla="*/ 203 w 461"/>
                  <a:gd name="T17" fmla="*/ 109 h 521"/>
                  <a:gd name="T18" fmla="*/ 88 w 461"/>
                  <a:gd name="T19" fmla="*/ 452 h 521"/>
                  <a:gd name="T20" fmla="*/ 76 w 461"/>
                  <a:gd name="T21" fmla="*/ 462 h 521"/>
                  <a:gd name="T22" fmla="*/ 4 w 461"/>
                  <a:gd name="T23" fmla="*/ 518 h 521"/>
                  <a:gd name="T24" fmla="*/ 38 w 461"/>
                  <a:gd name="T25" fmla="*/ 440 h 521"/>
                  <a:gd name="T26" fmla="*/ 120 w 461"/>
                  <a:gd name="T27" fmla="*/ 17 h 521"/>
                  <a:gd name="T28" fmla="*/ 249 w 461"/>
                  <a:gd name="T29" fmla="*/ 25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 h="521">
                    <a:moveTo>
                      <a:pt x="249" y="25"/>
                    </a:moveTo>
                    <a:cubicBezTo>
                      <a:pt x="305" y="36"/>
                      <a:pt x="461" y="0"/>
                      <a:pt x="415" y="108"/>
                    </a:cubicBezTo>
                    <a:cubicBezTo>
                      <a:pt x="385" y="178"/>
                      <a:pt x="359" y="215"/>
                      <a:pt x="331" y="266"/>
                    </a:cubicBezTo>
                    <a:cubicBezTo>
                      <a:pt x="349" y="273"/>
                      <a:pt x="401" y="291"/>
                      <a:pt x="397" y="292"/>
                    </a:cubicBezTo>
                    <a:cubicBezTo>
                      <a:pt x="390" y="295"/>
                      <a:pt x="300" y="297"/>
                      <a:pt x="299" y="291"/>
                    </a:cubicBezTo>
                    <a:cubicBezTo>
                      <a:pt x="299" y="291"/>
                      <a:pt x="300" y="297"/>
                      <a:pt x="298" y="288"/>
                    </a:cubicBezTo>
                    <a:cubicBezTo>
                      <a:pt x="285" y="290"/>
                      <a:pt x="285" y="290"/>
                      <a:pt x="285" y="290"/>
                    </a:cubicBezTo>
                    <a:cubicBezTo>
                      <a:pt x="266" y="250"/>
                      <a:pt x="368" y="99"/>
                      <a:pt x="342" y="97"/>
                    </a:cubicBezTo>
                    <a:cubicBezTo>
                      <a:pt x="282" y="93"/>
                      <a:pt x="210" y="110"/>
                      <a:pt x="203" y="109"/>
                    </a:cubicBezTo>
                    <a:cubicBezTo>
                      <a:pt x="198" y="109"/>
                      <a:pt x="156" y="224"/>
                      <a:pt x="88" y="452"/>
                    </a:cubicBezTo>
                    <a:cubicBezTo>
                      <a:pt x="76" y="462"/>
                      <a:pt x="76" y="462"/>
                      <a:pt x="76" y="462"/>
                    </a:cubicBezTo>
                    <a:cubicBezTo>
                      <a:pt x="75" y="469"/>
                      <a:pt x="13" y="521"/>
                      <a:pt x="4" y="518"/>
                    </a:cubicBezTo>
                    <a:cubicBezTo>
                      <a:pt x="0" y="517"/>
                      <a:pt x="25" y="459"/>
                      <a:pt x="38" y="440"/>
                    </a:cubicBezTo>
                    <a:cubicBezTo>
                      <a:pt x="86" y="229"/>
                      <a:pt x="103" y="125"/>
                      <a:pt x="120" y="17"/>
                    </a:cubicBezTo>
                    <a:lnTo>
                      <a:pt x="249" y="25"/>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75" name="Freeform 52"/>
              <p:cNvSpPr>
                <a:spLocks/>
              </p:cNvSpPr>
              <p:nvPr/>
            </p:nvSpPr>
            <p:spPr bwMode="auto">
              <a:xfrm>
                <a:off x="8185151" y="4210051"/>
                <a:ext cx="304800" cy="74613"/>
              </a:xfrm>
              <a:custGeom>
                <a:avLst/>
                <a:gdLst>
                  <a:gd name="T0" fmla="*/ 2 w 144"/>
                  <a:gd name="T1" fmla="*/ 10 h 35"/>
                  <a:gd name="T2" fmla="*/ 87 w 144"/>
                  <a:gd name="T3" fmla="*/ 12 h 35"/>
                  <a:gd name="T4" fmla="*/ 142 w 144"/>
                  <a:gd name="T5" fmla="*/ 0 h 35"/>
                  <a:gd name="T6" fmla="*/ 140 w 144"/>
                  <a:gd name="T7" fmla="*/ 20 h 35"/>
                  <a:gd name="T8" fmla="*/ 74 w 144"/>
                  <a:gd name="T9" fmla="*/ 35 h 35"/>
                  <a:gd name="T10" fmla="*/ 0 w 144"/>
                  <a:gd name="T11" fmla="*/ 28 h 35"/>
                  <a:gd name="T12" fmla="*/ 2 w 144"/>
                  <a:gd name="T13" fmla="*/ 10 h 35"/>
                </a:gdLst>
                <a:ahLst/>
                <a:cxnLst>
                  <a:cxn ang="0">
                    <a:pos x="T0" y="T1"/>
                  </a:cxn>
                  <a:cxn ang="0">
                    <a:pos x="T2" y="T3"/>
                  </a:cxn>
                  <a:cxn ang="0">
                    <a:pos x="T4" y="T5"/>
                  </a:cxn>
                  <a:cxn ang="0">
                    <a:pos x="T6" y="T7"/>
                  </a:cxn>
                  <a:cxn ang="0">
                    <a:pos x="T8" y="T9"/>
                  </a:cxn>
                  <a:cxn ang="0">
                    <a:pos x="T10" y="T11"/>
                  </a:cxn>
                  <a:cxn ang="0">
                    <a:pos x="T12" y="T13"/>
                  </a:cxn>
                </a:cxnLst>
                <a:rect l="0" t="0" r="r" b="b"/>
                <a:pathLst>
                  <a:path w="144" h="35">
                    <a:moveTo>
                      <a:pt x="2" y="10"/>
                    </a:moveTo>
                    <a:cubicBezTo>
                      <a:pt x="8" y="11"/>
                      <a:pt x="56" y="16"/>
                      <a:pt x="87" y="12"/>
                    </a:cubicBezTo>
                    <a:cubicBezTo>
                      <a:pt x="119" y="9"/>
                      <a:pt x="142" y="0"/>
                      <a:pt x="142" y="0"/>
                    </a:cubicBezTo>
                    <a:cubicBezTo>
                      <a:pt x="142" y="0"/>
                      <a:pt x="144" y="19"/>
                      <a:pt x="140" y="20"/>
                    </a:cubicBezTo>
                    <a:cubicBezTo>
                      <a:pt x="135" y="21"/>
                      <a:pt x="126" y="35"/>
                      <a:pt x="74" y="35"/>
                    </a:cubicBezTo>
                    <a:cubicBezTo>
                      <a:pt x="21" y="34"/>
                      <a:pt x="0" y="28"/>
                      <a:pt x="0" y="28"/>
                    </a:cubicBezTo>
                    <a:lnTo>
                      <a:pt x="2" y="1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76" name="Freeform 53"/>
              <p:cNvSpPr>
                <a:spLocks/>
              </p:cNvSpPr>
              <p:nvPr/>
            </p:nvSpPr>
            <p:spPr bwMode="auto">
              <a:xfrm>
                <a:off x="8164513" y="3627438"/>
                <a:ext cx="322263" cy="663575"/>
              </a:xfrm>
              <a:custGeom>
                <a:avLst/>
                <a:gdLst>
                  <a:gd name="T0" fmla="*/ 87 w 152"/>
                  <a:gd name="T1" fmla="*/ 0 h 313"/>
                  <a:gd name="T2" fmla="*/ 101 w 152"/>
                  <a:gd name="T3" fmla="*/ 17 h 313"/>
                  <a:gd name="T4" fmla="*/ 152 w 152"/>
                  <a:gd name="T5" fmla="*/ 280 h 313"/>
                  <a:gd name="T6" fmla="*/ 0 w 152"/>
                  <a:gd name="T7" fmla="*/ 293 h 313"/>
                  <a:gd name="T8" fmla="*/ 4 w 152"/>
                  <a:gd name="T9" fmla="*/ 18 h 313"/>
                  <a:gd name="T10" fmla="*/ 32 w 152"/>
                  <a:gd name="T11" fmla="*/ 14 h 313"/>
                  <a:gd name="T12" fmla="*/ 87 w 152"/>
                  <a:gd name="T13" fmla="*/ 0 h 313"/>
                </a:gdLst>
                <a:ahLst/>
                <a:cxnLst>
                  <a:cxn ang="0">
                    <a:pos x="T0" y="T1"/>
                  </a:cxn>
                  <a:cxn ang="0">
                    <a:pos x="T2" y="T3"/>
                  </a:cxn>
                  <a:cxn ang="0">
                    <a:pos x="T4" y="T5"/>
                  </a:cxn>
                  <a:cxn ang="0">
                    <a:pos x="T6" y="T7"/>
                  </a:cxn>
                  <a:cxn ang="0">
                    <a:pos x="T8" y="T9"/>
                  </a:cxn>
                  <a:cxn ang="0">
                    <a:pos x="T10" y="T11"/>
                  </a:cxn>
                  <a:cxn ang="0">
                    <a:pos x="T12" y="T13"/>
                  </a:cxn>
                </a:cxnLst>
                <a:rect l="0" t="0" r="r" b="b"/>
                <a:pathLst>
                  <a:path w="152" h="313">
                    <a:moveTo>
                      <a:pt x="87" y="0"/>
                    </a:moveTo>
                    <a:cubicBezTo>
                      <a:pt x="93" y="9"/>
                      <a:pt x="101" y="17"/>
                      <a:pt x="101" y="17"/>
                    </a:cubicBezTo>
                    <a:cubicBezTo>
                      <a:pt x="148" y="25"/>
                      <a:pt x="148" y="236"/>
                      <a:pt x="152" y="280"/>
                    </a:cubicBezTo>
                    <a:cubicBezTo>
                      <a:pt x="141" y="313"/>
                      <a:pt x="18" y="302"/>
                      <a:pt x="0" y="293"/>
                    </a:cubicBezTo>
                    <a:cubicBezTo>
                      <a:pt x="11" y="196"/>
                      <a:pt x="27" y="112"/>
                      <a:pt x="4" y="18"/>
                    </a:cubicBezTo>
                    <a:cubicBezTo>
                      <a:pt x="21" y="16"/>
                      <a:pt x="32" y="14"/>
                      <a:pt x="32" y="14"/>
                    </a:cubicBezTo>
                    <a:cubicBezTo>
                      <a:pt x="87" y="0"/>
                      <a:pt x="87" y="0"/>
                      <a:pt x="87" y="0"/>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77" name="Freeform 54"/>
              <p:cNvSpPr>
                <a:spLocks/>
              </p:cNvSpPr>
              <p:nvPr/>
            </p:nvSpPr>
            <p:spPr bwMode="auto">
              <a:xfrm>
                <a:off x="8196263" y="3617913"/>
                <a:ext cx="176213" cy="44450"/>
              </a:xfrm>
              <a:custGeom>
                <a:avLst/>
                <a:gdLst>
                  <a:gd name="T0" fmla="*/ 4 w 111"/>
                  <a:gd name="T1" fmla="*/ 28 h 28"/>
                  <a:gd name="T2" fmla="*/ 0 w 111"/>
                  <a:gd name="T3" fmla="*/ 8 h 28"/>
                  <a:gd name="T4" fmla="*/ 99 w 111"/>
                  <a:gd name="T5" fmla="*/ 0 h 28"/>
                  <a:gd name="T6" fmla="*/ 111 w 111"/>
                  <a:gd name="T7" fmla="*/ 25 h 28"/>
                  <a:gd name="T8" fmla="*/ 4 w 111"/>
                  <a:gd name="T9" fmla="*/ 28 h 28"/>
                </a:gdLst>
                <a:ahLst/>
                <a:cxnLst>
                  <a:cxn ang="0">
                    <a:pos x="T0" y="T1"/>
                  </a:cxn>
                  <a:cxn ang="0">
                    <a:pos x="T2" y="T3"/>
                  </a:cxn>
                  <a:cxn ang="0">
                    <a:pos x="T4" y="T5"/>
                  </a:cxn>
                  <a:cxn ang="0">
                    <a:pos x="T6" y="T7"/>
                  </a:cxn>
                  <a:cxn ang="0">
                    <a:pos x="T8" y="T9"/>
                  </a:cxn>
                </a:cxnLst>
                <a:rect l="0" t="0" r="r" b="b"/>
                <a:pathLst>
                  <a:path w="111" h="28">
                    <a:moveTo>
                      <a:pt x="4" y="28"/>
                    </a:moveTo>
                    <a:lnTo>
                      <a:pt x="0" y="8"/>
                    </a:lnTo>
                    <a:lnTo>
                      <a:pt x="99" y="0"/>
                    </a:lnTo>
                    <a:lnTo>
                      <a:pt x="111" y="25"/>
                    </a:lnTo>
                    <a:lnTo>
                      <a:pt x="4" y="28"/>
                    </a:lnTo>
                    <a:close/>
                  </a:path>
                </a:pathLst>
              </a:custGeom>
              <a:solidFill>
                <a:srgbClr val="A6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78" name="Freeform 55"/>
              <p:cNvSpPr>
                <a:spLocks/>
              </p:cNvSpPr>
              <p:nvPr/>
            </p:nvSpPr>
            <p:spPr bwMode="auto">
              <a:xfrm>
                <a:off x="8056563" y="3368676"/>
                <a:ext cx="304800" cy="334963"/>
              </a:xfrm>
              <a:custGeom>
                <a:avLst/>
                <a:gdLst>
                  <a:gd name="T0" fmla="*/ 20 w 144"/>
                  <a:gd name="T1" fmla="*/ 35 h 158"/>
                  <a:gd name="T2" fmla="*/ 76 w 144"/>
                  <a:gd name="T3" fmla="*/ 6 h 158"/>
                  <a:gd name="T4" fmla="*/ 89 w 144"/>
                  <a:gd name="T5" fmla="*/ 17 h 158"/>
                  <a:gd name="T6" fmla="*/ 116 w 144"/>
                  <a:gd name="T7" fmla="*/ 16 h 158"/>
                  <a:gd name="T8" fmla="*/ 119 w 144"/>
                  <a:gd name="T9" fmla="*/ 30 h 158"/>
                  <a:gd name="T10" fmla="*/ 139 w 144"/>
                  <a:gd name="T11" fmla="*/ 60 h 158"/>
                  <a:gd name="T12" fmla="*/ 125 w 144"/>
                  <a:gd name="T13" fmla="*/ 106 h 158"/>
                  <a:gd name="T14" fmla="*/ 138 w 144"/>
                  <a:gd name="T15" fmla="*/ 122 h 158"/>
                  <a:gd name="T16" fmla="*/ 138 w 144"/>
                  <a:gd name="T17" fmla="*/ 122 h 158"/>
                  <a:gd name="T18" fmla="*/ 134 w 144"/>
                  <a:gd name="T19" fmla="*/ 158 h 158"/>
                  <a:gd name="T20" fmla="*/ 69 w 144"/>
                  <a:gd name="T21" fmla="*/ 138 h 158"/>
                  <a:gd name="T22" fmla="*/ 67 w 144"/>
                  <a:gd name="T23" fmla="*/ 122 h 158"/>
                  <a:gd name="T24" fmla="*/ 59 w 144"/>
                  <a:gd name="T25" fmla="*/ 112 h 158"/>
                  <a:gd name="T26" fmla="*/ 20 w 144"/>
                  <a:gd name="T27" fmla="*/ 3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58">
                    <a:moveTo>
                      <a:pt x="20" y="35"/>
                    </a:moveTo>
                    <a:cubicBezTo>
                      <a:pt x="37" y="6"/>
                      <a:pt x="44" y="0"/>
                      <a:pt x="76" y="6"/>
                    </a:cubicBezTo>
                    <a:cubicBezTo>
                      <a:pt x="78" y="7"/>
                      <a:pt x="87" y="17"/>
                      <a:pt x="89" y="17"/>
                    </a:cubicBezTo>
                    <a:cubicBezTo>
                      <a:pt x="96" y="17"/>
                      <a:pt x="104" y="16"/>
                      <a:pt x="116" y="16"/>
                    </a:cubicBezTo>
                    <a:cubicBezTo>
                      <a:pt x="119" y="30"/>
                      <a:pt x="119" y="30"/>
                      <a:pt x="119" y="30"/>
                    </a:cubicBezTo>
                    <a:cubicBezTo>
                      <a:pt x="119" y="30"/>
                      <a:pt x="135" y="51"/>
                      <a:pt x="139" y="60"/>
                    </a:cubicBezTo>
                    <a:cubicBezTo>
                      <a:pt x="144" y="68"/>
                      <a:pt x="123" y="97"/>
                      <a:pt x="125" y="106"/>
                    </a:cubicBezTo>
                    <a:cubicBezTo>
                      <a:pt x="127" y="114"/>
                      <a:pt x="135" y="118"/>
                      <a:pt x="138" y="122"/>
                    </a:cubicBezTo>
                    <a:cubicBezTo>
                      <a:pt x="138" y="122"/>
                      <a:pt x="138" y="122"/>
                      <a:pt x="138" y="122"/>
                    </a:cubicBezTo>
                    <a:cubicBezTo>
                      <a:pt x="134" y="158"/>
                      <a:pt x="134" y="158"/>
                      <a:pt x="134" y="158"/>
                    </a:cubicBezTo>
                    <a:cubicBezTo>
                      <a:pt x="134" y="158"/>
                      <a:pt x="66" y="143"/>
                      <a:pt x="69" y="138"/>
                    </a:cubicBezTo>
                    <a:cubicBezTo>
                      <a:pt x="71" y="135"/>
                      <a:pt x="67" y="122"/>
                      <a:pt x="67" y="122"/>
                    </a:cubicBezTo>
                    <a:cubicBezTo>
                      <a:pt x="62" y="113"/>
                      <a:pt x="62" y="113"/>
                      <a:pt x="59" y="112"/>
                    </a:cubicBezTo>
                    <a:cubicBezTo>
                      <a:pt x="21" y="106"/>
                      <a:pt x="0" y="69"/>
                      <a:pt x="20" y="35"/>
                    </a:cubicBezTo>
                    <a:close/>
                  </a:path>
                </a:pathLst>
              </a:custGeom>
              <a:solidFill>
                <a:srgbClr val="EFB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79" name="Freeform 56"/>
              <p:cNvSpPr>
                <a:spLocks/>
              </p:cNvSpPr>
              <p:nvPr/>
            </p:nvSpPr>
            <p:spPr bwMode="auto">
              <a:xfrm>
                <a:off x="8159751" y="3495676"/>
                <a:ext cx="201613" cy="198438"/>
              </a:xfrm>
              <a:custGeom>
                <a:avLst/>
                <a:gdLst>
                  <a:gd name="T0" fmla="*/ 90 w 95"/>
                  <a:gd name="T1" fmla="*/ 0 h 93"/>
                  <a:gd name="T2" fmla="*/ 76 w 95"/>
                  <a:gd name="T3" fmla="*/ 46 h 93"/>
                  <a:gd name="T4" fmla="*/ 89 w 95"/>
                  <a:gd name="T5" fmla="*/ 62 h 93"/>
                  <a:gd name="T6" fmla="*/ 89 w 95"/>
                  <a:gd name="T7" fmla="*/ 62 h 93"/>
                  <a:gd name="T8" fmla="*/ 86 w 95"/>
                  <a:gd name="T9" fmla="*/ 88 h 93"/>
                  <a:gd name="T10" fmla="*/ 59 w 95"/>
                  <a:gd name="T11" fmla="*/ 91 h 93"/>
                  <a:gd name="T12" fmla="*/ 58 w 95"/>
                  <a:gd name="T13" fmla="*/ 91 h 93"/>
                  <a:gd name="T14" fmla="*/ 20 w 95"/>
                  <a:gd name="T15" fmla="*/ 75 h 93"/>
                  <a:gd name="T16" fmla="*/ 19 w 95"/>
                  <a:gd name="T17" fmla="*/ 64 h 93"/>
                  <a:gd name="T18" fmla="*/ 11 w 95"/>
                  <a:gd name="T19" fmla="*/ 53 h 93"/>
                  <a:gd name="T20" fmla="*/ 14 w 95"/>
                  <a:gd name="T21" fmla="*/ 45 h 93"/>
                  <a:gd name="T22" fmla="*/ 0 w 95"/>
                  <a:gd name="T23" fmla="*/ 28 h 93"/>
                  <a:gd name="T24" fmla="*/ 6 w 95"/>
                  <a:gd name="T25" fmla="*/ 24 h 93"/>
                  <a:gd name="T26" fmla="*/ 20 w 95"/>
                  <a:gd name="T27" fmla="*/ 32 h 93"/>
                  <a:gd name="T28" fmla="*/ 90 w 95"/>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93">
                    <a:moveTo>
                      <a:pt x="90" y="0"/>
                    </a:moveTo>
                    <a:cubicBezTo>
                      <a:pt x="95" y="8"/>
                      <a:pt x="74" y="37"/>
                      <a:pt x="76" y="46"/>
                    </a:cubicBezTo>
                    <a:cubicBezTo>
                      <a:pt x="78" y="54"/>
                      <a:pt x="86" y="58"/>
                      <a:pt x="89" y="62"/>
                    </a:cubicBezTo>
                    <a:cubicBezTo>
                      <a:pt x="89" y="62"/>
                      <a:pt x="89" y="62"/>
                      <a:pt x="89" y="62"/>
                    </a:cubicBezTo>
                    <a:cubicBezTo>
                      <a:pt x="86" y="88"/>
                      <a:pt x="86" y="88"/>
                      <a:pt x="86" y="88"/>
                    </a:cubicBezTo>
                    <a:cubicBezTo>
                      <a:pt x="75" y="91"/>
                      <a:pt x="64" y="93"/>
                      <a:pt x="59" y="91"/>
                    </a:cubicBezTo>
                    <a:cubicBezTo>
                      <a:pt x="58" y="91"/>
                      <a:pt x="58" y="91"/>
                      <a:pt x="58" y="91"/>
                    </a:cubicBezTo>
                    <a:cubicBezTo>
                      <a:pt x="51" y="89"/>
                      <a:pt x="33" y="81"/>
                      <a:pt x="20" y="75"/>
                    </a:cubicBezTo>
                    <a:cubicBezTo>
                      <a:pt x="20" y="70"/>
                      <a:pt x="19" y="64"/>
                      <a:pt x="19" y="64"/>
                    </a:cubicBezTo>
                    <a:cubicBezTo>
                      <a:pt x="17" y="62"/>
                      <a:pt x="16" y="54"/>
                      <a:pt x="11" y="53"/>
                    </a:cubicBezTo>
                    <a:cubicBezTo>
                      <a:pt x="12" y="50"/>
                      <a:pt x="13" y="48"/>
                      <a:pt x="14" y="45"/>
                    </a:cubicBezTo>
                    <a:cubicBezTo>
                      <a:pt x="14" y="43"/>
                      <a:pt x="0" y="28"/>
                      <a:pt x="0" y="28"/>
                    </a:cubicBezTo>
                    <a:cubicBezTo>
                      <a:pt x="0" y="28"/>
                      <a:pt x="6" y="29"/>
                      <a:pt x="6" y="24"/>
                    </a:cubicBezTo>
                    <a:cubicBezTo>
                      <a:pt x="10" y="27"/>
                      <a:pt x="16" y="32"/>
                      <a:pt x="20" y="32"/>
                    </a:cubicBezTo>
                    <a:cubicBezTo>
                      <a:pt x="45" y="35"/>
                      <a:pt x="76" y="2"/>
                      <a:pt x="90" y="0"/>
                    </a:cubicBezTo>
                    <a:close/>
                  </a:path>
                </a:pathLst>
              </a:custGeom>
              <a:solidFill>
                <a:srgbClr val="EEB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80" name="Freeform 57"/>
              <p:cNvSpPr>
                <a:spLocks/>
              </p:cNvSpPr>
              <p:nvPr/>
            </p:nvSpPr>
            <p:spPr bwMode="auto">
              <a:xfrm>
                <a:off x="8235951" y="3649663"/>
                <a:ext cx="88900" cy="60325"/>
              </a:xfrm>
              <a:custGeom>
                <a:avLst/>
                <a:gdLst>
                  <a:gd name="T0" fmla="*/ 0 w 42"/>
                  <a:gd name="T1" fmla="*/ 21 h 29"/>
                  <a:gd name="T2" fmla="*/ 9 w 42"/>
                  <a:gd name="T3" fmla="*/ 0 h 29"/>
                  <a:gd name="T4" fmla="*/ 34 w 42"/>
                  <a:gd name="T5" fmla="*/ 7 h 29"/>
                  <a:gd name="T6" fmla="*/ 41 w 42"/>
                  <a:gd name="T7" fmla="*/ 29 h 29"/>
                  <a:gd name="T8" fmla="*/ 0 w 42"/>
                  <a:gd name="T9" fmla="*/ 21 h 29"/>
                </a:gdLst>
                <a:ahLst/>
                <a:cxnLst>
                  <a:cxn ang="0">
                    <a:pos x="T0" y="T1"/>
                  </a:cxn>
                  <a:cxn ang="0">
                    <a:pos x="T2" y="T3"/>
                  </a:cxn>
                  <a:cxn ang="0">
                    <a:pos x="T4" y="T5"/>
                  </a:cxn>
                  <a:cxn ang="0">
                    <a:pos x="T6" y="T7"/>
                  </a:cxn>
                  <a:cxn ang="0">
                    <a:pos x="T8" y="T9"/>
                  </a:cxn>
                </a:cxnLst>
                <a:rect l="0" t="0" r="r" b="b"/>
                <a:pathLst>
                  <a:path w="42" h="29">
                    <a:moveTo>
                      <a:pt x="0" y="21"/>
                    </a:moveTo>
                    <a:cubicBezTo>
                      <a:pt x="3" y="14"/>
                      <a:pt x="6" y="7"/>
                      <a:pt x="9" y="0"/>
                    </a:cubicBezTo>
                    <a:cubicBezTo>
                      <a:pt x="17" y="3"/>
                      <a:pt x="32" y="7"/>
                      <a:pt x="34" y="7"/>
                    </a:cubicBezTo>
                    <a:cubicBezTo>
                      <a:pt x="34" y="7"/>
                      <a:pt x="42" y="29"/>
                      <a:pt x="41" y="29"/>
                    </a:cubicBezTo>
                    <a:lnTo>
                      <a:pt x="0" y="21"/>
                    </a:lnTo>
                    <a:close/>
                  </a:path>
                </a:pathLst>
              </a:custGeom>
              <a:solidFill>
                <a:srgbClr val="A6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81" name="Freeform 58"/>
              <p:cNvSpPr>
                <a:spLocks/>
              </p:cNvSpPr>
              <p:nvPr/>
            </p:nvSpPr>
            <p:spPr bwMode="auto">
              <a:xfrm>
                <a:off x="8078788" y="3663951"/>
                <a:ext cx="228600" cy="692150"/>
              </a:xfrm>
              <a:custGeom>
                <a:avLst/>
                <a:gdLst>
                  <a:gd name="T0" fmla="*/ 83 w 108"/>
                  <a:gd name="T1" fmla="*/ 9 h 327"/>
                  <a:gd name="T2" fmla="*/ 57 w 108"/>
                  <a:gd name="T3" fmla="*/ 327 h 327"/>
                  <a:gd name="T4" fmla="*/ 0 w 108"/>
                  <a:gd name="T5" fmla="*/ 305 h 327"/>
                  <a:gd name="T6" fmla="*/ 24 w 108"/>
                  <a:gd name="T7" fmla="*/ 75 h 327"/>
                  <a:gd name="T8" fmla="*/ 44 w 108"/>
                  <a:gd name="T9" fmla="*/ 1 h 327"/>
                  <a:gd name="T10" fmla="*/ 47 w 108"/>
                  <a:gd name="T11" fmla="*/ 0 h 327"/>
                  <a:gd name="T12" fmla="*/ 83 w 108"/>
                  <a:gd name="T13" fmla="*/ 9 h 327"/>
                </a:gdLst>
                <a:ahLst/>
                <a:cxnLst>
                  <a:cxn ang="0">
                    <a:pos x="T0" y="T1"/>
                  </a:cxn>
                  <a:cxn ang="0">
                    <a:pos x="T2" y="T3"/>
                  </a:cxn>
                  <a:cxn ang="0">
                    <a:pos x="T4" y="T5"/>
                  </a:cxn>
                  <a:cxn ang="0">
                    <a:pos x="T6" y="T7"/>
                  </a:cxn>
                  <a:cxn ang="0">
                    <a:pos x="T8" y="T9"/>
                  </a:cxn>
                  <a:cxn ang="0">
                    <a:pos x="T10" y="T11"/>
                  </a:cxn>
                  <a:cxn ang="0">
                    <a:pos x="T12" y="T13"/>
                  </a:cxn>
                </a:cxnLst>
                <a:rect l="0" t="0" r="r" b="b"/>
                <a:pathLst>
                  <a:path w="108" h="327">
                    <a:moveTo>
                      <a:pt x="83" y="9"/>
                    </a:moveTo>
                    <a:cubicBezTo>
                      <a:pt x="108" y="15"/>
                      <a:pt x="57" y="327"/>
                      <a:pt x="57" y="327"/>
                    </a:cubicBezTo>
                    <a:cubicBezTo>
                      <a:pt x="52" y="321"/>
                      <a:pt x="22" y="318"/>
                      <a:pt x="0" y="305"/>
                    </a:cubicBezTo>
                    <a:cubicBezTo>
                      <a:pt x="24" y="75"/>
                      <a:pt x="24" y="75"/>
                      <a:pt x="24" y="75"/>
                    </a:cubicBezTo>
                    <a:cubicBezTo>
                      <a:pt x="44" y="1"/>
                      <a:pt x="44" y="1"/>
                      <a:pt x="44" y="1"/>
                    </a:cubicBezTo>
                    <a:cubicBezTo>
                      <a:pt x="45" y="1"/>
                      <a:pt x="46" y="1"/>
                      <a:pt x="47" y="0"/>
                    </a:cubicBezTo>
                    <a:lnTo>
                      <a:pt x="83" y="9"/>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82" name="Freeform 59"/>
              <p:cNvSpPr>
                <a:spLocks/>
              </p:cNvSpPr>
              <p:nvPr/>
            </p:nvSpPr>
            <p:spPr bwMode="auto">
              <a:xfrm>
                <a:off x="7761288" y="3222626"/>
                <a:ext cx="131763" cy="149225"/>
              </a:xfrm>
              <a:custGeom>
                <a:avLst/>
                <a:gdLst>
                  <a:gd name="T0" fmla="*/ 40 w 62"/>
                  <a:gd name="T1" fmla="*/ 70 h 70"/>
                  <a:gd name="T2" fmla="*/ 50 w 62"/>
                  <a:gd name="T3" fmla="*/ 51 h 70"/>
                  <a:gd name="T4" fmla="*/ 52 w 62"/>
                  <a:gd name="T5" fmla="*/ 36 h 70"/>
                  <a:gd name="T6" fmla="*/ 60 w 62"/>
                  <a:gd name="T7" fmla="*/ 28 h 70"/>
                  <a:gd name="T8" fmla="*/ 54 w 62"/>
                  <a:gd name="T9" fmla="*/ 12 h 70"/>
                  <a:gd name="T10" fmla="*/ 49 w 62"/>
                  <a:gd name="T11" fmla="*/ 10 h 70"/>
                  <a:gd name="T12" fmla="*/ 43 w 62"/>
                  <a:gd name="T13" fmla="*/ 4 h 70"/>
                  <a:gd name="T14" fmla="*/ 35 w 62"/>
                  <a:gd name="T15" fmla="*/ 4 h 70"/>
                  <a:gd name="T16" fmla="*/ 27 w 62"/>
                  <a:gd name="T17" fmla="*/ 1 h 70"/>
                  <a:gd name="T18" fmla="*/ 5 w 62"/>
                  <a:gd name="T19" fmla="*/ 11 h 70"/>
                  <a:gd name="T20" fmla="*/ 4 w 62"/>
                  <a:gd name="T21" fmla="*/ 36 h 70"/>
                  <a:gd name="T22" fmla="*/ 16 w 62"/>
                  <a:gd name="T23" fmla="*/ 60 h 70"/>
                  <a:gd name="T24" fmla="*/ 40 w 62"/>
                  <a:gd name="T25"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0">
                    <a:moveTo>
                      <a:pt x="40" y="70"/>
                    </a:moveTo>
                    <a:cubicBezTo>
                      <a:pt x="42" y="64"/>
                      <a:pt x="46" y="60"/>
                      <a:pt x="50" y="51"/>
                    </a:cubicBezTo>
                    <a:cubicBezTo>
                      <a:pt x="51" y="47"/>
                      <a:pt x="52" y="42"/>
                      <a:pt x="52" y="36"/>
                    </a:cubicBezTo>
                    <a:cubicBezTo>
                      <a:pt x="55" y="35"/>
                      <a:pt x="58" y="31"/>
                      <a:pt x="60" y="28"/>
                    </a:cubicBezTo>
                    <a:cubicBezTo>
                      <a:pt x="62" y="24"/>
                      <a:pt x="57" y="14"/>
                      <a:pt x="54" y="12"/>
                    </a:cubicBezTo>
                    <a:cubicBezTo>
                      <a:pt x="53" y="11"/>
                      <a:pt x="51" y="11"/>
                      <a:pt x="49" y="10"/>
                    </a:cubicBezTo>
                    <a:cubicBezTo>
                      <a:pt x="47" y="8"/>
                      <a:pt x="45" y="5"/>
                      <a:pt x="43" y="4"/>
                    </a:cubicBezTo>
                    <a:cubicBezTo>
                      <a:pt x="42" y="2"/>
                      <a:pt x="38" y="3"/>
                      <a:pt x="35" y="4"/>
                    </a:cubicBezTo>
                    <a:cubicBezTo>
                      <a:pt x="33" y="0"/>
                      <a:pt x="31" y="0"/>
                      <a:pt x="27" y="1"/>
                    </a:cubicBezTo>
                    <a:cubicBezTo>
                      <a:pt x="21" y="2"/>
                      <a:pt x="9" y="6"/>
                      <a:pt x="5" y="11"/>
                    </a:cubicBezTo>
                    <a:cubicBezTo>
                      <a:pt x="0" y="17"/>
                      <a:pt x="1" y="28"/>
                      <a:pt x="4" y="36"/>
                    </a:cubicBezTo>
                    <a:cubicBezTo>
                      <a:pt x="7" y="44"/>
                      <a:pt x="11" y="56"/>
                      <a:pt x="16" y="60"/>
                    </a:cubicBezTo>
                    <a:cubicBezTo>
                      <a:pt x="21" y="65"/>
                      <a:pt x="40" y="70"/>
                      <a:pt x="40" y="70"/>
                    </a:cubicBezTo>
                    <a:close/>
                  </a:path>
                </a:pathLst>
              </a:custGeom>
              <a:solidFill>
                <a:srgbClr val="EEB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83" name="Freeform 60"/>
              <p:cNvSpPr>
                <a:spLocks/>
              </p:cNvSpPr>
              <p:nvPr/>
            </p:nvSpPr>
            <p:spPr bwMode="auto">
              <a:xfrm>
                <a:off x="7788276" y="3327401"/>
                <a:ext cx="92075" cy="52388"/>
              </a:xfrm>
              <a:custGeom>
                <a:avLst/>
                <a:gdLst>
                  <a:gd name="T0" fmla="*/ 42 w 43"/>
                  <a:gd name="T1" fmla="*/ 14 h 25"/>
                  <a:gd name="T2" fmla="*/ 43 w 43"/>
                  <a:gd name="T3" fmla="*/ 10 h 25"/>
                  <a:gd name="T4" fmla="*/ 41 w 43"/>
                  <a:gd name="T5" fmla="*/ 0 h 25"/>
                  <a:gd name="T6" fmla="*/ 1 w 43"/>
                  <a:gd name="T7" fmla="*/ 9 h 25"/>
                  <a:gd name="T8" fmla="*/ 5 w 43"/>
                  <a:gd name="T9" fmla="*/ 25 h 25"/>
                  <a:gd name="T10" fmla="*/ 42 w 43"/>
                  <a:gd name="T11" fmla="*/ 14 h 25"/>
                </a:gdLst>
                <a:ahLst/>
                <a:cxnLst>
                  <a:cxn ang="0">
                    <a:pos x="T0" y="T1"/>
                  </a:cxn>
                  <a:cxn ang="0">
                    <a:pos x="T2" y="T3"/>
                  </a:cxn>
                  <a:cxn ang="0">
                    <a:pos x="T4" y="T5"/>
                  </a:cxn>
                  <a:cxn ang="0">
                    <a:pos x="T6" y="T7"/>
                  </a:cxn>
                  <a:cxn ang="0">
                    <a:pos x="T8" y="T9"/>
                  </a:cxn>
                  <a:cxn ang="0">
                    <a:pos x="T10" y="T11"/>
                  </a:cxn>
                </a:cxnLst>
                <a:rect l="0" t="0" r="r" b="b"/>
                <a:pathLst>
                  <a:path w="43" h="25">
                    <a:moveTo>
                      <a:pt x="42" y="14"/>
                    </a:moveTo>
                    <a:cubicBezTo>
                      <a:pt x="42" y="13"/>
                      <a:pt x="43" y="10"/>
                      <a:pt x="43" y="10"/>
                    </a:cubicBezTo>
                    <a:cubicBezTo>
                      <a:pt x="41" y="0"/>
                      <a:pt x="41" y="0"/>
                      <a:pt x="41" y="0"/>
                    </a:cubicBezTo>
                    <a:cubicBezTo>
                      <a:pt x="41" y="0"/>
                      <a:pt x="0" y="10"/>
                      <a:pt x="1" y="9"/>
                    </a:cubicBezTo>
                    <a:cubicBezTo>
                      <a:pt x="2" y="9"/>
                      <a:pt x="5" y="25"/>
                      <a:pt x="5" y="25"/>
                    </a:cubicBezTo>
                    <a:lnTo>
                      <a:pt x="42"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84" name="Freeform 61"/>
              <p:cNvSpPr>
                <a:spLocks/>
              </p:cNvSpPr>
              <p:nvPr/>
            </p:nvSpPr>
            <p:spPr bwMode="auto">
              <a:xfrm>
                <a:off x="7788276" y="3341688"/>
                <a:ext cx="430213" cy="501650"/>
              </a:xfrm>
              <a:custGeom>
                <a:avLst/>
                <a:gdLst>
                  <a:gd name="T0" fmla="*/ 203 w 203"/>
                  <a:gd name="T1" fmla="*/ 237 h 237"/>
                  <a:gd name="T2" fmla="*/ 0 w 203"/>
                  <a:gd name="T3" fmla="*/ 10 h 237"/>
                  <a:gd name="T4" fmla="*/ 44 w 203"/>
                  <a:gd name="T5" fmla="*/ 0 h 237"/>
                  <a:gd name="T6" fmla="*/ 195 w 203"/>
                  <a:gd name="T7" fmla="*/ 162 h 237"/>
                  <a:gd name="T8" fmla="*/ 203 w 203"/>
                  <a:gd name="T9" fmla="*/ 237 h 237"/>
                </a:gdLst>
                <a:ahLst/>
                <a:cxnLst>
                  <a:cxn ang="0">
                    <a:pos x="T0" y="T1"/>
                  </a:cxn>
                  <a:cxn ang="0">
                    <a:pos x="T2" y="T3"/>
                  </a:cxn>
                  <a:cxn ang="0">
                    <a:pos x="T4" y="T5"/>
                  </a:cxn>
                  <a:cxn ang="0">
                    <a:pos x="T6" y="T7"/>
                  </a:cxn>
                  <a:cxn ang="0">
                    <a:pos x="T8" y="T9"/>
                  </a:cxn>
                </a:cxnLst>
                <a:rect l="0" t="0" r="r" b="b"/>
                <a:pathLst>
                  <a:path w="203" h="237">
                    <a:moveTo>
                      <a:pt x="203" y="237"/>
                    </a:moveTo>
                    <a:cubicBezTo>
                      <a:pt x="148" y="222"/>
                      <a:pt x="21" y="165"/>
                      <a:pt x="0" y="10"/>
                    </a:cubicBezTo>
                    <a:cubicBezTo>
                      <a:pt x="16" y="9"/>
                      <a:pt x="29" y="3"/>
                      <a:pt x="44" y="0"/>
                    </a:cubicBezTo>
                    <a:cubicBezTo>
                      <a:pt x="66" y="114"/>
                      <a:pt x="132" y="170"/>
                      <a:pt x="195" y="162"/>
                    </a:cubicBezTo>
                    <a:lnTo>
                      <a:pt x="203" y="237"/>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85" name="Freeform 62"/>
              <p:cNvSpPr>
                <a:spLocks/>
              </p:cNvSpPr>
              <p:nvPr/>
            </p:nvSpPr>
            <p:spPr bwMode="auto">
              <a:xfrm>
                <a:off x="8185151" y="3657601"/>
                <a:ext cx="100013" cy="409575"/>
              </a:xfrm>
              <a:custGeom>
                <a:avLst/>
                <a:gdLst>
                  <a:gd name="T0" fmla="*/ 33 w 47"/>
                  <a:gd name="T1" fmla="*/ 12 h 193"/>
                  <a:gd name="T2" fmla="*/ 27 w 47"/>
                  <a:gd name="T3" fmla="*/ 193 h 193"/>
                  <a:gd name="T4" fmla="*/ 10 w 47"/>
                  <a:gd name="T5" fmla="*/ 69 h 193"/>
                  <a:gd name="T6" fmla="*/ 31 w 47"/>
                  <a:gd name="T7" fmla="*/ 64 h 193"/>
                  <a:gd name="T8" fmla="*/ 0 w 47"/>
                  <a:gd name="T9" fmla="*/ 53 h 193"/>
                  <a:gd name="T10" fmla="*/ 8 w 47"/>
                  <a:gd name="T11" fmla="*/ 0 h 193"/>
                  <a:gd name="T12" fmla="*/ 33 w 47"/>
                  <a:gd name="T13" fmla="*/ 12 h 193"/>
                </a:gdLst>
                <a:ahLst/>
                <a:cxnLst>
                  <a:cxn ang="0">
                    <a:pos x="T0" y="T1"/>
                  </a:cxn>
                  <a:cxn ang="0">
                    <a:pos x="T2" y="T3"/>
                  </a:cxn>
                  <a:cxn ang="0">
                    <a:pos x="T4" y="T5"/>
                  </a:cxn>
                  <a:cxn ang="0">
                    <a:pos x="T6" y="T7"/>
                  </a:cxn>
                  <a:cxn ang="0">
                    <a:pos x="T8" y="T9"/>
                  </a:cxn>
                  <a:cxn ang="0">
                    <a:pos x="T10" y="T11"/>
                  </a:cxn>
                  <a:cxn ang="0">
                    <a:pos x="T12" y="T13"/>
                  </a:cxn>
                </a:cxnLst>
                <a:rect l="0" t="0" r="r" b="b"/>
                <a:pathLst>
                  <a:path w="47" h="193">
                    <a:moveTo>
                      <a:pt x="33" y="12"/>
                    </a:moveTo>
                    <a:cubicBezTo>
                      <a:pt x="47" y="19"/>
                      <a:pt x="39" y="102"/>
                      <a:pt x="27" y="193"/>
                    </a:cubicBezTo>
                    <a:cubicBezTo>
                      <a:pt x="27" y="193"/>
                      <a:pt x="10" y="69"/>
                      <a:pt x="10" y="69"/>
                    </a:cubicBezTo>
                    <a:cubicBezTo>
                      <a:pt x="31" y="64"/>
                      <a:pt x="31" y="64"/>
                      <a:pt x="31" y="64"/>
                    </a:cubicBezTo>
                    <a:cubicBezTo>
                      <a:pt x="0" y="53"/>
                      <a:pt x="0" y="53"/>
                      <a:pt x="0" y="53"/>
                    </a:cubicBezTo>
                    <a:cubicBezTo>
                      <a:pt x="8" y="0"/>
                      <a:pt x="8" y="0"/>
                      <a:pt x="8" y="0"/>
                    </a:cubicBezTo>
                    <a:lnTo>
                      <a:pt x="33" y="12"/>
                    </a:lnTo>
                    <a:close/>
                  </a:path>
                </a:pathLst>
              </a:custGeom>
              <a:solidFill>
                <a:srgbClr val="4B4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86" name="Freeform 63"/>
              <p:cNvSpPr>
                <a:spLocks/>
              </p:cNvSpPr>
              <p:nvPr/>
            </p:nvSpPr>
            <p:spPr bwMode="auto">
              <a:xfrm>
                <a:off x="8602663" y="3232151"/>
                <a:ext cx="127000" cy="152400"/>
              </a:xfrm>
              <a:custGeom>
                <a:avLst/>
                <a:gdLst>
                  <a:gd name="T0" fmla="*/ 53 w 60"/>
                  <a:gd name="T1" fmla="*/ 16 h 72"/>
                  <a:gd name="T2" fmla="*/ 51 w 60"/>
                  <a:gd name="T3" fmla="*/ 14 h 72"/>
                  <a:gd name="T4" fmla="*/ 51 w 60"/>
                  <a:gd name="T5" fmla="*/ 14 h 72"/>
                  <a:gd name="T6" fmla="*/ 24 w 60"/>
                  <a:gd name="T7" fmla="*/ 4 h 72"/>
                  <a:gd name="T8" fmla="*/ 9 w 60"/>
                  <a:gd name="T9" fmla="*/ 14 h 72"/>
                  <a:gd name="T10" fmla="*/ 5 w 60"/>
                  <a:gd name="T11" fmla="*/ 21 h 72"/>
                  <a:gd name="T12" fmla="*/ 5 w 60"/>
                  <a:gd name="T13" fmla="*/ 32 h 72"/>
                  <a:gd name="T14" fmla="*/ 1 w 60"/>
                  <a:gd name="T15" fmla="*/ 35 h 72"/>
                  <a:gd name="T16" fmla="*/ 4 w 60"/>
                  <a:gd name="T17" fmla="*/ 46 h 72"/>
                  <a:gd name="T18" fmla="*/ 16 w 60"/>
                  <a:gd name="T19" fmla="*/ 50 h 72"/>
                  <a:gd name="T20" fmla="*/ 23 w 60"/>
                  <a:gd name="T21" fmla="*/ 65 h 72"/>
                  <a:gd name="T22" fmla="*/ 56 w 60"/>
                  <a:gd name="T23" fmla="*/ 71 h 72"/>
                  <a:gd name="T24" fmla="*/ 60 w 60"/>
                  <a:gd name="T25" fmla="*/ 45 h 72"/>
                  <a:gd name="T26" fmla="*/ 53 w 60"/>
                  <a:gd name="T27" fmla="*/ 1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2">
                    <a:moveTo>
                      <a:pt x="53" y="16"/>
                    </a:moveTo>
                    <a:cubicBezTo>
                      <a:pt x="52" y="15"/>
                      <a:pt x="51" y="15"/>
                      <a:pt x="51" y="14"/>
                    </a:cubicBezTo>
                    <a:cubicBezTo>
                      <a:pt x="51" y="14"/>
                      <a:pt x="51" y="14"/>
                      <a:pt x="51" y="14"/>
                    </a:cubicBezTo>
                    <a:cubicBezTo>
                      <a:pt x="51" y="5"/>
                      <a:pt x="37" y="0"/>
                      <a:pt x="24" y="4"/>
                    </a:cubicBezTo>
                    <a:cubicBezTo>
                      <a:pt x="16" y="7"/>
                      <a:pt x="11" y="10"/>
                      <a:pt x="9" y="14"/>
                    </a:cubicBezTo>
                    <a:cubicBezTo>
                      <a:pt x="8" y="16"/>
                      <a:pt x="6" y="19"/>
                      <a:pt x="5" y="21"/>
                    </a:cubicBezTo>
                    <a:cubicBezTo>
                      <a:pt x="4" y="24"/>
                      <a:pt x="4" y="29"/>
                      <a:pt x="5" y="32"/>
                    </a:cubicBezTo>
                    <a:cubicBezTo>
                      <a:pt x="3" y="33"/>
                      <a:pt x="2" y="34"/>
                      <a:pt x="1" y="35"/>
                    </a:cubicBezTo>
                    <a:cubicBezTo>
                      <a:pt x="0" y="40"/>
                      <a:pt x="0" y="43"/>
                      <a:pt x="4" y="46"/>
                    </a:cubicBezTo>
                    <a:cubicBezTo>
                      <a:pt x="7" y="48"/>
                      <a:pt x="11" y="49"/>
                      <a:pt x="16" y="50"/>
                    </a:cubicBezTo>
                    <a:cubicBezTo>
                      <a:pt x="20" y="55"/>
                      <a:pt x="23" y="60"/>
                      <a:pt x="23" y="65"/>
                    </a:cubicBezTo>
                    <a:cubicBezTo>
                      <a:pt x="24" y="72"/>
                      <a:pt x="56" y="71"/>
                      <a:pt x="56" y="71"/>
                    </a:cubicBezTo>
                    <a:cubicBezTo>
                      <a:pt x="56" y="65"/>
                      <a:pt x="60" y="54"/>
                      <a:pt x="60" y="45"/>
                    </a:cubicBezTo>
                    <a:cubicBezTo>
                      <a:pt x="60" y="35"/>
                      <a:pt x="53" y="20"/>
                      <a:pt x="53" y="16"/>
                    </a:cubicBezTo>
                    <a:close/>
                  </a:path>
                </a:pathLst>
              </a:custGeom>
              <a:solidFill>
                <a:srgbClr val="EEB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87" name="Freeform 64"/>
              <p:cNvSpPr>
                <a:spLocks/>
              </p:cNvSpPr>
              <p:nvPr/>
            </p:nvSpPr>
            <p:spPr bwMode="auto">
              <a:xfrm>
                <a:off x="8647113" y="3355976"/>
                <a:ext cx="82550" cy="44450"/>
              </a:xfrm>
              <a:custGeom>
                <a:avLst/>
                <a:gdLst>
                  <a:gd name="T0" fmla="*/ 0 w 52"/>
                  <a:gd name="T1" fmla="*/ 27 h 28"/>
                  <a:gd name="T2" fmla="*/ 0 w 52"/>
                  <a:gd name="T3" fmla="*/ 0 h 28"/>
                  <a:gd name="T4" fmla="*/ 52 w 52"/>
                  <a:gd name="T5" fmla="*/ 4 h 28"/>
                  <a:gd name="T6" fmla="*/ 48 w 52"/>
                  <a:gd name="T7" fmla="*/ 28 h 28"/>
                  <a:gd name="T8" fmla="*/ 0 w 52"/>
                  <a:gd name="T9" fmla="*/ 27 h 28"/>
                </a:gdLst>
                <a:ahLst/>
                <a:cxnLst>
                  <a:cxn ang="0">
                    <a:pos x="T0" y="T1"/>
                  </a:cxn>
                  <a:cxn ang="0">
                    <a:pos x="T2" y="T3"/>
                  </a:cxn>
                  <a:cxn ang="0">
                    <a:pos x="T4" y="T5"/>
                  </a:cxn>
                  <a:cxn ang="0">
                    <a:pos x="T6" y="T7"/>
                  </a:cxn>
                  <a:cxn ang="0">
                    <a:pos x="T8" y="T9"/>
                  </a:cxn>
                </a:cxnLst>
                <a:rect l="0" t="0" r="r" b="b"/>
                <a:pathLst>
                  <a:path w="52" h="28">
                    <a:moveTo>
                      <a:pt x="0" y="27"/>
                    </a:moveTo>
                    <a:lnTo>
                      <a:pt x="0" y="0"/>
                    </a:lnTo>
                    <a:lnTo>
                      <a:pt x="52" y="4"/>
                    </a:lnTo>
                    <a:lnTo>
                      <a:pt x="48" y="28"/>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88" name="Freeform 65"/>
              <p:cNvSpPr>
                <a:spLocks/>
              </p:cNvSpPr>
              <p:nvPr/>
            </p:nvSpPr>
            <p:spPr bwMode="auto">
              <a:xfrm>
                <a:off x="8362951" y="3365501"/>
                <a:ext cx="369888" cy="869950"/>
              </a:xfrm>
              <a:custGeom>
                <a:avLst/>
                <a:gdLst>
                  <a:gd name="T0" fmla="*/ 0 w 174"/>
                  <a:gd name="T1" fmla="*/ 133 h 411"/>
                  <a:gd name="T2" fmla="*/ 133 w 174"/>
                  <a:gd name="T3" fmla="*/ 0 h 411"/>
                  <a:gd name="T4" fmla="*/ 174 w 174"/>
                  <a:gd name="T5" fmla="*/ 4 h 411"/>
                  <a:gd name="T6" fmla="*/ 55 w 174"/>
                  <a:gd name="T7" fmla="*/ 210 h 411"/>
                  <a:gd name="T8" fmla="*/ 99 w 174"/>
                  <a:gd name="T9" fmla="*/ 407 h 411"/>
                  <a:gd name="T10" fmla="*/ 57 w 174"/>
                  <a:gd name="T11" fmla="*/ 411 h 411"/>
                  <a:gd name="T12" fmla="*/ 0 w 174"/>
                  <a:gd name="T13" fmla="*/ 133 h 411"/>
                </a:gdLst>
                <a:ahLst/>
                <a:cxnLst>
                  <a:cxn ang="0">
                    <a:pos x="T0" y="T1"/>
                  </a:cxn>
                  <a:cxn ang="0">
                    <a:pos x="T2" y="T3"/>
                  </a:cxn>
                  <a:cxn ang="0">
                    <a:pos x="T4" y="T5"/>
                  </a:cxn>
                  <a:cxn ang="0">
                    <a:pos x="T6" y="T7"/>
                  </a:cxn>
                  <a:cxn ang="0">
                    <a:pos x="T8" y="T9"/>
                  </a:cxn>
                  <a:cxn ang="0">
                    <a:pos x="T10" y="T11"/>
                  </a:cxn>
                  <a:cxn ang="0">
                    <a:pos x="T12" y="T13"/>
                  </a:cxn>
                </a:cxnLst>
                <a:rect l="0" t="0" r="r" b="b"/>
                <a:pathLst>
                  <a:path w="174" h="411">
                    <a:moveTo>
                      <a:pt x="0" y="133"/>
                    </a:moveTo>
                    <a:cubicBezTo>
                      <a:pt x="43" y="125"/>
                      <a:pt x="106" y="169"/>
                      <a:pt x="133" y="0"/>
                    </a:cubicBezTo>
                    <a:cubicBezTo>
                      <a:pt x="174" y="4"/>
                      <a:pt x="174" y="4"/>
                      <a:pt x="174" y="4"/>
                    </a:cubicBezTo>
                    <a:cubicBezTo>
                      <a:pt x="157" y="177"/>
                      <a:pt x="120" y="180"/>
                      <a:pt x="55" y="210"/>
                    </a:cubicBezTo>
                    <a:cubicBezTo>
                      <a:pt x="99" y="407"/>
                      <a:pt x="99" y="407"/>
                      <a:pt x="99" y="407"/>
                    </a:cubicBezTo>
                    <a:cubicBezTo>
                      <a:pt x="57" y="411"/>
                      <a:pt x="57" y="411"/>
                      <a:pt x="57" y="411"/>
                    </a:cubicBezTo>
                    <a:lnTo>
                      <a:pt x="0" y="133"/>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89" name="Freeform 66"/>
              <p:cNvSpPr>
                <a:spLocks/>
              </p:cNvSpPr>
              <p:nvPr/>
            </p:nvSpPr>
            <p:spPr bwMode="auto">
              <a:xfrm>
                <a:off x="8361363" y="3638551"/>
                <a:ext cx="90488" cy="384175"/>
              </a:xfrm>
              <a:custGeom>
                <a:avLst/>
                <a:gdLst>
                  <a:gd name="T0" fmla="*/ 12 w 57"/>
                  <a:gd name="T1" fmla="*/ 0 h 242"/>
                  <a:gd name="T2" fmla="*/ 12 w 57"/>
                  <a:gd name="T3" fmla="*/ 0 h 242"/>
                  <a:gd name="T4" fmla="*/ 57 w 57"/>
                  <a:gd name="T5" fmla="*/ 63 h 242"/>
                  <a:gd name="T6" fmla="*/ 27 w 57"/>
                  <a:gd name="T7" fmla="*/ 73 h 242"/>
                  <a:gd name="T8" fmla="*/ 51 w 57"/>
                  <a:gd name="T9" fmla="*/ 77 h 242"/>
                  <a:gd name="T10" fmla="*/ 49 w 57"/>
                  <a:gd name="T11" fmla="*/ 242 h 242"/>
                  <a:gd name="T12" fmla="*/ 0 w 57"/>
                  <a:gd name="T13" fmla="*/ 4 h 242"/>
                  <a:gd name="T14" fmla="*/ 12 w 57"/>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42">
                    <a:moveTo>
                      <a:pt x="12" y="0"/>
                    </a:moveTo>
                    <a:lnTo>
                      <a:pt x="12" y="0"/>
                    </a:lnTo>
                    <a:lnTo>
                      <a:pt x="57" y="63"/>
                    </a:lnTo>
                    <a:lnTo>
                      <a:pt x="27" y="73"/>
                    </a:lnTo>
                    <a:lnTo>
                      <a:pt x="51" y="77"/>
                    </a:lnTo>
                    <a:lnTo>
                      <a:pt x="49" y="242"/>
                    </a:lnTo>
                    <a:lnTo>
                      <a:pt x="0" y="4"/>
                    </a:lnTo>
                    <a:lnTo>
                      <a:pt x="12" y="0"/>
                    </a:lnTo>
                    <a:close/>
                  </a:path>
                </a:pathLst>
              </a:custGeom>
              <a:solidFill>
                <a:srgbClr val="4B4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90" name="Freeform 67"/>
              <p:cNvSpPr>
                <a:spLocks/>
              </p:cNvSpPr>
              <p:nvPr/>
            </p:nvSpPr>
            <p:spPr bwMode="auto">
              <a:xfrm>
                <a:off x="8342313" y="3644901"/>
                <a:ext cx="31750" cy="65088"/>
              </a:xfrm>
              <a:custGeom>
                <a:avLst/>
                <a:gdLst>
                  <a:gd name="T0" fmla="*/ 0 w 15"/>
                  <a:gd name="T1" fmla="*/ 5 h 31"/>
                  <a:gd name="T2" fmla="*/ 2 w 15"/>
                  <a:gd name="T3" fmla="*/ 0 h 31"/>
                  <a:gd name="T4" fmla="*/ 15 w 15"/>
                  <a:gd name="T5" fmla="*/ 15 h 31"/>
                  <a:gd name="T6" fmla="*/ 3 w 15"/>
                  <a:gd name="T7" fmla="*/ 30 h 31"/>
                  <a:gd name="T8" fmla="*/ 0 w 15"/>
                  <a:gd name="T9" fmla="*/ 5 h 31"/>
                </a:gdLst>
                <a:ahLst/>
                <a:cxnLst>
                  <a:cxn ang="0">
                    <a:pos x="T0" y="T1"/>
                  </a:cxn>
                  <a:cxn ang="0">
                    <a:pos x="T2" y="T3"/>
                  </a:cxn>
                  <a:cxn ang="0">
                    <a:pos x="T4" y="T5"/>
                  </a:cxn>
                  <a:cxn ang="0">
                    <a:pos x="T6" y="T7"/>
                  </a:cxn>
                  <a:cxn ang="0">
                    <a:pos x="T8" y="T9"/>
                  </a:cxn>
                </a:cxnLst>
                <a:rect l="0" t="0" r="r" b="b"/>
                <a:pathLst>
                  <a:path w="15" h="31">
                    <a:moveTo>
                      <a:pt x="0" y="5"/>
                    </a:moveTo>
                    <a:cubicBezTo>
                      <a:pt x="2" y="0"/>
                      <a:pt x="2" y="0"/>
                      <a:pt x="2" y="0"/>
                    </a:cubicBezTo>
                    <a:cubicBezTo>
                      <a:pt x="2" y="0"/>
                      <a:pt x="15" y="15"/>
                      <a:pt x="15" y="15"/>
                    </a:cubicBezTo>
                    <a:cubicBezTo>
                      <a:pt x="15" y="15"/>
                      <a:pt x="3" y="31"/>
                      <a:pt x="3" y="30"/>
                    </a:cubicBezTo>
                    <a:lnTo>
                      <a:pt x="0" y="5"/>
                    </a:lnTo>
                    <a:close/>
                  </a:path>
                </a:pathLst>
              </a:custGeom>
              <a:solidFill>
                <a:srgbClr val="A6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91" name="Freeform 68"/>
              <p:cNvSpPr>
                <a:spLocks/>
              </p:cNvSpPr>
              <p:nvPr/>
            </p:nvSpPr>
            <p:spPr bwMode="auto">
              <a:xfrm>
                <a:off x="8323263" y="3706813"/>
                <a:ext cx="112713" cy="528638"/>
              </a:xfrm>
              <a:custGeom>
                <a:avLst/>
                <a:gdLst>
                  <a:gd name="T0" fmla="*/ 0 w 71"/>
                  <a:gd name="T1" fmla="*/ 1 h 333"/>
                  <a:gd name="T2" fmla="*/ 19 w 71"/>
                  <a:gd name="T3" fmla="*/ 0 h 333"/>
                  <a:gd name="T4" fmla="*/ 71 w 71"/>
                  <a:gd name="T5" fmla="*/ 276 h 333"/>
                  <a:gd name="T6" fmla="*/ 52 w 71"/>
                  <a:gd name="T7" fmla="*/ 333 h 333"/>
                  <a:gd name="T8" fmla="*/ 13 w 71"/>
                  <a:gd name="T9" fmla="*/ 277 h 333"/>
                  <a:gd name="T10" fmla="*/ 0 w 71"/>
                  <a:gd name="T11" fmla="*/ 1 h 333"/>
                </a:gdLst>
                <a:ahLst/>
                <a:cxnLst>
                  <a:cxn ang="0">
                    <a:pos x="T0" y="T1"/>
                  </a:cxn>
                  <a:cxn ang="0">
                    <a:pos x="T2" y="T3"/>
                  </a:cxn>
                  <a:cxn ang="0">
                    <a:pos x="T4" y="T5"/>
                  </a:cxn>
                  <a:cxn ang="0">
                    <a:pos x="T6" y="T7"/>
                  </a:cxn>
                  <a:cxn ang="0">
                    <a:pos x="T8" y="T9"/>
                  </a:cxn>
                  <a:cxn ang="0">
                    <a:pos x="T10" y="T11"/>
                  </a:cxn>
                </a:cxnLst>
                <a:rect l="0" t="0" r="r" b="b"/>
                <a:pathLst>
                  <a:path w="71" h="333">
                    <a:moveTo>
                      <a:pt x="0" y="1"/>
                    </a:moveTo>
                    <a:lnTo>
                      <a:pt x="19" y="0"/>
                    </a:lnTo>
                    <a:lnTo>
                      <a:pt x="71" y="276"/>
                    </a:lnTo>
                    <a:lnTo>
                      <a:pt x="52" y="333"/>
                    </a:lnTo>
                    <a:lnTo>
                      <a:pt x="13" y="277"/>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92" name="Freeform 69"/>
              <p:cNvSpPr>
                <a:spLocks/>
              </p:cNvSpPr>
              <p:nvPr/>
            </p:nvSpPr>
            <p:spPr bwMode="auto">
              <a:xfrm>
                <a:off x="8291513" y="3651251"/>
                <a:ext cx="61913" cy="65088"/>
              </a:xfrm>
              <a:custGeom>
                <a:avLst/>
                <a:gdLst>
                  <a:gd name="T0" fmla="*/ 0 w 29"/>
                  <a:gd name="T1" fmla="*/ 8 h 31"/>
                  <a:gd name="T2" fmla="*/ 29 w 29"/>
                  <a:gd name="T3" fmla="*/ 0 h 31"/>
                  <a:gd name="T4" fmla="*/ 29 w 29"/>
                  <a:gd name="T5" fmla="*/ 28 h 31"/>
                  <a:gd name="T6" fmla="*/ 15 w 29"/>
                  <a:gd name="T7" fmla="*/ 31 h 31"/>
                  <a:gd name="T8" fmla="*/ 0 w 29"/>
                  <a:gd name="T9" fmla="*/ 8 h 31"/>
                </a:gdLst>
                <a:ahLst/>
                <a:cxnLst>
                  <a:cxn ang="0">
                    <a:pos x="T0" y="T1"/>
                  </a:cxn>
                  <a:cxn ang="0">
                    <a:pos x="T2" y="T3"/>
                  </a:cxn>
                  <a:cxn ang="0">
                    <a:pos x="T4" y="T5"/>
                  </a:cxn>
                  <a:cxn ang="0">
                    <a:pos x="T6" y="T7"/>
                  </a:cxn>
                  <a:cxn ang="0">
                    <a:pos x="T8" y="T9"/>
                  </a:cxn>
                </a:cxnLst>
                <a:rect l="0" t="0" r="r" b="b"/>
                <a:pathLst>
                  <a:path w="29" h="31">
                    <a:moveTo>
                      <a:pt x="0" y="8"/>
                    </a:moveTo>
                    <a:cubicBezTo>
                      <a:pt x="1" y="7"/>
                      <a:pt x="29" y="0"/>
                      <a:pt x="29" y="0"/>
                    </a:cubicBezTo>
                    <a:cubicBezTo>
                      <a:pt x="29" y="28"/>
                      <a:pt x="29" y="28"/>
                      <a:pt x="29" y="28"/>
                    </a:cubicBezTo>
                    <a:cubicBezTo>
                      <a:pt x="15" y="31"/>
                      <a:pt x="15" y="31"/>
                      <a:pt x="15" y="31"/>
                    </a:cubicBezTo>
                    <a:lnTo>
                      <a:pt x="0" y="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93" name="Freeform 70"/>
              <p:cNvSpPr>
                <a:spLocks/>
              </p:cNvSpPr>
              <p:nvPr/>
            </p:nvSpPr>
            <p:spPr bwMode="auto">
              <a:xfrm>
                <a:off x="8340726" y="3617913"/>
                <a:ext cx="39688" cy="92075"/>
              </a:xfrm>
              <a:custGeom>
                <a:avLst/>
                <a:gdLst>
                  <a:gd name="T0" fmla="*/ 0 w 25"/>
                  <a:gd name="T1" fmla="*/ 22 h 58"/>
                  <a:gd name="T2" fmla="*/ 25 w 25"/>
                  <a:gd name="T3" fmla="*/ 58 h 58"/>
                  <a:gd name="T4" fmla="*/ 25 w 25"/>
                  <a:gd name="T5" fmla="*/ 9 h 58"/>
                  <a:gd name="T6" fmla="*/ 8 w 25"/>
                  <a:gd name="T7" fmla="*/ 0 h 58"/>
                  <a:gd name="T8" fmla="*/ 0 w 25"/>
                  <a:gd name="T9" fmla="*/ 22 h 58"/>
                </a:gdLst>
                <a:ahLst/>
                <a:cxnLst>
                  <a:cxn ang="0">
                    <a:pos x="T0" y="T1"/>
                  </a:cxn>
                  <a:cxn ang="0">
                    <a:pos x="T2" y="T3"/>
                  </a:cxn>
                  <a:cxn ang="0">
                    <a:pos x="T4" y="T5"/>
                  </a:cxn>
                  <a:cxn ang="0">
                    <a:pos x="T6" y="T7"/>
                  </a:cxn>
                  <a:cxn ang="0">
                    <a:pos x="T8" y="T9"/>
                  </a:cxn>
                </a:cxnLst>
                <a:rect l="0" t="0" r="r" b="b"/>
                <a:pathLst>
                  <a:path w="25" h="58">
                    <a:moveTo>
                      <a:pt x="0" y="22"/>
                    </a:moveTo>
                    <a:lnTo>
                      <a:pt x="25" y="58"/>
                    </a:lnTo>
                    <a:lnTo>
                      <a:pt x="25" y="9"/>
                    </a:lnTo>
                    <a:lnTo>
                      <a:pt x="8" y="0"/>
                    </a:lnTo>
                    <a:lnTo>
                      <a:pt x="0" y="22"/>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94" name="Freeform 71"/>
              <p:cNvSpPr>
                <a:spLocks/>
              </p:cNvSpPr>
              <p:nvPr/>
            </p:nvSpPr>
            <p:spPr bwMode="auto">
              <a:xfrm>
                <a:off x="8178801" y="3630613"/>
                <a:ext cx="128588" cy="103188"/>
              </a:xfrm>
              <a:custGeom>
                <a:avLst/>
                <a:gdLst>
                  <a:gd name="T0" fmla="*/ 0 w 81"/>
                  <a:gd name="T1" fmla="*/ 21 h 65"/>
                  <a:gd name="T2" fmla="*/ 11 w 81"/>
                  <a:gd name="T3" fmla="*/ 0 h 65"/>
                  <a:gd name="T4" fmla="*/ 81 w 81"/>
                  <a:gd name="T5" fmla="*/ 21 h 65"/>
                  <a:gd name="T6" fmla="*/ 64 w 81"/>
                  <a:gd name="T7" fmla="*/ 65 h 65"/>
                  <a:gd name="T8" fmla="*/ 0 w 81"/>
                  <a:gd name="T9" fmla="*/ 21 h 65"/>
                </a:gdLst>
                <a:ahLst/>
                <a:cxnLst>
                  <a:cxn ang="0">
                    <a:pos x="T0" y="T1"/>
                  </a:cxn>
                  <a:cxn ang="0">
                    <a:pos x="T2" y="T3"/>
                  </a:cxn>
                  <a:cxn ang="0">
                    <a:pos x="T4" y="T5"/>
                  </a:cxn>
                  <a:cxn ang="0">
                    <a:pos x="T6" y="T7"/>
                  </a:cxn>
                  <a:cxn ang="0">
                    <a:pos x="T8" y="T9"/>
                  </a:cxn>
                </a:cxnLst>
                <a:rect l="0" t="0" r="r" b="b"/>
                <a:pathLst>
                  <a:path w="81" h="65">
                    <a:moveTo>
                      <a:pt x="0" y="21"/>
                    </a:moveTo>
                    <a:lnTo>
                      <a:pt x="11" y="0"/>
                    </a:lnTo>
                    <a:lnTo>
                      <a:pt x="81" y="21"/>
                    </a:lnTo>
                    <a:lnTo>
                      <a:pt x="64" y="65"/>
                    </a:lnTo>
                    <a:lnTo>
                      <a:pt x="0" y="21"/>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95" name="Freeform 72"/>
              <p:cNvSpPr>
                <a:spLocks/>
              </p:cNvSpPr>
              <p:nvPr/>
            </p:nvSpPr>
            <p:spPr bwMode="auto">
              <a:xfrm>
                <a:off x="8075613" y="3352801"/>
                <a:ext cx="147638" cy="265113"/>
              </a:xfrm>
              <a:custGeom>
                <a:avLst/>
                <a:gdLst>
                  <a:gd name="T0" fmla="*/ 70 w 70"/>
                  <a:gd name="T1" fmla="*/ 17 h 125"/>
                  <a:gd name="T2" fmla="*/ 63 w 70"/>
                  <a:gd name="T3" fmla="*/ 10 h 125"/>
                  <a:gd name="T4" fmla="*/ 2 w 70"/>
                  <a:gd name="T5" fmla="*/ 56 h 125"/>
                  <a:gd name="T6" fmla="*/ 14 w 70"/>
                  <a:gd name="T7" fmla="*/ 105 h 125"/>
                  <a:gd name="T8" fmla="*/ 54 w 70"/>
                  <a:gd name="T9" fmla="*/ 125 h 125"/>
                  <a:gd name="T10" fmla="*/ 52 w 70"/>
                  <a:gd name="T11" fmla="*/ 109 h 125"/>
                  <a:gd name="T12" fmla="*/ 40 w 70"/>
                  <a:gd name="T13" fmla="*/ 96 h 125"/>
                  <a:gd name="T14" fmla="*/ 27 w 70"/>
                  <a:gd name="T15" fmla="*/ 92 h 125"/>
                  <a:gd name="T16" fmla="*/ 22 w 70"/>
                  <a:gd name="T17" fmla="*/ 79 h 125"/>
                  <a:gd name="T18" fmla="*/ 32 w 70"/>
                  <a:gd name="T19" fmla="*/ 74 h 125"/>
                  <a:gd name="T20" fmla="*/ 47 w 70"/>
                  <a:gd name="T21" fmla="*/ 83 h 125"/>
                  <a:gd name="T22" fmla="*/ 51 w 70"/>
                  <a:gd name="T23" fmla="*/ 80 h 125"/>
                  <a:gd name="T24" fmla="*/ 31 w 70"/>
                  <a:gd name="T25" fmla="*/ 20 h 125"/>
                  <a:gd name="T26" fmla="*/ 70 w 70"/>
                  <a:gd name="T27" fmla="*/ 1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125">
                    <a:moveTo>
                      <a:pt x="70" y="17"/>
                    </a:moveTo>
                    <a:cubicBezTo>
                      <a:pt x="70" y="14"/>
                      <a:pt x="67" y="12"/>
                      <a:pt x="63" y="10"/>
                    </a:cubicBezTo>
                    <a:cubicBezTo>
                      <a:pt x="39" y="0"/>
                      <a:pt x="4" y="31"/>
                      <a:pt x="2" y="56"/>
                    </a:cubicBezTo>
                    <a:cubicBezTo>
                      <a:pt x="0" y="73"/>
                      <a:pt x="1" y="96"/>
                      <a:pt x="14" y="105"/>
                    </a:cubicBezTo>
                    <a:cubicBezTo>
                      <a:pt x="27" y="114"/>
                      <a:pt x="54" y="125"/>
                      <a:pt x="54" y="125"/>
                    </a:cubicBezTo>
                    <a:cubicBezTo>
                      <a:pt x="54" y="125"/>
                      <a:pt x="53" y="110"/>
                      <a:pt x="52" y="109"/>
                    </a:cubicBezTo>
                    <a:cubicBezTo>
                      <a:pt x="52" y="107"/>
                      <a:pt x="40" y="96"/>
                      <a:pt x="40" y="96"/>
                    </a:cubicBezTo>
                    <a:cubicBezTo>
                      <a:pt x="40" y="96"/>
                      <a:pt x="33" y="97"/>
                      <a:pt x="27" y="92"/>
                    </a:cubicBezTo>
                    <a:cubicBezTo>
                      <a:pt x="20" y="88"/>
                      <a:pt x="19" y="85"/>
                      <a:pt x="22" y="79"/>
                    </a:cubicBezTo>
                    <a:cubicBezTo>
                      <a:pt x="25" y="74"/>
                      <a:pt x="28" y="74"/>
                      <a:pt x="32" y="74"/>
                    </a:cubicBezTo>
                    <a:cubicBezTo>
                      <a:pt x="36" y="75"/>
                      <a:pt x="46" y="84"/>
                      <a:pt x="47" y="83"/>
                    </a:cubicBezTo>
                    <a:cubicBezTo>
                      <a:pt x="48" y="82"/>
                      <a:pt x="51" y="80"/>
                      <a:pt x="51" y="80"/>
                    </a:cubicBezTo>
                    <a:cubicBezTo>
                      <a:pt x="36" y="70"/>
                      <a:pt x="9" y="34"/>
                      <a:pt x="31" y="20"/>
                    </a:cubicBezTo>
                    <a:cubicBezTo>
                      <a:pt x="53" y="6"/>
                      <a:pt x="70" y="17"/>
                      <a:pt x="70" y="17"/>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grpSp>
        <p:grpSp>
          <p:nvGrpSpPr>
            <p:cNvPr id="24" name="Group 68"/>
            <p:cNvGrpSpPr/>
            <p:nvPr/>
          </p:nvGrpSpPr>
          <p:grpSpPr>
            <a:xfrm flipH="1">
              <a:off x="858835" y="2297873"/>
              <a:ext cx="1408113" cy="2044701"/>
              <a:chOff x="9925051" y="2640013"/>
              <a:chExt cx="1408113" cy="2044701"/>
            </a:xfrm>
          </p:grpSpPr>
          <p:sp>
            <p:nvSpPr>
              <p:cNvPr id="49" name="Freeform 73"/>
              <p:cNvSpPr>
                <a:spLocks/>
              </p:cNvSpPr>
              <p:nvPr/>
            </p:nvSpPr>
            <p:spPr bwMode="auto">
              <a:xfrm>
                <a:off x="9925051" y="3578226"/>
                <a:ext cx="977900" cy="1106488"/>
              </a:xfrm>
              <a:custGeom>
                <a:avLst/>
                <a:gdLst>
                  <a:gd name="T0" fmla="*/ 212 w 461"/>
                  <a:gd name="T1" fmla="*/ 26 h 522"/>
                  <a:gd name="T2" fmla="*/ 46 w 461"/>
                  <a:gd name="T3" fmla="*/ 109 h 522"/>
                  <a:gd name="T4" fmla="*/ 130 w 461"/>
                  <a:gd name="T5" fmla="*/ 267 h 522"/>
                  <a:gd name="T6" fmla="*/ 63 w 461"/>
                  <a:gd name="T7" fmla="*/ 293 h 522"/>
                  <a:gd name="T8" fmla="*/ 161 w 461"/>
                  <a:gd name="T9" fmla="*/ 292 h 522"/>
                  <a:gd name="T10" fmla="*/ 162 w 461"/>
                  <a:gd name="T11" fmla="*/ 289 h 522"/>
                  <a:gd name="T12" fmla="*/ 175 w 461"/>
                  <a:gd name="T13" fmla="*/ 291 h 522"/>
                  <a:gd name="T14" fmla="*/ 118 w 461"/>
                  <a:gd name="T15" fmla="*/ 98 h 522"/>
                  <a:gd name="T16" fmla="*/ 258 w 461"/>
                  <a:gd name="T17" fmla="*/ 110 h 522"/>
                  <a:gd name="T18" fmla="*/ 373 w 461"/>
                  <a:gd name="T19" fmla="*/ 453 h 522"/>
                  <a:gd name="T20" fmla="*/ 384 w 461"/>
                  <a:gd name="T21" fmla="*/ 463 h 522"/>
                  <a:gd name="T22" fmla="*/ 457 w 461"/>
                  <a:gd name="T23" fmla="*/ 519 h 522"/>
                  <a:gd name="T24" fmla="*/ 423 w 461"/>
                  <a:gd name="T25" fmla="*/ 441 h 522"/>
                  <a:gd name="T26" fmla="*/ 340 w 461"/>
                  <a:gd name="T27" fmla="*/ 18 h 522"/>
                  <a:gd name="T28" fmla="*/ 212 w 461"/>
                  <a:gd name="T29" fmla="*/ 26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 h="522">
                    <a:moveTo>
                      <a:pt x="212" y="26"/>
                    </a:moveTo>
                    <a:cubicBezTo>
                      <a:pt x="156" y="37"/>
                      <a:pt x="0" y="0"/>
                      <a:pt x="46" y="109"/>
                    </a:cubicBezTo>
                    <a:cubicBezTo>
                      <a:pt x="75" y="179"/>
                      <a:pt x="101" y="216"/>
                      <a:pt x="130" y="267"/>
                    </a:cubicBezTo>
                    <a:cubicBezTo>
                      <a:pt x="112" y="274"/>
                      <a:pt x="59" y="292"/>
                      <a:pt x="63" y="293"/>
                    </a:cubicBezTo>
                    <a:cubicBezTo>
                      <a:pt x="71" y="296"/>
                      <a:pt x="160" y="298"/>
                      <a:pt x="161" y="292"/>
                    </a:cubicBezTo>
                    <a:cubicBezTo>
                      <a:pt x="162" y="292"/>
                      <a:pt x="160" y="298"/>
                      <a:pt x="162" y="289"/>
                    </a:cubicBezTo>
                    <a:cubicBezTo>
                      <a:pt x="175" y="291"/>
                      <a:pt x="175" y="291"/>
                      <a:pt x="175" y="291"/>
                    </a:cubicBezTo>
                    <a:cubicBezTo>
                      <a:pt x="194" y="251"/>
                      <a:pt x="92" y="100"/>
                      <a:pt x="118" y="98"/>
                    </a:cubicBezTo>
                    <a:cubicBezTo>
                      <a:pt x="178" y="94"/>
                      <a:pt x="250" y="110"/>
                      <a:pt x="258" y="110"/>
                    </a:cubicBezTo>
                    <a:cubicBezTo>
                      <a:pt x="262" y="110"/>
                      <a:pt x="305" y="225"/>
                      <a:pt x="373" y="453"/>
                    </a:cubicBezTo>
                    <a:cubicBezTo>
                      <a:pt x="384" y="463"/>
                      <a:pt x="384" y="463"/>
                      <a:pt x="384" y="463"/>
                    </a:cubicBezTo>
                    <a:cubicBezTo>
                      <a:pt x="386" y="470"/>
                      <a:pt x="447" y="522"/>
                      <a:pt x="457" y="519"/>
                    </a:cubicBezTo>
                    <a:cubicBezTo>
                      <a:pt x="461" y="518"/>
                      <a:pt x="435" y="460"/>
                      <a:pt x="423" y="441"/>
                    </a:cubicBezTo>
                    <a:cubicBezTo>
                      <a:pt x="375" y="230"/>
                      <a:pt x="357" y="126"/>
                      <a:pt x="340" y="18"/>
                    </a:cubicBezTo>
                    <a:lnTo>
                      <a:pt x="212" y="26"/>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50" name="Freeform 74"/>
              <p:cNvSpPr>
                <a:spLocks/>
              </p:cNvSpPr>
              <p:nvPr/>
            </p:nvSpPr>
            <p:spPr bwMode="auto">
              <a:xfrm>
                <a:off x="10347326" y="3627438"/>
                <a:ext cx="307975" cy="74613"/>
              </a:xfrm>
              <a:custGeom>
                <a:avLst/>
                <a:gdLst>
                  <a:gd name="T0" fmla="*/ 143 w 145"/>
                  <a:gd name="T1" fmla="*/ 10 h 35"/>
                  <a:gd name="T2" fmla="*/ 57 w 145"/>
                  <a:gd name="T3" fmla="*/ 12 h 35"/>
                  <a:gd name="T4" fmla="*/ 3 w 145"/>
                  <a:gd name="T5" fmla="*/ 0 h 35"/>
                  <a:gd name="T6" fmla="*/ 5 w 145"/>
                  <a:gd name="T7" fmla="*/ 20 h 35"/>
                  <a:gd name="T8" fmla="*/ 71 w 145"/>
                  <a:gd name="T9" fmla="*/ 35 h 35"/>
                  <a:gd name="T10" fmla="*/ 145 w 145"/>
                  <a:gd name="T11" fmla="*/ 28 h 35"/>
                  <a:gd name="T12" fmla="*/ 143 w 145"/>
                  <a:gd name="T13" fmla="*/ 10 h 35"/>
                </a:gdLst>
                <a:ahLst/>
                <a:cxnLst>
                  <a:cxn ang="0">
                    <a:pos x="T0" y="T1"/>
                  </a:cxn>
                  <a:cxn ang="0">
                    <a:pos x="T2" y="T3"/>
                  </a:cxn>
                  <a:cxn ang="0">
                    <a:pos x="T4" y="T5"/>
                  </a:cxn>
                  <a:cxn ang="0">
                    <a:pos x="T6" y="T7"/>
                  </a:cxn>
                  <a:cxn ang="0">
                    <a:pos x="T8" y="T9"/>
                  </a:cxn>
                  <a:cxn ang="0">
                    <a:pos x="T10" y="T11"/>
                  </a:cxn>
                  <a:cxn ang="0">
                    <a:pos x="T12" y="T13"/>
                  </a:cxn>
                </a:cxnLst>
                <a:rect l="0" t="0" r="r" b="b"/>
                <a:pathLst>
                  <a:path w="145" h="35">
                    <a:moveTo>
                      <a:pt x="143" y="10"/>
                    </a:moveTo>
                    <a:cubicBezTo>
                      <a:pt x="137" y="11"/>
                      <a:pt x="89" y="16"/>
                      <a:pt x="57" y="12"/>
                    </a:cubicBezTo>
                    <a:cubicBezTo>
                      <a:pt x="26" y="9"/>
                      <a:pt x="3" y="0"/>
                      <a:pt x="3" y="0"/>
                    </a:cubicBezTo>
                    <a:cubicBezTo>
                      <a:pt x="3" y="0"/>
                      <a:pt x="0" y="19"/>
                      <a:pt x="5" y="20"/>
                    </a:cubicBezTo>
                    <a:cubicBezTo>
                      <a:pt x="9" y="21"/>
                      <a:pt x="18" y="35"/>
                      <a:pt x="71" y="35"/>
                    </a:cubicBezTo>
                    <a:cubicBezTo>
                      <a:pt x="123" y="34"/>
                      <a:pt x="145" y="28"/>
                      <a:pt x="145" y="28"/>
                    </a:cubicBezTo>
                    <a:lnTo>
                      <a:pt x="143" y="1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51" name="Freeform 75"/>
              <p:cNvSpPr>
                <a:spLocks/>
              </p:cNvSpPr>
              <p:nvPr/>
            </p:nvSpPr>
            <p:spPr bwMode="auto">
              <a:xfrm>
                <a:off x="10352088" y="3044826"/>
                <a:ext cx="322263" cy="663575"/>
              </a:xfrm>
              <a:custGeom>
                <a:avLst/>
                <a:gdLst>
                  <a:gd name="T0" fmla="*/ 66 w 152"/>
                  <a:gd name="T1" fmla="*/ 0 h 313"/>
                  <a:gd name="T2" fmla="*/ 51 w 152"/>
                  <a:gd name="T3" fmla="*/ 17 h 313"/>
                  <a:gd name="T4" fmla="*/ 0 w 152"/>
                  <a:gd name="T5" fmla="*/ 280 h 313"/>
                  <a:gd name="T6" fmla="*/ 152 w 152"/>
                  <a:gd name="T7" fmla="*/ 293 h 313"/>
                  <a:gd name="T8" fmla="*/ 149 w 152"/>
                  <a:gd name="T9" fmla="*/ 18 h 313"/>
                  <a:gd name="T10" fmla="*/ 120 w 152"/>
                  <a:gd name="T11" fmla="*/ 14 h 313"/>
                  <a:gd name="T12" fmla="*/ 66 w 152"/>
                  <a:gd name="T13" fmla="*/ 0 h 313"/>
                </a:gdLst>
                <a:ahLst/>
                <a:cxnLst>
                  <a:cxn ang="0">
                    <a:pos x="T0" y="T1"/>
                  </a:cxn>
                  <a:cxn ang="0">
                    <a:pos x="T2" y="T3"/>
                  </a:cxn>
                  <a:cxn ang="0">
                    <a:pos x="T4" y="T5"/>
                  </a:cxn>
                  <a:cxn ang="0">
                    <a:pos x="T6" y="T7"/>
                  </a:cxn>
                  <a:cxn ang="0">
                    <a:pos x="T8" y="T9"/>
                  </a:cxn>
                  <a:cxn ang="0">
                    <a:pos x="T10" y="T11"/>
                  </a:cxn>
                  <a:cxn ang="0">
                    <a:pos x="T12" y="T13"/>
                  </a:cxn>
                </a:cxnLst>
                <a:rect l="0" t="0" r="r" b="b"/>
                <a:pathLst>
                  <a:path w="152" h="313">
                    <a:moveTo>
                      <a:pt x="66" y="0"/>
                    </a:moveTo>
                    <a:cubicBezTo>
                      <a:pt x="60" y="9"/>
                      <a:pt x="51" y="17"/>
                      <a:pt x="51" y="17"/>
                    </a:cubicBezTo>
                    <a:cubicBezTo>
                      <a:pt x="4" y="25"/>
                      <a:pt x="5" y="236"/>
                      <a:pt x="0" y="280"/>
                    </a:cubicBezTo>
                    <a:cubicBezTo>
                      <a:pt x="12" y="313"/>
                      <a:pt x="134" y="302"/>
                      <a:pt x="152" y="293"/>
                    </a:cubicBezTo>
                    <a:cubicBezTo>
                      <a:pt x="142" y="196"/>
                      <a:pt x="125" y="112"/>
                      <a:pt x="149" y="18"/>
                    </a:cubicBezTo>
                    <a:cubicBezTo>
                      <a:pt x="132" y="16"/>
                      <a:pt x="120" y="14"/>
                      <a:pt x="120" y="14"/>
                    </a:cubicBezTo>
                    <a:cubicBezTo>
                      <a:pt x="66" y="0"/>
                      <a:pt x="66" y="0"/>
                      <a:pt x="66" y="0"/>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52" name="Freeform 76"/>
              <p:cNvSpPr>
                <a:spLocks/>
              </p:cNvSpPr>
              <p:nvPr/>
            </p:nvSpPr>
            <p:spPr bwMode="auto">
              <a:xfrm>
                <a:off x="10467976" y="3033713"/>
                <a:ext cx="174625" cy="44450"/>
              </a:xfrm>
              <a:custGeom>
                <a:avLst/>
                <a:gdLst>
                  <a:gd name="T0" fmla="*/ 107 w 110"/>
                  <a:gd name="T1" fmla="*/ 28 h 28"/>
                  <a:gd name="T2" fmla="*/ 110 w 110"/>
                  <a:gd name="T3" fmla="*/ 8 h 28"/>
                  <a:gd name="T4" fmla="*/ 12 w 110"/>
                  <a:gd name="T5" fmla="*/ 0 h 28"/>
                  <a:gd name="T6" fmla="*/ 0 w 110"/>
                  <a:gd name="T7" fmla="*/ 26 h 28"/>
                  <a:gd name="T8" fmla="*/ 107 w 110"/>
                  <a:gd name="T9" fmla="*/ 28 h 28"/>
                </a:gdLst>
                <a:ahLst/>
                <a:cxnLst>
                  <a:cxn ang="0">
                    <a:pos x="T0" y="T1"/>
                  </a:cxn>
                  <a:cxn ang="0">
                    <a:pos x="T2" y="T3"/>
                  </a:cxn>
                  <a:cxn ang="0">
                    <a:pos x="T4" y="T5"/>
                  </a:cxn>
                  <a:cxn ang="0">
                    <a:pos x="T6" y="T7"/>
                  </a:cxn>
                  <a:cxn ang="0">
                    <a:pos x="T8" y="T9"/>
                  </a:cxn>
                </a:cxnLst>
                <a:rect l="0" t="0" r="r" b="b"/>
                <a:pathLst>
                  <a:path w="110" h="28">
                    <a:moveTo>
                      <a:pt x="107" y="28"/>
                    </a:moveTo>
                    <a:lnTo>
                      <a:pt x="110" y="8"/>
                    </a:lnTo>
                    <a:lnTo>
                      <a:pt x="12" y="0"/>
                    </a:lnTo>
                    <a:lnTo>
                      <a:pt x="0" y="26"/>
                    </a:lnTo>
                    <a:lnTo>
                      <a:pt x="107" y="28"/>
                    </a:lnTo>
                    <a:close/>
                  </a:path>
                </a:pathLst>
              </a:custGeom>
              <a:solidFill>
                <a:srgbClr val="A6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53" name="Freeform 77"/>
              <p:cNvSpPr>
                <a:spLocks/>
              </p:cNvSpPr>
              <p:nvPr/>
            </p:nvSpPr>
            <p:spPr bwMode="auto">
              <a:xfrm>
                <a:off x="10479088" y="2786063"/>
                <a:ext cx="303213" cy="334963"/>
              </a:xfrm>
              <a:custGeom>
                <a:avLst/>
                <a:gdLst>
                  <a:gd name="T0" fmla="*/ 124 w 143"/>
                  <a:gd name="T1" fmla="*/ 35 h 158"/>
                  <a:gd name="T2" fmla="*/ 68 w 143"/>
                  <a:gd name="T3" fmla="*/ 6 h 158"/>
                  <a:gd name="T4" fmla="*/ 55 w 143"/>
                  <a:gd name="T5" fmla="*/ 17 h 158"/>
                  <a:gd name="T6" fmla="*/ 27 w 143"/>
                  <a:gd name="T7" fmla="*/ 16 h 158"/>
                  <a:gd name="T8" fmla="*/ 24 w 143"/>
                  <a:gd name="T9" fmla="*/ 30 h 158"/>
                  <a:gd name="T10" fmla="*/ 4 w 143"/>
                  <a:gd name="T11" fmla="*/ 60 h 158"/>
                  <a:gd name="T12" fmla="*/ 18 w 143"/>
                  <a:gd name="T13" fmla="*/ 106 h 158"/>
                  <a:gd name="T14" fmla="*/ 6 w 143"/>
                  <a:gd name="T15" fmla="*/ 122 h 158"/>
                  <a:gd name="T16" fmla="*/ 6 w 143"/>
                  <a:gd name="T17" fmla="*/ 122 h 158"/>
                  <a:gd name="T18" fmla="*/ 10 w 143"/>
                  <a:gd name="T19" fmla="*/ 158 h 158"/>
                  <a:gd name="T20" fmla="*/ 75 w 143"/>
                  <a:gd name="T21" fmla="*/ 138 h 158"/>
                  <a:gd name="T22" fmla="*/ 77 w 143"/>
                  <a:gd name="T23" fmla="*/ 121 h 158"/>
                  <a:gd name="T24" fmla="*/ 85 w 143"/>
                  <a:gd name="T25" fmla="*/ 112 h 158"/>
                  <a:gd name="T26" fmla="*/ 124 w 143"/>
                  <a:gd name="T27" fmla="*/ 3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58">
                    <a:moveTo>
                      <a:pt x="124" y="35"/>
                    </a:moveTo>
                    <a:cubicBezTo>
                      <a:pt x="106" y="6"/>
                      <a:pt x="99" y="0"/>
                      <a:pt x="68" y="6"/>
                    </a:cubicBezTo>
                    <a:cubicBezTo>
                      <a:pt x="65" y="7"/>
                      <a:pt x="57" y="17"/>
                      <a:pt x="55" y="17"/>
                    </a:cubicBezTo>
                    <a:cubicBezTo>
                      <a:pt x="48" y="17"/>
                      <a:pt x="39" y="16"/>
                      <a:pt x="27" y="16"/>
                    </a:cubicBezTo>
                    <a:cubicBezTo>
                      <a:pt x="24" y="30"/>
                      <a:pt x="24" y="30"/>
                      <a:pt x="24" y="30"/>
                    </a:cubicBezTo>
                    <a:cubicBezTo>
                      <a:pt x="24" y="30"/>
                      <a:pt x="9" y="51"/>
                      <a:pt x="4" y="60"/>
                    </a:cubicBezTo>
                    <a:cubicBezTo>
                      <a:pt x="0" y="68"/>
                      <a:pt x="20" y="97"/>
                      <a:pt x="18" y="106"/>
                    </a:cubicBezTo>
                    <a:cubicBezTo>
                      <a:pt x="17" y="114"/>
                      <a:pt x="8" y="118"/>
                      <a:pt x="6" y="122"/>
                    </a:cubicBezTo>
                    <a:cubicBezTo>
                      <a:pt x="6" y="122"/>
                      <a:pt x="6" y="122"/>
                      <a:pt x="6" y="122"/>
                    </a:cubicBezTo>
                    <a:cubicBezTo>
                      <a:pt x="10" y="158"/>
                      <a:pt x="10" y="158"/>
                      <a:pt x="10" y="158"/>
                    </a:cubicBezTo>
                    <a:cubicBezTo>
                      <a:pt x="10" y="158"/>
                      <a:pt x="77" y="142"/>
                      <a:pt x="75" y="138"/>
                    </a:cubicBezTo>
                    <a:cubicBezTo>
                      <a:pt x="73" y="135"/>
                      <a:pt x="77" y="121"/>
                      <a:pt x="77" y="121"/>
                    </a:cubicBezTo>
                    <a:cubicBezTo>
                      <a:pt x="81" y="113"/>
                      <a:pt x="81" y="113"/>
                      <a:pt x="85" y="112"/>
                    </a:cubicBezTo>
                    <a:cubicBezTo>
                      <a:pt x="123" y="105"/>
                      <a:pt x="143" y="69"/>
                      <a:pt x="124" y="35"/>
                    </a:cubicBezTo>
                    <a:close/>
                  </a:path>
                </a:pathLst>
              </a:custGeom>
              <a:solidFill>
                <a:srgbClr val="EFB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54" name="Freeform 78"/>
              <p:cNvSpPr>
                <a:spLocks/>
              </p:cNvSpPr>
              <p:nvPr/>
            </p:nvSpPr>
            <p:spPr bwMode="auto">
              <a:xfrm>
                <a:off x="10479088" y="2913063"/>
                <a:ext cx="201613" cy="196850"/>
              </a:xfrm>
              <a:custGeom>
                <a:avLst/>
                <a:gdLst>
                  <a:gd name="T0" fmla="*/ 4 w 95"/>
                  <a:gd name="T1" fmla="*/ 0 h 93"/>
                  <a:gd name="T2" fmla="*/ 18 w 95"/>
                  <a:gd name="T3" fmla="*/ 46 h 93"/>
                  <a:gd name="T4" fmla="*/ 6 w 95"/>
                  <a:gd name="T5" fmla="*/ 62 h 93"/>
                  <a:gd name="T6" fmla="*/ 6 w 95"/>
                  <a:gd name="T7" fmla="*/ 62 h 93"/>
                  <a:gd name="T8" fmla="*/ 9 w 95"/>
                  <a:gd name="T9" fmla="*/ 88 h 93"/>
                  <a:gd name="T10" fmla="*/ 36 w 95"/>
                  <a:gd name="T11" fmla="*/ 91 h 93"/>
                  <a:gd name="T12" fmla="*/ 36 w 95"/>
                  <a:gd name="T13" fmla="*/ 91 h 93"/>
                  <a:gd name="T14" fmla="*/ 74 w 95"/>
                  <a:gd name="T15" fmla="*/ 75 h 93"/>
                  <a:gd name="T16" fmla="*/ 75 w 95"/>
                  <a:gd name="T17" fmla="*/ 64 h 93"/>
                  <a:gd name="T18" fmla="*/ 83 w 95"/>
                  <a:gd name="T19" fmla="*/ 53 h 93"/>
                  <a:gd name="T20" fmla="*/ 81 w 95"/>
                  <a:gd name="T21" fmla="*/ 45 h 93"/>
                  <a:gd name="T22" fmla="*/ 95 w 95"/>
                  <a:gd name="T23" fmla="*/ 28 h 93"/>
                  <a:gd name="T24" fmla="*/ 89 w 95"/>
                  <a:gd name="T25" fmla="*/ 23 h 93"/>
                  <a:gd name="T26" fmla="*/ 74 w 95"/>
                  <a:gd name="T27" fmla="*/ 32 h 93"/>
                  <a:gd name="T28" fmla="*/ 4 w 95"/>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93">
                    <a:moveTo>
                      <a:pt x="4" y="0"/>
                    </a:moveTo>
                    <a:cubicBezTo>
                      <a:pt x="0" y="8"/>
                      <a:pt x="20" y="37"/>
                      <a:pt x="18" y="46"/>
                    </a:cubicBezTo>
                    <a:cubicBezTo>
                      <a:pt x="17" y="54"/>
                      <a:pt x="8" y="58"/>
                      <a:pt x="6" y="62"/>
                    </a:cubicBezTo>
                    <a:cubicBezTo>
                      <a:pt x="6" y="62"/>
                      <a:pt x="6" y="62"/>
                      <a:pt x="6" y="62"/>
                    </a:cubicBezTo>
                    <a:cubicBezTo>
                      <a:pt x="9" y="88"/>
                      <a:pt x="9" y="88"/>
                      <a:pt x="9" y="88"/>
                    </a:cubicBezTo>
                    <a:cubicBezTo>
                      <a:pt x="20" y="91"/>
                      <a:pt x="31" y="93"/>
                      <a:pt x="36" y="91"/>
                    </a:cubicBezTo>
                    <a:cubicBezTo>
                      <a:pt x="36" y="91"/>
                      <a:pt x="36" y="91"/>
                      <a:pt x="36" y="91"/>
                    </a:cubicBezTo>
                    <a:cubicBezTo>
                      <a:pt x="44" y="89"/>
                      <a:pt x="62" y="81"/>
                      <a:pt x="74" y="75"/>
                    </a:cubicBezTo>
                    <a:cubicBezTo>
                      <a:pt x="75" y="70"/>
                      <a:pt x="75" y="64"/>
                      <a:pt x="75" y="64"/>
                    </a:cubicBezTo>
                    <a:cubicBezTo>
                      <a:pt x="78" y="62"/>
                      <a:pt x="79" y="54"/>
                      <a:pt x="83" y="53"/>
                    </a:cubicBezTo>
                    <a:cubicBezTo>
                      <a:pt x="82" y="50"/>
                      <a:pt x="82" y="48"/>
                      <a:pt x="81" y="45"/>
                    </a:cubicBezTo>
                    <a:cubicBezTo>
                      <a:pt x="81" y="43"/>
                      <a:pt x="95" y="28"/>
                      <a:pt x="95" y="28"/>
                    </a:cubicBezTo>
                    <a:cubicBezTo>
                      <a:pt x="95" y="28"/>
                      <a:pt x="89" y="28"/>
                      <a:pt x="89" y="23"/>
                    </a:cubicBezTo>
                    <a:cubicBezTo>
                      <a:pt x="84" y="27"/>
                      <a:pt x="78" y="32"/>
                      <a:pt x="74" y="32"/>
                    </a:cubicBezTo>
                    <a:cubicBezTo>
                      <a:pt x="50" y="35"/>
                      <a:pt x="18" y="2"/>
                      <a:pt x="4" y="0"/>
                    </a:cubicBezTo>
                    <a:close/>
                  </a:path>
                </a:pathLst>
              </a:custGeom>
              <a:solidFill>
                <a:srgbClr val="EEB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55" name="Freeform 79"/>
              <p:cNvSpPr>
                <a:spLocks/>
              </p:cNvSpPr>
              <p:nvPr/>
            </p:nvSpPr>
            <p:spPr bwMode="auto">
              <a:xfrm>
                <a:off x="10515601" y="3065463"/>
                <a:ext cx="85725" cy="61913"/>
              </a:xfrm>
              <a:custGeom>
                <a:avLst/>
                <a:gdLst>
                  <a:gd name="T0" fmla="*/ 41 w 41"/>
                  <a:gd name="T1" fmla="*/ 21 h 29"/>
                  <a:gd name="T2" fmla="*/ 33 w 41"/>
                  <a:gd name="T3" fmla="*/ 0 h 29"/>
                  <a:gd name="T4" fmla="*/ 7 w 41"/>
                  <a:gd name="T5" fmla="*/ 7 h 29"/>
                  <a:gd name="T6" fmla="*/ 0 w 41"/>
                  <a:gd name="T7" fmla="*/ 29 h 29"/>
                  <a:gd name="T8" fmla="*/ 41 w 41"/>
                  <a:gd name="T9" fmla="*/ 21 h 29"/>
                </a:gdLst>
                <a:ahLst/>
                <a:cxnLst>
                  <a:cxn ang="0">
                    <a:pos x="T0" y="T1"/>
                  </a:cxn>
                  <a:cxn ang="0">
                    <a:pos x="T2" y="T3"/>
                  </a:cxn>
                  <a:cxn ang="0">
                    <a:pos x="T4" y="T5"/>
                  </a:cxn>
                  <a:cxn ang="0">
                    <a:pos x="T6" y="T7"/>
                  </a:cxn>
                  <a:cxn ang="0">
                    <a:pos x="T8" y="T9"/>
                  </a:cxn>
                </a:cxnLst>
                <a:rect l="0" t="0" r="r" b="b"/>
                <a:pathLst>
                  <a:path w="41" h="29">
                    <a:moveTo>
                      <a:pt x="41" y="21"/>
                    </a:moveTo>
                    <a:cubicBezTo>
                      <a:pt x="38" y="14"/>
                      <a:pt x="36" y="7"/>
                      <a:pt x="33" y="0"/>
                    </a:cubicBezTo>
                    <a:cubicBezTo>
                      <a:pt x="24" y="3"/>
                      <a:pt x="10" y="7"/>
                      <a:pt x="7" y="7"/>
                    </a:cubicBezTo>
                    <a:cubicBezTo>
                      <a:pt x="7" y="7"/>
                      <a:pt x="0" y="29"/>
                      <a:pt x="0" y="29"/>
                    </a:cubicBezTo>
                    <a:lnTo>
                      <a:pt x="41" y="21"/>
                    </a:lnTo>
                    <a:close/>
                  </a:path>
                </a:pathLst>
              </a:custGeom>
              <a:solidFill>
                <a:srgbClr val="A6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56" name="Freeform 80"/>
              <p:cNvSpPr>
                <a:spLocks/>
              </p:cNvSpPr>
              <p:nvPr/>
            </p:nvSpPr>
            <p:spPr bwMode="auto">
              <a:xfrm>
                <a:off x="10531476" y="3081338"/>
                <a:ext cx="228600" cy="690563"/>
              </a:xfrm>
              <a:custGeom>
                <a:avLst/>
                <a:gdLst>
                  <a:gd name="T0" fmla="*/ 24 w 108"/>
                  <a:gd name="T1" fmla="*/ 9 h 326"/>
                  <a:gd name="T2" fmla="*/ 50 w 108"/>
                  <a:gd name="T3" fmla="*/ 326 h 326"/>
                  <a:gd name="T4" fmla="*/ 108 w 108"/>
                  <a:gd name="T5" fmla="*/ 305 h 326"/>
                  <a:gd name="T6" fmla="*/ 84 w 108"/>
                  <a:gd name="T7" fmla="*/ 75 h 326"/>
                  <a:gd name="T8" fmla="*/ 64 w 108"/>
                  <a:gd name="T9" fmla="*/ 1 h 326"/>
                  <a:gd name="T10" fmla="*/ 60 w 108"/>
                  <a:gd name="T11" fmla="*/ 0 h 326"/>
                  <a:gd name="T12" fmla="*/ 24 w 108"/>
                  <a:gd name="T13" fmla="*/ 9 h 326"/>
                </a:gdLst>
                <a:ahLst/>
                <a:cxnLst>
                  <a:cxn ang="0">
                    <a:pos x="T0" y="T1"/>
                  </a:cxn>
                  <a:cxn ang="0">
                    <a:pos x="T2" y="T3"/>
                  </a:cxn>
                  <a:cxn ang="0">
                    <a:pos x="T4" y="T5"/>
                  </a:cxn>
                  <a:cxn ang="0">
                    <a:pos x="T6" y="T7"/>
                  </a:cxn>
                  <a:cxn ang="0">
                    <a:pos x="T8" y="T9"/>
                  </a:cxn>
                  <a:cxn ang="0">
                    <a:pos x="T10" y="T11"/>
                  </a:cxn>
                  <a:cxn ang="0">
                    <a:pos x="T12" y="T13"/>
                  </a:cxn>
                </a:cxnLst>
                <a:rect l="0" t="0" r="r" b="b"/>
                <a:pathLst>
                  <a:path w="108" h="326">
                    <a:moveTo>
                      <a:pt x="24" y="9"/>
                    </a:moveTo>
                    <a:cubicBezTo>
                      <a:pt x="0" y="15"/>
                      <a:pt x="50" y="326"/>
                      <a:pt x="50" y="326"/>
                    </a:cubicBezTo>
                    <a:cubicBezTo>
                      <a:pt x="56" y="321"/>
                      <a:pt x="85" y="318"/>
                      <a:pt x="108" y="305"/>
                    </a:cubicBezTo>
                    <a:cubicBezTo>
                      <a:pt x="84" y="75"/>
                      <a:pt x="84" y="75"/>
                      <a:pt x="84" y="75"/>
                    </a:cubicBezTo>
                    <a:cubicBezTo>
                      <a:pt x="64" y="1"/>
                      <a:pt x="64" y="1"/>
                      <a:pt x="64" y="1"/>
                    </a:cubicBezTo>
                    <a:cubicBezTo>
                      <a:pt x="63" y="1"/>
                      <a:pt x="62" y="1"/>
                      <a:pt x="60" y="0"/>
                    </a:cubicBezTo>
                    <a:lnTo>
                      <a:pt x="24" y="9"/>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57" name="Freeform 81"/>
              <p:cNvSpPr>
                <a:spLocks/>
              </p:cNvSpPr>
              <p:nvPr/>
            </p:nvSpPr>
            <p:spPr bwMode="auto">
              <a:xfrm>
                <a:off x="10947401" y="2640013"/>
                <a:ext cx="128588" cy="147638"/>
              </a:xfrm>
              <a:custGeom>
                <a:avLst/>
                <a:gdLst>
                  <a:gd name="T0" fmla="*/ 22 w 61"/>
                  <a:gd name="T1" fmla="*/ 70 h 70"/>
                  <a:gd name="T2" fmla="*/ 12 w 61"/>
                  <a:gd name="T3" fmla="*/ 51 h 70"/>
                  <a:gd name="T4" fmla="*/ 10 w 61"/>
                  <a:gd name="T5" fmla="*/ 36 h 70"/>
                  <a:gd name="T6" fmla="*/ 2 w 61"/>
                  <a:gd name="T7" fmla="*/ 28 h 70"/>
                  <a:gd name="T8" fmla="*/ 7 w 61"/>
                  <a:gd name="T9" fmla="*/ 12 h 70"/>
                  <a:gd name="T10" fmla="*/ 13 w 61"/>
                  <a:gd name="T11" fmla="*/ 10 h 70"/>
                  <a:gd name="T12" fmla="*/ 18 w 61"/>
                  <a:gd name="T13" fmla="*/ 4 h 70"/>
                  <a:gd name="T14" fmla="*/ 26 w 61"/>
                  <a:gd name="T15" fmla="*/ 4 h 70"/>
                  <a:gd name="T16" fmla="*/ 35 w 61"/>
                  <a:gd name="T17" fmla="*/ 1 h 70"/>
                  <a:gd name="T18" fmla="*/ 56 w 61"/>
                  <a:gd name="T19" fmla="*/ 11 h 70"/>
                  <a:gd name="T20" fmla="*/ 58 w 61"/>
                  <a:gd name="T21" fmla="*/ 36 h 70"/>
                  <a:gd name="T22" fmla="*/ 45 w 61"/>
                  <a:gd name="T23" fmla="*/ 60 h 70"/>
                  <a:gd name="T24" fmla="*/ 22 w 61"/>
                  <a:gd name="T25"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70">
                    <a:moveTo>
                      <a:pt x="22" y="70"/>
                    </a:moveTo>
                    <a:cubicBezTo>
                      <a:pt x="19" y="64"/>
                      <a:pt x="15" y="60"/>
                      <a:pt x="12" y="51"/>
                    </a:cubicBezTo>
                    <a:cubicBezTo>
                      <a:pt x="11" y="47"/>
                      <a:pt x="10" y="42"/>
                      <a:pt x="10" y="36"/>
                    </a:cubicBezTo>
                    <a:cubicBezTo>
                      <a:pt x="7" y="35"/>
                      <a:pt x="3" y="31"/>
                      <a:pt x="2" y="28"/>
                    </a:cubicBezTo>
                    <a:cubicBezTo>
                      <a:pt x="0" y="24"/>
                      <a:pt x="5" y="14"/>
                      <a:pt x="7" y="12"/>
                    </a:cubicBezTo>
                    <a:cubicBezTo>
                      <a:pt x="8" y="11"/>
                      <a:pt x="10" y="10"/>
                      <a:pt x="13" y="10"/>
                    </a:cubicBezTo>
                    <a:cubicBezTo>
                      <a:pt x="14" y="8"/>
                      <a:pt x="16" y="5"/>
                      <a:pt x="18" y="4"/>
                    </a:cubicBezTo>
                    <a:cubicBezTo>
                      <a:pt x="20" y="2"/>
                      <a:pt x="23" y="3"/>
                      <a:pt x="26" y="4"/>
                    </a:cubicBezTo>
                    <a:cubicBezTo>
                      <a:pt x="29" y="0"/>
                      <a:pt x="30" y="0"/>
                      <a:pt x="35" y="1"/>
                    </a:cubicBezTo>
                    <a:cubicBezTo>
                      <a:pt x="41" y="2"/>
                      <a:pt x="52" y="6"/>
                      <a:pt x="56" y="11"/>
                    </a:cubicBezTo>
                    <a:cubicBezTo>
                      <a:pt x="61" y="17"/>
                      <a:pt x="61" y="28"/>
                      <a:pt x="58" y="36"/>
                    </a:cubicBezTo>
                    <a:cubicBezTo>
                      <a:pt x="55" y="44"/>
                      <a:pt x="50" y="56"/>
                      <a:pt x="45" y="60"/>
                    </a:cubicBezTo>
                    <a:cubicBezTo>
                      <a:pt x="41" y="65"/>
                      <a:pt x="22" y="70"/>
                      <a:pt x="22" y="70"/>
                    </a:cubicBezTo>
                    <a:close/>
                  </a:path>
                </a:pathLst>
              </a:custGeom>
              <a:solidFill>
                <a:srgbClr val="EEB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58" name="Freeform 82"/>
              <p:cNvSpPr>
                <a:spLocks/>
              </p:cNvSpPr>
              <p:nvPr/>
            </p:nvSpPr>
            <p:spPr bwMode="auto">
              <a:xfrm>
                <a:off x="10961688" y="2741613"/>
                <a:ext cx="93663" cy="53975"/>
              </a:xfrm>
              <a:custGeom>
                <a:avLst/>
                <a:gdLst>
                  <a:gd name="T0" fmla="*/ 1 w 44"/>
                  <a:gd name="T1" fmla="*/ 14 h 25"/>
                  <a:gd name="T2" fmla="*/ 0 w 44"/>
                  <a:gd name="T3" fmla="*/ 10 h 25"/>
                  <a:gd name="T4" fmla="*/ 3 w 44"/>
                  <a:gd name="T5" fmla="*/ 0 h 25"/>
                  <a:gd name="T6" fmla="*/ 42 w 44"/>
                  <a:gd name="T7" fmla="*/ 9 h 25"/>
                  <a:gd name="T8" fmla="*/ 38 w 44"/>
                  <a:gd name="T9" fmla="*/ 25 h 25"/>
                  <a:gd name="T10" fmla="*/ 1 w 44"/>
                  <a:gd name="T11" fmla="*/ 14 h 25"/>
                </a:gdLst>
                <a:ahLst/>
                <a:cxnLst>
                  <a:cxn ang="0">
                    <a:pos x="T0" y="T1"/>
                  </a:cxn>
                  <a:cxn ang="0">
                    <a:pos x="T2" y="T3"/>
                  </a:cxn>
                  <a:cxn ang="0">
                    <a:pos x="T4" y="T5"/>
                  </a:cxn>
                  <a:cxn ang="0">
                    <a:pos x="T6" y="T7"/>
                  </a:cxn>
                  <a:cxn ang="0">
                    <a:pos x="T8" y="T9"/>
                  </a:cxn>
                  <a:cxn ang="0">
                    <a:pos x="T10" y="T11"/>
                  </a:cxn>
                </a:cxnLst>
                <a:rect l="0" t="0" r="r" b="b"/>
                <a:pathLst>
                  <a:path w="44" h="25">
                    <a:moveTo>
                      <a:pt x="1" y="14"/>
                    </a:moveTo>
                    <a:cubicBezTo>
                      <a:pt x="1" y="13"/>
                      <a:pt x="0" y="10"/>
                      <a:pt x="0" y="10"/>
                    </a:cubicBezTo>
                    <a:cubicBezTo>
                      <a:pt x="3" y="0"/>
                      <a:pt x="3" y="0"/>
                      <a:pt x="3" y="0"/>
                    </a:cubicBezTo>
                    <a:cubicBezTo>
                      <a:pt x="3" y="0"/>
                      <a:pt x="44" y="10"/>
                      <a:pt x="42" y="9"/>
                    </a:cubicBezTo>
                    <a:cubicBezTo>
                      <a:pt x="41" y="9"/>
                      <a:pt x="38" y="25"/>
                      <a:pt x="38" y="25"/>
                    </a:cubicBezTo>
                    <a:lnTo>
                      <a:pt x="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59" name="Freeform 83"/>
              <p:cNvSpPr>
                <a:spLocks/>
              </p:cNvSpPr>
              <p:nvPr/>
            </p:nvSpPr>
            <p:spPr bwMode="auto">
              <a:xfrm>
                <a:off x="10618788" y="2759076"/>
                <a:ext cx="430213" cy="500063"/>
              </a:xfrm>
              <a:custGeom>
                <a:avLst/>
                <a:gdLst>
                  <a:gd name="T0" fmla="*/ 0 w 203"/>
                  <a:gd name="T1" fmla="*/ 236 h 236"/>
                  <a:gd name="T2" fmla="*/ 203 w 203"/>
                  <a:gd name="T3" fmla="*/ 10 h 236"/>
                  <a:gd name="T4" fmla="*/ 160 w 203"/>
                  <a:gd name="T5" fmla="*/ 0 h 236"/>
                  <a:gd name="T6" fmla="*/ 9 w 203"/>
                  <a:gd name="T7" fmla="*/ 162 h 236"/>
                  <a:gd name="T8" fmla="*/ 0 w 203"/>
                  <a:gd name="T9" fmla="*/ 236 h 236"/>
                </a:gdLst>
                <a:ahLst/>
                <a:cxnLst>
                  <a:cxn ang="0">
                    <a:pos x="T0" y="T1"/>
                  </a:cxn>
                  <a:cxn ang="0">
                    <a:pos x="T2" y="T3"/>
                  </a:cxn>
                  <a:cxn ang="0">
                    <a:pos x="T4" y="T5"/>
                  </a:cxn>
                  <a:cxn ang="0">
                    <a:pos x="T6" y="T7"/>
                  </a:cxn>
                  <a:cxn ang="0">
                    <a:pos x="T8" y="T9"/>
                  </a:cxn>
                </a:cxnLst>
                <a:rect l="0" t="0" r="r" b="b"/>
                <a:pathLst>
                  <a:path w="203" h="236">
                    <a:moveTo>
                      <a:pt x="0" y="236"/>
                    </a:moveTo>
                    <a:cubicBezTo>
                      <a:pt x="56" y="222"/>
                      <a:pt x="183" y="165"/>
                      <a:pt x="203" y="10"/>
                    </a:cubicBezTo>
                    <a:cubicBezTo>
                      <a:pt x="188" y="9"/>
                      <a:pt x="175" y="3"/>
                      <a:pt x="160" y="0"/>
                    </a:cubicBezTo>
                    <a:cubicBezTo>
                      <a:pt x="137" y="114"/>
                      <a:pt x="72" y="170"/>
                      <a:pt x="9" y="162"/>
                    </a:cubicBezTo>
                    <a:lnTo>
                      <a:pt x="0" y="236"/>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60" name="Freeform 84"/>
              <p:cNvSpPr>
                <a:spLocks/>
              </p:cNvSpPr>
              <p:nvPr/>
            </p:nvSpPr>
            <p:spPr bwMode="auto">
              <a:xfrm>
                <a:off x="10555288" y="3074988"/>
                <a:ext cx="100013" cy="407988"/>
              </a:xfrm>
              <a:custGeom>
                <a:avLst/>
                <a:gdLst>
                  <a:gd name="T0" fmla="*/ 13 w 47"/>
                  <a:gd name="T1" fmla="*/ 12 h 193"/>
                  <a:gd name="T2" fmla="*/ 20 w 47"/>
                  <a:gd name="T3" fmla="*/ 193 h 193"/>
                  <a:gd name="T4" fmla="*/ 37 w 47"/>
                  <a:gd name="T5" fmla="*/ 69 h 193"/>
                  <a:gd name="T6" fmla="*/ 16 w 47"/>
                  <a:gd name="T7" fmla="*/ 64 h 193"/>
                  <a:gd name="T8" fmla="*/ 47 w 47"/>
                  <a:gd name="T9" fmla="*/ 53 h 193"/>
                  <a:gd name="T10" fmla="*/ 38 w 47"/>
                  <a:gd name="T11" fmla="*/ 0 h 193"/>
                  <a:gd name="T12" fmla="*/ 13 w 47"/>
                  <a:gd name="T13" fmla="*/ 12 h 193"/>
                </a:gdLst>
                <a:ahLst/>
                <a:cxnLst>
                  <a:cxn ang="0">
                    <a:pos x="T0" y="T1"/>
                  </a:cxn>
                  <a:cxn ang="0">
                    <a:pos x="T2" y="T3"/>
                  </a:cxn>
                  <a:cxn ang="0">
                    <a:pos x="T4" y="T5"/>
                  </a:cxn>
                  <a:cxn ang="0">
                    <a:pos x="T6" y="T7"/>
                  </a:cxn>
                  <a:cxn ang="0">
                    <a:pos x="T8" y="T9"/>
                  </a:cxn>
                  <a:cxn ang="0">
                    <a:pos x="T10" y="T11"/>
                  </a:cxn>
                  <a:cxn ang="0">
                    <a:pos x="T12" y="T13"/>
                  </a:cxn>
                </a:cxnLst>
                <a:rect l="0" t="0" r="r" b="b"/>
                <a:pathLst>
                  <a:path w="47" h="193">
                    <a:moveTo>
                      <a:pt x="13" y="12"/>
                    </a:moveTo>
                    <a:cubicBezTo>
                      <a:pt x="0" y="18"/>
                      <a:pt x="7" y="102"/>
                      <a:pt x="20" y="193"/>
                    </a:cubicBezTo>
                    <a:cubicBezTo>
                      <a:pt x="20" y="193"/>
                      <a:pt x="37" y="69"/>
                      <a:pt x="37" y="69"/>
                    </a:cubicBezTo>
                    <a:cubicBezTo>
                      <a:pt x="16" y="64"/>
                      <a:pt x="16" y="64"/>
                      <a:pt x="16" y="64"/>
                    </a:cubicBezTo>
                    <a:cubicBezTo>
                      <a:pt x="47" y="53"/>
                      <a:pt x="47" y="53"/>
                      <a:pt x="47" y="53"/>
                    </a:cubicBezTo>
                    <a:cubicBezTo>
                      <a:pt x="38" y="0"/>
                      <a:pt x="38" y="0"/>
                      <a:pt x="38" y="0"/>
                    </a:cubicBezTo>
                    <a:lnTo>
                      <a:pt x="13" y="12"/>
                    </a:lnTo>
                    <a:close/>
                  </a:path>
                </a:pathLst>
              </a:custGeom>
              <a:solidFill>
                <a:srgbClr val="4B4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61" name="Freeform 85"/>
              <p:cNvSpPr>
                <a:spLocks/>
              </p:cNvSpPr>
              <p:nvPr/>
            </p:nvSpPr>
            <p:spPr bwMode="auto">
              <a:xfrm>
                <a:off x="10107613" y="2647951"/>
                <a:ext cx="130175" cy="153988"/>
              </a:xfrm>
              <a:custGeom>
                <a:avLst/>
                <a:gdLst>
                  <a:gd name="T0" fmla="*/ 59 w 61"/>
                  <a:gd name="T1" fmla="*/ 35 h 72"/>
                  <a:gd name="T2" fmla="*/ 55 w 61"/>
                  <a:gd name="T3" fmla="*/ 32 h 72"/>
                  <a:gd name="T4" fmla="*/ 55 w 61"/>
                  <a:gd name="T5" fmla="*/ 21 h 72"/>
                  <a:gd name="T6" fmla="*/ 51 w 61"/>
                  <a:gd name="T7" fmla="*/ 14 h 72"/>
                  <a:gd name="T8" fmla="*/ 36 w 61"/>
                  <a:gd name="T9" fmla="*/ 4 h 72"/>
                  <a:gd name="T10" fmla="*/ 9 w 61"/>
                  <a:gd name="T11" fmla="*/ 14 h 72"/>
                  <a:gd name="T12" fmla="*/ 9 w 61"/>
                  <a:gd name="T13" fmla="*/ 14 h 72"/>
                  <a:gd name="T14" fmla="*/ 8 w 61"/>
                  <a:gd name="T15" fmla="*/ 16 h 72"/>
                  <a:gd name="T16" fmla="*/ 1 w 61"/>
                  <a:gd name="T17" fmla="*/ 45 h 72"/>
                  <a:gd name="T18" fmla="*/ 5 w 61"/>
                  <a:gd name="T19" fmla="*/ 71 h 72"/>
                  <a:gd name="T20" fmla="*/ 37 w 61"/>
                  <a:gd name="T21" fmla="*/ 65 h 72"/>
                  <a:gd name="T22" fmla="*/ 45 w 61"/>
                  <a:gd name="T23" fmla="*/ 50 h 72"/>
                  <a:gd name="T24" fmla="*/ 56 w 61"/>
                  <a:gd name="T25" fmla="*/ 46 h 72"/>
                  <a:gd name="T26" fmla="*/ 59 w 61"/>
                  <a:gd name="T27"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2">
                    <a:moveTo>
                      <a:pt x="59" y="35"/>
                    </a:moveTo>
                    <a:cubicBezTo>
                      <a:pt x="59" y="34"/>
                      <a:pt x="57" y="33"/>
                      <a:pt x="55" y="32"/>
                    </a:cubicBezTo>
                    <a:cubicBezTo>
                      <a:pt x="56" y="28"/>
                      <a:pt x="57" y="24"/>
                      <a:pt x="55" y="21"/>
                    </a:cubicBezTo>
                    <a:cubicBezTo>
                      <a:pt x="54" y="19"/>
                      <a:pt x="53" y="16"/>
                      <a:pt x="51" y="14"/>
                    </a:cubicBezTo>
                    <a:cubicBezTo>
                      <a:pt x="49" y="10"/>
                      <a:pt x="45" y="7"/>
                      <a:pt x="36" y="4"/>
                    </a:cubicBezTo>
                    <a:cubicBezTo>
                      <a:pt x="23" y="0"/>
                      <a:pt x="9" y="5"/>
                      <a:pt x="9" y="14"/>
                    </a:cubicBezTo>
                    <a:cubicBezTo>
                      <a:pt x="9" y="14"/>
                      <a:pt x="9" y="14"/>
                      <a:pt x="9" y="14"/>
                    </a:cubicBezTo>
                    <a:cubicBezTo>
                      <a:pt x="9" y="15"/>
                      <a:pt x="8" y="15"/>
                      <a:pt x="8" y="16"/>
                    </a:cubicBezTo>
                    <a:cubicBezTo>
                      <a:pt x="7" y="20"/>
                      <a:pt x="0" y="35"/>
                      <a:pt x="1" y="45"/>
                    </a:cubicBezTo>
                    <a:cubicBezTo>
                      <a:pt x="1" y="54"/>
                      <a:pt x="4" y="65"/>
                      <a:pt x="5" y="71"/>
                    </a:cubicBezTo>
                    <a:cubicBezTo>
                      <a:pt x="5" y="71"/>
                      <a:pt x="37" y="72"/>
                      <a:pt x="37" y="65"/>
                    </a:cubicBezTo>
                    <a:cubicBezTo>
                      <a:pt x="38" y="59"/>
                      <a:pt x="41" y="55"/>
                      <a:pt x="45" y="50"/>
                    </a:cubicBezTo>
                    <a:cubicBezTo>
                      <a:pt x="50" y="49"/>
                      <a:pt x="54" y="48"/>
                      <a:pt x="56" y="46"/>
                    </a:cubicBezTo>
                    <a:cubicBezTo>
                      <a:pt x="61" y="43"/>
                      <a:pt x="61" y="40"/>
                      <a:pt x="59" y="35"/>
                    </a:cubicBezTo>
                    <a:close/>
                  </a:path>
                </a:pathLst>
              </a:custGeom>
              <a:solidFill>
                <a:srgbClr val="EEB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62" name="Freeform 86"/>
              <p:cNvSpPr>
                <a:spLocks/>
              </p:cNvSpPr>
              <p:nvPr/>
            </p:nvSpPr>
            <p:spPr bwMode="auto">
              <a:xfrm>
                <a:off x="10110788" y="2773363"/>
                <a:ext cx="82550" cy="44450"/>
              </a:xfrm>
              <a:custGeom>
                <a:avLst/>
                <a:gdLst>
                  <a:gd name="T0" fmla="*/ 52 w 52"/>
                  <a:gd name="T1" fmla="*/ 27 h 28"/>
                  <a:gd name="T2" fmla="*/ 52 w 52"/>
                  <a:gd name="T3" fmla="*/ 0 h 28"/>
                  <a:gd name="T4" fmla="*/ 0 w 52"/>
                  <a:gd name="T5" fmla="*/ 4 h 28"/>
                  <a:gd name="T6" fmla="*/ 2 w 52"/>
                  <a:gd name="T7" fmla="*/ 28 h 28"/>
                  <a:gd name="T8" fmla="*/ 52 w 52"/>
                  <a:gd name="T9" fmla="*/ 27 h 28"/>
                </a:gdLst>
                <a:ahLst/>
                <a:cxnLst>
                  <a:cxn ang="0">
                    <a:pos x="T0" y="T1"/>
                  </a:cxn>
                  <a:cxn ang="0">
                    <a:pos x="T2" y="T3"/>
                  </a:cxn>
                  <a:cxn ang="0">
                    <a:pos x="T4" y="T5"/>
                  </a:cxn>
                  <a:cxn ang="0">
                    <a:pos x="T6" y="T7"/>
                  </a:cxn>
                  <a:cxn ang="0">
                    <a:pos x="T8" y="T9"/>
                  </a:cxn>
                </a:cxnLst>
                <a:rect l="0" t="0" r="r" b="b"/>
                <a:pathLst>
                  <a:path w="52" h="28">
                    <a:moveTo>
                      <a:pt x="52" y="27"/>
                    </a:moveTo>
                    <a:lnTo>
                      <a:pt x="52" y="0"/>
                    </a:lnTo>
                    <a:lnTo>
                      <a:pt x="0" y="4"/>
                    </a:lnTo>
                    <a:lnTo>
                      <a:pt x="2" y="28"/>
                    </a:lnTo>
                    <a:lnTo>
                      <a:pt x="52"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63" name="Freeform 87"/>
              <p:cNvSpPr>
                <a:spLocks/>
              </p:cNvSpPr>
              <p:nvPr/>
            </p:nvSpPr>
            <p:spPr bwMode="auto">
              <a:xfrm>
                <a:off x="10107613" y="2781301"/>
                <a:ext cx="369888" cy="871538"/>
              </a:xfrm>
              <a:custGeom>
                <a:avLst/>
                <a:gdLst>
                  <a:gd name="T0" fmla="*/ 174 w 174"/>
                  <a:gd name="T1" fmla="*/ 133 h 411"/>
                  <a:gd name="T2" fmla="*/ 41 w 174"/>
                  <a:gd name="T3" fmla="*/ 0 h 411"/>
                  <a:gd name="T4" fmla="*/ 0 w 174"/>
                  <a:gd name="T5" fmla="*/ 3 h 411"/>
                  <a:gd name="T6" fmla="*/ 118 w 174"/>
                  <a:gd name="T7" fmla="*/ 210 h 411"/>
                  <a:gd name="T8" fmla="*/ 75 w 174"/>
                  <a:gd name="T9" fmla="*/ 407 h 411"/>
                  <a:gd name="T10" fmla="*/ 116 w 174"/>
                  <a:gd name="T11" fmla="*/ 411 h 411"/>
                  <a:gd name="T12" fmla="*/ 174 w 174"/>
                  <a:gd name="T13" fmla="*/ 133 h 411"/>
                </a:gdLst>
                <a:ahLst/>
                <a:cxnLst>
                  <a:cxn ang="0">
                    <a:pos x="T0" y="T1"/>
                  </a:cxn>
                  <a:cxn ang="0">
                    <a:pos x="T2" y="T3"/>
                  </a:cxn>
                  <a:cxn ang="0">
                    <a:pos x="T4" y="T5"/>
                  </a:cxn>
                  <a:cxn ang="0">
                    <a:pos x="T6" y="T7"/>
                  </a:cxn>
                  <a:cxn ang="0">
                    <a:pos x="T8" y="T9"/>
                  </a:cxn>
                  <a:cxn ang="0">
                    <a:pos x="T10" y="T11"/>
                  </a:cxn>
                  <a:cxn ang="0">
                    <a:pos x="T12" y="T13"/>
                  </a:cxn>
                </a:cxnLst>
                <a:rect l="0" t="0" r="r" b="b"/>
                <a:pathLst>
                  <a:path w="174" h="411">
                    <a:moveTo>
                      <a:pt x="174" y="133"/>
                    </a:moveTo>
                    <a:cubicBezTo>
                      <a:pt x="130" y="125"/>
                      <a:pt x="68" y="169"/>
                      <a:pt x="41" y="0"/>
                    </a:cubicBezTo>
                    <a:cubicBezTo>
                      <a:pt x="0" y="3"/>
                      <a:pt x="0" y="3"/>
                      <a:pt x="0" y="3"/>
                    </a:cubicBezTo>
                    <a:cubicBezTo>
                      <a:pt x="17" y="177"/>
                      <a:pt x="53" y="179"/>
                      <a:pt x="118" y="210"/>
                    </a:cubicBezTo>
                    <a:cubicBezTo>
                      <a:pt x="75" y="407"/>
                      <a:pt x="75" y="407"/>
                      <a:pt x="75" y="407"/>
                    </a:cubicBezTo>
                    <a:cubicBezTo>
                      <a:pt x="116" y="411"/>
                      <a:pt x="116" y="411"/>
                      <a:pt x="116" y="411"/>
                    </a:cubicBezTo>
                    <a:lnTo>
                      <a:pt x="174" y="133"/>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64" name="Freeform 88"/>
              <p:cNvSpPr>
                <a:spLocks/>
              </p:cNvSpPr>
              <p:nvPr/>
            </p:nvSpPr>
            <p:spPr bwMode="auto">
              <a:xfrm>
                <a:off x="10387013" y="3055938"/>
                <a:ext cx="92075" cy="381000"/>
              </a:xfrm>
              <a:custGeom>
                <a:avLst/>
                <a:gdLst>
                  <a:gd name="T0" fmla="*/ 46 w 58"/>
                  <a:gd name="T1" fmla="*/ 0 h 240"/>
                  <a:gd name="T2" fmla="*/ 46 w 58"/>
                  <a:gd name="T3" fmla="*/ 0 h 240"/>
                  <a:gd name="T4" fmla="*/ 0 w 58"/>
                  <a:gd name="T5" fmla="*/ 62 h 240"/>
                  <a:gd name="T6" fmla="*/ 31 w 58"/>
                  <a:gd name="T7" fmla="*/ 73 h 240"/>
                  <a:gd name="T8" fmla="*/ 7 w 58"/>
                  <a:gd name="T9" fmla="*/ 77 h 240"/>
                  <a:gd name="T10" fmla="*/ 8 w 58"/>
                  <a:gd name="T11" fmla="*/ 240 h 240"/>
                  <a:gd name="T12" fmla="*/ 58 w 58"/>
                  <a:gd name="T13" fmla="*/ 4 h 240"/>
                  <a:gd name="T14" fmla="*/ 46 w 58"/>
                  <a:gd name="T15" fmla="*/ 0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240">
                    <a:moveTo>
                      <a:pt x="46" y="0"/>
                    </a:moveTo>
                    <a:lnTo>
                      <a:pt x="46" y="0"/>
                    </a:lnTo>
                    <a:lnTo>
                      <a:pt x="0" y="62"/>
                    </a:lnTo>
                    <a:lnTo>
                      <a:pt x="31" y="73"/>
                    </a:lnTo>
                    <a:lnTo>
                      <a:pt x="7" y="77"/>
                    </a:lnTo>
                    <a:lnTo>
                      <a:pt x="8" y="240"/>
                    </a:lnTo>
                    <a:lnTo>
                      <a:pt x="58" y="4"/>
                    </a:lnTo>
                    <a:lnTo>
                      <a:pt x="46" y="0"/>
                    </a:lnTo>
                    <a:close/>
                  </a:path>
                </a:pathLst>
              </a:custGeom>
              <a:solidFill>
                <a:srgbClr val="4B4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65" name="Freeform 89"/>
              <p:cNvSpPr>
                <a:spLocks/>
              </p:cNvSpPr>
              <p:nvPr/>
            </p:nvSpPr>
            <p:spPr bwMode="auto">
              <a:xfrm>
                <a:off x="10464801" y="3062288"/>
                <a:ext cx="33338" cy="65088"/>
              </a:xfrm>
              <a:custGeom>
                <a:avLst/>
                <a:gdLst>
                  <a:gd name="T0" fmla="*/ 16 w 16"/>
                  <a:gd name="T1" fmla="*/ 5 h 31"/>
                  <a:gd name="T2" fmla="*/ 14 w 16"/>
                  <a:gd name="T3" fmla="*/ 0 h 31"/>
                  <a:gd name="T4" fmla="*/ 0 w 16"/>
                  <a:gd name="T5" fmla="*/ 15 h 31"/>
                  <a:gd name="T6" fmla="*/ 13 w 16"/>
                  <a:gd name="T7" fmla="*/ 30 h 31"/>
                  <a:gd name="T8" fmla="*/ 16 w 16"/>
                  <a:gd name="T9" fmla="*/ 5 h 31"/>
                </a:gdLst>
                <a:ahLst/>
                <a:cxnLst>
                  <a:cxn ang="0">
                    <a:pos x="T0" y="T1"/>
                  </a:cxn>
                  <a:cxn ang="0">
                    <a:pos x="T2" y="T3"/>
                  </a:cxn>
                  <a:cxn ang="0">
                    <a:pos x="T4" y="T5"/>
                  </a:cxn>
                  <a:cxn ang="0">
                    <a:pos x="T6" y="T7"/>
                  </a:cxn>
                  <a:cxn ang="0">
                    <a:pos x="T8" y="T9"/>
                  </a:cxn>
                </a:cxnLst>
                <a:rect l="0" t="0" r="r" b="b"/>
                <a:pathLst>
                  <a:path w="16" h="31">
                    <a:moveTo>
                      <a:pt x="16" y="5"/>
                    </a:moveTo>
                    <a:cubicBezTo>
                      <a:pt x="14" y="0"/>
                      <a:pt x="14" y="0"/>
                      <a:pt x="14" y="0"/>
                    </a:cubicBezTo>
                    <a:cubicBezTo>
                      <a:pt x="13" y="0"/>
                      <a:pt x="0" y="15"/>
                      <a:pt x="0" y="15"/>
                    </a:cubicBezTo>
                    <a:cubicBezTo>
                      <a:pt x="0" y="15"/>
                      <a:pt x="12" y="31"/>
                      <a:pt x="13" y="30"/>
                    </a:cubicBezTo>
                    <a:lnTo>
                      <a:pt x="16" y="5"/>
                    </a:lnTo>
                    <a:close/>
                  </a:path>
                </a:pathLst>
              </a:custGeom>
              <a:solidFill>
                <a:srgbClr val="A6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66" name="Freeform 90"/>
              <p:cNvSpPr>
                <a:spLocks/>
              </p:cNvSpPr>
              <p:nvPr/>
            </p:nvSpPr>
            <p:spPr bwMode="auto">
              <a:xfrm>
                <a:off x="10404476" y="3122613"/>
                <a:ext cx="111125" cy="530225"/>
              </a:xfrm>
              <a:custGeom>
                <a:avLst/>
                <a:gdLst>
                  <a:gd name="T0" fmla="*/ 70 w 70"/>
                  <a:gd name="T1" fmla="*/ 2 h 334"/>
                  <a:gd name="T2" fmla="*/ 52 w 70"/>
                  <a:gd name="T3" fmla="*/ 0 h 334"/>
                  <a:gd name="T4" fmla="*/ 0 w 70"/>
                  <a:gd name="T5" fmla="*/ 277 h 334"/>
                  <a:gd name="T6" fmla="*/ 17 w 70"/>
                  <a:gd name="T7" fmla="*/ 334 h 334"/>
                  <a:gd name="T8" fmla="*/ 58 w 70"/>
                  <a:gd name="T9" fmla="*/ 278 h 334"/>
                  <a:gd name="T10" fmla="*/ 70 w 70"/>
                  <a:gd name="T11" fmla="*/ 2 h 334"/>
                </a:gdLst>
                <a:ahLst/>
                <a:cxnLst>
                  <a:cxn ang="0">
                    <a:pos x="T0" y="T1"/>
                  </a:cxn>
                  <a:cxn ang="0">
                    <a:pos x="T2" y="T3"/>
                  </a:cxn>
                  <a:cxn ang="0">
                    <a:pos x="T4" y="T5"/>
                  </a:cxn>
                  <a:cxn ang="0">
                    <a:pos x="T6" y="T7"/>
                  </a:cxn>
                  <a:cxn ang="0">
                    <a:pos x="T8" y="T9"/>
                  </a:cxn>
                  <a:cxn ang="0">
                    <a:pos x="T10" y="T11"/>
                  </a:cxn>
                </a:cxnLst>
                <a:rect l="0" t="0" r="r" b="b"/>
                <a:pathLst>
                  <a:path w="70" h="334">
                    <a:moveTo>
                      <a:pt x="70" y="2"/>
                    </a:moveTo>
                    <a:lnTo>
                      <a:pt x="52" y="0"/>
                    </a:lnTo>
                    <a:lnTo>
                      <a:pt x="0" y="277"/>
                    </a:lnTo>
                    <a:lnTo>
                      <a:pt x="17" y="334"/>
                    </a:lnTo>
                    <a:lnTo>
                      <a:pt x="58" y="278"/>
                    </a:lnTo>
                    <a:lnTo>
                      <a:pt x="70" y="2"/>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67" name="Freeform 91"/>
              <p:cNvSpPr>
                <a:spLocks/>
              </p:cNvSpPr>
              <p:nvPr/>
            </p:nvSpPr>
            <p:spPr bwMode="auto">
              <a:xfrm>
                <a:off x="10485438" y="3068638"/>
                <a:ext cx="63500" cy="65088"/>
              </a:xfrm>
              <a:custGeom>
                <a:avLst/>
                <a:gdLst>
                  <a:gd name="T0" fmla="*/ 30 w 30"/>
                  <a:gd name="T1" fmla="*/ 8 h 31"/>
                  <a:gd name="T2" fmla="*/ 1 w 30"/>
                  <a:gd name="T3" fmla="*/ 0 h 31"/>
                  <a:gd name="T4" fmla="*/ 0 w 30"/>
                  <a:gd name="T5" fmla="*/ 28 h 31"/>
                  <a:gd name="T6" fmla="*/ 14 w 30"/>
                  <a:gd name="T7" fmla="*/ 31 h 31"/>
                  <a:gd name="T8" fmla="*/ 30 w 30"/>
                  <a:gd name="T9" fmla="*/ 8 h 31"/>
                </a:gdLst>
                <a:ahLst/>
                <a:cxnLst>
                  <a:cxn ang="0">
                    <a:pos x="T0" y="T1"/>
                  </a:cxn>
                  <a:cxn ang="0">
                    <a:pos x="T2" y="T3"/>
                  </a:cxn>
                  <a:cxn ang="0">
                    <a:pos x="T4" y="T5"/>
                  </a:cxn>
                  <a:cxn ang="0">
                    <a:pos x="T6" y="T7"/>
                  </a:cxn>
                  <a:cxn ang="0">
                    <a:pos x="T8" y="T9"/>
                  </a:cxn>
                </a:cxnLst>
                <a:rect l="0" t="0" r="r" b="b"/>
                <a:pathLst>
                  <a:path w="30" h="31">
                    <a:moveTo>
                      <a:pt x="30" y="8"/>
                    </a:moveTo>
                    <a:cubicBezTo>
                      <a:pt x="28" y="7"/>
                      <a:pt x="1" y="0"/>
                      <a:pt x="1" y="0"/>
                    </a:cubicBezTo>
                    <a:cubicBezTo>
                      <a:pt x="0" y="28"/>
                      <a:pt x="0" y="28"/>
                      <a:pt x="0" y="28"/>
                    </a:cubicBezTo>
                    <a:cubicBezTo>
                      <a:pt x="14" y="31"/>
                      <a:pt x="14" y="31"/>
                      <a:pt x="14" y="31"/>
                    </a:cubicBezTo>
                    <a:lnTo>
                      <a:pt x="30" y="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68" name="Freeform 92"/>
              <p:cNvSpPr>
                <a:spLocks/>
              </p:cNvSpPr>
              <p:nvPr/>
            </p:nvSpPr>
            <p:spPr bwMode="auto">
              <a:xfrm>
                <a:off x="10460038" y="3033713"/>
                <a:ext cx="38100" cy="93663"/>
              </a:xfrm>
              <a:custGeom>
                <a:avLst/>
                <a:gdLst>
                  <a:gd name="T0" fmla="*/ 24 w 24"/>
                  <a:gd name="T1" fmla="*/ 23 h 59"/>
                  <a:gd name="T2" fmla="*/ 0 w 24"/>
                  <a:gd name="T3" fmla="*/ 59 h 59"/>
                  <a:gd name="T4" fmla="*/ 0 w 24"/>
                  <a:gd name="T5" fmla="*/ 10 h 59"/>
                  <a:gd name="T6" fmla="*/ 17 w 24"/>
                  <a:gd name="T7" fmla="*/ 0 h 59"/>
                  <a:gd name="T8" fmla="*/ 24 w 24"/>
                  <a:gd name="T9" fmla="*/ 23 h 59"/>
                </a:gdLst>
                <a:ahLst/>
                <a:cxnLst>
                  <a:cxn ang="0">
                    <a:pos x="T0" y="T1"/>
                  </a:cxn>
                  <a:cxn ang="0">
                    <a:pos x="T2" y="T3"/>
                  </a:cxn>
                  <a:cxn ang="0">
                    <a:pos x="T4" y="T5"/>
                  </a:cxn>
                  <a:cxn ang="0">
                    <a:pos x="T6" y="T7"/>
                  </a:cxn>
                  <a:cxn ang="0">
                    <a:pos x="T8" y="T9"/>
                  </a:cxn>
                </a:cxnLst>
                <a:rect l="0" t="0" r="r" b="b"/>
                <a:pathLst>
                  <a:path w="24" h="59">
                    <a:moveTo>
                      <a:pt x="24" y="23"/>
                    </a:moveTo>
                    <a:lnTo>
                      <a:pt x="0" y="59"/>
                    </a:lnTo>
                    <a:lnTo>
                      <a:pt x="0" y="10"/>
                    </a:lnTo>
                    <a:lnTo>
                      <a:pt x="17" y="0"/>
                    </a:lnTo>
                    <a:lnTo>
                      <a:pt x="24" y="23"/>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69" name="Freeform 93"/>
              <p:cNvSpPr>
                <a:spLocks/>
              </p:cNvSpPr>
              <p:nvPr/>
            </p:nvSpPr>
            <p:spPr bwMode="auto">
              <a:xfrm>
                <a:off x="10529888" y="3046413"/>
                <a:ext cx="131763" cy="104775"/>
              </a:xfrm>
              <a:custGeom>
                <a:avLst/>
                <a:gdLst>
                  <a:gd name="T0" fmla="*/ 83 w 83"/>
                  <a:gd name="T1" fmla="*/ 22 h 66"/>
                  <a:gd name="T2" fmla="*/ 71 w 83"/>
                  <a:gd name="T3" fmla="*/ 0 h 66"/>
                  <a:gd name="T4" fmla="*/ 0 w 83"/>
                  <a:gd name="T5" fmla="*/ 22 h 66"/>
                  <a:gd name="T6" fmla="*/ 17 w 83"/>
                  <a:gd name="T7" fmla="*/ 66 h 66"/>
                  <a:gd name="T8" fmla="*/ 83 w 83"/>
                  <a:gd name="T9" fmla="*/ 22 h 66"/>
                </a:gdLst>
                <a:ahLst/>
                <a:cxnLst>
                  <a:cxn ang="0">
                    <a:pos x="T0" y="T1"/>
                  </a:cxn>
                  <a:cxn ang="0">
                    <a:pos x="T2" y="T3"/>
                  </a:cxn>
                  <a:cxn ang="0">
                    <a:pos x="T4" y="T5"/>
                  </a:cxn>
                  <a:cxn ang="0">
                    <a:pos x="T6" y="T7"/>
                  </a:cxn>
                  <a:cxn ang="0">
                    <a:pos x="T8" y="T9"/>
                  </a:cxn>
                </a:cxnLst>
                <a:rect l="0" t="0" r="r" b="b"/>
                <a:pathLst>
                  <a:path w="83" h="66">
                    <a:moveTo>
                      <a:pt x="83" y="22"/>
                    </a:moveTo>
                    <a:lnTo>
                      <a:pt x="71" y="0"/>
                    </a:lnTo>
                    <a:lnTo>
                      <a:pt x="0" y="22"/>
                    </a:lnTo>
                    <a:lnTo>
                      <a:pt x="17" y="66"/>
                    </a:lnTo>
                    <a:lnTo>
                      <a:pt x="83" y="22"/>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70" name="Freeform 94"/>
              <p:cNvSpPr>
                <a:spLocks/>
              </p:cNvSpPr>
              <p:nvPr/>
            </p:nvSpPr>
            <p:spPr bwMode="auto">
              <a:xfrm>
                <a:off x="10614026" y="2768601"/>
                <a:ext cx="149225" cy="265113"/>
              </a:xfrm>
              <a:custGeom>
                <a:avLst/>
                <a:gdLst>
                  <a:gd name="T0" fmla="*/ 0 w 70"/>
                  <a:gd name="T1" fmla="*/ 17 h 125"/>
                  <a:gd name="T2" fmla="*/ 7 w 70"/>
                  <a:gd name="T3" fmla="*/ 10 h 125"/>
                  <a:gd name="T4" fmla="*/ 69 w 70"/>
                  <a:gd name="T5" fmla="*/ 56 h 125"/>
                  <a:gd name="T6" fmla="*/ 57 w 70"/>
                  <a:gd name="T7" fmla="*/ 105 h 125"/>
                  <a:gd name="T8" fmla="*/ 17 w 70"/>
                  <a:gd name="T9" fmla="*/ 125 h 125"/>
                  <a:gd name="T10" fmla="*/ 18 w 70"/>
                  <a:gd name="T11" fmla="*/ 109 h 125"/>
                  <a:gd name="T12" fmla="*/ 31 w 70"/>
                  <a:gd name="T13" fmla="*/ 96 h 125"/>
                  <a:gd name="T14" fmla="*/ 44 w 70"/>
                  <a:gd name="T15" fmla="*/ 92 h 125"/>
                  <a:gd name="T16" fmla="*/ 49 w 70"/>
                  <a:gd name="T17" fmla="*/ 79 h 125"/>
                  <a:gd name="T18" fmla="*/ 39 w 70"/>
                  <a:gd name="T19" fmla="*/ 74 h 125"/>
                  <a:gd name="T20" fmla="*/ 24 w 70"/>
                  <a:gd name="T21" fmla="*/ 83 h 125"/>
                  <a:gd name="T22" fmla="*/ 19 w 70"/>
                  <a:gd name="T23" fmla="*/ 80 h 125"/>
                  <a:gd name="T24" fmla="*/ 39 w 70"/>
                  <a:gd name="T25" fmla="*/ 20 h 125"/>
                  <a:gd name="T26" fmla="*/ 0 w 70"/>
                  <a:gd name="T27" fmla="*/ 1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125">
                    <a:moveTo>
                      <a:pt x="0" y="17"/>
                    </a:moveTo>
                    <a:cubicBezTo>
                      <a:pt x="0" y="14"/>
                      <a:pt x="3" y="12"/>
                      <a:pt x="7" y="10"/>
                    </a:cubicBezTo>
                    <a:cubicBezTo>
                      <a:pt x="32" y="0"/>
                      <a:pt x="67" y="31"/>
                      <a:pt x="69" y="56"/>
                    </a:cubicBezTo>
                    <a:cubicBezTo>
                      <a:pt x="70" y="73"/>
                      <a:pt x="69" y="96"/>
                      <a:pt x="57" y="105"/>
                    </a:cubicBezTo>
                    <a:cubicBezTo>
                      <a:pt x="44" y="114"/>
                      <a:pt x="17" y="125"/>
                      <a:pt x="17" y="125"/>
                    </a:cubicBezTo>
                    <a:cubicBezTo>
                      <a:pt x="17" y="125"/>
                      <a:pt x="18" y="110"/>
                      <a:pt x="18" y="109"/>
                    </a:cubicBezTo>
                    <a:cubicBezTo>
                      <a:pt x="19" y="107"/>
                      <a:pt x="31" y="96"/>
                      <a:pt x="31" y="96"/>
                    </a:cubicBezTo>
                    <a:cubicBezTo>
                      <a:pt x="31" y="96"/>
                      <a:pt x="37" y="97"/>
                      <a:pt x="44" y="92"/>
                    </a:cubicBezTo>
                    <a:cubicBezTo>
                      <a:pt x="50" y="88"/>
                      <a:pt x="52" y="85"/>
                      <a:pt x="49" y="79"/>
                    </a:cubicBezTo>
                    <a:cubicBezTo>
                      <a:pt x="46" y="74"/>
                      <a:pt x="43" y="74"/>
                      <a:pt x="39" y="74"/>
                    </a:cubicBezTo>
                    <a:cubicBezTo>
                      <a:pt x="35" y="75"/>
                      <a:pt x="24" y="84"/>
                      <a:pt x="24" y="83"/>
                    </a:cubicBezTo>
                    <a:cubicBezTo>
                      <a:pt x="23" y="82"/>
                      <a:pt x="19" y="80"/>
                      <a:pt x="19" y="80"/>
                    </a:cubicBezTo>
                    <a:cubicBezTo>
                      <a:pt x="34" y="70"/>
                      <a:pt x="62" y="34"/>
                      <a:pt x="39" y="20"/>
                    </a:cubicBezTo>
                    <a:cubicBezTo>
                      <a:pt x="17" y="6"/>
                      <a:pt x="0" y="17"/>
                      <a:pt x="0" y="17"/>
                    </a:cubicBezTo>
                    <a:close/>
                  </a:path>
                </a:pathLst>
              </a:custGeom>
              <a:solidFill>
                <a:srgbClr val="493F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71" name="Freeform 95"/>
              <p:cNvSpPr>
                <a:spLocks/>
              </p:cNvSpPr>
              <p:nvPr/>
            </p:nvSpPr>
            <p:spPr bwMode="auto">
              <a:xfrm>
                <a:off x="10923588" y="2676526"/>
                <a:ext cx="155575" cy="103188"/>
              </a:xfrm>
              <a:custGeom>
                <a:avLst/>
                <a:gdLst>
                  <a:gd name="T0" fmla="*/ 65 w 73"/>
                  <a:gd name="T1" fmla="*/ 25 h 49"/>
                  <a:gd name="T2" fmla="*/ 57 w 73"/>
                  <a:gd name="T3" fmla="*/ 9 h 49"/>
                  <a:gd name="T4" fmla="*/ 56 w 73"/>
                  <a:gd name="T5" fmla="*/ 9 h 49"/>
                  <a:gd name="T6" fmla="*/ 56 w 73"/>
                  <a:gd name="T7" fmla="*/ 9 h 49"/>
                  <a:gd name="T8" fmla="*/ 32 w 73"/>
                  <a:gd name="T9" fmla="*/ 12 h 49"/>
                  <a:gd name="T10" fmla="*/ 11 w 73"/>
                  <a:gd name="T11" fmla="*/ 24 h 49"/>
                  <a:gd name="T12" fmla="*/ 11 w 73"/>
                  <a:gd name="T13" fmla="*/ 24 h 49"/>
                  <a:gd name="T14" fmla="*/ 11 w 73"/>
                  <a:gd name="T15" fmla="*/ 24 h 49"/>
                  <a:gd name="T16" fmla="*/ 13 w 73"/>
                  <a:gd name="T17" fmla="*/ 47 h 49"/>
                  <a:gd name="T18" fmla="*/ 6 w 73"/>
                  <a:gd name="T19" fmla="*/ 49 h 49"/>
                  <a:gd name="T20" fmla="*/ 4 w 73"/>
                  <a:gd name="T21" fmla="*/ 22 h 49"/>
                  <a:gd name="T22" fmla="*/ 4 w 73"/>
                  <a:gd name="T23" fmla="*/ 22 h 49"/>
                  <a:gd name="T24" fmla="*/ 5 w 73"/>
                  <a:gd name="T25" fmla="*/ 20 h 49"/>
                  <a:gd name="T26" fmla="*/ 30 w 73"/>
                  <a:gd name="T27" fmla="*/ 5 h 49"/>
                  <a:gd name="T28" fmla="*/ 58 w 73"/>
                  <a:gd name="T29" fmla="*/ 2 h 49"/>
                  <a:gd name="T30" fmla="*/ 58 w 73"/>
                  <a:gd name="T31" fmla="*/ 2 h 49"/>
                  <a:gd name="T32" fmla="*/ 61 w 73"/>
                  <a:gd name="T33" fmla="*/ 3 h 49"/>
                  <a:gd name="T34" fmla="*/ 73 w 73"/>
                  <a:gd name="T35" fmla="*/ 24 h 49"/>
                  <a:gd name="T36" fmla="*/ 65 w 73"/>
                  <a:gd name="T37"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49">
                    <a:moveTo>
                      <a:pt x="65" y="25"/>
                    </a:moveTo>
                    <a:cubicBezTo>
                      <a:pt x="65" y="25"/>
                      <a:pt x="63" y="14"/>
                      <a:pt x="57" y="9"/>
                    </a:cubicBezTo>
                    <a:cubicBezTo>
                      <a:pt x="57" y="9"/>
                      <a:pt x="56" y="9"/>
                      <a:pt x="56" y="9"/>
                    </a:cubicBezTo>
                    <a:cubicBezTo>
                      <a:pt x="56" y="9"/>
                      <a:pt x="56" y="9"/>
                      <a:pt x="56" y="9"/>
                    </a:cubicBezTo>
                    <a:cubicBezTo>
                      <a:pt x="50" y="7"/>
                      <a:pt x="45" y="8"/>
                      <a:pt x="32" y="12"/>
                    </a:cubicBezTo>
                    <a:cubicBezTo>
                      <a:pt x="20" y="16"/>
                      <a:pt x="14" y="19"/>
                      <a:pt x="11" y="24"/>
                    </a:cubicBezTo>
                    <a:cubicBezTo>
                      <a:pt x="11" y="24"/>
                      <a:pt x="11" y="24"/>
                      <a:pt x="11" y="24"/>
                    </a:cubicBezTo>
                    <a:cubicBezTo>
                      <a:pt x="11" y="24"/>
                      <a:pt x="11" y="24"/>
                      <a:pt x="11" y="24"/>
                    </a:cubicBezTo>
                    <a:cubicBezTo>
                      <a:pt x="7" y="34"/>
                      <a:pt x="13" y="46"/>
                      <a:pt x="13" y="47"/>
                    </a:cubicBezTo>
                    <a:cubicBezTo>
                      <a:pt x="6" y="49"/>
                      <a:pt x="6" y="49"/>
                      <a:pt x="6" y="49"/>
                    </a:cubicBezTo>
                    <a:cubicBezTo>
                      <a:pt x="6" y="49"/>
                      <a:pt x="0" y="35"/>
                      <a:pt x="4" y="22"/>
                    </a:cubicBezTo>
                    <a:cubicBezTo>
                      <a:pt x="4" y="22"/>
                      <a:pt x="4" y="22"/>
                      <a:pt x="4" y="22"/>
                    </a:cubicBezTo>
                    <a:cubicBezTo>
                      <a:pt x="4" y="21"/>
                      <a:pt x="4" y="20"/>
                      <a:pt x="5" y="20"/>
                    </a:cubicBezTo>
                    <a:cubicBezTo>
                      <a:pt x="9" y="13"/>
                      <a:pt x="16" y="9"/>
                      <a:pt x="30" y="5"/>
                    </a:cubicBezTo>
                    <a:cubicBezTo>
                      <a:pt x="44" y="0"/>
                      <a:pt x="51" y="0"/>
                      <a:pt x="58" y="2"/>
                    </a:cubicBezTo>
                    <a:cubicBezTo>
                      <a:pt x="58" y="2"/>
                      <a:pt x="58" y="2"/>
                      <a:pt x="58" y="2"/>
                    </a:cubicBezTo>
                    <a:cubicBezTo>
                      <a:pt x="59" y="2"/>
                      <a:pt x="60" y="3"/>
                      <a:pt x="61" y="3"/>
                    </a:cubicBezTo>
                    <a:cubicBezTo>
                      <a:pt x="70" y="9"/>
                      <a:pt x="73" y="23"/>
                      <a:pt x="73" y="24"/>
                    </a:cubicBezTo>
                    <a:lnTo>
                      <a:pt x="65" y="25"/>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72" name="Freeform 96"/>
              <p:cNvSpPr>
                <a:spLocks/>
              </p:cNvSpPr>
              <p:nvPr/>
            </p:nvSpPr>
            <p:spPr bwMode="auto">
              <a:xfrm>
                <a:off x="10798176" y="2657476"/>
                <a:ext cx="534988" cy="469900"/>
              </a:xfrm>
              <a:custGeom>
                <a:avLst/>
                <a:gdLst>
                  <a:gd name="T0" fmla="*/ 0 w 337"/>
                  <a:gd name="T1" fmla="*/ 100 h 296"/>
                  <a:gd name="T2" fmla="*/ 262 w 337"/>
                  <a:gd name="T3" fmla="*/ 0 h 296"/>
                  <a:gd name="T4" fmla="*/ 337 w 337"/>
                  <a:gd name="T5" fmla="*/ 196 h 296"/>
                  <a:gd name="T6" fmla="*/ 75 w 337"/>
                  <a:gd name="T7" fmla="*/ 296 h 296"/>
                  <a:gd name="T8" fmla="*/ 0 w 337"/>
                  <a:gd name="T9" fmla="*/ 100 h 296"/>
                </a:gdLst>
                <a:ahLst/>
                <a:cxnLst>
                  <a:cxn ang="0">
                    <a:pos x="T0" y="T1"/>
                  </a:cxn>
                  <a:cxn ang="0">
                    <a:pos x="T2" y="T3"/>
                  </a:cxn>
                  <a:cxn ang="0">
                    <a:pos x="T4" y="T5"/>
                  </a:cxn>
                  <a:cxn ang="0">
                    <a:pos x="T6" y="T7"/>
                  </a:cxn>
                  <a:cxn ang="0">
                    <a:pos x="T8" y="T9"/>
                  </a:cxn>
                </a:cxnLst>
                <a:rect l="0" t="0" r="r" b="b"/>
                <a:pathLst>
                  <a:path w="337" h="296">
                    <a:moveTo>
                      <a:pt x="0" y="100"/>
                    </a:moveTo>
                    <a:lnTo>
                      <a:pt x="262" y="0"/>
                    </a:lnTo>
                    <a:lnTo>
                      <a:pt x="337" y="196"/>
                    </a:lnTo>
                    <a:lnTo>
                      <a:pt x="75" y="296"/>
                    </a:lnTo>
                    <a:lnTo>
                      <a:pt x="0" y="100"/>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73" name="Freeform 97"/>
              <p:cNvSpPr>
                <a:spLocks/>
              </p:cNvSpPr>
              <p:nvPr/>
            </p:nvSpPr>
            <p:spPr bwMode="auto">
              <a:xfrm>
                <a:off x="10790238" y="2651126"/>
                <a:ext cx="477838" cy="290513"/>
              </a:xfrm>
              <a:custGeom>
                <a:avLst/>
                <a:gdLst>
                  <a:gd name="T0" fmla="*/ 0 w 225"/>
                  <a:gd name="T1" fmla="*/ 77 h 137"/>
                  <a:gd name="T2" fmla="*/ 22 w 225"/>
                  <a:gd name="T3" fmla="*/ 137 h 137"/>
                  <a:gd name="T4" fmla="*/ 128 w 225"/>
                  <a:gd name="T5" fmla="*/ 130 h 137"/>
                  <a:gd name="T6" fmla="*/ 149 w 225"/>
                  <a:gd name="T7" fmla="*/ 122 h 137"/>
                  <a:gd name="T8" fmla="*/ 225 w 225"/>
                  <a:gd name="T9" fmla="*/ 49 h 137"/>
                  <a:gd name="T10" fmla="*/ 203 w 225"/>
                  <a:gd name="T11" fmla="*/ 0 h 137"/>
                  <a:gd name="T12" fmla="*/ 0 w 225"/>
                  <a:gd name="T13" fmla="*/ 77 h 137"/>
                </a:gdLst>
                <a:ahLst/>
                <a:cxnLst>
                  <a:cxn ang="0">
                    <a:pos x="T0" y="T1"/>
                  </a:cxn>
                  <a:cxn ang="0">
                    <a:pos x="T2" y="T3"/>
                  </a:cxn>
                  <a:cxn ang="0">
                    <a:pos x="T4" y="T5"/>
                  </a:cxn>
                  <a:cxn ang="0">
                    <a:pos x="T6" y="T7"/>
                  </a:cxn>
                  <a:cxn ang="0">
                    <a:pos x="T8" y="T9"/>
                  </a:cxn>
                  <a:cxn ang="0">
                    <a:pos x="T10" y="T11"/>
                  </a:cxn>
                  <a:cxn ang="0">
                    <a:pos x="T12" y="T13"/>
                  </a:cxn>
                </a:cxnLst>
                <a:rect l="0" t="0" r="r" b="b"/>
                <a:pathLst>
                  <a:path w="225" h="137">
                    <a:moveTo>
                      <a:pt x="0" y="77"/>
                    </a:moveTo>
                    <a:cubicBezTo>
                      <a:pt x="22" y="137"/>
                      <a:pt x="22" y="137"/>
                      <a:pt x="22" y="137"/>
                    </a:cubicBezTo>
                    <a:cubicBezTo>
                      <a:pt x="128" y="130"/>
                      <a:pt x="128" y="130"/>
                      <a:pt x="128" y="130"/>
                    </a:cubicBezTo>
                    <a:cubicBezTo>
                      <a:pt x="149" y="122"/>
                      <a:pt x="149" y="122"/>
                      <a:pt x="149" y="122"/>
                    </a:cubicBezTo>
                    <a:cubicBezTo>
                      <a:pt x="225" y="49"/>
                      <a:pt x="225" y="49"/>
                      <a:pt x="225" y="49"/>
                    </a:cubicBezTo>
                    <a:cubicBezTo>
                      <a:pt x="203" y="0"/>
                      <a:pt x="203" y="0"/>
                      <a:pt x="203" y="0"/>
                    </a:cubicBezTo>
                    <a:cubicBezTo>
                      <a:pt x="137" y="22"/>
                      <a:pt x="66" y="51"/>
                      <a:pt x="0" y="77"/>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grpSp>
        <p:grpSp>
          <p:nvGrpSpPr>
            <p:cNvPr id="25" name="Group 94"/>
            <p:cNvGrpSpPr/>
            <p:nvPr/>
          </p:nvGrpSpPr>
          <p:grpSpPr>
            <a:xfrm flipH="1">
              <a:off x="4108454" y="3264663"/>
              <a:ext cx="1030288" cy="2212975"/>
              <a:chOff x="7053263" y="3606801"/>
              <a:chExt cx="1030288" cy="2212975"/>
            </a:xfrm>
          </p:grpSpPr>
          <p:sp>
            <p:nvSpPr>
              <p:cNvPr id="27" name="Freeform 98"/>
              <p:cNvSpPr>
                <a:spLocks/>
              </p:cNvSpPr>
              <p:nvPr/>
            </p:nvSpPr>
            <p:spPr bwMode="auto">
              <a:xfrm>
                <a:off x="7105651" y="4714876"/>
                <a:ext cx="977900" cy="1104900"/>
              </a:xfrm>
              <a:custGeom>
                <a:avLst/>
                <a:gdLst>
                  <a:gd name="T0" fmla="*/ 249 w 461"/>
                  <a:gd name="T1" fmla="*/ 26 h 521"/>
                  <a:gd name="T2" fmla="*/ 414 w 461"/>
                  <a:gd name="T3" fmla="*/ 108 h 521"/>
                  <a:gd name="T4" fmla="*/ 330 w 461"/>
                  <a:gd name="T5" fmla="*/ 266 h 521"/>
                  <a:gd name="T6" fmla="*/ 397 w 461"/>
                  <a:gd name="T7" fmla="*/ 293 h 521"/>
                  <a:gd name="T8" fmla="*/ 299 w 461"/>
                  <a:gd name="T9" fmla="*/ 291 h 521"/>
                  <a:gd name="T10" fmla="*/ 298 w 461"/>
                  <a:gd name="T11" fmla="*/ 288 h 521"/>
                  <a:gd name="T12" fmla="*/ 285 w 461"/>
                  <a:gd name="T13" fmla="*/ 290 h 521"/>
                  <a:gd name="T14" fmla="*/ 342 w 461"/>
                  <a:gd name="T15" fmla="*/ 98 h 521"/>
                  <a:gd name="T16" fmla="*/ 203 w 461"/>
                  <a:gd name="T17" fmla="*/ 110 h 521"/>
                  <a:gd name="T18" fmla="*/ 87 w 461"/>
                  <a:gd name="T19" fmla="*/ 452 h 521"/>
                  <a:gd name="T20" fmla="*/ 76 w 461"/>
                  <a:gd name="T21" fmla="*/ 462 h 521"/>
                  <a:gd name="T22" fmla="*/ 3 w 461"/>
                  <a:gd name="T23" fmla="*/ 518 h 521"/>
                  <a:gd name="T24" fmla="*/ 37 w 461"/>
                  <a:gd name="T25" fmla="*/ 440 h 521"/>
                  <a:gd name="T26" fmla="*/ 120 w 461"/>
                  <a:gd name="T27" fmla="*/ 17 h 521"/>
                  <a:gd name="T28" fmla="*/ 249 w 461"/>
                  <a:gd name="T29" fmla="*/ 2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 h="521">
                    <a:moveTo>
                      <a:pt x="249" y="26"/>
                    </a:moveTo>
                    <a:cubicBezTo>
                      <a:pt x="304" y="37"/>
                      <a:pt x="461" y="0"/>
                      <a:pt x="414" y="108"/>
                    </a:cubicBezTo>
                    <a:cubicBezTo>
                      <a:pt x="385" y="178"/>
                      <a:pt x="359" y="215"/>
                      <a:pt x="330" y="266"/>
                    </a:cubicBezTo>
                    <a:cubicBezTo>
                      <a:pt x="348" y="273"/>
                      <a:pt x="401" y="291"/>
                      <a:pt x="397" y="293"/>
                    </a:cubicBezTo>
                    <a:cubicBezTo>
                      <a:pt x="389" y="295"/>
                      <a:pt x="300" y="297"/>
                      <a:pt x="299" y="291"/>
                    </a:cubicBezTo>
                    <a:cubicBezTo>
                      <a:pt x="299" y="291"/>
                      <a:pt x="300" y="297"/>
                      <a:pt x="298" y="288"/>
                    </a:cubicBezTo>
                    <a:cubicBezTo>
                      <a:pt x="285" y="290"/>
                      <a:pt x="285" y="290"/>
                      <a:pt x="285" y="290"/>
                    </a:cubicBezTo>
                    <a:cubicBezTo>
                      <a:pt x="266" y="250"/>
                      <a:pt x="368" y="99"/>
                      <a:pt x="342" y="98"/>
                    </a:cubicBezTo>
                    <a:cubicBezTo>
                      <a:pt x="282" y="93"/>
                      <a:pt x="210" y="110"/>
                      <a:pt x="203" y="110"/>
                    </a:cubicBezTo>
                    <a:cubicBezTo>
                      <a:pt x="198" y="109"/>
                      <a:pt x="156" y="224"/>
                      <a:pt x="87" y="452"/>
                    </a:cubicBezTo>
                    <a:cubicBezTo>
                      <a:pt x="76" y="462"/>
                      <a:pt x="76" y="462"/>
                      <a:pt x="76" y="462"/>
                    </a:cubicBezTo>
                    <a:cubicBezTo>
                      <a:pt x="75" y="469"/>
                      <a:pt x="13" y="521"/>
                      <a:pt x="3" y="518"/>
                    </a:cubicBezTo>
                    <a:cubicBezTo>
                      <a:pt x="0" y="517"/>
                      <a:pt x="25" y="459"/>
                      <a:pt x="37" y="440"/>
                    </a:cubicBezTo>
                    <a:cubicBezTo>
                      <a:pt x="85" y="230"/>
                      <a:pt x="103" y="126"/>
                      <a:pt x="120" y="17"/>
                    </a:cubicBezTo>
                    <a:lnTo>
                      <a:pt x="249" y="26"/>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28" name="Freeform 99"/>
              <p:cNvSpPr>
                <a:spLocks/>
              </p:cNvSpPr>
              <p:nvPr/>
            </p:nvSpPr>
            <p:spPr bwMode="auto">
              <a:xfrm>
                <a:off x="7351713" y="4760913"/>
                <a:ext cx="307975" cy="74613"/>
              </a:xfrm>
              <a:custGeom>
                <a:avLst/>
                <a:gdLst>
                  <a:gd name="T0" fmla="*/ 3 w 145"/>
                  <a:gd name="T1" fmla="*/ 10 h 35"/>
                  <a:gd name="T2" fmla="*/ 88 w 145"/>
                  <a:gd name="T3" fmla="*/ 13 h 35"/>
                  <a:gd name="T4" fmla="*/ 142 w 145"/>
                  <a:gd name="T5" fmla="*/ 0 h 35"/>
                  <a:gd name="T6" fmla="*/ 141 w 145"/>
                  <a:gd name="T7" fmla="*/ 20 h 35"/>
                  <a:gd name="T8" fmla="*/ 75 w 145"/>
                  <a:gd name="T9" fmla="*/ 35 h 35"/>
                  <a:gd name="T10" fmla="*/ 0 w 145"/>
                  <a:gd name="T11" fmla="*/ 29 h 35"/>
                  <a:gd name="T12" fmla="*/ 3 w 145"/>
                  <a:gd name="T13" fmla="*/ 10 h 35"/>
                </a:gdLst>
                <a:ahLst/>
                <a:cxnLst>
                  <a:cxn ang="0">
                    <a:pos x="T0" y="T1"/>
                  </a:cxn>
                  <a:cxn ang="0">
                    <a:pos x="T2" y="T3"/>
                  </a:cxn>
                  <a:cxn ang="0">
                    <a:pos x="T4" y="T5"/>
                  </a:cxn>
                  <a:cxn ang="0">
                    <a:pos x="T6" y="T7"/>
                  </a:cxn>
                  <a:cxn ang="0">
                    <a:pos x="T8" y="T9"/>
                  </a:cxn>
                  <a:cxn ang="0">
                    <a:pos x="T10" y="T11"/>
                  </a:cxn>
                  <a:cxn ang="0">
                    <a:pos x="T12" y="T13"/>
                  </a:cxn>
                </a:cxnLst>
                <a:rect l="0" t="0" r="r" b="b"/>
                <a:pathLst>
                  <a:path w="145" h="35">
                    <a:moveTo>
                      <a:pt x="3" y="10"/>
                    </a:moveTo>
                    <a:cubicBezTo>
                      <a:pt x="8" y="11"/>
                      <a:pt x="57" y="16"/>
                      <a:pt x="88" y="13"/>
                    </a:cubicBezTo>
                    <a:cubicBezTo>
                      <a:pt x="119" y="9"/>
                      <a:pt x="142" y="0"/>
                      <a:pt x="142" y="0"/>
                    </a:cubicBezTo>
                    <a:cubicBezTo>
                      <a:pt x="142" y="0"/>
                      <a:pt x="145" y="19"/>
                      <a:pt x="141" y="20"/>
                    </a:cubicBezTo>
                    <a:cubicBezTo>
                      <a:pt x="136" y="21"/>
                      <a:pt x="127" y="35"/>
                      <a:pt x="75" y="35"/>
                    </a:cubicBezTo>
                    <a:cubicBezTo>
                      <a:pt x="22" y="35"/>
                      <a:pt x="0" y="29"/>
                      <a:pt x="0" y="29"/>
                    </a:cubicBezTo>
                    <a:lnTo>
                      <a:pt x="3" y="1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29" name="Freeform 100"/>
              <p:cNvSpPr>
                <a:spLocks/>
              </p:cNvSpPr>
              <p:nvPr/>
            </p:nvSpPr>
            <p:spPr bwMode="auto">
              <a:xfrm>
                <a:off x="7332663" y="4178301"/>
                <a:ext cx="322263" cy="663575"/>
              </a:xfrm>
              <a:custGeom>
                <a:avLst/>
                <a:gdLst>
                  <a:gd name="T0" fmla="*/ 87 w 152"/>
                  <a:gd name="T1" fmla="*/ 0 h 313"/>
                  <a:gd name="T2" fmla="*/ 101 w 152"/>
                  <a:gd name="T3" fmla="*/ 17 h 313"/>
                  <a:gd name="T4" fmla="*/ 152 w 152"/>
                  <a:gd name="T5" fmla="*/ 281 h 313"/>
                  <a:gd name="T6" fmla="*/ 0 w 152"/>
                  <a:gd name="T7" fmla="*/ 293 h 313"/>
                  <a:gd name="T8" fmla="*/ 4 w 152"/>
                  <a:gd name="T9" fmla="*/ 18 h 313"/>
                  <a:gd name="T10" fmla="*/ 32 w 152"/>
                  <a:gd name="T11" fmla="*/ 14 h 313"/>
                  <a:gd name="T12" fmla="*/ 87 w 152"/>
                  <a:gd name="T13" fmla="*/ 0 h 313"/>
                </a:gdLst>
                <a:ahLst/>
                <a:cxnLst>
                  <a:cxn ang="0">
                    <a:pos x="T0" y="T1"/>
                  </a:cxn>
                  <a:cxn ang="0">
                    <a:pos x="T2" y="T3"/>
                  </a:cxn>
                  <a:cxn ang="0">
                    <a:pos x="T4" y="T5"/>
                  </a:cxn>
                  <a:cxn ang="0">
                    <a:pos x="T6" y="T7"/>
                  </a:cxn>
                  <a:cxn ang="0">
                    <a:pos x="T8" y="T9"/>
                  </a:cxn>
                  <a:cxn ang="0">
                    <a:pos x="T10" y="T11"/>
                  </a:cxn>
                  <a:cxn ang="0">
                    <a:pos x="T12" y="T13"/>
                  </a:cxn>
                </a:cxnLst>
                <a:rect l="0" t="0" r="r" b="b"/>
                <a:pathLst>
                  <a:path w="152" h="313">
                    <a:moveTo>
                      <a:pt x="87" y="0"/>
                    </a:moveTo>
                    <a:cubicBezTo>
                      <a:pt x="93" y="10"/>
                      <a:pt x="101" y="17"/>
                      <a:pt x="101" y="17"/>
                    </a:cubicBezTo>
                    <a:cubicBezTo>
                      <a:pt x="148" y="25"/>
                      <a:pt x="148" y="237"/>
                      <a:pt x="152" y="281"/>
                    </a:cubicBezTo>
                    <a:cubicBezTo>
                      <a:pt x="140" y="313"/>
                      <a:pt x="18" y="302"/>
                      <a:pt x="0" y="293"/>
                    </a:cubicBezTo>
                    <a:cubicBezTo>
                      <a:pt x="11" y="196"/>
                      <a:pt x="27" y="112"/>
                      <a:pt x="4" y="18"/>
                    </a:cubicBezTo>
                    <a:cubicBezTo>
                      <a:pt x="21" y="16"/>
                      <a:pt x="32" y="14"/>
                      <a:pt x="32" y="14"/>
                    </a:cubicBezTo>
                    <a:cubicBezTo>
                      <a:pt x="87" y="0"/>
                      <a:pt x="87" y="0"/>
                      <a:pt x="87" y="0"/>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30" name="Freeform 101"/>
              <p:cNvSpPr>
                <a:spLocks/>
              </p:cNvSpPr>
              <p:nvPr/>
            </p:nvSpPr>
            <p:spPr bwMode="auto">
              <a:xfrm>
                <a:off x="7364413" y="4168776"/>
                <a:ext cx="176213" cy="44450"/>
              </a:xfrm>
              <a:custGeom>
                <a:avLst/>
                <a:gdLst>
                  <a:gd name="T0" fmla="*/ 4 w 111"/>
                  <a:gd name="T1" fmla="*/ 28 h 28"/>
                  <a:gd name="T2" fmla="*/ 0 w 111"/>
                  <a:gd name="T3" fmla="*/ 8 h 28"/>
                  <a:gd name="T4" fmla="*/ 98 w 111"/>
                  <a:gd name="T5" fmla="*/ 0 h 28"/>
                  <a:gd name="T6" fmla="*/ 111 w 111"/>
                  <a:gd name="T7" fmla="*/ 25 h 28"/>
                  <a:gd name="T8" fmla="*/ 4 w 111"/>
                  <a:gd name="T9" fmla="*/ 28 h 28"/>
                </a:gdLst>
                <a:ahLst/>
                <a:cxnLst>
                  <a:cxn ang="0">
                    <a:pos x="T0" y="T1"/>
                  </a:cxn>
                  <a:cxn ang="0">
                    <a:pos x="T2" y="T3"/>
                  </a:cxn>
                  <a:cxn ang="0">
                    <a:pos x="T4" y="T5"/>
                  </a:cxn>
                  <a:cxn ang="0">
                    <a:pos x="T6" y="T7"/>
                  </a:cxn>
                  <a:cxn ang="0">
                    <a:pos x="T8" y="T9"/>
                  </a:cxn>
                </a:cxnLst>
                <a:rect l="0" t="0" r="r" b="b"/>
                <a:pathLst>
                  <a:path w="111" h="28">
                    <a:moveTo>
                      <a:pt x="4" y="28"/>
                    </a:moveTo>
                    <a:lnTo>
                      <a:pt x="0" y="8"/>
                    </a:lnTo>
                    <a:lnTo>
                      <a:pt x="98" y="0"/>
                    </a:lnTo>
                    <a:lnTo>
                      <a:pt x="111" y="25"/>
                    </a:lnTo>
                    <a:lnTo>
                      <a:pt x="4" y="28"/>
                    </a:lnTo>
                    <a:close/>
                  </a:path>
                </a:pathLst>
              </a:custGeom>
              <a:solidFill>
                <a:srgbClr val="A6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31" name="Freeform 102"/>
              <p:cNvSpPr>
                <a:spLocks/>
              </p:cNvSpPr>
              <p:nvPr/>
            </p:nvSpPr>
            <p:spPr bwMode="auto">
              <a:xfrm>
                <a:off x="7224713" y="3919538"/>
                <a:ext cx="303213" cy="334963"/>
              </a:xfrm>
              <a:custGeom>
                <a:avLst/>
                <a:gdLst>
                  <a:gd name="T0" fmla="*/ 20 w 143"/>
                  <a:gd name="T1" fmla="*/ 35 h 158"/>
                  <a:gd name="T2" fmla="*/ 76 w 143"/>
                  <a:gd name="T3" fmla="*/ 6 h 158"/>
                  <a:gd name="T4" fmla="*/ 89 w 143"/>
                  <a:gd name="T5" fmla="*/ 17 h 158"/>
                  <a:gd name="T6" fmla="*/ 116 w 143"/>
                  <a:gd name="T7" fmla="*/ 16 h 158"/>
                  <a:gd name="T8" fmla="*/ 119 w 143"/>
                  <a:gd name="T9" fmla="*/ 30 h 158"/>
                  <a:gd name="T10" fmla="*/ 139 w 143"/>
                  <a:gd name="T11" fmla="*/ 60 h 158"/>
                  <a:gd name="T12" fmla="*/ 125 w 143"/>
                  <a:gd name="T13" fmla="*/ 106 h 158"/>
                  <a:gd name="T14" fmla="*/ 138 w 143"/>
                  <a:gd name="T15" fmla="*/ 122 h 158"/>
                  <a:gd name="T16" fmla="*/ 138 w 143"/>
                  <a:gd name="T17" fmla="*/ 122 h 158"/>
                  <a:gd name="T18" fmla="*/ 134 w 143"/>
                  <a:gd name="T19" fmla="*/ 158 h 158"/>
                  <a:gd name="T20" fmla="*/ 69 w 143"/>
                  <a:gd name="T21" fmla="*/ 138 h 158"/>
                  <a:gd name="T22" fmla="*/ 66 w 143"/>
                  <a:gd name="T23" fmla="*/ 122 h 158"/>
                  <a:gd name="T24" fmla="*/ 58 w 143"/>
                  <a:gd name="T25" fmla="*/ 112 h 158"/>
                  <a:gd name="T26" fmla="*/ 20 w 143"/>
                  <a:gd name="T27" fmla="*/ 3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58">
                    <a:moveTo>
                      <a:pt x="20" y="35"/>
                    </a:moveTo>
                    <a:cubicBezTo>
                      <a:pt x="37" y="6"/>
                      <a:pt x="44" y="0"/>
                      <a:pt x="76" y="6"/>
                    </a:cubicBezTo>
                    <a:cubicBezTo>
                      <a:pt x="78" y="7"/>
                      <a:pt x="86" y="18"/>
                      <a:pt x="89" y="17"/>
                    </a:cubicBezTo>
                    <a:cubicBezTo>
                      <a:pt x="96" y="17"/>
                      <a:pt x="104" y="16"/>
                      <a:pt x="116" y="16"/>
                    </a:cubicBezTo>
                    <a:cubicBezTo>
                      <a:pt x="119" y="30"/>
                      <a:pt x="119" y="30"/>
                      <a:pt x="119" y="30"/>
                    </a:cubicBezTo>
                    <a:cubicBezTo>
                      <a:pt x="119" y="30"/>
                      <a:pt x="135" y="51"/>
                      <a:pt x="139" y="60"/>
                    </a:cubicBezTo>
                    <a:cubicBezTo>
                      <a:pt x="143" y="69"/>
                      <a:pt x="123" y="97"/>
                      <a:pt x="125" y="106"/>
                    </a:cubicBezTo>
                    <a:cubicBezTo>
                      <a:pt x="127" y="115"/>
                      <a:pt x="135" y="118"/>
                      <a:pt x="138" y="122"/>
                    </a:cubicBezTo>
                    <a:cubicBezTo>
                      <a:pt x="138" y="122"/>
                      <a:pt x="138" y="122"/>
                      <a:pt x="138" y="122"/>
                    </a:cubicBezTo>
                    <a:cubicBezTo>
                      <a:pt x="134" y="158"/>
                      <a:pt x="134" y="158"/>
                      <a:pt x="134" y="158"/>
                    </a:cubicBezTo>
                    <a:cubicBezTo>
                      <a:pt x="134" y="158"/>
                      <a:pt x="66" y="143"/>
                      <a:pt x="69" y="138"/>
                    </a:cubicBezTo>
                    <a:cubicBezTo>
                      <a:pt x="70" y="136"/>
                      <a:pt x="66" y="122"/>
                      <a:pt x="66" y="122"/>
                    </a:cubicBezTo>
                    <a:cubicBezTo>
                      <a:pt x="62" y="113"/>
                      <a:pt x="62" y="113"/>
                      <a:pt x="58" y="112"/>
                    </a:cubicBezTo>
                    <a:cubicBezTo>
                      <a:pt x="21" y="106"/>
                      <a:pt x="0" y="69"/>
                      <a:pt x="20" y="35"/>
                    </a:cubicBezTo>
                    <a:close/>
                  </a:path>
                </a:pathLst>
              </a:custGeom>
              <a:solidFill>
                <a:srgbClr val="EFB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32" name="Freeform 103"/>
              <p:cNvSpPr>
                <a:spLocks/>
              </p:cNvSpPr>
              <p:nvPr/>
            </p:nvSpPr>
            <p:spPr bwMode="auto">
              <a:xfrm>
                <a:off x="7329488" y="4048126"/>
                <a:ext cx="198438" cy="196850"/>
              </a:xfrm>
              <a:custGeom>
                <a:avLst/>
                <a:gdLst>
                  <a:gd name="T0" fmla="*/ 90 w 94"/>
                  <a:gd name="T1" fmla="*/ 0 h 93"/>
                  <a:gd name="T2" fmla="*/ 76 w 94"/>
                  <a:gd name="T3" fmla="*/ 46 h 93"/>
                  <a:gd name="T4" fmla="*/ 89 w 94"/>
                  <a:gd name="T5" fmla="*/ 62 h 93"/>
                  <a:gd name="T6" fmla="*/ 89 w 94"/>
                  <a:gd name="T7" fmla="*/ 62 h 93"/>
                  <a:gd name="T8" fmla="*/ 86 w 94"/>
                  <a:gd name="T9" fmla="*/ 88 h 93"/>
                  <a:gd name="T10" fmla="*/ 58 w 94"/>
                  <a:gd name="T11" fmla="*/ 92 h 93"/>
                  <a:gd name="T12" fmla="*/ 58 w 94"/>
                  <a:gd name="T13" fmla="*/ 91 h 93"/>
                  <a:gd name="T14" fmla="*/ 20 w 94"/>
                  <a:gd name="T15" fmla="*/ 75 h 93"/>
                  <a:gd name="T16" fmla="*/ 19 w 94"/>
                  <a:gd name="T17" fmla="*/ 64 h 93"/>
                  <a:gd name="T18" fmla="*/ 11 w 94"/>
                  <a:gd name="T19" fmla="*/ 53 h 93"/>
                  <a:gd name="T20" fmla="*/ 13 w 94"/>
                  <a:gd name="T21" fmla="*/ 45 h 93"/>
                  <a:gd name="T22" fmla="*/ 0 w 94"/>
                  <a:gd name="T23" fmla="*/ 29 h 93"/>
                  <a:gd name="T24" fmla="*/ 6 w 94"/>
                  <a:gd name="T25" fmla="*/ 24 h 93"/>
                  <a:gd name="T26" fmla="*/ 20 w 94"/>
                  <a:gd name="T27" fmla="*/ 32 h 93"/>
                  <a:gd name="T28" fmla="*/ 90 w 94"/>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93">
                    <a:moveTo>
                      <a:pt x="90" y="0"/>
                    </a:moveTo>
                    <a:cubicBezTo>
                      <a:pt x="94" y="9"/>
                      <a:pt x="74" y="37"/>
                      <a:pt x="76" y="46"/>
                    </a:cubicBezTo>
                    <a:cubicBezTo>
                      <a:pt x="78" y="55"/>
                      <a:pt x="86" y="58"/>
                      <a:pt x="89" y="62"/>
                    </a:cubicBezTo>
                    <a:cubicBezTo>
                      <a:pt x="89" y="62"/>
                      <a:pt x="89" y="62"/>
                      <a:pt x="89" y="62"/>
                    </a:cubicBezTo>
                    <a:cubicBezTo>
                      <a:pt x="86" y="88"/>
                      <a:pt x="86" y="88"/>
                      <a:pt x="86" y="88"/>
                    </a:cubicBezTo>
                    <a:cubicBezTo>
                      <a:pt x="75" y="91"/>
                      <a:pt x="64" y="93"/>
                      <a:pt x="58" y="92"/>
                    </a:cubicBezTo>
                    <a:cubicBezTo>
                      <a:pt x="58" y="91"/>
                      <a:pt x="58" y="91"/>
                      <a:pt x="58" y="91"/>
                    </a:cubicBezTo>
                    <a:cubicBezTo>
                      <a:pt x="50" y="90"/>
                      <a:pt x="32" y="81"/>
                      <a:pt x="20" y="75"/>
                    </a:cubicBezTo>
                    <a:cubicBezTo>
                      <a:pt x="20" y="70"/>
                      <a:pt x="19" y="64"/>
                      <a:pt x="19" y="64"/>
                    </a:cubicBezTo>
                    <a:cubicBezTo>
                      <a:pt x="17" y="62"/>
                      <a:pt x="16" y="54"/>
                      <a:pt x="11" y="53"/>
                    </a:cubicBezTo>
                    <a:cubicBezTo>
                      <a:pt x="12" y="50"/>
                      <a:pt x="13" y="48"/>
                      <a:pt x="13" y="45"/>
                    </a:cubicBezTo>
                    <a:cubicBezTo>
                      <a:pt x="14" y="43"/>
                      <a:pt x="0" y="29"/>
                      <a:pt x="0" y="29"/>
                    </a:cubicBezTo>
                    <a:cubicBezTo>
                      <a:pt x="0" y="29"/>
                      <a:pt x="6" y="29"/>
                      <a:pt x="6" y="24"/>
                    </a:cubicBezTo>
                    <a:cubicBezTo>
                      <a:pt x="10" y="27"/>
                      <a:pt x="16" y="32"/>
                      <a:pt x="20" y="32"/>
                    </a:cubicBezTo>
                    <a:cubicBezTo>
                      <a:pt x="44" y="35"/>
                      <a:pt x="76" y="2"/>
                      <a:pt x="90" y="0"/>
                    </a:cubicBezTo>
                    <a:close/>
                  </a:path>
                </a:pathLst>
              </a:custGeom>
              <a:solidFill>
                <a:srgbClr val="EEB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33" name="Freeform 104"/>
              <p:cNvSpPr>
                <a:spLocks/>
              </p:cNvSpPr>
              <p:nvPr/>
            </p:nvSpPr>
            <p:spPr bwMode="auto">
              <a:xfrm>
                <a:off x="7405688" y="4200526"/>
                <a:ext cx="88900" cy="60325"/>
              </a:xfrm>
              <a:custGeom>
                <a:avLst/>
                <a:gdLst>
                  <a:gd name="T0" fmla="*/ 0 w 42"/>
                  <a:gd name="T1" fmla="*/ 21 h 29"/>
                  <a:gd name="T2" fmla="*/ 8 w 42"/>
                  <a:gd name="T3" fmla="*/ 0 h 29"/>
                  <a:gd name="T4" fmla="*/ 34 w 42"/>
                  <a:gd name="T5" fmla="*/ 7 h 29"/>
                  <a:gd name="T6" fmla="*/ 41 w 42"/>
                  <a:gd name="T7" fmla="*/ 29 h 29"/>
                  <a:gd name="T8" fmla="*/ 0 w 42"/>
                  <a:gd name="T9" fmla="*/ 21 h 29"/>
                </a:gdLst>
                <a:ahLst/>
                <a:cxnLst>
                  <a:cxn ang="0">
                    <a:pos x="T0" y="T1"/>
                  </a:cxn>
                  <a:cxn ang="0">
                    <a:pos x="T2" y="T3"/>
                  </a:cxn>
                  <a:cxn ang="0">
                    <a:pos x="T4" y="T5"/>
                  </a:cxn>
                  <a:cxn ang="0">
                    <a:pos x="T6" y="T7"/>
                  </a:cxn>
                  <a:cxn ang="0">
                    <a:pos x="T8" y="T9"/>
                  </a:cxn>
                </a:cxnLst>
                <a:rect l="0" t="0" r="r" b="b"/>
                <a:pathLst>
                  <a:path w="42" h="29">
                    <a:moveTo>
                      <a:pt x="0" y="21"/>
                    </a:moveTo>
                    <a:cubicBezTo>
                      <a:pt x="3" y="14"/>
                      <a:pt x="6" y="8"/>
                      <a:pt x="8" y="0"/>
                    </a:cubicBezTo>
                    <a:cubicBezTo>
                      <a:pt x="17" y="3"/>
                      <a:pt x="31" y="8"/>
                      <a:pt x="34" y="7"/>
                    </a:cubicBezTo>
                    <a:cubicBezTo>
                      <a:pt x="34" y="7"/>
                      <a:pt x="42" y="29"/>
                      <a:pt x="41" y="29"/>
                    </a:cubicBezTo>
                    <a:lnTo>
                      <a:pt x="0" y="21"/>
                    </a:lnTo>
                    <a:close/>
                  </a:path>
                </a:pathLst>
              </a:custGeom>
              <a:solidFill>
                <a:srgbClr val="A6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34" name="Freeform 105"/>
              <p:cNvSpPr>
                <a:spLocks/>
              </p:cNvSpPr>
              <p:nvPr/>
            </p:nvSpPr>
            <p:spPr bwMode="auto">
              <a:xfrm>
                <a:off x="7245351" y="4216401"/>
                <a:ext cx="231775" cy="692150"/>
              </a:xfrm>
              <a:custGeom>
                <a:avLst/>
                <a:gdLst>
                  <a:gd name="T0" fmla="*/ 84 w 109"/>
                  <a:gd name="T1" fmla="*/ 8 h 326"/>
                  <a:gd name="T2" fmla="*/ 58 w 109"/>
                  <a:gd name="T3" fmla="*/ 326 h 326"/>
                  <a:gd name="T4" fmla="*/ 0 w 109"/>
                  <a:gd name="T5" fmla="*/ 304 h 326"/>
                  <a:gd name="T6" fmla="*/ 24 w 109"/>
                  <a:gd name="T7" fmla="*/ 74 h 326"/>
                  <a:gd name="T8" fmla="*/ 45 w 109"/>
                  <a:gd name="T9" fmla="*/ 0 h 326"/>
                  <a:gd name="T10" fmla="*/ 48 w 109"/>
                  <a:gd name="T11" fmla="*/ 0 h 326"/>
                  <a:gd name="T12" fmla="*/ 84 w 109"/>
                  <a:gd name="T13" fmla="*/ 8 h 326"/>
                </a:gdLst>
                <a:ahLst/>
                <a:cxnLst>
                  <a:cxn ang="0">
                    <a:pos x="T0" y="T1"/>
                  </a:cxn>
                  <a:cxn ang="0">
                    <a:pos x="T2" y="T3"/>
                  </a:cxn>
                  <a:cxn ang="0">
                    <a:pos x="T4" y="T5"/>
                  </a:cxn>
                  <a:cxn ang="0">
                    <a:pos x="T6" y="T7"/>
                  </a:cxn>
                  <a:cxn ang="0">
                    <a:pos x="T8" y="T9"/>
                  </a:cxn>
                  <a:cxn ang="0">
                    <a:pos x="T10" y="T11"/>
                  </a:cxn>
                  <a:cxn ang="0">
                    <a:pos x="T12" y="T13"/>
                  </a:cxn>
                </a:cxnLst>
                <a:rect l="0" t="0" r="r" b="b"/>
                <a:pathLst>
                  <a:path w="109" h="326">
                    <a:moveTo>
                      <a:pt x="84" y="8"/>
                    </a:moveTo>
                    <a:cubicBezTo>
                      <a:pt x="109" y="14"/>
                      <a:pt x="58" y="326"/>
                      <a:pt x="58" y="326"/>
                    </a:cubicBezTo>
                    <a:cubicBezTo>
                      <a:pt x="53" y="320"/>
                      <a:pt x="23" y="318"/>
                      <a:pt x="0" y="304"/>
                    </a:cubicBezTo>
                    <a:cubicBezTo>
                      <a:pt x="24" y="74"/>
                      <a:pt x="24" y="74"/>
                      <a:pt x="24" y="74"/>
                    </a:cubicBezTo>
                    <a:cubicBezTo>
                      <a:pt x="45" y="0"/>
                      <a:pt x="45" y="0"/>
                      <a:pt x="45" y="0"/>
                    </a:cubicBezTo>
                    <a:cubicBezTo>
                      <a:pt x="46" y="0"/>
                      <a:pt x="47" y="0"/>
                      <a:pt x="48" y="0"/>
                    </a:cubicBezTo>
                    <a:lnTo>
                      <a:pt x="84" y="8"/>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35" name="Freeform 106"/>
              <p:cNvSpPr>
                <a:spLocks/>
              </p:cNvSpPr>
              <p:nvPr/>
            </p:nvSpPr>
            <p:spPr bwMode="auto">
              <a:xfrm>
                <a:off x="7053263" y="3606801"/>
                <a:ext cx="128588" cy="146050"/>
              </a:xfrm>
              <a:custGeom>
                <a:avLst/>
                <a:gdLst>
                  <a:gd name="T0" fmla="*/ 39 w 61"/>
                  <a:gd name="T1" fmla="*/ 69 h 69"/>
                  <a:gd name="T2" fmla="*/ 49 w 61"/>
                  <a:gd name="T3" fmla="*/ 51 h 69"/>
                  <a:gd name="T4" fmla="*/ 51 w 61"/>
                  <a:gd name="T5" fmla="*/ 36 h 69"/>
                  <a:gd name="T6" fmla="*/ 59 w 61"/>
                  <a:gd name="T7" fmla="*/ 28 h 69"/>
                  <a:gd name="T8" fmla="*/ 54 w 61"/>
                  <a:gd name="T9" fmla="*/ 11 h 69"/>
                  <a:gd name="T10" fmla="*/ 48 w 61"/>
                  <a:gd name="T11" fmla="*/ 10 h 69"/>
                  <a:gd name="T12" fmla="*/ 43 w 61"/>
                  <a:gd name="T13" fmla="*/ 3 h 69"/>
                  <a:gd name="T14" fmla="*/ 35 w 61"/>
                  <a:gd name="T15" fmla="*/ 3 h 69"/>
                  <a:gd name="T16" fmla="*/ 26 w 61"/>
                  <a:gd name="T17" fmla="*/ 1 h 69"/>
                  <a:gd name="T18" fmla="*/ 5 w 61"/>
                  <a:gd name="T19" fmla="*/ 11 h 69"/>
                  <a:gd name="T20" fmla="*/ 3 w 61"/>
                  <a:gd name="T21" fmla="*/ 36 h 69"/>
                  <a:gd name="T22" fmla="*/ 16 w 61"/>
                  <a:gd name="T23" fmla="*/ 60 h 69"/>
                  <a:gd name="T24" fmla="*/ 39 w 61"/>
                  <a:gd name="T25"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9">
                    <a:moveTo>
                      <a:pt x="39" y="69"/>
                    </a:moveTo>
                    <a:cubicBezTo>
                      <a:pt x="42" y="64"/>
                      <a:pt x="46" y="60"/>
                      <a:pt x="49" y="51"/>
                    </a:cubicBezTo>
                    <a:cubicBezTo>
                      <a:pt x="50" y="47"/>
                      <a:pt x="51" y="41"/>
                      <a:pt x="51" y="36"/>
                    </a:cubicBezTo>
                    <a:cubicBezTo>
                      <a:pt x="54" y="35"/>
                      <a:pt x="58" y="31"/>
                      <a:pt x="59" y="28"/>
                    </a:cubicBezTo>
                    <a:cubicBezTo>
                      <a:pt x="61" y="23"/>
                      <a:pt x="56" y="14"/>
                      <a:pt x="54" y="11"/>
                    </a:cubicBezTo>
                    <a:cubicBezTo>
                      <a:pt x="53" y="11"/>
                      <a:pt x="51" y="10"/>
                      <a:pt x="48" y="10"/>
                    </a:cubicBezTo>
                    <a:cubicBezTo>
                      <a:pt x="47" y="7"/>
                      <a:pt x="45" y="5"/>
                      <a:pt x="43" y="3"/>
                    </a:cubicBezTo>
                    <a:cubicBezTo>
                      <a:pt x="41" y="2"/>
                      <a:pt x="38" y="3"/>
                      <a:pt x="35" y="3"/>
                    </a:cubicBezTo>
                    <a:cubicBezTo>
                      <a:pt x="32" y="0"/>
                      <a:pt x="31" y="0"/>
                      <a:pt x="26" y="1"/>
                    </a:cubicBezTo>
                    <a:cubicBezTo>
                      <a:pt x="20" y="2"/>
                      <a:pt x="9" y="6"/>
                      <a:pt x="5" y="11"/>
                    </a:cubicBezTo>
                    <a:cubicBezTo>
                      <a:pt x="0" y="17"/>
                      <a:pt x="0" y="28"/>
                      <a:pt x="3" y="36"/>
                    </a:cubicBezTo>
                    <a:cubicBezTo>
                      <a:pt x="6" y="44"/>
                      <a:pt x="11" y="56"/>
                      <a:pt x="16" y="60"/>
                    </a:cubicBezTo>
                    <a:cubicBezTo>
                      <a:pt x="20" y="64"/>
                      <a:pt x="39" y="69"/>
                      <a:pt x="39" y="69"/>
                    </a:cubicBezTo>
                    <a:close/>
                  </a:path>
                </a:pathLst>
              </a:custGeom>
              <a:solidFill>
                <a:srgbClr val="EEB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36" name="Freeform 107"/>
              <p:cNvSpPr>
                <a:spLocks/>
              </p:cNvSpPr>
              <p:nvPr/>
            </p:nvSpPr>
            <p:spPr bwMode="auto">
              <a:xfrm>
                <a:off x="7073901" y="3700463"/>
                <a:ext cx="92075" cy="52388"/>
              </a:xfrm>
              <a:custGeom>
                <a:avLst/>
                <a:gdLst>
                  <a:gd name="T0" fmla="*/ 42 w 43"/>
                  <a:gd name="T1" fmla="*/ 14 h 25"/>
                  <a:gd name="T2" fmla="*/ 43 w 43"/>
                  <a:gd name="T3" fmla="*/ 10 h 25"/>
                  <a:gd name="T4" fmla="*/ 41 w 43"/>
                  <a:gd name="T5" fmla="*/ 0 h 25"/>
                  <a:gd name="T6" fmla="*/ 1 w 43"/>
                  <a:gd name="T7" fmla="*/ 9 h 25"/>
                  <a:gd name="T8" fmla="*/ 5 w 43"/>
                  <a:gd name="T9" fmla="*/ 25 h 25"/>
                  <a:gd name="T10" fmla="*/ 42 w 43"/>
                  <a:gd name="T11" fmla="*/ 14 h 25"/>
                </a:gdLst>
                <a:ahLst/>
                <a:cxnLst>
                  <a:cxn ang="0">
                    <a:pos x="T0" y="T1"/>
                  </a:cxn>
                  <a:cxn ang="0">
                    <a:pos x="T2" y="T3"/>
                  </a:cxn>
                  <a:cxn ang="0">
                    <a:pos x="T4" y="T5"/>
                  </a:cxn>
                  <a:cxn ang="0">
                    <a:pos x="T6" y="T7"/>
                  </a:cxn>
                  <a:cxn ang="0">
                    <a:pos x="T8" y="T9"/>
                  </a:cxn>
                  <a:cxn ang="0">
                    <a:pos x="T10" y="T11"/>
                  </a:cxn>
                </a:cxnLst>
                <a:rect l="0" t="0" r="r" b="b"/>
                <a:pathLst>
                  <a:path w="43" h="25">
                    <a:moveTo>
                      <a:pt x="42" y="14"/>
                    </a:moveTo>
                    <a:cubicBezTo>
                      <a:pt x="42" y="13"/>
                      <a:pt x="43" y="10"/>
                      <a:pt x="43" y="10"/>
                    </a:cubicBezTo>
                    <a:cubicBezTo>
                      <a:pt x="41" y="0"/>
                      <a:pt x="41" y="0"/>
                      <a:pt x="41" y="0"/>
                    </a:cubicBezTo>
                    <a:cubicBezTo>
                      <a:pt x="41" y="0"/>
                      <a:pt x="0" y="10"/>
                      <a:pt x="1" y="9"/>
                    </a:cubicBezTo>
                    <a:cubicBezTo>
                      <a:pt x="2" y="8"/>
                      <a:pt x="5" y="25"/>
                      <a:pt x="5" y="25"/>
                    </a:cubicBezTo>
                    <a:lnTo>
                      <a:pt x="42"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37" name="Freeform 108"/>
              <p:cNvSpPr>
                <a:spLocks/>
              </p:cNvSpPr>
              <p:nvPr/>
            </p:nvSpPr>
            <p:spPr bwMode="auto">
              <a:xfrm>
                <a:off x="7354888" y="4208463"/>
                <a:ext cx="98425" cy="409575"/>
              </a:xfrm>
              <a:custGeom>
                <a:avLst/>
                <a:gdLst>
                  <a:gd name="T0" fmla="*/ 33 w 47"/>
                  <a:gd name="T1" fmla="*/ 12 h 193"/>
                  <a:gd name="T2" fmla="*/ 27 w 47"/>
                  <a:gd name="T3" fmla="*/ 193 h 193"/>
                  <a:gd name="T4" fmla="*/ 10 w 47"/>
                  <a:gd name="T5" fmla="*/ 69 h 193"/>
                  <a:gd name="T6" fmla="*/ 30 w 47"/>
                  <a:gd name="T7" fmla="*/ 64 h 193"/>
                  <a:gd name="T8" fmla="*/ 0 w 47"/>
                  <a:gd name="T9" fmla="*/ 53 h 193"/>
                  <a:gd name="T10" fmla="*/ 8 w 47"/>
                  <a:gd name="T11" fmla="*/ 0 h 193"/>
                  <a:gd name="T12" fmla="*/ 33 w 47"/>
                  <a:gd name="T13" fmla="*/ 12 h 193"/>
                </a:gdLst>
                <a:ahLst/>
                <a:cxnLst>
                  <a:cxn ang="0">
                    <a:pos x="T0" y="T1"/>
                  </a:cxn>
                  <a:cxn ang="0">
                    <a:pos x="T2" y="T3"/>
                  </a:cxn>
                  <a:cxn ang="0">
                    <a:pos x="T4" y="T5"/>
                  </a:cxn>
                  <a:cxn ang="0">
                    <a:pos x="T6" y="T7"/>
                  </a:cxn>
                  <a:cxn ang="0">
                    <a:pos x="T8" y="T9"/>
                  </a:cxn>
                  <a:cxn ang="0">
                    <a:pos x="T10" y="T11"/>
                  </a:cxn>
                  <a:cxn ang="0">
                    <a:pos x="T12" y="T13"/>
                  </a:cxn>
                </a:cxnLst>
                <a:rect l="0" t="0" r="r" b="b"/>
                <a:pathLst>
                  <a:path w="47" h="193">
                    <a:moveTo>
                      <a:pt x="33" y="12"/>
                    </a:moveTo>
                    <a:cubicBezTo>
                      <a:pt x="47" y="19"/>
                      <a:pt x="39" y="102"/>
                      <a:pt x="27" y="193"/>
                    </a:cubicBezTo>
                    <a:cubicBezTo>
                      <a:pt x="27" y="193"/>
                      <a:pt x="10" y="69"/>
                      <a:pt x="10" y="69"/>
                    </a:cubicBezTo>
                    <a:cubicBezTo>
                      <a:pt x="30" y="64"/>
                      <a:pt x="30" y="64"/>
                      <a:pt x="30" y="64"/>
                    </a:cubicBezTo>
                    <a:cubicBezTo>
                      <a:pt x="0" y="53"/>
                      <a:pt x="0" y="53"/>
                      <a:pt x="0" y="53"/>
                    </a:cubicBezTo>
                    <a:cubicBezTo>
                      <a:pt x="8" y="0"/>
                      <a:pt x="8" y="0"/>
                      <a:pt x="8" y="0"/>
                    </a:cubicBezTo>
                    <a:lnTo>
                      <a:pt x="33" y="12"/>
                    </a:lnTo>
                    <a:close/>
                  </a:path>
                </a:pathLst>
              </a:custGeom>
              <a:solidFill>
                <a:srgbClr val="4B4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38" name="Freeform 109"/>
              <p:cNvSpPr>
                <a:spLocks/>
              </p:cNvSpPr>
              <p:nvPr/>
            </p:nvSpPr>
            <p:spPr bwMode="auto">
              <a:xfrm>
                <a:off x="7812088" y="4695826"/>
                <a:ext cx="114300" cy="131763"/>
              </a:xfrm>
              <a:custGeom>
                <a:avLst/>
                <a:gdLst>
                  <a:gd name="T0" fmla="*/ 19 w 54"/>
                  <a:gd name="T1" fmla="*/ 0 h 62"/>
                  <a:gd name="T2" fmla="*/ 11 w 54"/>
                  <a:gd name="T3" fmla="*/ 17 h 62"/>
                  <a:gd name="T4" fmla="*/ 9 w 54"/>
                  <a:gd name="T5" fmla="*/ 29 h 62"/>
                  <a:gd name="T6" fmla="*/ 2 w 54"/>
                  <a:gd name="T7" fmla="*/ 37 h 62"/>
                  <a:gd name="T8" fmla="*/ 7 w 54"/>
                  <a:gd name="T9" fmla="*/ 51 h 62"/>
                  <a:gd name="T10" fmla="*/ 12 w 54"/>
                  <a:gd name="T11" fmla="*/ 52 h 62"/>
                  <a:gd name="T12" fmla="*/ 16 w 54"/>
                  <a:gd name="T13" fmla="*/ 58 h 62"/>
                  <a:gd name="T14" fmla="*/ 24 w 54"/>
                  <a:gd name="T15" fmla="*/ 58 h 62"/>
                  <a:gd name="T16" fmla="*/ 31 w 54"/>
                  <a:gd name="T17" fmla="*/ 61 h 62"/>
                  <a:gd name="T18" fmla="*/ 50 w 54"/>
                  <a:gd name="T19" fmla="*/ 52 h 62"/>
                  <a:gd name="T20" fmla="*/ 51 w 54"/>
                  <a:gd name="T21" fmla="*/ 30 h 62"/>
                  <a:gd name="T22" fmla="*/ 40 w 54"/>
                  <a:gd name="T23" fmla="*/ 9 h 62"/>
                  <a:gd name="T24" fmla="*/ 19 w 54"/>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62">
                    <a:moveTo>
                      <a:pt x="19" y="0"/>
                    </a:moveTo>
                    <a:cubicBezTo>
                      <a:pt x="17" y="5"/>
                      <a:pt x="14" y="9"/>
                      <a:pt x="11" y="17"/>
                    </a:cubicBezTo>
                    <a:cubicBezTo>
                      <a:pt x="10" y="20"/>
                      <a:pt x="9" y="25"/>
                      <a:pt x="9" y="29"/>
                    </a:cubicBezTo>
                    <a:cubicBezTo>
                      <a:pt x="7" y="31"/>
                      <a:pt x="3" y="34"/>
                      <a:pt x="2" y="37"/>
                    </a:cubicBezTo>
                    <a:cubicBezTo>
                      <a:pt x="0" y="41"/>
                      <a:pt x="5" y="49"/>
                      <a:pt x="7" y="51"/>
                    </a:cubicBezTo>
                    <a:cubicBezTo>
                      <a:pt x="8" y="52"/>
                      <a:pt x="10" y="52"/>
                      <a:pt x="12" y="52"/>
                    </a:cubicBezTo>
                    <a:cubicBezTo>
                      <a:pt x="13" y="55"/>
                      <a:pt x="15" y="57"/>
                      <a:pt x="16" y="58"/>
                    </a:cubicBezTo>
                    <a:cubicBezTo>
                      <a:pt x="18" y="59"/>
                      <a:pt x="21" y="59"/>
                      <a:pt x="24" y="58"/>
                    </a:cubicBezTo>
                    <a:cubicBezTo>
                      <a:pt x="26" y="62"/>
                      <a:pt x="27" y="61"/>
                      <a:pt x="31" y="61"/>
                    </a:cubicBezTo>
                    <a:cubicBezTo>
                      <a:pt x="36" y="60"/>
                      <a:pt x="46" y="56"/>
                      <a:pt x="50" y="52"/>
                    </a:cubicBezTo>
                    <a:cubicBezTo>
                      <a:pt x="54" y="46"/>
                      <a:pt x="54" y="37"/>
                      <a:pt x="51" y="30"/>
                    </a:cubicBezTo>
                    <a:cubicBezTo>
                      <a:pt x="49" y="23"/>
                      <a:pt x="45" y="12"/>
                      <a:pt x="40" y="9"/>
                    </a:cubicBezTo>
                    <a:cubicBezTo>
                      <a:pt x="36" y="5"/>
                      <a:pt x="19" y="0"/>
                      <a:pt x="19" y="0"/>
                    </a:cubicBezTo>
                    <a:close/>
                  </a:path>
                </a:pathLst>
              </a:custGeom>
              <a:solidFill>
                <a:srgbClr val="EEB4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39" name="Freeform 110"/>
              <p:cNvSpPr>
                <a:spLocks/>
              </p:cNvSpPr>
              <p:nvPr/>
            </p:nvSpPr>
            <p:spPr bwMode="auto">
              <a:xfrm>
                <a:off x="7826376" y="4689476"/>
                <a:ext cx="80963" cy="46038"/>
              </a:xfrm>
              <a:custGeom>
                <a:avLst/>
                <a:gdLst>
                  <a:gd name="T0" fmla="*/ 1 w 38"/>
                  <a:gd name="T1" fmla="*/ 10 h 22"/>
                  <a:gd name="T2" fmla="*/ 0 w 38"/>
                  <a:gd name="T3" fmla="*/ 13 h 22"/>
                  <a:gd name="T4" fmla="*/ 2 w 38"/>
                  <a:gd name="T5" fmla="*/ 22 h 22"/>
                  <a:gd name="T6" fmla="*/ 37 w 38"/>
                  <a:gd name="T7" fmla="*/ 14 h 22"/>
                  <a:gd name="T8" fmla="*/ 33 w 38"/>
                  <a:gd name="T9" fmla="*/ 0 h 22"/>
                  <a:gd name="T10" fmla="*/ 1 w 38"/>
                  <a:gd name="T11" fmla="*/ 10 h 22"/>
                </a:gdLst>
                <a:ahLst/>
                <a:cxnLst>
                  <a:cxn ang="0">
                    <a:pos x="T0" y="T1"/>
                  </a:cxn>
                  <a:cxn ang="0">
                    <a:pos x="T2" y="T3"/>
                  </a:cxn>
                  <a:cxn ang="0">
                    <a:pos x="T4" y="T5"/>
                  </a:cxn>
                  <a:cxn ang="0">
                    <a:pos x="T6" y="T7"/>
                  </a:cxn>
                  <a:cxn ang="0">
                    <a:pos x="T8" y="T9"/>
                  </a:cxn>
                  <a:cxn ang="0">
                    <a:pos x="T10" y="T11"/>
                  </a:cxn>
                </a:cxnLst>
                <a:rect l="0" t="0" r="r" b="b"/>
                <a:pathLst>
                  <a:path w="38" h="22">
                    <a:moveTo>
                      <a:pt x="1" y="10"/>
                    </a:moveTo>
                    <a:cubicBezTo>
                      <a:pt x="1" y="11"/>
                      <a:pt x="0" y="13"/>
                      <a:pt x="0" y="13"/>
                    </a:cubicBezTo>
                    <a:cubicBezTo>
                      <a:pt x="2" y="22"/>
                      <a:pt x="2" y="22"/>
                      <a:pt x="2" y="22"/>
                    </a:cubicBezTo>
                    <a:cubicBezTo>
                      <a:pt x="2" y="22"/>
                      <a:pt x="38" y="14"/>
                      <a:pt x="37" y="14"/>
                    </a:cubicBezTo>
                    <a:cubicBezTo>
                      <a:pt x="36" y="15"/>
                      <a:pt x="33" y="0"/>
                      <a:pt x="33" y="0"/>
                    </a:cubicBezTo>
                    <a:lnTo>
                      <a:pt x="1"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40" name="Freeform 111"/>
              <p:cNvSpPr>
                <a:spLocks/>
              </p:cNvSpPr>
              <p:nvPr/>
            </p:nvSpPr>
            <p:spPr bwMode="auto">
              <a:xfrm>
                <a:off x="7529513" y="4189413"/>
                <a:ext cx="377825" cy="598488"/>
              </a:xfrm>
              <a:custGeom>
                <a:avLst/>
                <a:gdLst>
                  <a:gd name="T0" fmla="*/ 0 w 178"/>
                  <a:gd name="T1" fmla="*/ 4 h 282"/>
                  <a:gd name="T2" fmla="*/ 42 w 178"/>
                  <a:gd name="T3" fmla="*/ 4 h 282"/>
                  <a:gd name="T4" fmla="*/ 178 w 178"/>
                  <a:gd name="T5" fmla="*/ 246 h 282"/>
                  <a:gd name="T6" fmla="*/ 140 w 178"/>
                  <a:gd name="T7" fmla="*/ 252 h 282"/>
                  <a:gd name="T8" fmla="*/ 56 w 178"/>
                  <a:gd name="T9" fmla="*/ 81 h 282"/>
                  <a:gd name="T10" fmla="*/ 100 w 178"/>
                  <a:gd name="T11" fmla="*/ 278 h 282"/>
                  <a:gd name="T12" fmla="*/ 58 w 178"/>
                  <a:gd name="T13" fmla="*/ 282 h 282"/>
                  <a:gd name="T14" fmla="*/ 0 w 178"/>
                  <a:gd name="T15" fmla="*/ 4 h 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282">
                    <a:moveTo>
                      <a:pt x="0" y="4"/>
                    </a:moveTo>
                    <a:cubicBezTo>
                      <a:pt x="9" y="3"/>
                      <a:pt x="34" y="0"/>
                      <a:pt x="42" y="4"/>
                    </a:cubicBezTo>
                    <a:cubicBezTo>
                      <a:pt x="117" y="46"/>
                      <a:pt x="160" y="181"/>
                      <a:pt x="178" y="246"/>
                    </a:cubicBezTo>
                    <a:cubicBezTo>
                      <a:pt x="140" y="252"/>
                      <a:pt x="140" y="252"/>
                      <a:pt x="140" y="252"/>
                    </a:cubicBezTo>
                    <a:cubicBezTo>
                      <a:pt x="121" y="213"/>
                      <a:pt x="98" y="113"/>
                      <a:pt x="56" y="81"/>
                    </a:cubicBezTo>
                    <a:cubicBezTo>
                      <a:pt x="100" y="278"/>
                      <a:pt x="100" y="278"/>
                      <a:pt x="100" y="278"/>
                    </a:cubicBezTo>
                    <a:cubicBezTo>
                      <a:pt x="58" y="282"/>
                      <a:pt x="58" y="282"/>
                      <a:pt x="58" y="282"/>
                    </a:cubicBezTo>
                    <a:lnTo>
                      <a:pt x="0" y="4"/>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41" name="Freeform 112"/>
              <p:cNvSpPr>
                <a:spLocks/>
              </p:cNvSpPr>
              <p:nvPr/>
            </p:nvSpPr>
            <p:spPr bwMode="auto">
              <a:xfrm>
                <a:off x="7527926" y="4189413"/>
                <a:ext cx="93663" cy="384175"/>
              </a:xfrm>
              <a:custGeom>
                <a:avLst/>
                <a:gdLst>
                  <a:gd name="T0" fmla="*/ 13 w 59"/>
                  <a:gd name="T1" fmla="*/ 0 h 242"/>
                  <a:gd name="T2" fmla="*/ 13 w 59"/>
                  <a:gd name="T3" fmla="*/ 0 h 242"/>
                  <a:gd name="T4" fmla="*/ 59 w 59"/>
                  <a:gd name="T5" fmla="*/ 63 h 242"/>
                  <a:gd name="T6" fmla="*/ 28 w 59"/>
                  <a:gd name="T7" fmla="*/ 73 h 242"/>
                  <a:gd name="T8" fmla="*/ 51 w 59"/>
                  <a:gd name="T9" fmla="*/ 77 h 242"/>
                  <a:gd name="T10" fmla="*/ 51 w 59"/>
                  <a:gd name="T11" fmla="*/ 242 h 242"/>
                  <a:gd name="T12" fmla="*/ 0 w 59"/>
                  <a:gd name="T13" fmla="*/ 4 h 242"/>
                  <a:gd name="T14" fmla="*/ 13 w 59"/>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242">
                    <a:moveTo>
                      <a:pt x="13" y="0"/>
                    </a:moveTo>
                    <a:lnTo>
                      <a:pt x="13" y="0"/>
                    </a:lnTo>
                    <a:lnTo>
                      <a:pt x="59" y="63"/>
                    </a:lnTo>
                    <a:lnTo>
                      <a:pt x="28" y="73"/>
                    </a:lnTo>
                    <a:lnTo>
                      <a:pt x="51" y="77"/>
                    </a:lnTo>
                    <a:lnTo>
                      <a:pt x="51" y="242"/>
                    </a:lnTo>
                    <a:lnTo>
                      <a:pt x="0" y="4"/>
                    </a:lnTo>
                    <a:lnTo>
                      <a:pt x="13" y="0"/>
                    </a:lnTo>
                    <a:close/>
                  </a:path>
                </a:pathLst>
              </a:custGeom>
              <a:solidFill>
                <a:srgbClr val="4B4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42" name="Freeform 113"/>
              <p:cNvSpPr>
                <a:spLocks/>
              </p:cNvSpPr>
              <p:nvPr/>
            </p:nvSpPr>
            <p:spPr bwMode="auto">
              <a:xfrm>
                <a:off x="7510463" y="4195763"/>
                <a:ext cx="31750" cy="65088"/>
              </a:xfrm>
              <a:custGeom>
                <a:avLst/>
                <a:gdLst>
                  <a:gd name="T0" fmla="*/ 0 w 15"/>
                  <a:gd name="T1" fmla="*/ 5 h 31"/>
                  <a:gd name="T2" fmla="*/ 2 w 15"/>
                  <a:gd name="T3" fmla="*/ 1 h 31"/>
                  <a:gd name="T4" fmla="*/ 15 w 15"/>
                  <a:gd name="T5" fmla="*/ 15 h 31"/>
                  <a:gd name="T6" fmla="*/ 3 w 15"/>
                  <a:gd name="T7" fmla="*/ 30 h 31"/>
                  <a:gd name="T8" fmla="*/ 0 w 15"/>
                  <a:gd name="T9" fmla="*/ 5 h 31"/>
                </a:gdLst>
                <a:ahLst/>
                <a:cxnLst>
                  <a:cxn ang="0">
                    <a:pos x="T0" y="T1"/>
                  </a:cxn>
                  <a:cxn ang="0">
                    <a:pos x="T2" y="T3"/>
                  </a:cxn>
                  <a:cxn ang="0">
                    <a:pos x="T4" y="T5"/>
                  </a:cxn>
                  <a:cxn ang="0">
                    <a:pos x="T6" y="T7"/>
                  </a:cxn>
                  <a:cxn ang="0">
                    <a:pos x="T8" y="T9"/>
                  </a:cxn>
                </a:cxnLst>
                <a:rect l="0" t="0" r="r" b="b"/>
                <a:pathLst>
                  <a:path w="15" h="31">
                    <a:moveTo>
                      <a:pt x="0" y="5"/>
                    </a:moveTo>
                    <a:cubicBezTo>
                      <a:pt x="2" y="1"/>
                      <a:pt x="2" y="1"/>
                      <a:pt x="2" y="1"/>
                    </a:cubicBezTo>
                    <a:cubicBezTo>
                      <a:pt x="2" y="0"/>
                      <a:pt x="15" y="15"/>
                      <a:pt x="15" y="15"/>
                    </a:cubicBezTo>
                    <a:cubicBezTo>
                      <a:pt x="15" y="15"/>
                      <a:pt x="3" y="31"/>
                      <a:pt x="3" y="30"/>
                    </a:cubicBezTo>
                    <a:lnTo>
                      <a:pt x="0" y="5"/>
                    </a:lnTo>
                    <a:close/>
                  </a:path>
                </a:pathLst>
              </a:custGeom>
              <a:solidFill>
                <a:srgbClr val="A6A8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43" name="Freeform 114"/>
              <p:cNvSpPr>
                <a:spLocks/>
              </p:cNvSpPr>
              <p:nvPr/>
            </p:nvSpPr>
            <p:spPr bwMode="auto">
              <a:xfrm>
                <a:off x="7491413" y="4257676"/>
                <a:ext cx="112713" cy="530225"/>
              </a:xfrm>
              <a:custGeom>
                <a:avLst/>
                <a:gdLst>
                  <a:gd name="T0" fmla="*/ 0 w 71"/>
                  <a:gd name="T1" fmla="*/ 1 h 334"/>
                  <a:gd name="T2" fmla="*/ 18 w 71"/>
                  <a:gd name="T3" fmla="*/ 0 h 334"/>
                  <a:gd name="T4" fmla="*/ 71 w 71"/>
                  <a:gd name="T5" fmla="*/ 276 h 334"/>
                  <a:gd name="T6" fmla="*/ 52 w 71"/>
                  <a:gd name="T7" fmla="*/ 334 h 334"/>
                  <a:gd name="T8" fmla="*/ 14 w 71"/>
                  <a:gd name="T9" fmla="*/ 277 h 334"/>
                  <a:gd name="T10" fmla="*/ 0 w 71"/>
                  <a:gd name="T11" fmla="*/ 1 h 334"/>
                </a:gdLst>
                <a:ahLst/>
                <a:cxnLst>
                  <a:cxn ang="0">
                    <a:pos x="T0" y="T1"/>
                  </a:cxn>
                  <a:cxn ang="0">
                    <a:pos x="T2" y="T3"/>
                  </a:cxn>
                  <a:cxn ang="0">
                    <a:pos x="T4" y="T5"/>
                  </a:cxn>
                  <a:cxn ang="0">
                    <a:pos x="T6" y="T7"/>
                  </a:cxn>
                  <a:cxn ang="0">
                    <a:pos x="T8" y="T9"/>
                  </a:cxn>
                  <a:cxn ang="0">
                    <a:pos x="T10" y="T11"/>
                  </a:cxn>
                </a:cxnLst>
                <a:rect l="0" t="0" r="r" b="b"/>
                <a:pathLst>
                  <a:path w="71" h="334">
                    <a:moveTo>
                      <a:pt x="0" y="1"/>
                    </a:moveTo>
                    <a:lnTo>
                      <a:pt x="18" y="0"/>
                    </a:lnTo>
                    <a:lnTo>
                      <a:pt x="71" y="276"/>
                    </a:lnTo>
                    <a:lnTo>
                      <a:pt x="52" y="334"/>
                    </a:lnTo>
                    <a:lnTo>
                      <a:pt x="14" y="277"/>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44" name="Freeform 115"/>
              <p:cNvSpPr>
                <a:spLocks/>
              </p:cNvSpPr>
              <p:nvPr/>
            </p:nvSpPr>
            <p:spPr bwMode="auto">
              <a:xfrm>
                <a:off x="7459663" y="4203701"/>
                <a:ext cx="61913" cy="63500"/>
              </a:xfrm>
              <a:custGeom>
                <a:avLst/>
                <a:gdLst>
                  <a:gd name="T0" fmla="*/ 0 w 29"/>
                  <a:gd name="T1" fmla="*/ 7 h 30"/>
                  <a:gd name="T2" fmla="*/ 29 w 29"/>
                  <a:gd name="T3" fmla="*/ 0 h 30"/>
                  <a:gd name="T4" fmla="*/ 29 w 29"/>
                  <a:gd name="T5" fmla="*/ 27 h 30"/>
                  <a:gd name="T6" fmla="*/ 15 w 29"/>
                  <a:gd name="T7" fmla="*/ 30 h 30"/>
                  <a:gd name="T8" fmla="*/ 0 w 29"/>
                  <a:gd name="T9" fmla="*/ 7 h 30"/>
                </a:gdLst>
                <a:ahLst/>
                <a:cxnLst>
                  <a:cxn ang="0">
                    <a:pos x="T0" y="T1"/>
                  </a:cxn>
                  <a:cxn ang="0">
                    <a:pos x="T2" y="T3"/>
                  </a:cxn>
                  <a:cxn ang="0">
                    <a:pos x="T4" y="T5"/>
                  </a:cxn>
                  <a:cxn ang="0">
                    <a:pos x="T6" y="T7"/>
                  </a:cxn>
                  <a:cxn ang="0">
                    <a:pos x="T8" y="T9"/>
                  </a:cxn>
                </a:cxnLst>
                <a:rect l="0" t="0" r="r" b="b"/>
                <a:pathLst>
                  <a:path w="29" h="30">
                    <a:moveTo>
                      <a:pt x="0" y="7"/>
                    </a:moveTo>
                    <a:cubicBezTo>
                      <a:pt x="1" y="7"/>
                      <a:pt x="29" y="0"/>
                      <a:pt x="29" y="0"/>
                    </a:cubicBezTo>
                    <a:cubicBezTo>
                      <a:pt x="29" y="27"/>
                      <a:pt x="29" y="27"/>
                      <a:pt x="29" y="27"/>
                    </a:cubicBezTo>
                    <a:cubicBezTo>
                      <a:pt x="15" y="30"/>
                      <a:pt x="15" y="30"/>
                      <a:pt x="15" y="30"/>
                    </a:cubicBez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45" name="Freeform 116"/>
              <p:cNvSpPr>
                <a:spLocks/>
              </p:cNvSpPr>
              <p:nvPr/>
            </p:nvSpPr>
            <p:spPr bwMode="auto">
              <a:xfrm>
                <a:off x="7508876" y="4168776"/>
                <a:ext cx="39688" cy="92075"/>
              </a:xfrm>
              <a:custGeom>
                <a:avLst/>
                <a:gdLst>
                  <a:gd name="T0" fmla="*/ 0 w 25"/>
                  <a:gd name="T1" fmla="*/ 24 h 58"/>
                  <a:gd name="T2" fmla="*/ 25 w 25"/>
                  <a:gd name="T3" fmla="*/ 58 h 58"/>
                  <a:gd name="T4" fmla="*/ 25 w 25"/>
                  <a:gd name="T5" fmla="*/ 9 h 58"/>
                  <a:gd name="T6" fmla="*/ 7 w 25"/>
                  <a:gd name="T7" fmla="*/ 0 h 58"/>
                  <a:gd name="T8" fmla="*/ 0 w 25"/>
                  <a:gd name="T9" fmla="*/ 24 h 58"/>
                </a:gdLst>
                <a:ahLst/>
                <a:cxnLst>
                  <a:cxn ang="0">
                    <a:pos x="T0" y="T1"/>
                  </a:cxn>
                  <a:cxn ang="0">
                    <a:pos x="T2" y="T3"/>
                  </a:cxn>
                  <a:cxn ang="0">
                    <a:pos x="T4" y="T5"/>
                  </a:cxn>
                  <a:cxn ang="0">
                    <a:pos x="T6" y="T7"/>
                  </a:cxn>
                  <a:cxn ang="0">
                    <a:pos x="T8" y="T9"/>
                  </a:cxn>
                </a:cxnLst>
                <a:rect l="0" t="0" r="r" b="b"/>
                <a:pathLst>
                  <a:path w="25" h="58">
                    <a:moveTo>
                      <a:pt x="0" y="24"/>
                    </a:moveTo>
                    <a:lnTo>
                      <a:pt x="25" y="58"/>
                    </a:lnTo>
                    <a:lnTo>
                      <a:pt x="25" y="9"/>
                    </a:lnTo>
                    <a:lnTo>
                      <a:pt x="7" y="0"/>
                    </a:lnTo>
                    <a:lnTo>
                      <a:pt x="0" y="24"/>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46" name="Freeform 117"/>
              <p:cNvSpPr>
                <a:spLocks/>
              </p:cNvSpPr>
              <p:nvPr/>
            </p:nvSpPr>
            <p:spPr bwMode="auto">
              <a:xfrm>
                <a:off x="7348538" y="4181476"/>
                <a:ext cx="128588" cy="103188"/>
              </a:xfrm>
              <a:custGeom>
                <a:avLst/>
                <a:gdLst>
                  <a:gd name="T0" fmla="*/ 0 w 81"/>
                  <a:gd name="T1" fmla="*/ 22 h 65"/>
                  <a:gd name="T2" fmla="*/ 10 w 81"/>
                  <a:gd name="T3" fmla="*/ 0 h 65"/>
                  <a:gd name="T4" fmla="*/ 81 w 81"/>
                  <a:gd name="T5" fmla="*/ 21 h 65"/>
                  <a:gd name="T6" fmla="*/ 64 w 81"/>
                  <a:gd name="T7" fmla="*/ 65 h 65"/>
                  <a:gd name="T8" fmla="*/ 0 w 81"/>
                  <a:gd name="T9" fmla="*/ 22 h 65"/>
                </a:gdLst>
                <a:ahLst/>
                <a:cxnLst>
                  <a:cxn ang="0">
                    <a:pos x="T0" y="T1"/>
                  </a:cxn>
                  <a:cxn ang="0">
                    <a:pos x="T2" y="T3"/>
                  </a:cxn>
                  <a:cxn ang="0">
                    <a:pos x="T4" y="T5"/>
                  </a:cxn>
                  <a:cxn ang="0">
                    <a:pos x="T6" y="T7"/>
                  </a:cxn>
                  <a:cxn ang="0">
                    <a:pos x="T8" y="T9"/>
                  </a:cxn>
                </a:cxnLst>
                <a:rect l="0" t="0" r="r" b="b"/>
                <a:pathLst>
                  <a:path w="81" h="65">
                    <a:moveTo>
                      <a:pt x="0" y="22"/>
                    </a:moveTo>
                    <a:lnTo>
                      <a:pt x="10" y="0"/>
                    </a:lnTo>
                    <a:lnTo>
                      <a:pt x="81" y="21"/>
                    </a:lnTo>
                    <a:lnTo>
                      <a:pt x="64" y="65"/>
                    </a:lnTo>
                    <a:lnTo>
                      <a:pt x="0" y="22"/>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47" name="Freeform 118"/>
              <p:cNvSpPr>
                <a:spLocks/>
              </p:cNvSpPr>
              <p:nvPr/>
            </p:nvSpPr>
            <p:spPr bwMode="auto">
              <a:xfrm>
                <a:off x="7243763" y="3903663"/>
                <a:ext cx="149225" cy="265113"/>
              </a:xfrm>
              <a:custGeom>
                <a:avLst/>
                <a:gdLst>
                  <a:gd name="T0" fmla="*/ 70 w 70"/>
                  <a:gd name="T1" fmla="*/ 17 h 125"/>
                  <a:gd name="T2" fmla="*/ 63 w 70"/>
                  <a:gd name="T3" fmla="*/ 10 h 125"/>
                  <a:gd name="T4" fmla="*/ 1 w 70"/>
                  <a:gd name="T5" fmla="*/ 56 h 125"/>
                  <a:gd name="T6" fmla="*/ 14 w 70"/>
                  <a:gd name="T7" fmla="*/ 105 h 125"/>
                  <a:gd name="T8" fmla="*/ 53 w 70"/>
                  <a:gd name="T9" fmla="*/ 125 h 125"/>
                  <a:gd name="T10" fmla="*/ 52 w 70"/>
                  <a:gd name="T11" fmla="*/ 109 h 125"/>
                  <a:gd name="T12" fmla="*/ 40 w 70"/>
                  <a:gd name="T13" fmla="*/ 97 h 125"/>
                  <a:gd name="T14" fmla="*/ 27 w 70"/>
                  <a:gd name="T15" fmla="*/ 93 h 125"/>
                  <a:gd name="T16" fmla="*/ 21 w 70"/>
                  <a:gd name="T17" fmla="*/ 79 h 125"/>
                  <a:gd name="T18" fmla="*/ 32 w 70"/>
                  <a:gd name="T19" fmla="*/ 75 h 125"/>
                  <a:gd name="T20" fmla="*/ 47 w 70"/>
                  <a:gd name="T21" fmla="*/ 83 h 125"/>
                  <a:gd name="T22" fmla="*/ 51 w 70"/>
                  <a:gd name="T23" fmla="*/ 80 h 125"/>
                  <a:gd name="T24" fmla="*/ 31 w 70"/>
                  <a:gd name="T25" fmla="*/ 20 h 125"/>
                  <a:gd name="T26" fmla="*/ 70 w 70"/>
                  <a:gd name="T27" fmla="*/ 1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125">
                    <a:moveTo>
                      <a:pt x="70" y="17"/>
                    </a:moveTo>
                    <a:cubicBezTo>
                      <a:pt x="70" y="14"/>
                      <a:pt x="67" y="12"/>
                      <a:pt x="63" y="10"/>
                    </a:cubicBezTo>
                    <a:cubicBezTo>
                      <a:pt x="38" y="0"/>
                      <a:pt x="3" y="31"/>
                      <a:pt x="1" y="56"/>
                    </a:cubicBezTo>
                    <a:cubicBezTo>
                      <a:pt x="0" y="73"/>
                      <a:pt x="1" y="97"/>
                      <a:pt x="14" y="105"/>
                    </a:cubicBezTo>
                    <a:cubicBezTo>
                      <a:pt x="27" y="114"/>
                      <a:pt x="53" y="125"/>
                      <a:pt x="53" y="125"/>
                    </a:cubicBezTo>
                    <a:cubicBezTo>
                      <a:pt x="53" y="125"/>
                      <a:pt x="53" y="110"/>
                      <a:pt x="52" y="109"/>
                    </a:cubicBezTo>
                    <a:cubicBezTo>
                      <a:pt x="52" y="108"/>
                      <a:pt x="40" y="97"/>
                      <a:pt x="40" y="97"/>
                    </a:cubicBezTo>
                    <a:cubicBezTo>
                      <a:pt x="40" y="97"/>
                      <a:pt x="33" y="97"/>
                      <a:pt x="27" y="93"/>
                    </a:cubicBezTo>
                    <a:cubicBezTo>
                      <a:pt x="20" y="88"/>
                      <a:pt x="18" y="85"/>
                      <a:pt x="21" y="79"/>
                    </a:cubicBezTo>
                    <a:cubicBezTo>
                      <a:pt x="24" y="74"/>
                      <a:pt x="28" y="74"/>
                      <a:pt x="32" y="75"/>
                    </a:cubicBezTo>
                    <a:cubicBezTo>
                      <a:pt x="36" y="75"/>
                      <a:pt x="46" y="84"/>
                      <a:pt x="47" y="83"/>
                    </a:cubicBezTo>
                    <a:cubicBezTo>
                      <a:pt x="48" y="82"/>
                      <a:pt x="51" y="80"/>
                      <a:pt x="51" y="80"/>
                    </a:cubicBezTo>
                    <a:cubicBezTo>
                      <a:pt x="36" y="70"/>
                      <a:pt x="9" y="34"/>
                      <a:pt x="31" y="20"/>
                    </a:cubicBezTo>
                    <a:cubicBezTo>
                      <a:pt x="53" y="6"/>
                      <a:pt x="70" y="17"/>
                      <a:pt x="70" y="17"/>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48" name="Freeform 119"/>
              <p:cNvSpPr>
                <a:spLocks/>
              </p:cNvSpPr>
              <p:nvPr/>
            </p:nvSpPr>
            <p:spPr bwMode="auto">
              <a:xfrm>
                <a:off x="7078663" y="3713163"/>
                <a:ext cx="271463" cy="735013"/>
              </a:xfrm>
              <a:custGeom>
                <a:avLst/>
                <a:gdLst>
                  <a:gd name="T0" fmla="*/ 100 w 128"/>
                  <a:gd name="T1" fmla="*/ 347 h 347"/>
                  <a:gd name="T2" fmla="*/ 0 w 128"/>
                  <a:gd name="T3" fmla="*/ 10 h 347"/>
                  <a:gd name="T4" fmla="*/ 43 w 128"/>
                  <a:gd name="T5" fmla="*/ 0 h 347"/>
                  <a:gd name="T6" fmla="*/ 128 w 128"/>
                  <a:gd name="T7" fmla="*/ 257 h 347"/>
                  <a:gd name="T8" fmla="*/ 100 w 128"/>
                  <a:gd name="T9" fmla="*/ 347 h 347"/>
                </a:gdLst>
                <a:ahLst/>
                <a:cxnLst>
                  <a:cxn ang="0">
                    <a:pos x="T0" y="T1"/>
                  </a:cxn>
                  <a:cxn ang="0">
                    <a:pos x="T2" y="T3"/>
                  </a:cxn>
                  <a:cxn ang="0">
                    <a:pos x="T4" y="T5"/>
                  </a:cxn>
                  <a:cxn ang="0">
                    <a:pos x="T6" y="T7"/>
                  </a:cxn>
                  <a:cxn ang="0">
                    <a:pos x="T8" y="T9"/>
                  </a:cxn>
                </a:cxnLst>
                <a:rect l="0" t="0" r="r" b="b"/>
                <a:pathLst>
                  <a:path w="128" h="347">
                    <a:moveTo>
                      <a:pt x="100" y="347"/>
                    </a:moveTo>
                    <a:cubicBezTo>
                      <a:pt x="64" y="297"/>
                      <a:pt x="30" y="166"/>
                      <a:pt x="0" y="10"/>
                    </a:cubicBezTo>
                    <a:cubicBezTo>
                      <a:pt x="15" y="9"/>
                      <a:pt x="28" y="3"/>
                      <a:pt x="43" y="0"/>
                    </a:cubicBezTo>
                    <a:cubicBezTo>
                      <a:pt x="66" y="114"/>
                      <a:pt x="81" y="202"/>
                      <a:pt x="128" y="257"/>
                    </a:cubicBezTo>
                    <a:lnTo>
                      <a:pt x="100" y="347"/>
                    </a:ln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grpSp>
        <p:sp>
          <p:nvSpPr>
            <p:cNvPr id="26" name="TextBox 117"/>
            <p:cNvSpPr txBox="1"/>
            <p:nvPr/>
          </p:nvSpPr>
          <p:spPr>
            <a:xfrm rot="397786" flipH="1">
              <a:off x="2571244" y="1012088"/>
              <a:ext cx="1378904" cy="461665"/>
            </a:xfrm>
            <a:prstGeom prst="rect">
              <a:avLst/>
            </a:prstGeom>
            <a:noFill/>
          </p:spPr>
          <p:txBody>
            <a:bodyPr wrap="none" rtlCol="0">
              <a:spAutoFit/>
            </a:bodyPr>
            <a:lstStyle/>
            <a:p>
              <a:r>
                <a:rPr lang="en-US" sz="2400" b="1" dirty="0">
                  <a:solidFill>
                    <a:schemeClr val="bg1"/>
                  </a:solidFill>
                  <a:latin typeface="造字工房朗宋（非商用）常规体" pitchFamily="2" charset="-122"/>
                  <a:ea typeface="造字工房朗宋（非商用）常规体" pitchFamily="2" charset="-122"/>
                </a:rPr>
                <a:t>SUCCESS</a:t>
              </a:r>
            </a:p>
          </p:txBody>
        </p:sp>
      </p:grpSp>
      <p:sp>
        <p:nvSpPr>
          <p:cNvPr id="138" name="Title 1">
            <a:extLst>
              <a:ext uri="{FF2B5EF4-FFF2-40B4-BE49-F238E27FC236}">
                <a16:creationId xmlns:a16="http://schemas.microsoft.com/office/drawing/2014/main" id="{4358719F-A007-4BE9-8860-CEA350D4062F}"/>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solidFill>
                  <a:schemeClr val="bg1"/>
                </a:solidFill>
                <a:latin typeface="造字工房朗宋（非商用）常规体" pitchFamily="2" charset="-122"/>
                <a:ea typeface="造字工房朗宋（非商用）常规体" pitchFamily="2" charset="-122"/>
              </a:rPr>
              <a:t>Build a team</a:t>
            </a:r>
          </a:p>
        </p:txBody>
      </p:sp>
      <p:sp>
        <p:nvSpPr>
          <p:cNvPr id="139" name="Subtitle 2">
            <a:extLst>
              <a:ext uri="{FF2B5EF4-FFF2-40B4-BE49-F238E27FC236}">
                <a16:creationId xmlns:a16="http://schemas.microsoft.com/office/drawing/2014/main" id="{3C6170F4-D831-4A57-817F-2EB8DD49AD5B}"/>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bg1"/>
                </a:solidFill>
                <a:latin typeface="Lato Light" panose="020F0302020204030203" pitchFamily="34" charset="0"/>
              </a:rPr>
              <a:t>Put your best word.</a:t>
            </a:r>
            <a:endParaRPr lang="en-US" sz="1333" dirty="0">
              <a:solidFill>
                <a:schemeClr val="bg1"/>
              </a:solidFill>
              <a:latin typeface="Lato Light" panose="020F0302020204030203" pitchFamily="34" charset="0"/>
              <a:cs typeface="Clear Sans Light" panose="020B0303030202020304" pitchFamily="34" charset="0"/>
            </a:endParaRPr>
          </a:p>
        </p:txBody>
      </p:sp>
      <p:sp>
        <p:nvSpPr>
          <p:cNvPr id="140" name="Freeform 45">
            <a:extLst>
              <a:ext uri="{FF2B5EF4-FFF2-40B4-BE49-F238E27FC236}">
                <a16:creationId xmlns:a16="http://schemas.microsoft.com/office/drawing/2014/main" id="{0D409CCC-214D-4211-9C2A-09CB5C235CC1}"/>
              </a:ext>
            </a:extLst>
          </p:cNvPr>
          <p:cNvSpPr>
            <a:spLocks noEditPoints="1"/>
          </p:cNvSpPr>
          <p:nvPr/>
        </p:nvSpPr>
        <p:spPr bwMode="auto">
          <a:xfrm flipH="1">
            <a:off x="7238337" y="2935115"/>
            <a:ext cx="147396" cy="147398"/>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3600">
              <a:solidFill>
                <a:schemeClr val="tx2"/>
              </a:solidFill>
              <a:latin typeface="造字工房朗宋（非商用）常规体" pitchFamily="2" charset="-122"/>
              <a:ea typeface="造字工房朗宋（非商用）常规体" pitchFamily="2" charset="-122"/>
            </a:endParaRPr>
          </a:p>
        </p:txBody>
      </p:sp>
      <p:sp>
        <p:nvSpPr>
          <p:cNvPr id="141" name="Text Placeholder 3">
            <a:extLst>
              <a:ext uri="{FF2B5EF4-FFF2-40B4-BE49-F238E27FC236}">
                <a16:creationId xmlns:a16="http://schemas.microsoft.com/office/drawing/2014/main" id="{88CBD67F-92BE-47AF-9F5E-1196819C16A4}"/>
              </a:ext>
            </a:extLst>
          </p:cNvPr>
          <p:cNvSpPr txBox="1">
            <a:spLocks/>
          </p:cNvSpPr>
          <p:nvPr/>
        </p:nvSpPr>
        <p:spPr>
          <a:xfrm>
            <a:off x="7348846" y="3272916"/>
            <a:ext cx="4063194" cy="307777"/>
          </a:xfrm>
          <a:prstGeom prst="rect">
            <a:avLst/>
          </a:prstGeom>
        </p:spPr>
        <p:txBody>
          <a:bodyPr wrap="square" lIns="91440" tIns="45720" rIns="91440" bIns="4572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2613">
              <a:spcBef>
                <a:spcPct val="20000"/>
              </a:spcBef>
              <a:defRPr/>
            </a:pPr>
            <a:r>
              <a:rPr lang="zh-CN" altLang="en-US" sz="14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4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42" name="Rectangle 22">
            <a:extLst>
              <a:ext uri="{FF2B5EF4-FFF2-40B4-BE49-F238E27FC236}">
                <a16:creationId xmlns:a16="http://schemas.microsoft.com/office/drawing/2014/main" id="{F3E8D91E-BF58-4814-B166-DD16AEFC3EB8}"/>
              </a:ext>
            </a:extLst>
          </p:cNvPr>
          <p:cNvSpPr/>
          <p:nvPr/>
        </p:nvSpPr>
        <p:spPr>
          <a:xfrm>
            <a:off x="7428221" y="2870315"/>
            <a:ext cx="1733167" cy="461665"/>
          </a:xfrm>
          <a:prstGeom prst="rect">
            <a:avLst/>
          </a:prstGeom>
        </p:spPr>
        <p:txBody>
          <a:bodyPr wrap="none">
            <a:spAutoFit/>
          </a:bodyPr>
          <a:lstStyle/>
          <a:p>
            <a:pPr>
              <a:spcBef>
                <a:spcPct val="20000"/>
              </a:spcBef>
            </a:pPr>
            <a:r>
              <a:rPr lang="zh-CN" altLang="en-US" sz="2400" dirty="0">
                <a:solidFill>
                  <a:schemeClr val="accent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2400" dirty="0">
              <a:solidFill>
                <a:schemeClr val="accent1"/>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143" name="Freeform 45">
            <a:extLst>
              <a:ext uri="{FF2B5EF4-FFF2-40B4-BE49-F238E27FC236}">
                <a16:creationId xmlns:a16="http://schemas.microsoft.com/office/drawing/2014/main" id="{18116DCD-8DE0-490E-88AD-D2A54CDA4169}"/>
              </a:ext>
            </a:extLst>
          </p:cNvPr>
          <p:cNvSpPr>
            <a:spLocks noEditPoints="1"/>
          </p:cNvSpPr>
          <p:nvPr/>
        </p:nvSpPr>
        <p:spPr bwMode="auto">
          <a:xfrm flipH="1">
            <a:off x="7238337" y="3857672"/>
            <a:ext cx="147396" cy="147398"/>
          </a:xfrm>
          <a:prstGeom prst="ellipse">
            <a:avLst/>
          </a:pr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3600">
              <a:solidFill>
                <a:schemeClr val="tx2"/>
              </a:solidFill>
              <a:latin typeface="造字工房朗宋（非商用）常规体" pitchFamily="2" charset="-122"/>
              <a:ea typeface="造字工房朗宋（非商用）常规体" pitchFamily="2" charset="-122"/>
            </a:endParaRPr>
          </a:p>
        </p:txBody>
      </p:sp>
      <p:sp>
        <p:nvSpPr>
          <p:cNvPr id="144" name="Text Placeholder 3">
            <a:extLst>
              <a:ext uri="{FF2B5EF4-FFF2-40B4-BE49-F238E27FC236}">
                <a16:creationId xmlns:a16="http://schemas.microsoft.com/office/drawing/2014/main" id="{BB8139B8-0956-495C-8EBF-5E3EC99E1492}"/>
              </a:ext>
            </a:extLst>
          </p:cNvPr>
          <p:cNvSpPr txBox="1">
            <a:spLocks/>
          </p:cNvSpPr>
          <p:nvPr/>
        </p:nvSpPr>
        <p:spPr>
          <a:xfrm>
            <a:off x="7361546" y="4170098"/>
            <a:ext cx="4063193" cy="307777"/>
          </a:xfrm>
          <a:prstGeom prst="rect">
            <a:avLst/>
          </a:prstGeom>
        </p:spPr>
        <p:txBody>
          <a:bodyPr wrap="square" lIns="91440" tIns="45720" rIns="91440" bIns="4572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2613">
              <a:spcBef>
                <a:spcPct val="20000"/>
              </a:spcBef>
              <a:defRPr/>
            </a:pPr>
            <a:r>
              <a:rPr lang="zh-CN" altLang="en-US" sz="14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4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45" name="Rectangle 25">
            <a:extLst>
              <a:ext uri="{FF2B5EF4-FFF2-40B4-BE49-F238E27FC236}">
                <a16:creationId xmlns:a16="http://schemas.microsoft.com/office/drawing/2014/main" id="{A6043C48-1D71-4707-87C2-A53BEBBFFB6E}"/>
              </a:ext>
            </a:extLst>
          </p:cNvPr>
          <p:cNvSpPr/>
          <p:nvPr/>
        </p:nvSpPr>
        <p:spPr>
          <a:xfrm>
            <a:off x="7428221" y="3792872"/>
            <a:ext cx="1733167" cy="461665"/>
          </a:xfrm>
          <a:prstGeom prst="rect">
            <a:avLst/>
          </a:prstGeom>
        </p:spPr>
        <p:txBody>
          <a:bodyPr wrap="none">
            <a:spAutoFit/>
          </a:bodyPr>
          <a:lstStyle/>
          <a:p>
            <a:pPr>
              <a:spcBef>
                <a:spcPct val="20000"/>
              </a:spcBef>
            </a:pPr>
            <a:r>
              <a:rPr lang="zh-CN" altLang="en-US" sz="2400" dirty="0">
                <a:solidFill>
                  <a:schemeClr val="accent2"/>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2400" dirty="0">
              <a:solidFill>
                <a:schemeClr val="accent2"/>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146" name="Freeform 45">
            <a:extLst>
              <a:ext uri="{FF2B5EF4-FFF2-40B4-BE49-F238E27FC236}">
                <a16:creationId xmlns:a16="http://schemas.microsoft.com/office/drawing/2014/main" id="{2E2124A4-ECDE-4F2E-8447-48A6C4F530C8}"/>
              </a:ext>
            </a:extLst>
          </p:cNvPr>
          <p:cNvSpPr>
            <a:spLocks noEditPoints="1"/>
          </p:cNvSpPr>
          <p:nvPr/>
        </p:nvSpPr>
        <p:spPr bwMode="auto">
          <a:xfrm flipH="1">
            <a:off x="7238337" y="4767362"/>
            <a:ext cx="147396" cy="147398"/>
          </a:xfrm>
          <a:prstGeom prst="ellipse">
            <a:avLst/>
          </a:pr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sz="3600">
              <a:solidFill>
                <a:schemeClr val="tx2"/>
              </a:solidFill>
              <a:latin typeface="造字工房朗宋（非商用）常规体" pitchFamily="2" charset="-122"/>
              <a:ea typeface="造字工房朗宋（非商用）常规体" pitchFamily="2" charset="-122"/>
            </a:endParaRPr>
          </a:p>
        </p:txBody>
      </p:sp>
      <p:sp>
        <p:nvSpPr>
          <p:cNvPr id="147" name="Text Placeholder 3">
            <a:extLst>
              <a:ext uri="{FF2B5EF4-FFF2-40B4-BE49-F238E27FC236}">
                <a16:creationId xmlns:a16="http://schemas.microsoft.com/office/drawing/2014/main" id="{9595B6C6-DB03-438A-BE9B-F280AC1BE007}"/>
              </a:ext>
            </a:extLst>
          </p:cNvPr>
          <p:cNvSpPr txBox="1">
            <a:spLocks/>
          </p:cNvSpPr>
          <p:nvPr/>
        </p:nvSpPr>
        <p:spPr>
          <a:xfrm>
            <a:off x="7286482" y="5092854"/>
            <a:ext cx="4213319" cy="307777"/>
          </a:xfrm>
          <a:prstGeom prst="rect">
            <a:avLst/>
          </a:prstGeom>
        </p:spPr>
        <p:txBody>
          <a:bodyPr wrap="square" lIns="91440" tIns="45720" rIns="91440" bIns="4572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2613">
              <a:spcBef>
                <a:spcPct val="20000"/>
              </a:spcBef>
              <a:defRPr/>
            </a:pPr>
            <a:r>
              <a:rPr lang="zh-CN" altLang="en-US" sz="14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4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48" name="Rectangle 28">
            <a:extLst>
              <a:ext uri="{FF2B5EF4-FFF2-40B4-BE49-F238E27FC236}">
                <a16:creationId xmlns:a16="http://schemas.microsoft.com/office/drawing/2014/main" id="{49DDCAFE-557F-4C53-B53A-7B93E8F653E0}"/>
              </a:ext>
            </a:extLst>
          </p:cNvPr>
          <p:cNvSpPr/>
          <p:nvPr/>
        </p:nvSpPr>
        <p:spPr>
          <a:xfrm>
            <a:off x="7428221" y="4702562"/>
            <a:ext cx="1733167" cy="461665"/>
          </a:xfrm>
          <a:prstGeom prst="rect">
            <a:avLst/>
          </a:prstGeom>
        </p:spPr>
        <p:txBody>
          <a:bodyPr wrap="none">
            <a:spAutoFit/>
          </a:bodyPr>
          <a:lstStyle/>
          <a:p>
            <a:pPr>
              <a:spcBef>
                <a:spcPct val="20000"/>
              </a:spcBef>
            </a:pPr>
            <a:r>
              <a:rPr lang="zh-CN" altLang="en-US" sz="2400" dirty="0">
                <a:solidFill>
                  <a:schemeClr val="accent3"/>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2400" dirty="0">
              <a:solidFill>
                <a:schemeClr val="accent3"/>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149" name="Freeform 45">
            <a:extLst>
              <a:ext uri="{FF2B5EF4-FFF2-40B4-BE49-F238E27FC236}">
                <a16:creationId xmlns:a16="http://schemas.microsoft.com/office/drawing/2014/main" id="{ECFF2062-2AC7-44EA-A3DE-91035A35894C}"/>
              </a:ext>
            </a:extLst>
          </p:cNvPr>
          <p:cNvSpPr>
            <a:spLocks noEditPoints="1"/>
          </p:cNvSpPr>
          <p:nvPr/>
        </p:nvSpPr>
        <p:spPr bwMode="auto">
          <a:xfrm flipH="1">
            <a:off x="7238337" y="5647797"/>
            <a:ext cx="147396" cy="147398"/>
          </a:xfrm>
          <a:prstGeom prst="ellipse">
            <a:avLst/>
          </a:pr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3600">
              <a:solidFill>
                <a:schemeClr val="tx2"/>
              </a:solidFill>
              <a:latin typeface="造字工房朗宋（非商用）常规体" pitchFamily="2" charset="-122"/>
              <a:ea typeface="造字工房朗宋（非商用）常规体" pitchFamily="2" charset="-122"/>
            </a:endParaRPr>
          </a:p>
        </p:txBody>
      </p:sp>
      <p:sp>
        <p:nvSpPr>
          <p:cNvPr id="150" name="Text Placeholder 3">
            <a:extLst>
              <a:ext uri="{FF2B5EF4-FFF2-40B4-BE49-F238E27FC236}">
                <a16:creationId xmlns:a16="http://schemas.microsoft.com/office/drawing/2014/main" id="{E1397EB5-6E4A-4CEA-974A-0480314FFAD1}"/>
              </a:ext>
            </a:extLst>
          </p:cNvPr>
          <p:cNvSpPr txBox="1">
            <a:spLocks/>
          </p:cNvSpPr>
          <p:nvPr/>
        </p:nvSpPr>
        <p:spPr>
          <a:xfrm>
            <a:off x="7286483" y="5958156"/>
            <a:ext cx="4213318" cy="307777"/>
          </a:xfrm>
          <a:prstGeom prst="rect">
            <a:avLst/>
          </a:prstGeom>
        </p:spPr>
        <p:txBody>
          <a:bodyPr wrap="square" lIns="91440" tIns="45720" rIns="91440" bIns="4572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2613">
              <a:spcBef>
                <a:spcPct val="20000"/>
              </a:spcBef>
              <a:defRPr/>
            </a:pPr>
            <a:r>
              <a:rPr lang="zh-CN" altLang="en-US" sz="14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4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51" name="Rectangle 31">
            <a:extLst>
              <a:ext uri="{FF2B5EF4-FFF2-40B4-BE49-F238E27FC236}">
                <a16:creationId xmlns:a16="http://schemas.microsoft.com/office/drawing/2014/main" id="{2A3C3F75-F6AC-40AA-BBF8-4E08B7F73990}"/>
              </a:ext>
            </a:extLst>
          </p:cNvPr>
          <p:cNvSpPr/>
          <p:nvPr/>
        </p:nvSpPr>
        <p:spPr>
          <a:xfrm>
            <a:off x="7428221" y="5582997"/>
            <a:ext cx="1733167" cy="461665"/>
          </a:xfrm>
          <a:prstGeom prst="rect">
            <a:avLst/>
          </a:prstGeom>
        </p:spPr>
        <p:txBody>
          <a:bodyPr wrap="none">
            <a:spAutoFit/>
          </a:bodyPr>
          <a:lstStyle/>
          <a:p>
            <a:pPr>
              <a:spcBef>
                <a:spcPct val="20000"/>
              </a:spcBef>
            </a:pPr>
            <a:r>
              <a:rPr lang="zh-CN" altLang="en-US" sz="2400" dirty="0">
                <a:solidFill>
                  <a:schemeClr val="accent4"/>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2400" dirty="0">
              <a:solidFill>
                <a:schemeClr val="accent4"/>
              </a:solidFill>
              <a:latin typeface="造字工房朗宋（非商用）常规体" pitchFamily="2" charset="-122"/>
              <a:ea typeface="造字工房朗宋（非商用）常规体" pitchFamily="2" charset="-122"/>
              <a:cs typeface="宋体" pitchFamily="2" charset="-122"/>
              <a:sym typeface="Arial" pitchFamily="34" charset="0"/>
            </a:endParaRPr>
          </a:p>
        </p:txBody>
      </p:sp>
    </p:spTree>
    <p:extLst>
      <p:ext uri="{BB962C8B-B14F-4D97-AF65-F5344CB8AC3E}">
        <p14:creationId xmlns:p14="http://schemas.microsoft.com/office/powerpoint/2010/main" val="445243257"/>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500"/>
                                        <p:tgtEl>
                                          <p:spTgt spid="1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2"/>
                                        </p:tgtEl>
                                        <p:attrNameLst>
                                          <p:attrName>style.visibility</p:attrName>
                                        </p:attrNameLst>
                                      </p:cBhvr>
                                      <p:to>
                                        <p:strVal val="visible"/>
                                      </p:to>
                                    </p:set>
                                    <p:animEffect transition="in" filter="fade">
                                      <p:cBhvr>
                                        <p:cTn id="10" dur="500"/>
                                        <p:tgtEl>
                                          <p:spTgt spid="14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wipe(left)">
                                      <p:cBhvr>
                                        <p:cTn id="14" dur="500"/>
                                        <p:tgtEl>
                                          <p:spTgt spid="14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43"/>
                                        </p:tgtEl>
                                        <p:attrNameLst>
                                          <p:attrName>style.visibility</p:attrName>
                                        </p:attrNameLst>
                                      </p:cBhvr>
                                      <p:to>
                                        <p:strVal val="visible"/>
                                      </p:to>
                                    </p:set>
                                    <p:animEffect transition="in" filter="fade">
                                      <p:cBhvr>
                                        <p:cTn id="18" dur="500"/>
                                        <p:tgtEl>
                                          <p:spTgt spid="14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5"/>
                                        </p:tgtEl>
                                        <p:attrNameLst>
                                          <p:attrName>style.visibility</p:attrName>
                                        </p:attrNameLst>
                                      </p:cBhvr>
                                      <p:to>
                                        <p:strVal val="visible"/>
                                      </p:to>
                                    </p:set>
                                    <p:animEffect transition="in" filter="fade">
                                      <p:cBhvr>
                                        <p:cTn id="21" dur="500"/>
                                        <p:tgtEl>
                                          <p:spTgt spid="145"/>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44"/>
                                        </p:tgtEl>
                                        <p:attrNameLst>
                                          <p:attrName>style.visibility</p:attrName>
                                        </p:attrNameLst>
                                      </p:cBhvr>
                                      <p:to>
                                        <p:strVal val="visible"/>
                                      </p:to>
                                    </p:set>
                                    <p:animEffect transition="in" filter="wipe(left)">
                                      <p:cBhvr>
                                        <p:cTn id="25" dur="500"/>
                                        <p:tgtEl>
                                          <p:spTgt spid="144"/>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46"/>
                                        </p:tgtEl>
                                        <p:attrNameLst>
                                          <p:attrName>style.visibility</p:attrName>
                                        </p:attrNameLst>
                                      </p:cBhvr>
                                      <p:to>
                                        <p:strVal val="visible"/>
                                      </p:to>
                                    </p:set>
                                    <p:animEffect transition="in" filter="fade">
                                      <p:cBhvr>
                                        <p:cTn id="29" dur="500"/>
                                        <p:tgtEl>
                                          <p:spTgt spid="1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8"/>
                                        </p:tgtEl>
                                        <p:attrNameLst>
                                          <p:attrName>style.visibility</p:attrName>
                                        </p:attrNameLst>
                                      </p:cBhvr>
                                      <p:to>
                                        <p:strVal val="visible"/>
                                      </p:to>
                                    </p:set>
                                    <p:animEffect transition="in" filter="fade">
                                      <p:cBhvr>
                                        <p:cTn id="32" dur="500"/>
                                        <p:tgtEl>
                                          <p:spTgt spid="148"/>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wipe(left)">
                                      <p:cBhvr>
                                        <p:cTn id="36" dur="500"/>
                                        <p:tgtEl>
                                          <p:spTgt spid="147"/>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49"/>
                                        </p:tgtEl>
                                        <p:attrNameLst>
                                          <p:attrName>style.visibility</p:attrName>
                                        </p:attrNameLst>
                                      </p:cBhvr>
                                      <p:to>
                                        <p:strVal val="visible"/>
                                      </p:to>
                                    </p:set>
                                    <p:animEffect transition="in" filter="fade">
                                      <p:cBhvr>
                                        <p:cTn id="40" dur="500"/>
                                        <p:tgtEl>
                                          <p:spTgt spid="14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animEffect transition="in" filter="fade">
                                      <p:cBhvr>
                                        <p:cTn id="43" dur="500"/>
                                        <p:tgtEl>
                                          <p:spTgt spid="151"/>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50"/>
                                        </p:tgtEl>
                                        <p:attrNameLst>
                                          <p:attrName>style.visibility</p:attrName>
                                        </p:attrNameLst>
                                      </p:cBhvr>
                                      <p:to>
                                        <p:strVal val="visible"/>
                                      </p:to>
                                    </p:set>
                                    <p:animEffect transition="in" filter="wipe(left)">
                                      <p:cBhvr>
                                        <p:cTn id="47"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1" grpId="0"/>
      <p:bldP spid="142" grpId="0"/>
      <p:bldP spid="143" grpId="0" animBg="1"/>
      <p:bldP spid="144" grpId="0"/>
      <p:bldP spid="145" grpId="0"/>
      <p:bldP spid="146" grpId="0" animBg="1"/>
      <p:bldP spid="147" grpId="0"/>
      <p:bldP spid="148" grpId="0"/>
      <p:bldP spid="149" grpId="0" animBg="1"/>
      <p:bldP spid="150" grpId="0"/>
      <p:bldP spid="1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4010806" y="-240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32" name="椭圆 11"/>
          <p:cNvSpPr/>
          <p:nvPr/>
        </p:nvSpPr>
        <p:spPr>
          <a:xfrm>
            <a:off x="1161768" y="6506747"/>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122" name="Title 1">
            <a:extLst>
              <a:ext uri="{FF2B5EF4-FFF2-40B4-BE49-F238E27FC236}">
                <a16:creationId xmlns:a16="http://schemas.microsoft.com/office/drawing/2014/main" id="{7F010B7D-5C62-49C4-80A7-4670A8994CEE}"/>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Build a team</a:t>
            </a:r>
          </a:p>
        </p:txBody>
      </p:sp>
      <p:sp>
        <p:nvSpPr>
          <p:cNvPr id="123" name="Subtitle 2">
            <a:extLst>
              <a:ext uri="{FF2B5EF4-FFF2-40B4-BE49-F238E27FC236}">
                <a16:creationId xmlns:a16="http://schemas.microsoft.com/office/drawing/2014/main" id="{A5AB2FA7-B964-447E-A6A3-F7B75601C507}"/>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sp>
        <p:nvSpPr>
          <p:cNvPr id="124" name="AutoShape 3">
            <a:extLst>
              <a:ext uri="{FF2B5EF4-FFF2-40B4-BE49-F238E27FC236}">
                <a16:creationId xmlns:a16="http://schemas.microsoft.com/office/drawing/2014/main" id="{C240C270-96C2-4B5C-A6FB-96C6BBCC2898}"/>
              </a:ext>
            </a:extLst>
          </p:cNvPr>
          <p:cNvSpPr>
            <a:spLocks noChangeAspect="1" noChangeArrowheads="1" noTextEdit="1"/>
          </p:cNvSpPr>
          <p:nvPr/>
        </p:nvSpPr>
        <p:spPr bwMode="auto">
          <a:xfrm>
            <a:off x="1579746" y="2245949"/>
            <a:ext cx="4747684"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25" name="원호 5">
            <a:extLst>
              <a:ext uri="{FF2B5EF4-FFF2-40B4-BE49-F238E27FC236}">
                <a16:creationId xmlns:a16="http://schemas.microsoft.com/office/drawing/2014/main" id="{9D279DD7-C9B3-4211-BEE4-9492A9F22481}"/>
              </a:ext>
            </a:extLst>
          </p:cNvPr>
          <p:cNvSpPr/>
          <p:nvPr/>
        </p:nvSpPr>
        <p:spPr>
          <a:xfrm>
            <a:off x="4730164" y="2239417"/>
            <a:ext cx="2960267" cy="2960267"/>
          </a:xfrm>
          <a:prstGeom prst="arc">
            <a:avLst>
              <a:gd name="adj1" fmla="val 16200000"/>
              <a:gd name="adj2" fmla="val 15189393"/>
            </a:avLst>
          </a:prstGeom>
          <a:noFill/>
          <a:ln w="9525">
            <a:solidFill>
              <a:schemeClr val="tx1">
                <a:lumMod val="95000"/>
                <a:lumOff val="5000"/>
              </a:schemeClr>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2"/>
              </a:solidFill>
              <a:latin typeface="造字工房朗宋（非商用）常规体" pitchFamily="2" charset="-122"/>
            </a:endParaRPr>
          </a:p>
        </p:txBody>
      </p:sp>
      <p:sp>
        <p:nvSpPr>
          <p:cNvPr id="126" name="타원 6">
            <a:extLst>
              <a:ext uri="{FF2B5EF4-FFF2-40B4-BE49-F238E27FC236}">
                <a16:creationId xmlns:a16="http://schemas.microsoft.com/office/drawing/2014/main" id="{015BEBEA-6ABF-446D-BBF1-DC42BA3A1B28}"/>
              </a:ext>
            </a:extLst>
          </p:cNvPr>
          <p:cNvSpPr/>
          <p:nvPr/>
        </p:nvSpPr>
        <p:spPr>
          <a:xfrm>
            <a:off x="4040386" y="2789680"/>
            <a:ext cx="1097273" cy="109727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2"/>
              </a:solidFill>
              <a:latin typeface="造字工房朗宋（非商用）常规体" pitchFamily="2" charset="-122"/>
            </a:endParaRPr>
          </a:p>
        </p:txBody>
      </p:sp>
      <p:sp>
        <p:nvSpPr>
          <p:cNvPr id="127" name="타원 7">
            <a:extLst>
              <a:ext uri="{FF2B5EF4-FFF2-40B4-BE49-F238E27FC236}">
                <a16:creationId xmlns:a16="http://schemas.microsoft.com/office/drawing/2014/main" id="{8FF4FAA7-974D-49F3-9F5D-383224CEA3E0}"/>
              </a:ext>
            </a:extLst>
          </p:cNvPr>
          <p:cNvSpPr/>
          <p:nvPr/>
        </p:nvSpPr>
        <p:spPr>
          <a:xfrm>
            <a:off x="7282941" y="2789680"/>
            <a:ext cx="1097273" cy="109727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2"/>
              </a:solidFill>
              <a:latin typeface="造字工房朗宋（非商用）常规体" pitchFamily="2" charset="-122"/>
            </a:endParaRPr>
          </a:p>
        </p:txBody>
      </p:sp>
      <p:sp>
        <p:nvSpPr>
          <p:cNvPr id="128" name="타원 8">
            <a:extLst>
              <a:ext uri="{FF2B5EF4-FFF2-40B4-BE49-F238E27FC236}">
                <a16:creationId xmlns:a16="http://schemas.microsoft.com/office/drawing/2014/main" id="{370E2409-78A8-4370-81B7-AA916C6977B0}"/>
              </a:ext>
            </a:extLst>
          </p:cNvPr>
          <p:cNvSpPr/>
          <p:nvPr/>
        </p:nvSpPr>
        <p:spPr>
          <a:xfrm>
            <a:off x="5661665" y="1352408"/>
            <a:ext cx="1097273" cy="109727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2"/>
              </a:solidFill>
              <a:latin typeface="造字工房朗宋（非商用）常规体" pitchFamily="2" charset="-122"/>
            </a:endParaRPr>
          </a:p>
        </p:txBody>
      </p:sp>
      <p:sp>
        <p:nvSpPr>
          <p:cNvPr id="129" name="타원 9">
            <a:extLst>
              <a:ext uri="{FF2B5EF4-FFF2-40B4-BE49-F238E27FC236}">
                <a16:creationId xmlns:a16="http://schemas.microsoft.com/office/drawing/2014/main" id="{C1E61AC8-BE40-4369-8D08-5127DDF3C350}"/>
              </a:ext>
            </a:extLst>
          </p:cNvPr>
          <p:cNvSpPr/>
          <p:nvPr/>
        </p:nvSpPr>
        <p:spPr>
          <a:xfrm>
            <a:off x="4604593" y="4618002"/>
            <a:ext cx="1097273" cy="109727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2"/>
              </a:solidFill>
              <a:latin typeface="造字工房朗宋（非商用）常规体" pitchFamily="2" charset="-122"/>
            </a:endParaRPr>
          </a:p>
        </p:txBody>
      </p:sp>
      <p:sp>
        <p:nvSpPr>
          <p:cNvPr id="130" name="타원 10">
            <a:extLst>
              <a:ext uri="{FF2B5EF4-FFF2-40B4-BE49-F238E27FC236}">
                <a16:creationId xmlns:a16="http://schemas.microsoft.com/office/drawing/2014/main" id="{313A9304-2D21-4242-86AE-B835417EEEA7}"/>
              </a:ext>
            </a:extLst>
          </p:cNvPr>
          <p:cNvSpPr/>
          <p:nvPr/>
        </p:nvSpPr>
        <p:spPr>
          <a:xfrm>
            <a:off x="6718738" y="4618002"/>
            <a:ext cx="1097273" cy="109727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2"/>
              </a:solidFill>
              <a:latin typeface="造字工房朗宋（非商用）常规体" pitchFamily="2" charset="-122"/>
            </a:endParaRPr>
          </a:p>
        </p:txBody>
      </p:sp>
      <p:sp>
        <p:nvSpPr>
          <p:cNvPr id="131" name="Rectangle 3">
            <a:extLst>
              <a:ext uri="{FF2B5EF4-FFF2-40B4-BE49-F238E27FC236}">
                <a16:creationId xmlns:a16="http://schemas.microsoft.com/office/drawing/2014/main" id="{558E0CC6-0203-4A6F-9325-99D5504DB55E}"/>
              </a:ext>
            </a:extLst>
          </p:cNvPr>
          <p:cNvSpPr txBox="1">
            <a:spLocks noChangeArrowheads="1"/>
          </p:cNvSpPr>
          <p:nvPr/>
        </p:nvSpPr>
        <p:spPr bwMode="auto">
          <a:xfrm>
            <a:off x="6888594" y="1823321"/>
            <a:ext cx="1969316" cy="615361"/>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1216787" eaLnBrk="1" hangingPunct="1">
              <a:defRPr/>
            </a:pPr>
            <a:r>
              <a:rPr lang="zh-CN" altLang="en-US" sz="1333"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32" name="Rectangle 3">
            <a:extLst>
              <a:ext uri="{FF2B5EF4-FFF2-40B4-BE49-F238E27FC236}">
                <a16:creationId xmlns:a16="http://schemas.microsoft.com/office/drawing/2014/main" id="{38ACCC29-F909-4873-8397-2A17B1B17CC7}"/>
              </a:ext>
            </a:extLst>
          </p:cNvPr>
          <p:cNvSpPr txBox="1">
            <a:spLocks noChangeArrowheads="1"/>
          </p:cNvSpPr>
          <p:nvPr/>
        </p:nvSpPr>
        <p:spPr bwMode="auto">
          <a:xfrm>
            <a:off x="6888592" y="1472903"/>
            <a:ext cx="1854827" cy="287323"/>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r>
              <a:rPr lang="zh-CN" altLang="en-US" sz="1867" dirty="0">
                <a:solidFill>
                  <a:schemeClr val="accent1"/>
                </a:solidFill>
                <a:latin typeface="造字工房朗宋（非商用）常规体" pitchFamily="2" charset="-122"/>
                <a:ea typeface="造字工房朗宋（非商用）常规体" pitchFamily="2" charset="-122"/>
              </a:rPr>
              <a:t>edit the title</a:t>
            </a:r>
          </a:p>
        </p:txBody>
      </p:sp>
      <p:sp>
        <p:nvSpPr>
          <p:cNvPr id="133" name="Rectangle 3">
            <a:extLst>
              <a:ext uri="{FF2B5EF4-FFF2-40B4-BE49-F238E27FC236}">
                <a16:creationId xmlns:a16="http://schemas.microsoft.com/office/drawing/2014/main" id="{4AC1A9D8-61CE-4F5A-9382-487222537302}"/>
              </a:ext>
            </a:extLst>
          </p:cNvPr>
          <p:cNvSpPr txBox="1">
            <a:spLocks noChangeArrowheads="1"/>
          </p:cNvSpPr>
          <p:nvPr/>
        </p:nvSpPr>
        <p:spPr bwMode="auto">
          <a:xfrm>
            <a:off x="8517787" y="3361264"/>
            <a:ext cx="2007708" cy="410241"/>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1216787" eaLnBrk="1" hangingPunct="1">
              <a:defRPr/>
            </a:pPr>
            <a:r>
              <a:rPr lang="zh-CN" altLang="en-US"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34" name="Rectangle 3">
            <a:extLst>
              <a:ext uri="{FF2B5EF4-FFF2-40B4-BE49-F238E27FC236}">
                <a16:creationId xmlns:a16="http://schemas.microsoft.com/office/drawing/2014/main" id="{21DB4794-8526-466C-9314-436E07555D93}"/>
              </a:ext>
            </a:extLst>
          </p:cNvPr>
          <p:cNvSpPr txBox="1">
            <a:spLocks noChangeArrowheads="1"/>
          </p:cNvSpPr>
          <p:nvPr/>
        </p:nvSpPr>
        <p:spPr bwMode="auto">
          <a:xfrm>
            <a:off x="8517787" y="2908286"/>
            <a:ext cx="1854827" cy="287323"/>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r>
              <a:rPr lang="zh-CN" altLang="en-US" sz="1867" dirty="0">
                <a:solidFill>
                  <a:schemeClr val="bg1"/>
                </a:solidFill>
                <a:latin typeface="造字工房朗宋（非商用）常规体" pitchFamily="2" charset="-122"/>
                <a:ea typeface="造字工房朗宋（非商用）常规体" pitchFamily="2" charset="-122"/>
              </a:rPr>
              <a:t>edit the title</a:t>
            </a:r>
          </a:p>
        </p:txBody>
      </p:sp>
      <p:sp>
        <p:nvSpPr>
          <p:cNvPr id="135" name="Rectangle 3">
            <a:extLst>
              <a:ext uri="{FF2B5EF4-FFF2-40B4-BE49-F238E27FC236}">
                <a16:creationId xmlns:a16="http://schemas.microsoft.com/office/drawing/2014/main" id="{4BD7B641-08EB-43F0-840C-B8EC313E7A0F}"/>
              </a:ext>
            </a:extLst>
          </p:cNvPr>
          <p:cNvSpPr txBox="1">
            <a:spLocks noChangeArrowheads="1"/>
          </p:cNvSpPr>
          <p:nvPr/>
        </p:nvSpPr>
        <p:spPr bwMode="auto">
          <a:xfrm>
            <a:off x="7913581" y="5088906"/>
            <a:ext cx="1862185" cy="615361"/>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1216787" eaLnBrk="1" hangingPunct="1">
              <a:defRPr/>
            </a:pPr>
            <a:r>
              <a:rPr lang="zh-CN" altLang="en-US"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36" name="Rectangle 3">
            <a:extLst>
              <a:ext uri="{FF2B5EF4-FFF2-40B4-BE49-F238E27FC236}">
                <a16:creationId xmlns:a16="http://schemas.microsoft.com/office/drawing/2014/main" id="{31E84206-96A1-41C5-A7F7-DD3BF5570FA0}"/>
              </a:ext>
            </a:extLst>
          </p:cNvPr>
          <p:cNvSpPr txBox="1">
            <a:spLocks noChangeArrowheads="1"/>
          </p:cNvSpPr>
          <p:nvPr/>
        </p:nvSpPr>
        <p:spPr bwMode="auto">
          <a:xfrm>
            <a:off x="7930496" y="4536698"/>
            <a:ext cx="1854827" cy="287323"/>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r>
              <a:rPr lang="zh-CN" altLang="en-US" sz="1867" dirty="0">
                <a:solidFill>
                  <a:schemeClr val="bg1"/>
                </a:solidFill>
                <a:latin typeface="造字工房朗宋（非商用）常规体" pitchFamily="2" charset="-122"/>
                <a:ea typeface="造字工房朗宋（非商用）常规体" pitchFamily="2" charset="-122"/>
              </a:rPr>
              <a:t>edit the title</a:t>
            </a:r>
          </a:p>
        </p:txBody>
      </p:sp>
      <p:sp>
        <p:nvSpPr>
          <p:cNvPr id="137" name="Rectangle 3">
            <a:extLst>
              <a:ext uri="{FF2B5EF4-FFF2-40B4-BE49-F238E27FC236}">
                <a16:creationId xmlns:a16="http://schemas.microsoft.com/office/drawing/2014/main" id="{6A614BDA-0435-4D74-A376-6849C6805699}"/>
              </a:ext>
            </a:extLst>
          </p:cNvPr>
          <p:cNvSpPr txBox="1">
            <a:spLocks noChangeArrowheads="1"/>
          </p:cNvSpPr>
          <p:nvPr/>
        </p:nvSpPr>
        <p:spPr bwMode="auto">
          <a:xfrm>
            <a:off x="2742395" y="5088906"/>
            <a:ext cx="1975996" cy="615361"/>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1216787" eaLnBrk="1" hangingPunct="1">
              <a:defRPr/>
            </a:pPr>
            <a:r>
              <a:rPr lang="zh-CN" altLang="en-US" sz="1333"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38" name="Rectangle 3">
            <a:extLst>
              <a:ext uri="{FF2B5EF4-FFF2-40B4-BE49-F238E27FC236}">
                <a16:creationId xmlns:a16="http://schemas.microsoft.com/office/drawing/2014/main" id="{EB950333-6011-44D9-ADD5-150706E752A8}"/>
              </a:ext>
            </a:extLst>
          </p:cNvPr>
          <p:cNvSpPr txBox="1">
            <a:spLocks noChangeArrowheads="1"/>
          </p:cNvSpPr>
          <p:nvPr/>
        </p:nvSpPr>
        <p:spPr bwMode="auto">
          <a:xfrm>
            <a:off x="2626788" y="4738489"/>
            <a:ext cx="1854827" cy="287323"/>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r>
              <a:rPr lang="zh-CN" altLang="en-US" sz="1867" dirty="0">
                <a:solidFill>
                  <a:schemeClr val="accent4"/>
                </a:solidFill>
                <a:latin typeface="造字工房朗宋（非商用）常规体" pitchFamily="2" charset="-122"/>
                <a:ea typeface="造字工房朗宋（非商用）常规体" pitchFamily="2" charset="-122"/>
              </a:rPr>
              <a:t>edit the title</a:t>
            </a:r>
          </a:p>
        </p:txBody>
      </p:sp>
      <p:sp>
        <p:nvSpPr>
          <p:cNvPr id="139" name="Rectangle 3">
            <a:extLst>
              <a:ext uri="{FF2B5EF4-FFF2-40B4-BE49-F238E27FC236}">
                <a16:creationId xmlns:a16="http://schemas.microsoft.com/office/drawing/2014/main" id="{21FA34E2-7872-4096-8EA2-A8520A792362}"/>
              </a:ext>
            </a:extLst>
          </p:cNvPr>
          <p:cNvSpPr txBox="1">
            <a:spLocks noChangeArrowheads="1"/>
          </p:cNvSpPr>
          <p:nvPr/>
        </p:nvSpPr>
        <p:spPr bwMode="auto">
          <a:xfrm>
            <a:off x="2116748" y="3363146"/>
            <a:ext cx="2107344" cy="410241"/>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1216787" eaLnBrk="1" hangingPunct="1">
              <a:defRPr/>
            </a:pPr>
            <a:r>
              <a:rPr lang="zh-CN" altLang="en-US" sz="1333"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40" name="Rectangle 3">
            <a:extLst>
              <a:ext uri="{FF2B5EF4-FFF2-40B4-BE49-F238E27FC236}">
                <a16:creationId xmlns:a16="http://schemas.microsoft.com/office/drawing/2014/main" id="{71CB0609-E00C-43A6-BD79-FEC78B15832C}"/>
              </a:ext>
            </a:extLst>
          </p:cNvPr>
          <p:cNvSpPr txBox="1">
            <a:spLocks noChangeArrowheads="1"/>
          </p:cNvSpPr>
          <p:nvPr/>
        </p:nvSpPr>
        <p:spPr bwMode="auto">
          <a:xfrm>
            <a:off x="2116748" y="2910169"/>
            <a:ext cx="1854827" cy="287323"/>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r>
              <a:rPr lang="zh-CN" altLang="en-US" sz="1867" dirty="0">
                <a:solidFill>
                  <a:schemeClr val="accent5"/>
                </a:solidFill>
                <a:latin typeface="造字工房朗宋（非商用）常规体" pitchFamily="2" charset="-122"/>
                <a:ea typeface="造字工房朗宋（非商用）常规体" pitchFamily="2" charset="-122"/>
              </a:rPr>
              <a:t>edit the title</a:t>
            </a:r>
          </a:p>
        </p:txBody>
      </p:sp>
      <p:sp>
        <p:nvSpPr>
          <p:cNvPr id="141" name="Freeform 8">
            <a:extLst>
              <a:ext uri="{FF2B5EF4-FFF2-40B4-BE49-F238E27FC236}">
                <a16:creationId xmlns:a16="http://schemas.microsoft.com/office/drawing/2014/main" id="{87E14584-79C8-49F6-994B-95BF02BA1E2F}"/>
              </a:ext>
            </a:extLst>
          </p:cNvPr>
          <p:cNvSpPr>
            <a:spLocks noEditPoints="1"/>
          </p:cNvSpPr>
          <p:nvPr/>
        </p:nvSpPr>
        <p:spPr bwMode="auto">
          <a:xfrm>
            <a:off x="5866441" y="1557805"/>
            <a:ext cx="687721" cy="686479"/>
          </a:xfrm>
          <a:custGeom>
            <a:avLst/>
            <a:gdLst>
              <a:gd name="T0" fmla="*/ 616 w 1108"/>
              <a:gd name="T1" fmla="*/ 812 h 1105"/>
              <a:gd name="T2" fmla="*/ 660 w 1108"/>
              <a:gd name="T3" fmla="*/ 767 h 1105"/>
              <a:gd name="T4" fmla="*/ 766 w 1108"/>
              <a:gd name="T5" fmla="*/ 654 h 1105"/>
              <a:gd name="T6" fmla="*/ 879 w 1108"/>
              <a:gd name="T7" fmla="*/ 449 h 1105"/>
              <a:gd name="T8" fmla="*/ 856 w 1108"/>
              <a:gd name="T9" fmla="*/ 277 h 1105"/>
              <a:gd name="T10" fmla="*/ 749 w 1108"/>
              <a:gd name="T11" fmla="*/ 142 h 1105"/>
              <a:gd name="T12" fmla="*/ 588 w 1108"/>
              <a:gd name="T13" fmla="*/ 80 h 1105"/>
              <a:gd name="T14" fmla="*/ 427 w 1108"/>
              <a:gd name="T15" fmla="*/ 104 h 1105"/>
              <a:gd name="T16" fmla="*/ 292 w 1108"/>
              <a:gd name="T17" fmla="*/ 209 h 1105"/>
              <a:gd name="T18" fmla="*/ 229 w 1108"/>
              <a:gd name="T19" fmla="*/ 371 h 1105"/>
              <a:gd name="T20" fmla="*/ 273 w 1108"/>
              <a:gd name="T21" fmla="*/ 571 h 1105"/>
              <a:gd name="T22" fmla="*/ 420 w 1108"/>
              <a:gd name="T23" fmla="*/ 708 h 1105"/>
              <a:gd name="T24" fmla="*/ 623 w 1108"/>
              <a:gd name="T25" fmla="*/ 1079 h 1105"/>
              <a:gd name="T26" fmla="*/ 506 w 1108"/>
              <a:gd name="T27" fmla="*/ 1098 h 1105"/>
              <a:gd name="T28" fmla="*/ 424 w 1108"/>
              <a:gd name="T29" fmla="*/ 1055 h 1105"/>
              <a:gd name="T30" fmla="*/ 373 w 1108"/>
              <a:gd name="T31" fmla="*/ 989 h 1105"/>
              <a:gd name="T32" fmla="*/ 292 w 1108"/>
              <a:gd name="T33" fmla="*/ 714 h 1105"/>
              <a:gd name="T34" fmla="*/ 153 w 1108"/>
              <a:gd name="T35" fmla="*/ 459 h 1105"/>
              <a:gd name="T36" fmla="*/ 181 w 1108"/>
              <a:gd name="T37" fmla="*/ 247 h 1105"/>
              <a:gd name="T38" fmla="*/ 312 w 1108"/>
              <a:gd name="T39" fmla="*/ 81 h 1105"/>
              <a:gd name="T40" fmla="*/ 513 w 1108"/>
              <a:gd name="T41" fmla="*/ 2 h 1105"/>
              <a:gd name="T42" fmla="*/ 712 w 1108"/>
              <a:gd name="T43" fmla="*/ 32 h 1105"/>
              <a:gd name="T44" fmla="*/ 879 w 1108"/>
              <a:gd name="T45" fmla="*/ 163 h 1105"/>
              <a:gd name="T46" fmla="*/ 956 w 1108"/>
              <a:gd name="T47" fmla="*/ 363 h 1105"/>
              <a:gd name="T48" fmla="*/ 903 w 1108"/>
              <a:gd name="T49" fmla="*/ 611 h 1105"/>
              <a:gd name="T50" fmla="*/ 739 w 1108"/>
              <a:gd name="T51" fmla="*/ 770 h 1105"/>
              <a:gd name="T52" fmla="*/ 716 w 1108"/>
              <a:gd name="T53" fmla="*/ 1032 h 1105"/>
              <a:gd name="T54" fmla="*/ 631 w 1108"/>
              <a:gd name="T55" fmla="*/ 1062 h 1105"/>
              <a:gd name="T56" fmla="*/ 939 w 1108"/>
              <a:gd name="T57" fmla="*/ 623 h 1105"/>
              <a:gd name="T58" fmla="*/ 1029 w 1108"/>
              <a:gd name="T59" fmla="*/ 646 h 1105"/>
              <a:gd name="T60" fmla="*/ 1023 w 1108"/>
              <a:gd name="T61" fmla="*/ 688 h 1105"/>
              <a:gd name="T62" fmla="*/ 965 w 1108"/>
              <a:gd name="T63" fmla="*/ 191 h 1105"/>
              <a:gd name="T64" fmla="*/ 937 w 1108"/>
              <a:gd name="T65" fmla="*/ 159 h 1105"/>
              <a:gd name="T66" fmla="*/ 1023 w 1108"/>
              <a:gd name="T67" fmla="*/ 113 h 1105"/>
              <a:gd name="T68" fmla="*/ 1029 w 1108"/>
              <a:gd name="T69" fmla="*/ 156 h 1105"/>
              <a:gd name="T70" fmla="*/ 1002 w 1108"/>
              <a:gd name="T71" fmla="*/ 411 h 1105"/>
              <a:gd name="T72" fmla="*/ 1025 w 1108"/>
              <a:gd name="T73" fmla="*/ 375 h 1105"/>
              <a:gd name="T74" fmla="*/ 1108 w 1108"/>
              <a:gd name="T75" fmla="*/ 401 h 1105"/>
              <a:gd name="T76" fmla="*/ 160 w 1108"/>
              <a:gd name="T77" fmla="*/ 143 h 1105"/>
              <a:gd name="T78" fmla="*/ 166 w 1108"/>
              <a:gd name="T79" fmla="*/ 182 h 1105"/>
              <a:gd name="T80" fmla="*/ 76 w 1108"/>
              <a:gd name="T81" fmla="*/ 152 h 1105"/>
              <a:gd name="T82" fmla="*/ 90 w 1108"/>
              <a:gd name="T83" fmla="*/ 112 h 1105"/>
              <a:gd name="T84" fmla="*/ 148 w 1108"/>
              <a:gd name="T85" fmla="*/ 610 h 1105"/>
              <a:gd name="T86" fmla="*/ 169 w 1108"/>
              <a:gd name="T87" fmla="*/ 648 h 1105"/>
              <a:gd name="T88" fmla="*/ 81 w 1108"/>
              <a:gd name="T89" fmla="*/ 686 h 1105"/>
              <a:gd name="T90" fmla="*/ 84 w 1108"/>
              <a:gd name="T91" fmla="*/ 643 h 1105"/>
              <a:gd name="T92" fmla="*/ 109 w 1108"/>
              <a:gd name="T93" fmla="*/ 396 h 1105"/>
              <a:gd name="T94" fmla="*/ 26 w 1108"/>
              <a:gd name="T95" fmla="*/ 427 h 1105"/>
              <a:gd name="T96" fmla="*/ 0 w 1108"/>
              <a:gd name="T97" fmla="*/ 396 h 1105"/>
              <a:gd name="T98" fmla="*/ 359 w 1108"/>
              <a:gd name="T99" fmla="*/ 286 h 1105"/>
              <a:gd name="T100" fmla="*/ 387 w 1108"/>
              <a:gd name="T101" fmla="*/ 253 h 1105"/>
              <a:gd name="T102" fmla="*/ 479 w 1108"/>
              <a:gd name="T103" fmla="*/ 306 h 1105"/>
              <a:gd name="T104" fmla="*/ 540 w 1108"/>
              <a:gd name="T105" fmla="*/ 238 h 1105"/>
              <a:gd name="T106" fmla="*/ 579 w 1108"/>
              <a:gd name="T107" fmla="*/ 254 h 1105"/>
              <a:gd name="T108" fmla="*/ 700 w 1108"/>
              <a:gd name="T109" fmla="*/ 272 h 1105"/>
              <a:gd name="T110" fmla="*/ 737 w 1108"/>
              <a:gd name="T111" fmla="*/ 256 h 1105"/>
              <a:gd name="T112" fmla="*/ 649 w 1108"/>
              <a:gd name="T113" fmla="*/ 620 h 1105"/>
              <a:gd name="T114" fmla="*/ 607 w 1108"/>
              <a:gd name="T115" fmla="*/ 616 h 1105"/>
              <a:gd name="T116" fmla="*/ 600 w 1108"/>
              <a:gd name="T117" fmla="*/ 353 h 1105"/>
              <a:gd name="T118" fmla="*/ 554 w 1108"/>
              <a:gd name="T119" fmla="*/ 440 h 1105"/>
              <a:gd name="T120" fmla="*/ 528 w 1108"/>
              <a:gd name="T121" fmla="*/ 350 h 1105"/>
              <a:gd name="T122" fmla="*/ 505 w 1108"/>
              <a:gd name="T123" fmla="*/ 607 h 1105"/>
              <a:gd name="T124" fmla="*/ 467 w 1108"/>
              <a:gd name="T125" fmla="*/ 626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8" h="1105">
                <a:moveTo>
                  <a:pt x="451" y="781"/>
                </a:moveTo>
                <a:lnTo>
                  <a:pt x="451" y="781"/>
                </a:lnTo>
                <a:lnTo>
                  <a:pt x="453" y="787"/>
                </a:lnTo>
                <a:lnTo>
                  <a:pt x="455" y="794"/>
                </a:lnTo>
                <a:lnTo>
                  <a:pt x="459" y="799"/>
                </a:lnTo>
                <a:lnTo>
                  <a:pt x="465" y="803"/>
                </a:lnTo>
                <a:lnTo>
                  <a:pt x="471" y="808"/>
                </a:lnTo>
                <a:lnTo>
                  <a:pt x="478" y="810"/>
                </a:lnTo>
                <a:lnTo>
                  <a:pt x="485" y="812"/>
                </a:lnTo>
                <a:lnTo>
                  <a:pt x="493" y="812"/>
                </a:lnTo>
                <a:lnTo>
                  <a:pt x="616" y="812"/>
                </a:lnTo>
                <a:lnTo>
                  <a:pt x="616" y="812"/>
                </a:lnTo>
                <a:lnTo>
                  <a:pt x="623" y="812"/>
                </a:lnTo>
                <a:lnTo>
                  <a:pt x="631" y="810"/>
                </a:lnTo>
                <a:lnTo>
                  <a:pt x="637" y="806"/>
                </a:lnTo>
                <a:lnTo>
                  <a:pt x="644" y="803"/>
                </a:lnTo>
                <a:lnTo>
                  <a:pt x="649" y="799"/>
                </a:lnTo>
                <a:lnTo>
                  <a:pt x="654" y="794"/>
                </a:lnTo>
                <a:lnTo>
                  <a:pt x="656" y="787"/>
                </a:lnTo>
                <a:lnTo>
                  <a:pt x="658" y="781"/>
                </a:lnTo>
                <a:lnTo>
                  <a:pt x="658" y="781"/>
                </a:lnTo>
                <a:lnTo>
                  <a:pt x="660" y="767"/>
                </a:lnTo>
                <a:lnTo>
                  <a:pt x="663" y="754"/>
                </a:lnTo>
                <a:lnTo>
                  <a:pt x="668" y="741"/>
                </a:lnTo>
                <a:lnTo>
                  <a:pt x="674" y="729"/>
                </a:lnTo>
                <a:lnTo>
                  <a:pt x="680" y="718"/>
                </a:lnTo>
                <a:lnTo>
                  <a:pt x="689" y="708"/>
                </a:lnTo>
                <a:lnTo>
                  <a:pt x="700" y="700"/>
                </a:lnTo>
                <a:lnTo>
                  <a:pt x="712" y="692"/>
                </a:lnTo>
                <a:lnTo>
                  <a:pt x="712" y="692"/>
                </a:lnTo>
                <a:lnTo>
                  <a:pt x="731" y="680"/>
                </a:lnTo>
                <a:lnTo>
                  <a:pt x="748" y="668"/>
                </a:lnTo>
                <a:lnTo>
                  <a:pt x="766" y="654"/>
                </a:lnTo>
                <a:lnTo>
                  <a:pt x="782" y="639"/>
                </a:lnTo>
                <a:lnTo>
                  <a:pt x="797" y="624"/>
                </a:lnTo>
                <a:lnTo>
                  <a:pt x="811" y="607"/>
                </a:lnTo>
                <a:lnTo>
                  <a:pt x="824" y="590"/>
                </a:lnTo>
                <a:lnTo>
                  <a:pt x="836" y="571"/>
                </a:lnTo>
                <a:lnTo>
                  <a:pt x="846" y="553"/>
                </a:lnTo>
                <a:lnTo>
                  <a:pt x="855" y="533"/>
                </a:lnTo>
                <a:lnTo>
                  <a:pt x="863" y="513"/>
                </a:lnTo>
                <a:lnTo>
                  <a:pt x="869" y="492"/>
                </a:lnTo>
                <a:lnTo>
                  <a:pt x="875" y="471"/>
                </a:lnTo>
                <a:lnTo>
                  <a:pt x="879" y="449"/>
                </a:lnTo>
                <a:lnTo>
                  <a:pt x="881" y="427"/>
                </a:lnTo>
                <a:lnTo>
                  <a:pt x="881" y="404"/>
                </a:lnTo>
                <a:lnTo>
                  <a:pt x="881" y="404"/>
                </a:lnTo>
                <a:lnTo>
                  <a:pt x="881" y="388"/>
                </a:lnTo>
                <a:lnTo>
                  <a:pt x="880" y="371"/>
                </a:lnTo>
                <a:lnTo>
                  <a:pt x="878" y="355"/>
                </a:lnTo>
                <a:lnTo>
                  <a:pt x="875" y="339"/>
                </a:lnTo>
                <a:lnTo>
                  <a:pt x="871" y="323"/>
                </a:lnTo>
                <a:lnTo>
                  <a:pt x="867" y="307"/>
                </a:lnTo>
                <a:lnTo>
                  <a:pt x="862" y="292"/>
                </a:lnTo>
                <a:lnTo>
                  <a:pt x="856" y="277"/>
                </a:lnTo>
                <a:lnTo>
                  <a:pt x="849" y="263"/>
                </a:lnTo>
                <a:lnTo>
                  <a:pt x="842" y="249"/>
                </a:lnTo>
                <a:lnTo>
                  <a:pt x="834" y="235"/>
                </a:lnTo>
                <a:lnTo>
                  <a:pt x="826" y="222"/>
                </a:lnTo>
                <a:lnTo>
                  <a:pt x="816" y="209"/>
                </a:lnTo>
                <a:lnTo>
                  <a:pt x="807" y="196"/>
                </a:lnTo>
                <a:lnTo>
                  <a:pt x="797" y="184"/>
                </a:lnTo>
                <a:lnTo>
                  <a:pt x="785" y="174"/>
                </a:lnTo>
                <a:lnTo>
                  <a:pt x="774" y="163"/>
                </a:lnTo>
                <a:lnTo>
                  <a:pt x="762" y="152"/>
                </a:lnTo>
                <a:lnTo>
                  <a:pt x="749" y="142"/>
                </a:lnTo>
                <a:lnTo>
                  <a:pt x="738" y="134"/>
                </a:lnTo>
                <a:lnTo>
                  <a:pt x="724" y="125"/>
                </a:lnTo>
                <a:lnTo>
                  <a:pt x="711" y="118"/>
                </a:lnTo>
                <a:lnTo>
                  <a:pt x="697" y="110"/>
                </a:lnTo>
                <a:lnTo>
                  <a:pt x="682" y="104"/>
                </a:lnTo>
                <a:lnTo>
                  <a:pt x="666" y="97"/>
                </a:lnTo>
                <a:lnTo>
                  <a:pt x="651" y="93"/>
                </a:lnTo>
                <a:lnTo>
                  <a:pt x="636" y="88"/>
                </a:lnTo>
                <a:lnTo>
                  <a:pt x="620" y="84"/>
                </a:lnTo>
                <a:lnTo>
                  <a:pt x="604" y="82"/>
                </a:lnTo>
                <a:lnTo>
                  <a:pt x="588" y="80"/>
                </a:lnTo>
                <a:lnTo>
                  <a:pt x="572" y="78"/>
                </a:lnTo>
                <a:lnTo>
                  <a:pt x="554" y="78"/>
                </a:lnTo>
                <a:lnTo>
                  <a:pt x="554" y="78"/>
                </a:lnTo>
                <a:lnTo>
                  <a:pt x="537" y="78"/>
                </a:lnTo>
                <a:lnTo>
                  <a:pt x="521" y="80"/>
                </a:lnTo>
                <a:lnTo>
                  <a:pt x="505" y="82"/>
                </a:lnTo>
                <a:lnTo>
                  <a:pt x="489" y="84"/>
                </a:lnTo>
                <a:lnTo>
                  <a:pt x="472" y="88"/>
                </a:lnTo>
                <a:lnTo>
                  <a:pt x="457" y="93"/>
                </a:lnTo>
                <a:lnTo>
                  <a:pt x="442" y="97"/>
                </a:lnTo>
                <a:lnTo>
                  <a:pt x="427" y="104"/>
                </a:lnTo>
                <a:lnTo>
                  <a:pt x="412" y="110"/>
                </a:lnTo>
                <a:lnTo>
                  <a:pt x="398" y="118"/>
                </a:lnTo>
                <a:lnTo>
                  <a:pt x="385" y="125"/>
                </a:lnTo>
                <a:lnTo>
                  <a:pt x="371" y="134"/>
                </a:lnTo>
                <a:lnTo>
                  <a:pt x="359" y="142"/>
                </a:lnTo>
                <a:lnTo>
                  <a:pt x="346" y="152"/>
                </a:lnTo>
                <a:lnTo>
                  <a:pt x="334" y="163"/>
                </a:lnTo>
                <a:lnTo>
                  <a:pt x="324" y="174"/>
                </a:lnTo>
                <a:lnTo>
                  <a:pt x="312" y="184"/>
                </a:lnTo>
                <a:lnTo>
                  <a:pt x="302" y="196"/>
                </a:lnTo>
                <a:lnTo>
                  <a:pt x="292" y="209"/>
                </a:lnTo>
                <a:lnTo>
                  <a:pt x="283" y="222"/>
                </a:lnTo>
                <a:lnTo>
                  <a:pt x="275" y="235"/>
                </a:lnTo>
                <a:lnTo>
                  <a:pt x="266" y="249"/>
                </a:lnTo>
                <a:lnTo>
                  <a:pt x="260" y="263"/>
                </a:lnTo>
                <a:lnTo>
                  <a:pt x="252" y="277"/>
                </a:lnTo>
                <a:lnTo>
                  <a:pt x="247" y="292"/>
                </a:lnTo>
                <a:lnTo>
                  <a:pt x="242" y="307"/>
                </a:lnTo>
                <a:lnTo>
                  <a:pt x="237" y="323"/>
                </a:lnTo>
                <a:lnTo>
                  <a:pt x="234" y="339"/>
                </a:lnTo>
                <a:lnTo>
                  <a:pt x="231" y="355"/>
                </a:lnTo>
                <a:lnTo>
                  <a:pt x="229" y="371"/>
                </a:lnTo>
                <a:lnTo>
                  <a:pt x="228" y="388"/>
                </a:lnTo>
                <a:lnTo>
                  <a:pt x="228" y="404"/>
                </a:lnTo>
                <a:lnTo>
                  <a:pt x="228" y="404"/>
                </a:lnTo>
                <a:lnTo>
                  <a:pt x="228" y="427"/>
                </a:lnTo>
                <a:lnTo>
                  <a:pt x="230" y="449"/>
                </a:lnTo>
                <a:lnTo>
                  <a:pt x="234" y="471"/>
                </a:lnTo>
                <a:lnTo>
                  <a:pt x="240" y="492"/>
                </a:lnTo>
                <a:lnTo>
                  <a:pt x="246" y="513"/>
                </a:lnTo>
                <a:lnTo>
                  <a:pt x="254" y="533"/>
                </a:lnTo>
                <a:lnTo>
                  <a:pt x="262" y="553"/>
                </a:lnTo>
                <a:lnTo>
                  <a:pt x="273" y="571"/>
                </a:lnTo>
                <a:lnTo>
                  <a:pt x="285" y="590"/>
                </a:lnTo>
                <a:lnTo>
                  <a:pt x="298" y="607"/>
                </a:lnTo>
                <a:lnTo>
                  <a:pt x="312" y="624"/>
                </a:lnTo>
                <a:lnTo>
                  <a:pt x="327" y="639"/>
                </a:lnTo>
                <a:lnTo>
                  <a:pt x="343" y="654"/>
                </a:lnTo>
                <a:lnTo>
                  <a:pt x="360" y="668"/>
                </a:lnTo>
                <a:lnTo>
                  <a:pt x="379" y="680"/>
                </a:lnTo>
                <a:lnTo>
                  <a:pt x="397" y="692"/>
                </a:lnTo>
                <a:lnTo>
                  <a:pt x="397" y="692"/>
                </a:lnTo>
                <a:lnTo>
                  <a:pt x="409" y="700"/>
                </a:lnTo>
                <a:lnTo>
                  <a:pt x="420" y="708"/>
                </a:lnTo>
                <a:lnTo>
                  <a:pt x="428" y="718"/>
                </a:lnTo>
                <a:lnTo>
                  <a:pt x="435" y="729"/>
                </a:lnTo>
                <a:lnTo>
                  <a:pt x="441" y="741"/>
                </a:lnTo>
                <a:lnTo>
                  <a:pt x="445" y="754"/>
                </a:lnTo>
                <a:lnTo>
                  <a:pt x="449" y="767"/>
                </a:lnTo>
                <a:lnTo>
                  <a:pt x="451" y="781"/>
                </a:lnTo>
                <a:lnTo>
                  <a:pt x="451" y="781"/>
                </a:lnTo>
                <a:close/>
                <a:moveTo>
                  <a:pt x="631" y="1062"/>
                </a:moveTo>
                <a:lnTo>
                  <a:pt x="631" y="1062"/>
                </a:lnTo>
                <a:lnTo>
                  <a:pt x="628" y="1071"/>
                </a:lnTo>
                <a:lnTo>
                  <a:pt x="623" y="1079"/>
                </a:lnTo>
                <a:lnTo>
                  <a:pt x="618" y="1087"/>
                </a:lnTo>
                <a:lnTo>
                  <a:pt x="610" y="1093"/>
                </a:lnTo>
                <a:lnTo>
                  <a:pt x="603" y="1098"/>
                </a:lnTo>
                <a:lnTo>
                  <a:pt x="594" y="1102"/>
                </a:lnTo>
                <a:lnTo>
                  <a:pt x="586" y="1104"/>
                </a:lnTo>
                <a:lnTo>
                  <a:pt x="576" y="1105"/>
                </a:lnTo>
                <a:lnTo>
                  <a:pt x="533" y="1105"/>
                </a:lnTo>
                <a:lnTo>
                  <a:pt x="533" y="1105"/>
                </a:lnTo>
                <a:lnTo>
                  <a:pt x="523" y="1104"/>
                </a:lnTo>
                <a:lnTo>
                  <a:pt x="513" y="1102"/>
                </a:lnTo>
                <a:lnTo>
                  <a:pt x="506" y="1098"/>
                </a:lnTo>
                <a:lnTo>
                  <a:pt x="497" y="1093"/>
                </a:lnTo>
                <a:lnTo>
                  <a:pt x="491" y="1087"/>
                </a:lnTo>
                <a:lnTo>
                  <a:pt x="485" y="1079"/>
                </a:lnTo>
                <a:lnTo>
                  <a:pt x="481" y="1071"/>
                </a:lnTo>
                <a:lnTo>
                  <a:pt x="478" y="1062"/>
                </a:lnTo>
                <a:lnTo>
                  <a:pt x="456" y="1062"/>
                </a:lnTo>
                <a:lnTo>
                  <a:pt x="456" y="1062"/>
                </a:lnTo>
                <a:lnTo>
                  <a:pt x="448" y="1062"/>
                </a:lnTo>
                <a:lnTo>
                  <a:pt x="439" y="1060"/>
                </a:lnTo>
                <a:lnTo>
                  <a:pt x="431" y="1059"/>
                </a:lnTo>
                <a:lnTo>
                  <a:pt x="424" y="1055"/>
                </a:lnTo>
                <a:lnTo>
                  <a:pt x="416" y="1052"/>
                </a:lnTo>
                <a:lnTo>
                  <a:pt x="410" y="1048"/>
                </a:lnTo>
                <a:lnTo>
                  <a:pt x="403" y="1044"/>
                </a:lnTo>
                <a:lnTo>
                  <a:pt x="398" y="1038"/>
                </a:lnTo>
                <a:lnTo>
                  <a:pt x="393" y="1032"/>
                </a:lnTo>
                <a:lnTo>
                  <a:pt x="387" y="1025"/>
                </a:lnTo>
                <a:lnTo>
                  <a:pt x="383" y="1019"/>
                </a:lnTo>
                <a:lnTo>
                  <a:pt x="380" y="1012"/>
                </a:lnTo>
                <a:lnTo>
                  <a:pt x="378" y="1005"/>
                </a:lnTo>
                <a:lnTo>
                  <a:pt x="375" y="996"/>
                </a:lnTo>
                <a:lnTo>
                  <a:pt x="373" y="989"/>
                </a:lnTo>
                <a:lnTo>
                  <a:pt x="373" y="980"/>
                </a:lnTo>
                <a:lnTo>
                  <a:pt x="374" y="783"/>
                </a:lnTo>
                <a:lnTo>
                  <a:pt x="374" y="783"/>
                </a:lnTo>
                <a:lnTo>
                  <a:pt x="373" y="775"/>
                </a:lnTo>
                <a:lnTo>
                  <a:pt x="370" y="770"/>
                </a:lnTo>
                <a:lnTo>
                  <a:pt x="366" y="764"/>
                </a:lnTo>
                <a:lnTo>
                  <a:pt x="360" y="760"/>
                </a:lnTo>
                <a:lnTo>
                  <a:pt x="360" y="760"/>
                </a:lnTo>
                <a:lnTo>
                  <a:pt x="337" y="746"/>
                </a:lnTo>
                <a:lnTo>
                  <a:pt x="314" y="730"/>
                </a:lnTo>
                <a:lnTo>
                  <a:pt x="292" y="714"/>
                </a:lnTo>
                <a:lnTo>
                  <a:pt x="273" y="695"/>
                </a:lnTo>
                <a:lnTo>
                  <a:pt x="254" y="676"/>
                </a:lnTo>
                <a:lnTo>
                  <a:pt x="236" y="656"/>
                </a:lnTo>
                <a:lnTo>
                  <a:pt x="221" y="634"/>
                </a:lnTo>
                <a:lnTo>
                  <a:pt x="206" y="611"/>
                </a:lnTo>
                <a:lnTo>
                  <a:pt x="193" y="588"/>
                </a:lnTo>
                <a:lnTo>
                  <a:pt x="182" y="564"/>
                </a:lnTo>
                <a:lnTo>
                  <a:pt x="173" y="538"/>
                </a:lnTo>
                <a:lnTo>
                  <a:pt x="164" y="512"/>
                </a:lnTo>
                <a:lnTo>
                  <a:pt x="158" y="486"/>
                </a:lnTo>
                <a:lnTo>
                  <a:pt x="153" y="459"/>
                </a:lnTo>
                <a:lnTo>
                  <a:pt x="151" y="432"/>
                </a:lnTo>
                <a:lnTo>
                  <a:pt x="150" y="404"/>
                </a:lnTo>
                <a:lnTo>
                  <a:pt x="150" y="404"/>
                </a:lnTo>
                <a:lnTo>
                  <a:pt x="150" y="384"/>
                </a:lnTo>
                <a:lnTo>
                  <a:pt x="152" y="363"/>
                </a:lnTo>
                <a:lnTo>
                  <a:pt x="154" y="343"/>
                </a:lnTo>
                <a:lnTo>
                  <a:pt x="158" y="323"/>
                </a:lnTo>
                <a:lnTo>
                  <a:pt x="162" y="304"/>
                </a:lnTo>
                <a:lnTo>
                  <a:pt x="168" y="285"/>
                </a:lnTo>
                <a:lnTo>
                  <a:pt x="174" y="265"/>
                </a:lnTo>
                <a:lnTo>
                  <a:pt x="181" y="247"/>
                </a:lnTo>
                <a:lnTo>
                  <a:pt x="190" y="230"/>
                </a:lnTo>
                <a:lnTo>
                  <a:pt x="199" y="211"/>
                </a:lnTo>
                <a:lnTo>
                  <a:pt x="208" y="195"/>
                </a:lnTo>
                <a:lnTo>
                  <a:pt x="219" y="179"/>
                </a:lnTo>
                <a:lnTo>
                  <a:pt x="230" y="163"/>
                </a:lnTo>
                <a:lnTo>
                  <a:pt x="242" y="148"/>
                </a:lnTo>
                <a:lnTo>
                  <a:pt x="255" y="133"/>
                </a:lnTo>
                <a:lnTo>
                  <a:pt x="269" y="119"/>
                </a:lnTo>
                <a:lnTo>
                  <a:pt x="283" y="106"/>
                </a:lnTo>
                <a:lnTo>
                  <a:pt x="297" y="93"/>
                </a:lnTo>
                <a:lnTo>
                  <a:pt x="312" y="81"/>
                </a:lnTo>
                <a:lnTo>
                  <a:pt x="328" y="69"/>
                </a:lnTo>
                <a:lnTo>
                  <a:pt x="344" y="58"/>
                </a:lnTo>
                <a:lnTo>
                  <a:pt x="361" y="49"/>
                </a:lnTo>
                <a:lnTo>
                  <a:pt x="379" y="40"/>
                </a:lnTo>
                <a:lnTo>
                  <a:pt x="397" y="32"/>
                </a:lnTo>
                <a:lnTo>
                  <a:pt x="415" y="25"/>
                </a:lnTo>
                <a:lnTo>
                  <a:pt x="434" y="18"/>
                </a:lnTo>
                <a:lnTo>
                  <a:pt x="453" y="13"/>
                </a:lnTo>
                <a:lnTo>
                  <a:pt x="472" y="9"/>
                </a:lnTo>
                <a:lnTo>
                  <a:pt x="493" y="4"/>
                </a:lnTo>
                <a:lnTo>
                  <a:pt x="513" y="2"/>
                </a:lnTo>
                <a:lnTo>
                  <a:pt x="534" y="1"/>
                </a:lnTo>
                <a:lnTo>
                  <a:pt x="554" y="0"/>
                </a:lnTo>
                <a:lnTo>
                  <a:pt x="554" y="0"/>
                </a:lnTo>
                <a:lnTo>
                  <a:pt x="575" y="1"/>
                </a:lnTo>
                <a:lnTo>
                  <a:pt x="595" y="2"/>
                </a:lnTo>
                <a:lnTo>
                  <a:pt x="616" y="4"/>
                </a:lnTo>
                <a:lnTo>
                  <a:pt x="636" y="9"/>
                </a:lnTo>
                <a:lnTo>
                  <a:pt x="656" y="13"/>
                </a:lnTo>
                <a:lnTo>
                  <a:pt x="675" y="18"/>
                </a:lnTo>
                <a:lnTo>
                  <a:pt x="693" y="25"/>
                </a:lnTo>
                <a:lnTo>
                  <a:pt x="712" y="32"/>
                </a:lnTo>
                <a:lnTo>
                  <a:pt x="730" y="40"/>
                </a:lnTo>
                <a:lnTo>
                  <a:pt x="747" y="49"/>
                </a:lnTo>
                <a:lnTo>
                  <a:pt x="765" y="58"/>
                </a:lnTo>
                <a:lnTo>
                  <a:pt x="781" y="69"/>
                </a:lnTo>
                <a:lnTo>
                  <a:pt x="797" y="81"/>
                </a:lnTo>
                <a:lnTo>
                  <a:pt x="812" y="93"/>
                </a:lnTo>
                <a:lnTo>
                  <a:pt x="826" y="106"/>
                </a:lnTo>
                <a:lnTo>
                  <a:pt x="840" y="119"/>
                </a:lnTo>
                <a:lnTo>
                  <a:pt x="854" y="133"/>
                </a:lnTo>
                <a:lnTo>
                  <a:pt x="867" y="148"/>
                </a:lnTo>
                <a:lnTo>
                  <a:pt x="879" y="163"/>
                </a:lnTo>
                <a:lnTo>
                  <a:pt x="890" y="179"/>
                </a:lnTo>
                <a:lnTo>
                  <a:pt x="900" y="195"/>
                </a:lnTo>
                <a:lnTo>
                  <a:pt x="910" y="211"/>
                </a:lnTo>
                <a:lnTo>
                  <a:pt x="919" y="230"/>
                </a:lnTo>
                <a:lnTo>
                  <a:pt x="927" y="247"/>
                </a:lnTo>
                <a:lnTo>
                  <a:pt x="935" y="265"/>
                </a:lnTo>
                <a:lnTo>
                  <a:pt x="940" y="285"/>
                </a:lnTo>
                <a:lnTo>
                  <a:pt x="947" y="304"/>
                </a:lnTo>
                <a:lnTo>
                  <a:pt x="951" y="323"/>
                </a:lnTo>
                <a:lnTo>
                  <a:pt x="954" y="343"/>
                </a:lnTo>
                <a:lnTo>
                  <a:pt x="956" y="363"/>
                </a:lnTo>
                <a:lnTo>
                  <a:pt x="959" y="384"/>
                </a:lnTo>
                <a:lnTo>
                  <a:pt x="959" y="404"/>
                </a:lnTo>
                <a:lnTo>
                  <a:pt x="959" y="404"/>
                </a:lnTo>
                <a:lnTo>
                  <a:pt x="958" y="432"/>
                </a:lnTo>
                <a:lnTo>
                  <a:pt x="955" y="459"/>
                </a:lnTo>
                <a:lnTo>
                  <a:pt x="951" y="486"/>
                </a:lnTo>
                <a:lnTo>
                  <a:pt x="945" y="512"/>
                </a:lnTo>
                <a:lnTo>
                  <a:pt x="936" y="538"/>
                </a:lnTo>
                <a:lnTo>
                  <a:pt x="926" y="564"/>
                </a:lnTo>
                <a:lnTo>
                  <a:pt x="915" y="588"/>
                </a:lnTo>
                <a:lnTo>
                  <a:pt x="903" y="611"/>
                </a:lnTo>
                <a:lnTo>
                  <a:pt x="887" y="634"/>
                </a:lnTo>
                <a:lnTo>
                  <a:pt x="872" y="656"/>
                </a:lnTo>
                <a:lnTo>
                  <a:pt x="855" y="676"/>
                </a:lnTo>
                <a:lnTo>
                  <a:pt x="836" y="695"/>
                </a:lnTo>
                <a:lnTo>
                  <a:pt x="816" y="714"/>
                </a:lnTo>
                <a:lnTo>
                  <a:pt x="795" y="730"/>
                </a:lnTo>
                <a:lnTo>
                  <a:pt x="772" y="746"/>
                </a:lnTo>
                <a:lnTo>
                  <a:pt x="748" y="760"/>
                </a:lnTo>
                <a:lnTo>
                  <a:pt x="748" y="760"/>
                </a:lnTo>
                <a:lnTo>
                  <a:pt x="743" y="764"/>
                </a:lnTo>
                <a:lnTo>
                  <a:pt x="739" y="770"/>
                </a:lnTo>
                <a:lnTo>
                  <a:pt x="735" y="775"/>
                </a:lnTo>
                <a:lnTo>
                  <a:pt x="735" y="783"/>
                </a:lnTo>
                <a:lnTo>
                  <a:pt x="735" y="980"/>
                </a:lnTo>
                <a:lnTo>
                  <a:pt x="735" y="980"/>
                </a:lnTo>
                <a:lnTo>
                  <a:pt x="735" y="989"/>
                </a:lnTo>
                <a:lnTo>
                  <a:pt x="733" y="996"/>
                </a:lnTo>
                <a:lnTo>
                  <a:pt x="732" y="1005"/>
                </a:lnTo>
                <a:lnTo>
                  <a:pt x="729" y="1012"/>
                </a:lnTo>
                <a:lnTo>
                  <a:pt x="726" y="1019"/>
                </a:lnTo>
                <a:lnTo>
                  <a:pt x="721" y="1025"/>
                </a:lnTo>
                <a:lnTo>
                  <a:pt x="716" y="1032"/>
                </a:lnTo>
                <a:lnTo>
                  <a:pt x="711" y="1038"/>
                </a:lnTo>
                <a:lnTo>
                  <a:pt x="705" y="1044"/>
                </a:lnTo>
                <a:lnTo>
                  <a:pt x="699" y="1048"/>
                </a:lnTo>
                <a:lnTo>
                  <a:pt x="692" y="1052"/>
                </a:lnTo>
                <a:lnTo>
                  <a:pt x="685" y="1055"/>
                </a:lnTo>
                <a:lnTo>
                  <a:pt x="677" y="1059"/>
                </a:lnTo>
                <a:lnTo>
                  <a:pt x="670" y="1060"/>
                </a:lnTo>
                <a:lnTo>
                  <a:pt x="661" y="1062"/>
                </a:lnTo>
                <a:lnTo>
                  <a:pt x="652" y="1062"/>
                </a:lnTo>
                <a:lnTo>
                  <a:pt x="631" y="1062"/>
                </a:lnTo>
                <a:lnTo>
                  <a:pt x="631" y="1062"/>
                </a:lnTo>
                <a:close/>
                <a:moveTo>
                  <a:pt x="949" y="659"/>
                </a:moveTo>
                <a:lnTo>
                  <a:pt x="949" y="659"/>
                </a:lnTo>
                <a:lnTo>
                  <a:pt x="945" y="656"/>
                </a:lnTo>
                <a:lnTo>
                  <a:pt x="941" y="651"/>
                </a:lnTo>
                <a:lnTo>
                  <a:pt x="939" y="648"/>
                </a:lnTo>
                <a:lnTo>
                  <a:pt x="937" y="643"/>
                </a:lnTo>
                <a:lnTo>
                  <a:pt x="936" y="638"/>
                </a:lnTo>
                <a:lnTo>
                  <a:pt x="936" y="633"/>
                </a:lnTo>
                <a:lnTo>
                  <a:pt x="937" y="627"/>
                </a:lnTo>
                <a:lnTo>
                  <a:pt x="939" y="623"/>
                </a:lnTo>
                <a:lnTo>
                  <a:pt x="939" y="623"/>
                </a:lnTo>
                <a:lnTo>
                  <a:pt x="942" y="619"/>
                </a:lnTo>
                <a:lnTo>
                  <a:pt x="947" y="616"/>
                </a:lnTo>
                <a:lnTo>
                  <a:pt x="951" y="613"/>
                </a:lnTo>
                <a:lnTo>
                  <a:pt x="955" y="611"/>
                </a:lnTo>
                <a:lnTo>
                  <a:pt x="961" y="610"/>
                </a:lnTo>
                <a:lnTo>
                  <a:pt x="965" y="610"/>
                </a:lnTo>
                <a:lnTo>
                  <a:pt x="970" y="611"/>
                </a:lnTo>
                <a:lnTo>
                  <a:pt x="975" y="613"/>
                </a:lnTo>
                <a:lnTo>
                  <a:pt x="1024" y="643"/>
                </a:lnTo>
                <a:lnTo>
                  <a:pt x="1024" y="643"/>
                </a:lnTo>
                <a:lnTo>
                  <a:pt x="1029" y="646"/>
                </a:lnTo>
                <a:lnTo>
                  <a:pt x="1033" y="649"/>
                </a:lnTo>
                <a:lnTo>
                  <a:pt x="1035" y="653"/>
                </a:lnTo>
                <a:lnTo>
                  <a:pt x="1037" y="659"/>
                </a:lnTo>
                <a:lnTo>
                  <a:pt x="1037" y="663"/>
                </a:lnTo>
                <a:lnTo>
                  <a:pt x="1037" y="668"/>
                </a:lnTo>
                <a:lnTo>
                  <a:pt x="1036" y="673"/>
                </a:lnTo>
                <a:lnTo>
                  <a:pt x="1034" y="678"/>
                </a:lnTo>
                <a:lnTo>
                  <a:pt x="1034" y="678"/>
                </a:lnTo>
                <a:lnTo>
                  <a:pt x="1031" y="682"/>
                </a:lnTo>
                <a:lnTo>
                  <a:pt x="1028" y="686"/>
                </a:lnTo>
                <a:lnTo>
                  <a:pt x="1023" y="688"/>
                </a:lnTo>
                <a:lnTo>
                  <a:pt x="1019" y="690"/>
                </a:lnTo>
                <a:lnTo>
                  <a:pt x="1014" y="691"/>
                </a:lnTo>
                <a:lnTo>
                  <a:pt x="1008" y="691"/>
                </a:lnTo>
                <a:lnTo>
                  <a:pt x="1004" y="690"/>
                </a:lnTo>
                <a:lnTo>
                  <a:pt x="999" y="688"/>
                </a:lnTo>
                <a:lnTo>
                  <a:pt x="949" y="659"/>
                </a:lnTo>
                <a:lnTo>
                  <a:pt x="949" y="659"/>
                </a:lnTo>
                <a:close/>
                <a:moveTo>
                  <a:pt x="975" y="188"/>
                </a:moveTo>
                <a:lnTo>
                  <a:pt x="975" y="188"/>
                </a:lnTo>
                <a:lnTo>
                  <a:pt x="970" y="190"/>
                </a:lnTo>
                <a:lnTo>
                  <a:pt x="965" y="191"/>
                </a:lnTo>
                <a:lnTo>
                  <a:pt x="961" y="191"/>
                </a:lnTo>
                <a:lnTo>
                  <a:pt x="955" y="191"/>
                </a:lnTo>
                <a:lnTo>
                  <a:pt x="951" y="189"/>
                </a:lnTo>
                <a:lnTo>
                  <a:pt x="947" y="187"/>
                </a:lnTo>
                <a:lnTo>
                  <a:pt x="942" y="182"/>
                </a:lnTo>
                <a:lnTo>
                  <a:pt x="939" y="178"/>
                </a:lnTo>
                <a:lnTo>
                  <a:pt x="939" y="178"/>
                </a:lnTo>
                <a:lnTo>
                  <a:pt x="937" y="174"/>
                </a:lnTo>
                <a:lnTo>
                  <a:pt x="936" y="168"/>
                </a:lnTo>
                <a:lnTo>
                  <a:pt x="936" y="164"/>
                </a:lnTo>
                <a:lnTo>
                  <a:pt x="937" y="159"/>
                </a:lnTo>
                <a:lnTo>
                  <a:pt x="939" y="154"/>
                </a:lnTo>
                <a:lnTo>
                  <a:pt x="941" y="150"/>
                </a:lnTo>
                <a:lnTo>
                  <a:pt x="945" y="147"/>
                </a:lnTo>
                <a:lnTo>
                  <a:pt x="949" y="143"/>
                </a:lnTo>
                <a:lnTo>
                  <a:pt x="999" y="114"/>
                </a:lnTo>
                <a:lnTo>
                  <a:pt x="999" y="114"/>
                </a:lnTo>
                <a:lnTo>
                  <a:pt x="1004" y="112"/>
                </a:lnTo>
                <a:lnTo>
                  <a:pt x="1008" y="111"/>
                </a:lnTo>
                <a:lnTo>
                  <a:pt x="1014" y="111"/>
                </a:lnTo>
                <a:lnTo>
                  <a:pt x="1019" y="112"/>
                </a:lnTo>
                <a:lnTo>
                  <a:pt x="1023" y="113"/>
                </a:lnTo>
                <a:lnTo>
                  <a:pt x="1028" y="116"/>
                </a:lnTo>
                <a:lnTo>
                  <a:pt x="1031" y="120"/>
                </a:lnTo>
                <a:lnTo>
                  <a:pt x="1034" y="124"/>
                </a:lnTo>
                <a:lnTo>
                  <a:pt x="1034" y="124"/>
                </a:lnTo>
                <a:lnTo>
                  <a:pt x="1036" y="128"/>
                </a:lnTo>
                <a:lnTo>
                  <a:pt x="1037" y="134"/>
                </a:lnTo>
                <a:lnTo>
                  <a:pt x="1037" y="138"/>
                </a:lnTo>
                <a:lnTo>
                  <a:pt x="1037" y="143"/>
                </a:lnTo>
                <a:lnTo>
                  <a:pt x="1035" y="148"/>
                </a:lnTo>
                <a:lnTo>
                  <a:pt x="1033" y="152"/>
                </a:lnTo>
                <a:lnTo>
                  <a:pt x="1029" y="156"/>
                </a:lnTo>
                <a:lnTo>
                  <a:pt x="1024" y="159"/>
                </a:lnTo>
                <a:lnTo>
                  <a:pt x="975" y="188"/>
                </a:lnTo>
                <a:lnTo>
                  <a:pt x="975" y="188"/>
                </a:lnTo>
                <a:close/>
                <a:moveTo>
                  <a:pt x="1025" y="427"/>
                </a:moveTo>
                <a:lnTo>
                  <a:pt x="1025" y="427"/>
                </a:lnTo>
                <a:lnTo>
                  <a:pt x="1020" y="426"/>
                </a:lnTo>
                <a:lnTo>
                  <a:pt x="1015" y="425"/>
                </a:lnTo>
                <a:lnTo>
                  <a:pt x="1010" y="423"/>
                </a:lnTo>
                <a:lnTo>
                  <a:pt x="1007" y="419"/>
                </a:lnTo>
                <a:lnTo>
                  <a:pt x="1004" y="415"/>
                </a:lnTo>
                <a:lnTo>
                  <a:pt x="1002" y="411"/>
                </a:lnTo>
                <a:lnTo>
                  <a:pt x="1000" y="406"/>
                </a:lnTo>
                <a:lnTo>
                  <a:pt x="1000" y="401"/>
                </a:lnTo>
                <a:lnTo>
                  <a:pt x="1000" y="401"/>
                </a:lnTo>
                <a:lnTo>
                  <a:pt x="1000" y="396"/>
                </a:lnTo>
                <a:lnTo>
                  <a:pt x="1002" y="390"/>
                </a:lnTo>
                <a:lnTo>
                  <a:pt x="1004" y="386"/>
                </a:lnTo>
                <a:lnTo>
                  <a:pt x="1007" y="383"/>
                </a:lnTo>
                <a:lnTo>
                  <a:pt x="1010" y="380"/>
                </a:lnTo>
                <a:lnTo>
                  <a:pt x="1015" y="377"/>
                </a:lnTo>
                <a:lnTo>
                  <a:pt x="1020" y="375"/>
                </a:lnTo>
                <a:lnTo>
                  <a:pt x="1025" y="375"/>
                </a:lnTo>
                <a:lnTo>
                  <a:pt x="1083" y="375"/>
                </a:lnTo>
                <a:lnTo>
                  <a:pt x="1083" y="375"/>
                </a:lnTo>
                <a:lnTo>
                  <a:pt x="1088" y="375"/>
                </a:lnTo>
                <a:lnTo>
                  <a:pt x="1092" y="377"/>
                </a:lnTo>
                <a:lnTo>
                  <a:pt x="1097" y="380"/>
                </a:lnTo>
                <a:lnTo>
                  <a:pt x="1101" y="383"/>
                </a:lnTo>
                <a:lnTo>
                  <a:pt x="1104" y="386"/>
                </a:lnTo>
                <a:lnTo>
                  <a:pt x="1106" y="390"/>
                </a:lnTo>
                <a:lnTo>
                  <a:pt x="1108" y="396"/>
                </a:lnTo>
                <a:lnTo>
                  <a:pt x="1108" y="401"/>
                </a:lnTo>
                <a:lnTo>
                  <a:pt x="1108" y="401"/>
                </a:lnTo>
                <a:lnTo>
                  <a:pt x="1108" y="406"/>
                </a:lnTo>
                <a:lnTo>
                  <a:pt x="1106" y="411"/>
                </a:lnTo>
                <a:lnTo>
                  <a:pt x="1104" y="415"/>
                </a:lnTo>
                <a:lnTo>
                  <a:pt x="1101" y="419"/>
                </a:lnTo>
                <a:lnTo>
                  <a:pt x="1097" y="423"/>
                </a:lnTo>
                <a:lnTo>
                  <a:pt x="1092" y="425"/>
                </a:lnTo>
                <a:lnTo>
                  <a:pt x="1088" y="426"/>
                </a:lnTo>
                <a:lnTo>
                  <a:pt x="1083" y="427"/>
                </a:lnTo>
                <a:lnTo>
                  <a:pt x="1025" y="427"/>
                </a:lnTo>
                <a:lnTo>
                  <a:pt x="1025" y="427"/>
                </a:lnTo>
                <a:close/>
                <a:moveTo>
                  <a:pt x="160" y="143"/>
                </a:moveTo>
                <a:lnTo>
                  <a:pt x="160" y="143"/>
                </a:lnTo>
                <a:lnTo>
                  <a:pt x="164" y="147"/>
                </a:lnTo>
                <a:lnTo>
                  <a:pt x="167" y="150"/>
                </a:lnTo>
                <a:lnTo>
                  <a:pt x="169" y="154"/>
                </a:lnTo>
                <a:lnTo>
                  <a:pt x="172" y="159"/>
                </a:lnTo>
                <a:lnTo>
                  <a:pt x="173" y="164"/>
                </a:lnTo>
                <a:lnTo>
                  <a:pt x="173" y="168"/>
                </a:lnTo>
                <a:lnTo>
                  <a:pt x="172" y="174"/>
                </a:lnTo>
                <a:lnTo>
                  <a:pt x="169" y="178"/>
                </a:lnTo>
                <a:lnTo>
                  <a:pt x="169" y="178"/>
                </a:lnTo>
                <a:lnTo>
                  <a:pt x="166" y="182"/>
                </a:lnTo>
                <a:lnTo>
                  <a:pt x="162" y="187"/>
                </a:lnTo>
                <a:lnTo>
                  <a:pt x="158" y="189"/>
                </a:lnTo>
                <a:lnTo>
                  <a:pt x="153" y="191"/>
                </a:lnTo>
                <a:lnTo>
                  <a:pt x="148" y="191"/>
                </a:lnTo>
                <a:lnTo>
                  <a:pt x="144" y="191"/>
                </a:lnTo>
                <a:lnTo>
                  <a:pt x="138" y="190"/>
                </a:lnTo>
                <a:lnTo>
                  <a:pt x="134" y="188"/>
                </a:lnTo>
                <a:lnTo>
                  <a:pt x="84" y="159"/>
                </a:lnTo>
                <a:lnTo>
                  <a:pt x="84" y="159"/>
                </a:lnTo>
                <a:lnTo>
                  <a:pt x="80" y="156"/>
                </a:lnTo>
                <a:lnTo>
                  <a:pt x="76" y="152"/>
                </a:lnTo>
                <a:lnTo>
                  <a:pt x="74" y="148"/>
                </a:lnTo>
                <a:lnTo>
                  <a:pt x="71" y="143"/>
                </a:lnTo>
                <a:lnTo>
                  <a:pt x="71" y="138"/>
                </a:lnTo>
                <a:lnTo>
                  <a:pt x="71" y="134"/>
                </a:lnTo>
                <a:lnTo>
                  <a:pt x="72" y="128"/>
                </a:lnTo>
                <a:lnTo>
                  <a:pt x="75" y="124"/>
                </a:lnTo>
                <a:lnTo>
                  <a:pt x="75" y="124"/>
                </a:lnTo>
                <a:lnTo>
                  <a:pt x="78" y="120"/>
                </a:lnTo>
                <a:lnTo>
                  <a:pt x="81" y="116"/>
                </a:lnTo>
                <a:lnTo>
                  <a:pt x="85" y="113"/>
                </a:lnTo>
                <a:lnTo>
                  <a:pt x="90" y="112"/>
                </a:lnTo>
                <a:lnTo>
                  <a:pt x="95" y="111"/>
                </a:lnTo>
                <a:lnTo>
                  <a:pt x="100" y="111"/>
                </a:lnTo>
                <a:lnTo>
                  <a:pt x="105" y="112"/>
                </a:lnTo>
                <a:lnTo>
                  <a:pt x="110" y="114"/>
                </a:lnTo>
                <a:lnTo>
                  <a:pt x="160" y="143"/>
                </a:lnTo>
                <a:lnTo>
                  <a:pt x="160" y="143"/>
                </a:lnTo>
                <a:close/>
                <a:moveTo>
                  <a:pt x="134" y="613"/>
                </a:moveTo>
                <a:lnTo>
                  <a:pt x="134" y="613"/>
                </a:lnTo>
                <a:lnTo>
                  <a:pt x="138" y="611"/>
                </a:lnTo>
                <a:lnTo>
                  <a:pt x="144" y="610"/>
                </a:lnTo>
                <a:lnTo>
                  <a:pt x="148" y="610"/>
                </a:lnTo>
                <a:lnTo>
                  <a:pt x="153" y="611"/>
                </a:lnTo>
                <a:lnTo>
                  <a:pt x="158" y="613"/>
                </a:lnTo>
                <a:lnTo>
                  <a:pt x="162" y="616"/>
                </a:lnTo>
                <a:lnTo>
                  <a:pt x="166" y="619"/>
                </a:lnTo>
                <a:lnTo>
                  <a:pt x="169" y="623"/>
                </a:lnTo>
                <a:lnTo>
                  <a:pt x="169" y="623"/>
                </a:lnTo>
                <a:lnTo>
                  <a:pt x="172" y="627"/>
                </a:lnTo>
                <a:lnTo>
                  <a:pt x="173" y="633"/>
                </a:lnTo>
                <a:lnTo>
                  <a:pt x="173" y="638"/>
                </a:lnTo>
                <a:lnTo>
                  <a:pt x="172" y="643"/>
                </a:lnTo>
                <a:lnTo>
                  <a:pt x="169" y="648"/>
                </a:lnTo>
                <a:lnTo>
                  <a:pt x="167" y="651"/>
                </a:lnTo>
                <a:lnTo>
                  <a:pt x="164" y="656"/>
                </a:lnTo>
                <a:lnTo>
                  <a:pt x="160" y="659"/>
                </a:lnTo>
                <a:lnTo>
                  <a:pt x="110" y="688"/>
                </a:lnTo>
                <a:lnTo>
                  <a:pt x="110" y="688"/>
                </a:lnTo>
                <a:lnTo>
                  <a:pt x="105" y="690"/>
                </a:lnTo>
                <a:lnTo>
                  <a:pt x="100" y="691"/>
                </a:lnTo>
                <a:lnTo>
                  <a:pt x="95" y="691"/>
                </a:lnTo>
                <a:lnTo>
                  <a:pt x="90" y="690"/>
                </a:lnTo>
                <a:lnTo>
                  <a:pt x="85" y="688"/>
                </a:lnTo>
                <a:lnTo>
                  <a:pt x="81" y="686"/>
                </a:lnTo>
                <a:lnTo>
                  <a:pt x="78" y="682"/>
                </a:lnTo>
                <a:lnTo>
                  <a:pt x="75" y="678"/>
                </a:lnTo>
                <a:lnTo>
                  <a:pt x="75" y="678"/>
                </a:lnTo>
                <a:lnTo>
                  <a:pt x="72" y="673"/>
                </a:lnTo>
                <a:lnTo>
                  <a:pt x="71" y="668"/>
                </a:lnTo>
                <a:lnTo>
                  <a:pt x="71" y="663"/>
                </a:lnTo>
                <a:lnTo>
                  <a:pt x="71" y="659"/>
                </a:lnTo>
                <a:lnTo>
                  <a:pt x="74" y="653"/>
                </a:lnTo>
                <a:lnTo>
                  <a:pt x="76" y="649"/>
                </a:lnTo>
                <a:lnTo>
                  <a:pt x="80" y="646"/>
                </a:lnTo>
                <a:lnTo>
                  <a:pt x="84" y="643"/>
                </a:lnTo>
                <a:lnTo>
                  <a:pt x="134" y="613"/>
                </a:lnTo>
                <a:lnTo>
                  <a:pt x="134" y="613"/>
                </a:lnTo>
                <a:close/>
                <a:moveTo>
                  <a:pt x="83" y="375"/>
                </a:moveTo>
                <a:lnTo>
                  <a:pt x="83" y="375"/>
                </a:lnTo>
                <a:lnTo>
                  <a:pt x="89" y="375"/>
                </a:lnTo>
                <a:lnTo>
                  <a:pt x="94" y="377"/>
                </a:lnTo>
                <a:lnTo>
                  <a:pt x="98" y="380"/>
                </a:lnTo>
                <a:lnTo>
                  <a:pt x="102" y="383"/>
                </a:lnTo>
                <a:lnTo>
                  <a:pt x="105" y="386"/>
                </a:lnTo>
                <a:lnTo>
                  <a:pt x="107" y="390"/>
                </a:lnTo>
                <a:lnTo>
                  <a:pt x="109" y="396"/>
                </a:lnTo>
                <a:lnTo>
                  <a:pt x="109" y="401"/>
                </a:lnTo>
                <a:lnTo>
                  <a:pt x="109" y="401"/>
                </a:lnTo>
                <a:lnTo>
                  <a:pt x="109" y="406"/>
                </a:lnTo>
                <a:lnTo>
                  <a:pt x="107" y="411"/>
                </a:lnTo>
                <a:lnTo>
                  <a:pt x="105" y="415"/>
                </a:lnTo>
                <a:lnTo>
                  <a:pt x="102" y="419"/>
                </a:lnTo>
                <a:lnTo>
                  <a:pt x="98" y="423"/>
                </a:lnTo>
                <a:lnTo>
                  <a:pt x="94" y="425"/>
                </a:lnTo>
                <a:lnTo>
                  <a:pt x="89" y="426"/>
                </a:lnTo>
                <a:lnTo>
                  <a:pt x="83" y="427"/>
                </a:lnTo>
                <a:lnTo>
                  <a:pt x="26" y="427"/>
                </a:lnTo>
                <a:lnTo>
                  <a:pt x="26" y="427"/>
                </a:lnTo>
                <a:lnTo>
                  <a:pt x="21" y="426"/>
                </a:lnTo>
                <a:lnTo>
                  <a:pt x="16" y="425"/>
                </a:lnTo>
                <a:lnTo>
                  <a:pt x="12" y="423"/>
                </a:lnTo>
                <a:lnTo>
                  <a:pt x="8" y="419"/>
                </a:lnTo>
                <a:lnTo>
                  <a:pt x="5" y="415"/>
                </a:lnTo>
                <a:lnTo>
                  <a:pt x="2" y="411"/>
                </a:lnTo>
                <a:lnTo>
                  <a:pt x="0" y="406"/>
                </a:lnTo>
                <a:lnTo>
                  <a:pt x="0" y="401"/>
                </a:lnTo>
                <a:lnTo>
                  <a:pt x="0" y="401"/>
                </a:lnTo>
                <a:lnTo>
                  <a:pt x="0" y="396"/>
                </a:lnTo>
                <a:lnTo>
                  <a:pt x="2" y="390"/>
                </a:lnTo>
                <a:lnTo>
                  <a:pt x="5" y="386"/>
                </a:lnTo>
                <a:lnTo>
                  <a:pt x="8" y="383"/>
                </a:lnTo>
                <a:lnTo>
                  <a:pt x="12" y="380"/>
                </a:lnTo>
                <a:lnTo>
                  <a:pt x="16" y="377"/>
                </a:lnTo>
                <a:lnTo>
                  <a:pt x="21" y="375"/>
                </a:lnTo>
                <a:lnTo>
                  <a:pt x="26" y="375"/>
                </a:lnTo>
                <a:lnTo>
                  <a:pt x="83" y="375"/>
                </a:lnTo>
                <a:lnTo>
                  <a:pt x="83" y="375"/>
                </a:lnTo>
                <a:close/>
                <a:moveTo>
                  <a:pt x="359" y="286"/>
                </a:moveTo>
                <a:lnTo>
                  <a:pt x="359" y="286"/>
                </a:lnTo>
                <a:lnTo>
                  <a:pt x="359" y="280"/>
                </a:lnTo>
                <a:lnTo>
                  <a:pt x="359" y="276"/>
                </a:lnTo>
                <a:lnTo>
                  <a:pt x="360" y="271"/>
                </a:lnTo>
                <a:lnTo>
                  <a:pt x="361" y="266"/>
                </a:lnTo>
                <a:lnTo>
                  <a:pt x="365" y="262"/>
                </a:lnTo>
                <a:lnTo>
                  <a:pt x="368" y="259"/>
                </a:lnTo>
                <a:lnTo>
                  <a:pt x="372" y="256"/>
                </a:lnTo>
                <a:lnTo>
                  <a:pt x="378" y="253"/>
                </a:lnTo>
                <a:lnTo>
                  <a:pt x="378" y="253"/>
                </a:lnTo>
                <a:lnTo>
                  <a:pt x="383" y="253"/>
                </a:lnTo>
                <a:lnTo>
                  <a:pt x="387" y="253"/>
                </a:lnTo>
                <a:lnTo>
                  <a:pt x="393" y="254"/>
                </a:lnTo>
                <a:lnTo>
                  <a:pt x="397" y="256"/>
                </a:lnTo>
                <a:lnTo>
                  <a:pt x="401" y="259"/>
                </a:lnTo>
                <a:lnTo>
                  <a:pt x="404" y="262"/>
                </a:lnTo>
                <a:lnTo>
                  <a:pt x="408" y="266"/>
                </a:lnTo>
                <a:lnTo>
                  <a:pt x="409" y="272"/>
                </a:lnTo>
                <a:lnTo>
                  <a:pt x="424" y="322"/>
                </a:lnTo>
                <a:lnTo>
                  <a:pt x="424" y="322"/>
                </a:lnTo>
                <a:lnTo>
                  <a:pt x="451" y="313"/>
                </a:lnTo>
                <a:lnTo>
                  <a:pt x="479" y="306"/>
                </a:lnTo>
                <a:lnTo>
                  <a:pt x="479" y="306"/>
                </a:lnTo>
                <a:lnTo>
                  <a:pt x="480" y="305"/>
                </a:lnTo>
                <a:lnTo>
                  <a:pt x="480" y="305"/>
                </a:lnTo>
                <a:lnTo>
                  <a:pt x="504" y="301"/>
                </a:lnTo>
                <a:lnTo>
                  <a:pt x="528" y="299"/>
                </a:lnTo>
                <a:lnTo>
                  <a:pt x="528" y="260"/>
                </a:lnTo>
                <a:lnTo>
                  <a:pt x="528" y="260"/>
                </a:lnTo>
                <a:lnTo>
                  <a:pt x="528" y="254"/>
                </a:lnTo>
                <a:lnTo>
                  <a:pt x="531" y="249"/>
                </a:lnTo>
                <a:lnTo>
                  <a:pt x="533" y="245"/>
                </a:lnTo>
                <a:lnTo>
                  <a:pt x="536" y="242"/>
                </a:lnTo>
                <a:lnTo>
                  <a:pt x="540" y="238"/>
                </a:lnTo>
                <a:lnTo>
                  <a:pt x="545" y="236"/>
                </a:lnTo>
                <a:lnTo>
                  <a:pt x="549" y="234"/>
                </a:lnTo>
                <a:lnTo>
                  <a:pt x="554" y="234"/>
                </a:lnTo>
                <a:lnTo>
                  <a:pt x="554" y="234"/>
                </a:lnTo>
                <a:lnTo>
                  <a:pt x="560" y="234"/>
                </a:lnTo>
                <a:lnTo>
                  <a:pt x="564" y="236"/>
                </a:lnTo>
                <a:lnTo>
                  <a:pt x="568" y="238"/>
                </a:lnTo>
                <a:lnTo>
                  <a:pt x="573" y="242"/>
                </a:lnTo>
                <a:lnTo>
                  <a:pt x="576" y="245"/>
                </a:lnTo>
                <a:lnTo>
                  <a:pt x="578" y="249"/>
                </a:lnTo>
                <a:lnTo>
                  <a:pt x="579" y="254"/>
                </a:lnTo>
                <a:lnTo>
                  <a:pt x="580" y="260"/>
                </a:lnTo>
                <a:lnTo>
                  <a:pt x="580" y="299"/>
                </a:lnTo>
                <a:lnTo>
                  <a:pt x="580" y="299"/>
                </a:lnTo>
                <a:lnTo>
                  <a:pt x="605" y="301"/>
                </a:lnTo>
                <a:lnTo>
                  <a:pt x="630" y="306"/>
                </a:lnTo>
                <a:lnTo>
                  <a:pt x="630" y="306"/>
                </a:lnTo>
                <a:lnTo>
                  <a:pt x="630" y="306"/>
                </a:lnTo>
                <a:lnTo>
                  <a:pt x="630" y="306"/>
                </a:lnTo>
                <a:lnTo>
                  <a:pt x="658" y="313"/>
                </a:lnTo>
                <a:lnTo>
                  <a:pt x="685" y="322"/>
                </a:lnTo>
                <a:lnTo>
                  <a:pt x="700" y="272"/>
                </a:lnTo>
                <a:lnTo>
                  <a:pt x="700" y="272"/>
                </a:lnTo>
                <a:lnTo>
                  <a:pt x="701" y="266"/>
                </a:lnTo>
                <a:lnTo>
                  <a:pt x="704" y="262"/>
                </a:lnTo>
                <a:lnTo>
                  <a:pt x="707" y="259"/>
                </a:lnTo>
                <a:lnTo>
                  <a:pt x="712" y="256"/>
                </a:lnTo>
                <a:lnTo>
                  <a:pt x="716" y="254"/>
                </a:lnTo>
                <a:lnTo>
                  <a:pt x="721" y="253"/>
                </a:lnTo>
                <a:lnTo>
                  <a:pt x="726" y="253"/>
                </a:lnTo>
                <a:lnTo>
                  <a:pt x="731" y="253"/>
                </a:lnTo>
                <a:lnTo>
                  <a:pt x="731" y="253"/>
                </a:lnTo>
                <a:lnTo>
                  <a:pt x="737" y="256"/>
                </a:lnTo>
                <a:lnTo>
                  <a:pt x="741" y="259"/>
                </a:lnTo>
                <a:lnTo>
                  <a:pt x="744" y="262"/>
                </a:lnTo>
                <a:lnTo>
                  <a:pt x="746" y="266"/>
                </a:lnTo>
                <a:lnTo>
                  <a:pt x="748" y="271"/>
                </a:lnTo>
                <a:lnTo>
                  <a:pt x="749" y="276"/>
                </a:lnTo>
                <a:lnTo>
                  <a:pt x="749" y="280"/>
                </a:lnTo>
                <a:lnTo>
                  <a:pt x="748" y="286"/>
                </a:lnTo>
                <a:lnTo>
                  <a:pt x="655" y="610"/>
                </a:lnTo>
                <a:lnTo>
                  <a:pt x="655" y="610"/>
                </a:lnTo>
                <a:lnTo>
                  <a:pt x="652" y="616"/>
                </a:lnTo>
                <a:lnTo>
                  <a:pt x="649" y="620"/>
                </a:lnTo>
                <a:lnTo>
                  <a:pt x="646" y="623"/>
                </a:lnTo>
                <a:lnTo>
                  <a:pt x="642" y="626"/>
                </a:lnTo>
                <a:lnTo>
                  <a:pt x="637" y="627"/>
                </a:lnTo>
                <a:lnTo>
                  <a:pt x="632" y="629"/>
                </a:lnTo>
                <a:lnTo>
                  <a:pt x="628" y="630"/>
                </a:lnTo>
                <a:lnTo>
                  <a:pt x="622" y="629"/>
                </a:lnTo>
                <a:lnTo>
                  <a:pt x="622" y="629"/>
                </a:lnTo>
                <a:lnTo>
                  <a:pt x="617" y="626"/>
                </a:lnTo>
                <a:lnTo>
                  <a:pt x="613" y="623"/>
                </a:lnTo>
                <a:lnTo>
                  <a:pt x="609" y="620"/>
                </a:lnTo>
                <a:lnTo>
                  <a:pt x="607" y="616"/>
                </a:lnTo>
                <a:lnTo>
                  <a:pt x="605" y="611"/>
                </a:lnTo>
                <a:lnTo>
                  <a:pt x="604" y="607"/>
                </a:lnTo>
                <a:lnTo>
                  <a:pt x="604" y="602"/>
                </a:lnTo>
                <a:lnTo>
                  <a:pt x="605" y="596"/>
                </a:lnTo>
                <a:lnTo>
                  <a:pt x="670" y="372"/>
                </a:lnTo>
                <a:lnTo>
                  <a:pt x="670" y="372"/>
                </a:lnTo>
                <a:lnTo>
                  <a:pt x="645" y="363"/>
                </a:lnTo>
                <a:lnTo>
                  <a:pt x="619" y="356"/>
                </a:lnTo>
                <a:lnTo>
                  <a:pt x="619" y="356"/>
                </a:lnTo>
                <a:lnTo>
                  <a:pt x="619" y="356"/>
                </a:lnTo>
                <a:lnTo>
                  <a:pt x="600" y="353"/>
                </a:lnTo>
                <a:lnTo>
                  <a:pt x="580" y="350"/>
                </a:lnTo>
                <a:lnTo>
                  <a:pt x="580" y="414"/>
                </a:lnTo>
                <a:lnTo>
                  <a:pt x="580" y="414"/>
                </a:lnTo>
                <a:lnTo>
                  <a:pt x="579" y="418"/>
                </a:lnTo>
                <a:lnTo>
                  <a:pt x="578" y="424"/>
                </a:lnTo>
                <a:lnTo>
                  <a:pt x="576" y="428"/>
                </a:lnTo>
                <a:lnTo>
                  <a:pt x="573" y="431"/>
                </a:lnTo>
                <a:lnTo>
                  <a:pt x="568" y="434"/>
                </a:lnTo>
                <a:lnTo>
                  <a:pt x="564" y="438"/>
                </a:lnTo>
                <a:lnTo>
                  <a:pt x="560" y="439"/>
                </a:lnTo>
                <a:lnTo>
                  <a:pt x="554" y="440"/>
                </a:lnTo>
                <a:lnTo>
                  <a:pt x="554" y="440"/>
                </a:lnTo>
                <a:lnTo>
                  <a:pt x="549" y="439"/>
                </a:lnTo>
                <a:lnTo>
                  <a:pt x="545" y="438"/>
                </a:lnTo>
                <a:lnTo>
                  <a:pt x="540" y="434"/>
                </a:lnTo>
                <a:lnTo>
                  <a:pt x="536" y="431"/>
                </a:lnTo>
                <a:lnTo>
                  <a:pt x="533" y="428"/>
                </a:lnTo>
                <a:lnTo>
                  <a:pt x="531" y="424"/>
                </a:lnTo>
                <a:lnTo>
                  <a:pt x="528" y="418"/>
                </a:lnTo>
                <a:lnTo>
                  <a:pt x="528" y="414"/>
                </a:lnTo>
                <a:lnTo>
                  <a:pt x="528" y="350"/>
                </a:lnTo>
                <a:lnTo>
                  <a:pt x="528" y="350"/>
                </a:lnTo>
                <a:lnTo>
                  <a:pt x="509" y="353"/>
                </a:lnTo>
                <a:lnTo>
                  <a:pt x="491" y="356"/>
                </a:lnTo>
                <a:lnTo>
                  <a:pt x="491" y="356"/>
                </a:lnTo>
                <a:lnTo>
                  <a:pt x="490" y="356"/>
                </a:lnTo>
                <a:lnTo>
                  <a:pt x="490" y="356"/>
                </a:lnTo>
                <a:lnTo>
                  <a:pt x="464" y="363"/>
                </a:lnTo>
                <a:lnTo>
                  <a:pt x="439" y="372"/>
                </a:lnTo>
                <a:lnTo>
                  <a:pt x="504" y="596"/>
                </a:lnTo>
                <a:lnTo>
                  <a:pt x="504" y="596"/>
                </a:lnTo>
                <a:lnTo>
                  <a:pt x="505" y="602"/>
                </a:lnTo>
                <a:lnTo>
                  <a:pt x="505" y="607"/>
                </a:lnTo>
                <a:lnTo>
                  <a:pt x="504" y="611"/>
                </a:lnTo>
                <a:lnTo>
                  <a:pt x="502" y="616"/>
                </a:lnTo>
                <a:lnTo>
                  <a:pt x="499" y="620"/>
                </a:lnTo>
                <a:lnTo>
                  <a:pt x="495" y="623"/>
                </a:lnTo>
                <a:lnTo>
                  <a:pt x="492" y="626"/>
                </a:lnTo>
                <a:lnTo>
                  <a:pt x="486" y="629"/>
                </a:lnTo>
                <a:lnTo>
                  <a:pt x="486" y="629"/>
                </a:lnTo>
                <a:lnTo>
                  <a:pt x="481" y="630"/>
                </a:lnTo>
                <a:lnTo>
                  <a:pt x="477" y="629"/>
                </a:lnTo>
                <a:lnTo>
                  <a:pt x="471" y="627"/>
                </a:lnTo>
                <a:lnTo>
                  <a:pt x="467" y="626"/>
                </a:lnTo>
                <a:lnTo>
                  <a:pt x="463" y="623"/>
                </a:lnTo>
                <a:lnTo>
                  <a:pt x="459" y="620"/>
                </a:lnTo>
                <a:lnTo>
                  <a:pt x="456" y="616"/>
                </a:lnTo>
                <a:lnTo>
                  <a:pt x="454" y="610"/>
                </a:lnTo>
                <a:lnTo>
                  <a:pt x="359" y="286"/>
                </a:lnTo>
                <a:lnTo>
                  <a:pt x="359" y="2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ko-KR" altLang="en-US" sz="2400" dirty="0">
              <a:solidFill>
                <a:schemeClr val="tx2"/>
              </a:solidFill>
              <a:latin typeface="造字工房朗宋（非商用）常规体" pitchFamily="2" charset="-122"/>
            </a:endParaRPr>
          </a:p>
        </p:txBody>
      </p:sp>
      <p:sp>
        <p:nvSpPr>
          <p:cNvPr id="142" name="Freeform 32">
            <a:extLst>
              <a:ext uri="{FF2B5EF4-FFF2-40B4-BE49-F238E27FC236}">
                <a16:creationId xmlns:a16="http://schemas.microsoft.com/office/drawing/2014/main" id="{11688934-33CA-4339-8D46-62597373AE6B}"/>
              </a:ext>
            </a:extLst>
          </p:cNvPr>
          <p:cNvSpPr>
            <a:spLocks noEditPoints="1"/>
          </p:cNvSpPr>
          <p:nvPr/>
        </p:nvSpPr>
        <p:spPr bwMode="auto">
          <a:xfrm>
            <a:off x="7488959" y="2995698"/>
            <a:ext cx="685236" cy="685236"/>
          </a:xfrm>
          <a:custGeom>
            <a:avLst/>
            <a:gdLst>
              <a:gd name="T0" fmla="*/ 1040 w 1104"/>
              <a:gd name="T1" fmla="*/ 3 h 1104"/>
              <a:gd name="T2" fmla="*/ 800 w 1104"/>
              <a:gd name="T3" fmla="*/ 51 h 1104"/>
              <a:gd name="T4" fmla="*/ 817 w 1104"/>
              <a:gd name="T5" fmla="*/ 333 h 1104"/>
              <a:gd name="T6" fmla="*/ 1001 w 1104"/>
              <a:gd name="T7" fmla="*/ 207 h 1104"/>
              <a:gd name="T8" fmla="*/ 1048 w 1104"/>
              <a:gd name="T9" fmla="*/ 372 h 1104"/>
              <a:gd name="T10" fmla="*/ 695 w 1104"/>
              <a:gd name="T11" fmla="*/ 383 h 1104"/>
              <a:gd name="T12" fmla="*/ 673 w 1104"/>
              <a:gd name="T13" fmla="*/ 372 h 1104"/>
              <a:gd name="T14" fmla="*/ 670 w 1104"/>
              <a:gd name="T15" fmla="*/ 20 h 1104"/>
              <a:gd name="T16" fmla="*/ 689 w 1104"/>
              <a:gd name="T17" fmla="*/ 1 h 1104"/>
              <a:gd name="T18" fmla="*/ 332 w 1104"/>
              <a:gd name="T19" fmla="*/ 1063 h 1104"/>
              <a:gd name="T20" fmla="*/ 288 w 1104"/>
              <a:gd name="T21" fmla="*/ 1102 h 1104"/>
              <a:gd name="T22" fmla="*/ 239 w 1104"/>
              <a:gd name="T23" fmla="*/ 1093 h 1104"/>
              <a:gd name="T24" fmla="*/ 219 w 1104"/>
              <a:gd name="T25" fmla="*/ 1081 h 1104"/>
              <a:gd name="T26" fmla="*/ 201 w 1104"/>
              <a:gd name="T27" fmla="*/ 1093 h 1104"/>
              <a:gd name="T28" fmla="*/ 151 w 1104"/>
              <a:gd name="T29" fmla="*/ 1102 h 1104"/>
              <a:gd name="T30" fmla="*/ 107 w 1104"/>
              <a:gd name="T31" fmla="*/ 1063 h 1104"/>
              <a:gd name="T32" fmla="*/ 61 w 1104"/>
              <a:gd name="T33" fmla="*/ 690 h 1104"/>
              <a:gd name="T34" fmla="*/ 20 w 1104"/>
              <a:gd name="T35" fmla="*/ 650 h 1104"/>
              <a:gd name="T36" fmla="*/ 2 w 1104"/>
              <a:gd name="T37" fmla="*/ 471 h 1104"/>
              <a:gd name="T38" fmla="*/ 25 w 1104"/>
              <a:gd name="T39" fmla="*/ 331 h 1104"/>
              <a:gd name="T40" fmla="*/ 156 w 1104"/>
              <a:gd name="T41" fmla="*/ 300 h 1104"/>
              <a:gd name="T42" fmla="*/ 219 w 1104"/>
              <a:gd name="T43" fmla="*/ 380 h 1104"/>
              <a:gd name="T44" fmla="*/ 284 w 1104"/>
              <a:gd name="T45" fmla="*/ 300 h 1104"/>
              <a:gd name="T46" fmla="*/ 377 w 1104"/>
              <a:gd name="T47" fmla="*/ 318 h 1104"/>
              <a:gd name="T48" fmla="*/ 440 w 1104"/>
              <a:gd name="T49" fmla="*/ 392 h 1104"/>
              <a:gd name="T50" fmla="*/ 474 w 1104"/>
              <a:gd name="T51" fmla="*/ 405 h 1104"/>
              <a:gd name="T52" fmla="*/ 542 w 1104"/>
              <a:gd name="T53" fmla="*/ 354 h 1104"/>
              <a:gd name="T54" fmla="*/ 597 w 1104"/>
              <a:gd name="T55" fmla="*/ 353 h 1104"/>
              <a:gd name="T56" fmla="*/ 624 w 1104"/>
              <a:gd name="T57" fmla="*/ 402 h 1104"/>
              <a:gd name="T58" fmla="*/ 573 w 1104"/>
              <a:gd name="T59" fmla="*/ 461 h 1104"/>
              <a:gd name="T60" fmla="*/ 476 w 1104"/>
              <a:gd name="T61" fmla="*/ 521 h 1104"/>
              <a:gd name="T62" fmla="*/ 446 w 1104"/>
              <a:gd name="T63" fmla="*/ 525 h 1104"/>
              <a:gd name="T64" fmla="*/ 396 w 1104"/>
              <a:gd name="T65" fmla="*/ 493 h 1104"/>
              <a:gd name="T66" fmla="*/ 334 w 1104"/>
              <a:gd name="T67" fmla="*/ 1052 h 1104"/>
              <a:gd name="T68" fmla="*/ 257 w 1104"/>
              <a:gd name="T69" fmla="*/ 61 h 1104"/>
              <a:gd name="T70" fmla="*/ 297 w 1104"/>
              <a:gd name="T71" fmla="*/ 97 h 1104"/>
              <a:gd name="T72" fmla="*/ 312 w 1104"/>
              <a:gd name="T73" fmla="*/ 152 h 1104"/>
              <a:gd name="T74" fmla="*/ 300 w 1104"/>
              <a:gd name="T75" fmla="*/ 202 h 1104"/>
              <a:gd name="T76" fmla="*/ 261 w 1104"/>
              <a:gd name="T77" fmla="*/ 252 h 1104"/>
              <a:gd name="T78" fmla="*/ 217 w 1104"/>
              <a:gd name="T79" fmla="*/ 268 h 1104"/>
              <a:gd name="T80" fmla="*/ 166 w 1104"/>
              <a:gd name="T81" fmla="*/ 243 h 1104"/>
              <a:gd name="T82" fmla="*/ 134 w 1104"/>
              <a:gd name="T83" fmla="*/ 188 h 1104"/>
              <a:gd name="T84" fmla="*/ 129 w 1104"/>
              <a:gd name="T85" fmla="*/ 138 h 1104"/>
              <a:gd name="T86" fmla="*/ 150 w 1104"/>
              <a:gd name="T87" fmla="*/ 87 h 1104"/>
              <a:gd name="T88" fmla="*/ 195 w 1104"/>
              <a:gd name="T89" fmla="*/ 57 h 1104"/>
              <a:gd name="T90" fmla="*/ 817 w 1104"/>
              <a:gd name="T91" fmla="*/ 106 h 1104"/>
              <a:gd name="T92" fmla="*/ 791 w 1104"/>
              <a:gd name="T93" fmla="*/ 94 h 1104"/>
              <a:gd name="T94" fmla="*/ 769 w 1104"/>
              <a:gd name="T95" fmla="*/ 113 h 1104"/>
              <a:gd name="T96" fmla="*/ 784 w 1104"/>
              <a:gd name="T97" fmla="*/ 255 h 1104"/>
              <a:gd name="T98" fmla="*/ 821 w 1104"/>
              <a:gd name="T99" fmla="*/ 291 h 1104"/>
              <a:gd name="T100" fmla="*/ 875 w 1104"/>
              <a:gd name="T101" fmla="*/ 258 h 1104"/>
              <a:gd name="T102" fmla="*/ 1099 w 1104"/>
              <a:gd name="T103" fmla="*/ 50 h 1104"/>
              <a:gd name="T104" fmla="*/ 1097 w 1104"/>
              <a:gd name="T105" fmla="*/ 30 h 1104"/>
              <a:gd name="T106" fmla="*/ 1016 w 1104"/>
              <a:gd name="T107" fmla="*/ 75 h 1104"/>
              <a:gd name="T108" fmla="*/ 825 w 1104"/>
              <a:gd name="T109" fmla="*/ 142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04" h="1104">
                <a:moveTo>
                  <a:pt x="695" y="0"/>
                </a:moveTo>
                <a:lnTo>
                  <a:pt x="1027" y="0"/>
                </a:lnTo>
                <a:lnTo>
                  <a:pt x="1027" y="0"/>
                </a:lnTo>
                <a:lnTo>
                  <a:pt x="1031" y="0"/>
                </a:lnTo>
                <a:lnTo>
                  <a:pt x="1035" y="2"/>
                </a:lnTo>
                <a:lnTo>
                  <a:pt x="1040" y="3"/>
                </a:lnTo>
                <a:lnTo>
                  <a:pt x="1043" y="6"/>
                </a:lnTo>
                <a:lnTo>
                  <a:pt x="1043" y="6"/>
                </a:lnTo>
                <a:lnTo>
                  <a:pt x="1008" y="29"/>
                </a:lnTo>
                <a:lnTo>
                  <a:pt x="973" y="51"/>
                </a:lnTo>
                <a:lnTo>
                  <a:pt x="800" y="51"/>
                </a:lnTo>
                <a:lnTo>
                  <a:pt x="800" y="51"/>
                </a:lnTo>
                <a:lnTo>
                  <a:pt x="791" y="51"/>
                </a:lnTo>
                <a:lnTo>
                  <a:pt x="721" y="51"/>
                </a:lnTo>
                <a:lnTo>
                  <a:pt x="721" y="332"/>
                </a:lnTo>
                <a:lnTo>
                  <a:pt x="808" y="332"/>
                </a:lnTo>
                <a:lnTo>
                  <a:pt x="808" y="332"/>
                </a:lnTo>
                <a:lnTo>
                  <a:pt x="817" y="333"/>
                </a:lnTo>
                <a:lnTo>
                  <a:pt x="825" y="334"/>
                </a:lnTo>
                <a:lnTo>
                  <a:pt x="833" y="334"/>
                </a:lnTo>
                <a:lnTo>
                  <a:pt x="841" y="332"/>
                </a:lnTo>
                <a:lnTo>
                  <a:pt x="1001" y="332"/>
                </a:lnTo>
                <a:lnTo>
                  <a:pt x="1001" y="207"/>
                </a:lnTo>
                <a:lnTo>
                  <a:pt x="1001" y="207"/>
                </a:lnTo>
                <a:lnTo>
                  <a:pt x="1053" y="156"/>
                </a:lnTo>
                <a:lnTo>
                  <a:pt x="1053" y="357"/>
                </a:lnTo>
                <a:lnTo>
                  <a:pt x="1053" y="357"/>
                </a:lnTo>
                <a:lnTo>
                  <a:pt x="1053" y="363"/>
                </a:lnTo>
                <a:lnTo>
                  <a:pt x="1050" y="367"/>
                </a:lnTo>
                <a:lnTo>
                  <a:pt x="1048" y="372"/>
                </a:lnTo>
                <a:lnTo>
                  <a:pt x="1045" y="376"/>
                </a:lnTo>
                <a:lnTo>
                  <a:pt x="1041" y="379"/>
                </a:lnTo>
                <a:lnTo>
                  <a:pt x="1036" y="381"/>
                </a:lnTo>
                <a:lnTo>
                  <a:pt x="1032" y="382"/>
                </a:lnTo>
                <a:lnTo>
                  <a:pt x="1027" y="383"/>
                </a:lnTo>
                <a:lnTo>
                  <a:pt x="695" y="383"/>
                </a:lnTo>
                <a:lnTo>
                  <a:pt x="695" y="383"/>
                </a:lnTo>
                <a:lnTo>
                  <a:pt x="689" y="382"/>
                </a:lnTo>
                <a:lnTo>
                  <a:pt x="685" y="381"/>
                </a:lnTo>
                <a:lnTo>
                  <a:pt x="681" y="379"/>
                </a:lnTo>
                <a:lnTo>
                  <a:pt x="676" y="376"/>
                </a:lnTo>
                <a:lnTo>
                  <a:pt x="673" y="372"/>
                </a:lnTo>
                <a:lnTo>
                  <a:pt x="671" y="367"/>
                </a:lnTo>
                <a:lnTo>
                  <a:pt x="670" y="363"/>
                </a:lnTo>
                <a:lnTo>
                  <a:pt x="669" y="357"/>
                </a:lnTo>
                <a:lnTo>
                  <a:pt x="669" y="25"/>
                </a:lnTo>
                <a:lnTo>
                  <a:pt x="669" y="25"/>
                </a:lnTo>
                <a:lnTo>
                  <a:pt x="670" y="20"/>
                </a:lnTo>
                <a:lnTo>
                  <a:pt x="671" y="16"/>
                </a:lnTo>
                <a:lnTo>
                  <a:pt x="673" y="11"/>
                </a:lnTo>
                <a:lnTo>
                  <a:pt x="676" y="7"/>
                </a:lnTo>
                <a:lnTo>
                  <a:pt x="681" y="4"/>
                </a:lnTo>
                <a:lnTo>
                  <a:pt x="685" y="2"/>
                </a:lnTo>
                <a:lnTo>
                  <a:pt x="689" y="1"/>
                </a:lnTo>
                <a:lnTo>
                  <a:pt x="695" y="0"/>
                </a:lnTo>
                <a:lnTo>
                  <a:pt x="695" y="0"/>
                </a:lnTo>
                <a:close/>
                <a:moveTo>
                  <a:pt x="334" y="1052"/>
                </a:moveTo>
                <a:lnTo>
                  <a:pt x="334" y="1052"/>
                </a:lnTo>
                <a:lnTo>
                  <a:pt x="334" y="1057"/>
                </a:lnTo>
                <a:lnTo>
                  <a:pt x="332" y="1063"/>
                </a:lnTo>
                <a:lnTo>
                  <a:pt x="328" y="1072"/>
                </a:lnTo>
                <a:lnTo>
                  <a:pt x="323" y="1081"/>
                </a:lnTo>
                <a:lnTo>
                  <a:pt x="315" y="1088"/>
                </a:lnTo>
                <a:lnTo>
                  <a:pt x="307" y="1095"/>
                </a:lnTo>
                <a:lnTo>
                  <a:pt x="298" y="1099"/>
                </a:lnTo>
                <a:lnTo>
                  <a:pt x="288" y="1102"/>
                </a:lnTo>
                <a:lnTo>
                  <a:pt x="278" y="1104"/>
                </a:lnTo>
                <a:lnTo>
                  <a:pt x="278" y="1104"/>
                </a:lnTo>
                <a:lnTo>
                  <a:pt x="265" y="1102"/>
                </a:lnTo>
                <a:lnTo>
                  <a:pt x="251" y="1098"/>
                </a:lnTo>
                <a:lnTo>
                  <a:pt x="244" y="1096"/>
                </a:lnTo>
                <a:lnTo>
                  <a:pt x="239" y="1093"/>
                </a:lnTo>
                <a:lnTo>
                  <a:pt x="233" y="1090"/>
                </a:lnTo>
                <a:lnTo>
                  <a:pt x="229" y="1085"/>
                </a:lnTo>
                <a:lnTo>
                  <a:pt x="229" y="1085"/>
                </a:lnTo>
                <a:lnTo>
                  <a:pt x="228" y="1083"/>
                </a:lnTo>
                <a:lnTo>
                  <a:pt x="225" y="1082"/>
                </a:lnTo>
                <a:lnTo>
                  <a:pt x="219" y="1081"/>
                </a:lnTo>
                <a:lnTo>
                  <a:pt x="215" y="1082"/>
                </a:lnTo>
                <a:lnTo>
                  <a:pt x="212" y="1083"/>
                </a:lnTo>
                <a:lnTo>
                  <a:pt x="210" y="1085"/>
                </a:lnTo>
                <a:lnTo>
                  <a:pt x="210" y="1085"/>
                </a:lnTo>
                <a:lnTo>
                  <a:pt x="206" y="1090"/>
                </a:lnTo>
                <a:lnTo>
                  <a:pt x="201" y="1093"/>
                </a:lnTo>
                <a:lnTo>
                  <a:pt x="196" y="1096"/>
                </a:lnTo>
                <a:lnTo>
                  <a:pt x="189" y="1098"/>
                </a:lnTo>
                <a:lnTo>
                  <a:pt x="175" y="1102"/>
                </a:lnTo>
                <a:lnTo>
                  <a:pt x="161" y="1104"/>
                </a:lnTo>
                <a:lnTo>
                  <a:pt x="161" y="1104"/>
                </a:lnTo>
                <a:lnTo>
                  <a:pt x="151" y="1102"/>
                </a:lnTo>
                <a:lnTo>
                  <a:pt x="142" y="1099"/>
                </a:lnTo>
                <a:lnTo>
                  <a:pt x="133" y="1095"/>
                </a:lnTo>
                <a:lnTo>
                  <a:pt x="124" y="1088"/>
                </a:lnTo>
                <a:lnTo>
                  <a:pt x="117" y="1081"/>
                </a:lnTo>
                <a:lnTo>
                  <a:pt x="111" y="1072"/>
                </a:lnTo>
                <a:lnTo>
                  <a:pt x="107" y="1063"/>
                </a:lnTo>
                <a:lnTo>
                  <a:pt x="105" y="1052"/>
                </a:lnTo>
                <a:lnTo>
                  <a:pt x="94" y="696"/>
                </a:lnTo>
                <a:lnTo>
                  <a:pt x="80" y="695"/>
                </a:lnTo>
                <a:lnTo>
                  <a:pt x="80" y="695"/>
                </a:lnTo>
                <a:lnTo>
                  <a:pt x="71" y="693"/>
                </a:lnTo>
                <a:lnTo>
                  <a:pt x="61" y="690"/>
                </a:lnTo>
                <a:lnTo>
                  <a:pt x="51" y="685"/>
                </a:lnTo>
                <a:lnTo>
                  <a:pt x="42" y="680"/>
                </a:lnTo>
                <a:lnTo>
                  <a:pt x="34" y="674"/>
                </a:lnTo>
                <a:lnTo>
                  <a:pt x="27" y="667"/>
                </a:lnTo>
                <a:lnTo>
                  <a:pt x="23" y="658"/>
                </a:lnTo>
                <a:lnTo>
                  <a:pt x="20" y="650"/>
                </a:lnTo>
                <a:lnTo>
                  <a:pt x="20" y="650"/>
                </a:lnTo>
                <a:lnTo>
                  <a:pt x="10" y="600"/>
                </a:lnTo>
                <a:lnTo>
                  <a:pt x="5" y="561"/>
                </a:lnTo>
                <a:lnTo>
                  <a:pt x="2" y="529"/>
                </a:lnTo>
                <a:lnTo>
                  <a:pt x="0" y="500"/>
                </a:lnTo>
                <a:lnTo>
                  <a:pt x="2" y="471"/>
                </a:lnTo>
                <a:lnTo>
                  <a:pt x="6" y="438"/>
                </a:lnTo>
                <a:lnTo>
                  <a:pt x="18" y="346"/>
                </a:lnTo>
                <a:lnTo>
                  <a:pt x="18" y="346"/>
                </a:lnTo>
                <a:lnTo>
                  <a:pt x="19" y="341"/>
                </a:lnTo>
                <a:lnTo>
                  <a:pt x="22" y="336"/>
                </a:lnTo>
                <a:lnTo>
                  <a:pt x="25" y="331"/>
                </a:lnTo>
                <a:lnTo>
                  <a:pt x="30" y="325"/>
                </a:lnTo>
                <a:lnTo>
                  <a:pt x="35" y="321"/>
                </a:lnTo>
                <a:lnTo>
                  <a:pt x="41" y="317"/>
                </a:lnTo>
                <a:lnTo>
                  <a:pt x="48" y="313"/>
                </a:lnTo>
                <a:lnTo>
                  <a:pt x="57" y="312"/>
                </a:lnTo>
                <a:lnTo>
                  <a:pt x="156" y="300"/>
                </a:lnTo>
                <a:lnTo>
                  <a:pt x="156" y="300"/>
                </a:lnTo>
                <a:lnTo>
                  <a:pt x="160" y="300"/>
                </a:lnTo>
                <a:lnTo>
                  <a:pt x="164" y="301"/>
                </a:lnTo>
                <a:lnTo>
                  <a:pt x="168" y="304"/>
                </a:lnTo>
                <a:lnTo>
                  <a:pt x="171" y="307"/>
                </a:lnTo>
                <a:lnTo>
                  <a:pt x="219" y="380"/>
                </a:lnTo>
                <a:lnTo>
                  <a:pt x="269" y="307"/>
                </a:lnTo>
                <a:lnTo>
                  <a:pt x="269" y="307"/>
                </a:lnTo>
                <a:lnTo>
                  <a:pt x="271" y="304"/>
                </a:lnTo>
                <a:lnTo>
                  <a:pt x="275" y="301"/>
                </a:lnTo>
                <a:lnTo>
                  <a:pt x="280" y="300"/>
                </a:lnTo>
                <a:lnTo>
                  <a:pt x="284" y="300"/>
                </a:lnTo>
                <a:lnTo>
                  <a:pt x="340" y="307"/>
                </a:lnTo>
                <a:lnTo>
                  <a:pt x="340" y="307"/>
                </a:lnTo>
                <a:lnTo>
                  <a:pt x="358" y="310"/>
                </a:lnTo>
                <a:lnTo>
                  <a:pt x="366" y="312"/>
                </a:lnTo>
                <a:lnTo>
                  <a:pt x="371" y="314"/>
                </a:lnTo>
                <a:lnTo>
                  <a:pt x="377" y="318"/>
                </a:lnTo>
                <a:lnTo>
                  <a:pt x="381" y="321"/>
                </a:lnTo>
                <a:lnTo>
                  <a:pt x="389" y="329"/>
                </a:lnTo>
                <a:lnTo>
                  <a:pt x="389" y="329"/>
                </a:lnTo>
                <a:lnTo>
                  <a:pt x="417" y="364"/>
                </a:lnTo>
                <a:lnTo>
                  <a:pt x="440" y="392"/>
                </a:lnTo>
                <a:lnTo>
                  <a:pt x="440" y="392"/>
                </a:lnTo>
                <a:lnTo>
                  <a:pt x="451" y="403"/>
                </a:lnTo>
                <a:lnTo>
                  <a:pt x="451" y="403"/>
                </a:lnTo>
                <a:lnTo>
                  <a:pt x="456" y="406"/>
                </a:lnTo>
                <a:lnTo>
                  <a:pt x="462" y="408"/>
                </a:lnTo>
                <a:lnTo>
                  <a:pt x="467" y="407"/>
                </a:lnTo>
                <a:lnTo>
                  <a:pt x="474" y="405"/>
                </a:lnTo>
                <a:lnTo>
                  <a:pt x="474" y="405"/>
                </a:lnTo>
                <a:lnTo>
                  <a:pt x="482" y="398"/>
                </a:lnTo>
                <a:lnTo>
                  <a:pt x="482" y="398"/>
                </a:lnTo>
                <a:lnTo>
                  <a:pt x="511" y="378"/>
                </a:lnTo>
                <a:lnTo>
                  <a:pt x="542" y="354"/>
                </a:lnTo>
                <a:lnTo>
                  <a:pt x="542" y="354"/>
                </a:lnTo>
                <a:lnTo>
                  <a:pt x="551" y="349"/>
                </a:lnTo>
                <a:lnTo>
                  <a:pt x="561" y="346"/>
                </a:lnTo>
                <a:lnTo>
                  <a:pt x="571" y="345"/>
                </a:lnTo>
                <a:lnTo>
                  <a:pt x="579" y="346"/>
                </a:lnTo>
                <a:lnTo>
                  <a:pt x="589" y="349"/>
                </a:lnTo>
                <a:lnTo>
                  <a:pt x="597" y="353"/>
                </a:lnTo>
                <a:lnTo>
                  <a:pt x="604" y="360"/>
                </a:lnTo>
                <a:lnTo>
                  <a:pt x="612" y="366"/>
                </a:lnTo>
                <a:lnTo>
                  <a:pt x="616" y="375"/>
                </a:lnTo>
                <a:lnTo>
                  <a:pt x="620" y="383"/>
                </a:lnTo>
                <a:lnTo>
                  <a:pt x="623" y="392"/>
                </a:lnTo>
                <a:lnTo>
                  <a:pt x="624" y="402"/>
                </a:lnTo>
                <a:lnTo>
                  <a:pt x="623" y="410"/>
                </a:lnTo>
                <a:lnTo>
                  <a:pt x="619" y="420"/>
                </a:lnTo>
                <a:lnTo>
                  <a:pt x="613" y="429"/>
                </a:lnTo>
                <a:lnTo>
                  <a:pt x="605" y="436"/>
                </a:lnTo>
                <a:lnTo>
                  <a:pt x="605" y="436"/>
                </a:lnTo>
                <a:lnTo>
                  <a:pt x="573" y="461"/>
                </a:lnTo>
                <a:lnTo>
                  <a:pt x="542" y="484"/>
                </a:lnTo>
                <a:lnTo>
                  <a:pt x="542" y="484"/>
                </a:lnTo>
                <a:lnTo>
                  <a:pt x="522" y="495"/>
                </a:lnTo>
                <a:lnTo>
                  <a:pt x="505" y="506"/>
                </a:lnTo>
                <a:lnTo>
                  <a:pt x="490" y="515"/>
                </a:lnTo>
                <a:lnTo>
                  <a:pt x="476" y="521"/>
                </a:lnTo>
                <a:lnTo>
                  <a:pt x="476" y="521"/>
                </a:lnTo>
                <a:lnTo>
                  <a:pt x="470" y="524"/>
                </a:lnTo>
                <a:lnTo>
                  <a:pt x="464" y="525"/>
                </a:lnTo>
                <a:lnTo>
                  <a:pt x="458" y="526"/>
                </a:lnTo>
                <a:lnTo>
                  <a:pt x="452" y="526"/>
                </a:lnTo>
                <a:lnTo>
                  <a:pt x="446" y="525"/>
                </a:lnTo>
                <a:lnTo>
                  <a:pt x="439" y="524"/>
                </a:lnTo>
                <a:lnTo>
                  <a:pt x="433" y="520"/>
                </a:lnTo>
                <a:lnTo>
                  <a:pt x="427" y="517"/>
                </a:lnTo>
                <a:lnTo>
                  <a:pt x="427" y="517"/>
                </a:lnTo>
                <a:lnTo>
                  <a:pt x="411" y="506"/>
                </a:lnTo>
                <a:lnTo>
                  <a:pt x="396" y="493"/>
                </a:lnTo>
                <a:lnTo>
                  <a:pt x="380" y="478"/>
                </a:lnTo>
                <a:lnTo>
                  <a:pt x="365" y="461"/>
                </a:lnTo>
                <a:lnTo>
                  <a:pt x="365" y="461"/>
                </a:lnTo>
                <a:lnTo>
                  <a:pt x="352" y="447"/>
                </a:lnTo>
                <a:lnTo>
                  <a:pt x="334" y="1052"/>
                </a:lnTo>
                <a:lnTo>
                  <a:pt x="334" y="1052"/>
                </a:lnTo>
                <a:close/>
                <a:moveTo>
                  <a:pt x="221" y="52"/>
                </a:moveTo>
                <a:lnTo>
                  <a:pt x="221" y="52"/>
                </a:lnTo>
                <a:lnTo>
                  <a:pt x="231" y="53"/>
                </a:lnTo>
                <a:lnTo>
                  <a:pt x="240" y="55"/>
                </a:lnTo>
                <a:lnTo>
                  <a:pt x="248" y="58"/>
                </a:lnTo>
                <a:lnTo>
                  <a:pt x="257" y="61"/>
                </a:lnTo>
                <a:lnTo>
                  <a:pt x="266" y="65"/>
                </a:lnTo>
                <a:lnTo>
                  <a:pt x="273" y="70"/>
                </a:lnTo>
                <a:lnTo>
                  <a:pt x="280" y="76"/>
                </a:lnTo>
                <a:lnTo>
                  <a:pt x="286" y="83"/>
                </a:lnTo>
                <a:lnTo>
                  <a:pt x="292" y="89"/>
                </a:lnTo>
                <a:lnTo>
                  <a:pt x="297" y="97"/>
                </a:lnTo>
                <a:lnTo>
                  <a:pt x="301" y="105"/>
                </a:lnTo>
                <a:lnTo>
                  <a:pt x="306" y="114"/>
                </a:lnTo>
                <a:lnTo>
                  <a:pt x="309" y="122"/>
                </a:lnTo>
                <a:lnTo>
                  <a:pt x="310" y="132"/>
                </a:lnTo>
                <a:lnTo>
                  <a:pt x="312" y="141"/>
                </a:lnTo>
                <a:lnTo>
                  <a:pt x="312" y="152"/>
                </a:lnTo>
                <a:lnTo>
                  <a:pt x="312" y="152"/>
                </a:lnTo>
                <a:lnTo>
                  <a:pt x="311" y="161"/>
                </a:lnTo>
                <a:lnTo>
                  <a:pt x="310" y="172"/>
                </a:lnTo>
                <a:lnTo>
                  <a:pt x="308" y="182"/>
                </a:lnTo>
                <a:lnTo>
                  <a:pt x="303" y="193"/>
                </a:lnTo>
                <a:lnTo>
                  <a:pt x="300" y="202"/>
                </a:lnTo>
                <a:lnTo>
                  <a:pt x="295" y="212"/>
                </a:lnTo>
                <a:lnTo>
                  <a:pt x="289" y="221"/>
                </a:lnTo>
                <a:lnTo>
                  <a:pt x="284" y="230"/>
                </a:lnTo>
                <a:lnTo>
                  <a:pt x="276" y="238"/>
                </a:lnTo>
                <a:lnTo>
                  <a:pt x="270" y="245"/>
                </a:lnTo>
                <a:lnTo>
                  <a:pt x="261" y="252"/>
                </a:lnTo>
                <a:lnTo>
                  <a:pt x="254" y="257"/>
                </a:lnTo>
                <a:lnTo>
                  <a:pt x="245" y="262"/>
                </a:lnTo>
                <a:lnTo>
                  <a:pt x="237" y="265"/>
                </a:lnTo>
                <a:lnTo>
                  <a:pt x="227" y="267"/>
                </a:lnTo>
                <a:lnTo>
                  <a:pt x="217" y="268"/>
                </a:lnTo>
                <a:lnTo>
                  <a:pt x="217" y="268"/>
                </a:lnTo>
                <a:lnTo>
                  <a:pt x="209" y="267"/>
                </a:lnTo>
                <a:lnTo>
                  <a:pt x="199" y="265"/>
                </a:lnTo>
                <a:lnTo>
                  <a:pt x="190" y="260"/>
                </a:lnTo>
                <a:lnTo>
                  <a:pt x="182" y="256"/>
                </a:lnTo>
                <a:lnTo>
                  <a:pt x="174" y="250"/>
                </a:lnTo>
                <a:lnTo>
                  <a:pt x="166" y="243"/>
                </a:lnTo>
                <a:lnTo>
                  <a:pt x="160" y="236"/>
                </a:lnTo>
                <a:lnTo>
                  <a:pt x="154" y="227"/>
                </a:lnTo>
                <a:lnTo>
                  <a:pt x="147" y="218"/>
                </a:lnTo>
                <a:lnTo>
                  <a:pt x="143" y="209"/>
                </a:lnTo>
                <a:lnTo>
                  <a:pt x="137" y="199"/>
                </a:lnTo>
                <a:lnTo>
                  <a:pt x="134" y="188"/>
                </a:lnTo>
                <a:lnTo>
                  <a:pt x="131" y="179"/>
                </a:lnTo>
                <a:lnTo>
                  <a:pt x="129" y="168"/>
                </a:lnTo>
                <a:lnTo>
                  <a:pt x="128" y="158"/>
                </a:lnTo>
                <a:lnTo>
                  <a:pt x="128" y="147"/>
                </a:lnTo>
                <a:lnTo>
                  <a:pt x="128" y="147"/>
                </a:lnTo>
                <a:lnTo>
                  <a:pt x="129" y="138"/>
                </a:lnTo>
                <a:lnTo>
                  <a:pt x="130" y="128"/>
                </a:lnTo>
                <a:lnTo>
                  <a:pt x="132" y="119"/>
                </a:lnTo>
                <a:lnTo>
                  <a:pt x="135" y="110"/>
                </a:lnTo>
                <a:lnTo>
                  <a:pt x="140" y="102"/>
                </a:lnTo>
                <a:lnTo>
                  <a:pt x="144" y="93"/>
                </a:lnTo>
                <a:lnTo>
                  <a:pt x="150" y="87"/>
                </a:lnTo>
                <a:lnTo>
                  <a:pt x="156" y="79"/>
                </a:lnTo>
                <a:lnTo>
                  <a:pt x="162" y="74"/>
                </a:lnTo>
                <a:lnTo>
                  <a:pt x="170" y="69"/>
                </a:lnTo>
                <a:lnTo>
                  <a:pt x="177" y="63"/>
                </a:lnTo>
                <a:lnTo>
                  <a:pt x="186" y="60"/>
                </a:lnTo>
                <a:lnTo>
                  <a:pt x="195" y="57"/>
                </a:lnTo>
                <a:lnTo>
                  <a:pt x="203" y="55"/>
                </a:lnTo>
                <a:lnTo>
                  <a:pt x="212" y="52"/>
                </a:lnTo>
                <a:lnTo>
                  <a:pt x="221" y="52"/>
                </a:lnTo>
                <a:lnTo>
                  <a:pt x="221" y="52"/>
                </a:lnTo>
                <a:close/>
                <a:moveTo>
                  <a:pt x="817" y="106"/>
                </a:moveTo>
                <a:lnTo>
                  <a:pt x="817" y="106"/>
                </a:lnTo>
                <a:lnTo>
                  <a:pt x="814" y="103"/>
                </a:lnTo>
                <a:lnTo>
                  <a:pt x="812" y="101"/>
                </a:lnTo>
                <a:lnTo>
                  <a:pt x="810" y="98"/>
                </a:lnTo>
                <a:lnTo>
                  <a:pt x="807" y="97"/>
                </a:lnTo>
                <a:lnTo>
                  <a:pt x="799" y="94"/>
                </a:lnTo>
                <a:lnTo>
                  <a:pt x="791" y="94"/>
                </a:lnTo>
                <a:lnTo>
                  <a:pt x="783" y="97"/>
                </a:lnTo>
                <a:lnTo>
                  <a:pt x="776" y="100"/>
                </a:lnTo>
                <a:lnTo>
                  <a:pt x="773" y="102"/>
                </a:lnTo>
                <a:lnTo>
                  <a:pt x="771" y="105"/>
                </a:lnTo>
                <a:lnTo>
                  <a:pt x="770" y="108"/>
                </a:lnTo>
                <a:lnTo>
                  <a:pt x="769" y="113"/>
                </a:lnTo>
                <a:lnTo>
                  <a:pt x="769" y="113"/>
                </a:lnTo>
                <a:lnTo>
                  <a:pt x="770" y="154"/>
                </a:lnTo>
                <a:lnTo>
                  <a:pt x="773" y="186"/>
                </a:lnTo>
                <a:lnTo>
                  <a:pt x="778" y="218"/>
                </a:lnTo>
                <a:lnTo>
                  <a:pt x="784" y="255"/>
                </a:lnTo>
                <a:lnTo>
                  <a:pt x="784" y="255"/>
                </a:lnTo>
                <a:lnTo>
                  <a:pt x="787" y="263"/>
                </a:lnTo>
                <a:lnTo>
                  <a:pt x="792" y="270"/>
                </a:lnTo>
                <a:lnTo>
                  <a:pt x="797" y="278"/>
                </a:lnTo>
                <a:lnTo>
                  <a:pt x="805" y="283"/>
                </a:lnTo>
                <a:lnTo>
                  <a:pt x="812" y="287"/>
                </a:lnTo>
                <a:lnTo>
                  <a:pt x="821" y="291"/>
                </a:lnTo>
                <a:lnTo>
                  <a:pt x="824" y="291"/>
                </a:lnTo>
                <a:lnTo>
                  <a:pt x="828" y="291"/>
                </a:lnTo>
                <a:lnTo>
                  <a:pt x="832" y="290"/>
                </a:lnTo>
                <a:lnTo>
                  <a:pt x="835" y="287"/>
                </a:lnTo>
                <a:lnTo>
                  <a:pt x="835" y="287"/>
                </a:lnTo>
                <a:lnTo>
                  <a:pt x="875" y="258"/>
                </a:lnTo>
                <a:lnTo>
                  <a:pt x="910" y="230"/>
                </a:lnTo>
                <a:lnTo>
                  <a:pt x="942" y="202"/>
                </a:lnTo>
                <a:lnTo>
                  <a:pt x="972" y="175"/>
                </a:lnTo>
                <a:lnTo>
                  <a:pt x="1001" y="146"/>
                </a:lnTo>
                <a:lnTo>
                  <a:pt x="1031" y="117"/>
                </a:lnTo>
                <a:lnTo>
                  <a:pt x="1099" y="50"/>
                </a:lnTo>
                <a:lnTo>
                  <a:pt x="1099" y="50"/>
                </a:lnTo>
                <a:lnTo>
                  <a:pt x="1103" y="45"/>
                </a:lnTo>
                <a:lnTo>
                  <a:pt x="1104" y="39"/>
                </a:lnTo>
                <a:lnTo>
                  <a:pt x="1103" y="35"/>
                </a:lnTo>
                <a:lnTo>
                  <a:pt x="1101" y="32"/>
                </a:lnTo>
                <a:lnTo>
                  <a:pt x="1097" y="30"/>
                </a:lnTo>
                <a:lnTo>
                  <a:pt x="1093" y="29"/>
                </a:lnTo>
                <a:lnTo>
                  <a:pt x="1087" y="29"/>
                </a:lnTo>
                <a:lnTo>
                  <a:pt x="1082" y="32"/>
                </a:lnTo>
                <a:lnTo>
                  <a:pt x="1082" y="32"/>
                </a:lnTo>
                <a:lnTo>
                  <a:pt x="1047" y="55"/>
                </a:lnTo>
                <a:lnTo>
                  <a:pt x="1016" y="75"/>
                </a:lnTo>
                <a:lnTo>
                  <a:pt x="960" y="110"/>
                </a:lnTo>
                <a:lnTo>
                  <a:pt x="905" y="142"/>
                </a:lnTo>
                <a:lnTo>
                  <a:pt x="841" y="181"/>
                </a:lnTo>
                <a:lnTo>
                  <a:pt x="841" y="181"/>
                </a:lnTo>
                <a:lnTo>
                  <a:pt x="832" y="160"/>
                </a:lnTo>
                <a:lnTo>
                  <a:pt x="825" y="142"/>
                </a:lnTo>
                <a:lnTo>
                  <a:pt x="817" y="106"/>
                </a:lnTo>
                <a:lnTo>
                  <a:pt x="81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ko-KR" altLang="en-US" sz="2400" dirty="0">
              <a:solidFill>
                <a:schemeClr val="tx2"/>
              </a:solidFill>
              <a:latin typeface="造字工房朗宋（非商用）常规体" pitchFamily="2" charset="-122"/>
            </a:endParaRPr>
          </a:p>
        </p:txBody>
      </p:sp>
      <p:sp>
        <p:nvSpPr>
          <p:cNvPr id="143" name="Freeform 26">
            <a:extLst>
              <a:ext uri="{FF2B5EF4-FFF2-40B4-BE49-F238E27FC236}">
                <a16:creationId xmlns:a16="http://schemas.microsoft.com/office/drawing/2014/main" id="{8FCCA864-605C-4C88-874E-2283007FDEFF}"/>
              </a:ext>
            </a:extLst>
          </p:cNvPr>
          <p:cNvSpPr>
            <a:spLocks noEditPoints="1"/>
          </p:cNvSpPr>
          <p:nvPr/>
        </p:nvSpPr>
        <p:spPr bwMode="auto">
          <a:xfrm>
            <a:off x="6924755" y="4824021"/>
            <a:ext cx="685236" cy="685236"/>
          </a:xfrm>
          <a:custGeom>
            <a:avLst/>
            <a:gdLst>
              <a:gd name="T0" fmla="*/ 497 w 1104"/>
              <a:gd name="T1" fmla="*/ 19 h 1104"/>
              <a:gd name="T2" fmla="*/ 458 w 1104"/>
              <a:gd name="T3" fmla="*/ 82 h 1104"/>
              <a:gd name="T4" fmla="*/ 469 w 1104"/>
              <a:gd name="T5" fmla="*/ 155 h 1104"/>
              <a:gd name="T6" fmla="*/ 526 w 1104"/>
              <a:gd name="T7" fmla="*/ 217 h 1104"/>
              <a:gd name="T8" fmla="*/ 591 w 1104"/>
              <a:gd name="T9" fmla="*/ 212 h 1104"/>
              <a:gd name="T10" fmla="*/ 640 w 1104"/>
              <a:gd name="T11" fmla="*/ 141 h 1104"/>
              <a:gd name="T12" fmla="*/ 642 w 1104"/>
              <a:gd name="T13" fmla="*/ 69 h 1104"/>
              <a:gd name="T14" fmla="*/ 596 w 1104"/>
              <a:gd name="T15" fmla="*/ 11 h 1104"/>
              <a:gd name="T16" fmla="*/ 615 w 1104"/>
              <a:gd name="T17" fmla="*/ 264 h 1104"/>
              <a:gd name="T18" fmla="*/ 708 w 1104"/>
              <a:gd name="T19" fmla="*/ 272 h 1104"/>
              <a:gd name="T20" fmla="*/ 741 w 1104"/>
              <a:gd name="T21" fmla="*/ 304 h 1104"/>
              <a:gd name="T22" fmla="*/ 749 w 1104"/>
              <a:gd name="T23" fmla="*/ 469 h 1104"/>
              <a:gd name="T24" fmla="*/ 371 w 1104"/>
              <a:gd name="T25" fmla="*/ 478 h 1104"/>
              <a:gd name="T26" fmla="*/ 347 w 1104"/>
              <a:gd name="T27" fmla="*/ 447 h 1104"/>
              <a:gd name="T28" fmla="*/ 372 w 1104"/>
              <a:gd name="T29" fmla="*/ 289 h 1104"/>
              <a:gd name="T30" fmla="*/ 476 w 1104"/>
              <a:gd name="T31" fmla="*/ 257 h 1104"/>
              <a:gd name="T32" fmla="*/ 194 w 1104"/>
              <a:gd name="T33" fmla="*/ 557 h 1104"/>
              <a:gd name="T34" fmla="*/ 131 w 1104"/>
              <a:gd name="T35" fmla="*/ 594 h 1104"/>
              <a:gd name="T36" fmla="*/ 110 w 1104"/>
              <a:gd name="T37" fmla="*/ 658 h 1104"/>
              <a:gd name="T38" fmla="*/ 140 w 1104"/>
              <a:gd name="T39" fmla="*/ 740 h 1104"/>
              <a:gd name="T40" fmla="*/ 208 w 1104"/>
              <a:gd name="T41" fmla="*/ 779 h 1104"/>
              <a:gd name="T42" fmla="*/ 268 w 1104"/>
              <a:gd name="T43" fmla="*/ 746 h 1104"/>
              <a:gd name="T44" fmla="*/ 301 w 1104"/>
              <a:gd name="T45" fmla="*/ 665 h 1104"/>
              <a:gd name="T46" fmla="*/ 285 w 1104"/>
              <a:gd name="T47" fmla="*/ 599 h 1104"/>
              <a:gd name="T48" fmla="*/ 223 w 1104"/>
              <a:gd name="T49" fmla="*/ 558 h 1104"/>
              <a:gd name="T50" fmla="*/ 277 w 1104"/>
              <a:gd name="T51" fmla="*/ 814 h 1104"/>
              <a:gd name="T52" fmla="*/ 382 w 1104"/>
              <a:gd name="T53" fmla="*/ 840 h 1104"/>
              <a:gd name="T54" fmla="*/ 412 w 1104"/>
              <a:gd name="T55" fmla="*/ 1009 h 1104"/>
              <a:gd name="T56" fmla="*/ 400 w 1104"/>
              <a:gd name="T57" fmla="*/ 1097 h 1104"/>
              <a:gd name="T58" fmla="*/ 21 w 1104"/>
              <a:gd name="T59" fmla="*/ 1102 h 1104"/>
              <a:gd name="T60" fmla="*/ 1 w 1104"/>
              <a:gd name="T61" fmla="*/ 1054 h 1104"/>
              <a:gd name="T62" fmla="*/ 21 w 1104"/>
              <a:gd name="T63" fmla="*/ 851 h 1104"/>
              <a:gd name="T64" fmla="*/ 126 w 1104"/>
              <a:gd name="T65" fmla="*/ 813 h 1104"/>
              <a:gd name="T66" fmla="*/ 526 w 1104"/>
              <a:gd name="T67" fmla="*/ 557 h 1104"/>
              <a:gd name="T68" fmla="*/ 552 w 1104"/>
              <a:gd name="T69" fmla="*/ 531 h 1104"/>
              <a:gd name="T70" fmla="*/ 578 w 1104"/>
              <a:gd name="T71" fmla="*/ 551 h 1104"/>
              <a:gd name="T72" fmla="*/ 689 w 1104"/>
              <a:gd name="T73" fmla="*/ 738 h 1104"/>
              <a:gd name="T74" fmla="*/ 676 w 1104"/>
              <a:gd name="T75" fmla="*/ 768 h 1104"/>
              <a:gd name="T76" fmla="*/ 453 w 1104"/>
              <a:gd name="T77" fmla="*/ 767 h 1104"/>
              <a:gd name="T78" fmla="*/ 417 w 1104"/>
              <a:gd name="T79" fmla="*/ 757 h 1104"/>
              <a:gd name="T80" fmla="*/ 423 w 1104"/>
              <a:gd name="T81" fmla="*/ 725 h 1104"/>
              <a:gd name="T82" fmla="*/ 876 w 1104"/>
              <a:gd name="T83" fmla="*/ 559 h 1104"/>
              <a:gd name="T84" fmla="*/ 817 w 1104"/>
              <a:gd name="T85" fmla="*/ 602 h 1104"/>
              <a:gd name="T86" fmla="*/ 803 w 1104"/>
              <a:gd name="T87" fmla="*/ 669 h 1104"/>
              <a:gd name="T88" fmla="*/ 839 w 1104"/>
              <a:gd name="T89" fmla="*/ 748 h 1104"/>
              <a:gd name="T90" fmla="*/ 900 w 1104"/>
              <a:gd name="T91" fmla="*/ 779 h 1104"/>
              <a:gd name="T92" fmla="*/ 967 w 1104"/>
              <a:gd name="T93" fmla="*/ 738 h 1104"/>
              <a:gd name="T94" fmla="*/ 994 w 1104"/>
              <a:gd name="T95" fmla="*/ 655 h 1104"/>
              <a:gd name="T96" fmla="*/ 970 w 1104"/>
              <a:gd name="T97" fmla="*/ 591 h 1104"/>
              <a:gd name="T98" fmla="*/ 905 w 1104"/>
              <a:gd name="T99" fmla="*/ 557 h 1104"/>
              <a:gd name="T100" fmla="*/ 973 w 1104"/>
              <a:gd name="T101" fmla="*/ 813 h 1104"/>
              <a:gd name="T102" fmla="*/ 1078 w 1104"/>
              <a:gd name="T103" fmla="*/ 845 h 1104"/>
              <a:gd name="T104" fmla="*/ 1104 w 1104"/>
              <a:gd name="T105" fmla="*/ 1032 h 1104"/>
              <a:gd name="T106" fmla="*/ 1087 w 1104"/>
              <a:gd name="T107" fmla="*/ 1100 h 1104"/>
              <a:gd name="T108" fmla="*/ 708 w 1104"/>
              <a:gd name="T109" fmla="*/ 1100 h 1104"/>
              <a:gd name="T110" fmla="*/ 692 w 1104"/>
              <a:gd name="T111" fmla="*/ 1032 h 1104"/>
              <a:gd name="T112" fmla="*/ 717 w 1104"/>
              <a:gd name="T113" fmla="*/ 845 h 1104"/>
              <a:gd name="T114" fmla="*/ 822 w 1104"/>
              <a:gd name="T115" fmla="*/ 813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4" h="1104">
                <a:moveTo>
                  <a:pt x="550" y="0"/>
                </a:moveTo>
                <a:lnTo>
                  <a:pt x="550" y="0"/>
                </a:lnTo>
                <a:lnTo>
                  <a:pt x="540" y="1"/>
                </a:lnTo>
                <a:lnTo>
                  <a:pt x="530" y="2"/>
                </a:lnTo>
                <a:lnTo>
                  <a:pt x="522" y="6"/>
                </a:lnTo>
                <a:lnTo>
                  <a:pt x="513" y="9"/>
                </a:lnTo>
                <a:lnTo>
                  <a:pt x="504" y="13"/>
                </a:lnTo>
                <a:lnTo>
                  <a:pt x="497" y="19"/>
                </a:lnTo>
                <a:lnTo>
                  <a:pt x="489" y="24"/>
                </a:lnTo>
                <a:lnTo>
                  <a:pt x="483" y="31"/>
                </a:lnTo>
                <a:lnTo>
                  <a:pt x="478" y="38"/>
                </a:lnTo>
                <a:lnTo>
                  <a:pt x="472" y="47"/>
                </a:lnTo>
                <a:lnTo>
                  <a:pt x="467" y="54"/>
                </a:lnTo>
                <a:lnTo>
                  <a:pt x="463" y="64"/>
                </a:lnTo>
                <a:lnTo>
                  <a:pt x="460" y="72"/>
                </a:lnTo>
                <a:lnTo>
                  <a:pt x="458" y="82"/>
                </a:lnTo>
                <a:lnTo>
                  <a:pt x="457" y="92"/>
                </a:lnTo>
                <a:lnTo>
                  <a:pt x="456" y="103"/>
                </a:lnTo>
                <a:lnTo>
                  <a:pt x="456" y="103"/>
                </a:lnTo>
                <a:lnTo>
                  <a:pt x="457" y="113"/>
                </a:lnTo>
                <a:lnTo>
                  <a:pt x="458" y="124"/>
                </a:lnTo>
                <a:lnTo>
                  <a:pt x="461" y="134"/>
                </a:lnTo>
                <a:lnTo>
                  <a:pt x="465" y="145"/>
                </a:lnTo>
                <a:lnTo>
                  <a:pt x="469" y="155"/>
                </a:lnTo>
                <a:lnTo>
                  <a:pt x="474" y="165"/>
                </a:lnTo>
                <a:lnTo>
                  <a:pt x="480" y="175"/>
                </a:lnTo>
                <a:lnTo>
                  <a:pt x="486" y="185"/>
                </a:lnTo>
                <a:lnTo>
                  <a:pt x="493" y="192"/>
                </a:lnTo>
                <a:lnTo>
                  <a:pt x="500" y="200"/>
                </a:lnTo>
                <a:lnTo>
                  <a:pt x="508" y="207"/>
                </a:lnTo>
                <a:lnTo>
                  <a:pt x="516" y="213"/>
                </a:lnTo>
                <a:lnTo>
                  <a:pt x="526" y="217"/>
                </a:lnTo>
                <a:lnTo>
                  <a:pt x="535" y="220"/>
                </a:lnTo>
                <a:lnTo>
                  <a:pt x="544" y="222"/>
                </a:lnTo>
                <a:lnTo>
                  <a:pt x="554" y="223"/>
                </a:lnTo>
                <a:lnTo>
                  <a:pt x="554" y="223"/>
                </a:lnTo>
                <a:lnTo>
                  <a:pt x="564" y="222"/>
                </a:lnTo>
                <a:lnTo>
                  <a:pt x="573" y="220"/>
                </a:lnTo>
                <a:lnTo>
                  <a:pt x="582" y="216"/>
                </a:lnTo>
                <a:lnTo>
                  <a:pt x="591" y="212"/>
                </a:lnTo>
                <a:lnTo>
                  <a:pt x="599" y="205"/>
                </a:lnTo>
                <a:lnTo>
                  <a:pt x="607" y="198"/>
                </a:lnTo>
                <a:lnTo>
                  <a:pt x="614" y="190"/>
                </a:lnTo>
                <a:lnTo>
                  <a:pt x="621" y="181"/>
                </a:lnTo>
                <a:lnTo>
                  <a:pt x="627" y="172"/>
                </a:lnTo>
                <a:lnTo>
                  <a:pt x="633" y="162"/>
                </a:lnTo>
                <a:lnTo>
                  <a:pt x="637" y="152"/>
                </a:lnTo>
                <a:lnTo>
                  <a:pt x="640" y="141"/>
                </a:lnTo>
                <a:lnTo>
                  <a:pt x="644" y="131"/>
                </a:lnTo>
                <a:lnTo>
                  <a:pt x="646" y="120"/>
                </a:lnTo>
                <a:lnTo>
                  <a:pt x="647" y="109"/>
                </a:lnTo>
                <a:lnTo>
                  <a:pt x="648" y="98"/>
                </a:lnTo>
                <a:lnTo>
                  <a:pt x="648" y="98"/>
                </a:lnTo>
                <a:lnTo>
                  <a:pt x="647" y="89"/>
                </a:lnTo>
                <a:lnTo>
                  <a:pt x="646" y="79"/>
                </a:lnTo>
                <a:lnTo>
                  <a:pt x="642" y="69"/>
                </a:lnTo>
                <a:lnTo>
                  <a:pt x="639" y="60"/>
                </a:lnTo>
                <a:lnTo>
                  <a:pt x="635" y="51"/>
                </a:lnTo>
                <a:lnTo>
                  <a:pt x="631" y="43"/>
                </a:lnTo>
                <a:lnTo>
                  <a:pt x="624" y="36"/>
                </a:lnTo>
                <a:lnTo>
                  <a:pt x="619" y="28"/>
                </a:lnTo>
                <a:lnTo>
                  <a:pt x="611" y="22"/>
                </a:lnTo>
                <a:lnTo>
                  <a:pt x="604" y="16"/>
                </a:lnTo>
                <a:lnTo>
                  <a:pt x="596" y="11"/>
                </a:lnTo>
                <a:lnTo>
                  <a:pt x="587" y="8"/>
                </a:lnTo>
                <a:lnTo>
                  <a:pt x="579" y="5"/>
                </a:lnTo>
                <a:lnTo>
                  <a:pt x="569" y="2"/>
                </a:lnTo>
                <a:lnTo>
                  <a:pt x="559" y="0"/>
                </a:lnTo>
                <a:lnTo>
                  <a:pt x="550" y="0"/>
                </a:lnTo>
                <a:lnTo>
                  <a:pt x="550" y="0"/>
                </a:lnTo>
                <a:close/>
                <a:moveTo>
                  <a:pt x="552" y="354"/>
                </a:moveTo>
                <a:lnTo>
                  <a:pt x="615" y="264"/>
                </a:lnTo>
                <a:lnTo>
                  <a:pt x="615" y="264"/>
                </a:lnTo>
                <a:lnTo>
                  <a:pt x="619" y="261"/>
                </a:lnTo>
                <a:lnTo>
                  <a:pt x="623" y="258"/>
                </a:lnTo>
                <a:lnTo>
                  <a:pt x="627" y="257"/>
                </a:lnTo>
                <a:lnTo>
                  <a:pt x="632" y="257"/>
                </a:lnTo>
                <a:lnTo>
                  <a:pt x="700" y="270"/>
                </a:lnTo>
                <a:lnTo>
                  <a:pt x="700" y="270"/>
                </a:lnTo>
                <a:lnTo>
                  <a:pt x="708" y="272"/>
                </a:lnTo>
                <a:lnTo>
                  <a:pt x="716" y="275"/>
                </a:lnTo>
                <a:lnTo>
                  <a:pt x="722" y="279"/>
                </a:lnTo>
                <a:lnTo>
                  <a:pt x="728" y="284"/>
                </a:lnTo>
                <a:lnTo>
                  <a:pt x="732" y="289"/>
                </a:lnTo>
                <a:lnTo>
                  <a:pt x="736" y="295"/>
                </a:lnTo>
                <a:lnTo>
                  <a:pt x="738" y="300"/>
                </a:lnTo>
                <a:lnTo>
                  <a:pt x="741" y="304"/>
                </a:lnTo>
                <a:lnTo>
                  <a:pt x="741" y="304"/>
                </a:lnTo>
                <a:lnTo>
                  <a:pt x="751" y="387"/>
                </a:lnTo>
                <a:lnTo>
                  <a:pt x="755" y="419"/>
                </a:lnTo>
                <a:lnTo>
                  <a:pt x="757" y="447"/>
                </a:lnTo>
                <a:lnTo>
                  <a:pt x="757" y="447"/>
                </a:lnTo>
                <a:lnTo>
                  <a:pt x="757" y="453"/>
                </a:lnTo>
                <a:lnTo>
                  <a:pt x="756" y="458"/>
                </a:lnTo>
                <a:lnTo>
                  <a:pt x="752" y="465"/>
                </a:lnTo>
                <a:lnTo>
                  <a:pt x="749" y="469"/>
                </a:lnTo>
                <a:lnTo>
                  <a:pt x="749" y="469"/>
                </a:lnTo>
                <a:lnTo>
                  <a:pt x="744" y="474"/>
                </a:lnTo>
                <a:lnTo>
                  <a:pt x="738" y="477"/>
                </a:lnTo>
                <a:lnTo>
                  <a:pt x="733" y="478"/>
                </a:lnTo>
                <a:lnTo>
                  <a:pt x="727" y="479"/>
                </a:lnTo>
                <a:lnTo>
                  <a:pt x="377" y="479"/>
                </a:lnTo>
                <a:lnTo>
                  <a:pt x="377" y="479"/>
                </a:lnTo>
                <a:lnTo>
                  <a:pt x="371" y="478"/>
                </a:lnTo>
                <a:lnTo>
                  <a:pt x="365" y="477"/>
                </a:lnTo>
                <a:lnTo>
                  <a:pt x="360" y="474"/>
                </a:lnTo>
                <a:lnTo>
                  <a:pt x="355" y="469"/>
                </a:lnTo>
                <a:lnTo>
                  <a:pt x="355" y="469"/>
                </a:lnTo>
                <a:lnTo>
                  <a:pt x="351" y="465"/>
                </a:lnTo>
                <a:lnTo>
                  <a:pt x="348" y="458"/>
                </a:lnTo>
                <a:lnTo>
                  <a:pt x="347" y="453"/>
                </a:lnTo>
                <a:lnTo>
                  <a:pt x="347" y="447"/>
                </a:lnTo>
                <a:lnTo>
                  <a:pt x="347" y="447"/>
                </a:lnTo>
                <a:lnTo>
                  <a:pt x="349" y="419"/>
                </a:lnTo>
                <a:lnTo>
                  <a:pt x="352" y="387"/>
                </a:lnTo>
                <a:lnTo>
                  <a:pt x="363" y="304"/>
                </a:lnTo>
                <a:lnTo>
                  <a:pt x="363" y="304"/>
                </a:lnTo>
                <a:lnTo>
                  <a:pt x="365" y="300"/>
                </a:lnTo>
                <a:lnTo>
                  <a:pt x="368" y="295"/>
                </a:lnTo>
                <a:lnTo>
                  <a:pt x="372" y="289"/>
                </a:lnTo>
                <a:lnTo>
                  <a:pt x="376" y="284"/>
                </a:lnTo>
                <a:lnTo>
                  <a:pt x="382" y="279"/>
                </a:lnTo>
                <a:lnTo>
                  <a:pt x="388" y="275"/>
                </a:lnTo>
                <a:lnTo>
                  <a:pt x="396" y="272"/>
                </a:lnTo>
                <a:lnTo>
                  <a:pt x="404" y="270"/>
                </a:lnTo>
                <a:lnTo>
                  <a:pt x="472" y="257"/>
                </a:lnTo>
                <a:lnTo>
                  <a:pt x="472" y="257"/>
                </a:lnTo>
                <a:lnTo>
                  <a:pt x="476" y="257"/>
                </a:lnTo>
                <a:lnTo>
                  <a:pt x="481" y="258"/>
                </a:lnTo>
                <a:lnTo>
                  <a:pt x="485" y="261"/>
                </a:lnTo>
                <a:lnTo>
                  <a:pt x="488" y="264"/>
                </a:lnTo>
                <a:lnTo>
                  <a:pt x="552" y="354"/>
                </a:lnTo>
                <a:lnTo>
                  <a:pt x="552" y="354"/>
                </a:lnTo>
                <a:close/>
                <a:moveTo>
                  <a:pt x="204" y="557"/>
                </a:moveTo>
                <a:lnTo>
                  <a:pt x="204" y="557"/>
                </a:lnTo>
                <a:lnTo>
                  <a:pt x="194" y="557"/>
                </a:lnTo>
                <a:lnTo>
                  <a:pt x="185" y="559"/>
                </a:lnTo>
                <a:lnTo>
                  <a:pt x="176" y="561"/>
                </a:lnTo>
                <a:lnTo>
                  <a:pt x="167" y="565"/>
                </a:lnTo>
                <a:lnTo>
                  <a:pt x="158" y="569"/>
                </a:lnTo>
                <a:lnTo>
                  <a:pt x="151" y="574"/>
                </a:lnTo>
                <a:lnTo>
                  <a:pt x="143" y="580"/>
                </a:lnTo>
                <a:lnTo>
                  <a:pt x="137" y="587"/>
                </a:lnTo>
                <a:lnTo>
                  <a:pt x="131" y="594"/>
                </a:lnTo>
                <a:lnTo>
                  <a:pt x="126" y="602"/>
                </a:lnTo>
                <a:lnTo>
                  <a:pt x="121" y="610"/>
                </a:lnTo>
                <a:lnTo>
                  <a:pt x="117" y="619"/>
                </a:lnTo>
                <a:lnTo>
                  <a:pt x="114" y="629"/>
                </a:lnTo>
                <a:lnTo>
                  <a:pt x="112" y="638"/>
                </a:lnTo>
                <a:lnTo>
                  <a:pt x="111" y="648"/>
                </a:lnTo>
                <a:lnTo>
                  <a:pt x="110" y="658"/>
                </a:lnTo>
                <a:lnTo>
                  <a:pt x="110" y="658"/>
                </a:lnTo>
                <a:lnTo>
                  <a:pt x="111" y="669"/>
                </a:lnTo>
                <a:lnTo>
                  <a:pt x="113" y="679"/>
                </a:lnTo>
                <a:lnTo>
                  <a:pt x="115" y="690"/>
                </a:lnTo>
                <a:lnTo>
                  <a:pt x="119" y="701"/>
                </a:lnTo>
                <a:lnTo>
                  <a:pt x="123" y="711"/>
                </a:lnTo>
                <a:lnTo>
                  <a:pt x="128" y="721"/>
                </a:lnTo>
                <a:lnTo>
                  <a:pt x="134" y="731"/>
                </a:lnTo>
                <a:lnTo>
                  <a:pt x="140" y="740"/>
                </a:lnTo>
                <a:lnTo>
                  <a:pt x="147" y="748"/>
                </a:lnTo>
                <a:lnTo>
                  <a:pt x="154" y="756"/>
                </a:lnTo>
                <a:lnTo>
                  <a:pt x="163" y="762"/>
                </a:lnTo>
                <a:lnTo>
                  <a:pt x="170" y="769"/>
                </a:lnTo>
                <a:lnTo>
                  <a:pt x="180" y="773"/>
                </a:lnTo>
                <a:lnTo>
                  <a:pt x="189" y="776"/>
                </a:lnTo>
                <a:lnTo>
                  <a:pt x="198" y="779"/>
                </a:lnTo>
                <a:lnTo>
                  <a:pt x="208" y="779"/>
                </a:lnTo>
                <a:lnTo>
                  <a:pt x="208" y="779"/>
                </a:lnTo>
                <a:lnTo>
                  <a:pt x="218" y="779"/>
                </a:lnTo>
                <a:lnTo>
                  <a:pt x="227" y="775"/>
                </a:lnTo>
                <a:lnTo>
                  <a:pt x="236" y="772"/>
                </a:lnTo>
                <a:lnTo>
                  <a:pt x="245" y="767"/>
                </a:lnTo>
                <a:lnTo>
                  <a:pt x="253" y="761"/>
                </a:lnTo>
                <a:lnTo>
                  <a:pt x="261" y="754"/>
                </a:lnTo>
                <a:lnTo>
                  <a:pt x="268" y="746"/>
                </a:lnTo>
                <a:lnTo>
                  <a:pt x="275" y="738"/>
                </a:lnTo>
                <a:lnTo>
                  <a:pt x="281" y="728"/>
                </a:lnTo>
                <a:lnTo>
                  <a:pt x="287" y="718"/>
                </a:lnTo>
                <a:lnTo>
                  <a:pt x="291" y="707"/>
                </a:lnTo>
                <a:lnTo>
                  <a:pt x="294" y="698"/>
                </a:lnTo>
                <a:lnTo>
                  <a:pt x="297" y="687"/>
                </a:lnTo>
                <a:lnTo>
                  <a:pt x="300" y="676"/>
                </a:lnTo>
                <a:lnTo>
                  <a:pt x="301" y="665"/>
                </a:lnTo>
                <a:lnTo>
                  <a:pt x="302" y="655"/>
                </a:lnTo>
                <a:lnTo>
                  <a:pt x="302" y="655"/>
                </a:lnTo>
                <a:lnTo>
                  <a:pt x="301" y="644"/>
                </a:lnTo>
                <a:lnTo>
                  <a:pt x="300" y="634"/>
                </a:lnTo>
                <a:lnTo>
                  <a:pt x="296" y="624"/>
                </a:lnTo>
                <a:lnTo>
                  <a:pt x="293" y="616"/>
                </a:lnTo>
                <a:lnTo>
                  <a:pt x="289" y="607"/>
                </a:lnTo>
                <a:lnTo>
                  <a:pt x="285" y="599"/>
                </a:lnTo>
                <a:lnTo>
                  <a:pt x="278" y="591"/>
                </a:lnTo>
                <a:lnTo>
                  <a:pt x="273" y="585"/>
                </a:lnTo>
                <a:lnTo>
                  <a:pt x="265" y="578"/>
                </a:lnTo>
                <a:lnTo>
                  <a:pt x="258" y="572"/>
                </a:lnTo>
                <a:lnTo>
                  <a:pt x="250" y="567"/>
                </a:lnTo>
                <a:lnTo>
                  <a:pt x="241" y="563"/>
                </a:lnTo>
                <a:lnTo>
                  <a:pt x="233" y="560"/>
                </a:lnTo>
                <a:lnTo>
                  <a:pt x="223" y="558"/>
                </a:lnTo>
                <a:lnTo>
                  <a:pt x="213" y="557"/>
                </a:lnTo>
                <a:lnTo>
                  <a:pt x="204" y="557"/>
                </a:lnTo>
                <a:lnTo>
                  <a:pt x="204" y="557"/>
                </a:lnTo>
                <a:close/>
                <a:moveTo>
                  <a:pt x="206" y="909"/>
                </a:moveTo>
                <a:lnTo>
                  <a:pt x="269" y="821"/>
                </a:lnTo>
                <a:lnTo>
                  <a:pt x="269" y="821"/>
                </a:lnTo>
                <a:lnTo>
                  <a:pt x="273" y="816"/>
                </a:lnTo>
                <a:lnTo>
                  <a:pt x="277" y="814"/>
                </a:lnTo>
                <a:lnTo>
                  <a:pt x="281" y="813"/>
                </a:lnTo>
                <a:lnTo>
                  <a:pt x="286" y="813"/>
                </a:lnTo>
                <a:lnTo>
                  <a:pt x="354" y="825"/>
                </a:lnTo>
                <a:lnTo>
                  <a:pt x="354" y="825"/>
                </a:lnTo>
                <a:lnTo>
                  <a:pt x="362" y="827"/>
                </a:lnTo>
                <a:lnTo>
                  <a:pt x="370" y="830"/>
                </a:lnTo>
                <a:lnTo>
                  <a:pt x="376" y="835"/>
                </a:lnTo>
                <a:lnTo>
                  <a:pt x="382" y="840"/>
                </a:lnTo>
                <a:lnTo>
                  <a:pt x="387" y="845"/>
                </a:lnTo>
                <a:lnTo>
                  <a:pt x="390" y="851"/>
                </a:lnTo>
                <a:lnTo>
                  <a:pt x="392" y="855"/>
                </a:lnTo>
                <a:lnTo>
                  <a:pt x="394" y="861"/>
                </a:lnTo>
                <a:lnTo>
                  <a:pt x="394" y="861"/>
                </a:lnTo>
                <a:lnTo>
                  <a:pt x="404" y="933"/>
                </a:lnTo>
                <a:lnTo>
                  <a:pt x="410" y="987"/>
                </a:lnTo>
                <a:lnTo>
                  <a:pt x="412" y="1009"/>
                </a:lnTo>
                <a:lnTo>
                  <a:pt x="412" y="1032"/>
                </a:lnTo>
                <a:lnTo>
                  <a:pt x="411" y="1054"/>
                </a:lnTo>
                <a:lnTo>
                  <a:pt x="410" y="1077"/>
                </a:lnTo>
                <a:lnTo>
                  <a:pt x="410" y="1077"/>
                </a:lnTo>
                <a:lnTo>
                  <a:pt x="409" y="1083"/>
                </a:lnTo>
                <a:lnTo>
                  <a:pt x="406" y="1088"/>
                </a:lnTo>
                <a:lnTo>
                  <a:pt x="403" y="1092"/>
                </a:lnTo>
                <a:lnTo>
                  <a:pt x="400" y="1097"/>
                </a:lnTo>
                <a:lnTo>
                  <a:pt x="396" y="1100"/>
                </a:lnTo>
                <a:lnTo>
                  <a:pt x="390" y="1102"/>
                </a:lnTo>
                <a:lnTo>
                  <a:pt x="385" y="1104"/>
                </a:lnTo>
                <a:lnTo>
                  <a:pt x="379" y="1104"/>
                </a:lnTo>
                <a:lnTo>
                  <a:pt x="32" y="1104"/>
                </a:lnTo>
                <a:lnTo>
                  <a:pt x="32" y="1104"/>
                </a:lnTo>
                <a:lnTo>
                  <a:pt x="27" y="1104"/>
                </a:lnTo>
                <a:lnTo>
                  <a:pt x="21" y="1102"/>
                </a:lnTo>
                <a:lnTo>
                  <a:pt x="17" y="1100"/>
                </a:lnTo>
                <a:lnTo>
                  <a:pt x="13" y="1097"/>
                </a:lnTo>
                <a:lnTo>
                  <a:pt x="9" y="1092"/>
                </a:lnTo>
                <a:lnTo>
                  <a:pt x="5" y="1088"/>
                </a:lnTo>
                <a:lnTo>
                  <a:pt x="4" y="1083"/>
                </a:lnTo>
                <a:lnTo>
                  <a:pt x="2" y="1077"/>
                </a:lnTo>
                <a:lnTo>
                  <a:pt x="2" y="1077"/>
                </a:lnTo>
                <a:lnTo>
                  <a:pt x="1" y="1054"/>
                </a:lnTo>
                <a:lnTo>
                  <a:pt x="0" y="1032"/>
                </a:lnTo>
                <a:lnTo>
                  <a:pt x="0" y="1009"/>
                </a:lnTo>
                <a:lnTo>
                  <a:pt x="2" y="987"/>
                </a:lnTo>
                <a:lnTo>
                  <a:pt x="9" y="933"/>
                </a:lnTo>
                <a:lnTo>
                  <a:pt x="17" y="861"/>
                </a:lnTo>
                <a:lnTo>
                  <a:pt x="17" y="861"/>
                </a:lnTo>
                <a:lnTo>
                  <a:pt x="19" y="855"/>
                </a:lnTo>
                <a:lnTo>
                  <a:pt x="21" y="851"/>
                </a:lnTo>
                <a:lnTo>
                  <a:pt x="26" y="845"/>
                </a:lnTo>
                <a:lnTo>
                  <a:pt x="30" y="840"/>
                </a:lnTo>
                <a:lnTo>
                  <a:pt x="35" y="835"/>
                </a:lnTo>
                <a:lnTo>
                  <a:pt x="42" y="830"/>
                </a:lnTo>
                <a:lnTo>
                  <a:pt x="50" y="827"/>
                </a:lnTo>
                <a:lnTo>
                  <a:pt x="58" y="825"/>
                </a:lnTo>
                <a:lnTo>
                  <a:pt x="126" y="813"/>
                </a:lnTo>
                <a:lnTo>
                  <a:pt x="126" y="813"/>
                </a:lnTo>
                <a:lnTo>
                  <a:pt x="130" y="813"/>
                </a:lnTo>
                <a:lnTo>
                  <a:pt x="136" y="814"/>
                </a:lnTo>
                <a:lnTo>
                  <a:pt x="139" y="816"/>
                </a:lnTo>
                <a:lnTo>
                  <a:pt x="142" y="821"/>
                </a:lnTo>
                <a:lnTo>
                  <a:pt x="206" y="909"/>
                </a:lnTo>
                <a:lnTo>
                  <a:pt x="206" y="909"/>
                </a:lnTo>
                <a:close/>
                <a:moveTo>
                  <a:pt x="526" y="557"/>
                </a:moveTo>
                <a:lnTo>
                  <a:pt x="526" y="557"/>
                </a:lnTo>
                <a:lnTo>
                  <a:pt x="526" y="551"/>
                </a:lnTo>
                <a:lnTo>
                  <a:pt x="528" y="546"/>
                </a:lnTo>
                <a:lnTo>
                  <a:pt x="530" y="541"/>
                </a:lnTo>
                <a:lnTo>
                  <a:pt x="534" y="538"/>
                </a:lnTo>
                <a:lnTo>
                  <a:pt x="538" y="535"/>
                </a:lnTo>
                <a:lnTo>
                  <a:pt x="542" y="532"/>
                </a:lnTo>
                <a:lnTo>
                  <a:pt x="546" y="531"/>
                </a:lnTo>
                <a:lnTo>
                  <a:pt x="552" y="531"/>
                </a:lnTo>
                <a:lnTo>
                  <a:pt x="552" y="531"/>
                </a:lnTo>
                <a:lnTo>
                  <a:pt x="557" y="531"/>
                </a:lnTo>
                <a:lnTo>
                  <a:pt x="562" y="532"/>
                </a:lnTo>
                <a:lnTo>
                  <a:pt x="566" y="535"/>
                </a:lnTo>
                <a:lnTo>
                  <a:pt x="570" y="538"/>
                </a:lnTo>
                <a:lnTo>
                  <a:pt x="573" y="541"/>
                </a:lnTo>
                <a:lnTo>
                  <a:pt x="576" y="546"/>
                </a:lnTo>
                <a:lnTo>
                  <a:pt x="578" y="551"/>
                </a:lnTo>
                <a:lnTo>
                  <a:pt x="578" y="557"/>
                </a:lnTo>
                <a:lnTo>
                  <a:pt x="578" y="664"/>
                </a:lnTo>
                <a:lnTo>
                  <a:pt x="677" y="721"/>
                </a:lnTo>
                <a:lnTo>
                  <a:pt x="677" y="721"/>
                </a:lnTo>
                <a:lnTo>
                  <a:pt x="681" y="725"/>
                </a:lnTo>
                <a:lnTo>
                  <a:pt x="684" y="729"/>
                </a:lnTo>
                <a:lnTo>
                  <a:pt x="688" y="733"/>
                </a:lnTo>
                <a:lnTo>
                  <a:pt x="689" y="738"/>
                </a:lnTo>
                <a:lnTo>
                  <a:pt x="690" y="742"/>
                </a:lnTo>
                <a:lnTo>
                  <a:pt x="690" y="747"/>
                </a:lnTo>
                <a:lnTo>
                  <a:pt x="689" y="753"/>
                </a:lnTo>
                <a:lnTo>
                  <a:pt x="687" y="757"/>
                </a:lnTo>
                <a:lnTo>
                  <a:pt x="687" y="757"/>
                </a:lnTo>
                <a:lnTo>
                  <a:pt x="683" y="761"/>
                </a:lnTo>
                <a:lnTo>
                  <a:pt x="680" y="765"/>
                </a:lnTo>
                <a:lnTo>
                  <a:pt x="676" y="768"/>
                </a:lnTo>
                <a:lnTo>
                  <a:pt x="670" y="769"/>
                </a:lnTo>
                <a:lnTo>
                  <a:pt x="666" y="770"/>
                </a:lnTo>
                <a:lnTo>
                  <a:pt x="661" y="770"/>
                </a:lnTo>
                <a:lnTo>
                  <a:pt x="656" y="769"/>
                </a:lnTo>
                <a:lnTo>
                  <a:pt x="651" y="767"/>
                </a:lnTo>
                <a:lnTo>
                  <a:pt x="552" y="710"/>
                </a:lnTo>
                <a:lnTo>
                  <a:pt x="453" y="767"/>
                </a:lnTo>
                <a:lnTo>
                  <a:pt x="453" y="767"/>
                </a:lnTo>
                <a:lnTo>
                  <a:pt x="447" y="769"/>
                </a:lnTo>
                <a:lnTo>
                  <a:pt x="443" y="770"/>
                </a:lnTo>
                <a:lnTo>
                  <a:pt x="438" y="770"/>
                </a:lnTo>
                <a:lnTo>
                  <a:pt x="433" y="769"/>
                </a:lnTo>
                <a:lnTo>
                  <a:pt x="428" y="768"/>
                </a:lnTo>
                <a:lnTo>
                  <a:pt x="424" y="765"/>
                </a:lnTo>
                <a:lnTo>
                  <a:pt x="420" y="761"/>
                </a:lnTo>
                <a:lnTo>
                  <a:pt x="417" y="757"/>
                </a:lnTo>
                <a:lnTo>
                  <a:pt x="417" y="757"/>
                </a:lnTo>
                <a:lnTo>
                  <a:pt x="415" y="753"/>
                </a:lnTo>
                <a:lnTo>
                  <a:pt x="414" y="747"/>
                </a:lnTo>
                <a:lnTo>
                  <a:pt x="414" y="742"/>
                </a:lnTo>
                <a:lnTo>
                  <a:pt x="415" y="738"/>
                </a:lnTo>
                <a:lnTo>
                  <a:pt x="416" y="733"/>
                </a:lnTo>
                <a:lnTo>
                  <a:pt x="419" y="729"/>
                </a:lnTo>
                <a:lnTo>
                  <a:pt x="423" y="725"/>
                </a:lnTo>
                <a:lnTo>
                  <a:pt x="427" y="721"/>
                </a:lnTo>
                <a:lnTo>
                  <a:pt x="526" y="664"/>
                </a:lnTo>
                <a:lnTo>
                  <a:pt x="526" y="557"/>
                </a:lnTo>
                <a:lnTo>
                  <a:pt x="526" y="557"/>
                </a:lnTo>
                <a:close/>
                <a:moveTo>
                  <a:pt x="896" y="557"/>
                </a:moveTo>
                <a:lnTo>
                  <a:pt x="896" y="557"/>
                </a:lnTo>
                <a:lnTo>
                  <a:pt x="886" y="557"/>
                </a:lnTo>
                <a:lnTo>
                  <a:pt x="876" y="559"/>
                </a:lnTo>
                <a:lnTo>
                  <a:pt x="868" y="561"/>
                </a:lnTo>
                <a:lnTo>
                  <a:pt x="859" y="565"/>
                </a:lnTo>
                <a:lnTo>
                  <a:pt x="851" y="569"/>
                </a:lnTo>
                <a:lnTo>
                  <a:pt x="843" y="574"/>
                </a:lnTo>
                <a:lnTo>
                  <a:pt x="835" y="580"/>
                </a:lnTo>
                <a:lnTo>
                  <a:pt x="829" y="587"/>
                </a:lnTo>
                <a:lnTo>
                  <a:pt x="822" y="594"/>
                </a:lnTo>
                <a:lnTo>
                  <a:pt x="817" y="602"/>
                </a:lnTo>
                <a:lnTo>
                  <a:pt x="813" y="610"/>
                </a:lnTo>
                <a:lnTo>
                  <a:pt x="810" y="619"/>
                </a:lnTo>
                <a:lnTo>
                  <a:pt x="806" y="629"/>
                </a:lnTo>
                <a:lnTo>
                  <a:pt x="804" y="638"/>
                </a:lnTo>
                <a:lnTo>
                  <a:pt x="803" y="648"/>
                </a:lnTo>
                <a:lnTo>
                  <a:pt x="802" y="658"/>
                </a:lnTo>
                <a:lnTo>
                  <a:pt x="802" y="658"/>
                </a:lnTo>
                <a:lnTo>
                  <a:pt x="803" y="669"/>
                </a:lnTo>
                <a:lnTo>
                  <a:pt x="804" y="679"/>
                </a:lnTo>
                <a:lnTo>
                  <a:pt x="807" y="690"/>
                </a:lnTo>
                <a:lnTo>
                  <a:pt x="811" y="701"/>
                </a:lnTo>
                <a:lnTo>
                  <a:pt x="815" y="711"/>
                </a:lnTo>
                <a:lnTo>
                  <a:pt x="819" y="721"/>
                </a:lnTo>
                <a:lnTo>
                  <a:pt x="826" y="731"/>
                </a:lnTo>
                <a:lnTo>
                  <a:pt x="832" y="740"/>
                </a:lnTo>
                <a:lnTo>
                  <a:pt x="839" y="748"/>
                </a:lnTo>
                <a:lnTo>
                  <a:pt x="846" y="756"/>
                </a:lnTo>
                <a:lnTo>
                  <a:pt x="854" y="762"/>
                </a:lnTo>
                <a:lnTo>
                  <a:pt x="862" y="769"/>
                </a:lnTo>
                <a:lnTo>
                  <a:pt x="872" y="773"/>
                </a:lnTo>
                <a:lnTo>
                  <a:pt x="881" y="776"/>
                </a:lnTo>
                <a:lnTo>
                  <a:pt x="890" y="779"/>
                </a:lnTo>
                <a:lnTo>
                  <a:pt x="900" y="779"/>
                </a:lnTo>
                <a:lnTo>
                  <a:pt x="900" y="779"/>
                </a:lnTo>
                <a:lnTo>
                  <a:pt x="910" y="779"/>
                </a:lnTo>
                <a:lnTo>
                  <a:pt x="920" y="775"/>
                </a:lnTo>
                <a:lnTo>
                  <a:pt x="928" y="772"/>
                </a:lnTo>
                <a:lnTo>
                  <a:pt x="937" y="767"/>
                </a:lnTo>
                <a:lnTo>
                  <a:pt x="945" y="761"/>
                </a:lnTo>
                <a:lnTo>
                  <a:pt x="953" y="754"/>
                </a:lnTo>
                <a:lnTo>
                  <a:pt x="960" y="746"/>
                </a:lnTo>
                <a:lnTo>
                  <a:pt x="967" y="738"/>
                </a:lnTo>
                <a:lnTo>
                  <a:pt x="973" y="728"/>
                </a:lnTo>
                <a:lnTo>
                  <a:pt x="979" y="718"/>
                </a:lnTo>
                <a:lnTo>
                  <a:pt x="983" y="707"/>
                </a:lnTo>
                <a:lnTo>
                  <a:pt x="986" y="698"/>
                </a:lnTo>
                <a:lnTo>
                  <a:pt x="990" y="687"/>
                </a:lnTo>
                <a:lnTo>
                  <a:pt x="992" y="676"/>
                </a:lnTo>
                <a:lnTo>
                  <a:pt x="993" y="665"/>
                </a:lnTo>
                <a:lnTo>
                  <a:pt x="994" y="655"/>
                </a:lnTo>
                <a:lnTo>
                  <a:pt x="994" y="655"/>
                </a:lnTo>
                <a:lnTo>
                  <a:pt x="993" y="644"/>
                </a:lnTo>
                <a:lnTo>
                  <a:pt x="991" y="634"/>
                </a:lnTo>
                <a:lnTo>
                  <a:pt x="989" y="624"/>
                </a:lnTo>
                <a:lnTo>
                  <a:pt x="985" y="616"/>
                </a:lnTo>
                <a:lnTo>
                  <a:pt x="981" y="607"/>
                </a:lnTo>
                <a:lnTo>
                  <a:pt x="977" y="599"/>
                </a:lnTo>
                <a:lnTo>
                  <a:pt x="970" y="591"/>
                </a:lnTo>
                <a:lnTo>
                  <a:pt x="964" y="585"/>
                </a:lnTo>
                <a:lnTo>
                  <a:pt x="957" y="578"/>
                </a:lnTo>
                <a:lnTo>
                  <a:pt x="950" y="572"/>
                </a:lnTo>
                <a:lnTo>
                  <a:pt x="942" y="567"/>
                </a:lnTo>
                <a:lnTo>
                  <a:pt x="934" y="563"/>
                </a:lnTo>
                <a:lnTo>
                  <a:pt x="925" y="560"/>
                </a:lnTo>
                <a:lnTo>
                  <a:pt x="915" y="558"/>
                </a:lnTo>
                <a:lnTo>
                  <a:pt x="905" y="557"/>
                </a:lnTo>
                <a:lnTo>
                  <a:pt x="896" y="557"/>
                </a:lnTo>
                <a:lnTo>
                  <a:pt x="896" y="557"/>
                </a:lnTo>
                <a:close/>
                <a:moveTo>
                  <a:pt x="898" y="909"/>
                </a:moveTo>
                <a:lnTo>
                  <a:pt x="962" y="821"/>
                </a:lnTo>
                <a:lnTo>
                  <a:pt x="962" y="821"/>
                </a:lnTo>
                <a:lnTo>
                  <a:pt x="965" y="816"/>
                </a:lnTo>
                <a:lnTo>
                  <a:pt x="968" y="814"/>
                </a:lnTo>
                <a:lnTo>
                  <a:pt x="973" y="813"/>
                </a:lnTo>
                <a:lnTo>
                  <a:pt x="978" y="813"/>
                </a:lnTo>
                <a:lnTo>
                  <a:pt x="1046" y="825"/>
                </a:lnTo>
                <a:lnTo>
                  <a:pt x="1046" y="825"/>
                </a:lnTo>
                <a:lnTo>
                  <a:pt x="1054" y="827"/>
                </a:lnTo>
                <a:lnTo>
                  <a:pt x="1062" y="830"/>
                </a:lnTo>
                <a:lnTo>
                  <a:pt x="1068" y="835"/>
                </a:lnTo>
                <a:lnTo>
                  <a:pt x="1074" y="840"/>
                </a:lnTo>
                <a:lnTo>
                  <a:pt x="1078" y="845"/>
                </a:lnTo>
                <a:lnTo>
                  <a:pt x="1082" y="851"/>
                </a:lnTo>
                <a:lnTo>
                  <a:pt x="1084" y="855"/>
                </a:lnTo>
                <a:lnTo>
                  <a:pt x="1087" y="861"/>
                </a:lnTo>
                <a:lnTo>
                  <a:pt x="1087" y="861"/>
                </a:lnTo>
                <a:lnTo>
                  <a:pt x="1095" y="933"/>
                </a:lnTo>
                <a:lnTo>
                  <a:pt x="1102" y="987"/>
                </a:lnTo>
                <a:lnTo>
                  <a:pt x="1104" y="1009"/>
                </a:lnTo>
                <a:lnTo>
                  <a:pt x="1104" y="1032"/>
                </a:lnTo>
                <a:lnTo>
                  <a:pt x="1103" y="1054"/>
                </a:lnTo>
                <a:lnTo>
                  <a:pt x="1102" y="1077"/>
                </a:lnTo>
                <a:lnTo>
                  <a:pt x="1102" y="1077"/>
                </a:lnTo>
                <a:lnTo>
                  <a:pt x="1100" y="1083"/>
                </a:lnTo>
                <a:lnTo>
                  <a:pt x="1098" y="1088"/>
                </a:lnTo>
                <a:lnTo>
                  <a:pt x="1095" y="1092"/>
                </a:lnTo>
                <a:lnTo>
                  <a:pt x="1091" y="1097"/>
                </a:lnTo>
                <a:lnTo>
                  <a:pt x="1087" y="1100"/>
                </a:lnTo>
                <a:lnTo>
                  <a:pt x="1082" y="1102"/>
                </a:lnTo>
                <a:lnTo>
                  <a:pt x="1077" y="1104"/>
                </a:lnTo>
                <a:lnTo>
                  <a:pt x="1072" y="1104"/>
                </a:lnTo>
                <a:lnTo>
                  <a:pt x="724" y="1104"/>
                </a:lnTo>
                <a:lnTo>
                  <a:pt x="724" y="1104"/>
                </a:lnTo>
                <a:lnTo>
                  <a:pt x="719" y="1104"/>
                </a:lnTo>
                <a:lnTo>
                  <a:pt x="714" y="1102"/>
                </a:lnTo>
                <a:lnTo>
                  <a:pt x="708" y="1100"/>
                </a:lnTo>
                <a:lnTo>
                  <a:pt x="704" y="1097"/>
                </a:lnTo>
                <a:lnTo>
                  <a:pt x="701" y="1092"/>
                </a:lnTo>
                <a:lnTo>
                  <a:pt x="697" y="1088"/>
                </a:lnTo>
                <a:lnTo>
                  <a:pt x="695" y="1083"/>
                </a:lnTo>
                <a:lnTo>
                  <a:pt x="694" y="1077"/>
                </a:lnTo>
                <a:lnTo>
                  <a:pt x="694" y="1077"/>
                </a:lnTo>
                <a:lnTo>
                  <a:pt x="693" y="1054"/>
                </a:lnTo>
                <a:lnTo>
                  <a:pt x="692" y="1032"/>
                </a:lnTo>
                <a:lnTo>
                  <a:pt x="692" y="1009"/>
                </a:lnTo>
                <a:lnTo>
                  <a:pt x="694" y="987"/>
                </a:lnTo>
                <a:lnTo>
                  <a:pt x="700" y="933"/>
                </a:lnTo>
                <a:lnTo>
                  <a:pt x="709" y="861"/>
                </a:lnTo>
                <a:lnTo>
                  <a:pt x="709" y="861"/>
                </a:lnTo>
                <a:lnTo>
                  <a:pt x="711" y="855"/>
                </a:lnTo>
                <a:lnTo>
                  <a:pt x="714" y="851"/>
                </a:lnTo>
                <a:lnTo>
                  <a:pt x="717" y="845"/>
                </a:lnTo>
                <a:lnTo>
                  <a:pt x="722" y="840"/>
                </a:lnTo>
                <a:lnTo>
                  <a:pt x="728" y="835"/>
                </a:lnTo>
                <a:lnTo>
                  <a:pt x="734" y="830"/>
                </a:lnTo>
                <a:lnTo>
                  <a:pt x="742" y="827"/>
                </a:lnTo>
                <a:lnTo>
                  <a:pt x="750" y="825"/>
                </a:lnTo>
                <a:lnTo>
                  <a:pt x="818" y="813"/>
                </a:lnTo>
                <a:lnTo>
                  <a:pt x="818" y="813"/>
                </a:lnTo>
                <a:lnTo>
                  <a:pt x="822" y="813"/>
                </a:lnTo>
                <a:lnTo>
                  <a:pt x="827" y="814"/>
                </a:lnTo>
                <a:lnTo>
                  <a:pt x="831" y="816"/>
                </a:lnTo>
                <a:lnTo>
                  <a:pt x="834" y="821"/>
                </a:lnTo>
                <a:lnTo>
                  <a:pt x="898" y="909"/>
                </a:lnTo>
                <a:lnTo>
                  <a:pt x="898" y="9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ko-KR" altLang="en-US" sz="2400" dirty="0">
              <a:solidFill>
                <a:schemeClr val="tx2"/>
              </a:solidFill>
              <a:latin typeface="造字工房朗宋（非商用）常规体" pitchFamily="2" charset="-122"/>
            </a:endParaRPr>
          </a:p>
        </p:txBody>
      </p:sp>
      <p:sp>
        <p:nvSpPr>
          <p:cNvPr id="144" name="Freeform 10">
            <a:extLst>
              <a:ext uri="{FF2B5EF4-FFF2-40B4-BE49-F238E27FC236}">
                <a16:creationId xmlns:a16="http://schemas.microsoft.com/office/drawing/2014/main" id="{AC63530B-5F2F-496A-BE2A-D8863A61DEDE}"/>
              </a:ext>
            </a:extLst>
          </p:cNvPr>
          <p:cNvSpPr>
            <a:spLocks noEditPoints="1"/>
          </p:cNvSpPr>
          <p:nvPr/>
        </p:nvSpPr>
        <p:spPr bwMode="auto">
          <a:xfrm>
            <a:off x="4811232" y="4824021"/>
            <a:ext cx="683993" cy="685236"/>
          </a:xfrm>
          <a:custGeom>
            <a:avLst/>
            <a:gdLst>
              <a:gd name="T0" fmla="*/ 600 w 1102"/>
              <a:gd name="T1" fmla="*/ 929 h 1104"/>
              <a:gd name="T2" fmla="*/ 809 w 1102"/>
              <a:gd name="T3" fmla="*/ 836 h 1104"/>
              <a:gd name="T4" fmla="*/ 830 w 1102"/>
              <a:gd name="T5" fmla="*/ 805 h 1104"/>
              <a:gd name="T6" fmla="*/ 1099 w 1102"/>
              <a:gd name="T7" fmla="*/ 858 h 1104"/>
              <a:gd name="T8" fmla="*/ 886 w 1102"/>
              <a:gd name="T9" fmla="*/ 879 h 1104"/>
              <a:gd name="T10" fmla="*/ 871 w 1102"/>
              <a:gd name="T11" fmla="*/ 986 h 1104"/>
              <a:gd name="T12" fmla="*/ 670 w 1102"/>
              <a:gd name="T13" fmla="*/ 1076 h 1104"/>
              <a:gd name="T14" fmla="*/ 636 w 1102"/>
              <a:gd name="T15" fmla="*/ 1104 h 1104"/>
              <a:gd name="T16" fmla="*/ 388 w 1102"/>
              <a:gd name="T17" fmla="*/ 1036 h 1104"/>
              <a:gd name="T18" fmla="*/ 199 w 1102"/>
              <a:gd name="T19" fmla="*/ 690 h 1104"/>
              <a:gd name="T20" fmla="*/ 236 w 1102"/>
              <a:gd name="T21" fmla="*/ 669 h 1104"/>
              <a:gd name="T22" fmla="*/ 244 w 1102"/>
              <a:gd name="T23" fmla="*/ 543 h 1104"/>
              <a:gd name="T24" fmla="*/ 50 w 1102"/>
              <a:gd name="T25" fmla="*/ 510 h 1104"/>
              <a:gd name="T26" fmla="*/ 10 w 1102"/>
              <a:gd name="T27" fmla="*/ 536 h 1104"/>
              <a:gd name="T28" fmla="*/ 10 w 1102"/>
              <a:gd name="T29" fmla="*/ 662 h 1104"/>
              <a:gd name="T30" fmla="*/ 211 w 1102"/>
              <a:gd name="T31" fmla="*/ 900 h 1104"/>
              <a:gd name="T32" fmla="*/ 315 w 1102"/>
              <a:gd name="T33" fmla="*/ 753 h 1104"/>
              <a:gd name="T34" fmla="*/ 463 w 1102"/>
              <a:gd name="T35" fmla="*/ 691 h 1104"/>
              <a:gd name="T36" fmla="*/ 398 w 1102"/>
              <a:gd name="T37" fmla="*/ 848 h 1104"/>
              <a:gd name="T38" fmla="*/ 282 w 1102"/>
              <a:gd name="T39" fmla="*/ 979 h 1104"/>
              <a:gd name="T40" fmla="*/ 216 w 1102"/>
              <a:gd name="T41" fmla="*/ 974 h 1104"/>
              <a:gd name="T42" fmla="*/ 204 w 1102"/>
              <a:gd name="T43" fmla="*/ 910 h 1104"/>
              <a:gd name="T44" fmla="*/ 536 w 1102"/>
              <a:gd name="T45" fmla="*/ 10 h 1104"/>
              <a:gd name="T46" fmla="*/ 573 w 1102"/>
              <a:gd name="T47" fmla="*/ 55 h 1104"/>
              <a:gd name="T48" fmla="*/ 577 w 1102"/>
              <a:gd name="T49" fmla="*/ 106 h 1104"/>
              <a:gd name="T50" fmla="*/ 545 w 1102"/>
              <a:gd name="T51" fmla="*/ 166 h 1104"/>
              <a:gd name="T52" fmla="*/ 489 w 1102"/>
              <a:gd name="T53" fmla="*/ 196 h 1104"/>
              <a:gd name="T54" fmla="*/ 441 w 1102"/>
              <a:gd name="T55" fmla="*/ 179 h 1104"/>
              <a:gd name="T56" fmla="*/ 412 w 1102"/>
              <a:gd name="T57" fmla="*/ 119 h 1104"/>
              <a:gd name="T58" fmla="*/ 413 w 1102"/>
              <a:gd name="T59" fmla="*/ 62 h 1104"/>
              <a:gd name="T60" fmla="*/ 449 w 1102"/>
              <a:gd name="T61" fmla="*/ 15 h 1104"/>
              <a:gd name="T62" fmla="*/ 504 w 1102"/>
              <a:gd name="T63" fmla="*/ 1 h 1104"/>
              <a:gd name="T64" fmla="*/ 534 w 1102"/>
              <a:gd name="T65" fmla="*/ 253 h 1104"/>
              <a:gd name="T66" fmla="*/ 647 w 1102"/>
              <a:gd name="T67" fmla="*/ 356 h 1104"/>
              <a:gd name="T68" fmla="*/ 778 w 1102"/>
              <a:gd name="T69" fmla="*/ 369 h 1104"/>
              <a:gd name="T70" fmla="*/ 813 w 1102"/>
              <a:gd name="T71" fmla="*/ 394 h 1104"/>
              <a:gd name="T72" fmla="*/ 805 w 1102"/>
              <a:gd name="T73" fmla="*/ 445 h 1104"/>
              <a:gd name="T74" fmla="*/ 686 w 1102"/>
              <a:gd name="T75" fmla="*/ 462 h 1104"/>
              <a:gd name="T76" fmla="*/ 599 w 1102"/>
              <a:gd name="T77" fmla="*/ 441 h 1104"/>
              <a:gd name="T78" fmla="*/ 518 w 1102"/>
              <a:gd name="T79" fmla="*/ 528 h 1104"/>
              <a:gd name="T80" fmla="*/ 646 w 1102"/>
              <a:gd name="T81" fmla="*/ 595 h 1104"/>
              <a:gd name="T82" fmla="*/ 727 w 1102"/>
              <a:gd name="T83" fmla="*/ 705 h 1104"/>
              <a:gd name="T84" fmla="*/ 761 w 1102"/>
              <a:gd name="T85" fmla="*/ 829 h 1104"/>
              <a:gd name="T86" fmla="*/ 712 w 1102"/>
              <a:gd name="T87" fmla="*/ 869 h 1104"/>
              <a:gd name="T88" fmla="*/ 662 w 1102"/>
              <a:gd name="T89" fmla="*/ 841 h 1104"/>
              <a:gd name="T90" fmla="*/ 556 w 1102"/>
              <a:gd name="T91" fmla="*/ 687 h 1104"/>
              <a:gd name="T92" fmla="*/ 314 w 1102"/>
              <a:gd name="T93" fmla="*/ 598 h 1104"/>
              <a:gd name="T94" fmla="*/ 276 w 1102"/>
              <a:gd name="T95" fmla="*/ 547 h 1104"/>
              <a:gd name="T96" fmla="*/ 253 w 1102"/>
              <a:gd name="T97" fmla="*/ 338 h 1104"/>
              <a:gd name="T98" fmla="*/ 222 w 1102"/>
              <a:gd name="T99" fmla="*/ 391 h 1104"/>
              <a:gd name="T100" fmla="*/ 193 w 1102"/>
              <a:gd name="T101" fmla="*/ 482 h 1104"/>
              <a:gd name="T102" fmla="*/ 143 w 1102"/>
              <a:gd name="T103" fmla="*/ 479 h 1104"/>
              <a:gd name="T104" fmla="*/ 130 w 1102"/>
              <a:gd name="T105" fmla="*/ 413 h 1104"/>
              <a:gd name="T106" fmla="*/ 175 w 1102"/>
              <a:gd name="T107" fmla="*/ 281 h 1104"/>
              <a:gd name="T108" fmla="*/ 333 w 1102"/>
              <a:gd name="T109" fmla="*/ 201 h 1104"/>
              <a:gd name="T110" fmla="*/ 423 w 1102"/>
              <a:gd name="T111" fmla="*/ 213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2" h="1104">
                <a:moveTo>
                  <a:pt x="412" y="1026"/>
                </a:moveTo>
                <a:lnTo>
                  <a:pt x="593" y="1026"/>
                </a:lnTo>
                <a:lnTo>
                  <a:pt x="593" y="948"/>
                </a:lnTo>
                <a:lnTo>
                  <a:pt x="593" y="948"/>
                </a:lnTo>
                <a:lnTo>
                  <a:pt x="594" y="942"/>
                </a:lnTo>
                <a:lnTo>
                  <a:pt x="596" y="935"/>
                </a:lnTo>
                <a:lnTo>
                  <a:pt x="600" y="929"/>
                </a:lnTo>
                <a:lnTo>
                  <a:pt x="603" y="924"/>
                </a:lnTo>
                <a:lnTo>
                  <a:pt x="608" y="919"/>
                </a:lnTo>
                <a:lnTo>
                  <a:pt x="615" y="917"/>
                </a:lnTo>
                <a:lnTo>
                  <a:pt x="621" y="915"/>
                </a:lnTo>
                <a:lnTo>
                  <a:pt x="628" y="914"/>
                </a:lnTo>
                <a:lnTo>
                  <a:pt x="809" y="914"/>
                </a:lnTo>
                <a:lnTo>
                  <a:pt x="809" y="836"/>
                </a:lnTo>
                <a:lnTo>
                  <a:pt x="809" y="836"/>
                </a:lnTo>
                <a:lnTo>
                  <a:pt x="810" y="830"/>
                </a:lnTo>
                <a:lnTo>
                  <a:pt x="812" y="823"/>
                </a:lnTo>
                <a:lnTo>
                  <a:pt x="815" y="817"/>
                </a:lnTo>
                <a:lnTo>
                  <a:pt x="819" y="811"/>
                </a:lnTo>
                <a:lnTo>
                  <a:pt x="824" y="807"/>
                </a:lnTo>
                <a:lnTo>
                  <a:pt x="830" y="805"/>
                </a:lnTo>
                <a:lnTo>
                  <a:pt x="837" y="803"/>
                </a:lnTo>
                <a:lnTo>
                  <a:pt x="843" y="802"/>
                </a:lnTo>
                <a:lnTo>
                  <a:pt x="1102" y="802"/>
                </a:lnTo>
                <a:lnTo>
                  <a:pt x="1102" y="845"/>
                </a:lnTo>
                <a:lnTo>
                  <a:pt x="1102" y="845"/>
                </a:lnTo>
                <a:lnTo>
                  <a:pt x="1101" y="851"/>
                </a:lnTo>
                <a:lnTo>
                  <a:pt x="1099" y="858"/>
                </a:lnTo>
                <a:lnTo>
                  <a:pt x="1096" y="864"/>
                </a:lnTo>
                <a:lnTo>
                  <a:pt x="1092" y="870"/>
                </a:lnTo>
                <a:lnTo>
                  <a:pt x="1087" y="874"/>
                </a:lnTo>
                <a:lnTo>
                  <a:pt x="1081" y="876"/>
                </a:lnTo>
                <a:lnTo>
                  <a:pt x="1074" y="878"/>
                </a:lnTo>
                <a:lnTo>
                  <a:pt x="1068" y="879"/>
                </a:lnTo>
                <a:lnTo>
                  <a:pt x="886" y="879"/>
                </a:lnTo>
                <a:lnTo>
                  <a:pt x="886" y="957"/>
                </a:lnTo>
                <a:lnTo>
                  <a:pt x="886" y="957"/>
                </a:lnTo>
                <a:lnTo>
                  <a:pt x="885" y="963"/>
                </a:lnTo>
                <a:lnTo>
                  <a:pt x="883" y="970"/>
                </a:lnTo>
                <a:lnTo>
                  <a:pt x="881" y="976"/>
                </a:lnTo>
                <a:lnTo>
                  <a:pt x="877" y="982"/>
                </a:lnTo>
                <a:lnTo>
                  <a:pt x="871" y="986"/>
                </a:lnTo>
                <a:lnTo>
                  <a:pt x="865" y="988"/>
                </a:lnTo>
                <a:lnTo>
                  <a:pt x="858" y="990"/>
                </a:lnTo>
                <a:lnTo>
                  <a:pt x="852" y="991"/>
                </a:lnTo>
                <a:lnTo>
                  <a:pt x="671" y="991"/>
                </a:lnTo>
                <a:lnTo>
                  <a:pt x="671" y="1069"/>
                </a:lnTo>
                <a:lnTo>
                  <a:pt x="671" y="1069"/>
                </a:lnTo>
                <a:lnTo>
                  <a:pt x="670" y="1076"/>
                </a:lnTo>
                <a:lnTo>
                  <a:pt x="668" y="1082"/>
                </a:lnTo>
                <a:lnTo>
                  <a:pt x="664" y="1088"/>
                </a:lnTo>
                <a:lnTo>
                  <a:pt x="661" y="1094"/>
                </a:lnTo>
                <a:lnTo>
                  <a:pt x="656" y="1098"/>
                </a:lnTo>
                <a:lnTo>
                  <a:pt x="649" y="1100"/>
                </a:lnTo>
                <a:lnTo>
                  <a:pt x="643" y="1103"/>
                </a:lnTo>
                <a:lnTo>
                  <a:pt x="636" y="1104"/>
                </a:lnTo>
                <a:lnTo>
                  <a:pt x="378" y="1104"/>
                </a:lnTo>
                <a:lnTo>
                  <a:pt x="378" y="1060"/>
                </a:lnTo>
                <a:lnTo>
                  <a:pt x="378" y="1060"/>
                </a:lnTo>
                <a:lnTo>
                  <a:pt x="379" y="1054"/>
                </a:lnTo>
                <a:lnTo>
                  <a:pt x="381" y="1048"/>
                </a:lnTo>
                <a:lnTo>
                  <a:pt x="384" y="1041"/>
                </a:lnTo>
                <a:lnTo>
                  <a:pt x="388" y="1036"/>
                </a:lnTo>
                <a:lnTo>
                  <a:pt x="393" y="1031"/>
                </a:lnTo>
                <a:lnTo>
                  <a:pt x="399" y="1029"/>
                </a:lnTo>
                <a:lnTo>
                  <a:pt x="406" y="1027"/>
                </a:lnTo>
                <a:lnTo>
                  <a:pt x="412" y="1026"/>
                </a:lnTo>
                <a:lnTo>
                  <a:pt x="412" y="1026"/>
                </a:lnTo>
                <a:close/>
                <a:moveTo>
                  <a:pt x="36" y="676"/>
                </a:moveTo>
                <a:lnTo>
                  <a:pt x="199" y="690"/>
                </a:lnTo>
                <a:lnTo>
                  <a:pt x="199" y="690"/>
                </a:lnTo>
                <a:lnTo>
                  <a:pt x="206" y="690"/>
                </a:lnTo>
                <a:lnTo>
                  <a:pt x="214" y="687"/>
                </a:lnTo>
                <a:lnTo>
                  <a:pt x="221" y="684"/>
                </a:lnTo>
                <a:lnTo>
                  <a:pt x="227" y="681"/>
                </a:lnTo>
                <a:lnTo>
                  <a:pt x="232" y="676"/>
                </a:lnTo>
                <a:lnTo>
                  <a:pt x="236" y="669"/>
                </a:lnTo>
                <a:lnTo>
                  <a:pt x="240" y="662"/>
                </a:lnTo>
                <a:lnTo>
                  <a:pt x="241" y="654"/>
                </a:lnTo>
                <a:lnTo>
                  <a:pt x="248" y="566"/>
                </a:lnTo>
                <a:lnTo>
                  <a:pt x="248" y="566"/>
                </a:lnTo>
                <a:lnTo>
                  <a:pt x="248" y="557"/>
                </a:lnTo>
                <a:lnTo>
                  <a:pt x="247" y="549"/>
                </a:lnTo>
                <a:lnTo>
                  <a:pt x="244" y="543"/>
                </a:lnTo>
                <a:lnTo>
                  <a:pt x="240" y="536"/>
                </a:lnTo>
                <a:lnTo>
                  <a:pt x="234" y="531"/>
                </a:lnTo>
                <a:lnTo>
                  <a:pt x="228" y="528"/>
                </a:lnTo>
                <a:lnTo>
                  <a:pt x="221" y="525"/>
                </a:lnTo>
                <a:lnTo>
                  <a:pt x="213" y="524"/>
                </a:lnTo>
                <a:lnTo>
                  <a:pt x="50" y="510"/>
                </a:lnTo>
                <a:lnTo>
                  <a:pt x="50" y="510"/>
                </a:lnTo>
                <a:lnTo>
                  <a:pt x="42" y="510"/>
                </a:lnTo>
                <a:lnTo>
                  <a:pt x="35" y="511"/>
                </a:lnTo>
                <a:lnTo>
                  <a:pt x="28" y="514"/>
                </a:lnTo>
                <a:lnTo>
                  <a:pt x="22" y="518"/>
                </a:lnTo>
                <a:lnTo>
                  <a:pt x="16" y="524"/>
                </a:lnTo>
                <a:lnTo>
                  <a:pt x="12" y="530"/>
                </a:lnTo>
                <a:lnTo>
                  <a:pt x="10" y="536"/>
                </a:lnTo>
                <a:lnTo>
                  <a:pt x="8" y="544"/>
                </a:lnTo>
                <a:lnTo>
                  <a:pt x="0" y="634"/>
                </a:lnTo>
                <a:lnTo>
                  <a:pt x="0" y="634"/>
                </a:lnTo>
                <a:lnTo>
                  <a:pt x="0" y="641"/>
                </a:lnTo>
                <a:lnTo>
                  <a:pt x="2" y="649"/>
                </a:lnTo>
                <a:lnTo>
                  <a:pt x="6" y="655"/>
                </a:lnTo>
                <a:lnTo>
                  <a:pt x="10" y="662"/>
                </a:lnTo>
                <a:lnTo>
                  <a:pt x="15" y="667"/>
                </a:lnTo>
                <a:lnTo>
                  <a:pt x="21" y="671"/>
                </a:lnTo>
                <a:lnTo>
                  <a:pt x="28" y="674"/>
                </a:lnTo>
                <a:lnTo>
                  <a:pt x="36" y="676"/>
                </a:lnTo>
                <a:lnTo>
                  <a:pt x="36" y="676"/>
                </a:lnTo>
                <a:close/>
                <a:moveTo>
                  <a:pt x="211" y="900"/>
                </a:moveTo>
                <a:lnTo>
                  <a:pt x="211" y="900"/>
                </a:lnTo>
                <a:lnTo>
                  <a:pt x="263" y="839"/>
                </a:lnTo>
                <a:lnTo>
                  <a:pt x="282" y="815"/>
                </a:lnTo>
                <a:lnTo>
                  <a:pt x="289" y="804"/>
                </a:lnTo>
                <a:lnTo>
                  <a:pt x="297" y="792"/>
                </a:lnTo>
                <a:lnTo>
                  <a:pt x="303" y="780"/>
                </a:lnTo>
                <a:lnTo>
                  <a:pt x="310" y="767"/>
                </a:lnTo>
                <a:lnTo>
                  <a:pt x="315" y="753"/>
                </a:lnTo>
                <a:lnTo>
                  <a:pt x="320" y="737"/>
                </a:lnTo>
                <a:lnTo>
                  <a:pt x="331" y="700"/>
                </a:lnTo>
                <a:lnTo>
                  <a:pt x="342" y="653"/>
                </a:lnTo>
                <a:lnTo>
                  <a:pt x="342" y="653"/>
                </a:lnTo>
                <a:lnTo>
                  <a:pt x="451" y="687"/>
                </a:lnTo>
                <a:lnTo>
                  <a:pt x="451" y="687"/>
                </a:lnTo>
                <a:lnTo>
                  <a:pt x="463" y="691"/>
                </a:lnTo>
                <a:lnTo>
                  <a:pt x="463" y="691"/>
                </a:lnTo>
                <a:lnTo>
                  <a:pt x="444" y="745"/>
                </a:lnTo>
                <a:lnTo>
                  <a:pt x="428" y="786"/>
                </a:lnTo>
                <a:lnTo>
                  <a:pt x="421" y="804"/>
                </a:lnTo>
                <a:lnTo>
                  <a:pt x="413" y="820"/>
                </a:lnTo>
                <a:lnTo>
                  <a:pt x="406" y="834"/>
                </a:lnTo>
                <a:lnTo>
                  <a:pt x="398" y="848"/>
                </a:lnTo>
                <a:lnTo>
                  <a:pt x="388" y="861"/>
                </a:lnTo>
                <a:lnTo>
                  <a:pt x="379" y="874"/>
                </a:lnTo>
                <a:lnTo>
                  <a:pt x="356" y="901"/>
                </a:lnTo>
                <a:lnTo>
                  <a:pt x="328" y="932"/>
                </a:lnTo>
                <a:lnTo>
                  <a:pt x="291" y="971"/>
                </a:lnTo>
                <a:lnTo>
                  <a:pt x="291" y="971"/>
                </a:lnTo>
                <a:lnTo>
                  <a:pt x="282" y="979"/>
                </a:lnTo>
                <a:lnTo>
                  <a:pt x="272" y="985"/>
                </a:lnTo>
                <a:lnTo>
                  <a:pt x="262" y="988"/>
                </a:lnTo>
                <a:lnTo>
                  <a:pt x="251" y="988"/>
                </a:lnTo>
                <a:lnTo>
                  <a:pt x="242" y="988"/>
                </a:lnTo>
                <a:lnTo>
                  <a:pt x="232" y="985"/>
                </a:lnTo>
                <a:lnTo>
                  <a:pt x="223" y="981"/>
                </a:lnTo>
                <a:lnTo>
                  <a:pt x="216" y="974"/>
                </a:lnTo>
                <a:lnTo>
                  <a:pt x="208" y="968"/>
                </a:lnTo>
                <a:lnTo>
                  <a:pt x="203" y="959"/>
                </a:lnTo>
                <a:lnTo>
                  <a:pt x="199" y="950"/>
                </a:lnTo>
                <a:lnTo>
                  <a:pt x="198" y="941"/>
                </a:lnTo>
                <a:lnTo>
                  <a:pt x="197" y="931"/>
                </a:lnTo>
                <a:lnTo>
                  <a:pt x="199" y="920"/>
                </a:lnTo>
                <a:lnTo>
                  <a:pt x="204" y="910"/>
                </a:lnTo>
                <a:lnTo>
                  <a:pt x="211" y="900"/>
                </a:lnTo>
                <a:lnTo>
                  <a:pt x="211" y="900"/>
                </a:lnTo>
                <a:close/>
                <a:moveTo>
                  <a:pt x="512" y="2"/>
                </a:moveTo>
                <a:lnTo>
                  <a:pt x="512" y="2"/>
                </a:lnTo>
                <a:lnTo>
                  <a:pt x="521" y="4"/>
                </a:lnTo>
                <a:lnTo>
                  <a:pt x="529" y="7"/>
                </a:lnTo>
                <a:lnTo>
                  <a:pt x="536" y="10"/>
                </a:lnTo>
                <a:lnTo>
                  <a:pt x="544" y="16"/>
                </a:lnTo>
                <a:lnTo>
                  <a:pt x="550" y="20"/>
                </a:lnTo>
                <a:lnTo>
                  <a:pt x="556" y="27"/>
                </a:lnTo>
                <a:lnTo>
                  <a:pt x="561" y="33"/>
                </a:lnTo>
                <a:lnTo>
                  <a:pt x="565" y="39"/>
                </a:lnTo>
                <a:lnTo>
                  <a:pt x="570" y="47"/>
                </a:lnTo>
                <a:lnTo>
                  <a:pt x="573" y="55"/>
                </a:lnTo>
                <a:lnTo>
                  <a:pt x="576" y="62"/>
                </a:lnTo>
                <a:lnTo>
                  <a:pt x="577" y="71"/>
                </a:lnTo>
                <a:lnTo>
                  <a:pt x="578" y="79"/>
                </a:lnTo>
                <a:lnTo>
                  <a:pt x="579" y="88"/>
                </a:lnTo>
                <a:lnTo>
                  <a:pt x="578" y="98"/>
                </a:lnTo>
                <a:lnTo>
                  <a:pt x="577" y="106"/>
                </a:lnTo>
                <a:lnTo>
                  <a:pt x="577" y="106"/>
                </a:lnTo>
                <a:lnTo>
                  <a:pt x="575" y="115"/>
                </a:lnTo>
                <a:lnTo>
                  <a:pt x="572" y="125"/>
                </a:lnTo>
                <a:lnTo>
                  <a:pt x="567" y="133"/>
                </a:lnTo>
                <a:lnTo>
                  <a:pt x="563" y="142"/>
                </a:lnTo>
                <a:lnTo>
                  <a:pt x="558" y="149"/>
                </a:lnTo>
                <a:lnTo>
                  <a:pt x="551" y="158"/>
                </a:lnTo>
                <a:lnTo>
                  <a:pt x="545" y="166"/>
                </a:lnTo>
                <a:lnTo>
                  <a:pt x="538" y="172"/>
                </a:lnTo>
                <a:lnTo>
                  <a:pt x="531" y="179"/>
                </a:lnTo>
                <a:lnTo>
                  <a:pt x="522" y="184"/>
                </a:lnTo>
                <a:lnTo>
                  <a:pt x="515" y="188"/>
                </a:lnTo>
                <a:lnTo>
                  <a:pt x="506" y="192"/>
                </a:lnTo>
                <a:lnTo>
                  <a:pt x="497" y="195"/>
                </a:lnTo>
                <a:lnTo>
                  <a:pt x="489" y="196"/>
                </a:lnTo>
                <a:lnTo>
                  <a:pt x="480" y="196"/>
                </a:lnTo>
                <a:lnTo>
                  <a:pt x="471" y="195"/>
                </a:lnTo>
                <a:lnTo>
                  <a:pt x="471" y="195"/>
                </a:lnTo>
                <a:lnTo>
                  <a:pt x="464" y="193"/>
                </a:lnTo>
                <a:lnTo>
                  <a:pt x="455" y="188"/>
                </a:lnTo>
                <a:lnTo>
                  <a:pt x="449" y="184"/>
                </a:lnTo>
                <a:lnTo>
                  <a:pt x="441" y="179"/>
                </a:lnTo>
                <a:lnTo>
                  <a:pt x="436" y="171"/>
                </a:lnTo>
                <a:lnTo>
                  <a:pt x="430" y="165"/>
                </a:lnTo>
                <a:lnTo>
                  <a:pt x="425" y="156"/>
                </a:lnTo>
                <a:lnTo>
                  <a:pt x="421" y="147"/>
                </a:lnTo>
                <a:lnTo>
                  <a:pt x="418" y="139"/>
                </a:lnTo>
                <a:lnTo>
                  <a:pt x="414" y="129"/>
                </a:lnTo>
                <a:lnTo>
                  <a:pt x="412" y="119"/>
                </a:lnTo>
                <a:lnTo>
                  <a:pt x="410" y="110"/>
                </a:lnTo>
                <a:lnTo>
                  <a:pt x="409" y="100"/>
                </a:lnTo>
                <a:lnTo>
                  <a:pt x="409" y="90"/>
                </a:lnTo>
                <a:lnTo>
                  <a:pt x="410" y="80"/>
                </a:lnTo>
                <a:lnTo>
                  <a:pt x="411" y="71"/>
                </a:lnTo>
                <a:lnTo>
                  <a:pt x="411" y="71"/>
                </a:lnTo>
                <a:lnTo>
                  <a:pt x="413" y="62"/>
                </a:lnTo>
                <a:lnTo>
                  <a:pt x="416" y="54"/>
                </a:lnTo>
                <a:lnTo>
                  <a:pt x="421" y="46"/>
                </a:lnTo>
                <a:lnTo>
                  <a:pt x="425" y="38"/>
                </a:lnTo>
                <a:lnTo>
                  <a:pt x="430" y="32"/>
                </a:lnTo>
                <a:lnTo>
                  <a:pt x="436" y="25"/>
                </a:lnTo>
                <a:lnTo>
                  <a:pt x="442" y="20"/>
                </a:lnTo>
                <a:lnTo>
                  <a:pt x="449" y="15"/>
                </a:lnTo>
                <a:lnTo>
                  <a:pt x="455" y="10"/>
                </a:lnTo>
                <a:lnTo>
                  <a:pt x="463" y="7"/>
                </a:lnTo>
                <a:lnTo>
                  <a:pt x="470" y="4"/>
                </a:lnTo>
                <a:lnTo>
                  <a:pt x="479" y="2"/>
                </a:lnTo>
                <a:lnTo>
                  <a:pt x="487" y="1"/>
                </a:lnTo>
                <a:lnTo>
                  <a:pt x="495" y="0"/>
                </a:lnTo>
                <a:lnTo>
                  <a:pt x="504" y="1"/>
                </a:lnTo>
                <a:lnTo>
                  <a:pt x="512" y="2"/>
                </a:lnTo>
                <a:lnTo>
                  <a:pt x="512" y="2"/>
                </a:lnTo>
                <a:close/>
                <a:moveTo>
                  <a:pt x="503" y="239"/>
                </a:moveTo>
                <a:lnTo>
                  <a:pt x="503" y="239"/>
                </a:lnTo>
                <a:lnTo>
                  <a:pt x="510" y="242"/>
                </a:lnTo>
                <a:lnTo>
                  <a:pt x="522" y="246"/>
                </a:lnTo>
                <a:lnTo>
                  <a:pt x="534" y="253"/>
                </a:lnTo>
                <a:lnTo>
                  <a:pt x="539" y="257"/>
                </a:lnTo>
                <a:lnTo>
                  <a:pt x="545" y="262"/>
                </a:lnTo>
                <a:lnTo>
                  <a:pt x="545" y="262"/>
                </a:lnTo>
                <a:lnTo>
                  <a:pt x="614" y="330"/>
                </a:lnTo>
                <a:lnTo>
                  <a:pt x="627" y="340"/>
                </a:lnTo>
                <a:lnTo>
                  <a:pt x="637" y="349"/>
                </a:lnTo>
                <a:lnTo>
                  <a:pt x="647" y="356"/>
                </a:lnTo>
                <a:lnTo>
                  <a:pt x="657" y="362"/>
                </a:lnTo>
                <a:lnTo>
                  <a:pt x="667" y="366"/>
                </a:lnTo>
                <a:lnTo>
                  <a:pt x="677" y="368"/>
                </a:lnTo>
                <a:lnTo>
                  <a:pt x="688" y="370"/>
                </a:lnTo>
                <a:lnTo>
                  <a:pt x="701" y="372"/>
                </a:lnTo>
                <a:lnTo>
                  <a:pt x="733" y="372"/>
                </a:lnTo>
                <a:lnTo>
                  <a:pt x="778" y="369"/>
                </a:lnTo>
                <a:lnTo>
                  <a:pt x="778" y="369"/>
                </a:lnTo>
                <a:lnTo>
                  <a:pt x="786" y="370"/>
                </a:lnTo>
                <a:lnTo>
                  <a:pt x="794" y="373"/>
                </a:lnTo>
                <a:lnTo>
                  <a:pt x="800" y="376"/>
                </a:lnTo>
                <a:lnTo>
                  <a:pt x="807" y="381"/>
                </a:lnTo>
                <a:lnTo>
                  <a:pt x="810" y="388"/>
                </a:lnTo>
                <a:lnTo>
                  <a:pt x="813" y="394"/>
                </a:lnTo>
                <a:lnTo>
                  <a:pt x="815" y="402"/>
                </a:lnTo>
                <a:lnTo>
                  <a:pt x="816" y="409"/>
                </a:lnTo>
                <a:lnTo>
                  <a:pt x="816" y="418"/>
                </a:lnTo>
                <a:lnTo>
                  <a:pt x="814" y="425"/>
                </a:lnTo>
                <a:lnTo>
                  <a:pt x="812" y="432"/>
                </a:lnTo>
                <a:lnTo>
                  <a:pt x="809" y="438"/>
                </a:lnTo>
                <a:lnTo>
                  <a:pt x="805" y="445"/>
                </a:lnTo>
                <a:lnTo>
                  <a:pt x="798" y="449"/>
                </a:lnTo>
                <a:lnTo>
                  <a:pt x="792" y="452"/>
                </a:lnTo>
                <a:lnTo>
                  <a:pt x="784" y="453"/>
                </a:lnTo>
                <a:lnTo>
                  <a:pt x="784" y="453"/>
                </a:lnTo>
                <a:lnTo>
                  <a:pt x="738" y="459"/>
                </a:lnTo>
                <a:lnTo>
                  <a:pt x="701" y="462"/>
                </a:lnTo>
                <a:lnTo>
                  <a:pt x="686" y="462"/>
                </a:lnTo>
                <a:lnTo>
                  <a:pt x="671" y="462"/>
                </a:lnTo>
                <a:lnTo>
                  <a:pt x="658" y="462"/>
                </a:lnTo>
                <a:lnTo>
                  <a:pt x="646" y="460"/>
                </a:lnTo>
                <a:lnTo>
                  <a:pt x="634" y="457"/>
                </a:lnTo>
                <a:lnTo>
                  <a:pt x="622" y="452"/>
                </a:lnTo>
                <a:lnTo>
                  <a:pt x="610" y="447"/>
                </a:lnTo>
                <a:lnTo>
                  <a:pt x="599" y="441"/>
                </a:lnTo>
                <a:lnTo>
                  <a:pt x="586" y="431"/>
                </a:lnTo>
                <a:lnTo>
                  <a:pt x="571" y="421"/>
                </a:lnTo>
                <a:lnTo>
                  <a:pt x="538" y="393"/>
                </a:lnTo>
                <a:lnTo>
                  <a:pt x="516" y="514"/>
                </a:lnTo>
                <a:lnTo>
                  <a:pt x="516" y="514"/>
                </a:lnTo>
                <a:lnTo>
                  <a:pt x="516" y="521"/>
                </a:lnTo>
                <a:lnTo>
                  <a:pt x="518" y="528"/>
                </a:lnTo>
                <a:lnTo>
                  <a:pt x="521" y="533"/>
                </a:lnTo>
                <a:lnTo>
                  <a:pt x="526" y="538"/>
                </a:lnTo>
                <a:lnTo>
                  <a:pt x="526" y="538"/>
                </a:lnTo>
                <a:lnTo>
                  <a:pt x="575" y="558"/>
                </a:lnTo>
                <a:lnTo>
                  <a:pt x="614" y="576"/>
                </a:lnTo>
                <a:lnTo>
                  <a:pt x="631" y="585"/>
                </a:lnTo>
                <a:lnTo>
                  <a:pt x="646" y="595"/>
                </a:lnTo>
                <a:lnTo>
                  <a:pt x="660" y="604"/>
                </a:lnTo>
                <a:lnTo>
                  <a:pt x="673" y="616"/>
                </a:lnTo>
                <a:lnTo>
                  <a:pt x="685" y="629"/>
                </a:lnTo>
                <a:lnTo>
                  <a:pt x="696" y="644"/>
                </a:lnTo>
                <a:lnTo>
                  <a:pt x="706" y="662"/>
                </a:lnTo>
                <a:lnTo>
                  <a:pt x="716" y="682"/>
                </a:lnTo>
                <a:lnTo>
                  <a:pt x="727" y="705"/>
                </a:lnTo>
                <a:lnTo>
                  <a:pt x="738" y="732"/>
                </a:lnTo>
                <a:lnTo>
                  <a:pt x="748" y="762"/>
                </a:lnTo>
                <a:lnTo>
                  <a:pt x="759" y="796"/>
                </a:lnTo>
                <a:lnTo>
                  <a:pt x="759" y="796"/>
                </a:lnTo>
                <a:lnTo>
                  <a:pt x="762" y="808"/>
                </a:lnTo>
                <a:lnTo>
                  <a:pt x="764" y="819"/>
                </a:lnTo>
                <a:lnTo>
                  <a:pt x="761" y="829"/>
                </a:lnTo>
                <a:lnTo>
                  <a:pt x="758" y="837"/>
                </a:lnTo>
                <a:lnTo>
                  <a:pt x="753" y="846"/>
                </a:lnTo>
                <a:lnTo>
                  <a:pt x="746" y="852"/>
                </a:lnTo>
                <a:lnTo>
                  <a:pt x="739" y="859"/>
                </a:lnTo>
                <a:lnTo>
                  <a:pt x="730" y="863"/>
                </a:lnTo>
                <a:lnTo>
                  <a:pt x="722" y="866"/>
                </a:lnTo>
                <a:lnTo>
                  <a:pt x="712" y="869"/>
                </a:lnTo>
                <a:lnTo>
                  <a:pt x="702" y="869"/>
                </a:lnTo>
                <a:lnTo>
                  <a:pt x="692" y="866"/>
                </a:lnTo>
                <a:lnTo>
                  <a:pt x="684" y="863"/>
                </a:lnTo>
                <a:lnTo>
                  <a:pt x="675" y="858"/>
                </a:lnTo>
                <a:lnTo>
                  <a:pt x="669" y="850"/>
                </a:lnTo>
                <a:lnTo>
                  <a:pt x="662" y="841"/>
                </a:lnTo>
                <a:lnTo>
                  <a:pt x="662" y="841"/>
                </a:lnTo>
                <a:lnTo>
                  <a:pt x="645" y="807"/>
                </a:lnTo>
                <a:lnTo>
                  <a:pt x="629" y="778"/>
                </a:lnTo>
                <a:lnTo>
                  <a:pt x="614" y="754"/>
                </a:lnTo>
                <a:lnTo>
                  <a:pt x="600" y="733"/>
                </a:lnTo>
                <a:lnTo>
                  <a:pt x="586" y="715"/>
                </a:lnTo>
                <a:lnTo>
                  <a:pt x="571" y="700"/>
                </a:lnTo>
                <a:lnTo>
                  <a:pt x="556" y="687"/>
                </a:lnTo>
                <a:lnTo>
                  <a:pt x="539" y="677"/>
                </a:lnTo>
                <a:lnTo>
                  <a:pt x="521" y="668"/>
                </a:lnTo>
                <a:lnTo>
                  <a:pt x="502" y="659"/>
                </a:lnTo>
                <a:lnTo>
                  <a:pt x="479" y="651"/>
                </a:lnTo>
                <a:lnTo>
                  <a:pt x="453" y="642"/>
                </a:lnTo>
                <a:lnTo>
                  <a:pt x="393" y="624"/>
                </a:lnTo>
                <a:lnTo>
                  <a:pt x="314" y="598"/>
                </a:lnTo>
                <a:lnTo>
                  <a:pt x="314" y="598"/>
                </a:lnTo>
                <a:lnTo>
                  <a:pt x="303" y="591"/>
                </a:lnTo>
                <a:lnTo>
                  <a:pt x="296" y="584"/>
                </a:lnTo>
                <a:lnTo>
                  <a:pt x="288" y="576"/>
                </a:lnTo>
                <a:lnTo>
                  <a:pt x="283" y="567"/>
                </a:lnTo>
                <a:lnTo>
                  <a:pt x="278" y="557"/>
                </a:lnTo>
                <a:lnTo>
                  <a:pt x="276" y="547"/>
                </a:lnTo>
                <a:lnTo>
                  <a:pt x="274" y="535"/>
                </a:lnTo>
                <a:lnTo>
                  <a:pt x="274" y="525"/>
                </a:lnTo>
                <a:lnTo>
                  <a:pt x="312" y="317"/>
                </a:lnTo>
                <a:lnTo>
                  <a:pt x="312" y="317"/>
                </a:lnTo>
                <a:lnTo>
                  <a:pt x="283" y="326"/>
                </a:lnTo>
                <a:lnTo>
                  <a:pt x="261" y="334"/>
                </a:lnTo>
                <a:lnTo>
                  <a:pt x="253" y="338"/>
                </a:lnTo>
                <a:lnTo>
                  <a:pt x="245" y="344"/>
                </a:lnTo>
                <a:lnTo>
                  <a:pt x="240" y="349"/>
                </a:lnTo>
                <a:lnTo>
                  <a:pt x="235" y="354"/>
                </a:lnTo>
                <a:lnTo>
                  <a:pt x="231" y="362"/>
                </a:lnTo>
                <a:lnTo>
                  <a:pt x="228" y="370"/>
                </a:lnTo>
                <a:lnTo>
                  <a:pt x="225" y="380"/>
                </a:lnTo>
                <a:lnTo>
                  <a:pt x="222" y="391"/>
                </a:lnTo>
                <a:lnTo>
                  <a:pt x="217" y="420"/>
                </a:lnTo>
                <a:lnTo>
                  <a:pt x="211" y="458"/>
                </a:lnTo>
                <a:lnTo>
                  <a:pt x="211" y="458"/>
                </a:lnTo>
                <a:lnTo>
                  <a:pt x="208" y="465"/>
                </a:lnTo>
                <a:lnTo>
                  <a:pt x="205" y="472"/>
                </a:lnTo>
                <a:lnTo>
                  <a:pt x="200" y="477"/>
                </a:lnTo>
                <a:lnTo>
                  <a:pt x="193" y="482"/>
                </a:lnTo>
                <a:lnTo>
                  <a:pt x="187" y="485"/>
                </a:lnTo>
                <a:lnTo>
                  <a:pt x="179" y="487"/>
                </a:lnTo>
                <a:lnTo>
                  <a:pt x="172" y="488"/>
                </a:lnTo>
                <a:lnTo>
                  <a:pt x="164" y="487"/>
                </a:lnTo>
                <a:lnTo>
                  <a:pt x="157" y="486"/>
                </a:lnTo>
                <a:lnTo>
                  <a:pt x="149" y="483"/>
                </a:lnTo>
                <a:lnTo>
                  <a:pt x="143" y="479"/>
                </a:lnTo>
                <a:lnTo>
                  <a:pt x="136" y="474"/>
                </a:lnTo>
                <a:lnTo>
                  <a:pt x="132" y="467"/>
                </a:lnTo>
                <a:lnTo>
                  <a:pt x="129" y="461"/>
                </a:lnTo>
                <a:lnTo>
                  <a:pt x="126" y="452"/>
                </a:lnTo>
                <a:lnTo>
                  <a:pt x="126" y="443"/>
                </a:lnTo>
                <a:lnTo>
                  <a:pt x="126" y="443"/>
                </a:lnTo>
                <a:lnTo>
                  <a:pt x="130" y="413"/>
                </a:lnTo>
                <a:lnTo>
                  <a:pt x="134" y="386"/>
                </a:lnTo>
                <a:lnTo>
                  <a:pt x="138" y="362"/>
                </a:lnTo>
                <a:lnTo>
                  <a:pt x="143" y="341"/>
                </a:lnTo>
                <a:lnTo>
                  <a:pt x="149" y="323"/>
                </a:lnTo>
                <a:lnTo>
                  <a:pt x="157" y="307"/>
                </a:lnTo>
                <a:lnTo>
                  <a:pt x="165" y="293"/>
                </a:lnTo>
                <a:lnTo>
                  <a:pt x="175" y="281"/>
                </a:lnTo>
                <a:lnTo>
                  <a:pt x="187" y="269"/>
                </a:lnTo>
                <a:lnTo>
                  <a:pt x="201" y="259"/>
                </a:lnTo>
                <a:lnTo>
                  <a:pt x="216" y="250"/>
                </a:lnTo>
                <a:lnTo>
                  <a:pt x="234" y="241"/>
                </a:lnTo>
                <a:lnTo>
                  <a:pt x="255" y="231"/>
                </a:lnTo>
                <a:lnTo>
                  <a:pt x="278" y="223"/>
                </a:lnTo>
                <a:lnTo>
                  <a:pt x="333" y="201"/>
                </a:lnTo>
                <a:lnTo>
                  <a:pt x="333" y="201"/>
                </a:lnTo>
                <a:lnTo>
                  <a:pt x="343" y="199"/>
                </a:lnTo>
                <a:lnTo>
                  <a:pt x="355" y="199"/>
                </a:lnTo>
                <a:lnTo>
                  <a:pt x="369" y="200"/>
                </a:lnTo>
                <a:lnTo>
                  <a:pt x="382" y="202"/>
                </a:lnTo>
                <a:lnTo>
                  <a:pt x="407" y="208"/>
                </a:lnTo>
                <a:lnTo>
                  <a:pt x="423" y="213"/>
                </a:lnTo>
                <a:lnTo>
                  <a:pt x="472" y="300"/>
                </a:lnTo>
                <a:lnTo>
                  <a:pt x="503" y="239"/>
                </a:lnTo>
                <a:lnTo>
                  <a:pt x="503" y="2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ko-KR" altLang="en-US" sz="2400" dirty="0">
              <a:solidFill>
                <a:schemeClr val="tx2"/>
              </a:solidFill>
              <a:latin typeface="造字工房朗宋（非商用）常规体" pitchFamily="2" charset="-122"/>
            </a:endParaRPr>
          </a:p>
        </p:txBody>
      </p:sp>
      <p:sp>
        <p:nvSpPr>
          <p:cNvPr id="145" name="Freeform 24">
            <a:extLst>
              <a:ext uri="{FF2B5EF4-FFF2-40B4-BE49-F238E27FC236}">
                <a16:creationId xmlns:a16="http://schemas.microsoft.com/office/drawing/2014/main" id="{9F378D7C-F995-48A1-A170-3BA3FA05B790}"/>
              </a:ext>
            </a:extLst>
          </p:cNvPr>
          <p:cNvSpPr>
            <a:spLocks noEditPoints="1"/>
          </p:cNvSpPr>
          <p:nvPr/>
        </p:nvSpPr>
        <p:spPr bwMode="auto">
          <a:xfrm>
            <a:off x="4368301" y="3038521"/>
            <a:ext cx="441444" cy="599591"/>
          </a:xfrm>
          <a:custGeom>
            <a:avLst/>
            <a:gdLst>
              <a:gd name="T0" fmla="*/ 475 w 776"/>
              <a:gd name="T1" fmla="*/ 824 h 1052"/>
              <a:gd name="T2" fmla="*/ 544 w 776"/>
              <a:gd name="T3" fmla="*/ 762 h 1052"/>
              <a:gd name="T4" fmla="*/ 199 w 776"/>
              <a:gd name="T5" fmla="*/ 769 h 1052"/>
              <a:gd name="T6" fmla="*/ 272 w 776"/>
              <a:gd name="T7" fmla="*/ 811 h 1052"/>
              <a:gd name="T8" fmla="*/ 337 w 776"/>
              <a:gd name="T9" fmla="*/ 821 h 1052"/>
              <a:gd name="T10" fmla="*/ 456 w 776"/>
              <a:gd name="T11" fmla="*/ 0 h 1052"/>
              <a:gd name="T12" fmla="*/ 508 w 776"/>
              <a:gd name="T13" fmla="*/ 47 h 1052"/>
              <a:gd name="T14" fmla="*/ 589 w 776"/>
              <a:gd name="T15" fmla="*/ 55 h 1052"/>
              <a:gd name="T16" fmla="*/ 624 w 776"/>
              <a:gd name="T17" fmla="*/ 97 h 1052"/>
              <a:gd name="T18" fmla="*/ 679 w 776"/>
              <a:gd name="T19" fmla="*/ 151 h 1052"/>
              <a:gd name="T20" fmla="*/ 721 w 776"/>
              <a:gd name="T21" fmla="*/ 188 h 1052"/>
              <a:gd name="T22" fmla="*/ 729 w 776"/>
              <a:gd name="T23" fmla="*/ 267 h 1052"/>
              <a:gd name="T24" fmla="*/ 776 w 776"/>
              <a:gd name="T25" fmla="*/ 320 h 1052"/>
              <a:gd name="T26" fmla="*/ 744 w 776"/>
              <a:gd name="T27" fmla="*/ 392 h 1052"/>
              <a:gd name="T28" fmla="*/ 776 w 776"/>
              <a:gd name="T29" fmla="*/ 465 h 1052"/>
              <a:gd name="T30" fmla="*/ 717 w 776"/>
              <a:gd name="T31" fmla="*/ 524 h 1052"/>
              <a:gd name="T32" fmla="*/ 719 w 776"/>
              <a:gd name="T33" fmla="*/ 603 h 1052"/>
              <a:gd name="T34" fmla="*/ 647 w 776"/>
              <a:gd name="T35" fmla="*/ 633 h 1052"/>
              <a:gd name="T36" fmla="*/ 617 w 776"/>
              <a:gd name="T37" fmla="*/ 705 h 1052"/>
              <a:gd name="T38" fmla="*/ 555 w 776"/>
              <a:gd name="T39" fmla="*/ 715 h 1052"/>
              <a:gd name="T40" fmla="*/ 489 w 776"/>
              <a:gd name="T41" fmla="*/ 757 h 1052"/>
              <a:gd name="T42" fmla="*/ 437 w 776"/>
              <a:gd name="T43" fmla="*/ 766 h 1052"/>
              <a:gd name="T44" fmla="*/ 359 w 776"/>
              <a:gd name="T45" fmla="*/ 754 h 1052"/>
              <a:gd name="T46" fmla="*/ 299 w 776"/>
              <a:gd name="T47" fmla="*/ 769 h 1052"/>
              <a:gd name="T48" fmla="*/ 243 w 776"/>
              <a:gd name="T49" fmla="*/ 714 h 1052"/>
              <a:gd name="T50" fmla="*/ 165 w 776"/>
              <a:gd name="T51" fmla="*/ 714 h 1052"/>
              <a:gd name="T52" fmla="*/ 137 w 776"/>
              <a:gd name="T53" fmla="*/ 639 h 1052"/>
              <a:gd name="T54" fmla="*/ 60 w 776"/>
              <a:gd name="T55" fmla="*/ 607 h 1052"/>
              <a:gd name="T56" fmla="*/ 62 w 776"/>
              <a:gd name="T57" fmla="*/ 528 h 1052"/>
              <a:gd name="T58" fmla="*/ 5 w 776"/>
              <a:gd name="T59" fmla="*/ 473 h 1052"/>
              <a:gd name="T60" fmla="*/ 28 w 776"/>
              <a:gd name="T61" fmla="*/ 407 h 1052"/>
              <a:gd name="T62" fmla="*/ 3 w 776"/>
              <a:gd name="T63" fmla="*/ 330 h 1052"/>
              <a:gd name="T64" fmla="*/ 29 w 776"/>
              <a:gd name="T65" fmla="*/ 280 h 1052"/>
              <a:gd name="T66" fmla="*/ 58 w 776"/>
              <a:gd name="T67" fmla="*/ 209 h 1052"/>
              <a:gd name="T68" fmla="*/ 76 w 776"/>
              <a:gd name="T69" fmla="*/ 156 h 1052"/>
              <a:gd name="T70" fmla="*/ 147 w 776"/>
              <a:gd name="T71" fmla="*/ 120 h 1052"/>
              <a:gd name="T72" fmla="*/ 178 w 776"/>
              <a:gd name="T73" fmla="*/ 55 h 1052"/>
              <a:gd name="T74" fmla="*/ 257 w 776"/>
              <a:gd name="T75" fmla="*/ 57 h 1052"/>
              <a:gd name="T76" fmla="*/ 311 w 776"/>
              <a:gd name="T77" fmla="*/ 0 h 1052"/>
              <a:gd name="T78" fmla="*/ 388 w 776"/>
              <a:gd name="T79" fmla="*/ 32 h 1052"/>
              <a:gd name="T80" fmla="*/ 358 w 776"/>
              <a:gd name="T81" fmla="*/ 115 h 1052"/>
              <a:gd name="T82" fmla="*/ 199 w 776"/>
              <a:gd name="T83" fmla="*/ 190 h 1052"/>
              <a:gd name="T84" fmla="*/ 117 w 776"/>
              <a:gd name="T85" fmla="*/ 350 h 1052"/>
              <a:gd name="T86" fmla="*/ 147 w 776"/>
              <a:gd name="T87" fmla="*/ 519 h 1052"/>
              <a:gd name="T88" fmla="*/ 278 w 776"/>
              <a:gd name="T89" fmla="*/ 639 h 1052"/>
              <a:gd name="T90" fmla="*/ 459 w 776"/>
              <a:gd name="T91" fmla="*/ 653 h 1052"/>
              <a:gd name="T92" fmla="*/ 603 w 776"/>
              <a:gd name="T93" fmla="*/ 558 h 1052"/>
              <a:gd name="T94" fmla="*/ 662 w 776"/>
              <a:gd name="T95" fmla="*/ 391 h 1052"/>
              <a:gd name="T96" fmla="*/ 605 w 776"/>
              <a:gd name="T97" fmla="*/ 219 h 1052"/>
              <a:gd name="T98" fmla="*/ 388 w 776"/>
              <a:gd name="T99" fmla="*/ 163 h 1052"/>
              <a:gd name="T100" fmla="*/ 587 w 776"/>
              <a:gd name="T101" fmla="*/ 280 h 1052"/>
              <a:gd name="T102" fmla="*/ 587 w 776"/>
              <a:gd name="T103" fmla="*/ 495 h 1052"/>
              <a:gd name="T104" fmla="*/ 388 w 776"/>
              <a:gd name="T105" fmla="*/ 612 h 1052"/>
              <a:gd name="T106" fmla="*/ 202 w 776"/>
              <a:gd name="T107" fmla="*/ 513 h 1052"/>
              <a:gd name="T108" fmla="*/ 181 w 776"/>
              <a:gd name="T109" fmla="*/ 300 h 1052"/>
              <a:gd name="T110" fmla="*/ 366 w 776"/>
              <a:gd name="T111" fmla="*/ 164 h 1052"/>
              <a:gd name="T112" fmla="*/ 547 w 776"/>
              <a:gd name="T113" fmla="*/ 335 h 1052"/>
              <a:gd name="T114" fmla="*/ 486 w 776"/>
              <a:gd name="T115" fmla="*/ 522 h 1052"/>
              <a:gd name="T116" fmla="*/ 295 w 776"/>
              <a:gd name="T117" fmla="*/ 524 h 1052"/>
              <a:gd name="T118" fmla="*/ 230 w 776"/>
              <a:gd name="T119" fmla="*/ 345 h 1052"/>
              <a:gd name="T120" fmla="*/ 376 w 776"/>
              <a:gd name="T121" fmla="*/ 226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6" h="1052">
                <a:moveTo>
                  <a:pt x="578" y="769"/>
                </a:moveTo>
                <a:lnTo>
                  <a:pt x="629" y="1014"/>
                </a:lnTo>
                <a:lnTo>
                  <a:pt x="547" y="994"/>
                </a:lnTo>
                <a:lnTo>
                  <a:pt x="486" y="1052"/>
                </a:lnTo>
                <a:lnTo>
                  <a:pt x="440" y="821"/>
                </a:lnTo>
                <a:lnTo>
                  <a:pt x="440" y="821"/>
                </a:lnTo>
                <a:lnTo>
                  <a:pt x="450" y="824"/>
                </a:lnTo>
                <a:lnTo>
                  <a:pt x="461" y="825"/>
                </a:lnTo>
                <a:lnTo>
                  <a:pt x="461" y="825"/>
                </a:lnTo>
                <a:lnTo>
                  <a:pt x="468" y="825"/>
                </a:lnTo>
                <a:lnTo>
                  <a:pt x="475" y="824"/>
                </a:lnTo>
                <a:lnTo>
                  <a:pt x="475" y="824"/>
                </a:lnTo>
                <a:lnTo>
                  <a:pt x="485" y="820"/>
                </a:lnTo>
                <a:lnTo>
                  <a:pt x="495" y="816"/>
                </a:lnTo>
                <a:lnTo>
                  <a:pt x="504" y="811"/>
                </a:lnTo>
                <a:lnTo>
                  <a:pt x="512" y="804"/>
                </a:lnTo>
                <a:lnTo>
                  <a:pt x="519" y="798"/>
                </a:lnTo>
                <a:lnTo>
                  <a:pt x="525" y="789"/>
                </a:lnTo>
                <a:lnTo>
                  <a:pt x="537" y="772"/>
                </a:lnTo>
                <a:lnTo>
                  <a:pt x="537" y="772"/>
                </a:lnTo>
                <a:lnTo>
                  <a:pt x="544" y="762"/>
                </a:lnTo>
                <a:lnTo>
                  <a:pt x="544" y="762"/>
                </a:lnTo>
                <a:lnTo>
                  <a:pt x="554" y="764"/>
                </a:lnTo>
                <a:lnTo>
                  <a:pt x="554" y="764"/>
                </a:lnTo>
                <a:lnTo>
                  <a:pt x="566" y="768"/>
                </a:lnTo>
                <a:lnTo>
                  <a:pt x="578" y="769"/>
                </a:lnTo>
                <a:lnTo>
                  <a:pt x="578" y="769"/>
                </a:lnTo>
                <a:close/>
                <a:moveTo>
                  <a:pt x="337" y="821"/>
                </a:moveTo>
                <a:lnTo>
                  <a:pt x="290" y="1052"/>
                </a:lnTo>
                <a:lnTo>
                  <a:pt x="230" y="994"/>
                </a:lnTo>
                <a:lnTo>
                  <a:pt x="148" y="1014"/>
                </a:lnTo>
                <a:lnTo>
                  <a:pt x="199" y="769"/>
                </a:lnTo>
                <a:lnTo>
                  <a:pt x="199" y="769"/>
                </a:lnTo>
                <a:lnTo>
                  <a:pt x="210" y="768"/>
                </a:lnTo>
                <a:lnTo>
                  <a:pt x="222" y="764"/>
                </a:lnTo>
                <a:lnTo>
                  <a:pt x="222" y="764"/>
                </a:lnTo>
                <a:lnTo>
                  <a:pt x="233" y="762"/>
                </a:lnTo>
                <a:lnTo>
                  <a:pt x="233" y="762"/>
                </a:lnTo>
                <a:lnTo>
                  <a:pt x="238" y="772"/>
                </a:lnTo>
                <a:lnTo>
                  <a:pt x="238" y="772"/>
                </a:lnTo>
                <a:lnTo>
                  <a:pt x="249" y="786"/>
                </a:lnTo>
                <a:lnTo>
                  <a:pt x="259" y="799"/>
                </a:lnTo>
                <a:lnTo>
                  <a:pt x="265" y="805"/>
                </a:lnTo>
                <a:lnTo>
                  <a:pt x="272" y="811"/>
                </a:lnTo>
                <a:lnTo>
                  <a:pt x="279" y="815"/>
                </a:lnTo>
                <a:lnTo>
                  <a:pt x="287" y="819"/>
                </a:lnTo>
                <a:lnTo>
                  <a:pt x="287" y="819"/>
                </a:lnTo>
                <a:lnTo>
                  <a:pt x="295" y="821"/>
                </a:lnTo>
                <a:lnTo>
                  <a:pt x="302" y="824"/>
                </a:lnTo>
                <a:lnTo>
                  <a:pt x="302" y="824"/>
                </a:lnTo>
                <a:lnTo>
                  <a:pt x="311" y="825"/>
                </a:lnTo>
                <a:lnTo>
                  <a:pt x="320" y="825"/>
                </a:lnTo>
                <a:lnTo>
                  <a:pt x="329" y="824"/>
                </a:lnTo>
                <a:lnTo>
                  <a:pt x="337" y="821"/>
                </a:lnTo>
                <a:lnTo>
                  <a:pt x="337" y="821"/>
                </a:lnTo>
                <a:close/>
                <a:moveTo>
                  <a:pt x="388" y="32"/>
                </a:moveTo>
                <a:lnTo>
                  <a:pt x="388" y="32"/>
                </a:lnTo>
                <a:lnTo>
                  <a:pt x="393" y="32"/>
                </a:lnTo>
                <a:lnTo>
                  <a:pt x="398" y="31"/>
                </a:lnTo>
                <a:lnTo>
                  <a:pt x="408" y="27"/>
                </a:lnTo>
                <a:lnTo>
                  <a:pt x="417" y="22"/>
                </a:lnTo>
                <a:lnTo>
                  <a:pt x="427" y="15"/>
                </a:lnTo>
                <a:lnTo>
                  <a:pt x="437" y="9"/>
                </a:lnTo>
                <a:lnTo>
                  <a:pt x="447" y="3"/>
                </a:lnTo>
                <a:lnTo>
                  <a:pt x="451" y="1"/>
                </a:lnTo>
                <a:lnTo>
                  <a:pt x="456" y="0"/>
                </a:lnTo>
                <a:lnTo>
                  <a:pt x="461" y="0"/>
                </a:lnTo>
                <a:lnTo>
                  <a:pt x="466" y="0"/>
                </a:lnTo>
                <a:lnTo>
                  <a:pt x="466" y="0"/>
                </a:lnTo>
                <a:lnTo>
                  <a:pt x="470" y="1"/>
                </a:lnTo>
                <a:lnTo>
                  <a:pt x="475" y="3"/>
                </a:lnTo>
                <a:lnTo>
                  <a:pt x="478" y="6"/>
                </a:lnTo>
                <a:lnTo>
                  <a:pt x="482" y="11"/>
                </a:lnTo>
                <a:lnTo>
                  <a:pt x="489" y="19"/>
                </a:lnTo>
                <a:lnTo>
                  <a:pt x="495" y="28"/>
                </a:lnTo>
                <a:lnTo>
                  <a:pt x="502" y="38"/>
                </a:lnTo>
                <a:lnTo>
                  <a:pt x="508" y="47"/>
                </a:lnTo>
                <a:lnTo>
                  <a:pt x="516" y="55"/>
                </a:lnTo>
                <a:lnTo>
                  <a:pt x="520" y="57"/>
                </a:lnTo>
                <a:lnTo>
                  <a:pt x="524" y="59"/>
                </a:lnTo>
                <a:lnTo>
                  <a:pt x="524" y="59"/>
                </a:lnTo>
                <a:lnTo>
                  <a:pt x="528" y="61"/>
                </a:lnTo>
                <a:lnTo>
                  <a:pt x="534" y="61"/>
                </a:lnTo>
                <a:lnTo>
                  <a:pt x="545" y="62"/>
                </a:lnTo>
                <a:lnTo>
                  <a:pt x="555" y="60"/>
                </a:lnTo>
                <a:lnTo>
                  <a:pt x="566" y="58"/>
                </a:lnTo>
                <a:lnTo>
                  <a:pt x="578" y="56"/>
                </a:lnTo>
                <a:lnTo>
                  <a:pt x="589" y="55"/>
                </a:lnTo>
                <a:lnTo>
                  <a:pt x="594" y="55"/>
                </a:lnTo>
                <a:lnTo>
                  <a:pt x="599" y="55"/>
                </a:lnTo>
                <a:lnTo>
                  <a:pt x="604" y="57"/>
                </a:lnTo>
                <a:lnTo>
                  <a:pt x="608" y="59"/>
                </a:lnTo>
                <a:lnTo>
                  <a:pt x="608" y="59"/>
                </a:lnTo>
                <a:lnTo>
                  <a:pt x="612" y="62"/>
                </a:lnTo>
                <a:lnTo>
                  <a:pt x="615" y="66"/>
                </a:lnTo>
                <a:lnTo>
                  <a:pt x="617" y="70"/>
                </a:lnTo>
                <a:lnTo>
                  <a:pt x="619" y="74"/>
                </a:lnTo>
                <a:lnTo>
                  <a:pt x="622" y="85"/>
                </a:lnTo>
                <a:lnTo>
                  <a:pt x="624" y="97"/>
                </a:lnTo>
                <a:lnTo>
                  <a:pt x="627" y="108"/>
                </a:lnTo>
                <a:lnTo>
                  <a:pt x="630" y="119"/>
                </a:lnTo>
                <a:lnTo>
                  <a:pt x="634" y="128"/>
                </a:lnTo>
                <a:lnTo>
                  <a:pt x="636" y="133"/>
                </a:lnTo>
                <a:lnTo>
                  <a:pt x="640" y="136"/>
                </a:lnTo>
                <a:lnTo>
                  <a:pt x="640" y="136"/>
                </a:lnTo>
                <a:lnTo>
                  <a:pt x="643" y="140"/>
                </a:lnTo>
                <a:lnTo>
                  <a:pt x="647" y="142"/>
                </a:lnTo>
                <a:lnTo>
                  <a:pt x="657" y="147"/>
                </a:lnTo>
                <a:lnTo>
                  <a:pt x="668" y="149"/>
                </a:lnTo>
                <a:lnTo>
                  <a:pt x="679" y="151"/>
                </a:lnTo>
                <a:lnTo>
                  <a:pt x="690" y="154"/>
                </a:lnTo>
                <a:lnTo>
                  <a:pt x="701" y="156"/>
                </a:lnTo>
                <a:lnTo>
                  <a:pt x="706" y="158"/>
                </a:lnTo>
                <a:lnTo>
                  <a:pt x="711" y="162"/>
                </a:lnTo>
                <a:lnTo>
                  <a:pt x="714" y="164"/>
                </a:lnTo>
                <a:lnTo>
                  <a:pt x="717" y="168"/>
                </a:lnTo>
                <a:lnTo>
                  <a:pt x="717" y="168"/>
                </a:lnTo>
                <a:lnTo>
                  <a:pt x="719" y="172"/>
                </a:lnTo>
                <a:lnTo>
                  <a:pt x="720" y="177"/>
                </a:lnTo>
                <a:lnTo>
                  <a:pt x="721" y="182"/>
                </a:lnTo>
                <a:lnTo>
                  <a:pt x="721" y="188"/>
                </a:lnTo>
                <a:lnTo>
                  <a:pt x="720" y="198"/>
                </a:lnTo>
                <a:lnTo>
                  <a:pt x="718" y="209"/>
                </a:lnTo>
                <a:lnTo>
                  <a:pt x="716" y="221"/>
                </a:lnTo>
                <a:lnTo>
                  <a:pt x="714" y="232"/>
                </a:lnTo>
                <a:lnTo>
                  <a:pt x="714" y="243"/>
                </a:lnTo>
                <a:lnTo>
                  <a:pt x="715" y="247"/>
                </a:lnTo>
                <a:lnTo>
                  <a:pt x="717" y="251"/>
                </a:lnTo>
                <a:lnTo>
                  <a:pt x="717" y="251"/>
                </a:lnTo>
                <a:lnTo>
                  <a:pt x="718" y="257"/>
                </a:lnTo>
                <a:lnTo>
                  <a:pt x="721" y="260"/>
                </a:lnTo>
                <a:lnTo>
                  <a:pt x="729" y="267"/>
                </a:lnTo>
                <a:lnTo>
                  <a:pt x="738" y="274"/>
                </a:lnTo>
                <a:lnTo>
                  <a:pt x="747" y="280"/>
                </a:lnTo>
                <a:lnTo>
                  <a:pt x="757" y="287"/>
                </a:lnTo>
                <a:lnTo>
                  <a:pt x="766" y="294"/>
                </a:lnTo>
                <a:lnTo>
                  <a:pt x="769" y="298"/>
                </a:lnTo>
                <a:lnTo>
                  <a:pt x="772" y="302"/>
                </a:lnTo>
                <a:lnTo>
                  <a:pt x="774" y="306"/>
                </a:lnTo>
                <a:lnTo>
                  <a:pt x="776" y="310"/>
                </a:lnTo>
                <a:lnTo>
                  <a:pt x="776" y="310"/>
                </a:lnTo>
                <a:lnTo>
                  <a:pt x="776" y="316"/>
                </a:lnTo>
                <a:lnTo>
                  <a:pt x="776" y="320"/>
                </a:lnTo>
                <a:lnTo>
                  <a:pt x="774" y="324"/>
                </a:lnTo>
                <a:lnTo>
                  <a:pt x="773" y="330"/>
                </a:lnTo>
                <a:lnTo>
                  <a:pt x="768" y="340"/>
                </a:lnTo>
                <a:lnTo>
                  <a:pt x="761" y="349"/>
                </a:lnTo>
                <a:lnTo>
                  <a:pt x="755" y="359"/>
                </a:lnTo>
                <a:lnTo>
                  <a:pt x="748" y="369"/>
                </a:lnTo>
                <a:lnTo>
                  <a:pt x="745" y="378"/>
                </a:lnTo>
                <a:lnTo>
                  <a:pt x="744" y="383"/>
                </a:lnTo>
                <a:lnTo>
                  <a:pt x="744" y="388"/>
                </a:lnTo>
                <a:lnTo>
                  <a:pt x="744" y="388"/>
                </a:lnTo>
                <a:lnTo>
                  <a:pt x="744" y="392"/>
                </a:lnTo>
                <a:lnTo>
                  <a:pt x="745" y="398"/>
                </a:lnTo>
                <a:lnTo>
                  <a:pt x="748" y="407"/>
                </a:lnTo>
                <a:lnTo>
                  <a:pt x="755" y="417"/>
                </a:lnTo>
                <a:lnTo>
                  <a:pt x="761" y="426"/>
                </a:lnTo>
                <a:lnTo>
                  <a:pt x="768" y="436"/>
                </a:lnTo>
                <a:lnTo>
                  <a:pt x="773" y="445"/>
                </a:lnTo>
                <a:lnTo>
                  <a:pt x="774" y="451"/>
                </a:lnTo>
                <a:lnTo>
                  <a:pt x="776" y="455"/>
                </a:lnTo>
                <a:lnTo>
                  <a:pt x="776" y="460"/>
                </a:lnTo>
                <a:lnTo>
                  <a:pt x="776" y="465"/>
                </a:lnTo>
                <a:lnTo>
                  <a:pt x="776" y="465"/>
                </a:lnTo>
                <a:lnTo>
                  <a:pt x="774" y="469"/>
                </a:lnTo>
                <a:lnTo>
                  <a:pt x="772" y="473"/>
                </a:lnTo>
                <a:lnTo>
                  <a:pt x="769" y="478"/>
                </a:lnTo>
                <a:lnTo>
                  <a:pt x="766" y="482"/>
                </a:lnTo>
                <a:lnTo>
                  <a:pt x="757" y="488"/>
                </a:lnTo>
                <a:lnTo>
                  <a:pt x="747" y="495"/>
                </a:lnTo>
                <a:lnTo>
                  <a:pt x="738" y="501"/>
                </a:lnTo>
                <a:lnTo>
                  <a:pt x="729" y="508"/>
                </a:lnTo>
                <a:lnTo>
                  <a:pt x="721" y="515"/>
                </a:lnTo>
                <a:lnTo>
                  <a:pt x="719" y="520"/>
                </a:lnTo>
                <a:lnTo>
                  <a:pt x="717" y="524"/>
                </a:lnTo>
                <a:lnTo>
                  <a:pt x="717" y="524"/>
                </a:lnTo>
                <a:lnTo>
                  <a:pt x="715" y="528"/>
                </a:lnTo>
                <a:lnTo>
                  <a:pt x="714" y="534"/>
                </a:lnTo>
                <a:lnTo>
                  <a:pt x="714" y="543"/>
                </a:lnTo>
                <a:lnTo>
                  <a:pt x="716" y="554"/>
                </a:lnTo>
                <a:lnTo>
                  <a:pt x="718" y="566"/>
                </a:lnTo>
                <a:lnTo>
                  <a:pt x="720" y="578"/>
                </a:lnTo>
                <a:lnTo>
                  <a:pt x="721" y="589"/>
                </a:lnTo>
                <a:lnTo>
                  <a:pt x="721" y="594"/>
                </a:lnTo>
                <a:lnTo>
                  <a:pt x="720" y="598"/>
                </a:lnTo>
                <a:lnTo>
                  <a:pt x="719" y="603"/>
                </a:lnTo>
                <a:lnTo>
                  <a:pt x="717" y="607"/>
                </a:lnTo>
                <a:lnTo>
                  <a:pt x="717" y="607"/>
                </a:lnTo>
                <a:lnTo>
                  <a:pt x="714" y="611"/>
                </a:lnTo>
                <a:lnTo>
                  <a:pt x="711" y="614"/>
                </a:lnTo>
                <a:lnTo>
                  <a:pt x="706" y="617"/>
                </a:lnTo>
                <a:lnTo>
                  <a:pt x="701" y="619"/>
                </a:lnTo>
                <a:lnTo>
                  <a:pt x="690" y="622"/>
                </a:lnTo>
                <a:lnTo>
                  <a:pt x="679" y="624"/>
                </a:lnTo>
                <a:lnTo>
                  <a:pt x="668" y="626"/>
                </a:lnTo>
                <a:lnTo>
                  <a:pt x="657" y="628"/>
                </a:lnTo>
                <a:lnTo>
                  <a:pt x="647" y="633"/>
                </a:lnTo>
                <a:lnTo>
                  <a:pt x="643" y="636"/>
                </a:lnTo>
                <a:lnTo>
                  <a:pt x="640" y="639"/>
                </a:lnTo>
                <a:lnTo>
                  <a:pt x="640" y="639"/>
                </a:lnTo>
                <a:lnTo>
                  <a:pt x="636" y="643"/>
                </a:lnTo>
                <a:lnTo>
                  <a:pt x="634" y="647"/>
                </a:lnTo>
                <a:lnTo>
                  <a:pt x="630" y="657"/>
                </a:lnTo>
                <a:lnTo>
                  <a:pt x="627" y="667"/>
                </a:lnTo>
                <a:lnTo>
                  <a:pt x="624" y="678"/>
                </a:lnTo>
                <a:lnTo>
                  <a:pt x="622" y="690"/>
                </a:lnTo>
                <a:lnTo>
                  <a:pt x="619" y="701"/>
                </a:lnTo>
                <a:lnTo>
                  <a:pt x="617" y="705"/>
                </a:lnTo>
                <a:lnTo>
                  <a:pt x="615" y="709"/>
                </a:lnTo>
                <a:lnTo>
                  <a:pt x="612" y="714"/>
                </a:lnTo>
                <a:lnTo>
                  <a:pt x="608" y="716"/>
                </a:lnTo>
                <a:lnTo>
                  <a:pt x="608" y="716"/>
                </a:lnTo>
                <a:lnTo>
                  <a:pt x="604" y="719"/>
                </a:lnTo>
                <a:lnTo>
                  <a:pt x="599" y="720"/>
                </a:lnTo>
                <a:lnTo>
                  <a:pt x="594" y="721"/>
                </a:lnTo>
                <a:lnTo>
                  <a:pt x="589" y="721"/>
                </a:lnTo>
                <a:lnTo>
                  <a:pt x="578" y="719"/>
                </a:lnTo>
                <a:lnTo>
                  <a:pt x="566" y="717"/>
                </a:lnTo>
                <a:lnTo>
                  <a:pt x="555" y="715"/>
                </a:lnTo>
                <a:lnTo>
                  <a:pt x="545" y="714"/>
                </a:lnTo>
                <a:lnTo>
                  <a:pt x="534" y="714"/>
                </a:lnTo>
                <a:lnTo>
                  <a:pt x="528" y="715"/>
                </a:lnTo>
                <a:lnTo>
                  <a:pt x="524" y="716"/>
                </a:lnTo>
                <a:lnTo>
                  <a:pt x="524" y="716"/>
                </a:lnTo>
                <a:lnTo>
                  <a:pt x="520" y="718"/>
                </a:lnTo>
                <a:lnTo>
                  <a:pt x="516" y="721"/>
                </a:lnTo>
                <a:lnTo>
                  <a:pt x="508" y="728"/>
                </a:lnTo>
                <a:lnTo>
                  <a:pt x="502" y="737"/>
                </a:lnTo>
                <a:lnTo>
                  <a:pt x="495" y="747"/>
                </a:lnTo>
                <a:lnTo>
                  <a:pt x="489" y="757"/>
                </a:lnTo>
                <a:lnTo>
                  <a:pt x="482" y="765"/>
                </a:lnTo>
                <a:lnTo>
                  <a:pt x="478" y="769"/>
                </a:lnTo>
                <a:lnTo>
                  <a:pt x="475" y="772"/>
                </a:lnTo>
                <a:lnTo>
                  <a:pt x="470" y="774"/>
                </a:lnTo>
                <a:lnTo>
                  <a:pt x="466" y="775"/>
                </a:lnTo>
                <a:lnTo>
                  <a:pt x="466" y="775"/>
                </a:lnTo>
                <a:lnTo>
                  <a:pt x="461" y="776"/>
                </a:lnTo>
                <a:lnTo>
                  <a:pt x="456" y="775"/>
                </a:lnTo>
                <a:lnTo>
                  <a:pt x="451" y="774"/>
                </a:lnTo>
                <a:lnTo>
                  <a:pt x="447" y="772"/>
                </a:lnTo>
                <a:lnTo>
                  <a:pt x="437" y="766"/>
                </a:lnTo>
                <a:lnTo>
                  <a:pt x="427" y="760"/>
                </a:lnTo>
                <a:lnTo>
                  <a:pt x="417" y="754"/>
                </a:lnTo>
                <a:lnTo>
                  <a:pt x="408" y="748"/>
                </a:lnTo>
                <a:lnTo>
                  <a:pt x="398" y="744"/>
                </a:lnTo>
                <a:lnTo>
                  <a:pt x="394" y="744"/>
                </a:lnTo>
                <a:lnTo>
                  <a:pt x="388" y="743"/>
                </a:lnTo>
                <a:lnTo>
                  <a:pt x="388" y="743"/>
                </a:lnTo>
                <a:lnTo>
                  <a:pt x="384" y="744"/>
                </a:lnTo>
                <a:lnTo>
                  <a:pt x="379" y="744"/>
                </a:lnTo>
                <a:lnTo>
                  <a:pt x="369" y="748"/>
                </a:lnTo>
                <a:lnTo>
                  <a:pt x="359" y="754"/>
                </a:lnTo>
                <a:lnTo>
                  <a:pt x="350" y="760"/>
                </a:lnTo>
                <a:lnTo>
                  <a:pt x="340" y="766"/>
                </a:lnTo>
                <a:lnTo>
                  <a:pt x="330" y="772"/>
                </a:lnTo>
                <a:lnTo>
                  <a:pt x="326" y="774"/>
                </a:lnTo>
                <a:lnTo>
                  <a:pt x="320" y="775"/>
                </a:lnTo>
                <a:lnTo>
                  <a:pt x="316" y="776"/>
                </a:lnTo>
                <a:lnTo>
                  <a:pt x="311" y="775"/>
                </a:lnTo>
                <a:lnTo>
                  <a:pt x="311" y="775"/>
                </a:lnTo>
                <a:lnTo>
                  <a:pt x="306" y="774"/>
                </a:lnTo>
                <a:lnTo>
                  <a:pt x="302" y="772"/>
                </a:lnTo>
                <a:lnTo>
                  <a:pt x="299" y="769"/>
                </a:lnTo>
                <a:lnTo>
                  <a:pt x="295" y="765"/>
                </a:lnTo>
                <a:lnTo>
                  <a:pt x="288" y="757"/>
                </a:lnTo>
                <a:lnTo>
                  <a:pt x="282" y="747"/>
                </a:lnTo>
                <a:lnTo>
                  <a:pt x="275" y="737"/>
                </a:lnTo>
                <a:lnTo>
                  <a:pt x="269" y="728"/>
                </a:lnTo>
                <a:lnTo>
                  <a:pt x="261" y="721"/>
                </a:lnTo>
                <a:lnTo>
                  <a:pt x="257" y="718"/>
                </a:lnTo>
                <a:lnTo>
                  <a:pt x="253" y="716"/>
                </a:lnTo>
                <a:lnTo>
                  <a:pt x="253" y="716"/>
                </a:lnTo>
                <a:lnTo>
                  <a:pt x="248" y="715"/>
                </a:lnTo>
                <a:lnTo>
                  <a:pt x="243" y="714"/>
                </a:lnTo>
                <a:lnTo>
                  <a:pt x="232" y="714"/>
                </a:lnTo>
                <a:lnTo>
                  <a:pt x="221" y="715"/>
                </a:lnTo>
                <a:lnTo>
                  <a:pt x="210" y="717"/>
                </a:lnTo>
                <a:lnTo>
                  <a:pt x="199" y="720"/>
                </a:lnTo>
                <a:lnTo>
                  <a:pt x="188" y="721"/>
                </a:lnTo>
                <a:lnTo>
                  <a:pt x="182" y="721"/>
                </a:lnTo>
                <a:lnTo>
                  <a:pt x="178" y="720"/>
                </a:lnTo>
                <a:lnTo>
                  <a:pt x="173" y="719"/>
                </a:lnTo>
                <a:lnTo>
                  <a:pt x="168" y="716"/>
                </a:lnTo>
                <a:lnTo>
                  <a:pt x="168" y="716"/>
                </a:lnTo>
                <a:lnTo>
                  <a:pt x="165" y="714"/>
                </a:lnTo>
                <a:lnTo>
                  <a:pt x="162" y="709"/>
                </a:lnTo>
                <a:lnTo>
                  <a:pt x="160" y="705"/>
                </a:lnTo>
                <a:lnTo>
                  <a:pt x="158" y="701"/>
                </a:lnTo>
                <a:lnTo>
                  <a:pt x="154" y="690"/>
                </a:lnTo>
                <a:lnTo>
                  <a:pt x="152" y="679"/>
                </a:lnTo>
                <a:lnTo>
                  <a:pt x="150" y="667"/>
                </a:lnTo>
                <a:lnTo>
                  <a:pt x="147" y="657"/>
                </a:lnTo>
                <a:lnTo>
                  <a:pt x="143" y="647"/>
                </a:lnTo>
                <a:lnTo>
                  <a:pt x="140" y="643"/>
                </a:lnTo>
                <a:lnTo>
                  <a:pt x="137" y="639"/>
                </a:lnTo>
                <a:lnTo>
                  <a:pt x="137" y="639"/>
                </a:lnTo>
                <a:lnTo>
                  <a:pt x="134" y="636"/>
                </a:lnTo>
                <a:lnTo>
                  <a:pt x="130" y="633"/>
                </a:lnTo>
                <a:lnTo>
                  <a:pt x="120" y="628"/>
                </a:lnTo>
                <a:lnTo>
                  <a:pt x="109" y="626"/>
                </a:lnTo>
                <a:lnTo>
                  <a:pt x="97" y="624"/>
                </a:lnTo>
                <a:lnTo>
                  <a:pt x="86" y="622"/>
                </a:lnTo>
                <a:lnTo>
                  <a:pt x="76" y="619"/>
                </a:lnTo>
                <a:lnTo>
                  <a:pt x="70" y="617"/>
                </a:lnTo>
                <a:lnTo>
                  <a:pt x="66" y="614"/>
                </a:lnTo>
                <a:lnTo>
                  <a:pt x="63" y="611"/>
                </a:lnTo>
                <a:lnTo>
                  <a:pt x="60" y="607"/>
                </a:lnTo>
                <a:lnTo>
                  <a:pt x="60" y="607"/>
                </a:lnTo>
                <a:lnTo>
                  <a:pt x="57" y="603"/>
                </a:lnTo>
                <a:lnTo>
                  <a:pt x="56" y="598"/>
                </a:lnTo>
                <a:lnTo>
                  <a:pt x="55" y="594"/>
                </a:lnTo>
                <a:lnTo>
                  <a:pt x="55" y="589"/>
                </a:lnTo>
                <a:lnTo>
                  <a:pt x="56" y="578"/>
                </a:lnTo>
                <a:lnTo>
                  <a:pt x="58" y="566"/>
                </a:lnTo>
                <a:lnTo>
                  <a:pt x="61" y="555"/>
                </a:lnTo>
                <a:lnTo>
                  <a:pt x="63" y="543"/>
                </a:lnTo>
                <a:lnTo>
                  <a:pt x="63" y="534"/>
                </a:lnTo>
                <a:lnTo>
                  <a:pt x="62" y="528"/>
                </a:lnTo>
                <a:lnTo>
                  <a:pt x="60" y="524"/>
                </a:lnTo>
                <a:lnTo>
                  <a:pt x="60" y="524"/>
                </a:lnTo>
                <a:lnTo>
                  <a:pt x="58" y="520"/>
                </a:lnTo>
                <a:lnTo>
                  <a:pt x="55" y="515"/>
                </a:lnTo>
                <a:lnTo>
                  <a:pt x="48" y="508"/>
                </a:lnTo>
                <a:lnTo>
                  <a:pt x="39" y="501"/>
                </a:lnTo>
                <a:lnTo>
                  <a:pt x="29" y="495"/>
                </a:lnTo>
                <a:lnTo>
                  <a:pt x="20" y="488"/>
                </a:lnTo>
                <a:lnTo>
                  <a:pt x="11" y="482"/>
                </a:lnTo>
                <a:lnTo>
                  <a:pt x="8" y="478"/>
                </a:lnTo>
                <a:lnTo>
                  <a:pt x="5" y="473"/>
                </a:lnTo>
                <a:lnTo>
                  <a:pt x="2" y="469"/>
                </a:lnTo>
                <a:lnTo>
                  <a:pt x="0" y="465"/>
                </a:lnTo>
                <a:lnTo>
                  <a:pt x="0" y="465"/>
                </a:lnTo>
                <a:lnTo>
                  <a:pt x="0" y="460"/>
                </a:lnTo>
                <a:lnTo>
                  <a:pt x="0" y="455"/>
                </a:lnTo>
                <a:lnTo>
                  <a:pt x="2" y="451"/>
                </a:lnTo>
                <a:lnTo>
                  <a:pt x="3" y="445"/>
                </a:lnTo>
                <a:lnTo>
                  <a:pt x="9" y="436"/>
                </a:lnTo>
                <a:lnTo>
                  <a:pt x="15" y="427"/>
                </a:lnTo>
                <a:lnTo>
                  <a:pt x="22" y="417"/>
                </a:lnTo>
                <a:lnTo>
                  <a:pt x="28" y="407"/>
                </a:lnTo>
                <a:lnTo>
                  <a:pt x="31" y="398"/>
                </a:lnTo>
                <a:lnTo>
                  <a:pt x="33" y="392"/>
                </a:lnTo>
                <a:lnTo>
                  <a:pt x="33" y="388"/>
                </a:lnTo>
                <a:lnTo>
                  <a:pt x="33" y="388"/>
                </a:lnTo>
                <a:lnTo>
                  <a:pt x="33" y="383"/>
                </a:lnTo>
                <a:lnTo>
                  <a:pt x="31" y="378"/>
                </a:lnTo>
                <a:lnTo>
                  <a:pt x="28" y="369"/>
                </a:lnTo>
                <a:lnTo>
                  <a:pt x="22" y="359"/>
                </a:lnTo>
                <a:lnTo>
                  <a:pt x="15" y="349"/>
                </a:lnTo>
                <a:lnTo>
                  <a:pt x="9" y="340"/>
                </a:lnTo>
                <a:lnTo>
                  <a:pt x="3" y="330"/>
                </a:lnTo>
                <a:lnTo>
                  <a:pt x="2" y="326"/>
                </a:lnTo>
                <a:lnTo>
                  <a:pt x="0" y="320"/>
                </a:lnTo>
                <a:lnTo>
                  <a:pt x="0" y="316"/>
                </a:lnTo>
                <a:lnTo>
                  <a:pt x="0" y="310"/>
                </a:lnTo>
                <a:lnTo>
                  <a:pt x="0" y="310"/>
                </a:lnTo>
                <a:lnTo>
                  <a:pt x="2" y="306"/>
                </a:lnTo>
                <a:lnTo>
                  <a:pt x="5" y="302"/>
                </a:lnTo>
                <a:lnTo>
                  <a:pt x="8" y="298"/>
                </a:lnTo>
                <a:lnTo>
                  <a:pt x="11" y="294"/>
                </a:lnTo>
                <a:lnTo>
                  <a:pt x="20" y="287"/>
                </a:lnTo>
                <a:lnTo>
                  <a:pt x="29" y="280"/>
                </a:lnTo>
                <a:lnTo>
                  <a:pt x="39" y="275"/>
                </a:lnTo>
                <a:lnTo>
                  <a:pt x="48" y="267"/>
                </a:lnTo>
                <a:lnTo>
                  <a:pt x="55" y="260"/>
                </a:lnTo>
                <a:lnTo>
                  <a:pt x="57" y="257"/>
                </a:lnTo>
                <a:lnTo>
                  <a:pt x="60" y="251"/>
                </a:lnTo>
                <a:lnTo>
                  <a:pt x="60" y="251"/>
                </a:lnTo>
                <a:lnTo>
                  <a:pt x="62" y="247"/>
                </a:lnTo>
                <a:lnTo>
                  <a:pt x="63" y="243"/>
                </a:lnTo>
                <a:lnTo>
                  <a:pt x="63" y="232"/>
                </a:lnTo>
                <a:lnTo>
                  <a:pt x="61" y="221"/>
                </a:lnTo>
                <a:lnTo>
                  <a:pt x="58" y="209"/>
                </a:lnTo>
                <a:lnTo>
                  <a:pt x="56" y="198"/>
                </a:lnTo>
                <a:lnTo>
                  <a:pt x="55" y="188"/>
                </a:lnTo>
                <a:lnTo>
                  <a:pt x="55" y="182"/>
                </a:lnTo>
                <a:lnTo>
                  <a:pt x="56" y="177"/>
                </a:lnTo>
                <a:lnTo>
                  <a:pt x="57" y="172"/>
                </a:lnTo>
                <a:lnTo>
                  <a:pt x="60" y="168"/>
                </a:lnTo>
                <a:lnTo>
                  <a:pt x="60" y="168"/>
                </a:lnTo>
                <a:lnTo>
                  <a:pt x="63" y="164"/>
                </a:lnTo>
                <a:lnTo>
                  <a:pt x="66" y="162"/>
                </a:lnTo>
                <a:lnTo>
                  <a:pt x="70" y="158"/>
                </a:lnTo>
                <a:lnTo>
                  <a:pt x="76" y="156"/>
                </a:lnTo>
                <a:lnTo>
                  <a:pt x="86" y="154"/>
                </a:lnTo>
                <a:lnTo>
                  <a:pt x="97" y="151"/>
                </a:lnTo>
                <a:lnTo>
                  <a:pt x="109" y="149"/>
                </a:lnTo>
                <a:lnTo>
                  <a:pt x="120" y="147"/>
                </a:lnTo>
                <a:lnTo>
                  <a:pt x="130" y="142"/>
                </a:lnTo>
                <a:lnTo>
                  <a:pt x="134" y="140"/>
                </a:lnTo>
                <a:lnTo>
                  <a:pt x="137" y="136"/>
                </a:lnTo>
                <a:lnTo>
                  <a:pt x="137" y="136"/>
                </a:lnTo>
                <a:lnTo>
                  <a:pt x="140" y="133"/>
                </a:lnTo>
                <a:lnTo>
                  <a:pt x="143" y="128"/>
                </a:lnTo>
                <a:lnTo>
                  <a:pt x="147" y="120"/>
                </a:lnTo>
                <a:lnTo>
                  <a:pt x="150" y="108"/>
                </a:lnTo>
                <a:lnTo>
                  <a:pt x="152" y="97"/>
                </a:lnTo>
                <a:lnTo>
                  <a:pt x="154" y="85"/>
                </a:lnTo>
                <a:lnTo>
                  <a:pt x="158" y="74"/>
                </a:lnTo>
                <a:lnTo>
                  <a:pt x="160" y="70"/>
                </a:lnTo>
                <a:lnTo>
                  <a:pt x="162" y="66"/>
                </a:lnTo>
                <a:lnTo>
                  <a:pt x="165" y="62"/>
                </a:lnTo>
                <a:lnTo>
                  <a:pt x="168" y="59"/>
                </a:lnTo>
                <a:lnTo>
                  <a:pt x="168" y="59"/>
                </a:lnTo>
                <a:lnTo>
                  <a:pt x="173" y="57"/>
                </a:lnTo>
                <a:lnTo>
                  <a:pt x="178" y="55"/>
                </a:lnTo>
                <a:lnTo>
                  <a:pt x="182" y="55"/>
                </a:lnTo>
                <a:lnTo>
                  <a:pt x="188" y="55"/>
                </a:lnTo>
                <a:lnTo>
                  <a:pt x="199" y="56"/>
                </a:lnTo>
                <a:lnTo>
                  <a:pt x="210" y="58"/>
                </a:lnTo>
                <a:lnTo>
                  <a:pt x="221" y="60"/>
                </a:lnTo>
                <a:lnTo>
                  <a:pt x="232" y="62"/>
                </a:lnTo>
                <a:lnTo>
                  <a:pt x="243" y="62"/>
                </a:lnTo>
                <a:lnTo>
                  <a:pt x="248" y="61"/>
                </a:lnTo>
                <a:lnTo>
                  <a:pt x="253" y="59"/>
                </a:lnTo>
                <a:lnTo>
                  <a:pt x="253" y="59"/>
                </a:lnTo>
                <a:lnTo>
                  <a:pt x="257" y="57"/>
                </a:lnTo>
                <a:lnTo>
                  <a:pt x="261" y="55"/>
                </a:lnTo>
                <a:lnTo>
                  <a:pt x="269" y="47"/>
                </a:lnTo>
                <a:lnTo>
                  <a:pt x="275" y="39"/>
                </a:lnTo>
                <a:lnTo>
                  <a:pt x="282" y="28"/>
                </a:lnTo>
                <a:lnTo>
                  <a:pt x="288" y="19"/>
                </a:lnTo>
                <a:lnTo>
                  <a:pt x="295" y="11"/>
                </a:lnTo>
                <a:lnTo>
                  <a:pt x="299" y="6"/>
                </a:lnTo>
                <a:lnTo>
                  <a:pt x="302" y="3"/>
                </a:lnTo>
                <a:lnTo>
                  <a:pt x="306" y="1"/>
                </a:lnTo>
                <a:lnTo>
                  <a:pt x="311" y="0"/>
                </a:lnTo>
                <a:lnTo>
                  <a:pt x="311" y="0"/>
                </a:lnTo>
                <a:lnTo>
                  <a:pt x="316" y="0"/>
                </a:lnTo>
                <a:lnTo>
                  <a:pt x="320" y="0"/>
                </a:lnTo>
                <a:lnTo>
                  <a:pt x="326" y="1"/>
                </a:lnTo>
                <a:lnTo>
                  <a:pt x="330" y="3"/>
                </a:lnTo>
                <a:lnTo>
                  <a:pt x="340" y="9"/>
                </a:lnTo>
                <a:lnTo>
                  <a:pt x="350" y="15"/>
                </a:lnTo>
                <a:lnTo>
                  <a:pt x="359" y="22"/>
                </a:lnTo>
                <a:lnTo>
                  <a:pt x="369" y="27"/>
                </a:lnTo>
                <a:lnTo>
                  <a:pt x="379" y="31"/>
                </a:lnTo>
                <a:lnTo>
                  <a:pt x="383" y="32"/>
                </a:lnTo>
                <a:lnTo>
                  <a:pt x="388" y="32"/>
                </a:lnTo>
                <a:lnTo>
                  <a:pt x="388" y="32"/>
                </a:lnTo>
                <a:close/>
                <a:moveTo>
                  <a:pt x="493" y="135"/>
                </a:moveTo>
                <a:lnTo>
                  <a:pt x="493" y="135"/>
                </a:lnTo>
                <a:lnTo>
                  <a:pt x="477" y="128"/>
                </a:lnTo>
                <a:lnTo>
                  <a:pt x="459" y="123"/>
                </a:lnTo>
                <a:lnTo>
                  <a:pt x="442" y="119"/>
                </a:lnTo>
                <a:lnTo>
                  <a:pt x="425" y="115"/>
                </a:lnTo>
                <a:lnTo>
                  <a:pt x="409" y="114"/>
                </a:lnTo>
                <a:lnTo>
                  <a:pt x="392" y="113"/>
                </a:lnTo>
                <a:lnTo>
                  <a:pt x="375" y="113"/>
                </a:lnTo>
                <a:lnTo>
                  <a:pt x="358" y="115"/>
                </a:lnTo>
                <a:lnTo>
                  <a:pt x="342" y="117"/>
                </a:lnTo>
                <a:lnTo>
                  <a:pt x="326" y="121"/>
                </a:lnTo>
                <a:lnTo>
                  <a:pt x="311" y="125"/>
                </a:lnTo>
                <a:lnTo>
                  <a:pt x="295" y="130"/>
                </a:lnTo>
                <a:lnTo>
                  <a:pt x="279" y="136"/>
                </a:lnTo>
                <a:lnTo>
                  <a:pt x="264" y="143"/>
                </a:lnTo>
                <a:lnTo>
                  <a:pt x="250" y="151"/>
                </a:lnTo>
                <a:lnTo>
                  <a:pt x="236" y="160"/>
                </a:lnTo>
                <a:lnTo>
                  <a:pt x="223" y="168"/>
                </a:lnTo>
                <a:lnTo>
                  <a:pt x="210" y="179"/>
                </a:lnTo>
                <a:lnTo>
                  <a:pt x="199" y="190"/>
                </a:lnTo>
                <a:lnTo>
                  <a:pt x="187" y="202"/>
                </a:lnTo>
                <a:lnTo>
                  <a:pt x="176" y="213"/>
                </a:lnTo>
                <a:lnTo>
                  <a:pt x="166" y="226"/>
                </a:lnTo>
                <a:lnTo>
                  <a:pt x="157" y="240"/>
                </a:lnTo>
                <a:lnTo>
                  <a:pt x="149" y="254"/>
                </a:lnTo>
                <a:lnTo>
                  <a:pt x="140" y="268"/>
                </a:lnTo>
                <a:lnTo>
                  <a:pt x="134" y="283"/>
                </a:lnTo>
                <a:lnTo>
                  <a:pt x="129" y="300"/>
                </a:lnTo>
                <a:lnTo>
                  <a:pt x="123" y="316"/>
                </a:lnTo>
                <a:lnTo>
                  <a:pt x="120" y="333"/>
                </a:lnTo>
                <a:lnTo>
                  <a:pt x="117" y="350"/>
                </a:lnTo>
                <a:lnTo>
                  <a:pt x="115" y="368"/>
                </a:lnTo>
                <a:lnTo>
                  <a:pt x="113" y="386"/>
                </a:lnTo>
                <a:lnTo>
                  <a:pt x="113" y="386"/>
                </a:lnTo>
                <a:lnTo>
                  <a:pt x="115" y="404"/>
                </a:lnTo>
                <a:lnTo>
                  <a:pt x="116" y="421"/>
                </a:lnTo>
                <a:lnTo>
                  <a:pt x="119" y="439"/>
                </a:lnTo>
                <a:lnTo>
                  <a:pt x="122" y="456"/>
                </a:lnTo>
                <a:lnTo>
                  <a:pt x="127" y="472"/>
                </a:lnTo>
                <a:lnTo>
                  <a:pt x="133" y="488"/>
                </a:lnTo>
                <a:lnTo>
                  <a:pt x="139" y="503"/>
                </a:lnTo>
                <a:lnTo>
                  <a:pt x="147" y="519"/>
                </a:lnTo>
                <a:lnTo>
                  <a:pt x="155" y="533"/>
                </a:lnTo>
                <a:lnTo>
                  <a:pt x="165" y="547"/>
                </a:lnTo>
                <a:lnTo>
                  <a:pt x="175" y="559"/>
                </a:lnTo>
                <a:lnTo>
                  <a:pt x="186" y="572"/>
                </a:lnTo>
                <a:lnTo>
                  <a:pt x="196" y="584"/>
                </a:lnTo>
                <a:lnTo>
                  <a:pt x="209" y="595"/>
                </a:lnTo>
                <a:lnTo>
                  <a:pt x="221" y="606"/>
                </a:lnTo>
                <a:lnTo>
                  <a:pt x="235" y="614"/>
                </a:lnTo>
                <a:lnTo>
                  <a:pt x="249" y="624"/>
                </a:lnTo>
                <a:lnTo>
                  <a:pt x="263" y="632"/>
                </a:lnTo>
                <a:lnTo>
                  <a:pt x="278" y="639"/>
                </a:lnTo>
                <a:lnTo>
                  <a:pt x="293" y="645"/>
                </a:lnTo>
                <a:lnTo>
                  <a:pt x="309" y="650"/>
                </a:lnTo>
                <a:lnTo>
                  <a:pt x="325" y="654"/>
                </a:lnTo>
                <a:lnTo>
                  <a:pt x="341" y="658"/>
                </a:lnTo>
                <a:lnTo>
                  <a:pt x="357" y="661"/>
                </a:lnTo>
                <a:lnTo>
                  <a:pt x="374" y="662"/>
                </a:lnTo>
                <a:lnTo>
                  <a:pt x="390" y="662"/>
                </a:lnTo>
                <a:lnTo>
                  <a:pt x="408" y="662"/>
                </a:lnTo>
                <a:lnTo>
                  <a:pt x="425" y="660"/>
                </a:lnTo>
                <a:lnTo>
                  <a:pt x="442" y="657"/>
                </a:lnTo>
                <a:lnTo>
                  <a:pt x="459" y="653"/>
                </a:lnTo>
                <a:lnTo>
                  <a:pt x="477" y="648"/>
                </a:lnTo>
                <a:lnTo>
                  <a:pt x="493" y="641"/>
                </a:lnTo>
                <a:lnTo>
                  <a:pt x="493" y="641"/>
                </a:lnTo>
                <a:lnTo>
                  <a:pt x="510" y="634"/>
                </a:lnTo>
                <a:lnTo>
                  <a:pt x="525" y="625"/>
                </a:lnTo>
                <a:lnTo>
                  <a:pt x="540" y="616"/>
                </a:lnTo>
                <a:lnTo>
                  <a:pt x="555" y="606"/>
                </a:lnTo>
                <a:lnTo>
                  <a:pt x="568" y="595"/>
                </a:lnTo>
                <a:lnTo>
                  <a:pt x="580" y="583"/>
                </a:lnTo>
                <a:lnTo>
                  <a:pt x="592" y="571"/>
                </a:lnTo>
                <a:lnTo>
                  <a:pt x="603" y="558"/>
                </a:lnTo>
                <a:lnTo>
                  <a:pt x="613" y="545"/>
                </a:lnTo>
                <a:lnTo>
                  <a:pt x="622" y="531"/>
                </a:lnTo>
                <a:lnTo>
                  <a:pt x="630" y="517"/>
                </a:lnTo>
                <a:lnTo>
                  <a:pt x="637" y="502"/>
                </a:lnTo>
                <a:lnTo>
                  <a:pt x="644" y="487"/>
                </a:lnTo>
                <a:lnTo>
                  <a:pt x="649" y="472"/>
                </a:lnTo>
                <a:lnTo>
                  <a:pt x="654" y="456"/>
                </a:lnTo>
                <a:lnTo>
                  <a:pt x="658" y="440"/>
                </a:lnTo>
                <a:lnTo>
                  <a:pt x="660" y="424"/>
                </a:lnTo>
                <a:lnTo>
                  <a:pt x="662" y="407"/>
                </a:lnTo>
                <a:lnTo>
                  <a:pt x="662" y="391"/>
                </a:lnTo>
                <a:lnTo>
                  <a:pt x="662" y="375"/>
                </a:lnTo>
                <a:lnTo>
                  <a:pt x="661" y="358"/>
                </a:lnTo>
                <a:lnTo>
                  <a:pt x="659" y="342"/>
                </a:lnTo>
                <a:lnTo>
                  <a:pt x="656" y="326"/>
                </a:lnTo>
                <a:lnTo>
                  <a:pt x="651" y="309"/>
                </a:lnTo>
                <a:lnTo>
                  <a:pt x="646" y="294"/>
                </a:lnTo>
                <a:lnTo>
                  <a:pt x="641" y="278"/>
                </a:lnTo>
                <a:lnTo>
                  <a:pt x="633" y="263"/>
                </a:lnTo>
                <a:lnTo>
                  <a:pt x="624" y="248"/>
                </a:lnTo>
                <a:lnTo>
                  <a:pt x="616" y="233"/>
                </a:lnTo>
                <a:lnTo>
                  <a:pt x="605" y="219"/>
                </a:lnTo>
                <a:lnTo>
                  <a:pt x="593" y="206"/>
                </a:lnTo>
                <a:lnTo>
                  <a:pt x="581" y="192"/>
                </a:lnTo>
                <a:lnTo>
                  <a:pt x="581" y="192"/>
                </a:lnTo>
                <a:lnTo>
                  <a:pt x="572" y="183"/>
                </a:lnTo>
                <a:lnTo>
                  <a:pt x="561" y="175"/>
                </a:lnTo>
                <a:lnTo>
                  <a:pt x="539" y="158"/>
                </a:lnTo>
                <a:lnTo>
                  <a:pt x="517" y="145"/>
                </a:lnTo>
                <a:lnTo>
                  <a:pt x="493" y="135"/>
                </a:lnTo>
                <a:lnTo>
                  <a:pt x="493" y="135"/>
                </a:lnTo>
                <a:close/>
                <a:moveTo>
                  <a:pt x="388" y="163"/>
                </a:moveTo>
                <a:lnTo>
                  <a:pt x="388" y="163"/>
                </a:lnTo>
                <a:lnTo>
                  <a:pt x="411" y="164"/>
                </a:lnTo>
                <a:lnTo>
                  <a:pt x="434" y="167"/>
                </a:lnTo>
                <a:lnTo>
                  <a:pt x="455" y="172"/>
                </a:lnTo>
                <a:lnTo>
                  <a:pt x="476" y="180"/>
                </a:lnTo>
                <a:lnTo>
                  <a:pt x="495" y="190"/>
                </a:lnTo>
                <a:lnTo>
                  <a:pt x="514" y="202"/>
                </a:lnTo>
                <a:lnTo>
                  <a:pt x="532" y="214"/>
                </a:lnTo>
                <a:lnTo>
                  <a:pt x="548" y="229"/>
                </a:lnTo>
                <a:lnTo>
                  <a:pt x="562" y="245"/>
                </a:lnTo>
                <a:lnTo>
                  <a:pt x="575" y="262"/>
                </a:lnTo>
                <a:lnTo>
                  <a:pt x="587" y="280"/>
                </a:lnTo>
                <a:lnTo>
                  <a:pt x="595" y="300"/>
                </a:lnTo>
                <a:lnTo>
                  <a:pt x="603" y="321"/>
                </a:lnTo>
                <a:lnTo>
                  <a:pt x="608" y="343"/>
                </a:lnTo>
                <a:lnTo>
                  <a:pt x="613" y="364"/>
                </a:lnTo>
                <a:lnTo>
                  <a:pt x="614" y="388"/>
                </a:lnTo>
                <a:lnTo>
                  <a:pt x="614" y="388"/>
                </a:lnTo>
                <a:lnTo>
                  <a:pt x="613" y="411"/>
                </a:lnTo>
                <a:lnTo>
                  <a:pt x="608" y="433"/>
                </a:lnTo>
                <a:lnTo>
                  <a:pt x="603" y="455"/>
                </a:lnTo>
                <a:lnTo>
                  <a:pt x="595" y="475"/>
                </a:lnTo>
                <a:lnTo>
                  <a:pt x="587" y="495"/>
                </a:lnTo>
                <a:lnTo>
                  <a:pt x="575" y="513"/>
                </a:lnTo>
                <a:lnTo>
                  <a:pt x="562" y="530"/>
                </a:lnTo>
                <a:lnTo>
                  <a:pt x="548" y="547"/>
                </a:lnTo>
                <a:lnTo>
                  <a:pt x="532" y="562"/>
                </a:lnTo>
                <a:lnTo>
                  <a:pt x="514" y="575"/>
                </a:lnTo>
                <a:lnTo>
                  <a:pt x="495" y="585"/>
                </a:lnTo>
                <a:lnTo>
                  <a:pt x="476" y="595"/>
                </a:lnTo>
                <a:lnTo>
                  <a:pt x="455" y="603"/>
                </a:lnTo>
                <a:lnTo>
                  <a:pt x="434" y="608"/>
                </a:lnTo>
                <a:lnTo>
                  <a:pt x="411" y="611"/>
                </a:lnTo>
                <a:lnTo>
                  <a:pt x="388" y="612"/>
                </a:lnTo>
                <a:lnTo>
                  <a:pt x="388" y="612"/>
                </a:lnTo>
                <a:lnTo>
                  <a:pt x="366" y="611"/>
                </a:lnTo>
                <a:lnTo>
                  <a:pt x="343" y="608"/>
                </a:lnTo>
                <a:lnTo>
                  <a:pt x="321" y="603"/>
                </a:lnTo>
                <a:lnTo>
                  <a:pt x="301" y="595"/>
                </a:lnTo>
                <a:lnTo>
                  <a:pt x="282" y="585"/>
                </a:lnTo>
                <a:lnTo>
                  <a:pt x="262" y="575"/>
                </a:lnTo>
                <a:lnTo>
                  <a:pt x="245" y="562"/>
                </a:lnTo>
                <a:lnTo>
                  <a:pt x="229" y="547"/>
                </a:lnTo>
                <a:lnTo>
                  <a:pt x="215" y="530"/>
                </a:lnTo>
                <a:lnTo>
                  <a:pt x="202" y="513"/>
                </a:lnTo>
                <a:lnTo>
                  <a:pt x="190" y="495"/>
                </a:lnTo>
                <a:lnTo>
                  <a:pt x="181" y="475"/>
                </a:lnTo>
                <a:lnTo>
                  <a:pt x="174" y="455"/>
                </a:lnTo>
                <a:lnTo>
                  <a:pt x="168" y="433"/>
                </a:lnTo>
                <a:lnTo>
                  <a:pt x="164" y="411"/>
                </a:lnTo>
                <a:lnTo>
                  <a:pt x="163" y="388"/>
                </a:lnTo>
                <a:lnTo>
                  <a:pt x="163" y="388"/>
                </a:lnTo>
                <a:lnTo>
                  <a:pt x="164" y="364"/>
                </a:lnTo>
                <a:lnTo>
                  <a:pt x="168" y="343"/>
                </a:lnTo>
                <a:lnTo>
                  <a:pt x="174" y="321"/>
                </a:lnTo>
                <a:lnTo>
                  <a:pt x="181" y="300"/>
                </a:lnTo>
                <a:lnTo>
                  <a:pt x="190" y="280"/>
                </a:lnTo>
                <a:lnTo>
                  <a:pt x="202" y="262"/>
                </a:lnTo>
                <a:lnTo>
                  <a:pt x="215" y="245"/>
                </a:lnTo>
                <a:lnTo>
                  <a:pt x="229" y="229"/>
                </a:lnTo>
                <a:lnTo>
                  <a:pt x="245" y="214"/>
                </a:lnTo>
                <a:lnTo>
                  <a:pt x="262" y="202"/>
                </a:lnTo>
                <a:lnTo>
                  <a:pt x="282" y="190"/>
                </a:lnTo>
                <a:lnTo>
                  <a:pt x="301" y="180"/>
                </a:lnTo>
                <a:lnTo>
                  <a:pt x="321" y="172"/>
                </a:lnTo>
                <a:lnTo>
                  <a:pt x="343" y="167"/>
                </a:lnTo>
                <a:lnTo>
                  <a:pt x="366" y="164"/>
                </a:lnTo>
                <a:lnTo>
                  <a:pt x="388" y="163"/>
                </a:lnTo>
                <a:lnTo>
                  <a:pt x="388" y="163"/>
                </a:lnTo>
                <a:close/>
                <a:moveTo>
                  <a:pt x="403" y="231"/>
                </a:moveTo>
                <a:lnTo>
                  <a:pt x="441" y="314"/>
                </a:lnTo>
                <a:lnTo>
                  <a:pt x="533" y="324"/>
                </a:lnTo>
                <a:lnTo>
                  <a:pt x="533" y="324"/>
                </a:lnTo>
                <a:lnTo>
                  <a:pt x="537" y="326"/>
                </a:lnTo>
                <a:lnTo>
                  <a:pt x="541" y="328"/>
                </a:lnTo>
                <a:lnTo>
                  <a:pt x="545" y="331"/>
                </a:lnTo>
                <a:lnTo>
                  <a:pt x="547" y="335"/>
                </a:lnTo>
                <a:lnTo>
                  <a:pt x="547" y="335"/>
                </a:lnTo>
                <a:lnTo>
                  <a:pt x="548" y="341"/>
                </a:lnTo>
                <a:lnTo>
                  <a:pt x="547" y="345"/>
                </a:lnTo>
                <a:lnTo>
                  <a:pt x="545" y="349"/>
                </a:lnTo>
                <a:lnTo>
                  <a:pt x="543" y="352"/>
                </a:lnTo>
                <a:lnTo>
                  <a:pt x="475" y="415"/>
                </a:lnTo>
                <a:lnTo>
                  <a:pt x="493" y="506"/>
                </a:lnTo>
                <a:lnTo>
                  <a:pt x="493" y="506"/>
                </a:lnTo>
                <a:lnTo>
                  <a:pt x="493" y="510"/>
                </a:lnTo>
                <a:lnTo>
                  <a:pt x="492" y="514"/>
                </a:lnTo>
                <a:lnTo>
                  <a:pt x="490" y="519"/>
                </a:lnTo>
                <a:lnTo>
                  <a:pt x="486" y="522"/>
                </a:lnTo>
                <a:lnTo>
                  <a:pt x="486" y="522"/>
                </a:lnTo>
                <a:lnTo>
                  <a:pt x="482" y="524"/>
                </a:lnTo>
                <a:lnTo>
                  <a:pt x="478" y="525"/>
                </a:lnTo>
                <a:lnTo>
                  <a:pt x="472" y="525"/>
                </a:lnTo>
                <a:lnTo>
                  <a:pt x="468" y="523"/>
                </a:lnTo>
                <a:lnTo>
                  <a:pt x="388" y="478"/>
                </a:lnTo>
                <a:lnTo>
                  <a:pt x="309" y="523"/>
                </a:lnTo>
                <a:lnTo>
                  <a:pt x="309" y="523"/>
                </a:lnTo>
                <a:lnTo>
                  <a:pt x="304" y="525"/>
                </a:lnTo>
                <a:lnTo>
                  <a:pt x="299" y="525"/>
                </a:lnTo>
                <a:lnTo>
                  <a:pt x="295" y="524"/>
                </a:lnTo>
                <a:lnTo>
                  <a:pt x="290" y="522"/>
                </a:lnTo>
                <a:lnTo>
                  <a:pt x="290" y="522"/>
                </a:lnTo>
                <a:lnTo>
                  <a:pt x="287" y="519"/>
                </a:lnTo>
                <a:lnTo>
                  <a:pt x="285" y="514"/>
                </a:lnTo>
                <a:lnTo>
                  <a:pt x="284" y="510"/>
                </a:lnTo>
                <a:lnTo>
                  <a:pt x="284" y="506"/>
                </a:lnTo>
                <a:lnTo>
                  <a:pt x="302" y="415"/>
                </a:lnTo>
                <a:lnTo>
                  <a:pt x="234" y="352"/>
                </a:lnTo>
                <a:lnTo>
                  <a:pt x="234" y="352"/>
                </a:lnTo>
                <a:lnTo>
                  <a:pt x="232" y="349"/>
                </a:lnTo>
                <a:lnTo>
                  <a:pt x="230" y="345"/>
                </a:lnTo>
                <a:lnTo>
                  <a:pt x="229" y="341"/>
                </a:lnTo>
                <a:lnTo>
                  <a:pt x="230" y="335"/>
                </a:lnTo>
                <a:lnTo>
                  <a:pt x="230" y="335"/>
                </a:lnTo>
                <a:lnTo>
                  <a:pt x="232" y="331"/>
                </a:lnTo>
                <a:lnTo>
                  <a:pt x="235" y="328"/>
                </a:lnTo>
                <a:lnTo>
                  <a:pt x="240" y="326"/>
                </a:lnTo>
                <a:lnTo>
                  <a:pt x="244" y="324"/>
                </a:lnTo>
                <a:lnTo>
                  <a:pt x="336" y="314"/>
                </a:lnTo>
                <a:lnTo>
                  <a:pt x="373" y="231"/>
                </a:lnTo>
                <a:lnTo>
                  <a:pt x="373" y="231"/>
                </a:lnTo>
                <a:lnTo>
                  <a:pt x="376" y="226"/>
                </a:lnTo>
                <a:lnTo>
                  <a:pt x="380" y="223"/>
                </a:lnTo>
                <a:lnTo>
                  <a:pt x="384" y="221"/>
                </a:lnTo>
                <a:lnTo>
                  <a:pt x="388" y="221"/>
                </a:lnTo>
                <a:lnTo>
                  <a:pt x="388" y="221"/>
                </a:lnTo>
                <a:lnTo>
                  <a:pt x="393" y="221"/>
                </a:lnTo>
                <a:lnTo>
                  <a:pt x="397" y="223"/>
                </a:lnTo>
                <a:lnTo>
                  <a:pt x="400" y="226"/>
                </a:lnTo>
                <a:lnTo>
                  <a:pt x="403" y="231"/>
                </a:lnTo>
                <a:lnTo>
                  <a:pt x="403" y="2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ko-KR" altLang="en-US" sz="2400" dirty="0">
              <a:solidFill>
                <a:schemeClr val="tx2"/>
              </a:solidFill>
              <a:latin typeface="造字工房朗宋（非商用）常规体" pitchFamily="2" charset="-122"/>
            </a:endParaRPr>
          </a:p>
        </p:txBody>
      </p:sp>
    </p:spTree>
    <p:extLst>
      <p:ext uri="{BB962C8B-B14F-4D97-AF65-F5344CB8AC3E}">
        <p14:creationId xmlns:p14="http://schemas.microsoft.com/office/powerpoint/2010/main" val="737105599"/>
      </p:ext>
    </p:extLst>
  </p:cSld>
  <p:clrMapOvr>
    <a:masterClrMapping/>
  </p:clrMapOvr>
  <p:transition spd="slow" advClick="0" advTm="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3991756" y="-69201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12" name="椭圆 11"/>
          <p:cNvSpPr/>
          <p:nvPr/>
        </p:nvSpPr>
        <p:spPr>
          <a:xfrm>
            <a:off x="1161768" y="-351253"/>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43" name="Title 1">
            <a:extLst>
              <a:ext uri="{FF2B5EF4-FFF2-40B4-BE49-F238E27FC236}">
                <a16:creationId xmlns:a16="http://schemas.microsoft.com/office/drawing/2014/main" id="{9DAC3DE4-D6BA-41E8-A89C-0DC1F34C488A}"/>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Build a team</a:t>
            </a:r>
          </a:p>
        </p:txBody>
      </p:sp>
      <p:sp>
        <p:nvSpPr>
          <p:cNvPr id="44" name="Subtitle 2">
            <a:extLst>
              <a:ext uri="{FF2B5EF4-FFF2-40B4-BE49-F238E27FC236}">
                <a16:creationId xmlns:a16="http://schemas.microsoft.com/office/drawing/2014/main" id="{24CEFB82-437C-4DB8-B2CB-69C90B7E0220}"/>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sp>
        <p:nvSpPr>
          <p:cNvPr id="45" name="AutoShape 3">
            <a:extLst>
              <a:ext uri="{FF2B5EF4-FFF2-40B4-BE49-F238E27FC236}">
                <a16:creationId xmlns:a16="http://schemas.microsoft.com/office/drawing/2014/main" id="{39570BBA-AE0B-41C7-9AD1-A37476F27368}"/>
              </a:ext>
            </a:extLst>
          </p:cNvPr>
          <p:cNvSpPr>
            <a:spLocks noChangeAspect="1" noChangeArrowheads="1" noTextEdit="1"/>
          </p:cNvSpPr>
          <p:nvPr/>
        </p:nvSpPr>
        <p:spPr bwMode="auto">
          <a:xfrm>
            <a:off x="1579746" y="2245949"/>
            <a:ext cx="4747684"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46" name="Shape 8">
            <a:extLst>
              <a:ext uri="{FF2B5EF4-FFF2-40B4-BE49-F238E27FC236}">
                <a16:creationId xmlns:a16="http://schemas.microsoft.com/office/drawing/2014/main" id="{6523EC15-9996-4053-99B9-A69B561F3AEE}"/>
              </a:ext>
            </a:extLst>
          </p:cNvPr>
          <p:cNvSpPr/>
          <p:nvPr/>
        </p:nvSpPr>
        <p:spPr>
          <a:xfrm>
            <a:off x="3977298" y="1685364"/>
            <a:ext cx="3301305" cy="2702785"/>
          </a:xfrm>
          <a:custGeom>
            <a:avLst/>
            <a:gdLst/>
            <a:ahLst/>
            <a:cxnLst>
              <a:cxn ang="0">
                <a:pos x="wd2" y="hd2"/>
              </a:cxn>
              <a:cxn ang="5400000">
                <a:pos x="wd2" y="hd2"/>
              </a:cxn>
              <a:cxn ang="10800000">
                <a:pos x="wd2" y="hd2"/>
              </a:cxn>
              <a:cxn ang="16200000">
                <a:pos x="wd2" y="hd2"/>
              </a:cxn>
            </a:cxnLst>
            <a:rect l="0" t="0" r="r" b="b"/>
            <a:pathLst>
              <a:path w="21600" h="21600" extrusionOk="0">
                <a:moveTo>
                  <a:pt x="17391" y="6832"/>
                </a:moveTo>
                <a:cubicBezTo>
                  <a:pt x="17454" y="6459"/>
                  <a:pt x="17487" y="6072"/>
                  <a:pt x="17487" y="5676"/>
                </a:cubicBezTo>
                <a:cubicBezTo>
                  <a:pt x="17487" y="2541"/>
                  <a:pt x="15407" y="0"/>
                  <a:pt x="12840" y="0"/>
                </a:cubicBezTo>
                <a:cubicBezTo>
                  <a:pt x="10794" y="0"/>
                  <a:pt x="9061" y="1617"/>
                  <a:pt x="8440" y="3861"/>
                </a:cubicBezTo>
                <a:cubicBezTo>
                  <a:pt x="7921" y="3539"/>
                  <a:pt x="7335" y="3354"/>
                  <a:pt x="6713" y="3354"/>
                </a:cubicBezTo>
                <a:cubicBezTo>
                  <a:pt x="4595" y="3354"/>
                  <a:pt x="2879" y="5451"/>
                  <a:pt x="2879" y="8037"/>
                </a:cubicBezTo>
                <a:cubicBezTo>
                  <a:pt x="2879" y="8336"/>
                  <a:pt x="2904" y="8627"/>
                  <a:pt x="2948" y="8910"/>
                </a:cubicBezTo>
                <a:cubicBezTo>
                  <a:pt x="1258" y="9399"/>
                  <a:pt x="0" y="11249"/>
                  <a:pt x="0" y="13462"/>
                </a:cubicBezTo>
                <a:cubicBezTo>
                  <a:pt x="0" y="16049"/>
                  <a:pt x="1716" y="18145"/>
                  <a:pt x="3834" y="18145"/>
                </a:cubicBezTo>
                <a:cubicBezTo>
                  <a:pt x="4540" y="18145"/>
                  <a:pt x="5200" y="17908"/>
                  <a:pt x="5768" y="17501"/>
                </a:cubicBezTo>
                <a:cubicBezTo>
                  <a:pt x="6337" y="19869"/>
                  <a:pt x="8126" y="21600"/>
                  <a:pt x="10249" y="21600"/>
                </a:cubicBezTo>
                <a:cubicBezTo>
                  <a:pt x="11773" y="21600"/>
                  <a:pt x="13122" y="20705"/>
                  <a:pt x="13975" y="19326"/>
                </a:cubicBezTo>
                <a:cubicBezTo>
                  <a:pt x="14649" y="19693"/>
                  <a:pt x="15394" y="19902"/>
                  <a:pt x="16179" y="19902"/>
                </a:cubicBezTo>
                <a:cubicBezTo>
                  <a:pt x="19173" y="19902"/>
                  <a:pt x="21600" y="16938"/>
                  <a:pt x="21600" y="13281"/>
                </a:cubicBezTo>
                <a:cubicBezTo>
                  <a:pt x="21600" y="10134"/>
                  <a:pt x="19800" y="7505"/>
                  <a:pt x="17391" y="6832"/>
                </a:cubicBezTo>
                <a:close/>
              </a:path>
            </a:pathLst>
          </a:custGeom>
          <a:solidFill>
            <a:schemeClr val="accent3"/>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latin typeface="造字工房朗宋（非商用）常规体" pitchFamily="2" charset="-122"/>
              <a:ea typeface="造字工房朗宋（非商用）常规体" pitchFamily="2" charset="-122"/>
            </a:endParaRPr>
          </a:p>
        </p:txBody>
      </p:sp>
      <p:sp>
        <p:nvSpPr>
          <p:cNvPr id="47" name="Freeform 55">
            <a:extLst>
              <a:ext uri="{FF2B5EF4-FFF2-40B4-BE49-F238E27FC236}">
                <a16:creationId xmlns:a16="http://schemas.microsoft.com/office/drawing/2014/main" id="{25527E80-5ADD-4E9A-A804-0AD7A33E3AFC}"/>
              </a:ext>
            </a:extLst>
          </p:cNvPr>
          <p:cNvSpPr/>
          <p:nvPr/>
        </p:nvSpPr>
        <p:spPr>
          <a:xfrm>
            <a:off x="5839461" y="1685363"/>
            <a:ext cx="1439143" cy="2637315"/>
          </a:xfrm>
          <a:custGeom>
            <a:avLst/>
            <a:gdLst>
              <a:gd name="connsiteX0" fmla="*/ 100279 w 1439142"/>
              <a:gd name="connsiteY0" fmla="*/ 0 h 2637315"/>
              <a:gd name="connsiteX1" fmla="*/ 810519 w 1439142"/>
              <a:gd name="connsiteY1" fmla="*/ 710232 h 2637315"/>
              <a:gd name="connsiteX2" fmla="*/ 795846 w 1439142"/>
              <a:gd name="connsiteY2" fmla="*/ 854881 h 2637315"/>
              <a:gd name="connsiteX3" fmla="*/ 1439142 w 1439142"/>
              <a:gd name="connsiteY3" fmla="*/ 1661838 h 2637315"/>
              <a:gd name="connsiteX4" fmla="*/ 610606 w 1439142"/>
              <a:gd name="connsiteY4" fmla="*/ 2490316 h 2637315"/>
              <a:gd name="connsiteX5" fmla="*/ 273751 w 1439142"/>
              <a:gd name="connsiteY5" fmla="*/ 2418242 h 2637315"/>
              <a:gd name="connsiteX6" fmla="*/ 27471 w 1439142"/>
              <a:gd name="connsiteY6" fmla="*/ 2625221 h 2637315"/>
              <a:gd name="connsiteX7" fmla="*/ 0 w 1439142"/>
              <a:gd name="connsiteY7" fmla="*/ 2637315 h 2637315"/>
              <a:gd name="connsiteX8" fmla="*/ 0 w 1439142"/>
              <a:gd name="connsiteY8" fmla="*/ 8074 h 2637315"/>
              <a:gd name="connsiteX9" fmla="*/ 100279 w 1439142"/>
              <a:gd name="connsiteY9" fmla="*/ 0 h 263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9142" h="2637315">
                <a:moveTo>
                  <a:pt x="100279" y="0"/>
                </a:moveTo>
                <a:cubicBezTo>
                  <a:pt x="492615" y="0"/>
                  <a:pt x="810519" y="317953"/>
                  <a:pt x="810519" y="710232"/>
                </a:cubicBezTo>
                <a:cubicBezTo>
                  <a:pt x="810519" y="759783"/>
                  <a:pt x="805475" y="808208"/>
                  <a:pt x="795846" y="854881"/>
                </a:cubicBezTo>
                <a:cubicBezTo>
                  <a:pt x="1164033" y="939093"/>
                  <a:pt x="1439142" y="1268057"/>
                  <a:pt x="1439142" y="1661838"/>
                </a:cubicBezTo>
                <a:cubicBezTo>
                  <a:pt x="1439142" y="2119434"/>
                  <a:pt x="1068204" y="2490316"/>
                  <a:pt x="610606" y="2490316"/>
                </a:cubicBezTo>
                <a:cubicBezTo>
                  <a:pt x="490628" y="2490316"/>
                  <a:pt x="376764" y="2464164"/>
                  <a:pt x="273751" y="2418242"/>
                </a:cubicBezTo>
                <a:cubicBezTo>
                  <a:pt x="208566" y="2504519"/>
                  <a:pt x="124428" y="2575654"/>
                  <a:pt x="27471" y="2625221"/>
                </a:cubicBezTo>
                <a:lnTo>
                  <a:pt x="0" y="2637315"/>
                </a:lnTo>
                <a:lnTo>
                  <a:pt x="0" y="8074"/>
                </a:lnTo>
                <a:lnTo>
                  <a:pt x="100279" y="0"/>
                </a:lnTo>
                <a:close/>
              </a:path>
            </a:pathLst>
          </a:custGeom>
          <a:solidFill>
            <a:schemeClr val="accent3">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造字工房朗宋（非商用）常规体" pitchFamily="2" charset="-122"/>
              <a:ea typeface="造字工房朗宋（非商用）常规体" pitchFamily="2" charset="-122"/>
            </a:endParaRPr>
          </a:p>
        </p:txBody>
      </p:sp>
      <p:grpSp>
        <p:nvGrpSpPr>
          <p:cNvPr id="48" name="Group 34">
            <a:extLst>
              <a:ext uri="{FF2B5EF4-FFF2-40B4-BE49-F238E27FC236}">
                <a16:creationId xmlns:a16="http://schemas.microsoft.com/office/drawing/2014/main" id="{D08CB6EC-7524-4D26-9BDE-C257AE0714ED}"/>
              </a:ext>
            </a:extLst>
          </p:cNvPr>
          <p:cNvGrpSpPr/>
          <p:nvPr/>
        </p:nvGrpSpPr>
        <p:grpSpPr>
          <a:xfrm>
            <a:off x="2606864" y="2583731"/>
            <a:ext cx="1163907" cy="1153531"/>
            <a:chOff x="3174325" y="2539127"/>
            <a:chExt cx="1163906" cy="1153530"/>
          </a:xfrm>
          <a:solidFill>
            <a:schemeClr val="accent1"/>
          </a:solidFill>
        </p:grpSpPr>
        <p:sp>
          <p:nvSpPr>
            <p:cNvPr id="49" name="Shape 16">
              <a:extLst>
                <a:ext uri="{FF2B5EF4-FFF2-40B4-BE49-F238E27FC236}">
                  <a16:creationId xmlns:a16="http://schemas.microsoft.com/office/drawing/2014/main" id="{A18D5B8F-9C5E-4FA8-847E-D3A086D077F3}"/>
                </a:ext>
              </a:extLst>
            </p:cNvPr>
            <p:cNvSpPr/>
            <p:nvPr/>
          </p:nvSpPr>
          <p:spPr>
            <a:xfrm>
              <a:off x="3329946" y="2694748"/>
              <a:ext cx="839890" cy="83989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p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latin typeface="造字工房朗宋（非商用）常规体" pitchFamily="2" charset="-122"/>
                <a:ea typeface="造字工房朗宋（非商用）常规体" pitchFamily="2" charset="-122"/>
              </a:endParaRPr>
            </a:p>
          </p:txBody>
        </p:sp>
        <p:sp>
          <p:nvSpPr>
            <p:cNvPr id="50" name="Shape 17">
              <a:extLst>
                <a:ext uri="{FF2B5EF4-FFF2-40B4-BE49-F238E27FC236}">
                  <a16:creationId xmlns:a16="http://schemas.microsoft.com/office/drawing/2014/main" id="{3332EFD8-802D-49B7-A529-462DABA5C45E}"/>
                </a:ext>
              </a:extLst>
            </p:cNvPr>
            <p:cNvSpPr/>
            <p:nvPr/>
          </p:nvSpPr>
          <p:spPr>
            <a:xfrm>
              <a:off x="3433908" y="2798710"/>
              <a:ext cx="628527" cy="62852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latin typeface="造字工房朗宋（非商用）常规体" pitchFamily="2" charset="-122"/>
                <a:ea typeface="造字工房朗宋（非商用）常规体" pitchFamily="2" charset="-122"/>
              </a:endParaRPr>
            </a:p>
          </p:txBody>
        </p:sp>
        <p:sp>
          <p:nvSpPr>
            <p:cNvPr id="51" name="Freeform 31">
              <a:extLst>
                <a:ext uri="{FF2B5EF4-FFF2-40B4-BE49-F238E27FC236}">
                  <a16:creationId xmlns:a16="http://schemas.microsoft.com/office/drawing/2014/main" id="{CA3F836B-71D6-468A-83AD-39472A3CADF4}"/>
                </a:ext>
              </a:extLst>
            </p:cNvPr>
            <p:cNvSpPr/>
            <p:nvPr/>
          </p:nvSpPr>
          <p:spPr>
            <a:xfrm>
              <a:off x="3174325" y="2539127"/>
              <a:ext cx="1163906" cy="1153530"/>
            </a:xfrm>
            <a:custGeom>
              <a:avLst/>
              <a:gdLst>
                <a:gd name="connsiteX0" fmla="*/ 576581 w 1163906"/>
                <a:gd name="connsiteY0" fmla="*/ 1047848 h 1153530"/>
                <a:gd name="connsiteX1" fmla="*/ 613676 w 1163906"/>
                <a:gd name="connsiteY1" fmla="*/ 1100689 h 1153530"/>
                <a:gd name="connsiteX2" fmla="*/ 576581 w 1163906"/>
                <a:gd name="connsiteY2" fmla="*/ 1153530 h 1153530"/>
                <a:gd name="connsiteX3" fmla="*/ 539486 w 1163906"/>
                <a:gd name="connsiteY3" fmla="*/ 1100689 h 1153530"/>
                <a:gd name="connsiteX4" fmla="*/ 576581 w 1163906"/>
                <a:gd name="connsiteY4" fmla="*/ 1047848 h 1153530"/>
                <a:gd name="connsiteX5" fmla="*/ 333553 w 1163906"/>
                <a:gd name="connsiteY5" fmla="*/ 985603 h 1153530"/>
                <a:gd name="connsiteX6" fmla="*/ 348134 w 1163906"/>
                <a:gd name="connsiteY6" fmla="*/ 989225 h 1153530"/>
                <a:gd name="connsiteX7" fmla="*/ 353840 w 1163906"/>
                <a:gd name="connsiteY7" fmla="*/ 1053537 h 1153530"/>
                <a:gd name="connsiteX8" fmla="*/ 295291 w 1163906"/>
                <a:gd name="connsiteY8" fmla="*/ 1080751 h 1153530"/>
                <a:gd name="connsiteX9" fmla="*/ 289586 w 1163906"/>
                <a:gd name="connsiteY9" fmla="*/ 1016439 h 1153530"/>
                <a:gd name="connsiteX10" fmla="*/ 333553 w 1163906"/>
                <a:gd name="connsiteY10" fmla="*/ 985603 h 1153530"/>
                <a:gd name="connsiteX11" fmla="*/ 828610 w 1163906"/>
                <a:gd name="connsiteY11" fmla="*/ 985602 h 1153530"/>
                <a:gd name="connsiteX12" fmla="*/ 872577 w 1163906"/>
                <a:gd name="connsiteY12" fmla="*/ 1016438 h 1153530"/>
                <a:gd name="connsiteX13" fmla="*/ 866872 w 1163906"/>
                <a:gd name="connsiteY13" fmla="*/ 1080750 h 1153530"/>
                <a:gd name="connsiteX14" fmla="*/ 808323 w 1163906"/>
                <a:gd name="connsiteY14" fmla="*/ 1053536 h 1153530"/>
                <a:gd name="connsiteX15" fmla="*/ 814029 w 1163906"/>
                <a:gd name="connsiteY15" fmla="*/ 989224 h 1153530"/>
                <a:gd name="connsiteX16" fmla="*/ 828610 w 1163906"/>
                <a:gd name="connsiteY16" fmla="*/ 985602 h 1153530"/>
                <a:gd name="connsiteX17" fmla="*/ 1015745 w 1163906"/>
                <a:gd name="connsiteY17" fmla="*/ 799051 h 1153530"/>
                <a:gd name="connsiteX18" fmla="*/ 1053537 w 1163906"/>
                <a:gd name="connsiteY18" fmla="*/ 808324 h 1153530"/>
                <a:gd name="connsiteX19" fmla="*/ 1080751 w 1163906"/>
                <a:gd name="connsiteY19" fmla="*/ 866872 h 1153530"/>
                <a:gd name="connsiteX20" fmla="*/ 1016439 w 1163906"/>
                <a:gd name="connsiteY20" fmla="*/ 872577 h 1153530"/>
                <a:gd name="connsiteX21" fmla="*/ 989225 w 1163906"/>
                <a:gd name="connsiteY21" fmla="*/ 814030 h 1153530"/>
                <a:gd name="connsiteX22" fmla="*/ 1015745 w 1163906"/>
                <a:gd name="connsiteY22" fmla="*/ 799051 h 1153530"/>
                <a:gd name="connsiteX23" fmla="*/ 141253 w 1163906"/>
                <a:gd name="connsiteY23" fmla="*/ 799051 h 1153530"/>
                <a:gd name="connsiteX24" fmla="*/ 167774 w 1163906"/>
                <a:gd name="connsiteY24" fmla="*/ 814030 h 1153530"/>
                <a:gd name="connsiteX25" fmla="*/ 140560 w 1163906"/>
                <a:gd name="connsiteY25" fmla="*/ 872577 h 1153530"/>
                <a:gd name="connsiteX26" fmla="*/ 76248 w 1163906"/>
                <a:gd name="connsiteY26" fmla="*/ 866872 h 1153530"/>
                <a:gd name="connsiteX27" fmla="*/ 103462 w 1163906"/>
                <a:gd name="connsiteY27" fmla="*/ 808324 h 1153530"/>
                <a:gd name="connsiteX28" fmla="*/ 141253 w 1163906"/>
                <a:gd name="connsiteY28" fmla="*/ 799051 h 1153530"/>
                <a:gd name="connsiteX29" fmla="*/ 1111065 w 1163906"/>
                <a:gd name="connsiteY29" fmla="*/ 539486 h 1153530"/>
                <a:gd name="connsiteX30" fmla="*/ 1163906 w 1163906"/>
                <a:gd name="connsiteY30" fmla="*/ 576581 h 1153530"/>
                <a:gd name="connsiteX31" fmla="*/ 1111065 w 1163906"/>
                <a:gd name="connsiteY31" fmla="*/ 613676 h 1153530"/>
                <a:gd name="connsiteX32" fmla="*/ 1058223 w 1163906"/>
                <a:gd name="connsiteY32" fmla="*/ 576581 h 1153530"/>
                <a:gd name="connsiteX33" fmla="*/ 1111065 w 1163906"/>
                <a:gd name="connsiteY33" fmla="*/ 539486 h 1153530"/>
                <a:gd name="connsiteX34" fmla="*/ 52841 w 1163906"/>
                <a:gd name="connsiteY34" fmla="*/ 539486 h 1153530"/>
                <a:gd name="connsiteX35" fmla="*/ 105682 w 1163906"/>
                <a:gd name="connsiteY35" fmla="*/ 576581 h 1153530"/>
                <a:gd name="connsiteX36" fmla="*/ 52841 w 1163906"/>
                <a:gd name="connsiteY36" fmla="*/ 613676 h 1153530"/>
                <a:gd name="connsiteX37" fmla="*/ 0 w 1163906"/>
                <a:gd name="connsiteY37" fmla="*/ 576581 h 1153530"/>
                <a:gd name="connsiteX38" fmla="*/ 52841 w 1163906"/>
                <a:gd name="connsiteY38" fmla="*/ 539486 h 1153530"/>
                <a:gd name="connsiteX39" fmla="*/ 1054231 w 1163906"/>
                <a:gd name="connsiteY39" fmla="*/ 269939 h 1153530"/>
                <a:gd name="connsiteX40" fmla="*/ 1080751 w 1163906"/>
                <a:gd name="connsiteY40" fmla="*/ 284918 h 1153530"/>
                <a:gd name="connsiteX41" fmla="*/ 1053537 w 1163906"/>
                <a:gd name="connsiteY41" fmla="*/ 343465 h 1153530"/>
                <a:gd name="connsiteX42" fmla="*/ 989225 w 1163906"/>
                <a:gd name="connsiteY42" fmla="*/ 337760 h 1153530"/>
                <a:gd name="connsiteX43" fmla="*/ 1016439 w 1163906"/>
                <a:gd name="connsiteY43" fmla="*/ 279212 h 1153530"/>
                <a:gd name="connsiteX44" fmla="*/ 1054231 w 1163906"/>
                <a:gd name="connsiteY44" fmla="*/ 269939 h 1153530"/>
                <a:gd name="connsiteX45" fmla="*/ 102768 w 1163906"/>
                <a:gd name="connsiteY45" fmla="*/ 269939 h 1153530"/>
                <a:gd name="connsiteX46" fmla="*/ 140560 w 1163906"/>
                <a:gd name="connsiteY46" fmla="*/ 279212 h 1153530"/>
                <a:gd name="connsiteX47" fmla="*/ 167774 w 1163906"/>
                <a:gd name="connsiteY47" fmla="*/ 337760 h 1153530"/>
                <a:gd name="connsiteX48" fmla="*/ 103462 w 1163906"/>
                <a:gd name="connsiteY48" fmla="*/ 343465 h 1153530"/>
                <a:gd name="connsiteX49" fmla="*/ 76248 w 1163906"/>
                <a:gd name="connsiteY49" fmla="*/ 284918 h 1153530"/>
                <a:gd name="connsiteX50" fmla="*/ 102768 w 1163906"/>
                <a:gd name="connsiteY50" fmla="*/ 269939 h 1153530"/>
                <a:gd name="connsiteX51" fmla="*/ 309874 w 1163906"/>
                <a:gd name="connsiteY51" fmla="*/ 72626 h 1153530"/>
                <a:gd name="connsiteX52" fmla="*/ 353840 w 1163906"/>
                <a:gd name="connsiteY52" fmla="*/ 103462 h 1153530"/>
                <a:gd name="connsiteX53" fmla="*/ 348134 w 1163906"/>
                <a:gd name="connsiteY53" fmla="*/ 167775 h 1153530"/>
                <a:gd name="connsiteX54" fmla="*/ 289587 w 1163906"/>
                <a:gd name="connsiteY54" fmla="*/ 140561 h 1153530"/>
                <a:gd name="connsiteX55" fmla="*/ 295292 w 1163906"/>
                <a:gd name="connsiteY55" fmla="*/ 76248 h 1153530"/>
                <a:gd name="connsiteX56" fmla="*/ 309874 w 1163906"/>
                <a:gd name="connsiteY56" fmla="*/ 72626 h 1153530"/>
                <a:gd name="connsiteX57" fmla="*/ 852289 w 1163906"/>
                <a:gd name="connsiteY57" fmla="*/ 72626 h 1153530"/>
                <a:gd name="connsiteX58" fmla="*/ 866872 w 1163906"/>
                <a:gd name="connsiteY58" fmla="*/ 76248 h 1153530"/>
                <a:gd name="connsiteX59" fmla="*/ 872577 w 1163906"/>
                <a:gd name="connsiteY59" fmla="*/ 140561 h 1153530"/>
                <a:gd name="connsiteX60" fmla="*/ 814029 w 1163906"/>
                <a:gd name="connsiteY60" fmla="*/ 167775 h 1153530"/>
                <a:gd name="connsiteX61" fmla="*/ 808323 w 1163906"/>
                <a:gd name="connsiteY61" fmla="*/ 103462 h 1153530"/>
                <a:gd name="connsiteX62" fmla="*/ 852289 w 1163906"/>
                <a:gd name="connsiteY62" fmla="*/ 72626 h 1153530"/>
                <a:gd name="connsiteX63" fmla="*/ 576581 w 1163906"/>
                <a:gd name="connsiteY63" fmla="*/ 0 h 1153530"/>
                <a:gd name="connsiteX64" fmla="*/ 613676 w 1163906"/>
                <a:gd name="connsiteY64" fmla="*/ 52841 h 1153530"/>
                <a:gd name="connsiteX65" fmla="*/ 576581 w 1163906"/>
                <a:gd name="connsiteY65" fmla="*/ 105682 h 1153530"/>
                <a:gd name="connsiteX66" fmla="*/ 539486 w 1163906"/>
                <a:gd name="connsiteY66" fmla="*/ 52841 h 1153530"/>
                <a:gd name="connsiteX67" fmla="*/ 576581 w 1163906"/>
                <a:gd name="connsiteY67" fmla="*/ 0 h 115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63906" h="1153530">
                  <a:moveTo>
                    <a:pt x="576581" y="1047848"/>
                  </a:moveTo>
                  <a:cubicBezTo>
                    <a:pt x="597069" y="1047848"/>
                    <a:pt x="613676" y="1071504"/>
                    <a:pt x="613676" y="1100689"/>
                  </a:cubicBezTo>
                  <a:cubicBezTo>
                    <a:pt x="613676" y="1129874"/>
                    <a:pt x="597069" y="1153530"/>
                    <a:pt x="576581" y="1153530"/>
                  </a:cubicBezTo>
                  <a:cubicBezTo>
                    <a:pt x="556093" y="1153530"/>
                    <a:pt x="539486" y="1129874"/>
                    <a:pt x="539486" y="1100689"/>
                  </a:cubicBezTo>
                  <a:cubicBezTo>
                    <a:pt x="539486" y="1071504"/>
                    <a:pt x="556093" y="1047848"/>
                    <a:pt x="576581" y="1047848"/>
                  </a:cubicBezTo>
                  <a:close/>
                  <a:moveTo>
                    <a:pt x="333553" y="985603"/>
                  </a:moveTo>
                  <a:cubicBezTo>
                    <a:pt x="338733" y="985506"/>
                    <a:pt x="343698" y="986664"/>
                    <a:pt x="348134" y="989225"/>
                  </a:cubicBezTo>
                  <a:cubicBezTo>
                    <a:pt x="365878" y="999472"/>
                    <a:pt x="368431" y="1028262"/>
                    <a:pt x="353840" y="1053537"/>
                  </a:cubicBezTo>
                  <a:cubicBezTo>
                    <a:pt x="339245" y="1078807"/>
                    <a:pt x="313036" y="1090993"/>
                    <a:pt x="295291" y="1080751"/>
                  </a:cubicBezTo>
                  <a:cubicBezTo>
                    <a:pt x="277547" y="1070504"/>
                    <a:pt x="274995" y="1041714"/>
                    <a:pt x="289586" y="1016439"/>
                  </a:cubicBezTo>
                  <a:cubicBezTo>
                    <a:pt x="300532" y="997487"/>
                    <a:pt x="318011" y="985894"/>
                    <a:pt x="333553" y="985603"/>
                  </a:cubicBezTo>
                  <a:close/>
                  <a:moveTo>
                    <a:pt x="828610" y="985602"/>
                  </a:moveTo>
                  <a:cubicBezTo>
                    <a:pt x="844152" y="985893"/>
                    <a:pt x="861631" y="997486"/>
                    <a:pt x="872577" y="1016438"/>
                  </a:cubicBezTo>
                  <a:cubicBezTo>
                    <a:pt x="887168" y="1041713"/>
                    <a:pt x="884611" y="1070503"/>
                    <a:pt x="866872" y="1080750"/>
                  </a:cubicBezTo>
                  <a:cubicBezTo>
                    <a:pt x="849127" y="1090992"/>
                    <a:pt x="822914" y="1078806"/>
                    <a:pt x="808323" y="1053536"/>
                  </a:cubicBezTo>
                  <a:cubicBezTo>
                    <a:pt x="793732" y="1028261"/>
                    <a:pt x="796285" y="999471"/>
                    <a:pt x="814029" y="989224"/>
                  </a:cubicBezTo>
                  <a:cubicBezTo>
                    <a:pt x="818465" y="986663"/>
                    <a:pt x="823430" y="985505"/>
                    <a:pt x="828610" y="985602"/>
                  </a:cubicBezTo>
                  <a:close/>
                  <a:moveTo>
                    <a:pt x="1015745" y="799051"/>
                  </a:moveTo>
                  <a:cubicBezTo>
                    <a:pt x="1027383" y="798019"/>
                    <a:pt x="1040900" y="801029"/>
                    <a:pt x="1053537" y="808324"/>
                  </a:cubicBezTo>
                  <a:cubicBezTo>
                    <a:pt x="1078807" y="822919"/>
                    <a:pt x="1090993" y="849128"/>
                    <a:pt x="1080751" y="866872"/>
                  </a:cubicBezTo>
                  <a:cubicBezTo>
                    <a:pt x="1070505" y="884616"/>
                    <a:pt x="1041714" y="887168"/>
                    <a:pt x="1016439" y="872577"/>
                  </a:cubicBezTo>
                  <a:cubicBezTo>
                    <a:pt x="991169" y="857983"/>
                    <a:pt x="978983" y="831773"/>
                    <a:pt x="989225" y="814030"/>
                  </a:cubicBezTo>
                  <a:cubicBezTo>
                    <a:pt x="994348" y="805158"/>
                    <a:pt x="1004108" y="800084"/>
                    <a:pt x="1015745" y="799051"/>
                  </a:cubicBezTo>
                  <a:close/>
                  <a:moveTo>
                    <a:pt x="141253" y="799051"/>
                  </a:moveTo>
                  <a:cubicBezTo>
                    <a:pt x="152891" y="800084"/>
                    <a:pt x="162651" y="805158"/>
                    <a:pt x="167774" y="814030"/>
                  </a:cubicBezTo>
                  <a:cubicBezTo>
                    <a:pt x="178016" y="831773"/>
                    <a:pt x="165829" y="857983"/>
                    <a:pt x="140560" y="872577"/>
                  </a:cubicBezTo>
                  <a:cubicBezTo>
                    <a:pt x="115285" y="887168"/>
                    <a:pt x="86494" y="884616"/>
                    <a:pt x="76248" y="866872"/>
                  </a:cubicBezTo>
                  <a:cubicBezTo>
                    <a:pt x="66006" y="849128"/>
                    <a:pt x="78192" y="822919"/>
                    <a:pt x="103462" y="808324"/>
                  </a:cubicBezTo>
                  <a:cubicBezTo>
                    <a:pt x="116099" y="801029"/>
                    <a:pt x="129616" y="798019"/>
                    <a:pt x="141253" y="799051"/>
                  </a:cubicBezTo>
                  <a:close/>
                  <a:moveTo>
                    <a:pt x="1111065" y="539486"/>
                  </a:moveTo>
                  <a:cubicBezTo>
                    <a:pt x="1140250" y="539486"/>
                    <a:pt x="1163906" y="556093"/>
                    <a:pt x="1163906" y="576581"/>
                  </a:cubicBezTo>
                  <a:cubicBezTo>
                    <a:pt x="1163906" y="597069"/>
                    <a:pt x="1140250" y="613676"/>
                    <a:pt x="1111065" y="613676"/>
                  </a:cubicBezTo>
                  <a:cubicBezTo>
                    <a:pt x="1081880" y="613676"/>
                    <a:pt x="1058223" y="597069"/>
                    <a:pt x="1058223" y="576581"/>
                  </a:cubicBezTo>
                  <a:cubicBezTo>
                    <a:pt x="1058223" y="556093"/>
                    <a:pt x="1081880" y="539486"/>
                    <a:pt x="1111065" y="539486"/>
                  </a:cubicBezTo>
                  <a:close/>
                  <a:moveTo>
                    <a:pt x="52841" y="539486"/>
                  </a:moveTo>
                  <a:cubicBezTo>
                    <a:pt x="82026" y="539486"/>
                    <a:pt x="105682" y="556093"/>
                    <a:pt x="105682" y="576581"/>
                  </a:cubicBezTo>
                  <a:cubicBezTo>
                    <a:pt x="105682" y="597069"/>
                    <a:pt x="82026" y="613676"/>
                    <a:pt x="52841" y="613676"/>
                  </a:cubicBezTo>
                  <a:cubicBezTo>
                    <a:pt x="23656" y="613676"/>
                    <a:pt x="0" y="597069"/>
                    <a:pt x="0" y="576581"/>
                  </a:cubicBezTo>
                  <a:cubicBezTo>
                    <a:pt x="0" y="556093"/>
                    <a:pt x="23656" y="539486"/>
                    <a:pt x="52841" y="539486"/>
                  </a:cubicBezTo>
                  <a:close/>
                  <a:moveTo>
                    <a:pt x="1054231" y="269939"/>
                  </a:moveTo>
                  <a:cubicBezTo>
                    <a:pt x="1065869" y="270972"/>
                    <a:pt x="1075628" y="276046"/>
                    <a:pt x="1080751" y="284918"/>
                  </a:cubicBezTo>
                  <a:cubicBezTo>
                    <a:pt x="1090993" y="302661"/>
                    <a:pt x="1078807" y="328871"/>
                    <a:pt x="1053537" y="343465"/>
                  </a:cubicBezTo>
                  <a:cubicBezTo>
                    <a:pt x="1028262" y="358056"/>
                    <a:pt x="999472" y="355504"/>
                    <a:pt x="989225" y="337760"/>
                  </a:cubicBezTo>
                  <a:cubicBezTo>
                    <a:pt x="978983" y="320016"/>
                    <a:pt x="991169" y="293807"/>
                    <a:pt x="1016439" y="279212"/>
                  </a:cubicBezTo>
                  <a:cubicBezTo>
                    <a:pt x="1029077" y="271917"/>
                    <a:pt x="1042593" y="268907"/>
                    <a:pt x="1054231" y="269939"/>
                  </a:cubicBezTo>
                  <a:close/>
                  <a:moveTo>
                    <a:pt x="102768" y="269939"/>
                  </a:moveTo>
                  <a:cubicBezTo>
                    <a:pt x="114406" y="268907"/>
                    <a:pt x="127923" y="271917"/>
                    <a:pt x="140560" y="279212"/>
                  </a:cubicBezTo>
                  <a:cubicBezTo>
                    <a:pt x="165829" y="293807"/>
                    <a:pt x="178016" y="320016"/>
                    <a:pt x="167774" y="337760"/>
                  </a:cubicBezTo>
                  <a:cubicBezTo>
                    <a:pt x="157527" y="355504"/>
                    <a:pt x="128737" y="358056"/>
                    <a:pt x="103462" y="343465"/>
                  </a:cubicBezTo>
                  <a:cubicBezTo>
                    <a:pt x="78192" y="328871"/>
                    <a:pt x="66006" y="302661"/>
                    <a:pt x="76248" y="284918"/>
                  </a:cubicBezTo>
                  <a:cubicBezTo>
                    <a:pt x="81371" y="276046"/>
                    <a:pt x="91130" y="270972"/>
                    <a:pt x="102768" y="269939"/>
                  </a:cubicBezTo>
                  <a:close/>
                  <a:moveTo>
                    <a:pt x="309874" y="72626"/>
                  </a:moveTo>
                  <a:cubicBezTo>
                    <a:pt x="325415" y="72917"/>
                    <a:pt x="342894" y="84510"/>
                    <a:pt x="353840" y="103462"/>
                  </a:cubicBezTo>
                  <a:cubicBezTo>
                    <a:pt x="368430" y="128737"/>
                    <a:pt x="365878" y="157528"/>
                    <a:pt x="348134" y="167775"/>
                  </a:cubicBezTo>
                  <a:cubicBezTo>
                    <a:pt x="330391" y="178017"/>
                    <a:pt x="304181" y="165831"/>
                    <a:pt x="289587" y="140561"/>
                  </a:cubicBezTo>
                  <a:cubicBezTo>
                    <a:pt x="274996" y="115286"/>
                    <a:pt x="277548" y="86495"/>
                    <a:pt x="295292" y="76248"/>
                  </a:cubicBezTo>
                  <a:cubicBezTo>
                    <a:pt x="299728" y="73687"/>
                    <a:pt x="304693" y="72529"/>
                    <a:pt x="309874" y="72626"/>
                  </a:cubicBezTo>
                  <a:close/>
                  <a:moveTo>
                    <a:pt x="852289" y="72626"/>
                  </a:moveTo>
                  <a:cubicBezTo>
                    <a:pt x="857470" y="72529"/>
                    <a:pt x="862436" y="73687"/>
                    <a:pt x="866872" y="76248"/>
                  </a:cubicBezTo>
                  <a:cubicBezTo>
                    <a:pt x="884611" y="86495"/>
                    <a:pt x="887168" y="115286"/>
                    <a:pt x="872577" y="140561"/>
                  </a:cubicBezTo>
                  <a:cubicBezTo>
                    <a:pt x="857982" y="165831"/>
                    <a:pt x="831773" y="178017"/>
                    <a:pt x="814029" y="167775"/>
                  </a:cubicBezTo>
                  <a:cubicBezTo>
                    <a:pt x="796285" y="157528"/>
                    <a:pt x="793732" y="128737"/>
                    <a:pt x="808323" y="103462"/>
                  </a:cubicBezTo>
                  <a:cubicBezTo>
                    <a:pt x="819266" y="84510"/>
                    <a:pt x="836747" y="72917"/>
                    <a:pt x="852289" y="72626"/>
                  </a:cubicBezTo>
                  <a:close/>
                  <a:moveTo>
                    <a:pt x="576581" y="0"/>
                  </a:moveTo>
                  <a:cubicBezTo>
                    <a:pt x="597069" y="0"/>
                    <a:pt x="613676" y="23656"/>
                    <a:pt x="613676" y="52841"/>
                  </a:cubicBezTo>
                  <a:cubicBezTo>
                    <a:pt x="613676" y="82026"/>
                    <a:pt x="597069" y="105682"/>
                    <a:pt x="576581" y="105682"/>
                  </a:cubicBezTo>
                  <a:cubicBezTo>
                    <a:pt x="556093" y="105682"/>
                    <a:pt x="539486" y="82026"/>
                    <a:pt x="539486" y="52841"/>
                  </a:cubicBezTo>
                  <a:cubicBezTo>
                    <a:pt x="539486" y="23656"/>
                    <a:pt x="556093" y="0"/>
                    <a:pt x="576581" y="0"/>
                  </a:cubicBezTo>
                  <a:close/>
                </a:path>
              </a:pathLst>
            </a:custGeom>
            <a:grp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3000" dirty="0">
                <a:latin typeface="造字工房朗宋（非商用）常规体" pitchFamily="2" charset="-122"/>
                <a:ea typeface="造字工房朗宋（非商用）常规体" pitchFamily="2" charset="-122"/>
              </a:endParaRPr>
            </a:p>
          </p:txBody>
        </p:sp>
      </p:grpSp>
      <p:sp>
        <p:nvSpPr>
          <p:cNvPr id="52" name="Shape 9">
            <a:extLst>
              <a:ext uri="{FF2B5EF4-FFF2-40B4-BE49-F238E27FC236}">
                <a16:creationId xmlns:a16="http://schemas.microsoft.com/office/drawing/2014/main" id="{5703AC0B-CA0F-4D26-8627-184E24262408}"/>
              </a:ext>
            </a:extLst>
          </p:cNvPr>
          <p:cNvSpPr/>
          <p:nvPr/>
        </p:nvSpPr>
        <p:spPr>
          <a:xfrm>
            <a:off x="6176742" y="4631788"/>
            <a:ext cx="1052343" cy="861555"/>
          </a:xfrm>
          <a:custGeom>
            <a:avLst/>
            <a:gdLst/>
            <a:ahLst/>
            <a:cxnLst>
              <a:cxn ang="0">
                <a:pos x="wd2" y="hd2"/>
              </a:cxn>
              <a:cxn ang="5400000">
                <a:pos x="wd2" y="hd2"/>
              </a:cxn>
              <a:cxn ang="10800000">
                <a:pos x="wd2" y="hd2"/>
              </a:cxn>
              <a:cxn ang="16200000">
                <a:pos x="wd2" y="hd2"/>
              </a:cxn>
            </a:cxnLst>
            <a:rect l="0" t="0" r="r" b="b"/>
            <a:pathLst>
              <a:path w="21600" h="21600" extrusionOk="0">
                <a:moveTo>
                  <a:pt x="17391" y="6832"/>
                </a:moveTo>
                <a:cubicBezTo>
                  <a:pt x="17454" y="6459"/>
                  <a:pt x="17487" y="6072"/>
                  <a:pt x="17487" y="5676"/>
                </a:cubicBezTo>
                <a:cubicBezTo>
                  <a:pt x="17487" y="2541"/>
                  <a:pt x="15407" y="0"/>
                  <a:pt x="12840" y="0"/>
                </a:cubicBezTo>
                <a:cubicBezTo>
                  <a:pt x="10794" y="0"/>
                  <a:pt x="9061" y="1617"/>
                  <a:pt x="8440" y="3861"/>
                </a:cubicBezTo>
                <a:cubicBezTo>
                  <a:pt x="7921" y="3539"/>
                  <a:pt x="7335" y="3354"/>
                  <a:pt x="6713" y="3354"/>
                </a:cubicBezTo>
                <a:cubicBezTo>
                  <a:pt x="4595" y="3354"/>
                  <a:pt x="2879" y="5451"/>
                  <a:pt x="2879" y="8037"/>
                </a:cubicBezTo>
                <a:cubicBezTo>
                  <a:pt x="2879" y="8336"/>
                  <a:pt x="2904" y="8627"/>
                  <a:pt x="2948" y="8910"/>
                </a:cubicBezTo>
                <a:cubicBezTo>
                  <a:pt x="1258" y="9399"/>
                  <a:pt x="0" y="11249"/>
                  <a:pt x="0" y="13462"/>
                </a:cubicBezTo>
                <a:cubicBezTo>
                  <a:pt x="0" y="16049"/>
                  <a:pt x="1716" y="18145"/>
                  <a:pt x="3834" y="18145"/>
                </a:cubicBezTo>
                <a:cubicBezTo>
                  <a:pt x="4540" y="18145"/>
                  <a:pt x="5200" y="17908"/>
                  <a:pt x="5768" y="17501"/>
                </a:cubicBezTo>
                <a:cubicBezTo>
                  <a:pt x="6337" y="19869"/>
                  <a:pt x="8126" y="21600"/>
                  <a:pt x="10249" y="21600"/>
                </a:cubicBezTo>
                <a:cubicBezTo>
                  <a:pt x="11773" y="21600"/>
                  <a:pt x="13122" y="20705"/>
                  <a:pt x="13975" y="19326"/>
                </a:cubicBezTo>
                <a:cubicBezTo>
                  <a:pt x="14649" y="19693"/>
                  <a:pt x="15394" y="19902"/>
                  <a:pt x="16179" y="19902"/>
                </a:cubicBezTo>
                <a:cubicBezTo>
                  <a:pt x="19173" y="19902"/>
                  <a:pt x="21600" y="16938"/>
                  <a:pt x="21600" y="13281"/>
                </a:cubicBezTo>
                <a:cubicBezTo>
                  <a:pt x="21600" y="10134"/>
                  <a:pt x="19800" y="7505"/>
                  <a:pt x="17391" y="6832"/>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latin typeface="造字工房朗宋（非商用）常规体" pitchFamily="2" charset="-122"/>
              <a:ea typeface="造字工房朗宋（非商用）常规体" pitchFamily="2" charset="-122"/>
            </a:endParaRPr>
          </a:p>
        </p:txBody>
      </p:sp>
      <p:sp>
        <p:nvSpPr>
          <p:cNvPr id="53" name="Shape 10">
            <a:extLst>
              <a:ext uri="{FF2B5EF4-FFF2-40B4-BE49-F238E27FC236}">
                <a16:creationId xmlns:a16="http://schemas.microsoft.com/office/drawing/2014/main" id="{0839610A-DDF2-4EDC-9520-2E93A8D3966B}"/>
              </a:ext>
            </a:extLst>
          </p:cNvPr>
          <p:cNvSpPr/>
          <p:nvPr/>
        </p:nvSpPr>
        <p:spPr>
          <a:xfrm>
            <a:off x="5519555" y="3545766"/>
            <a:ext cx="777048" cy="1758157"/>
          </a:xfrm>
          <a:custGeom>
            <a:avLst/>
            <a:gdLst/>
            <a:ahLst/>
            <a:cxnLst>
              <a:cxn ang="0">
                <a:pos x="wd2" y="hd2"/>
              </a:cxn>
              <a:cxn ang="5400000">
                <a:pos x="wd2" y="hd2"/>
              </a:cxn>
              <a:cxn ang="10800000">
                <a:pos x="wd2" y="hd2"/>
              </a:cxn>
              <a:cxn ang="16200000">
                <a:pos x="wd2" y="hd2"/>
              </a:cxn>
            </a:cxnLst>
            <a:rect l="0" t="0" r="r" b="b"/>
            <a:pathLst>
              <a:path w="21077" h="21600" extrusionOk="0">
                <a:moveTo>
                  <a:pt x="3647" y="21346"/>
                </a:moveTo>
                <a:cubicBezTo>
                  <a:pt x="3647" y="21346"/>
                  <a:pt x="7294" y="16136"/>
                  <a:pt x="8696" y="11689"/>
                </a:cubicBezTo>
                <a:cubicBezTo>
                  <a:pt x="1403" y="8767"/>
                  <a:pt x="0" y="5972"/>
                  <a:pt x="0" y="5972"/>
                </a:cubicBezTo>
                <a:cubicBezTo>
                  <a:pt x="8416" y="8386"/>
                  <a:pt x="8416" y="8386"/>
                  <a:pt x="8416" y="8386"/>
                </a:cubicBezTo>
                <a:cubicBezTo>
                  <a:pt x="8416" y="8386"/>
                  <a:pt x="10379" y="2414"/>
                  <a:pt x="10379" y="0"/>
                </a:cubicBezTo>
                <a:cubicBezTo>
                  <a:pt x="12062" y="2541"/>
                  <a:pt x="13184" y="5845"/>
                  <a:pt x="13184" y="5845"/>
                </a:cubicBezTo>
                <a:cubicBezTo>
                  <a:pt x="16551" y="4447"/>
                  <a:pt x="21039" y="508"/>
                  <a:pt x="21039" y="508"/>
                </a:cubicBezTo>
                <a:cubicBezTo>
                  <a:pt x="21600" y="4066"/>
                  <a:pt x="15709" y="7878"/>
                  <a:pt x="15709" y="7878"/>
                </a:cubicBezTo>
                <a:cubicBezTo>
                  <a:pt x="15709" y="14104"/>
                  <a:pt x="12623" y="21600"/>
                  <a:pt x="12623" y="21600"/>
                </a:cubicBezTo>
                <a:cubicBezTo>
                  <a:pt x="12623" y="21600"/>
                  <a:pt x="3647" y="21346"/>
                  <a:pt x="3647" y="21346"/>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latin typeface="造字工房朗宋（非商用）常规体" pitchFamily="2" charset="-122"/>
              <a:ea typeface="造字工房朗宋（非商用）常规体" pitchFamily="2" charset="-122"/>
            </a:endParaRPr>
          </a:p>
        </p:txBody>
      </p:sp>
      <p:sp>
        <p:nvSpPr>
          <p:cNvPr id="54" name="Shape 11">
            <a:extLst>
              <a:ext uri="{FF2B5EF4-FFF2-40B4-BE49-F238E27FC236}">
                <a16:creationId xmlns:a16="http://schemas.microsoft.com/office/drawing/2014/main" id="{7AB21CDF-262C-47E3-BE60-E0F6D189474A}"/>
              </a:ext>
            </a:extLst>
          </p:cNvPr>
          <p:cNvSpPr/>
          <p:nvPr/>
        </p:nvSpPr>
        <p:spPr>
          <a:xfrm>
            <a:off x="7141594" y="3366070"/>
            <a:ext cx="2174847" cy="1780551"/>
          </a:xfrm>
          <a:custGeom>
            <a:avLst/>
            <a:gdLst/>
            <a:ahLst/>
            <a:cxnLst>
              <a:cxn ang="0">
                <a:pos x="wd2" y="hd2"/>
              </a:cxn>
              <a:cxn ang="5400000">
                <a:pos x="wd2" y="hd2"/>
              </a:cxn>
              <a:cxn ang="10800000">
                <a:pos x="wd2" y="hd2"/>
              </a:cxn>
              <a:cxn ang="16200000">
                <a:pos x="wd2" y="hd2"/>
              </a:cxn>
            </a:cxnLst>
            <a:rect l="0" t="0" r="r" b="b"/>
            <a:pathLst>
              <a:path w="21600" h="21600" extrusionOk="0">
                <a:moveTo>
                  <a:pt x="17391" y="6832"/>
                </a:moveTo>
                <a:cubicBezTo>
                  <a:pt x="17454" y="6459"/>
                  <a:pt x="17487" y="6072"/>
                  <a:pt x="17487" y="5676"/>
                </a:cubicBezTo>
                <a:cubicBezTo>
                  <a:pt x="17487" y="2541"/>
                  <a:pt x="15407" y="0"/>
                  <a:pt x="12840" y="0"/>
                </a:cubicBezTo>
                <a:cubicBezTo>
                  <a:pt x="10794" y="0"/>
                  <a:pt x="9061" y="1617"/>
                  <a:pt x="8440" y="3861"/>
                </a:cubicBezTo>
                <a:cubicBezTo>
                  <a:pt x="7921" y="3539"/>
                  <a:pt x="7335" y="3354"/>
                  <a:pt x="6713" y="3354"/>
                </a:cubicBezTo>
                <a:cubicBezTo>
                  <a:pt x="4595" y="3354"/>
                  <a:pt x="2879" y="5451"/>
                  <a:pt x="2879" y="8037"/>
                </a:cubicBezTo>
                <a:cubicBezTo>
                  <a:pt x="2879" y="8336"/>
                  <a:pt x="2904" y="8627"/>
                  <a:pt x="2948" y="8910"/>
                </a:cubicBezTo>
                <a:cubicBezTo>
                  <a:pt x="1258" y="9399"/>
                  <a:pt x="0" y="11249"/>
                  <a:pt x="0" y="13462"/>
                </a:cubicBezTo>
                <a:cubicBezTo>
                  <a:pt x="0" y="16049"/>
                  <a:pt x="1716" y="18145"/>
                  <a:pt x="3834" y="18145"/>
                </a:cubicBezTo>
                <a:cubicBezTo>
                  <a:pt x="4540" y="18145"/>
                  <a:pt x="5200" y="17908"/>
                  <a:pt x="5768" y="17501"/>
                </a:cubicBezTo>
                <a:cubicBezTo>
                  <a:pt x="6337" y="19869"/>
                  <a:pt x="8126" y="21600"/>
                  <a:pt x="10249" y="21600"/>
                </a:cubicBezTo>
                <a:cubicBezTo>
                  <a:pt x="11773" y="21600"/>
                  <a:pt x="13122" y="20705"/>
                  <a:pt x="13975" y="19326"/>
                </a:cubicBezTo>
                <a:cubicBezTo>
                  <a:pt x="14649" y="19693"/>
                  <a:pt x="15394" y="19902"/>
                  <a:pt x="16179" y="19902"/>
                </a:cubicBezTo>
                <a:cubicBezTo>
                  <a:pt x="19173" y="19902"/>
                  <a:pt x="21600" y="16938"/>
                  <a:pt x="21600" y="13281"/>
                </a:cubicBezTo>
                <a:cubicBezTo>
                  <a:pt x="21600" y="10134"/>
                  <a:pt x="19800" y="7505"/>
                  <a:pt x="17391" y="6832"/>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latin typeface="造字工房朗宋（非商用）常规体" pitchFamily="2" charset="-122"/>
              <a:ea typeface="造字工房朗宋（非商用）常规体" pitchFamily="2" charset="-122"/>
            </a:endParaRPr>
          </a:p>
        </p:txBody>
      </p:sp>
      <p:sp>
        <p:nvSpPr>
          <p:cNvPr id="55" name="Shape 12">
            <a:extLst>
              <a:ext uri="{FF2B5EF4-FFF2-40B4-BE49-F238E27FC236}">
                <a16:creationId xmlns:a16="http://schemas.microsoft.com/office/drawing/2014/main" id="{B31DCEBD-A947-4E6D-A419-E68C663A8C39}"/>
              </a:ext>
            </a:extLst>
          </p:cNvPr>
          <p:cNvSpPr/>
          <p:nvPr/>
        </p:nvSpPr>
        <p:spPr>
          <a:xfrm>
            <a:off x="8116817" y="4486542"/>
            <a:ext cx="554555" cy="1254743"/>
          </a:xfrm>
          <a:custGeom>
            <a:avLst/>
            <a:gdLst/>
            <a:ahLst/>
            <a:cxnLst>
              <a:cxn ang="0">
                <a:pos x="wd2" y="hd2"/>
              </a:cxn>
              <a:cxn ang="5400000">
                <a:pos x="wd2" y="hd2"/>
              </a:cxn>
              <a:cxn ang="10800000">
                <a:pos x="wd2" y="hd2"/>
              </a:cxn>
              <a:cxn ang="16200000">
                <a:pos x="wd2" y="hd2"/>
              </a:cxn>
            </a:cxnLst>
            <a:rect l="0" t="0" r="r" b="b"/>
            <a:pathLst>
              <a:path w="21077" h="21600" extrusionOk="0">
                <a:moveTo>
                  <a:pt x="3647" y="21346"/>
                </a:moveTo>
                <a:cubicBezTo>
                  <a:pt x="3647" y="21346"/>
                  <a:pt x="7294" y="16136"/>
                  <a:pt x="8696" y="11689"/>
                </a:cubicBezTo>
                <a:cubicBezTo>
                  <a:pt x="1403" y="8767"/>
                  <a:pt x="0" y="5972"/>
                  <a:pt x="0" y="5972"/>
                </a:cubicBezTo>
                <a:cubicBezTo>
                  <a:pt x="8416" y="8386"/>
                  <a:pt x="8416" y="8386"/>
                  <a:pt x="8416" y="8386"/>
                </a:cubicBezTo>
                <a:cubicBezTo>
                  <a:pt x="8416" y="8386"/>
                  <a:pt x="10379" y="2414"/>
                  <a:pt x="10379" y="0"/>
                </a:cubicBezTo>
                <a:cubicBezTo>
                  <a:pt x="12062" y="2541"/>
                  <a:pt x="13184" y="5845"/>
                  <a:pt x="13184" y="5845"/>
                </a:cubicBezTo>
                <a:cubicBezTo>
                  <a:pt x="16551" y="4447"/>
                  <a:pt x="21039" y="508"/>
                  <a:pt x="21039" y="508"/>
                </a:cubicBezTo>
                <a:cubicBezTo>
                  <a:pt x="21600" y="4066"/>
                  <a:pt x="15709" y="7878"/>
                  <a:pt x="15709" y="7878"/>
                </a:cubicBezTo>
                <a:cubicBezTo>
                  <a:pt x="15709" y="14104"/>
                  <a:pt x="12623" y="21600"/>
                  <a:pt x="12623" y="21600"/>
                </a:cubicBezTo>
                <a:cubicBezTo>
                  <a:pt x="12623" y="21600"/>
                  <a:pt x="3647" y="21346"/>
                  <a:pt x="3647" y="21346"/>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latin typeface="造字工房朗宋（非商用）常规体" pitchFamily="2" charset="-122"/>
              <a:ea typeface="造字工房朗宋（非商用）常规体" pitchFamily="2" charset="-122"/>
            </a:endParaRPr>
          </a:p>
        </p:txBody>
      </p:sp>
      <p:sp>
        <p:nvSpPr>
          <p:cNvPr id="56" name="Shape 13">
            <a:extLst>
              <a:ext uri="{FF2B5EF4-FFF2-40B4-BE49-F238E27FC236}">
                <a16:creationId xmlns:a16="http://schemas.microsoft.com/office/drawing/2014/main" id="{49B3AA32-BEC6-4AF8-931B-85D5D924865A}"/>
              </a:ext>
            </a:extLst>
          </p:cNvPr>
          <p:cNvSpPr/>
          <p:nvPr/>
        </p:nvSpPr>
        <p:spPr>
          <a:xfrm>
            <a:off x="6695479" y="5098651"/>
            <a:ext cx="187895" cy="659684"/>
          </a:xfrm>
          <a:custGeom>
            <a:avLst/>
            <a:gdLst/>
            <a:ahLst/>
            <a:cxnLst>
              <a:cxn ang="0">
                <a:pos x="wd2" y="hd2"/>
              </a:cxn>
              <a:cxn ang="5400000">
                <a:pos x="wd2" y="hd2"/>
              </a:cxn>
              <a:cxn ang="10800000">
                <a:pos x="wd2" y="hd2"/>
              </a:cxn>
              <a:cxn ang="16200000">
                <a:pos x="wd2" y="hd2"/>
              </a:cxn>
            </a:cxnLst>
            <a:rect l="0" t="0" r="r" b="b"/>
            <a:pathLst>
              <a:path w="20156" h="21600" extrusionOk="0">
                <a:moveTo>
                  <a:pt x="19702" y="0"/>
                </a:moveTo>
                <a:cubicBezTo>
                  <a:pt x="19702" y="0"/>
                  <a:pt x="16527" y="4169"/>
                  <a:pt x="13568" y="5776"/>
                </a:cubicBezTo>
                <a:cubicBezTo>
                  <a:pt x="13568" y="5776"/>
                  <a:pt x="11185" y="2631"/>
                  <a:pt x="8505" y="270"/>
                </a:cubicBezTo>
                <a:cubicBezTo>
                  <a:pt x="9400" y="2628"/>
                  <a:pt x="9586" y="8601"/>
                  <a:pt x="9586" y="8601"/>
                </a:cubicBezTo>
                <a:cubicBezTo>
                  <a:pt x="9586" y="8601"/>
                  <a:pt x="9586" y="8601"/>
                  <a:pt x="0" y="6849"/>
                </a:cubicBezTo>
                <a:cubicBezTo>
                  <a:pt x="0" y="6849"/>
                  <a:pt x="2485" y="9477"/>
                  <a:pt x="11100" y="11807"/>
                </a:cubicBezTo>
                <a:cubicBezTo>
                  <a:pt x="11300" y="16251"/>
                  <a:pt x="9465" y="21600"/>
                  <a:pt x="9465" y="21600"/>
                </a:cubicBezTo>
                <a:lnTo>
                  <a:pt x="18829" y="21203"/>
                </a:lnTo>
                <a:cubicBezTo>
                  <a:pt x="18829" y="21203"/>
                  <a:pt x="19237" y="13660"/>
                  <a:pt x="16929" y="7580"/>
                </a:cubicBezTo>
                <a:cubicBezTo>
                  <a:pt x="16929" y="7580"/>
                  <a:pt x="21600" y="3434"/>
                  <a:pt x="19702" y="0"/>
                </a:cubicBezTo>
                <a:close/>
              </a:path>
            </a:pathLst>
          </a:custGeom>
          <a:solidFill>
            <a:srgbClr val="01010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latin typeface="造字工房朗宋（非商用）常规体" pitchFamily="2" charset="-122"/>
              <a:ea typeface="造字工房朗宋（非商用）常规体" pitchFamily="2" charset="-122"/>
            </a:endParaRPr>
          </a:p>
        </p:txBody>
      </p:sp>
      <p:sp>
        <p:nvSpPr>
          <p:cNvPr id="57" name="Shape 14">
            <a:extLst>
              <a:ext uri="{FF2B5EF4-FFF2-40B4-BE49-F238E27FC236}">
                <a16:creationId xmlns:a16="http://schemas.microsoft.com/office/drawing/2014/main" id="{1600B347-C5E2-4573-A2D9-A4423400ADDB}"/>
              </a:ext>
            </a:extLst>
          </p:cNvPr>
          <p:cNvSpPr/>
          <p:nvPr/>
        </p:nvSpPr>
        <p:spPr>
          <a:xfrm>
            <a:off x="2068346" y="3407569"/>
            <a:ext cx="2174847" cy="1780551"/>
          </a:xfrm>
          <a:custGeom>
            <a:avLst/>
            <a:gdLst/>
            <a:ahLst/>
            <a:cxnLst>
              <a:cxn ang="0">
                <a:pos x="wd2" y="hd2"/>
              </a:cxn>
              <a:cxn ang="5400000">
                <a:pos x="wd2" y="hd2"/>
              </a:cxn>
              <a:cxn ang="10800000">
                <a:pos x="wd2" y="hd2"/>
              </a:cxn>
              <a:cxn ang="16200000">
                <a:pos x="wd2" y="hd2"/>
              </a:cxn>
            </a:cxnLst>
            <a:rect l="0" t="0" r="r" b="b"/>
            <a:pathLst>
              <a:path w="21600" h="21600" extrusionOk="0">
                <a:moveTo>
                  <a:pt x="4209" y="6832"/>
                </a:moveTo>
                <a:cubicBezTo>
                  <a:pt x="4146" y="6459"/>
                  <a:pt x="4113" y="6072"/>
                  <a:pt x="4113" y="5676"/>
                </a:cubicBezTo>
                <a:cubicBezTo>
                  <a:pt x="4113" y="2541"/>
                  <a:pt x="6193" y="0"/>
                  <a:pt x="8760" y="0"/>
                </a:cubicBezTo>
                <a:cubicBezTo>
                  <a:pt x="10806" y="0"/>
                  <a:pt x="12539" y="1617"/>
                  <a:pt x="13160" y="3861"/>
                </a:cubicBezTo>
                <a:cubicBezTo>
                  <a:pt x="13679" y="3539"/>
                  <a:pt x="14265" y="3354"/>
                  <a:pt x="14887" y="3354"/>
                </a:cubicBezTo>
                <a:cubicBezTo>
                  <a:pt x="17005" y="3354"/>
                  <a:pt x="18721" y="5451"/>
                  <a:pt x="18721" y="8037"/>
                </a:cubicBezTo>
                <a:cubicBezTo>
                  <a:pt x="18721" y="8336"/>
                  <a:pt x="18696" y="8627"/>
                  <a:pt x="18652" y="8910"/>
                </a:cubicBezTo>
                <a:cubicBezTo>
                  <a:pt x="20342" y="9399"/>
                  <a:pt x="21600" y="11249"/>
                  <a:pt x="21600" y="13462"/>
                </a:cubicBezTo>
                <a:cubicBezTo>
                  <a:pt x="21600" y="16049"/>
                  <a:pt x="19884" y="18145"/>
                  <a:pt x="17766" y="18145"/>
                </a:cubicBezTo>
                <a:cubicBezTo>
                  <a:pt x="17060" y="18145"/>
                  <a:pt x="16400" y="17908"/>
                  <a:pt x="15832" y="17501"/>
                </a:cubicBezTo>
                <a:cubicBezTo>
                  <a:pt x="15263" y="19869"/>
                  <a:pt x="13474" y="21600"/>
                  <a:pt x="11351" y="21600"/>
                </a:cubicBezTo>
                <a:cubicBezTo>
                  <a:pt x="9827" y="21600"/>
                  <a:pt x="8478" y="20705"/>
                  <a:pt x="7625" y="19326"/>
                </a:cubicBezTo>
                <a:cubicBezTo>
                  <a:pt x="6951" y="19693"/>
                  <a:pt x="6206" y="19902"/>
                  <a:pt x="5421" y="19902"/>
                </a:cubicBezTo>
                <a:cubicBezTo>
                  <a:pt x="2427" y="19902"/>
                  <a:pt x="0" y="16938"/>
                  <a:pt x="0" y="13281"/>
                </a:cubicBezTo>
                <a:cubicBezTo>
                  <a:pt x="0" y="10134"/>
                  <a:pt x="1800" y="7505"/>
                  <a:pt x="4209" y="6832"/>
                </a:cubicBezTo>
                <a:close/>
              </a:path>
            </a:pathLst>
          </a:custGeom>
          <a:solidFill>
            <a:schemeClr val="accent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latin typeface="造字工房朗宋（非商用）常规体" pitchFamily="2" charset="-122"/>
              <a:ea typeface="造字工房朗宋（非商用）常规体" pitchFamily="2" charset="-122"/>
            </a:endParaRPr>
          </a:p>
        </p:txBody>
      </p:sp>
      <p:sp>
        <p:nvSpPr>
          <p:cNvPr id="58" name="Shape 15">
            <a:extLst>
              <a:ext uri="{FF2B5EF4-FFF2-40B4-BE49-F238E27FC236}">
                <a16:creationId xmlns:a16="http://schemas.microsoft.com/office/drawing/2014/main" id="{6EFEE0E1-9D11-4E0E-8A68-070729DB6DB8}"/>
              </a:ext>
            </a:extLst>
          </p:cNvPr>
          <p:cNvSpPr/>
          <p:nvPr/>
        </p:nvSpPr>
        <p:spPr>
          <a:xfrm>
            <a:off x="2721953" y="4528041"/>
            <a:ext cx="554555" cy="1254743"/>
          </a:xfrm>
          <a:custGeom>
            <a:avLst/>
            <a:gdLst/>
            <a:ahLst/>
            <a:cxnLst>
              <a:cxn ang="0">
                <a:pos x="wd2" y="hd2"/>
              </a:cxn>
              <a:cxn ang="5400000">
                <a:pos x="wd2" y="hd2"/>
              </a:cxn>
              <a:cxn ang="10800000">
                <a:pos x="wd2" y="hd2"/>
              </a:cxn>
              <a:cxn ang="16200000">
                <a:pos x="wd2" y="hd2"/>
              </a:cxn>
            </a:cxnLst>
            <a:rect l="0" t="0" r="r" b="b"/>
            <a:pathLst>
              <a:path w="21077" h="21600" extrusionOk="0">
                <a:moveTo>
                  <a:pt x="17430" y="21346"/>
                </a:moveTo>
                <a:cubicBezTo>
                  <a:pt x="17430" y="21346"/>
                  <a:pt x="13783" y="16136"/>
                  <a:pt x="12381" y="11689"/>
                </a:cubicBezTo>
                <a:cubicBezTo>
                  <a:pt x="19674" y="8767"/>
                  <a:pt x="21077" y="5972"/>
                  <a:pt x="21077" y="5972"/>
                </a:cubicBezTo>
                <a:cubicBezTo>
                  <a:pt x="12661" y="8386"/>
                  <a:pt x="12661" y="8386"/>
                  <a:pt x="12661" y="8386"/>
                </a:cubicBezTo>
                <a:cubicBezTo>
                  <a:pt x="12661" y="8386"/>
                  <a:pt x="10698" y="2414"/>
                  <a:pt x="10698" y="0"/>
                </a:cubicBezTo>
                <a:cubicBezTo>
                  <a:pt x="9015" y="2541"/>
                  <a:pt x="7893" y="5845"/>
                  <a:pt x="7893" y="5845"/>
                </a:cubicBezTo>
                <a:cubicBezTo>
                  <a:pt x="4526" y="4447"/>
                  <a:pt x="38" y="508"/>
                  <a:pt x="38" y="508"/>
                </a:cubicBezTo>
                <a:cubicBezTo>
                  <a:pt x="-523" y="4066"/>
                  <a:pt x="5368" y="7878"/>
                  <a:pt x="5368" y="7878"/>
                </a:cubicBezTo>
                <a:cubicBezTo>
                  <a:pt x="5368" y="14104"/>
                  <a:pt x="8454" y="21600"/>
                  <a:pt x="8454" y="21600"/>
                </a:cubicBezTo>
                <a:cubicBezTo>
                  <a:pt x="8454" y="21600"/>
                  <a:pt x="17430" y="21346"/>
                  <a:pt x="17430" y="21346"/>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latin typeface="造字工房朗宋（非商用）常规体" pitchFamily="2" charset="-122"/>
              <a:ea typeface="造字工房朗宋（非商用）常规体" pitchFamily="2" charset="-122"/>
            </a:endParaRPr>
          </a:p>
        </p:txBody>
      </p:sp>
      <p:sp>
        <p:nvSpPr>
          <p:cNvPr id="85" name="Rectangle 35">
            <a:extLst>
              <a:ext uri="{FF2B5EF4-FFF2-40B4-BE49-F238E27FC236}">
                <a16:creationId xmlns:a16="http://schemas.microsoft.com/office/drawing/2014/main" id="{AA275B49-D710-4363-B4A2-5D02DBF6D4A3}"/>
              </a:ext>
            </a:extLst>
          </p:cNvPr>
          <p:cNvSpPr/>
          <p:nvPr/>
        </p:nvSpPr>
        <p:spPr>
          <a:xfrm>
            <a:off x="5492335" y="1992118"/>
            <a:ext cx="473206" cy="553998"/>
          </a:xfrm>
          <a:prstGeom prst="rect">
            <a:avLst/>
          </a:prstGeom>
        </p:spPr>
        <p:txBody>
          <a:bodyPr wrap="none" anchor="ctr">
            <a:spAutoFit/>
          </a:bodyPr>
          <a:lstStyle/>
          <a:p>
            <a:pPr algn="ctr"/>
            <a:endParaRPr/>
          </a:p>
        </p:txBody>
      </p:sp>
      <p:sp>
        <p:nvSpPr>
          <p:cNvPr id="86" name="Rectangle 36">
            <a:extLst>
              <a:ext uri="{FF2B5EF4-FFF2-40B4-BE49-F238E27FC236}">
                <a16:creationId xmlns:a16="http://schemas.microsoft.com/office/drawing/2014/main" id="{749D788C-EB71-4908-A006-AB25E24BAFB5}"/>
              </a:ext>
            </a:extLst>
          </p:cNvPr>
          <p:cNvSpPr/>
          <p:nvPr/>
        </p:nvSpPr>
        <p:spPr>
          <a:xfrm>
            <a:off x="8070917" y="3550510"/>
            <a:ext cx="473206" cy="553998"/>
          </a:xfrm>
          <a:prstGeom prst="rect">
            <a:avLst/>
          </a:prstGeom>
        </p:spPr>
        <p:txBody>
          <a:bodyPr wrap="none" anchor="ctr">
            <a:spAutoFit/>
          </a:bodyPr>
          <a:lstStyle/>
          <a:p>
            <a:pPr algn="ctr"/>
            <a:endParaRPr/>
          </a:p>
        </p:txBody>
      </p:sp>
      <p:sp>
        <p:nvSpPr>
          <p:cNvPr id="87" name="Rectangle 37">
            <a:extLst>
              <a:ext uri="{FF2B5EF4-FFF2-40B4-BE49-F238E27FC236}">
                <a16:creationId xmlns:a16="http://schemas.microsoft.com/office/drawing/2014/main" id="{8747BA52-A581-4DA5-AD9A-3441EB8E0E4E}"/>
              </a:ext>
            </a:extLst>
          </p:cNvPr>
          <p:cNvSpPr/>
          <p:nvPr/>
        </p:nvSpPr>
        <p:spPr>
          <a:xfrm>
            <a:off x="2798760" y="3594034"/>
            <a:ext cx="473206" cy="553998"/>
          </a:xfrm>
          <a:prstGeom prst="rect">
            <a:avLst/>
          </a:prstGeom>
        </p:spPr>
        <p:txBody>
          <a:bodyPr wrap="none" anchor="ctr">
            <a:spAutoFit/>
          </a:bodyPr>
          <a:lstStyle/>
          <a:p>
            <a:pPr algn="ctr"/>
            <a:endParaRPr/>
          </a:p>
        </p:txBody>
      </p:sp>
      <p:sp>
        <p:nvSpPr>
          <p:cNvPr id="88" name="TextBox 39">
            <a:extLst>
              <a:ext uri="{FF2B5EF4-FFF2-40B4-BE49-F238E27FC236}">
                <a16:creationId xmlns:a16="http://schemas.microsoft.com/office/drawing/2014/main" id="{0BC7D8CE-9C9E-4A2E-8250-38C6C0B60D01}"/>
              </a:ext>
            </a:extLst>
          </p:cNvPr>
          <p:cNvSpPr txBox="1"/>
          <p:nvPr/>
        </p:nvSpPr>
        <p:spPr>
          <a:xfrm>
            <a:off x="4825938" y="2564673"/>
            <a:ext cx="1724724" cy="461665"/>
          </a:xfrm>
          <a:prstGeom prst="rect">
            <a:avLst/>
          </a:prstGeom>
          <a:noFill/>
        </p:spPr>
        <p:txBody>
          <a:bodyPr wrap="square" numCol="1" spcCol="457200" rtlCol="0">
            <a:spAutoFit/>
          </a:bodyPr>
          <a:lstStyle/>
          <a:p>
            <a:r>
              <a:rPr lang="zh-CN" altLang="en-US" sz="2400" dirty="0">
                <a:solidFill>
                  <a:schemeClr val="bg1"/>
                </a:solidFill>
                <a:latin typeface="造字工房朗宋（非商用）常规体" pitchFamily="2" charset="-122"/>
                <a:ea typeface="造字工房朗宋（非商用）常规体" pitchFamily="2" charset="-122"/>
              </a:rPr>
              <a:t>Title</a:t>
            </a:r>
          </a:p>
        </p:txBody>
      </p:sp>
      <p:sp>
        <p:nvSpPr>
          <p:cNvPr id="89" name="TextBox 40">
            <a:extLst>
              <a:ext uri="{FF2B5EF4-FFF2-40B4-BE49-F238E27FC236}">
                <a16:creationId xmlns:a16="http://schemas.microsoft.com/office/drawing/2014/main" id="{2B339A6F-78DD-441F-AA5B-FF46E1AE1C28}"/>
              </a:ext>
            </a:extLst>
          </p:cNvPr>
          <p:cNvSpPr txBox="1"/>
          <p:nvPr/>
        </p:nvSpPr>
        <p:spPr>
          <a:xfrm>
            <a:off x="4448381" y="3059381"/>
            <a:ext cx="2434992" cy="502573"/>
          </a:xfrm>
          <a:prstGeom prst="rect">
            <a:avLst/>
          </a:prstGeom>
          <a:noFill/>
        </p:spPr>
        <p:txBody>
          <a:bodyPr wrap="square" numCol="1" spcCol="457200" rtlCol="0">
            <a:spAutoFit/>
          </a:bodyPr>
          <a:lstStyle/>
          <a:p>
            <a:pPr defTabSz="1216787">
              <a:spcBef>
                <a:spcPct val="20000"/>
              </a:spcBef>
              <a:defRPr/>
            </a:pPr>
            <a:r>
              <a:rPr lang="zh-CN" altLang="en-US"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90" name="TextBox 41">
            <a:extLst>
              <a:ext uri="{FF2B5EF4-FFF2-40B4-BE49-F238E27FC236}">
                <a16:creationId xmlns:a16="http://schemas.microsoft.com/office/drawing/2014/main" id="{2602F376-6216-4CE4-8083-05FA51D4B394}"/>
              </a:ext>
            </a:extLst>
          </p:cNvPr>
          <p:cNvSpPr txBox="1"/>
          <p:nvPr/>
        </p:nvSpPr>
        <p:spPr>
          <a:xfrm>
            <a:off x="7409414" y="4065683"/>
            <a:ext cx="1724724" cy="461665"/>
          </a:xfrm>
          <a:prstGeom prst="rect">
            <a:avLst/>
          </a:prstGeom>
          <a:noFill/>
        </p:spPr>
        <p:txBody>
          <a:bodyPr wrap="square" numCol="1" spcCol="457200" rtlCol="0">
            <a:spAutoFit/>
          </a:bodyPr>
          <a:lstStyle/>
          <a:p>
            <a:r>
              <a:rPr lang="zh-CN" altLang="en-US" sz="2400" dirty="0">
                <a:solidFill>
                  <a:schemeClr val="bg1"/>
                </a:solidFill>
                <a:latin typeface="造字工房朗宋（非商用）常规体" pitchFamily="2" charset="-122"/>
                <a:ea typeface="造字工房朗宋（非商用）常规体" pitchFamily="2" charset="-122"/>
              </a:rPr>
              <a:t>Title</a:t>
            </a:r>
          </a:p>
        </p:txBody>
      </p:sp>
      <p:sp>
        <p:nvSpPr>
          <p:cNvPr id="91" name="TextBox 42">
            <a:extLst>
              <a:ext uri="{FF2B5EF4-FFF2-40B4-BE49-F238E27FC236}">
                <a16:creationId xmlns:a16="http://schemas.microsoft.com/office/drawing/2014/main" id="{862DE5CB-AA7A-447D-AF42-66EEE35E9455}"/>
              </a:ext>
            </a:extLst>
          </p:cNvPr>
          <p:cNvSpPr txBox="1"/>
          <p:nvPr/>
        </p:nvSpPr>
        <p:spPr>
          <a:xfrm>
            <a:off x="2268068" y="4078637"/>
            <a:ext cx="1775401" cy="461665"/>
          </a:xfrm>
          <a:prstGeom prst="rect">
            <a:avLst/>
          </a:prstGeom>
          <a:noFill/>
        </p:spPr>
        <p:txBody>
          <a:bodyPr wrap="square" numCol="1" spcCol="457200" rtlCol="0">
            <a:spAutoFit/>
          </a:bodyPr>
          <a:lstStyle/>
          <a:p>
            <a:r>
              <a:rPr lang="zh-CN" altLang="en-US" sz="2400" dirty="0">
                <a:solidFill>
                  <a:schemeClr val="bg1"/>
                </a:solidFill>
                <a:latin typeface="造字工房朗宋（非商用）常规体" pitchFamily="2" charset="-122"/>
                <a:ea typeface="造字工房朗宋（非商用）常规体" pitchFamily="2" charset="-122"/>
              </a:rPr>
              <a:t>Title</a:t>
            </a:r>
          </a:p>
        </p:txBody>
      </p:sp>
      <p:grpSp>
        <p:nvGrpSpPr>
          <p:cNvPr id="92" name="Group 52">
            <a:extLst>
              <a:ext uri="{FF2B5EF4-FFF2-40B4-BE49-F238E27FC236}">
                <a16:creationId xmlns:a16="http://schemas.microsoft.com/office/drawing/2014/main" id="{C6FAEA9F-9011-411A-ACC3-CD5804FDED77}"/>
              </a:ext>
            </a:extLst>
          </p:cNvPr>
          <p:cNvGrpSpPr/>
          <p:nvPr/>
        </p:nvGrpSpPr>
        <p:grpSpPr>
          <a:xfrm>
            <a:off x="2865493" y="5361421"/>
            <a:ext cx="739527" cy="785887"/>
            <a:chOff x="3193151" y="5630798"/>
            <a:chExt cx="976024" cy="1037208"/>
          </a:xfrm>
        </p:grpSpPr>
        <p:sp>
          <p:nvSpPr>
            <p:cNvPr id="93" name="Shape 30">
              <a:extLst>
                <a:ext uri="{FF2B5EF4-FFF2-40B4-BE49-F238E27FC236}">
                  <a16:creationId xmlns:a16="http://schemas.microsoft.com/office/drawing/2014/main" id="{B1971A61-0902-4600-A67B-C315B9A6AAF8}"/>
                </a:ext>
              </a:extLst>
            </p:cNvPr>
            <p:cNvSpPr/>
            <p:nvPr/>
          </p:nvSpPr>
          <p:spPr>
            <a:xfrm>
              <a:off x="3193151" y="5630798"/>
              <a:ext cx="976024" cy="799073"/>
            </a:xfrm>
            <a:custGeom>
              <a:avLst/>
              <a:gdLst/>
              <a:ahLst/>
              <a:cxnLst>
                <a:cxn ang="0">
                  <a:pos x="wd2" y="hd2"/>
                </a:cxn>
                <a:cxn ang="5400000">
                  <a:pos x="wd2" y="hd2"/>
                </a:cxn>
                <a:cxn ang="10800000">
                  <a:pos x="wd2" y="hd2"/>
                </a:cxn>
                <a:cxn ang="16200000">
                  <a:pos x="wd2" y="hd2"/>
                </a:cxn>
              </a:cxnLst>
              <a:rect l="0" t="0" r="r" b="b"/>
              <a:pathLst>
                <a:path w="21600" h="21600" extrusionOk="0">
                  <a:moveTo>
                    <a:pt x="17391" y="6832"/>
                  </a:moveTo>
                  <a:cubicBezTo>
                    <a:pt x="17454" y="6459"/>
                    <a:pt x="17487" y="6072"/>
                    <a:pt x="17487" y="5676"/>
                  </a:cubicBezTo>
                  <a:cubicBezTo>
                    <a:pt x="17487" y="2541"/>
                    <a:pt x="15407" y="0"/>
                    <a:pt x="12840" y="0"/>
                  </a:cubicBezTo>
                  <a:cubicBezTo>
                    <a:pt x="10794" y="0"/>
                    <a:pt x="9061" y="1617"/>
                    <a:pt x="8440" y="3861"/>
                  </a:cubicBezTo>
                  <a:cubicBezTo>
                    <a:pt x="7921" y="3539"/>
                    <a:pt x="7335" y="3354"/>
                    <a:pt x="6713" y="3354"/>
                  </a:cubicBezTo>
                  <a:cubicBezTo>
                    <a:pt x="4595" y="3354"/>
                    <a:pt x="2879" y="5451"/>
                    <a:pt x="2879" y="8037"/>
                  </a:cubicBezTo>
                  <a:cubicBezTo>
                    <a:pt x="2879" y="8336"/>
                    <a:pt x="2904" y="8627"/>
                    <a:pt x="2948" y="8910"/>
                  </a:cubicBezTo>
                  <a:cubicBezTo>
                    <a:pt x="1258" y="9399"/>
                    <a:pt x="0" y="11249"/>
                    <a:pt x="0" y="13462"/>
                  </a:cubicBezTo>
                  <a:cubicBezTo>
                    <a:pt x="0" y="16049"/>
                    <a:pt x="1716" y="18145"/>
                    <a:pt x="3834" y="18145"/>
                  </a:cubicBezTo>
                  <a:cubicBezTo>
                    <a:pt x="4540" y="18145"/>
                    <a:pt x="5200" y="17908"/>
                    <a:pt x="5768" y="17501"/>
                  </a:cubicBezTo>
                  <a:cubicBezTo>
                    <a:pt x="6337" y="19869"/>
                    <a:pt x="8126" y="21600"/>
                    <a:pt x="10249" y="21600"/>
                  </a:cubicBezTo>
                  <a:cubicBezTo>
                    <a:pt x="11773" y="21600"/>
                    <a:pt x="13122" y="20705"/>
                    <a:pt x="13975" y="19326"/>
                  </a:cubicBezTo>
                  <a:cubicBezTo>
                    <a:pt x="14649" y="19693"/>
                    <a:pt x="15394" y="19902"/>
                    <a:pt x="16179" y="19902"/>
                  </a:cubicBezTo>
                  <a:cubicBezTo>
                    <a:pt x="19173" y="19902"/>
                    <a:pt x="21600" y="16938"/>
                    <a:pt x="21600" y="13281"/>
                  </a:cubicBezTo>
                  <a:cubicBezTo>
                    <a:pt x="21600" y="10134"/>
                    <a:pt x="19800" y="7505"/>
                    <a:pt x="17391" y="6832"/>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latin typeface="造字工房朗宋（非商用）常规体" pitchFamily="2" charset="-122"/>
                <a:ea typeface="造字工房朗宋（非商用）常规体" pitchFamily="2" charset="-122"/>
              </a:endParaRPr>
            </a:p>
          </p:txBody>
        </p:sp>
        <p:sp>
          <p:nvSpPr>
            <p:cNvPr id="94" name="Shape 30">
              <a:extLst>
                <a:ext uri="{FF2B5EF4-FFF2-40B4-BE49-F238E27FC236}">
                  <a16:creationId xmlns:a16="http://schemas.microsoft.com/office/drawing/2014/main" id="{C7C068A0-9BF3-43C9-9B27-38046672897D}"/>
                </a:ext>
              </a:extLst>
            </p:cNvPr>
            <p:cNvSpPr/>
            <p:nvPr/>
          </p:nvSpPr>
          <p:spPr>
            <a:xfrm>
              <a:off x="3294935" y="5709920"/>
              <a:ext cx="789904" cy="646694"/>
            </a:xfrm>
            <a:custGeom>
              <a:avLst/>
              <a:gdLst/>
              <a:ahLst/>
              <a:cxnLst>
                <a:cxn ang="0">
                  <a:pos x="wd2" y="hd2"/>
                </a:cxn>
                <a:cxn ang="5400000">
                  <a:pos x="wd2" y="hd2"/>
                </a:cxn>
                <a:cxn ang="10800000">
                  <a:pos x="wd2" y="hd2"/>
                </a:cxn>
                <a:cxn ang="16200000">
                  <a:pos x="wd2" y="hd2"/>
                </a:cxn>
              </a:cxnLst>
              <a:rect l="0" t="0" r="r" b="b"/>
              <a:pathLst>
                <a:path w="21600" h="21600" extrusionOk="0">
                  <a:moveTo>
                    <a:pt x="17391" y="6832"/>
                  </a:moveTo>
                  <a:cubicBezTo>
                    <a:pt x="17454" y="6459"/>
                    <a:pt x="17487" y="6072"/>
                    <a:pt x="17487" y="5676"/>
                  </a:cubicBezTo>
                  <a:cubicBezTo>
                    <a:pt x="17487" y="2541"/>
                    <a:pt x="15407" y="0"/>
                    <a:pt x="12840" y="0"/>
                  </a:cubicBezTo>
                  <a:cubicBezTo>
                    <a:pt x="10794" y="0"/>
                    <a:pt x="9061" y="1617"/>
                    <a:pt x="8440" y="3861"/>
                  </a:cubicBezTo>
                  <a:cubicBezTo>
                    <a:pt x="7921" y="3539"/>
                    <a:pt x="7335" y="3354"/>
                    <a:pt x="6713" y="3354"/>
                  </a:cubicBezTo>
                  <a:cubicBezTo>
                    <a:pt x="4595" y="3354"/>
                    <a:pt x="2879" y="5451"/>
                    <a:pt x="2879" y="8037"/>
                  </a:cubicBezTo>
                  <a:cubicBezTo>
                    <a:pt x="2879" y="8336"/>
                    <a:pt x="2904" y="8627"/>
                    <a:pt x="2948" y="8910"/>
                  </a:cubicBezTo>
                  <a:cubicBezTo>
                    <a:pt x="1258" y="9399"/>
                    <a:pt x="0" y="11249"/>
                    <a:pt x="0" y="13462"/>
                  </a:cubicBezTo>
                  <a:cubicBezTo>
                    <a:pt x="0" y="16049"/>
                    <a:pt x="1716" y="18145"/>
                    <a:pt x="3834" y="18145"/>
                  </a:cubicBezTo>
                  <a:cubicBezTo>
                    <a:pt x="4540" y="18145"/>
                    <a:pt x="5200" y="17908"/>
                    <a:pt x="5768" y="17501"/>
                  </a:cubicBezTo>
                  <a:cubicBezTo>
                    <a:pt x="6337" y="19869"/>
                    <a:pt x="8126" y="21600"/>
                    <a:pt x="10249" y="21600"/>
                  </a:cubicBezTo>
                  <a:cubicBezTo>
                    <a:pt x="11773" y="21600"/>
                    <a:pt x="13122" y="20705"/>
                    <a:pt x="13975" y="19326"/>
                  </a:cubicBezTo>
                  <a:cubicBezTo>
                    <a:pt x="14649" y="19693"/>
                    <a:pt x="15394" y="19902"/>
                    <a:pt x="16179" y="19902"/>
                  </a:cubicBezTo>
                  <a:cubicBezTo>
                    <a:pt x="19173" y="19902"/>
                    <a:pt x="21600" y="16938"/>
                    <a:pt x="21600" y="13281"/>
                  </a:cubicBezTo>
                  <a:cubicBezTo>
                    <a:pt x="21600" y="10134"/>
                    <a:pt x="19800" y="7505"/>
                    <a:pt x="17391" y="6832"/>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latin typeface="造字工房朗宋（非商用）常规体" pitchFamily="2" charset="-122"/>
                <a:ea typeface="造字工房朗宋（非商用）常规体" pitchFamily="2" charset="-122"/>
              </a:endParaRPr>
            </a:p>
          </p:txBody>
        </p:sp>
        <p:sp>
          <p:nvSpPr>
            <p:cNvPr id="95" name="Shape 31">
              <a:extLst>
                <a:ext uri="{FF2B5EF4-FFF2-40B4-BE49-F238E27FC236}">
                  <a16:creationId xmlns:a16="http://schemas.microsoft.com/office/drawing/2014/main" id="{B7D7ACCE-6C26-49FC-9A48-C014F20089A0}"/>
                </a:ext>
              </a:extLst>
            </p:cNvPr>
            <p:cNvSpPr/>
            <p:nvPr/>
          </p:nvSpPr>
          <p:spPr>
            <a:xfrm>
              <a:off x="3660014" y="6056163"/>
              <a:ext cx="174269" cy="611843"/>
            </a:xfrm>
            <a:custGeom>
              <a:avLst/>
              <a:gdLst/>
              <a:ahLst/>
              <a:cxnLst>
                <a:cxn ang="0">
                  <a:pos x="wd2" y="hd2"/>
                </a:cxn>
                <a:cxn ang="5400000">
                  <a:pos x="wd2" y="hd2"/>
                </a:cxn>
                <a:cxn ang="10800000">
                  <a:pos x="wd2" y="hd2"/>
                </a:cxn>
                <a:cxn ang="16200000">
                  <a:pos x="wd2" y="hd2"/>
                </a:cxn>
              </a:cxnLst>
              <a:rect l="0" t="0" r="r" b="b"/>
              <a:pathLst>
                <a:path w="20156" h="21600" extrusionOk="0">
                  <a:moveTo>
                    <a:pt x="19702" y="0"/>
                  </a:moveTo>
                  <a:cubicBezTo>
                    <a:pt x="19702" y="0"/>
                    <a:pt x="16527" y="4169"/>
                    <a:pt x="13568" y="5776"/>
                  </a:cubicBezTo>
                  <a:cubicBezTo>
                    <a:pt x="13568" y="5776"/>
                    <a:pt x="11185" y="2631"/>
                    <a:pt x="8505" y="270"/>
                  </a:cubicBezTo>
                  <a:cubicBezTo>
                    <a:pt x="9400" y="2628"/>
                    <a:pt x="9586" y="8601"/>
                    <a:pt x="9586" y="8601"/>
                  </a:cubicBezTo>
                  <a:cubicBezTo>
                    <a:pt x="9586" y="8601"/>
                    <a:pt x="9586" y="8601"/>
                    <a:pt x="0" y="6849"/>
                  </a:cubicBezTo>
                  <a:cubicBezTo>
                    <a:pt x="0" y="6849"/>
                    <a:pt x="2485" y="9477"/>
                    <a:pt x="11100" y="11807"/>
                  </a:cubicBezTo>
                  <a:cubicBezTo>
                    <a:pt x="11300" y="16251"/>
                    <a:pt x="9465" y="21600"/>
                    <a:pt x="9465" y="21600"/>
                  </a:cubicBezTo>
                  <a:lnTo>
                    <a:pt x="18829" y="21203"/>
                  </a:lnTo>
                  <a:cubicBezTo>
                    <a:pt x="18829" y="21203"/>
                    <a:pt x="19237" y="13660"/>
                    <a:pt x="16929" y="7580"/>
                  </a:cubicBezTo>
                  <a:cubicBezTo>
                    <a:pt x="16929" y="7580"/>
                    <a:pt x="21600" y="3434"/>
                    <a:pt x="19702" y="0"/>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latin typeface="造字工房朗宋（非商用）常规体" pitchFamily="2" charset="-122"/>
                <a:ea typeface="造字工房朗宋（非商用）常规体" pitchFamily="2" charset="-122"/>
              </a:endParaRPr>
            </a:p>
          </p:txBody>
        </p:sp>
      </p:grpSp>
      <p:sp>
        <p:nvSpPr>
          <p:cNvPr id="96" name="TextBox 49">
            <a:extLst>
              <a:ext uri="{FF2B5EF4-FFF2-40B4-BE49-F238E27FC236}">
                <a16:creationId xmlns:a16="http://schemas.microsoft.com/office/drawing/2014/main" id="{B1C2640F-10F8-410D-A3BD-774CA863E3B5}"/>
              </a:ext>
            </a:extLst>
          </p:cNvPr>
          <p:cNvSpPr txBox="1"/>
          <p:nvPr/>
        </p:nvSpPr>
        <p:spPr>
          <a:xfrm>
            <a:off x="8519863" y="2104132"/>
            <a:ext cx="3039420" cy="502573"/>
          </a:xfrm>
          <a:prstGeom prst="rect">
            <a:avLst/>
          </a:prstGeom>
          <a:noFill/>
        </p:spPr>
        <p:txBody>
          <a:bodyPr wrap="square" numCol="1" spcCol="457200" rtlCol="0">
            <a:spAutoFit/>
          </a:bodyPr>
          <a:lstStyle/>
          <a:p>
            <a:pPr defTabSz="1216787">
              <a:spcBef>
                <a:spcPct val="20000"/>
              </a:spcBef>
              <a:defRPr/>
            </a:pPr>
            <a:r>
              <a:rPr lang="zh-CN" altLang="en-US"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97" name="TextBox 50">
            <a:extLst>
              <a:ext uri="{FF2B5EF4-FFF2-40B4-BE49-F238E27FC236}">
                <a16:creationId xmlns:a16="http://schemas.microsoft.com/office/drawing/2014/main" id="{66DBB00D-B8C1-442B-B913-B5293B280D7B}"/>
              </a:ext>
            </a:extLst>
          </p:cNvPr>
          <p:cNvSpPr txBox="1"/>
          <p:nvPr/>
        </p:nvSpPr>
        <p:spPr>
          <a:xfrm>
            <a:off x="8503728" y="1693763"/>
            <a:ext cx="2174847" cy="461665"/>
          </a:xfrm>
          <a:prstGeom prst="rect">
            <a:avLst/>
          </a:prstGeom>
          <a:noFill/>
        </p:spPr>
        <p:txBody>
          <a:bodyPr wrap="square" numCol="1" spcCol="457200" rtlCol="0">
            <a:spAutoFit/>
          </a:bodyPr>
          <a:lstStyle/>
          <a:p>
            <a:r>
              <a:rPr lang="zh-CN" altLang="en-US" sz="2400" dirty="0">
                <a:solidFill>
                  <a:schemeClr val="bg1"/>
                </a:solidFill>
                <a:latin typeface="造字工房朗宋（非商用）常规体" pitchFamily="2" charset="-122"/>
                <a:ea typeface="造字工房朗宋（非商用）常规体" pitchFamily="2" charset="-122"/>
              </a:rPr>
              <a:t>Title</a:t>
            </a:r>
          </a:p>
        </p:txBody>
      </p:sp>
    </p:spTree>
    <p:extLst>
      <p:ext uri="{BB962C8B-B14F-4D97-AF65-F5344CB8AC3E}">
        <p14:creationId xmlns:p14="http://schemas.microsoft.com/office/powerpoint/2010/main" val="3412132468"/>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ppt_y</p:attrName>
                                        </p:attrNameLst>
                                      </p:cBhvr>
                                      <p:tavLst>
                                        <p:tav tm="0">
                                          <p:val>
                                            <p:strVal val="#ppt_y+#ppt_h*1.125000"/>
                                          </p:val>
                                        </p:tav>
                                        <p:tav tm="100000">
                                          <p:val>
                                            <p:strVal val="#ppt_y"/>
                                          </p:val>
                                        </p:tav>
                                      </p:tavLst>
                                    </p:anim>
                                    <p:animEffect transition="in" filter="wipe(up)">
                                      <p:cBhvr>
                                        <p:cTn id="8" dur="500"/>
                                        <p:tgtEl>
                                          <p:spTgt spid="4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p:tgtEl>
                                          <p:spTgt spid="58"/>
                                        </p:tgtEl>
                                        <p:attrNameLst>
                                          <p:attrName>ppt_y</p:attrName>
                                        </p:attrNameLst>
                                      </p:cBhvr>
                                      <p:tavLst>
                                        <p:tav tm="0">
                                          <p:val>
                                            <p:strVal val="#ppt_y+#ppt_h*1.125000"/>
                                          </p:val>
                                        </p:tav>
                                        <p:tav tm="100000">
                                          <p:val>
                                            <p:strVal val="#ppt_y"/>
                                          </p:val>
                                        </p:tav>
                                      </p:tavLst>
                                    </p:anim>
                                    <p:animEffect transition="in" filter="wipe(up)">
                                      <p:cBhvr>
                                        <p:cTn id="12" dur="500"/>
                                        <p:tgtEl>
                                          <p:spTgt spid="5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 calcmode="lin" valueType="num">
                                      <p:cBhvr additive="base">
                                        <p:cTn id="15" dur="500"/>
                                        <p:tgtEl>
                                          <p:spTgt spid="87"/>
                                        </p:tgtEl>
                                        <p:attrNameLst>
                                          <p:attrName>ppt_y</p:attrName>
                                        </p:attrNameLst>
                                      </p:cBhvr>
                                      <p:tavLst>
                                        <p:tav tm="0">
                                          <p:val>
                                            <p:strVal val="#ppt_y+#ppt_h*1.125000"/>
                                          </p:val>
                                        </p:tav>
                                        <p:tav tm="100000">
                                          <p:val>
                                            <p:strVal val="#ppt_y"/>
                                          </p:val>
                                        </p:tav>
                                      </p:tavLst>
                                    </p:anim>
                                    <p:animEffect transition="in" filter="wipe(up)">
                                      <p:cBhvr>
                                        <p:cTn id="16" dur="500"/>
                                        <p:tgtEl>
                                          <p:spTgt spid="8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500"/>
                                        <p:tgtEl>
                                          <p:spTgt spid="91"/>
                                        </p:tgtEl>
                                        <p:attrNameLst>
                                          <p:attrName>ppt_y</p:attrName>
                                        </p:attrNameLst>
                                      </p:cBhvr>
                                      <p:tavLst>
                                        <p:tav tm="0">
                                          <p:val>
                                            <p:strVal val="#ppt_y+#ppt_h*1.125000"/>
                                          </p:val>
                                        </p:tav>
                                        <p:tav tm="100000">
                                          <p:val>
                                            <p:strVal val="#ppt_y"/>
                                          </p:val>
                                        </p:tav>
                                      </p:tavLst>
                                    </p:anim>
                                    <p:animEffect transition="in" filter="wipe(up)">
                                      <p:cBhvr>
                                        <p:cTn id="20" dur="500"/>
                                        <p:tgtEl>
                                          <p:spTgt spid="91"/>
                                        </p:tgtEl>
                                      </p:cBhvr>
                                    </p:animEffect>
                                  </p:childTnLst>
                                </p:cTn>
                              </p:par>
                              <p:par>
                                <p:cTn id="21" presetID="12" presetClass="entr" presetSubtype="4"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anim calcmode="lin" valueType="num">
                                      <p:cBhvr additive="base">
                                        <p:cTn id="23" dur="500"/>
                                        <p:tgtEl>
                                          <p:spTgt spid="92"/>
                                        </p:tgtEl>
                                        <p:attrNameLst>
                                          <p:attrName>ppt_y</p:attrName>
                                        </p:attrNameLst>
                                      </p:cBhvr>
                                      <p:tavLst>
                                        <p:tav tm="0">
                                          <p:val>
                                            <p:strVal val="#ppt_y+#ppt_h*1.125000"/>
                                          </p:val>
                                        </p:tav>
                                        <p:tav tm="100000">
                                          <p:val>
                                            <p:strVal val="#ppt_y"/>
                                          </p:val>
                                        </p:tav>
                                      </p:tavLst>
                                    </p:anim>
                                    <p:animEffect transition="in" filter="wipe(up)">
                                      <p:cBhvr>
                                        <p:cTn id="24" dur="500"/>
                                        <p:tgtEl>
                                          <p:spTgt spid="9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p:tgtEl>
                                          <p:spTgt spid="57"/>
                                        </p:tgtEl>
                                        <p:attrNameLst>
                                          <p:attrName>ppt_y</p:attrName>
                                        </p:attrNameLst>
                                      </p:cBhvr>
                                      <p:tavLst>
                                        <p:tav tm="0">
                                          <p:val>
                                            <p:strVal val="#ppt_y+#ppt_h*1.125000"/>
                                          </p:val>
                                        </p:tav>
                                        <p:tav tm="100000">
                                          <p:val>
                                            <p:strVal val="#ppt_y"/>
                                          </p:val>
                                        </p:tav>
                                      </p:tavLst>
                                    </p:anim>
                                    <p:animEffect transition="in" filter="wipe(up)">
                                      <p:cBhvr>
                                        <p:cTn id="28" dur="50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fade">
                                      <p:cBhvr>
                                        <p:cTn id="40" dur="500"/>
                                        <p:tgtEl>
                                          <p:spTgt spid="8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fade">
                                      <p:cBhvr>
                                        <p:cTn id="43" dur="500"/>
                                        <p:tgtEl>
                                          <p:spTgt spid="8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96"/>
                                        </p:tgtEl>
                                        <p:attrNameLst>
                                          <p:attrName>style.visibility</p:attrName>
                                        </p:attrNameLst>
                                      </p:cBhvr>
                                      <p:to>
                                        <p:strVal val="visible"/>
                                      </p:to>
                                    </p:set>
                                    <p:anim calcmode="lin" valueType="num">
                                      <p:cBhvr>
                                        <p:cTn id="49" dur="500" fill="hold"/>
                                        <p:tgtEl>
                                          <p:spTgt spid="96"/>
                                        </p:tgtEl>
                                        <p:attrNameLst>
                                          <p:attrName>ppt_w</p:attrName>
                                        </p:attrNameLst>
                                      </p:cBhvr>
                                      <p:tavLst>
                                        <p:tav tm="0">
                                          <p:val>
                                            <p:fltVal val="0"/>
                                          </p:val>
                                        </p:tav>
                                        <p:tav tm="100000">
                                          <p:val>
                                            <p:strVal val="#ppt_w"/>
                                          </p:val>
                                        </p:tav>
                                      </p:tavLst>
                                    </p:anim>
                                    <p:anim calcmode="lin" valueType="num">
                                      <p:cBhvr>
                                        <p:cTn id="50" dur="500" fill="hold"/>
                                        <p:tgtEl>
                                          <p:spTgt spid="96"/>
                                        </p:tgtEl>
                                        <p:attrNameLst>
                                          <p:attrName>ppt_h</p:attrName>
                                        </p:attrNameLst>
                                      </p:cBhvr>
                                      <p:tavLst>
                                        <p:tav tm="0">
                                          <p:val>
                                            <p:fltVal val="0"/>
                                          </p:val>
                                        </p:tav>
                                        <p:tav tm="100000">
                                          <p:val>
                                            <p:strVal val="#ppt_h"/>
                                          </p:val>
                                        </p:tav>
                                      </p:tavLst>
                                    </p:anim>
                                    <p:animEffect transition="in" filter="fade">
                                      <p:cBhvr>
                                        <p:cTn id="51" dur="500"/>
                                        <p:tgtEl>
                                          <p:spTgt spid="9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97"/>
                                        </p:tgtEl>
                                        <p:attrNameLst>
                                          <p:attrName>style.visibility</p:attrName>
                                        </p:attrNameLst>
                                      </p:cBhvr>
                                      <p:to>
                                        <p:strVal val="visible"/>
                                      </p:to>
                                    </p:set>
                                    <p:anim calcmode="lin" valueType="num">
                                      <p:cBhvr>
                                        <p:cTn id="54" dur="500" fill="hold"/>
                                        <p:tgtEl>
                                          <p:spTgt spid="97"/>
                                        </p:tgtEl>
                                        <p:attrNameLst>
                                          <p:attrName>ppt_w</p:attrName>
                                        </p:attrNameLst>
                                      </p:cBhvr>
                                      <p:tavLst>
                                        <p:tav tm="0">
                                          <p:val>
                                            <p:fltVal val="0"/>
                                          </p:val>
                                        </p:tav>
                                        <p:tav tm="100000">
                                          <p:val>
                                            <p:strVal val="#ppt_w"/>
                                          </p:val>
                                        </p:tav>
                                      </p:tavLst>
                                    </p:anim>
                                    <p:anim calcmode="lin" valueType="num">
                                      <p:cBhvr>
                                        <p:cTn id="55" dur="500" fill="hold"/>
                                        <p:tgtEl>
                                          <p:spTgt spid="97"/>
                                        </p:tgtEl>
                                        <p:attrNameLst>
                                          <p:attrName>ppt_h</p:attrName>
                                        </p:attrNameLst>
                                      </p:cBhvr>
                                      <p:tavLst>
                                        <p:tav tm="0">
                                          <p:val>
                                            <p:fltVal val="0"/>
                                          </p:val>
                                        </p:tav>
                                        <p:tav tm="100000">
                                          <p:val>
                                            <p:strVal val="#ppt_h"/>
                                          </p:val>
                                        </p:tav>
                                      </p:tavLst>
                                    </p:anim>
                                    <p:animEffect transition="in" filter="fade">
                                      <p:cBhvr>
                                        <p:cTn id="56" dur="500"/>
                                        <p:tgtEl>
                                          <p:spTgt spid="97"/>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p:tgtEl>
                                          <p:spTgt spid="52"/>
                                        </p:tgtEl>
                                        <p:attrNameLst>
                                          <p:attrName>ppt_y</p:attrName>
                                        </p:attrNameLst>
                                      </p:cBhvr>
                                      <p:tavLst>
                                        <p:tav tm="0">
                                          <p:val>
                                            <p:strVal val="#ppt_y+#ppt_h*1.125000"/>
                                          </p:val>
                                        </p:tav>
                                        <p:tav tm="100000">
                                          <p:val>
                                            <p:strVal val="#ppt_y"/>
                                          </p:val>
                                        </p:tav>
                                      </p:tavLst>
                                    </p:anim>
                                    <p:animEffect transition="in" filter="wipe(up)">
                                      <p:cBhvr>
                                        <p:cTn id="62" dur="500"/>
                                        <p:tgtEl>
                                          <p:spTgt spid="52"/>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anim calcmode="lin" valueType="num">
                                      <p:cBhvr additive="base">
                                        <p:cTn id="65" dur="500"/>
                                        <p:tgtEl>
                                          <p:spTgt spid="56"/>
                                        </p:tgtEl>
                                        <p:attrNameLst>
                                          <p:attrName>ppt_y</p:attrName>
                                        </p:attrNameLst>
                                      </p:cBhvr>
                                      <p:tavLst>
                                        <p:tav tm="0">
                                          <p:val>
                                            <p:strVal val="#ppt_y+#ppt_h*1.125000"/>
                                          </p:val>
                                        </p:tav>
                                        <p:tav tm="100000">
                                          <p:val>
                                            <p:strVal val="#ppt_y"/>
                                          </p:val>
                                        </p:tav>
                                      </p:tavLst>
                                    </p:anim>
                                    <p:animEffect transition="in" filter="wipe(up)">
                                      <p:cBhvr>
                                        <p:cTn id="66" dur="500"/>
                                        <p:tgtEl>
                                          <p:spTgt spid="56"/>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500"/>
                                        <p:tgtEl>
                                          <p:spTgt spid="55"/>
                                        </p:tgtEl>
                                        <p:attrNameLst>
                                          <p:attrName>ppt_y</p:attrName>
                                        </p:attrNameLst>
                                      </p:cBhvr>
                                      <p:tavLst>
                                        <p:tav tm="0">
                                          <p:val>
                                            <p:strVal val="#ppt_y+#ppt_h*1.125000"/>
                                          </p:val>
                                        </p:tav>
                                        <p:tav tm="100000">
                                          <p:val>
                                            <p:strVal val="#ppt_y"/>
                                          </p:val>
                                        </p:tav>
                                      </p:tavLst>
                                    </p:anim>
                                    <p:animEffect transition="in" filter="wipe(up)">
                                      <p:cBhvr>
                                        <p:cTn id="70" dur="500"/>
                                        <p:tgtEl>
                                          <p:spTgt spid="55"/>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86"/>
                                        </p:tgtEl>
                                        <p:attrNameLst>
                                          <p:attrName>style.visibility</p:attrName>
                                        </p:attrNameLst>
                                      </p:cBhvr>
                                      <p:to>
                                        <p:strVal val="visible"/>
                                      </p:to>
                                    </p:set>
                                    <p:anim calcmode="lin" valueType="num">
                                      <p:cBhvr additive="base">
                                        <p:cTn id="73" dur="500"/>
                                        <p:tgtEl>
                                          <p:spTgt spid="86"/>
                                        </p:tgtEl>
                                        <p:attrNameLst>
                                          <p:attrName>ppt_y</p:attrName>
                                        </p:attrNameLst>
                                      </p:cBhvr>
                                      <p:tavLst>
                                        <p:tav tm="0">
                                          <p:val>
                                            <p:strVal val="#ppt_y+#ppt_h*1.125000"/>
                                          </p:val>
                                        </p:tav>
                                        <p:tav tm="100000">
                                          <p:val>
                                            <p:strVal val="#ppt_y"/>
                                          </p:val>
                                        </p:tav>
                                      </p:tavLst>
                                    </p:anim>
                                    <p:animEffect transition="in" filter="wipe(up)">
                                      <p:cBhvr>
                                        <p:cTn id="74" dur="500"/>
                                        <p:tgtEl>
                                          <p:spTgt spid="86"/>
                                        </p:tgtEl>
                                      </p:cBhvr>
                                    </p:animEffect>
                                  </p:childTnLst>
                                </p:cTn>
                              </p:par>
                              <p:par>
                                <p:cTn id="75" presetID="12" presetClass="entr" presetSubtype="4" fill="hold" grpId="0" nodeType="withEffect">
                                  <p:stCondLst>
                                    <p:cond delay="0"/>
                                  </p:stCondLst>
                                  <p:childTnLst>
                                    <p:set>
                                      <p:cBhvr>
                                        <p:cTn id="76" dur="1" fill="hold">
                                          <p:stCondLst>
                                            <p:cond delay="0"/>
                                          </p:stCondLst>
                                        </p:cTn>
                                        <p:tgtEl>
                                          <p:spTgt spid="90"/>
                                        </p:tgtEl>
                                        <p:attrNameLst>
                                          <p:attrName>style.visibility</p:attrName>
                                        </p:attrNameLst>
                                      </p:cBhvr>
                                      <p:to>
                                        <p:strVal val="visible"/>
                                      </p:to>
                                    </p:set>
                                    <p:anim calcmode="lin" valueType="num">
                                      <p:cBhvr additive="base">
                                        <p:cTn id="77" dur="500"/>
                                        <p:tgtEl>
                                          <p:spTgt spid="90"/>
                                        </p:tgtEl>
                                        <p:attrNameLst>
                                          <p:attrName>ppt_y</p:attrName>
                                        </p:attrNameLst>
                                      </p:cBhvr>
                                      <p:tavLst>
                                        <p:tav tm="0">
                                          <p:val>
                                            <p:strVal val="#ppt_y+#ppt_h*1.125000"/>
                                          </p:val>
                                        </p:tav>
                                        <p:tav tm="100000">
                                          <p:val>
                                            <p:strVal val="#ppt_y"/>
                                          </p:val>
                                        </p:tav>
                                      </p:tavLst>
                                    </p:anim>
                                    <p:animEffect transition="in" filter="wipe(up)">
                                      <p:cBhvr>
                                        <p:cTn id="78" dur="500"/>
                                        <p:tgtEl>
                                          <p:spTgt spid="90"/>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anim calcmode="lin" valueType="num">
                                      <p:cBhvr additive="base">
                                        <p:cTn id="81" dur="500"/>
                                        <p:tgtEl>
                                          <p:spTgt spid="54"/>
                                        </p:tgtEl>
                                        <p:attrNameLst>
                                          <p:attrName>ppt_y</p:attrName>
                                        </p:attrNameLst>
                                      </p:cBhvr>
                                      <p:tavLst>
                                        <p:tav tm="0">
                                          <p:val>
                                            <p:strVal val="#ppt_y+#ppt_h*1.125000"/>
                                          </p:val>
                                        </p:tav>
                                        <p:tav tm="100000">
                                          <p:val>
                                            <p:strVal val="#ppt_y"/>
                                          </p:val>
                                        </p:tav>
                                      </p:tavLst>
                                    </p:anim>
                                    <p:animEffect transition="in" filter="wipe(up)">
                                      <p:cBhvr>
                                        <p:cTn id="8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52" grpId="0" animBg="1"/>
      <p:bldP spid="53" grpId="0" animBg="1"/>
      <p:bldP spid="54" grpId="0" animBg="1"/>
      <p:bldP spid="55" grpId="0" animBg="1"/>
      <p:bldP spid="56" grpId="0" animBg="1"/>
      <p:bldP spid="57" grpId="0" animBg="1"/>
      <p:bldP spid="58" grpId="0" animBg="1"/>
      <p:bldP spid="85" grpId="0"/>
      <p:bldP spid="86" grpId="0"/>
      <p:bldP spid="87" grpId="0"/>
      <p:bldP spid="88" grpId="0"/>
      <p:bldP spid="89" grpId="0"/>
      <p:bldP spid="90" grpId="0"/>
      <p:bldP spid="91" grpId="0"/>
      <p:bldP spid="96" grpId="0"/>
      <p:bldP spid="9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463438" y="-1016243"/>
            <a:ext cx="2475216" cy="4107485"/>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107485"/>
              <a:gd name="connsiteX1" fmla="*/ 1527963 w 2475216"/>
              <a:gd name="connsiteY1" fmla="*/ 89986 h 4107485"/>
              <a:gd name="connsiteX2" fmla="*/ 2469659 w 2475216"/>
              <a:gd name="connsiteY2" fmla="*/ 1563944 h 4107485"/>
              <a:gd name="connsiteX3" fmla="*/ 1104883 w 2475216"/>
              <a:gd name="connsiteY3" fmla="*/ 2614822 h 4107485"/>
              <a:gd name="connsiteX4" fmla="*/ 627211 w 2475216"/>
              <a:gd name="connsiteY4" fmla="*/ 3638404 h 4107485"/>
              <a:gd name="connsiteX5" fmla="*/ 190483 w 2475216"/>
              <a:gd name="connsiteY5" fmla="*/ 3870416 h 4107485"/>
              <a:gd name="connsiteX6" fmla="*/ 94948 w 2475216"/>
              <a:gd name="connsiteY6" fmla="*/ 567658 h 410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107485">
                <a:moveTo>
                  <a:pt x="94948" y="567658"/>
                </a:moveTo>
                <a:cubicBezTo>
                  <a:pt x="317861" y="-62414"/>
                  <a:pt x="1132178" y="-76062"/>
                  <a:pt x="1527963" y="89986"/>
                </a:cubicBezTo>
                <a:cubicBezTo>
                  <a:pt x="1923748" y="256034"/>
                  <a:pt x="2540172" y="1143138"/>
                  <a:pt x="2469659" y="1563944"/>
                </a:cubicBezTo>
                <a:cubicBezTo>
                  <a:pt x="2399146" y="1984750"/>
                  <a:pt x="1466549" y="2310023"/>
                  <a:pt x="1104883" y="2614822"/>
                </a:cubicBezTo>
                <a:cubicBezTo>
                  <a:pt x="743217" y="2919621"/>
                  <a:pt x="670429" y="3347252"/>
                  <a:pt x="627211" y="3638404"/>
                </a:cubicBezTo>
                <a:cubicBezTo>
                  <a:pt x="583993" y="3943204"/>
                  <a:pt x="281468" y="4386756"/>
                  <a:pt x="190483" y="3870416"/>
                </a:cubicBezTo>
                <a:cubicBezTo>
                  <a:pt x="99498" y="3354076"/>
                  <a:pt x="-127965" y="1197730"/>
                  <a:pt x="94948" y="567658"/>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椭圆 28"/>
          <p:cNvSpPr/>
          <p:nvPr/>
        </p:nvSpPr>
        <p:spPr>
          <a:xfrm rot="5112601">
            <a:off x="4953741" y="-113755"/>
            <a:ext cx="2418088" cy="2493890"/>
          </a:xfrm>
          <a:prstGeom prst="ellipse">
            <a:avLst/>
          </a:prstGeom>
          <a:gradFill flip="none" rotWithShape="1">
            <a:gsLst>
              <a:gs pos="16000">
                <a:srgbClr val="4D46EE"/>
              </a:gs>
              <a:gs pos="67000">
                <a:schemeClr val="bg1">
                  <a:alpha val="45000"/>
                </a:schemeClr>
              </a:gs>
              <a:gs pos="100000">
                <a:schemeClr val="bg1">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PA_库_矩形 32"/>
          <p:cNvSpPr/>
          <p:nvPr>
            <p:custDataLst>
              <p:tags r:id="rId1"/>
            </p:custDataLst>
          </p:nvPr>
        </p:nvSpPr>
        <p:spPr>
          <a:xfrm>
            <a:off x="5693257" y="2340168"/>
            <a:ext cx="774571" cy="1862048"/>
          </a:xfrm>
          <a:prstGeom prst="rect">
            <a:avLst/>
          </a:prstGeom>
        </p:spPr>
        <p:txBody>
          <a:bodyPr wrap="none">
            <a:spAutoFit/>
          </a:bodyPr>
          <a:lstStyle/>
          <a:p>
            <a:pPr algn="ctr"/>
            <a:r>
              <a:rPr lang="en-US" altLang="zh-CN" sz="11500" dirty="0">
                <a:solidFill>
                  <a:srgbClr val="4D46EE"/>
                </a:solidFill>
                <a:latin typeface="造字工房朗宋（非商用）常规体" pitchFamily="2" charset="-122"/>
                <a:ea typeface="造字工房朗宋（非商用）常规体" pitchFamily="2" charset="-122"/>
              </a:rPr>
              <a:t>2</a:t>
            </a:r>
            <a:endParaRPr lang="zh-CN" altLang="en-US" sz="11500" dirty="0">
              <a:solidFill>
                <a:srgbClr val="4D46EE"/>
              </a:solidFill>
              <a:latin typeface="造字工房朗宋（非商用）常规体" pitchFamily="2" charset="-122"/>
              <a:ea typeface="造字工房朗宋（非商用）常规体" pitchFamily="2" charset="-122"/>
            </a:endParaRPr>
          </a:p>
        </p:txBody>
      </p:sp>
      <p:sp>
        <p:nvSpPr>
          <p:cNvPr id="34" name="PA_库_矩形 33"/>
          <p:cNvSpPr/>
          <p:nvPr>
            <p:custDataLst>
              <p:tags r:id="rId2"/>
            </p:custDataLst>
          </p:nvPr>
        </p:nvSpPr>
        <p:spPr>
          <a:xfrm>
            <a:off x="5472042" y="3971383"/>
            <a:ext cx="1217001" cy="461665"/>
          </a:xfrm>
          <a:prstGeom prst="rect">
            <a:avLst/>
          </a:prstGeom>
        </p:spPr>
        <p:txBody>
          <a:bodyPr wrap="none">
            <a:spAutoFit/>
          </a:bodyPr>
          <a:lstStyle/>
          <a:p>
            <a:pPr algn="ctr"/>
            <a:r>
              <a:rPr lang="zh-CN" altLang="en-US" sz="2400" dirty="0">
                <a:latin typeface="造字工房朗宋（非商用）常规体" pitchFamily="2" charset="-122"/>
                <a:ea typeface="造字工房朗宋（非商用）常规体" pitchFamily="2" charset="-122"/>
              </a:rPr>
              <a:t>Team growth</a:t>
            </a:r>
          </a:p>
        </p:txBody>
      </p:sp>
      <p:sp>
        <p:nvSpPr>
          <p:cNvPr id="35" name="PA_库_文本框 34"/>
          <p:cNvSpPr txBox="1"/>
          <p:nvPr>
            <p:custDataLst>
              <p:tags r:id="rId3"/>
            </p:custDataLst>
          </p:nvPr>
        </p:nvSpPr>
        <p:spPr>
          <a:xfrm>
            <a:off x="4744767" y="4448436"/>
            <a:ext cx="2671550" cy="1384995"/>
          </a:xfrm>
          <a:prstGeom prst="rect">
            <a:avLst/>
          </a:prstGeom>
          <a:noFill/>
        </p:spPr>
        <p:txBody>
          <a:bodyPr wrap="square" rtlCol="0">
            <a:spAutoFit/>
          </a:bodyPr>
          <a:lstStyle/>
          <a:p>
            <a:pPr algn="ctr"/>
            <a:r>
              <a:rPr lang="en-US" altLang="zh-CN" sz="1400" dirty="0">
                <a:solidFill>
                  <a:schemeClr val="tx1">
                    <a:lumMod val="65000"/>
                    <a:lumOff val="35000"/>
                  </a:schemeClr>
                </a:solidFill>
                <a:latin typeface="造字工房朗宋（非商用）常规体" pitchFamily="2" charset="-122"/>
                <a:ea typeface="造字工房朗宋（非商用）常规体" pitchFamily="2" charset="-122"/>
              </a:rPr>
              <a:t>olive-creative-powerpoint-templateolive-creative-powerpoint-templateolive-creative-creative-power-point-creative-creative-powe rpoint-template</a:t>
            </a:r>
            <a:endParaRPr lang="zh-CN" altLang="en-US" sz="1400" dirty="0">
              <a:solidFill>
                <a:schemeClr val="tx1">
                  <a:lumMod val="65000"/>
                  <a:lumOff val="35000"/>
                </a:schemeClr>
              </a:solidFill>
              <a:latin typeface="造字工房朗宋（非商用）常规体" pitchFamily="2" charset="-122"/>
              <a:ea typeface="造字工房朗宋（非商用）常规体" pitchFamily="2" charset="-122"/>
            </a:endParaRPr>
          </a:p>
          <a:p>
            <a:pPr algn="ctr"/>
            <a:endParaRPr lang="zh-CN" altLang="en-US" sz="1400" dirty="0">
              <a:solidFill>
                <a:schemeClr val="tx1">
                  <a:lumMod val="65000"/>
                  <a:lumOff val="35000"/>
                </a:schemeClr>
              </a:solidFill>
              <a:latin typeface="造字工房朗宋（非商用）常规体" pitchFamily="2" charset="-122"/>
              <a:ea typeface="造字工房朗宋（非商用）常规体" pitchFamily="2" charset="-122"/>
            </a:endParaRPr>
          </a:p>
        </p:txBody>
      </p:sp>
      <p:sp>
        <p:nvSpPr>
          <p:cNvPr id="36" name="PA_库_矩形 35"/>
          <p:cNvSpPr/>
          <p:nvPr>
            <p:custDataLst>
              <p:tags r:id="rId4"/>
            </p:custDataLst>
          </p:nvPr>
        </p:nvSpPr>
        <p:spPr>
          <a:xfrm>
            <a:off x="9129226" y="2340168"/>
            <a:ext cx="774571" cy="1862048"/>
          </a:xfrm>
          <a:prstGeom prst="rect">
            <a:avLst/>
          </a:prstGeom>
        </p:spPr>
        <p:txBody>
          <a:bodyPr wrap="none">
            <a:spAutoFit/>
          </a:bodyPr>
          <a:lstStyle/>
          <a:p>
            <a:pPr algn="ctr"/>
            <a:r>
              <a:rPr lang="en-US" altLang="zh-CN" sz="11500" dirty="0">
                <a:solidFill>
                  <a:srgbClr val="4D46EE"/>
                </a:solidFill>
                <a:latin typeface="造字工房朗宋（非商用）常规体" pitchFamily="2" charset="-122"/>
                <a:ea typeface="造字工房朗宋（非商用）常规体" pitchFamily="2" charset="-122"/>
              </a:rPr>
              <a:t>3</a:t>
            </a:r>
            <a:endParaRPr lang="zh-CN" altLang="en-US" sz="11500" dirty="0">
              <a:solidFill>
                <a:srgbClr val="4D46EE"/>
              </a:solidFill>
              <a:latin typeface="造字工房朗宋（非商用）常规体" pitchFamily="2" charset="-122"/>
              <a:ea typeface="造字工房朗宋（非商用）常规体" pitchFamily="2" charset="-122"/>
            </a:endParaRPr>
          </a:p>
        </p:txBody>
      </p:sp>
      <p:sp>
        <p:nvSpPr>
          <p:cNvPr id="37" name="PA_库_矩形 36"/>
          <p:cNvSpPr/>
          <p:nvPr>
            <p:custDataLst>
              <p:tags r:id="rId5"/>
            </p:custDataLst>
          </p:nvPr>
        </p:nvSpPr>
        <p:spPr>
          <a:xfrm>
            <a:off x="8908011" y="3971383"/>
            <a:ext cx="1217001" cy="461665"/>
          </a:xfrm>
          <a:prstGeom prst="rect">
            <a:avLst/>
          </a:prstGeom>
        </p:spPr>
        <p:txBody>
          <a:bodyPr wrap="none">
            <a:spAutoFit/>
          </a:bodyPr>
          <a:lstStyle/>
          <a:p>
            <a:pPr algn="ctr"/>
            <a:r>
              <a:rPr lang="zh-CN" altLang="en-US" sz="2400" dirty="0">
                <a:latin typeface="造字工房朗宋（非商用）常规体" pitchFamily="2" charset="-122"/>
                <a:ea typeface="造字工房朗宋（非商用）常规体" pitchFamily="2" charset="-122"/>
              </a:rPr>
              <a:t>Build a team</a:t>
            </a:r>
          </a:p>
        </p:txBody>
      </p:sp>
      <p:sp>
        <p:nvSpPr>
          <p:cNvPr id="38" name="PA_库_文本框 37"/>
          <p:cNvSpPr txBox="1"/>
          <p:nvPr>
            <p:custDataLst>
              <p:tags r:id="rId6"/>
            </p:custDataLst>
          </p:nvPr>
        </p:nvSpPr>
        <p:spPr>
          <a:xfrm>
            <a:off x="8180736" y="4448436"/>
            <a:ext cx="2671550" cy="1384995"/>
          </a:xfrm>
          <a:prstGeom prst="rect">
            <a:avLst/>
          </a:prstGeom>
          <a:noFill/>
        </p:spPr>
        <p:txBody>
          <a:bodyPr wrap="square" rtlCol="0">
            <a:spAutoFit/>
          </a:bodyPr>
          <a:lstStyle/>
          <a:p>
            <a:pPr algn="ctr"/>
            <a:r>
              <a:rPr lang="en-US" altLang="zh-CN" sz="1400" dirty="0">
                <a:solidFill>
                  <a:schemeClr val="tx1">
                    <a:lumMod val="65000"/>
                    <a:lumOff val="35000"/>
                  </a:schemeClr>
                </a:solidFill>
                <a:latin typeface="造字工房朗宋（非商用）常规体" pitchFamily="2" charset="-122"/>
                <a:ea typeface="造字工房朗宋（非商用）常规体" pitchFamily="2" charset="-122"/>
              </a:rPr>
              <a:t>olive-creative-powerpoint-templateolive-creative-powerpoint-templateolive-creative-creative-power-point-creative-creative-powe rpoint-template</a:t>
            </a:r>
            <a:endParaRPr lang="zh-CN" altLang="en-US" sz="1400" dirty="0">
              <a:solidFill>
                <a:schemeClr val="tx1">
                  <a:lumMod val="65000"/>
                  <a:lumOff val="35000"/>
                </a:schemeClr>
              </a:solidFill>
              <a:latin typeface="造字工房朗宋（非商用）常规体" pitchFamily="2" charset="-122"/>
              <a:ea typeface="造字工房朗宋（非商用）常规体" pitchFamily="2" charset="-122"/>
            </a:endParaRPr>
          </a:p>
          <a:p>
            <a:pPr algn="ctr"/>
            <a:endParaRPr lang="zh-CN" altLang="en-US" sz="1400" dirty="0">
              <a:solidFill>
                <a:schemeClr val="tx1">
                  <a:lumMod val="65000"/>
                  <a:lumOff val="35000"/>
                </a:schemeClr>
              </a:solidFill>
              <a:latin typeface="造字工房朗宋（非商用）常规体" pitchFamily="2" charset="-122"/>
              <a:ea typeface="造字工房朗宋（非商用）常规体" pitchFamily="2" charset="-122"/>
            </a:endParaRPr>
          </a:p>
        </p:txBody>
      </p:sp>
      <p:sp>
        <p:nvSpPr>
          <p:cNvPr id="39" name="文本框 38"/>
          <p:cNvSpPr txBox="1"/>
          <p:nvPr/>
        </p:nvSpPr>
        <p:spPr>
          <a:xfrm>
            <a:off x="4966474" y="983075"/>
            <a:ext cx="2449325" cy="707886"/>
          </a:xfrm>
          <a:prstGeom prst="rect">
            <a:avLst/>
          </a:prstGeom>
          <a:noFill/>
        </p:spPr>
        <p:txBody>
          <a:bodyPr wrap="none" rtlCol="0">
            <a:spAutoFit/>
          </a:bodyPr>
          <a:lstStyle/>
          <a:p>
            <a:r>
              <a:rPr lang="zh-CN" altLang="en-US" sz="4000" dirty="0">
                <a:latin typeface="造字工房朗宋（非商用）常规体" pitchFamily="2" charset="-122"/>
                <a:ea typeface="造字工房朗宋（非商用）常规体" pitchFamily="2" charset="-122"/>
              </a:rPr>
              <a:t>Directory</a:t>
            </a:r>
          </a:p>
        </p:txBody>
      </p:sp>
      <p:sp>
        <p:nvSpPr>
          <p:cNvPr id="18" name="任意多边形 17"/>
          <p:cNvSpPr/>
          <p:nvPr/>
        </p:nvSpPr>
        <p:spPr>
          <a:xfrm>
            <a:off x="-221827" y="345907"/>
            <a:ext cx="4745694" cy="8173095"/>
          </a:xfrm>
          <a:custGeom>
            <a:avLst/>
            <a:gdLst>
              <a:gd name="connsiteX0" fmla="*/ 209773 w 4791476"/>
              <a:gd name="connsiteY0" fmla="*/ 536859 h 8086871"/>
              <a:gd name="connsiteX1" fmla="*/ 1178764 w 4791476"/>
              <a:gd name="connsiteY1" fmla="*/ 591450 h 8086871"/>
              <a:gd name="connsiteX2" fmla="*/ 2584483 w 4791476"/>
              <a:gd name="connsiteY2" fmla="*/ 2079056 h 8086871"/>
              <a:gd name="connsiteX3" fmla="*/ 4727182 w 4791476"/>
              <a:gd name="connsiteY3" fmla="*/ 3443832 h 8086871"/>
              <a:gd name="connsiteX4" fmla="*/ 4113033 w 4791476"/>
              <a:gd name="connsiteY4" fmla="*/ 5354519 h 8086871"/>
              <a:gd name="connsiteX5" fmla="*/ 2898382 w 4791476"/>
              <a:gd name="connsiteY5" fmla="*/ 6746590 h 8086871"/>
              <a:gd name="connsiteX6" fmla="*/ 1096877 w 4791476"/>
              <a:gd name="connsiteY6" fmla="*/ 7947593 h 8086871"/>
              <a:gd name="connsiteX7" fmla="*/ 73295 w 4791476"/>
              <a:gd name="connsiteY7" fmla="*/ 7224262 h 8086871"/>
              <a:gd name="connsiteX8" fmla="*/ 209773 w 4791476"/>
              <a:gd name="connsiteY8" fmla="*/ 536859 h 8086871"/>
              <a:gd name="connsiteX0" fmla="*/ 167236 w 4748939"/>
              <a:gd name="connsiteY0" fmla="*/ 621398 h 8171410"/>
              <a:gd name="connsiteX1" fmla="*/ 1136227 w 4748939"/>
              <a:gd name="connsiteY1" fmla="*/ 675989 h 8171410"/>
              <a:gd name="connsiteX2" fmla="*/ 2541946 w 4748939"/>
              <a:gd name="connsiteY2" fmla="*/ 2163595 h 8171410"/>
              <a:gd name="connsiteX3" fmla="*/ 4684645 w 4748939"/>
              <a:gd name="connsiteY3" fmla="*/ 3528371 h 8171410"/>
              <a:gd name="connsiteX4" fmla="*/ 4070496 w 4748939"/>
              <a:gd name="connsiteY4" fmla="*/ 5439058 h 8171410"/>
              <a:gd name="connsiteX5" fmla="*/ 2855845 w 4748939"/>
              <a:gd name="connsiteY5" fmla="*/ 6831129 h 8171410"/>
              <a:gd name="connsiteX6" fmla="*/ 1054340 w 4748939"/>
              <a:gd name="connsiteY6" fmla="*/ 8032132 h 8171410"/>
              <a:gd name="connsiteX7" fmla="*/ 30758 w 4748939"/>
              <a:gd name="connsiteY7" fmla="*/ 7308801 h 8171410"/>
              <a:gd name="connsiteX8" fmla="*/ 167236 w 4748939"/>
              <a:gd name="connsiteY8" fmla="*/ 621398 h 8171410"/>
              <a:gd name="connsiteX0" fmla="*/ 167236 w 4748939"/>
              <a:gd name="connsiteY0" fmla="*/ 659878 h 8209890"/>
              <a:gd name="connsiteX1" fmla="*/ 1136227 w 4748939"/>
              <a:gd name="connsiteY1" fmla="*/ 714469 h 8209890"/>
              <a:gd name="connsiteX2" fmla="*/ 2541946 w 4748939"/>
              <a:gd name="connsiteY2" fmla="*/ 2202075 h 8209890"/>
              <a:gd name="connsiteX3" fmla="*/ 4684645 w 4748939"/>
              <a:gd name="connsiteY3" fmla="*/ 3566851 h 8209890"/>
              <a:gd name="connsiteX4" fmla="*/ 4070496 w 4748939"/>
              <a:gd name="connsiteY4" fmla="*/ 5477538 h 8209890"/>
              <a:gd name="connsiteX5" fmla="*/ 2855845 w 4748939"/>
              <a:gd name="connsiteY5" fmla="*/ 6869609 h 8209890"/>
              <a:gd name="connsiteX6" fmla="*/ 1054340 w 4748939"/>
              <a:gd name="connsiteY6" fmla="*/ 8070612 h 8209890"/>
              <a:gd name="connsiteX7" fmla="*/ 30758 w 4748939"/>
              <a:gd name="connsiteY7" fmla="*/ 7347281 h 8209890"/>
              <a:gd name="connsiteX8" fmla="*/ 167236 w 4748939"/>
              <a:gd name="connsiteY8" fmla="*/ 659878 h 8209890"/>
              <a:gd name="connsiteX0" fmla="*/ 167236 w 4748939"/>
              <a:gd name="connsiteY0" fmla="*/ 659878 h 8209890"/>
              <a:gd name="connsiteX1" fmla="*/ 1136227 w 4748939"/>
              <a:gd name="connsiteY1" fmla="*/ 714469 h 8209890"/>
              <a:gd name="connsiteX2" fmla="*/ 2541946 w 4748939"/>
              <a:gd name="connsiteY2" fmla="*/ 2202075 h 8209890"/>
              <a:gd name="connsiteX3" fmla="*/ 4684645 w 4748939"/>
              <a:gd name="connsiteY3" fmla="*/ 3566851 h 8209890"/>
              <a:gd name="connsiteX4" fmla="*/ 4070496 w 4748939"/>
              <a:gd name="connsiteY4" fmla="*/ 5477538 h 8209890"/>
              <a:gd name="connsiteX5" fmla="*/ 2855845 w 4748939"/>
              <a:gd name="connsiteY5" fmla="*/ 6869609 h 8209890"/>
              <a:gd name="connsiteX6" fmla="*/ 1054340 w 4748939"/>
              <a:gd name="connsiteY6" fmla="*/ 8070612 h 8209890"/>
              <a:gd name="connsiteX7" fmla="*/ 30758 w 4748939"/>
              <a:gd name="connsiteY7" fmla="*/ 7347281 h 8209890"/>
              <a:gd name="connsiteX8" fmla="*/ 167236 w 4748939"/>
              <a:gd name="connsiteY8" fmla="*/ 659878 h 8209890"/>
              <a:gd name="connsiteX0" fmla="*/ 167236 w 4748939"/>
              <a:gd name="connsiteY0" fmla="*/ 678374 h 8228386"/>
              <a:gd name="connsiteX1" fmla="*/ 1136227 w 4748939"/>
              <a:gd name="connsiteY1" fmla="*/ 732965 h 8228386"/>
              <a:gd name="connsiteX2" fmla="*/ 2541946 w 4748939"/>
              <a:gd name="connsiteY2" fmla="*/ 2220571 h 8228386"/>
              <a:gd name="connsiteX3" fmla="*/ 4684645 w 4748939"/>
              <a:gd name="connsiteY3" fmla="*/ 3585347 h 8228386"/>
              <a:gd name="connsiteX4" fmla="*/ 4070496 w 4748939"/>
              <a:gd name="connsiteY4" fmla="*/ 5496034 h 8228386"/>
              <a:gd name="connsiteX5" fmla="*/ 2855845 w 4748939"/>
              <a:gd name="connsiteY5" fmla="*/ 6888105 h 8228386"/>
              <a:gd name="connsiteX6" fmla="*/ 1054340 w 4748939"/>
              <a:gd name="connsiteY6" fmla="*/ 8089108 h 8228386"/>
              <a:gd name="connsiteX7" fmla="*/ 30758 w 4748939"/>
              <a:gd name="connsiteY7" fmla="*/ 7365777 h 8228386"/>
              <a:gd name="connsiteX8" fmla="*/ 167236 w 4748939"/>
              <a:gd name="connsiteY8" fmla="*/ 678374 h 8228386"/>
              <a:gd name="connsiteX0" fmla="*/ 167236 w 4748939"/>
              <a:gd name="connsiteY0" fmla="*/ 713237 h 8263249"/>
              <a:gd name="connsiteX1" fmla="*/ 1136227 w 4748939"/>
              <a:gd name="connsiteY1" fmla="*/ 767828 h 8263249"/>
              <a:gd name="connsiteX2" fmla="*/ 2541946 w 4748939"/>
              <a:gd name="connsiteY2" fmla="*/ 2255434 h 8263249"/>
              <a:gd name="connsiteX3" fmla="*/ 4684645 w 4748939"/>
              <a:gd name="connsiteY3" fmla="*/ 3620210 h 8263249"/>
              <a:gd name="connsiteX4" fmla="*/ 4070496 w 4748939"/>
              <a:gd name="connsiteY4" fmla="*/ 5530897 h 8263249"/>
              <a:gd name="connsiteX5" fmla="*/ 2855845 w 4748939"/>
              <a:gd name="connsiteY5" fmla="*/ 6922968 h 8263249"/>
              <a:gd name="connsiteX6" fmla="*/ 1054340 w 4748939"/>
              <a:gd name="connsiteY6" fmla="*/ 8123971 h 8263249"/>
              <a:gd name="connsiteX7" fmla="*/ 30758 w 4748939"/>
              <a:gd name="connsiteY7" fmla="*/ 7400640 h 8263249"/>
              <a:gd name="connsiteX8" fmla="*/ 167236 w 4748939"/>
              <a:gd name="connsiteY8" fmla="*/ 713237 h 8263249"/>
              <a:gd name="connsiteX0" fmla="*/ 167236 w 4745694"/>
              <a:gd name="connsiteY0" fmla="*/ 623083 h 8173095"/>
              <a:gd name="connsiteX1" fmla="*/ 1136227 w 4745694"/>
              <a:gd name="connsiteY1" fmla="*/ 677674 h 8173095"/>
              <a:gd name="connsiteX2" fmla="*/ 2596537 w 4745694"/>
              <a:gd name="connsiteY2" fmla="*/ 2206223 h 8173095"/>
              <a:gd name="connsiteX3" fmla="*/ 4684645 w 4745694"/>
              <a:gd name="connsiteY3" fmla="*/ 3530056 h 8173095"/>
              <a:gd name="connsiteX4" fmla="*/ 4070496 w 4745694"/>
              <a:gd name="connsiteY4" fmla="*/ 5440743 h 8173095"/>
              <a:gd name="connsiteX5" fmla="*/ 2855845 w 4745694"/>
              <a:gd name="connsiteY5" fmla="*/ 6832814 h 8173095"/>
              <a:gd name="connsiteX6" fmla="*/ 1054340 w 4745694"/>
              <a:gd name="connsiteY6" fmla="*/ 8033817 h 8173095"/>
              <a:gd name="connsiteX7" fmla="*/ 30758 w 4745694"/>
              <a:gd name="connsiteY7" fmla="*/ 7310486 h 8173095"/>
              <a:gd name="connsiteX8" fmla="*/ 167236 w 4745694"/>
              <a:gd name="connsiteY8" fmla="*/ 623083 h 817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5694" h="8173095">
                <a:moveTo>
                  <a:pt x="167236" y="623083"/>
                </a:moveTo>
                <a:cubicBezTo>
                  <a:pt x="-17008" y="-673454"/>
                  <a:pt x="731344" y="413817"/>
                  <a:pt x="1136227" y="677674"/>
                </a:cubicBezTo>
                <a:cubicBezTo>
                  <a:pt x="1541111" y="941531"/>
                  <a:pt x="2005134" y="1730826"/>
                  <a:pt x="2596537" y="2206223"/>
                </a:cubicBezTo>
                <a:cubicBezTo>
                  <a:pt x="3187940" y="2681620"/>
                  <a:pt x="4438985" y="2990969"/>
                  <a:pt x="4684645" y="3530056"/>
                </a:cubicBezTo>
                <a:cubicBezTo>
                  <a:pt x="4930305" y="4069143"/>
                  <a:pt x="4375296" y="4890283"/>
                  <a:pt x="4070496" y="5440743"/>
                </a:cubicBezTo>
                <a:cubicBezTo>
                  <a:pt x="3765696" y="5991203"/>
                  <a:pt x="3358538" y="6400635"/>
                  <a:pt x="2855845" y="6832814"/>
                </a:cubicBezTo>
                <a:cubicBezTo>
                  <a:pt x="2353152" y="7264993"/>
                  <a:pt x="1525188" y="7954205"/>
                  <a:pt x="1054340" y="8033817"/>
                </a:cubicBezTo>
                <a:cubicBezTo>
                  <a:pt x="583492" y="8113429"/>
                  <a:pt x="183158" y="8550158"/>
                  <a:pt x="30758" y="7310486"/>
                </a:cubicBezTo>
                <a:cubicBezTo>
                  <a:pt x="-121642" y="6070815"/>
                  <a:pt x="351480" y="1919620"/>
                  <a:pt x="167236" y="623083"/>
                </a:cubicBezTo>
                <a:close/>
              </a:path>
            </a:pathLst>
          </a:custGeom>
          <a:gradFill flip="none" rotWithShape="1">
            <a:gsLst>
              <a:gs pos="16000">
                <a:srgbClr val="4D46EE"/>
              </a:gs>
              <a:gs pos="67000">
                <a:schemeClr val="bg1">
                  <a:alpha val="45000"/>
                </a:schemeClr>
              </a:gs>
              <a:gs pos="100000">
                <a:schemeClr val="bg1">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PA_库_矩形 29"/>
          <p:cNvSpPr/>
          <p:nvPr>
            <p:custDataLst>
              <p:tags r:id="rId7"/>
            </p:custDataLst>
          </p:nvPr>
        </p:nvSpPr>
        <p:spPr>
          <a:xfrm>
            <a:off x="2343973" y="2340168"/>
            <a:ext cx="774571" cy="1862048"/>
          </a:xfrm>
          <a:prstGeom prst="rect">
            <a:avLst/>
          </a:prstGeom>
        </p:spPr>
        <p:txBody>
          <a:bodyPr wrap="none">
            <a:spAutoFit/>
          </a:bodyPr>
          <a:lstStyle/>
          <a:p>
            <a:pPr algn="ctr"/>
            <a:r>
              <a:rPr lang="en-US" altLang="zh-CN" sz="11500" dirty="0">
                <a:solidFill>
                  <a:srgbClr val="4D46EE"/>
                </a:solidFill>
                <a:latin typeface="造字工房朗宋（非商用）常规体" pitchFamily="2" charset="-122"/>
                <a:ea typeface="造字工房朗宋（非商用）常规体" pitchFamily="2" charset="-122"/>
              </a:rPr>
              <a:t>1</a:t>
            </a:r>
            <a:endParaRPr lang="zh-CN" altLang="en-US" sz="11500" dirty="0">
              <a:solidFill>
                <a:srgbClr val="4D46EE"/>
              </a:solidFill>
              <a:latin typeface="造字工房朗宋（非商用）常规体" pitchFamily="2" charset="-122"/>
              <a:ea typeface="造字工房朗宋（非商用）常规体" pitchFamily="2" charset="-122"/>
            </a:endParaRPr>
          </a:p>
        </p:txBody>
      </p:sp>
      <p:sp>
        <p:nvSpPr>
          <p:cNvPr id="31" name="PA_库_矩形 30"/>
          <p:cNvSpPr/>
          <p:nvPr>
            <p:custDataLst>
              <p:tags r:id="rId8"/>
            </p:custDataLst>
          </p:nvPr>
        </p:nvSpPr>
        <p:spPr>
          <a:xfrm>
            <a:off x="2122758" y="3971383"/>
            <a:ext cx="1217001" cy="461665"/>
          </a:xfrm>
          <a:prstGeom prst="rect">
            <a:avLst/>
          </a:prstGeom>
        </p:spPr>
        <p:txBody>
          <a:bodyPr wrap="none">
            <a:spAutoFit/>
          </a:bodyPr>
          <a:lstStyle/>
          <a:p>
            <a:pPr algn="ctr"/>
            <a:r>
              <a:rPr lang="zh-CN" altLang="en-US" sz="2400" dirty="0">
                <a:solidFill>
                  <a:schemeClr val="bg1"/>
                </a:solidFill>
                <a:latin typeface="造字工房朗宋（非商用）常规体" pitchFamily="2" charset="-122"/>
                <a:ea typeface="造字工房朗宋（非商用）常规体" pitchFamily="2" charset="-122"/>
              </a:rPr>
              <a:t>Team building</a:t>
            </a:r>
          </a:p>
        </p:txBody>
      </p:sp>
      <p:sp>
        <p:nvSpPr>
          <p:cNvPr id="32" name="PA_库_文本框 31"/>
          <p:cNvSpPr txBox="1"/>
          <p:nvPr>
            <p:custDataLst>
              <p:tags r:id="rId9"/>
            </p:custDataLst>
          </p:nvPr>
        </p:nvSpPr>
        <p:spPr>
          <a:xfrm>
            <a:off x="1395483" y="4448436"/>
            <a:ext cx="2671550" cy="1384995"/>
          </a:xfrm>
          <a:prstGeom prst="rect">
            <a:avLst/>
          </a:prstGeom>
          <a:noFill/>
        </p:spPr>
        <p:txBody>
          <a:bodyPr wrap="square" rtlCol="0">
            <a:spAutoFit/>
          </a:bodyPr>
          <a:lstStyle/>
          <a:p>
            <a:pPr algn="ctr"/>
            <a:r>
              <a:rPr lang="en-US" altLang="zh-CN" sz="1400" dirty="0">
                <a:solidFill>
                  <a:schemeClr val="bg1"/>
                </a:solidFill>
                <a:latin typeface="造字工房朗宋（非商用）常规体" pitchFamily="2" charset="-122"/>
                <a:ea typeface="造字工房朗宋（非商用）常规体" pitchFamily="2" charset="-122"/>
              </a:rPr>
              <a:t>olive-creative-powerpoint-templateolive-creative-powerpoint-templateolive-creative-creative-power-point-creative-creative-powe rpoint-template</a:t>
            </a:r>
            <a:endParaRPr lang="zh-CN" altLang="en-US" sz="1400" dirty="0">
              <a:solidFill>
                <a:schemeClr val="bg1"/>
              </a:solidFill>
              <a:latin typeface="造字工房朗宋（非商用）常规体" pitchFamily="2" charset="-122"/>
              <a:ea typeface="造字工房朗宋（非商用）常规体" pitchFamily="2" charset="-122"/>
            </a:endParaRPr>
          </a:p>
          <a:p>
            <a:pPr algn="ctr"/>
            <a:endParaRPr lang="zh-CN" altLang="en-US" sz="1400" dirty="0">
              <a:solidFill>
                <a:schemeClr val="bg1"/>
              </a:solidFill>
              <a:latin typeface="造字工房朗宋（非商用）常规体" pitchFamily="2" charset="-122"/>
              <a:ea typeface="造字工房朗宋（非商用）常规体" pitchFamily="2" charset="-122"/>
            </a:endParaRPr>
          </a:p>
        </p:txBody>
      </p:sp>
      <p:sp>
        <p:nvSpPr>
          <p:cNvPr id="21" name="矩形 4"/>
          <p:cNvSpPr/>
          <p:nvPr/>
        </p:nvSpPr>
        <p:spPr>
          <a:xfrm>
            <a:off x="2639600" y="-6864956"/>
            <a:ext cx="9552399" cy="7536186"/>
          </a:xfrm>
          <a:custGeom>
            <a:avLst/>
            <a:gdLst>
              <a:gd name="connsiteX0" fmla="*/ 0 w 9526138"/>
              <a:gd name="connsiteY0" fmla="*/ 0 h 6701051"/>
              <a:gd name="connsiteX1" fmla="*/ 9526138 w 9526138"/>
              <a:gd name="connsiteY1" fmla="*/ 0 h 6701051"/>
              <a:gd name="connsiteX2" fmla="*/ 9526138 w 9526138"/>
              <a:gd name="connsiteY2" fmla="*/ 6701051 h 6701051"/>
              <a:gd name="connsiteX3" fmla="*/ 0 w 9526138"/>
              <a:gd name="connsiteY3" fmla="*/ 6701051 h 6701051"/>
              <a:gd name="connsiteX4" fmla="*/ 0 w 9526138"/>
              <a:gd name="connsiteY4" fmla="*/ 0 h 6701051"/>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0 w 9526138"/>
              <a:gd name="connsiteY4" fmla="*/ 0 h 6701051"/>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2547583 w 9526138"/>
              <a:gd name="connsiteY4" fmla="*/ 2470245 h 6701051"/>
              <a:gd name="connsiteX5" fmla="*/ 0 w 9526138"/>
              <a:gd name="connsiteY5" fmla="*/ 0 h 6701051"/>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2547583 w 9526138"/>
              <a:gd name="connsiteY4" fmla="*/ 2470245 h 6701051"/>
              <a:gd name="connsiteX5" fmla="*/ 0 w 9526138"/>
              <a:gd name="connsiteY5" fmla="*/ 0 h 6701051"/>
              <a:gd name="connsiteX0" fmla="*/ 0 w 9526138"/>
              <a:gd name="connsiteY0" fmla="*/ 0 h 6760920"/>
              <a:gd name="connsiteX1" fmla="*/ 9526138 w 9526138"/>
              <a:gd name="connsiteY1" fmla="*/ 0 h 6760920"/>
              <a:gd name="connsiteX2" fmla="*/ 9526138 w 9526138"/>
              <a:gd name="connsiteY2" fmla="*/ 6701051 h 6760920"/>
              <a:gd name="connsiteX3" fmla="*/ 4885898 w 9526138"/>
              <a:gd name="connsiteY3" fmla="*/ 4681183 h 6760920"/>
              <a:gd name="connsiteX4" fmla="*/ 2547583 w 9526138"/>
              <a:gd name="connsiteY4" fmla="*/ 2470245 h 6760920"/>
              <a:gd name="connsiteX5" fmla="*/ 0 w 9526138"/>
              <a:gd name="connsiteY5" fmla="*/ 0 h 6760920"/>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2547583 w 9526138"/>
              <a:gd name="connsiteY4" fmla="*/ 2470245 h 6701051"/>
              <a:gd name="connsiteX5" fmla="*/ 0 w 9526138"/>
              <a:gd name="connsiteY5" fmla="*/ 0 h 6701051"/>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2547583 w 9526138"/>
              <a:gd name="connsiteY4" fmla="*/ 2470245 h 6701051"/>
              <a:gd name="connsiteX5" fmla="*/ 0 w 9526138"/>
              <a:gd name="connsiteY5" fmla="*/ 0 h 670105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479344 w 9526138"/>
              <a:gd name="connsiteY4" fmla="*/ 1596788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479344 w 9526138"/>
              <a:gd name="connsiteY4" fmla="*/ 1596788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479344 w 9526138"/>
              <a:gd name="connsiteY4" fmla="*/ 1596788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1537648 w 9526138"/>
              <a:gd name="connsiteY4" fmla="*/ 1856096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1537648 w 9526138"/>
              <a:gd name="connsiteY4" fmla="*/ 1856096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1537648 w 9526138"/>
              <a:gd name="connsiteY4" fmla="*/ 1856096 h 6781311"/>
              <a:gd name="connsiteX5" fmla="*/ 0 w 9526138"/>
              <a:gd name="connsiteY5" fmla="*/ 0 h 6781311"/>
              <a:gd name="connsiteX0" fmla="*/ 26261 w 9552399"/>
              <a:gd name="connsiteY0" fmla="*/ 2622 h 6783933"/>
              <a:gd name="connsiteX1" fmla="*/ 9552399 w 9552399"/>
              <a:gd name="connsiteY1" fmla="*/ 2622 h 6783933"/>
              <a:gd name="connsiteX2" fmla="*/ 9552399 w 9552399"/>
              <a:gd name="connsiteY2" fmla="*/ 6703673 h 6783933"/>
              <a:gd name="connsiteX3" fmla="*/ 4912159 w 9552399"/>
              <a:gd name="connsiteY3" fmla="*/ 4683805 h 6783933"/>
              <a:gd name="connsiteX4" fmla="*/ 1563909 w 9552399"/>
              <a:gd name="connsiteY4" fmla="*/ 1858718 h 6783933"/>
              <a:gd name="connsiteX5" fmla="*/ 26261 w 9552399"/>
              <a:gd name="connsiteY5" fmla="*/ 2622 h 67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2399" h="6783933">
                <a:moveTo>
                  <a:pt x="26261" y="2622"/>
                </a:moveTo>
                <a:lnTo>
                  <a:pt x="9552399" y="2622"/>
                </a:lnTo>
                <a:lnTo>
                  <a:pt x="9552399" y="6703673"/>
                </a:lnTo>
                <a:cubicBezTo>
                  <a:pt x="8210368" y="6767364"/>
                  <a:pt x="5994881" y="7267782"/>
                  <a:pt x="4912159" y="4683805"/>
                </a:cubicBezTo>
                <a:cubicBezTo>
                  <a:pt x="4637688" y="2950538"/>
                  <a:pt x="3530703" y="2732176"/>
                  <a:pt x="1563909" y="1858718"/>
                </a:cubicBezTo>
                <a:cubicBezTo>
                  <a:pt x="55074" y="1048950"/>
                  <a:pt x="-75340" y="-61068"/>
                  <a:pt x="26261" y="2622"/>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2290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500" fill="hold"/>
                                        <p:tgtEl>
                                          <p:spTgt spid="33"/>
                                        </p:tgtEl>
                                        <p:attrNameLst>
                                          <p:attrName>ppt_x</p:attrName>
                                        </p:attrNameLst>
                                      </p:cBhvr>
                                      <p:tavLst>
                                        <p:tav tm="0">
                                          <p:val>
                                            <p:strVal val="#ppt_x"/>
                                          </p:val>
                                        </p:tav>
                                        <p:tav tm="100000">
                                          <p:val>
                                            <p:strVal val="#ppt_x"/>
                                          </p:val>
                                        </p:tav>
                                      </p:tavLst>
                                    </p:anim>
                                    <p:anim calcmode="lin" valueType="num">
                                      <p:cBhvr additive="base">
                                        <p:cTn id="8" dur="1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500" fill="hold"/>
                                        <p:tgtEl>
                                          <p:spTgt spid="34"/>
                                        </p:tgtEl>
                                        <p:attrNameLst>
                                          <p:attrName>ppt_x</p:attrName>
                                        </p:attrNameLst>
                                      </p:cBhvr>
                                      <p:tavLst>
                                        <p:tav tm="0">
                                          <p:val>
                                            <p:strVal val="#ppt_x"/>
                                          </p:val>
                                        </p:tav>
                                        <p:tav tm="100000">
                                          <p:val>
                                            <p:strVal val="#ppt_x"/>
                                          </p:val>
                                        </p:tav>
                                      </p:tavLst>
                                    </p:anim>
                                    <p:anim calcmode="lin" valueType="num">
                                      <p:cBhvr additive="base">
                                        <p:cTn id="12" dur="1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500" fill="hold"/>
                                        <p:tgtEl>
                                          <p:spTgt spid="35"/>
                                        </p:tgtEl>
                                        <p:attrNameLst>
                                          <p:attrName>ppt_x</p:attrName>
                                        </p:attrNameLst>
                                      </p:cBhvr>
                                      <p:tavLst>
                                        <p:tav tm="0">
                                          <p:val>
                                            <p:strVal val="#ppt_x"/>
                                          </p:val>
                                        </p:tav>
                                        <p:tav tm="100000">
                                          <p:val>
                                            <p:strVal val="#ppt_x"/>
                                          </p:val>
                                        </p:tav>
                                      </p:tavLst>
                                    </p:anim>
                                    <p:anim calcmode="lin" valueType="num">
                                      <p:cBhvr additive="base">
                                        <p:cTn id="16" dur="1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1500" fill="hold"/>
                                        <p:tgtEl>
                                          <p:spTgt spid="36"/>
                                        </p:tgtEl>
                                        <p:attrNameLst>
                                          <p:attrName>ppt_x</p:attrName>
                                        </p:attrNameLst>
                                      </p:cBhvr>
                                      <p:tavLst>
                                        <p:tav tm="0">
                                          <p:val>
                                            <p:strVal val="#ppt_x"/>
                                          </p:val>
                                        </p:tav>
                                        <p:tav tm="100000">
                                          <p:val>
                                            <p:strVal val="#ppt_x"/>
                                          </p:val>
                                        </p:tav>
                                      </p:tavLst>
                                    </p:anim>
                                    <p:anim calcmode="lin" valueType="num">
                                      <p:cBhvr additive="base">
                                        <p:cTn id="20" dur="15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25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1500" fill="hold"/>
                                        <p:tgtEl>
                                          <p:spTgt spid="37"/>
                                        </p:tgtEl>
                                        <p:attrNameLst>
                                          <p:attrName>ppt_x</p:attrName>
                                        </p:attrNameLst>
                                      </p:cBhvr>
                                      <p:tavLst>
                                        <p:tav tm="0">
                                          <p:val>
                                            <p:strVal val="#ppt_x"/>
                                          </p:val>
                                        </p:tav>
                                        <p:tav tm="100000">
                                          <p:val>
                                            <p:strVal val="#ppt_x"/>
                                          </p:val>
                                        </p:tav>
                                      </p:tavLst>
                                    </p:anim>
                                    <p:anim calcmode="lin" valueType="num">
                                      <p:cBhvr additive="base">
                                        <p:cTn id="24" dur="150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25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1500" fill="hold"/>
                                        <p:tgtEl>
                                          <p:spTgt spid="38"/>
                                        </p:tgtEl>
                                        <p:attrNameLst>
                                          <p:attrName>ppt_x</p:attrName>
                                        </p:attrNameLst>
                                      </p:cBhvr>
                                      <p:tavLst>
                                        <p:tav tm="0">
                                          <p:val>
                                            <p:strVal val="#ppt_x"/>
                                          </p:val>
                                        </p:tav>
                                        <p:tav tm="100000">
                                          <p:val>
                                            <p:strVal val="#ppt_x"/>
                                          </p:val>
                                        </p:tav>
                                      </p:tavLst>
                                    </p:anim>
                                    <p:anim calcmode="lin" valueType="num">
                                      <p:cBhvr additive="base">
                                        <p:cTn id="28" dur="1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25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500" fill="hold"/>
                                        <p:tgtEl>
                                          <p:spTgt spid="30"/>
                                        </p:tgtEl>
                                        <p:attrNameLst>
                                          <p:attrName>ppt_x</p:attrName>
                                        </p:attrNameLst>
                                      </p:cBhvr>
                                      <p:tavLst>
                                        <p:tav tm="0">
                                          <p:val>
                                            <p:strVal val="#ppt_x"/>
                                          </p:val>
                                        </p:tav>
                                        <p:tav tm="100000">
                                          <p:val>
                                            <p:strVal val="#ppt_x"/>
                                          </p:val>
                                        </p:tav>
                                      </p:tavLst>
                                    </p:anim>
                                    <p:anim calcmode="lin" valueType="num">
                                      <p:cBhvr additive="base">
                                        <p:cTn id="32" dur="1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5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1500" fill="hold"/>
                                        <p:tgtEl>
                                          <p:spTgt spid="31"/>
                                        </p:tgtEl>
                                        <p:attrNameLst>
                                          <p:attrName>ppt_x</p:attrName>
                                        </p:attrNameLst>
                                      </p:cBhvr>
                                      <p:tavLst>
                                        <p:tav tm="0">
                                          <p:val>
                                            <p:strVal val="#ppt_x"/>
                                          </p:val>
                                        </p:tav>
                                        <p:tav tm="100000">
                                          <p:val>
                                            <p:strVal val="#ppt_x"/>
                                          </p:val>
                                        </p:tav>
                                      </p:tavLst>
                                    </p:anim>
                                    <p:anim calcmode="lin" valueType="num">
                                      <p:cBhvr additive="base">
                                        <p:cTn id="36" dur="1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25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1500" fill="hold"/>
                                        <p:tgtEl>
                                          <p:spTgt spid="32"/>
                                        </p:tgtEl>
                                        <p:attrNameLst>
                                          <p:attrName>ppt_x</p:attrName>
                                        </p:attrNameLst>
                                      </p:cBhvr>
                                      <p:tavLst>
                                        <p:tav tm="0">
                                          <p:val>
                                            <p:strVal val="#ppt_x"/>
                                          </p:val>
                                        </p:tav>
                                        <p:tav tm="100000">
                                          <p:val>
                                            <p:strVal val="#ppt_x"/>
                                          </p:val>
                                        </p:tav>
                                      </p:tavLst>
                                    </p:anim>
                                    <p:anim calcmode="lin" valueType="num">
                                      <p:cBhvr additive="base">
                                        <p:cTn id="40" dur="1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utoUpdateAnimBg="0"/>
      <p:bldP spid="34" grpId="0" autoUpdateAnimBg="0"/>
      <p:bldP spid="35" grpId="0" autoUpdateAnimBg="0"/>
      <p:bldP spid="36" grpId="0" autoUpdateAnimBg="0"/>
      <p:bldP spid="37" grpId="0" autoUpdateAnimBg="0"/>
      <p:bldP spid="38" grpId="0" autoUpdateAnimBg="0"/>
      <p:bldP spid="30" grpId="0" autoUpdateAnimBg="0"/>
      <p:bldP spid="31" grpId="0" autoUpdateAnimBg="0"/>
      <p:bldP spid="32"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rot="19031956">
            <a:off x="5826618" y="466072"/>
            <a:ext cx="2418088" cy="2493890"/>
          </a:xfrm>
          <a:prstGeom prst="ellipse">
            <a:avLst/>
          </a:prstGeom>
          <a:gradFill flip="none" rotWithShape="1">
            <a:gsLst>
              <a:gs pos="19000">
                <a:schemeClr val="bg1">
                  <a:alpha val="21000"/>
                </a:schemeClr>
              </a:gs>
              <a:gs pos="7300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7" name="任意多边形 16"/>
          <p:cNvSpPr/>
          <p:nvPr/>
        </p:nvSpPr>
        <p:spPr>
          <a:xfrm>
            <a:off x="-504967" y="190996"/>
            <a:ext cx="4968938" cy="6084417"/>
          </a:xfrm>
          <a:custGeom>
            <a:avLst/>
            <a:gdLst>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6550 h 6084417"/>
              <a:gd name="connsiteX1" fmla="*/ 873457 w 4949842"/>
              <a:gd name="connsiteY1" fmla="*/ 409505 h 6084417"/>
              <a:gd name="connsiteX2" fmla="*/ 1296537 w 4949842"/>
              <a:gd name="connsiteY2" fmla="*/ 846234 h 6084417"/>
              <a:gd name="connsiteX3" fmla="*/ 2511188 w 4949842"/>
              <a:gd name="connsiteY3" fmla="*/ 655165 h 6084417"/>
              <a:gd name="connsiteX4" fmla="*/ 3684895 w 4949842"/>
              <a:gd name="connsiteY4" fmla="*/ 73 h 6084417"/>
              <a:gd name="connsiteX5" fmla="*/ 4763068 w 4949842"/>
              <a:gd name="connsiteY5" fmla="*/ 532335 h 6084417"/>
              <a:gd name="connsiteX6" fmla="*/ 4899546 w 4949842"/>
              <a:gd name="connsiteY6" fmla="*/ 1924407 h 6084417"/>
              <a:gd name="connsiteX7" fmla="*/ 4217158 w 4949842"/>
              <a:gd name="connsiteY7" fmla="*/ 2988932 h 6084417"/>
              <a:gd name="connsiteX8" fmla="*/ 4558352 w 4949842"/>
              <a:gd name="connsiteY8" fmla="*/ 4940562 h 6084417"/>
              <a:gd name="connsiteX9" fmla="*/ 3589361 w 4949842"/>
              <a:gd name="connsiteY9" fmla="*/ 6073326 h 6084417"/>
              <a:gd name="connsiteX10" fmla="*/ 1528549 w 4949842"/>
              <a:gd name="connsiteY10" fmla="*/ 5459177 h 6084417"/>
              <a:gd name="connsiteX11" fmla="*/ 0 w 4949842"/>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39314"/>
              <a:gd name="connsiteY0" fmla="*/ 136550 h 6084417"/>
              <a:gd name="connsiteX1" fmla="*/ 873457 w 4939314"/>
              <a:gd name="connsiteY1" fmla="*/ 409505 h 6084417"/>
              <a:gd name="connsiteX2" fmla="*/ 1296537 w 4939314"/>
              <a:gd name="connsiteY2" fmla="*/ 846234 h 6084417"/>
              <a:gd name="connsiteX3" fmla="*/ 2511188 w 4939314"/>
              <a:gd name="connsiteY3" fmla="*/ 655165 h 6084417"/>
              <a:gd name="connsiteX4" fmla="*/ 3684895 w 4939314"/>
              <a:gd name="connsiteY4" fmla="*/ 73 h 6084417"/>
              <a:gd name="connsiteX5" fmla="*/ 4763068 w 4939314"/>
              <a:gd name="connsiteY5" fmla="*/ 532335 h 6084417"/>
              <a:gd name="connsiteX6" fmla="*/ 4899546 w 4939314"/>
              <a:gd name="connsiteY6" fmla="*/ 1924407 h 6084417"/>
              <a:gd name="connsiteX7" fmla="*/ 4217158 w 4939314"/>
              <a:gd name="connsiteY7" fmla="*/ 2988932 h 6084417"/>
              <a:gd name="connsiteX8" fmla="*/ 4558352 w 4939314"/>
              <a:gd name="connsiteY8" fmla="*/ 4940562 h 6084417"/>
              <a:gd name="connsiteX9" fmla="*/ 3589361 w 4939314"/>
              <a:gd name="connsiteY9" fmla="*/ 6073326 h 6084417"/>
              <a:gd name="connsiteX10" fmla="*/ 1528549 w 4939314"/>
              <a:gd name="connsiteY10" fmla="*/ 5459177 h 6084417"/>
              <a:gd name="connsiteX11" fmla="*/ 0 w 4939314"/>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938" h="6084417">
                <a:moveTo>
                  <a:pt x="409433" y="136550"/>
                </a:moveTo>
                <a:cubicBezTo>
                  <a:pt x="567519" y="213887"/>
                  <a:pt x="739253" y="236633"/>
                  <a:pt x="873457" y="409505"/>
                </a:cubicBezTo>
                <a:cubicBezTo>
                  <a:pt x="1007661" y="582377"/>
                  <a:pt x="982638" y="764348"/>
                  <a:pt x="1296537" y="846234"/>
                </a:cubicBezTo>
                <a:cubicBezTo>
                  <a:pt x="1610436" y="928120"/>
                  <a:pt x="2126776" y="837135"/>
                  <a:pt x="2511188" y="655165"/>
                </a:cubicBezTo>
                <a:cubicBezTo>
                  <a:pt x="2895600" y="473195"/>
                  <a:pt x="3282286" y="-6750"/>
                  <a:pt x="3684895" y="73"/>
                </a:cubicBezTo>
                <a:cubicBezTo>
                  <a:pt x="4087504" y="6896"/>
                  <a:pt x="4533331" y="211613"/>
                  <a:pt x="4763068" y="532335"/>
                </a:cubicBezTo>
                <a:cubicBezTo>
                  <a:pt x="4992805" y="853057"/>
                  <a:pt x="5017826" y="1501326"/>
                  <a:pt x="4899546" y="1924407"/>
                </a:cubicBezTo>
                <a:cubicBezTo>
                  <a:pt x="4781266" y="2347488"/>
                  <a:pt x="4219432" y="2458945"/>
                  <a:pt x="4217158" y="2988932"/>
                </a:cubicBezTo>
                <a:cubicBezTo>
                  <a:pt x="4214884" y="3518919"/>
                  <a:pt x="4662985" y="4426496"/>
                  <a:pt x="4558352" y="4940562"/>
                </a:cubicBezTo>
                <a:cubicBezTo>
                  <a:pt x="4453719" y="5454628"/>
                  <a:pt x="4094328" y="5986890"/>
                  <a:pt x="3589361" y="6073326"/>
                </a:cubicBezTo>
                <a:cubicBezTo>
                  <a:pt x="3084394" y="6159762"/>
                  <a:pt x="2126776" y="5720759"/>
                  <a:pt x="1528549" y="5459177"/>
                </a:cubicBezTo>
                <a:cubicBezTo>
                  <a:pt x="930322" y="5197595"/>
                  <a:pt x="465161" y="4850714"/>
                  <a:pt x="0" y="4503834"/>
                </a:cubicBezTo>
              </a:path>
            </a:pathLst>
          </a:custGeom>
          <a:gradFill flip="none" rotWithShape="1">
            <a:gsLst>
              <a:gs pos="16000">
                <a:srgbClr val="4D46EE">
                  <a:alpha val="19000"/>
                </a:srgbClr>
              </a:gs>
              <a:gs pos="67000">
                <a:schemeClr val="bg1">
                  <a:alpha val="45000"/>
                </a:schemeClr>
              </a:gs>
              <a:gs pos="100000">
                <a:schemeClr val="bg1">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8" name="任意多边形 17"/>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19" name="椭圆 18"/>
          <p:cNvSpPr/>
          <p:nvPr/>
        </p:nvSpPr>
        <p:spPr>
          <a:xfrm>
            <a:off x="10686197" y="7451678"/>
            <a:ext cx="450376" cy="450376"/>
          </a:xfrm>
          <a:prstGeom prst="ellipse">
            <a:avLst/>
          </a:prstGeom>
          <a:gradFill>
            <a:gsLst>
              <a:gs pos="50000">
                <a:srgbClr val="2FCCB7"/>
              </a:gs>
              <a:gs pos="0">
                <a:srgbClr val="37D0B1"/>
              </a:gs>
              <a:gs pos="100000">
                <a:srgbClr val="2ACA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66" name="Freeform 18">
            <a:extLst>
              <a:ext uri="{FF2B5EF4-FFF2-40B4-BE49-F238E27FC236}">
                <a16:creationId xmlns:a16="http://schemas.microsoft.com/office/drawing/2014/main" id="{72BA9744-537E-411F-B546-2A9D0CAB7D31}"/>
              </a:ext>
            </a:extLst>
          </p:cNvPr>
          <p:cNvSpPr/>
          <p:nvPr/>
        </p:nvSpPr>
        <p:spPr>
          <a:xfrm>
            <a:off x="5224251" y="1874761"/>
            <a:ext cx="3905236" cy="3905236"/>
          </a:xfrm>
          <a:custGeom>
            <a:avLst/>
            <a:gdLst>
              <a:gd name="connsiteX0" fmla="*/ 0 w 1160777"/>
              <a:gd name="connsiteY0" fmla="*/ 580389 h 1160777"/>
              <a:gd name="connsiteX1" fmla="*/ 580389 w 1160777"/>
              <a:gd name="connsiteY1" fmla="*/ 0 h 1160777"/>
              <a:gd name="connsiteX2" fmla="*/ 1160778 w 1160777"/>
              <a:gd name="connsiteY2" fmla="*/ 580389 h 1160777"/>
              <a:gd name="connsiteX3" fmla="*/ 580389 w 1160777"/>
              <a:gd name="connsiteY3" fmla="*/ 1160778 h 1160777"/>
              <a:gd name="connsiteX4" fmla="*/ 0 w 1160777"/>
              <a:gd name="connsiteY4" fmla="*/ 580389 h 116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777" h="1160777">
                <a:moveTo>
                  <a:pt x="0" y="580389"/>
                </a:moveTo>
                <a:cubicBezTo>
                  <a:pt x="0" y="259849"/>
                  <a:pt x="259849" y="0"/>
                  <a:pt x="580389" y="0"/>
                </a:cubicBezTo>
                <a:cubicBezTo>
                  <a:pt x="900929" y="0"/>
                  <a:pt x="1160778" y="259849"/>
                  <a:pt x="1160778" y="580389"/>
                </a:cubicBezTo>
                <a:cubicBezTo>
                  <a:pt x="1160778" y="900929"/>
                  <a:pt x="900929" y="1160778"/>
                  <a:pt x="580389" y="1160778"/>
                </a:cubicBezTo>
                <a:cubicBezTo>
                  <a:pt x="259849" y="1160778"/>
                  <a:pt x="0" y="900929"/>
                  <a:pt x="0" y="580389"/>
                </a:cubicBezTo>
                <a:close/>
              </a:path>
            </a:pathLst>
          </a:custGeom>
          <a:solidFill>
            <a:schemeClr val="accent4">
              <a:alpha val="7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05552" tIns="205552" rIns="205552" bIns="205552" numCol="1" spcCol="1270" anchor="ctr" anchorCtr="0">
            <a:noAutofit/>
          </a:bodyPr>
          <a:lstStyle/>
          <a:p>
            <a:pPr algn="ctr" defTabSz="1244569">
              <a:lnSpc>
                <a:spcPct val="90000"/>
              </a:lnSpc>
              <a:spcBef>
                <a:spcPct val="0"/>
              </a:spcBef>
              <a:spcAft>
                <a:spcPct val="35000"/>
              </a:spcAft>
            </a:pPr>
            <a:endParaRPr lang="en-US" sz="2800" dirty="0">
              <a:solidFill>
                <a:schemeClr val="tx2"/>
              </a:solidFill>
              <a:latin typeface="造字工房朗宋（非商用）常规体" pitchFamily="2" charset="-122"/>
              <a:ea typeface="造字工房朗宋（非商用）常规体" pitchFamily="2" charset="-122"/>
            </a:endParaRPr>
          </a:p>
        </p:txBody>
      </p:sp>
      <p:sp>
        <p:nvSpPr>
          <p:cNvPr id="67" name="Freeform 19">
            <a:extLst>
              <a:ext uri="{FF2B5EF4-FFF2-40B4-BE49-F238E27FC236}">
                <a16:creationId xmlns:a16="http://schemas.microsoft.com/office/drawing/2014/main" id="{8B906AD5-832E-43AD-BF6C-62AC0B129EC7}"/>
              </a:ext>
            </a:extLst>
          </p:cNvPr>
          <p:cNvSpPr/>
          <p:nvPr/>
        </p:nvSpPr>
        <p:spPr>
          <a:xfrm>
            <a:off x="3076695" y="1874761"/>
            <a:ext cx="3905236" cy="3905236"/>
          </a:xfrm>
          <a:custGeom>
            <a:avLst/>
            <a:gdLst>
              <a:gd name="connsiteX0" fmla="*/ 0 w 1160777"/>
              <a:gd name="connsiteY0" fmla="*/ 580389 h 1160777"/>
              <a:gd name="connsiteX1" fmla="*/ 580389 w 1160777"/>
              <a:gd name="connsiteY1" fmla="*/ 0 h 1160777"/>
              <a:gd name="connsiteX2" fmla="*/ 1160778 w 1160777"/>
              <a:gd name="connsiteY2" fmla="*/ 580389 h 1160777"/>
              <a:gd name="connsiteX3" fmla="*/ 580389 w 1160777"/>
              <a:gd name="connsiteY3" fmla="*/ 1160778 h 1160777"/>
              <a:gd name="connsiteX4" fmla="*/ 0 w 1160777"/>
              <a:gd name="connsiteY4" fmla="*/ 580389 h 116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777" h="1160777">
                <a:moveTo>
                  <a:pt x="0" y="580389"/>
                </a:moveTo>
                <a:cubicBezTo>
                  <a:pt x="0" y="259849"/>
                  <a:pt x="259849" y="0"/>
                  <a:pt x="580389" y="0"/>
                </a:cubicBezTo>
                <a:cubicBezTo>
                  <a:pt x="900929" y="0"/>
                  <a:pt x="1160778" y="259849"/>
                  <a:pt x="1160778" y="580389"/>
                </a:cubicBezTo>
                <a:cubicBezTo>
                  <a:pt x="1160778" y="900929"/>
                  <a:pt x="900929" y="1160778"/>
                  <a:pt x="580389" y="1160778"/>
                </a:cubicBezTo>
                <a:cubicBezTo>
                  <a:pt x="259849" y="1160778"/>
                  <a:pt x="0" y="900929"/>
                  <a:pt x="0" y="580389"/>
                </a:cubicBezTo>
                <a:close/>
              </a:path>
            </a:pathLst>
          </a:custGeom>
          <a:solidFill>
            <a:schemeClr val="accent1">
              <a:alpha val="7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05552" tIns="205552" rIns="205552" bIns="205552" numCol="1" spcCol="1270" anchor="ctr" anchorCtr="0">
            <a:noAutofit/>
          </a:bodyPr>
          <a:lstStyle/>
          <a:p>
            <a:pPr algn="ctr" defTabSz="1244569">
              <a:lnSpc>
                <a:spcPct val="90000"/>
              </a:lnSpc>
              <a:spcBef>
                <a:spcPct val="0"/>
              </a:spcBef>
              <a:spcAft>
                <a:spcPct val="35000"/>
              </a:spcAft>
            </a:pPr>
            <a:endParaRPr lang="en-US" sz="2800" dirty="0">
              <a:solidFill>
                <a:schemeClr val="tx2"/>
              </a:solidFill>
              <a:latin typeface="造字工房朗宋（非商用）常规体" pitchFamily="2" charset="-122"/>
              <a:ea typeface="造字工房朗宋（非商用）常规体" pitchFamily="2" charset="-122"/>
            </a:endParaRPr>
          </a:p>
        </p:txBody>
      </p:sp>
      <p:sp>
        <p:nvSpPr>
          <p:cNvPr id="68" name="Text Placeholder 2">
            <a:extLst>
              <a:ext uri="{FF2B5EF4-FFF2-40B4-BE49-F238E27FC236}">
                <a16:creationId xmlns:a16="http://schemas.microsoft.com/office/drawing/2014/main" id="{23EE90A8-1ACE-4E56-814B-1ECB98987B59}"/>
              </a:ext>
            </a:extLst>
          </p:cNvPr>
          <p:cNvSpPr txBox="1">
            <a:spLocks/>
          </p:cNvSpPr>
          <p:nvPr/>
        </p:nvSpPr>
        <p:spPr>
          <a:xfrm>
            <a:off x="3393262" y="3483857"/>
            <a:ext cx="1716689" cy="687044"/>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zh-CN" altLang="en-US"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69" name="Text Placeholder 2">
            <a:extLst>
              <a:ext uri="{FF2B5EF4-FFF2-40B4-BE49-F238E27FC236}">
                <a16:creationId xmlns:a16="http://schemas.microsoft.com/office/drawing/2014/main" id="{C869BCEB-E2DE-41C7-BE59-993A5F80A8CB}"/>
              </a:ext>
            </a:extLst>
          </p:cNvPr>
          <p:cNvSpPr txBox="1">
            <a:spLocks/>
          </p:cNvSpPr>
          <p:nvPr/>
        </p:nvSpPr>
        <p:spPr>
          <a:xfrm>
            <a:off x="6981930" y="3344157"/>
            <a:ext cx="2068055" cy="988964"/>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zh-CN" altLang="en-US"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endParaRPr>
          </a:p>
        </p:txBody>
      </p:sp>
      <p:grpSp>
        <p:nvGrpSpPr>
          <p:cNvPr id="70" name="Group 12">
            <a:extLst>
              <a:ext uri="{FF2B5EF4-FFF2-40B4-BE49-F238E27FC236}">
                <a16:creationId xmlns:a16="http://schemas.microsoft.com/office/drawing/2014/main" id="{62F8CE2A-2005-422E-854F-3B7D69F6682C}"/>
              </a:ext>
            </a:extLst>
          </p:cNvPr>
          <p:cNvGrpSpPr/>
          <p:nvPr/>
        </p:nvGrpSpPr>
        <p:grpSpPr>
          <a:xfrm>
            <a:off x="9165110" y="2235221"/>
            <a:ext cx="2024849" cy="2759905"/>
            <a:chOff x="9165109" y="2235220"/>
            <a:chExt cx="2024849" cy="2759904"/>
          </a:xfrm>
        </p:grpSpPr>
        <p:sp>
          <p:nvSpPr>
            <p:cNvPr id="71" name="TextBox 76">
              <a:extLst>
                <a:ext uri="{FF2B5EF4-FFF2-40B4-BE49-F238E27FC236}">
                  <a16:creationId xmlns:a16="http://schemas.microsoft.com/office/drawing/2014/main" id="{585F7B5A-5C42-4ED8-A30D-D5354FE6B4FB}"/>
                </a:ext>
              </a:extLst>
            </p:cNvPr>
            <p:cNvSpPr txBox="1"/>
            <p:nvPr/>
          </p:nvSpPr>
          <p:spPr>
            <a:xfrm>
              <a:off x="9239588" y="4533459"/>
              <a:ext cx="1950370" cy="461665"/>
            </a:xfrm>
            <a:prstGeom prst="rect">
              <a:avLst/>
            </a:prstGeom>
            <a:noFill/>
          </p:spPr>
          <p:txBody>
            <a:bodyPr wrap="square" numCol="1" spcCol="457200" rtlCol="0">
              <a:spAutoFit/>
            </a:bodyPr>
            <a:lstStyle/>
            <a:p>
              <a:pPr defTabSz="1216787">
                <a:spcBef>
                  <a:spcPct val="20000"/>
                </a:spcBef>
                <a:defRPr/>
              </a:pPr>
              <a:r>
                <a:rPr lang="zh-CN" altLang="en-US" sz="12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72" name="TextBox 77">
              <a:extLst>
                <a:ext uri="{FF2B5EF4-FFF2-40B4-BE49-F238E27FC236}">
                  <a16:creationId xmlns:a16="http://schemas.microsoft.com/office/drawing/2014/main" id="{66558075-69FA-4C56-A74D-7C5127D5A9DD}"/>
                </a:ext>
              </a:extLst>
            </p:cNvPr>
            <p:cNvSpPr txBox="1"/>
            <p:nvPr/>
          </p:nvSpPr>
          <p:spPr>
            <a:xfrm>
              <a:off x="9245456" y="3955661"/>
              <a:ext cx="1533714" cy="430887"/>
            </a:xfrm>
            <a:prstGeom prst="rect">
              <a:avLst/>
            </a:prstGeom>
            <a:noFill/>
          </p:spPr>
          <p:txBody>
            <a:bodyPr wrap="square" numCol="1" spcCol="457200" rtlCol="0">
              <a:spAutoFit/>
            </a:bodyPr>
            <a:lstStyle/>
            <a:p>
              <a:r>
                <a:rPr lang="id-ID" sz="1100" b="1" dirty="0">
                  <a:solidFill>
                    <a:schemeClr val="tx2"/>
                  </a:solidFill>
                  <a:latin typeface="造字工房朗宋（非商用）常规体" pitchFamily="2" charset="-122"/>
                  <a:ea typeface="造字工房朗宋（非商用）常规体" pitchFamily="2" charset="-122"/>
                  <a:cs typeface="Montserrat" charset="0"/>
                </a:rPr>
                <a:t>Begin with awesome target focus.</a:t>
              </a:r>
              <a:r>
                <a:rPr lang="en-US" sz="1100" b="1" dirty="0">
                  <a:solidFill>
                    <a:schemeClr val="tx2"/>
                  </a:solidFill>
                  <a:latin typeface="造字工房朗宋（非商用）常规体" pitchFamily="2" charset="-122"/>
                  <a:ea typeface="造字工房朗宋（非商用）常规体" pitchFamily="2" charset="-122"/>
                  <a:cs typeface="Montserrat" charset="0"/>
                </a:rPr>
                <a:t>.</a:t>
              </a:r>
              <a:endParaRPr lang="en-US" sz="1100" dirty="0">
                <a:solidFill>
                  <a:schemeClr val="tx2"/>
                </a:solidFill>
                <a:latin typeface="造字工房朗宋（非商用）常规体" pitchFamily="2" charset="-122"/>
                <a:ea typeface="造字工房朗宋（非商用）常规体" pitchFamily="2" charset="-122"/>
                <a:cs typeface="Montserrat" charset="0"/>
              </a:endParaRPr>
            </a:p>
          </p:txBody>
        </p:sp>
        <p:sp>
          <p:nvSpPr>
            <p:cNvPr id="73" name="TextBox 78">
              <a:extLst>
                <a:ext uri="{FF2B5EF4-FFF2-40B4-BE49-F238E27FC236}">
                  <a16:creationId xmlns:a16="http://schemas.microsoft.com/office/drawing/2014/main" id="{A39C597B-9BCE-43CC-BCDB-FE6E6FD1861B}"/>
                </a:ext>
              </a:extLst>
            </p:cNvPr>
            <p:cNvSpPr txBox="1"/>
            <p:nvPr/>
          </p:nvSpPr>
          <p:spPr>
            <a:xfrm>
              <a:off x="9165109" y="3282514"/>
              <a:ext cx="1388420" cy="707886"/>
            </a:xfrm>
            <a:prstGeom prst="rect">
              <a:avLst/>
            </a:prstGeom>
            <a:noFill/>
          </p:spPr>
          <p:txBody>
            <a:bodyPr wrap="square" rtlCol="0">
              <a:spAutoFit/>
            </a:bodyPr>
            <a:lstStyle/>
            <a:p>
              <a:pPr algn="ctr"/>
              <a:r>
                <a:rPr lang="id-ID" sz="4000" b="1" dirty="0">
                  <a:solidFill>
                    <a:schemeClr val="tx2"/>
                  </a:solidFill>
                  <a:latin typeface="造字工房朗宋（非商用）常规体" pitchFamily="2" charset="-122"/>
                  <a:ea typeface="造字工房朗宋（非商用）常规体" pitchFamily="2" charset="-122"/>
                  <a:cs typeface="Montserrat" charset="0"/>
                </a:rPr>
                <a:t>45</a:t>
              </a:r>
              <a:r>
                <a:rPr lang="en-US" sz="3200" b="1" dirty="0">
                  <a:solidFill>
                    <a:schemeClr val="tx2"/>
                  </a:solidFill>
                  <a:latin typeface="造字工房朗宋（非商用）常规体" pitchFamily="2" charset="-122"/>
                  <a:ea typeface="造字工房朗宋（非商用）常规体" pitchFamily="2" charset="-122"/>
                  <a:cs typeface="Montserrat" charset="0"/>
                </a:rPr>
                <a:t>%</a:t>
              </a:r>
              <a:endParaRPr lang="en-US" sz="4000" b="1" dirty="0">
                <a:solidFill>
                  <a:schemeClr val="tx2"/>
                </a:solidFill>
                <a:latin typeface="造字工房朗宋（非商用）常规体" pitchFamily="2" charset="-122"/>
                <a:ea typeface="造字工房朗宋（非商用）常规体" pitchFamily="2" charset="-122"/>
                <a:cs typeface="Montserrat" charset="0"/>
              </a:endParaRPr>
            </a:p>
          </p:txBody>
        </p:sp>
        <p:grpSp>
          <p:nvGrpSpPr>
            <p:cNvPr id="74" name="Group 11">
              <a:extLst>
                <a:ext uri="{FF2B5EF4-FFF2-40B4-BE49-F238E27FC236}">
                  <a16:creationId xmlns:a16="http://schemas.microsoft.com/office/drawing/2014/main" id="{B3D5026E-5D88-4D7F-A718-8F38F8D08FBD}"/>
                </a:ext>
              </a:extLst>
            </p:cNvPr>
            <p:cNvGrpSpPr/>
            <p:nvPr/>
          </p:nvGrpSpPr>
          <p:grpSpPr>
            <a:xfrm>
              <a:off x="9512866" y="2235220"/>
              <a:ext cx="668507" cy="1108937"/>
              <a:chOff x="9512866" y="2235220"/>
              <a:chExt cx="668507" cy="1108937"/>
            </a:xfrm>
          </p:grpSpPr>
          <p:grpSp>
            <p:nvGrpSpPr>
              <p:cNvPr id="75" name="Group 5">
                <a:extLst>
                  <a:ext uri="{FF2B5EF4-FFF2-40B4-BE49-F238E27FC236}">
                    <a16:creationId xmlns:a16="http://schemas.microsoft.com/office/drawing/2014/main" id="{A517E216-3EA6-4257-ACA9-9369FACDA58B}"/>
                  </a:ext>
                </a:extLst>
              </p:cNvPr>
              <p:cNvGrpSpPr/>
              <p:nvPr/>
            </p:nvGrpSpPr>
            <p:grpSpPr>
              <a:xfrm>
                <a:off x="9572012" y="2557539"/>
                <a:ext cx="609361" cy="786618"/>
                <a:chOff x="10243520" y="1084768"/>
                <a:chExt cx="841375" cy="1086124"/>
              </a:xfrm>
            </p:grpSpPr>
            <p:grpSp>
              <p:nvGrpSpPr>
                <p:cNvPr id="90" name="Group 150">
                  <a:extLst>
                    <a:ext uri="{FF2B5EF4-FFF2-40B4-BE49-F238E27FC236}">
                      <a16:creationId xmlns:a16="http://schemas.microsoft.com/office/drawing/2014/main" id="{D229B7B2-735D-462B-AE22-C93FC3B8AA10}"/>
                    </a:ext>
                  </a:extLst>
                </p:cNvPr>
                <p:cNvGrpSpPr/>
                <p:nvPr/>
              </p:nvGrpSpPr>
              <p:grpSpPr>
                <a:xfrm>
                  <a:off x="10243520" y="1084768"/>
                  <a:ext cx="841375" cy="1062038"/>
                  <a:chOff x="4343400" y="1014412"/>
                  <a:chExt cx="841375" cy="1062038"/>
                </a:xfrm>
              </p:grpSpPr>
              <p:sp>
                <p:nvSpPr>
                  <p:cNvPr id="92" name="Freeform 257">
                    <a:extLst>
                      <a:ext uri="{FF2B5EF4-FFF2-40B4-BE49-F238E27FC236}">
                        <a16:creationId xmlns:a16="http://schemas.microsoft.com/office/drawing/2014/main" id="{1188B679-5BC5-4755-9E83-4CA895864059}"/>
                      </a:ext>
                    </a:extLst>
                  </p:cNvPr>
                  <p:cNvSpPr>
                    <a:spLocks/>
                  </p:cNvSpPr>
                  <p:nvPr/>
                </p:nvSpPr>
                <p:spPr bwMode="auto">
                  <a:xfrm>
                    <a:off x="4443413" y="1363662"/>
                    <a:ext cx="449263" cy="639762"/>
                  </a:xfrm>
                  <a:custGeom>
                    <a:avLst/>
                    <a:gdLst>
                      <a:gd name="T0" fmla="*/ 283 w 283"/>
                      <a:gd name="T1" fmla="*/ 0 h 403"/>
                      <a:gd name="T2" fmla="*/ 261 w 283"/>
                      <a:gd name="T3" fmla="*/ 403 h 403"/>
                      <a:gd name="T4" fmla="*/ 140 w 283"/>
                      <a:gd name="T5" fmla="*/ 403 h 403"/>
                      <a:gd name="T6" fmla="*/ 23 w 283"/>
                      <a:gd name="T7" fmla="*/ 403 h 403"/>
                      <a:gd name="T8" fmla="*/ 0 w 283"/>
                      <a:gd name="T9" fmla="*/ 0 h 403"/>
                      <a:gd name="T10" fmla="*/ 283 w 283"/>
                      <a:gd name="T11" fmla="*/ 0 h 403"/>
                    </a:gdLst>
                    <a:ahLst/>
                    <a:cxnLst>
                      <a:cxn ang="0">
                        <a:pos x="T0" y="T1"/>
                      </a:cxn>
                      <a:cxn ang="0">
                        <a:pos x="T2" y="T3"/>
                      </a:cxn>
                      <a:cxn ang="0">
                        <a:pos x="T4" y="T5"/>
                      </a:cxn>
                      <a:cxn ang="0">
                        <a:pos x="T6" y="T7"/>
                      </a:cxn>
                      <a:cxn ang="0">
                        <a:pos x="T8" y="T9"/>
                      </a:cxn>
                      <a:cxn ang="0">
                        <a:pos x="T10" y="T11"/>
                      </a:cxn>
                    </a:cxnLst>
                    <a:rect l="0" t="0" r="r" b="b"/>
                    <a:pathLst>
                      <a:path w="283" h="403">
                        <a:moveTo>
                          <a:pt x="283" y="0"/>
                        </a:moveTo>
                        <a:lnTo>
                          <a:pt x="261" y="403"/>
                        </a:lnTo>
                        <a:lnTo>
                          <a:pt x="140" y="403"/>
                        </a:lnTo>
                        <a:lnTo>
                          <a:pt x="23" y="403"/>
                        </a:lnTo>
                        <a:lnTo>
                          <a:pt x="0" y="0"/>
                        </a:lnTo>
                        <a:lnTo>
                          <a:pt x="283"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93" name="Freeform 258">
                    <a:extLst>
                      <a:ext uri="{FF2B5EF4-FFF2-40B4-BE49-F238E27FC236}">
                        <a16:creationId xmlns:a16="http://schemas.microsoft.com/office/drawing/2014/main" id="{E4D2848B-C3A4-4A1F-BE45-4ECAFECFA34F}"/>
                      </a:ext>
                    </a:extLst>
                  </p:cNvPr>
                  <p:cNvSpPr>
                    <a:spLocks/>
                  </p:cNvSpPr>
                  <p:nvPr/>
                </p:nvSpPr>
                <p:spPr bwMode="auto">
                  <a:xfrm>
                    <a:off x="4559300" y="1014412"/>
                    <a:ext cx="217488" cy="450850"/>
                  </a:xfrm>
                  <a:custGeom>
                    <a:avLst/>
                    <a:gdLst>
                      <a:gd name="T0" fmla="*/ 69 w 137"/>
                      <a:gd name="T1" fmla="*/ 0 h 284"/>
                      <a:gd name="T2" fmla="*/ 69 w 137"/>
                      <a:gd name="T3" fmla="*/ 0 h 284"/>
                      <a:gd name="T4" fmla="*/ 69 w 137"/>
                      <a:gd name="T5" fmla="*/ 0 h 284"/>
                      <a:gd name="T6" fmla="*/ 82 w 137"/>
                      <a:gd name="T7" fmla="*/ 1 h 284"/>
                      <a:gd name="T8" fmla="*/ 95 w 137"/>
                      <a:gd name="T9" fmla="*/ 6 h 284"/>
                      <a:gd name="T10" fmla="*/ 107 w 137"/>
                      <a:gd name="T11" fmla="*/ 12 h 284"/>
                      <a:gd name="T12" fmla="*/ 116 w 137"/>
                      <a:gd name="T13" fmla="*/ 20 h 284"/>
                      <a:gd name="T14" fmla="*/ 125 w 137"/>
                      <a:gd name="T15" fmla="*/ 29 h 284"/>
                      <a:gd name="T16" fmla="*/ 131 w 137"/>
                      <a:gd name="T17" fmla="*/ 41 h 284"/>
                      <a:gd name="T18" fmla="*/ 135 w 137"/>
                      <a:gd name="T19" fmla="*/ 55 h 284"/>
                      <a:gd name="T20" fmla="*/ 137 w 137"/>
                      <a:gd name="T21" fmla="*/ 68 h 284"/>
                      <a:gd name="T22" fmla="*/ 137 w 137"/>
                      <a:gd name="T23" fmla="*/ 217 h 284"/>
                      <a:gd name="T24" fmla="*/ 137 w 137"/>
                      <a:gd name="T25" fmla="*/ 217 h 284"/>
                      <a:gd name="T26" fmla="*/ 135 w 137"/>
                      <a:gd name="T27" fmla="*/ 230 h 284"/>
                      <a:gd name="T28" fmla="*/ 131 w 137"/>
                      <a:gd name="T29" fmla="*/ 242 h 284"/>
                      <a:gd name="T30" fmla="*/ 125 w 137"/>
                      <a:gd name="T31" fmla="*/ 254 h 284"/>
                      <a:gd name="T32" fmla="*/ 116 w 137"/>
                      <a:gd name="T33" fmla="*/ 264 h 284"/>
                      <a:gd name="T34" fmla="*/ 107 w 137"/>
                      <a:gd name="T35" fmla="*/ 273 h 284"/>
                      <a:gd name="T36" fmla="*/ 95 w 137"/>
                      <a:gd name="T37" fmla="*/ 279 h 284"/>
                      <a:gd name="T38" fmla="*/ 82 w 137"/>
                      <a:gd name="T39" fmla="*/ 284 h 284"/>
                      <a:gd name="T40" fmla="*/ 69 w 137"/>
                      <a:gd name="T41" fmla="*/ 284 h 284"/>
                      <a:gd name="T42" fmla="*/ 69 w 137"/>
                      <a:gd name="T43" fmla="*/ 284 h 284"/>
                      <a:gd name="T44" fmla="*/ 69 w 137"/>
                      <a:gd name="T45" fmla="*/ 284 h 284"/>
                      <a:gd name="T46" fmla="*/ 55 w 137"/>
                      <a:gd name="T47" fmla="*/ 284 h 284"/>
                      <a:gd name="T48" fmla="*/ 42 w 137"/>
                      <a:gd name="T49" fmla="*/ 279 h 284"/>
                      <a:gd name="T50" fmla="*/ 30 w 137"/>
                      <a:gd name="T51" fmla="*/ 273 h 284"/>
                      <a:gd name="T52" fmla="*/ 21 w 137"/>
                      <a:gd name="T53" fmla="*/ 264 h 284"/>
                      <a:gd name="T54" fmla="*/ 12 w 137"/>
                      <a:gd name="T55" fmla="*/ 254 h 284"/>
                      <a:gd name="T56" fmla="*/ 6 w 137"/>
                      <a:gd name="T57" fmla="*/ 242 h 284"/>
                      <a:gd name="T58" fmla="*/ 2 w 137"/>
                      <a:gd name="T59" fmla="*/ 230 h 284"/>
                      <a:gd name="T60" fmla="*/ 0 w 137"/>
                      <a:gd name="T61" fmla="*/ 217 h 284"/>
                      <a:gd name="T62" fmla="*/ 0 w 137"/>
                      <a:gd name="T63" fmla="*/ 68 h 284"/>
                      <a:gd name="T64" fmla="*/ 0 w 137"/>
                      <a:gd name="T65" fmla="*/ 68 h 284"/>
                      <a:gd name="T66" fmla="*/ 2 w 137"/>
                      <a:gd name="T67" fmla="*/ 55 h 284"/>
                      <a:gd name="T68" fmla="*/ 6 w 137"/>
                      <a:gd name="T69" fmla="*/ 41 h 284"/>
                      <a:gd name="T70" fmla="*/ 12 w 137"/>
                      <a:gd name="T71" fmla="*/ 29 h 284"/>
                      <a:gd name="T72" fmla="*/ 21 w 137"/>
                      <a:gd name="T73" fmla="*/ 20 h 284"/>
                      <a:gd name="T74" fmla="*/ 30 w 137"/>
                      <a:gd name="T75" fmla="*/ 12 h 284"/>
                      <a:gd name="T76" fmla="*/ 42 w 137"/>
                      <a:gd name="T77" fmla="*/ 6 h 284"/>
                      <a:gd name="T78" fmla="*/ 55 w 137"/>
                      <a:gd name="T79" fmla="*/ 1 h 284"/>
                      <a:gd name="T80" fmla="*/ 69 w 137"/>
                      <a:gd name="T81" fmla="*/ 0 h 284"/>
                      <a:gd name="T82" fmla="*/ 69 w 137"/>
                      <a:gd name="T8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 h="284">
                        <a:moveTo>
                          <a:pt x="69" y="0"/>
                        </a:moveTo>
                        <a:lnTo>
                          <a:pt x="69" y="0"/>
                        </a:lnTo>
                        <a:lnTo>
                          <a:pt x="69" y="0"/>
                        </a:lnTo>
                        <a:lnTo>
                          <a:pt x="82" y="1"/>
                        </a:lnTo>
                        <a:lnTo>
                          <a:pt x="95" y="6"/>
                        </a:lnTo>
                        <a:lnTo>
                          <a:pt x="107" y="12"/>
                        </a:lnTo>
                        <a:lnTo>
                          <a:pt x="116" y="20"/>
                        </a:lnTo>
                        <a:lnTo>
                          <a:pt x="125" y="29"/>
                        </a:lnTo>
                        <a:lnTo>
                          <a:pt x="131" y="41"/>
                        </a:lnTo>
                        <a:lnTo>
                          <a:pt x="135" y="55"/>
                        </a:lnTo>
                        <a:lnTo>
                          <a:pt x="137" y="68"/>
                        </a:lnTo>
                        <a:lnTo>
                          <a:pt x="137" y="217"/>
                        </a:lnTo>
                        <a:lnTo>
                          <a:pt x="137" y="217"/>
                        </a:lnTo>
                        <a:lnTo>
                          <a:pt x="135" y="230"/>
                        </a:lnTo>
                        <a:lnTo>
                          <a:pt x="131" y="242"/>
                        </a:lnTo>
                        <a:lnTo>
                          <a:pt x="125" y="254"/>
                        </a:lnTo>
                        <a:lnTo>
                          <a:pt x="116" y="264"/>
                        </a:lnTo>
                        <a:lnTo>
                          <a:pt x="107" y="273"/>
                        </a:lnTo>
                        <a:lnTo>
                          <a:pt x="95" y="279"/>
                        </a:lnTo>
                        <a:lnTo>
                          <a:pt x="82" y="284"/>
                        </a:lnTo>
                        <a:lnTo>
                          <a:pt x="69" y="284"/>
                        </a:lnTo>
                        <a:lnTo>
                          <a:pt x="69" y="284"/>
                        </a:lnTo>
                        <a:lnTo>
                          <a:pt x="69" y="284"/>
                        </a:lnTo>
                        <a:lnTo>
                          <a:pt x="55" y="284"/>
                        </a:lnTo>
                        <a:lnTo>
                          <a:pt x="42" y="279"/>
                        </a:lnTo>
                        <a:lnTo>
                          <a:pt x="30" y="273"/>
                        </a:lnTo>
                        <a:lnTo>
                          <a:pt x="21" y="264"/>
                        </a:lnTo>
                        <a:lnTo>
                          <a:pt x="12" y="254"/>
                        </a:lnTo>
                        <a:lnTo>
                          <a:pt x="6" y="242"/>
                        </a:lnTo>
                        <a:lnTo>
                          <a:pt x="2" y="230"/>
                        </a:lnTo>
                        <a:lnTo>
                          <a:pt x="0" y="217"/>
                        </a:lnTo>
                        <a:lnTo>
                          <a:pt x="0" y="68"/>
                        </a:lnTo>
                        <a:lnTo>
                          <a:pt x="0" y="68"/>
                        </a:lnTo>
                        <a:lnTo>
                          <a:pt x="2" y="55"/>
                        </a:lnTo>
                        <a:lnTo>
                          <a:pt x="6" y="41"/>
                        </a:lnTo>
                        <a:lnTo>
                          <a:pt x="12" y="29"/>
                        </a:lnTo>
                        <a:lnTo>
                          <a:pt x="21" y="20"/>
                        </a:lnTo>
                        <a:lnTo>
                          <a:pt x="30" y="12"/>
                        </a:lnTo>
                        <a:lnTo>
                          <a:pt x="42" y="6"/>
                        </a:lnTo>
                        <a:lnTo>
                          <a:pt x="55" y="1"/>
                        </a:lnTo>
                        <a:lnTo>
                          <a:pt x="69" y="0"/>
                        </a:lnTo>
                        <a:lnTo>
                          <a:pt x="69"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94" name="Freeform 259">
                    <a:extLst>
                      <a:ext uri="{FF2B5EF4-FFF2-40B4-BE49-F238E27FC236}">
                        <a16:creationId xmlns:a16="http://schemas.microsoft.com/office/drawing/2014/main" id="{1F9F2BDB-197E-4982-B223-12ABE07E9BDC}"/>
                      </a:ext>
                    </a:extLst>
                  </p:cNvPr>
                  <p:cNvSpPr>
                    <a:spLocks/>
                  </p:cNvSpPr>
                  <p:nvPr/>
                </p:nvSpPr>
                <p:spPr bwMode="auto">
                  <a:xfrm>
                    <a:off x="4814888" y="1363662"/>
                    <a:ext cx="365125" cy="374650"/>
                  </a:xfrm>
                  <a:custGeom>
                    <a:avLst/>
                    <a:gdLst>
                      <a:gd name="T0" fmla="*/ 15 w 230"/>
                      <a:gd name="T1" fmla="*/ 68 h 236"/>
                      <a:gd name="T2" fmla="*/ 178 w 230"/>
                      <a:gd name="T3" fmla="*/ 230 h 236"/>
                      <a:gd name="T4" fmla="*/ 178 w 230"/>
                      <a:gd name="T5" fmla="*/ 230 h 236"/>
                      <a:gd name="T6" fmla="*/ 181 w 230"/>
                      <a:gd name="T7" fmla="*/ 233 h 236"/>
                      <a:gd name="T8" fmla="*/ 187 w 230"/>
                      <a:gd name="T9" fmla="*/ 235 h 236"/>
                      <a:gd name="T10" fmla="*/ 191 w 230"/>
                      <a:gd name="T11" fmla="*/ 236 h 236"/>
                      <a:gd name="T12" fmla="*/ 196 w 230"/>
                      <a:gd name="T13" fmla="*/ 235 h 236"/>
                      <a:gd name="T14" fmla="*/ 206 w 230"/>
                      <a:gd name="T15" fmla="*/ 230 h 236"/>
                      <a:gd name="T16" fmla="*/ 217 w 230"/>
                      <a:gd name="T17" fmla="*/ 223 h 236"/>
                      <a:gd name="T18" fmla="*/ 224 w 230"/>
                      <a:gd name="T19" fmla="*/ 214 h 236"/>
                      <a:gd name="T20" fmla="*/ 230 w 230"/>
                      <a:gd name="T21" fmla="*/ 203 h 236"/>
                      <a:gd name="T22" fmla="*/ 230 w 230"/>
                      <a:gd name="T23" fmla="*/ 199 h 236"/>
                      <a:gd name="T24" fmla="*/ 230 w 230"/>
                      <a:gd name="T25" fmla="*/ 194 h 236"/>
                      <a:gd name="T26" fmla="*/ 230 w 230"/>
                      <a:gd name="T27" fmla="*/ 190 h 236"/>
                      <a:gd name="T28" fmla="*/ 227 w 230"/>
                      <a:gd name="T29" fmla="*/ 186 h 236"/>
                      <a:gd name="T30" fmla="*/ 90 w 230"/>
                      <a:gd name="T31" fmla="*/ 20 h 236"/>
                      <a:gd name="T32" fmla="*/ 90 w 230"/>
                      <a:gd name="T33" fmla="*/ 20 h 236"/>
                      <a:gd name="T34" fmla="*/ 82 w 230"/>
                      <a:gd name="T35" fmla="*/ 13 h 236"/>
                      <a:gd name="T36" fmla="*/ 73 w 230"/>
                      <a:gd name="T37" fmla="*/ 6 h 236"/>
                      <a:gd name="T38" fmla="*/ 62 w 230"/>
                      <a:gd name="T39" fmla="*/ 1 h 236"/>
                      <a:gd name="T40" fmla="*/ 53 w 230"/>
                      <a:gd name="T41" fmla="*/ 0 h 236"/>
                      <a:gd name="T42" fmla="*/ 43 w 230"/>
                      <a:gd name="T43" fmla="*/ 0 h 236"/>
                      <a:gd name="T44" fmla="*/ 34 w 230"/>
                      <a:gd name="T45" fmla="*/ 1 h 236"/>
                      <a:gd name="T46" fmla="*/ 25 w 230"/>
                      <a:gd name="T47" fmla="*/ 3 h 236"/>
                      <a:gd name="T48" fmla="*/ 18 w 230"/>
                      <a:gd name="T49" fmla="*/ 7 h 236"/>
                      <a:gd name="T50" fmla="*/ 12 w 230"/>
                      <a:gd name="T51" fmla="*/ 13 h 236"/>
                      <a:gd name="T52" fmla="*/ 6 w 230"/>
                      <a:gd name="T53" fmla="*/ 19 h 236"/>
                      <a:gd name="T54" fmla="*/ 1 w 230"/>
                      <a:gd name="T55" fmla="*/ 26 h 236"/>
                      <a:gd name="T56" fmla="*/ 0 w 230"/>
                      <a:gd name="T57" fmla="*/ 34 h 236"/>
                      <a:gd name="T58" fmla="*/ 0 w 230"/>
                      <a:gd name="T59" fmla="*/ 43 h 236"/>
                      <a:gd name="T60" fmla="*/ 1 w 230"/>
                      <a:gd name="T61" fmla="*/ 50 h 236"/>
                      <a:gd name="T62" fmla="*/ 7 w 230"/>
                      <a:gd name="T63" fmla="*/ 59 h 236"/>
                      <a:gd name="T64" fmla="*/ 15 w 230"/>
                      <a:gd name="T65" fmla="*/ 68 h 236"/>
                      <a:gd name="T66" fmla="*/ 15 w 230"/>
                      <a:gd name="T67" fmla="*/ 6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 h="236">
                        <a:moveTo>
                          <a:pt x="15" y="68"/>
                        </a:moveTo>
                        <a:lnTo>
                          <a:pt x="178" y="230"/>
                        </a:lnTo>
                        <a:lnTo>
                          <a:pt x="178" y="230"/>
                        </a:lnTo>
                        <a:lnTo>
                          <a:pt x="181" y="233"/>
                        </a:lnTo>
                        <a:lnTo>
                          <a:pt x="187" y="235"/>
                        </a:lnTo>
                        <a:lnTo>
                          <a:pt x="191" y="236"/>
                        </a:lnTo>
                        <a:lnTo>
                          <a:pt x="196" y="235"/>
                        </a:lnTo>
                        <a:lnTo>
                          <a:pt x="206" y="230"/>
                        </a:lnTo>
                        <a:lnTo>
                          <a:pt x="217" y="223"/>
                        </a:lnTo>
                        <a:lnTo>
                          <a:pt x="224" y="214"/>
                        </a:lnTo>
                        <a:lnTo>
                          <a:pt x="230" y="203"/>
                        </a:lnTo>
                        <a:lnTo>
                          <a:pt x="230" y="199"/>
                        </a:lnTo>
                        <a:lnTo>
                          <a:pt x="230" y="194"/>
                        </a:lnTo>
                        <a:lnTo>
                          <a:pt x="230" y="190"/>
                        </a:lnTo>
                        <a:lnTo>
                          <a:pt x="227" y="186"/>
                        </a:lnTo>
                        <a:lnTo>
                          <a:pt x="90" y="20"/>
                        </a:lnTo>
                        <a:lnTo>
                          <a:pt x="90" y="20"/>
                        </a:lnTo>
                        <a:lnTo>
                          <a:pt x="82" y="13"/>
                        </a:lnTo>
                        <a:lnTo>
                          <a:pt x="73" y="6"/>
                        </a:lnTo>
                        <a:lnTo>
                          <a:pt x="62" y="1"/>
                        </a:lnTo>
                        <a:lnTo>
                          <a:pt x="53" y="0"/>
                        </a:lnTo>
                        <a:lnTo>
                          <a:pt x="43" y="0"/>
                        </a:lnTo>
                        <a:lnTo>
                          <a:pt x="34" y="1"/>
                        </a:lnTo>
                        <a:lnTo>
                          <a:pt x="25" y="3"/>
                        </a:lnTo>
                        <a:lnTo>
                          <a:pt x="18" y="7"/>
                        </a:lnTo>
                        <a:lnTo>
                          <a:pt x="12" y="13"/>
                        </a:lnTo>
                        <a:lnTo>
                          <a:pt x="6" y="19"/>
                        </a:lnTo>
                        <a:lnTo>
                          <a:pt x="1" y="26"/>
                        </a:lnTo>
                        <a:lnTo>
                          <a:pt x="0" y="34"/>
                        </a:lnTo>
                        <a:lnTo>
                          <a:pt x="0" y="43"/>
                        </a:lnTo>
                        <a:lnTo>
                          <a:pt x="1" y="50"/>
                        </a:lnTo>
                        <a:lnTo>
                          <a:pt x="7" y="59"/>
                        </a:lnTo>
                        <a:lnTo>
                          <a:pt x="15" y="68"/>
                        </a:lnTo>
                        <a:lnTo>
                          <a:pt x="15" y="68"/>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95" name="Freeform 262">
                    <a:extLst>
                      <a:ext uri="{FF2B5EF4-FFF2-40B4-BE49-F238E27FC236}">
                        <a16:creationId xmlns:a16="http://schemas.microsoft.com/office/drawing/2014/main" id="{84049F3B-9E73-4B14-904C-D63CC3BB8AB3}"/>
                      </a:ext>
                    </a:extLst>
                  </p:cNvPr>
                  <p:cNvSpPr>
                    <a:spLocks/>
                  </p:cNvSpPr>
                  <p:nvPr/>
                </p:nvSpPr>
                <p:spPr bwMode="auto">
                  <a:xfrm>
                    <a:off x="4344988" y="1363662"/>
                    <a:ext cx="150813" cy="466725"/>
                  </a:xfrm>
                  <a:custGeom>
                    <a:avLst/>
                    <a:gdLst>
                      <a:gd name="T0" fmla="*/ 95 w 95"/>
                      <a:gd name="T1" fmla="*/ 46 h 294"/>
                      <a:gd name="T2" fmla="*/ 61 w 95"/>
                      <a:gd name="T3" fmla="*/ 279 h 294"/>
                      <a:gd name="T4" fmla="*/ 61 w 95"/>
                      <a:gd name="T5" fmla="*/ 279 h 294"/>
                      <a:gd name="T6" fmla="*/ 59 w 95"/>
                      <a:gd name="T7" fmla="*/ 284 h 294"/>
                      <a:gd name="T8" fmla="*/ 56 w 95"/>
                      <a:gd name="T9" fmla="*/ 288 h 294"/>
                      <a:gd name="T10" fmla="*/ 53 w 95"/>
                      <a:gd name="T11" fmla="*/ 290 h 294"/>
                      <a:gd name="T12" fmla="*/ 49 w 95"/>
                      <a:gd name="T13" fmla="*/ 293 h 294"/>
                      <a:gd name="T14" fmla="*/ 40 w 95"/>
                      <a:gd name="T15" fmla="*/ 294 h 294"/>
                      <a:gd name="T16" fmla="*/ 28 w 95"/>
                      <a:gd name="T17" fmla="*/ 293 h 294"/>
                      <a:gd name="T18" fmla="*/ 18 w 95"/>
                      <a:gd name="T19" fmla="*/ 288 h 294"/>
                      <a:gd name="T20" fmla="*/ 9 w 95"/>
                      <a:gd name="T21" fmla="*/ 282 h 294"/>
                      <a:gd name="T22" fmla="*/ 6 w 95"/>
                      <a:gd name="T23" fmla="*/ 279 h 294"/>
                      <a:gd name="T24" fmla="*/ 3 w 95"/>
                      <a:gd name="T25" fmla="*/ 275 h 294"/>
                      <a:gd name="T26" fmla="*/ 1 w 95"/>
                      <a:gd name="T27" fmla="*/ 270 h 294"/>
                      <a:gd name="T28" fmla="*/ 0 w 95"/>
                      <a:gd name="T29" fmla="*/ 266 h 294"/>
                      <a:gd name="T30" fmla="*/ 4 w 95"/>
                      <a:gd name="T31" fmla="*/ 52 h 294"/>
                      <a:gd name="T32" fmla="*/ 4 w 95"/>
                      <a:gd name="T33" fmla="*/ 52 h 294"/>
                      <a:gd name="T34" fmla="*/ 6 w 95"/>
                      <a:gd name="T35" fmla="*/ 40 h 294"/>
                      <a:gd name="T36" fmla="*/ 10 w 95"/>
                      <a:gd name="T37" fmla="*/ 29 h 294"/>
                      <a:gd name="T38" fmla="*/ 15 w 95"/>
                      <a:gd name="T39" fmla="*/ 20 h 294"/>
                      <a:gd name="T40" fmla="*/ 21 w 95"/>
                      <a:gd name="T41" fmla="*/ 13 h 294"/>
                      <a:gd name="T42" fmla="*/ 28 w 95"/>
                      <a:gd name="T43" fmla="*/ 7 h 294"/>
                      <a:gd name="T44" fmla="*/ 37 w 95"/>
                      <a:gd name="T45" fmla="*/ 3 h 294"/>
                      <a:gd name="T46" fmla="*/ 45 w 95"/>
                      <a:gd name="T47" fmla="*/ 0 h 294"/>
                      <a:gd name="T48" fmla="*/ 53 w 95"/>
                      <a:gd name="T49" fmla="*/ 0 h 294"/>
                      <a:gd name="T50" fmla="*/ 62 w 95"/>
                      <a:gd name="T51" fmla="*/ 0 h 294"/>
                      <a:gd name="T52" fmla="*/ 71 w 95"/>
                      <a:gd name="T53" fmla="*/ 1 h 294"/>
                      <a:gd name="T54" fmla="*/ 79 w 95"/>
                      <a:gd name="T55" fmla="*/ 4 h 294"/>
                      <a:gd name="T56" fmla="*/ 85 w 95"/>
                      <a:gd name="T57" fmla="*/ 10 h 294"/>
                      <a:gd name="T58" fmla="*/ 91 w 95"/>
                      <a:gd name="T59" fmla="*/ 16 h 294"/>
                      <a:gd name="T60" fmla="*/ 94 w 95"/>
                      <a:gd name="T61" fmla="*/ 25 h 294"/>
                      <a:gd name="T62" fmla="*/ 95 w 95"/>
                      <a:gd name="T63" fmla="*/ 34 h 294"/>
                      <a:gd name="T64" fmla="*/ 95 w 95"/>
                      <a:gd name="T65" fmla="*/ 46 h 294"/>
                      <a:gd name="T66" fmla="*/ 95 w 95"/>
                      <a:gd name="T67" fmla="*/ 4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294">
                        <a:moveTo>
                          <a:pt x="95" y="46"/>
                        </a:moveTo>
                        <a:lnTo>
                          <a:pt x="61" y="279"/>
                        </a:lnTo>
                        <a:lnTo>
                          <a:pt x="61" y="279"/>
                        </a:lnTo>
                        <a:lnTo>
                          <a:pt x="59" y="284"/>
                        </a:lnTo>
                        <a:lnTo>
                          <a:pt x="56" y="288"/>
                        </a:lnTo>
                        <a:lnTo>
                          <a:pt x="53" y="290"/>
                        </a:lnTo>
                        <a:lnTo>
                          <a:pt x="49" y="293"/>
                        </a:lnTo>
                        <a:lnTo>
                          <a:pt x="40" y="294"/>
                        </a:lnTo>
                        <a:lnTo>
                          <a:pt x="28" y="293"/>
                        </a:lnTo>
                        <a:lnTo>
                          <a:pt x="18" y="288"/>
                        </a:lnTo>
                        <a:lnTo>
                          <a:pt x="9" y="282"/>
                        </a:lnTo>
                        <a:lnTo>
                          <a:pt x="6" y="279"/>
                        </a:lnTo>
                        <a:lnTo>
                          <a:pt x="3" y="275"/>
                        </a:lnTo>
                        <a:lnTo>
                          <a:pt x="1" y="270"/>
                        </a:lnTo>
                        <a:lnTo>
                          <a:pt x="0" y="266"/>
                        </a:lnTo>
                        <a:lnTo>
                          <a:pt x="4" y="52"/>
                        </a:lnTo>
                        <a:lnTo>
                          <a:pt x="4" y="52"/>
                        </a:lnTo>
                        <a:lnTo>
                          <a:pt x="6" y="40"/>
                        </a:lnTo>
                        <a:lnTo>
                          <a:pt x="10" y="29"/>
                        </a:lnTo>
                        <a:lnTo>
                          <a:pt x="15" y="20"/>
                        </a:lnTo>
                        <a:lnTo>
                          <a:pt x="21" y="13"/>
                        </a:lnTo>
                        <a:lnTo>
                          <a:pt x="28" y="7"/>
                        </a:lnTo>
                        <a:lnTo>
                          <a:pt x="37" y="3"/>
                        </a:lnTo>
                        <a:lnTo>
                          <a:pt x="45" y="0"/>
                        </a:lnTo>
                        <a:lnTo>
                          <a:pt x="53" y="0"/>
                        </a:lnTo>
                        <a:lnTo>
                          <a:pt x="62" y="0"/>
                        </a:lnTo>
                        <a:lnTo>
                          <a:pt x="71" y="1"/>
                        </a:lnTo>
                        <a:lnTo>
                          <a:pt x="79" y="4"/>
                        </a:lnTo>
                        <a:lnTo>
                          <a:pt x="85" y="10"/>
                        </a:lnTo>
                        <a:lnTo>
                          <a:pt x="91" y="16"/>
                        </a:lnTo>
                        <a:lnTo>
                          <a:pt x="94" y="25"/>
                        </a:lnTo>
                        <a:lnTo>
                          <a:pt x="95" y="34"/>
                        </a:lnTo>
                        <a:lnTo>
                          <a:pt x="95" y="46"/>
                        </a:lnTo>
                        <a:lnTo>
                          <a:pt x="95" y="46"/>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96" name="Freeform 265">
                    <a:extLst>
                      <a:ext uri="{FF2B5EF4-FFF2-40B4-BE49-F238E27FC236}">
                        <a16:creationId xmlns:a16="http://schemas.microsoft.com/office/drawing/2014/main" id="{8BCFFD93-85FE-44F7-8AAC-E5E242B91FF0}"/>
                      </a:ext>
                    </a:extLst>
                  </p:cNvPr>
                  <p:cNvSpPr>
                    <a:spLocks/>
                  </p:cNvSpPr>
                  <p:nvPr/>
                </p:nvSpPr>
                <p:spPr bwMode="auto">
                  <a:xfrm>
                    <a:off x="4343400" y="1752600"/>
                    <a:ext cx="122238" cy="323850"/>
                  </a:xfrm>
                  <a:custGeom>
                    <a:avLst/>
                    <a:gdLst>
                      <a:gd name="T0" fmla="*/ 77 w 77"/>
                      <a:gd name="T1" fmla="*/ 196 h 204"/>
                      <a:gd name="T2" fmla="*/ 63 w 77"/>
                      <a:gd name="T3" fmla="*/ 30 h 204"/>
                      <a:gd name="T4" fmla="*/ 63 w 77"/>
                      <a:gd name="T5" fmla="*/ 30 h 204"/>
                      <a:gd name="T6" fmla="*/ 62 w 77"/>
                      <a:gd name="T7" fmla="*/ 22 h 204"/>
                      <a:gd name="T8" fmla="*/ 57 w 77"/>
                      <a:gd name="T9" fmla="*/ 16 h 204"/>
                      <a:gd name="T10" fmla="*/ 53 w 77"/>
                      <a:gd name="T11" fmla="*/ 10 h 204"/>
                      <a:gd name="T12" fmla="*/ 49 w 77"/>
                      <a:gd name="T13" fmla="*/ 6 h 204"/>
                      <a:gd name="T14" fmla="*/ 43 w 77"/>
                      <a:gd name="T15" fmla="*/ 3 h 204"/>
                      <a:gd name="T16" fmla="*/ 37 w 77"/>
                      <a:gd name="T17" fmla="*/ 0 h 204"/>
                      <a:gd name="T18" fmla="*/ 31 w 77"/>
                      <a:gd name="T19" fmla="*/ 0 h 204"/>
                      <a:gd name="T20" fmla="*/ 25 w 77"/>
                      <a:gd name="T21" fmla="*/ 0 h 204"/>
                      <a:gd name="T22" fmla="*/ 20 w 77"/>
                      <a:gd name="T23" fmla="*/ 0 h 204"/>
                      <a:gd name="T24" fmla="*/ 14 w 77"/>
                      <a:gd name="T25" fmla="*/ 3 h 204"/>
                      <a:gd name="T26" fmla="*/ 10 w 77"/>
                      <a:gd name="T27" fmla="*/ 6 h 204"/>
                      <a:gd name="T28" fmla="*/ 5 w 77"/>
                      <a:gd name="T29" fmla="*/ 10 h 204"/>
                      <a:gd name="T30" fmla="*/ 2 w 77"/>
                      <a:gd name="T31" fmla="*/ 16 h 204"/>
                      <a:gd name="T32" fmla="*/ 1 w 77"/>
                      <a:gd name="T33" fmla="*/ 24 h 204"/>
                      <a:gd name="T34" fmla="*/ 0 w 77"/>
                      <a:gd name="T35" fmla="*/ 33 h 204"/>
                      <a:gd name="T36" fmla="*/ 1 w 77"/>
                      <a:gd name="T37" fmla="*/ 42 h 204"/>
                      <a:gd name="T38" fmla="*/ 20 w 77"/>
                      <a:gd name="T39" fmla="*/ 204 h 204"/>
                      <a:gd name="T40" fmla="*/ 77 w 77"/>
                      <a:gd name="T41" fmla="*/ 19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 h="204">
                        <a:moveTo>
                          <a:pt x="77" y="196"/>
                        </a:moveTo>
                        <a:lnTo>
                          <a:pt x="63" y="30"/>
                        </a:lnTo>
                        <a:lnTo>
                          <a:pt x="63" y="30"/>
                        </a:lnTo>
                        <a:lnTo>
                          <a:pt x="62" y="22"/>
                        </a:lnTo>
                        <a:lnTo>
                          <a:pt x="57" y="16"/>
                        </a:lnTo>
                        <a:lnTo>
                          <a:pt x="53" y="10"/>
                        </a:lnTo>
                        <a:lnTo>
                          <a:pt x="49" y="6"/>
                        </a:lnTo>
                        <a:lnTo>
                          <a:pt x="43" y="3"/>
                        </a:lnTo>
                        <a:lnTo>
                          <a:pt x="37" y="0"/>
                        </a:lnTo>
                        <a:lnTo>
                          <a:pt x="31" y="0"/>
                        </a:lnTo>
                        <a:lnTo>
                          <a:pt x="25" y="0"/>
                        </a:lnTo>
                        <a:lnTo>
                          <a:pt x="20" y="0"/>
                        </a:lnTo>
                        <a:lnTo>
                          <a:pt x="14" y="3"/>
                        </a:lnTo>
                        <a:lnTo>
                          <a:pt x="10" y="6"/>
                        </a:lnTo>
                        <a:lnTo>
                          <a:pt x="5" y="10"/>
                        </a:lnTo>
                        <a:lnTo>
                          <a:pt x="2" y="16"/>
                        </a:lnTo>
                        <a:lnTo>
                          <a:pt x="1" y="24"/>
                        </a:lnTo>
                        <a:lnTo>
                          <a:pt x="0" y="33"/>
                        </a:lnTo>
                        <a:lnTo>
                          <a:pt x="1" y="42"/>
                        </a:lnTo>
                        <a:lnTo>
                          <a:pt x="20" y="204"/>
                        </a:lnTo>
                        <a:lnTo>
                          <a:pt x="77" y="196"/>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97" name="Freeform 266">
                    <a:extLst>
                      <a:ext uri="{FF2B5EF4-FFF2-40B4-BE49-F238E27FC236}">
                        <a16:creationId xmlns:a16="http://schemas.microsoft.com/office/drawing/2014/main" id="{013853D9-59F8-4828-8F38-159736D79E11}"/>
                      </a:ext>
                    </a:extLst>
                  </p:cNvPr>
                  <p:cNvSpPr>
                    <a:spLocks/>
                  </p:cNvSpPr>
                  <p:nvPr/>
                </p:nvSpPr>
                <p:spPr bwMode="auto">
                  <a:xfrm>
                    <a:off x="4845050" y="1787525"/>
                    <a:ext cx="68263" cy="52387"/>
                  </a:xfrm>
                  <a:custGeom>
                    <a:avLst/>
                    <a:gdLst>
                      <a:gd name="T0" fmla="*/ 43 w 43"/>
                      <a:gd name="T1" fmla="*/ 3 h 33"/>
                      <a:gd name="T2" fmla="*/ 43 w 43"/>
                      <a:gd name="T3" fmla="*/ 3 h 33"/>
                      <a:gd name="T4" fmla="*/ 43 w 43"/>
                      <a:gd name="T5" fmla="*/ 3 h 33"/>
                      <a:gd name="T6" fmla="*/ 43 w 43"/>
                      <a:gd name="T7" fmla="*/ 2 h 33"/>
                      <a:gd name="T8" fmla="*/ 40 w 43"/>
                      <a:gd name="T9" fmla="*/ 0 h 33"/>
                      <a:gd name="T10" fmla="*/ 37 w 43"/>
                      <a:gd name="T11" fmla="*/ 2 h 33"/>
                      <a:gd name="T12" fmla="*/ 2 w 43"/>
                      <a:gd name="T13" fmla="*/ 24 h 33"/>
                      <a:gd name="T14" fmla="*/ 2 w 43"/>
                      <a:gd name="T15" fmla="*/ 24 h 33"/>
                      <a:gd name="T16" fmla="*/ 0 w 43"/>
                      <a:gd name="T17" fmla="*/ 24 h 33"/>
                      <a:gd name="T18" fmla="*/ 0 w 43"/>
                      <a:gd name="T19" fmla="*/ 27 h 33"/>
                      <a:gd name="T20" fmla="*/ 0 w 43"/>
                      <a:gd name="T21" fmla="*/ 30 h 33"/>
                      <a:gd name="T22" fmla="*/ 0 w 43"/>
                      <a:gd name="T23" fmla="*/ 30 h 33"/>
                      <a:gd name="T24" fmla="*/ 0 w 43"/>
                      <a:gd name="T25" fmla="*/ 30 h 33"/>
                      <a:gd name="T26" fmla="*/ 2 w 43"/>
                      <a:gd name="T27" fmla="*/ 32 h 33"/>
                      <a:gd name="T28" fmla="*/ 3 w 43"/>
                      <a:gd name="T29" fmla="*/ 33 h 33"/>
                      <a:gd name="T30" fmla="*/ 8 w 43"/>
                      <a:gd name="T31" fmla="*/ 32 h 33"/>
                      <a:gd name="T32" fmla="*/ 42 w 43"/>
                      <a:gd name="T33" fmla="*/ 11 h 33"/>
                      <a:gd name="T34" fmla="*/ 42 w 43"/>
                      <a:gd name="T35" fmla="*/ 11 h 33"/>
                      <a:gd name="T36" fmla="*/ 43 w 43"/>
                      <a:gd name="T37" fmla="*/ 6 h 33"/>
                      <a:gd name="T38" fmla="*/ 43 w 43"/>
                      <a:gd name="T39" fmla="*/ 3 h 33"/>
                      <a:gd name="T40" fmla="*/ 43 w 43"/>
                      <a:gd name="T41"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33">
                        <a:moveTo>
                          <a:pt x="43" y="3"/>
                        </a:moveTo>
                        <a:lnTo>
                          <a:pt x="43" y="3"/>
                        </a:lnTo>
                        <a:lnTo>
                          <a:pt x="43" y="3"/>
                        </a:lnTo>
                        <a:lnTo>
                          <a:pt x="43" y="2"/>
                        </a:lnTo>
                        <a:lnTo>
                          <a:pt x="40" y="0"/>
                        </a:lnTo>
                        <a:lnTo>
                          <a:pt x="37" y="2"/>
                        </a:lnTo>
                        <a:lnTo>
                          <a:pt x="2" y="24"/>
                        </a:lnTo>
                        <a:lnTo>
                          <a:pt x="2" y="24"/>
                        </a:lnTo>
                        <a:lnTo>
                          <a:pt x="0" y="24"/>
                        </a:lnTo>
                        <a:lnTo>
                          <a:pt x="0" y="27"/>
                        </a:lnTo>
                        <a:lnTo>
                          <a:pt x="0" y="30"/>
                        </a:lnTo>
                        <a:lnTo>
                          <a:pt x="0" y="30"/>
                        </a:lnTo>
                        <a:lnTo>
                          <a:pt x="0" y="30"/>
                        </a:lnTo>
                        <a:lnTo>
                          <a:pt x="2" y="32"/>
                        </a:lnTo>
                        <a:lnTo>
                          <a:pt x="3" y="33"/>
                        </a:lnTo>
                        <a:lnTo>
                          <a:pt x="8" y="32"/>
                        </a:lnTo>
                        <a:lnTo>
                          <a:pt x="42" y="11"/>
                        </a:lnTo>
                        <a:lnTo>
                          <a:pt x="42" y="11"/>
                        </a:lnTo>
                        <a:lnTo>
                          <a:pt x="43" y="6"/>
                        </a:lnTo>
                        <a:lnTo>
                          <a:pt x="43" y="3"/>
                        </a:lnTo>
                        <a:lnTo>
                          <a:pt x="43" y="3"/>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98" name="Freeform 267">
                    <a:extLst>
                      <a:ext uri="{FF2B5EF4-FFF2-40B4-BE49-F238E27FC236}">
                        <a16:creationId xmlns:a16="http://schemas.microsoft.com/office/drawing/2014/main" id="{ED95DE9C-B08B-4F1A-AD61-D7D687B27F3D}"/>
                      </a:ext>
                    </a:extLst>
                  </p:cNvPr>
                  <p:cNvSpPr>
                    <a:spLocks/>
                  </p:cNvSpPr>
                  <p:nvPr/>
                </p:nvSpPr>
                <p:spPr bwMode="auto">
                  <a:xfrm>
                    <a:off x="4351338" y="1404937"/>
                    <a:ext cx="654050" cy="598487"/>
                  </a:xfrm>
                  <a:custGeom>
                    <a:avLst/>
                    <a:gdLst>
                      <a:gd name="T0" fmla="*/ 387 w 412"/>
                      <a:gd name="T1" fmla="*/ 0 h 377"/>
                      <a:gd name="T2" fmla="*/ 412 w 412"/>
                      <a:gd name="T3" fmla="*/ 30 h 377"/>
                      <a:gd name="T4" fmla="*/ 335 w 412"/>
                      <a:gd name="T5" fmla="*/ 79 h 377"/>
                      <a:gd name="T6" fmla="*/ 319 w 412"/>
                      <a:gd name="T7" fmla="*/ 377 h 377"/>
                      <a:gd name="T8" fmla="*/ 81 w 412"/>
                      <a:gd name="T9" fmla="*/ 377 h 377"/>
                      <a:gd name="T10" fmla="*/ 69 w 412"/>
                      <a:gd name="T11" fmla="*/ 93 h 377"/>
                      <a:gd name="T12" fmla="*/ 0 w 412"/>
                      <a:gd name="T13" fmla="*/ 72 h 377"/>
                      <a:gd name="T14" fmla="*/ 0 w 412"/>
                      <a:gd name="T15" fmla="*/ 26 h 377"/>
                      <a:gd name="T16" fmla="*/ 0 w 412"/>
                      <a:gd name="T17" fmla="*/ 26 h 377"/>
                      <a:gd name="T18" fmla="*/ 49 w 412"/>
                      <a:gd name="T19" fmla="*/ 41 h 377"/>
                      <a:gd name="T20" fmla="*/ 75 w 412"/>
                      <a:gd name="T21" fmla="*/ 45 h 377"/>
                      <a:gd name="T22" fmla="*/ 99 w 412"/>
                      <a:gd name="T23" fmla="*/ 51 h 377"/>
                      <a:gd name="T24" fmla="*/ 124 w 412"/>
                      <a:gd name="T25" fmla="*/ 54 h 377"/>
                      <a:gd name="T26" fmla="*/ 149 w 412"/>
                      <a:gd name="T27" fmla="*/ 57 h 377"/>
                      <a:gd name="T28" fmla="*/ 174 w 412"/>
                      <a:gd name="T29" fmla="*/ 58 h 377"/>
                      <a:gd name="T30" fmla="*/ 200 w 412"/>
                      <a:gd name="T31" fmla="*/ 58 h 377"/>
                      <a:gd name="T32" fmla="*/ 223 w 412"/>
                      <a:gd name="T33" fmla="*/ 57 h 377"/>
                      <a:gd name="T34" fmla="*/ 249 w 412"/>
                      <a:gd name="T35" fmla="*/ 54 h 377"/>
                      <a:gd name="T36" fmla="*/ 272 w 412"/>
                      <a:gd name="T37" fmla="*/ 50 h 377"/>
                      <a:gd name="T38" fmla="*/ 296 w 412"/>
                      <a:gd name="T39" fmla="*/ 44 h 377"/>
                      <a:gd name="T40" fmla="*/ 320 w 412"/>
                      <a:gd name="T41" fmla="*/ 36 h 377"/>
                      <a:gd name="T42" fmla="*/ 342 w 412"/>
                      <a:gd name="T43" fmla="*/ 26 h 377"/>
                      <a:gd name="T44" fmla="*/ 365 w 412"/>
                      <a:gd name="T45" fmla="*/ 14 h 377"/>
                      <a:gd name="T46" fmla="*/ 387 w 412"/>
                      <a:gd name="T47" fmla="*/ 0 h 377"/>
                      <a:gd name="T48" fmla="*/ 387 w 412"/>
                      <a:gd name="T4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2" h="377">
                        <a:moveTo>
                          <a:pt x="387" y="0"/>
                        </a:moveTo>
                        <a:lnTo>
                          <a:pt x="412" y="30"/>
                        </a:lnTo>
                        <a:lnTo>
                          <a:pt x="335" y="79"/>
                        </a:lnTo>
                        <a:lnTo>
                          <a:pt x="319" y="377"/>
                        </a:lnTo>
                        <a:lnTo>
                          <a:pt x="81" y="377"/>
                        </a:lnTo>
                        <a:lnTo>
                          <a:pt x="69" y="93"/>
                        </a:lnTo>
                        <a:lnTo>
                          <a:pt x="0" y="72"/>
                        </a:lnTo>
                        <a:lnTo>
                          <a:pt x="0" y="26"/>
                        </a:lnTo>
                        <a:lnTo>
                          <a:pt x="0" y="26"/>
                        </a:lnTo>
                        <a:lnTo>
                          <a:pt x="49" y="41"/>
                        </a:lnTo>
                        <a:lnTo>
                          <a:pt x="75" y="45"/>
                        </a:lnTo>
                        <a:lnTo>
                          <a:pt x="99" y="51"/>
                        </a:lnTo>
                        <a:lnTo>
                          <a:pt x="124" y="54"/>
                        </a:lnTo>
                        <a:lnTo>
                          <a:pt x="149" y="57"/>
                        </a:lnTo>
                        <a:lnTo>
                          <a:pt x="174" y="58"/>
                        </a:lnTo>
                        <a:lnTo>
                          <a:pt x="200" y="58"/>
                        </a:lnTo>
                        <a:lnTo>
                          <a:pt x="223" y="57"/>
                        </a:lnTo>
                        <a:lnTo>
                          <a:pt x="249" y="54"/>
                        </a:lnTo>
                        <a:lnTo>
                          <a:pt x="272" y="50"/>
                        </a:lnTo>
                        <a:lnTo>
                          <a:pt x="296" y="44"/>
                        </a:lnTo>
                        <a:lnTo>
                          <a:pt x="320" y="36"/>
                        </a:lnTo>
                        <a:lnTo>
                          <a:pt x="342" y="26"/>
                        </a:lnTo>
                        <a:lnTo>
                          <a:pt x="365" y="14"/>
                        </a:lnTo>
                        <a:lnTo>
                          <a:pt x="387" y="0"/>
                        </a:lnTo>
                        <a:lnTo>
                          <a:pt x="387"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99" name="Freeform 281">
                    <a:extLst>
                      <a:ext uri="{FF2B5EF4-FFF2-40B4-BE49-F238E27FC236}">
                        <a16:creationId xmlns:a16="http://schemas.microsoft.com/office/drawing/2014/main" id="{C97D1407-79C4-442F-B932-D005F622400B}"/>
                      </a:ext>
                    </a:extLst>
                  </p:cNvPr>
                  <p:cNvSpPr>
                    <a:spLocks/>
                  </p:cNvSpPr>
                  <p:nvPr/>
                </p:nvSpPr>
                <p:spPr bwMode="auto">
                  <a:xfrm>
                    <a:off x="4597400" y="1157287"/>
                    <a:ext cx="141288" cy="26987"/>
                  </a:xfrm>
                  <a:custGeom>
                    <a:avLst/>
                    <a:gdLst>
                      <a:gd name="T0" fmla="*/ 89 w 89"/>
                      <a:gd name="T1" fmla="*/ 0 h 17"/>
                      <a:gd name="T2" fmla="*/ 89 w 89"/>
                      <a:gd name="T3" fmla="*/ 0 h 17"/>
                      <a:gd name="T4" fmla="*/ 86 w 89"/>
                      <a:gd name="T5" fmla="*/ 3 h 17"/>
                      <a:gd name="T6" fmla="*/ 82 w 89"/>
                      <a:gd name="T7" fmla="*/ 8 h 17"/>
                      <a:gd name="T8" fmla="*/ 71 w 89"/>
                      <a:gd name="T9" fmla="*/ 12 h 17"/>
                      <a:gd name="T10" fmla="*/ 58 w 89"/>
                      <a:gd name="T11" fmla="*/ 15 h 17"/>
                      <a:gd name="T12" fmla="*/ 45 w 89"/>
                      <a:gd name="T13" fmla="*/ 17 h 17"/>
                      <a:gd name="T14" fmla="*/ 31 w 89"/>
                      <a:gd name="T15" fmla="*/ 15 h 17"/>
                      <a:gd name="T16" fmla="*/ 19 w 89"/>
                      <a:gd name="T17" fmla="*/ 12 h 17"/>
                      <a:gd name="T18" fmla="*/ 9 w 89"/>
                      <a:gd name="T19" fmla="*/ 8 h 17"/>
                      <a:gd name="T20" fmla="*/ 3 w 89"/>
                      <a:gd name="T21" fmla="*/ 3 h 17"/>
                      <a:gd name="T22" fmla="*/ 0 w 89"/>
                      <a:gd name="T23" fmla="*/ 0 h 17"/>
                      <a:gd name="T24" fmla="*/ 0 w 89"/>
                      <a:gd name="T25" fmla="*/ 0 h 17"/>
                      <a:gd name="T26" fmla="*/ 10 w 89"/>
                      <a:gd name="T27" fmla="*/ 3 h 17"/>
                      <a:gd name="T28" fmla="*/ 21 w 89"/>
                      <a:gd name="T29" fmla="*/ 6 h 17"/>
                      <a:gd name="T30" fmla="*/ 33 w 89"/>
                      <a:gd name="T31" fmla="*/ 8 h 17"/>
                      <a:gd name="T32" fmla="*/ 45 w 89"/>
                      <a:gd name="T33" fmla="*/ 8 h 17"/>
                      <a:gd name="T34" fmla="*/ 56 w 89"/>
                      <a:gd name="T35" fmla="*/ 8 h 17"/>
                      <a:gd name="T36" fmla="*/ 68 w 89"/>
                      <a:gd name="T37" fmla="*/ 6 h 17"/>
                      <a:gd name="T38" fmla="*/ 79 w 89"/>
                      <a:gd name="T39" fmla="*/ 3 h 17"/>
                      <a:gd name="T40" fmla="*/ 89 w 89"/>
                      <a:gd name="T41" fmla="*/ 0 h 17"/>
                      <a:gd name="T42" fmla="*/ 89 w 89"/>
                      <a:gd name="T4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 h="17">
                        <a:moveTo>
                          <a:pt x="89" y="0"/>
                        </a:moveTo>
                        <a:lnTo>
                          <a:pt x="89" y="0"/>
                        </a:lnTo>
                        <a:lnTo>
                          <a:pt x="86" y="3"/>
                        </a:lnTo>
                        <a:lnTo>
                          <a:pt x="82" y="8"/>
                        </a:lnTo>
                        <a:lnTo>
                          <a:pt x="71" y="12"/>
                        </a:lnTo>
                        <a:lnTo>
                          <a:pt x="58" y="15"/>
                        </a:lnTo>
                        <a:lnTo>
                          <a:pt x="45" y="17"/>
                        </a:lnTo>
                        <a:lnTo>
                          <a:pt x="31" y="15"/>
                        </a:lnTo>
                        <a:lnTo>
                          <a:pt x="19" y="12"/>
                        </a:lnTo>
                        <a:lnTo>
                          <a:pt x="9" y="8"/>
                        </a:lnTo>
                        <a:lnTo>
                          <a:pt x="3" y="3"/>
                        </a:lnTo>
                        <a:lnTo>
                          <a:pt x="0" y="0"/>
                        </a:lnTo>
                        <a:lnTo>
                          <a:pt x="0" y="0"/>
                        </a:lnTo>
                        <a:lnTo>
                          <a:pt x="10" y="3"/>
                        </a:lnTo>
                        <a:lnTo>
                          <a:pt x="21" y="6"/>
                        </a:lnTo>
                        <a:lnTo>
                          <a:pt x="33" y="8"/>
                        </a:lnTo>
                        <a:lnTo>
                          <a:pt x="45" y="8"/>
                        </a:lnTo>
                        <a:lnTo>
                          <a:pt x="56" y="8"/>
                        </a:lnTo>
                        <a:lnTo>
                          <a:pt x="68" y="6"/>
                        </a:lnTo>
                        <a:lnTo>
                          <a:pt x="79" y="3"/>
                        </a:lnTo>
                        <a:lnTo>
                          <a:pt x="89" y="0"/>
                        </a:lnTo>
                        <a:lnTo>
                          <a:pt x="89" y="0"/>
                        </a:lnTo>
                        <a:close/>
                      </a:path>
                    </a:pathLst>
                  </a:custGeom>
                  <a:solidFill>
                    <a:srgbClr val="E0BA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00" name="Freeform 282">
                    <a:extLst>
                      <a:ext uri="{FF2B5EF4-FFF2-40B4-BE49-F238E27FC236}">
                        <a16:creationId xmlns:a16="http://schemas.microsoft.com/office/drawing/2014/main" id="{76B6DC8A-45B0-468B-9C22-485B578B3FE7}"/>
                      </a:ext>
                    </a:extLst>
                  </p:cNvPr>
                  <p:cNvSpPr>
                    <a:spLocks/>
                  </p:cNvSpPr>
                  <p:nvPr/>
                </p:nvSpPr>
                <p:spPr bwMode="auto">
                  <a:xfrm>
                    <a:off x="4902200" y="1631950"/>
                    <a:ext cx="282575" cy="236537"/>
                  </a:xfrm>
                  <a:custGeom>
                    <a:avLst/>
                    <a:gdLst>
                      <a:gd name="T0" fmla="*/ 0 w 178"/>
                      <a:gd name="T1" fmla="*/ 100 h 149"/>
                      <a:gd name="T2" fmla="*/ 123 w 178"/>
                      <a:gd name="T3" fmla="*/ 5 h 149"/>
                      <a:gd name="T4" fmla="*/ 123 w 178"/>
                      <a:gd name="T5" fmla="*/ 5 h 149"/>
                      <a:gd name="T6" fmla="*/ 131 w 178"/>
                      <a:gd name="T7" fmla="*/ 2 h 149"/>
                      <a:gd name="T8" fmla="*/ 138 w 178"/>
                      <a:gd name="T9" fmla="*/ 0 h 149"/>
                      <a:gd name="T10" fmla="*/ 145 w 178"/>
                      <a:gd name="T11" fmla="*/ 2 h 149"/>
                      <a:gd name="T12" fmla="*/ 153 w 178"/>
                      <a:gd name="T13" fmla="*/ 3 h 149"/>
                      <a:gd name="T14" fmla="*/ 159 w 178"/>
                      <a:gd name="T15" fmla="*/ 6 h 149"/>
                      <a:gd name="T16" fmla="*/ 165 w 178"/>
                      <a:gd name="T17" fmla="*/ 9 h 149"/>
                      <a:gd name="T18" fmla="*/ 169 w 178"/>
                      <a:gd name="T19" fmla="*/ 14 h 149"/>
                      <a:gd name="T20" fmla="*/ 174 w 178"/>
                      <a:gd name="T21" fmla="*/ 20 h 149"/>
                      <a:gd name="T22" fmla="*/ 175 w 178"/>
                      <a:gd name="T23" fmla="*/ 24 h 149"/>
                      <a:gd name="T24" fmla="*/ 178 w 178"/>
                      <a:gd name="T25" fmla="*/ 30 h 149"/>
                      <a:gd name="T26" fmla="*/ 178 w 178"/>
                      <a:gd name="T27" fmla="*/ 37 h 149"/>
                      <a:gd name="T28" fmla="*/ 177 w 178"/>
                      <a:gd name="T29" fmla="*/ 43 h 149"/>
                      <a:gd name="T30" fmla="*/ 174 w 178"/>
                      <a:gd name="T31" fmla="*/ 49 h 149"/>
                      <a:gd name="T32" fmla="*/ 169 w 178"/>
                      <a:gd name="T33" fmla="*/ 55 h 149"/>
                      <a:gd name="T34" fmla="*/ 163 w 178"/>
                      <a:gd name="T35" fmla="*/ 61 h 149"/>
                      <a:gd name="T36" fmla="*/ 154 w 178"/>
                      <a:gd name="T37" fmla="*/ 67 h 149"/>
                      <a:gd name="T38" fmla="*/ 28 w 178"/>
                      <a:gd name="T39" fmla="*/ 149 h 149"/>
                      <a:gd name="T40" fmla="*/ 0 w 178"/>
                      <a:gd name="T41" fmla="*/ 10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149">
                        <a:moveTo>
                          <a:pt x="0" y="100"/>
                        </a:moveTo>
                        <a:lnTo>
                          <a:pt x="123" y="5"/>
                        </a:lnTo>
                        <a:lnTo>
                          <a:pt x="123" y="5"/>
                        </a:lnTo>
                        <a:lnTo>
                          <a:pt x="131" y="2"/>
                        </a:lnTo>
                        <a:lnTo>
                          <a:pt x="138" y="0"/>
                        </a:lnTo>
                        <a:lnTo>
                          <a:pt x="145" y="2"/>
                        </a:lnTo>
                        <a:lnTo>
                          <a:pt x="153" y="3"/>
                        </a:lnTo>
                        <a:lnTo>
                          <a:pt x="159" y="6"/>
                        </a:lnTo>
                        <a:lnTo>
                          <a:pt x="165" y="9"/>
                        </a:lnTo>
                        <a:lnTo>
                          <a:pt x="169" y="14"/>
                        </a:lnTo>
                        <a:lnTo>
                          <a:pt x="174" y="20"/>
                        </a:lnTo>
                        <a:lnTo>
                          <a:pt x="175" y="24"/>
                        </a:lnTo>
                        <a:lnTo>
                          <a:pt x="178" y="30"/>
                        </a:lnTo>
                        <a:lnTo>
                          <a:pt x="178" y="37"/>
                        </a:lnTo>
                        <a:lnTo>
                          <a:pt x="177" y="43"/>
                        </a:lnTo>
                        <a:lnTo>
                          <a:pt x="174" y="49"/>
                        </a:lnTo>
                        <a:lnTo>
                          <a:pt x="169" y="55"/>
                        </a:lnTo>
                        <a:lnTo>
                          <a:pt x="163" y="61"/>
                        </a:lnTo>
                        <a:lnTo>
                          <a:pt x="154" y="67"/>
                        </a:lnTo>
                        <a:lnTo>
                          <a:pt x="28" y="149"/>
                        </a:lnTo>
                        <a:lnTo>
                          <a:pt x="0" y="10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01" name="Freeform 283">
                    <a:extLst>
                      <a:ext uri="{FF2B5EF4-FFF2-40B4-BE49-F238E27FC236}">
                        <a16:creationId xmlns:a16="http://schemas.microsoft.com/office/drawing/2014/main" id="{AC9F6708-1893-4C1C-A213-AD4A91B6688F}"/>
                      </a:ext>
                    </a:extLst>
                  </p:cNvPr>
                  <p:cNvSpPr>
                    <a:spLocks/>
                  </p:cNvSpPr>
                  <p:nvPr/>
                </p:nvSpPr>
                <p:spPr bwMode="auto">
                  <a:xfrm>
                    <a:off x="4843463" y="1787525"/>
                    <a:ext cx="109538" cy="106362"/>
                  </a:xfrm>
                  <a:custGeom>
                    <a:avLst/>
                    <a:gdLst>
                      <a:gd name="T0" fmla="*/ 26 w 69"/>
                      <a:gd name="T1" fmla="*/ 9 h 67"/>
                      <a:gd name="T2" fmla="*/ 41 w 69"/>
                      <a:gd name="T3" fmla="*/ 0 h 67"/>
                      <a:gd name="T4" fmla="*/ 69 w 69"/>
                      <a:gd name="T5" fmla="*/ 49 h 67"/>
                      <a:gd name="T6" fmla="*/ 55 w 69"/>
                      <a:gd name="T7" fmla="*/ 58 h 67"/>
                      <a:gd name="T8" fmla="*/ 55 w 69"/>
                      <a:gd name="T9" fmla="*/ 58 h 67"/>
                      <a:gd name="T10" fmla="*/ 46 w 69"/>
                      <a:gd name="T11" fmla="*/ 63 h 67"/>
                      <a:gd name="T12" fmla="*/ 38 w 69"/>
                      <a:gd name="T13" fmla="*/ 66 h 67"/>
                      <a:gd name="T14" fmla="*/ 31 w 69"/>
                      <a:gd name="T15" fmla="*/ 67 h 67"/>
                      <a:gd name="T16" fmla="*/ 23 w 69"/>
                      <a:gd name="T17" fmla="*/ 67 h 67"/>
                      <a:gd name="T18" fmla="*/ 16 w 69"/>
                      <a:gd name="T19" fmla="*/ 66 h 67"/>
                      <a:gd name="T20" fmla="*/ 11 w 69"/>
                      <a:gd name="T21" fmla="*/ 63 h 67"/>
                      <a:gd name="T22" fmla="*/ 7 w 69"/>
                      <a:gd name="T23" fmla="*/ 60 h 67"/>
                      <a:gd name="T24" fmla="*/ 3 w 69"/>
                      <a:gd name="T25" fmla="*/ 57 h 67"/>
                      <a:gd name="T26" fmla="*/ 1 w 69"/>
                      <a:gd name="T27" fmla="*/ 51 h 67"/>
                      <a:gd name="T28" fmla="*/ 0 w 69"/>
                      <a:gd name="T29" fmla="*/ 46 h 67"/>
                      <a:gd name="T30" fmla="*/ 0 w 69"/>
                      <a:gd name="T31" fmla="*/ 40 h 67"/>
                      <a:gd name="T32" fmla="*/ 1 w 69"/>
                      <a:gd name="T33" fmla="*/ 35 h 67"/>
                      <a:gd name="T34" fmla="*/ 6 w 69"/>
                      <a:gd name="T35" fmla="*/ 29 h 67"/>
                      <a:gd name="T36" fmla="*/ 10 w 69"/>
                      <a:gd name="T37" fmla="*/ 23 h 67"/>
                      <a:gd name="T38" fmla="*/ 17 w 69"/>
                      <a:gd name="T39" fmla="*/ 15 h 67"/>
                      <a:gd name="T40" fmla="*/ 26 w 69"/>
                      <a:gd name="T41" fmla="*/ 9 h 67"/>
                      <a:gd name="T42" fmla="*/ 26 w 69"/>
                      <a:gd name="T43"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67">
                        <a:moveTo>
                          <a:pt x="26" y="9"/>
                        </a:moveTo>
                        <a:lnTo>
                          <a:pt x="41" y="0"/>
                        </a:lnTo>
                        <a:lnTo>
                          <a:pt x="69" y="49"/>
                        </a:lnTo>
                        <a:lnTo>
                          <a:pt x="55" y="58"/>
                        </a:lnTo>
                        <a:lnTo>
                          <a:pt x="55" y="58"/>
                        </a:lnTo>
                        <a:lnTo>
                          <a:pt x="46" y="63"/>
                        </a:lnTo>
                        <a:lnTo>
                          <a:pt x="38" y="66"/>
                        </a:lnTo>
                        <a:lnTo>
                          <a:pt x="31" y="67"/>
                        </a:lnTo>
                        <a:lnTo>
                          <a:pt x="23" y="67"/>
                        </a:lnTo>
                        <a:lnTo>
                          <a:pt x="16" y="66"/>
                        </a:lnTo>
                        <a:lnTo>
                          <a:pt x="11" y="63"/>
                        </a:lnTo>
                        <a:lnTo>
                          <a:pt x="7" y="60"/>
                        </a:lnTo>
                        <a:lnTo>
                          <a:pt x="3" y="57"/>
                        </a:lnTo>
                        <a:lnTo>
                          <a:pt x="1" y="51"/>
                        </a:lnTo>
                        <a:lnTo>
                          <a:pt x="0" y="46"/>
                        </a:lnTo>
                        <a:lnTo>
                          <a:pt x="0" y="40"/>
                        </a:lnTo>
                        <a:lnTo>
                          <a:pt x="1" y="35"/>
                        </a:lnTo>
                        <a:lnTo>
                          <a:pt x="6" y="29"/>
                        </a:lnTo>
                        <a:lnTo>
                          <a:pt x="10" y="23"/>
                        </a:lnTo>
                        <a:lnTo>
                          <a:pt x="17" y="15"/>
                        </a:lnTo>
                        <a:lnTo>
                          <a:pt x="26" y="9"/>
                        </a:lnTo>
                        <a:lnTo>
                          <a:pt x="26" y="9"/>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02" name="Freeform 286">
                    <a:extLst>
                      <a:ext uri="{FF2B5EF4-FFF2-40B4-BE49-F238E27FC236}">
                        <a16:creationId xmlns:a16="http://schemas.microsoft.com/office/drawing/2014/main" id="{B5C2A25D-7410-4CEF-B57B-B7FDB4B1AEFC}"/>
                      </a:ext>
                    </a:extLst>
                  </p:cNvPr>
                  <p:cNvSpPr>
                    <a:spLocks/>
                  </p:cNvSpPr>
                  <p:nvPr/>
                </p:nvSpPr>
                <p:spPr bwMode="auto">
                  <a:xfrm>
                    <a:off x="4351338" y="1408112"/>
                    <a:ext cx="654050" cy="166687"/>
                  </a:xfrm>
                  <a:custGeom>
                    <a:avLst/>
                    <a:gdLst>
                      <a:gd name="T0" fmla="*/ 412 w 412"/>
                      <a:gd name="T1" fmla="*/ 28 h 105"/>
                      <a:gd name="T2" fmla="*/ 412 w 412"/>
                      <a:gd name="T3" fmla="*/ 28 h 105"/>
                      <a:gd name="T4" fmla="*/ 399 w 412"/>
                      <a:gd name="T5" fmla="*/ 40 h 105"/>
                      <a:gd name="T6" fmla="*/ 387 w 412"/>
                      <a:gd name="T7" fmla="*/ 50 h 105"/>
                      <a:gd name="T8" fmla="*/ 372 w 412"/>
                      <a:gd name="T9" fmla="*/ 59 h 105"/>
                      <a:gd name="T10" fmla="*/ 359 w 412"/>
                      <a:gd name="T11" fmla="*/ 67 h 105"/>
                      <a:gd name="T12" fmla="*/ 345 w 412"/>
                      <a:gd name="T13" fmla="*/ 74 h 105"/>
                      <a:gd name="T14" fmla="*/ 330 w 412"/>
                      <a:gd name="T15" fmla="*/ 82 h 105"/>
                      <a:gd name="T16" fmla="*/ 301 w 412"/>
                      <a:gd name="T17" fmla="*/ 92 h 105"/>
                      <a:gd name="T18" fmla="*/ 269 w 412"/>
                      <a:gd name="T19" fmla="*/ 100 h 105"/>
                      <a:gd name="T20" fmla="*/ 238 w 412"/>
                      <a:gd name="T21" fmla="*/ 104 h 105"/>
                      <a:gd name="T22" fmla="*/ 209 w 412"/>
                      <a:gd name="T23" fmla="*/ 105 h 105"/>
                      <a:gd name="T24" fmla="*/ 177 w 412"/>
                      <a:gd name="T25" fmla="*/ 105 h 105"/>
                      <a:gd name="T26" fmla="*/ 149 w 412"/>
                      <a:gd name="T27" fmla="*/ 104 h 105"/>
                      <a:gd name="T28" fmla="*/ 121 w 412"/>
                      <a:gd name="T29" fmla="*/ 101 h 105"/>
                      <a:gd name="T30" fmla="*/ 94 w 412"/>
                      <a:gd name="T31" fmla="*/ 97 h 105"/>
                      <a:gd name="T32" fmla="*/ 70 w 412"/>
                      <a:gd name="T33" fmla="*/ 92 h 105"/>
                      <a:gd name="T34" fmla="*/ 48 w 412"/>
                      <a:gd name="T35" fmla="*/ 86 h 105"/>
                      <a:gd name="T36" fmla="*/ 29 w 412"/>
                      <a:gd name="T37" fmla="*/ 80 h 105"/>
                      <a:gd name="T38" fmla="*/ 12 w 412"/>
                      <a:gd name="T39" fmla="*/ 74 h 105"/>
                      <a:gd name="T40" fmla="*/ 0 w 412"/>
                      <a:gd name="T41" fmla="*/ 70 h 105"/>
                      <a:gd name="T42" fmla="*/ 0 w 412"/>
                      <a:gd name="T43" fmla="*/ 25 h 105"/>
                      <a:gd name="T44" fmla="*/ 0 w 412"/>
                      <a:gd name="T45" fmla="*/ 25 h 105"/>
                      <a:gd name="T46" fmla="*/ 29 w 412"/>
                      <a:gd name="T47" fmla="*/ 34 h 105"/>
                      <a:gd name="T48" fmla="*/ 67 w 412"/>
                      <a:gd name="T49" fmla="*/ 43 h 105"/>
                      <a:gd name="T50" fmla="*/ 90 w 412"/>
                      <a:gd name="T51" fmla="*/ 48 h 105"/>
                      <a:gd name="T52" fmla="*/ 115 w 412"/>
                      <a:gd name="T53" fmla="*/ 50 h 105"/>
                      <a:gd name="T54" fmla="*/ 140 w 412"/>
                      <a:gd name="T55" fmla="*/ 53 h 105"/>
                      <a:gd name="T56" fmla="*/ 167 w 412"/>
                      <a:gd name="T57" fmla="*/ 55 h 105"/>
                      <a:gd name="T58" fmla="*/ 195 w 412"/>
                      <a:gd name="T59" fmla="*/ 55 h 105"/>
                      <a:gd name="T60" fmla="*/ 222 w 412"/>
                      <a:gd name="T61" fmla="*/ 53 h 105"/>
                      <a:gd name="T62" fmla="*/ 252 w 412"/>
                      <a:gd name="T63" fmla="*/ 50 h 105"/>
                      <a:gd name="T64" fmla="*/ 280 w 412"/>
                      <a:gd name="T65" fmla="*/ 45 h 105"/>
                      <a:gd name="T66" fmla="*/ 307 w 412"/>
                      <a:gd name="T67" fmla="*/ 37 h 105"/>
                      <a:gd name="T68" fmla="*/ 335 w 412"/>
                      <a:gd name="T69" fmla="*/ 27 h 105"/>
                      <a:gd name="T70" fmla="*/ 360 w 412"/>
                      <a:gd name="T71" fmla="*/ 15 h 105"/>
                      <a:gd name="T72" fmla="*/ 385 w 412"/>
                      <a:gd name="T73" fmla="*/ 0 h 105"/>
                      <a:gd name="T74" fmla="*/ 412 w 412"/>
                      <a:gd name="T75" fmla="*/ 2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2" h="105">
                        <a:moveTo>
                          <a:pt x="412" y="28"/>
                        </a:moveTo>
                        <a:lnTo>
                          <a:pt x="412" y="28"/>
                        </a:lnTo>
                        <a:lnTo>
                          <a:pt x="399" y="40"/>
                        </a:lnTo>
                        <a:lnTo>
                          <a:pt x="387" y="50"/>
                        </a:lnTo>
                        <a:lnTo>
                          <a:pt x="372" y="59"/>
                        </a:lnTo>
                        <a:lnTo>
                          <a:pt x="359" y="67"/>
                        </a:lnTo>
                        <a:lnTo>
                          <a:pt x="345" y="74"/>
                        </a:lnTo>
                        <a:lnTo>
                          <a:pt x="330" y="82"/>
                        </a:lnTo>
                        <a:lnTo>
                          <a:pt x="301" y="92"/>
                        </a:lnTo>
                        <a:lnTo>
                          <a:pt x="269" y="100"/>
                        </a:lnTo>
                        <a:lnTo>
                          <a:pt x="238" y="104"/>
                        </a:lnTo>
                        <a:lnTo>
                          <a:pt x="209" y="105"/>
                        </a:lnTo>
                        <a:lnTo>
                          <a:pt x="177" y="105"/>
                        </a:lnTo>
                        <a:lnTo>
                          <a:pt x="149" y="104"/>
                        </a:lnTo>
                        <a:lnTo>
                          <a:pt x="121" y="101"/>
                        </a:lnTo>
                        <a:lnTo>
                          <a:pt x="94" y="97"/>
                        </a:lnTo>
                        <a:lnTo>
                          <a:pt x="70" y="92"/>
                        </a:lnTo>
                        <a:lnTo>
                          <a:pt x="48" y="86"/>
                        </a:lnTo>
                        <a:lnTo>
                          <a:pt x="29" y="80"/>
                        </a:lnTo>
                        <a:lnTo>
                          <a:pt x="12" y="74"/>
                        </a:lnTo>
                        <a:lnTo>
                          <a:pt x="0" y="70"/>
                        </a:lnTo>
                        <a:lnTo>
                          <a:pt x="0" y="25"/>
                        </a:lnTo>
                        <a:lnTo>
                          <a:pt x="0" y="25"/>
                        </a:lnTo>
                        <a:lnTo>
                          <a:pt x="29" y="34"/>
                        </a:lnTo>
                        <a:lnTo>
                          <a:pt x="67" y="43"/>
                        </a:lnTo>
                        <a:lnTo>
                          <a:pt x="90" y="48"/>
                        </a:lnTo>
                        <a:lnTo>
                          <a:pt x="115" y="50"/>
                        </a:lnTo>
                        <a:lnTo>
                          <a:pt x="140" y="53"/>
                        </a:lnTo>
                        <a:lnTo>
                          <a:pt x="167" y="55"/>
                        </a:lnTo>
                        <a:lnTo>
                          <a:pt x="195" y="55"/>
                        </a:lnTo>
                        <a:lnTo>
                          <a:pt x="222" y="53"/>
                        </a:lnTo>
                        <a:lnTo>
                          <a:pt x="252" y="50"/>
                        </a:lnTo>
                        <a:lnTo>
                          <a:pt x="280" y="45"/>
                        </a:lnTo>
                        <a:lnTo>
                          <a:pt x="307" y="37"/>
                        </a:lnTo>
                        <a:lnTo>
                          <a:pt x="335" y="27"/>
                        </a:lnTo>
                        <a:lnTo>
                          <a:pt x="360" y="15"/>
                        </a:lnTo>
                        <a:lnTo>
                          <a:pt x="385" y="0"/>
                        </a:lnTo>
                        <a:lnTo>
                          <a:pt x="412" y="28"/>
                        </a:lnTo>
                        <a:close/>
                      </a:path>
                    </a:pathLst>
                  </a:custGeom>
                  <a:solidFill>
                    <a:srgbClr val="647B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grpSp>
            <p:sp>
              <p:nvSpPr>
                <p:cNvPr id="91" name="Rectangle 4">
                  <a:extLst>
                    <a:ext uri="{FF2B5EF4-FFF2-40B4-BE49-F238E27FC236}">
                      <a16:creationId xmlns:a16="http://schemas.microsoft.com/office/drawing/2014/main" id="{33F65FA1-71F3-444E-B5CF-A21575F92B56}"/>
                    </a:ext>
                  </a:extLst>
                </p:cNvPr>
                <p:cNvSpPr/>
                <p:nvPr/>
              </p:nvSpPr>
              <p:spPr>
                <a:xfrm>
                  <a:off x="10268919" y="2074789"/>
                  <a:ext cx="103189" cy="96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dirty="0">
                    <a:solidFill>
                      <a:schemeClr val="tx2"/>
                    </a:solidFill>
                    <a:latin typeface="造字工房朗宋（非商用）常规体" pitchFamily="2" charset="-122"/>
                    <a:ea typeface="造字工房朗宋（非商用）常规体" pitchFamily="2" charset="-122"/>
                  </a:endParaRPr>
                </a:p>
              </p:txBody>
            </p:sp>
          </p:grpSp>
          <p:grpSp>
            <p:nvGrpSpPr>
              <p:cNvPr id="76" name="Group 200">
                <a:extLst>
                  <a:ext uri="{FF2B5EF4-FFF2-40B4-BE49-F238E27FC236}">
                    <a16:creationId xmlns:a16="http://schemas.microsoft.com/office/drawing/2014/main" id="{B9B6256B-C619-497E-B5F6-F433344F0034}"/>
                  </a:ext>
                </a:extLst>
              </p:cNvPr>
              <p:cNvGrpSpPr/>
              <p:nvPr/>
            </p:nvGrpSpPr>
            <p:grpSpPr>
              <a:xfrm>
                <a:off x="9512866" y="2235220"/>
                <a:ext cx="584413" cy="570113"/>
                <a:chOff x="5527675" y="3536950"/>
                <a:chExt cx="973138" cy="949325"/>
              </a:xfrm>
            </p:grpSpPr>
            <p:sp>
              <p:nvSpPr>
                <p:cNvPr id="77" name="Freeform 75">
                  <a:extLst>
                    <a:ext uri="{FF2B5EF4-FFF2-40B4-BE49-F238E27FC236}">
                      <a16:creationId xmlns:a16="http://schemas.microsoft.com/office/drawing/2014/main" id="{75A6F16B-CE38-4AC4-AFD9-568B2C3F5E35}"/>
                    </a:ext>
                  </a:extLst>
                </p:cNvPr>
                <p:cNvSpPr>
                  <a:spLocks/>
                </p:cNvSpPr>
                <p:nvPr/>
              </p:nvSpPr>
              <p:spPr bwMode="auto">
                <a:xfrm>
                  <a:off x="5527675" y="3536950"/>
                  <a:ext cx="973138" cy="941387"/>
                </a:xfrm>
                <a:custGeom>
                  <a:avLst/>
                  <a:gdLst>
                    <a:gd name="T0" fmla="*/ 303 w 613"/>
                    <a:gd name="T1" fmla="*/ 0 h 593"/>
                    <a:gd name="T2" fmla="*/ 249 w 613"/>
                    <a:gd name="T3" fmla="*/ 7 h 593"/>
                    <a:gd name="T4" fmla="*/ 199 w 613"/>
                    <a:gd name="T5" fmla="*/ 27 h 593"/>
                    <a:gd name="T6" fmla="*/ 151 w 613"/>
                    <a:gd name="T7" fmla="*/ 55 h 593"/>
                    <a:gd name="T8" fmla="*/ 110 w 613"/>
                    <a:gd name="T9" fmla="*/ 92 h 593"/>
                    <a:gd name="T10" fmla="*/ 72 w 613"/>
                    <a:gd name="T11" fmla="*/ 137 h 593"/>
                    <a:gd name="T12" fmla="*/ 43 w 613"/>
                    <a:gd name="T13" fmla="*/ 186 h 593"/>
                    <a:gd name="T14" fmla="*/ 20 w 613"/>
                    <a:gd name="T15" fmla="*/ 238 h 593"/>
                    <a:gd name="T16" fmla="*/ 6 w 613"/>
                    <a:gd name="T17" fmla="*/ 293 h 593"/>
                    <a:gd name="T18" fmla="*/ 0 w 613"/>
                    <a:gd name="T19" fmla="*/ 346 h 593"/>
                    <a:gd name="T20" fmla="*/ 4 w 613"/>
                    <a:gd name="T21" fmla="*/ 400 h 593"/>
                    <a:gd name="T22" fmla="*/ 20 w 613"/>
                    <a:gd name="T23" fmla="*/ 449 h 593"/>
                    <a:gd name="T24" fmla="*/ 47 w 613"/>
                    <a:gd name="T25" fmla="*/ 495 h 593"/>
                    <a:gd name="T26" fmla="*/ 75 w 613"/>
                    <a:gd name="T27" fmla="*/ 523 h 593"/>
                    <a:gd name="T28" fmla="*/ 98 w 613"/>
                    <a:gd name="T29" fmla="*/ 541 h 593"/>
                    <a:gd name="T30" fmla="*/ 124 w 613"/>
                    <a:gd name="T31" fmla="*/ 556 h 593"/>
                    <a:gd name="T32" fmla="*/ 154 w 613"/>
                    <a:gd name="T33" fmla="*/ 569 h 593"/>
                    <a:gd name="T34" fmla="*/ 187 w 613"/>
                    <a:gd name="T35" fmla="*/ 580 h 593"/>
                    <a:gd name="T36" fmla="*/ 243 w 613"/>
                    <a:gd name="T37" fmla="*/ 589 h 593"/>
                    <a:gd name="T38" fmla="*/ 286 w 613"/>
                    <a:gd name="T39" fmla="*/ 592 h 593"/>
                    <a:gd name="T40" fmla="*/ 336 w 613"/>
                    <a:gd name="T41" fmla="*/ 592 h 593"/>
                    <a:gd name="T42" fmla="*/ 380 w 613"/>
                    <a:gd name="T43" fmla="*/ 589 h 593"/>
                    <a:gd name="T44" fmla="*/ 419 w 613"/>
                    <a:gd name="T45" fmla="*/ 581 h 593"/>
                    <a:gd name="T46" fmla="*/ 454 w 613"/>
                    <a:gd name="T47" fmla="*/ 571 h 593"/>
                    <a:gd name="T48" fmla="*/ 487 w 613"/>
                    <a:gd name="T49" fmla="*/ 559 h 593"/>
                    <a:gd name="T50" fmla="*/ 514 w 613"/>
                    <a:gd name="T51" fmla="*/ 543 h 593"/>
                    <a:gd name="T52" fmla="*/ 539 w 613"/>
                    <a:gd name="T53" fmla="*/ 526 h 593"/>
                    <a:gd name="T54" fmla="*/ 558 w 613"/>
                    <a:gd name="T55" fmla="*/ 506 h 593"/>
                    <a:gd name="T56" fmla="*/ 576 w 613"/>
                    <a:gd name="T57" fmla="*/ 485 h 593"/>
                    <a:gd name="T58" fmla="*/ 590 w 613"/>
                    <a:gd name="T59" fmla="*/ 461 h 593"/>
                    <a:gd name="T60" fmla="*/ 607 w 613"/>
                    <a:gd name="T61" fmla="*/ 410 h 593"/>
                    <a:gd name="T62" fmla="*/ 613 w 613"/>
                    <a:gd name="T63" fmla="*/ 357 h 593"/>
                    <a:gd name="T64" fmla="*/ 609 w 613"/>
                    <a:gd name="T65" fmla="*/ 300 h 593"/>
                    <a:gd name="T66" fmla="*/ 594 w 613"/>
                    <a:gd name="T67" fmla="*/ 244 h 593"/>
                    <a:gd name="T68" fmla="*/ 570 w 613"/>
                    <a:gd name="T69" fmla="*/ 190 h 593"/>
                    <a:gd name="T70" fmla="*/ 539 w 613"/>
                    <a:gd name="T71" fmla="*/ 138 h 593"/>
                    <a:gd name="T72" fmla="*/ 502 w 613"/>
                    <a:gd name="T73" fmla="*/ 94 h 593"/>
                    <a:gd name="T74" fmla="*/ 457 w 613"/>
                    <a:gd name="T75" fmla="*/ 55 h 593"/>
                    <a:gd name="T76" fmla="*/ 410 w 613"/>
                    <a:gd name="T77" fmla="*/ 25 h 593"/>
                    <a:gd name="T78" fmla="*/ 358 w 613"/>
                    <a:gd name="T79" fmla="*/ 6 h 593"/>
                    <a:gd name="T80" fmla="*/ 303 w 613"/>
                    <a:gd name="T81"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3" h="593">
                      <a:moveTo>
                        <a:pt x="303" y="0"/>
                      </a:moveTo>
                      <a:lnTo>
                        <a:pt x="303" y="0"/>
                      </a:lnTo>
                      <a:lnTo>
                        <a:pt x="276" y="3"/>
                      </a:lnTo>
                      <a:lnTo>
                        <a:pt x="249" y="7"/>
                      </a:lnTo>
                      <a:lnTo>
                        <a:pt x="224" y="15"/>
                      </a:lnTo>
                      <a:lnTo>
                        <a:pt x="199" y="27"/>
                      </a:lnTo>
                      <a:lnTo>
                        <a:pt x="175" y="40"/>
                      </a:lnTo>
                      <a:lnTo>
                        <a:pt x="151" y="55"/>
                      </a:lnTo>
                      <a:lnTo>
                        <a:pt x="130" y="73"/>
                      </a:lnTo>
                      <a:lnTo>
                        <a:pt x="110" y="92"/>
                      </a:lnTo>
                      <a:lnTo>
                        <a:pt x="90" y="115"/>
                      </a:lnTo>
                      <a:lnTo>
                        <a:pt x="72" y="137"/>
                      </a:lnTo>
                      <a:lnTo>
                        <a:pt x="56" y="161"/>
                      </a:lnTo>
                      <a:lnTo>
                        <a:pt x="43" y="186"/>
                      </a:lnTo>
                      <a:lnTo>
                        <a:pt x="31" y="211"/>
                      </a:lnTo>
                      <a:lnTo>
                        <a:pt x="20" y="238"/>
                      </a:lnTo>
                      <a:lnTo>
                        <a:pt x="11" y="266"/>
                      </a:lnTo>
                      <a:lnTo>
                        <a:pt x="6" y="293"/>
                      </a:lnTo>
                      <a:lnTo>
                        <a:pt x="1" y="320"/>
                      </a:lnTo>
                      <a:lnTo>
                        <a:pt x="0" y="346"/>
                      </a:lnTo>
                      <a:lnTo>
                        <a:pt x="1" y="373"/>
                      </a:lnTo>
                      <a:lnTo>
                        <a:pt x="4" y="400"/>
                      </a:lnTo>
                      <a:lnTo>
                        <a:pt x="10" y="425"/>
                      </a:lnTo>
                      <a:lnTo>
                        <a:pt x="20" y="449"/>
                      </a:lnTo>
                      <a:lnTo>
                        <a:pt x="32" y="473"/>
                      </a:lnTo>
                      <a:lnTo>
                        <a:pt x="47" y="495"/>
                      </a:lnTo>
                      <a:lnTo>
                        <a:pt x="65" y="514"/>
                      </a:lnTo>
                      <a:lnTo>
                        <a:pt x="75" y="523"/>
                      </a:lnTo>
                      <a:lnTo>
                        <a:pt x="86" y="532"/>
                      </a:lnTo>
                      <a:lnTo>
                        <a:pt x="98" y="541"/>
                      </a:lnTo>
                      <a:lnTo>
                        <a:pt x="111" y="549"/>
                      </a:lnTo>
                      <a:lnTo>
                        <a:pt x="124" y="556"/>
                      </a:lnTo>
                      <a:lnTo>
                        <a:pt x="138" y="564"/>
                      </a:lnTo>
                      <a:lnTo>
                        <a:pt x="154" y="569"/>
                      </a:lnTo>
                      <a:lnTo>
                        <a:pt x="171" y="574"/>
                      </a:lnTo>
                      <a:lnTo>
                        <a:pt x="187" y="580"/>
                      </a:lnTo>
                      <a:lnTo>
                        <a:pt x="205" y="583"/>
                      </a:lnTo>
                      <a:lnTo>
                        <a:pt x="243" y="589"/>
                      </a:lnTo>
                      <a:lnTo>
                        <a:pt x="286" y="592"/>
                      </a:lnTo>
                      <a:lnTo>
                        <a:pt x="286" y="592"/>
                      </a:lnTo>
                      <a:lnTo>
                        <a:pt x="312" y="593"/>
                      </a:lnTo>
                      <a:lnTo>
                        <a:pt x="336" y="592"/>
                      </a:lnTo>
                      <a:lnTo>
                        <a:pt x="358" y="590"/>
                      </a:lnTo>
                      <a:lnTo>
                        <a:pt x="380" y="589"/>
                      </a:lnTo>
                      <a:lnTo>
                        <a:pt x="399" y="586"/>
                      </a:lnTo>
                      <a:lnTo>
                        <a:pt x="419" y="581"/>
                      </a:lnTo>
                      <a:lnTo>
                        <a:pt x="438" y="577"/>
                      </a:lnTo>
                      <a:lnTo>
                        <a:pt x="454" y="571"/>
                      </a:lnTo>
                      <a:lnTo>
                        <a:pt x="471" y="565"/>
                      </a:lnTo>
                      <a:lnTo>
                        <a:pt x="487" y="559"/>
                      </a:lnTo>
                      <a:lnTo>
                        <a:pt x="500" y="552"/>
                      </a:lnTo>
                      <a:lnTo>
                        <a:pt x="514" y="543"/>
                      </a:lnTo>
                      <a:lnTo>
                        <a:pt x="527" y="535"/>
                      </a:lnTo>
                      <a:lnTo>
                        <a:pt x="539" y="526"/>
                      </a:lnTo>
                      <a:lnTo>
                        <a:pt x="550" y="516"/>
                      </a:lnTo>
                      <a:lnTo>
                        <a:pt x="558" y="506"/>
                      </a:lnTo>
                      <a:lnTo>
                        <a:pt x="567" y="495"/>
                      </a:lnTo>
                      <a:lnTo>
                        <a:pt x="576" y="485"/>
                      </a:lnTo>
                      <a:lnTo>
                        <a:pt x="584" y="473"/>
                      </a:lnTo>
                      <a:lnTo>
                        <a:pt x="590" y="461"/>
                      </a:lnTo>
                      <a:lnTo>
                        <a:pt x="600" y="437"/>
                      </a:lnTo>
                      <a:lnTo>
                        <a:pt x="607" y="410"/>
                      </a:lnTo>
                      <a:lnTo>
                        <a:pt x="612" y="384"/>
                      </a:lnTo>
                      <a:lnTo>
                        <a:pt x="613" y="357"/>
                      </a:lnTo>
                      <a:lnTo>
                        <a:pt x="612" y="329"/>
                      </a:lnTo>
                      <a:lnTo>
                        <a:pt x="609" y="300"/>
                      </a:lnTo>
                      <a:lnTo>
                        <a:pt x="603" y="272"/>
                      </a:lnTo>
                      <a:lnTo>
                        <a:pt x="594" y="244"/>
                      </a:lnTo>
                      <a:lnTo>
                        <a:pt x="584" y="217"/>
                      </a:lnTo>
                      <a:lnTo>
                        <a:pt x="570" y="190"/>
                      </a:lnTo>
                      <a:lnTo>
                        <a:pt x="555" y="164"/>
                      </a:lnTo>
                      <a:lnTo>
                        <a:pt x="539" y="138"/>
                      </a:lnTo>
                      <a:lnTo>
                        <a:pt x="521" y="115"/>
                      </a:lnTo>
                      <a:lnTo>
                        <a:pt x="502" y="94"/>
                      </a:lnTo>
                      <a:lnTo>
                        <a:pt x="480" y="73"/>
                      </a:lnTo>
                      <a:lnTo>
                        <a:pt x="457" y="55"/>
                      </a:lnTo>
                      <a:lnTo>
                        <a:pt x="434" y="39"/>
                      </a:lnTo>
                      <a:lnTo>
                        <a:pt x="410" y="25"/>
                      </a:lnTo>
                      <a:lnTo>
                        <a:pt x="385" y="15"/>
                      </a:lnTo>
                      <a:lnTo>
                        <a:pt x="358" y="6"/>
                      </a:lnTo>
                      <a:lnTo>
                        <a:pt x="331" y="2"/>
                      </a:lnTo>
                      <a:lnTo>
                        <a:pt x="303" y="0"/>
                      </a:lnTo>
                      <a:lnTo>
                        <a:pt x="303" y="0"/>
                      </a:lnTo>
                      <a:close/>
                    </a:path>
                  </a:pathLst>
                </a:custGeom>
                <a:solidFill>
                  <a:srgbClr val="AA77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78" name="Freeform 87">
                  <a:extLst>
                    <a:ext uri="{FF2B5EF4-FFF2-40B4-BE49-F238E27FC236}">
                      <a16:creationId xmlns:a16="http://schemas.microsoft.com/office/drawing/2014/main" id="{F1BF138A-6DD0-47EC-8450-FFFA52ED9E23}"/>
                    </a:ext>
                  </a:extLst>
                </p:cNvPr>
                <p:cNvSpPr>
                  <a:spLocks/>
                </p:cNvSpPr>
                <p:nvPr/>
              </p:nvSpPr>
              <p:spPr bwMode="auto">
                <a:xfrm>
                  <a:off x="5902325" y="4351338"/>
                  <a:ext cx="217488" cy="134937"/>
                </a:xfrm>
                <a:custGeom>
                  <a:avLst/>
                  <a:gdLst>
                    <a:gd name="T0" fmla="*/ 137 w 137"/>
                    <a:gd name="T1" fmla="*/ 42 h 85"/>
                    <a:gd name="T2" fmla="*/ 137 w 137"/>
                    <a:gd name="T3" fmla="*/ 42 h 85"/>
                    <a:gd name="T4" fmla="*/ 137 w 137"/>
                    <a:gd name="T5" fmla="*/ 42 h 85"/>
                    <a:gd name="T6" fmla="*/ 135 w 137"/>
                    <a:gd name="T7" fmla="*/ 52 h 85"/>
                    <a:gd name="T8" fmla="*/ 131 w 137"/>
                    <a:gd name="T9" fmla="*/ 61 h 85"/>
                    <a:gd name="T10" fmla="*/ 123 w 137"/>
                    <a:gd name="T11" fmla="*/ 68 h 85"/>
                    <a:gd name="T12" fmla="*/ 116 w 137"/>
                    <a:gd name="T13" fmla="*/ 74 h 85"/>
                    <a:gd name="T14" fmla="*/ 105 w 137"/>
                    <a:gd name="T15" fmla="*/ 79 h 85"/>
                    <a:gd name="T16" fmla="*/ 94 w 137"/>
                    <a:gd name="T17" fmla="*/ 82 h 85"/>
                    <a:gd name="T18" fmla="*/ 82 w 137"/>
                    <a:gd name="T19" fmla="*/ 83 h 85"/>
                    <a:gd name="T20" fmla="*/ 68 w 137"/>
                    <a:gd name="T21" fmla="*/ 85 h 85"/>
                    <a:gd name="T22" fmla="*/ 56 w 137"/>
                    <a:gd name="T23" fmla="*/ 83 h 85"/>
                    <a:gd name="T24" fmla="*/ 43 w 137"/>
                    <a:gd name="T25" fmla="*/ 82 h 85"/>
                    <a:gd name="T26" fmla="*/ 31 w 137"/>
                    <a:gd name="T27" fmla="*/ 79 h 85"/>
                    <a:gd name="T28" fmla="*/ 22 w 137"/>
                    <a:gd name="T29" fmla="*/ 74 h 85"/>
                    <a:gd name="T30" fmla="*/ 13 w 137"/>
                    <a:gd name="T31" fmla="*/ 68 h 85"/>
                    <a:gd name="T32" fmla="*/ 6 w 137"/>
                    <a:gd name="T33" fmla="*/ 61 h 85"/>
                    <a:gd name="T34" fmla="*/ 1 w 137"/>
                    <a:gd name="T35" fmla="*/ 52 h 85"/>
                    <a:gd name="T36" fmla="*/ 0 w 137"/>
                    <a:gd name="T37" fmla="*/ 42 h 85"/>
                    <a:gd name="T38" fmla="*/ 0 w 137"/>
                    <a:gd name="T39" fmla="*/ 42 h 85"/>
                    <a:gd name="T40" fmla="*/ 0 w 137"/>
                    <a:gd name="T41" fmla="*/ 42 h 85"/>
                    <a:gd name="T42" fmla="*/ 1 w 137"/>
                    <a:gd name="T43" fmla="*/ 33 h 85"/>
                    <a:gd name="T44" fmla="*/ 6 w 137"/>
                    <a:gd name="T45" fmla="*/ 24 h 85"/>
                    <a:gd name="T46" fmla="*/ 13 w 137"/>
                    <a:gd name="T47" fmla="*/ 16 h 85"/>
                    <a:gd name="T48" fmla="*/ 22 w 137"/>
                    <a:gd name="T49" fmla="*/ 10 h 85"/>
                    <a:gd name="T50" fmla="*/ 31 w 137"/>
                    <a:gd name="T51" fmla="*/ 6 h 85"/>
                    <a:gd name="T52" fmla="*/ 43 w 137"/>
                    <a:gd name="T53" fmla="*/ 1 h 85"/>
                    <a:gd name="T54" fmla="*/ 56 w 137"/>
                    <a:gd name="T55" fmla="*/ 0 h 85"/>
                    <a:gd name="T56" fmla="*/ 68 w 137"/>
                    <a:gd name="T57" fmla="*/ 0 h 85"/>
                    <a:gd name="T58" fmla="*/ 82 w 137"/>
                    <a:gd name="T59" fmla="*/ 0 h 85"/>
                    <a:gd name="T60" fmla="*/ 94 w 137"/>
                    <a:gd name="T61" fmla="*/ 1 h 85"/>
                    <a:gd name="T62" fmla="*/ 105 w 137"/>
                    <a:gd name="T63" fmla="*/ 6 h 85"/>
                    <a:gd name="T64" fmla="*/ 116 w 137"/>
                    <a:gd name="T65" fmla="*/ 10 h 85"/>
                    <a:gd name="T66" fmla="*/ 123 w 137"/>
                    <a:gd name="T67" fmla="*/ 16 h 85"/>
                    <a:gd name="T68" fmla="*/ 131 w 137"/>
                    <a:gd name="T69" fmla="*/ 24 h 85"/>
                    <a:gd name="T70" fmla="*/ 135 w 137"/>
                    <a:gd name="T71" fmla="*/ 33 h 85"/>
                    <a:gd name="T72" fmla="*/ 137 w 137"/>
                    <a:gd name="T73" fmla="*/ 42 h 85"/>
                    <a:gd name="T74" fmla="*/ 137 w 137"/>
                    <a:gd name="T75"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7" h="85">
                      <a:moveTo>
                        <a:pt x="137" y="42"/>
                      </a:moveTo>
                      <a:lnTo>
                        <a:pt x="137" y="42"/>
                      </a:lnTo>
                      <a:lnTo>
                        <a:pt x="137" y="42"/>
                      </a:lnTo>
                      <a:lnTo>
                        <a:pt x="135" y="52"/>
                      </a:lnTo>
                      <a:lnTo>
                        <a:pt x="131" y="61"/>
                      </a:lnTo>
                      <a:lnTo>
                        <a:pt x="123" y="68"/>
                      </a:lnTo>
                      <a:lnTo>
                        <a:pt x="116" y="74"/>
                      </a:lnTo>
                      <a:lnTo>
                        <a:pt x="105" y="79"/>
                      </a:lnTo>
                      <a:lnTo>
                        <a:pt x="94" y="82"/>
                      </a:lnTo>
                      <a:lnTo>
                        <a:pt x="82" y="83"/>
                      </a:lnTo>
                      <a:lnTo>
                        <a:pt x="68" y="85"/>
                      </a:lnTo>
                      <a:lnTo>
                        <a:pt x="56" y="83"/>
                      </a:lnTo>
                      <a:lnTo>
                        <a:pt x="43" y="82"/>
                      </a:lnTo>
                      <a:lnTo>
                        <a:pt x="31" y="79"/>
                      </a:lnTo>
                      <a:lnTo>
                        <a:pt x="22" y="74"/>
                      </a:lnTo>
                      <a:lnTo>
                        <a:pt x="13" y="68"/>
                      </a:lnTo>
                      <a:lnTo>
                        <a:pt x="6" y="61"/>
                      </a:lnTo>
                      <a:lnTo>
                        <a:pt x="1" y="52"/>
                      </a:lnTo>
                      <a:lnTo>
                        <a:pt x="0" y="42"/>
                      </a:lnTo>
                      <a:lnTo>
                        <a:pt x="0" y="42"/>
                      </a:lnTo>
                      <a:lnTo>
                        <a:pt x="0" y="42"/>
                      </a:lnTo>
                      <a:lnTo>
                        <a:pt x="1" y="33"/>
                      </a:lnTo>
                      <a:lnTo>
                        <a:pt x="6" y="24"/>
                      </a:lnTo>
                      <a:lnTo>
                        <a:pt x="13" y="16"/>
                      </a:lnTo>
                      <a:lnTo>
                        <a:pt x="22" y="10"/>
                      </a:lnTo>
                      <a:lnTo>
                        <a:pt x="31" y="6"/>
                      </a:lnTo>
                      <a:lnTo>
                        <a:pt x="43" y="1"/>
                      </a:lnTo>
                      <a:lnTo>
                        <a:pt x="56" y="0"/>
                      </a:lnTo>
                      <a:lnTo>
                        <a:pt x="68" y="0"/>
                      </a:lnTo>
                      <a:lnTo>
                        <a:pt x="82" y="0"/>
                      </a:lnTo>
                      <a:lnTo>
                        <a:pt x="94" y="1"/>
                      </a:lnTo>
                      <a:lnTo>
                        <a:pt x="105" y="6"/>
                      </a:lnTo>
                      <a:lnTo>
                        <a:pt x="116" y="10"/>
                      </a:lnTo>
                      <a:lnTo>
                        <a:pt x="123" y="16"/>
                      </a:lnTo>
                      <a:lnTo>
                        <a:pt x="131" y="24"/>
                      </a:lnTo>
                      <a:lnTo>
                        <a:pt x="135" y="33"/>
                      </a:lnTo>
                      <a:lnTo>
                        <a:pt x="137" y="42"/>
                      </a:lnTo>
                      <a:lnTo>
                        <a:pt x="137" y="42"/>
                      </a:lnTo>
                      <a:close/>
                    </a:path>
                  </a:pathLst>
                </a:custGeom>
                <a:solidFill>
                  <a:srgbClr val="E0BA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79" name="Freeform 88">
                  <a:extLst>
                    <a:ext uri="{FF2B5EF4-FFF2-40B4-BE49-F238E27FC236}">
                      <a16:creationId xmlns:a16="http://schemas.microsoft.com/office/drawing/2014/main" id="{A81EF0B9-A63C-407C-8E19-98F7AB2352A6}"/>
                    </a:ext>
                  </a:extLst>
                </p:cNvPr>
                <p:cNvSpPr>
                  <a:spLocks/>
                </p:cNvSpPr>
                <p:nvPr/>
              </p:nvSpPr>
              <p:spPr bwMode="auto">
                <a:xfrm>
                  <a:off x="5610225" y="3589338"/>
                  <a:ext cx="801688" cy="860425"/>
                </a:xfrm>
                <a:custGeom>
                  <a:avLst/>
                  <a:gdLst>
                    <a:gd name="T0" fmla="*/ 252 w 505"/>
                    <a:gd name="T1" fmla="*/ 0 h 542"/>
                    <a:gd name="T2" fmla="*/ 200 w 505"/>
                    <a:gd name="T3" fmla="*/ 3 h 542"/>
                    <a:gd name="T4" fmla="*/ 156 w 505"/>
                    <a:gd name="T5" fmla="*/ 12 h 542"/>
                    <a:gd name="T6" fmla="*/ 117 w 505"/>
                    <a:gd name="T7" fmla="*/ 27 h 542"/>
                    <a:gd name="T8" fmla="*/ 84 w 505"/>
                    <a:gd name="T9" fmla="*/ 46 h 542"/>
                    <a:gd name="T10" fmla="*/ 58 w 505"/>
                    <a:gd name="T11" fmla="*/ 68 h 542"/>
                    <a:gd name="T12" fmla="*/ 37 w 505"/>
                    <a:gd name="T13" fmla="*/ 93 h 542"/>
                    <a:gd name="T14" fmla="*/ 22 w 505"/>
                    <a:gd name="T15" fmla="*/ 122 h 542"/>
                    <a:gd name="T16" fmla="*/ 10 w 505"/>
                    <a:gd name="T17" fmla="*/ 151 h 542"/>
                    <a:gd name="T18" fmla="*/ 3 w 505"/>
                    <a:gd name="T19" fmla="*/ 184 h 542"/>
                    <a:gd name="T20" fmla="*/ 0 w 505"/>
                    <a:gd name="T21" fmla="*/ 215 h 542"/>
                    <a:gd name="T22" fmla="*/ 3 w 505"/>
                    <a:gd name="T23" fmla="*/ 278 h 542"/>
                    <a:gd name="T24" fmla="*/ 14 w 505"/>
                    <a:gd name="T25" fmla="*/ 333 h 542"/>
                    <a:gd name="T26" fmla="*/ 34 w 505"/>
                    <a:gd name="T27" fmla="*/ 377 h 542"/>
                    <a:gd name="T28" fmla="*/ 49 w 505"/>
                    <a:gd name="T29" fmla="*/ 403 h 542"/>
                    <a:gd name="T30" fmla="*/ 80 w 505"/>
                    <a:gd name="T31" fmla="*/ 443 h 542"/>
                    <a:gd name="T32" fmla="*/ 111 w 505"/>
                    <a:gd name="T33" fmla="*/ 476 h 542"/>
                    <a:gd name="T34" fmla="*/ 144 w 505"/>
                    <a:gd name="T35" fmla="*/ 501 h 542"/>
                    <a:gd name="T36" fmla="*/ 174 w 505"/>
                    <a:gd name="T37" fmla="*/ 519 h 542"/>
                    <a:gd name="T38" fmla="*/ 202 w 505"/>
                    <a:gd name="T39" fmla="*/ 531 h 542"/>
                    <a:gd name="T40" fmla="*/ 236 w 505"/>
                    <a:gd name="T41" fmla="*/ 541 h 542"/>
                    <a:gd name="T42" fmla="*/ 252 w 505"/>
                    <a:gd name="T43" fmla="*/ 542 h 542"/>
                    <a:gd name="T44" fmla="*/ 291 w 505"/>
                    <a:gd name="T45" fmla="*/ 535 h 542"/>
                    <a:gd name="T46" fmla="*/ 318 w 505"/>
                    <a:gd name="T47" fmla="*/ 526 h 542"/>
                    <a:gd name="T48" fmla="*/ 346 w 505"/>
                    <a:gd name="T49" fmla="*/ 510 h 542"/>
                    <a:gd name="T50" fmla="*/ 377 w 505"/>
                    <a:gd name="T51" fmla="*/ 489 h 542"/>
                    <a:gd name="T52" fmla="*/ 408 w 505"/>
                    <a:gd name="T53" fmla="*/ 461 h 542"/>
                    <a:gd name="T54" fmla="*/ 441 w 505"/>
                    <a:gd name="T55" fmla="*/ 423 h 542"/>
                    <a:gd name="T56" fmla="*/ 471 w 505"/>
                    <a:gd name="T57" fmla="*/ 377 h 542"/>
                    <a:gd name="T58" fmla="*/ 481 w 505"/>
                    <a:gd name="T59" fmla="*/ 358 h 542"/>
                    <a:gd name="T60" fmla="*/ 498 w 505"/>
                    <a:gd name="T61" fmla="*/ 306 h 542"/>
                    <a:gd name="T62" fmla="*/ 505 w 505"/>
                    <a:gd name="T63" fmla="*/ 247 h 542"/>
                    <a:gd name="T64" fmla="*/ 503 w 505"/>
                    <a:gd name="T65" fmla="*/ 199 h 542"/>
                    <a:gd name="T66" fmla="*/ 499 w 505"/>
                    <a:gd name="T67" fmla="*/ 168 h 542"/>
                    <a:gd name="T68" fmla="*/ 490 w 505"/>
                    <a:gd name="T69" fmla="*/ 137 h 542"/>
                    <a:gd name="T70" fmla="*/ 477 w 505"/>
                    <a:gd name="T71" fmla="*/ 107 h 542"/>
                    <a:gd name="T72" fmla="*/ 457 w 505"/>
                    <a:gd name="T73" fmla="*/ 80 h 542"/>
                    <a:gd name="T74" fmla="*/ 434 w 505"/>
                    <a:gd name="T75" fmla="*/ 56 h 542"/>
                    <a:gd name="T76" fmla="*/ 405 w 505"/>
                    <a:gd name="T77" fmla="*/ 35 h 542"/>
                    <a:gd name="T78" fmla="*/ 370 w 505"/>
                    <a:gd name="T79" fmla="*/ 19 h 542"/>
                    <a:gd name="T80" fmla="*/ 328 w 505"/>
                    <a:gd name="T81" fmla="*/ 7 h 542"/>
                    <a:gd name="T82" fmla="*/ 279 w 505"/>
                    <a:gd name="T83" fmla="*/ 1 h 542"/>
                    <a:gd name="T84" fmla="*/ 252 w 505"/>
                    <a:gd name="T85"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5" h="542">
                      <a:moveTo>
                        <a:pt x="252" y="0"/>
                      </a:moveTo>
                      <a:lnTo>
                        <a:pt x="252" y="0"/>
                      </a:lnTo>
                      <a:lnTo>
                        <a:pt x="226" y="1"/>
                      </a:lnTo>
                      <a:lnTo>
                        <a:pt x="200" y="3"/>
                      </a:lnTo>
                      <a:lnTo>
                        <a:pt x="176" y="7"/>
                      </a:lnTo>
                      <a:lnTo>
                        <a:pt x="156" y="12"/>
                      </a:lnTo>
                      <a:lnTo>
                        <a:pt x="135" y="19"/>
                      </a:lnTo>
                      <a:lnTo>
                        <a:pt x="117" y="27"/>
                      </a:lnTo>
                      <a:lnTo>
                        <a:pt x="99" y="35"/>
                      </a:lnTo>
                      <a:lnTo>
                        <a:pt x="84" y="46"/>
                      </a:lnTo>
                      <a:lnTo>
                        <a:pt x="71" y="56"/>
                      </a:lnTo>
                      <a:lnTo>
                        <a:pt x="58" y="68"/>
                      </a:lnTo>
                      <a:lnTo>
                        <a:pt x="47" y="80"/>
                      </a:lnTo>
                      <a:lnTo>
                        <a:pt x="37" y="93"/>
                      </a:lnTo>
                      <a:lnTo>
                        <a:pt x="29" y="107"/>
                      </a:lnTo>
                      <a:lnTo>
                        <a:pt x="22" y="122"/>
                      </a:lnTo>
                      <a:lnTo>
                        <a:pt x="14" y="137"/>
                      </a:lnTo>
                      <a:lnTo>
                        <a:pt x="10" y="151"/>
                      </a:lnTo>
                      <a:lnTo>
                        <a:pt x="6" y="168"/>
                      </a:lnTo>
                      <a:lnTo>
                        <a:pt x="3" y="184"/>
                      </a:lnTo>
                      <a:lnTo>
                        <a:pt x="1" y="199"/>
                      </a:lnTo>
                      <a:lnTo>
                        <a:pt x="0" y="215"/>
                      </a:lnTo>
                      <a:lnTo>
                        <a:pt x="0" y="247"/>
                      </a:lnTo>
                      <a:lnTo>
                        <a:pt x="3" y="278"/>
                      </a:lnTo>
                      <a:lnTo>
                        <a:pt x="7" y="306"/>
                      </a:lnTo>
                      <a:lnTo>
                        <a:pt x="14" y="333"/>
                      </a:lnTo>
                      <a:lnTo>
                        <a:pt x="23" y="358"/>
                      </a:lnTo>
                      <a:lnTo>
                        <a:pt x="34" y="377"/>
                      </a:lnTo>
                      <a:lnTo>
                        <a:pt x="34" y="377"/>
                      </a:lnTo>
                      <a:lnTo>
                        <a:pt x="49" y="403"/>
                      </a:lnTo>
                      <a:lnTo>
                        <a:pt x="64" y="423"/>
                      </a:lnTo>
                      <a:lnTo>
                        <a:pt x="80" y="443"/>
                      </a:lnTo>
                      <a:lnTo>
                        <a:pt x="96" y="461"/>
                      </a:lnTo>
                      <a:lnTo>
                        <a:pt x="111" y="476"/>
                      </a:lnTo>
                      <a:lnTo>
                        <a:pt x="127" y="489"/>
                      </a:lnTo>
                      <a:lnTo>
                        <a:pt x="144" y="501"/>
                      </a:lnTo>
                      <a:lnTo>
                        <a:pt x="159" y="510"/>
                      </a:lnTo>
                      <a:lnTo>
                        <a:pt x="174" y="519"/>
                      </a:lnTo>
                      <a:lnTo>
                        <a:pt x="188" y="526"/>
                      </a:lnTo>
                      <a:lnTo>
                        <a:pt x="202" y="531"/>
                      </a:lnTo>
                      <a:lnTo>
                        <a:pt x="214" y="535"/>
                      </a:lnTo>
                      <a:lnTo>
                        <a:pt x="236" y="541"/>
                      </a:lnTo>
                      <a:lnTo>
                        <a:pt x="252" y="542"/>
                      </a:lnTo>
                      <a:lnTo>
                        <a:pt x="252" y="542"/>
                      </a:lnTo>
                      <a:lnTo>
                        <a:pt x="269" y="541"/>
                      </a:lnTo>
                      <a:lnTo>
                        <a:pt x="291" y="535"/>
                      </a:lnTo>
                      <a:lnTo>
                        <a:pt x="303" y="531"/>
                      </a:lnTo>
                      <a:lnTo>
                        <a:pt x="318" y="526"/>
                      </a:lnTo>
                      <a:lnTo>
                        <a:pt x="331" y="519"/>
                      </a:lnTo>
                      <a:lnTo>
                        <a:pt x="346" y="510"/>
                      </a:lnTo>
                      <a:lnTo>
                        <a:pt x="361" y="501"/>
                      </a:lnTo>
                      <a:lnTo>
                        <a:pt x="377" y="489"/>
                      </a:lnTo>
                      <a:lnTo>
                        <a:pt x="393" y="476"/>
                      </a:lnTo>
                      <a:lnTo>
                        <a:pt x="408" y="461"/>
                      </a:lnTo>
                      <a:lnTo>
                        <a:pt x="425" y="443"/>
                      </a:lnTo>
                      <a:lnTo>
                        <a:pt x="441" y="423"/>
                      </a:lnTo>
                      <a:lnTo>
                        <a:pt x="456" y="403"/>
                      </a:lnTo>
                      <a:lnTo>
                        <a:pt x="471" y="377"/>
                      </a:lnTo>
                      <a:lnTo>
                        <a:pt x="471" y="377"/>
                      </a:lnTo>
                      <a:lnTo>
                        <a:pt x="481" y="358"/>
                      </a:lnTo>
                      <a:lnTo>
                        <a:pt x="490" y="333"/>
                      </a:lnTo>
                      <a:lnTo>
                        <a:pt x="498" y="306"/>
                      </a:lnTo>
                      <a:lnTo>
                        <a:pt x="502" y="278"/>
                      </a:lnTo>
                      <a:lnTo>
                        <a:pt x="505" y="247"/>
                      </a:lnTo>
                      <a:lnTo>
                        <a:pt x="505" y="215"/>
                      </a:lnTo>
                      <a:lnTo>
                        <a:pt x="503" y="199"/>
                      </a:lnTo>
                      <a:lnTo>
                        <a:pt x="502" y="184"/>
                      </a:lnTo>
                      <a:lnTo>
                        <a:pt x="499" y="168"/>
                      </a:lnTo>
                      <a:lnTo>
                        <a:pt x="495" y="151"/>
                      </a:lnTo>
                      <a:lnTo>
                        <a:pt x="490" y="137"/>
                      </a:lnTo>
                      <a:lnTo>
                        <a:pt x="484" y="122"/>
                      </a:lnTo>
                      <a:lnTo>
                        <a:pt x="477" y="107"/>
                      </a:lnTo>
                      <a:lnTo>
                        <a:pt x="468" y="93"/>
                      </a:lnTo>
                      <a:lnTo>
                        <a:pt x="457" y="80"/>
                      </a:lnTo>
                      <a:lnTo>
                        <a:pt x="447" y="68"/>
                      </a:lnTo>
                      <a:lnTo>
                        <a:pt x="434" y="56"/>
                      </a:lnTo>
                      <a:lnTo>
                        <a:pt x="420" y="46"/>
                      </a:lnTo>
                      <a:lnTo>
                        <a:pt x="405" y="35"/>
                      </a:lnTo>
                      <a:lnTo>
                        <a:pt x="388" y="27"/>
                      </a:lnTo>
                      <a:lnTo>
                        <a:pt x="370" y="19"/>
                      </a:lnTo>
                      <a:lnTo>
                        <a:pt x="350" y="12"/>
                      </a:lnTo>
                      <a:lnTo>
                        <a:pt x="328" y="7"/>
                      </a:lnTo>
                      <a:lnTo>
                        <a:pt x="304" y="3"/>
                      </a:lnTo>
                      <a:lnTo>
                        <a:pt x="279" y="1"/>
                      </a:lnTo>
                      <a:lnTo>
                        <a:pt x="252" y="0"/>
                      </a:lnTo>
                      <a:lnTo>
                        <a:pt x="252"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80" name="Freeform 91">
                  <a:extLst>
                    <a:ext uri="{FF2B5EF4-FFF2-40B4-BE49-F238E27FC236}">
                      <a16:creationId xmlns:a16="http://schemas.microsoft.com/office/drawing/2014/main" id="{896C57E1-A409-48C0-8D2C-F445398CC7E7}"/>
                    </a:ext>
                  </a:extLst>
                </p:cNvPr>
                <p:cNvSpPr>
                  <a:spLocks/>
                </p:cNvSpPr>
                <p:nvPr/>
              </p:nvSpPr>
              <p:spPr bwMode="auto">
                <a:xfrm>
                  <a:off x="5557838" y="3967163"/>
                  <a:ext cx="122238" cy="214312"/>
                </a:xfrm>
                <a:custGeom>
                  <a:avLst/>
                  <a:gdLst>
                    <a:gd name="T0" fmla="*/ 21 w 77"/>
                    <a:gd name="T1" fmla="*/ 1 h 135"/>
                    <a:gd name="T2" fmla="*/ 21 w 77"/>
                    <a:gd name="T3" fmla="*/ 1 h 135"/>
                    <a:gd name="T4" fmla="*/ 28 w 77"/>
                    <a:gd name="T5" fmla="*/ 0 h 135"/>
                    <a:gd name="T6" fmla="*/ 36 w 77"/>
                    <a:gd name="T7" fmla="*/ 3 h 135"/>
                    <a:gd name="T8" fmla="*/ 43 w 77"/>
                    <a:gd name="T9" fmla="*/ 7 h 135"/>
                    <a:gd name="T10" fmla="*/ 50 w 77"/>
                    <a:gd name="T11" fmla="*/ 15 h 135"/>
                    <a:gd name="T12" fmla="*/ 58 w 77"/>
                    <a:gd name="T13" fmla="*/ 23 h 135"/>
                    <a:gd name="T14" fmla="*/ 64 w 77"/>
                    <a:gd name="T15" fmla="*/ 34 h 135"/>
                    <a:gd name="T16" fmla="*/ 70 w 77"/>
                    <a:gd name="T17" fmla="*/ 46 h 135"/>
                    <a:gd name="T18" fmla="*/ 74 w 77"/>
                    <a:gd name="T19" fmla="*/ 59 h 135"/>
                    <a:gd name="T20" fmla="*/ 74 w 77"/>
                    <a:gd name="T21" fmla="*/ 59 h 135"/>
                    <a:gd name="T22" fmla="*/ 77 w 77"/>
                    <a:gd name="T23" fmla="*/ 72 h 135"/>
                    <a:gd name="T24" fmla="*/ 77 w 77"/>
                    <a:gd name="T25" fmla="*/ 86 h 135"/>
                    <a:gd name="T26" fmla="*/ 77 w 77"/>
                    <a:gd name="T27" fmla="*/ 98 h 135"/>
                    <a:gd name="T28" fmla="*/ 76 w 77"/>
                    <a:gd name="T29" fmla="*/ 108 h 135"/>
                    <a:gd name="T30" fmla="*/ 73 w 77"/>
                    <a:gd name="T31" fmla="*/ 117 h 135"/>
                    <a:gd name="T32" fmla="*/ 68 w 77"/>
                    <a:gd name="T33" fmla="*/ 126 h 135"/>
                    <a:gd name="T34" fmla="*/ 62 w 77"/>
                    <a:gd name="T35" fmla="*/ 130 h 135"/>
                    <a:gd name="T36" fmla="*/ 56 w 77"/>
                    <a:gd name="T37" fmla="*/ 133 h 135"/>
                    <a:gd name="T38" fmla="*/ 56 w 77"/>
                    <a:gd name="T39" fmla="*/ 133 h 135"/>
                    <a:gd name="T40" fmla="*/ 49 w 77"/>
                    <a:gd name="T41" fmla="*/ 135 h 135"/>
                    <a:gd name="T42" fmla="*/ 42 w 77"/>
                    <a:gd name="T43" fmla="*/ 132 h 135"/>
                    <a:gd name="T44" fmla="*/ 34 w 77"/>
                    <a:gd name="T45" fmla="*/ 128 h 135"/>
                    <a:gd name="T46" fmla="*/ 27 w 77"/>
                    <a:gd name="T47" fmla="*/ 120 h 135"/>
                    <a:gd name="T48" fmla="*/ 19 w 77"/>
                    <a:gd name="T49" fmla="*/ 111 h 135"/>
                    <a:gd name="T50" fmla="*/ 13 w 77"/>
                    <a:gd name="T51" fmla="*/ 101 h 135"/>
                    <a:gd name="T52" fmla="*/ 7 w 77"/>
                    <a:gd name="T53" fmla="*/ 89 h 135"/>
                    <a:gd name="T54" fmla="*/ 3 w 77"/>
                    <a:gd name="T55" fmla="*/ 75 h 135"/>
                    <a:gd name="T56" fmla="*/ 3 w 77"/>
                    <a:gd name="T57" fmla="*/ 75 h 135"/>
                    <a:gd name="T58" fmla="*/ 0 w 77"/>
                    <a:gd name="T59" fmla="*/ 62 h 135"/>
                    <a:gd name="T60" fmla="*/ 0 w 77"/>
                    <a:gd name="T61" fmla="*/ 49 h 135"/>
                    <a:gd name="T62" fmla="*/ 0 w 77"/>
                    <a:gd name="T63" fmla="*/ 37 h 135"/>
                    <a:gd name="T64" fmla="*/ 1 w 77"/>
                    <a:gd name="T65" fmla="*/ 26 h 135"/>
                    <a:gd name="T66" fmla="*/ 4 w 77"/>
                    <a:gd name="T67" fmla="*/ 17 h 135"/>
                    <a:gd name="T68" fmla="*/ 9 w 77"/>
                    <a:gd name="T69" fmla="*/ 9 h 135"/>
                    <a:gd name="T70" fmla="*/ 15 w 77"/>
                    <a:gd name="T71" fmla="*/ 4 h 135"/>
                    <a:gd name="T72" fmla="*/ 21 w 77"/>
                    <a:gd name="T73" fmla="*/ 1 h 135"/>
                    <a:gd name="T74" fmla="*/ 21 w 77"/>
                    <a:gd name="T75" fmla="*/ 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135">
                      <a:moveTo>
                        <a:pt x="21" y="1"/>
                      </a:moveTo>
                      <a:lnTo>
                        <a:pt x="21" y="1"/>
                      </a:lnTo>
                      <a:lnTo>
                        <a:pt x="28" y="0"/>
                      </a:lnTo>
                      <a:lnTo>
                        <a:pt x="36" y="3"/>
                      </a:lnTo>
                      <a:lnTo>
                        <a:pt x="43" y="7"/>
                      </a:lnTo>
                      <a:lnTo>
                        <a:pt x="50" y="15"/>
                      </a:lnTo>
                      <a:lnTo>
                        <a:pt x="58" y="23"/>
                      </a:lnTo>
                      <a:lnTo>
                        <a:pt x="64" y="34"/>
                      </a:lnTo>
                      <a:lnTo>
                        <a:pt x="70" y="46"/>
                      </a:lnTo>
                      <a:lnTo>
                        <a:pt x="74" y="59"/>
                      </a:lnTo>
                      <a:lnTo>
                        <a:pt x="74" y="59"/>
                      </a:lnTo>
                      <a:lnTo>
                        <a:pt x="77" y="72"/>
                      </a:lnTo>
                      <a:lnTo>
                        <a:pt x="77" y="86"/>
                      </a:lnTo>
                      <a:lnTo>
                        <a:pt x="77" y="98"/>
                      </a:lnTo>
                      <a:lnTo>
                        <a:pt x="76" y="108"/>
                      </a:lnTo>
                      <a:lnTo>
                        <a:pt x="73" y="117"/>
                      </a:lnTo>
                      <a:lnTo>
                        <a:pt x="68" y="126"/>
                      </a:lnTo>
                      <a:lnTo>
                        <a:pt x="62" y="130"/>
                      </a:lnTo>
                      <a:lnTo>
                        <a:pt x="56" y="133"/>
                      </a:lnTo>
                      <a:lnTo>
                        <a:pt x="56" y="133"/>
                      </a:lnTo>
                      <a:lnTo>
                        <a:pt x="49" y="135"/>
                      </a:lnTo>
                      <a:lnTo>
                        <a:pt x="42" y="132"/>
                      </a:lnTo>
                      <a:lnTo>
                        <a:pt x="34" y="128"/>
                      </a:lnTo>
                      <a:lnTo>
                        <a:pt x="27" y="120"/>
                      </a:lnTo>
                      <a:lnTo>
                        <a:pt x="19" y="111"/>
                      </a:lnTo>
                      <a:lnTo>
                        <a:pt x="13" y="101"/>
                      </a:lnTo>
                      <a:lnTo>
                        <a:pt x="7" y="89"/>
                      </a:lnTo>
                      <a:lnTo>
                        <a:pt x="3" y="75"/>
                      </a:lnTo>
                      <a:lnTo>
                        <a:pt x="3" y="75"/>
                      </a:lnTo>
                      <a:lnTo>
                        <a:pt x="0" y="62"/>
                      </a:lnTo>
                      <a:lnTo>
                        <a:pt x="0" y="49"/>
                      </a:lnTo>
                      <a:lnTo>
                        <a:pt x="0" y="37"/>
                      </a:lnTo>
                      <a:lnTo>
                        <a:pt x="1" y="26"/>
                      </a:lnTo>
                      <a:lnTo>
                        <a:pt x="4" y="17"/>
                      </a:lnTo>
                      <a:lnTo>
                        <a:pt x="9" y="9"/>
                      </a:lnTo>
                      <a:lnTo>
                        <a:pt x="15" y="4"/>
                      </a:lnTo>
                      <a:lnTo>
                        <a:pt x="21" y="1"/>
                      </a:lnTo>
                      <a:lnTo>
                        <a:pt x="21" y="1"/>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81" name="Freeform 92">
                  <a:extLst>
                    <a:ext uri="{FF2B5EF4-FFF2-40B4-BE49-F238E27FC236}">
                      <a16:creationId xmlns:a16="http://schemas.microsoft.com/office/drawing/2014/main" id="{3812D96C-398B-460F-92BF-D72A05461523}"/>
                    </a:ext>
                  </a:extLst>
                </p:cNvPr>
                <p:cNvSpPr>
                  <a:spLocks/>
                </p:cNvSpPr>
                <p:nvPr/>
              </p:nvSpPr>
              <p:spPr bwMode="auto">
                <a:xfrm>
                  <a:off x="6340475" y="3967163"/>
                  <a:ext cx="125413" cy="214312"/>
                </a:xfrm>
                <a:custGeom>
                  <a:avLst/>
                  <a:gdLst>
                    <a:gd name="T0" fmla="*/ 57 w 79"/>
                    <a:gd name="T1" fmla="*/ 1 h 135"/>
                    <a:gd name="T2" fmla="*/ 57 w 79"/>
                    <a:gd name="T3" fmla="*/ 1 h 135"/>
                    <a:gd name="T4" fmla="*/ 49 w 79"/>
                    <a:gd name="T5" fmla="*/ 0 h 135"/>
                    <a:gd name="T6" fmla="*/ 42 w 79"/>
                    <a:gd name="T7" fmla="*/ 3 h 135"/>
                    <a:gd name="T8" fmla="*/ 35 w 79"/>
                    <a:gd name="T9" fmla="*/ 7 h 135"/>
                    <a:gd name="T10" fmla="*/ 27 w 79"/>
                    <a:gd name="T11" fmla="*/ 15 h 135"/>
                    <a:gd name="T12" fmla="*/ 20 w 79"/>
                    <a:gd name="T13" fmla="*/ 23 h 135"/>
                    <a:gd name="T14" fmla="*/ 14 w 79"/>
                    <a:gd name="T15" fmla="*/ 34 h 135"/>
                    <a:gd name="T16" fmla="*/ 8 w 79"/>
                    <a:gd name="T17" fmla="*/ 46 h 135"/>
                    <a:gd name="T18" fmla="*/ 5 w 79"/>
                    <a:gd name="T19" fmla="*/ 59 h 135"/>
                    <a:gd name="T20" fmla="*/ 5 w 79"/>
                    <a:gd name="T21" fmla="*/ 59 h 135"/>
                    <a:gd name="T22" fmla="*/ 2 w 79"/>
                    <a:gd name="T23" fmla="*/ 72 h 135"/>
                    <a:gd name="T24" fmla="*/ 0 w 79"/>
                    <a:gd name="T25" fmla="*/ 86 h 135"/>
                    <a:gd name="T26" fmla="*/ 0 w 79"/>
                    <a:gd name="T27" fmla="*/ 98 h 135"/>
                    <a:gd name="T28" fmla="*/ 2 w 79"/>
                    <a:gd name="T29" fmla="*/ 108 h 135"/>
                    <a:gd name="T30" fmla="*/ 5 w 79"/>
                    <a:gd name="T31" fmla="*/ 117 h 135"/>
                    <a:gd name="T32" fmla="*/ 9 w 79"/>
                    <a:gd name="T33" fmla="*/ 126 h 135"/>
                    <a:gd name="T34" fmla="*/ 15 w 79"/>
                    <a:gd name="T35" fmla="*/ 130 h 135"/>
                    <a:gd name="T36" fmla="*/ 21 w 79"/>
                    <a:gd name="T37" fmla="*/ 133 h 135"/>
                    <a:gd name="T38" fmla="*/ 21 w 79"/>
                    <a:gd name="T39" fmla="*/ 133 h 135"/>
                    <a:gd name="T40" fmla="*/ 29 w 79"/>
                    <a:gd name="T41" fmla="*/ 135 h 135"/>
                    <a:gd name="T42" fmla="*/ 38 w 79"/>
                    <a:gd name="T43" fmla="*/ 132 h 135"/>
                    <a:gd name="T44" fmla="*/ 45 w 79"/>
                    <a:gd name="T45" fmla="*/ 128 h 135"/>
                    <a:gd name="T46" fmla="*/ 52 w 79"/>
                    <a:gd name="T47" fmla="*/ 120 h 135"/>
                    <a:gd name="T48" fmla="*/ 58 w 79"/>
                    <a:gd name="T49" fmla="*/ 111 h 135"/>
                    <a:gd name="T50" fmla="*/ 64 w 79"/>
                    <a:gd name="T51" fmla="*/ 101 h 135"/>
                    <a:gd name="T52" fmla="*/ 70 w 79"/>
                    <a:gd name="T53" fmla="*/ 89 h 135"/>
                    <a:gd name="T54" fmla="*/ 75 w 79"/>
                    <a:gd name="T55" fmla="*/ 75 h 135"/>
                    <a:gd name="T56" fmla="*/ 75 w 79"/>
                    <a:gd name="T57" fmla="*/ 75 h 135"/>
                    <a:gd name="T58" fmla="*/ 78 w 79"/>
                    <a:gd name="T59" fmla="*/ 62 h 135"/>
                    <a:gd name="T60" fmla="*/ 79 w 79"/>
                    <a:gd name="T61" fmla="*/ 49 h 135"/>
                    <a:gd name="T62" fmla="*/ 78 w 79"/>
                    <a:gd name="T63" fmla="*/ 37 h 135"/>
                    <a:gd name="T64" fmla="*/ 76 w 79"/>
                    <a:gd name="T65" fmla="*/ 26 h 135"/>
                    <a:gd name="T66" fmla="*/ 73 w 79"/>
                    <a:gd name="T67" fmla="*/ 17 h 135"/>
                    <a:gd name="T68" fmla="*/ 69 w 79"/>
                    <a:gd name="T69" fmla="*/ 9 h 135"/>
                    <a:gd name="T70" fmla="*/ 63 w 79"/>
                    <a:gd name="T71" fmla="*/ 4 h 135"/>
                    <a:gd name="T72" fmla="*/ 57 w 79"/>
                    <a:gd name="T73" fmla="*/ 1 h 135"/>
                    <a:gd name="T74" fmla="*/ 57 w 79"/>
                    <a:gd name="T75" fmla="*/ 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 h="135">
                      <a:moveTo>
                        <a:pt x="57" y="1"/>
                      </a:moveTo>
                      <a:lnTo>
                        <a:pt x="57" y="1"/>
                      </a:lnTo>
                      <a:lnTo>
                        <a:pt x="49" y="0"/>
                      </a:lnTo>
                      <a:lnTo>
                        <a:pt x="42" y="3"/>
                      </a:lnTo>
                      <a:lnTo>
                        <a:pt x="35" y="7"/>
                      </a:lnTo>
                      <a:lnTo>
                        <a:pt x="27" y="15"/>
                      </a:lnTo>
                      <a:lnTo>
                        <a:pt x="20" y="23"/>
                      </a:lnTo>
                      <a:lnTo>
                        <a:pt x="14" y="34"/>
                      </a:lnTo>
                      <a:lnTo>
                        <a:pt x="8" y="46"/>
                      </a:lnTo>
                      <a:lnTo>
                        <a:pt x="5" y="59"/>
                      </a:lnTo>
                      <a:lnTo>
                        <a:pt x="5" y="59"/>
                      </a:lnTo>
                      <a:lnTo>
                        <a:pt x="2" y="72"/>
                      </a:lnTo>
                      <a:lnTo>
                        <a:pt x="0" y="86"/>
                      </a:lnTo>
                      <a:lnTo>
                        <a:pt x="0" y="98"/>
                      </a:lnTo>
                      <a:lnTo>
                        <a:pt x="2" y="108"/>
                      </a:lnTo>
                      <a:lnTo>
                        <a:pt x="5" y="117"/>
                      </a:lnTo>
                      <a:lnTo>
                        <a:pt x="9" y="126"/>
                      </a:lnTo>
                      <a:lnTo>
                        <a:pt x="15" y="130"/>
                      </a:lnTo>
                      <a:lnTo>
                        <a:pt x="21" y="133"/>
                      </a:lnTo>
                      <a:lnTo>
                        <a:pt x="21" y="133"/>
                      </a:lnTo>
                      <a:lnTo>
                        <a:pt x="29" y="135"/>
                      </a:lnTo>
                      <a:lnTo>
                        <a:pt x="38" y="132"/>
                      </a:lnTo>
                      <a:lnTo>
                        <a:pt x="45" y="128"/>
                      </a:lnTo>
                      <a:lnTo>
                        <a:pt x="52" y="120"/>
                      </a:lnTo>
                      <a:lnTo>
                        <a:pt x="58" y="111"/>
                      </a:lnTo>
                      <a:lnTo>
                        <a:pt x="64" y="101"/>
                      </a:lnTo>
                      <a:lnTo>
                        <a:pt x="70" y="89"/>
                      </a:lnTo>
                      <a:lnTo>
                        <a:pt x="75" y="75"/>
                      </a:lnTo>
                      <a:lnTo>
                        <a:pt x="75" y="75"/>
                      </a:lnTo>
                      <a:lnTo>
                        <a:pt x="78" y="62"/>
                      </a:lnTo>
                      <a:lnTo>
                        <a:pt x="79" y="49"/>
                      </a:lnTo>
                      <a:lnTo>
                        <a:pt x="78" y="37"/>
                      </a:lnTo>
                      <a:lnTo>
                        <a:pt x="76" y="26"/>
                      </a:lnTo>
                      <a:lnTo>
                        <a:pt x="73" y="17"/>
                      </a:lnTo>
                      <a:lnTo>
                        <a:pt x="69" y="9"/>
                      </a:lnTo>
                      <a:lnTo>
                        <a:pt x="63" y="4"/>
                      </a:lnTo>
                      <a:lnTo>
                        <a:pt x="57" y="1"/>
                      </a:lnTo>
                      <a:lnTo>
                        <a:pt x="57" y="1"/>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82" name="Freeform 93">
                  <a:extLst>
                    <a:ext uri="{FF2B5EF4-FFF2-40B4-BE49-F238E27FC236}">
                      <a16:creationId xmlns:a16="http://schemas.microsoft.com/office/drawing/2014/main" id="{E4A844E5-9C28-43B7-BB55-D779DCEE2DFD}"/>
                    </a:ext>
                  </a:extLst>
                </p:cNvPr>
                <p:cNvSpPr>
                  <a:spLocks/>
                </p:cNvSpPr>
                <p:nvPr/>
              </p:nvSpPr>
              <p:spPr bwMode="auto">
                <a:xfrm>
                  <a:off x="6107113" y="3997325"/>
                  <a:ext cx="58738" cy="106362"/>
                </a:xfrm>
                <a:custGeom>
                  <a:avLst/>
                  <a:gdLst>
                    <a:gd name="T0" fmla="*/ 20 w 37"/>
                    <a:gd name="T1" fmla="*/ 67 h 67"/>
                    <a:gd name="T2" fmla="*/ 20 w 37"/>
                    <a:gd name="T3" fmla="*/ 67 h 67"/>
                    <a:gd name="T4" fmla="*/ 23 w 37"/>
                    <a:gd name="T5" fmla="*/ 65 h 67"/>
                    <a:gd name="T6" fmla="*/ 25 w 37"/>
                    <a:gd name="T7" fmla="*/ 64 h 67"/>
                    <a:gd name="T8" fmla="*/ 30 w 37"/>
                    <a:gd name="T9" fmla="*/ 61 h 67"/>
                    <a:gd name="T10" fmla="*/ 31 w 37"/>
                    <a:gd name="T11" fmla="*/ 56 h 67"/>
                    <a:gd name="T12" fmla="*/ 36 w 37"/>
                    <a:gd name="T13" fmla="*/ 46 h 67"/>
                    <a:gd name="T14" fmla="*/ 37 w 37"/>
                    <a:gd name="T15" fmla="*/ 33 h 67"/>
                    <a:gd name="T16" fmla="*/ 37 w 37"/>
                    <a:gd name="T17" fmla="*/ 33 h 67"/>
                    <a:gd name="T18" fmla="*/ 36 w 37"/>
                    <a:gd name="T19" fmla="*/ 21 h 67"/>
                    <a:gd name="T20" fmla="*/ 31 w 37"/>
                    <a:gd name="T21" fmla="*/ 10 h 67"/>
                    <a:gd name="T22" fmla="*/ 30 w 37"/>
                    <a:gd name="T23" fmla="*/ 6 h 67"/>
                    <a:gd name="T24" fmla="*/ 25 w 37"/>
                    <a:gd name="T25" fmla="*/ 3 h 67"/>
                    <a:gd name="T26" fmla="*/ 23 w 37"/>
                    <a:gd name="T27" fmla="*/ 1 h 67"/>
                    <a:gd name="T28" fmla="*/ 20 w 37"/>
                    <a:gd name="T29" fmla="*/ 0 h 67"/>
                    <a:gd name="T30" fmla="*/ 20 w 37"/>
                    <a:gd name="T31" fmla="*/ 0 h 67"/>
                    <a:gd name="T32" fmla="*/ 15 w 37"/>
                    <a:gd name="T33" fmla="*/ 1 h 67"/>
                    <a:gd name="T34" fmla="*/ 12 w 37"/>
                    <a:gd name="T35" fmla="*/ 3 h 67"/>
                    <a:gd name="T36" fmla="*/ 9 w 37"/>
                    <a:gd name="T37" fmla="*/ 6 h 67"/>
                    <a:gd name="T38" fmla="*/ 6 w 37"/>
                    <a:gd name="T39" fmla="*/ 10 h 67"/>
                    <a:gd name="T40" fmla="*/ 2 w 37"/>
                    <a:gd name="T41" fmla="*/ 21 h 67"/>
                    <a:gd name="T42" fmla="*/ 0 w 37"/>
                    <a:gd name="T43" fmla="*/ 33 h 67"/>
                    <a:gd name="T44" fmla="*/ 0 w 37"/>
                    <a:gd name="T45" fmla="*/ 33 h 67"/>
                    <a:gd name="T46" fmla="*/ 2 w 37"/>
                    <a:gd name="T47" fmla="*/ 46 h 67"/>
                    <a:gd name="T48" fmla="*/ 6 w 37"/>
                    <a:gd name="T49" fmla="*/ 56 h 67"/>
                    <a:gd name="T50" fmla="*/ 9 w 37"/>
                    <a:gd name="T51" fmla="*/ 61 h 67"/>
                    <a:gd name="T52" fmla="*/ 12 w 37"/>
                    <a:gd name="T53" fmla="*/ 64 h 67"/>
                    <a:gd name="T54" fmla="*/ 15 w 37"/>
                    <a:gd name="T55" fmla="*/ 65 h 67"/>
                    <a:gd name="T56" fmla="*/ 20 w 37"/>
                    <a:gd name="T57" fmla="*/ 67 h 67"/>
                    <a:gd name="T58" fmla="*/ 20 w 37"/>
                    <a:gd name="T5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7">
                      <a:moveTo>
                        <a:pt x="20" y="67"/>
                      </a:moveTo>
                      <a:lnTo>
                        <a:pt x="20" y="67"/>
                      </a:lnTo>
                      <a:lnTo>
                        <a:pt x="23" y="65"/>
                      </a:lnTo>
                      <a:lnTo>
                        <a:pt x="25" y="64"/>
                      </a:lnTo>
                      <a:lnTo>
                        <a:pt x="30" y="61"/>
                      </a:lnTo>
                      <a:lnTo>
                        <a:pt x="31" y="56"/>
                      </a:lnTo>
                      <a:lnTo>
                        <a:pt x="36" y="46"/>
                      </a:lnTo>
                      <a:lnTo>
                        <a:pt x="37" y="33"/>
                      </a:lnTo>
                      <a:lnTo>
                        <a:pt x="37" y="33"/>
                      </a:lnTo>
                      <a:lnTo>
                        <a:pt x="36" y="21"/>
                      </a:lnTo>
                      <a:lnTo>
                        <a:pt x="31" y="10"/>
                      </a:lnTo>
                      <a:lnTo>
                        <a:pt x="30" y="6"/>
                      </a:lnTo>
                      <a:lnTo>
                        <a:pt x="25" y="3"/>
                      </a:lnTo>
                      <a:lnTo>
                        <a:pt x="23" y="1"/>
                      </a:lnTo>
                      <a:lnTo>
                        <a:pt x="20" y="0"/>
                      </a:lnTo>
                      <a:lnTo>
                        <a:pt x="20" y="0"/>
                      </a:lnTo>
                      <a:lnTo>
                        <a:pt x="15" y="1"/>
                      </a:lnTo>
                      <a:lnTo>
                        <a:pt x="12" y="3"/>
                      </a:lnTo>
                      <a:lnTo>
                        <a:pt x="9" y="6"/>
                      </a:lnTo>
                      <a:lnTo>
                        <a:pt x="6" y="10"/>
                      </a:lnTo>
                      <a:lnTo>
                        <a:pt x="2" y="21"/>
                      </a:lnTo>
                      <a:lnTo>
                        <a:pt x="0" y="33"/>
                      </a:lnTo>
                      <a:lnTo>
                        <a:pt x="0" y="33"/>
                      </a:lnTo>
                      <a:lnTo>
                        <a:pt x="2" y="46"/>
                      </a:lnTo>
                      <a:lnTo>
                        <a:pt x="6" y="56"/>
                      </a:lnTo>
                      <a:lnTo>
                        <a:pt x="9" y="61"/>
                      </a:lnTo>
                      <a:lnTo>
                        <a:pt x="12" y="64"/>
                      </a:lnTo>
                      <a:lnTo>
                        <a:pt x="15" y="65"/>
                      </a:lnTo>
                      <a:lnTo>
                        <a:pt x="20" y="67"/>
                      </a:lnTo>
                      <a:lnTo>
                        <a:pt x="20" y="67"/>
                      </a:lnTo>
                      <a:close/>
                    </a:path>
                  </a:pathLst>
                </a:custGeom>
                <a:solidFill>
                  <a:srgbClr val="42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83" name="Freeform 94">
                  <a:extLst>
                    <a:ext uri="{FF2B5EF4-FFF2-40B4-BE49-F238E27FC236}">
                      <a16:creationId xmlns:a16="http://schemas.microsoft.com/office/drawing/2014/main" id="{36D80BC2-B07E-45C9-9409-A06FD4F1E4DD}"/>
                    </a:ext>
                  </a:extLst>
                </p:cNvPr>
                <p:cNvSpPr>
                  <a:spLocks/>
                </p:cNvSpPr>
                <p:nvPr/>
              </p:nvSpPr>
              <p:spPr bwMode="auto">
                <a:xfrm>
                  <a:off x="5854700" y="3997325"/>
                  <a:ext cx="58738" cy="106362"/>
                </a:xfrm>
                <a:custGeom>
                  <a:avLst/>
                  <a:gdLst>
                    <a:gd name="T0" fmla="*/ 18 w 37"/>
                    <a:gd name="T1" fmla="*/ 67 h 67"/>
                    <a:gd name="T2" fmla="*/ 18 w 37"/>
                    <a:gd name="T3" fmla="*/ 67 h 67"/>
                    <a:gd name="T4" fmla="*/ 22 w 37"/>
                    <a:gd name="T5" fmla="*/ 65 h 67"/>
                    <a:gd name="T6" fmla="*/ 25 w 37"/>
                    <a:gd name="T7" fmla="*/ 64 h 67"/>
                    <a:gd name="T8" fmla="*/ 28 w 37"/>
                    <a:gd name="T9" fmla="*/ 61 h 67"/>
                    <a:gd name="T10" fmla="*/ 31 w 37"/>
                    <a:gd name="T11" fmla="*/ 56 h 67"/>
                    <a:gd name="T12" fmla="*/ 36 w 37"/>
                    <a:gd name="T13" fmla="*/ 46 h 67"/>
                    <a:gd name="T14" fmla="*/ 37 w 37"/>
                    <a:gd name="T15" fmla="*/ 33 h 67"/>
                    <a:gd name="T16" fmla="*/ 37 w 37"/>
                    <a:gd name="T17" fmla="*/ 33 h 67"/>
                    <a:gd name="T18" fmla="*/ 36 w 37"/>
                    <a:gd name="T19" fmla="*/ 21 h 67"/>
                    <a:gd name="T20" fmla="*/ 31 w 37"/>
                    <a:gd name="T21" fmla="*/ 10 h 67"/>
                    <a:gd name="T22" fmla="*/ 28 w 37"/>
                    <a:gd name="T23" fmla="*/ 6 h 67"/>
                    <a:gd name="T24" fmla="*/ 25 w 37"/>
                    <a:gd name="T25" fmla="*/ 3 h 67"/>
                    <a:gd name="T26" fmla="*/ 22 w 37"/>
                    <a:gd name="T27" fmla="*/ 1 h 67"/>
                    <a:gd name="T28" fmla="*/ 18 w 37"/>
                    <a:gd name="T29" fmla="*/ 0 h 67"/>
                    <a:gd name="T30" fmla="*/ 18 w 37"/>
                    <a:gd name="T31" fmla="*/ 0 h 67"/>
                    <a:gd name="T32" fmla="*/ 15 w 37"/>
                    <a:gd name="T33" fmla="*/ 1 h 67"/>
                    <a:gd name="T34" fmla="*/ 12 w 37"/>
                    <a:gd name="T35" fmla="*/ 3 h 67"/>
                    <a:gd name="T36" fmla="*/ 9 w 37"/>
                    <a:gd name="T37" fmla="*/ 6 h 67"/>
                    <a:gd name="T38" fmla="*/ 6 w 37"/>
                    <a:gd name="T39" fmla="*/ 10 h 67"/>
                    <a:gd name="T40" fmla="*/ 2 w 37"/>
                    <a:gd name="T41" fmla="*/ 21 h 67"/>
                    <a:gd name="T42" fmla="*/ 0 w 37"/>
                    <a:gd name="T43" fmla="*/ 33 h 67"/>
                    <a:gd name="T44" fmla="*/ 0 w 37"/>
                    <a:gd name="T45" fmla="*/ 33 h 67"/>
                    <a:gd name="T46" fmla="*/ 2 w 37"/>
                    <a:gd name="T47" fmla="*/ 46 h 67"/>
                    <a:gd name="T48" fmla="*/ 6 w 37"/>
                    <a:gd name="T49" fmla="*/ 56 h 67"/>
                    <a:gd name="T50" fmla="*/ 9 w 37"/>
                    <a:gd name="T51" fmla="*/ 61 h 67"/>
                    <a:gd name="T52" fmla="*/ 12 w 37"/>
                    <a:gd name="T53" fmla="*/ 64 h 67"/>
                    <a:gd name="T54" fmla="*/ 15 w 37"/>
                    <a:gd name="T55" fmla="*/ 65 h 67"/>
                    <a:gd name="T56" fmla="*/ 18 w 37"/>
                    <a:gd name="T57" fmla="*/ 67 h 67"/>
                    <a:gd name="T58" fmla="*/ 18 w 37"/>
                    <a:gd name="T5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7">
                      <a:moveTo>
                        <a:pt x="18" y="67"/>
                      </a:moveTo>
                      <a:lnTo>
                        <a:pt x="18" y="67"/>
                      </a:lnTo>
                      <a:lnTo>
                        <a:pt x="22" y="65"/>
                      </a:lnTo>
                      <a:lnTo>
                        <a:pt x="25" y="64"/>
                      </a:lnTo>
                      <a:lnTo>
                        <a:pt x="28" y="61"/>
                      </a:lnTo>
                      <a:lnTo>
                        <a:pt x="31" y="56"/>
                      </a:lnTo>
                      <a:lnTo>
                        <a:pt x="36" y="46"/>
                      </a:lnTo>
                      <a:lnTo>
                        <a:pt x="37" y="33"/>
                      </a:lnTo>
                      <a:lnTo>
                        <a:pt x="37" y="33"/>
                      </a:lnTo>
                      <a:lnTo>
                        <a:pt x="36" y="21"/>
                      </a:lnTo>
                      <a:lnTo>
                        <a:pt x="31" y="10"/>
                      </a:lnTo>
                      <a:lnTo>
                        <a:pt x="28" y="6"/>
                      </a:lnTo>
                      <a:lnTo>
                        <a:pt x="25" y="3"/>
                      </a:lnTo>
                      <a:lnTo>
                        <a:pt x="22" y="1"/>
                      </a:lnTo>
                      <a:lnTo>
                        <a:pt x="18" y="0"/>
                      </a:lnTo>
                      <a:lnTo>
                        <a:pt x="18" y="0"/>
                      </a:lnTo>
                      <a:lnTo>
                        <a:pt x="15" y="1"/>
                      </a:lnTo>
                      <a:lnTo>
                        <a:pt x="12" y="3"/>
                      </a:lnTo>
                      <a:lnTo>
                        <a:pt x="9" y="6"/>
                      </a:lnTo>
                      <a:lnTo>
                        <a:pt x="6" y="10"/>
                      </a:lnTo>
                      <a:lnTo>
                        <a:pt x="2" y="21"/>
                      </a:lnTo>
                      <a:lnTo>
                        <a:pt x="0" y="33"/>
                      </a:lnTo>
                      <a:lnTo>
                        <a:pt x="0" y="33"/>
                      </a:lnTo>
                      <a:lnTo>
                        <a:pt x="2" y="46"/>
                      </a:lnTo>
                      <a:lnTo>
                        <a:pt x="6" y="56"/>
                      </a:lnTo>
                      <a:lnTo>
                        <a:pt x="9" y="61"/>
                      </a:lnTo>
                      <a:lnTo>
                        <a:pt x="12" y="64"/>
                      </a:lnTo>
                      <a:lnTo>
                        <a:pt x="15" y="65"/>
                      </a:lnTo>
                      <a:lnTo>
                        <a:pt x="18" y="67"/>
                      </a:lnTo>
                      <a:lnTo>
                        <a:pt x="18" y="67"/>
                      </a:lnTo>
                      <a:close/>
                    </a:path>
                  </a:pathLst>
                </a:custGeom>
                <a:solidFill>
                  <a:srgbClr val="42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84" name="Freeform 95">
                  <a:extLst>
                    <a:ext uri="{FF2B5EF4-FFF2-40B4-BE49-F238E27FC236}">
                      <a16:creationId xmlns:a16="http://schemas.microsoft.com/office/drawing/2014/main" id="{A6D70EB9-DBB0-4CA6-881E-9741AE6BD056}"/>
                    </a:ext>
                  </a:extLst>
                </p:cNvPr>
                <p:cNvSpPr>
                  <a:spLocks/>
                </p:cNvSpPr>
                <p:nvPr/>
              </p:nvSpPr>
              <p:spPr bwMode="auto">
                <a:xfrm>
                  <a:off x="5951538" y="4162425"/>
                  <a:ext cx="117475" cy="39687"/>
                </a:xfrm>
                <a:custGeom>
                  <a:avLst/>
                  <a:gdLst>
                    <a:gd name="T0" fmla="*/ 74 w 74"/>
                    <a:gd name="T1" fmla="*/ 0 h 25"/>
                    <a:gd name="T2" fmla="*/ 74 w 74"/>
                    <a:gd name="T3" fmla="*/ 0 h 25"/>
                    <a:gd name="T4" fmla="*/ 71 w 74"/>
                    <a:gd name="T5" fmla="*/ 6 h 25"/>
                    <a:gd name="T6" fmla="*/ 69 w 74"/>
                    <a:gd name="T7" fmla="*/ 12 h 25"/>
                    <a:gd name="T8" fmla="*/ 64 w 74"/>
                    <a:gd name="T9" fmla="*/ 16 h 25"/>
                    <a:gd name="T10" fmla="*/ 60 w 74"/>
                    <a:gd name="T11" fmla="*/ 19 h 25"/>
                    <a:gd name="T12" fmla="*/ 49 w 74"/>
                    <a:gd name="T13" fmla="*/ 24 h 25"/>
                    <a:gd name="T14" fmla="*/ 37 w 74"/>
                    <a:gd name="T15" fmla="*/ 25 h 25"/>
                    <a:gd name="T16" fmla="*/ 27 w 74"/>
                    <a:gd name="T17" fmla="*/ 24 h 25"/>
                    <a:gd name="T18" fmla="*/ 15 w 74"/>
                    <a:gd name="T19" fmla="*/ 19 h 25"/>
                    <a:gd name="T20" fmla="*/ 11 w 74"/>
                    <a:gd name="T21" fmla="*/ 15 h 25"/>
                    <a:gd name="T22" fmla="*/ 6 w 74"/>
                    <a:gd name="T23" fmla="*/ 10 h 25"/>
                    <a:gd name="T24" fmla="*/ 3 w 74"/>
                    <a:gd name="T25" fmla="*/ 6 h 25"/>
                    <a:gd name="T26" fmla="*/ 0 w 74"/>
                    <a:gd name="T27" fmla="*/ 0 h 25"/>
                    <a:gd name="T28" fmla="*/ 0 w 74"/>
                    <a:gd name="T29" fmla="*/ 0 h 25"/>
                    <a:gd name="T30" fmla="*/ 8 w 74"/>
                    <a:gd name="T31" fmla="*/ 6 h 25"/>
                    <a:gd name="T32" fmla="*/ 18 w 74"/>
                    <a:gd name="T33" fmla="*/ 10 h 25"/>
                    <a:gd name="T34" fmla="*/ 27 w 74"/>
                    <a:gd name="T35" fmla="*/ 13 h 25"/>
                    <a:gd name="T36" fmla="*/ 37 w 74"/>
                    <a:gd name="T37" fmla="*/ 15 h 25"/>
                    <a:gd name="T38" fmla="*/ 46 w 74"/>
                    <a:gd name="T39" fmla="*/ 13 h 25"/>
                    <a:gd name="T40" fmla="*/ 57 w 74"/>
                    <a:gd name="T41" fmla="*/ 10 h 25"/>
                    <a:gd name="T42" fmla="*/ 66 w 74"/>
                    <a:gd name="T43" fmla="*/ 6 h 25"/>
                    <a:gd name="T44" fmla="*/ 74 w 74"/>
                    <a:gd name="T45" fmla="*/ 0 h 25"/>
                    <a:gd name="T46" fmla="*/ 74 w 74"/>
                    <a:gd name="T4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25">
                      <a:moveTo>
                        <a:pt x="74" y="0"/>
                      </a:moveTo>
                      <a:lnTo>
                        <a:pt x="74" y="0"/>
                      </a:lnTo>
                      <a:lnTo>
                        <a:pt x="71" y="6"/>
                      </a:lnTo>
                      <a:lnTo>
                        <a:pt x="69" y="12"/>
                      </a:lnTo>
                      <a:lnTo>
                        <a:pt x="64" y="16"/>
                      </a:lnTo>
                      <a:lnTo>
                        <a:pt x="60" y="19"/>
                      </a:lnTo>
                      <a:lnTo>
                        <a:pt x="49" y="24"/>
                      </a:lnTo>
                      <a:lnTo>
                        <a:pt x="37" y="25"/>
                      </a:lnTo>
                      <a:lnTo>
                        <a:pt x="27" y="24"/>
                      </a:lnTo>
                      <a:lnTo>
                        <a:pt x="15" y="19"/>
                      </a:lnTo>
                      <a:lnTo>
                        <a:pt x="11" y="15"/>
                      </a:lnTo>
                      <a:lnTo>
                        <a:pt x="6" y="10"/>
                      </a:lnTo>
                      <a:lnTo>
                        <a:pt x="3" y="6"/>
                      </a:lnTo>
                      <a:lnTo>
                        <a:pt x="0" y="0"/>
                      </a:lnTo>
                      <a:lnTo>
                        <a:pt x="0" y="0"/>
                      </a:lnTo>
                      <a:lnTo>
                        <a:pt x="8" y="6"/>
                      </a:lnTo>
                      <a:lnTo>
                        <a:pt x="18" y="10"/>
                      </a:lnTo>
                      <a:lnTo>
                        <a:pt x="27" y="13"/>
                      </a:lnTo>
                      <a:lnTo>
                        <a:pt x="37" y="15"/>
                      </a:lnTo>
                      <a:lnTo>
                        <a:pt x="46" y="13"/>
                      </a:lnTo>
                      <a:lnTo>
                        <a:pt x="57" y="10"/>
                      </a:lnTo>
                      <a:lnTo>
                        <a:pt x="66" y="6"/>
                      </a:lnTo>
                      <a:lnTo>
                        <a:pt x="74" y="0"/>
                      </a:lnTo>
                      <a:lnTo>
                        <a:pt x="74" y="0"/>
                      </a:lnTo>
                      <a:close/>
                    </a:path>
                  </a:pathLst>
                </a:custGeom>
                <a:solidFill>
                  <a:srgbClr val="E0BA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85" name="Freeform 104">
                  <a:extLst>
                    <a:ext uri="{FF2B5EF4-FFF2-40B4-BE49-F238E27FC236}">
                      <a16:creationId xmlns:a16="http://schemas.microsoft.com/office/drawing/2014/main" id="{9B1F1F3E-0469-408D-AC33-7B1097A97F11}"/>
                    </a:ext>
                  </a:extLst>
                </p:cNvPr>
                <p:cNvSpPr>
                  <a:spLocks/>
                </p:cNvSpPr>
                <p:nvPr/>
              </p:nvSpPr>
              <p:spPr bwMode="auto">
                <a:xfrm>
                  <a:off x="5888038" y="4244975"/>
                  <a:ext cx="247650" cy="34925"/>
                </a:xfrm>
                <a:custGeom>
                  <a:avLst/>
                  <a:gdLst>
                    <a:gd name="T0" fmla="*/ 156 w 156"/>
                    <a:gd name="T1" fmla="*/ 0 h 22"/>
                    <a:gd name="T2" fmla="*/ 156 w 156"/>
                    <a:gd name="T3" fmla="*/ 0 h 22"/>
                    <a:gd name="T4" fmla="*/ 150 w 156"/>
                    <a:gd name="T5" fmla="*/ 6 h 22"/>
                    <a:gd name="T6" fmla="*/ 143 w 156"/>
                    <a:gd name="T7" fmla="*/ 10 h 22"/>
                    <a:gd name="T8" fmla="*/ 134 w 156"/>
                    <a:gd name="T9" fmla="*/ 13 h 22"/>
                    <a:gd name="T10" fmla="*/ 125 w 156"/>
                    <a:gd name="T11" fmla="*/ 16 h 22"/>
                    <a:gd name="T12" fmla="*/ 103 w 156"/>
                    <a:gd name="T13" fmla="*/ 21 h 22"/>
                    <a:gd name="T14" fmla="*/ 79 w 156"/>
                    <a:gd name="T15" fmla="*/ 22 h 22"/>
                    <a:gd name="T16" fmla="*/ 56 w 156"/>
                    <a:gd name="T17" fmla="*/ 21 h 22"/>
                    <a:gd name="T18" fmla="*/ 34 w 156"/>
                    <a:gd name="T19" fmla="*/ 16 h 22"/>
                    <a:gd name="T20" fmla="*/ 24 w 156"/>
                    <a:gd name="T21" fmla="*/ 13 h 22"/>
                    <a:gd name="T22" fmla="*/ 15 w 156"/>
                    <a:gd name="T23" fmla="*/ 10 h 22"/>
                    <a:gd name="T24" fmla="*/ 7 w 156"/>
                    <a:gd name="T25" fmla="*/ 6 h 22"/>
                    <a:gd name="T26" fmla="*/ 0 w 156"/>
                    <a:gd name="T27" fmla="*/ 0 h 22"/>
                    <a:gd name="T28" fmla="*/ 0 w 156"/>
                    <a:gd name="T29" fmla="*/ 0 h 22"/>
                    <a:gd name="T30" fmla="*/ 19 w 156"/>
                    <a:gd name="T31" fmla="*/ 3 h 22"/>
                    <a:gd name="T32" fmla="*/ 40 w 156"/>
                    <a:gd name="T33" fmla="*/ 6 h 22"/>
                    <a:gd name="T34" fmla="*/ 80 w 156"/>
                    <a:gd name="T35" fmla="*/ 6 h 22"/>
                    <a:gd name="T36" fmla="*/ 120 w 156"/>
                    <a:gd name="T37" fmla="*/ 5 h 22"/>
                    <a:gd name="T38" fmla="*/ 156 w 156"/>
                    <a:gd name="T39" fmla="*/ 0 h 22"/>
                    <a:gd name="T40" fmla="*/ 156 w 156"/>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22">
                      <a:moveTo>
                        <a:pt x="156" y="0"/>
                      </a:moveTo>
                      <a:lnTo>
                        <a:pt x="156" y="0"/>
                      </a:lnTo>
                      <a:lnTo>
                        <a:pt x="150" y="6"/>
                      </a:lnTo>
                      <a:lnTo>
                        <a:pt x="143" y="10"/>
                      </a:lnTo>
                      <a:lnTo>
                        <a:pt x="134" y="13"/>
                      </a:lnTo>
                      <a:lnTo>
                        <a:pt x="125" y="16"/>
                      </a:lnTo>
                      <a:lnTo>
                        <a:pt x="103" y="21"/>
                      </a:lnTo>
                      <a:lnTo>
                        <a:pt x="79" y="22"/>
                      </a:lnTo>
                      <a:lnTo>
                        <a:pt x="56" y="21"/>
                      </a:lnTo>
                      <a:lnTo>
                        <a:pt x="34" y="16"/>
                      </a:lnTo>
                      <a:lnTo>
                        <a:pt x="24" y="13"/>
                      </a:lnTo>
                      <a:lnTo>
                        <a:pt x="15" y="10"/>
                      </a:lnTo>
                      <a:lnTo>
                        <a:pt x="7" y="6"/>
                      </a:lnTo>
                      <a:lnTo>
                        <a:pt x="0" y="0"/>
                      </a:lnTo>
                      <a:lnTo>
                        <a:pt x="0" y="0"/>
                      </a:lnTo>
                      <a:lnTo>
                        <a:pt x="19" y="3"/>
                      </a:lnTo>
                      <a:lnTo>
                        <a:pt x="40" y="6"/>
                      </a:lnTo>
                      <a:lnTo>
                        <a:pt x="80" y="6"/>
                      </a:lnTo>
                      <a:lnTo>
                        <a:pt x="120" y="5"/>
                      </a:lnTo>
                      <a:lnTo>
                        <a:pt x="156" y="0"/>
                      </a:lnTo>
                      <a:lnTo>
                        <a:pt x="156" y="0"/>
                      </a:lnTo>
                      <a:close/>
                    </a:path>
                  </a:pathLst>
                </a:custGeom>
                <a:solidFill>
                  <a:srgbClr val="BF94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86" name="Freeform 105">
                  <a:extLst>
                    <a:ext uri="{FF2B5EF4-FFF2-40B4-BE49-F238E27FC236}">
                      <a16:creationId xmlns:a16="http://schemas.microsoft.com/office/drawing/2014/main" id="{1366F450-13ED-4643-87FD-0E18F20C0AF6}"/>
                    </a:ext>
                  </a:extLst>
                </p:cNvPr>
                <p:cNvSpPr>
                  <a:spLocks/>
                </p:cNvSpPr>
                <p:nvPr/>
              </p:nvSpPr>
              <p:spPr bwMode="auto">
                <a:xfrm>
                  <a:off x="5954713" y="4289425"/>
                  <a:ext cx="114300" cy="19050"/>
                </a:xfrm>
                <a:custGeom>
                  <a:avLst/>
                  <a:gdLst>
                    <a:gd name="T0" fmla="*/ 72 w 72"/>
                    <a:gd name="T1" fmla="*/ 0 h 12"/>
                    <a:gd name="T2" fmla="*/ 72 w 72"/>
                    <a:gd name="T3" fmla="*/ 0 h 12"/>
                    <a:gd name="T4" fmla="*/ 67 w 72"/>
                    <a:gd name="T5" fmla="*/ 5 h 12"/>
                    <a:gd name="T6" fmla="*/ 58 w 72"/>
                    <a:gd name="T7" fmla="*/ 9 h 12"/>
                    <a:gd name="T8" fmla="*/ 47 w 72"/>
                    <a:gd name="T9" fmla="*/ 12 h 12"/>
                    <a:gd name="T10" fmla="*/ 37 w 72"/>
                    <a:gd name="T11" fmla="*/ 12 h 12"/>
                    <a:gd name="T12" fmla="*/ 26 w 72"/>
                    <a:gd name="T13" fmla="*/ 12 h 12"/>
                    <a:gd name="T14" fmla="*/ 16 w 72"/>
                    <a:gd name="T15" fmla="*/ 9 h 12"/>
                    <a:gd name="T16" fmla="*/ 7 w 72"/>
                    <a:gd name="T17" fmla="*/ 5 h 12"/>
                    <a:gd name="T18" fmla="*/ 0 w 72"/>
                    <a:gd name="T19" fmla="*/ 0 h 12"/>
                    <a:gd name="T20" fmla="*/ 0 w 72"/>
                    <a:gd name="T21" fmla="*/ 0 h 12"/>
                    <a:gd name="T22" fmla="*/ 9 w 72"/>
                    <a:gd name="T23" fmla="*/ 2 h 12"/>
                    <a:gd name="T24" fmla="*/ 17 w 72"/>
                    <a:gd name="T25" fmla="*/ 5 h 12"/>
                    <a:gd name="T26" fmla="*/ 37 w 72"/>
                    <a:gd name="T27" fmla="*/ 6 h 12"/>
                    <a:gd name="T28" fmla="*/ 56 w 72"/>
                    <a:gd name="T29" fmla="*/ 5 h 12"/>
                    <a:gd name="T30" fmla="*/ 65 w 72"/>
                    <a:gd name="T31" fmla="*/ 2 h 12"/>
                    <a:gd name="T32" fmla="*/ 72 w 72"/>
                    <a:gd name="T33" fmla="*/ 0 h 12"/>
                    <a:gd name="T34" fmla="*/ 72 w 72"/>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2">
                      <a:moveTo>
                        <a:pt x="72" y="0"/>
                      </a:moveTo>
                      <a:lnTo>
                        <a:pt x="72" y="0"/>
                      </a:lnTo>
                      <a:lnTo>
                        <a:pt x="67" y="5"/>
                      </a:lnTo>
                      <a:lnTo>
                        <a:pt x="58" y="9"/>
                      </a:lnTo>
                      <a:lnTo>
                        <a:pt x="47" y="12"/>
                      </a:lnTo>
                      <a:lnTo>
                        <a:pt x="37" y="12"/>
                      </a:lnTo>
                      <a:lnTo>
                        <a:pt x="26" y="12"/>
                      </a:lnTo>
                      <a:lnTo>
                        <a:pt x="16" y="9"/>
                      </a:lnTo>
                      <a:lnTo>
                        <a:pt x="7" y="5"/>
                      </a:lnTo>
                      <a:lnTo>
                        <a:pt x="0" y="0"/>
                      </a:lnTo>
                      <a:lnTo>
                        <a:pt x="0" y="0"/>
                      </a:lnTo>
                      <a:lnTo>
                        <a:pt x="9" y="2"/>
                      </a:lnTo>
                      <a:lnTo>
                        <a:pt x="17" y="5"/>
                      </a:lnTo>
                      <a:lnTo>
                        <a:pt x="37" y="6"/>
                      </a:lnTo>
                      <a:lnTo>
                        <a:pt x="56" y="5"/>
                      </a:lnTo>
                      <a:lnTo>
                        <a:pt x="65" y="2"/>
                      </a:lnTo>
                      <a:lnTo>
                        <a:pt x="72" y="0"/>
                      </a:lnTo>
                      <a:lnTo>
                        <a:pt x="72" y="0"/>
                      </a:lnTo>
                      <a:close/>
                    </a:path>
                  </a:pathLst>
                </a:custGeom>
                <a:solidFill>
                  <a:srgbClr val="E0BA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87" name="Freeform 106">
                  <a:extLst>
                    <a:ext uri="{FF2B5EF4-FFF2-40B4-BE49-F238E27FC236}">
                      <a16:creationId xmlns:a16="http://schemas.microsoft.com/office/drawing/2014/main" id="{8FDF0AED-458E-46E4-BEA6-64A3D1AAFDB4}"/>
                    </a:ext>
                  </a:extLst>
                </p:cNvPr>
                <p:cNvSpPr>
                  <a:spLocks/>
                </p:cNvSpPr>
                <p:nvPr/>
              </p:nvSpPr>
              <p:spPr bwMode="auto">
                <a:xfrm>
                  <a:off x="5588000" y="3576638"/>
                  <a:ext cx="833438" cy="522287"/>
                </a:xfrm>
                <a:custGeom>
                  <a:avLst/>
                  <a:gdLst>
                    <a:gd name="T0" fmla="*/ 64 w 525"/>
                    <a:gd name="T1" fmla="*/ 295 h 329"/>
                    <a:gd name="T2" fmla="*/ 58 w 525"/>
                    <a:gd name="T3" fmla="*/ 316 h 329"/>
                    <a:gd name="T4" fmla="*/ 51 w 525"/>
                    <a:gd name="T5" fmla="*/ 323 h 329"/>
                    <a:gd name="T6" fmla="*/ 43 w 525"/>
                    <a:gd name="T7" fmla="*/ 317 h 329"/>
                    <a:gd name="T8" fmla="*/ 34 w 525"/>
                    <a:gd name="T9" fmla="*/ 299 h 329"/>
                    <a:gd name="T10" fmla="*/ 28 w 525"/>
                    <a:gd name="T11" fmla="*/ 287 h 329"/>
                    <a:gd name="T12" fmla="*/ 9 w 525"/>
                    <a:gd name="T13" fmla="*/ 259 h 329"/>
                    <a:gd name="T14" fmla="*/ 2 w 525"/>
                    <a:gd name="T15" fmla="*/ 240 h 329"/>
                    <a:gd name="T16" fmla="*/ 2 w 525"/>
                    <a:gd name="T17" fmla="*/ 219 h 329"/>
                    <a:gd name="T18" fmla="*/ 8 w 525"/>
                    <a:gd name="T19" fmla="*/ 192 h 329"/>
                    <a:gd name="T20" fmla="*/ 26 w 525"/>
                    <a:gd name="T21" fmla="*/ 143 h 329"/>
                    <a:gd name="T22" fmla="*/ 52 w 525"/>
                    <a:gd name="T23" fmla="*/ 103 h 329"/>
                    <a:gd name="T24" fmla="*/ 83 w 525"/>
                    <a:gd name="T25" fmla="*/ 67 h 329"/>
                    <a:gd name="T26" fmla="*/ 121 w 525"/>
                    <a:gd name="T27" fmla="*/ 40 h 329"/>
                    <a:gd name="T28" fmla="*/ 161 w 525"/>
                    <a:gd name="T29" fmla="*/ 21 h 329"/>
                    <a:gd name="T30" fmla="*/ 204 w 525"/>
                    <a:gd name="T31" fmla="*/ 6 h 329"/>
                    <a:gd name="T32" fmla="*/ 248 w 525"/>
                    <a:gd name="T33" fmla="*/ 0 h 329"/>
                    <a:gd name="T34" fmla="*/ 293 w 525"/>
                    <a:gd name="T35" fmla="*/ 0 h 329"/>
                    <a:gd name="T36" fmla="*/ 338 w 525"/>
                    <a:gd name="T37" fmla="*/ 8 h 329"/>
                    <a:gd name="T38" fmla="*/ 379 w 525"/>
                    <a:gd name="T39" fmla="*/ 21 h 329"/>
                    <a:gd name="T40" fmla="*/ 419 w 525"/>
                    <a:gd name="T41" fmla="*/ 42 h 329"/>
                    <a:gd name="T42" fmla="*/ 454 w 525"/>
                    <a:gd name="T43" fmla="*/ 69 h 329"/>
                    <a:gd name="T44" fmla="*/ 483 w 525"/>
                    <a:gd name="T45" fmla="*/ 101 h 329"/>
                    <a:gd name="T46" fmla="*/ 506 w 525"/>
                    <a:gd name="T47" fmla="*/ 140 h 329"/>
                    <a:gd name="T48" fmla="*/ 520 w 525"/>
                    <a:gd name="T49" fmla="*/ 186 h 329"/>
                    <a:gd name="T50" fmla="*/ 523 w 525"/>
                    <a:gd name="T51" fmla="*/ 211 h 329"/>
                    <a:gd name="T52" fmla="*/ 523 w 525"/>
                    <a:gd name="T53" fmla="*/ 234 h 329"/>
                    <a:gd name="T54" fmla="*/ 517 w 525"/>
                    <a:gd name="T55" fmla="*/ 255 h 329"/>
                    <a:gd name="T56" fmla="*/ 498 w 525"/>
                    <a:gd name="T57" fmla="*/ 299 h 329"/>
                    <a:gd name="T58" fmla="*/ 489 w 525"/>
                    <a:gd name="T59" fmla="*/ 318 h 329"/>
                    <a:gd name="T60" fmla="*/ 482 w 525"/>
                    <a:gd name="T61" fmla="*/ 327 h 329"/>
                    <a:gd name="T62" fmla="*/ 479 w 525"/>
                    <a:gd name="T63" fmla="*/ 327 h 329"/>
                    <a:gd name="T64" fmla="*/ 473 w 525"/>
                    <a:gd name="T65" fmla="*/ 316 h 329"/>
                    <a:gd name="T66" fmla="*/ 471 w 525"/>
                    <a:gd name="T67" fmla="*/ 302 h 329"/>
                    <a:gd name="T68" fmla="*/ 462 w 525"/>
                    <a:gd name="T69" fmla="*/ 261 h 329"/>
                    <a:gd name="T70" fmla="*/ 448 w 525"/>
                    <a:gd name="T71" fmla="*/ 223 h 329"/>
                    <a:gd name="T72" fmla="*/ 428 w 525"/>
                    <a:gd name="T73" fmla="*/ 191 h 329"/>
                    <a:gd name="T74" fmla="*/ 405 w 525"/>
                    <a:gd name="T75" fmla="*/ 161 h 329"/>
                    <a:gd name="T76" fmla="*/ 378 w 525"/>
                    <a:gd name="T77" fmla="*/ 137 h 329"/>
                    <a:gd name="T78" fmla="*/ 348 w 525"/>
                    <a:gd name="T79" fmla="*/ 118 h 329"/>
                    <a:gd name="T80" fmla="*/ 317 w 525"/>
                    <a:gd name="T81" fmla="*/ 106 h 329"/>
                    <a:gd name="T82" fmla="*/ 284 w 525"/>
                    <a:gd name="T83" fmla="*/ 98 h 329"/>
                    <a:gd name="T84" fmla="*/ 251 w 525"/>
                    <a:gd name="T85" fmla="*/ 97 h 329"/>
                    <a:gd name="T86" fmla="*/ 217 w 525"/>
                    <a:gd name="T87" fmla="*/ 103 h 329"/>
                    <a:gd name="T88" fmla="*/ 186 w 525"/>
                    <a:gd name="T89" fmla="*/ 115 h 329"/>
                    <a:gd name="T90" fmla="*/ 155 w 525"/>
                    <a:gd name="T91" fmla="*/ 136 h 329"/>
                    <a:gd name="T92" fmla="*/ 128 w 525"/>
                    <a:gd name="T93" fmla="*/ 162 h 329"/>
                    <a:gd name="T94" fmla="*/ 103 w 525"/>
                    <a:gd name="T95" fmla="*/ 198 h 329"/>
                    <a:gd name="T96" fmla="*/ 82 w 525"/>
                    <a:gd name="T97" fmla="*/ 243 h 329"/>
                    <a:gd name="T98" fmla="*/ 64 w 525"/>
                    <a:gd name="T99" fmla="*/ 29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5" h="329">
                      <a:moveTo>
                        <a:pt x="64" y="295"/>
                      </a:moveTo>
                      <a:lnTo>
                        <a:pt x="64" y="295"/>
                      </a:lnTo>
                      <a:lnTo>
                        <a:pt x="61" y="307"/>
                      </a:lnTo>
                      <a:lnTo>
                        <a:pt x="58" y="316"/>
                      </a:lnTo>
                      <a:lnTo>
                        <a:pt x="55" y="321"/>
                      </a:lnTo>
                      <a:lnTo>
                        <a:pt x="51" y="323"/>
                      </a:lnTo>
                      <a:lnTo>
                        <a:pt x="48" y="321"/>
                      </a:lnTo>
                      <a:lnTo>
                        <a:pt x="43" y="317"/>
                      </a:lnTo>
                      <a:lnTo>
                        <a:pt x="39" y="310"/>
                      </a:lnTo>
                      <a:lnTo>
                        <a:pt x="34" y="299"/>
                      </a:lnTo>
                      <a:lnTo>
                        <a:pt x="34" y="299"/>
                      </a:lnTo>
                      <a:lnTo>
                        <a:pt x="28" y="287"/>
                      </a:lnTo>
                      <a:lnTo>
                        <a:pt x="21" y="277"/>
                      </a:lnTo>
                      <a:lnTo>
                        <a:pt x="9" y="259"/>
                      </a:lnTo>
                      <a:lnTo>
                        <a:pt x="5" y="250"/>
                      </a:lnTo>
                      <a:lnTo>
                        <a:pt x="2" y="240"/>
                      </a:lnTo>
                      <a:lnTo>
                        <a:pt x="0" y="231"/>
                      </a:lnTo>
                      <a:lnTo>
                        <a:pt x="2" y="219"/>
                      </a:lnTo>
                      <a:lnTo>
                        <a:pt x="2" y="219"/>
                      </a:lnTo>
                      <a:lnTo>
                        <a:pt x="8" y="192"/>
                      </a:lnTo>
                      <a:lnTo>
                        <a:pt x="15" y="167"/>
                      </a:lnTo>
                      <a:lnTo>
                        <a:pt x="26" y="143"/>
                      </a:lnTo>
                      <a:lnTo>
                        <a:pt x="37" y="122"/>
                      </a:lnTo>
                      <a:lnTo>
                        <a:pt x="52" y="103"/>
                      </a:lnTo>
                      <a:lnTo>
                        <a:pt x="67" y="84"/>
                      </a:lnTo>
                      <a:lnTo>
                        <a:pt x="83" y="67"/>
                      </a:lnTo>
                      <a:lnTo>
                        <a:pt x="101" y="54"/>
                      </a:lnTo>
                      <a:lnTo>
                        <a:pt x="121" y="40"/>
                      </a:lnTo>
                      <a:lnTo>
                        <a:pt x="140" y="30"/>
                      </a:lnTo>
                      <a:lnTo>
                        <a:pt x="161" y="21"/>
                      </a:lnTo>
                      <a:lnTo>
                        <a:pt x="182" y="12"/>
                      </a:lnTo>
                      <a:lnTo>
                        <a:pt x="204" y="6"/>
                      </a:lnTo>
                      <a:lnTo>
                        <a:pt x="226" y="3"/>
                      </a:lnTo>
                      <a:lnTo>
                        <a:pt x="248" y="0"/>
                      </a:lnTo>
                      <a:lnTo>
                        <a:pt x="271" y="0"/>
                      </a:lnTo>
                      <a:lnTo>
                        <a:pt x="293" y="0"/>
                      </a:lnTo>
                      <a:lnTo>
                        <a:pt x="315" y="3"/>
                      </a:lnTo>
                      <a:lnTo>
                        <a:pt x="338" y="8"/>
                      </a:lnTo>
                      <a:lnTo>
                        <a:pt x="360" y="14"/>
                      </a:lnTo>
                      <a:lnTo>
                        <a:pt x="379" y="21"/>
                      </a:lnTo>
                      <a:lnTo>
                        <a:pt x="400" y="30"/>
                      </a:lnTo>
                      <a:lnTo>
                        <a:pt x="419" y="42"/>
                      </a:lnTo>
                      <a:lnTo>
                        <a:pt x="437" y="54"/>
                      </a:lnTo>
                      <a:lnTo>
                        <a:pt x="454" y="69"/>
                      </a:lnTo>
                      <a:lnTo>
                        <a:pt x="468" y="84"/>
                      </a:lnTo>
                      <a:lnTo>
                        <a:pt x="483" y="101"/>
                      </a:lnTo>
                      <a:lnTo>
                        <a:pt x="495" y="121"/>
                      </a:lnTo>
                      <a:lnTo>
                        <a:pt x="506" y="140"/>
                      </a:lnTo>
                      <a:lnTo>
                        <a:pt x="513" y="162"/>
                      </a:lnTo>
                      <a:lnTo>
                        <a:pt x="520" y="186"/>
                      </a:lnTo>
                      <a:lnTo>
                        <a:pt x="523" y="211"/>
                      </a:lnTo>
                      <a:lnTo>
                        <a:pt x="523" y="211"/>
                      </a:lnTo>
                      <a:lnTo>
                        <a:pt x="525" y="223"/>
                      </a:lnTo>
                      <a:lnTo>
                        <a:pt x="523" y="234"/>
                      </a:lnTo>
                      <a:lnTo>
                        <a:pt x="522" y="244"/>
                      </a:lnTo>
                      <a:lnTo>
                        <a:pt x="517" y="255"/>
                      </a:lnTo>
                      <a:lnTo>
                        <a:pt x="510" y="277"/>
                      </a:lnTo>
                      <a:lnTo>
                        <a:pt x="498" y="299"/>
                      </a:lnTo>
                      <a:lnTo>
                        <a:pt x="498" y="299"/>
                      </a:lnTo>
                      <a:lnTo>
                        <a:pt x="489" y="318"/>
                      </a:lnTo>
                      <a:lnTo>
                        <a:pt x="485" y="324"/>
                      </a:lnTo>
                      <a:lnTo>
                        <a:pt x="482" y="327"/>
                      </a:lnTo>
                      <a:lnTo>
                        <a:pt x="480" y="329"/>
                      </a:lnTo>
                      <a:lnTo>
                        <a:pt x="479" y="327"/>
                      </a:lnTo>
                      <a:lnTo>
                        <a:pt x="476" y="323"/>
                      </a:lnTo>
                      <a:lnTo>
                        <a:pt x="473" y="316"/>
                      </a:lnTo>
                      <a:lnTo>
                        <a:pt x="471" y="302"/>
                      </a:lnTo>
                      <a:lnTo>
                        <a:pt x="471" y="302"/>
                      </a:lnTo>
                      <a:lnTo>
                        <a:pt x="467" y="281"/>
                      </a:lnTo>
                      <a:lnTo>
                        <a:pt x="462" y="261"/>
                      </a:lnTo>
                      <a:lnTo>
                        <a:pt x="455" y="241"/>
                      </a:lnTo>
                      <a:lnTo>
                        <a:pt x="448" y="223"/>
                      </a:lnTo>
                      <a:lnTo>
                        <a:pt x="439" y="207"/>
                      </a:lnTo>
                      <a:lnTo>
                        <a:pt x="428" y="191"/>
                      </a:lnTo>
                      <a:lnTo>
                        <a:pt x="416" y="176"/>
                      </a:lnTo>
                      <a:lnTo>
                        <a:pt x="405" y="161"/>
                      </a:lnTo>
                      <a:lnTo>
                        <a:pt x="391" y="149"/>
                      </a:lnTo>
                      <a:lnTo>
                        <a:pt x="378" y="137"/>
                      </a:lnTo>
                      <a:lnTo>
                        <a:pt x="363" y="127"/>
                      </a:lnTo>
                      <a:lnTo>
                        <a:pt x="348" y="118"/>
                      </a:lnTo>
                      <a:lnTo>
                        <a:pt x="333" y="112"/>
                      </a:lnTo>
                      <a:lnTo>
                        <a:pt x="317" y="106"/>
                      </a:lnTo>
                      <a:lnTo>
                        <a:pt x="300" y="101"/>
                      </a:lnTo>
                      <a:lnTo>
                        <a:pt x="284" y="98"/>
                      </a:lnTo>
                      <a:lnTo>
                        <a:pt x="268" y="97"/>
                      </a:lnTo>
                      <a:lnTo>
                        <a:pt x="251" y="97"/>
                      </a:lnTo>
                      <a:lnTo>
                        <a:pt x="235" y="98"/>
                      </a:lnTo>
                      <a:lnTo>
                        <a:pt x="217" y="103"/>
                      </a:lnTo>
                      <a:lnTo>
                        <a:pt x="202" y="107"/>
                      </a:lnTo>
                      <a:lnTo>
                        <a:pt x="186" y="115"/>
                      </a:lnTo>
                      <a:lnTo>
                        <a:pt x="171" y="124"/>
                      </a:lnTo>
                      <a:lnTo>
                        <a:pt x="155" y="136"/>
                      </a:lnTo>
                      <a:lnTo>
                        <a:pt x="141" y="148"/>
                      </a:lnTo>
                      <a:lnTo>
                        <a:pt x="128" y="162"/>
                      </a:lnTo>
                      <a:lnTo>
                        <a:pt x="115" y="180"/>
                      </a:lnTo>
                      <a:lnTo>
                        <a:pt x="103" y="198"/>
                      </a:lnTo>
                      <a:lnTo>
                        <a:pt x="91" y="219"/>
                      </a:lnTo>
                      <a:lnTo>
                        <a:pt x="82" y="243"/>
                      </a:lnTo>
                      <a:lnTo>
                        <a:pt x="73" y="268"/>
                      </a:lnTo>
                      <a:lnTo>
                        <a:pt x="64" y="295"/>
                      </a:lnTo>
                      <a:lnTo>
                        <a:pt x="64" y="295"/>
                      </a:lnTo>
                      <a:close/>
                    </a:path>
                  </a:pathLst>
                </a:custGeom>
                <a:solidFill>
                  <a:srgbClr val="AA77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88" name="Freeform 107">
                  <a:extLst>
                    <a:ext uri="{FF2B5EF4-FFF2-40B4-BE49-F238E27FC236}">
                      <a16:creationId xmlns:a16="http://schemas.microsoft.com/office/drawing/2014/main" id="{CC8B021A-1218-4E70-B825-F7DE16867A2F}"/>
                    </a:ext>
                  </a:extLst>
                </p:cNvPr>
                <p:cNvSpPr>
                  <a:spLocks/>
                </p:cNvSpPr>
                <p:nvPr/>
              </p:nvSpPr>
              <p:spPr bwMode="auto">
                <a:xfrm>
                  <a:off x="5607050" y="3576638"/>
                  <a:ext cx="784225" cy="377825"/>
                </a:xfrm>
                <a:custGeom>
                  <a:avLst/>
                  <a:gdLst>
                    <a:gd name="T0" fmla="*/ 254 w 494"/>
                    <a:gd name="T1" fmla="*/ 0 h 238"/>
                    <a:gd name="T2" fmla="*/ 192 w 494"/>
                    <a:gd name="T3" fmla="*/ 6 h 238"/>
                    <a:gd name="T4" fmla="*/ 141 w 494"/>
                    <a:gd name="T5" fmla="*/ 18 h 238"/>
                    <a:gd name="T6" fmla="*/ 101 w 494"/>
                    <a:gd name="T7" fmla="*/ 37 h 238"/>
                    <a:gd name="T8" fmla="*/ 69 w 494"/>
                    <a:gd name="T9" fmla="*/ 63 h 238"/>
                    <a:gd name="T10" fmla="*/ 43 w 494"/>
                    <a:gd name="T11" fmla="*/ 91 h 238"/>
                    <a:gd name="T12" fmla="*/ 25 w 494"/>
                    <a:gd name="T13" fmla="*/ 122 h 238"/>
                    <a:gd name="T14" fmla="*/ 11 w 494"/>
                    <a:gd name="T15" fmla="*/ 153 h 238"/>
                    <a:gd name="T16" fmla="*/ 0 w 494"/>
                    <a:gd name="T17" fmla="*/ 185 h 238"/>
                    <a:gd name="T18" fmla="*/ 9 w 494"/>
                    <a:gd name="T19" fmla="*/ 194 h 238"/>
                    <a:gd name="T20" fmla="*/ 12 w 494"/>
                    <a:gd name="T21" fmla="*/ 192 h 238"/>
                    <a:gd name="T22" fmla="*/ 18 w 494"/>
                    <a:gd name="T23" fmla="*/ 195 h 238"/>
                    <a:gd name="T24" fmla="*/ 24 w 494"/>
                    <a:gd name="T25" fmla="*/ 203 h 238"/>
                    <a:gd name="T26" fmla="*/ 76 w 494"/>
                    <a:gd name="T27" fmla="*/ 217 h 238"/>
                    <a:gd name="T28" fmla="*/ 132 w 494"/>
                    <a:gd name="T29" fmla="*/ 229 h 238"/>
                    <a:gd name="T30" fmla="*/ 192 w 494"/>
                    <a:gd name="T31" fmla="*/ 235 h 238"/>
                    <a:gd name="T32" fmla="*/ 254 w 494"/>
                    <a:gd name="T33" fmla="*/ 238 h 238"/>
                    <a:gd name="T34" fmla="*/ 315 w 494"/>
                    <a:gd name="T35" fmla="*/ 235 h 238"/>
                    <a:gd name="T36" fmla="*/ 375 w 494"/>
                    <a:gd name="T37" fmla="*/ 229 h 238"/>
                    <a:gd name="T38" fmla="*/ 430 w 494"/>
                    <a:gd name="T39" fmla="*/ 217 h 238"/>
                    <a:gd name="T40" fmla="*/ 479 w 494"/>
                    <a:gd name="T41" fmla="*/ 203 h 238"/>
                    <a:gd name="T42" fmla="*/ 489 w 494"/>
                    <a:gd name="T43" fmla="*/ 191 h 238"/>
                    <a:gd name="T44" fmla="*/ 489 w 494"/>
                    <a:gd name="T45" fmla="*/ 188 h 238"/>
                    <a:gd name="T46" fmla="*/ 488 w 494"/>
                    <a:gd name="T47" fmla="*/ 185 h 238"/>
                    <a:gd name="T48" fmla="*/ 494 w 494"/>
                    <a:gd name="T49" fmla="*/ 174 h 238"/>
                    <a:gd name="T50" fmla="*/ 488 w 494"/>
                    <a:gd name="T51" fmla="*/ 158 h 238"/>
                    <a:gd name="T52" fmla="*/ 471 w 494"/>
                    <a:gd name="T53" fmla="*/ 125 h 238"/>
                    <a:gd name="T54" fmla="*/ 452 w 494"/>
                    <a:gd name="T55" fmla="*/ 94 h 238"/>
                    <a:gd name="T56" fmla="*/ 428 w 494"/>
                    <a:gd name="T57" fmla="*/ 66 h 238"/>
                    <a:gd name="T58" fmla="*/ 400 w 494"/>
                    <a:gd name="T59" fmla="*/ 42 h 238"/>
                    <a:gd name="T60" fmla="*/ 366 w 494"/>
                    <a:gd name="T61" fmla="*/ 23 h 238"/>
                    <a:gd name="T62" fmla="*/ 326 w 494"/>
                    <a:gd name="T63" fmla="*/ 9 h 238"/>
                    <a:gd name="T64" fmla="*/ 280 w 494"/>
                    <a:gd name="T65" fmla="*/ 2 h 238"/>
                    <a:gd name="T66" fmla="*/ 254 w 494"/>
                    <a:gd name="T6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4" h="238">
                      <a:moveTo>
                        <a:pt x="254" y="0"/>
                      </a:moveTo>
                      <a:lnTo>
                        <a:pt x="254" y="0"/>
                      </a:lnTo>
                      <a:lnTo>
                        <a:pt x="222" y="2"/>
                      </a:lnTo>
                      <a:lnTo>
                        <a:pt x="192" y="6"/>
                      </a:lnTo>
                      <a:lnTo>
                        <a:pt x="165" y="11"/>
                      </a:lnTo>
                      <a:lnTo>
                        <a:pt x="141" y="18"/>
                      </a:lnTo>
                      <a:lnTo>
                        <a:pt x="121" y="27"/>
                      </a:lnTo>
                      <a:lnTo>
                        <a:pt x="101" y="37"/>
                      </a:lnTo>
                      <a:lnTo>
                        <a:pt x="83" y="49"/>
                      </a:lnTo>
                      <a:lnTo>
                        <a:pt x="69" y="63"/>
                      </a:lnTo>
                      <a:lnTo>
                        <a:pt x="55" y="76"/>
                      </a:lnTo>
                      <a:lnTo>
                        <a:pt x="43" y="91"/>
                      </a:lnTo>
                      <a:lnTo>
                        <a:pt x="34" y="106"/>
                      </a:lnTo>
                      <a:lnTo>
                        <a:pt x="25" y="122"/>
                      </a:lnTo>
                      <a:lnTo>
                        <a:pt x="18" y="137"/>
                      </a:lnTo>
                      <a:lnTo>
                        <a:pt x="11" y="153"/>
                      </a:lnTo>
                      <a:lnTo>
                        <a:pt x="0" y="185"/>
                      </a:lnTo>
                      <a:lnTo>
                        <a:pt x="0" y="185"/>
                      </a:lnTo>
                      <a:lnTo>
                        <a:pt x="8" y="192"/>
                      </a:lnTo>
                      <a:lnTo>
                        <a:pt x="9" y="194"/>
                      </a:lnTo>
                      <a:lnTo>
                        <a:pt x="11" y="192"/>
                      </a:lnTo>
                      <a:lnTo>
                        <a:pt x="12" y="192"/>
                      </a:lnTo>
                      <a:lnTo>
                        <a:pt x="14" y="192"/>
                      </a:lnTo>
                      <a:lnTo>
                        <a:pt x="18" y="195"/>
                      </a:lnTo>
                      <a:lnTo>
                        <a:pt x="24" y="203"/>
                      </a:lnTo>
                      <a:lnTo>
                        <a:pt x="24" y="203"/>
                      </a:lnTo>
                      <a:lnTo>
                        <a:pt x="49" y="210"/>
                      </a:lnTo>
                      <a:lnTo>
                        <a:pt x="76" y="217"/>
                      </a:lnTo>
                      <a:lnTo>
                        <a:pt x="104" y="223"/>
                      </a:lnTo>
                      <a:lnTo>
                        <a:pt x="132" y="229"/>
                      </a:lnTo>
                      <a:lnTo>
                        <a:pt x="162" y="232"/>
                      </a:lnTo>
                      <a:lnTo>
                        <a:pt x="192" y="235"/>
                      </a:lnTo>
                      <a:lnTo>
                        <a:pt x="223" y="237"/>
                      </a:lnTo>
                      <a:lnTo>
                        <a:pt x="254" y="238"/>
                      </a:lnTo>
                      <a:lnTo>
                        <a:pt x="284" y="237"/>
                      </a:lnTo>
                      <a:lnTo>
                        <a:pt x="315" y="235"/>
                      </a:lnTo>
                      <a:lnTo>
                        <a:pt x="345" y="232"/>
                      </a:lnTo>
                      <a:lnTo>
                        <a:pt x="375" y="229"/>
                      </a:lnTo>
                      <a:lnTo>
                        <a:pt x="403" y="223"/>
                      </a:lnTo>
                      <a:lnTo>
                        <a:pt x="430" y="217"/>
                      </a:lnTo>
                      <a:lnTo>
                        <a:pt x="455" y="210"/>
                      </a:lnTo>
                      <a:lnTo>
                        <a:pt x="479" y="203"/>
                      </a:lnTo>
                      <a:lnTo>
                        <a:pt x="479" y="203"/>
                      </a:lnTo>
                      <a:lnTo>
                        <a:pt x="489" y="191"/>
                      </a:lnTo>
                      <a:lnTo>
                        <a:pt x="489" y="188"/>
                      </a:lnTo>
                      <a:lnTo>
                        <a:pt x="489" y="188"/>
                      </a:lnTo>
                      <a:lnTo>
                        <a:pt x="488" y="188"/>
                      </a:lnTo>
                      <a:lnTo>
                        <a:pt x="488" y="185"/>
                      </a:lnTo>
                      <a:lnTo>
                        <a:pt x="489" y="182"/>
                      </a:lnTo>
                      <a:lnTo>
                        <a:pt x="494" y="174"/>
                      </a:lnTo>
                      <a:lnTo>
                        <a:pt x="494" y="174"/>
                      </a:lnTo>
                      <a:lnTo>
                        <a:pt x="488" y="158"/>
                      </a:lnTo>
                      <a:lnTo>
                        <a:pt x="480" y="142"/>
                      </a:lnTo>
                      <a:lnTo>
                        <a:pt x="471" y="125"/>
                      </a:lnTo>
                      <a:lnTo>
                        <a:pt x="462" y="109"/>
                      </a:lnTo>
                      <a:lnTo>
                        <a:pt x="452" y="94"/>
                      </a:lnTo>
                      <a:lnTo>
                        <a:pt x="442" y="79"/>
                      </a:lnTo>
                      <a:lnTo>
                        <a:pt x="428" y="66"/>
                      </a:lnTo>
                      <a:lnTo>
                        <a:pt x="415" y="54"/>
                      </a:lnTo>
                      <a:lnTo>
                        <a:pt x="400" y="42"/>
                      </a:lnTo>
                      <a:lnTo>
                        <a:pt x="384" y="32"/>
                      </a:lnTo>
                      <a:lnTo>
                        <a:pt x="366" y="23"/>
                      </a:lnTo>
                      <a:lnTo>
                        <a:pt x="346" y="15"/>
                      </a:lnTo>
                      <a:lnTo>
                        <a:pt x="326" y="9"/>
                      </a:lnTo>
                      <a:lnTo>
                        <a:pt x="305" y="5"/>
                      </a:lnTo>
                      <a:lnTo>
                        <a:pt x="280" y="2"/>
                      </a:lnTo>
                      <a:lnTo>
                        <a:pt x="254" y="0"/>
                      </a:lnTo>
                      <a:lnTo>
                        <a:pt x="254" y="0"/>
                      </a:lnTo>
                      <a:close/>
                    </a:path>
                  </a:pathLst>
                </a:custGeom>
                <a:solidFill>
                  <a:srgbClr val="AA77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89" name="Freeform 108">
                  <a:extLst>
                    <a:ext uri="{FF2B5EF4-FFF2-40B4-BE49-F238E27FC236}">
                      <a16:creationId xmlns:a16="http://schemas.microsoft.com/office/drawing/2014/main" id="{65A2F1F6-99D9-4E68-8FD3-5182FA0357BD}"/>
                    </a:ext>
                  </a:extLst>
                </p:cNvPr>
                <p:cNvSpPr>
                  <a:spLocks/>
                </p:cNvSpPr>
                <p:nvPr/>
              </p:nvSpPr>
              <p:spPr bwMode="auto">
                <a:xfrm>
                  <a:off x="5668963" y="3633788"/>
                  <a:ext cx="688975" cy="415925"/>
                </a:xfrm>
                <a:custGeom>
                  <a:avLst/>
                  <a:gdLst>
                    <a:gd name="T0" fmla="*/ 3 w 434"/>
                    <a:gd name="T1" fmla="*/ 262 h 262"/>
                    <a:gd name="T2" fmla="*/ 13 w 434"/>
                    <a:gd name="T3" fmla="*/ 216 h 262"/>
                    <a:gd name="T4" fmla="*/ 31 w 434"/>
                    <a:gd name="T5" fmla="*/ 178 h 262"/>
                    <a:gd name="T6" fmla="*/ 53 w 434"/>
                    <a:gd name="T7" fmla="*/ 146 h 262"/>
                    <a:gd name="T8" fmla="*/ 80 w 434"/>
                    <a:gd name="T9" fmla="*/ 119 h 262"/>
                    <a:gd name="T10" fmla="*/ 111 w 434"/>
                    <a:gd name="T11" fmla="*/ 100 h 262"/>
                    <a:gd name="T12" fmla="*/ 144 w 434"/>
                    <a:gd name="T13" fmla="*/ 85 h 262"/>
                    <a:gd name="T14" fmla="*/ 178 w 434"/>
                    <a:gd name="T15" fmla="*/ 76 h 262"/>
                    <a:gd name="T16" fmla="*/ 214 w 434"/>
                    <a:gd name="T17" fmla="*/ 74 h 262"/>
                    <a:gd name="T18" fmla="*/ 249 w 434"/>
                    <a:gd name="T19" fmla="*/ 77 h 262"/>
                    <a:gd name="T20" fmla="*/ 284 w 434"/>
                    <a:gd name="T21" fmla="*/ 86 h 262"/>
                    <a:gd name="T22" fmla="*/ 318 w 434"/>
                    <a:gd name="T23" fmla="*/ 100 h 262"/>
                    <a:gd name="T24" fmla="*/ 348 w 434"/>
                    <a:gd name="T25" fmla="*/ 120 h 262"/>
                    <a:gd name="T26" fmla="*/ 376 w 434"/>
                    <a:gd name="T27" fmla="*/ 146 h 262"/>
                    <a:gd name="T28" fmla="*/ 398 w 434"/>
                    <a:gd name="T29" fmla="*/ 175 h 262"/>
                    <a:gd name="T30" fmla="*/ 416 w 434"/>
                    <a:gd name="T31" fmla="*/ 211 h 262"/>
                    <a:gd name="T32" fmla="*/ 428 w 434"/>
                    <a:gd name="T33" fmla="*/ 251 h 262"/>
                    <a:gd name="T34" fmla="*/ 432 w 434"/>
                    <a:gd name="T35" fmla="*/ 223 h 262"/>
                    <a:gd name="T36" fmla="*/ 431 w 434"/>
                    <a:gd name="T37" fmla="*/ 169 h 262"/>
                    <a:gd name="T38" fmla="*/ 417 w 434"/>
                    <a:gd name="T39" fmla="*/ 122 h 262"/>
                    <a:gd name="T40" fmla="*/ 395 w 434"/>
                    <a:gd name="T41" fmla="*/ 83 h 262"/>
                    <a:gd name="T42" fmla="*/ 364 w 434"/>
                    <a:gd name="T43" fmla="*/ 51 h 262"/>
                    <a:gd name="T44" fmla="*/ 328 w 434"/>
                    <a:gd name="T45" fmla="*/ 27 h 262"/>
                    <a:gd name="T46" fmla="*/ 287 w 434"/>
                    <a:gd name="T47" fmla="*/ 10 h 262"/>
                    <a:gd name="T48" fmla="*/ 242 w 434"/>
                    <a:gd name="T49" fmla="*/ 1 h 262"/>
                    <a:gd name="T50" fmla="*/ 197 w 434"/>
                    <a:gd name="T51" fmla="*/ 0 h 262"/>
                    <a:gd name="T52" fmla="*/ 153 w 434"/>
                    <a:gd name="T53" fmla="*/ 7 h 262"/>
                    <a:gd name="T54" fmla="*/ 111 w 434"/>
                    <a:gd name="T55" fmla="*/ 22 h 262"/>
                    <a:gd name="T56" fmla="*/ 74 w 434"/>
                    <a:gd name="T57" fmla="*/ 46 h 262"/>
                    <a:gd name="T58" fmla="*/ 41 w 434"/>
                    <a:gd name="T59" fmla="*/ 79 h 262"/>
                    <a:gd name="T60" fmla="*/ 18 w 434"/>
                    <a:gd name="T61" fmla="*/ 119 h 262"/>
                    <a:gd name="T62" fmla="*/ 3 w 434"/>
                    <a:gd name="T63" fmla="*/ 169 h 262"/>
                    <a:gd name="T64" fmla="*/ 0 w 434"/>
                    <a:gd name="T65" fmla="*/ 229 h 262"/>
                    <a:gd name="T66" fmla="*/ 3 w 434"/>
                    <a:gd name="T67"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4" h="262">
                      <a:moveTo>
                        <a:pt x="3" y="262"/>
                      </a:moveTo>
                      <a:lnTo>
                        <a:pt x="3" y="262"/>
                      </a:lnTo>
                      <a:lnTo>
                        <a:pt x="7" y="238"/>
                      </a:lnTo>
                      <a:lnTo>
                        <a:pt x="13" y="216"/>
                      </a:lnTo>
                      <a:lnTo>
                        <a:pt x="22" y="196"/>
                      </a:lnTo>
                      <a:lnTo>
                        <a:pt x="31" y="178"/>
                      </a:lnTo>
                      <a:lnTo>
                        <a:pt x="41" y="161"/>
                      </a:lnTo>
                      <a:lnTo>
                        <a:pt x="53" y="146"/>
                      </a:lnTo>
                      <a:lnTo>
                        <a:pt x="67" y="131"/>
                      </a:lnTo>
                      <a:lnTo>
                        <a:pt x="80" y="119"/>
                      </a:lnTo>
                      <a:lnTo>
                        <a:pt x="95" y="109"/>
                      </a:lnTo>
                      <a:lnTo>
                        <a:pt x="111" y="100"/>
                      </a:lnTo>
                      <a:lnTo>
                        <a:pt x="128" y="91"/>
                      </a:lnTo>
                      <a:lnTo>
                        <a:pt x="144" y="85"/>
                      </a:lnTo>
                      <a:lnTo>
                        <a:pt x="160" y="80"/>
                      </a:lnTo>
                      <a:lnTo>
                        <a:pt x="178" y="76"/>
                      </a:lnTo>
                      <a:lnTo>
                        <a:pt x="196" y="74"/>
                      </a:lnTo>
                      <a:lnTo>
                        <a:pt x="214" y="74"/>
                      </a:lnTo>
                      <a:lnTo>
                        <a:pt x="232" y="74"/>
                      </a:lnTo>
                      <a:lnTo>
                        <a:pt x="249" y="77"/>
                      </a:lnTo>
                      <a:lnTo>
                        <a:pt x="267" y="80"/>
                      </a:lnTo>
                      <a:lnTo>
                        <a:pt x="284" y="86"/>
                      </a:lnTo>
                      <a:lnTo>
                        <a:pt x="301" y="92"/>
                      </a:lnTo>
                      <a:lnTo>
                        <a:pt x="318" y="100"/>
                      </a:lnTo>
                      <a:lnTo>
                        <a:pt x="333" y="110"/>
                      </a:lnTo>
                      <a:lnTo>
                        <a:pt x="348" y="120"/>
                      </a:lnTo>
                      <a:lnTo>
                        <a:pt x="362" y="132"/>
                      </a:lnTo>
                      <a:lnTo>
                        <a:pt x="376" y="146"/>
                      </a:lnTo>
                      <a:lnTo>
                        <a:pt x="388" y="159"/>
                      </a:lnTo>
                      <a:lnTo>
                        <a:pt x="398" y="175"/>
                      </a:lnTo>
                      <a:lnTo>
                        <a:pt x="409" y="193"/>
                      </a:lnTo>
                      <a:lnTo>
                        <a:pt x="416" y="211"/>
                      </a:lnTo>
                      <a:lnTo>
                        <a:pt x="423" y="230"/>
                      </a:lnTo>
                      <a:lnTo>
                        <a:pt x="428" y="251"/>
                      </a:lnTo>
                      <a:lnTo>
                        <a:pt x="428" y="251"/>
                      </a:lnTo>
                      <a:lnTo>
                        <a:pt x="432" y="223"/>
                      </a:lnTo>
                      <a:lnTo>
                        <a:pt x="434" y="195"/>
                      </a:lnTo>
                      <a:lnTo>
                        <a:pt x="431" y="169"/>
                      </a:lnTo>
                      <a:lnTo>
                        <a:pt x="426" y="144"/>
                      </a:lnTo>
                      <a:lnTo>
                        <a:pt x="417" y="122"/>
                      </a:lnTo>
                      <a:lnTo>
                        <a:pt x="407" y="101"/>
                      </a:lnTo>
                      <a:lnTo>
                        <a:pt x="395" y="83"/>
                      </a:lnTo>
                      <a:lnTo>
                        <a:pt x="380" y="65"/>
                      </a:lnTo>
                      <a:lnTo>
                        <a:pt x="364" y="51"/>
                      </a:lnTo>
                      <a:lnTo>
                        <a:pt x="348" y="37"/>
                      </a:lnTo>
                      <a:lnTo>
                        <a:pt x="328" y="27"/>
                      </a:lnTo>
                      <a:lnTo>
                        <a:pt x="307" y="18"/>
                      </a:lnTo>
                      <a:lnTo>
                        <a:pt x="287" y="10"/>
                      </a:lnTo>
                      <a:lnTo>
                        <a:pt x="264" y="4"/>
                      </a:lnTo>
                      <a:lnTo>
                        <a:pt x="242" y="1"/>
                      </a:lnTo>
                      <a:lnTo>
                        <a:pt x="220" y="0"/>
                      </a:lnTo>
                      <a:lnTo>
                        <a:pt x="197" y="0"/>
                      </a:lnTo>
                      <a:lnTo>
                        <a:pt x="175" y="3"/>
                      </a:lnTo>
                      <a:lnTo>
                        <a:pt x="153" y="7"/>
                      </a:lnTo>
                      <a:lnTo>
                        <a:pt x="132" y="13"/>
                      </a:lnTo>
                      <a:lnTo>
                        <a:pt x="111" y="22"/>
                      </a:lnTo>
                      <a:lnTo>
                        <a:pt x="92" y="33"/>
                      </a:lnTo>
                      <a:lnTo>
                        <a:pt x="74" y="46"/>
                      </a:lnTo>
                      <a:lnTo>
                        <a:pt x="56" y="61"/>
                      </a:lnTo>
                      <a:lnTo>
                        <a:pt x="41" y="79"/>
                      </a:lnTo>
                      <a:lnTo>
                        <a:pt x="30" y="98"/>
                      </a:lnTo>
                      <a:lnTo>
                        <a:pt x="18" y="119"/>
                      </a:lnTo>
                      <a:lnTo>
                        <a:pt x="9" y="143"/>
                      </a:lnTo>
                      <a:lnTo>
                        <a:pt x="3" y="169"/>
                      </a:lnTo>
                      <a:lnTo>
                        <a:pt x="0" y="198"/>
                      </a:lnTo>
                      <a:lnTo>
                        <a:pt x="0" y="229"/>
                      </a:lnTo>
                      <a:lnTo>
                        <a:pt x="3" y="262"/>
                      </a:lnTo>
                      <a:lnTo>
                        <a:pt x="3" y="262"/>
                      </a:lnTo>
                      <a:close/>
                    </a:path>
                  </a:pathLst>
                </a:custGeom>
                <a:solidFill>
                  <a:srgbClr val="FCC3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grpSp>
        </p:grpSp>
      </p:grpSp>
      <p:grpSp>
        <p:nvGrpSpPr>
          <p:cNvPr id="103" name="Group 10">
            <a:extLst>
              <a:ext uri="{FF2B5EF4-FFF2-40B4-BE49-F238E27FC236}">
                <a16:creationId xmlns:a16="http://schemas.microsoft.com/office/drawing/2014/main" id="{F427F8B3-F6B4-45AA-B705-3F3020D1E09F}"/>
              </a:ext>
            </a:extLst>
          </p:cNvPr>
          <p:cNvGrpSpPr/>
          <p:nvPr/>
        </p:nvGrpSpPr>
        <p:grpSpPr>
          <a:xfrm>
            <a:off x="1388354" y="2087357"/>
            <a:ext cx="2004911" cy="2907769"/>
            <a:chOff x="1388353" y="2087356"/>
            <a:chExt cx="2004910" cy="2907768"/>
          </a:xfrm>
        </p:grpSpPr>
        <p:sp>
          <p:nvSpPr>
            <p:cNvPr id="104" name="TextBox 66">
              <a:extLst>
                <a:ext uri="{FF2B5EF4-FFF2-40B4-BE49-F238E27FC236}">
                  <a16:creationId xmlns:a16="http://schemas.microsoft.com/office/drawing/2014/main" id="{119690DB-F386-4680-8D17-5679AD5E1674}"/>
                </a:ext>
              </a:extLst>
            </p:cNvPr>
            <p:cNvSpPr txBox="1"/>
            <p:nvPr/>
          </p:nvSpPr>
          <p:spPr>
            <a:xfrm>
              <a:off x="1462832" y="4533459"/>
              <a:ext cx="1930431" cy="461665"/>
            </a:xfrm>
            <a:prstGeom prst="rect">
              <a:avLst/>
            </a:prstGeom>
            <a:noFill/>
          </p:spPr>
          <p:txBody>
            <a:bodyPr wrap="square" numCol="1" spcCol="457200" rtlCol="0">
              <a:spAutoFit/>
            </a:bodyPr>
            <a:lstStyle/>
            <a:p>
              <a:pPr defTabSz="1216787">
                <a:spcBef>
                  <a:spcPct val="20000"/>
                </a:spcBef>
                <a:defRPr/>
              </a:pPr>
              <a:r>
                <a:rPr lang="zh-CN" altLang="en-US" sz="12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05" name="TextBox 67">
              <a:extLst>
                <a:ext uri="{FF2B5EF4-FFF2-40B4-BE49-F238E27FC236}">
                  <a16:creationId xmlns:a16="http://schemas.microsoft.com/office/drawing/2014/main" id="{485B106C-0A16-43EC-91FF-AD32839B437F}"/>
                </a:ext>
              </a:extLst>
            </p:cNvPr>
            <p:cNvSpPr txBox="1"/>
            <p:nvPr/>
          </p:nvSpPr>
          <p:spPr>
            <a:xfrm>
              <a:off x="1468700" y="3955661"/>
              <a:ext cx="1533714" cy="430887"/>
            </a:xfrm>
            <a:prstGeom prst="rect">
              <a:avLst/>
            </a:prstGeom>
            <a:noFill/>
          </p:spPr>
          <p:txBody>
            <a:bodyPr wrap="square" numCol="1" spcCol="457200" rtlCol="0">
              <a:spAutoFit/>
            </a:bodyPr>
            <a:lstStyle/>
            <a:p>
              <a:r>
                <a:rPr lang="id-ID" sz="1100" b="1" dirty="0">
                  <a:solidFill>
                    <a:schemeClr val="tx2"/>
                  </a:solidFill>
                  <a:latin typeface="造字工房朗宋（非商用）常规体" pitchFamily="2" charset="-122"/>
                  <a:ea typeface="造字工房朗宋（非商用）常规体" pitchFamily="2" charset="-122"/>
                  <a:cs typeface="Montserrat" charset="0"/>
                </a:rPr>
                <a:t>Begin with awesome target focus.</a:t>
              </a:r>
              <a:r>
                <a:rPr lang="en-US" sz="1100" b="1" dirty="0">
                  <a:solidFill>
                    <a:schemeClr val="tx2"/>
                  </a:solidFill>
                  <a:latin typeface="造字工房朗宋（非商用）常规体" pitchFamily="2" charset="-122"/>
                  <a:ea typeface="造字工房朗宋（非商用）常规体" pitchFamily="2" charset="-122"/>
                  <a:cs typeface="Montserrat" charset="0"/>
                </a:rPr>
                <a:t>.</a:t>
              </a:r>
              <a:endParaRPr lang="en-US" sz="1100" dirty="0">
                <a:solidFill>
                  <a:schemeClr val="tx2"/>
                </a:solidFill>
                <a:latin typeface="造字工房朗宋（非商用）常规体" pitchFamily="2" charset="-122"/>
                <a:ea typeface="造字工房朗宋（非商用）常规体" pitchFamily="2" charset="-122"/>
                <a:cs typeface="Montserrat" charset="0"/>
              </a:endParaRPr>
            </a:p>
          </p:txBody>
        </p:sp>
        <p:sp>
          <p:nvSpPr>
            <p:cNvPr id="106" name="TextBox 68">
              <a:extLst>
                <a:ext uri="{FF2B5EF4-FFF2-40B4-BE49-F238E27FC236}">
                  <a16:creationId xmlns:a16="http://schemas.microsoft.com/office/drawing/2014/main" id="{29F43DF5-04F6-450F-A5EB-377DDE767E75}"/>
                </a:ext>
              </a:extLst>
            </p:cNvPr>
            <p:cNvSpPr txBox="1"/>
            <p:nvPr/>
          </p:nvSpPr>
          <p:spPr>
            <a:xfrm>
              <a:off x="1388353" y="3282516"/>
              <a:ext cx="1388420" cy="707886"/>
            </a:xfrm>
            <a:prstGeom prst="rect">
              <a:avLst/>
            </a:prstGeom>
            <a:noFill/>
          </p:spPr>
          <p:txBody>
            <a:bodyPr wrap="square" rtlCol="0">
              <a:spAutoFit/>
            </a:bodyPr>
            <a:lstStyle/>
            <a:p>
              <a:pPr algn="ctr"/>
              <a:r>
                <a:rPr lang="id-ID" sz="4000" b="1" dirty="0">
                  <a:solidFill>
                    <a:schemeClr val="tx2"/>
                  </a:solidFill>
                  <a:latin typeface="造字工房朗宋（非商用）常规体" pitchFamily="2" charset="-122"/>
                  <a:ea typeface="造字工房朗宋（非商用）常规体" pitchFamily="2" charset="-122"/>
                  <a:cs typeface="Montserrat" charset="0"/>
                </a:rPr>
                <a:t>55</a:t>
              </a:r>
              <a:r>
                <a:rPr lang="en-US" sz="3200" b="1" dirty="0">
                  <a:solidFill>
                    <a:schemeClr val="tx2"/>
                  </a:solidFill>
                  <a:latin typeface="造字工房朗宋（非商用）常规体" pitchFamily="2" charset="-122"/>
                  <a:ea typeface="造字工房朗宋（非商用）常规体" pitchFamily="2" charset="-122"/>
                  <a:cs typeface="Montserrat" charset="0"/>
                </a:rPr>
                <a:t>%</a:t>
              </a:r>
              <a:endParaRPr lang="en-US" sz="4000" b="1" dirty="0">
                <a:solidFill>
                  <a:schemeClr val="tx2"/>
                </a:solidFill>
                <a:latin typeface="造字工房朗宋（非商用）常规体" pitchFamily="2" charset="-122"/>
                <a:ea typeface="造字工房朗宋（非商用）常规体" pitchFamily="2" charset="-122"/>
                <a:cs typeface="Montserrat" charset="0"/>
              </a:endParaRPr>
            </a:p>
          </p:txBody>
        </p:sp>
        <p:grpSp>
          <p:nvGrpSpPr>
            <p:cNvPr id="107" name="Group 9">
              <a:extLst>
                <a:ext uri="{FF2B5EF4-FFF2-40B4-BE49-F238E27FC236}">
                  <a16:creationId xmlns:a16="http://schemas.microsoft.com/office/drawing/2014/main" id="{FF0D9F3F-AA37-486E-AFE4-81E413C85A3B}"/>
                </a:ext>
              </a:extLst>
            </p:cNvPr>
            <p:cNvGrpSpPr/>
            <p:nvPr/>
          </p:nvGrpSpPr>
          <p:grpSpPr>
            <a:xfrm>
              <a:off x="1674076" y="2087356"/>
              <a:ext cx="693136" cy="1183053"/>
              <a:chOff x="1674076" y="2087356"/>
              <a:chExt cx="693136" cy="1183053"/>
            </a:xfrm>
          </p:grpSpPr>
          <p:grpSp>
            <p:nvGrpSpPr>
              <p:cNvPr id="108" name="Group 91">
                <a:extLst>
                  <a:ext uri="{FF2B5EF4-FFF2-40B4-BE49-F238E27FC236}">
                    <a16:creationId xmlns:a16="http://schemas.microsoft.com/office/drawing/2014/main" id="{D5689CB3-36A5-448B-B96B-DBA62FC79E36}"/>
                  </a:ext>
                </a:extLst>
              </p:cNvPr>
              <p:cNvGrpSpPr/>
              <p:nvPr/>
            </p:nvGrpSpPr>
            <p:grpSpPr>
              <a:xfrm>
                <a:off x="1674076" y="2512291"/>
                <a:ext cx="693136" cy="758118"/>
                <a:chOff x="2816225" y="957262"/>
                <a:chExt cx="1016000" cy="1111250"/>
              </a:xfrm>
            </p:grpSpPr>
            <p:sp>
              <p:nvSpPr>
                <p:cNvPr id="124" name="Rectangle 224">
                  <a:extLst>
                    <a:ext uri="{FF2B5EF4-FFF2-40B4-BE49-F238E27FC236}">
                      <a16:creationId xmlns:a16="http://schemas.microsoft.com/office/drawing/2014/main" id="{F59DE082-1073-431F-92CE-EFAF4788BCA4}"/>
                    </a:ext>
                  </a:extLst>
                </p:cNvPr>
                <p:cNvSpPr>
                  <a:spLocks noChangeArrowheads="1"/>
                </p:cNvSpPr>
                <p:nvPr/>
              </p:nvSpPr>
              <p:spPr bwMode="auto">
                <a:xfrm>
                  <a:off x="3087688" y="1312862"/>
                  <a:ext cx="479425" cy="75565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25" name="Freeform 225">
                  <a:extLst>
                    <a:ext uri="{FF2B5EF4-FFF2-40B4-BE49-F238E27FC236}">
                      <a16:creationId xmlns:a16="http://schemas.microsoft.com/office/drawing/2014/main" id="{4A263ED3-0E05-4967-B295-A54FBAA6695C}"/>
                    </a:ext>
                  </a:extLst>
                </p:cNvPr>
                <p:cNvSpPr>
                  <a:spLocks/>
                </p:cNvSpPr>
                <p:nvPr/>
              </p:nvSpPr>
              <p:spPr bwMode="auto">
                <a:xfrm>
                  <a:off x="3194050" y="1312862"/>
                  <a:ext cx="266700" cy="149225"/>
                </a:xfrm>
                <a:custGeom>
                  <a:avLst/>
                  <a:gdLst>
                    <a:gd name="T0" fmla="*/ 0 w 168"/>
                    <a:gd name="T1" fmla="*/ 0 h 94"/>
                    <a:gd name="T2" fmla="*/ 168 w 168"/>
                    <a:gd name="T3" fmla="*/ 0 h 94"/>
                    <a:gd name="T4" fmla="*/ 168 w 168"/>
                    <a:gd name="T5" fmla="*/ 11 h 94"/>
                    <a:gd name="T6" fmla="*/ 168 w 168"/>
                    <a:gd name="T7" fmla="*/ 11 h 94"/>
                    <a:gd name="T8" fmla="*/ 166 w 168"/>
                    <a:gd name="T9" fmla="*/ 27 h 94"/>
                    <a:gd name="T10" fmla="*/ 160 w 168"/>
                    <a:gd name="T11" fmla="*/ 44 h 94"/>
                    <a:gd name="T12" fmla="*/ 153 w 168"/>
                    <a:gd name="T13" fmla="*/ 57 h 94"/>
                    <a:gd name="T14" fmla="*/ 142 w 168"/>
                    <a:gd name="T15" fmla="*/ 69 h 94"/>
                    <a:gd name="T16" fmla="*/ 130 w 168"/>
                    <a:gd name="T17" fmla="*/ 79 h 94"/>
                    <a:gd name="T18" fmla="*/ 116 w 168"/>
                    <a:gd name="T19" fmla="*/ 88 h 94"/>
                    <a:gd name="T20" fmla="*/ 101 w 168"/>
                    <a:gd name="T21" fmla="*/ 93 h 94"/>
                    <a:gd name="T22" fmla="*/ 83 w 168"/>
                    <a:gd name="T23" fmla="*/ 94 h 94"/>
                    <a:gd name="T24" fmla="*/ 83 w 168"/>
                    <a:gd name="T25" fmla="*/ 94 h 94"/>
                    <a:gd name="T26" fmla="*/ 83 w 168"/>
                    <a:gd name="T27" fmla="*/ 94 h 94"/>
                    <a:gd name="T28" fmla="*/ 67 w 168"/>
                    <a:gd name="T29" fmla="*/ 93 h 94"/>
                    <a:gd name="T30" fmla="*/ 50 w 168"/>
                    <a:gd name="T31" fmla="*/ 88 h 94"/>
                    <a:gd name="T32" fmla="*/ 37 w 168"/>
                    <a:gd name="T33" fmla="*/ 79 h 94"/>
                    <a:gd name="T34" fmla="*/ 23 w 168"/>
                    <a:gd name="T35" fmla="*/ 69 h 94"/>
                    <a:gd name="T36" fmla="*/ 15 w 168"/>
                    <a:gd name="T37" fmla="*/ 57 h 94"/>
                    <a:gd name="T38" fmla="*/ 6 w 168"/>
                    <a:gd name="T39" fmla="*/ 44 h 94"/>
                    <a:gd name="T40" fmla="*/ 1 w 168"/>
                    <a:gd name="T41" fmla="*/ 27 h 94"/>
                    <a:gd name="T42" fmla="*/ 0 w 168"/>
                    <a:gd name="T43" fmla="*/ 11 h 94"/>
                    <a:gd name="T44" fmla="*/ 0 w 168"/>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 h="94">
                      <a:moveTo>
                        <a:pt x="0" y="0"/>
                      </a:moveTo>
                      <a:lnTo>
                        <a:pt x="168" y="0"/>
                      </a:lnTo>
                      <a:lnTo>
                        <a:pt x="168" y="11"/>
                      </a:lnTo>
                      <a:lnTo>
                        <a:pt x="168" y="11"/>
                      </a:lnTo>
                      <a:lnTo>
                        <a:pt x="166" y="27"/>
                      </a:lnTo>
                      <a:lnTo>
                        <a:pt x="160" y="44"/>
                      </a:lnTo>
                      <a:lnTo>
                        <a:pt x="153" y="57"/>
                      </a:lnTo>
                      <a:lnTo>
                        <a:pt x="142" y="69"/>
                      </a:lnTo>
                      <a:lnTo>
                        <a:pt x="130" y="79"/>
                      </a:lnTo>
                      <a:lnTo>
                        <a:pt x="116" y="88"/>
                      </a:lnTo>
                      <a:lnTo>
                        <a:pt x="101" y="93"/>
                      </a:lnTo>
                      <a:lnTo>
                        <a:pt x="83" y="94"/>
                      </a:lnTo>
                      <a:lnTo>
                        <a:pt x="83" y="94"/>
                      </a:lnTo>
                      <a:lnTo>
                        <a:pt x="83" y="94"/>
                      </a:lnTo>
                      <a:lnTo>
                        <a:pt x="67" y="93"/>
                      </a:lnTo>
                      <a:lnTo>
                        <a:pt x="50" y="88"/>
                      </a:lnTo>
                      <a:lnTo>
                        <a:pt x="37" y="79"/>
                      </a:lnTo>
                      <a:lnTo>
                        <a:pt x="23" y="69"/>
                      </a:lnTo>
                      <a:lnTo>
                        <a:pt x="15" y="57"/>
                      </a:lnTo>
                      <a:lnTo>
                        <a:pt x="6" y="44"/>
                      </a:lnTo>
                      <a:lnTo>
                        <a:pt x="1" y="27"/>
                      </a:lnTo>
                      <a:lnTo>
                        <a:pt x="0" y="11"/>
                      </a:lnTo>
                      <a:lnTo>
                        <a:pt x="0"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26" name="Freeform 226">
                  <a:extLst>
                    <a:ext uri="{FF2B5EF4-FFF2-40B4-BE49-F238E27FC236}">
                      <a16:creationId xmlns:a16="http://schemas.microsoft.com/office/drawing/2014/main" id="{8BBFDFAC-27D3-4953-841A-6D10C59877A7}"/>
                    </a:ext>
                  </a:extLst>
                </p:cNvPr>
                <p:cNvSpPr>
                  <a:spLocks/>
                </p:cNvSpPr>
                <p:nvPr/>
              </p:nvSpPr>
              <p:spPr bwMode="auto">
                <a:xfrm>
                  <a:off x="3217863" y="957262"/>
                  <a:ext cx="215900" cy="461962"/>
                </a:xfrm>
                <a:custGeom>
                  <a:avLst/>
                  <a:gdLst>
                    <a:gd name="T0" fmla="*/ 68 w 136"/>
                    <a:gd name="T1" fmla="*/ 0 h 291"/>
                    <a:gd name="T2" fmla="*/ 68 w 136"/>
                    <a:gd name="T3" fmla="*/ 0 h 291"/>
                    <a:gd name="T4" fmla="*/ 68 w 136"/>
                    <a:gd name="T5" fmla="*/ 0 h 291"/>
                    <a:gd name="T6" fmla="*/ 83 w 136"/>
                    <a:gd name="T7" fmla="*/ 1 h 291"/>
                    <a:gd name="T8" fmla="*/ 95 w 136"/>
                    <a:gd name="T9" fmla="*/ 4 h 291"/>
                    <a:gd name="T10" fmla="*/ 107 w 136"/>
                    <a:gd name="T11" fmla="*/ 10 h 291"/>
                    <a:gd name="T12" fmla="*/ 117 w 136"/>
                    <a:gd name="T13" fmla="*/ 19 h 291"/>
                    <a:gd name="T14" fmla="*/ 124 w 136"/>
                    <a:gd name="T15" fmla="*/ 30 h 291"/>
                    <a:gd name="T16" fmla="*/ 132 w 136"/>
                    <a:gd name="T17" fmla="*/ 42 h 291"/>
                    <a:gd name="T18" fmla="*/ 135 w 136"/>
                    <a:gd name="T19" fmla="*/ 53 h 291"/>
                    <a:gd name="T20" fmla="*/ 136 w 136"/>
                    <a:gd name="T21" fmla="*/ 67 h 291"/>
                    <a:gd name="T22" fmla="*/ 136 w 136"/>
                    <a:gd name="T23" fmla="*/ 224 h 291"/>
                    <a:gd name="T24" fmla="*/ 136 w 136"/>
                    <a:gd name="T25" fmla="*/ 224 h 291"/>
                    <a:gd name="T26" fmla="*/ 135 w 136"/>
                    <a:gd name="T27" fmla="*/ 238 h 291"/>
                    <a:gd name="T28" fmla="*/ 132 w 136"/>
                    <a:gd name="T29" fmla="*/ 250 h 291"/>
                    <a:gd name="T30" fmla="*/ 124 w 136"/>
                    <a:gd name="T31" fmla="*/ 262 h 291"/>
                    <a:gd name="T32" fmla="*/ 117 w 136"/>
                    <a:gd name="T33" fmla="*/ 272 h 291"/>
                    <a:gd name="T34" fmla="*/ 107 w 136"/>
                    <a:gd name="T35" fmla="*/ 281 h 291"/>
                    <a:gd name="T36" fmla="*/ 95 w 136"/>
                    <a:gd name="T37" fmla="*/ 287 h 291"/>
                    <a:gd name="T38" fmla="*/ 83 w 136"/>
                    <a:gd name="T39" fmla="*/ 290 h 291"/>
                    <a:gd name="T40" fmla="*/ 68 w 136"/>
                    <a:gd name="T41" fmla="*/ 291 h 291"/>
                    <a:gd name="T42" fmla="*/ 68 w 136"/>
                    <a:gd name="T43" fmla="*/ 291 h 291"/>
                    <a:gd name="T44" fmla="*/ 68 w 136"/>
                    <a:gd name="T45" fmla="*/ 291 h 291"/>
                    <a:gd name="T46" fmla="*/ 55 w 136"/>
                    <a:gd name="T47" fmla="*/ 290 h 291"/>
                    <a:gd name="T48" fmla="*/ 41 w 136"/>
                    <a:gd name="T49" fmla="*/ 287 h 291"/>
                    <a:gd name="T50" fmla="*/ 31 w 136"/>
                    <a:gd name="T51" fmla="*/ 281 h 291"/>
                    <a:gd name="T52" fmla="*/ 20 w 136"/>
                    <a:gd name="T53" fmla="*/ 272 h 291"/>
                    <a:gd name="T54" fmla="*/ 11 w 136"/>
                    <a:gd name="T55" fmla="*/ 262 h 291"/>
                    <a:gd name="T56" fmla="*/ 6 w 136"/>
                    <a:gd name="T57" fmla="*/ 250 h 291"/>
                    <a:gd name="T58" fmla="*/ 1 w 136"/>
                    <a:gd name="T59" fmla="*/ 238 h 291"/>
                    <a:gd name="T60" fmla="*/ 0 w 136"/>
                    <a:gd name="T61" fmla="*/ 224 h 291"/>
                    <a:gd name="T62" fmla="*/ 0 w 136"/>
                    <a:gd name="T63" fmla="*/ 67 h 291"/>
                    <a:gd name="T64" fmla="*/ 0 w 136"/>
                    <a:gd name="T65" fmla="*/ 67 h 291"/>
                    <a:gd name="T66" fmla="*/ 1 w 136"/>
                    <a:gd name="T67" fmla="*/ 53 h 291"/>
                    <a:gd name="T68" fmla="*/ 6 w 136"/>
                    <a:gd name="T69" fmla="*/ 42 h 291"/>
                    <a:gd name="T70" fmla="*/ 11 w 136"/>
                    <a:gd name="T71" fmla="*/ 30 h 291"/>
                    <a:gd name="T72" fmla="*/ 20 w 136"/>
                    <a:gd name="T73" fmla="*/ 19 h 291"/>
                    <a:gd name="T74" fmla="*/ 31 w 136"/>
                    <a:gd name="T75" fmla="*/ 10 h 291"/>
                    <a:gd name="T76" fmla="*/ 41 w 136"/>
                    <a:gd name="T77" fmla="*/ 4 h 291"/>
                    <a:gd name="T78" fmla="*/ 55 w 136"/>
                    <a:gd name="T79" fmla="*/ 1 h 291"/>
                    <a:gd name="T80" fmla="*/ 68 w 136"/>
                    <a:gd name="T81" fmla="*/ 0 h 291"/>
                    <a:gd name="T82" fmla="*/ 68 w 136"/>
                    <a:gd name="T8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291">
                      <a:moveTo>
                        <a:pt x="68" y="0"/>
                      </a:moveTo>
                      <a:lnTo>
                        <a:pt x="68" y="0"/>
                      </a:lnTo>
                      <a:lnTo>
                        <a:pt x="68" y="0"/>
                      </a:lnTo>
                      <a:lnTo>
                        <a:pt x="83" y="1"/>
                      </a:lnTo>
                      <a:lnTo>
                        <a:pt x="95" y="4"/>
                      </a:lnTo>
                      <a:lnTo>
                        <a:pt x="107" y="10"/>
                      </a:lnTo>
                      <a:lnTo>
                        <a:pt x="117" y="19"/>
                      </a:lnTo>
                      <a:lnTo>
                        <a:pt x="124" y="30"/>
                      </a:lnTo>
                      <a:lnTo>
                        <a:pt x="132" y="42"/>
                      </a:lnTo>
                      <a:lnTo>
                        <a:pt x="135" y="53"/>
                      </a:lnTo>
                      <a:lnTo>
                        <a:pt x="136" y="67"/>
                      </a:lnTo>
                      <a:lnTo>
                        <a:pt x="136" y="224"/>
                      </a:lnTo>
                      <a:lnTo>
                        <a:pt x="136" y="224"/>
                      </a:lnTo>
                      <a:lnTo>
                        <a:pt x="135" y="238"/>
                      </a:lnTo>
                      <a:lnTo>
                        <a:pt x="132" y="250"/>
                      </a:lnTo>
                      <a:lnTo>
                        <a:pt x="124" y="262"/>
                      </a:lnTo>
                      <a:lnTo>
                        <a:pt x="117" y="272"/>
                      </a:lnTo>
                      <a:lnTo>
                        <a:pt x="107" y="281"/>
                      </a:lnTo>
                      <a:lnTo>
                        <a:pt x="95" y="287"/>
                      </a:lnTo>
                      <a:lnTo>
                        <a:pt x="83" y="290"/>
                      </a:lnTo>
                      <a:lnTo>
                        <a:pt x="68" y="291"/>
                      </a:lnTo>
                      <a:lnTo>
                        <a:pt x="68" y="291"/>
                      </a:lnTo>
                      <a:lnTo>
                        <a:pt x="68" y="291"/>
                      </a:lnTo>
                      <a:lnTo>
                        <a:pt x="55" y="290"/>
                      </a:lnTo>
                      <a:lnTo>
                        <a:pt x="41" y="287"/>
                      </a:lnTo>
                      <a:lnTo>
                        <a:pt x="31" y="281"/>
                      </a:lnTo>
                      <a:lnTo>
                        <a:pt x="20" y="272"/>
                      </a:lnTo>
                      <a:lnTo>
                        <a:pt x="11" y="262"/>
                      </a:lnTo>
                      <a:lnTo>
                        <a:pt x="6" y="250"/>
                      </a:lnTo>
                      <a:lnTo>
                        <a:pt x="1" y="238"/>
                      </a:lnTo>
                      <a:lnTo>
                        <a:pt x="0" y="224"/>
                      </a:lnTo>
                      <a:lnTo>
                        <a:pt x="0" y="67"/>
                      </a:lnTo>
                      <a:lnTo>
                        <a:pt x="0" y="67"/>
                      </a:lnTo>
                      <a:lnTo>
                        <a:pt x="1" y="53"/>
                      </a:lnTo>
                      <a:lnTo>
                        <a:pt x="6" y="42"/>
                      </a:lnTo>
                      <a:lnTo>
                        <a:pt x="11" y="30"/>
                      </a:lnTo>
                      <a:lnTo>
                        <a:pt x="20" y="19"/>
                      </a:lnTo>
                      <a:lnTo>
                        <a:pt x="31" y="10"/>
                      </a:lnTo>
                      <a:lnTo>
                        <a:pt x="41" y="4"/>
                      </a:lnTo>
                      <a:lnTo>
                        <a:pt x="55" y="1"/>
                      </a:lnTo>
                      <a:lnTo>
                        <a:pt x="68" y="0"/>
                      </a:lnTo>
                      <a:lnTo>
                        <a:pt x="68"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27" name="Freeform 229">
                  <a:extLst>
                    <a:ext uri="{FF2B5EF4-FFF2-40B4-BE49-F238E27FC236}">
                      <a16:creationId xmlns:a16="http://schemas.microsoft.com/office/drawing/2014/main" id="{4F7702F1-49CE-4435-9E23-B691CCA1D29A}"/>
                    </a:ext>
                  </a:extLst>
                </p:cNvPr>
                <p:cNvSpPr>
                  <a:spLocks/>
                </p:cNvSpPr>
                <p:nvPr/>
              </p:nvSpPr>
              <p:spPr bwMode="auto">
                <a:xfrm>
                  <a:off x="3467100" y="1312862"/>
                  <a:ext cx="365125" cy="508000"/>
                </a:xfrm>
                <a:custGeom>
                  <a:avLst/>
                  <a:gdLst>
                    <a:gd name="T0" fmla="*/ 6 w 230"/>
                    <a:gd name="T1" fmla="*/ 81 h 320"/>
                    <a:gd name="T2" fmla="*/ 126 w 230"/>
                    <a:gd name="T3" fmla="*/ 292 h 320"/>
                    <a:gd name="T4" fmla="*/ 126 w 230"/>
                    <a:gd name="T5" fmla="*/ 292 h 320"/>
                    <a:gd name="T6" fmla="*/ 132 w 230"/>
                    <a:gd name="T7" fmla="*/ 301 h 320"/>
                    <a:gd name="T8" fmla="*/ 141 w 230"/>
                    <a:gd name="T9" fmla="*/ 310 h 320"/>
                    <a:gd name="T10" fmla="*/ 150 w 230"/>
                    <a:gd name="T11" fmla="*/ 314 h 320"/>
                    <a:gd name="T12" fmla="*/ 161 w 230"/>
                    <a:gd name="T13" fmla="*/ 319 h 320"/>
                    <a:gd name="T14" fmla="*/ 171 w 230"/>
                    <a:gd name="T15" fmla="*/ 320 h 320"/>
                    <a:gd name="T16" fmla="*/ 181 w 230"/>
                    <a:gd name="T17" fmla="*/ 320 h 320"/>
                    <a:gd name="T18" fmla="*/ 192 w 230"/>
                    <a:gd name="T19" fmla="*/ 319 h 320"/>
                    <a:gd name="T20" fmla="*/ 202 w 230"/>
                    <a:gd name="T21" fmla="*/ 313 h 320"/>
                    <a:gd name="T22" fmla="*/ 202 w 230"/>
                    <a:gd name="T23" fmla="*/ 313 h 320"/>
                    <a:gd name="T24" fmla="*/ 202 w 230"/>
                    <a:gd name="T25" fmla="*/ 313 h 320"/>
                    <a:gd name="T26" fmla="*/ 213 w 230"/>
                    <a:gd name="T27" fmla="*/ 307 h 320"/>
                    <a:gd name="T28" fmla="*/ 220 w 230"/>
                    <a:gd name="T29" fmla="*/ 299 h 320"/>
                    <a:gd name="T30" fmla="*/ 225 w 230"/>
                    <a:gd name="T31" fmla="*/ 289 h 320"/>
                    <a:gd name="T32" fmla="*/ 229 w 230"/>
                    <a:gd name="T33" fmla="*/ 280 h 320"/>
                    <a:gd name="T34" fmla="*/ 230 w 230"/>
                    <a:gd name="T35" fmla="*/ 268 h 320"/>
                    <a:gd name="T36" fmla="*/ 230 w 230"/>
                    <a:gd name="T37" fmla="*/ 258 h 320"/>
                    <a:gd name="T38" fmla="*/ 229 w 230"/>
                    <a:gd name="T39" fmla="*/ 247 h 320"/>
                    <a:gd name="T40" fmla="*/ 225 w 230"/>
                    <a:gd name="T41" fmla="*/ 237 h 320"/>
                    <a:gd name="T42" fmla="*/ 104 w 230"/>
                    <a:gd name="T43" fmla="*/ 26 h 320"/>
                    <a:gd name="T44" fmla="*/ 104 w 230"/>
                    <a:gd name="T45" fmla="*/ 26 h 320"/>
                    <a:gd name="T46" fmla="*/ 97 w 230"/>
                    <a:gd name="T47" fmla="*/ 15 h 320"/>
                    <a:gd name="T48" fmla="*/ 89 w 230"/>
                    <a:gd name="T49" fmla="*/ 8 h 320"/>
                    <a:gd name="T50" fmla="*/ 79 w 230"/>
                    <a:gd name="T51" fmla="*/ 3 h 320"/>
                    <a:gd name="T52" fmla="*/ 70 w 230"/>
                    <a:gd name="T53" fmla="*/ 0 h 320"/>
                    <a:gd name="T54" fmla="*/ 60 w 230"/>
                    <a:gd name="T55" fmla="*/ 0 h 320"/>
                    <a:gd name="T56" fmla="*/ 49 w 230"/>
                    <a:gd name="T57" fmla="*/ 0 h 320"/>
                    <a:gd name="T58" fmla="*/ 39 w 230"/>
                    <a:gd name="T59" fmla="*/ 3 h 320"/>
                    <a:gd name="T60" fmla="*/ 30 w 230"/>
                    <a:gd name="T61" fmla="*/ 9 h 320"/>
                    <a:gd name="T62" fmla="*/ 21 w 230"/>
                    <a:gd name="T63" fmla="*/ 15 h 320"/>
                    <a:gd name="T64" fmla="*/ 13 w 230"/>
                    <a:gd name="T65" fmla="*/ 23 h 320"/>
                    <a:gd name="T66" fmla="*/ 8 w 230"/>
                    <a:gd name="T67" fmla="*/ 30 h 320"/>
                    <a:gd name="T68" fmla="*/ 3 w 230"/>
                    <a:gd name="T69" fmla="*/ 39 h 320"/>
                    <a:gd name="T70" fmla="*/ 0 w 230"/>
                    <a:gd name="T71" fmla="*/ 50 h 320"/>
                    <a:gd name="T72" fmla="*/ 0 w 230"/>
                    <a:gd name="T73" fmla="*/ 60 h 320"/>
                    <a:gd name="T74" fmla="*/ 2 w 230"/>
                    <a:gd name="T75" fmla="*/ 70 h 320"/>
                    <a:gd name="T76" fmla="*/ 6 w 230"/>
                    <a:gd name="T77" fmla="*/ 81 h 320"/>
                    <a:gd name="T78" fmla="*/ 6 w 230"/>
                    <a:gd name="T79" fmla="*/ 8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 h="320">
                      <a:moveTo>
                        <a:pt x="6" y="81"/>
                      </a:moveTo>
                      <a:lnTo>
                        <a:pt x="126" y="292"/>
                      </a:lnTo>
                      <a:lnTo>
                        <a:pt x="126" y="292"/>
                      </a:lnTo>
                      <a:lnTo>
                        <a:pt x="132" y="301"/>
                      </a:lnTo>
                      <a:lnTo>
                        <a:pt x="141" y="310"/>
                      </a:lnTo>
                      <a:lnTo>
                        <a:pt x="150" y="314"/>
                      </a:lnTo>
                      <a:lnTo>
                        <a:pt x="161" y="319"/>
                      </a:lnTo>
                      <a:lnTo>
                        <a:pt x="171" y="320"/>
                      </a:lnTo>
                      <a:lnTo>
                        <a:pt x="181" y="320"/>
                      </a:lnTo>
                      <a:lnTo>
                        <a:pt x="192" y="319"/>
                      </a:lnTo>
                      <a:lnTo>
                        <a:pt x="202" y="313"/>
                      </a:lnTo>
                      <a:lnTo>
                        <a:pt x="202" y="313"/>
                      </a:lnTo>
                      <a:lnTo>
                        <a:pt x="202" y="313"/>
                      </a:lnTo>
                      <a:lnTo>
                        <a:pt x="213" y="307"/>
                      </a:lnTo>
                      <a:lnTo>
                        <a:pt x="220" y="299"/>
                      </a:lnTo>
                      <a:lnTo>
                        <a:pt x="225" y="289"/>
                      </a:lnTo>
                      <a:lnTo>
                        <a:pt x="229" y="280"/>
                      </a:lnTo>
                      <a:lnTo>
                        <a:pt x="230" y="268"/>
                      </a:lnTo>
                      <a:lnTo>
                        <a:pt x="230" y="258"/>
                      </a:lnTo>
                      <a:lnTo>
                        <a:pt x="229" y="247"/>
                      </a:lnTo>
                      <a:lnTo>
                        <a:pt x="225" y="237"/>
                      </a:lnTo>
                      <a:lnTo>
                        <a:pt x="104" y="26"/>
                      </a:lnTo>
                      <a:lnTo>
                        <a:pt x="104" y="26"/>
                      </a:lnTo>
                      <a:lnTo>
                        <a:pt x="97" y="15"/>
                      </a:lnTo>
                      <a:lnTo>
                        <a:pt x="89" y="8"/>
                      </a:lnTo>
                      <a:lnTo>
                        <a:pt x="79" y="3"/>
                      </a:lnTo>
                      <a:lnTo>
                        <a:pt x="70" y="0"/>
                      </a:lnTo>
                      <a:lnTo>
                        <a:pt x="60" y="0"/>
                      </a:lnTo>
                      <a:lnTo>
                        <a:pt x="49" y="0"/>
                      </a:lnTo>
                      <a:lnTo>
                        <a:pt x="39" y="3"/>
                      </a:lnTo>
                      <a:lnTo>
                        <a:pt x="30" y="9"/>
                      </a:lnTo>
                      <a:lnTo>
                        <a:pt x="21" y="15"/>
                      </a:lnTo>
                      <a:lnTo>
                        <a:pt x="13" y="23"/>
                      </a:lnTo>
                      <a:lnTo>
                        <a:pt x="8" y="30"/>
                      </a:lnTo>
                      <a:lnTo>
                        <a:pt x="3" y="39"/>
                      </a:lnTo>
                      <a:lnTo>
                        <a:pt x="0" y="50"/>
                      </a:lnTo>
                      <a:lnTo>
                        <a:pt x="0" y="60"/>
                      </a:lnTo>
                      <a:lnTo>
                        <a:pt x="2" y="70"/>
                      </a:lnTo>
                      <a:lnTo>
                        <a:pt x="6" y="81"/>
                      </a:lnTo>
                      <a:lnTo>
                        <a:pt x="6" y="81"/>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28" name="Freeform 231">
                  <a:extLst>
                    <a:ext uri="{FF2B5EF4-FFF2-40B4-BE49-F238E27FC236}">
                      <a16:creationId xmlns:a16="http://schemas.microsoft.com/office/drawing/2014/main" id="{7191BBB4-5DAB-47AB-8842-4B628A24762B}"/>
                    </a:ext>
                  </a:extLst>
                </p:cNvPr>
                <p:cNvSpPr>
                  <a:spLocks/>
                </p:cNvSpPr>
                <p:nvPr/>
              </p:nvSpPr>
              <p:spPr bwMode="auto">
                <a:xfrm>
                  <a:off x="3579813" y="1649412"/>
                  <a:ext cx="250825" cy="379412"/>
                </a:xfrm>
                <a:custGeom>
                  <a:avLst/>
                  <a:gdLst>
                    <a:gd name="T0" fmla="*/ 0 w 158"/>
                    <a:gd name="T1" fmla="*/ 208 h 239"/>
                    <a:gd name="T2" fmla="*/ 48 w 158"/>
                    <a:gd name="T3" fmla="*/ 40 h 239"/>
                    <a:gd name="T4" fmla="*/ 48 w 158"/>
                    <a:gd name="T5" fmla="*/ 40 h 239"/>
                    <a:gd name="T6" fmla="*/ 52 w 158"/>
                    <a:gd name="T7" fmla="*/ 28 h 239"/>
                    <a:gd name="T8" fmla="*/ 58 w 158"/>
                    <a:gd name="T9" fmla="*/ 19 h 239"/>
                    <a:gd name="T10" fmla="*/ 67 w 158"/>
                    <a:gd name="T11" fmla="*/ 11 h 239"/>
                    <a:gd name="T12" fmla="*/ 76 w 158"/>
                    <a:gd name="T13" fmla="*/ 6 h 239"/>
                    <a:gd name="T14" fmla="*/ 85 w 158"/>
                    <a:gd name="T15" fmla="*/ 1 h 239"/>
                    <a:gd name="T16" fmla="*/ 96 w 158"/>
                    <a:gd name="T17" fmla="*/ 0 h 239"/>
                    <a:gd name="T18" fmla="*/ 107 w 158"/>
                    <a:gd name="T19" fmla="*/ 0 h 239"/>
                    <a:gd name="T20" fmla="*/ 118 w 158"/>
                    <a:gd name="T21" fmla="*/ 1 h 239"/>
                    <a:gd name="T22" fmla="*/ 118 w 158"/>
                    <a:gd name="T23" fmla="*/ 1 h 239"/>
                    <a:gd name="T24" fmla="*/ 118 w 158"/>
                    <a:gd name="T25" fmla="*/ 1 h 239"/>
                    <a:gd name="T26" fmla="*/ 128 w 158"/>
                    <a:gd name="T27" fmla="*/ 6 h 239"/>
                    <a:gd name="T28" fmla="*/ 139 w 158"/>
                    <a:gd name="T29" fmla="*/ 11 h 239"/>
                    <a:gd name="T30" fmla="*/ 146 w 158"/>
                    <a:gd name="T31" fmla="*/ 19 h 239"/>
                    <a:gd name="T32" fmla="*/ 152 w 158"/>
                    <a:gd name="T33" fmla="*/ 28 h 239"/>
                    <a:gd name="T34" fmla="*/ 156 w 158"/>
                    <a:gd name="T35" fmla="*/ 38 h 239"/>
                    <a:gd name="T36" fmla="*/ 158 w 158"/>
                    <a:gd name="T37" fmla="*/ 49 h 239"/>
                    <a:gd name="T38" fmla="*/ 158 w 158"/>
                    <a:gd name="T39" fmla="*/ 61 h 239"/>
                    <a:gd name="T40" fmla="*/ 156 w 158"/>
                    <a:gd name="T41" fmla="*/ 71 h 239"/>
                    <a:gd name="T42" fmla="*/ 106 w 158"/>
                    <a:gd name="T43" fmla="*/ 239 h 239"/>
                    <a:gd name="T44" fmla="*/ 0 w 158"/>
                    <a:gd name="T45" fmla="*/ 20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239">
                      <a:moveTo>
                        <a:pt x="0" y="208"/>
                      </a:moveTo>
                      <a:lnTo>
                        <a:pt x="48" y="40"/>
                      </a:lnTo>
                      <a:lnTo>
                        <a:pt x="48" y="40"/>
                      </a:lnTo>
                      <a:lnTo>
                        <a:pt x="52" y="28"/>
                      </a:lnTo>
                      <a:lnTo>
                        <a:pt x="58" y="19"/>
                      </a:lnTo>
                      <a:lnTo>
                        <a:pt x="67" y="11"/>
                      </a:lnTo>
                      <a:lnTo>
                        <a:pt x="76" y="6"/>
                      </a:lnTo>
                      <a:lnTo>
                        <a:pt x="85" y="1"/>
                      </a:lnTo>
                      <a:lnTo>
                        <a:pt x="96" y="0"/>
                      </a:lnTo>
                      <a:lnTo>
                        <a:pt x="107" y="0"/>
                      </a:lnTo>
                      <a:lnTo>
                        <a:pt x="118" y="1"/>
                      </a:lnTo>
                      <a:lnTo>
                        <a:pt x="118" y="1"/>
                      </a:lnTo>
                      <a:lnTo>
                        <a:pt x="118" y="1"/>
                      </a:lnTo>
                      <a:lnTo>
                        <a:pt x="128" y="6"/>
                      </a:lnTo>
                      <a:lnTo>
                        <a:pt x="139" y="11"/>
                      </a:lnTo>
                      <a:lnTo>
                        <a:pt x="146" y="19"/>
                      </a:lnTo>
                      <a:lnTo>
                        <a:pt x="152" y="28"/>
                      </a:lnTo>
                      <a:lnTo>
                        <a:pt x="156" y="38"/>
                      </a:lnTo>
                      <a:lnTo>
                        <a:pt x="158" y="49"/>
                      </a:lnTo>
                      <a:lnTo>
                        <a:pt x="158" y="61"/>
                      </a:lnTo>
                      <a:lnTo>
                        <a:pt x="156" y="71"/>
                      </a:lnTo>
                      <a:lnTo>
                        <a:pt x="106" y="239"/>
                      </a:lnTo>
                      <a:lnTo>
                        <a:pt x="0" y="20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29" name="Freeform 232">
                  <a:extLst>
                    <a:ext uri="{FF2B5EF4-FFF2-40B4-BE49-F238E27FC236}">
                      <a16:creationId xmlns:a16="http://schemas.microsoft.com/office/drawing/2014/main" id="{B5316FFC-ACF0-42BA-B7D7-3BFBC53697E8}"/>
                    </a:ext>
                  </a:extLst>
                </p:cNvPr>
                <p:cNvSpPr>
                  <a:spLocks/>
                </p:cNvSpPr>
                <p:nvPr/>
              </p:nvSpPr>
              <p:spPr bwMode="auto">
                <a:xfrm>
                  <a:off x="2816225" y="1312862"/>
                  <a:ext cx="368300" cy="508000"/>
                </a:xfrm>
                <a:custGeom>
                  <a:avLst/>
                  <a:gdLst>
                    <a:gd name="T0" fmla="*/ 224 w 232"/>
                    <a:gd name="T1" fmla="*/ 81 h 320"/>
                    <a:gd name="T2" fmla="*/ 105 w 232"/>
                    <a:gd name="T3" fmla="*/ 292 h 320"/>
                    <a:gd name="T4" fmla="*/ 105 w 232"/>
                    <a:gd name="T5" fmla="*/ 292 h 320"/>
                    <a:gd name="T6" fmla="*/ 98 w 232"/>
                    <a:gd name="T7" fmla="*/ 301 h 320"/>
                    <a:gd name="T8" fmla="*/ 91 w 232"/>
                    <a:gd name="T9" fmla="*/ 310 h 320"/>
                    <a:gd name="T10" fmla="*/ 82 w 232"/>
                    <a:gd name="T11" fmla="*/ 314 h 320"/>
                    <a:gd name="T12" fmla="*/ 71 w 232"/>
                    <a:gd name="T13" fmla="*/ 319 h 320"/>
                    <a:gd name="T14" fmla="*/ 61 w 232"/>
                    <a:gd name="T15" fmla="*/ 320 h 320"/>
                    <a:gd name="T16" fmla="*/ 49 w 232"/>
                    <a:gd name="T17" fmla="*/ 320 h 320"/>
                    <a:gd name="T18" fmla="*/ 39 w 232"/>
                    <a:gd name="T19" fmla="*/ 319 h 320"/>
                    <a:gd name="T20" fmla="*/ 28 w 232"/>
                    <a:gd name="T21" fmla="*/ 313 h 320"/>
                    <a:gd name="T22" fmla="*/ 28 w 232"/>
                    <a:gd name="T23" fmla="*/ 313 h 320"/>
                    <a:gd name="T24" fmla="*/ 28 w 232"/>
                    <a:gd name="T25" fmla="*/ 313 h 320"/>
                    <a:gd name="T26" fmla="*/ 19 w 232"/>
                    <a:gd name="T27" fmla="*/ 307 h 320"/>
                    <a:gd name="T28" fmla="*/ 12 w 232"/>
                    <a:gd name="T29" fmla="*/ 299 h 320"/>
                    <a:gd name="T30" fmla="*/ 6 w 232"/>
                    <a:gd name="T31" fmla="*/ 289 h 320"/>
                    <a:gd name="T32" fmla="*/ 3 w 232"/>
                    <a:gd name="T33" fmla="*/ 280 h 320"/>
                    <a:gd name="T34" fmla="*/ 0 w 232"/>
                    <a:gd name="T35" fmla="*/ 268 h 320"/>
                    <a:gd name="T36" fmla="*/ 0 w 232"/>
                    <a:gd name="T37" fmla="*/ 258 h 320"/>
                    <a:gd name="T38" fmla="*/ 3 w 232"/>
                    <a:gd name="T39" fmla="*/ 247 h 320"/>
                    <a:gd name="T40" fmla="*/ 7 w 232"/>
                    <a:gd name="T41" fmla="*/ 237 h 320"/>
                    <a:gd name="T42" fmla="*/ 128 w 232"/>
                    <a:gd name="T43" fmla="*/ 26 h 320"/>
                    <a:gd name="T44" fmla="*/ 128 w 232"/>
                    <a:gd name="T45" fmla="*/ 26 h 320"/>
                    <a:gd name="T46" fmla="*/ 134 w 232"/>
                    <a:gd name="T47" fmla="*/ 15 h 320"/>
                    <a:gd name="T48" fmla="*/ 143 w 232"/>
                    <a:gd name="T49" fmla="*/ 8 h 320"/>
                    <a:gd name="T50" fmla="*/ 151 w 232"/>
                    <a:gd name="T51" fmla="*/ 3 h 320"/>
                    <a:gd name="T52" fmla="*/ 162 w 232"/>
                    <a:gd name="T53" fmla="*/ 0 h 320"/>
                    <a:gd name="T54" fmla="*/ 172 w 232"/>
                    <a:gd name="T55" fmla="*/ 0 h 320"/>
                    <a:gd name="T56" fmla="*/ 181 w 232"/>
                    <a:gd name="T57" fmla="*/ 0 h 320"/>
                    <a:gd name="T58" fmla="*/ 192 w 232"/>
                    <a:gd name="T59" fmla="*/ 3 h 320"/>
                    <a:gd name="T60" fmla="*/ 202 w 232"/>
                    <a:gd name="T61" fmla="*/ 9 h 320"/>
                    <a:gd name="T62" fmla="*/ 209 w 232"/>
                    <a:gd name="T63" fmla="*/ 15 h 320"/>
                    <a:gd name="T64" fmla="*/ 217 w 232"/>
                    <a:gd name="T65" fmla="*/ 23 h 320"/>
                    <a:gd name="T66" fmla="*/ 224 w 232"/>
                    <a:gd name="T67" fmla="*/ 30 h 320"/>
                    <a:gd name="T68" fmla="*/ 229 w 232"/>
                    <a:gd name="T69" fmla="*/ 39 h 320"/>
                    <a:gd name="T70" fmla="*/ 230 w 232"/>
                    <a:gd name="T71" fmla="*/ 50 h 320"/>
                    <a:gd name="T72" fmla="*/ 232 w 232"/>
                    <a:gd name="T73" fmla="*/ 60 h 320"/>
                    <a:gd name="T74" fmla="*/ 229 w 232"/>
                    <a:gd name="T75" fmla="*/ 70 h 320"/>
                    <a:gd name="T76" fmla="*/ 224 w 232"/>
                    <a:gd name="T77" fmla="*/ 81 h 320"/>
                    <a:gd name="T78" fmla="*/ 224 w 232"/>
                    <a:gd name="T79" fmla="*/ 8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2" h="320">
                      <a:moveTo>
                        <a:pt x="224" y="81"/>
                      </a:moveTo>
                      <a:lnTo>
                        <a:pt x="105" y="292"/>
                      </a:lnTo>
                      <a:lnTo>
                        <a:pt x="105" y="292"/>
                      </a:lnTo>
                      <a:lnTo>
                        <a:pt x="98" y="301"/>
                      </a:lnTo>
                      <a:lnTo>
                        <a:pt x="91" y="310"/>
                      </a:lnTo>
                      <a:lnTo>
                        <a:pt x="82" y="314"/>
                      </a:lnTo>
                      <a:lnTo>
                        <a:pt x="71" y="319"/>
                      </a:lnTo>
                      <a:lnTo>
                        <a:pt x="61" y="320"/>
                      </a:lnTo>
                      <a:lnTo>
                        <a:pt x="49" y="320"/>
                      </a:lnTo>
                      <a:lnTo>
                        <a:pt x="39" y="319"/>
                      </a:lnTo>
                      <a:lnTo>
                        <a:pt x="28" y="313"/>
                      </a:lnTo>
                      <a:lnTo>
                        <a:pt x="28" y="313"/>
                      </a:lnTo>
                      <a:lnTo>
                        <a:pt x="28" y="313"/>
                      </a:lnTo>
                      <a:lnTo>
                        <a:pt x="19" y="307"/>
                      </a:lnTo>
                      <a:lnTo>
                        <a:pt x="12" y="299"/>
                      </a:lnTo>
                      <a:lnTo>
                        <a:pt x="6" y="289"/>
                      </a:lnTo>
                      <a:lnTo>
                        <a:pt x="3" y="280"/>
                      </a:lnTo>
                      <a:lnTo>
                        <a:pt x="0" y="268"/>
                      </a:lnTo>
                      <a:lnTo>
                        <a:pt x="0" y="258"/>
                      </a:lnTo>
                      <a:lnTo>
                        <a:pt x="3" y="247"/>
                      </a:lnTo>
                      <a:lnTo>
                        <a:pt x="7" y="237"/>
                      </a:lnTo>
                      <a:lnTo>
                        <a:pt x="128" y="26"/>
                      </a:lnTo>
                      <a:lnTo>
                        <a:pt x="128" y="26"/>
                      </a:lnTo>
                      <a:lnTo>
                        <a:pt x="134" y="15"/>
                      </a:lnTo>
                      <a:lnTo>
                        <a:pt x="143" y="8"/>
                      </a:lnTo>
                      <a:lnTo>
                        <a:pt x="151" y="3"/>
                      </a:lnTo>
                      <a:lnTo>
                        <a:pt x="162" y="0"/>
                      </a:lnTo>
                      <a:lnTo>
                        <a:pt x="172" y="0"/>
                      </a:lnTo>
                      <a:lnTo>
                        <a:pt x="181" y="0"/>
                      </a:lnTo>
                      <a:lnTo>
                        <a:pt x="192" y="3"/>
                      </a:lnTo>
                      <a:lnTo>
                        <a:pt x="202" y="9"/>
                      </a:lnTo>
                      <a:lnTo>
                        <a:pt x="209" y="15"/>
                      </a:lnTo>
                      <a:lnTo>
                        <a:pt x="217" y="23"/>
                      </a:lnTo>
                      <a:lnTo>
                        <a:pt x="224" y="30"/>
                      </a:lnTo>
                      <a:lnTo>
                        <a:pt x="229" y="39"/>
                      </a:lnTo>
                      <a:lnTo>
                        <a:pt x="230" y="50"/>
                      </a:lnTo>
                      <a:lnTo>
                        <a:pt x="232" y="60"/>
                      </a:lnTo>
                      <a:lnTo>
                        <a:pt x="229" y="70"/>
                      </a:lnTo>
                      <a:lnTo>
                        <a:pt x="224" y="81"/>
                      </a:lnTo>
                      <a:lnTo>
                        <a:pt x="224" y="81"/>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30" name="Freeform 234">
                  <a:extLst>
                    <a:ext uri="{FF2B5EF4-FFF2-40B4-BE49-F238E27FC236}">
                      <a16:creationId xmlns:a16="http://schemas.microsoft.com/office/drawing/2014/main" id="{0C293A39-2986-4993-9BE7-48573BDB8913}"/>
                    </a:ext>
                  </a:extLst>
                </p:cNvPr>
                <p:cNvSpPr>
                  <a:spLocks/>
                </p:cNvSpPr>
                <p:nvPr/>
              </p:nvSpPr>
              <p:spPr bwMode="auto">
                <a:xfrm>
                  <a:off x="2817813" y="1649412"/>
                  <a:ext cx="250825" cy="379412"/>
                </a:xfrm>
                <a:custGeom>
                  <a:avLst/>
                  <a:gdLst>
                    <a:gd name="T0" fmla="*/ 158 w 158"/>
                    <a:gd name="T1" fmla="*/ 208 h 239"/>
                    <a:gd name="T2" fmla="*/ 110 w 158"/>
                    <a:gd name="T3" fmla="*/ 40 h 239"/>
                    <a:gd name="T4" fmla="*/ 110 w 158"/>
                    <a:gd name="T5" fmla="*/ 40 h 239"/>
                    <a:gd name="T6" fmla="*/ 106 w 158"/>
                    <a:gd name="T7" fmla="*/ 28 h 239"/>
                    <a:gd name="T8" fmla="*/ 100 w 158"/>
                    <a:gd name="T9" fmla="*/ 19 h 239"/>
                    <a:gd name="T10" fmla="*/ 93 w 158"/>
                    <a:gd name="T11" fmla="*/ 11 h 239"/>
                    <a:gd name="T12" fmla="*/ 84 w 158"/>
                    <a:gd name="T13" fmla="*/ 6 h 239"/>
                    <a:gd name="T14" fmla="*/ 73 w 158"/>
                    <a:gd name="T15" fmla="*/ 1 h 239"/>
                    <a:gd name="T16" fmla="*/ 63 w 158"/>
                    <a:gd name="T17" fmla="*/ 0 h 239"/>
                    <a:gd name="T18" fmla="*/ 52 w 158"/>
                    <a:gd name="T19" fmla="*/ 0 h 239"/>
                    <a:gd name="T20" fmla="*/ 41 w 158"/>
                    <a:gd name="T21" fmla="*/ 1 h 239"/>
                    <a:gd name="T22" fmla="*/ 41 w 158"/>
                    <a:gd name="T23" fmla="*/ 1 h 239"/>
                    <a:gd name="T24" fmla="*/ 41 w 158"/>
                    <a:gd name="T25" fmla="*/ 1 h 239"/>
                    <a:gd name="T26" fmla="*/ 30 w 158"/>
                    <a:gd name="T27" fmla="*/ 6 h 239"/>
                    <a:gd name="T28" fmla="*/ 21 w 158"/>
                    <a:gd name="T29" fmla="*/ 11 h 239"/>
                    <a:gd name="T30" fmla="*/ 14 w 158"/>
                    <a:gd name="T31" fmla="*/ 19 h 239"/>
                    <a:gd name="T32" fmla="*/ 8 w 158"/>
                    <a:gd name="T33" fmla="*/ 28 h 239"/>
                    <a:gd name="T34" fmla="*/ 3 w 158"/>
                    <a:gd name="T35" fmla="*/ 38 h 239"/>
                    <a:gd name="T36" fmla="*/ 0 w 158"/>
                    <a:gd name="T37" fmla="*/ 49 h 239"/>
                    <a:gd name="T38" fmla="*/ 0 w 158"/>
                    <a:gd name="T39" fmla="*/ 61 h 239"/>
                    <a:gd name="T40" fmla="*/ 3 w 158"/>
                    <a:gd name="T41" fmla="*/ 71 h 239"/>
                    <a:gd name="T42" fmla="*/ 52 w 158"/>
                    <a:gd name="T43" fmla="*/ 239 h 239"/>
                    <a:gd name="T44" fmla="*/ 158 w 158"/>
                    <a:gd name="T45" fmla="*/ 20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 h="239">
                      <a:moveTo>
                        <a:pt x="158" y="208"/>
                      </a:moveTo>
                      <a:lnTo>
                        <a:pt x="110" y="40"/>
                      </a:lnTo>
                      <a:lnTo>
                        <a:pt x="110" y="40"/>
                      </a:lnTo>
                      <a:lnTo>
                        <a:pt x="106" y="28"/>
                      </a:lnTo>
                      <a:lnTo>
                        <a:pt x="100" y="19"/>
                      </a:lnTo>
                      <a:lnTo>
                        <a:pt x="93" y="11"/>
                      </a:lnTo>
                      <a:lnTo>
                        <a:pt x="84" y="6"/>
                      </a:lnTo>
                      <a:lnTo>
                        <a:pt x="73" y="1"/>
                      </a:lnTo>
                      <a:lnTo>
                        <a:pt x="63" y="0"/>
                      </a:lnTo>
                      <a:lnTo>
                        <a:pt x="52" y="0"/>
                      </a:lnTo>
                      <a:lnTo>
                        <a:pt x="41" y="1"/>
                      </a:lnTo>
                      <a:lnTo>
                        <a:pt x="41" y="1"/>
                      </a:lnTo>
                      <a:lnTo>
                        <a:pt x="41" y="1"/>
                      </a:lnTo>
                      <a:lnTo>
                        <a:pt x="30" y="6"/>
                      </a:lnTo>
                      <a:lnTo>
                        <a:pt x="21" y="11"/>
                      </a:lnTo>
                      <a:lnTo>
                        <a:pt x="14" y="19"/>
                      </a:lnTo>
                      <a:lnTo>
                        <a:pt x="8" y="28"/>
                      </a:lnTo>
                      <a:lnTo>
                        <a:pt x="3" y="38"/>
                      </a:lnTo>
                      <a:lnTo>
                        <a:pt x="0" y="49"/>
                      </a:lnTo>
                      <a:lnTo>
                        <a:pt x="0" y="61"/>
                      </a:lnTo>
                      <a:lnTo>
                        <a:pt x="3" y="71"/>
                      </a:lnTo>
                      <a:lnTo>
                        <a:pt x="52" y="239"/>
                      </a:lnTo>
                      <a:lnTo>
                        <a:pt x="158" y="20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31" name="Freeform 244">
                  <a:extLst>
                    <a:ext uri="{FF2B5EF4-FFF2-40B4-BE49-F238E27FC236}">
                      <a16:creationId xmlns:a16="http://schemas.microsoft.com/office/drawing/2014/main" id="{174BCBB8-C525-422B-B3E9-D5E46CBEB6DE}"/>
                    </a:ext>
                  </a:extLst>
                </p:cNvPr>
                <p:cNvSpPr>
                  <a:spLocks/>
                </p:cNvSpPr>
                <p:nvPr/>
              </p:nvSpPr>
              <p:spPr bwMode="auto">
                <a:xfrm>
                  <a:off x="3267075" y="968375"/>
                  <a:ext cx="117475" cy="42862"/>
                </a:xfrm>
                <a:custGeom>
                  <a:avLst/>
                  <a:gdLst>
                    <a:gd name="T0" fmla="*/ 74 w 74"/>
                    <a:gd name="T1" fmla="*/ 0 h 27"/>
                    <a:gd name="T2" fmla="*/ 74 w 74"/>
                    <a:gd name="T3" fmla="*/ 0 h 27"/>
                    <a:gd name="T4" fmla="*/ 71 w 74"/>
                    <a:gd name="T5" fmla="*/ 6 h 27"/>
                    <a:gd name="T6" fmla="*/ 68 w 74"/>
                    <a:gd name="T7" fmla="*/ 12 h 27"/>
                    <a:gd name="T8" fmla="*/ 64 w 74"/>
                    <a:gd name="T9" fmla="*/ 17 h 27"/>
                    <a:gd name="T10" fmla="*/ 59 w 74"/>
                    <a:gd name="T11" fmla="*/ 20 h 27"/>
                    <a:gd name="T12" fmla="*/ 53 w 74"/>
                    <a:gd name="T13" fmla="*/ 23 h 27"/>
                    <a:gd name="T14" fmla="*/ 49 w 74"/>
                    <a:gd name="T15" fmla="*/ 26 h 27"/>
                    <a:gd name="T16" fmla="*/ 37 w 74"/>
                    <a:gd name="T17" fmla="*/ 27 h 27"/>
                    <a:gd name="T18" fmla="*/ 27 w 74"/>
                    <a:gd name="T19" fmla="*/ 26 h 27"/>
                    <a:gd name="T20" fmla="*/ 21 w 74"/>
                    <a:gd name="T21" fmla="*/ 23 h 27"/>
                    <a:gd name="T22" fmla="*/ 16 w 74"/>
                    <a:gd name="T23" fmla="*/ 20 h 27"/>
                    <a:gd name="T24" fmla="*/ 12 w 74"/>
                    <a:gd name="T25" fmla="*/ 17 h 27"/>
                    <a:gd name="T26" fmla="*/ 7 w 74"/>
                    <a:gd name="T27" fmla="*/ 12 h 27"/>
                    <a:gd name="T28" fmla="*/ 3 w 74"/>
                    <a:gd name="T29" fmla="*/ 6 h 27"/>
                    <a:gd name="T30" fmla="*/ 0 w 74"/>
                    <a:gd name="T31" fmla="*/ 0 h 27"/>
                    <a:gd name="T32" fmla="*/ 0 w 74"/>
                    <a:gd name="T33" fmla="*/ 0 h 27"/>
                    <a:gd name="T34" fmla="*/ 9 w 74"/>
                    <a:gd name="T35" fmla="*/ 6 h 27"/>
                    <a:gd name="T36" fmla="*/ 18 w 74"/>
                    <a:gd name="T37" fmla="*/ 11 h 27"/>
                    <a:gd name="T38" fmla="*/ 27 w 74"/>
                    <a:gd name="T39" fmla="*/ 14 h 27"/>
                    <a:gd name="T40" fmla="*/ 37 w 74"/>
                    <a:gd name="T41" fmla="*/ 15 h 27"/>
                    <a:gd name="T42" fmla="*/ 47 w 74"/>
                    <a:gd name="T43" fmla="*/ 14 h 27"/>
                    <a:gd name="T44" fmla="*/ 56 w 74"/>
                    <a:gd name="T45" fmla="*/ 12 h 27"/>
                    <a:gd name="T46" fmla="*/ 67 w 74"/>
                    <a:gd name="T47" fmla="*/ 6 h 27"/>
                    <a:gd name="T48" fmla="*/ 74 w 74"/>
                    <a:gd name="T49" fmla="*/ 0 h 27"/>
                    <a:gd name="T50" fmla="*/ 74 w 74"/>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27">
                      <a:moveTo>
                        <a:pt x="74" y="0"/>
                      </a:moveTo>
                      <a:lnTo>
                        <a:pt x="74" y="0"/>
                      </a:lnTo>
                      <a:lnTo>
                        <a:pt x="71" y="6"/>
                      </a:lnTo>
                      <a:lnTo>
                        <a:pt x="68" y="12"/>
                      </a:lnTo>
                      <a:lnTo>
                        <a:pt x="64" y="17"/>
                      </a:lnTo>
                      <a:lnTo>
                        <a:pt x="59" y="20"/>
                      </a:lnTo>
                      <a:lnTo>
                        <a:pt x="53" y="23"/>
                      </a:lnTo>
                      <a:lnTo>
                        <a:pt x="49" y="26"/>
                      </a:lnTo>
                      <a:lnTo>
                        <a:pt x="37" y="27"/>
                      </a:lnTo>
                      <a:lnTo>
                        <a:pt x="27" y="26"/>
                      </a:lnTo>
                      <a:lnTo>
                        <a:pt x="21" y="23"/>
                      </a:lnTo>
                      <a:lnTo>
                        <a:pt x="16" y="20"/>
                      </a:lnTo>
                      <a:lnTo>
                        <a:pt x="12" y="17"/>
                      </a:lnTo>
                      <a:lnTo>
                        <a:pt x="7" y="12"/>
                      </a:lnTo>
                      <a:lnTo>
                        <a:pt x="3" y="6"/>
                      </a:lnTo>
                      <a:lnTo>
                        <a:pt x="0" y="0"/>
                      </a:lnTo>
                      <a:lnTo>
                        <a:pt x="0" y="0"/>
                      </a:lnTo>
                      <a:lnTo>
                        <a:pt x="9" y="6"/>
                      </a:lnTo>
                      <a:lnTo>
                        <a:pt x="18" y="11"/>
                      </a:lnTo>
                      <a:lnTo>
                        <a:pt x="27" y="14"/>
                      </a:lnTo>
                      <a:lnTo>
                        <a:pt x="37" y="15"/>
                      </a:lnTo>
                      <a:lnTo>
                        <a:pt x="47" y="14"/>
                      </a:lnTo>
                      <a:lnTo>
                        <a:pt x="56" y="12"/>
                      </a:lnTo>
                      <a:lnTo>
                        <a:pt x="67" y="6"/>
                      </a:lnTo>
                      <a:lnTo>
                        <a:pt x="74" y="0"/>
                      </a:lnTo>
                      <a:lnTo>
                        <a:pt x="74" y="0"/>
                      </a:lnTo>
                      <a:close/>
                    </a:path>
                  </a:pathLst>
                </a:custGeom>
                <a:solidFill>
                  <a:srgbClr val="E0BA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32" name="Freeform 251">
                  <a:extLst>
                    <a:ext uri="{FF2B5EF4-FFF2-40B4-BE49-F238E27FC236}">
                      <a16:creationId xmlns:a16="http://schemas.microsoft.com/office/drawing/2014/main" id="{3B9F591B-9D35-4508-91B0-AF0871626A87}"/>
                    </a:ext>
                  </a:extLst>
                </p:cNvPr>
                <p:cNvSpPr>
                  <a:spLocks/>
                </p:cNvSpPr>
                <p:nvPr/>
              </p:nvSpPr>
              <p:spPr bwMode="auto">
                <a:xfrm>
                  <a:off x="2890838" y="1941512"/>
                  <a:ext cx="177800" cy="87312"/>
                </a:xfrm>
                <a:custGeom>
                  <a:avLst/>
                  <a:gdLst>
                    <a:gd name="T0" fmla="*/ 6 w 112"/>
                    <a:gd name="T1" fmla="*/ 55 h 55"/>
                    <a:gd name="T2" fmla="*/ 0 w 112"/>
                    <a:gd name="T3" fmla="*/ 31 h 55"/>
                    <a:gd name="T4" fmla="*/ 106 w 112"/>
                    <a:gd name="T5" fmla="*/ 0 h 55"/>
                    <a:gd name="T6" fmla="*/ 112 w 112"/>
                    <a:gd name="T7" fmla="*/ 24 h 55"/>
                    <a:gd name="T8" fmla="*/ 6 w 112"/>
                    <a:gd name="T9" fmla="*/ 55 h 55"/>
                  </a:gdLst>
                  <a:ahLst/>
                  <a:cxnLst>
                    <a:cxn ang="0">
                      <a:pos x="T0" y="T1"/>
                    </a:cxn>
                    <a:cxn ang="0">
                      <a:pos x="T2" y="T3"/>
                    </a:cxn>
                    <a:cxn ang="0">
                      <a:pos x="T4" y="T5"/>
                    </a:cxn>
                    <a:cxn ang="0">
                      <a:pos x="T6" y="T7"/>
                    </a:cxn>
                    <a:cxn ang="0">
                      <a:pos x="T8" y="T9"/>
                    </a:cxn>
                  </a:cxnLst>
                  <a:rect l="0" t="0" r="r" b="b"/>
                  <a:pathLst>
                    <a:path w="112" h="55">
                      <a:moveTo>
                        <a:pt x="6" y="55"/>
                      </a:moveTo>
                      <a:lnTo>
                        <a:pt x="0" y="31"/>
                      </a:lnTo>
                      <a:lnTo>
                        <a:pt x="106" y="0"/>
                      </a:lnTo>
                      <a:lnTo>
                        <a:pt x="112" y="24"/>
                      </a:lnTo>
                      <a:lnTo>
                        <a:pt x="6" y="55"/>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33" name="Freeform 252">
                  <a:extLst>
                    <a:ext uri="{FF2B5EF4-FFF2-40B4-BE49-F238E27FC236}">
                      <a16:creationId xmlns:a16="http://schemas.microsoft.com/office/drawing/2014/main" id="{E07AE3A3-FAAD-40EC-B507-202F04EC7131}"/>
                    </a:ext>
                  </a:extLst>
                </p:cNvPr>
                <p:cNvSpPr>
                  <a:spLocks/>
                </p:cNvSpPr>
                <p:nvPr/>
              </p:nvSpPr>
              <p:spPr bwMode="auto">
                <a:xfrm>
                  <a:off x="3579813" y="1941512"/>
                  <a:ext cx="179388" cy="87312"/>
                </a:xfrm>
                <a:custGeom>
                  <a:avLst/>
                  <a:gdLst>
                    <a:gd name="T0" fmla="*/ 106 w 113"/>
                    <a:gd name="T1" fmla="*/ 55 h 55"/>
                    <a:gd name="T2" fmla="*/ 113 w 113"/>
                    <a:gd name="T3" fmla="*/ 31 h 55"/>
                    <a:gd name="T4" fmla="*/ 8 w 113"/>
                    <a:gd name="T5" fmla="*/ 0 h 55"/>
                    <a:gd name="T6" fmla="*/ 0 w 113"/>
                    <a:gd name="T7" fmla="*/ 24 h 55"/>
                    <a:gd name="T8" fmla="*/ 106 w 113"/>
                    <a:gd name="T9" fmla="*/ 55 h 55"/>
                  </a:gdLst>
                  <a:ahLst/>
                  <a:cxnLst>
                    <a:cxn ang="0">
                      <a:pos x="T0" y="T1"/>
                    </a:cxn>
                    <a:cxn ang="0">
                      <a:pos x="T2" y="T3"/>
                    </a:cxn>
                    <a:cxn ang="0">
                      <a:pos x="T4" y="T5"/>
                    </a:cxn>
                    <a:cxn ang="0">
                      <a:pos x="T6" y="T7"/>
                    </a:cxn>
                    <a:cxn ang="0">
                      <a:pos x="T8" y="T9"/>
                    </a:cxn>
                  </a:cxnLst>
                  <a:rect l="0" t="0" r="r" b="b"/>
                  <a:pathLst>
                    <a:path w="113" h="55">
                      <a:moveTo>
                        <a:pt x="106" y="55"/>
                      </a:moveTo>
                      <a:lnTo>
                        <a:pt x="113" y="31"/>
                      </a:lnTo>
                      <a:lnTo>
                        <a:pt x="8" y="0"/>
                      </a:lnTo>
                      <a:lnTo>
                        <a:pt x="0" y="24"/>
                      </a:lnTo>
                      <a:lnTo>
                        <a:pt x="106" y="55"/>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34" name="Rectangle 253">
                  <a:extLst>
                    <a:ext uri="{FF2B5EF4-FFF2-40B4-BE49-F238E27FC236}">
                      <a16:creationId xmlns:a16="http://schemas.microsoft.com/office/drawing/2014/main" id="{D6D0D333-2E4B-4234-8D97-29347AD40354}"/>
                    </a:ext>
                  </a:extLst>
                </p:cNvPr>
                <p:cNvSpPr>
                  <a:spLocks noChangeArrowheads="1"/>
                </p:cNvSpPr>
                <p:nvPr/>
              </p:nvSpPr>
              <p:spPr bwMode="auto">
                <a:xfrm>
                  <a:off x="3087688" y="1593850"/>
                  <a:ext cx="479425" cy="149225"/>
                </a:xfrm>
                <a:prstGeom prst="rect">
                  <a:avLst/>
                </a:prstGeom>
                <a:solidFill>
                  <a:schemeClr val="accent5">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grpSp>
          <p:grpSp>
            <p:nvGrpSpPr>
              <p:cNvPr id="109" name="Group 214">
                <a:extLst>
                  <a:ext uri="{FF2B5EF4-FFF2-40B4-BE49-F238E27FC236}">
                    <a16:creationId xmlns:a16="http://schemas.microsoft.com/office/drawing/2014/main" id="{0DD8A8F6-F085-4CFC-A61C-CB7047B71798}"/>
                  </a:ext>
                </a:extLst>
              </p:cNvPr>
              <p:cNvGrpSpPr/>
              <p:nvPr/>
            </p:nvGrpSpPr>
            <p:grpSpPr>
              <a:xfrm>
                <a:off x="1731773" y="2087356"/>
                <a:ext cx="586761" cy="685230"/>
                <a:chOff x="8235950" y="230188"/>
                <a:chExt cx="917576" cy="1071562"/>
              </a:xfrm>
            </p:grpSpPr>
            <p:sp>
              <p:nvSpPr>
                <p:cNvPr id="110" name="Freeform 146">
                  <a:extLst>
                    <a:ext uri="{FF2B5EF4-FFF2-40B4-BE49-F238E27FC236}">
                      <a16:creationId xmlns:a16="http://schemas.microsoft.com/office/drawing/2014/main" id="{BC0E1DCE-C157-442B-9372-C98659BFB11B}"/>
                    </a:ext>
                  </a:extLst>
                </p:cNvPr>
                <p:cNvSpPr>
                  <a:spLocks/>
                </p:cNvSpPr>
                <p:nvPr/>
              </p:nvSpPr>
              <p:spPr bwMode="auto">
                <a:xfrm>
                  <a:off x="8289925" y="352425"/>
                  <a:ext cx="809625" cy="809625"/>
                </a:xfrm>
                <a:custGeom>
                  <a:avLst/>
                  <a:gdLst>
                    <a:gd name="T0" fmla="*/ 254 w 510"/>
                    <a:gd name="T1" fmla="*/ 0 h 510"/>
                    <a:gd name="T2" fmla="*/ 189 w 510"/>
                    <a:gd name="T3" fmla="*/ 6 h 510"/>
                    <a:gd name="T4" fmla="*/ 132 w 510"/>
                    <a:gd name="T5" fmla="*/ 23 h 510"/>
                    <a:gd name="T6" fmla="*/ 86 w 510"/>
                    <a:gd name="T7" fmla="*/ 48 h 510"/>
                    <a:gd name="T8" fmla="*/ 52 w 510"/>
                    <a:gd name="T9" fmla="*/ 81 h 510"/>
                    <a:gd name="T10" fmla="*/ 25 w 510"/>
                    <a:gd name="T11" fmla="*/ 119 h 510"/>
                    <a:gd name="T12" fmla="*/ 9 w 510"/>
                    <a:gd name="T13" fmla="*/ 162 h 510"/>
                    <a:gd name="T14" fmla="*/ 0 w 510"/>
                    <a:gd name="T15" fmla="*/ 208 h 510"/>
                    <a:gd name="T16" fmla="*/ 2 w 510"/>
                    <a:gd name="T17" fmla="*/ 256 h 510"/>
                    <a:gd name="T18" fmla="*/ 9 w 510"/>
                    <a:gd name="T19" fmla="*/ 304 h 510"/>
                    <a:gd name="T20" fmla="*/ 25 w 510"/>
                    <a:gd name="T21" fmla="*/ 350 h 510"/>
                    <a:gd name="T22" fmla="*/ 48 w 510"/>
                    <a:gd name="T23" fmla="*/ 393 h 510"/>
                    <a:gd name="T24" fmla="*/ 77 w 510"/>
                    <a:gd name="T25" fmla="*/ 431 h 510"/>
                    <a:gd name="T26" fmla="*/ 113 w 510"/>
                    <a:gd name="T27" fmla="*/ 464 h 510"/>
                    <a:gd name="T28" fmla="*/ 155 w 510"/>
                    <a:gd name="T29" fmla="*/ 489 h 510"/>
                    <a:gd name="T30" fmla="*/ 202 w 510"/>
                    <a:gd name="T31" fmla="*/ 504 h 510"/>
                    <a:gd name="T32" fmla="*/ 254 w 510"/>
                    <a:gd name="T33" fmla="*/ 510 h 510"/>
                    <a:gd name="T34" fmla="*/ 281 w 510"/>
                    <a:gd name="T35" fmla="*/ 509 h 510"/>
                    <a:gd name="T36" fmla="*/ 331 w 510"/>
                    <a:gd name="T37" fmla="*/ 498 h 510"/>
                    <a:gd name="T38" fmla="*/ 376 w 510"/>
                    <a:gd name="T39" fmla="*/ 478 h 510"/>
                    <a:gd name="T40" fmla="*/ 415 w 510"/>
                    <a:gd name="T41" fmla="*/ 448 h 510"/>
                    <a:gd name="T42" fmla="*/ 447 w 510"/>
                    <a:gd name="T43" fmla="*/ 412 h 510"/>
                    <a:gd name="T44" fmla="*/ 474 w 510"/>
                    <a:gd name="T45" fmla="*/ 372 h 510"/>
                    <a:gd name="T46" fmla="*/ 493 w 510"/>
                    <a:gd name="T47" fmla="*/ 326 h 510"/>
                    <a:gd name="T48" fmla="*/ 505 w 510"/>
                    <a:gd name="T49" fmla="*/ 280 h 510"/>
                    <a:gd name="T50" fmla="*/ 510 w 510"/>
                    <a:gd name="T51" fmla="*/ 232 h 510"/>
                    <a:gd name="T52" fmla="*/ 505 w 510"/>
                    <a:gd name="T53" fmla="*/ 185 h 510"/>
                    <a:gd name="T54" fmla="*/ 493 w 510"/>
                    <a:gd name="T55" fmla="*/ 140 h 510"/>
                    <a:gd name="T56" fmla="*/ 473 w 510"/>
                    <a:gd name="T57" fmla="*/ 98 h 510"/>
                    <a:gd name="T58" fmla="*/ 441 w 510"/>
                    <a:gd name="T59" fmla="*/ 63 h 510"/>
                    <a:gd name="T60" fmla="*/ 401 w 510"/>
                    <a:gd name="T61" fmla="*/ 35 h 510"/>
                    <a:gd name="T62" fmla="*/ 351 w 510"/>
                    <a:gd name="T63" fmla="*/ 14 h 510"/>
                    <a:gd name="T64" fmla="*/ 290 w 510"/>
                    <a:gd name="T65" fmla="*/ 2 h 510"/>
                    <a:gd name="T66" fmla="*/ 254 w 510"/>
                    <a:gd name="T67"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0" h="510">
                      <a:moveTo>
                        <a:pt x="254" y="0"/>
                      </a:moveTo>
                      <a:lnTo>
                        <a:pt x="254" y="0"/>
                      </a:lnTo>
                      <a:lnTo>
                        <a:pt x="220" y="2"/>
                      </a:lnTo>
                      <a:lnTo>
                        <a:pt x="189" y="6"/>
                      </a:lnTo>
                      <a:lnTo>
                        <a:pt x="159" y="14"/>
                      </a:lnTo>
                      <a:lnTo>
                        <a:pt x="132" y="23"/>
                      </a:lnTo>
                      <a:lnTo>
                        <a:pt x="109" y="35"/>
                      </a:lnTo>
                      <a:lnTo>
                        <a:pt x="86" y="48"/>
                      </a:lnTo>
                      <a:lnTo>
                        <a:pt x="68" y="63"/>
                      </a:lnTo>
                      <a:lnTo>
                        <a:pt x="52" y="81"/>
                      </a:lnTo>
                      <a:lnTo>
                        <a:pt x="37" y="98"/>
                      </a:lnTo>
                      <a:lnTo>
                        <a:pt x="25" y="119"/>
                      </a:lnTo>
                      <a:lnTo>
                        <a:pt x="16" y="140"/>
                      </a:lnTo>
                      <a:lnTo>
                        <a:pt x="9" y="162"/>
                      </a:lnTo>
                      <a:lnTo>
                        <a:pt x="3" y="185"/>
                      </a:lnTo>
                      <a:lnTo>
                        <a:pt x="0" y="208"/>
                      </a:lnTo>
                      <a:lnTo>
                        <a:pt x="0" y="232"/>
                      </a:lnTo>
                      <a:lnTo>
                        <a:pt x="2" y="256"/>
                      </a:lnTo>
                      <a:lnTo>
                        <a:pt x="4" y="280"/>
                      </a:lnTo>
                      <a:lnTo>
                        <a:pt x="9" y="304"/>
                      </a:lnTo>
                      <a:lnTo>
                        <a:pt x="16" y="326"/>
                      </a:lnTo>
                      <a:lnTo>
                        <a:pt x="25" y="350"/>
                      </a:lnTo>
                      <a:lnTo>
                        <a:pt x="36" y="372"/>
                      </a:lnTo>
                      <a:lnTo>
                        <a:pt x="48" y="393"/>
                      </a:lnTo>
                      <a:lnTo>
                        <a:pt x="62" y="412"/>
                      </a:lnTo>
                      <a:lnTo>
                        <a:pt x="77" y="431"/>
                      </a:lnTo>
                      <a:lnTo>
                        <a:pt x="95" y="448"/>
                      </a:lnTo>
                      <a:lnTo>
                        <a:pt x="113" y="464"/>
                      </a:lnTo>
                      <a:lnTo>
                        <a:pt x="134" y="478"/>
                      </a:lnTo>
                      <a:lnTo>
                        <a:pt x="155" y="489"/>
                      </a:lnTo>
                      <a:lnTo>
                        <a:pt x="178" y="498"/>
                      </a:lnTo>
                      <a:lnTo>
                        <a:pt x="202" y="504"/>
                      </a:lnTo>
                      <a:lnTo>
                        <a:pt x="227" y="509"/>
                      </a:lnTo>
                      <a:lnTo>
                        <a:pt x="254" y="510"/>
                      </a:lnTo>
                      <a:lnTo>
                        <a:pt x="254" y="510"/>
                      </a:lnTo>
                      <a:lnTo>
                        <a:pt x="281" y="509"/>
                      </a:lnTo>
                      <a:lnTo>
                        <a:pt x="308" y="504"/>
                      </a:lnTo>
                      <a:lnTo>
                        <a:pt x="331" y="498"/>
                      </a:lnTo>
                      <a:lnTo>
                        <a:pt x="354" y="489"/>
                      </a:lnTo>
                      <a:lnTo>
                        <a:pt x="376" y="478"/>
                      </a:lnTo>
                      <a:lnTo>
                        <a:pt x="395" y="464"/>
                      </a:lnTo>
                      <a:lnTo>
                        <a:pt x="415" y="448"/>
                      </a:lnTo>
                      <a:lnTo>
                        <a:pt x="433" y="431"/>
                      </a:lnTo>
                      <a:lnTo>
                        <a:pt x="447" y="412"/>
                      </a:lnTo>
                      <a:lnTo>
                        <a:pt x="462" y="393"/>
                      </a:lnTo>
                      <a:lnTo>
                        <a:pt x="474" y="372"/>
                      </a:lnTo>
                      <a:lnTo>
                        <a:pt x="485" y="350"/>
                      </a:lnTo>
                      <a:lnTo>
                        <a:pt x="493" y="326"/>
                      </a:lnTo>
                      <a:lnTo>
                        <a:pt x="501" y="304"/>
                      </a:lnTo>
                      <a:lnTo>
                        <a:pt x="505" y="280"/>
                      </a:lnTo>
                      <a:lnTo>
                        <a:pt x="508" y="256"/>
                      </a:lnTo>
                      <a:lnTo>
                        <a:pt x="510" y="232"/>
                      </a:lnTo>
                      <a:lnTo>
                        <a:pt x="508" y="208"/>
                      </a:lnTo>
                      <a:lnTo>
                        <a:pt x="505" y="185"/>
                      </a:lnTo>
                      <a:lnTo>
                        <a:pt x="501" y="162"/>
                      </a:lnTo>
                      <a:lnTo>
                        <a:pt x="493" y="140"/>
                      </a:lnTo>
                      <a:lnTo>
                        <a:pt x="485" y="119"/>
                      </a:lnTo>
                      <a:lnTo>
                        <a:pt x="473" y="98"/>
                      </a:lnTo>
                      <a:lnTo>
                        <a:pt x="458" y="81"/>
                      </a:lnTo>
                      <a:lnTo>
                        <a:pt x="441" y="63"/>
                      </a:lnTo>
                      <a:lnTo>
                        <a:pt x="422" y="48"/>
                      </a:lnTo>
                      <a:lnTo>
                        <a:pt x="401" y="35"/>
                      </a:lnTo>
                      <a:lnTo>
                        <a:pt x="378" y="23"/>
                      </a:lnTo>
                      <a:lnTo>
                        <a:pt x="351" y="14"/>
                      </a:lnTo>
                      <a:lnTo>
                        <a:pt x="321" y="6"/>
                      </a:lnTo>
                      <a:lnTo>
                        <a:pt x="290" y="2"/>
                      </a:lnTo>
                      <a:lnTo>
                        <a:pt x="254" y="0"/>
                      </a:lnTo>
                      <a:lnTo>
                        <a:pt x="254" y="0"/>
                      </a:lnTo>
                      <a:close/>
                    </a:path>
                  </a:pathLst>
                </a:custGeom>
                <a:solidFill>
                  <a:srgbClr val="AA77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11" name="Freeform 160">
                  <a:extLst>
                    <a:ext uri="{FF2B5EF4-FFF2-40B4-BE49-F238E27FC236}">
                      <a16:creationId xmlns:a16="http://schemas.microsoft.com/office/drawing/2014/main" id="{517F455D-C921-4772-B805-7FA0C40873B0}"/>
                    </a:ext>
                  </a:extLst>
                </p:cNvPr>
                <p:cNvSpPr>
                  <a:spLocks/>
                </p:cNvSpPr>
                <p:nvPr/>
              </p:nvSpPr>
              <p:spPr bwMode="auto">
                <a:xfrm>
                  <a:off x="8586788" y="1162050"/>
                  <a:ext cx="215900" cy="139700"/>
                </a:xfrm>
                <a:custGeom>
                  <a:avLst/>
                  <a:gdLst>
                    <a:gd name="T0" fmla="*/ 136 w 136"/>
                    <a:gd name="T1" fmla="*/ 43 h 88"/>
                    <a:gd name="T2" fmla="*/ 136 w 136"/>
                    <a:gd name="T3" fmla="*/ 43 h 88"/>
                    <a:gd name="T4" fmla="*/ 136 w 136"/>
                    <a:gd name="T5" fmla="*/ 43 h 88"/>
                    <a:gd name="T6" fmla="*/ 134 w 136"/>
                    <a:gd name="T7" fmla="*/ 54 h 88"/>
                    <a:gd name="T8" fmla="*/ 130 w 136"/>
                    <a:gd name="T9" fmla="*/ 63 h 88"/>
                    <a:gd name="T10" fmla="*/ 124 w 136"/>
                    <a:gd name="T11" fmla="*/ 70 h 88"/>
                    <a:gd name="T12" fmla="*/ 115 w 136"/>
                    <a:gd name="T13" fmla="*/ 78 h 88"/>
                    <a:gd name="T14" fmla="*/ 104 w 136"/>
                    <a:gd name="T15" fmla="*/ 82 h 88"/>
                    <a:gd name="T16" fmla="*/ 92 w 136"/>
                    <a:gd name="T17" fmla="*/ 85 h 88"/>
                    <a:gd name="T18" fmla="*/ 81 w 136"/>
                    <a:gd name="T19" fmla="*/ 87 h 88"/>
                    <a:gd name="T20" fmla="*/ 67 w 136"/>
                    <a:gd name="T21" fmla="*/ 88 h 88"/>
                    <a:gd name="T22" fmla="*/ 55 w 136"/>
                    <a:gd name="T23" fmla="*/ 87 h 88"/>
                    <a:gd name="T24" fmla="*/ 43 w 136"/>
                    <a:gd name="T25" fmla="*/ 85 h 88"/>
                    <a:gd name="T26" fmla="*/ 32 w 136"/>
                    <a:gd name="T27" fmla="*/ 82 h 88"/>
                    <a:gd name="T28" fmla="*/ 21 w 136"/>
                    <a:gd name="T29" fmla="*/ 78 h 88"/>
                    <a:gd name="T30" fmla="*/ 12 w 136"/>
                    <a:gd name="T31" fmla="*/ 70 h 88"/>
                    <a:gd name="T32" fmla="*/ 5 w 136"/>
                    <a:gd name="T33" fmla="*/ 63 h 88"/>
                    <a:gd name="T34" fmla="*/ 2 w 136"/>
                    <a:gd name="T35" fmla="*/ 54 h 88"/>
                    <a:gd name="T36" fmla="*/ 0 w 136"/>
                    <a:gd name="T37" fmla="*/ 43 h 88"/>
                    <a:gd name="T38" fmla="*/ 0 w 136"/>
                    <a:gd name="T39" fmla="*/ 43 h 88"/>
                    <a:gd name="T40" fmla="*/ 0 w 136"/>
                    <a:gd name="T41" fmla="*/ 43 h 88"/>
                    <a:gd name="T42" fmla="*/ 2 w 136"/>
                    <a:gd name="T43" fmla="*/ 33 h 88"/>
                    <a:gd name="T44" fmla="*/ 5 w 136"/>
                    <a:gd name="T45" fmla="*/ 24 h 88"/>
                    <a:gd name="T46" fmla="*/ 12 w 136"/>
                    <a:gd name="T47" fmla="*/ 17 h 88"/>
                    <a:gd name="T48" fmla="*/ 21 w 136"/>
                    <a:gd name="T49" fmla="*/ 11 h 88"/>
                    <a:gd name="T50" fmla="*/ 32 w 136"/>
                    <a:gd name="T51" fmla="*/ 6 h 88"/>
                    <a:gd name="T52" fmla="*/ 43 w 136"/>
                    <a:gd name="T53" fmla="*/ 3 h 88"/>
                    <a:gd name="T54" fmla="*/ 55 w 136"/>
                    <a:gd name="T55" fmla="*/ 0 h 88"/>
                    <a:gd name="T56" fmla="*/ 67 w 136"/>
                    <a:gd name="T57" fmla="*/ 0 h 88"/>
                    <a:gd name="T58" fmla="*/ 81 w 136"/>
                    <a:gd name="T59" fmla="*/ 0 h 88"/>
                    <a:gd name="T60" fmla="*/ 92 w 136"/>
                    <a:gd name="T61" fmla="*/ 3 h 88"/>
                    <a:gd name="T62" fmla="*/ 104 w 136"/>
                    <a:gd name="T63" fmla="*/ 6 h 88"/>
                    <a:gd name="T64" fmla="*/ 115 w 136"/>
                    <a:gd name="T65" fmla="*/ 11 h 88"/>
                    <a:gd name="T66" fmla="*/ 124 w 136"/>
                    <a:gd name="T67" fmla="*/ 17 h 88"/>
                    <a:gd name="T68" fmla="*/ 130 w 136"/>
                    <a:gd name="T69" fmla="*/ 24 h 88"/>
                    <a:gd name="T70" fmla="*/ 134 w 136"/>
                    <a:gd name="T71" fmla="*/ 33 h 88"/>
                    <a:gd name="T72" fmla="*/ 136 w 136"/>
                    <a:gd name="T73" fmla="*/ 43 h 88"/>
                    <a:gd name="T74" fmla="*/ 136 w 136"/>
                    <a:gd name="T75" fmla="*/ 4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88">
                      <a:moveTo>
                        <a:pt x="136" y="43"/>
                      </a:moveTo>
                      <a:lnTo>
                        <a:pt x="136" y="43"/>
                      </a:lnTo>
                      <a:lnTo>
                        <a:pt x="136" y="43"/>
                      </a:lnTo>
                      <a:lnTo>
                        <a:pt x="134" y="54"/>
                      </a:lnTo>
                      <a:lnTo>
                        <a:pt x="130" y="63"/>
                      </a:lnTo>
                      <a:lnTo>
                        <a:pt x="124" y="70"/>
                      </a:lnTo>
                      <a:lnTo>
                        <a:pt x="115" y="78"/>
                      </a:lnTo>
                      <a:lnTo>
                        <a:pt x="104" y="82"/>
                      </a:lnTo>
                      <a:lnTo>
                        <a:pt x="92" y="85"/>
                      </a:lnTo>
                      <a:lnTo>
                        <a:pt x="81" y="87"/>
                      </a:lnTo>
                      <a:lnTo>
                        <a:pt x="67" y="88"/>
                      </a:lnTo>
                      <a:lnTo>
                        <a:pt x="55" y="87"/>
                      </a:lnTo>
                      <a:lnTo>
                        <a:pt x="43" y="85"/>
                      </a:lnTo>
                      <a:lnTo>
                        <a:pt x="32" y="82"/>
                      </a:lnTo>
                      <a:lnTo>
                        <a:pt x="21" y="78"/>
                      </a:lnTo>
                      <a:lnTo>
                        <a:pt x="12" y="70"/>
                      </a:lnTo>
                      <a:lnTo>
                        <a:pt x="5" y="63"/>
                      </a:lnTo>
                      <a:lnTo>
                        <a:pt x="2" y="54"/>
                      </a:lnTo>
                      <a:lnTo>
                        <a:pt x="0" y="43"/>
                      </a:lnTo>
                      <a:lnTo>
                        <a:pt x="0" y="43"/>
                      </a:lnTo>
                      <a:lnTo>
                        <a:pt x="0" y="43"/>
                      </a:lnTo>
                      <a:lnTo>
                        <a:pt x="2" y="33"/>
                      </a:lnTo>
                      <a:lnTo>
                        <a:pt x="5" y="24"/>
                      </a:lnTo>
                      <a:lnTo>
                        <a:pt x="12" y="17"/>
                      </a:lnTo>
                      <a:lnTo>
                        <a:pt x="21" y="11"/>
                      </a:lnTo>
                      <a:lnTo>
                        <a:pt x="32" y="6"/>
                      </a:lnTo>
                      <a:lnTo>
                        <a:pt x="43" y="3"/>
                      </a:lnTo>
                      <a:lnTo>
                        <a:pt x="55" y="0"/>
                      </a:lnTo>
                      <a:lnTo>
                        <a:pt x="67" y="0"/>
                      </a:lnTo>
                      <a:lnTo>
                        <a:pt x="81" y="0"/>
                      </a:lnTo>
                      <a:lnTo>
                        <a:pt x="92" y="3"/>
                      </a:lnTo>
                      <a:lnTo>
                        <a:pt x="104" y="6"/>
                      </a:lnTo>
                      <a:lnTo>
                        <a:pt x="115" y="11"/>
                      </a:lnTo>
                      <a:lnTo>
                        <a:pt x="124" y="17"/>
                      </a:lnTo>
                      <a:lnTo>
                        <a:pt x="130" y="24"/>
                      </a:lnTo>
                      <a:lnTo>
                        <a:pt x="134" y="33"/>
                      </a:lnTo>
                      <a:lnTo>
                        <a:pt x="136" y="43"/>
                      </a:lnTo>
                      <a:lnTo>
                        <a:pt x="136" y="43"/>
                      </a:lnTo>
                      <a:close/>
                    </a:path>
                  </a:pathLst>
                </a:custGeom>
                <a:solidFill>
                  <a:srgbClr val="E0BA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12" name="Freeform 161">
                  <a:extLst>
                    <a:ext uri="{FF2B5EF4-FFF2-40B4-BE49-F238E27FC236}">
                      <a16:creationId xmlns:a16="http://schemas.microsoft.com/office/drawing/2014/main" id="{AB5F7FA6-8413-42C6-B3C2-72680FE55C51}"/>
                    </a:ext>
                  </a:extLst>
                </p:cNvPr>
                <p:cNvSpPr>
                  <a:spLocks/>
                </p:cNvSpPr>
                <p:nvPr/>
              </p:nvSpPr>
              <p:spPr bwMode="auto">
                <a:xfrm>
                  <a:off x="8289925" y="379413"/>
                  <a:ext cx="809625" cy="884237"/>
                </a:xfrm>
                <a:custGeom>
                  <a:avLst/>
                  <a:gdLst>
                    <a:gd name="T0" fmla="*/ 254 w 510"/>
                    <a:gd name="T1" fmla="*/ 0 h 557"/>
                    <a:gd name="T2" fmla="*/ 189 w 510"/>
                    <a:gd name="T3" fmla="*/ 6 h 557"/>
                    <a:gd name="T4" fmla="*/ 132 w 510"/>
                    <a:gd name="T5" fmla="*/ 23 h 557"/>
                    <a:gd name="T6" fmla="*/ 88 w 510"/>
                    <a:gd name="T7" fmla="*/ 52 h 557"/>
                    <a:gd name="T8" fmla="*/ 52 w 510"/>
                    <a:gd name="T9" fmla="*/ 87 h 557"/>
                    <a:gd name="T10" fmla="*/ 25 w 510"/>
                    <a:gd name="T11" fmla="*/ 129 h 557"/>
                    <a:gd name="T12" fmla="*/ 9 w 510"/>
                    <a:gd name="T13" fmla="*/ 177 h 557"/>
                    <a:gd name="T14" fmla="*/ 2 w 510"/>
                    <a:gd name="T15" fmla="*/ 227 h 557"/>
                    <a:gd name="T16" fmla="*/ 2 w 510"/>
                    <a:gd name="T17" fmla="*/ 279 h 557"/>
                    <a:gd name="T18" fmla="*/ 9 w 510"/>
                    <a:gd name="T19" fmla="*/ 331 h 557"/>
                    <a:gd name="T20" fmla="*/ 25 w 510"/>
                    <a:gd name="T21" fmla="*/ 382 h 557"/>
                    <a:gd name="T22" fmla="*/ 48 w 510"/>
                    <a:gd name="T23" fmla="*/ 428 h 557"/>
                    <a:gd name="T24" fmla="*/ 77 w 510"/>
                    <a:gd name="T25" fmla="*/ 471 h 557"/>
                    <a:gd name="T26" fmla="*/ 113 w 510"/>
                    <a:gd name="T27" fmla="*/ 507 h 557"/>
                    <a:gd name="T28" fmla="*/ 155 w 510"/>
                    <a:gd name="T29" fmla="*/ 533 h 557"/>
                    <a:gd name="T30" fmla="*/ 202 w 510"/>
                    <a:gd name="T31" fmla="*/ 551 h 557"/>
                    <a:gd name="T32" fmla="*/ 254 w 510"/>
                    <a:gd name="T33" fmla="*/ 557 h 557"/>
                    <a:gd name="T34" fmla="*/ 281 w 510"/>
                    <a:gd name="T35" fmla="*/ 556 h 557"/>
                    <a:gd name="T36" fmla="*/ 331 w 510"/>
                    <a:gd name="T37" fmla="*/ 544 h 557"/>
                    <a:gd name="T38" fmla="*/ 376 w 510"/>
                    <a:gd name="T39" fmla="*/ 522 h 557"/>
                    <a:gd name="T40" fmla="*/ 415 w 510"/>
                    <a:gd name="T41" fmla="*/ 489 h 557"/>
                    <a:gd name="T42" fmla="*/ 447 w 510"/>
                    <a:gd name="T43" fmla="*/ 450 h 557"/>
                    <a:gd name="T44" fmla="*/ 474 w 510"/>
                    <a:gd name="T45" fmla="*/ 406 h 557"/>
                    <a:gd name="T46" fmla="*/ 493 w 510"/>
                    <a:gd name="T47" fmla="*/ 357 h 557"/>
                    <a:gd name="T48" fmla="*/ 505 w 510"/>
                    <a:gd name="T49" fmla="*/ 304 h 557"/>
                    <a:gd name="T50" fmla="*/ 510 w 510"/>
                    <a:gd name="T51" fmla="*/ 252 h 557"/>
                    <a:gd name="T52" fmla="*/ 505 w 510"/>
                    <a:gd name="T53" fmla="*/ 202 h 557"/>
                    <a:gd name="T54" fmla="*/ 493 w 510"/>
                    <a:gd name="T55" fmla="*/ 153 h 557"/>
                    <a:gd name="T56" fmla="*/ 471 w 510"/>
                    <a:gd name="T57" fmla="*/ 107 h 557"/>
                    <a:gd name="T58" fmla="*/ 441 w 510"/>
                    <a:gd name="T59" fmla="*/ 68 h 557"/>
                    <a:gd name="T60" fmla="*/ 401 w 510"/>
                    <a:gd name="T61" fmla="*/ 37 h 557"/>
                    <a:gd name="T62" fmla="*/ 351 w 510"/>
                    <a:gd name="T63" fmla="*/ 13 h 557"/>
                    <a:gd name="T64" fmla="*/ 290 w 510"/>
                    <a:gd name="T65" fmla="*/ 1 h 557"/>
                    <a:gd name="T66" fmla="*/ 254 w 510"/>
                    <a:gd name="T67"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0" h="557">
                      <a:moveTo>
                        <a:pt x="254" y="0"/>
                      </a:moveTo>
                      <a:lnTo>
                        <a:pt x="254" y="0"/>
                      </a:lnTo>
                      <a:lnTo>
                        <a:pt x="220" y="1"/>
                      </a:lnTo>
                      <a:lnTo>
                        <a:pt x="189" y="6"/>
                      </a:lnTo>
                      <a:lnTo>
                        <a:pt x="159" y="13"/>
                      </a:lnTo>
                      <a:lnTo>
                        <a:pt x="132" y="23"/>
                      </a:lnTo>
                      <a:lnTo>
                        <a:pt x="109" y="37"/>
                      </a:lnTo>
                      <a:lnTo>
                        <a:pt x="88" y="52"/>
                      </a:lnTo>
                      <a:lnTo>
                        <a:pt x="68" y="68"/>
                      </a:lnTo>
                      <a:lnTo>
                        <a:pt x="52" y="87"/>
                      </a:lnTo>
                      <a:lnTo>
                        <a:pt x="37" y="107"/>
                      </a:lnTo>
                      <a:lnTo>
                        <a:pt x="25" y="129"/>
                      </a:lnTo>
                      <a:lnTo>
                        <a:pt x="16" y="153"/>
                      </a:lnTo>
                      <a:lnTo>
                        <a:pt x="9" y="177"/>
                      </a:lnTo>
                      <a:lnTo>
                        <a:pt x="4" y="202"/>
                      </a:lnTo>
                      <a:lnTo>
                        <a:pt x="2" y="227"/>
                      </a:lnTo>
                      <a:lnTo>
                        <a:pt x="0" y="252"/>
                      </a:lnTo>
                      <a:lnTo>
                        <a:pt x="2" y="279"/>
                      </a:lnTo>
                      <a:lnTo>
                        <a:pt x="4" y="304"/>
                      </a:lnTo>
                      <a:lnTo>
                        <a:pt x="9" y="331"/>
                      </a:lnTo>
                      <a:lnTo>
                        <a:pt x="16" y="357"/>
                      </a:lnTo>
                      <a:lnTo>
                        <a:pt x="25" y="382"/>
                      </a:lnTo>
                      <a:lnTo>
                        <a:pt x="36" y="406"/>
                      </a:lnTo>
                      <a:lnTo>
                        <a:pt x="48" y="428"/>
                      </a:lnTo>
                      <a:lnTo>
                        <a:pt x="62" y="450"/>
                      </a:lnTo>
                      <a:lnTo>
                        <a:pt x="77" y="471"/>
                      </a:lnTo>
                      <a:lnTo>
                        <a:pt x="95" y="489"/>
                      </a:lnTo>
                      <a:lnTo>
                        <a:pt x="113" y="507"/>
                      </a:lnTo>
                      <a:lnTo>
                        <a:pt x="134" y="522"/>
                      </a:lnTo>
                      <a:lnTo>
                        <a:pt x="155" y="533"/>
                      </a:lnTo>
                      <a:lnTo>
                        <a:pt x="178" y="544"/>
                      </a:lnTo>
                      <a:lnTo>
                        <a:pt x="202" y="551"/>
                      </a:lnTo>
                      <a:lnTo>
                        <a:pt x="227" y="556"/>
                      </a:lnTo>
                      <a:lnTo>
                        <a:pt x="254" y="557"/>
                      </a:lnTo>
                      <a:lnTo>
                        <a:pt x="254" y="557"/>
                      </a:lnTo>
                      <a:lnTo>
                        <a:pt x="281" y="556"/>
                      </a:lnTo>
                      <a:lnTo>
                        <a:pt x="308" y="551"/>
                      </a:lnTo>
                      <a:lnTo>
                        <a:pt x="331" y="544"/>
                      </a:lnTo>
                      <a:lnTo>
                        <a:pt x="354" y="533"/>
                      </a:lnTo>
                      <a:lnTo>
                        <a:pt x="376" y="522"/>
                      </a:lnTo>
                      <a:lnTo>
                        <a:pt x="395" y="507"/>
                      </a:lnTo>
                      <a:lnTo>
                        <a:pt x="415" y="489"/>
                      </a:lnTo>
                      <a:lnTo>
                        <a:pt x="431" y="471"/>
                      </a:lnTo>
                      <a:lnTo>
                        <a:pt x="447" y="450"/>
                      </a:lnTo>
                      <a:lnTo>
                        <a:pt x="461" y="428"/>
                      </a:lnTo>
                      <a:lnTo>
                        <a:pt x="474" y="406"/>
                      </a:lnTo>
                      <a:lnTo>
                        <a:pt x="485" y="382"/>
                      </a:lnTo>
                      <a:lnTo>
                        <a:pt x="493" y="357"/>
                      </a:lnTo>
                      <a:lnTo>
                        <a:pt x="499" y="331"/>
                      </a:lnTo>
                      <a:lnTo>
                        <a:pt x="505" y="304"/>
                      </a:lnTo>
                      <a:lnTo>
                        <a:pt x="508" y="279"/>
                      </a:lnTo>
                      <a:lnTo>
                        <a:pt x="510" y="252"/>
                      </a:lnTo>
                      <a:lnTo>
                        <a:pt x="508" y="227"/>
                      </a:lnTo>
                      <a:lnTo>
                        <a:pt x="505" y="202"/>
                      </a:lnTo>
                      <a:lnTo>
                        <a:pt x="501" y="177"/>
                      </a:lnTo>
                      <a:lnTo>
                        <a:pt x="493" y="153"/>
                      </a:lnTo>
                      <a:lnTo>
                        <a:pt x="483" y="129"/>
                      </a:lnTo>
                      <a:lnTo>
                        <a:pt x="471" y="107"/>
                      </a:lnTo>
                      <a:lnTo>
                        <a:pt x="458" y="87"/>
                      </a:lnTo>
                      <a:lnTo>
                        <a:pt x="441" y="68"/>
                      </a:lnTo>
                      <a:lnTo>
                        <a:pt x="422" y="52"/>
                      </a:lnTo>
                      <a:lnTo>
                        <a:pt x="401" y="37"/>
                      </a:lnTo>
                      <a:lnTo>
                        <a:pt x="378" y="23"/>
                      </a:lnTo>
                      <a:lnTo>
                        <a:pt x="351" y="13"/>
                      </a:lnTo>
                      <a:lnTo>
                        <a:pt x="321" y="6"/>
                      </a:lnTo>
                      <a:lnTo>
                        <a:pt x="290" y="1"/>
                      </a:lnTo>
                      <a:lnTo>
                        <a:pt x="254" y="0"/>
                      </a:lnTo>
                      <a:lnTo>
                        <a:pt x="254"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13" name="Freeform 162">
                  <a:extLst>
                    <a:ext uri="{FF2B5EF4-FFF2-40B4-BE49-F238E27FC236}">
                      <a16:creationId xmlns:a16="http://schemas.microsoft.com/office/drawing/2014/main" id="{1913D156-8F6C-4A8D-B567-7D9D8661EAEB}"/>
                    </a:ext>
                  </a:extLst>
                </p:cNvPr>
                <p:cNvSpPr>
                  <a:spLocks/>
                </p:cNvSpPr>
                <p:nvPr/>
              </p:nvSpPr>
              <p:spPr bwMode="auto">
                <a:xfrm>
                  <a:off x="8235950" y="768350"/>
                  <a:ext cx="125413" cy="219075"/>
                </a:xfrm>
                <a:custGeom>
                  <a:avLst/>
                  <a:gdLst>
                    <a:gd name="T0" fmla="*/ 22 w 79"/>
                    <a:gd name="T1" fmla="*/ 0 h 138"/>
                    <a:gd name="T2" fmla="*/ 22 w 79"/>
                    <a:gd name="T3" fmla="*/ 0 h 138"/>
                    <a:gd name="T4" fmla="*/ 30 w 79"/>
                    <a:gd name="T5" fmla="*/ 0 h 138"/>
                    <a:gd name="T6" fmla="*/ 37 w 79"/>
                    <a:gd name="T7" fmla="*/ 3 h 138"/>
                    <a:gd name="T8" fmla="*/ 44 w 79"/>
                    <a:gd name="T9" fmla="*/ 7 h 138"/>
                    <a:gd name="T10" fmla="*/ 52 w 79"/>
                    <a:gd name="T11" fmla="*/ 15 h 138"/>
                    <a:gd name="T12" fmla="*/ 59 w 79"/>
                    <a:gd name="T13" fmla="*/ 24 h 138"/>
                    <a:gd name="T14" fmla="*/ 65 w 79"/>
                    <a:gd name="T15" fmla="*/ 34 h 138"/>
                    <a:gd name="T16" fmla="*/ 70 w 79"/>
                    <a:gd name="T17" fmla="*/ 46 h 138"/>
                    <a:gd name="T18" fmla="*/ 74 w 79"/>
                    <a:gd name="T19" fmla="*/ 59 h 138"/>
                    <a:gd name="T20" fmla="*/ 74 w 79"/>
                    <a:gd name="T21" fmla="*/ 59 h 138"/>
                    <a:gd name="T22" fmla="*/ 77 w 79"/>
                    <a:gd name="T23" fmla="*/ 74 h 138"/>
                    <a:gd name="T24" fmla="*/ 79 w 79"/>
                    <a:gd name="T25" fmla="*/ 88 h 138"/>
                    <a:gd name="T26" fmla="*/ 79 w 79"/>
                    <a:gd name="T27" fmla="*/ 100 h 138"/>
                    <a:gd name="T28" fmla="*/ 77 w 79"/>
                    <a:gd name="T29" fmla="*/ 112 h 138"/>
                    <a:gd name="T30" fmla="*/ 74 w 79"/>
                    <a:gd name="T31" fmla="*/ 120 h 138"/>
                    <a:gd name="T32" fmla="*/ 70 w 79"/>
                    <a:gd name="T33" fmla="*/ 129 h 138"/>
                    <a:gd name="T34" fmla="*/ 64 w 79"/>
                    <a:gd name="T35" fmla="*/ 134 h 138"/>
                    <a:gd name="T36" fmla="*/ 56 w 79"/>
                    <a:gd name="T37" fmla="*/ 138 h 138"/>
                    <a:gd name="T38" fmla="*/ 56 w 79"/>
                    <a:gd name="T39" fmla="*/ 138 h 138"/>
                    <a:gd name="T40" fmla="*/ 49 w 79"/>
                    <a:gd name="T41" fmla="*/ 138 h 138"/>
                    <a:gd name="T42" fmla="*/ 41 w 79"/>
                    <a:gd name="T43" fmla="*/ 135 h 138"/>
                    <a:gd name="T44" fmla="*/ 34 w 79"/>
                    <a:gd name="T45" fmla="*/ 131 h 138"/>
                    <a:gd name="T46" fmla="*/ 27 w 79"/>
                    <a:gd name="T47" fmla="*/ 123 h 138"/>
                    <a:gd name="T48" fmla="*/ 21 w 79"/>
                    <a:gd name="T49" fmla="*/ 114 h 138"/>
                    <a:gd name="T50" fmla="*/ 13 w 79"/>
                    <a:gd name="T51" fmla="*/ 104 h 138"/>
                    <a:gd name="T52" fmla="*/ 9 w 79"/>
                    <a:gd name="T53" fmla="*/ 92 h 138"/>
                    <a:gd name="T54" fmla="*/ 4 w 79"/>
                    <a:gd name="T55" fmla="*/ 77 h 138"/>
                    <a:gd name="T56" fmla="*/ 4 w 79"/>
                    <a:gd name="T57" fmla="*/ 77 h 138"/>
                    <a:gd name="T58" fmla="*/ 1 w 79"/>
                    <a:gd name="T59" fmla="*/ 64 h 138"/>
                    <a:gd name="T60" fmla="*/ 0 w 79"/>
                    <a:gd name="T61" fmla="*/ 51 h 138"/>
                    <a:gd name="T62" fmla="*/ 0 w 79"/>
                    <a:gd name="T63" fmla="*/ 39 h 138"/>
                    <a:gd name="T64" fmla="*/ 3 w 79"/>
                    <a:gd name="T65" fmla="*/ 27 h 138"/>
                    <a:gd name="T66" fmla="*/ 6 w 79"/>
                    <a:gd name="T67" fmla="*/ 18 h 138"/>
                    <a:gd name="T68" fmla="*/ 10 w 79"/>
                    <a:gd name="T69" fmla="*/ 9 h 138"/>
                    <a:gd name="T70" fmla="*/ 15 w 79"/>
                    <a:gd name="T71" fmla="*/ 3 h 138"/>
                    <a:gd name="T72" fmla="*/ 22 w 79"/>
                    <a:gd name="T73" fmla="*/ 0 h 138"/>
                    <a:gd name="T74" fmla="*/ 22 w 79"/>
                    <a:gd name="T7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 h="138">
                      <a:moveTo>
                        <a:pt x="22" y="0"/>
                      </a:moveTo>
                      <a:lnTo>
                        <a:pt x="22" y="0"/>
                      </a:lnTo>
                      <a:lnTo>
                        <a:pt x="30" y="0"/>
                      </a:lnTo>
                      <a:lnTo>
                        <a:pt x="37" y="3"/>
                      </a:lnTo>
                      <a:lnTo>
                        <a:pt x="44" y="7"/>
                      </a:lnTo>
                      <a:lnTo>
                        <a:pt x="52" y="15"/>
                      </a:lnTo>
                      <a:lnTo>
                        <a:pt x="59" y="24"/>
                      </a:lnTo>
                      <a:lnTo>
                        <a:pt x="65" y="34"/>
                      </a:lnTo>
                      <a:lnTo>
                        <a:pt x="70" y="46"/>
                      </a:lnTo>
                      <a:lnTo>
                        <a:pt x="74" y="59"/>
                      </a:lnTo>
                      <a:lnTo>
                        <a:pt x="74" y="59"/>
                      </a:lnTo>
                      <a:lnTo>
                        <a:pt x="77" y="74"/>
                      </a:lnTo>
                      <a:lnTo>
                        <a:pt x="79" y="88"/>
                      </a:lnTo>
                      <a:lnTo>
                        <a:pt x="79" y="100"/>
                      </a:lnTo>
                      <a:lnTo>
                        <a:pt x="77" y="112"/>
                      </a:lnTo>
                      <a:lnTo>
                        <a:pt x="74" y="120"/>
                      </a:lnTo>
                      <a:lnTo>
                        <a:pt x="70" y="129"/>
                      </a:lnTo>
                      <a:lnTo>
                        <a:pt x="64" y="134"/>
                      </a:lnTo>
                      <a:lnTo>
                        <a:pt x="56" y="138"/>
                      </a:lnTo>
                      <a:lnTo>
                        <a:pt x="56" y="138"/>
                      </a:lnTo>
                      <a:lnTo>
                        <a:pt x="49" y="138"/>
                      </a:lnTo>
                      <a:lnTo>
                        <a:pt x="41" y="135"/>
                      </a:lnTo>
                      <a:lnTo>
                        <a:pt x="34" y="131"/>
                      </a:lnTo>
                      <a:lnTo>
                        <a:pt x="27" y="123"/>
                      </a:lnTo>
                      <a:lnTo>
                        <a:pt x="21" y="114"/>
                      </a:lnTo>
                      <a:lnTo>
                        <a:pt x="13" y="104"/>
                      </a:lnTo>
                      <a:lnTo>
                        <a:pt x="9" y="92"/>
                      </a:lnTo>
                      <a:lnTo>
                        <a:pt x="4" y="77"/>
                      </a:lnTo>
                      <a:lnTo>
                        <a:pt x="4" y="77"/>
                      </a:lnTo>
                      <a:lnTo>
                        <a:pt x="1" y="64"/>
                      </a:lnTo>
                      <a:lnTo>
                        <a:pt x="0" y="51"/>
                      </a:lnTo>
                      <a:lnTo>
                        <a:pt x="0" y="39"/>
                      </a:lnTo>
                      <a:lnTo>
                        <a:pt x="3" y="27"/>
                      </a:lnTo>
                      <a:lnTo>
                        <a:pt x="6" y="18"/>
                      </a:lnTo>
                      <a:lnTo>
                        <a:pt x="10" y="9"/>
                      </a:lnTo>
                      <a:lnTo>
                        <a:pt x="15" y="3"/>
                      </a:lnTo>
                      <a:lnTo>
                        <a:pt x="22" y="0"/>
                      </a:lnTo>
                      <a:lnTo>
                        <a:pt x="22"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14" name="Freeform 163">
                  <a:extLst>
                    <a:ext uri="{FF2B5EF4-FFF2-40B4-BE49-F238E27FC236}">
                      <a16:creationId xmlns:a16="http://schemas.microsoft.com/office/drawing/2014/main" id="{5EB01B9B-72FC-4BC5-8C33-C0B14154D46C}"/>
                    </a:ext>
                  </a:extLst>
                </p:cNvPr>
                <p:cNvSpPr>
                  <a:spLocks/>
                </p:cNvSpPr>
                <p:nvPr/>
              </p:nvSpPr>
              <p:spPr bwMode="auto">
                <a:xfrm>
                  <a:off x="9028113" y="768350"/>
                  <a:ext cx="125413" cy="219075"/>
                </a:xfrm>
                <a:custGeom>
                  <a:avLst/>
                  <a:gdLst>
                    <a:gd name="T0" fmla="*/ 57 w 79"/>
                    <a:gd name="T1" fmla="*/ 0 h 138"/>
                    <a:gd name="T2" fmla="*/ 57 w 79"/>
                    <a:gd name="T3" fmla="*/ 0 h 138"/>
                    <a:gd name="T4" fmla="*/ 49 w 79"/>
                    <a:gd name="T5" fmla="*/ 0 h 138"/>
                    <a:gd name="T6" fmla="*/ 42 w 79"/>
                    <a:gd name="T7" fmla="*/ 3 h 138"/>
                    <a:gd name="T8" fmla="*/ 34 w 79"/>
                    <a:gd name="T9" fmla="*/ 7 h 138"/>
                    <a:gd name="T10" fmla="*/ 27 w 79"/>
                    <a:gd name="T11" fmla="*/ 15 h 138"/>
                    <a:gd name="T12" fmla="*/ 20 w 79"/>
                    <a:gd name="T13" fmla="*/ 24 h 138"/>
                    <a:gd name="T14" fmla="*/ 14 w 79"/>
                    <a:gd name="T15" fmla="*/ 34 h 138"/>
                    <a:gd name="T16" fmla="*/ 8 w 79"/>
                    <a:gd name="T17" fmla="*/ 46 h 138"/>
                    <a:gd name="T18" fmla="*/ 5 w 79"/>
                    <a:gd name="T19" fmla="*/ 59 h 138"/>
                    <a:gd name="T20" fmla="*/ 5 w 79"/>
                    <a:gd name="T21" fmla="*/ 59 h 138"/>
                    <a:gd name="T22" fmla="*/ 2 w 79"/>
                    <a:gd name="T23" fmla="*/ 74 h 138"/>
                    <a:gd name="T24" fmla="*/ 0 w 79"/>
                    <a:gd name="T25" fmla="*/ 88 h 138"/>
                    <a:gd name="T26" fmla="*/ 0 w 79"/>
                    <a:gd name="T27" fmla="*/ 100 h 138"/>
                    <a:gd name="T28" fmla="*/ 2 w 79"/>
                    <a:gd name="T29" fmla="*/ 112 h 138"/>
                    <a:gd name="T30" fmla="*/ 5 w 79"/>
                    <a:gd name="T31" fmla="*/ 120 h 138"/>
                    <a:gd name="T32" fmla="*/ 9 w 79"/>
                    <a:gd name="T33" fmla="*/ 129 h 138"/>
                    <a:gd name="T34" fmla="*/ 15 w 79"/>
                    <a:gd name="T35" fmla="*/ 134 h 138"/>
                    <a:gd name="T36" fmla="*/ 21 w 79"/>
                    <a:gd name="T37" fmla="*/ 138 h 138"/>
                    <a:gd name="T38" fmla="*/ 21 w 79"/>
                    <a:gd name="T39" fmla="*/ 138 h 138"/>
                    <a:gd name="T40" fmla="*/ 28 w 79"/>
                    <a:gd name="T41" fmla="*/ 138 h 138"/>
                    <a:gd name="T42" fmla="*/ 37 w 79"/>
                    <a:gd name="T43" fmla="*/ 135 h 138"/>
                    <a:gd name="T44" fmla="*/ 45 w 79"/>
                    <a:gd name="T45" fmla="*/ 131 h 138"/>
                    <a:gd name="T46" fmla="*/ 52 w 79"/>
                    <a:gd name="T47" fmla="*/ 123 h 138"/>
                    <a:gd name="T48" fmla="*/ 58 w 79"/>
                    <a:gd name="T49" fmla="*/ 114 h 138"/>
                    <a:gd name="T50" fmla="*/ 64 w 79"/>
                    <a:gd name="T51" fmla="*/ 104 h 138"/>
                    <a:gd name="T52" fmla="*/ 70 w 79"/>
                    <a:gd name="T53" fmla="*/ 92 h 138"/>
                    <a:gd name="T54" fmla="*/ 75 w 79"/>
                    <a:gd name="T55" fmla="*/ 77 h 138"/>
                    <a:gd name="T56" fmla="*/ 75 w 79"/>
                    <a:gd name="T57" fmla="*/ 77 h 138"/>
                    <a:gd name="T58" fmla="*/ 78 w 79"/>
                    <a:gd name="T59" fmla="*/ 64 h 138"/>
                    <a:gd name="T60" fmla="*/ 79 w 79"/>
                    <a:gd name="T61" fmla="*/ 51 h 138"/>
                    <a:gd name="T62" fmla="*/ 78 w 79"/>
                    <a:gd name="T63" fmla="*/ 39 h 138"/>
                    <a:gd name="T64" fmla="*/ 76 w 79"/>
                    <a:gd name="T65" fmla="*/ 27 h 138"/>
                    <a:gd name="T66" fmla="*/ 73 w 79"/>
                    <a:gd name="T67" fmla="*/ 18 h 138"/>
                    <a:gd name="T68" fmla="*/ 69 w 79"/>
                    <a:gd name="T69" fmla="*/ 9 h 138"/>
                    <a:gd name="T70" fmla="*/ 64 w 79"/>
                    <a:gd name="T71" fmla="*/ 3 h 138"/>
                    <a:gd name="T72" fmla="*/ 57 w 79"/>
                    <a:gd name="T73" fmla="*/ 0 h 138"/>
                    <a:gd name="T74" fmla="*/ 57 w 79"/>
                    <a:gd name="T7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 h="138">
                      <a:moveTo>
                        <a:pt x="57" y="0"/>
                      </a:moveTo>
                      <a:lnTo>
                        <a:pt x="57" y="0"/>
                      </a:lnTo>
                      <a:lnTo>
                        <a:pt x="49" y="0"/>
                      </a:lnTo>
                      <a:lnTo>
                        <a:pt x="42" y="3"/>
                      </a:lnTo>
                      <a:lnTo>
                        <a:pt x="34" y="7"/>
                      </a:lnTo>
                      <a:lnTo>
                        <a:pt x="27" y="15"/>
                      </a:lnTo>
                      <a:lnTo>
                        <a:pt x="20" y="24"/>
                      </a:lnTo>
                      <a:lnTo>
                        <a:pt x="14" y="34"/>
                      </a:lnTo>
                      <a:lnTo>
                        <a:pt x="8" y="46"/>
                      </a:lnTo>
                      <a:lnTo>
                        <a:pt x="5" y="59"/>
                      </a:lnTo>
                      <a:lnTo>
                        <a:pt x="5" y="59"/>
                      </a:lnTo>
                      <a:lnTo>
                        <a:pt x="2" y="74"/>
                      </a:lnTo>
                      <a:lnTo>
                        <a:pt x="0" y="88"/>
                      </a:lnTo>
                      <a:lnTo>
                        <a:pt x="0" y="100"/>
                      </a:lnTo>
                      <a:lnTo>
                        <a:pt x="2" y="112"/>
                      </a:lnTo>
                      <a:lnTo>
                        <a:pt x="5" y="120"/>
                      </a:lnTo>
                      <a:lnTo>
                        <a:pt x="9" y="129"/>
                      </a:lnTo>
                      <a:lnTo>
                        <a:pt x="15" y="134"/>
                      </a:lnTo>
                      <a:lnTo>
                        <a:pt x="21" y="138"/>
                      </a:lnTo>
                      <a:lnTo>
                        <a:pt x="21" y="138"/>
                      </a:lnTo>
                      <a:lnTo>
                        <a:pt x="28" y="138"/>
                      </a:lnTo>
                      <a:lnTo>
                        <a:pt x="37" y="135"/>
                      </a:lnTo>
                      <a:lnTo>
                        <a:pt x="45" y="131"/>
                      </a:lnTo>
                      <a:lnTo>
                        <a:pt x="52" y="123"/>
                      </a:lnTo>
                      <a:lnTo>
                        <a:pt x="58" y="114"/>
                      </a:lnTo>
                      <a:lnTo>
                        <a:pt x="64" y="104"/>
                      </a:lnTo>
                      <a:lnTo>
                        <a:pt x="70" y="92"/>
                      </a:lnTo>
                      <a:lnTo>
                        <a:pt x="75" y="77"/>
                      </a:lnTo>
                      <a:lnTo>
                        <a:pt x="75" y="77"/>
                      </a:lnTo>
                      <a:lnTo>
                        <a:pt x="78" y="64"/>
                      </a:lnTo>
                      <a:lnTo>
                        <a:pt x="79" y="51"/>
                      </a:lnTo>
                      <a:lnTo>
                        <a:pt x="78" y="39"/>
                      </a:lnTo>
                      <a:lnTo>
                        <a:pt x="76" y="27"/>
                      </a:lnTo>
                      <a:lnTo>
                        <a:pt x="73" y="18"/>
                      </a:lnTo>
                      <a:lnTo>
                        <a:pt x="69" y="9"/>
                      </a:lnTo>
                      <a:lnTo>
                        <a:pt x="64" y="3"/>
                      </a:lnTo>
                      <a:lnTo>
                        <a:pt x="57" y="0"/>
                      </a:lnTo>
                      <a:lnTo>
                        <a:pt x="57" y="0"/>
                      </a:lnTo>
                      <a:close/>
                    </a:path>
                  </a:pathLst>
                </a:custGeom>
                <a:solidFill>
                  <a:srgbClr val="FCDA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15" name="Freeform 164">
                  <a:extLst>
                    <a:ext uri="{FF2B5EF4-FFF2-40B4-BE49-F238E27FC236}">
                      <a16:creationId xmlns:a16="http://schemas.microsoft.com/office/drawing/2014/main" id="{8DEB1EEF-03E3-4808-86F6-C06A22AF3944}"/>
                    </a:ext>
                  </a:extLst>
                </p:cNvPr>
                <p:cNvSpPr>
                  <a:spLocks/>
                </p:cNvSpPr>
                <p:nvPr/>
              </p:nvSpPr>
              <p:spPr bwMode="auto">
                <a:xfrm>
                  <a:off x="8793163" y="798513"/>
                  <a:ext cx="55563" cy="109537"/>
                </a:xfrm>
                <a:custGeom>
                  <a:avLst/>
                  <a:gdLst>
                    <a:gd name="T0" fmla="*/ 17 w 35"/>
                    <a:gd name="T1" fmla="*/ 69 h 69"/>
                    <a:gd name="T2" fmla="*/ 17 w 35"/>
                    <a:gd name="T3" fmla="*/ 69 h 69"/>
                    <a:gd name="T4" fmla="*/ 20 w 35"/>
                    <a:gd name="T5" fmla="*/ 67 h 69"/>
                    <a:gd name="T6" fmla="*/ 25 w 35"/>
                    <a:gd name="T7" fmla="*/ 66 h 69"/>
                    <a:gd name="T8" fmla="*/ 28 w 35"/>
                    <a:gd name="T9" fmla="*/ 63 h 69"/>
                    <a:gd name="T10" fmla="*/ 31 w 35"/>
                    <a:gd name="T11" fmla="*/ 58 h 69"/>
                    <a:gd name="T12" fmla="*/ 34 w 35"/>
                    <a:gd name="T13" fmla="*/ 48 h 69"/>
                    <a:gd name="T14" fmla="*/ 35 w 35"/>
                    <a:gd name="T15" fmla="*/ 35 h 69"/>
                    <a:gd name="T16" fmla="*/ 35 w 35"/>
                    <a:gd name="T17" fmla="*/ 35 h 69"/>
                    <a:gd name="T18" fmla="*/ 34 w 35"/>
                    <a:gd name="T19" fmla="*/ 21 h 69"/>
                    <a:gd name="T20" fmla="*/ 31 w 35"/>
                    <a:gd name="T21" fmla="*/ 11 h 69"/>
                    <a:gd name="T22" fmla="*/ 28 w 35"/>
                    <a:gd name="T23" fmla="*/ 6 h 69"/>
                    <a:gd name="T24" fmla="*/ 25 w 35"/>
                    <a:gd name="T25" fmla="*/ 3 h 69"/>
                    <a:gd name="T26" fmla="*/ 20 w 35"/>
                    <a:gd name="T27" fmla="*/ 2 h 69"/>
                    <a:gd name="T28" fmla="*/ 17 w 35"/>
                    <a:gd name="T29" fmla="*/ 0 h 69"/>
                    <a:gd name="T30" fmla="*/ 17 w 35"/>
                    <a:gd name="T31" fmla="*/ 0 h 69"/>
                    <a:gd name="T32" fmla="*/ 13 w 35"/>
                    <a:gd name="T33" fmla="*/ 2 h 69"/>
                    <a:gd name="T34" fmla="*/ 10 w 35"/>
                    <a:gd name="T35" fmla="*/ 3 h 69"/>
                    <a:gd name="T36" fmla="*/ 7 w 35"/>
                    <a:gd name="T37" fmla="*/ 6 h 69"/>
                    <a:gd name="T38" fmla="*/ 4 w 35"/>
                    <a:gd name="T39" fmla="*/ 11 h 69"/>
                    <a:gd name="T40" fmla="*/ 1 w 35"/>
                    <a:gd name="T41" fmla="*/ 21 h 69"/>
                    <a:gd name="T42" fmla="*/ 0 w 35"/>
                    <a:gd name="T43" fmla="*/ 35 h 69"/>
                    <a:gd name="T44" fmla="*/ 0 w 35"/>
                    <a:gd name="T45" fmla="*/ 35 h 69"/>
                    <a:gd name="T46" fmla="*/ 1 w 35"/>
                    <a:gd name="T47" fmla="*/ 48 h 69"/>
                    <a:gd name="T48" fmla="*/ 4 w 35"/>
                    <a:gd name="T49" fmla="*/ 58 h 69"/>
                    <a:gd name="T50" fmla="*/ 7 w 35"/>
                    <a:gd name="T51" fmla="*/ 63 h 69"/>
                    <a:gd name="T52" fmla="*/ 10 w 35"/>
                    <a:gd name="T53" fmla="*/ 66 h 69"/>
                    <a:gd name="T54" fmla="*/ 13 w 35"/>
                    <a:gd name="T55" fmla="*/ 67 h 69"/>
                    <a:gd name="T56" fmla="*/ 17 w 35"/>
                    <a:gd name="T57" fmla="*/ 69 h 69"/>
                    <a:gd name="T58" fmla="*/ 17 w 35"/>
                    <a:gd name="T5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69">
                      <a:moveTo>
                        <a:pt x="17" y="69"/>
                      </a:moveTo>
                      <a:lnTo>
                        <a:pt x="17" y="69"/>
                      </a:lnTo>
                      <a:lnTo>
                        <a:pt x="20" y="67"/>
                      </a:lnTo>
                      <a:lnTo>
                        <a:pt x="25" y="66"/>
                      </a:lnTo>
                      <a:lnTo>
                        <a:pt x="28" y="63"/>
                      </a:lnTo>
                      <a:lnTo>
                        <a:pt x="31" y="58"/>
                      </a:lnTo>
                      <a:lnTo>
                        <a:pt x="34" y="48"/>
                      </a:lnTo>
                      <a:lnTo>
                        <a:pt x="35" y="35"/>
                      </a:lnTo>
                      <a:lnTo>
                        <a:pt x="35" y="35"/>
                      </a:lnTo>
                      <a:lnTo>
                        <a:pt x="34" y="21"/>
                      </a:lnTo>
                      <a:lnTo>
                        <a:pt x="31" y="11"/>
                      </a:lnTo>
                      <a:lnTo>
                        <a:pt x="28" y="6"/>
                      </a:lnTo>
                      <a:lnTo>
                        <a:pt x="25" y="3"/>
                      </a:lnTo>
                      <a:lnTo>
                        <a:pt x="20" y="2"/>
                      </a:lnTo>
                      <a:lnTo>
                        <a:pt x="17" y="0"/>
                      </a:lnTo>
                      <a:lnTo>
                        <a:pt x="17" y="0"/>
                      </a:lnTo>
                      <a:lnTo>
                        <a:pt x="13" y="2"/>
                      </a:lnTo>
                      <a:lnTo>
                        <a:pt x="10" y="3"/>
                      </a:lnTo>
                      <a:lnTo>
                        <a:pt x="7" y="6"/>
                      </a:lnTo>
                      <a:lnTo>
                        <a:pt x="4" y="11"/>
                      </a:lnTo>
                      <a:lnTo>
                        <a:pt x="1" y="21"/>
                      </a:lnTo>
                      <a:lnTo>
                        <a:pt x="0" y="35"/>
                      </a:lnTo>
                      <a:lnTo>
                        <a:pt x="0" y="35"/>
                      </a:lnTo>
                      <a:lnTo>
                        <a:pt x="1" y="48"/>
                      </a:lnTo>
                      <a:lnTo>
                        <a:pt x="4" y="58"/>
                      </a:lnTo>
                      <a:lnTo>
                        <a:pt x="7" y="63"/>
                      </a:lnTo>
                      <a:lnTo>
                        <a:pt x="10" y="66"/>
                      </a:lnTo>
                      <a:lnTo>
                        <a:pt x="13" y="67"/>
                      </a:lnTo>
                      <a:lnTo>
                        <a:pt x="17" y="69"/>
                      </a:lnTo>
                      <a:lnTo>
                        <a:pt x="17" y="69"/>
                      </a:lnTo>
                      <a:close/>
                    </a:path>
                  </a:pathLst>
                </a:custGeom>
                <a:solidFill>
                  <a:srgbClr val="42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16" name="Freeform 165">
                  <a:extLst>
                    <a:ext uri="{FF2B5EF4-FFF2-40B4-BE49-F238E27FC236}">
                      <a16:creationId xmlns:a16="http://schemas.microsoft.com/office/drawing/2014/main" id="{2026F5D5-4615-4B4D-BA42-A31895DD1F7C}"/>
                    </a:ext>
                  </a:extLst>
                </p:cNvPr>
                <p:cNvSpPr>
                  <a:spLocks/>
                </p:cNvSpPr>
                <p:nvPr/>
              </p:nvSpPr>
              <p:spPr bwMode="auto">
                <a:xfrm>
                  <a:off x="8537575" y="798513"/>
                  <a:ext cx="58738" cy="109537"/>
                </a:xfrm>
                <a:custGeom>
                  <a:avLst/>
                  <a:gdLst>
                    <a:gd name="T0" fmla="*/ 19 w 37"/>
                    <a:gd name="T1" fmla="*/ 69 h 69"/>
                    <a:gd name="T2" fmla="*/ 19 w 37"/>
                    <a:gd name="T3" fmla="*/ 69 h 69"/>
                    <a:gd name="T4" fmla="*/ 22 w 37"/>
                    <a:gd name="T5" fmla="*/ 67 h 69"/>
                    <a:gd name="T6" fmla="*/ 27 w 37"/>
                    <a:gd name="T7" fmla="*/ 66 h 69"/>
                    <a:gd name="T8" fmla="*/ 30 w 37"/>
                    <a:gd name="T9" fmla="*/ 63 h 69"/>
                    <a:gd name="T10" fmla="*/ 33 w 37"/>
                    <a:gd name="T11" fmla="*/ 58 h 69"/>
                    <a:gd name="T12" fmla="*/ 36 w 37"/>
                    <a:gd name="T13" fmla="*/ 48 h 69"/>
                    <a:gd name="T14" fmla="*/ 37 w 37"/>
                    <a:gd name="T15" fmla="*/ 35 h 69"/>
                    <a:gd name="T16" fmla="*/ 37 w 37"/>
                    <a:gd name="T17" fmla="*/ 35 h 69"/>
                    <a:gd name="T18" fmla="*/ 36 w 37"/>
                    <a:gd name="T19" fmla="*/ 21 h 69"/>
                    <a:gd name="T20" fmla="*/ 33 w 37"/>
                    <a:gd name="T21" fmla="*/ 11 h 69"/>
                    <a:gd name="T22" fmla="*/ 30 w 37"/>
                    <a:gd name="T23" fmla="*/ 6 h 69"/>
                    <a:gd name="T24" fmla="*/ 27 w 37"/>
                    <a:gd name="T25" fmla="*/ 3 h 69"/>
                    <a:gd name="T26" fmla="*/ 22 w 37"/>
                    <a:gd name="T27" fmla="*/ 2 h 69"/>
                    <a:gd name="T28" fmla="*/ 19 w 37"/>
                    <a:gd name="T29" fmla="*/ 0 h 69"/>
                    <a:gd name="T30" fmla="*/ 19 w 37"/>
                    <a:gd name="T31" fmla="*/ 0 h 69"/>
                    <a:gd name="T32" fmla="*/ 15 w 37"/>
                    <a:gd name="T33" fmla="*/ 2 h 69"/>
                    <a:gd name="T34" fmla="*/ 12 w 37"/>
                    <a:gd name="T35" fmla="*/ 3 h 69"/>
                    <a:gd name="T36" fmla="*/ 9 w 37"/>
                    <a:gd name="T37" fmla="*/ 6 h 69"/>
                    <a:gd name="T38" fmla="*/ 6 w 37"/>
                    <a:gd name="T39" fmla="*/ 11 h 69"/>
                    <a:gd name="T40" fmla="*/ 2 w 37"/>
                    <a:gd name="T41" fmla="*/ 21 h 69"/>
                    <a:gd name="T42" fmla="*/ 0 w 37"/>
                    <a:gd name="T43" fmla="*/ 35 h 69"/>
                    <a:gd name="T44" fmla="*/ 0 w 37"/>
                    <a:gd name="T45" fmla="*/ 35 h 69"/>
                    <a:gd name="T46" fmla="*/ 2 w 37"/>
                    <a:gd name="T47" fmla="*/ 48 h 69"/>
                    <a:gd name="T48" fmla="*/ 6 w 37"/>
                    <a:gd name="T49" fmla="*/ 58 h 69"/>
                    <a:gd name="T50" fmla="*/ 9 w 37"/>
                    <a:gd name="T51" fmla="*/ 63 h 69"/>
                    <a:gd name="T52" fmla="*/ 12 w 37"/>
                    <a:gd name="T53" fmla="*/ 66 h 69"/>
                    <a:gd name="T54" fmla="*/ 15 w 37"/>
                    <a:gd name="T55" fmla="*/ 67 h 69"/>
                    <a:gd name="T56" fmla="*/ 19 w 37"/>
                    <a:gd name="T57" fmla="*/ 69 h 69"/>
                    <a:gd name="T58" fmla="*/ 19 w 37"/>
                    <a:gd name="T5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9">
                      <a:moveTo>
                        <a:pt x="19" y="69"/>
                      </a:moveTo>
                      <a:lnTo>
                        <a:pt x="19" y="69"/>
                      </a:lnTo>
                      <a:lnTo>
                        <a:pt x="22" y="67"/>
                      </a:lnTo>
                      <a:lnTo>
                        <a:pt x="27" y="66"/>
                      </a:lnTo>
                      <a:lnTo>
                        <a:pt x="30" y="63"/>
                      </a:lnTo>
                      <a:lnTo>
                        <a:pt x="33" y="58"/>
                      </a:lnTo>
                      <a:lnTo>
                        <a:pt x="36" y="48"/>
                      </a:lnTo>
                      <a:lnTo>
                        <a:pt x="37" y="35"/>
                      </a:lnTo>
                      <a:lnTo>
                        <a:pt x="37" y="35"/>
                      </a:lnTo>
                      <a:lnTo>
                        <a:pt x="36" y="21"/>
                      </a:lnTo>
                      <a:lnTo>
                        <a:pt x="33" y="11"/>
                      </a:lnTo>
                      <a:lnTo>
                        <a:pt x="30" y="6"/>
                      </a:lnTo>
                      <a:lnTo>
                        <a:pt x="27" y="3"/>
                      </a:lnTo>
                      <a:lnTo>
                        <a:pt x="22" y="2"/>
                      </a:lnTo>
                      <a:lnTo>
                        <a:pt x="19" y="0"/>
                      </a:lnTo>
                      <a:lnTo>
                        <a:pt x="19" y="0"/>
                      </a:lnTo>
                      <a:lnTo>
                        <a:pt x="15" y="2"/>
                      </a:lnTo>
                      <a:lnTo>
                        <a:pt x="12" y="3"/>
                      </a:lnTo>
                      <a:lnTo>
                        <a:pt x="9" y="6"/>
                      </a:lnTo>
                      <a:lnTo>
                        <a:pt x="6" y="11"/>
                      </a:lnTo>
                      <a:lnTo>
                        <a:pt x="2" y="21"/>
                      </a:lnTo>
                      <a:lnTo>
                        <a:pt x="0" y="35"/>
                      </a:lnTo>
                      <a:lnTo>
                        <a:pt x="0" y="35"/>
                      </a:lnTo>
                      <a:lnTo>
                        <a:pt x="2" y="48"/>
                      </a:lnTo>
                      <a:lnTo>
                        <a:pt x="6" y="58"/>
                      </a:lnTo>
                      <a:lnTo>
                        <a:pt x="9" y="63"/>
                      </a:lnTo>
                      <a:lnTo>
                        <a:pt x="12" y="66"/>
                      </a:lnTo>
                      <a:lnTo>
                        <a:pt x="15" y="67"/>
                      </a:lnTo>
                      <a:lnTo>
                        <a:pt x="19" y="69"/>
                      </a:lnTo>
                      <a:lnTo>
                        <a:pt x="19" y="69"/>
                      </a:lnTo>
                      <a:close/>
                    </a:path>
                  </a:pathLst>
                </a:custGeom>
                <a:solidFill>
                  <a:srgbClr val="42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17" name="Freeform 166">
                  <a:extLst>
                    <a:ext uri="{FF2B5EF4-FFF2-40B4-BE49-F238E27FC236}">
                      <a16:creationId xmlns:a16="http://schemas.microsoft.com/office/drawing/2014/main" id="{D2CD4DE8-3DCE-4D34-851D-4BAA28E76215}"/>
                    </a:ext>
                  </a:extLst>
                </p:cNvPr>
                <p:cNvSpPr>
                  <a:spLocks/>
                </p:cNvSpPr>
                <p:nvPr/>
              </p:nvSpPr>
              <p:spPr bwMode="auto">
                <a:xfrm>
                  <a:off x="8634413" y="968375"/>
                  <a:ext cx="120650" cy="42862"/>
                </a:xfrm>
                <a:custGeom>
                  <a:avLst/>
                  <a:gdLst>
                    <a:gd name="T0" fmla="*/ 76 w 76"/>
                    <a:gd name="T1" fmla="*/ 0 h 27"/>
                    <a:gd name="T2" fmla="*/ 76 w 76"/>
                    <a:gd name="T3" fmla="*/ 0 h 27"/>
                    <a:gd name="T4" fmla="*/ 73 w 76"/>
                    <a:gd name="T5" fmla="*/ 6 h 27"/>
                    <a:gd name="T6" fmla="*/ 68 w 76"/>
                    <a:gd name="T7" fmla="*/ 12 h 27"/>
                    <a:gd name="T8" fmla="*/ 64 w 76"/>
                    <a:gd name="T9" fmla="*/ 17 h 27"/>
                    <a:gd name="T10" fmla="*/ 59 w 76"/>
                    <a:gd name="T11" fmla="*/ 20 h 27"/>
                    <a:gd name="T12" fmla="*/ 55 w 76"/>
                    <a:gd name="T13" fmla="*/ 23 h 27"/>
                    <a:gd name="T14" fmla="*/ 49 w 76"/>
                    <a:gd name="T15" fmla="*/ 26 h 27"/>
                    <a:gd name="T16" fmla="*/ 37 w 76"/>
                    <a:gd name="T17" fmla="*/ 27 h 27"/>
                    <a:gd name="T18" fmla="*/ 27 w 76"/>
                    <a:gd name="T19" fmla="*/ 26 h 27"/>
                    <a:gd name="T20" fmla="*/ 21 w 76"/>
                    <a:gd name="T21" fmla="*/ 23 h 27"/>
                    <a:gd name="T22" fmla="*/ 16 w 76"/>
                    <a:gd name="T23" fmla="*/ 20 h 27"/>
                    <a:gd name="T24" fmla="*/ 12 w 76"/>
                    <a:gd name="T25" fmla="*/ 17 h 27"/>
                    <a:gd name="T26" fmla="*/ 7 w 76"/>
                    <a:gd name="T27" fmla="*/ 12 h 27"/>
                    <a:gd name="T28" fmla="*/ 3 w 76"/>
                    <a:gd name="T29" fmla="*/ 6 h 27"/>
                    <a:gd name="T30" fmla="*/ 0 w 76"/>
                    <a:gd name="T31" fmla="*/ 0 h 27"/>
                    <a:gd name="T32" fmla="*/ 0 w 76"/>
                    <a:gd name="T33" fmla="*/ 0 h 27"/>
                    <a:gd name="T34" fmla="*/ 9 w 76"/>
                    <a:gd name="T35" fmla="*/ 6 h 27"/>
                    <a:gd name="T36" fmla="*/ 18 w 76"/>
                    <a:gd name="T37" fmla="*/ 11 h 27"/>
                    <a:gd name="T38" fmla="*/ 27 w 76"/>
                    <a:gd name="T39" fmla="*/ 14 h 27"/>
                    <a:gd name="T40" fmla="*/ 37 w 76"/>
                    <a:gd name="T41" fmla="*/ 15 h 27"/>
                    <a:gd name="T42" fmla="*/ 48 w 76"/>
                    <a:gd name="T43" fmla="*/ 14 h 27"/>
                    <a:gd name="T44" fmla="*/ 56 w 76"/>
                    <a:gd name="T45" fmla="*/ 12 h 27"/>
                    <a:gd name="T46" fmla="*/ 67 w 76"/>
                    <a:gd name="T47" fmla="*/ 6 h 27"/>
                    <a:gd name="T48" fmla="*/ 76 w 76"/>
                    <a:gd name="T49" fmla="*/ 0 h 27"/>
                    <a:gd name="T50" fmla="*/ 76 w 76"/>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27">
                      <a:moveTo>
                        <a:pt x="76" y="0"/>
                      </a:moveTo>
                      <a:lnTo>
                        <a:pt x="76" y="0"/>
                      </a:lnTo>
                      <a:lnTo>
                        <a:pt x="73" y="6"/>
                      </a:lnTo>
                      <a:lnTo>
                        <a:pt x="68" y="12"/>
                      </a:lnTo>
                      <a:lnTo>
                        <a:pt x="64" y="17"/>
                      </a:lnTo>
                      <a:lnTo>
                        <a:pt x="59" y="20"/>
                      </a:lnTo>
                      <a:lnTo>
                        <a:pt x="55" y="23"/>
                      </a:lnTo>
                      <a:lnTo>
                        <a:pt x="49" y="26"/>
                      </a:lnTo>
                      <a:lnTo>
                        <a:pt x="37" y="27"/>
                      </a:lnTo>
                      <a:lnTo>
                        <a:pt x="27" y="26"/>
                      </a:lnTo>
                      <a:lnTo>
                        <a:pt x="21" y="23"/>
                      </a:lnTo>
                      <a:lnTo>
                        <a:pt x="16" y="20"/>
                      </a:lnTo>
                      <a:lnTo>
                        <a:pt x="12" y="17"/>
                      </a:lnTo>
                      <a:lnTo>
                        <a:pt x="7" y="12"/>
                      </a:lnTo>
                      <a:lnTo>
                        <a:pt x="3" y="6"/>
                      </a:lnTo>
                      <a:lnTo>
                        <a:pt x="0" y="0"/>
                      </a:lnTo>
                      <a:lnTo>
                        <a:pt x="0" y="0"/>
                      </a:lnTo>
                      <a:lnTo>
                        <a:pt x="9" y="6"/>
                      </a:lnTo>
                      <a:lnTo>
                        <a:pt x="18" y="11"/>
                      </a:lnTo>
                      <a:lnTo>
                        <a:pt x="27" y="14"/>
                      </a:lnTo>
                      <a:lnTo>
                        <a:pt x="37" y="15"/>
                      </a:lnTo>
                      <a:lnTo>
                        <a:pt x="48" y="14"/>
                      </a:lnTo>
                      <a:lnTo>
                        <a:pt x="56" y="12"/>
                      </a:lnTo>
                      <a:lnTo>
                        <a:pt x="67" y="6"/>
                      </a:lnTo>
                      <a:lnTo>
                        <a:pt x="76" y="0"/>
                      </a:lnTo>
                      <a:lnTo>
                        <a:pt x="76" y="0"/>
                      </a:lnTo>
                      <a:close/>
                    </a:path>
                  </a:pathLst>
                </a:custGeom>
                <a:solidFill>
                  <a:srgbClr val="E0BA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18" name="Freeform 171">
                  <a:extLst>
                    <a:ext uri="{FF2B5EF4-FFF2-40B4-BE49-F238E27FC236}">
                      <a16:creationId xmlns:a16="http://schemas.microsoft.com/office/drawing/2014/main" id="{57AF3206-BEC2-4AD2-A02B-467BFFDC0639}"/>
                    </a:ext>
                  </a:extLst>
                </p:cNvPr>
                <p:cNvSpPr>
                  <a:spLocks/>
                </p:cNvSpPr>
                <p:nvPr/>
              </p:nvSpPr>
              <p:spPr bwMode="auto">
                <a:xfrm>
                  <a:off x="8567738" y="1036638"/>
                  <a:ext cx="303213" cy="55562"/>
                </a:xfrm>
                <a:custGeom>
                  <a:avLst/>
                  <a:gdLst>
                    <a:gd name="T0" fmla="*/ 191 w 191"/>
                    <a:gd name="T1" fmla="*/ 0 h 35"/>
                    <a:gd name="T2" fmla="*/ 191 w 191"/>
                    <a:gd name="T3" fmla="*/ 0 h 35"/>
                    <a:gd name="T4" fmla="*/ 173 w 191"/>
                    <a:gd name="T5" fmla="*/ 9 h 35"/>
                    <a:gd name="T6" fmla="*/ 152 w 191"/>
                    <a:gd name="T7" fmla="*/ 17 h 35"/>
                    <a:gd name="T8" fmla="*/ 127 w 191"/>
                    <a:gd name="T9" fmla="*/ 24 h 35"/>
                    <a:gd name="T10" fmla="*/ 101 w 191"/>
                    <a:gd name="T11" fmla="*/ 29 h 35"/>
                    <a:gd name="T12" fmla="*/ 73 w 191"/>
                    <a:gd name="T13" fmla="*/ 33 h 35"/>
                    <a:gd name="T14" fmla="*/ 48 w 191"/>
                    <a:gd name="T15" fmla="*/ 35 h 35"/>
                    <a:gd name="T16" fmla="*/ 23 w 191"/>
                    <a:gd name="T17" fmla="*/ 35 h 35"/>
                    <a:gd name="T18" fmla="*/ 0 w 191"/>
                    <a:gd name="T19" fmla="*/ 32 h 35"/>
                    <a:gd name="T20" fmla="*/ 0 w 191"/>
                    <a:gd name="T21" fmla="*/ 32 h 35"/>
                    <a:gd name="T22" fmla="*/ 49 w 191"/>
                    <a:gd name="T23" fmla="*/ 26 h 35"/>
                    <a:gd name="T24" fmla="*/ 97 w 191"/>
                    <a:gd name="T25" fmla="*/ 20 h 35"/>
                    <a:gd name="T26" fmla="*/ 145 w 191"/>
                    <a:gd name="T27" fmla="*/ 11 h 35"/>
                    <a:gd name="T28" fmla="*/ 191 w 191"/>
                    <a:gd name="T29" fmla="*/ 0 h 35"/>
                    <a:gd name="T30" fmla="*/ 191 w 191"/>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1" h="35">
                      <a:moveTo>
                        <a:pt x="191" y="0"/>
                      </a:moveTo>
                      <a:lnTo>
                        <a:pt x="191" y="0"/>
                      </a:lnTo>
                      <a:lnTo>
                        <a:pt x="173" y="9"/>
                      </a:lnTo>
                      <a:lnTo>
                        <a:pt x="152" y="17"/>
                      </a:lnTo>
                      <a:lnTo>
                        <a:pt x="127" y="24"/>
                      </a:lnTo>
                      <a:lnTo>
                        <a:pt x="101" y="29"/>
                      </a:lnTo>
                      <a:lnTo>
                        <a:pt x="73" y="33"/>
                      </a:lnTo>
                      <a:lnTo>
                        <a:pt x="48" y="35"/>
                      </a:lnTo>
                      <a:lnTo>
                        <a:pt x="23" y="35"/>
                      </a:lnTo>
                      <a:lnTo>
                        <a:pt x="0" y="32"/>
                      </a:lnTo>
                      <a:lnTo>
                        <a:pt x="0" y="32"/>
                      </a:lnTo>
                      <a:lnTo>
                        <a:pt x="49" y="26"/>
                      </a:lnTo>
                      <a:lnTo>
                        <a:pt x="97" y="20"/>
                      </a:lnTo>
                      <a:lnTo>
                        <a:pt x="145" y="11"/>
                      </a:lnTo>
                      <a:lnTo>
                        <a:pt x="191" y="0"/>
                      </a:lnTo>
                      <a:lnTo>
                        <a:pt x="191" y="0"/>
                      </a:lnTo>
                      <a:close/>
                    </a:path>
                  </a:pathLst>
                </a:custGeom>
                <a:solidFill>
                  <a:srgbClr val="BF94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19" name="Freeform 172">
                  <a:extLst>
                    <a:ext uri="{FF2B5EF4-FFF2-40B4-BE49-F238E27FC236}">
                      <a16:creationId xmlns:a16="http://schemas.microsoft.com/office/drawing/2014/main" id="{063BCBB5-A0D0-4E9C-AD2D-55B305DC330A}"/>
                    </a:ext>
                  </a:extLst>
                </p:cNvPr>
                <p:cNvSpPr>
                  <a:spLocks/>
                </p:cNvSpPr>
                <p:nvPr/>
              </p:nvSpPr>
              <p:spPr bwMode="auto">
                <a:xfrm>
                  <a:off x="8639175" y="1087438"/>
                  <a:ext cx="141288" cy="33337"/>
                </a:xfrm>
                <a:custGeom>
                  <a:avLst/>
                  <a:gdLst>
                    <a:gd name="T0" fmla="*/ 89 w 89"/>
                    <a:gd name="T1" fmla="*/ 0 h 21"/>
                    <a:gd name="T2" fmla="*/ 89 w 89"/>
                    <a:gd name="T3" fmla="*/ 0 h 21"/>
                    <a:gd name="T4" fmla="*/ 86 w 89"/>
                    <a:gd name="T5" fmla="*/ 4 h 21"/>
                    <a:gd name="T6" fmla="*/ 83 w 89"/>
                    <a:gd name="T7" fmla="*/ 9 h 21"/>
                    <a:gd name="T8" fmla="*/ 73 w 89"/>
                    <a:gd name="T9" fmla="*/ 15 h 21"/>
                    <a:gd name="T10" fmla="*/ 61 w 89"/>
                    <a:gd name="T11" fmla="*/ 19 h 21"/>
                    <a:gd name="T12" fmla="*/ 48 w 89"/>
                    <a:gd name="T13" fmla="*/ 21 h 21"/>
                    <a:gd name="T14" fmla="*/ 34 w 89"/>
                    <a:gd name="T15" fmla="*/ 21 h 21"/>
                    <a:gd name="T16" fmla="*/ 21 w 89"/>
                    <a:gd name="T17" fmla="*/ 19 h 21"/>
                    <a:gd name="T18" fmla="*/ 9 w 89"/>
                    <a:gd name="T19" fmla="*/ 15 h 21"/>
                    <a:gd name="T20" fmla="*/ 4 w 89"/>
                    <a:gd name="T21" fmla="*/ 12 h 21"/>
                    <a:gd name="T22" fmla="*/ 0 w 89"/>
                    <a:gd name="T23" fmla="*/ 9 h 21"/>
                    <a:gd name="T24" fmla="*/ 0 w 89"/>
                    <a:gd name="T25" fmla="*/ 9 h 21"/>
                    <a:gd name="T26" fmla="*/ 12 w 89"/>
                    <a:gd name="T27" fmla="*/ 12 h 21"/>
                    <a:gd name="T28" fmla="*/ 22 w 89"/>
                    <a:gd name="T29" fmla="*/ 13 h 21"/>
                    <a:gd name="T30" fmla="*/ 34 w 89"/>
                    <a:gd name="T31" fmla="*/ 13 h 21"/>
                    <a:gd name="T32" fmla="*/ 46 w 89"/>
                    <a:gd name="T33" fmla="*/ 12 h 21"/>
                    <a:gd name="T34" fmla="*/ 58 w 89"/>
                    <a:gd name="T35" fmla="*/ 10 h 21"/>
                    <a:gd name="T36" fmla="*/ 70 w 89"/>
                    <a:gd name="T37" fmla="*/ 7 h 21"/>
                    <a:gd name="T38" fmla="*/ 80 w 89"/>
                    <a:gd name="T39" fmla="*/ 4 h 21"/>
                    <a:gd name="T40" fmla="*/ 89 w 89"/>
                    <a:gd name="T41" fmla="*/ 0 h 21"/>
                    <a:gd name="T42" fmla="*/ 89 w 89"/>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 h="21">
                      <a:moveTo>
                        <a:pt x="89" y="0"/>
                      </a:moveTo>
                      <a:lnTo>
                        <a:pt x="89" y="0"/>
                      </a:lnTo>
                      <a:lnTo>
                        <a:pt x="86" y="4"/>
                      </a:lnTo>
                      <a:lnTo>
                        <a:pt x="83" y="9"/>
                      </a:lnTo>
                      <a:lnTo>
                        <a:pt x="73" y="15"/>
                      </a:lnTo>
                      <a:lnTo>
                        <a:pt x="61" y="19"/>
                      </a:lnTo>
                      <a:lnTo>
                        <a:pt x="48" y="21"/>
                      </a:lnTo>
                      <a:lnTo>
                        <a:pt x="34" y="21"/>
                      </a:lnTo>
                      <a:lnTo>
                        <a:pt x="21" y="19"/>
                      </a:lnTo>
                      <a:lnTo>
                        <a:pt x="9" y="15"/>
                      </a:lnTo>
                      <a:lnTo>
                        <a:pt x="4" y="12"/>
                      </a:lnTo>
                      <a:lnTo>
                        <a:pt x="0" y="9"/>
                      </a:lnTo>
                      <a:lnTo>
                        <a:pt x="0" y="9"/>
                      </a:lnTo>
                      <a:lnTo>
                        <a:pt x="12" y="12"/>
                      </a:lnTo>
                      <a:lnTo>
                        <a:pt x="22" y="13"/>
                      </a:lnTo>
                      <a:lnTo>
                        <a:pt x="34" y="13"/>
                      </a:lnTo>
                      <a:lnTo>
                        <a:pt x="46" y="12"/>
                      </a:lnTo>
                      <a:lnTo>
                        <a:pt x="58" y="10"/>
                      </a:lnTo>
                      <a:lnTo>
                        <a:pt x="70" y="7"/>
                      </a:lnTo>
                      <a:lnTo>
                        <a:pt x="80" y="4"/>
                      </a:lnTo>
                      <a:lnTo>
                        <a:pt x="89" y="0"/>
                      </a:lnTo>
                      <a:lnTo>
                        <a:pt x="89" y="0"/>
                      </a:lnTo>
                      <a:close/>
                    </a:path>
                  </a:pathLst>
                </a:custGeom>
                <a:solidFill>
                  <a:srgbClr val="E0BA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20" name="Freeform 173">
                  <a:extLst>
                    <a:ext uri="{FF2B5EF4-FFF2-40B4-BE49-F238E27FC236}">
                      <a16:creationId xmlns:a16="http://schemas.microsoft.com/office/drawing/2014/main" id="{E3ADC504-4F4C-4406-A219-D552B26062B5}"/>
                    </a:ext>
                  </a:extLst>
                </p:cNvPr>
                <p:cNvSpPr>
                  <a:spLocks/>
                </p:cNvSpPr>
                <p:nvPr/>
              </p:nvSpPr>
              <p:spPr bwMode="auto">
                <a:xfrm>
                  <a:off x="8288338" y="361950"/>
                  <a:ext cx="811213" cy="565150"/>
                </a:xfrm>
                <a:custGeom>
                  <a:avLst/>
                  <a:gdLst>
                    <a:gd name="T0" fmla="*/ 44 w 511"/>
                    <a:gd name="T1" fmla="*/ 329 h 356"/>
                    <a:gd name="T2" fmla="*/ 44 w 511"/>
                    <a:gd name="T3" fmla="*/ 351 h 356"/>
                    <a:gd name="T4" fmla="*/ 41 w 511"/>
                    <a:gd name="T5" fmla="*/ 356 h 356"/>
                    <a:gd name="T6" fmla="*/ 37 w 511"/>
                    <a:gd name="T7" fmla="*/ 353 h 356"/>
                    <a:gd name="T8" fmla="*/ 23 w 511"/>
                    <a:gd name="T9" fmla="*/ 326 h 356"/>
                    <a:gd name="T10" fmla="*/ 13 w 511"/>
                    <a:gd name="T11" fmla="*/ 302 h 356"/>
                    <a:gd name="T12" fmla="*/ 3 w 511"/>
                    <a:gd name="T13" fmla="*/ 266 h 356"/>
                    <a:gd name="T14" fmla="*/ 0 w 511"/>
                    <a:gd name="T15" fmla="*/ 243 h 356"/>
                    <a:gd name="T16" fmla="*/ 1 w 511"/>
                    <a:gd name="T17" fmla="*/ 231 h 356"/>
                    <a:gd name="T18" fmla="*/ 10 w 511"/>
                    <a:gd name="T19" fmla="*/ 177 h 356"/>
                    <a:gd name="T20" fmla="*/ 28 w 511"/>
                    <a:gd name="T21" fmla="*/ 131 h 356"/>
                    <a:gd name="T22" fmla="*/ 55 w 511"/>
                    <a:gd name="T23" fmla="*/ 91 h 356"/>
                    <a:gd name="T24" fmla="*/ 86 w 511"/>
                    <a:gd name="T25" fmla="*/ 60 h 356"/>
                    <a:gd name="T26" fmla="*/ 123 w 511"/>
                    <a:gd name="T27" fmla="*/ 34 h 356"/>
                    <a:gd name="T28" fmla="*/ 165 w 511"/>
                    <a:gd name="T29" fmla="*/ 15 h 356"/>
                    <a:gd name="T30" fmla="*/ 208 w 511"/>
                    <a:gd name="T31" fmla="*/ 5 h 356"/>
                    <a:gd name="T32" fmla="*/ 252 w 511"/>
                    <a:gd name="T33" fmla="*/ 0 h 356"/>
                    <a:gd name="T34" fmla="*/ 298 w 511"/>
                    <a:gd name="T35" fmla="*/ 5 h 356"/>
                    <a:gd name="T36" fmla="*/ 341 w 511"/>
                    <a:gd name="T37" fmla="*/ 15 h 356"/>
                    <a:gd name="T38" fmla="*/ 383 w 511"/>
                    <a:gd name="T39" fmla="*/ 33 h 356"/>
                    <a:gd name="T40" fmla="*/ 422 w 511"/>
                    <a:gd name="T41" fmla="*/ 58 h 356"/>
                    <a:gd name="T42" fmla="*/ 454 w 511"/>
                    <a:gd name="T43" fmla="*/ 91 h 356"/>
                    <a:gd name="T44" fmla="*/ 481 w 511"/>
                    <a:gd name="T45" fmla="*/ 130 h 356"/>
                    <a:gd name="T46" fmla="*/ 500 w 511"/>
                    <a:gd name="T47" fmla="*/ 177 h 356"/>
                    <a:gd name="T48" fmla="*/ 511 w 511"/>
                    <a:gd name="T49" fmla="*/ 231 h 356"/>
                    <a:gd name="T50" fmla="*/ 511 w 511"/>
                    <a:gd name="T51" fmla="*/ 243 h 356"/>
                    <a:gd name="T52" fmla="*/ 509 w 511"/>
                    <a:gd name="T53" fmla="*/ 266 h 356"/>
                    <a:gd name="T54" fmla="*/ 499 w 511"/>
                    <a:gd name="T55" fmla="*/ 302 h 356"/>
                    <a:gd name="T56" fmla="*/ 489 w 511"/>
                    <a:gd name="T57" fmla="*/ 326 h 356"/>
                    <a:gd name="T58" fmla="*/ 474 w 511"/>
                    <a:gd name="T59" fmla="*/ 353 h 356"/>
                    <a:gd name="T60" fmla="*/ 469 w 511"/>
                    <a:gd name="T61" fmla="*/ 356 h 356"/>
                    <a:gd name="T62" fmla="*/ 468 w 511"/>
                    <a:gd name="T63" fmla="*/ 351 h 356"/>
                    <a:gd name="T64" fmla="*/ 468 w 511"/>
                    <a:gd name="T65" fmla="*/ 329 h 356"/>
                    <a:gd name="T66" fmla="*/ 469 w 511"/>
                    <a:gd name="T67" fmla="*/ 310 h 356"/>
                    <a:gd name="T68" fmla="*/ 468 w 511"/>
                    <a:gd name="T69" fmla="*/ 268 h 356"/>
                    <a:gd name="T70" fmla="*/ 462 w 511"/>
                    <a:gd name="T71" fmla="*/ 223 h 356"/>
                    <a:gd name="T72" fmla="*/ 448 w 511"/>
                    <a:gd name="T73" fmla="*/ 183 h 356"/>
                    <a:gd name="T74" fmla="*/ 439 w 511"/>
                    <a:gd name="T75" fmla="*/ 167 h 356"/>
                    <a:gd name="T76" fmla="*/ 422 w 511"/>
                    <a:gd name="T77" fmla="*/ 144 h 356"/>
                    <a:gd name="T78" fmla="*/ 401 w 511"/>
                    <a:gd name="T79" fmla="*/ 131 h 356"/>
                    <a:gd name="T80" fmla="*/ 380 w 511"/>
                    <a:gd name="T81" fmla="*/ 124 h 356"/>
                    <a:gd name="T82" fmla="*/ 358 w 511"/>
                    <a:gd name="T83" fmla="*/ 124 h 356"/>
                    <a:gd name="T84" fmla="*/ 307 w 511"/>
                    <a:gd name="T85" fmla="*/ 130 h 356"/>
                    <a:gd name="T86" fmla="*/ 251 w 511"/>
                    <a:gd name="T87" fmla="*/ 136 h 356"/>
                    <a:gd name="T88" fmla="*/ 221 w 511"/>
                    <a:gd name="T89" fmla="*/ 134 h 356"/>
                    <a:gd name="T90" fmla="*/ 173 w 511"/>
                    <a:gd name="T91" fmla="*/ 128 h 356"/>
                    <a:gd name="T92" fmla="*/ 142 w 511"/>
                    <a:gd name="T93" fmla="*/ 128 h 356"/>
                    <a:gd name="T94" fmla="*/ 124 w 511"/>
                    <a:gd name="T95" fmla="*/ 133 h 356"/>
                    <a:gd name="T96" fmla="*/ 105 w 511"/>
                    <a:gd name="T97" fmla="*/ 142 h 356"/>
                    <a:gd name="T98" fmla="*/ 86 w 511"/>
                    <a:gd name="T99" fmla="*/ 159 h 356"/>
                    <a:gd name="T100" fmla="*/ 77 w 511"/>
                    <a:gd name="T101" fmla="*/ 170 h 356"/>
                    <a:gd name="T102" fmla="*/ 56 w 511"/>
                    <a:gd name="T103" fmla="*/ 205 h 356"/>
                    <a:gd name="T104" fmla="*/ 46 w 511"/>
                    <a:gd name="T105" fmla="*/ 246 h 356"/>
                    <a:gd name="T106" fmla="*/ 41 w 511"/>
                    <a:gd name="T107" fmla="*/ 289 h 356"/>
                    <a:gd name="T108" fmla="*/ 44 w 511"/>
                    <a:gd name="T109" fmla="*/ 329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1" h="356">
                      <a:moveTo>
                        <a:pt x="44" y="329"/>
                      </a:moveTo>
                      <a:lnTo>
                        <a:pt x="44" y="329"/>
                      </a:lnTo>
                      <a:lnTo>
                        <a:pt x="44" y="342"/>
                      </a:lnTo>
                      <a:lnTo>
                        <a:pt x="44" y="351"/>
                      </a:lnTo>
                      <a:lnTo>
                        <a:pt x="43" y="354"/>
                      </a:lnTo>
                      <a:lnTo>
                        <a:pt x="41" y="356"/>
                      </a:lnTo>
                      <a:lnTo>
                        <a:pt x="40" y="356"/>
                      </a:lnTo>
                      <a:lnTo>
                        <a:pt x="37" y="353"/>
                      </a:lnTo>
                      <a:lnTo>
                        <a:pt x="34" y="347"/>
                      </a:lnTo>
                      <a:lnTo>
                        <a:pt x="23" y="326"/>
                      </a:lnTo>
                      <a:lnTo>
                        <a:pt x="23" y="326"/>
                      </a:lnTo>
                      <a:lnTo>
                        <a:pt x="13" y="302"/>
                      </a:lnTo>
                      <a:lnTo>
                        <a:pt x="5" y="278"/>
                      </a:lnTo>
                      <a:lnTo>
                        <a:pt x="3" y="266"/>
                      </a:lnTo>
                      <a:lnTo>
                        <a:pt x="1" y="255"/>
                      </a:lnTo>
                      <a:lnTo>
                        <a:pt x="0" y="243"/>
                      </a:lnTo>
                      <a:lnTo>
                        <a:pt x="1" y="231"/>
                      </a:lnTo>
                      <a:lnTo>
                        <a:pt x="1" y="231"/>
                      </a:lnTo>
                      <a:lnTo>
                        <a:pt x="4" y="204"/>
                      </a:lnTo>
                      <a:lnTo>
                        <a:pt x="10" y="177"/>
                      </a:lnTo>
                      <a:lnTo>
                        <a:pt x="17" y="153"/>
                      </a:lnTo>
                      <a:lnTo>
                        <a:pt x="28" y="131"/>
                      </a:lnTo>
                      <a:lnTo>
                        <a:pt x="40" y="110"/>
                      </a:lnTo>
                      <a:lnTo>
                        <a:pt x="55" y="91"/>
                      </a:lnTo>
                      <a:lnTo>
                        <a:pt x="69" y="75"/>
                      </a:lnTo>
                      <a:lnTo>
                        <a:pt x="86" y="60"/>
                      </a:lnTo>
                      <a:lnTo>
                        <a:pt x="104" y="45"/>
                      </a:lnTo>
                      <a:lnTo>
                        <a:pt x="123" y="34"/>
                      </a:lnTo>
                      <a:lnTo>
                        <a:pt x="144" y="24"/>
                      </a:lnTo>
                      <a:lnTo>
                        <a:pt x="165" y="15"/>
                      </a:lnTo>
                      <a:lnTo>
                        <a:pt x="185" y="9"/>
                      </a:lnTo>
                      <a:lnTo>
                        <a:pt x="208" y="5"/>
                      </a:lnTo>
                      <a:lnTo>
                        <a:pt x="230" y="2"/>
                      </a:lnTo>
                      <a:lnTo>
                        <a:pt x="252" y="0"/>
                      </a:lnTo>
                      <a:lnTo>
                        <a:pt x="276" y="2"/>
                      </a:lnTo>
                      <a:lnTo>
                        <a:pt x="298" y="5"/>
                      </a:lnTo>
                      <a:lnTo>
                        <a:pt x="321" y="9"/>
                      </a:lnTo>
                      <a:lnTo>
                        <a:pt x="341" y="15"/>
                      </a:lnTo>
                      <a:lnTo>
                        <a:pt x="362" y="23"/>
                      </a:lnTo>
                      <a:lnTo>
                        <a:pt x="383" y="33"/>
                      </a:lnTo>
                      <a:lnTo>
                        <a:pt x="402" y="45"/>
                      </a:lnTo>
                      <a:lnTo>
                        <a:pt x="422" y="58"/>
                      </a:lnTo>
                      <a:lnTo>
                        <a:pt x="438" y="73"/>
                      </a:lnTo>
                      <a:lnTo>
                        <a:pt x="454" y="91"/>
                      </a:lnTo>
                      <a:lnTo>
                        <a:pt x="468" y="109"/>
                      </a:lnTo>
                      <a:lnTo>
                        <a:pt x="481" y="130"/>
                      </a:lnTo>
                      <a:lnTo>
                        <a:pt x="491" y="152"/>
                      </a:lnTo>
                      <a:lnTo>
                        <a:pt x="500" y="177"/>
                      </a:lnTo>
                      <a:lnTo>
                        <a:pt x="506" y="202"/>
                      </a:lnTo>
                      <a:lnTo>
                        <a:pt x="511" y="231"/>
                      </a:lnTo>
                      <a:lnTo>
                        <a:pt x="511" y="231"/>
                      </a:lnTo>
                      <a:lnTo>
                        <a:pt x="511" y="243"/>
                      </a:lnTo>
                      <a:lnTo>
                        <a:pt x="511" y="255"/>
                      </a:lnTo>
                      <a:lnTo>
                        <a:pt x="509" y="266"/>
                      </a:lnTo>
                      <a:lnTo>
                        <a:pt x="506" y="278"/>
                      </a:lnTo>
                      <a:lnTo>
                        <a:pt x="499" y="302"/>
                      </a:lnTo>
                      <a:lnTo>
                        <a:pt x="489" y="326"/>
                      </a:lnTo>
                      <a:lnTo>
                        <a:pt x="489" y="326"/>
                      </a:lnTo>
                      <a:lnTo>
                        <a:pt x="478" y="347"/>
                      </a:lnTo>
                      <a:lnTo>
                        <a:pt x="474" y="353"/>
                      </a:lnTo>
                      <a:lnTo>
                        <a:pt x="471" y="356"/>
                      </a:lnTo>
                      <a:lnTo>
                        <a:pt x="469" y="356"/>
                      </a:lnTo>
                      <a:lnTo>
                        <a:pt x="469" y="354"/>
                      </a:lnTo>
                      <a:lnTo>
                        <a:pt x="468" y="351"/>
                      </a:lnTo>
                      <a:lnTo>
                        <a:pt x="466" y="342"/>
                      </a:lnTo>
                      <a:lnTo>
                        <a:pt x="468" y="329"/>
                      </a:lnTo>
                      <a:lnTo>
                        <a:pt x="468" y="329"/>
                      </a:lnTo>
                      <a:lnTo>
                        <a:pt x="469" y="310"/>
                      </a:lnTo>
                      <a:lnTo>
                        <a:pt x="469" y="289"/>
                      </a:lnTo>
                      <a:lnTo>
                        <a:pt x="468" y="268"/>
                      </a:lnTo>
                      <a:lnTo>
                        <a:pt x="465" y="246"/>
                      </a:lnTo>
                      <a:lnTo>
                        <a:pt x="462" y="223"/>
                      </a:lnTo>
                      <a:lnTo>
                        <a:pt x="456" y="202"/>
                      </a:lnTo>
                      <a:lnTo>
                        <a:pt x="448" y="183"/>
                      </a:lnTo>
                      <a:lnTo>
                        <a:pt x="439" y="167"/>
                      </a:lnTo>
                      <a:lnTo>
                        <a:pt x="439" y="167"/>
                      </a:lnTo>
                      <a:lnTo>
                        <a:pt x="431" y="153"/>
                      </a:lnTo>
                      <a:lnTo>
                        <a:pt x="422" y="144"/>
                      </a:lnTo>
                      <a:lnTo>
                        <a:pt x="411" y="136"/>
                      </a:lnTo>
                      <a:lnTo>
                        <a:pt x="401" y="131"/>
                      </a:lnTo>
                      <a:lnTo>
                        <a:pt x="392" y="127"/>
                      </a:lnTo>
                      <a:lnTo>
                        <a:pt x="380" y="124"/>
                      </a:lnTo>
                      <a:lnTo>
                        <a:pt x="370" y="124"/>
                      </a:lnTo>
                      <a:lnTo>
                        <a:pt x="358" y="124"/>
                      </a:lnTo>
                      <a:lnTo>
                        <a:pt x="334" y="125"/>
                      </a:lnTo>
                      <a:lnTo>
                        <a:pt x="307" y="130"/>
                      </a:lnTo>
                      <a:lnTo>
                        <a:pt x="280" y="134"/>
                      </a:lnTo>
                      <a:lnTo>
                        <a:pt x="251" y="136"/>
                      </a:lnTo>
                      <a:lnTo>
                        <a:pt x="251" y="136"/>
                      </a:lnTo>
                      <a:lnTo>
                        <a:pt x="221" y="134"/>
                      </a:lnTo>
                      <a:lnTo>
                        <a:pt x="196" y="131"/>
                      </a:lnTo>
                      <a:lnTo>
                        <a:pt x="173" y="128"/>
                      </a:lnTo>
                      <a:lnTo>
                        <a:pt x="153" y="127"/>
                      </a:lnTo>
                      <a:lnTo>
                        <a:pt x="142" y="128"/>
                      </a:lnTo>
                      <a:lnTo>
                        <a:pt x="133" y="130"/>
                      </a:lnTo>
                      <a:lnTo>
                        <a:pt x="124" y="133"/>
                      </a:lnTo>
                      <a:lnTo>
                        <a:pt x="114" y="136"/>
                      </a:lnTo>
                      <a:lnTo>
                        <a:pt x="105" y="142"/>
                      </a:lnTo>
                      <a:lnTo>
                        <a:pt x="96" y="149"/>
                      </a:lnTo>
                      <a:lnTo>
                        <a:pt x="86" y="159"/>
                      </a:lnTo>
                      <a:lnTo>
                        <a:pt x="77" y="170"/>
                      </a:lnTo>
                      <a:lnTo>
                        <a:pt x="77" y="170"/>
                      </a:lnTo>
                      <a:lnTo>
                        <a:pt x="65" y="188"/>
                      </a:lnTo>
                      <a:lnTo>
                        <a:pt x="56" y="205"/>
                      </a:lnTo>
                      <a:lnTo>
                        <a:pt x="50" y="225"/>
                      </a:lnTo>
                      <a:lnTo>
                        <a:pt x="46" y="246"/>
                      </a:lnTo>
                      <a:lnTo>
                        <a:pt x="43" y="266"/>
                      </a:lnTo>
                      <a:lnTo>
                        <a:pt x="41" y="289"/>
                      </a:lnTo>
                      <a:lnTo>
                        <a:pt x="43" y="310"/>
                      </a:lnTo>
                      <a:lnTo>
                        <a:pt x="44" y="329"/>
                      </a:lnTo>
                      <a:lnTo>
                        <a:pt x="44" y="329"/>
                      </a:lnTo>
                      <a:close/>
                    </a:path>
                  </a:pathLst>
                </a:custGeom>
                <a:solidFill>
                  <a:srgbClr val="C478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21" name="Freeform 174">
                  <a:extLst>
                    <a:ext uri="{FF2B5EF4-FFF2-40B4-BE49-F238E27FC236}">
                      <a16:creationId xmlns:a16="http://schemas.microsoft.com/office/drawing/2014/main" id="{AAC1E9DA-DD00-459E-A63E-8E267DC07FA6}"/>
                    </a:ext>
                  </a:extLst>
                </p:cNvPr>
                <p:cNvSpPr>
                  <a:spLocks/>
                </p:cNvSpPr>
                <p:nvPr/>
              </p:nvSpPr>
              <p:spPr bwMode="auto">
                <a:xfrm>
                  <a:off x="8288338" y="230188"/>
                  <a:ext cx="812800" cy="490537"/>
                </a:xfrm>
                <a:custGeom>
                  <a:avLst/>
                  <a:gdLst>
                    <a:gd name="T0" fmla="*/ 0 w 512"/>
                    <a:gd name="T1" fmla="*/ 275 h 309"/>
                    <a:gd name="T2" fmla="*/ 7 w 512"/>
                    <a:gd name="T3" fmla="*/ 187 h 309"/>
                    <a:gd name="T4" fmla="*/ 28 w 512"/>
                    <a:gd name="T5" fmla="*/ 120 h 309"/>
                    <a:gd name="T6" fmla="*/ 53 w 512"/>
                    <a:gd name="T7" fmla="*/ 77 h 309"/>
                    <a:gd name="T8" fmla="*/ 77 w 512"/>
                    <a:gd name="T9" fmla="*/ 61 h 309"/>
                    <a:gd name="T10" fmla="*/ 86 w 512"/>
                    <a:gd name="T11" fmla="*/ 65 h 309"/>
                    <a:gd name="T12" fmla="*/ 92 w 512"/>
                    <a:gd name="T13" fmla="*/ 76 h 309"/>
                    <a:gd name="T14" fmla="*/ 102 w 512"/>
                    <a:gd name="T15" fmla="*/ 103 h 309"/>
                    <a:gd name="T16" fmla="*/ 111 w 512"/>
                    <a:gd name="T17" fmla="*/ 104 h 309"/>
                    <a:gd name="T18" fmla="*/ 126 w 512"/>
                    <a:gd name="T19" fmla="*/ 83 h 309"/>
                    <a:gd name="T20" fmla="*/ 136 w 512"/>
                    <a:gd name="T21" fmla="*/ 56 h 309"/>
                    <a:gd name="T22" fmla="*/ 150 w 512"/>
                    <a:gd name="T23" fmla="*/ 25 h 309"/>
                    <a:gd name="T24" fmla="*/ 159 w 512"/>
                    <a:gd name="T25" fmla="*/ 21 h 309"/>
                    <a:gd name="T26" fmla="*/ 178 w 512"/>
                    <a:gd name="T27" fmla="*/ 48 h 309"/>
                    <a:gd name="T28" fmla="*/ 191 w 512"/>
                    <a:gd name="T29" fmla="*/ 70 h 309"/>
                    <a:gd name="T30" fmla="*/ 202 w 512"/>
                    <a:gd name="T31" fmla="*/ 73 h 309"/>
                    <a:gd name="T32" fmla="*/ 217 w 512"/>
                    <a:gd name="T33" fmla="*/ 58 h 309"/>
                    <a:gd name="T34" fmla="*/ 230 w 512"/>
                    <a:gd name="T35" fmla="*/ 31 h 309"/>
                    <a:gd name="T36" fmla="*/ 249 w 512"/>
                    <a:gd name="T37" fmla="*/ 1 h 309"/>
                    <a:gd name="T38" fmla="*/ 258 w 512"/>
                    <a:gd name="T39" fmla="*/ 0 h 309"/>
                    <a:gd name="T40" fmla="*/ 274 w 512"/>
                    <a:gd name="T41" fmla="*/ 18 h 309"/>
                    <a:gd name="T42" fmla="*/ 294 w 512"/>
                    <a:gd name="T43" fmla="*/ 58 h 309"/>
                    <a:gd name="T44" fmla="*/ 309 w 512"/>
                    <a:gd name="T45" fmla="*/ 74 h 309"/>
                    <a:gd name="T46" fmla="*/ 318 w 512"/>
                    <a:gd name="T47" fmla="*/ 71 h 309"/>
                    <a:gd name="T48" fmla="*/ 331 w 512"/>
                    <a:gd name="T49" fmla="*/ 51 h 309"/>
                    <a:gd name="T50" fmla="*/ 349 w 512"/>
                    <a:gd name="T51" fmla="*/ 22 h 309"/>
                    <a:gd name="T52" fmla="*/ 359 w 512"/>
                    <a:gd name="T53" fmla="*/ 25 h 309"/>
                    <a:gd name="T54" fmla="*/ 374 w 512"/>
                    <a:gd name="T55" fmla="*/ 55 h 309"/>
                    <a:gd name="T56" fmla="*/ 384 w 512"/>
                    <a:gd name="T57" fmla="*/ 83 h 309"/>
                    <a:gd name="T58" fmla="*/ 399 w 512"/>
                    <a:gd name="T59" fmla="*/ 106 h 309"/>
                    <a:gd name="T60" fmla="*/ 408 w 512"/>
                    <a:gd name="T61" fmla="*/ 106 h 309"/>
                    <a:gd name="T62" fmla="*/ 419 w 512"/>
                    <a:gd name="T63" fmla="*/ 80 h 309"/>
                    <a:gd name="T64" fmla="*/ 425 w 512"/>
                    <a:gd name="T65" fmla="*/ 68 h 309"/>
                    <a:gd name="T66" fmla="*/ 434 w 512"/>
                    <a:gd name="T67" fmla="*/ 64 h 309"/>
                    <a:gd name="T68" fmla="*/ 457 w 512"/>
                    <a:gd name="T69" fmla="*/ 79 h 309"/>
                    <a:gd name="T70" fmla="*/ 484 w 512"/>
                    <a:gd name="T71" fmla="*/ 122 h 309"/>
                    <a:gd name="T72" fmla="*/ 505 w 512"/>
                    <a:gd name="T73" fmla="*/ 187 h 309"/>
                    <a:gd name="T74" fmla="*/ 512 w 512"/>
                    <a:gd name="T75" fmla="*/ 275 h 309"/>
                    <a:gd name="T76" fmla="*/ 503 w 512"/>
                    <a:gd name="T77" fmla="*/ 291 h 309"/>
                    <a:gd name="T78" fmla="*/ 472 w 512"/>
                    <a:gd name="T79" fmla="*/ 245 h 309"/>
                    <a:gd name="T80" fmla="*/ 429 w 512"/>
                    <a:gd name="T81" fmla="*/ 211 h 309"/>
                    <a:gd name="T82" fmla="*/ 377 w 512"/>
                    <a:gd name="T83" fmla="*/ 186 h 309"/>
                    <a:gd name="T84" fmla="*/ 318 w 512"/>
                    <a:gd name="T85" fmla="*/ 169 h 309"/>
                    <a:gd name="T86" fmla="*/ 255 w 512"/>
                    <a:gd name="T87" fmla="*/ 165 h 309"/>
                    <a:gd name="T88" fmla="*/ 194 w 512"/>
                    <a:gd name="T89" fmla="*/ 169 h 309"/>
                    <a:gd name="T90" fmla="*/ 135 w 512"/>
                    <a:gd name="T91" fmla="*/ 186 h 309"/>
                    <a:gd name="T92" fmla="*/ 83 w 512"/>
                    <a:gd name="T93" fmla="*/ 211 h 309"/>
                    <a:gd name="T94" fmla="*/ 40 w 512"/>
                    <a:gd name="T95" fmla="*/ 245 h 309"/>
                    <a:gd name="T96" fmla="*/ 8 w 512"/>
                    <a:gd name="T97" fmla="*/ 2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309">
                      <a:moveTo>
                        <a:pt x="1" y="309"/>
                      </a:moveTo>
                      <a:lnTo>
                        <a:pt x="1" y="309"/>
                      </a:lnTo>
                      <a:lnTo>
                        <a:pt x="0" y="275"/>
                      </a:lnTo>
                      <a:lnTo>
                        <a:pt x="0" y="244"/>
                      </a:lnTo>
                      <a:lnTo>
                        <a:pt x="3" y="214"/>
                      </a:lnTo>
                      <a:lnTo>
                        <a:pt x="7" y="187"/>
                      </a:lnTo>
                      <a:lnTo>
                        <a:pt x="13" y="162"/>
                      </a:lnTo>
                      <a:lnTo>
                        <a:pt x="20" y="140"/>
                      </a:lnTo>
                      <a:lnTo>
                        <a:pt x="28" y="120"/>
                      </a:lnTo>
                      <a:lnTo>
                        <a:pt x="35" y="103"/>
                      </a:lnTo>
                      <a:lnTo>
                        <a:pt x="44" y="89"/>
                      </a:lnTo>
                      <a:lnTo>
                        <a:pt x="53" y="77"/>
                      </a:lnTo>
                      <a:lnTo>
                        <a:pt x="62" y="68"/>
                      </a:lnTo>
                      <a:lnTo>
                        <a:pt x="69" y="64"/>
                      </a:lnTo>
                      <a:lnTo>
                        <a:pt x="77" y="61"/>
                      </a:lnTo>
                      <a:lnTo>
                        <a:pt x="80" y="61"/>
                      </a:lnTo>
                      <a:lnTo>
                        <a:pt x="83" y="62"/>
                      </a:lnTo>
                      <a:lnTo>
                        <a:pt x="86" y="65"/>
                      </a:lnTo>
                      <a:lnTo>
                        <a:pt x="87" y="68"/>
                      </a:lnTo>
                      <a:lnTo>
                        <a:pt x="92" y="76"/>
                      </a:lnTo>
                      <a:lnTo>
                        <a:pt x="92" y="76"/>
                      </a:lnTo>
                      <a:lnTo>
                        <a:pt x="96" y="94"/>
                      </a:lnTo>
                      <a:lnTo>
                        <a:pt x="99" y="100"/>
                      </a:lnTo>
                      <a:lnTo>
                        <a:pt x="102" y="103"/>
                      </a:lnTo>
                      <a:lnTo>
                        <a:pt x="105" y="104"/>
                      </a:lnTo>
                      <a:lnTo>
                        <a:pt x="108" y="106"/>
                      </a:lnTo>
                      <a:lnTo>
                        <a:pt x="111" y="104"/>
                      </a:lnTo>
                      <a:lnTo>
                        <a:pt x="114" y="103"/>
                      </a:lnTo>
                      <a:lnTo>
                        <a:pt x="120" y="94"/>
                      </a:lnTo>
                      <a:lnTo>
                        <a:pt x="126" y="83"/>
                      </a:lnTo>
                      <a:lnTo>
                        <a:pt x="132" y="70"/>
                      </a:lnTo>
                      <a:lnTo>
                        <a:pt x="136" y="56"/>
                      </a:lnTo>
                      <a:lnTo>
                        <a:pt x="136" y="56"/>
                      </a:lnTo>
                      <a:lnTo>
                        <a:pt x="141" y="43"/>
                      </a:lnTo>
                      <a:lnTo>
                        <a:pt x="145" y="33"/>
                      </a:lnTo>
                      <a:lnTo>
                        <a:pt x="150" y="25"/>
                      </a:lnTo>
                      <a:lnTo>
                        <a:pt x="154" y="21"/>
                      </a:lnTo>
                      <a:lnTo>
                        <a:pt x="157" y="21"/>
                      </a:lnTo>
                      <a:lnTo>
                        <a:pt x="159" y="21"/>
                      </a:lnTo>
                      <a:lnTo>
                        <a:pt x="165" y="25"/>
                      </a:lnTo>
                      <a:lnTo>
                        <a:pt x="170" y="34"/>
                      </a:lnTo>
                      <a:lnTo>
                        <a:pt x="178" y="48"/>
                      </a:lnTo>
                      <a:lnTo>
                        <a:pt x="178" y="48"/>
                      </a:lnTo>
                      <a:lnTo>
                        <a:pt x="184" y="61"/>
                      </a:lnTo>
                      <a:lnTo>
                        <a:pt x="191" y="70"/>
                      </a:lnTo>
                      <a:lnTo>
                        <a:pt x="194" y="71"/>
                      </a:lnTo>
                      <a:lnTo>
                        <a:pt x="197" y="73"/>
                      </a:lnTo>
                      <a:lnTo>
                        <a:pt x="202" y="73"/>
                      </a:lnTo>
                      <a:lnTo>
                        <a:pt x="205" y="71"/>
                      </a:lnTo>
                      <a:lnTo>
                        <a:pt x="211" y="67"/>
                      </a:lnTo>
                      <a:lnTo>
                        <a:pt x="217" y="58"/>
                      </a:lnTo>
                      <a:lnTo>
                        <a:pt x="224" y="46"/>
                      </a:lnTo>
                      <a:lnTo>
                        <a:pt x="230" y="31"/>
                      </a:lnTo>
                      <a:lnTo>
                        <a:pt x="230" y="31"/>
                      </a:lnTo>
                      <a:lnTo>
                        <a:pt x="237" y="18"/>
                      </a:lnTo>
                      <a:lnTo>
                        <a:pt x="243" y="7"/>
                      </a:lnTo>
                      <a:lnTo>
                        <a:pt x="249" y="1"/>
                      </a:lnTo>
                      <a:lnTo>
                        <a:pt x="252" y="0"/>
                      </a:lnTo>
                      <a:lnTo>
                        <a:pt x="255" y="0"/>
                      </a:lnTo>
                      <a:lnTo>
                        <a:pt x="258" y="0"/>
                      </a:lnTo>
                      <a:lnTo>
                        <a:pt x="261" y="1"/>
                      </a:lnTo>
                      <a:lnTo>
                        <a:pt x="269" y="7"/>
                      </a:lnTo>
                      <a:lnTo>
                        <a:pt x="274" y="18"/>
                      </a:lnTo>
                      <a:lnTo>
                        <a:pt x="280" y="31"/>
                      </a:lnTo>
                      <a:lnTo>
                        <a:pt x="280" y="31"/>
                      </a:lnTo>
                      <a:lnTo>
                        <a:pt x="294" y="58"/>
                      </a:lnTo>
                      <a:lnTo>
                        <a:pt x="300" y="67"/>
                      </a:lnTo>
                      <a:lnTo>
                        <a:pt x="306" y="73"/>
                      </a:lnTo>
                      <a:lnTo>
                        <a:pt x="309" y="74"/>
                      </a:lnTo>
                      <a:lnTo>
                        <a:pt x="312" y="74"/>
                      </a:lnTo>
                      <a:lnTo>
                        <a:pt x="315" y="74"/>
                      </a:lnTo>
                      <a:lnTo>
                        <a:pt x="318" y="71"/>
                      </a:lnTo>
                      <a:lnTo>
                        <a:pt x="324" y="64"/>
                      </a:lnTo>
                      <a:lnTo>
                        <a:pt x="331" y="51"/>
                      </a:lnTo>
                      <a:lnTo>
                        <a:pt x="331" y="51"/>
                      </a:lnTo>
                      <a:lnTo>
                        <a:pt x="337" y="37"/>
                      </a:lnTo>
                      <a:lnTo>
                        <a:pt x="343" y="28"/>
                      </a:lnTo>
                      <a:lnTo>
                        <a:pt x="349" y="22"/>
                      </a:lnTo>
                      <a:lnTo>
                        <a:pt x="352" y="22"/>
                      </a:lnTo>
                      <a:lnTo>
                        <a:pt x="355" y="22"/>
                      </a:lnTo>
                      <a:lnTo>
                        <a:pt x="359" y="25"/>
                      </a:lnTo>
                      <a:lnTo>
                        <a:pt x="365" y="31"/>
                      </a:lnTo>
                      <a:lnTo>
                        <a:pt x="370" y="42"/>
                      </a:lnTo>
                      <a:lnTo>
                        <a:pt x="374" y="55"/>
                      </a:lnTo>
                      <a:lnTo>
                        <a:pt x="374" y="55"/>
                      </a:lnTo>
                      <a:lnTo>
                        <a:pt x="379" y="70"/>
                      </a:lnTo>
                      <a:lnTo>
                        <a:pt x="384" y="83"/>
                      </a:lnTo>
                      <a:lnTo>
                        <a:pt x="390" y="95"/>
                      </a:lnTo>
                      <a:lnTo>
                        <a:pt x="396" y="103"/>
                      </a:lnTo>
                      <a:lnTo>
                        <a:pt x="399" y="106"/>
                      </a:lnTo>
                      <a:lnTo>
                        <a:pt x="402" y="107"/>
                      </a:lnTo>
                      <a:lnTo>
                        <a:pt x="405" y="107"/>
                      </a:lnTo>
                      <a:lnTo>
                        <a:pt x="408" y="106"/>
                      </a:lnTo>
                      <a:lnTo>
                        <a:pt x="411" y="101"/>
                      </a:lnTo>
                      <a:lnTo>
                        <a:pt x="414" y="97"/>
                      </a:lnTo>
                      <a:lnTo>
                        <a:pt x="419" y="80"/>
                      </a:lnTo>
                      <a:lnTo>
                        <a:pt x="419" y="80"/>
                      </a:lnTo>
                      <a:lnTo>
                        <a:pt x="422" y="71"/>
                      </a:lnTo>
                      <a:lnTo>
                        <a:pt x="425" y="68"/>
                      </a:lnTo>
                      <a:lnTo>
                        <a:pt x="428" y="65"/>
                      </a:lnTo>
                      <a:lnTo>
                        <a:pt x="431" y="64"/>
                      </a:lnTo>
                      <a:lnTo>
                        <a:pt x="434" y="64"/>
                      </a:lnTo>
                      <a:lnTo>
                        <a:pt x="441" y="65"/>
                      </a:lnTo>
                      <a:lnTo>
                        <a:pt x="448" y="71"/>
                      </a:lnTo>
                      <a:lnTo>
                        <a:pt x="457" y="79"/>
                      </a:lnTo>
                      <a:lnTo>
                        <a:pt x="466" y="91"/>
                      </a:lnTo>
                      <a:lnTo>
                        <a:pt x="475" y="104"/>
                      </a:lnTo>
                      <a:lnTo>
                        <a:pt x="484" y="122"/>
                      </a:lnTo>
                      <a:lnTo>
                        <a:pt x="491" y="141"/>
                      </a:lnTo>
                      <a:lnTo>
                        <a:pt x="499" y="164"/>
                      </a:lnTo>
                      <a:lnTo>
                        <a:pt x="505" y="187"/>
                      </a:lnTo>
                      <a:lnTo>
                        <a:pt x="509" y="216"/>
                      </a:lnTo>
                      <a:lnTo>
                        <a:pt x="511" y="244"/>
                      </a:lnTo>
                      <a:lnTo>
                        <a:pt x="512" y="275"/>
                      </a:lnTo>
                      <a:lnTo>
                        <a:pt x="511" y="309"/>
                      </a:lnTo>
                      <a:lnTo>
                        <a:pt x="511" y="309"/>
                      </a:lnTo>
                      <a:lnTo>
                        <a:pt x="503" y="291"/>
                      </a:lnTo>
                      <a:lnTo>
                        <a:pt x="494" y="275"/>
                      </a:lnTo>
                      <a:lnTo>
                        <a:pt x="484" y="260"/>
                      </a:lnTo>
                      <a:lnTo>
                        <a:pt x="472" y="245"/>
                      </a:lnTo>
                      <a:lnTo>
                        <a:pt x="459" y="233"/>
                      </a:lnTo>
                      <a:lnTo>
                        <a:pt x="445" y="222"/>
                      </a:lnTo>
                      <a:lnTo>
                        <a:pt x="429" y="211"/>
                      </a:lnTo>
                      <a:lnTo>
                        <a:pt x="413" y="201"/>
                      </a:lnTo>
                      <a:lnTo>
                        <a:pt x="395" y="193"/>
                      </a:lnTo>
                      <a:lnTo>
                        <a:pt x="377" y="186"/>
                      </a:lnTo>
                      <a:lnTo>
                        <a:pt x="358" y="178"/>
                      </a:lnTo>
                      <a:lnTo>
                        <a:pt x="338" y="174"/>
                      </a:lnTo>
                      <a:lnTo>
                        <a:pt x="318" y="169"/>
                      </a:lnTo>
                      <a:lnTo>
                        <a:pt x="297" y="168"/>
                      </a:lnTo>
                      <a:lnTo>
                        <a:pt x="276" y="165"/>
                      </a:lnTo>
                      <a:lnTo>
                        <a:pt x="255" y="165"/>
                      </a:lnTo>
                      <a:lnTo>
                        <a:pt x="234" y="165"/>
                      </a:lnTo>
                      <a:lnTo>
                        <a:pt x="214" y="168"/>
                      </a:lnTo>
                      <a:lnTo>
                        <a:pt x="194" y="169"/>
                      </a:lnTo>
                      <a:lnTo>
                        <a:pt x="173" y="174"/>
                      </a:lnTo>
                      <a:lnTo>
                        <a:pt x="154" y="178"/>
                      </a:lnTo>
                      <a:lnTo>
                        <a:pt x="135" y="186"/>
                      </a:lnTo>
                      <a:lnTo>
                        <a:pt x="117" y="193"/>
                      </a:lnTo>
                      <a:lnTo>
                        <a:pt x="99" y="201"/>
                      </a:lnTo>
                      <a:lnTo>
                        <a:pt x="83" y="211"/>
                      </a:lnTo>
                      <a:lnTo>
                        <a:pt x="66" y="222"/>
                      </a:lnTo>
                      <a:lnTo>
                        <a:pt x="52" y="233"/>
                      </a:lnTo>
                      <a:lnTo>
                        <a:pt x="40" y="245"/>
                      </a:lnTo>
                      <a:lnTo>
                        <a:pt x="28" y="260"/>
                      </a:lnTo>
                      <a:lnTo>
                        <a:pt x="17" y="275"/>
                      </a:lnTo>
                      <a:lnTo>
                        <a:pt x="8" y="291"/>
                      </a:lnTo>
                      <a:lnTo>
                        <a:pt x="1" y="309"/>
                      </a:lnTo>
                      <a:lnTo>
                        <a:pt x="1" y="309"/>
                      </a:lnTo>
                      <a:close/>
                    </a:path>
                  </a:pathLst>
                </a:custGeom>
                <a:solidFill>
                  <a:srgbClr val="C478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22" name="Freeform 175">
                  <a:extLst>
                    <a:ext uri="{FF2B5EF4-FFF2-40B4-BE49-F238E27FC236}">
                      <a16:creationId xmlns:a16="http://schemas.microsoft.com/office/drawing/2014/main" id="{CC51AA38-0EDA-47F6-BDBA-D25B8F03444F}"/>
                    </a:ext>
                  </a:extLst>
                </p:cNvPr>
                <p:cNvSpPr>
                  <a:spLocks/>
                </p:cNvSpPr>
                <p:nvPr/>
              </p:nvSpPr>
              <p:spPr bwMode="auto">
                <a:xfrm>
                  <a:off x="8764588" y="738188"/>
                  <a:ext cx="112713" cy="39687"/>
                </a:xfrm>
                <a:custGeom>
                  <a:avLst/>
                  <a:gdLst>
                    <a:gd name="T0" fmla="*/ 3 w 71"/>
                    <a:gd name="T1" fmla="*/ 13 h 25"/>
                    <a:gd name="T2" fmla="*/ 3 w 71"/>
                    <a:gd name="T3" fmla="*/ 13 h 25"/>
                    <a:gd name="T4" fmla="*/ 9 w 71"/>
                    <a:gd name="T5" fmla="*/ 7 h 25"/>
                    <a:gd name="T6" fmla="*/ 16 w 71"/>
                    <a:gd name="T7" fmla="*/ 4 h 25"/>
                    <a:gd name="T8" fmla="*/ 24 w 71"/>
                    <a:gd name="T9" fmla="*/ 1 h 25"/>
                    <a:gd name="T10" fmla="*/ 32 w 71"/>
                    <a:gd name="T11" fmla="*/ 0 h 25"/>
                    <a:gd name="T12" fmla="*/ 41 w 71"/>
                    <a:gd name="T13" fmla="*/ 0 h 25"/>
                    <a:gd name="T14" fmla="*/ 50 w 71"/>
                    <a:gd name="T15" fmla="*/ 1 h 25"/>
                    <a:gd name="T16" fmla="*/ 59 w 71"/>
                    <a:gd name="T17" fmla="*/ 3 h 25"/>
                    <a:gd name="T18" fmla="*/ 67 w 71"/>
                    <a:gd name="T19" fmla="*/ 7 h 25"/>
                    <a:gd name="T20" fmla="*/ 67 w 71"/>
                    <a:gd name="T21" fmla="*/ 7 h 25"/>
                    <a:gd name="T22" fmla="*/ 71 w 71"/>
                    <a:gd name="T23" fmla="*/ 10 h 25"/>
                    <a:gd name="T24" fmla="*/ 71 w 71"/>
                    <a:gd name="T25" fmla="*/ 12 h 25"/>
                    <a:gd name="T26" fmla="*/ 71 w 71"/>
                    <a:gd name="T27" fmla="*/ 13 h 25"/>
                    <a:gd name="T28" fmla="*/ 68 w 71"/>
                    <a:gd name="T29" fmla="*/ 13 h 25"/>
                    <a:gd name="T30" fmla="*/ 64 w 71"/>
                    <a:gd name="T31" fmla="*/ 12 h 25"/>
                    <a:gd name="T32" fmla="*/ 64 w 71"/>
                    <a:gd name="T33" fmla="*/ 12 h 25"/>
                    <a:gd name="T34" fmla="*/ 56 w 71"/>
                    <a:gd name="T35" fmla="*/ 9 h 25"/>
                    <a:gd name="T36" fmla="*/ 49 w 71"/>
                    <a:gd name="T37" fmla="*/ 7 h 25"/>
                    <a:gd name="T38" fmla="*/ 41 w 71"/>
                    <a:gd name="T39" fmla="*/ 7 h 25"/>
                    <a:gd name="T40" fmla="*/ 34 w 71"/>
                    <a:gd name="T41" fmla="*/ 9 h 25"/>
                    <a:gd name="T42" fmla="*/ 28 w 71"/>
                    <a:gd name="T43" fmla="*/ 10 h 25"/>
                    <a:gd name="T44" fmla="*/ 21 w 71"/>
                    <a:gd name="T45" fmla="*/ 13 h 25"/>
                    <a:gd name="T46" fmla="*/ 15 w 71"/>
                    <a:gd name="T47" fmla="*/ 18 h 25"/>
                    <a:gd name="T48" fmla="*/ 9 w 71"/>
                    <a:gd name="T49" fmla="*/ 22 h 25"/>
                    <a:gd name="T50" fmla="*/ 9 w 71"/>
                    <a:gd name="T51" fmla="*/ 22 h 25"/>
                    <a:gd name="T52" fmla="*/ 4 w 71"/>
                    <a:gd name="T53" fmla="*/ 25 h 25"/>
                    <a:gd name="T54" fmla="*/ 3 w 71"/>
                    <a:gd name="T55" fmla="*/ 25 h 25"/>
                    <a:gd name="T56" fmla="*/ 1 w 71"/>
                    <a:gd name="T57" fmla="*/ 23 h 25"/>
                    <a:gd name="T58" fmla="*/ 0 w 71"/>
                    <a:gd name="T59" fmla="*/ 22 h 25"/>
                    <a:gd name="T60" fmla="*/ 0 w 71"/>
                    <a:gd name="T61" fmla="*/ 19 h 25"/>
                    <a:gd name="T62" fmla="*/ 3 w 71"/>
                    <a:gd name="T63" fmla="*/ 13 h 25"/>
                    <a:gd name="T64" fmla="*/ 3 w 71"/>
                    <a:gd name="T6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25">
                      <a:moveTo>
                        <a:pt x="3" y="13"/>
                      </a:moveTo>
                      <a:lnTo>
                        <a:pt x="3" y="13"/>
                      </a:lnTo>
                      <a:lnTo>
                        <a:pt x="9" y="7"/>
                      </a:lnTo>
                      <a:lnTo>
                        <a:pt x="16" y="4"/>
                      </a:lnTo>
                      <a:lnTo>
                        <a:pt x="24" y="1"/>
                      </a:lnTo>
                      <a:lnTo>
                        <a:pt x="32" y="0"/>
                      </a:lnTo>
                      <a:lnTo>
                        <a:pt x="41" y="0"/>
                      </a:lnTo>
                      <a:lnTo>
                        <a:pt x="50" y="1"/>
                      </a:lnTo>
                      <a:lnTo>
                        <a:pt x="59" y="3"/>
                      </a:lnTo>
                      <a:lnTo>
                        <a:pt x="67" y="7"/>
                      </a:lnTo>
                      <a:lnTo>
                        <a:pt x="67" y="7"/>
                      </a:lnTo>
                      <a:lnTo>
                        <a:pt x="71" y="10"/>
                      </a:lnTo>
                      <a:lnTo>
                        <a:pt x="71" y="12"/>
                      </a:lnTo>
                      <a:lnTo>
                        <a:pt x="71" y="13"/>
                      </a:lnTo>
                      <a:lnTo>
                        <a:pt x="68" y="13"/>
                      </a:lnTo>
                      <a:lnTo>
                        <a:pt x="64" y="12"/>
                      </a:lnTo>
                      <a:lnTo>
                        <a:pt x="64" y="12"/>
                      </a:lnTo>
                      <a:lnTo>
                        <a:pt x="56" y="9"/>
                      </a:lnTo>
                      <a:lnTo>
                        <a:pt x="49" y="7"/>
                      </a:lnTo>
                      <a:lnTo>
                        <a:pt x="41" y="7"/>
                      </a:lnTo>
                      <a:lnTo>
                        <a:pt x="34" y="9"/>
                      </a:lnTo>
                      <a:lnTo>
                        <a:pt x="28" y="10"/>
                      </a:lnTo>
                      <a:lnTo>
                        <a:pt x="21" y="13"/>
                      </a:lnTo>
                      <a:lnTo>
                        <a:pt x="15" y="18"/>
                      </a:lnTo>
                      <a:lnTo>
                        <a:pt x="9" y="22"/>
                      </a:lnTo>
                      <a:lnTo>
                        <a:pt x="9" y="22"/>
                      </a:lnTo>
                      <a:lnTo>
                        <a:pt x="4" y="25"/>
                      </a:lnTo>
                      <a:lnTo>
                        <a:pt x="3" y="25"/>
                      </a:lnTo>
                      <a:lnTo>
                        <a:pt x="1" y="23"/>
                      </a:lnTo>
                      <a:lnTo>
                        <a:pt x="0" y="22"/>
                      </a:lnTo>
                      <a:lnTo>
                        <a:pt x="0" y="19"/>
                      </a:lnTo>
                      <a:lnTo>
                        <a:pt x="3" y="13"/>
                      </a:lnTo>
                      <a:lnTo>
                        <a:pt x="3" y="13"/>
                      </a:lnTo>
                      <a:close/>
                    </a:path>
                  </a:pathLst>
                </a:custGeom>
                <a:solidFill>
                  <a:srgbClr val="C478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sp>
              <p:nvSpPr>
                <p:cNvPr id="123" name="Freeform 176">
                  <a:extLst>
                    <a:ext uri="{FF2B5EF4-FFF2-40B4-BE49-F238E27FC236}">
                      <a16:creationId xmlns:a16="http://schemas.microsoft.com/office/drawing/2014/main" id="{E8435EEA-C84A-4B8E-BB35-366B0509E0AF}"/>
                    </a:ext>
                  </a:extLst>
                </p:cNvPr>
                <p:cNvSpPr>
                  <a:spLocks/>
                </p:cNvSpPr>
                <p:nvPr/>
              </p:nvSpPr>
              <p:spPr bwMode="auto">
                <a:xfrm>
                  <a:off x="8497888" y="738188"/>
                  <a:ext cx="115888" cy="39687"/>
                </a:xfrm>
                <a:custGeom>
                  <a:avLst/>
                  <a:gdLst>
                    <a:gd name="T0" fmla="*/ 68 w 73"/>
                    <a:gd name="T1" fmla="*/ 13 h 25"/>
                    <a:gd name="T2" fmla="*/ 68 w 73"/>
                    <a:gd name="T3" fmla="*/ 13 h 25"/>
                    <a:gd name="T4" fmla="*/ 64 w 73"/>
                    <a:gd name="T5" fmla="*/ 7 h 25"/>
                    <a:gd name="T6" fmla="*/ 56 w 73"/>
                    <a:gd name="T7" fmla="*/ 4 h 25"/>
                    <a:gd name="T8" fmla="*/ 47 w 73"/>
                    <a:gd name="T9" fmla="*/ 1 h 25"/>
                    <a:gd name="T10" fmla="*/ 40 w 73"/>
                    <a:gd name="T11" fmla="*/ 0 h 25"/>
                    <a:gd name="T12" fmla="*/ 31 w 73"/>
                    <a:gd name="T13" fmla="*/ 0 h 25"/>
                    <a:gd name="T14" fmla="*/ 22 w 73"/>
                    <a:gd name="T15" fmla="*/ 1 h 25"/>
                    <a:gd name="T16" fmla="*/ 13 w 73"/>
                    <a:gd name="T17" fmla="*/ 3 h 25"/>
                    <a:gd name="T18" fmla="*/ 6 w 73"/>
                    <a:gd name="T19" fmla="*/ 7 h 25"/>
                    <a:gd name="T20" fmla="*/ 6 w 73"/>
                    <a:gd name="T21" fmla="*/ 7 h 25"/>
                    <a:gd name="T22" fmla="*/ 1 w 73"/>
                    <a:gd name="T23" fmla="*/ 10 h 25"/>
                    <a:gd name="T24" fmla="*/ 0 w 73"/>
                    <a:gd name="T25" fmla="*/ 12 h 25"/>
                    <a:gd name="T26" fmla="*/ 1 w 73"/>
                    <a:gd name="T27" fmla="*/ 13 h 25"/>
                    <a:gd name="T28" fmla="*/ 4 w 73"/>
                    <a:gd name="T29" fmla="*/ 13 h 25"/>
                    <a:gd name="T30" fmla="*/ 9 w 73"/>
                    <a:gd name="T31" fmla="*/ 12 h 25"/>
                    <a:gd name="T32" fmla="*/ 9 w 73"/>
                    <a:gd name="T33" fmla="*/ 12 h 25"/>
                    <a:gd name="T34" fmla="*/ 16 w 73"/>
                    <a:gd name="T35" fmla="*/ 9 h 25"/>
                    <a:gd name="T36" fmla="*/ 24 w 73"/>
                    <a:gd name="T37" fmla="*/ 7 h 25"/>
                    <a:gd name="T38" fmla="*/ 31 w 73"/>
                    <a:gd name="T39" fmla="*/ 7 h 25"/>
                    <a:gd name="T40" fmla="*/ 37 w 73"/>
                    <a:gd name="T41" fmla="*/ 9 h 25"/>
                    <a:gd name="T42" fmla="*/ 44 w 73"/>
                    <a:gd name="T43" fmla="*/ 10 h 25"/>
                    <a:gd name="T44" fmla="*/ 50 w 73"/>
                    <a:gd name="T45" fmla="*/ 13 h 25"/>
                    <a:gd name="T46" fmla="*/ 56 w 73"/>
                    <a:gd name="T47" fmla="*/ 18 h 25"/>
                    <a:gd name="T48" fmla="*/ 62 w 73"/>
                    <a:gd name="T49" fmla="*/ 22 h 25"/>
                    <a:gd name="T50" fmla="*/ 62 w 73"/>
                    <a:gd name="T51" fmla="*/ 22 h 25"/>
                    <a:gd name="T52" fmla="*/ 68 w 73"/>
                    <a:gd name="T53" fmla="*/ 25 h 25"/>
                    <a:gd name="T54" fmla="*/ 70 w 73"/>
                    <a:gd name="T55" fmla="*/ 25 h 25"/>
                    <a:gd name="T56" fmla="*/ 71 w 73"/>
                    <a:gd name="T57" fmla="*/ 23 h 25"/>
                    <a:gd name="T58" fmla="*/ 73 w 73"/>
                    <a:gd name="T59" fmla="*/ 22 h 25"/>
                    <a:gd name="T60" fmla="*/ 73 w 73"/>
                    <a:gd name="T61" fmla="*/ 19 h 25"/>
                    <a:gd name="T62" fmla="*/ 68 w 73"/>
                    <a:gd name="T63" fmla="*/ 13 h 25"/>
                    <a:gd name="T64" fmla="*/ 68 w 73"/>
                    <a:gd name="T6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25">
                      <a:moveTo>
                        <a:pt x="68" y="13"/>
                      </a:moveTo>
                      <a:lnTo>
                        <a:pt x="68" y="13"/>
                      </a:lnTo>
                      <a:lnTo>
                        <a:pt x="64" y="7"/>
                      </a:lnTo>
                      <a:lnTo>
                        <a:pt x="56" y="4"/>
                      </a:lnTo>
                      <a:lnTo>
                        <a:pt x="47" y="1"/>
                      </a:lnTo>
                      <a:lnTo>
                        <a:pt x="40" y="0"/>
                      </a:lnTo>
                      <a:lnTo>
                        <a:pt x="31" y="0"/>
                      </a:lnTo>
                      <a:lnTo>
                        <a:pt x="22" y="1"/>
                      </a:lnTo>
                      <a:lnTo>
                        <a:pt x="13" y="3"/>
                      </a:lnTo>
                      <a:lnTo>
                        <a:pt x="6" y="7"/>
                      </a:lnTo>
                      <a:lnTo>
                        <a:pt x="6" y="7"/>
                      </a:lnTo>
                      <a:lnTo>
                        <a:pt x="1" y="10"/>
                      </a:lnTo>
                      <a:lnTo>
                        <a:pt x="0" y="12"/>
                      </a:lnTo>
                      <a:lnTo>
                        <a:pt x="1" y="13"/>
                      </a:lnTo>
                      <a:lnTo>
                        <a:pt x="4" y="13"/>
                      </a:lnTo>
                      <a:lnTo>
                        <a:pt x="9" y="12"/>
                      </a:lnTo>
                      <a:lnTo>
                        <a:pt x="9" y="12"/>
                      </a:lnTo>
                      <a:lnTo>
                        <a:pt x="16" y="9"/>
                      </a:lnTo>
                      <a:lnTo>
                        <a:pt x="24" y="7"/>
                      </a:lnTo>
                      <a:lnTo>
                        <a:pt x="31" y="7"/>
                      </a:lnTo>
                      <a:lnTo>
                        <a:pt x="37" y="9"/>
                      </a:lnTo>
                      <a:lnTo>
                        <a:pt x="44" y="10"/>
                      </a:lnTo>
                      <a:lnTo>
                        <a:pt x="50" y="13"/>
                      </a:lnTo>
                      <a:lnTo>
                        <a:pt x="56" y="18"/>
                      </a:lnTo>
                      <a:lnTo>
                        <a:pt x="62" y="22"/>
                      </a:lnTo>
                      <a:lnTo>
                        <a:pt x="62" y="22"/>
                      </a:lnTo>
                      <a:lnTo>
                        <a:pt x="68" y="25"/>
                      </a:lnTo>
                      <a:lnTo>
                        <a:pt x="70" y="25"/>
                      </a:lnTo>
                      <a:lnTo>
                        <a:pt x="71" y="23"/>
                      </a:lnTo>
                      <a:lnTo>
                        <a:pt x="73" y="22"/>
                      </a:lnTo>
                      <a:lnTo>
                        <a:pt x="73" y="19"/>
                      </a:lnTo>
                      <a:lnTo>
                        <a:pt x="68" y="13"/>
                      </a:lnTo>
                      <a:lnTo>
                        <a:pt x="68" y="13"/>
                      </a:lnTo>
                      <a:close/>
                    </a:path>
                  </a:pathLst>
                </a:custGeom>
                <a:solidFill>
                  <a:srgbClr val="C478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dirty="0">
                    <a:solidFill>
                      <a:schemeClr val="tx2"/>
                    </a:solidFill>
                    <a:latin typeface="造字工房朗宋（非商用）常规体" pitchFamily="2" charset="-122"/>
                    <a:ea typeface="造字工房朗宋（非商用）常规体" pitchFamily="2" charset="-122"/>
                  </a:endParaRPr>
                </a:p>
              </p:txBody>
            </p:sp>
          </p:grpSp>
        </p:grpSp>
      </p:grpSp>
      <p:sp>
        <p:nvSpPr>
          <p:cNvPr id="135" name="Title 1">
            <a:extLst>
              <a:ext uri="{FF2B5EF4-FFF2-40B4-BE49-F238E27FC236}">
                <a16:creationId xmlns:a16="http://schemas.microsoft.com/office/drawing/2014/main" id="{0A8A8C31-D4EF-415B-83ED-949C683D0441}"/>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Build a team</a:t>
            </a:r>
          </a:p>
        </p:txBody>
      </p:sp>
      <p:sp>
        <p:nvSpPr>
          <p:cNvPr id="136" name="Subtitle 2">
            <a:extLst>
              <a:ext uri="{FF2B5EF4-FFF2-40B4-BE49-F238E27FC236}">
                <a16:creationId xmlns:a16="http://schemas.microsoft.com/office/drawing/2014/main" id="{CA0471A2-00D8-4BC8-8855-1E470BE39591}"/>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spTree>
    <p:extLst>
      <p:ext uri="{BB962C8B-B14F-4D97-AF65-F5344CB8AC3E}">
        <p14:creationId xmlns:p14="http://schemas.microsoft.com/office/powerpoint/2010/main" val="1250191547"/>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1+#ppt_w/2"/>
                                          </p:val>
                                        </p:tav>
                                        <p:tav tm="100000">
                                          <p:val>
                                            <p:strVal val="#ppt_x"/>
                                          </p:val>
                                        </p:tav>
                                      </p:tavLst>
                                    </p:anim>
                                    <p:anim calcmode="lin" valueType="num">
                                      <p:cBhvr additive="base">
                                        <p:cTn id="12" dur="500" fill="hold"/>
                                        <p:tgtEl>
                                          <p:spTgt spid="6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750"/>
                                        <p:tgtEl>
                                          <p:spTgt spid="103"/>
                                        </p:tgtEl>
                                      </p:cBhvr>
                                    </p:animEffect>
                                    <p:anim calcmode="lin" valueType="num">
                                      <p:cBhvr>
                                        <p:cTn id="24" dur="750" fill="hold"/>
                                        <p:tgtEl>
                                          <p:spTgt spid="103"/>
                                        </p:tgtEl>
                                        <p:attrNameLst>
                                          <p:attrName>ppt_x</p:attrName>
                                        </p:attrNameLst>
                                      </p:cBhvr>
                                      <p:tavLst>
                                        <p:tav tm="0">
                                          <p:val>
                                            <p:strVal val="#ppt_x"/>
                                          </p:val>
                                        </p:tav>
                                        <p:tav tm="100000">
                                          <p:val>
                                            <p:strVal val="#ppt_x"/>
                                          </p:val>
                                        </p:tav>
                                      </p:tavLst>
                                    </p:anim>
                                    <p:anim calcmode="lin" valueType="num">
                                      <p:cBhvr>
                                        <p:cTn id="25" dur="750" fill="hold"/>
                                        <p:tgtEl>
                                          <p:spTgt spid="103"/>
                                        </p:tgtEl>
                                        <p:attrNameLst>
                                          <p:attrName>ppt_y</p:attrName>
                                        </p:attrNameLst>
                                      </p:cBhvr>
                                      <p:tavLst>
                                        <p:tav tm="0">
                                          <p:val>
                                            <p:strVal val="#ppt_y+.1"/>
                                          </p:val>
                                        </p:tav>
                                        <p:tav tm="100000">
                                          <p:val>
                                            <p:strVal val="#ppt_y"/>
                                          </p:val>
                                        </p:tav>
                                      </p:tavLst>
                                    </p:anim>
                                  </p:childTnLst>
                                </p:cTn>
                              </p:par>
                            </p:childTnLst>
                          </p:cTn>
                        </p:par>
                        <p:par>
                          <p:cTn id="26" fill="hold">
                            <p:stCondLst>
                              <p:cond delay="1750"/>
                            </p:stCondLst>
                            <p:childTnLst>
                              <p:par>
                                <p:cTn id="27" presetID="42" presetClass="entr" presetSubtype="0" fill="hold" nodeType="after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750"/>
                                        <p:tgtEl>
                                          <p:spTgt spid="70"/>
                                        </p:tgtEl>
                                      </p:cBhvr>
                                    </p:animEffect>
                                    <p:anim calcmode="lin" valueType="num">
                                      <p:cBhvr>
                                        <p:cTn id="30" dur="750" fill="hold"/>
                                        <p:tgtEl>
                                          <p:spTgt spid="70"/>
                                        </p:tgtEl>
                                        <p:attrNameLst>
                                          <p:attrName>ppt_x</p:attrName>
                                        </p:attrNameLst>
                                      </p:cBhvr>
                                      <p:tavLst>
                                        <p:tav tm="0">
                                          <p:val>
                                            <p:strVal val="#ppt_x"/>
                                          </p:val>
                                        </p:tav>
                                        <p:tav tm="100000">
                                          <p:val>
                                            <p:strVal val="#ppt_x"/>
                                          </p:val>
                                        </p:tav>
                                      </p:tavLst>
                                    </p:anim>
                                    <p:anim calcmode="lin" valueType="num">
                                      <p:cBhvr>
                                        <p:cTn id="31" dur="75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p:bldP spid="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cxnSp>
        <p:nvCxnSpPr>
          <p:cNvPr id="14" name="直接连接符 13"/>
          <p:cNvCxnSpPr/>
          <p:nvPr/>
        </p:nvCxnSpPr>
        <p:spPr>
          <a:xfrm>
            <a:off x="-690156" y="6858000"/>
            <a:ext cx="1484471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0686197" y="-3140633"/>
            <a:ext cx="5025251" cy="4177863"/>
            <a:chOff x="10686197" y="3724191"/>
            <a:chExt cx="5025251" cy="4177863"/>
          </a:xfrm>
        </p:grpSpPr>
        <p:sp>
          <p:nvSpPr>
            <p:cNvPr id="15" name="任意多边形 14"/>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16" name="椭圆 15"/>
            <p:cNvSpPr/>
            <p:nvPr/>
          </p:nvSpPr>
          <p:spPr>
            <a:xfrm>
              <a:off x="10686197" y="7451678"/>
              <a:ext cx="450376" cy="450376"/>
            </a:xfrm>
            <a:prstGeom prst="ellipse">
              <a:avLst/>
            </a:pr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grpSp>
      <p:sp>
        <p:nvSpPr>
          <p:cNvPr id="106" name="Title 1">
            <a:extLst>
              <a:ext uri="{FF2B5EF4-FFF2-40B4-BE49-F238E27FC236}">
                <a16:creationId xmlns:a16="http://schemas.microsoft.com/office/drawing/2014/main" id="{CBACD8C2-CF8D-4562-99E9-B58C2FC30721}"/>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Build a team</a:t>
            </a:r>
          </a:p>
        </p:txBody>
      </p:sp>
      <p:sp>
        <p:nvSpPr>
          <p:cNvPr id="107" name="Subtitle 2">
            <a:extLst>
              <a:ext uri="{FF2B5EF4-FFF2-40B4-BE49-F238E27FC236}">
                <a16:creationId xmlns:a16="http://schemas.microsoft.com/office/drawing/2014/main" id="{DD9996DB-7561-42F1-9257-5CE3CC44EB0B}"/>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grpSp>
        <p:nvGrpSpPr>
          <p:cNvPr id="297" name="Group 147">
            <a:extLst>
              <a:ext uri="{FF2B5EF4-FFF2-40B4-BE49-F238E27FC236}">
                <a16:creationId xmlns:a16="http://schemas.microsoft.com/office/drawing/2014/main" id="{CD5BD231-EAFE-4EAA-A30C-3BAD82341692}"/>
              </a:ext>
            </a:extLst>
          </p:cNvPr>
          <p:cNvGrpSpPr/>
          <p:nvPr/>
        </p:nvGrpSpPr>
        <p:grpSpPr>
          <a:xfrm>
            <a:off x="3047935" y="3558123"/>
            <a:ext cx="505640" cy="505640"/>
            <a:chOff x="6431234" y="2136247"/>
            <a:chExt cx="505640" cy="505640"/>
          </a:xfrm>
        </p:grpSpPr>
        <p:sp>
          <p:nvSpPr>
            <p:cNvPr id="298" name="Oval 148">
              <a:extLst>
                <a:ext uri="{FF2B5EF4-FFF2-40B4-BE49-F238E27FC236}">
                  <a16:creationId xmlns:a16="http://schemas.microsoft.com/office/drawing/2014/main" id="{9614D569-AF54-449D-BD94-C099C72523B9}"/>
                </a:ext>
              </a:extLst>
            </p:cNvPr>
            <p:cNvSpPr/>
            <p:nvPr/>
          </p:nvSpPr>
          <p:spPr>
            <a:xfrm>
              <a:off x="6431234" y="2136247"/>
              <a:ext cx="505640" cy="50564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solidFill>
                  <a:schemeClr val="bg1"/>
                </a:solidFill>
                <a:latin typeface="造字工房朗宋（非商用）常规体" pitchFamily="2" charset="-122"/>
                <a:ea typeface="造字工房朗宋（非商用）常规体" pitchFamily="2" charset="-122"/>
              </a:endParaRPr>
            </a:p>
          </p:txBody>
        </p:sp>
        <p:sp>
          <p:nvSpPr>
            <p:cNvPr id="299" name="Freeform 45">
              <a:extLst>
                <a:ext uri="{FF2B5EF4-FFF2-40B4-BE49-F238E27FC236}">
                  <a16:creationId xmlns:a16="http://schemas.microsoft.com/office/drawing/2014/main" id="{8CE4433C-2686-4654-9DDA-9D23EF5DFF72}"/>
                </a:ext>
              </a:extLst>
            </p:cNvPr>
            <p:cNvSpPr>
              <a:spLocks/>
            </p:cNvSpPr>
            <p:nvPr/>
          </p:nvSpPr>
          <p:spPr bwMode="auto">
            <a:xfrm>
              <a:off x="6626344" y="2265474"/>
              <a:ext cx="115419" cy="247185"/>
            </a:xfrm>
            <a:custGeom>
              <a:avLst/>
              <a:gdLst>
                <a:gd name="T0" fmla="*/ 194 w 21600"/>
                <a:gd name="T1" fmla="*/ 133 h 21600"/>
                <a:gd name="T2" fmla="*/ 129 w 21600"/>
                <a:gd name="T3" fmla="*/ 133 h 21600"/>
                <a:gd name="T4" fmla="*/ 129 w 21600"/>
                <a:gd name="T5" fmla="*/ 90 h 21600"/>
                <a:gd name="T6" fmla="*/ 147 w 21600"/>
                <a:gd name="T7" fmla="*/ 71 h 21600"/>
                <a:gd name="T8" fmla="*/ 194 w 21600"/>
                <a:gd name="T9" fmla="*/ 71 h 21600"/>
                <a:gd name="T10" fmla="*/ 194 w 21600"/>
                <a:gd name="T11" fmla="*/ 0 h 21600"/>
                <a:gd name="T12" fmla="*/ 129 w 21600"/>
                <a:gd name="T13" fmla="*/ 0 h 21600"/>
                <a:gd name="T14" fmla="*/ 43 w 21600"/>
                <a:gd name="T15" fmla="*/ 86 h 21600"/>
                <a:gd name="T16" fmla="*/ 43 w 21600"/>
                <a:gd name="T17" fmla="*/ 133 h 21600"/>
                <a:gd name="T18" fmla="*/ 0 w 21600"/>
                <a:gd name="T19" fmla="*/ 133 h 21600"/>
                <a:gd name="T20" fmla="*/ 0 w 21600"/>
                <a:gd name="T21" fmla="*/ 206 h 21600"/>
                <a:gd name="T22" fmla="*/ 43 w 21600"/>
                <a:gd name="T23" fmla="*/ 206 h 21600"/>
                <a:gd name="T24" fmla="*/ 43 w 21600"/>
                <a:gd name="T25" fmla="*/ 415 h 21600"/>
                <a:gd name="T26" fmla="*/ 129 w 21600"/>
                <a:gd name="T27" fmla="*/ 415 h 21600"/>
                <a:gd name="T28" fmla="*/ 129 w 21600"/>
                <a:gd name="T29" fmla="*/ 206 h 21600"/>
                <a:gd name="T30" fmla="*/ 188 w 21600"/>
                <a:gd name="T31" fmla="*/ 206 h 21600"/>
                <a:gd name="T32" fmla="*/ 194 w 21600"/>
                <a:gd name="T33" fmla="*/ 133 h 21600"/>
                <a:gd name="T34" fmla="*/ 194 w 21600"/>
                <a:gd name="T35" fmla="*/ 133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21600" y="6939"/>
                  </a:moveTo>
                  <a:cubicBezTo>
                    <a:pt x="14400" y="6939"/>
                    <a:pt x="14400" y="6939"/>
                    <a:pt x="14400" y="6939"/>
                  </a:cubicBezTo>
                  <a:cubicBezTo>
                    <a:pt x="14400" y="4701"/>
                    <a:pt x="14400" y="4701"/>
                    <a:pt x="14400" y="4701"/>
                  </a:cubicBezTo>
                  <a:cubicBezTo>
                    <a:pt x="14400" y="3917"/>
                    <a:pt x="15600" y="3693"/>
                    <a:pt x="16320" y="3693"/>
                  </a:cubicBezTo>
                  <a:cubicBezTo>
                    <a:pt x="17280" y="3693"/>
                    <a:pt x="21600" y="3693"/>
                    <a:pt x="21600" y="3693"/>
                  </a:cubicBezTo>
                  <a:cubicBezTo>
                    <a:pt x="21600" y="0"/>
                    <a:pt x="21600" y="0"/>
                    <a:pt x="21600" y="0"/>
                  </a:cubicBezTo>
                  <a:cubicBezTo>
                    <a:pt x="14400" y="0"/>
                    <a:pt x="14400" y="0"/>
                    <a:pt x="14400" y="0"/>
                  </a:cubicBezTo>
                  <a:cubicBezTo>
                    <a:pt x="6480" y="0"/>
                    <a:pt x="4800" y="2686"/>
                    <a:pt x="4800" y="4477"/>
                  </a:cubicBezTo>
                  <a:cubicBezTo>
                    <a:pt x="4800" y="6939"/>
                    <a:pt x="4800" y="6939"/>
                    <a:pt x="4800" y="6939"/>
                  </a:cubicBezTo>
                  <a:cubicBezTo>
                    <a:pt x="0" y="6939"/>
                    <a:pt x="0" y="6939"/>
                    <a:pt x="0" y="6939"/>
                  </a:cubicBezTo>
                  <a:cubicBezTo>
                    <a:pt x="0" y="10744"/>
                    <a:pt x="0" y="10744"/>
                    <a:pt x="0" y="10744"/>
                  </a:cubicBezTo>
                  <a:cubicBezTo>
                    <a:pt x="4800" y="10744"/>
                    <a:pt x="4800" y="10744"/>
                    <a:pt x="4800" y="10744"/>
                  </a:cubicBezTo>
                  <a:cubicBezTo>
                    <a:pt x="4800" y="15668"/>
                    <a:pt x="4800" y="21600"/>
                    <a:pt x="4800" y="21600"/>
                  </a:cubicBezTo>
                  <a:cubicBezTo>
                    <a:pt x="14400" y="21600"/>
                    <a:pt x="14400" y="21600"/>
                    <a:pt x="14400" y="21600"/>
                  </a:cubicBezTo>
                  <a:cubicBezTo>
                    <a:pt x="14400" y="21600"/>
                    <a:pt x="14400" y="15556"/>
                    <a:pt x="14400" y="10744"/>
                  </a:cubicBezTo>
                  <a:cubicBezTo>
                    <a:pt x="20880" y="10744"/>
                    <a:pt x="20880" y="10744"/>
                    <a:pt x="20880" y="10744"/>
                  </a:cubicBezTo>
                  <a:lnTo>
                    <a:pt x="21600" y="6939"/>
                  </a:lnTo>
                  <a:close/>
                  <a:moveTo>
                    <a:pt x="21600" y="6939"/>
                  </a:moveTo>
                </a:path>
              </a:pathLst>
            </a:custGeom>
            <a:solidFill>
              <a:schemeClr val="bg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sz="1351">
                <a:solidFill>
                  <a:schemeClr val="bg1"/>
                </a:solidFill>
                <a:latin typeface="造字工房朗宋（非商用）常规体" pitchFamily="2" charset="-122"/>
                <a:ea typeface="造字工房朗宋（非商用）常规体" pitchFamily="2" charset="-122"/>
              </a:endParaRPr>
            </a:p>
          </p:txBody>
        </p:sp>
      </p:grpSp>
      <p:grpSp>
        <p:nvGrpSpPr>
          <p:cNvPr id="300" name="Group 150">
            <a:extLst>
              <a:ext uri="{FF2B5EF4-FFF2-40B4-BE49-F238E27FC236}">
                <a16:creationId xmlns:a16="http://schemas.microsoft.com/office/drawing/2014/main" id="{FBD4835A-BC14-4962-86E2-5E83435DEB5A}"/>
              </a:ext>
            </a:extLst>
          </p:cNvPr>
          <p:cNvGrpSpPr/>
          <p:nvPr/>
        </p:nvGrpSpPr>
        <p:grpSpPr>
          <a:xfrm>
            <a:off x="4166301" y="2385549"/>
            <a:ext cx="505640" cy="505640"/>
            <a:chOff x="7782282" y="1604463"/>
            <a:chExt cx="505640" cy="505640"/>
          </a:xfrm>
        </p:grpSpPr>
        <p:sp>
          <p:nvSpPr>
            <p:cNvPr id="301" name="Oval 151">
              <a:extLst>
                <a:ext uri="{FF2B5EF4-FFF2-40B4-BE49-F238E27FC236}">
                  <a16:creationId xmlns:a16="http://schemas.microsoft.com/office/drawing/2014/main" id="{DED1397E-D373-4849-96E4-2C6D331FE94A}"/>
                </a:ext>
              </a:extLst>
            </p:cNvPr>
            <p:cNvSpPr/>
            <p:nvPr/>
          </p:nvSpPr>
          <p:spPr>
            <a:xfrm>
              <a:off x="7782282" y="1604463"/>
              <a:ext cx="505640" cy="50564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solidFill>
                  <a:schemeClr val="tx2"/>
                </a:solidFill>
                <a:latin typeface="造字工房朗宋（非商用）常规体" pitchFamily="2" charset="-122"/>
                <a:ea typeface="造字工房朗宋（非商用）常规体" pitchFamily="2" charset="-122"/>
              </a:endParaRPr>
            </a:p>
          </p:txBody>
        </p:sp>
        <p:sp>
          <p:nvSpPr>
            <p:cNvPr id="302" name="Freeform 24">
              <a:extLst>
                <a:ext uri="{FF2B5EF4-FFF2-40B4-BE49-F238E27FC236}">
                  <a16:creationId xmlns:a16="http://schemas.microsoft.com/office/drawing/2014/main" id="{58C4835D-FDF0-40BF-BD09-E59C5986F203}"/>
                </a:ext>
              </a:extLst>
            </p:cNvPr>
            <p:cNvSpPr>
              <a:spLocks/>
            </p:cNvSpPr>
            <p:nvPr/>
          </p:nvSpPr>
          <p:spPr bwMode="auto">
            <a:xfrm>
              <a:off x="7913217" y="1758117"/>
              <a:ext cx="243769" cy="198331"/>
            </a:xfrm>
            <a:custGeom>
              <a:avLst/>
              <a:gdLst>
                <a:gd name="T0" fmla="*/ 397 w 21600"/>
                <a:gd name="T1" fmla="*/ 38 h 21600"/>
                <a:gd name="T2" fmla="*/ 351 w 21600"/>
                <a:gd name="T3" fmla="*/ 52 h 21600"/>
                <a:gd name="T4" fmla="*/ 387 w 21600"/>
                <a:gd name="T5" fmla="*/ 6 h 21600"/>
                <a:gd name="T6" fmla="*/ 335 w 21600"/>
                <a:gd name="T7" fmla="*/ 26 h 21600"/>
                <a:gd name="T8" fmla="*/ 276 w 21600"/>
                <a:gd name="T9" fmla="*/ 0 h 21600"/>
                <a:gd name="T10" fmla="*/ 193 w 21600"/>
                <a:gd name="T11" fmla="*/ 83 h 21600"/>
                <a:gd name="T12" fmla="*/ 195 w 21600"/>
                <a:gd name="T13" fmla="*/ 101 h 21600"/>
                <a:gd name="T14" fmla="*/ 28 w 21600"/>
                <a:gd name="T15" fmla="*/ 16 h 21600"/>
                <a:gd name="T16" fmla="*/ 16 w 21600"/>
                <a:gd name="T17" fmla="*/ 57 h 21600"/>
                <a:gd name="T18" fmla="*/ 52 w 21600"/>
                <a:gd name="T19" fmla="*/ 125 h 21600"/>
                <a:gd name="T20" fmla="*/ 16 w 21600"/>
                <a:gd name="T21" fmla="*/ 115 h 21600"/>
                <a:gd name="T22" fmla="*/ 16 w 21600"/>
                <a:gd name="T23" fmla="*/ 115 h 21600"/>
                <a:gd name="T24" fmla="*/ 83 w 21600"/>
                <a:gd name="T25" fmla="*/ 196 h 21600"/>
                <a:gd name="T26" fmla="*/ 60 w 21600"/>
                <a:gd name="T27" fmla="*/ 198 h 21600"/>
                <a:gd name="T28" fmla="*/ 44 w 21600"/>
                <a:gd name="T29" fmla="*/ 196 h 21600"/>
                <a:gd name="T30" fmla="*/ 121 w 21600"/>
                <a:gd name="T31" fmla="*/ 252 h 21600"/>
                <a:gd name="T32" fmla="*/ 20 w 21600"/>
                <a:gd name="T33" fmla="*/ 289 h 21600"/>
                <a:gd name="T34" fmla="*/ 0 w 21600"/>
                <a:gd name="T35" fmla="*/ 287 h 21600"/>
                <a:gd name="T36" fmla="*/ 125 w 21600"/>
                <a:gd name="T37" fmla="*/ 323 h 21600"/>
                <a:gd name="T38" fmla="*/ 357 w 21600"/>
                <a:gd name="T39" fmla="*/ 91 h 21600"/>
                <a:gd name="T40" fmla="*/ 357 w 21600"/>
                <a:gd name="T41" fmla="*/ 81 h 21600"/>
                <a:gd name="T42" fmla="*/ 397 w 21600"/>
                <a:gd name="T43" fmla="*/ 38 h 21600"/>
                <a:gd name="T44" fmla="*/ 397 w 21600"/>
                <a:gd name="T45" fmla="*/ 38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21600" y="2565"/>
                  </a:moveTo>
                  <a:cubicBezTo>
                    <a:pt x="20832" y="2970"/>
                    <a:pt x="19955" y="3375"/>
                    <a:pt x="19078" y="3510"/>
                  </a:cubicBezTo>
                  <a:cubicBezTo>
                    <a:pt x="19955" y="2835"/>
                    <a:pt x="20723" y="1755"/>
                    <a:pt x="21052" y="405"/>
                  </a:cubicBezTo>
                  <a:cubicBezTo>
                    <a:pt x="20175" y="1080"/>
                    <a:pt x="19188" y="1485"/>
                    <a:pt x="18201" y="1755"/>
                  </a:cubicBezTo>
                  <a:cubicBezTo>
                    <a:pt x="17434" y="675"/>
                    <a:pt x="16227" y="0"/>
                    <a:pt x="15021" y="0"/>
                  </a:cubicBezTo>
                  <a:cubicBezTo>
                    <a:pt x="12499" y="0"/>
                    <a:pt x="10526" y="2430"/>
                    <a:pt x="10526" y="5535"/>
                  </a:cubicBezTo>
                  <a:cubicBezTo>
                    <a:pt x="10526" y="5940"/>
                    <a:pt x="10636" y="6345"/>
                    <a:pt x="10636" y="6750"/>
                  </a:cubicBezTo>
                  <a:cubicBezTo>
                    <a:pt x="7017" y="6480"/>
                    <a:pt x="3728" y="4320"/>
                    <a:pt x="1535" y="1080"/>
                  </a:cubicBezTo>
                  <a:cubicBezTo>
                    <a:pt x="1096" y="1890"/>
                    <a:pt x="877" y="2835"/>
                    <a:pt x="877" y="3780"/>
                  </a:cubicBezTo>
                  <a:cubicBezTo>
                    <a:pt x="877" y="5670"/>
                    <a:pt x="1754" y="7290"/>
                    <a:pt x="2851" y="8370"/>
                  </a:cubicBezTo>
                  <a:cubicBezTo>
                    <a:pt x="2193" y="8235"/>
                    <a:pt x="1535" y="8100"/>
                    <a:pt x="877" y="7695"/>
                  </a:cubicBezTo>
                  <a:cubicBezTo>
                    <a:pt x="877" y="10395"/>
                    <a:pt x="2412" y="12555"/>
                    <a:pt x="4495" y="13095"/>
                  </a:cubicBezTo>
                  <a:cubicBezTo>
                    <a:pt x="4057" y="13230"/>
                    <a:pt x="3728" y="13230"/>
                    <a:pt x="3289" y="13230"/>
                  </a:cubicBezTo>
                  <a:cubicBezTo>
                    <a:pt x="2960" y="13230"/>
                    <a:pt x="2741" y="13230"/>
                    <a:pt x="2412" y="13095"/>
                  </a:cubicBezTo>
                  <a:cubicBezTo>
                    <a:pt x="2960" y="15255"/>
                    <a:pt x="4605" y="16875"/>
                    <a:pt x="6579" y="16875"/>
                  </a:cubicBezTo>
                  <a:cubicBezTo>
                    <a:pt x="5044" y="18360"/>
                    <a:pt x="3180" y="19305"/>
                    <a:pt x="1096" y="19305"/>
                  </a:cubicBezTo>
                  <a:cubicBezTo>
                    <a:pt x="768" y="19305"/>
                    <a:pt x="329" y="19305"/>
                    <a:pt x="0" y="19170"/>
                  </a:cubicBezTo>
                  <a:cubicBezTo>
                    <a:pt x="1974" y="20790"/>
                    <a:pt x="4276" y="21600"/>
                    <a:pt x="6798" y="21600"/>
                  </a:cubicBezTo>
                  <a:cubicBezTo>
                    <a:pt x="15021" y="21600"/>
                    <a:pt x="19407" y="13365"/>
                    <a:pt x="19407" y="6075"/>
                  </a:cubicBezTo>
                  <a:cubicBezTo>
                    <a:pt x="19407" y="5940"/>
                    <a:pt x="19407" y="5670"/>
                    <a:pt x="19407" y="5400"/>
                  </a:cubicBezTo>
                  <a:cubicBezTo>
                    <a:pt x="20284" y="4590"/>
                    <a:pt x="21052" y="3645"/>
                    <a:pt x="21600" y="2565"/>
                  </a:cubicBezTo>
                  <a:close/>
                  <a:moveTo>
                    <a:pt x="21600" y="2565"/>
                  </a:moveTo>
                </a:path>
              </a:pathLst>
            </a:custGeom>
            <a:solidFill>
              <a:schemeClr val="bg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sz="1351">
                <a:solidFill>
                  <a:schemeClr val="tx2"/>
                </a:solidFill>
                <a:latin typeface="造字工房朗宋（非商用）常规体" pitchFamily="2" charset="-122"/>
                <a:ea typeface="造字工房朗宋（非商用）常规体" pitchFamily="2" charset="-122"/>
              </a:endParaRPr>
            </a:p>
          </p:txBody>
        </p:sp>
      </p:grpSp>
      <p:grpSp>
        <p:nvGrpSpPr>
          <p:cNvPr id="303" name="Group 153">
            <a:extLst>
              <a:ext uri="{FF2B5EF4-FFF2-40B4-BE49-F238E27FC236}">
                <a16:creationId xmlns:a16="http://schemas.microsoft.com/office/drawing/2014/main" id="{5FC5CEB2-236E-4781-B1AF-D49407827641}"/>
              </a:ext>
            </a:extLst>
          </p:cNvPr>
          <p:cNvGrpSpPr/>
          <p:nvPr/>
        </p:nvGrpSpPr>
        <p:grpSpPr>
          <a:xfrm>
            <a:off x="4987895" y="1502147"/>
            <a:ext cx="505640" cy="505640"/>
            <a:chOff x="6581840" y="4743702"/>
            <a:chExt cx="505640" cy="505640"/>
          </a:xfrm>
        </p:grpSpPr>
        <p:sp>
          <p:nvSpPr>
            <p:cNvPr id="304" name="Oval 154">
              <a:extLst>
                <a:ext uri="{FF2B5EF4-FFF2-40B4-BE49-F238E27FC236}">
                  <a16:creationId xmlns:a16="http://schemas.microsoft.com/office/drawing/2014/main" id="{ABC7FD64-C15F-4B55-9CF7-4A74F16E7593}"/>
                </a:ext>
              </a:extLst>
            </p:cNvPr>
            <p:cNvSpPr/>
            <p:nvPr/>
          </p:nvSpPr>
          <p:spPr>
            <a:xfrm>
              <a:off x="6581840" y="4743702"/>
              <a:ext cx="505640" cy="50564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solidFill>
                  <a:schemeClr val="tx2"/>
                </a:solidFill>
                <a:latin typeface="造字工房朗宋（非商用）常规体" pitchFamily="2" charset="-122"/>
                <a:ea typeface="造字工房朗宋（非商用）常规体" pitchFamily="2" charset="-122"/>
              </a:endParaRPr>
            </a:p>
          </p:txBody>
        </p:sp>
        <p:sp>
          <p:nvSpPr>
            <p:cNvPr id="305" name="Freeform 26">
              <a:extLst>
                <a:ext uri="{FF2B5EF4-FFF2-40B4-BE49-F238E27FC236}">
                  <a16:creationId xmlns:a16="http://schemas.microsoft.com/office/drawing/2014/main" id="{57E1B992-45EB-4636-A330-B04A9B3AF6E3}"/>
                </a:ext>
              </a:extLst>
            </p:cNvPr>
            <p:cNvSpPr>
              <a:spLocks noEditPoints="1"/>
            </p:cNvSpPr>
            <p:nvPr/>
          </p:nvSpPr>
          <p:spPr bwMode="auto">
            <a:xfrm>
              <a:off x="6723828" y="4889999"/>
              <a:ext cx="213046" cy="213046"/>
            </a:xfrm>
            <a:custGeom>
              <a:avLst/>
              <a:gdLst>
                <a:gd name="T0" fmla="*/ 276 w 344"/>
                <a:gd name="T1" fmla="*/ 172 h 344"/>
                <a:gd name="T2" fmla="*/ 172 w 344"/>
                <a:gd name="T3" fmla="*/ 276 h 344"/>
                <a:gd name="T4" fmla="*/ 68 w 344"/>
                <a:gd name="T5" fmla="*/ 172 h 344"/>
                <a:gd name="T6" fmla="*/ 70 w 344"/>
                <a:gd name="T7" fmla="*/ 152 h 344"/>
                <a:gd name="T8" fmla="*/ 0 w 344"/>
                <a:gd name="T9" fmla="*/ 152 h 344"/>
                <a:gd name="T10" fmla="*/ 0 w 344"/>
                <a:gd name="T11" fmla="*/ 290 h 344"/>
                <a:gd name="T12" fmla="*/ 54 w 344"/>
                <a:gd name="T13" fmla="*/ 344 h 344"/>
                <a:gd name="T14" fmla="*/ 290 w 344"/>
                <a:gd name="T15" fmla="*/ 344 h 344"/>
                <a:gd name="T16" fmla="*/ 344 w 344"/>
                <a:gd name="T17" fmla="*/ 290 h 344"/>
                <a:gd name="T18" fmla="*/ 344 w 344"/>
                <a:gd name="T19" fmla="*/ 152 h 344"/>
                <a:gd name="T20" fmla="*/ 274 w 344"/>
                <a:gd name="T21" fmla="*/ 152 h 344"/>
                <a:gd name="T22" fmla="*/ 276 w 344"/>
                <a:gd name="T23" fmla="*/ 172 h 344"/>
                <a:gd name="T24" fmla="*/ 290 w 344"/>
                <a:gd name="T25" fmla="*/ 0 h 344"/>
                <a:gd name="T26" fmla="*/ 54 w 344"/>
                <a:gd name="T27" fmla="*/ 0 h 344"/>
                <a:gd name="T28" fmla="*/ 0 w 344"/>
                <a:gd name="T29" fmla="*/ 54 h 344"/>
                <a:gd name="T30" fmla="*/ 0 w 344"/>
                <a:gd name="T31" fmla="*/ 112 h 344"/>
                <a:gd name="T32" fmla="*/ 87 w 344"/>
                <a:gd name="T33" fmla="*/ 112 h 344"/>
                <a:gd name="T34" fmla="*/ 172 w 344"/>
                <a:gd name="T35" fmla="*/ 68 h 344"/>
                <a:gd name="T36" fmla="*/ 257 w 344"/>
                <a:gd name="T37" fmla="*/ 112 h 344"/>
                <a:gd name="T38" fmla="*/ 344 w 344"/>
                <a:gd name="T39" fmla="*/ 112 h 344"/>
                <a:gd name="T40" fmla="*/ 344 w 344"/>
                <a:gd name="T41" fmla="*/ 54 h 344"/>
                <a:gd name="T42" fmla="*/ 290 w 344"/>
                <a:gd name="T43" fmla="*/ 0 h 344"/>
                <a:gd name="T44" fmla="*/ 317 w 344"/>
                <a:gd name="T45" fmla="*/ 66 h 344"/>
                <a:gd name="T46" fmla="*/ 307 w 344"/>
                <a:gd name="T47" fmla="*/ 76 h 344"/>
                <a:gd name="T48" fmla="*/ 278 w 344"/>
                <a:gd name="T49" fmla="*/ 76 h 344"/>
                <a:gd name="T50" fmla="*/ 269 w 344"/>
                <a:gd name="T51" fmla="*/ 66 h 344"/>
                <a:gd name="T52" fmla="*/ 269 w 344"/>
                <a:gd name="T53" fmla="*/ 37 h 344"/>
                <a:gd name="T54" fmla="*/ 278 w 344"/>
                <a:gd name="T55" fmla="*/ 28 h 344"/>
                <a:gd name="T56" fmla="*/ 307 w 344"/>
                <a:gd name="T57" fmla="*/ 28 h 344"/>
                <a:gd name="T58" fmla="*/ 317 w 344"/>
                <a:gd name="T59" fmla="*/ 37 h 344"/>
                <a:gd name="T60" fmla="*/ 317 w 344"/>
                <a:gd name="T61" fmla="*/ 66 h 344"/>
                <a:gd name="T62" fmla="*/ 236 w 344"/>
                <a:gd name="T63" fmla="*/ 172 h 344"/>
                <a:gd name="T64" fmla="*/ 172 w 344"/>
                <a:gd name="T65" fmla="*/ 108 h 344"/>
                <a:gd name="T66" fmla="*/ 108 w 344"/>
                <a:gd name="T67" fmla="*/ 172 h 344"/>
                <a:gd name="T68" fmla="*/ 172 w 344"/>
                <a:gd name="T69" fmla="*/ 236 h 344"/>
                <a:gd name="T70" fmla="*/ 236 w 344"/>
                <a:gd name="T71"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4" h="344">
                  <a:moveTo>
                    <a:pt x="276" y="172"/>
                  </a:moveTo>
                  <a:cubicBezTo>
                    <a:pt x="276" y="229"/>
                    <a:pt x="230" y="276"/>
                    <a:pt x="172" y="276"/>
                  </a:cubicBezTo>
                  <a:cubicBezTo>
                    <a:pt x="115" y="276"/>
                    <a:pt x="68" y="229"/>
                    <a:pt x="68" y="172"/>
                  </a:cubicBezTo>
                  <a:cubicBezTo>
                    <a:pt x="68" y="165"/>
                    <a:pt x="69" y="158"/>
                    <a:pt x="70" y="152"/>
                  </a:cubicBezTo>
                  <a:cubicBezTo>
                    <a:pt x="0" y="152"/>
                    <a:pt x="0" y="152"/>
                    <a:pt x="0" y="152"/>
                  </a:cubicBezTo>
                  <a:cubicBezTo>
                    <a:pt x="0" y="290"/>
                    <a:pt x="0" y="290"/>
                    <a:pt x="0" y="290"/>
                  </a:cubicBezTo>
                  <a:cubicBezTo>
                    <a:pt x="0" y="320"/>
                    <a:pt x="24" y="344"/>
                    <a:pt x="54" y="344"/>
                  </a:cubicBezTo>
                  <a:cubicBezTo>
                    <a:pt x="290" y="344"/>
                    <a:pt x="290" y="344"/>
                    <a:pt x="290" y="344"/>
                  </a:cubicBezTo>
                  <a:cubicBezTo>
                    <a:pt x="320" y="344"/>
                    <a:pt x="344" y="320"/>
                    <a:pt x="344" y="290"/>
                  </a:cubicBezTo>
                  <a:cubicBezTo>
                    <a:pt x="344" y="152"/>
                    <a:pt x="344" y="152"/>
                    <a:pt x="344" y="152"/>
                  </a:cubicBezTo>
                  <a:cubicBezTo>
                    <a:pt x="274" y="152"/>
                    <a:pt x="274" y="152"/>
                    <a:pt x="274" y="152"/>
                  </a:cubicBezTo>
                  <a:cubicBezTo>
                    <a:pt x="276" y="158"/>
                    <a:pt x="276" y="165"/>
                    <a:pt x="276" y="172"/>
                  </a:cubicBezTo>
                  <a:close/>
                  <a:moveTo>
                    <a:pt x="290" y="0"/>
                  </a:moveTo>
                  <a:cubicBezTo>
                    <a:pt x="54" y="0"/>
                    <a:pt x="54" y="0"/>
                    <a:pt x="54" y="0"/>
                  </a:cubicBezTo>
                  <a:cubicBezTo>
                    <a:pt x="24" y="0"/>
                    <a:pt x="0" y="24"/>
                    <a:pt x="0" y="54"/>
                  </a:cubicBezTo>
                  <a:cubicBezTo>
                    <a:pt x="0" y="112"/>
                    <a:pt x="0" y="112"/>
                    <a:pt x="0" y="112"/>
                  </a:cubicBezTo>
                  <a:cubicBezTo>
                    <a:pt x="87" y="112"/>
                    <a:pt x="87" y="112"/>
                    <a:pt x="87" y="112"/>
                  </a:cubicBezTo>
                  <a:cubicBezTo>
                    <a:pt x="106" y="85"/>
                    <a:pt x="137" y="68"/>
                    <a:pt x="172" y="68"/>
                  </a:cubicBezTo>
                  <a:cubicBezTo>
                    <a:pt x="207" y="68"/>
                    <a:pt x="238" y="85"/>
                    <a:pt x="257" y="112"/>
                  </a:cubicBezTo>
                  <a:cubicBezTo>
                    <a:pt x="344" y="112"/>
                    <a:pt x="344" y="112"/>
                    <a:pt x="344" y="112"/>
                  </a:cubicBezTo>
                  <a:cubicBezTo>
                    <a:pt x="344" y="54"/>
                    <a:pt x="344" y="54"/>
                    <a:pt x="344" y="54"/>
                  </a:cubicBezTo>
                  <a:cubicBezTo>
                    <a:pt x="344" y="24"/>
                    <a:pt x="320" y="0"/>
                    <a:pt x="290" y="0"/>
                  </a:cubicBezTo>
                  <a:close/>
                  <a:moveTo>
                    <a:pt x="317" y="66"/>
                  </a:moveTo>
                  <a:cubicBezTo>
                    <a:pt x="317" y="72"/>
                    <a:pt x="312" y="76"/>
                    <a:pt x="307" y="76"/>
                  </a:cubicBezTo>
                  <a:cubicBezTo>
                    <a:pt x="278" y="76"/>
                    <a:pt x="278" y="76"/>
                    <a:pt x="278" y="76"/>
                  </a:cubicBezTo>
                  <a:cubicBezTo>
                    <a:pt x="273" y="76"/>
                    <a:pt x="269" y="72"/>
                    <a:pt x="269" y="66"/>
                  </a:cubicBezTo>
                  <a:cubicBezTo>
                    <a:pt x="269" y="37"/>
                    <a:pt x="269" y="37"/>
                    <a:pt x="269" y="37"/>
                  </a:cubicBezTo>
                  <a:cubicBezTo>
                    <a:pt x="269" y="32"/>
                    <a:pt x="273" y="28"/>
                    <a:pt x="278" y="28"/>
                  </a:cubicBezTo>
                  <a:cubicBezTo>
                    <a:pt x="307" y="28"/>
                    <a:pt x="307" y="28"/>
                    <a:pt x="307" y="28"/>
                  </a:cubicBezTo>
                  <a:cubicBezTo>
                    <a:pt x="312" y="28"/>
                    <a:pt x="317" y="32"/>
                    <a:pt x="317" y="37"/>
                  </a:cubicBezTo>
                  <a:lnTo>
                    <a:pt x="317" y="66"/>
                  </a:lnTo>
                  <a:close/>
                  <a:moveTo>
                    <a:pt x="236" y="172"/>
                  </a:moveTo>
                  <a:cubicBezTo>
                    <a:pt x="236" y="137"/>
                    <a:pt x="208" y="108"/>
                    <a:pt x="172" y="108"/>
                  </a:cubicBezTo>
                  <a:cubicBezTo>
                    <a:pt x="137" y="108"/>
                    <a:pt x="108" y="137"/>
                    <a:pt x="108" y="172"/>
                  </a:cubicBezTo>
                  <a:cubicBezTo>
                    <a:pt x="108" y="207"/>
                    <a:pt x="137" y="236"/>
                    <a:pt x="172" y="236"/>
                  </a:cubicBezTo>
                  <a:cubicBezTo>
                    <a:pt x="208" y="236"/>
                    <a:pt x="236" y="207"/>
                    <a:pt x="236"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solidFill>
                  <a:schemeClr val="tx2"/>
                </a:solidFill>
                <a:latin typeface="造字工房朗宋（非商用）常规体" pitchFamily="2" charset="-122"/>
                <a:ea typeface="造字工房朗宋（非商用）常规体" pitchFamily="2" charset="-122"/>
              </a:endParaRPr>
            </a:p>
          </p:txBody>
        </p:sp>
      </p:grpSp>
      <p:grpSp>
        <p:nvGrpSpPr>
          <p:cNvPr id="306" name="Group 156">
            <a:extLst>
              <a:ext uri="{FF2B5EF4-FFF2-40B4-BE49-F238E27FC236}">
                <a16:creationId xmlns:a16="http://schemas.microsoft.com/office/drawing/2014/main" id="{124644BE-E094-4608-B29F-55C5346E67D4}"/>
              </a:ext>
            </a:extLst>
          </p:cNvPr>
          <p:cNvGrpSpPr/>
          <p:nvPr/>
        </p:nvGrpSpPr>
        <p:grpSpPr>
          <a:xfrm>
            <a:off x="8163403" y="3589693"/>
            <a:ext cx="505640" cy="505640"/>
            <a:chOff x="5952830" y="3303053"/>
            <a:chExt cx="505640" cy="505640"/>
          </a:xfrm>
        </p:grpSpPr>
        <p:sp>
          <p:nvSpPr>
            <p:cNvPr id="307" name="Oval 157">
              <a:extLst>
                <a:ext uri="{FF2B5EF4-FFF2-40B4-BE49-F238E27FC236}">
                  <a16:creationId xmlns:a16="http://schemas.microsoft.com/office/drawing/2014/main" id="{2138EAC6-B554-4C73-AC87-EFDA23F79DCE}"/>
                </a:ext>
              </a:extLst>
            </p:cNvPr>
            <p:cNvSpPr/>
            <p:nvPr/>
          </p:nvSpPr>
          <p:spPr>
            <a:xfrm>
              <a:off x="5952830" y="3303053"/>
              <a:ext cx="505640" cy="505640"/>
            </a:xfrm>
            <a:prstGeom prst="ellipse">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solidFill>
                  <a:schemeClr val="tx2"/>
                </a:solidFill>
                <a:latin typeface="造字工房朗宋（非商用）常规体" pitchFamily="2" charset="-122"/>
                <a:ea typeface="造字工房朗宋（非商用）常规体" pitchFamily="2" charset="-122"/>
              </a:endParaRPr>
            </a:p>
          </p:txBody>
        </p:sp>
        <p:sp>
          <p:nvSpPr>
            <p:cNvPr id="308" name="Freeform 158">
              <a:extLst>
                <a:ext uri="{FF2B5EF4-FFF2-40B4-BE49-F238E27FC236}">
                  <a16:creationId xmlns:a16="http://schemas.microsoft.com/office/drawing/2014/main" id="{BC31E82C-E527-4855-9EC0-6FA9FCC47FD0}"/>
                </a:ext>
              </a:extLst>
            </p:cNvPr>
            <p:cNvSpPr>
              <a:spLocks/>
            </p:cNvSpPr>
            <p:nvPr/>
          </p:nvSpPr>
          <p:spPr bwMode="auto">
            <a:xfrm>
              <a:off x="6074604" y="3437038"/>
              <a:ext cx="305074" cy="248992"/>
            </a:xfrm>
            <a:custGeom>
              <a:avLst/>
              <a:gdLst>
                <a:gd name="T0" fmla="*/ 307 w 382"/>
                <a:gd name="T1" fmla="*/ 135 h 312"/>
                <a:gd name="T2" fmla="*/ 362 w 382"/>
                <a:gd name="T3" fmla="*/ 71 h 312"/>
                <a:gd name="T4" fmla="*/ 238 w 382"/>
                <a:gd name="T5" fmla="*/ 25 h 312"/>
                <a:gd name="T6" fmla="*/ 229 w 382"/>
                <a:gd name="T7" fmla="*/ 19 h 312"/>
                <a:gd name="T8" fmla="*/ 229 w 382"/>
                <a:gd name="T9" fmla="*/ 134 h 312"/>
                <a:gd name="T10" fmla="*/ 180 w 382"/>
                <a:gd name="T11" fmla="*/ 214 h 312"/>
                <a:gd name="T12" fmla="*/ 86 w 382"/>
                <a:gd name="T13" fmla="*/ 189 h 312"/>
                <a:gd name="T14" fmla="*/ 129 w 382"/>
                <a:gd name="T15" fmla="*/ 97 h 312"/>
                <a:gd name="T16" fmla="*/ 190 w 382"/>
                <a:gd name="T17" fmla="*/ 93 h 312"/>
                <a:gd name="T18" fmla="*/ 190 w 382"/>
                <a:gd name="T19" fmla="*/ 4 h 312"/>
                <a:gd name="T20" fmla="*/ 154 w 382"/>
                <a:gd name="T21" fmla="*/ 0 h 312"/>
                <a:gd name="T22" fmla="*/ 0 w 382"/>
                <a:gd name="T23" fmla="*/ 156 h 312"/>
                <a:gd name="T24" fmla="*/ 154 w 382"/>
                <a:gd name="T25" fmla="*/ 312 h 312"/>
                <a:gd name="T26" fmla="*/ 308 w 382"/>
                <a:gd name="T27" fmla="*/ 156 h 312"/>
                <a:gd name="T28" fmla="*/ 307 w 382"/>
                <a:gd name="T29" fmla="*/ 1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solidFill>
                  <a:schemeClr val="tx2"/>
                </a:solidFill>
                <a:latin typeface="造字工房朗宋（非商用）常规体" pitchFamily="2" charset="-122"/>
                <a:ea typeface="造字工房朗宋（非商用）常规体" pitchFamily="2" charset="-122"/>
              </a:endParaRPr>
            </a:p>
          </p:txBody>
        </p:sp>
      </p:grpSp>
      <p:grpSp>
        <p:nvGrpSpPr>
          <p:cNvPr id="309" name="Group 159">
            <a:extLst>
              <a:ext uri="{FF2B5EF4-FFF2-40B4-BE49-F238E27FC236}">
                <a16:creationId xmlns:a16="http://schemas.microsoft.com/office/drawing/2014/main" id="{11941201-C48E-44BE-B1D3-798E2C754DD8}"/>
              </a:ext>
            </a:extLst>
          </p:cNvPr>
          <p:cNvGrpSpPr/>
          <p:nvPr/>
        </p:nvGrpSpPr>
        <p:grpSpPr>
          <a:xfrm>
            <a:off x="6396771" y="1917189"/>
            <a:ext cx="505640" cy="505640"/>
            <a:chOff x="9046605" y="4687079"/>
            <a:chExt cx="505640" cy="505640"/>
          </a:xfrm>
        </p:grpSpPr>
        <p:sp>
          <p:nvSpPr>
            <p:cNvPr id="310" name="Oval 160">
              <a:extLst>
                <a:ext uri="{FF2B5EF4-FFF2-40B4-BE49-F238E27FC236}">
                  <a16:creationId xmlns:a16="http://schemas.microsoft.com/office/drawing/2014/main" id="{FA5433FF-B227-4755-A3BA-7222E61299B8}"/>
                </a:ext>
              </a:extLst>
            </p:cNvPr>
            <p:cNvSpPr/>
            <p:nvPr/>
          </p:nvSpPr>
          <p:spPr>
            <a:xfrm>
              <a:off x="9046605" y="4687079"/>
              <a:ext cx="505640" cy="50564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solidFill>
                  <a:schemeClr val="tx2"/>
                </a:solidFill>
                <a:latin typeface="造字工房朗宋（非商用）常规体" pitchFamily="2" charset="-122"/>
                <a:ea typeface="造字工房朗宋（非商用）常规体" pitchFamily="2" charset="-122"/>
              </a:endParaRPr>
            </a:p>
          </p:txBody>
        </p:sp>
        <p:grpSp>
          <p:nvGrpSpPr>
            <p:cNvPr id="311" name="Group 32">
              <a:extLst>
                <a:ext uri="{FF2B5EF4-FFF2-40B4-BE49-F238E27FC236}">
                  <a16:creationId xmlns:a16="http://schemas.microsoft.com/office/drawing/2014/main" id="{56F674F1-230B-4431-B45D-9CC6010F5D72}"/>
                </a:ext>
              </a:extLst>
            </p:cNvPr>
            <p:cNvGrpSpPr>
              <a:grpSpLocks/>
            </p:cNvGrpSpPr>
            <p:nvPr/>
          </p:nvGrpSpPr>
          <p:grpSpPr bwMode="auto">
            <a:xfrm>
              <a:off x="9175835" y="4879703"/>
              <a:ext cx="279208" cy="121538"/>
              <a:chOff x="0" y="0"/>
              <a:chExt cx="424" cy="185"/>
            </a:xfrm>
            <a:solidFill>
              <a:srgbClr val="00B0F0"/>
            </a:solidFill>
          </p:grpSpPr>
          <p:sp>
            <p:nvSpPr>
              <p:cNvPr id="312" name="Oval 30">
                <a:extLst>
                  <a:ext uri="{FF2B5EF4-FFF2-40B4-BE49-F238E27FC236}">
                    <a16:creationId xmlns:a16="http://schemas.microsoft.com/office/drawing/2014/main" id="{EC7DFBB7-FEE6-4B67-A8B5-3EF15A006A8E}"/>
                  </a:ext>
                </a:extLst>
              </p:cNvPr>
              <p:cNvSpPr>
                <a:spLocks/>
              </p:cNvSpPr>
              <p:nvPr/>
            </p:nvSpPr>
            <p:spPr bwMode="auto">
              <a:xfrm>
                <a:off x="0" y="0"/>
                <a:ext cx="189" cy="185"/>
              </a:xfrm>
              <a:prstGeom prst="ellipse">
                <a:avLst/>
              </a:pr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lIns="0" tIns="0" rIns="0" bIns="0"/>
              <a:lstStyle/>
              <a:p>
                <a:endParaRPr lang="en-US" sz="1351">
                  <a:solidFill>
                    <a:schemeClr val="tx2"/>
                  </a:solidFill>
                  <a:latin typeface="造字工房朗宋（非商用）常规体" pitchFamily="2" charset="-122"/>
                  <a:ea typeface="造字工房朗宋（非商用）常规体" pitchFamily="2" charset="-122"/>
                </a:endParaRPr>
              </a:p>
            </p:txBody>
          </p:sp>
          <p:sp>
            <p:nvSpPr>
              <p:cNvPr id="313" name="Oval 31">
                <a:extLst>
                  <a:ext uri="{FF2B5EF4-FFF2-40B4-BE49-F238E27FC236}">
                    <a16:creationId xmlns:a16="http://schemas.microsoft.com/office/drawing/2014/main" id="{6F25651F-7B11-4C75-B3E0-ACABA8EF627F}"/>
                  </a:ext>
                </a:extLst>
              </p:cNvPr>
              <p:cNvSpPr>
                <a:spLocks/>
              </p:cNvSpPr>
              <p:nvPr/>
            </p:nvSpPr>
            <p:spPr bwMode="auto">
              <a:xfrm>
                <a:off x="237" y="0"/>
                <a:ext cx="187" cy="185"/>
              </a:xfrm>
              <a:prstGeom prst="ellipse">
                <a:avLst/>
              </a:pr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lIns="0" tIns="0" rIns="0" bIns="0"/>
              <a:lstStyle/>
              <a:p>
                <a:endParaRPr lang="en-US" sz="1351">
                  <a:solidFill>
                    <a:schemeClr val="tx2"/>
                  </a:solidFill>
                  <a:latin typeface="造字工房朗宋（非商用）常规体" pitchFamily="2" charset="-122"/>
                  <a:ea typeface="造字工房朗宋（非商用）常规体" pitchFamily="2" charset="-122"/>
                </a:endParaRPr>
              </a:p>
            </p:txBody>
          </p:sp>
        </p:grpSp>
      </p:grpSp>
      <p:grpSp>
        <p:nvGrpSpPr>
          <p:cNvPr id="314" name="Group 18">
            <a:extLst>
              <a:ext uri="{FF2B5EF4-FFF2-40B4-BE49-F238E27FC236}">
                <a16:creationId xmlns:a16="http://schemas.microsoft.com/office/drawing/2014/main" id="{BFF041EA-D04A-4B6F-BD1D-5EAB912AFDA9}"/>
              </a:ext>
            </a:extLst>
          </p:cNvPr>
          <p:cNvGrpSpPr/>
          <p:nvPr/>
        </p:nvGrpSpPr>
        <p:grpSpPr>
          <a:xfrm>
            <a:off x="5131889" y="2155310"/>
            <a:ext cx="208915" cy="966743"/>
            <a:chOff x="3805238" y="1954213"/>
            <a:chExt cx="161925" cy="749300"/>
          </a:xfrm>
          <a:solidFill>
            <a:schemeClr val="bg1"/>
          </a:solidFill>
        </p:grpSpPr>
        <p:sp>
          <p:nvSpPr>
            <p:cNvPr id="315" name="Oval 11">
              <a:extLst>
                <a:ext uri="{FF2B5EF4-FFF2-40B4-BE49-F238E27FC236}">
                  <a16:creationId xmlns:a16="http://schemas.microsoft.com/office/drawing/2014/main" id="{1B1F3076-4BA8-4B2F-A10C-D907D788F6C6}"/>
                </a:ext>
              </a:extLst>
            </p:cNvPr>
            <p:cNvSpPr>
              <a:spLocks noChangeArrowheads="1"/>
            </p:cNvSpPr>
            <p:nvPr/>
          </p:nvSpPr>
          <p:spPr bwMode="auto">
            <a:xfrm>
              <a:off x="3805238" y="2541588"/>
              <a:ext cx="161925" cy="1619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2"/>
                </a:solidFill>
                <a:latin typeface="造字工房朗宋（非商用）常规体" pitchFamily="2" charset="-122"/>
                <a:ea typeface="造字工房朗宋（非商用）常规体" pitchFamily="2" charset="-122"/>
              </a:endParaRPr>
            </a:p>
          </p:txBody>
        </p:sp>
        <p:sp>
          <p:nvSpPr>
            <p:cNvPr id="316" name="Freeform 74">
              <a:extLst>
                <a:ext uri="{FF2B5EF4-FFF2-40B4-BE49-F238E27FC236}">
                  <a16:creationId xmlns:a16="http://schemas.microsoft.com/office/drawing/2014/main" id="{230D6DAE-1806-424F-BD31-2053BDC97372}"/>
                </a:ext>
              </a:extLst>
            </p:cNvPr>
            <p:cNvSpPr>
              <a:spLocks/>
            </p:cNvSpPr>
            <p:nvPr/>
          </p:nvSpPr>
          <p:spPr bwMode="auto">
            <a:xfrm>
              <a:off x="3884613" y="2605088"/>
              <a:ext cx="19050" cy="26988"/>
            </a:xfrm>
            <a:custGeom>
              <a:avLst/>
              <a:gdLst>
                <a:gd name="T0" fmla="*/ 3 w 5"/>
                <a:gd name="T1" fmla="*/ 7 h 7"/>
                <a:gd name="T2" fmla="*/ 0 w 5"/>
                <a:gd name="T3" fmla="*/ 5 h 7"/>
                <a:gd name="T4" fmla="*/ 0 w 5"/>
                <a:gd name="T5" fmla="*/ 3 h 7"/>
                <a:gd name="T6" fmla="*/ 3 w 5"/>
                <a:gd name="T7" fmla="*/ 0 h 7"/>
                <a:gd name="T8" fmla="*/ 5 w 5"/>
                <a:gd name="T9" fmla="*/ 3 h 7"/>
                <a:gd name="T10" fmla="*/ 5 w 5"/>
                <a:gd name="T11" fmla="*/ 5 h 7"/>
                <a:gd name="T12" fmla="*/ 3 w 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3" y="7"/>
                  </a:moveTo>
                  <a:cubicBezTo>
                    <a:pt x="1" y="7"/>
                    <a:pt x="0" y="6"/>
                    <a:pt x="0" y="5"/>
                  </a:cubicBezTo>
                  <a:cubicBezTo>
                    <a:pt x="0" y="3"/>
                    <a:pt x="0" y="3"/>
                    <a:pt x="0" y="3"/>
                  </a:cubicBezTo>
                  <a:cubicBezTo>
                    <a:pt x="0" y="2"/>
                    <a:pt x="1" y="0"/>
                    <a:pt x="3" y="0"/>
                  </a:cubicBezTo>
                  <a:cubicBezTo>
                    <a:pt x="4" y="0"/>
                    <a:pt x="5" y="2"/>
                    <a:pt x="5" y="3"/>
                  </a:cubicBezTo>
                  <a:cubicBezTo>
                    <a:pt x="5" y="5"/>
                    <a:pt x="5" y="5"/>
                    <a:pt x="5" y="5"/>
                  </a:cubicBezTo>
                  <a:cubicBezTo>
                    <a:pt x="5" y="6"/>
                    <a:pt x="4" y="7"/>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2"/>
                </a:solidFill>
                <a:latin typeface="造字工房朗宋（非商用）常规体" pitchFamily="2" charset="-122"/>
                <a:ea typeface="造字工房朗宋（非商用）常规体" pitchFamily="2" charset="-122"/>
              </a:endParaRPr>
            </a:p>
          </p:txBody>
        </p:sp>
        <p:sp>
          <p:nvSpPr>
            <p:cNvPr id="317" name="Freeform 75">
              <a:extLst>
                <a:ext uri="{FF2B5EF4-FFF2-40B4-BE49-F238E27FC236}">
                  <a16:creationId xmlns:a16="http://schemas.microsoft.com/office/drawing/2014/main" id="{5A635E4A-F145-46CD-8481-F67620F301B6}"/>
                </a:ext>
              </a:extLst>
            </p:cNvPr>
            <p:cNvSpPr>
              <a:spLocks noEditPoints="1"/>
            </p:cNvSpPr>
            <p:nvPr/>
          </p:nvSpPr>
          <p:spPr bwMode="auto">
            <a:xfrm>
              <a:off x="3884613" y="1995488"/>
              <a:ext cx="19050" cy="595313"/>
            </a:xfrm>
            <a:custGeom>
              <a:avLst/>
              <a:gdLst>
                <a:gd name="T0" fmla="*/ 0 w 5"/>
                <a:gd name="T1" fmla="*/ 155 h 158"/>
                <a:gd name="T2" fmla="*/ 3 w 5"/>
                <a:gd name="T3" fmla="*/ 150 h 158"/>
                <a:gd name="T4" fmla="*/ 5 w 5"/>
                <a:gd name="T5" fmla="*/ 155 h 158"/>
                <a:gd name="T6" fmla="*/ 3 w 5"/>
                <a:gd name="T7" fmla="*/ 146 h 158"/>
                <a:gd name="T8" fmla="*/ 0 w 5"/>
                <a:gd name="T9" fmla="*/ 140 h 158"/>
                <a:gd name="T10" fmla="*/ 5 w 5"/>
                <a:gd name="T11" fmla="*/ 140 h 158"/>
                <a:gd name="T12" fmla="*/ 3 w 5"/>
                <a:gd name="T13" fmla="*/ 146 h 158"/>
                <a:gd name="T14" fmla="*/ 0 w 5"/>
                <a:gd name="T15" fmla="*/ 130 h 158"/>
                <a:gd name="T16" fmla="*/ 3 w 5"/>
                <a:gd name="T17" fmla="*/ 125 h 158"/>
                <a:gd name="T18" fmla="*/ 5 w 5"/>
                <a:gd name="T19" fmla="*/ 130 h 158"/>
                <a:gd name="T20" fmla="*/ 3 w 5"/>
                <a:gd name="T21" fmla="*/ 121 h 158"/>
                <a:gd name="T22" fmla="*/ 0 w 5"/>
                <a:gd name="T23" fmla="*/ 115 h 158"/>
                <a:gd name="T24" fmla="*/ 5 w 5"/>
                <a:gd name="T25" fmla="*/ 115 h 158"/>
                <a:gd name="T26" fmla="*/ 3 w 5"/>
                <a:gd name="T27" fmla="*/ 121 h 158"/>
                <a:gd name="T28" fmla="*/ 0 w 5"/>
                <a:gd name="T29" fmla="*/ 105 h 158"/>
                <a:gd name="T30" fmla="*/ 3 w 5"/>
                <a:gd name="T31" fmla="*/ 100 h 158"/>
                <a:gd name="T32" fmla="*/ 5 w 5"/>
                <a:gd name="T33" fmla="*/ 105 h 158"/>
                <a:gd name="T34" fmla="*/ 3 w 5"/>
                <a:gd name="T35" fmla="*/ 96 h 158"/>
                <a:gd name="T36" fmla="*/ 0 w 5"/>
                <a:gd name="T37" fmla="*/ 90 h 158"/>
                <a:gd name="T38" fmla="*/ 5 w 5"/>
                <a:gd name="T39" fmla="*/ 90 h 158"/>
                <a:gd name="T40" fmla="*/ 3 w 5"/>
                <a:gd name="T41" fmla="*/ 96 h 158"/>
                <a:gd name="T42" fmla="*/ 0 w 5"/>
                <a:gd name="T43" fmla="*/ 81 h 158"/>
                <a:gd name="T44" fmla="*/ 3 w 5"/>
                <a:gd name="T45" fmla="*/ 75 h 158"/>
                <a:gd name="T46" fmla="*/ 5 w 5"/>
                <a:gd name="T47" fmla="*/ 81 h 158"/>
                <a:gd name="T48" fmla="*/ 3 w 5"/>
                <a:gd name="T49" fmla="*/ 71 h 158"/>
                <a:gd name="T50" fmla="*/ 0 w 5"/>
                <a:gd name="T51" fmla="*/ 65 h 158"/>
                <a:gd name="T52" fmla="*/ 5 w 5"/>
                <a:gd name="T53" fmla="*/ 65 h 158"/>
                <a:gd name="T54" fmla="*/ 3 w 5"/>
                <a:gd name="T55" fmla="*/ 71 h 158"/>
                <a:gd name="T56" fmla="*/ 0 w 5"/>
                <a:gd name="T57" fmla="*/ 56 h 158"/>
                <a:gd name="T58" fmla="*/ 3 w 5"/>
                <a:gd name="T59" fmla="*/ 50 h 158"/>
                <a:gd name="T60" fmla="*/ 5 w 5"/>
                <a:gd name="T61" fmla="*/ 56 h 158"/>
                <a:gd name="T62" fmla="*/ 3 w 5"/>
                <a:gd name="T63" fmla="*/ 46 h 158"/>
                <a:gd name="T64" fmla="*/ 0 w 5"/>
                <a:gd name="T65" fmla="*/ 40 h 158"/>
                <a:gd name="T66" fmla="*/ 5 w 5"/>
                <a:gd name="T67" fmla="*/ 40 h 158"/>
                <a:gd name="T68" fmla="*/ 3 w 5"/>
                <a:gd name="T69" fmla="*/ 46 h 158"/>
                <a:gd name="T70" fmla="*/ 0 w 5"/>
                <a:gd name="T71" fmla="*/ 31 h 158"/>
                <a:gd name="T72" fmla="*/ 3 w 5"/>
                <a:gd name="T73" fmla="*/ 25 h 158"/>
                <a:gd name="T74" fmla="*/ 5 w 5"/>
                <a:gd name="T75" fmla="*/ 31 h 158"/>
                <a:gd name="T76" fmla="*/ 3 w 5"/>
                <a:gd name="T77" fmla="*/ 21 h 158"/>
                <a:gd name="T78" fmla="*/ 0 w 5"/>
                <a:gd name="T79" fmla="*/ 15 h 158"/>
                <a:gd name="T80" fmla="*/ 5 w 5"/>
                <a:gd name="T81" fmla="*/ 15 h 158"/>
                <a:gd name="T82" fmla="*/ 3 w 5"/>
                <a:gd name="T83" fmla="*/ 21 h 158"/>
                <a:gd name="T84" fmla="*/ 0 w 5"/>
                <a:gd name="T85" fmla="*/ 6 h 158"/>
                <a:gd name="T86" fmla="*/ 3 w 5"/>
                <a:gd name="T87" fmla="*/ 0 h 158"/>
                <a:gd name="T88" fmla="*/ 5 w 5"/>
                <a:gd name="T89" fmla="*/ 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 h="158">
                  <a:moveTo>
                    <a:pt x="3" y="158"/>
                  </a:moveTo>
                  <a:cubicBezTo>
                    <a:pt x="1" y="158"/>
                    <a:pt x="0" y="157"/>
                    <a:pt x="0" y="155"/>
                  </a:cubicBezTo>
                  <a:cubicBezTo>
                    <a:pt x="0" y="153"/>
                    <a:pt x="0" y="153"/>
                    <a:pt x="0" y="153"/>
                  </a:cubicBezTo>
                  <a:cubicBezTo>
                    <a:pt x="0" y="151"/>
                    <a:pt x="1" y="150"/>
                    <a:pt x="3" y="150"/>
                  </a:cubicBezTo>
                  <a:cubicBezTo>
                    <a:pt x="4" y="150"/>
                    <a:pt x="5" y="151"/>
                    <a:pt x="5" y="153"/>
                  </a:cubicBezTo>
                  <a:cubicBezTo>
                    <a:pt x="5" y="155"/>
                    <a:pt x="5" y="155"/>
                    <a:pt x="5" y="155"/>
                  </a:cubicBezTo>
                  <a:cubicBezTo>
                    <a:pt x="5" y="157"/>
                    <a:pt x="4" y="158"/>
                    <a:pt x="3" y="158"/>
                  </a:cubicBezTo>
                  <a:close/>
                  <a:moveTo>
                    <a:pt x="3" y="146"/>
                  </a:moveTo>
                  <a:cubicBezTo>
                    <a:pt x="1" y="146"/>
                    <a:pt x="0" y="144"/>
                    <a:pt x="0" y="143"/>
                  </a:cubicBezTo>
                  <a:cubicBezTo>
                    <a:pt x="0" y="140"/>
                    <a:pt x="0" y="140"/>
                    <a:pt x="0" y="140"/>
                  </a:cubicBezTo>
                  <a:cubicBezTo>
                    <a:pt x="0" y="139"/>
                    <a:pt x="1" y="137"/>
                    <a:pt x="3" y="137"/>
                  </a:cubicBezTo>
                  <a:cubicBezTo>
                    <a:pt x="4" y="137"/>
                    <a:pt x="5" y="139"/>
                    <a:pt x="5" y="140"/>
                  </a:cubicBezTo>
                  <a:cubicBezTo>
                    <a:pt x="5" y="143"/>
                    <a:pt x="5" y="143"/>
                    <a:pt x="5" y="143"/>
                  </a:cubicBezTo>
                  <a:cubicBezTo>
                    <a:pt x="5" y="144"/>
                    <a:pt x="4" y="146"/>
                    <a:pt x="3" y="146"/>
                  </a:cubicBezTo>
                  <a:close/>
                  <a:moveTo>
                    <a:pt x="3" y="133"/>
                  </a:moveTo>
                  <a:cubicBezTo>
                    <a:pt x="1" y="133"/>
                    <a:pt x="0" y="132"/>
                    <a:pt x="0" y="130"/>
                  </a:cubicBezTo>
                  <a:cubicBezTo>
                    <a:pt x="0" y="128"/>
                    <a:pt x="0" y="128"/>
                    <a:pt x="0" y="128"/>
                  </a:cubicBezTo>
                  <a:cubicBezTo>
                    <a:pt x="0" y="126"/>
                    <a:pt x="1" y="125"/>
                    <a:pt x="3" y="125"/>
                  </a:cubicBezTo>
                  <a:cubicBezTo>
                    <a:pt x="4" y="125"/>
                    <a:pt x="5" y="126"/>
                    <a:pt x="5" y="128"/>
                  </a:cubicBezTo>
                  <a:cubicBezTo>
                    <a:pt x="5" y="130"/>
                    <a:pt x="5" y="130"/>
                    <a:pt x="5" y="130"/>
                  </a:cubicBezTo>
                  <a:cubicBezTo>
                    <a:pt x="5" y="132"/>
                    <a:pt x="4" y="133"/>
                    <a:pt x="3" y="133"/>
                  </a:cubicBezTo>
                  <a:close/>
                  <a:moveTo>
                    <a:pt x="3" y="121"/>
                  </a:moveTo>
                  <a:cubicBezTo>
                    <a:pt x="1" y="121"/>
                    <a:pt x="0" y="119"/>
                    <a:pt x="0" y="118"/>
                  </a:cubicBezTo>
                  <a:cubicBezTo>
                    <a:pt x="0" y="115"/>
                    <a:pt x="0" y="115"/>
                    <a:pt x="0" y="115"/>
                  </a:cubicBezTo>
                  <a:cubicBezTo>
                    <a:pt x="0" y="114"/>
                    <a:pt x="1" y="112"/>
                    <a:pt x="3" y="112"/>
                  </a:cubicBezTo>
                  <a:cubicBezTo>
                    <a:pt x="4" y="112"/>
                    <a:pt x="5" y="114"/>
                    <a:pt x="5" y="115"/>
                  </a:cubicBezTo>
                  <a:cubicBezTo>
                    <a:pt x="5" y="118"/>
                    <a:pt x="5" y="118"/>
                    <a:pt x="5" y="118"/>
                  </a:cubicBezTo>
                  <a:cubicBezTo>
                    <a:pt x="5" y="119"/>
                    <a:pt x="4" y="121"/>
                    <a:pt x="3" y="121"/>
                  </a:cubicBezTo>
                  <a:close/>
                  <a:moveTo>
                    <a:pt x="3" y="108"/>
                  </a:moveTo>
                  <a:cubicBezTo>
                    <a:pt x="1" y="108"/>
                    <a:pt x="0" y="107"/>
                    <a:pt x="0" y="105"/>
                  </a:cubicBezTo>
                  <a:cubicBezTo>
                    <a:pt x="0" y="103"/>
                    <a:pt x="0" y="103"/>
                    <a:pt x="0" y="103"/>
                  </a:cubicBezTo>
                  <a:cubicBezTo>
                    <a:pt x="0" y="101"/>
                    <a:pt x="1" y="100"/>
                    <a:pt x="3" y="100"/>
                  </a:cubicBezTo>
                  <a:cubicBezTo>
                    <a:pt x="4" y="100"/>
                    <a:pt x="5" y="101"/>
                    <a:pt x="5" y="103"/>
                  </a:cubicBezTo>
                  <a:cubicBezTo>
                    <a:pt x="5" y="105"/>
                    <a:pt x="5" y="105"/>
                    <a:pt x="5" y="105"/>
                  </a:cubicBezTo>
                  <a:cubicBezTo>
                    <a:pt x="5" y="107"/>
                    <a:pt x="4" y="108"/>
                    <a:pt x="3" y="108"/>
                  </a:cubicBezTo>
                  <a:close/>
                  <a:moveTo>
                    <a:pt x="3" y="96"/>
                  </a:moveTo>
                  <a:cubicBezTo>
                    <a:pt x="1" y="96"/>
                    <a:pt x="0" y="95"/>
                    <a:pt x="0" y="93"/>
                  </a:cubicBezTo>
                  <a:cubicBezTo>
                    <a:pt x="0" y="90"/>
                    <a:pt x="0" y="90"/>
                    <a:pt x="0" y="90"/>
                  </a:cubicBezTo>
                  <a:cubicBezTo>
                    <a:pt x="0" y="89"/>
                    <a:pt x="1" y="87"/>
                    <a:pt x="3" y="87"/>
                  </a:cubicBezTo>
                  <a:cubicBezTo>
                    <a:pt x="4" y="87"/>
                    <a:pt x="5" y="89"/>
                    <a:pt x="5" y="90"/>
                  </a:cubicBezTo>
                  <a:cubicBezTo>
                    <a:pt x="5" y="93"/>
                    <a:pt x="5" y="93"/>
                    <a:pt x="5" y="93"/>
                  </a:cubicBezTo>
                  <a:cubicBezTo>
                    <a:pt x="5" y="95"/>
                    <a:pt x="4" y="96"/>
                    <a:pt x="3" y="96"/>
                  </a:cubicBezTo>
                  <a:close/>
                  <a:moveTo>
                    <a:pt x="3" y="83"/>
                  </a:moveTo>
                  <a:cubicBezTo>
                    <a:pt x="1" y="83"/>
                    <a:pt x="0" y="82"/>
                    <a:pt x="0" y="81"/>
                  </a:cubicBezTo>
                  <a:cubicBezTo>
                    <a:pt x="0" y="78"/>
                    <a:pt x="0" y="78"/>
                    <a:pt x="0" y="78"/>
                  </a:cubicBezTo>
                  <a:cubicBezTo>
                    <a:pt x="0" y="76"/>
                    <a:pt x="1" y="75"/>
                    <a:pt x="3" y="75"/>
                  </a:cubicBezTo>
                  <a:cubicBezTo>
                    <a:pt x="4" y="75"/>
                    <a:pt x="5" y="76"/>
                    <a:pt x="5" y="78"/>
                  </a:cubicBezTo>
                  <a:cubicBezTo>
                    <a:pt x="5" y="81"/>
                    <a:pt x="5" y="81"/>
                    <a:pt x="5" y="81"/>
                  </a:cubicBezTo>
                  <a:cubicBezTo>
                    <a:pt x="5" y="82"/>
                    <a:pt x="4" y="83"/>
                    <a:pt x="3" y="83"/>
                  </a:cubicBezTo>
                  <a:close/>
                  <a:moveTo>
                    <a:pt x="3" y="71"/>
                  </a:moveTo>
                  <a:cubicBezTo>
                    <a:pt x="1" y="71"/>
                    <a:pt x="0" y="70"/>
                    <a:pt x="0" y="68"/>
                  </a:cubicBezTo>
                  <a:cubicBezTo>
                    <a:pt x="0" y="65"/>
                    <a:pt x="0" y="65"/>
                    <a:pt x="0" y="65"/>
                  </a:cubicBezTo>
                  <a:cubicBezTo>
                    <a:pt x="0" y="64"/>
                    <a:pt x="1" y="62"/>
                    <a:pt x="3" y="62"/>
                  </a:cubicBezTo>
                  <a:cubicBezTo>
                    <a:pt x="4" y="62"/>
                    <a:pt x="5" y="64"/>
                    <a:pt x="5" y="65"/>
                  </a:cubicBezTo>
                  <a:cubicBezTo>
                    <a:pt x="5" y="68"/>
                    <a:pt x="5" y="68"/>
                    <a:pt x="5" y="68"/>
                  </a:cubicBezTo>
                  <a:cubicBezTo>
                    <a:pt x="5" y="70"/>
                    <a:pt x="4" y="71"/>
                    <a:pt x="3" y="71"/>
                  </a:cubicBezTo>
                  <a:close/>
                  <a:moveTo>
                    <a:pt x="3" y="58"/>
                  </a:moveTo>
                  <a:cubicBezTo>
                    <a:pt x="1" y="58"/>
                    <a:pt x="0" y="57"/>
                    <a:pt x="0" y="56"/>
                  </a:cubicBezTo>
                  <a:cubicBezTo>
                    <a:pt x="0" y="53"/>
                    <a:pt x="0" y="53"/>
                    <a:pt x="0" y="53"/>
                  </a:cubicBezTo>
                  <a:cubicBezTo>
                    <a:pt x="0" y="51"/>
                    <a:pt x="1" y="50"/>
                    <a:pt x="3" y="50"/>
                  </a:cubicBezTo>
                  <a:cubicBezTo>
                    <a:pt x="4" y="50"/>
                    <a:pt x="5" y="51"/>
                    <a:pt x="5" y="53"/>
                  </a:cubicBezTo>
                  <a:cubicBezTo>
                    <a:pt x="5" y="56"/>
                    <a:pt x="5" y="56"/>
                    <a:pt x="5" y="56"/>
                  </a:cubicBezTo>
                  <a:cubicBezTo>
                    <a:pt x="5" y="57"/>
                    <a:pt x="4" y="58"/>
                    <a:pt x="3" y="58"/>
                  </a:cubicBezTo>
                  <a:close/>
                  <a:moveTo>
                    <a:pt x="3" y="46"/>
                  </a:moveTo>
                  <a:cubicBezTo>
                    <a:pt x="1" y="46"/>
                    <a:pt x="0" y="45"/>
                    <a:pt x="0" y="43"/>
                  </a:cubicBezTo>
                  <a:cubicBezTo>
                    <a:pt x="0" y="40"/>
                    <a:pt x="0" y="40"/>
                    <a:pt x="0" y="40"/>
                  </a:cubicBezTo>
                  <a:cubicBezTo>
                    <a:pt x="0" y="39"/>
                    <a:pt x="1" y="38"/>
                    <a:pt x="3" y="38"/>
                  </a:cubicBezTo>
                  <a:cubicBezTo>
                    <a:pt x="4" y="38"/>
                    <a:pt x="5" y="39"/>
                    <a:pt x="5" y="40"/>
                  </a:cubicBezTo>
                  <a:cubicBezTo>
                    <a:pt x="5" y="43"/>
                    <a:pt x="5" y="43"/>
                    <a:pt x="5" y="43"/>
                  </a:cubicBezTo>
                  <a:cubicBezTo>
                    <a:pt x="5" y="45"/>
                    <a:pt x="4" y="46"/>
                    <a:pt x="3" y="46"/>
                  </a:cubicBezTo>
                  <a:close/>
                  <a:moveTo>
                    <a:pt x="3" y="33"/>
                  </a:moveTo>
                  <a:cubicBezTo>
                    <a:pt x="1" y="33"/>
                    <a:pt x="0" y="32"/>
                    <a:pt x="0" y="31"/>
                  </a:cubicBezTo>
                  <a:cubicBezTo>
                    <a:pt x="0" y="28"/>
                    <a:pt x="0" y="28"/>
                    <a:pt x="0" y="28"/>
                  </a:cubicBezTo>
                  <a:cubicBezTo>
                    <a:pt x="0" y="26"/>
                    <a:pt x="1" y="25"/>
                    <a:pt x="3" y="25"/>
                  </a:cubicBezTo>
                  <a:cubicBezTo>
                    <a:pt x="4" y="25"/>
                    <a:pt x="5" y="26"/>
                    <a:pt x="5" y="28"/>
                  </a:cubicBezTo>
                  <a:cubicBezTo>
                    <a:pt x="5" y="31"/>
                    <a:pt x="5" y="31"/>
                    <a:pt x="5" y="31"/>
                  </a:cubicBezTo>
                  <a:cubicBezTo>
                    <a:pt x="5" y="32"/>
                    <a:pt x="4" y="33"/>
                    <a:pt x="3" y="33"/>
                  </a:cubicBezTo>
                  <a:close/>
                  <a:moveTo>
                    <a:pt x="3" y="21"/>
                  </a:moveTo>
                  <a:cubicBezTo>
                    <a:pt x="1" y="21"/>
                    <a:pt x="0" y="20"/>
                    <a:pt x="0" y="18"/>
                  </a:cubicBezTo>
                  <a:cubicBezTo>
                    <a:pt x="0" y="15"/>
                    <a:pt x="0" y="15"/>
                    <a:pt x="0" y="15"/>
                  </a:cubicBezTo>
                  <a:cubicBezTo>
                    <a:pt x="0" y="14"/>
                    <a:pt x="1" y="13"/>
                    <a:pt x="3" y="13"/>
                  </a:cubicBezTo>
                  <a:cubicBezTo>
                    <a:pt x="4" y="13"/>
                    <a:pt x="5" y="14"/>
                    <a:pt x="5" y="15"/>
                  </a:cubicBezTo>
                  <a:cubicBezTo>
                    <a:pt x="5" y="18"/>
                    <a:pt x="5" y="18"/>
                    <a:pt x="5" y="18"/>
                  </a:cubicBezTo>
                  <a:cubicBezTo>
                    <a:pt x="5" y="20"/>
                    <a:pt x="4" y="21"/>
                    <a:pt x="3" y="21"/>
                  </a:cubicBezTo>
                  <a:close/>
                  <a:moveTo>
                    <a:pt x="3" y="8"/>
                  </a:moveTo>
                  <a:cubicBezTo>
                    <a:pt x="1" y="8"/>
                    <a:pt x="0" y="7"/>
                    <a:pt x="0" y="6"/>
                  </a:cubicBezTo>
                  <a:cubicBezTo>
                    <a:pt x="0" y="3"/>
                    <a:pt x="0" y="3"/>
                    <a:pt x="0" y="3"/>
                  </a:cubicBezTo>
                  <a:cubicBezTo>
                    <a:pt x="0" y="1"/>
                    <a:pt x="1" y="0"/>
                    <a:pt x="3" y="0"/>
                  </a:cubicBezTo>
                  <a:cubicBezTo>
                    <a:pt x="4" y="0"/>
                    <a:pt x="5" y="1"/>
                    <a:pt x="5" y="3"/>
                  </a:cubicBezTo>
                  <a:cubicBezTo>
                    <a:pt x="5" y="6"/>
                    <a:pt x="5" y="6"/>
                    <a:pt x="5" y="6"/>
                  </a:cubicBezTo>
                  <a:cubicBezTo>
                    <a:pt x="5" y="7"/>
                    <a:pt x="4" y="8"/>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2"/>
                </a:solidFill>
                <a:latin typeface="造字工房朗宋（非商用）常规体" pitchFamily="2" charset="-122"/>
                <a:ea typeface="造字工房朗宋（非商用）常规体" pitchFamily="2" charset="-122"/>
              </a:endParaRPr>
            </a:p>
          </p:txBody>
        </p:sp>
        <p:sp>
          <p:nvSpPr>
            <p:cNvPr id="318" name="Freeform 76">
              <a:extLst>
                <a:ext uri="{FF2B5EF4-FFF2-40B4-BE49-F238E27FC236}">
                  <a16:creationId xmlns:a16="http://schemas.microsoft.com/office/drawing/2014/main" id="{5B181AAE-89C4-4E3A-A26A-022130FE57FF}"/>
                </a:ext>
              </a:extLst>
            </p:cNvPr>
            <p:cNvSpPr>
              <a:spLocks/>
            </p:cNvSpPr>
            <p:nvPr/>
          </p:nvSpPr>
          <p:spPr bwMode="auto">
            <a:xfrm>
              <a:off x="3884613" y="1954213"/>
              <a:ext cx="19050" cy="25400"/>
            </a:xfrm>
            <a:custGeom>
              <a:avLst/>
              <a:gdLst>
                <a:gd name="T0" fmla="*/ 3 w 5"/>
                <a:gd name="T1" fmla="*/ 7 h 7"/>
                <a:gd name="T2" fmla="*/ 0 w 5"/>
                <a:gd name="T3" fmla="*/ 4 h 7"/>
                <a:gd name="T4" fmla="*/ 0 w 5"/>
                <a:gd name="T5" fmla="*/ 3 h 7"/>
                <a:gd name="T6" fmla="*/ 3 w 5"/>
                <a:gd name="T7" fmla="*/ 0 h 7"/>
                <a:gd name="T8" fmla="*/ 5 w 5"/>
                <a:gd name="T9" fmla="*/ 3 h 7"/>
                <a:gd name="T10" fmla="*/ 5 w 5"/>
                <a:gd name="T11" fmla="*/ 4 h 7"/>
                <a:gd name="T12" fmla="*/ 3 w 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3" y="7"/>
                  </a:moveTo>
                  <a:cubicBezTo>
                    <a:pt x="1" y="7"/>
                    <a:pt x="0" y="6"/>
                    <a:pt x="0" y="4"/>
                  </a:cubicBezTo>
                  <a:cubicBezTo>
                    <a:pt x="0" y="3"/>
                    <a:pt x="0" y="3"/>
                    <a:pt x="0" y="3"/>
                  </a:cubicBezTo>
                  <a:cubicBezTo>
                    <a:pt x="0" y="1"/>
                    <a:pt x="1" y="0"/>
                    <a:pt x="3" y="0"/>
                  </a:cubicBezTo>
                  <a:cubicBezTo>
                    <a:pt x="4" y="0"/>
                    <a:pt x="5" y="1"/>
                    <a:pt x="5" y="3"/>
                  </a:cubicBezTo>
                  <a:cubicBezTo>
                    <a:pt x="5" y="4"/>
                    <a:pt x="5" y="4"/>
                    <a:pt x="5" y="4"/>
                  </a:cubicBezTo>
                  <a:cubicBezTo>
                    <a:pt x="5" y="6"/>
                    <a:pt x="4" y="7"/>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2"/>
                </a:solidFill>
                <a:latin typeface="造字工房朗宋（非商用）常规体" pitchFamily="2" charset="-122"/>
                <a:ea typeface="造字工房朗宋（非商用）常规体" pitchFamily="2" charset="-122"/>
              </a:endParaRPr>
            </a:p>
          </p:txBody>
        </p:sp>
      </p:grpSp>
      <p:grpSp>
        <p:nvGrpSpPr>
          <p:cNvPr id="319" name="Group 23">
            <a:extLst>
              <a:ext uri="{FF2B5EF4-FFF2-40B4-BE49-F238E27FC236}">
                <a16:creationId xmlns:a16="http://schemas.microsoft.com/office/drawing/2014/main" id="{C533D8E1-30E1-44FD-8272-3906179949A9}"/>
              </a:ext>
            </a:extLst>
          </p:cNvPr>
          <p:cNvGrpSpPr/>
          <p:nvPr/>
        </p:nvGrpSpPr>
        <p:grpSpPr>
          <a:xfrm>
            <a:off x="6538989" y="2573141"/>
            <a:ext cx="202771" cy="548913"/>
            <a:chOff x="4895850" y="2278063"/>
            <a:chExt cx="157163" cy="425450"/>
          </a:xfrm>
          <a:solidFill>
            <a:schemeClr val="bg1"/>
          </a:solidFill>
        </p:grpSpPr>
        <p:sp>
          <p:nvSpPr>
            <p:cNvPr id="320" name="Oval 14">
              <a:extLst>
                <a:ext uri="{FF2B5EF4-FFF2-40B4-BE49-F238E27FC236}">
                  <a16:creationId xmlns:a16="http://schemas.microsoft.com/office/drawing/2014/main" id="{2829FD17-4D88-40F0-9CE6-4A4F853F7C8A}"/>
                </a:ext>
              </a:extLst>
            </p:cNvPr>
            <p:cNvSpPr>
              <a:spLocks noChangeArrowheads="1"/>
            </p:cNvSpPr>
            <p:nvPr/>
          </p:nvSpPr>
          <p:spPr bwMode="auto">
            <a:xfrm>
              <a:off x="4895850" y="2541588"/>
              <a:ext cx="157163" cy="1619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2"/>
                </a:solidFill>
                <a:latin typeface="造字工房朗宋（非商用）常规体" pitchFamily="2" charset="-122"/>
                <a:ea typeface="造字工房朗宋（非商用）常规体" pitchFamily="2" charset="-122"/>
              </a:endParaRPr>
            </a:p>
          </p:txBody>
        </p:sp>
        <p:sp>
          <p:nvSpPr>
            <p:cNvPr id="321" name="Freeform 77">
              <a:extLst>
                <a:ext uri="{FF2B5EF4-FFF2-40B4-BE49-F238E27FC236}">
                  <a16:creationId xmlns:a16="http://schemas.microsoft.com/office/drawing/2014/main" id="{E29EFB78-36E9-45AF-BC74-DBB22D490E59}"/>
                </a:ext>
              </a:extLst>
            </p:cNvPr>
            <p:cNvSpPr>
              <a:spLocks noEditPoints="1"/>
            </p:cNvSpPr>
            <p:nvPr/>
          </p:nvSpPr>
          <p:spPr bwMode="auto">
            <a:xfrm>
              <a:off x="4962525" y="2278063"/>
              <a:ext cx="19050" cy="360363"/>
            </a:xfrm>
            <a:custGeom>
              <a:avLst/>
              <a:gdLst>
                <a:gd name="T0" fmla="*/ 3 w 5"/>
                <a:gd name="T1" fmla="*/ 96 h 96"/>
                <a:gd name="T2" fmla="*/ 0 w 5"/>
                <a:gd name="T3" fmla="*/ 93 h 96"/>
                <a:gd name="T4" fmla="*/ 0 w 5"/>
                <a:gd name="T5" fmla="*/ 90 h 96"/>
                <a:gd name="T6" fmla="*/ 3 w 5"/>
                <a:gd name="T7" fmla="*/ 87 h 96"/>
                <a:gd name="T8" fmla="*/ 5 w 5"/>
                <a:gd name="T9" fmla="*/ 90 h 96"/>
                <a:gd name="T10" fmla="*/ 5 w 5"/>
                <a:gd name="T11" fmla="*/ 93 h 96"/>
                <a:gd name="T12" fmla="*/ 3 w 5"/>
                <a:gd name="T13" fmla="*/ 96 h 96"/>
                <a:gd name="T14" fmla="*/ 3 w 5"/>
                <a:gd name="T15" fmla="*/ 83 h 96"/>
                <a:gd name="T16" fmla="*/ 0 w 5"/>
                <a:gd name="T17" fmla="*/ 80 h 96"/>
                <a:gd name="T18" fmla="*/ 0 w 5"/>
                <a:gd name="T19" fmla="*/ 78 h 96"/>
                <a:gd name="T20" fmla="*/ 3 w 5"/>
                <a:gd name="T21" fmla="*/ 75 h 96"/>
                <a:gd name="T22" fmla="*/ 5 w 5"/>
                <a:gd name="T23" fmla="*/ 78 h 96"/>
                <a:gd name="T24" fmla="*/ 5 w 5"/>
                <a:gd name="T25" fmla="*/ 80 h 96"/>
                <a:gd name="T26" fmla="*/ 3 w 5"/>
                <a:gd name="T27" fmla="*/ 83 h 96"/>
                <a:gd name="T28" fmla="*/ 3 w 5"/>
                <a:gd name="T29" fmla="*/ 71 h 96"/>
                <a:gd name="T30" fmla="*/ 0 w 5"/>
                <a:gd name="T31" fmla="*/ 68 h 96"/>
                <a:gd name="T32" fmla="*/ 0 w 5"/>
                <a:gd name="T33" fmla="*/ 65 h 96"/>
                <a:gd name="T34" fmla="*/ 3 w 5"/>
                <a:gd name="T35" fmla="*/ 62 h 96"/>
                <a:gd name="T36" fmla="*/ 5 w 5"/>
                <a:gd name="T37" fmla="*/ 65 h 96"/>
                <a:gd name="T38" fmla="*/ 5 w 5"/>
                <a:gd name="T39" fmla="*/ 68 h 96"/>
                <a:gd name="T40" fmla="*/ 3 w 5"/>
                <a:gd name="T41" fmla="*/ 71 h 96"/>
                <a:gd name="T42" fmla="*/ 3 w 5"/>
                <a:gd name="T43" fmla="*/ 58 h 96"/>
                <a:gd name="T44" fmla="*/ 0 w 5"/>
                <a:gd name="T45" fmla="*/ 55 h 96"/>
                <a:gd name="T46" fmla="*/ 0 w 5"/>
                <a:gd name="T47" fmla="*/ 53 h 96"/>
                <a:gd name="T48" fmla="*/ 3 w 5"/>
                <a:gd name="T49" fmla="*/ 50 h 96"/>
                <a:gd name="T50" fmla="*/ 5 w 5"/>
                <a:gd name="T51" fmla="*/ 53 h 96"/>
                <a:gd name="T52" fmla="*/ 5 w 5"/>
                <a:gd name="T53" fmla="*/ 55 h 96"/>
                <a:gd name="T54" fmla="*/ 3 w 5"/>
                <a:gd name="T55" fmla="*/ 58 h 96"/>
                <a:gd name="T56" fmla="*/ 3 w 5"/>
                <a:gd name="T57" fmla="*/ 46 h 96"/>
                <a:gd name="T58" fmla="*/ 0 w 5"/>
                <a:gd name="T59" fmla="*/ 43 h 96"/>
                <a:gd name="T60" fmla="*/ 0 w 5"/>
                <a:gd name="T61" fmla="*/ 40 h 96"/>
                <a:gd name="T62" fmla="*/ 3 w 5"/>
                <a:gd name="T63" fmla="*/ 37 h 96"/>
                <a:gd name="T64" fmla="*/ 5 w 5"/>
                <a:gd name="T65" fmla="*/ 40 h 96"/>
                <a:gd name="T66" fmla="*/ 5 w 5"/>
                <a:gd name="T67" fmla="*/ 43 h 96"/>
                <a:gd name="T68" fmla="*/ 3 w 5"/>
                <a:gd name="T69" fmla="*/ 46 h 96"/>
                <a:gd name="T70" fmla="*/ 3 w 5"/>
                <a:gd name="T71" fmla="*/ 33 h 96"/>
                <a:gd name="T72" fmla="*/ 0 w 5"/>
                <a:gd name="T73" fmla="*/ 30 h 96"/>
                <a:gd name="T74" fmla="*/ 0 w 5"/>
                <a:gd name="T75" fmla="*/ 28 h 96"/>
                <a:gd name="T76" fmla="*/ 3 w 5"/>
                <a:gd name="T77" fmla="*/ 25 h 96"/>
                <a:gd name="T78" fmla="*/ 5 w 5"/>
                <a:gd name="T79" fmla="*/ 28 h 96"/>
                <a:gd name="T80" fmla="*/ 5 w 5"/>
                <a:gd name="T81" fmla="*/ 30 h 96"/>
                <a:gd name="T82" fmla="*/ 3 w 5"/>
                <a:gd name="T83" fmla="*/ 33 h 96"/>
                <a:gd name="T84" fmla="*/ 3 w 5"/>
                <a:gd name="T85" fmla="*/ 21 h 96"/>
                <a:gd name="T86" fmla="*/ 0 w 5"/>
                <a:gd name="T87" fmla="*/ 18 h 96"/>
                <a:gd name="T88" fmla="*/ 0 w 5"/>
                <a:gd name="T89" fmla="*/ 15 h 96"/>
                <a:gd name="T90" fmla="*/ 3 w 5"/>
                <a:gd name="T91" fmla="*/ 12 h 96"/>
                <a:gd name="T92" fmla="*/ 5 w 5"/>
                <a:gd name="T93" fmla="*/ 15 h 96"/>
                <a:gd name="T94" fmla="*/ 5 w 5"/>
                <a:gd name="T95" fmla="*/ 18 h 96"/>
                <a:gd name="T96" fmla="*/ 3 w 5"/>
                <a:gd name="T97" fmla="*/ 21 h 96"/>
                <a:gd name="T98" fmla="*/ 3 w 5"/>
                <a:gd name="T99" fmla="*/ 8 h 96"/>
                <a:gd name="T100" fmla="*/ 0 w 5"/>
                <a:gd name="T101" fmla="*/ 6 h 96"/>
                <a:gd name="T102" fmla="*/ 0 w 5"/>
                <a:gd name="T103" fmla="*/ 3 h 96"/>
                <a:gd name="T104" fmla="*/ 3 w 5"/>
                <a:gd name="T105" fmla="*/ 0 h 96"/>
                <a:gd name="T106" fmla="*/ 5 w 5"/>
                <a:gd name="T107" fmla="*/ 3 h 96"/>
                <a:gd name="T108" fmla="*/ 5 w 5"/>
                <a:gd name="T109" fmla="*/ 6 h 96"/>
                <a:gd name="T110" fmla="*/ 3 w 5"/>
                <a:gd name="T111"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 h="96">
                  <a:moveTo>
                    <a:pt x="3" y="96"/>
                  </a:moveTo>
                  <a:cubicBezTo>
                    <a:pt x="1" y="96"/>
                    <a:pt x="0" y="94"/>
                    <a:pt x="0" y="93"/>
                  </a:cubicBezTo>
                  <a:cubicBezTo>
                    <a:pt x="0" y="90"/>
                    <a:pt x="0" y="90"/>
                    <a:pt x="0" y="90"/>
                  </a:cubicBezTo>
                  <a:cubicBezTo>
                    <a:pt x="0" y="89"/>
                    <a:pt x="1" y="87"/>
                    <a:pt x="3" y="87"/>
                  </a:cubicBezTo>
                  <a:cubicBezTo>
                    <a:pt x="4" y="87"/>
                    <a:pt x="5" y="89"/>
                    <a:pt x="5" y="90"/>
                  </a:cubicBezTo>
                  <a:cubicBezTo>
                    <a:pt x="5" y="93"/>
                    <a:pt x="5" y="93"/>
                    <a:pt x="5" y="93"/>
                  </a:cubicBezTo>
                  <a:cubicBezTo>
                    <a:pt x="5" y="94"/>
                    <a:pt x="4" y="96"/>
                    <a:pt x="3" y="96"/>
                  </a:cubicBezTo>
                  <a:close/>
                  <a:moveTo>
                    <a:pt x="3" y="83"/>
                  </a:moveTo>
                  <a:cubicBezTo>
                    <a:pt x="1" y="83"/>
                    <a:pt x="0" y="82"/>
                    <a:pt x="0" y="80"/>
                  </a:cubicBezTo>
                  <a:cubicBezTo>
                    <a:pt x="0" y="78"/>
                    <a:pt x="0" y="78"/>
                    <a:pt x="0" y="78"/>
                  </a:cubicBezTo>
                  <a:cubicBezTo>
                    <a:pt x="0" y="76"/>
                    <a:pt x="1" y="75"/>
                    <a:pt x="3" y="75"/>
                  </a:cubicBezTo>
                  <a:cubicBezTo>
                    <a:pt x="4" y="75"/>
                    <a:pt x="5" y="76"/>
                    <a:pt x="5" y="78"/>
                  </a:cubicBezTo>
                  <a:cubicBezTo>
                    <a:pt x="5" y="80"/>
                    <a:pt x="5" y="80"/>
                    <a:pt x="5" y="80"/>
                  </a:cubicBezTo>
                  <a:cubicBezTo>
                    <a:pt x="5" y="82"/>
                    <a:pt x="4" y="83"/>
                    <a:pt x="3" y="83"/>
                  </a:cubicBezTo>
                  <a:close/>
                  <a:moveTo>
                    <a:pt x="3" y="71"/>
                  </a:moveTo>
                  <a:cubicBezTo>
                    <a:pt x="1" y="71"/>
                    <a:pt x="0" y="69"/>
                    <a:pt x="0" y="68"/>
                  </a:cubicBezTo>
                  <a:cubicBezTo>
                    <a:pt x="0" y="65"/>
                    <a:pt x="0" y="65"/>
                    <a:pt x="0" y="65"/>
                  </a:cubicBezTo>
                  <a:cubicBezTo>
                    <a:pt x="0" y="64"/>
                    <a:pt x="1" y="62"/>
                    <a:pt x="3" y="62"/>
                  </a:cubicBezTo>
                  <a:cubicBezTo>
                    <a:pt x="4" y="62"/>
                    <a:pt x="5" y="64"/>
                    <a:pt x="5" y="65"/>
                  </a:cubicBezTo>
                  <a:cubicBezTo>
                    <a:pt x="5" y="68"/>
                    <a:pt x="5" y="68"/>
                    <a:pt x="5" y="68"/>
                  </a:cubicBezTo>
                  <a:cubicBezTo>
                    <a:pt x="5" y="69"/>
                    <a:pt x="4" y="71"/>
                    <a:pt x="3" y="71"/>
                  </a:cubicBezTo>
                  <a:close/>
                  <a:moveTo>
                    <a:pt x="3" y="58"/>
                  </a:moveTo>
                  <a:cubicBezTo>
                    <a:pt x="1" y="58"/>
                    <a:pt x="0" y="57"/>
                    <a:pt x="0" y="55"/>
                  </a:cubicBezTo>
                  <a:cubicBezTo>
                    <a:pt x="0" y="53"/>
                    <a:pt x="0" y="53"/>
                    <a:pt x="0" y="53"/>
                  </a:cubicBezTo>
                  <a:cubicBezTo>
                    <a:pt x="0" y="51"/>
                    <a:pt x="1" y="50"/>
                    <a:pt x="3" y="50"/>
                  </a:cubicBezTo>
                  <a:cubicBezTo>
                    <a:pt x="4" y="50"/>
                    <a:pt x="5" y="51"/>
                    <a:pt x="5" y="53"/>
                  </a:cubicBezTo>
                  <a:cubicBezTo>
                    <a:pt x="5" y="55"/>
                    <a:pt x="5" y="55"/>
                    <a:pt x="5" y="55"/>
                  </a:cubicBezTo>
                  <a:cubicBezTo>
                    <a:pt x="5" y="57"/>
                    <a:pt x="4" y="58"/>
                    <a:pt x="3" y="58"/>
                  </a:cubicBezTo>
                  <a:close/>
                  <a:moveTo>
                    <a:pt x="3" y="46"/>
                  </a:moveTo>
                  <a:cubicBezTo>
                    <a:pt x="1" y="46"/>
                    <a:pt x="0" y="44"/>
                    <a:pt x="0" y="43"/>
                  </a:cubicBezTo>
                  <a:cubicBezTo>
                    <a:pt x="0" y="40"/>
                    <a:pt x="0" y="40"/>
                    <a:pt x="0" y="40"/>
                  </a:cubicBezTo>
                  <a:cubicBezTo>
                    <a:pt x="0" y="39"/>
                    <a:pt x="1" y="37"/>
                    <a:pt x="3" y="37"/>
                  </a:cubicBezTo>
                  <a:cubicBezTo>
                    <a:pt x="4" y="37"/>
                    <a:pt x="5" y="39"/>
                    <a:pt x="5" y="40"/>
                  </a:cubicBezTo>
                  <a:cubicBezTo>
                    <a:pt x="5" y="43"/>
                    <a:pt x="5" y="43"/>
                    <a:pt x="5" y="43"/>
                  </a:cubicBezTo>
                  <a:cubicBezTo>
                    <a:pt x="5" y="44"/>
                    <a:pt x="4" y="46"/>
                    <a:pt x="3" y="46"/>
                  </a:cubicBezTo>
                  <a:close/>
                  <a:moveTo>
                    <a:pt x="3" y="33"/>
                  </a:moveTo>
                  <a:cubicBezTo>
                    <a:pt x="1" y="33"/>
                    <a:pt x="0" y="32"/>
                    <a:pt x="0" y="30"/>
                  </a:cubicBezTo>
                  <a:cubicBezTo>
                    <a:pt x="0" y="28"/>
                    <a:pt x="0" y="28"/>
                    <a:pt x="0" y="28"/>
                  </a:cubicBezTo>
                  <a:cubicBezTo>
                    <a:pt x="0" y="26"/>
                    <a:pt x="1" y="25"/>
                    <a:pt x="3" y="25"/>
                  </a:cubicBezTo>
                  <a:cubicBezTo>
                    <a:pt x="4" y="25"/>
                    <a:pt x="5" y="26"/>
                    <a:pt x="5" y="28"/>
                  </a:cubicBezTo>
                  <a:cubicBezTo>
                    <a:pt x="5" y="30"/>
                    <a:pt x="5" y="30"/>
                    <a:pt x="5" y="30"/>
                  </a:cubicBezTo>
                  <a:cubicBezTo>
                    <a:pt x="5" y="32"/>
                    <a:pt x="4" y="33"/>
                    <a:pt x="3" y="33"/>
                  </a:cubicBezTo>
                  <a:close/>
                  <a:moveTo>
                    <a:pt x="3" y="21"/>
                  </a:moveTo>
                  <a:cubicBezTo>
                    <a:pt x="1" y="21"/>
                    <a:pt x="0" y="20"/>
                    <a:pt x="0" y="18"/>
                  </a:cubicBezTo>
                  <a:cubicBezTo>
                    <a:pt x="0" y="15"/>
                    <a:pt x="0" y="15"/>
                    <a:pt x="0" y="15"/>
                  </a:cubicBezTo>
                  <a:cubicBezTo>
                    <a:pt x="0" y="14"/>
                    <a:pt x="1" y="12"/>
                    <a:pt x="3" y="12"/>
                  </a:cubicBezTo>
                  <a:cubicBezTo>
                    <a:pt x="4" y="12"/>
                    <a:pt x="5" y="14"/>
                    <a:pt x="5" y="15"/>
                  </a:cubicBezTo>
                  <a:cubicBezTo>
                    <a:pt x="5" y="18"/>
                    <a:pt x="5" y="18"/>
                    <a:pt x="5" y="18"/>
                  </a:cubicBezTo>
                  <a:cubicBezTo>
                    <a:pt x="5" y="20"/>
                    <a:pt x="4" y="21"/>
                    <a:pt x="3" y="21"/>
                  </a:cubicBezTo>
                  <a:close/>
                  <a:moveTo>
                    <a:pt x="3" y="8"/>
                  </a:moveTo>
                  <a:cubicBezTo>
                    <a:pt x="1" y="8"/>
                    <a:pt x="0" y="7"/>
                    <a:pt x="0" y="6"/>
                  </a:cubicBezTo>
                  <a:cubicBezTo>
                    <a:pt x="0" y="3"/>
                    <a:pt x="0" y="3"/>
                    <a:pt x="0" y="3"/>
                  </a:cubicBezTo>
                  <a:cubicBezTo>
                    <a:pt x="0" y="1"/>
                    <a:pt x="1" y="0"/>
                    <a:pt x="3" y="0"/>
                  </a:cubicBezTo>
                  <a:cubicBezTo>
                    <a:pt x="4" y="0"/>
                    <a:pt x="5" y="1"/>
                    <a:pt x="5" y="3"/>
                  </a:cubicBezTo>
                  <a:cubicBezTo>
                    <a:pt x="5" y="6"/>
                    <a:pt x="5" y="6"/>
                    <a:pt x="5" y="6"/>
                  </a:cubicBezTo>
                  <a:cubicBezTo>
                    <a:pt x="5" y="7"/>
                    <a:pt x="4" y="8"/>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2"/>
                </a:solidFill>
                <a:latin typeface="造字工房朗宋（非商用）常规体" pitchFamily="2" charset="-122"/>
                <a:ea typeface="造字工房朗宋（非商用）常规体" pitchFamily="2" charset="-122"/>
              </a:endParaRPr>
            </a:p>
          </p:txBody>
        </p:sp>
      </p:grpSp>
      <p:grpSp>
        <p:nvGrpSpPr>
          <p:cNvPr id="322" name="Group 26">
            <a:extLst>
              <a:ext uri="{FF2B5EF4-FFF2-40B4-BE49-F238E27FC236}">
                <a16:creationId xmlns:a16="http://schemas.microsoft.com/office/drawing/2014/main" id="{56B738EE-BF4B-4C04-AF27-FBAC274274BD}"/>
              </a:ext>
            </a:extLst>
          </p:cNvPr>
          <p:cNvGrpSpPr/>
          <p:nvPr/>
        </p:nvGrpSpPr>
        <p:grpSpPr>
          <a:xfrm>
            <a:off x="4316713" y="3044222"/>
            <a:ext cx="208915" cy="602165"/>
            <a:chOff x="3173413" y="2643188"/>
            <a:chExt cx="161925" cy="466725"/>
          </a:xfrm>
          <a:solidFill>
            <a:schemeClr val="bg1"/>
          </a:solidFill>
        </p:grpSpPr>
        <p:sp>
          <p:nvSpPr>
            <p:cNvPr id="323" name="Oval 12">
              <a:extLst>
                <a:ext uri="{FF2B5EF4-FFF2-40B4-BE49-F238E27FC236}">
                  <a16:creationId xmlns:a16="http://schemas.microsoft.com/office/drawing/2014/main" id="{8F345E87-5728-4E17-A1C6-3F0FA626ABF6}"/>
                </a:ext>
              </a:extLst>
            </p:cNvPr>
            <p:cNvSpPr>
              <a:spLocks noChangeArrowheads="1"/>
            </p:cNvSpPr>
            <p:nvPr/>
          </p:nvSpPr>
          <p:spPr bwMode="auto">
            <a:xfrm>
              <a:off x="3173413" y="2947988"/>
              <a:ext cx="161925" cy="1619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bg1"/>
                </a:solidFill>
                <a:latin typeface="造字工房朗宋（非商用）常规体" pitchFamily="2" charset="-122"/>
                <a:ea typeface="造字工房朗宋（非商用）常规体" pitchFamily="2" charset="-122"/>
              </a:endParaRPr>
            </a:p>
          </p:txBody>
        </p:sp>
        <p:sp>
          <p:nvSpPr>
            <p:cNvPr id="324" name="Freeform 78">
              <a:extLst>
                <a:ext uri="{FF2B5EF4-FFF2-40B4-BE49-F238E27FC236}">
                  <a16:creationId xmlns:a16="http://schemas.microsoft.com/office/drawing/2014/main" id="{A050BA5C-C3E9-47F6-A42D-DE4B306351D3}"/>
                </a:ext>
              </a:extLst>
            </p:cNvPr>
            <p:cNvSpPr>
              <a:spLocks/>
            </p:cNvSpPr>
            <p:nvPr/>
          </p:nvSpPr>
          <p:spPr bwMode="auto">
            <a:xfrm>
              <a:off x="3241675" y="3016251"/>
              <a:ext cx="22225" cy="22225"/>
            </a:xfrm>
            <a:custGeom>
              <a:avLst/>
              <a:gdLst>
                <a:gd name="T0" fmla="*/ 3 w 6"/>
                <a:gd name="T1" fmla="*/ 6 h 6"/>
                <a:gd name="T2" fmla="*/ 0 w 6"/>
                <a:gd name="T3" fmla="*/ 4 h 6"/>
                <a:gd name="T4" fmla="*/ 0 w 6"/>
                <a:gd name="T5" fmla="*/ 2 h 6"/>
                <a:gd name="T6" fmla="*/ 3 w 6"/>
                <a:gd name="T7" fmla="*/ 0 h 6"/>
                <a:gd name="T8" fmla="*/ 6 w 6"/>
                <a:gd name="T9" fmla="*/ 2 h 6"/>
                <a:gd name="T10" fmla="*/ 6 w 6"/>
                <a:gd name="T11" fmla="*/ 4 h 6"/>
                <a:gd name="T12" fmla="*/ 3 w 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6"/>
                  </a:moveTo>
                  <a:cubicBezTo>
                    <a:pt x="1" y="6"/>
                    <a:pt x="0" y="5"/>
                    <a:pt x="0" y="4"/>
                  </a:cubicBezTo>
                  <a:cubicBezTo>
                    <a:pt x="0" y="2"/>
                    <a:pt x="0" y="2"/>
                    <a:pt x="0" y="2"/>
                  </a:cubicBezTo>
                  <a:cubicBezTo>
                    <a:pt x="0" y="1"/>
                    <a:pt x="1" y="0"/>
                    <a:pt x="3" y="0"/>
                  </a:cubicBezTo>
                  <a:cubicBezTo>
                    <a:pt x="4" y="0"/>
                    <a:pt x="6" y="1"/>
                    <a:pt x="6" y="2"/>
                  </a:cubicBezTo>
                  <a:cubicBezTo>
                    <a:pt x="6" y="4"/>
                    <a:pt x="6" y="4"/>
                    <a:pt x="6" y="4"/>
                  </a:cubicBezTo>
                  <a:cubicBezTo>
                    <a:pt x="6" y="5"/>
                    <a:pt x="4" y="6"/>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bg1"/>
                </a:solidFill>
                <a:latin typeface="造字工房朗宋（非商用）常规体" pitchFamily="2" charset="-122"/>
                <a:ea typeface="造字工房朗宋（非商用）常规体" pitchFamily="2" charset="-122"/>
              </a:endParaRPr>
            </a:p>
          </p:txBody>
        </p:sp>
        <p:sp>
          <p:nvSpPr>
            <p:cNvPr id="325" name="Freeform 79">
              <a:extLst>
                <a:ext uri="{FF2B5EF4-FFF2-40B4-BE49-F238E27FC236}">
                  <a16:creationId xmlns:a16="http://schemas.microsoft.com/office/drawing/2014/main" id="{86F7B4D3-81D3-4A15-A2AB-BE7F480BBF8F}"/>
                </a:ext>
              </a:extLst>
            </p:cNvPr>
            <p:cNvSpPr>
              <a:spLocks noEditPoints="1"/>
            </p:cNvSpPr>
            <p:nvPr/>
          </p:nvSpPr>
          <p:spPr bwMode="auto">
            <a:xfrm>
              <a:off x="3241675" y="2684463"/>
              <a:ext cx="22225" cy="312738"/>
            </a:xfrm>
            <a:custGeom>
              <a:avLst/>
              <a:gdLst>
                <a:gd name="T0" fmla="*/ 3 w 6"/>
                <a:gd name="T1" fmla="*/ 83 h 83"/>
                <a:gd name="T2" fmla="*/ 0 w 6"/>
                <a:gd name="T3" fmla="*/ 81 h 83"/>
                <a:gd name="T4" fmla="*/ 0 w 6"/>
                <a:gd name="T5" fmla="*/ 78 h 83"/>
                <a:gd name="T6" fmla="*/ 3 w 6"/>
                <a:gd name="T7" fmla="*/ 75 h 83"/>
                <a:gd name="T8" fmla="*/ 6 w 6"/>
                <a:gd name="T9" fmla="*/ 78 h 83"/>
                <a:gd name="T10" fmla="*/ 6 w 6"/>
                <a:gd name="T11" fmla="*/ 81 h 83"/>
                <a:gd name="T12" fmla="*/ 3 w 6"/>
                <a:gd name="T13" fmla="*/ 83 h 83"/>
                <a:gd name="T14" fmla="*/ 3 w 6"/>
                <a:gd name="T15" fmla="*/ 71 h 83"/>
                <a:gd name="T16" fmla="*/ 0 w 6"/>
                <a:gd name="T17" fmla="*/ 68 h 83"/>
                <a:gd name="T18" fmla="*/ 0 w 6"/>
                <a:gd name="T19" fmla="*/ 65 h 83"/>
                <a:gd name="T20" fmla="*/ 3 w 6"/>
                <a:gd name="T21" fmla="*/ 63 h 83"/>
                <a:gd name="T22" fmla="*/ 6 w 6"/>
                <a:gd name="T23" fmla="*/ 65 h 83"/>
                <a:gd name="T24" fmla="*/ 6 w 6"/>
                <a:gd name="T25" fmla="*/ 68 h 83"/>
                <a:gd name="T26" fmla="*/ 3 w 6"/>
                <a:gd name="T27" fmla="*/ 71 h 83"/>
                <a:gd name="T28" fmla="*/ 3 w 6"/>
                <a:gd name="T29" fmla="*/ 58 h 83"/>
                <a:gd name="T30" fmla="*/ 0 w 6"/>
                <a:gd name="T31" fmla="*/ 56 h 83"/>
                <a:gd name="T32" fmla="*/ 0 w 6"/>
                <a:gd name="T33" fmla="*/ 53 h 83"/>
                <a:gd name="T34" fmla="*/ 3 w 6"/>
                <a:gd name="T35" fmla="*/ 50 h 83"/>
                <a:gd name="T36" fmla="*/ 6 w 6"/>
                <a:gd name="T37" fmla="*/ 53 h 83"/>
                <a:gd name="T38" fmla="*/ 6 w 6"/>
                <a:gd name="T39" fmla="*/ 56 h 83"/>
                <a:gd name="T40" fmla="*/ 3 w 6"/>
                <a:gd name="T41" fmla="*/ 58 h 83"/>
                <a:gd name="T42" fmla="*/ 3 w 6"/>
                <a:gd name="T43" fmla="*/ 46 h 83"/>
                <a:gd name="T44" fmla="*/ 0 w 6"/>
                <a:gd name="T45" fmla="*/ 43 h 83"/>
                <a:gd name="T46" fmla="*/ 0 w 6"/>
                <a:gd name="T47" fmla="*/ 40 h 83"/>
                <a:gd name="T48" fmla="*/ 3 w 6"/>
                <a:gd name="T49" fmla="*/ 38 h 83"/>
                <a:gd name="T50" fmla="*/ 6 w 6"/>
                <a:gd name="T51" fmla="*/ 40 h 83"/>
                <a:gd name="T52" fmla="*/ 6 w 6"/>
                <a:gd name="T53" fmla="*/ 43 h 83"/>
                <a:gd name="T54" fmla="*/ 3 w 6"/>
                <a:gd name="T55" fmla="*/ 46 h 83"/>
                <a:gd name="T56" fmla="*/ 3 w 6"/>
                <a:gd name="T57" fmla="*/ 33 h 83"/>
                <a:gd name="T58" fmla="*/ 0 w 6"/>
                <a:gd name="T59" fmla="*/ 31 h 83"/>
                <a:gd name="T60" fmla="*/ 0 w 6"/>
                <a:gd name="T61" fmla="*/ 28 h 83"/>
                <a:gd name="T62" fmla="*/ 3 w 6"/>
                <a:gd name="T63" fmla="*/ 25 h 83"/>
                <a:gd name="T64" fmla="*/ 6 w 6"/>
                <a:gd name="T65" fmla="*/ 28 h 83"/>
                <a:gd name="T66" fmla="*/ 6 w 6"/>
                <a:gd name="T67" fmla="*/ 31 h 83"/>
                <a:gd name="T68" fmla="*/ 3 w 6"/>
                <a:gd name="T69" fmla="*/ 33 h 83"/>
                <a:gd name="T70" fmla="*/ 3 w 6"/>
                <a:gd name="T71" fmla="*/ 21 h 83"/>
                <a:gd name="T72" fmla="*/ 0 w 6"/>
                <a:gd name="T73" fmla="*/ 18 h 83"/>
                <a:gd name="T74" fmla="*/ 0 w 6"/>
                <a:gd name="T75" fmla="*/ 15 h 83"/>
                <a:gd name="T76" fmla="*/ 3 w 6"/>
                <a:gd name="T77" fmla="*/ 13 h 83"/>
                <a:gd name="T78" fmla="*/ 6 w 6"/>
                <a:gd name="T79" fmla="*/ 15 h 83"/>
                <a:gd name="T80" fmla="*/ 6 w 6"/>
                <a:gd name="T81" fmla="*/ 18 h 83"/>
                <a:gd name="T82" fmla="*/ 3 w 6"/>
                <a:gd name="T83" fmla="*/ 21 h 83"/>
                <a:gd name="T84" fmla="*/ 3 w 6"/>
                <a:gd name="T85" fmla="*/ 8 h 83"/>
                <a:gd name="T86" fmla="*/ 0 w 6"/>
                <a:gd name="T87" fmla="*/ 6 h 83"/>
                <a:gd name="T88" fmla="*/ 0 w 6"/>
                <a:gd name="T89" fmla="*/ 3 h 83"/>
                <a:gd name="T90" fmla="*/ 3 w 6"/>
                <a:gd name="T91" fmla="*/ 0 h 83"/>
                <a:gd name="T92" fmla="*/ 6 w 6"/>
                <a:gd name="T93" fmla="*/ 3 h 83"/>
                <a:gd name="T94" fmla="*/ 6 w 6"/>
                <a:gd name="T95" fmla="*/ 6 h 83"/>
                <a:gd name="T96" fmla="*/ 3 w 6"/>
                <a:gd name="T97" fmla="*/ 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 h="83">
                  <a:moveTo>
                    <a:pt x="3" y="83"/>
                  </a:moveTo>
                  <a:cubicBezTo>
                    <a:pt x="1" y="83"/>
                    <a:pt x="0" y="82"/>
                    <a:pt x="0" y="81"/>
                  </a:cubicBezTo>
                  <a:cubicBezTo>
                    <a:pt x="0" y="78"/>
                    <a:pt x="0" y="78"/>
                    <a:pt x="0" y="78"/>
                  </a:cubicBezTo>
                  <a:cubicBezTo>
                    <a:pt x="0" y="76"/>
                    <a:pt x="1" y="75"/>
                    <a:pt x="3" y="75"/>
                  </a:cubicBezTo>
                  <a:cubicBezTo>
                    <a:pt x="4" y="75"/>
                    <a:pt x="6" y="76"/>
                    <a:pt x="6" y="78"/>
                  </a:cubicBezTo>
                  <a:cubicBezTo>
                    <a:pt x="6" y="81"/>
                    <a:pt x="6" y="81"/>
                    <a:pt x="6" y="81"/>
                  </a:cubicBezTo>
                  <a:cubicBezTo>
                    <a:pt x="6" y="82"/>
                    <a:pt x="4" y="83"/>
                    <a:pt x="3" y="83"/>
                  </a:cubicBezTo>
                  <a:close/>
                  <a:moveTo>
                    <a:pt x="3" y="71"/>
                  </a:moveTo>
                  <a:cubicBezTo>
                    <a:pt x="1" y="71"/>
                    <a:pt x="0" y="70"/>
                    <a:pt x="0" y="68"/>
                  </a:cubicBezTo>
                  <a:cubicBezTo>
                    <a:pt x="0" y="65"/>
                    <a:pt x="0" y="65"/>
                    <a:pt x="0" y="65"/>
                  </a:cubicBezTo>
                  <a:cubicBezTo>
                    <a:pt x="0" y="64"/>
                    <a:pt x="1" y="63"/>
                    <a:pt x="3" y="63"/>
                  </a:cubicBezTo>
                  <a:cubicBezTo>
                    <a:pt x="4" y="63"/>
                    <a:pt x="6" y="64"/>
                    <a:pt x="6" y="65"/>
                  </a:cubicBezTo>
                  <a:cubicBezTo>
                    <a:pt x="6" y="68"/>
                    <a:pt x="6" y="68"/>
                    <a:pt x="6" y="68"/>
                  </a:cubicBezTo>
                  <a:cubicBezTo>
                    <a:pt x="6" y="70"/>
                    <a:pt x="4" y="71"/>
                    <a:pt x="3" y="71"/>
                  </a:cubicBezTo>
                  <a:close/>
                  <a:moveTo>
                    <a:pt x="3" y="58"/>
                  </a:moveTo>
                  <a:cubicBezTo>
                    <a:pt x="1" y="58"/>
                    <a:pt x="0" y="57"/>
                    <a:pt x="0" y="56"/>
                  </a:cubicBezTo>
                  <a:cubicBezTo>
                    <a:pt x="0" y="53"/>
                    <a:pt x="0" y="53"/>
                    <a:pt x="0" y="53"/>
                  </a:cubicBezTo>
                  <a:cubicBezTo>
                    <a:pt x="0" y="51"/>
                    <a:pt x="1" y="50"/>
                    <a:pt x="3" y="50"/>
                  </a:cubicBezTo>
                  <a:cubicBezTo>
                    <a:pt x="4" y="50"/>
                    <a:pt x="6" y="51"/>
                    <a:pt x="6" y="53"/>
                  </a:cubicBezTo>
                  <a:cubicBezTo>
                    <a:pt x="6" y="56"/>
                    <a:pt x="6" y="56"/>
                    <a:pt x="6" y="56"/>
                  </a:cubicBezTo>
                  <a:cubicBezTo>
                    <a:pt x="6" y="57"/>
                    <a:pt x="4" y="58"/>
                    <a:pt x="3" y="58"/>
                  </a:cubicBezTo>
                  <a:close/>
                  <a:moveTo>
                    <a:pt x="3" y="46"/>
                  </a:moveTo>
                  <a:cubicBezTo>
                    <a:pt x="1" y="46"/>
                    <a:pt x="0" y="45"/>
                    <a:pt x="0" y="43"/>
                  </a:cubicBezTo>
                  <a:cubicBezTo>
                    <a:pt x="0" y="40"/>
                    <a:pt x="0" y="40"/>
                    <a:pt x="0" y="40"/>
                  </a:cubicBezTo>
                  <a:cubicBezTo>
                    <a:pt x="0" y="39"/>
                    <a:pt x="1" y="38"/>
                    <a:pt x="3" y="38"/>
                  </a:cubicBezTo>
                  <a:cubicBezTo>
                    <a:pt x="4" y="38"/>
                    <a:pt x="6" y="39"/>
                    <a:pt x="6" y="40"/>
                  </a:cubicBezTo>
                  <a:cubicBezTo>
                    <a:pt x="6" y="43"/>
                    <a:pt x="6" y="43"/>
                    <a:pt x="6" y="43"/>
                  </a:cubicBezTo>
                  <a:cubicBezTo>
                    <a:pt x="6" y="45"/>
                    <a:pt x="4" y="46"/>
                    <a:pt x="3" y="46"/>
                  </a:cubicBezTo>
                  <a:close/>
                  <a:moveTo>
                    <a:pt x="3" y="33"/>
                  </a:moveTo>
                  <a:cubicBezTo>
                    <a:pt x="1" y="33"/>
                    <a:pt x="0" y="32"/>
                    <a:pt x="0" y="31"/>
                  </a:cubicBezTo>
                  <a:cubicBezTo>
                    <a:pt x="0" y="28"/>
                    <a:pt x="0" y="28"/>
                    <a:pt x="0" y="28"/>
                  </a:cubicBezTo>
                  <a:cubicBezTo>
                    <a:pt x="0" y="26"/>
                    <a:pt x="1" y="25"/>
                    <a:pt x="3" y="25"/>
                  </a:cubicBezTo>
                  <a:cubicBezTo>
                    <a:pt x="4" y="25"/>
                    <a:pt x="6" y="26"/>
                    <a:pt x="6" y="28"/>
                  </a:cubicBezTo>
                  <a:cubicBezTo>
                    <a:pt x="6" y="31"/>
                    <a:pt x="6" y="31"/>
                    <a:pt x="6" y="31"/>
                  </a:cubicBezTo>
                  <a:cubicBezTo>
                    <a:pt x="6" y="32"/>
                    <a:pt x="4" y="33"/>
                    <a:pt x="3" y="33"/>
                  </a:cubicBezTo>
                  <a:close/>
                  <a:moveTo>
                    <a:pt x="3" y="21"/>
                  </a:moveTo>
                  <a:cubicBezTo>
                    <a:pt x="1" y="21"/>
                    <a:pt x="0" y="20"/>
                    <a:pt x="0" y="18"/>
                  </a:cubicBezTo>
                  <a:cubicBezTo>
                    <a:pt x="0" y="15"/>
                    <a:pt x="0" y="15"/>
                    <a:pt x="0" y="15"/>
                  </a:cubicBezTo>
                  <a:cubicBezTo>
                    <a:pt x="0" y="14"/>
                    <a:pt x="1" y="13"/>
                    <a:pt x="3" y="13"/>
                  </a:cubicBezTo>
                  <a:cubicBezTo>
                    <a:pt x="4" y="13"/>
                    <a:pt x="6" y="14"/>
                    <a:pt x="6" y="15"/>
                  </a:cubicBezTo>
                  <a:cubicBezTo>
                    <a:pt x="6" y="18"/>
                    <a:pt x="6" y="18"/>
                    <a:pt x="6" y="18"/>
                  </a:cubicBezTo>
                  <a:cubicBezTo>
                    <a:pt x="6" y="20"/>
                    <a:pt x="4" y="21"/>
                    <a:pt x="3" y="21"/>
                  </a:cubicBezTo>
                  <a:close/>
                  <a:moveTo>
                    <a:pt x="3" y="8"/>
                  </a:moveTo>
                  <a:cubicBezTo>
                    <a:pt x="1" y="8"/>
                    <a:pt x="0" y="7"/>
                    <a:pt x="0" y="6"/>
                  </a:cubicBezTo>
                  <a:cubicBezTo>
                    <a:pt x="0" y="3"/>
                    <a:pt x="0" y="3"/>
                    <a:pt x="0" y="3"/>
                  </a:cubicBezTo>
                  <a:cubicBezTo>
                    <a:pt x="0" y="1"/>
                    <a:pt x="1" y="0"/>
                    <a:pt x="3" y="0"/>
                  </a:cubicBezTo>
                  <a:cubicBezTo>
                    <a:pt x="4" y="0"/>
                    <a:pt x="6" y="1"/>
                    <a:pt x="6" y="3"/>
                  </a:cubicBezTo>
                  <a:cubicBezTo>
                    <a:pt x="6" y="6"/>
                    <a:pt x="6" y="6"/>
                    <a:pt x="6" y="6"/>
                  </a:cubicBezTo>
                  <a:cubicBezTo>
                    <a:pt x="6" y="7"/>
                    <a:pt x="4" y="8"/>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bg1"/>
                </a:solidFill>
                <a:latin typeface="造字工房朗宋（非商用）常规体" pitchFamily="2" charset="-122"/>
                <a:ea typeface="造字工房朗宋（非商用）常规体" pitchFamily="2" charset="-122"/>
              </a:endParaRPr>
            </a:p>
          </p:txBody>
        </p:sp>
        <p:sp>
          <p:nvSpPr>
            <p:cNvPr id="326" name="Freeform 80">
              <a:extLst>
                <a:ext uri="{FF2B5EF4-FFF2-40B4-BE49-F238E27FC236}">
                  <a16:creationId xmlns:a16="http://schemas.microsoft.com/office/drawing/2014/main" id="{D493E505-AD65-425D-9DE9-38B13E6D6417}"/>
                </a:ext>
              </a:extLst>
            </p:cNvPr>
            <p:cNvSpPr>
              <a:spLocks/>
            </p:cNvSpPr>
            <p:nvPr/>
          </p:nvSpPr>
          <p:spPr bwMode="auto">
            <a:xfrm>
              <a:off x="3241675" y="2643188"/>
              <a:ext cx="22225" cy="25400"/>
            </a:xfrm>
            <a:custGeom>
              <a:avLst/>
              <a:gdLst>
                <a:gd name="T0" fmla="*/ 3 w 6"/>
                <a:gd name="T1" fmla="*/ 7 h 7"/>
                <a:gd name="T2" fmla="*/ 0 w 6"/>
                <a:gd name="T3" fmla="*/ 4 h 7"/>
                <a:gd name="T4" fmla="*/ 0 w 6"/>
                <a:gd name="T5" fmla="*/ 3 h 7"/>
                <a:gd name="T6" fmla="*/ 3 w 6"/>
                <a:gd name="T7" fmla="*/ 0 h 7"/>
                <a:gd name="T8" fmla="*/ 6 w 6"/>
                <a:gd name="T9" fmla="*/ 3 h 7"/>
                <a:gd name="T10" fmla="*/ 6 w 6"/>
                <a:gd name="T11" fmla="*/ 4 h 7"/>
                <a:gd name="T12" fmla="*/ 3 w 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3" y="7"/>
                  </a:moveTo>
                  <a:cubicBezTo>
                    <a:pt x="1" y="7"/>
                    <a:pt x="0" y="6"/>
                    <a:pt x="0" y="4"/>
                  </a:cubicBezTo>
                  <a:cubicBezTo>
                    <a:pt x="0" y="3"/>
                    <a:pt x="0" y="3"/>
                    <a:pt x="0" y="3"/>
                  </a:cubicBezTo>
                  <a:cubicBezTo>
                    <a:pt x="0" y="1"/>
                    <a:pt x="1" y="0"/>
                    <a:pt x="3" y="0"/>
                  </a:cubicBezTo>
                  <a:cubicBezTo>
                    <a:pt x="4" y="0"/>
                    <a:pt x="6" y="1"/>
                    <a:pt x="6" y="3"/>
                  </a:cubicBezTo>
                  <a:cubicBezTo>
                    <a:pt x="6" y="4"/>
                    <a:pt x="6" y="4"/>
                    <a:pt x="6" y="4"/>
                  </a:cubicBezTo>
                  <a:cubicBezTo>
                    <a:pt x="6" y="6"/>
                    <a:pt x="4" y="7"/>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bg1"/>
                </a:solidFill>
                <a:latin typeface="造字工房朗宋（非商用）常规体" pitchFamily="2" charset="-122"/>
                <a:ea typeface="造字工房朗宋（非商用）常规体" pitchFamily="2" charset="-122"/>
              </a:endParaRPr>
            </a:p>
          </p:txBody>
        </p:sp>
      </p:grpSp>
      <p:grpSp>
        <p:nvGrpSpPr>
          <p:cNvPr id="327" name="Group 31">
            <a:extLst>
              <a:ext uri="{FF2B5EF4-FFF2-40B4-BE49-F238E27FC236}">
                <a16:creationId xmlns:a16="http://schemas.microsoft.com/office/drawing/2014/main" id="{AD8662C7-0677-4BB8-866D-0A5815365AF4}"/>
              </a:ext>
            </a:extLst>
          </p:cNvPr>
          <p:cNvGrpSpPr/>
          <p:nvPr/>
        </p:nvGrpSpPr>
        <p:grpSpPr>
          <a:xfrm>
            <a:off x="3808766" y="3840965"/>
            <a:ext cx="262167" cy="596020"/>
            <a:chOff x="2779713" y="3260726"/>
            <a:chExt cx="203200" cy="461962"/>
          </a:xfrm>
          <a:solidFill>
            <a:schemeClr val="bg1"/>
          </a:solidFill>
        </p:grpSpPr>
        <p:sp>
          <p:nvSpPr>
            <p:cNvPr id="328" name="Oval 10">
              <a:extLst>
                <a:ext uri="{FF2B5EF4-FFF2-40B4-BE49-F238E27FC236}">
                  <a16:creationId xmlns:a16="http://schemas.microsoft.com/office/drawing/2014/main" id="{4DE2E42E-C807-4D93-BD2B-719A305B2A1C}"/>
                </a:ext>
              </a:extLst>
            </p:cNvPr>
            <p:cNvSpPr>
              <a:spLocks noChangeArrowheads="1"/>
            </p:cNvSpPr>
            <p:nvPr/>
          </p:nvSpPr>
          <p:spPr bwMode="auto">
            <a:xfrm>
              <a:off x="2820988" y="3560763"/>
              <a:ext cx="161925" cy="1619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bg1"/>
                </a:solidFill>
                <a:latin typeface="造字工房朗宋（非商用）常规体" pitchFamily="2" charset="-122"/>
                <a:ea typeface="造字工房朗宋（非商用）常规体" pitchFamily="2" charset="-122"/>
              </a:endParaRPr>
            </a:p>
          </p:txBody>
        </p:sp>
        <p:sp>
          <p:nvSpPr>
            <p:cNvPr id="329" name="Freeform 81">
              <a:extLst>
                <a:ext uri="{FF2B5EF4-FFF2-40B4-BE49-F238E27FC236}">
                  <a16:creationId xmlns:a16="http://schemas.microsoft.com/office/drawing/2014/main" id="{7BB35055-AD83-4EDF-B528-C054C97B3C90}"/>
                </a:ext>
              </a:extLst>
            </p:cNvPr>
            <p:cNvSpPr>
              <a:spLocks noEditPoints="1"/>
            </p:cNvSpPr>
            <p:nvPr/>
          </p:nvSpPr>
          <p:spPr bwMode="auto">
            <a:xfrm>
              <a:off x="2779713" y="3260726"/>
              <a:ext cx="127000" cy="390525"/>
            </a:xfrm>
            <a:custGeom>
              <a:avLst/>
              <a:gdLst>
                <a:gd name="T0" fmla="*/ 29 w 34"/>
                <a:gd name="T1" fmla="*/ 101 h 104"/>
                <a:gd name="T2" fmla="*/ 32 w 34"/>
                <a:gd name="T3" fmla="*/ 95 h 104"/>
                <a:gd name="T4" fmla="*/ 34 w 34"/>
                <a:gd name="T5" fmla="*/ 101 h 104"/>
                <a:gd name="T6" fmla="*/ 32 w 34"/>
                <a:gd name="T7" fmla="*/ 91 h 104"/>
                <a:gd name="T8" fmla="*/ 29 w 34"/>
                <a:gd name="T9" fmla="*/ 86 h 104"/>
                <a:gd name="T10" fmla="*/ 34 w 34"/>
                <a:gd name="T11" fmla="*/ 86 h 104"/>
                <a:gd name="T12" fmla="*/ 32 w 34"/>
                <a:gd name="T13" fmla="*/ 91 h 104"/>
                <a:gd name="T14" fmla="*/ 29 w 34"/>
                <a:gd name="T15" fmla="*/ 76 h 104"/>
                <a:gd name="T16" fmla="*/ 32 w 34"/>
                <a:gd name="T17" fmla="*/ 70 h 104"/>
                <a:gd name="T18" fmla="*/ 34 w 34"/>
                <a:gd name="T19" fmla="*/ 76 h 104"/>
                <a:gd name="T20" fmla="*/ 32 w 34"/>
                <a:gd name="T21" fmla="*/ 66 h 104"/>
                <a:gd name="T22" fmla="*/ 29 w 34"/>
                <a:gd name="T23" fmla="*/ 61 h 104"/>
                <a:gd name="T24" fmla="*/ 34 w 34"/>
                <a:gd name="T25" fmla="*/ 61 h 104"/>
                <a:gd name="T26" fmla="*/ 32 w 34"/>
                <a:gd name="T27" fmla="*/ 66 h 104"/>
                <a:gd name="T28" fmla="*/ 29 w 34"/>
                <a:gd name="T29" fmla="*/ 51 h 104"/>
                <a:gd name="T30" fmla="*/ 32 w 34"/>
                <a:gd name="T31" fmla="*/ 45 h 104"/>
                <a:gd name="T32" fmla="*/ 34 w 34"/>
                <a:gd name="T33" fmla="*/ 51 h 104"/>
                <a:gd name="T34" fmla="*/ 32 w 34"/>
                <a:gd name="T35" fmla="*/ 41 h 104"/>
                <a:gd name="T36" fmla="*/ 29 w 34"/>
                <a:gd name="T37" fmla="*/ 36 h 104"/>
                <a:gd name="T38" fmla="*/ 34 w 34"/>
                <a:gd name="T39" fmla="*/ 36 h 104"/>
                <a:gd name="T40" fmla="*/ 32 w 34"/>
                <a:gd name="T41" fmla="*/ 41 h 104"/>
                <a:gd name="T42" fmla="*/ 29 w 34"/>
                <a:gd name="T43" fmla="*/ 26 h 104"/>
                <a:gd name="T44" fmla="*/ 32 w 34"/>
                <a:gd name="T45" fmla="*/ 21 h 104"/>
                <a:gd name="T46" fmla="*/ 34 w 34"/>
                <a:gd name="T47" fmla="*/ 26 h 104"/>
                <a:gd name="T48" fmla="*/ 32 w 34"/>
                <a:gd name="T49" fmla="*/ 16 h 104"/>
                <a:gd name="T50" fmla="*/ 29 w 34"/>
                <a:gd name="T51" fmla="*/ 11 h 104"/>
                <a:gd name="T52" fmla="*/ 34 w 34"/>
                <a:gd name="T53" fmla="*/ 11 h 104"/>
                <a:gd name="T54" fmla="*/ 32 w 34"/>
                <a:gd name="T55" fmla="*/ 16 h 104"/>
                <a:gd name="T56" fmla="*/ 27 w 34"/>
                <a:gd name="T57" fmla="*/ 5 h 104"/>
                <a:gd name="T58" fmla="*/ 27 w 34"/>
                <a:gd name="T59" fmla="*/ 0 h 104"/>
                <a:gd name="T60" fmla="*/ 33 w 34"/>
                <a:gd name="T61" fmla="*/ 2 h 104"/>
                <a:gd name="T62" fmla="*/ 18 w 34"/>
                <a:gd name="T63" fmla="*/ 5 h 104"/>
                <a:gd name="T64" fmla="*/ 12 w 34"/>
                <a:gd name="T65" fmla="*/ 2 h 104"/>
                <a:gd name="T66" fmla="*/ 18 w 34"/>
                <a:gd name="T67" fmla="*/ 0 h 104"/>
                <a:gd name="T68" fmla="*/ 18 w 34"/>
                <a:gd name="T69" fmla="*/ 5 h 104"/>
                <a:gd name="T70" fmla="*/ 2 w 34"/>
                <a:gd name="T71" fmla="*/ 5 h 104"/>
                <a:gd name="T72" fmla="*/ 2 w 34"/>
                <a:gd name="T73" fmla="*/ 0 h 104"/>
                <a:gd name="T74" fmla="*/ 8 w 34"/>
                <a:gd name="T75"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 h="104">
                  <a:moveTo>
                    <a:pt x="32" y="104"/>
                  </a:moveTo>
                  <a:cubicBezTo>
                    <a:pt x="30" y="104"/>
                    <a:pt x="29" y="102"/>
                    <a:pt x="29" y="101"/>
                  </a:cubicBezTo>
                  <a:cubicBezTo>
                    <a:pt x="29" y="98"/>
                    <a:pt x="29" y="98"/>
                    <a:pt x="29" y="98"/>
                  </a:cubicBezTo>
                  <a:cubicBezTo>
                    <a:pt x="29" y="97"/>
                    <a:pt x="30" y="95"/>
                    <a:pt x="32" y="95"/>
                  </a:cubicBezTo>
                  <a:cubicBezTo>
                    <a:pt x="33" y="95"/>
                    <a:pt x="34" y="97"/>
                    <a:pt x="34" y="98"/>
                  </a:cubicBezTo>
                  <a:cubicBezTo>
                    <a:pt x="34" y="101"/>
                    <a:pt x="34" y="101"/>
                    <a:pt x="34" y="101"/>
                  </a:cubicBezTo>
                  <a:cubicBezTo>
                    <a:pt x="34" y="102"/>
                    <a:pt x="33" y="104"/>
                    <a:pt x="32" y="104"/>
                  </a:cubicBezTo>
                  <a:close/>
                  <a:moveTo>
                    <a:pt x="32" y="91"/>
                  </a:moveTo>
                  <a:cubicBezTo>
                    <a:pt x="30" y="91"/>
                    <a:pt x="29" y="90"/>
                    <a:pt x="29" y="88"/>
                  </a:cubicBezTo>
                  <a:cubicBezTo>
                    <a:pt x="29" y="86"/>
                    <a:pt x="29" y="86"/>
                    <a:pt x="29" y="86"/>
                  </a:cubicBezTo>
                  <a:cubicBezTo>
                    <a:pt x="29" y="84"/>
                    <a:pt x="30" y="83"/>
                    <a:pt x="32" y="83"/>
                  </a:cubicBezTo>
                  <a:cubicBezTo>
                    <a:pt x="33" y="83"/>
                    <a:pt x="34" y="84"/>
                    <a:pt x="34" y="86"/>
                  </a:cubicBezTo>
                  <a:cubicBezTo>
                    <a:pt x="34" y="88"/>
                    <a:pt x="34" y="88"/>
                    <a:pt x="34" y="88"/>
                  </a:cubicBezTo>
                  <a:cubicBezTo>
                    <a:pt x="34" y="90"/>
                    <a:pt x="33" y="91"/>
                    <a:pt x="32" y="91"/>
                  </a:cubicBezTo>
                  <a:close/>
                  <a:moveTo>
                    <a:pt x="32" y="79"/>
                  </a:moveTo>
                  <a:cubicBezTo>
                    <a:pt x="30" y="79"/>
                    <a:pt x="29" y="78"/>
                    <a:pt x="29" y="76"/>
                  </a:cubicBezTo>
                  <a:cubicBezTo>
                    <a:pt x="29" y="73"/>
                    <a:pt x="29" y="73"/>
                    <a:pt x="29" y="73"/>
                  </a:cubicBezTo>
                  <a:cubicBezTo>
                    <a:pt x="29" y="72"/>
                    <a:pt x="30" y="70"/>
                    <a:pt x="32" y="70"/>
                  </a:cubicBezTo>
                  <a:cubicBezTo>
                    <a:pt x="33" y="70"/>
                    <a:pt x="34" y="72"/>
                    <a:pt x="34" y="73"/>
                  </a:cubicBezTo>
                  <a:cubicBezTo>
                    <a:pt x="34" y="76"/>
                    <a:pt x="34" y="76"/>
                    <a:pt x="34" y="76"/>
                  </a:cubicBezTo>
                  <a:cubicBezTo>
                    <a:pt x="34" y="78"/>
                    <a:pt x="33" y="79"/>
                    <a:pt x="32" y="79"/>
                  </a:cubicBezTo>
                  <a:close/>
                  <a:moveTo>
                    <a:pt x="32" y="66"/>
                  </a:moveTo>
                  <a:cubicBezTo>
                    <a:pt x="30" y="66"/>
                    <a:pt x="29" y="65"/>
                    <a:pt x="29" y="64"/>
                  </a:cubicBezTo>
                  <a:cubicBezTo>
                    <a:pt x="29" y="61"/>
                    <a:pt x="29" y="61"/>
                    <a:pt x="29" y="61"/>
                  </a:cubicBezTo>
                  <a:cubicBezTo>
                    <a:pt x="29" y="59"/>
                    <a:pt x="30" y="58"/>
                    <a:pt x="32" y="58"/>
                  </a:cubicBezTo>
                  <a:cubicBezTo>
                    <a:pt x="33" y="58"/>
                    <a:pt x="34" y="59"/>
                    <a:pt x="34" y="61"/>
                  </a:cubicBezTo>
                  <a:cubicBezTo>
                    <a:pt x="34" y="64"/>
                    <a:pt x="34" y="64"/>
                    <a:pt x="34" y="64"/>
                  </a:cubicBezTo>
                  <a:cubicBezTo>
                    <a:pt x="34" y="65"/>
                    <a:pt x="33" y="66"/>
                    <a:pt x="32" y="66"/>
                  </a:cubicBezTo>
                  <a:close/>
                  <a:moveTo>
                    <a:pt x="32" y="54"/>
                  </a:moveTo>
                  <a:cubicBezTo>
                    <a:pt x="30" y="54"/>
                    <a:pt x="29" y="53"/>
                    <a:pt x="29" y="51"/>
                  </a:cubicBezTo>
                  <a:cubicBezTo>
                    <a:pt x="29" y="48"/>
                    <a:pt x="29" y="48"/>
                    <a:pt x="29" y="48"/>
                  </a:cubicBezTo>
                  <a:cubicBezTo>
                    <a:pt x="29" y="47"/>
                    <a:pt x="30" y="45"/>
                    <a:pt x="32" y="45"/>
                  </a:cubicBezTo>
                  <a:cubicBezTo>
                    <a:pt x="33" y="45"/>
                    <a:pt x="34" y="47"/>
                    <a:pt x="34" y="48"/>
                  </a:cubicBezTo>
                  <a:cubicBezTo>
                    <a:pt x="34" y="51"/>
                    <a:pt x="34" y="51"/>
                    <a:pt x="34" y="51"/>
                  </a:cubicBezTo>
                  <a:cubicBezTo>
                    <a:pt x="34" y="53"/>
                    <a:pt x="33" y="54"/>
                    <a:pt x="32" y="54"/>
                  </a:cubicBezTo>
                  <a:close/>
                  <a:moveTo>
                    <a:pt x="32" y="41"/>
                  </a:moveTo>
                  <a:cubicBezTo>
                    <a:pt x="30" y="41"/>
                    <a:pt x="29" y="40"/>
                    <a:pt x="29" y="39"/>
                  </a:cubicBezTo>
                  <a:cubicBezTo>
                    <a:pt x="29" y="36"/>
                    <a:pt x="29" y="36"/>
                    <a:pt x="29" y="36"/>
                  </a:cubicBezTo>
                  <a:cubicBezTo>
                    <a:pt x="29" y="34"/>
                    <a:pt x="30" y="33"/>
                    <a:pt x="32" y="33"/>
                  </a:cubicBezTo>
                  <a:cubicBezTo>
                    <a:pt x="33" y="33"/>
                    <a:pt x="34" y="34"/>
                    <a:pt x="34" y="36"/>
                  </a:cubicBezTo>
                  <a:cubicBezTo>
                    <a:pt x="34" y="39"/>
                    <a:pt x="34" y="39"/>
                    <a:pt x="34" y="39"/>
                  </a:cubicBezTo>
                  <a:cubicBezTo>
                    <a:pt x="34" y="40"/>
                    <a:pt x="33" y="41"/>
                    <a:pt x="32" y="41"/>
                  </a:cubicBezTo>
                  <a:close/>
                  <a:moveTo>
                    <a:pt x="32" y="29"/>
                  </a:moveTo>
                  <a:cubicBezTo>
                    <a:pt x="30" y="29"/>
                    <a:pt x="29" y="28"/>
                    <a:pt x="29" y="26"/>
                  </a:cubicBezTo>
                  <a:cubicBezTo>
                    <a:pt x="29" y="23"/>
                    <a:pt x="29" y="23"/>
                    <a:pt x="29" y="23"/>
                  </a:cubicBezTo>
                  <a:cubicBezTo>
                    <a:pt x="29" y="22"/>
                    <a:pt x="30" y="21"/>
                    <a:pt x="32" y="21"/>
                  </a:cubicBezTo>
                  <a:cubicBezTo>
                    <a:pt x="33" y="21"/>
                    <a:pt x="34" y="22"/>
                    <a:pt x="34" y="23"/>
                  </a:cubicBezTo>
                  <a:cubicBezTo>
                    <a:pt x="34" y="26"/>
                    <a:pt x="34" y="26"/>
                    <a:pt x="34" y="26"/>
                  </a:cubicBezTo>
                  <a:cubicBezTo>
                    <a:pt x="34" y="28"/>
                    <a:pt x="33" y="29"/>
                    <a:pt x="32" y="29"/>
                  </a:cubicBezTo>
                  <a:close/>
                  <a:moveTo>
                    <a:pt x="32" y="16"/>
                  </a:moveTo>
                  <a:cubicBezTo>
                    <a:pt x="30" y="16"/>
                    <a:pt x="29" y="15"/>
                    <a:pt x="29" y="14"/>
                  </a:cubicBezTo>
                  <a:cubicBezTo>
                    <a:pt x="29" y="11"/>
                    <a:pt x="29" y="11"/>
                    <a:pt x="29" y="11"/>
                  </a:cubicBezTo>
                  <a:cubicBezTo>
                    <a:pt x="29" y="9"/>
                    <a:pt x="30" y="8"/>
                    <a:pt x="32" y="8"/>
                  </a:cubicBezTo>
                  <a:cubicBezTo>
                    <a:pt x="33" y="8"/>
                    <a:pt x="34" y="9"/>
                    <a:pt x="34" y="11"/>
                  </a:cubicBezTo>
                  <a:cubicBezTo>
                    <a:pt x="34" y="14"/>
                    <a:pt x="34" y="14"/>
                    <a:pt x="34" y="14"/>
                  </a:cubicBezTo>
                  <a:cubicBezTo>
                    <a:pt x="34" y="15"/>
                    <a:pt x="33" y="16"/>
                    <a:pt x="32" y="16"/>
                  </a:cubicBezTo>
                  <a:close/>
                  <a:moveTo>
                    <a:pt x="30" y="5"/>
                  </a:moveTo>
                  <a:cubicBezTo>
                    <a:pt x="27" y="5"/>
                    <a:pt x="27" y="5"/>
                    <a:pt x="27" y="5"/>
                  </a:cubicBezTo>
                  <a:cubicBezTo>
                    <a:pt x="26" y="5"/>
                    <a:pt x="25" y="4"/>
                    <a:pt x="25" y="2"/>
                  </a:cubicBezTo>
                  <a:cubicBezTo>
                    <a:pt x="25" y="1"/>
                    <a:pt x="26" y="0"/>
                    <a:pt x="27" y="0"/>
                  </a:cubicBezTo>
                  <a:cubicBezTo>
                    <a:pt x="30" y="0"/>
                    <a:pt x="30" y="0"/>
                    <a:pt x="30" y="0"/>
                  </a:cubicBezTo>
                  <a:cubicBezTo>
                    <a:pt x="32" y="0"/>
                    <a:pt x="33" y="1"/>
                    <a:pt x="33" y="2"/>
                  </a:cubicBezTo>
                  <a:cubicBezTo>
                    <a:pt x="33" y="4"/>
                    <a:pt x="32" y="5"/>
                    <a:pt x="30" y="5"/>
                  </a:cubicBezTo>
                  <a:close/>
                  <a:moveTo>
                    <a:pt x="18" y="5"/>
                  </a:moveTo>
                  <a:cubicBezTo>
                    <a:pt x="15" y="5"/>
                    <a:pt x="15" y="5"/>
                    <a:pt x="15" y="5"/>
                  </a:cubicBezTo>
                  <a:cubicBezTo>
                    <a:pt x="13" y="5"/>
                    <a:pt x="12" y="4"/>
                    <a:pt x="12" y="2"/>
                  </a:cubicBezTo>
                  <a:cubicBezTo>
                    <a:pt x="12" y="1"/>
                    <a:pt x="13" y="0"/>
                    <a:pt x="15" y="0"/>
                  </a:cubicBezTo>
                  <a:cubicBezTo>
                    <a:pt x="18" y="0"/>
                    <a:pt x="18" y="0"/>
                    <a:pt x="18" y="0"/>
                  </a:cubicBezTo>
                  <a:cubicBezTo>
                    <a:pt x="19" y="0"/>
                    <a:pt x="20" y="1"/>
                    <a:pt x="20" y="2"/>
                  </a:cubicBezTo>
                  <a:cubicBezTo>
                    <a:pt x="20" y="4"/>
                    <a:pt x="19" y="5"/>
                    <a:pt x="18" y="5"/>
                  </a:cubicBezTo>
                  <a:close/>
                  <a:moveTo>
                    <a:pt x="5" y="5"/>
                  </a:moveTo>
                  <a:cubicBezTo>
                    <a:pt x="2" y="5"/>
                    <a:pt x="2" y="5"/>
                    <a:pt x="2" y="5"/>
                  </a:cubicBezTo>
                  <a:cubicBezTo>
                    <a:pt x="1" y="5"/>
                    <a:pt x="0" y="4"/>
                    <a:pt x="0" y="2"/>
                  </a:cubicBezTo>
                  <a:cubicBezTo>
                    <a:pt x="0" y="1"/>
                    <a:pt x="1" y="0"/>
                    <a:pt x="2" y="0"/>
                  </a:cubicBezTo>
                  <a:cubicBezTo>
                    <a:pt x="5" y="0"/>
                    <a:pt x="5" y="0"/>
                    <a:pt x="5" y="0"/>
                  </a:cubicBezTo>
                  <a:cubicBezTo>
                    <a:pt x="7" y="0"/>
                    <a:pt x="8" y="1"/>
                    <a:pt x="8" y="2"/>
                  </a:cubicBezTo>
                  <a:cubicBezTo>
                    <a:pt x="8" y="4"/>
                    <a:pt x="7" y="5"/>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bg1"/>
                </a:solidFill>
                <a:latin typeface="造字工房朗宋（非商用）常规体" pitchFamily="2" charset="-122"/>
                <a:ea typeface="造字工房朗宋（非商用）常规体" pitchFamily="2" charset="-122"/>
              </a:endParaRPr>
            </a:p>
          </p:txBody>
        </p:sp>
      </p:grpSp>
      <p:grpSp>
        <p:nvGrpSpPr>
          <p:cNvPr id="330" name="Group 34">
            <a:extLst>
              <a:ext uri="{FF2B5EF4-FFF2-40B4-BE49-F238E27FC236}">
                <a16:creationId xmlns:a16="http://schemas.microsoft.com/office/drawing/2014/main" id="{1D0A82F7-0D86-47F7-A846-1E8F36638D92}"/>
              </a:ext>
            </a:extLst>
          </p:cNvPr>
          <p:cNvGrpSpPr/>
          <p:nvPr/>
        </p:nvGrpSpPr>
        <p:grpSpPr>
          <a:xfrm>
            <a:off x="7290673" y="3038078"/>
            <a:ext cx="309275" cy="608309"/>
            <a:chOff x="5478463" y="2638426"/>
            <a:chExt cx="239712" cy="471487"/>
          </a:xfrm>
          <a:solidFill>
            <a:schemeClr val="accent5"/>
          </a:solidFill>
        </p:grpSpPr>
        <p:sp>
          <p:nvSpPr>
            <p:cNvPr id="331" name="Oval 13">
              <a:extLst>
                <a:ext uri="{FF2B5EF4-FFF2-40B4-BE49-F238E27FC236}">
                  <a16:creationId xmlns:a16="http://schemas.microsoft.com/office/drawing/2014/main" id="{889BC9CC-48DD-4954-95D8-E4A696E965B4}"/>
                </a:ext>
              </a:extLst>
            </p:cNvPr>
            <p:cNvSpPr>
              <a:spLocks noChangeArrowheads="1"/>
            </p:cNvSpPr>
            <p:nvPr/>
          </p:nvSpPr>
          <p:spPr bwMode="auto">
            <a:xfrm>
              <a:off x="5478463" y="2947988"/>
              <a:ext cx="160338" cy="1619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2"/>
                </a:solidFill>
                <a:latin typeface="造字工房朗宋（非商用）常规体" pitchFamily="2" charset="-122"/>
                <a:ea typeface="造字工房朗宋（非商用）常规体" pitchFamily="2" charset="-122"/>
              </a:endParaRPr>
            </a:p>
          </p:txBody>
        </p:sp>
        <p:sp>
          <p:nvSpPr>
            <p:cNvPr id="332" name="Freeform 82">
              <a:extLst>
                <a:ext uri="{FF2B5EF4-FFF2-40B4-BE49-F238E27FC236}">
                  <a16:creationId xmlns:a16="http://schemas.microsoft.com/office/drawing/2014/main" id="{DC6C90AD-48CE-42A6-AFE9-B414732B2ED4}"/>
                </a:ext>
              </a:extLst>
            </p:cNvPr>
            <p:cNvSpPr>
              <a:spLocks noEditPoints="1"/>
            </p:cNvSpPr>
            <p:nvPr/>
          </p:nvSpPr>
          <p:spPr bwMode="auto">
            <a:xfrm>
              <a:off x="5553075" y="2638426"/>
              <a:ext cx="165100" cy="400050"/>
            </a:xfrm>
            <a:custGeom>
              <a:avLst/>
              <a:gdLst>
                <a:gd name="T0" fmla="*/ 0 w 44"/>
                <a:gd name="T1" fmla="*/ 104 h 106"/>
                <a:gd name="T2" fmla="*/ 2 w 44"/>
                <a:gd name="T3" fmla="*/ 98 h 106"/>
                <a:gd name="T4" fmla="*/ 5 w 44"/>
                <a:gd name="T5" fmla="*/ 104 h 106"/>
                <a:gd name="T6" fmla="*/ 2 w 44"/>
                <a:gd name="T7" fmla="*/ 94 h 106"/>
                <a:gd name="T8" fmla="*/ 0 w 44"/>
                <a:gd name="T9" fmla="*/ 88 h 106"/>
                <a:gd name="T10" fmla="*/ 5 w 44"/>
                <a:gd name="T11" fmla="*/ 88 h 106"/>
                <a:gd name="T12" fmla="*/ 2 w 44"/>
                <a:gd name="T13" fmla="*/ 94 h 106"/>
                <a:gd name="T14" fmla="*/ 0 w 44"/>
                <a:gd name="T15" fmla="*/ 79 h 106"/>
                <a:gd name="T16" fmla="*/ 2 w 44"/>
                <a:gd name="T17" fmla="*/ 73 h 106"/>
                <a:gd name="T18" fmla="*/ 5 w 44"/>
                <a:gd name="T19" fmla="*/ 79 h 106"/>
                <a:gd name="T20" fmla="*/ 2 w 44"/>
                <a:gd name="T21" fmla="*/ 69 h 106"/>
                <a:gd name="T22" fmla="*/ 0 w 44"/>
                <a:gd name="T23" fmla="*/ 63 h 106"/>
                <a:gd name="T24" fmla="*/ 5 w 44"/>
                <a:gd name="T25" fmla="*/ 63 h 106"/>
                <a:gd name="T26" fmla="*/ 2 w 44"/>
                <a:gd name="T27" fmla="*/ 69 h 106"/>
                <a:gd name="T28" fmla="*/ 0 w 44"/>
                <a:gd name="T29" fmla="*/ 54 h 106"/>
                <a:gd name="T30" fmla="*/ 2 w 44"/>
                <a:gd name="T31" fmla="*/ 48 h 106"/>
                <a:gd name="T32" fmla="*/ 5 w 44"/>
                <a:gd name="T33" fmla="*/ 54 h 106"/>
                <a:gd name="T34" fmla="*/ 2 w 44"/>
                <a:gd name="T35" fmla="*/ 44 h 106"/>
                <a:gd name="T36" fmla="*/ 0 w 44"/>
                <a:gd name="T37" fmla="*/ 38 h 106"/>
                <a:gd name="T38" fmla="*/ 5 w 44"/>
                <a:gd name="T39" fmla="*/ 38 h 106"/>
                <a:gd name="T40" fmla="*/ 2 w 44"/>
                <a:gd name="T41" fmla="*/ 44 h 106"/>
                <a:gd name="T42" fmla="*/ 0 w 44"/>
                <a:gd name="T43" fmla="*/ 29 h 106"/>
                <a:gd name="T44" fmla="*/ 2 w 44"/>
                <a:gd name="T45" fmla="*/ 23 h 106"/>
                <a:gd name="T46" fmla="*/ 5 w 44"/>
                <a:gd name="T47" fmla="*/ 29 h 106"/>
                <a:gd name="T48" fmla="*/ 2 w 44"/>
                <a:gd name="T49" fmla="*/ 19 h 106"/>
                <a:gd name="T50" fmla="*/ 0 w 44"/>
                <a:gd name="T51" fmla="*/ 14 h 106"/>
                <a:gd name="T52" fmla="*/ 5 w 44"/>
                <a:gd name="T53" fmla="*/ 14 h 106"/>
                <a:gd name="T54" fmla="*/ 2 w 44"/>
                <a:gd name="T55" fmla="*/ 19 h 106"/>
                <a:gd name="T56" fmla="*/ 0 w 44"/>
                <a:gd name="T57" fmla="*/ 4 h 106"/>
                <a:gd name="T58" fmla="*/ 2 w 44"/>
                <a:gd name="T59" fmla="*/ 0 h 106"/>
                <a:gd name="T60" fmla="*/ 7 w 44"/>
                <a:gd name="T61" fmla="*/ 2 h 106"/>
                <a:gd name="T62" fmla="*/ 2 w 44"/>
                <a:gd name="T63" fmla="*/ 7 h 106"/>
                <a:gd name="T64" fmla="*/ 38 w 44"/>
                <a:gd name="T65" fmla="*/ 5 h 106"/>
                <a:gd name="T66" fmla="*/ 38 w 44"/>
                <a:gd name="T67" fmla="*/ 0 h 106"/>
                <a:gd name="T68" fmla="*/ 44 w 44"/>
                <a:gd name="T69" fmla="*/ 2 h 106"/>
                <a:gd name="T70" fmla="*/ 29 w 44"/>
                <a:gd name="T71" fmla="*/ 5 h 106"/>
                <a:gd name="T72" fmla="*/ 23 w 44"/>
                <a:gd name="T73" fmla="*/ 2 h 106"/>
                <a:gd name="T74" fmla="*/ 29 w 44"/>
                <a:gd name="T75" fmla="*/ 0 h 106"/>
                <a:gd name="T76" fmla="*/ 29 w 44"/>
                <a:gd name="T77" fmla="*/ 5 h 106"/>
                <a:gd name="T78" fmla="*/ 13 w 44"/>
                <a:gd name="T79" fmla="*/ 5 h 106"/>
                <a:gd name="T80" fmla="*/ 13 w 44"/>
                <a:gd name="T81" fmla="*/ 0 h 106"/>
                <a:gd name="T82" fmla="*/ 19 w 44"/>
                <a:gd name="T83"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106">
                  <a:moveTo>
                    <a:pt x="2" y="106"/>
                  </a:moveTo>
                  <a:cubicBezTo>
                    <a:pt x="1" y="106"/>
                    <a:pt x="0" y="105"/>
                    <a:pt x="0" y="104"/>
                  </a:cubicBezTo>
                  <a:cubicBezTo>
                    <a:pt x="0" y="101"/>
                    <a:pt x="0" y="101"/>
                    <a:pt x="0" y="101"/>
                  </a:cubicBezTo>
                  <a:cubicBezTo>
                    <a:pt x="0" y="99"/>
                    <a:pt x="1" y="98"/>
                    <a:pt x="2" y="98"/>
                  </a:cubicBezTo>
                  <a:cubicBezTo>
                    <a:pt x="4" y="98"/>
                    <a:pt x="5" y="99"/>
                    <a:pt x="5" y="101"/>
                  </a:cubicBezTo>
                  <a:cubicBezTo>
                    <a:pt x="5" y="104"/>
                    <a:pt x="5" y="104"/>
                    <a:pt x="5" y="104"/>
                  </a:cubicBezTo>
                  <a:cubicBezTo>
                    <a:pt x="5" y="105"/>
                    <a:pt x="4" y="106"/>
                    <a:pt x="2" y="106"/>
                  </a:cubicBezTo>
                  <a:close/>
                  <a:moveTo>
                    <a:pt x="2" y="94"/>
                  </a:moveTo>
                  <a:cubicBezTo>
                    <a:pt x="1" y="94"/>
                    <a:pt x="0" y="93"/>
                    <a:pt x="0" y="91"/>
                  </a:cubicBezTo>
                  <a:cubicBezTo>
                    <a:pt x="0" y="88"/>
                    <a:pt x="0" y="88"/>
                    <a:pt x="0" y="88"/>
                  </a:cubicBezTo>
                  <a:cubicBezTo>
                    <a:pt x="0" y="87"/>
                    <a:pt x="1" y="86"/>
                    <a:pt x="2" y="86"/>
                  </a:cubicBezTo>
                  <a:cubicBezTo>
                    <a:pt x="4" y="86"/>
                    <a:pt x="5" y="87"/>
                    <a:pt x="5" y="88"/>
                  </a:cubicBezTo>
                  <a:cubicBezTo>
                    <a:pt x="5" y="91"/>
                    <a:pt x="5" y="91"/>
                    <a:pt x="5" y="91"/>
                  </a:cubicBezTo>
                  <a:cubicBezTo>
                    <a:pt x="5" y="93"/>
                    <a:pt x="4" y="94"/>
                    <a:pt x="2" y="94"/>
                  </a:cubicBezTo>
                  <a:close/>
                  <a:moveTo>
                    <a:pt x="2" y="81"/>
                  </a:moveTo>
                  <a:cubicBezTo>
                    <a:pt x="1" y="81"/>
                    <a:pt x="0" y="80"/>
                    <a:pt x="0" y="79"/>
                  </a:cubicBezTo>
                  <a:cubicBezTo>
                    <a:pt x="0" y="76"/>
                    <a:pt x="0" y="76"/>
                    <a:pt x="0" y="76"/>
                  </a:cubicBezTo>
                  <a:cubicBezTo>
                    <a:pt x="0" y="74"/>
                    <a:pt x="1" y="73"/>
                    <a:pt x="2" y="73"/>
                  </a:cubicBezTo>
                  <a:cubicBezTo>
                    <a:pt x="4" y="73"/>
                    <a:pt x="5" y="74"/>
                    <a:pt x="5" y="76"/>
                  </a:cubicBezTo>
                  <a:cubicBezTo>
                    <a:pt x="5" y="79"/>
                    <a:pt x="5" y="79"/>
                    <a:pt x="5" y="79"/>
                  </a:cubicBezTo>
                  <a:cubicBezTo>
                    <a:pt x="5" y="80"/>
                    <a:pt x="4" y="81"/>
                    <a:pt x="2" y="81"/>
                  </a:cubicBezTo>
                  <a:close/>
                  <a:moveTo>
                    <a:pt x="2" y="69"/>
                  </a:moveTo>
                  <a:cubicBezTo>
                    <a:pt x="1" y="69"/>
                    <a:pt x="0" y="68"/>
                    <a:pt x="0" y="66"/>
                  </a:cubicBezTo>
                  <a:cubicBezTo>
                    <a:pt x="0" y="63"/>
                    <a:pt x="0" y="63"/>
                    <a:pt x="0" y="63"/>
                  </a:cubicBezTo>
                  <a:cubicBezTo>
                    <a:pt x="0" y="62"/>
                    <a:pt x="1" y="61"/>
                    <a:pt x="2" y="61"/>
                  </a:cubicBezTo>
                  <a:cubicBezTo>
                    <a:pt x="4" y="61"/>
                    <a:pt x="5" y="62"/>
                    <a:pt x="5" y="63"/>
                  </a:cubicBezTo>
                  <a:cubicBezTo>
                    <a:pt x="5" y="66"/>
                    <a:pt x="5" y="66"/>
                    <a:pt x="5" y="66"/>
                  </a:cubicBezTo>
                  <a:cubicBezTo>
                    <a:pt x="5" y="68"/>
                    <a:pt x="4" y="69"/>
                    <a:pt x="2" y="69"/>
                  </a:cubicBezTo>
                  <a:close/>
                  <a:moveTo>
                    <a:pt x="2" y="57"/>
                  </a:moveTo>
                  <a:cubicBezTo>
                    <a:pt x="1" y="57"/>
                    <a:pt x="0" y="55"/>
                    <a:pt x="0" y="54"/>
                  </a:cubicBezTo>
                  <a:cubicBezTo>
                    <a:pt x="0" y="51"/>
                    <a:pt x="0" y="51"/>
                    <a:pt x="0" y="51"/>
                  </a:cubicBezTo>
                  <a:cubicBezTo>
                    <a:pt x="0" y="49"/>
                    <a:pt x="1" y="48"/>
                    <a:pt x="2" y="48"/>
                  </a:cubicBezTo>
                  <a:cubicBezTo>
                    <a:pt x="4" y="48"/>
                    <a:pt x="5" y="49"/>
                    <a:pt x="5" y="51"/>
                  </a:cubicBezTo>
                  <a:cubicBezTo>
                    <a:pt x="5" y="54"/>
                    <a:pt x="5" y="54"/>
                    <a:pt x="5" y="54"/>
                  </a:cubicBezTo>
                  <a:cubicBezTo>
                    <a:pt x="5" y="55"/>
                    <a:pt x="4" y="57"/>
                    <a:pt x="2" y="57"/>
                  </a:cubicBezTo>
                  <a:close/>
                  <a:moveTo>
                    <a:pt x="2" y="44"/>
                  </a:moveTo>
                  <a:cubicBezTo>
                    <a:pt x="1" y="44"/>
                    <a:pt x="0" y="43"/>
                    <a:pt x="0" y="41"/>
                  </a:cubicBezTo>
                  <a:cubicBezTo>
                    <a:pt x="0" y="38"/>
                    <a:pt x="0" y="38"/>
                    <a:pt x="0" y="38"/>
                  </a:cubicBezTo>
                  <a:cubicBezTo>
                    <a:pt x="0" y="37"/>
                    <a:pt x="1" y="36"/>
                    <a:pt x="2" y="36"/>
                  </a:cubicBezTo>
                  <a:cubicBezTo>
                    <a:pt x="4" y="36"/>
                    <a:pt x="5" y="37"/>
                    <a:pt x="5" y="38"/>
                  </a:cubicBezTo>
                  <a:cubicBezTo>
                    <a:pt x="5" y="41"/>
                    <a:pt x="5" y="41"/>
                    <a:pt x="5" y="41"/>
                  </a:cubicBezTo>
                  <a:cubicBezTo>
                    <a:pt x="5" y="43"/>
                    <a:pt x="4" y="44"/>
                    <a:pt x="2" y="44"/>
                  </a:cubicBezTo>
                  <a:close/>
                  <a:moveTo>
                    <a:pt x="2" y="32"/>
                  </a:moveTo>
                  <a:cubicBezTo>
                    <a:pt x="1" y="32"/>
                    <a:pt x="0" y="30"/>
                    <a:pt x="0" y="29"/>
                  </a:cubicBezTo>
                  <a:cubicBezTo>
                    <a:pt x="0" y="26"/>
                    <a:pt x="0" y="26"/>
                    <a:pt x="0" y="26"/>
                  </a:cubicBezTo>
                  <a:cubicBezTo>
                    <a:pt x="0" y="24"/>
                    <a:pt x="1" y="23"/>
                    <a:pt x="2" y="23"/>
                  </a:cubicBezTo>
                  <a:cubicBezTo>
                    <a:pt x="4" y="23"/>
                    <a:pt x="5" y="24"/>
                    <a:pt x="5" y="26"/>
                  </a:cubicBezTo>
                  <a:cubicBezTo>
                    <a:pt x="5" y="29"/>
                    <a:pt x="5" y="29"/>
                    <a:pt x="5" y="29"/>
                  </a:cubicBezTo>
                  <a:cubicBezTo>
                    <a:pt x="5" y="30"/>
                    <a:pt x="4" y="32"/>
                    <a:pt x="2" y="32"/>
                  </a:cubicBezTo>
                  <a:close/>
                  <a:moveTo>
                    <a:pt x="2" y="19"/>
                  </a:moveTo>
                  <a:cubicBezTo>
                    <a:pt x="1" y="19"/>
                    <a:pt x="0" y="18"/>
                    <a:pt x="0" y="16"/>
                  </a:cubicBezTo>
                  <a:cubicBezTo>
                    <a:pt x="0" y="14"/>
                    <a:pt x="0" y="14"/>
                    <a:pt x="0" y="14"/>
                  </a:cubicBezTo>
                  <a:cubicBezTo>
                    <a:pt x="0" y="12"/>
                    <a:pt x="1" y="11"/>
                    <a:pt x="2" y="11"/>
                  </a:cubicBezTo>
                  <a:cubicBezTo>
                    <a:pt x="4" y="11"/>
                    <a:pt x="5" y="12"/>
                    <a:pt x="5" y="14"/>
                  </a:cubicBezTo>
                  <a:cubicBezTo>
                    <a:pt x="5" y="16"/>
                    <a:pt x="5" y="16"/>
                    <a:pt x="5" y="16"/>
                  </a:cubicBezTo>
                  <a:cubicBezTo>
                    <a:pt x="5" y="18"/>
                    <a:pt x="4" y="19"/>
                    <a:pt x="2" y="19"/>
                  </a:cubicBezTo>
                  <a:close/>
                  <a:moveTo>
                    <a:pt x="2" y="7"/>
                  </a:moveTo>
                  <a:cubicBezTo>
                    <a:pt x="1" y="7"/>
                    <a:pt x="0" y="5"/>
                    <a:pt x="0" y="4"/>
                  </a:cubicBezTo>
                  <a:cubicBezTo>
                    <a:pt x="0" y="2"/>
                    <a:pt x="0" y="2"/>
                    <a:pt x="0" y="2"/>
                  </a:cubicBezTo>
                  <a:cubicBezTo>
                    <a:pt x="0" y="1"/>
                    <a:pt x="1" y="0"/>
                    <a:pt x="2" y="0"/>
                  </a:cubicBezTo>
                  <a:cubicBezTo>
                    <a:pt x="4" y="0"/>
                    <a:pt x="4" y="0"/>
                    <a:pt x="4" y="0"/>
                  </a:cubicBezTo>
                  <a:cubicBezTo>
                    <a:pt x="5" y="0"/>
                    <a:pt x="7" y="1"/>
                    <a:pt x="7" y="2"/>
                  </a:cubicBezTo>
                  <a:cubicBezTo>
                    <a:pt x="7" y="4"/>
                    <a:pt x="6" y="5"/>
                    <a:pt x="5" y="5"/>
                  </a:cubicBezTo>
                  <a:cubicBezTo>
                    <a:pt x="4" y="6"/>
                    <a:pt x="3" y="7"/>
                    <a:pt x="2" y="7"/>
                  </a:cubicBezTo>
                  <a:close/>
                  <a:moveTo>
                    <a:pt x="41" y="5"/>
                  </a:moveTo>
                  <a:cubicBezTo>
                    <a:pt x="38" y="5"/>
                    <a:pt x="38" y="5"/>
                    <a:pt x="38" y="5"/>
                  </a:cubicBezTo>
                  <a:cubicBezTo>
                    <a:pt x="37" y="5"/>
                    <a:pt x="36" y="4"/>
                    <a:pt x="36" y="2"/>
                  </a:cubicBezTo>
                  <a:cubicBezTo>
                    <a:pt x="36" y="1"/>
                    <a:pt x="37" y="0"/>
                    <a:pt x="38" y="0"/>
                  </a:cubicBezTo>
                  <a:cubicBezTo>
                    <a:pt x="41" y="0"/>
                    <a:pt x="41" y="0"/>
                    <a:pt x="41" y="0"/>
                  </a:cubicBezTo>
                  <a:cubicBezTo>
                    <a:pt x="43" y="0"/>
                    <a:pt x="44" y="1"/>
                    <a:pt x="44" y="2"/>
                  </a:cubicBezTo>
                  <a:cubicBezTo>
                    <a:pt x="44" y="4"/>
                    <a:pt x="43" y="5"/>
                    <a:pt x="41" y="5"/>
                  </a:cubicBezTo>
                  <a:close/>
                  <a:moveTo>
                    <a:pt x="29" y="5"/>
                  </a:moveTo>
                  <a:cubicBezTo>
                    <a:pt x="26" y="5"/>
                    <a:pt x="26" y="5"/>
                    <a:pt x="26" y="5"/>
                  </a:cubicBezTo>
                  <a:cubicBezTo>
                    <a:pt x="24" y="5"/>
                    <a:pt x="23" y="4"/>
                    <a:pt x="23" y="2"/>
                  </a:cubicBezTo>
                  <a:cubicBezTo>
                    <a:pt x="23" y="1"/>
                    <a:pt x="24" y="0"/>
                    <a:pt x="26" y="0"/>
                  </a:cubicBezTo>
                  <a:cubicBezTo>
                    <a:pt x="29" y="0"/>
                    <a:pt x="29" y="0"/>
                    <a:pt x="29" y="0"/>
                  </a:cubicBezTo>
                  <a:cubicBezTo>
                    <a:pt x="30" y="0"/>
                    <a:pt x="31" y="1"/>
                    <a:pt x="31" y="2"/>
                  </a:cubicBezTo>
                  <a:cubicBezTo>
                    <a:pt x="31" y="4"/>
                    <a:pt x="30" y="5"/>
                    <a:pt x="29" y="5"/>
                  </a:cubicBezTo>
                  <a:close/>
                  <a:moveTo>
                    <a:pt x="16" y="5"/>
                  </a:moveTo>
                  <a:cubicBezTo>
                    <a:pt x="13" y="5"/>
                    <a:pt x="13" y="5"/>
                    <a:pt x="13" y="5"/>
                  </a:cubicBezTo>
                  <a:cubicBezTo>
                    <a:pt x="12" y="5"/>
                    <a:pt x="11" y="4"/>
                    <a:pt x="11" y="2"/>
                  </a:cubicBezTo>
                  <a:cubicBezTo>
                    <a:pt x="11" y="1"/>
                    <a:pt x="12" y="0"/>
                    <a:pt x="13" y="0"/>
                  </a:cubicBezTo>
                  <a:cubicBezTo>
                    <a:pt x="16" y="0"/>
                    <a:pt x="16" y="0"/>
                    <a:pt x="16" y="0"/>
                  </a:cubicBezTo>
                  <a:cubicBezTo>
                    <a:pt x="18" y="0"/>
                    <a:pt x="19" y="1"/>
                    <a:pt x="19" y="2"/>
                  </a:cubicBezTo>
                  <a:cubicBezTo>
                    <a:pt x="19" y="4"/>
                    <a:pt x="18" y="5"/>
                    <a:pt x="1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2"/>
                </a:solidFill>
                <a:latin typeface="造字工房朗宋（非商用）常规体" pitchFamily="2" charset="-122"/>
                <a:ea typeface="造字工房朗宋（非商用）常规体" pitchFamily="2" charset="-122"/>
              </a:endParaRPr>
            </a:p>
          </p:txBody>
        </p:sp>
      </p:grpSp>
      <p:grpSp>
        <p:nvGrpSpPr>
          <p:cNvPr id="333" name="Group 37">
            <a:extLst>
              <a:ext uri="{FF2B5EF4-FFF2-40B4-BE49-F238E27FC236}">
                <a16:creationId xmlns:a16="http://schemas.microsoft.com/office/drawing/2014/main" id="{1D7F8BE4-5C25-44BF-AB36-28597175EB16}"/>
              </a:ext>
            </a:extLst>
          </p:cNvPr>
          <p:cNvGrpSpPr/>
          <p:nvPr/>
        </p:nvGrpSpPr>
        <p:grpSpPr>
          <a:xfrm>
            <a:off x="7774045" y="3840965"/>
            <a:ext cx="262167" cy="596020"/>
            <a:chOff x="5853113" y="3260726"/>
            <a:chExt cx="203200" cy="461962"/>
          </a:xfrm>
          <a:solidFill>
            <a:schemeClr val="accent6"/>
          </a:solidFill>
        </p:grpSpPr>
        <p:sp>
          <p:nvSpPr>
            <p:cNvPr id="334" name="Oval 15">
              <a:extLst>
                <a:ext uri="{FF2B5EF4-FFF2-40B4-BE49-F238E27FC236}">
                  <a16:creationId xmlns:a16="http://schemas.microsoft.com/office/drawing/2014/main" id="{1467406B-2BAF-4BB7-99A7-BC55187D3AA3}"/>
                </a:ext>
              </a:extLst>
            </p:cNvPr>
            <p:cNvSpPr>
              <a:spLocks noChangeArrowheads="1"/>
            </p:cNvSpPr>
            <p:nvPr/>
          </p:nvSpPr>
          <p:spPr bwMode="auto">
            <a:xfrm>
              <a:off x="5853113" y="3560763"/>
              <a:ext cx="161925" cy="1619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2"/>
                </a:solidFill>
                <a:latin typeface="造字工房朗宋（非商用）常规体" pitchFamily="2" charset="-122"/>
                <a:ea typeface="造字工房朗宋（非商用）常规体" pitchFamily="2" charset="-122"/>
              </a:endParaRPr>
            </a:p>
          </p:txBody>
        </p:sp>
        <p:sp>
          <p:nvSpPr>
            <p:cNvPr id="335" name="Freeform 83">
              <a:extLst>
                <a:ext uri="{FF2B5EF4-FFF2-40B4-BE49-F238E27FC236}">
                  <a16:creationId xmlns:a16="http://schemas.microsoft.com/office/drawing/2014/main" id="{97FE65A5-F1F8-4FDA-B421-BA420DDC6339}"/>
                </a:ext>
              </a:extLst>
            </p:cNvPr>
            <p:cNvSpPr>
              <a:spLocks noEditPoints="1"/>
            </p:cNvSpPr>
            <p:nvPr/>
          </p:nvSpPr>
          <p:spPr bwMode="auto">
            <a:xfrm>
              <a:off x="5924550" y="3260726"/>
              <a:ext cx="131763" cy="390525"/>
            </a:xfrm>
            <a:custGeom>
              <a:avLst/>
              <a:gdLst>
                <a:gd name="T0" fmla="*/ 0 w 35"/>
                <a:gd name="T1" fmla="*/ 101 h 104"/>
                <a:gd name="T2" fmla="*/ 3 w 35"/>
                <a:gd name="T3" fmla="*/ 95 h 104"/>
                <a:gd name="T4" fmla="*/ 6 w 35"/>
                <a:gd name="T5" fmla="*/ 101 h 104"/>
                <a:gd name="T6" fmla="*/ 3 w 35"/>
                <a:gd name="T7" fmla="*/ 91 h 104"/>
                <a:gd name="T8" fmla="*/ 0 w 35"/>
                <a:gd name="T9" fmla="*/ 86 h 104"/>
                <a:gd name="T10" fmla="*/ 6 w 35"/>
                <a:gd name="T11" fmla="*/ 86 h 104"/>
                <a:gd name="T12" fmla="*/ 3 w 35"/>
                <a:gd name="T13" fmla="*/ 91 h 104"/>
                <a:gd name="T14" fmla="*/ 0 w 35"/>
                <a:gd name="T15" fmla="*/ 76 h 104"/>
                <a:gd name="T16" fmla="*/ 3 w 35"/>
                <a:gd name="T17" fmla="*/ 70 h 104"/>
                <a:gd name="T18" fmla="*/ 6 w 35"/>
                <a:gd name="T19" fmla="*/ 76 h 104"/>
                <a:gd name="T20" fmla="*/ 3 w 35"/>
                <a:gd name="T21" fmla="*/ 66 h 104"/>
                <a:gd name="T22" fmla="*/ 0 w 35"/>
                <a:gd name="T23" fmla="*/ 61 h 104"/>
                <a:gd name="T24" fmla="*/ 6 w 35"/>
                <a:gd name="T25" fmla="*/ 61 h 104"/>
                <a:gd name="T26" fmla="*/ 3 w 35"/>
                <a:gd name="T27" fmla="*/ 66 h 104"/>
                <a:gd name="T28" fmla="*/ 0 w 35"/>
                <a:gd name="T29" fmla="*/ 51 h 104"/>
                <a:gd name="T30" fmla="*/ 3 w 35"/>
                <a:gd name="T31" fmla="*/ 45 h 104"/>
                <a:gd name="T32" fmla="*/ 6 w 35"/>
                <a:gd name="T33" fmla="*/ 51 h 104"/>
                <a:gd name="T34" fmla="*/ 3 w 35"/>
                <a:gd name="T35" fmla="*/ 41 h 104"/>
                <a:gd name="T36" fmla="*/ 0 w 35"/>
                <a:gd name="T37" fmla="*/ 36 h 104"/>
                <a:gd name="T38" fmla="*/ 6 w 35"/>
                <a:gd name="T39" fmla="*/ 36 h 104"/>
                <a:gd name="T40" fmla="*/ 3 w 35"/>
                <a:gd name="T41" fmla="*/ 41 h 104"/>
                <a:gd name="T42" fmla="*/ 0 w 35"/>
                <a:gd name="T43" fmla="*/ 26 h 104"/>
                <a:gd name="T44" fmla="*/ 3 w 35"/>
                <a:gd name="T45" fmla="*/ 21 h 104"/>
                <a:gd name="T46" fmla="*/ 6 w 35"/>
                <a:gd name="T47" fmla="*/ 26 h 104"/>
                <a:gd name="T48" fmla="*/ 3 w 35"/>
                <a:gd name="T49" fmla="*/ 16 h 104"/>
                <a:gd name="T50" fmla="*/ 0 w 35"/>
                <a:gd name="T51" fmla="*/ 11 h 104"/>
                <a:gd name="T52" fmla="*/ 6 w 35"/>
                <a:gd name="T53" fmla="*/ 11 h 104"/>
                <a:gd name="T54" fmla="*/ 3 w 35"/>
                <a:gd name="T55" fmla="*/ 16 h 104"/>
                <a:gd name="T56" fmla="*/ 30 w 35"/>
                <a:gd name="T57" fmla="*/ 5 h 104"/>
                <a:gd name="T58" fmla="*/ 30 w 35"/>
                <a:gd name="T59" fmla="*/ 0 h 104"/>
                <a:gd name="T60" fmla="*/ 35 w 35"/>
                <a:gd name="T61" fmla="*/ 2 h 104"/>
                <a:gd name="T62" fmla="*/ 20 w 35"/>
                <a:gd name="T63" fmla="*/ 5 h 104"/>
                <a:gd name="T64" fmla="*/ 14 w 35"/>
                <a:gd name="T65" fmla="*/ 2 h 104"/>
                <a:gd name="T66" fmla="*/ 20 w 35"/>
                <a:gd name="T67" fmla="*/ 0 h 104"/>
                <a:gd name="T68" fmla="*/ 20 w 35"/>
                <a:gd name="T69" fmla="*/ 5 h 104"/>
                <a:gd name="T70" fmla="*/ 5 w 35"/>
                <a:gd name="T71" fmla="*/ 5 h 104"/>
                <a:gd name="T72" fmla="*/ 5 w 35"/>
                <a:gd name="T73" fmla="*/ 0 h 104"/>
                <a:gd name="T74" fmla="*/ 10 w 35"/>
                <a:gd name="T75"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104">
                  <a:moveTo>
                    <a:pt x="3" y="104"/>
                  </a:moveTo>
                  <a:cubicBezTo>
                    <a:pt x="2" y="104"/>
                    <a:pt x="0" y="102"/>
                    <a:pt x="0" y="101"/>
                  </a:cubicBezTo>
                  <a:cubicBezTo>
                    <a:pt x="0" y="98"/>
                    <a:pt x="0" y="98"/>
                    <a:pt x="0" y="98"/>
                  </a:cubicBezTo>
                  <a:cubicBezTo>
                    <a:pt x="0" y="97"/>
                    <a:pt x="2" y="95"/>
                    <a:pt x="3" y="95"/>
                  </a:cubicBezTo>
                  <a:cubicBezTo>
                    <a:pt x="5" y="95"/>
                    <a:pt x="6" y="97"/>
                    <a:pt x="6" y="98"/>
                  </a:cubicBezTo>
                  <a:cubicBezTo>
                    <a:pt x="6" y="101"/>
                    <a:pt x="6" y="101"/>
                    <a:pt x="6" y="101"/>
                  </a:cubicBezTo>
                  <a:cubicBezTo>
                    <a:pt x="6" y="102"/>
                    <a:pt x="5" y="104"/>
                    <a:pt x="3" y="104"/>
                  </a:cubicBezTo>
                  <a:close/>
                  <a:moveTo>
                    <a:pt x="3" y="91"/>
                  </a:moveTo>
                  <a:cubicBezTo>
                    <a:pt x="2" y="91"/>
                    <a:pt x="0" y="90"/>
                    <a:pt x="0" y="88"/>
                  </a:cubicBezTo>
                  <a:cubicBezTo>
                    <a:pt x="0" y="86"/>
                    <a:pt x="0" y="86"/>
                    <a:pt x="0" y="86"/>
                  </a:cubicBezTo>
                  <a:cubicBezTo>
                    <a:pt x="0" y="84"/>
                    <a:pt x="2" y="83"/>
                    <a:pt x="3" y="83"/>
                  </a:cubicBezTo>
                  <a:cubicBezTo>
                    <a:pt x="5" y="83"/>
                    <a:pt x="6" y="84"/>
                    <a:pt x="6" y="86"/>
                  </a:cubicBezTo>
                  <a:cubicBezTo>
                    <a:pt x="6" y="88"/>
                    <a:pt x="6" y="88"/>
                    <a:pt x="6" y="88"/>
                  </a:cubicBezTo>
                  <a:cubicBezTo>
                    <a:pt x="6" y="90"/>
                    <a:pt x="5" y="91"/>
                    <a:pt x="3" y="91"/>
                  </a:cubicBezTo>
                  <a:close/>
                  <a:moveTo>
                    <a:pt x="3" y="79"/>
                  </a:moveTo>
                  <a:cubicBezTo>
                    <a:pt x="2" y="79"/>
                    <a:pt x="0" y="78"/>
                    <a:pt x="0" y="76"/>
                  </a:cubicBezTo>
                  <a:cubicBezTo>
                    <a:pt x="0" y="73"/>
                    <a:pt x="0" y="73"/>
                    <a:pt x="0" y="73"/>
                  </a:cubicBezTo>
                  <a:cubicBezTo>
                    <a:pt x="0" y="72"/>
                    <a:pt x="2" y="70"/>
                    <a:pt x="3" y="70"/>
                  </a:cubicBezTo>
                  <a:cubicBezTo>
                    <a:pt x="5" y="70"/>
                    <a:pt x="6" y="72"/>
                    <a:pt x="6" y="73"/>
                  </a:cubicBezTo>
                  <a:cubicBezTo>
                    <a:pt x="6" y="76"/>
                    <a:pt x="6" y="76"/>
                    <a:pt x="6" y="76"/>
                  </a:cubicBezTo>
                  <a:cubicBezTo>
                    <a:pt x="6" y="78"/>
                    <a:pt x="5" y="79"/>
                    <a:pt x="3" y="79"/>
                  </a:cubicBezTo>
                  <a:close/>
                  <a:moveTo>
                    <a:pt x="3" y="66"/>
                  </a:moveTo>
                  <a:cubicBezTo>
                    <a:pt x="2" y="66"/>
                    <a:pt x="0" y="65"/>
                    <a:pt x="0" y="64"/>
                  </a:cubicBezTo>
                  <a:cubicBezTo>
                    <a:pt x="0" y="61"/>
                    <a:pt x="0" y="61"/>
                    <a:pt x="0" y="61"/>
                  </a:cubicBezTo>
                  <a:cubicBezTo>
                    <a:pt x="0" y="59"/>
                    <a:pt x="2" y="58"/>
                    <a:pt x="3" y="58"/>
                  </a:cubicBezTo>
                  <a:cubicBezTo>
                    <a:pt x="5" y="58"/>
                    <a:pt x="6" y="59"/>
                    <a:pt x="6" y="61"/>
                  </a:cubicBezTo>
                  <a:cubicBezTo>
                    <a:pt x="6" y="64"/>
                    <a:pt x="6" y="64"/>
                    <a:pt x="6" y="64"/>
                  </a:cubicBezTo>
                  <a:cubicBezTo>
                    <a:pt x="6" y="65"/>
                    <a:pt x="5" y="66"/>
                    <a:pt x="3" y="66"/>
                  </a:cubicBezTo>
                  <a:close/>
                  <a:moveTo>
                    <a:pt x="3" y="54"/>
                  </a:moveTo>
                  <a:cubicBezTo>
                    <a:pt x="2" y="54"/>
                    <a:pt x="0" y="53"/>
                    <a:pt x="0" y="51"/>
                  </a:cubicBezTo>
                  <a:cubicBezTo>
                    <a:pt x="0" y="48"/>
                    <a:pt x="0" y="48"/>
                    <a:pt x="0" y="48"/>
                  </a:cubicBezTo>
                  <a:cubicBezTo>
                    <a:pt x="0" y="47"/>
                    <a:pt x="2" y="45"/>
                    <a:pt x="3" y="45"/>
                  </a:cubicBezTo>
                  <a:cubicBezTo>
                    <a:pt x="5" y="45"/>
                    <a:pt x="6" y="47"/>
                    <a:pt x="6" y="48"/>
                  </a:cubicBezTo>
                  <a:cubicBezTo>
                    <a:pt x="6" y="51"/>
                    <a:pt x="6" y="51"/>
                    <a:pt x="6" y="51"/>
                  </a:cubicBezTo>
                  <a:cubicBezTo>
                    <a:pt x="6" y="53"/>
                    <a:pt x="5" y="54"/>
                    <a:pt x="3" y="54"/>
                  </a:cubicBezTo>
                  <a:close/>
                  <a:moveTo>
                    <a:pt x="3" y="41"/>
                  </a:moveTo>
                  <a:cubicBezTo>
                    <a:pt x="2" y="41"/>
                    <a:pt x="0" y="40"/>
                    <a:pt x="0" y="39"/>
                  </a:cubicBezTo>
                  <a:cubicBezTo>
                    <a:pt x="0" y="36"/>
                    <a:pt x="0" y="36"/>
                    <a:pt x="0" y="36"/>
                  </a:cubicBezTo>
                  <a:cubicBezTo>
                    <a:pt x="0" y="34"/>
                    <a:pt x="2" y="33"/>
                    <a:pt x="3" y="33"/>
                  </a:cubicBezTo>
                  <a:cubicBezTo>
                    <a:pt x="5" y="33"/>
                    <a:pt x="6" y="34"/>
                    <a:pt x="6" y="36"/>
                  </a:cubicBezTo>
                  <a:cubicBezTo>
                    <a:pt x="6" y="39"/>
                    <a:pt x="6" y="39"/>
                    <a:pt x="6" y="39"/>
                  </a:cubicBezTo>
                  <a:cubicBezTo>
                    <a:pt x="6" y="40"/>
                    <a:pt x="5" y="41"/>
                    <a:pt x="3" y="41"/>
                  </a:cubicBezTo>
                  <a:close/>
                  <a:moveTo>
                    <a:pt x="3" y="29"/>
                  </a:moveTo>
                  <a:cubicBezTo>
                    <a:pt x="2" y="29"/>
                    <a:pt x="0" y="28"/>
                    <a:pt x="0" y="26"/>
                  </a:cubicBezTo>
                  <a:cubicBezTo>
                    <a:pt x="0" y="23"/>
                    <a:pt x="0" y="23"/>
                    <a:pt x="0" y="23"/>
                  </a:cubicBezTo>
                  <a:cubicBezTo>
                    <a:pt x="0" y="22"/>
                    <a:pt x="2" y="21"/>
                    <a:pt x="3" y="21"/>
                  </a:cubicBezTo>
                  <a:cubicBezTo>
                    <a:pt x="5" y="21"/>
                    <a:pt x="6" y="22"/>
                    <a:pt x="6" y="23"/>
                  </a:cubicBezTo>
                  <a:cubicBezTo>
                    <a:pt x="6" y="26"/>
                    <a:pt x="6" y="26"/>
                    <a:pt x="6" y="26"/>
                  </a:cubicBezTo>
                  <a:cubicBezTo>
                    <a:pt x="6" y="28"/>
                    <a:pt x="5" y="29"/>
                    <a:pt x="3" y="29"/>
                  </a:cubicBezTo>
                  <a:close/>
                  <a:moveTo>
                    <a:pt x="3" y="16"/>
                  </a:moveTo>
                  <a:cubicBezTo>
                    <a:pt x="2" y="16"/>
                    <a:pt x="0" y="15"/>
                    <a:pt x="0" y="14"/>
                  </a:cubicBezTo>
                  <a:cubicBezTo>
                    <a:pt x="0" y="11"/>
                    <a:pt x="0" y="11"/>
                    <a:pt x="0" y="11"/>
                  </a:cubicBezTo>
                  <a:cubicBezTo>
                    <a:pt x="0" y="9"/>
                    <a:pt x="2" y="8"/>
                    <a:pt x="3" y="8"/>
                  </a:cubicBezTo>
                  <a:cubicBezTo>
                    <a:pt x="5" y="8"/>
                    <a:pt x="6" y="9"/>
                    <a:pt x="6" y="11"/>
                  </a:cubicBezTo>
                  <a:cubicBezTo>
                    <a:pt x="6" y="14"/>
                    <a:pt x="6" y="14"/>
                    <a:pt x="6" y="14"/>
                  </a:cubicBezTo>
                  <a:cubicBezTo>
                    <a:pt x="6" y="15"/>
                    <a:pt x="5" y="16"/>
                    <a:pt x="3" y="16"/>
                  </a:cubicBezTo>
                  <a:close/>
                  <a:moveTo>
                    <a:pt x="32" y="5"/>
                  </a:moveTo>
                  <a:cubicBezTo>
                    <a:pt x="30" y="5"/>
                    <a:pt x="30" y="5"/>
                    <a:pt x="30" y="5"/>
                  </a:cubicBezTo>
                  <a:cubicBezTo>
                    <a:pt x="28" y="5"/>
                    <a:pt x="27" y="4"/>
                    <a:pt x="27" y="2"/>
                  </a:cubicBezTo>
                  <a:cubicBezTo>
                    <a:pt x="27" y="1"/>
                    <a:pt x="28" y="0"/>
                    <a:pt x="30" y="0"/>
                  </a:cubicBezTo>
                  <a:cubicBezTo>
                    <a:pt x="32" y="0"/>
                    <a:pt x="32" y="0"/>
                    <a:pt x="32" y="0"/>
                  </a:cubicBezTo>
                  <a:cubicBezTo>
                    <a:pt x="34" y="0"/>
                    <a:pt x="35" y="1"/>
                    <a:pt x="35" y="2"/>
                  </a:cubicBezTo>
                  <a:cubicBezTo>
                    <a:pt x="35" y="4"/>
                    <a:pt x="34" y="5"/>
                    <a:pt x="32" y="5"/>
                  </a:cubicBezTo>
                  <a:close/>
                  <a:moveTo>
                    <a:pt x="20" y="5"/>
                  </a:moveTo>
                  <a:cubicBezTo>
                    <a:pt x="17" y="5"/>
                    <a:pt x="17" y="5"/>
                    <a:pt x="17" y="5"/>
                  </a:cubicBezTo>
                  <a:cubicBezTo>
                    <a:pt x="16" y="5"/>
                    <a:pt x="14" y="4"/>
                    <a:pt x="14" y="2"/>
                  </a:cubicBezTo>
                  <a:cubicBezTo>
                    <a:pt x="14" y="1"/>
                    <a:pt x="16" y="0"/>
                    <a:pt x="17" y="0"/>
                  </a:cubicBezTo>
                  <a:cubicBezTo>
                    <a:pt x="20" y="0"/>
                    <a:pt x="20" y="0"/>
                    <a:pt x="20" y="0"/>
                  </a:cubicBezTo>
                  <a:cubicBezTo>
                    <a:pt x="21" y="0"/>
                    <a:pt x="23" y="1"/>
                    <a:pt x="23" y="2"/>
                  </a:cubicBezTo>
                  <a:cubicBezTo>
                    <a:pt x="23" y="4"/>
                    <a:pt x="21" y="5"/>
                    <a:pt x="20" y="5"/>
                  </a:cubicBezTo>
                  <a:close/>
                  <a:moveTo>
                    <a:pt x="7" y="5"/>
                  </a:moveTo>
                  <a:cubicBezTo>
                    <a:pt x="5" y="5"/>
                    <a:pt x="5" y="5"/>
                    <a:pt x="5" y="5"/>
                  </a:cubicBezTo>
                  <a:cubicBezTo>
                    <a:pt x="3" y="5"/>
                    <a:pt x="2" y="4"/>
                    <a:pt x="2" y="2"/>
                  </a:cubicBezTo>
                  <a:cubicBezTo>
                    <a:pt x="2" y="1"/>
                    <a:pt x="3" y="0"/>
                    <a:pt x="5" y="0"/>
                  </a:cubicBezTo>
                  <a:cubicBezTo>
                    <a:pt x="7" y="0"/>
                    <a:pt x="7" y="0"/>
                    <a:pt x="7" y="0"/>
                  </a:cubicBezTo>
                  <a:cubicBezTo>
                    <a:pt x="9" y="0"/>
                    <a:pt x="10" y="1"/>
                    <a:pt x="10" y="2"/>
                  </a:cubicBezTo>
                  <a:cubicBezTo>
                    <a:pt x="10" y="4"/>
                    <a:pt x="9" y="5"/>
                    <a:pt x="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2"/>
                </a:solidFill>
                <a:latin typeface="造字工房朗宋（非商用）常规体" pitchFamily="2" charset="-122"/>
                <a:ea typeface="造字工房朗宋（非商用）常规体" pitchFamily="2" charset="-122"/>
              </a:endParaRPr>
            </a:p>
          </p:txBody>
        </p:sp>
      </p:grpSp>
      <p:sp>
        <p:nvSpPr>
          <p:cNvPr id="336" name="Text Placeholder 2">
            <a:extLst>
              <a:ext uri="{FF2B5EF4-FFF2-40B4-BE49-F238E27FC236}">
                <a16:creationId xmlns:a16="http://schemas.microsoft.com/office/drawing/2014/main" id="{157C9EA5-1200-4E13-9AE8-A2A1DB173DDA}"/>
              </a:ext>
            </a:extLst>
          </p:cNvPr>
          <p:cNvSpPr txBox="1">
            <a:spLocks/>
          </p:cNvSpPr>
          <p:nvPr/>
        </p:nvSpPr>
        <p:spPr>
          <a:xfrm>
            <a:off x="1397002" y="3610643"/>
            <a:ext cx="1632951" cy="337747"/>
          </a:xfrm>
          <a:prstGeom prst="rect">
            <a:avLst/>
          </a:prstGeom>
          <a:noFill/>
        </p:spPr>
        <p:txBody>
          <a:bodyPr vert="horz" lIns="91440" tIns="45720" rIns="91440" bIns="45720" rtlCol="0" anchor="ctr">
            <a:noAutofit/>
          </a:bodyP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20000"/>
              </a:spcBef>
            </a:pPr>
            <a:r>
              <a:rPr lang="zh-CN" altLang="en-US"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337" name="Text Placeholder 2">
            <a:extLst>
              <a:ext uri="{FF2B5EF4-FFF2-40B4-BE49-F238E27FC236}">
                <a16:creationId xmlns:a16="http://schemas.microsoft.com/office/drawing/2014/main" id="{0645906A-E8F1-4F04-94BA-F9216759B0A7}"/>
              </a:ext>
            </a:extLst>
          </p:cNvPr>
          <p:cNvSpPr txBox="1">
            <a:spLocks/>
          </p:cNvSpPr>
          <p:nvPr/>
        </p:nvSpPr>
        <p:spPr>
          <a:xfrm>
            <a:off x="2537999" y="2422321"/>
            <a:ext cx="1591916" cy="337747"/>
          </a:xfrm>
          <a:prstGeom prst="rect">
            <a:avLst/>
          </a:prstGeom>
          <a:noFill/>
        </p:spPr>
        <p:txBody>
          <a:bodyPr vert="horz" lIns="91440" tIns="45720" rIns="91440" bIns="45720" rtlCol="0" anchor="ctr">
            <a:noAutofit/>
          </a:bodyP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20000"/>
              </a:spcBef>
            </a:pPr>
            <a:r>
              <a:rPr lang="zh-CN" altLang="en-US"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338" name="Text Placeholder 2">
            <a:extLst>
              <a:ext uri="{FF2B5EF4-FFF2-40B4-BE49-F238E27FC236}">
                <a16:creationId xmlns:a16="http://schemas.microsoft.com/office/drawing/2014/main" id="{1FC95EDC-BD66-46F8-8446-D5D8C98AFE31}"/>
              </a:ext>
            </a:extLst>
          </p:cNvPr>
          <p:cNvSpPr txBox="1">
            <a:spLocks/>
          </p:cNvSpPr>
          <p:nvPr/>
        </p:nvSpPr>
        <p:spPr>
          <a:xfrm>
            <a:off x="5522589" y="1558597"/>
            <a:ext cx="1768084" cy="337747"/>
          </a:xfrm>
          <a:prstGeom prst="rect">
            <a:avLst/>
          </a:prstGeom>
          <a:noFill/>
        </p:spPr>
        <p:txBody>
          <a:bodyPr vert="horz" lIns="91440" tIns="45720" rIns="91440" bIns="45720" rtlCol="0" anchor="ctr">
            <a:noAutofit/>
          </a:bodyP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20000"/>
              </a:spcBef>
            </a:pPr>
            <a:r>
              <a:rPr lang="zh-CN" altLang="en-US" sz="1600" dirty="0">
                <a:solidFill>
                  <a:schemeClr val="accent3"/>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accent3"/>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339" name="Text Placeholder 2">
            <a:extLst>
              <a:ext uri="{FF2B5EF4-FFF2-40B4-BE49-F238E27FC236}">
                <a16:creationId xmlns:a16="http://schemas.microsoft.com/office/drawing/2014/main" id="{F5F6DD36-D590-43E7-A429-CA7DF04FDBFA}"/>
              </a:ext>
            </a:extLst>
          </p:cNvPr>
          <p:cNvSpPr txBox="1">
            <a:spLocks/>
          </p:cNvSpPr>
          <p:nvPr/>
        </p:nvSpPr>
        <p:spPr>
          <a:xfrm>
            <a:off x="6932239" y="1978997"/>
            <a:ext cx="1736804" cy="337747"/>
          </a:xfrm>
          <a:prstGeom prst="rect">
            <a:avLst/>
          </a:prstGeom>
          <a:noFill/>
        </p:spPr>
        <p:txBody>
          <a:bodyPr vert="horz" lIns="91440" tIns="45720" rIns="91440" bIns="45720" rtlCol="0" anchor="ctr">
            <a:noAutofit/>
          </a:bodyP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20000"/>
              </a:spcBef>
            </a:pPr>
            <a:r>
              <a:rPr lang="zh-CN" altLang="en-US" sz="1600" dirty="0">
                <a:solidFill>
                  <a:schemeClr val="accent4"/>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accent4"/>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340" name="Text Placeholder 2">
            <a:extLst>
              <a:ext uri="{FF2B5EF4-FFF2-40B4-BE49-F238E27FC236}">
                <a16:creationId xmlns:a16="http://schemas.microsoft.com/office/drawing/2014/main" id="{FE09FBF2-089E-4998-8049-ACD1D431F928}"/>
              </a:ext>
            </a:extLst>
          </p:cNvPr>
          <p:cNvSpPr txBox="1">
            <a:spLocks/>
          </p:cNvSpPr>
          <p:nvPr/>
        </p:nvSpPr>
        <p:spPr>
          <a:xfrm>
            <a:off x="8277894" y="2803869"/>
            <a:ext cx="1564607" cy="337747"/>
          </a:xfrm>
          <a:prstGeom prst="rect">
            <a:avLst/>
          </a:prstGeom>
          <a:noFill/>
        </p:spPr>
        <p:txBody>
          <a:bodyPr vert="horz" lIns="91440" tIns="45720" rIns="91440" bIns="45720" rtlCol="0" anchor="ctr">
            <a:noAutofit/>
          </a:bodyP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20000"/>
              </a:spcBef>
            </a:pPr>
            <a:r>
              <a:rPr lang="zh-CN" altLang="en-US" sz="1600" dirty="0">
                <a:solidFill>
                  <a:schemeClr val="accent5"/>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accent5"/>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341" name="Text Placeholder 2">
            <a:extLst>
              <a:ext uri="{FF2B5EF4-FFF2-40B4-BE49-F238E27FC236}">
                <a16:creationId xmlns:a16="http://schemas.microsoft.com/office/drawing/2014/main" id="{70F9F29D-AE72-40A4-AC0E-04A898CE3961}"/>
              </a:ext>
            </a:extLst>
          </p:cNvPr>
          <p:cNvSpPr txBox="1">
            <a:spLocks/>
          </p:cNvSpPr>
          <p:nvPr/>
        </p:nvSpPr>
        <p:spPr>
          <a:xfrm>
            <a:off x="8693629" y="3665024"/>
            <a:ext cx="1618771" cy="337747"/>
          </a:xfrm>
          <a:prstGeom prst="rect">
            <a:avLst/>
          </a:prstGeom>
          <a:noFill/>
        </p:spPr>
        <p:txBody>
          <a:bodyPr vert="horz" lIns="91440" tIns="45720" rIns="91440" bIns="45720" rtlCol="0" anchor="ctr">
            <a:noAutofit/>
          </a:bodyP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20000"/>
              </a:spcBef>
            </a:pPr>
            <a:r>
              <a:rPr lang="zh-CN" altLang="en-US" sz="1600" dirty="0">
                <a:solidFill>
                  <a:schemeClr val="accent6"/>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accent6"/>
              </a:solidFill>
              <a:latin typeface="造字工房朗宋（非商用）常规体" pitchFamily="2" charset="-122"/>
              <a:ea typeface="造字工房朗宋（非商用）常规体" pitchFamily="2" charset="-122"/>
              <a:cs typeface="宋体" pitchFamily="2" charset="-122"/>
              <a:sym typeface="Arial" pitchFamily="34" charset="0"/>
            </a:endParaRPr>
          </a:p>
        </p:txBody>
      </p:sp>
      <p:grpSp>
        <p:nvGrpSpPr>
          <p:cNvPr id="342" name="Group 164">
            <a:extLst>
              <a:ext uri="{FF2B5EF4-FFF2-40B4-BE49-F238E27FC236}">
                <a16:creationId xmlns:a16="http://schemas.microsoft.com/office/drawing/2014/main" id="{B4B86C2C-3AED-4C51-A6C3-0AF3FC1A9A75}"/>
              </a:ext>
            </a:extLst>
          </p:cNvPr>
          <p:cNvGrpSpPr/>
          <p:nvPr/>
        </p:nvGrpSpPr>
        <p:grpSpPr>
          <a:xfrm>
            <a:off x="7730137" y="2759655"/>
            <a:ext cx="505640" cy="505640"/>
            <a:chOff x="9035056" y="2094247"/>
            <a:chExt cx="505640" cy="505640"/>
          </a:xfrm>
        </p:grpSpPr>
        <p:sp>
          <p:nvSpPr>
            <p:cNvPr id="343" name="Oval 165">
              <a:extLst>
                <a:ext uri="{FF2B5EF4-FFF2-40B4-BE49-F238E27FC236}">
                  <a16:creationId xmlns:a16="http://schemas.microsoft.com/office/drawing/2014/main" id="{501AE6CB-8C38-40EB-A6CA-4ABE073C6213}"/>
                </a:ext>
              </a:extLst>
            </p:cNvPr>
            <p:cNvSpPr/>
            <p:nvPr/>
          </p:nvSpPr>
          <p:spPr>
            <a:xfrm>
              <a:off x="9035056" y="2094247"/>
              <a:ext cx="505640" cy="50564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a:solidFill>
                  <a:schemeClr val="tx2"/>
                </a:solidFill>
                <a:latin typeface="造字工房朗宋（非商用）常规体" pitchFamily="2" charset="-122"/>
                <a:ea typeface="造字工房朗宋（非商用）常规体" pitchFamily="2" charset="-122"/>
              </a:endParaRPr>
            </a:p>
          </p:txBody>
        </p:sp>
        <p:sp>
          <p:nvSpPr>
            <p:cNvPr id="344" name="Freeform 21">
              <a:extLst>
                <a:ext uri="{FF2B5EF4-FFF2-40B4-BE49-F238E27FC236}">
                  <a16:creationId xmlns:a16="http://schemas.microsoft.com/office/drawing/2014/main" id="{B1073555-7028-44EE-B3CB-F8D36A7439EA}"/>
                </a:ext>
              </a:extLst>
            </p:cNvPr>
            <p:cNvSpPr>
              <a:spLocks/>
            </p:cNvSpPr>
            <p:nvPr/>
          </p:nvSpPr>
          <p:spPr bwMode="auto">
            <a:xfrm>
              <a:off x="9194917" y="2219312"/>
              <a:ext cx="209015" cy="264076"/>
            </a:xfrm>
            <a:custGeom>
              <a:avLst/>
              <a:gdLst>
                <a:gd name="T0" fmla="*/ 129 w 323"/>
                <a:gd name="T1" fmla="*/ 272 h 408"/>
                <a:gd name="T2" fmla="*/ 68 w 323"/>
                <a:gd name="T3" fmla="*/ 408 h 408"/>
                <a:gd name="T4" fmla="*/ 98 w 323"/>
                <a:gd name="T5" fmla="*/ 196 h 408"/>
                <a:gd name="T6" fmla="*/ 149 w 323"/>
                <a:gd name="T7" fmla="*/ 99 h 408"/>
                <a:gd name="T8" fmla="*/ 172 w 323"/>
                <a:gd name="T9" fmla="*/ 257 h 408"/>
                <a:gd name="T10" fmla="*/ 234 w 323"/>
                <a:gd name="T11" fmla="*/ 73 h 408"/>
                <a:gd name="T12" fmla="*/ 47 w 323"/>
                <a:gd name="T13" fmla="*/ 173 h 408"/>
                <a:gd name="T14" fmla="*/ 57 w 323"/>
                <a:gd name="T15" fmla="*/ 239 h 408"/>
                <a:gd name="T16" fmla="*/ 1 w 323"/>
                <a:gd name="T17" fmla="*/ 147 h 408"/>
                <a:gd name="T18" fmla="*/ 137 w 323"/>
                <a:gd name="T19" fmla="*/ 9 h 408"/>
                <a:gd name="T20" fmla="*/ 310 w 323"/>
                <a:gd name="T21" fmla="*/ 119 h 408"/>
                <a:gd name="T22" fmla="*/ 183 w 323"/>
                <a:gd name="T23" fmla="*/ 298 h 408"/>
                <a:gd name="T24" fmla="*/ 129 w 323"/>
                <a:gd name="T25" fmla="*/ 27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408">
                  <a:moveTo>
                    <a:pt x="129" y="272"/>
                  </a:moveTo>
                  <a:cubicBezTo>
                    <a:pt x="118" y="328"/>
                    <a:pt x="106" y="380"/>
                    <a:pt x="68" y="408"/>
                  </a:cubicBezTo>
                  <a:cubicBezTo>
                    <a:pt x="56" y="325"/>
                    <a:pt x="85" y="262"/>
                    <a:pt x="98" y="196"/>
                  </a:cubicBezTo>
                  <a:cubicBezTo>
                    <a:pt x="75" y="157"/>
                    <a:pt x="101" y="80"/>
                    <a:pt x="149" y="99"/>
                  </a:cubicBezTo>
                  <a:cubicBezTo>
                    <a:pt x="209" y="122"/>
                    <a:pt x="98" y="242"/>
                    <a:pt x="172" y="257"/>
                  </a:cubicBezTo>
                  <a:cubicBezTo>
                    <a:pt x="250" y="273"/>
                    <a:pt x="282" y="122"/>
                    <a:pt x="234" y="73"/>
                  </a:cubicBezTo>
                  <a:cubicBezTo>
                    <a:pt x="164" y="2"/>
                    <a:pt x="31" y="72"/>
                    <a:pt x="47" y="173"/>
                  </a:cubicBezTo>
                  <a:cubicBezTo>
                    <a:pt x="51" y="198"/>
                    <a:pt x="77" y="205"/>
                    <a:pt x="57" y="239"/>
                  </a:cubicBezTo>
                  <a:cubicBezTo>
                    <a:pt x="13" y="229"/>
                    <a:pt x="0" y="194"/>
                    <a:pt x="1" y="147"/>
                  </a:cubicBezTo>
                  <a:cubicBezTo>
                    <a:pt x="4" y="70"/>
                    <a:pt x="70" y="17"/>
                    <a:pt x="137" y="9"/>
                  </a:cubicBezTo>
                  <a:cubicBezTo>
                    <a:pt x="221" y="0"/>
                    <a:pt x="300" y="40"/>
                    <a:pt x="310" y="119"/>
                  </a:cubicBezTo>
                  <a:cubicBezTo>
                    <a:pt x="323" y="208"/>
                    <a:pt x="273" y="305"/>
                    <a:pt x="183" y="298"/>
                  </a:cubicBezTo>
                  <a:cubicBezTo>
                    <a:pt x="158" y="296"/>
                    <a:pt x="148" y="284"/>
                    <a:pt x="129" y="2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solidFill>
                  <a:schemeClr val="tx2"/>
                </a:solidFill>
                <a:latin typeface="造字工房朗宋（非商用）常规体" pitchFamily="2" charset="-122"/>
                <a:ea typeface="造字工房朗宋（非商用）常规体" pitchFamily="2" charset="-122"/>
              </a:endParaRPr>
            </a:p>
          </p:txBody>
        </p:sp>
      </p:grpSp>
      <p:grpSp>
        <p:nvGrpSpPr>
          <p:cNvPr id="345" name="Group 167">
            <a:extLst>
              <a:ext uri="{FF2B5EF4-FFF2-40B4-BE49-F238E27FC236}">
                <a16:creationId xmlns:a16="http://schemas.microsoft.com/office/drawing/2014/main" id="{B0B3E502-6F08-433E-AAAA-91AA99C15ECB}"/>
              </a:ext>
            </a:extLst>
          </p:cNvPr>
          <p:cNvGrpSpPr/>
          <p:nvPr/>
        </p:nvGrpSpPr>
        <p:grpSpPr>
          <a:xfrm>
            <a:off x="5076085" y="3197555"/>
            <a:ext cx="1983033" cy="2553109"/>
            <a:chOff x="4689475" y="4900003"/>
            <a:chExt cx="5146675" cy="6626225"/>
          </a:xfrm>
        </p:grpSpPr>
        <p:sp>
          <p:nvSpPr>
            <p:cNvPr id="346" name="Freeform 12">
              <a:extLst>
                <a:ext uri="{FF2B5EF4-FFF2-40B4-BE49-F238E27FC236}">
                  <a16:creationId xmlns:a16="http://schemas.microsoft.com/office/drawing/2014/main" id="{0D60141E-2CD0-44E5-8CB4-A73BE5AB68FD}"/>
                </a:ext>
              </a:extLst>
            </p:cNvPr>
            <p:cNvSpPr>
              <a:spLocks/>
            </p:cNvSpPr>
            <p:nvPr/>
          </p:nvSpPr>
          <p:spPr bwMode="auto">
            <a:xfrm>
              <a:off x="4689475" y="10916628"/>
              <a:ext cx="4911725" cy="609600"/>
            </a:xfrm>
            <a:custGeom>
              <a:avLst/>
              <a:gdLst>
                <a:gd name="T0" fmla="*/ 2154 w 3094"/>
                <a:gd name="T1" fmla="*/ 2 h 384"/>
                <a:gd name="T2" fmla="*/ 1846 w 3094"/>
                <a:gd name="T3" fmla="*/ 26 h 384"/>
                <a:gd name="T4" fmla="*/ 1606 w 3094"/>
                <a:gd name="T5" fmla="*/ 76 h 384"/>
                <a:gd name="T6" fmla="*/ 1548 w 3094"/>
                <a:gd name="T7" fmla="*/ 98 h 384"/>
                <a:gd name="T8" fmla="*/ 1418 w 3094"/>
                <a:gd name="T9" fmla="*/ 58 h 384"/>
                <a:gd name="T10" fmla="*/ 1154 w 3094"/>
                <a:gd name="T11" fmla="*/ 14 h 384"/>
                <a:gd name="T12" fmla="*/ 828 w 3094"/>
                <a:gd name="T13" fmla="*/ 0 h 384"/>
                <a:gd name="T14" fmla="*/ 696 w 3094"/>
                <a:gd name="T15" fmla="*/ 2 h 384"/>
                <a:gd name="T16" fmla="*/ 598 w 3094"/>
                <a:gd name="T17" fmla="*/ 146 h 384"/>
                <a:gd name="T18" fmla="*/ 604 w 3094"/>
                <a:gd name="T19" fmla="*/ 6 h 384"/>
                <a:gd name="T20" fmla="*/ 420 w 3094"/>
                <a:gd name="T21" fmla="*/ 24 h 384"/>
                <a:gd name="T22" fmla="*/ 260 w 3094"/>
                <a:gd name="T23" fmla="*/ 52 h 384"/>
                <a:gd name="T24" fmla="*/ 134 w 3094"/>
                <a:gd name="T25" fmla="*/ 88 h 384"/>
                <a:gd name="T26" fmla="*/ 46 w 3094"/>
                <a:gd name="T27" fmla="*/ 128 h 384"/>
                <a:gd name="T28" fmla="*/ 8 w 3094"/>
                <a:gd name="T29" fmla="*/ 168 h 384"/>
                <a:gd name="T30" fmla="*/ 0 w 3094"/>
                <a:gd name="T31" fmla="*/ 192 h 384"/>
                <a:gd name="T32" fmla="*/ 6 w 3094"/>
                <a:gd name="T33" fmla="*/ 212 h 384"/>
                <a:gd name="T34" fmla="*/ 26 w 3094"/>
                <a:gd name="T35" fmla="*/ 240 h 384"/>
                <a:gd name="T36" fmla="*/ 100 w 3094"/>
                <a:gd name="T37" fmla="*/ 284 h 384"/>
                <a:gd name="T38" fmla="*/ 242 w 3094"/>
                <a:gd name="T39" fmla="*/ 328 h 384"/>
                <a:gd name="T40" fmla="*/ 434 w 3094"/>
                <a:gd name="T41" fmla="*/ 362 h 384"/>
                <a:gd name="T42" fmla="*/ 662 w 3094"/>
                <a:gd name="T43" fmla="*/ 380 h 384"/>
                <a:gd name="T44" fmla="*/ 828 w 3094"/>
                <a:gd name="T45" fmla="*/ 384 h 384"/>
                <a:gd name="T46" fmla="*/ 1154 w 3094"/>
                <a:gd name="T47" fmla="*/ 370 h 384"/>
                <a:gd name="T48" fmla="*/ 1418 w 3094"/>
                <a:gd name="T49" fmla="*/ 326 h 384"/>
                <a:gd name="T50" fmla="*/ 1548 w 3094"/>
                <a:gd name="T51" fmla="*/ 286 h 384"/>
                <a:gd name="T52" fmla="*/ 1606 w 3094"/>
                <a:gd name="T53" fmla="*/ 308 h 384"/>
                <a:gd name="T54" fmla="*/ 1846 w 3094"/>
                <a:gd name="T55" fmla="*/ 358 h 384"/>
                <a:gd name="T56" fmla="*/ 2154 w 3094"/>
                <a:gd name="T57" fmla="*/ 382 h 384"/>
                <a:gd name="T58" fmla="*/ 2352 w 3094"/>
                <a:gd name="T59" fmla="*/ 384 h 384"/>
                <a:gd name="T60" fmla="*/ 2590 w 3094"/>
                <a:gd name="T61" fmla="*/ 370 h 384"/>
                <a:gd name="T62" fmla="*/ 2794 w 3094"/>
                <a:gd name="T63" fmla="*/ 340 h 384"/>
                <a:gd name="T64" fmla="*/ 2954 w 3094"/>
                <a:gd name="T65" fmla="*/ 300 h 384"/>
                <a:gd name="T66" fmla="*/ 3058 w 3094"/>
                <a:gd name="T67" fmla="*/ 250 h 384"/>
                <a:gd name="T68" fmla="*/ 3086 w 3094"/>
                <a:gd name="T69" fmla="*/ 222 h 384"/>
                <a:gd name="T70" fmla="*/ 3094 w 3094"/>
                <a:gd name="T71" fmla="*/ 192 h 384"/>
                <a:gd name="T72" fmla="*/ 3092 w 3094"/>
                <a:gd name="T73" fmla="*/ 178 h 384"/>
                <a:gd name="T74" fmla="*/ 3058 w 3094"/>
                <a:gd name="T75" fmla="*/ 134 h 384"/>
                <a:gd name="T76" fmla="*/ 2986 w 3094"/>
                <a:gd name="T77" fmla="*/ 96 h 384"/>
                <a:gd name="T78" fmla="*/ 2880 w 3094"/>
                <a:gd name="T79" fmla="*/ 62 h 384"/>
                <a:gd name="T80" fmla="*/ 2746 w 3094"/>
                <a:gd name="T81" fmla="*/ 34 h 384"/>
                <a:gd name="T82" fmla="*/ 2590 w 3094"/>
                <a:gd name="T83" fmla="*/ 14 h 384"/>
                <a:gd name="T84" fmla="*/ 2490 w 3094"/>
                <a:gd name="T85" fmla="*/ 80 h 384"/>
                <a:gd name="T86" fmla="*/ 2382 w 3094"/>
                <a:gd name="T87" fmla="*/ 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94" h="384">
                  <a:moveTo>
                    <a:pt x="2268" y="0"/>
                  </a:moveTo>
                  <a:lnTo>
                    <a:pt x="2268" y="0"/>
                  </a:lnTo>
                  <a:lnTo>
                    <a:pt x="2154" y="2"/>
                  </a:lnTo>
                  <a:lnTo>
                    <a:pt x="2044" y="6"/>
                  </a:lnTo>
                  <a:lnTo>
                    <a:pt x="1942" y="14"/>
                  </a:lnTo>
                  <a:lnTo>
                    <a:pt x="1846" y="26"/>
                  </a:lnTo>
                  <a:lnTo>
                    <a:pt x="1756" y="40"/>
                  </a:lnTo>
                  <a:lnTo>
                    <a:pt x="1676" y="58"/>
                  </a:lnTo>
                  <a:lnTo>
                    <a:pt x="1606" y="76"/>
                  </a:lnTo>
                  <a:lnTo>
                    <a:pt x="1576" y="86"/>
                  </a:lnTo>
                  <a:lnTo>
                    <a:pt x="1548" y="98"/>
                  </a:lnTo>
                  <a:lnTo>
                    <a:pt x="1548" y="98"/>
                  </a:lnTo>
                  <a:lnTo>
                    <a:pt x="1520" y="86"/>
                  </a:lnTo>
                  <a:lnTo>
                    <a:pt x="1488" y="76"/>
                  </a:lnTo>
                  <a:lnTo>
                    <a:pt x="1418" y="58"/>
                  </a:lnTo>
                  <a:lnTo>
                    <a:pt x="1338" y="40"/>
                  </a:lnTo>
                  <a:lnTo>
                    <a:pt x="1250" y="26"/>
                  </a:lnTo>
                  <a:lnTo>
                    <a:pt x="1154" y="14"/>
                  </a:lnTo>
                  <a:lnTo>
                    <a:pt x="1050" y="6"/>
                  </a:lnTo>
                  <a:lnTo>
                    <a:pt x="942" y="2"/>
                  </a:lnTo>
                  <a:lnTo>
                    <a:pt x="828" y="0"/>
                  </a:lnTo>
                  <a:lnTo>
                    <a:pt x="828" y="0"/>
                  </a:lnTo>
                  <a:lnTo>
                    <a:pt x="762" y="0"/>
                  </a:lnTo>
                  <a:lnTo>
                    <a:pt x="696" y="2"/>
                  </a:lnTo>
                  <a:lnTo>
                    <a:pt x="696" y="2"/>
                  </a:lnTo>
                  <a:lnTo>
                    <a:pt x="696" y="146"/>
                  </a:lnTo>
                  <a:lnTo>
                    <a:pt x="598" y="146"/>
                  </a:lnTo>
                  <a:lnTo>
                    <a:pt x="598" y="146"/>
                  </a:lnTo>
                  <a:lnTo>
                    <a:pt x="604" y="6"/>
                  </a:lnTo>
                  <a:lnTo>
                    <a:pt x="604" y="6"/>
                  </a:lnTo>
                  <a:lnTo>
                    <a:pt x="540" y="12"/>
                  </a:lnTo>
                  <a:lnTo>
                    <a:pt x="478" y="18"/>
                  </a:lnTo>
                  <a:lnTo>
                    <a:pt x="420" y="24"/>
                  </a:lnTo>
                  <a:lnTo>
                    <a:pt x="364" y="32"/>
                  </a:lnTo>
                  <a:lnTo>
                    <a:pt x="310" y="42"/>
                  </a:lnTo>
                  <a:lnTo>
                    <a:pt x="260" y="52"/>
                  </a:lnTo>
                  <a:lnTo>
                    <a:pt x="214" y="62"/>
                  </a:lnTo>
                  <a:lnTo>
                    <a:pt x="172" y="74"/>
                  </a:lnTo>
                  <a:lnTo>
                    <a:pt x="134" y="88"/>
                  </a:lnTo>
                  <a:lnTo>
                    <a:pt x="100" y="100"/>
                  </a:lnTo>
                  <a:lnTo>
                    <a:pt x="70" y="114"/>
                  </a:lnTo>
                  <a:lnTo>
                    <a:pt x="46" y="128"/>
                  </a:lnTo>
                  <a:lnTo>
                    <a:pt x="26" y="144"/>
                  </a:lnTo>
                  <a:lnTo>
                    <a:pt x="12" y="160"/>
                  </a:lnTo>
                  <a:lnTo>
                    <a:pt x="8" y="168"/>
                  </a:lnTo>
                  <a:lnTo>
                    <a:pt x="4" y="176"/>
                  </a:lnTo>
                  <a:lnTo>
                    <a:pt x="2" y="184"/>
                  </a:lnTo>
                  <a:lnTo>
                    <a:pt x="0" y="192"/>
                  </a:lnTo>
                  <a:lnTo>
                    <a:pt x="0" y="192"/>
                  </a:lnTo>
                  <a:lnTo>
                    <a:pt x="2" y="202"/>
                  </a:lnTo>
                  <a:lnTo>
                    <a:pt x="6" y="212"/>
                  </a:lnTo>
                  <a:lnTo>
                    <a:pt x="10" y="222"/>
                  </a:lnTo>
                  <a:lnTo>
                    <a:pt x="18" y="230"/>
                  </a:lnTo>
                  <a:lnTo>
                    <a:pt x="26" y="240"/>
                  </a:lnTo>
                  <a:lnTo>
                    <a:pt x="38" y="250"/>
                  </a:lnTo>
                  <a:lnTo>
                    <a:pt x="66" y="266"/>
                  </a:lnTo>
                  <a:lnTo>
                    <a:pt x="100" y="284"/>
                  </a:lnTo>
                  <a:lnTo>
                    <a:pt x="142" y="300"/>
                  </a:lnTo>
                  <a:lnTo>
                    <a:pt x="190" y="314"/>
                  </a:lnTo>
                  <a:lnTo>
                    <a:pt x="242" y="328"/>
                  </a:lnTo>
                  <a:lnTo>
                    <a:pt x="302" y="340"/>
                  </a:lnTo>
                  <a:lnTo>
                    <a:pt x="366" y="352"/>
                  </a:lnTo>
                  <a:lnTo>
                    <a:pt x="434" y="362"/>
                  </a:lnTo>
                  <a:lnTo>
                    <a:pt x="506" y="370"/>
                  </a:lnTo>
                  <a:lnTo>
                    <a:pt x="582" y="376"/>
                  </a:lnTo>
                  <a:lnTo>
                    <a:pt x="662" y="380"/>
                  </a:lnTo>
                  <a:lnTo>
                    <a:pt x="744" y="384"/>
                  </a:lnTo>
                  <a:lnTo>
                    <a:pt x="828" y="384"/>
                  </a:lnTo>
                  <a:lnTo>
                    <a:pt x="828" y="384"/>
                  </a:lnTo>
                  <a:lnTo>
                    <a:pt x="942" y="382"/>
                  </a:lnTo>
                  <a:lnTo>
                    <a:pt x="1050" y="378"/>
                  </a:lnTo>
                  <a:lnTo>
                    <a:pt x="1154" y="370"/>
                  </a:lnTo>
                  <a:lnTo>
                    <a:pt x="1250" y="358"/>
                  </a:lnTo>
                  <a:lnTo>
                    <a:pt x="1338" y="344"/>
                  </a:lnTo>
                  <a:lnTo>
                    <a:pt x="1418" y="326"/>
                  </a:lnTo>
                  <a:lnTo>
                    <a:pt x="1488" y="308"/>
                  </a:lnTo>
                  <a:lnTo>
                    <a:pt x="1520" y="298"/>
                  </a:lnTo>
                  <a:lnTo>
                    <a:pt x="1548" y="286"/>
                  </a:lnTo>
                  <a:lnTo>
                    <a:pt x="1548" y="286"/>
                  </a:lnTo>
                  <a:lnTo>
                    <a:pt x="1576" y="298"/>
                  </a:lnTo>
                  <a:lnTo>
                    <a:pt x="1606" y="308"/>
                  </a:lnTo>
                  <a:lnTo>
                    <a:pt x="1676" y="326"/>
                  </a:lnTo>
                  <a:lnTo>
                    <a:pt x="1756" y="344"/>
                  </a:lnTo>
                  <a:lnTo>
                    <a:pt x="1846" y="358"/>
                  </a:lnTo>
                  <a:lnTo>
                    <a:pt x="1942" y="370"/>
                  </a:lnTo>
                  <a:lnTo>
                    <a:pt x="2044" y="378"/>
                  </a:lnTo>
                  <a:lnTo>
                    <a:pt x="2154" y="382"/>
                  </a:lnTo>
                  <a:lnTo>
                    <a:pt x="2268" y="384"/>
                  </a:lnTo>
                  <a:lnTo>
                    <a:pt x="2268" y="384"/>
                  </a:lnTo>
                  <a:lnTo>
                    <a:pt x="2352" y="384"/>
                  </a:lnTo>
                  <a:lnTo>
                    <a:pt x="2434" y="380"/>
                  </a:lnTo>
                  <a:lnTo>
                    <a:pt x="2514" y="376"/>
                  </a:lnTo>
                  <a:lnTo>
                    <a:pt x="2590" y="370"/>
                  </a:lnTo>
                  <a:lnTo>
                    <a:pt x="2662" y="362"/>
                  </a:lnTo>
                  <a:lnTo>
                    <a:pt x="2730" y="352"/>
                  </a:lnTo>
                  <a:lnTo>
                    <a:pt x="2794" y="340"/>
                  </a:lnTo>
                  <a:lnTo>
                    <a:pt x="2852" y="328"/>
                  </a:lnTo>
                  <a:lnTo>
                    <a:pt x="2906" y="314"/>
                  </a:lnTo>
                  <a:lnTo>
                    <a:pt x="2954" y="300"/>
                  </a:lnTo>
                  <a:lnTo>
                    <a:pt x="2994" y="284"/>
                  </a:lnTo>
                  <a:lnTo>
                    <a:pt x="3030" y="266"/>
                  </a:lnTo>
                  <a:lnTo>
                    <a:pt x="3058" y="250"/>
                  </a:lnTo>
                  <a:lnTo>
                    <a:pt x="3068" y="240"/>
                  </a:lnTo>
                  <a:lnTo>
                    <a:pt x="3078" y="230"/>
                  </a:lnTo>
                  <a:lnTo>
                    <a:pt x="3086" y="222"/>
                  </a:lnTo>
                  <a:lnTo>
                    <a:pt x="3090" y="212"/>
                  </a:lnTo>
                  <a:lnTo>
                    <a:pt x="3094" y="202"/>
                  </a:lnTo>
                  <a:lnTo>
                    <a:pt x="3094" y="192"/>
                  </a:lnTo>
                  <a:lnTo>
                    <a:pt x="3094" y="192"/>
                  </a:lnTo>
                  <a:lnTo>
                    <a:pt x="3094" y="184"/>
                  </a:lnTo>
                  <a:lnTo>
                    <a:pt x="3092" y="178"/>
                  </a:lnTo>
                  <a:lnTo>
                    <a:pt x="3086" y="162"/>
                  </a:lnTo>
                  <a:lnTo>
                    <a:pt x="3074" y="148"/>
                  </a:lnTo>
                  <a:lnTo>
                    <a:pt x="3058" y="134"/>
                  </a:lnTo>
                  <a:lnTo>
                    <a:pt x="3038" y="122"/>
                  </a:lnTo>
                  <a:lnTo>
                    <a:pt x="3014" y="108"/>
                  </a:lnTo>
                  <a:lnTo>
                    <a:pt x="2986" y="96"/>
                  </a:lnTo>
                  <a:lnTo>
                    <a:pt x="2954" y="84"/>
                  </a:lnTo>
                  <a:lnTo>
                    <a:pt x="2918" y="74"/>
                  </a:lnTo>
                  <a:lnTo>
                    <a:pt x="2880" y="62"/>
                  </a:lnTo>
                  <a:lnTo>
                    <a:pt x="2838" y="52"/>
                  </a:lnTo>
                  <a:lnTo>
                    <a:pt x="2794" y="44"/>
                  </a:lnTo>
                  <a:lnTo>
                    <a:pt x="2746" y="34"/>
                  </a:lnTo>
                  <a:lnTo>
                    <a:pt x="2696" y="28"/>
                  </a:lnTo>
                  <a:lnTo>
                    <a:pt x="2590" y="14"/>
                  </a:lnTo>
                  <a:lnTo>
                    <a:pt x="2590" y="14"/>
                  </a:lnTo>
                  <a:lnTo>
                    <a:pt x="2588" y="80"/>
                  </a:lnTo>
                  <a:lnTo>
                    <a:pt x="2490" y="80"/>
                  </a:lnTo>
                  <a:lnTo>
                    <a:pt x="2490" y="80"/>
                  </a:lnTo>
                  <a:lnTo>
                    <a:pt x="2492" y="6"/>
                  </a:lnTo>
                  <a:lnTo>
                    <a:pt x="2492" y="6"/>
                  </a:lnTo>
                  <a:lnTo>
                    <a:pt x="2382" y="2"/>
                  </a:lnTo>
                  <a:lnTo>
                    <a:pt x="2268" y="0"/>
                  </a:lnTo>
                  <a:close/>
                </a:path>
              </a:pathLst>
            </a:custGeom>
            <a:solidFill>
              <a:srgbClr val="958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47" name="Freeform 13">
              <a:extLst>
                <a:ext uri="{FF2B5EF4-FFF2-40B4-BE49-F238E27FC236}">
                  <a16:creationId xmlns:a16="http://schemas.microsoft.com/office/drawing/2014/main" id="{354BD6B3-70DB-40D4-B1CB-EC0F5AA25C6D}"/>
                </a:ext>
              </a:extLst>
            </p:cNvPr>
            <p:cNvSpPr>
              <a:spLocks/>
            </p:cNvSpPr>
            <p:nvPr/>
          </p:nvSpPr>
          <p:spPr bwMode="auto">
            <a:xfrm>
              <a:off x="4689475" y="10916628"/>
              <a:ext cx="4911725" cy="609600"/>
            </a:xfrm>
            <a:custGeom>
              <a:avLst/>
              <a:gdLst>
                <a:gd name="T0" fmla="*/ 2154 w 3094"/>
                <a:gd name="T1" fmla="*/ 2 h 384"/>
                <a:gd name="T2" fmla="*/ 1846 w 3094"/>
                <a:gd name="T3" fmla="*/ 26 h 384"/>
                <a:gd name="T4" fmla="*/ 1606 w 3094"/>
                <a:gd name="T5" fmla="*/ 76 h 384"/>
                <a:gd name="T6" fmla="*/ 1548 w 3094"/>
                <a:gd name="T7" fmla="*/ 98 h 384"/>
                <a:gd name="T8" fmla="*/ 1418 w 3094"/>
                <a:gd name="T9" fmla="*/ 58 h 384"/>
                <a:gd name="T10" fmla="*/ 1154 w 3094"/>
                <a:gd name="T11" fmla="*/ 14 h 384"/>
                <a:gd name="T12" fmla="*/ 828 w 3094"/>
                <a:gd name="T13" fmla="*/ 0 h 384"/>
                <a:gd name="T14" fmla="*/ 696 w 3094"/>
                <a:gd name="T15" fmla="*/ 2 h 384"/>
                <a:gd name="T16" fmla="*/ 598 w 3094"/>
                <a:gd name="T17" fmla="*/ 146 h 384"/>
                <a:gd name="T18" fmla="*/ 604 w 3094"/>
                <a:gd name="T19" fmla="*/ 6 h 384"/>
                <a:gd name="T20" fmla="*/ 420 w 3094"/>
                <a:gd name="T21" fmla="*/ 24 h 384"/>
                <a:gd name="T22" fmla="*/ 260 w 3094"/>
                <a:gd name="T23" fmla="*/ 52 h 384"/>
                <a:gd name="T24" fmla="*/ 134 w 3094"/>
                <a:gd name="T25" fmla="*/ 88 h 384"/>
                <a:gd name="T26" fmla="*/ 46 w 3094"/>
                <a:gd name="T27" fmla="*/ 128 h 384"/>
                <a:gd name="T28" fmla="*/ 8 w 3094"/>
                <a:gd name="T29" fmla="*/ 168 h 384"/>
                <a:gd name="T30" fmla="*/ 0 w 3094"/>
                <a:gd name="T31" fmla="*/ 192 h 384"/>
                <a:gd name="T32" fmla="*/ 6 w 3094"/>
                <a:gd name="T33" fmla="*/ 212 h 384"/>
                <a:gd name="T34" fmla="*/ 26 w 3094"/>
                <a:gd name="T35" fmla="*/ 240 h 384"/>
                <a:gd name="T36" fmla="*/ 100 w 3094"/>
                <a:gd name="T37" fmla="*/ 284 h 384"/>
                <a:gd name="T38" fmla="*/ 242 w 3094"/>
                <a:gd name="T39" fmla="*/ 328 h 384"/>
                <a:gd name="T40" fmla="*/ 434 w 3094"/>
                <a:gd name="T41" fmla="*/ 362 h 384"/>
                <a:gd name="T42" fmla="*/ 662 w 3094"/>
                <a:gd name="T43" fmla="*/ 380 h 384"/>
                <a:gd name="T44" fmla="*/ 828 w 3094"/>
                <a:gd name="T45" fmla="*/ 384 h 384"/>
                <a:gd name="T46" fmla="*/ 1154 w 3094"/>
                <a:gd name="T47" fmla="*/ 370 h 384"/>
                <a:gd name="T48" fmla="*/ 1418 w 3094"/>
                <a:gd name="T49" fmla="*/ 326 h 384"/>
                <a:gd name="T50" fmla="*/ 1548 w 3094"/>
                <a:gd name="T51" fmla="*/ 286 h 384"/>
                <a:gd name="T52" fmla="*/ 1606 w 3094"/>
                <a:gd name="T53" fmla="*/ 308 h 384"/>
                <a:gd name="T54" fmla="*/ 1846 w 3094"/>
                <a:gd name="T55" fmla="*/ 358 h 384"/>
                <a:gd name="T56" fmla="*/ 2154 w 3094"/>
                <a:gd name="T57" fmla="*/ 382 h 384"/>
                <a:gd name="T58" fmla="*/ 2352 w 3094"/>
                <a:gd name="T59" fmla="*/ 384 h 384"/>
                <a:gd name="T60" fmla="*/ 2590 w 3094"/>
                <a:gd name="T61" fmla="*/ 370 h 384"/>
                <a:gd name="T62" fmla="*/ 2794 w 3094"/>
                <a:gd name="T63" fmla="*/ 340 h 384"/>
                <a:gd name="T64" fmla="*/ 2954 w 3094"/>
                <a:gd name="T65" fmla="*/ 300 h 384"/>
                <a:gd name="T66" fmla="*/ 3058 w 3094"/>
                <a:gd name="T67" fmla="*/ 250 h 384"/>
                <a:gd name="T68" fmla="*/ 3086 w 3094"/>
                <a:gd name="T69" fmla="*/ 222 h 384"/>
                <a:gd name="T70" fmla="*/ 3094 w 3094"/>
                <a:gd name="T71" fmla="*/ 192 h 384"/>
                <a:gd name="T72" fmla="*/ 3092 w 3094"/>
                <a:gd name="T73" fmla="*/ 178 h 384"/>
                <a:gd name="T74" fmla="*/ 3058 w 3094"/>
                <a:gd name="T75" fmla="*/ 134 h 384"/>
                <a:gd name="T76" fmla="*/ 2986 w 3094"/>
                <a:gd name="T77" fmla="*/ 96 h 384"/>
                <a:gd name="T78" fmla="*/ 2880 w 3094"/>
                <a:gd name="T79" fmla="*/ 62 h 384"/>
                <a:gd name="T80" fmla="*/ 2746 w 3094"/>
                <a:gd name="T81" fmla="*/ 34 h 384"/>
                <a:gd name="T82" fmla="*/ 2590 w 3094"/>
                <a:gd name="T83" fmla="*/ 14 h 384"/>
                <a:gd name="T84" fmla="*/ 2490 w 3094"/>
                <a:gd name="T85" fmla="*/ 80 h 384"/>
                <a:gd name="T86" fmla="*/ 2382 w 3094"/>
                <a:gd name="T87" fmla="*/ 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94" h="384">
                  <a:moveTo>
                    <a:pt x="2268" y="0"/>
                  </a:moveTo>
                  <a:lnTo>
                    <a:pt x="2268" y="0"/>
                  </a:lnTo>
                  <a:lnTo>
                    <a:pt x="2154" y="2"/>
                  </a:lnTo>
                  <a:lnTo>
                    <a:pt x="2044" y="6"/>
                  </a:lnTo>
                  <a:lnTo>
                    <a:pt x="1942" y="14"/>
                  </a:lnTo>
                  <a:lnTo>
                    <a:pt x="1846" y="26"/>
                  </a:lnTo>
                  <a:lnTo>
                    <a:pt x="1756" y="40"/>
                  </a:lnTo>
                  <a:lnTo>
                    <a:pt x="1676" y="58"/>
                  </a:lnTo>
                  <a:lnTo>
                    <a:pt x="1606" y="76"/>
                  </a:lnTo>
                  <a:lnTo>
                    <a:pt x="1576" y="86"/>
                  </a:lnTo>
                  <a:lnTo>
                    <a:pt x="1548" y="98"/>
                  </a:lnTo>
                  <a:lnTo>
                    <a:pt x="1548" y="98"/>
                  </a:lnTo>
                  <a:lnTo>
                    <a:pt x="1520" y="86"/>
                  </a:lnTo>
                  <a:lnTo>
                    <a:pt x="1488" y="76"/>
                  </a:lnTo>
                  <a:lnTo>
                    <a:pt x="1418" y="58"/>
                  </a:lnTo>
                  <a:lnTo>
                    <a:pt x="1338" y="40"/>
                  </a:lnTo>
                  <a:lnTo>
                    <a:pt x="1250" y="26"/>
                  </a:lnTo>
                  <a:lnTo>
                    <a:pt x="1154" y="14"/>
                  </a:lnTo>
                  <a:lnTo>
                    <a:pt x="1050" y="6"/>
                  </a:lnTo>
                  <a:lnTo>
                    <a:pt x="942" y="2"/>
                  </a:lnTo>
                  <a:lnTo>
                    <a:pt x="828" y="0"/>
                  </a:lnTo>
                  <a:lnTo>
                    <a:pt x="828" y="0"/>
                  </a:lnTo>
                  <a:lnTo>
                    <a:pt x="762" y="0"/>
                  </a:lnTo>
                  <a:lnTo>
                    <a:pt x="696" y="2"/>
                  </a:lnTo>
                  <a:lnTo>
                    <a:pt x="696" y="2"/>
                  </a:lnTo>
                  <a:lnTo>
                    <a:pt x="696" y="146"/>
                  </a:lnTo>
                  <a:lnTo>
                    <a:pt x="598" y="146"/>
                  </a:lnTo>
                  <a:lnTo>
                    <a:pt x="598" y="146"/>
                  </a:lnTo>
                  <a:lnTo>
                    <a:pt x="604" y="6"/>
                  </a:lnTo>
                  <a:lnTo>
                    <a:pt x="604" y="6"/>
                  </a:lnTo>
                  <a:lnTo>
                    <a:pt x="540" y="12"/>
                  </a:lnTo>
                  <a:lnTo>
                    <a:pt x="478" y="18"/>
                  </a:lnTo>
                  <a:lnTo>
                    <a:pt x="420" y="24"/>
                  </a:lnTo>
                  <a:lnTo>
                    <a:pt x="364" y="32"/>
                  </a:lnTo>
                  <a:lnTo>
                    <a:pt x="310" y="42"/>
                  </a:lnTo>
                  <a:lnTo>
                    <a:pt x="260" y="52"/>
                  </a:lnTo>
                  <a:lnTo>
                    <a:pt x="214" y="62"/>
                  </a:lnTo>
                  <a:lnTo>
                    <a:pt x="172" y="74"/>
                  </a:lnTo>
                  <a:lnTo>
                    <a:pt x="134" y="88"/>
                  </a:lnTo>
                  <a:lnTo>
                    <a:pt x="100" y="100"/>
                  </a:lnTo>
                  <a:lnTo>
                    <a:pt x="70" y="114"/>
                  </a:lnTo>
                  <a:lnTo>
                    <a:pt x="46" y="128"/>
                  </a:lnTo>
                  <a:lnTo>
                    <a:pt x="26" y="144"/>
                  </a:lnTo>
                  <a:lnTo>
                    <a:pt x="12" y="160"/>
                  </a:lnTo>
                  <a:lnTo>
                    <a:pt x="8" y="168"/>
                  </a:lnTo>
                  <a:lnTo>
                    <a:pt x="4" y="176"/>
                  </a:lnTo>
                  <a:lnTo>
                    <a:pt x="2" y="184"/>
                  </a:lnTo>
                  <a:lnTo>
                    <a:pt x="0" y="192"/>
                  </a:lnTo>
                  <a:lnTo>
                    <a:pt x="0" y="192"/>
                  </a:lnTo>
                  <a:lnTo>
                    <a:pt x="2" y="202"/>
                  </a:lnTo>
                  <a:lnTo>
                    <a:pt x="6" y="212"/>
                  </a:lnTo>
                  <a:lnTo>
                    <a:pt x="10" y="222"/>
                  </a:lnTo>
                  <a:lnTo>
                    <a:pt x="18" y="230"/>
                  </a:lnTo>
                  <a:lnTo>
                    <a:pt x="26" y="240"/>
                  </a:lnTo>
                  <a:lnTo>
                    <a:pt x="38" y="250"/>
                  </a:lnTo>
                  <a:lnTo>
                    <a:pt x="66" y="266"/>
                  </a:lnTo>
                  <a:lnTo>
                    <a:pt x="100" y="284"/>
                  </a:lnTo>
                  <a:lnTo>
                    <a:pt x="142" y="300"/>
                  </a:lnTo>
                  <a:lnTo>
                    <a:pt x="190" y="314"/>
                  </a:lnTo>
                  <a:lnTo>
                    <a:pt x="242" y="328"/>
                  </a:lnTo>
                  <a:lnTo>
                    <a:pt x="302" y="340"/>
                  </a:lnTo>
                  <a:lnTo>
                    <a:pt x="366" y="352"/>
                  </a:lnTo>
                  <a:lnTo>
                    <a:pt x="434" y="362"/>
                  </a:lnTo>
                  <a:lnTo>
                    <a:pt x="506" y="370"/>
                  </a:lnTo>
                  <a:lnTo>
                    <a:pt x="582" y="376"/>
                  </a:lnTo>
                  <a:lnTo>
                    <a:pt x="662" y="380"/>
                  </a:lnTo>
                  <a:lnTo>
                    <a:pt x="744" y="384"/>
                  </a:lnTo>
                  <a:lnTo>
                    <a:pt x="828" y="384"/>
                  </a:lnTo>
                  <a:lnTo>
                    <a:pt x="828" y="384"/>
                  </a:lnTo>
                  <a:lnTo>
                    <a:pt x="942" y="382"/>
                  </a:lnTo>
                  <a:lnTo>
                    <a:pt x="1050" y="378"/>
                  </a:lnTo>
                  <a:lnTo>
                    <a:pt x="1154" y="370"/>
                  </a:lnTo>
                  <a:lnTo>
                    <a:pt x="1250" y="358"/>
                  </a:lnTo>
                  <a:lnTo>
                    <a:pt x="1338" y="344"/>
                  </a:lnTo>
                  <a:lnTo>
                    <a:pt x="1418" y="326"/>
                  </a:lnTo>
                  <a:lnTo>
                    <a:pt x="1488" y="308"/>
                  </a:lnTo>
                  <a:lnTo>
                    <a:pt x="1520" y="298"/>
                  </a:lnTo>
                  <a:lnTo>
                    <a:pt x="1548" y="286"/>
                  </a:lnTo>
                  <a:lnTo>
                    <a:pt x="1548" y="286"/>
                  </a:lnTo>
                  <a:lnTo>
                    <a:pt x="1576" y="298"/>
                  </a:lnTo>
                  <a:lnTo>
                    <a:pt x="1606" y="308"/>
                  </a:lnTo>
                  <a:lnTo>
                    <a:pt x="1676" y="326"/>
                  </a:lnTo>
                  <a:lnTo>
                    <a:pt x="1756" y="344"/>
                  </a:lnTo>
                  <a:lnTo>
                    <a:pt x="1846" y="358"/>
                  </a:lnTo>
                  <a:lnTo>
                    <a:pt x="1942" y="370"/>
                  </a:lnTo>
                  <a:lnTo>
                    <a:pt x="2044" y="378"/>
                  </a:lnTo>
                  <a:lnTo>
                    <a:pt x="2154" y="382"/>
                  </a:lnTo>
                  <a:lnTo>
                    <a:pt x="2268" y="384"/>
                  </a:lnTo>
                  <a:lnTo>
                    <a:pt x="2268" y="384"/>
                  </a:lnTo>
                  <a:lnTo>
                    <a:pt x="2352" y="384"/>
                  </a:lnTo>
                  <a:lnTo>
                    <a:pt x="2434" y="380"/>
                  </a:lnTo>
                  <a:lnTo>
                    <a:pt x="2514" y="376"/>
                  </a:lnTo>
                  <a:lnTo>
                    <a:pt x="2590" y="370"/>
                  </a:lnTo>
                  <a:lnTo>
                    <a:pt x="2662" y="362"/>
                  </a:lnTo>
                  <a:lnTo>
                    <a:pt x="2730" y="352"/>
                  </a:lnTo>
                  <a:lnTo>
                    <a:pt x="2794" y="340"/>
                  </a:lnTo>
                  <a:lnTo>
                    <a:pt x="2852" y="328"/>
                  </a:lnTo>
                  <a:lnTo>
                    <a:pt x="2906" y="314"/>
                  </a:lnTo>
                  <a:lnTo>
                    <a:pt x="2954" y="300"/>
                  </a:lnTo>
                  <a:lnTo>
                    <a:pt x="2994" y="284"/>
                  </a:lnTo>
                  <a:lnTo>
                    <a:pt x="3030" y="266"/>
                  </a:lnTo>
                  <a:lnTo>
                    <a:pt x="3058" y="250"/>
                  </a:lnTo>
                  <a:lnTo>
                    <a:pt x="3068" y="240"/>
                  </a:lnTo>
                  <a:lnTo>
                    <a:pt x="3078" y="230"/>
                  </a:lnTo>
                  <a:lnTo>
                    <a:pt x="3086" y="222"/>
                  </a:lnTo>
                  <a:lnTo>
                    <a:pt x="3090" y="212"/>
                  </a:lnTo>
                  <a:lnTo>
                    <a:pt x="3094" y="202"/>
                  </a:lnTo>
                  <a:lnTo>
                    <a:pt x="3094" y="192"/>
                  </a:lnTo>
                  <a:lnTo>
                    <a:pt x="3094" y="192"/>
                  </a:lnTo>
                  <a:lnTo>
                    <a:pt x="3094" y="184"/>
                  </a:lnTo>
                  <a:lnTo>
                    <a:pt x="3092" y="178"/>
                  </a:lnTo>
                  <a:lnTo>
                    <a:pt x="3086" y="162"/>
                  </a:lnTo>
                  <a:lnTo>
                    <a:pt x="3074" y="148"/>
                  </a:lnTo>
                  <a:lnTo>
                    <a:pt x="3058" y="134"/>
                  </a:lnTo>
                  <a:lnTo>
                    <a:pt x="3038" y="122"/>
                  </a:lnTo>
                  <a:lnTo>
                    <a:pt x="3014" y="108"/>
                  </a:lnTo>
                  <a:lnTo>
                    <a:pt x="2986" y="96"/>
                  </a:lnTo>
                  <a:lnTo>
                    <a:pt x="2954" y="84"/>
                  </a:lnTo>
                  <a:lnTo>
                    <a:pt x="2918" y="74"/>
                  </a:lnTo>
                  <a:lnTo>
                    <a:pt x="2880" y="62"/>
                  </a:lnTo>
                  <a:lnTo>
                    <a:pt x="2838" y="52"/>
                  </a:lnTo>
                  <a:lnTo>
                    <a:pt x="2794" y="44"/>
                  </a:lnTo>
                  <a:lnTo>
                    <a:pt x="2746" y="34"/>
                  </a:lnTo>
                  <a:lnTo>
                    <a:pt x="2696" y="28"/>
                  </a:lnTo>
                  <a:lnTo>
                    <a:pt x="2590" y="14"/>
                  </a:lnTo>
                  <a:lnTo>
                    <a:pt x="2590" y="14"/>
                  </a:lnTo>
                  <a:lnTo>
                    <a:pt x="2588" y="80"/>
                  </a:lnTo>
                  <a:lnTo>
                    <a:pt x="2490" y="80"/>
                  </a:lnTo>
                  <a:lnTo>
                    <a:pt x="2490" y="80"/>
                  </a:lnTo>
                  <a:lnTo>
                    <a:pt x="2492" y="6"/>
                  </a:lnTo>
                  <a:lnTo>
                    <a:pt x="2492" y="6"/>
                  </a:lnTo>
                  <a:lnTo>
                    <a:pt x="2382" y="2"/>
                  </a:lnTo>
                  <a:lnTo>
                    <a:pt x="22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48" name="Freeform 14">
              <a:extLst>
                <a:ext uri="{FF2B5EF4-FFF2-40B4-BE49-F238E27FC236}">
                  <a16:creationId xmlns:a16="http://schemas.microsoft.com/office/drawing/2014/main" id="{92F92E18-A5EE-4E9B-A638-10B23606D06A}"/>
                </a:ext>
              </a:extLst>
            </p:cNvPr>
            <p:cNvSpPr>
              <a:spLocks/>
            </p:cNvSpPr>
            <p:nvPr/>
          </p:nvSpPr>
          <p:spPr bwMode="auto">
            <a:xfrm>
              <a:off x="6677025" y="8040078"/>
              <a:ext cx="546100" cy="361950"/>
            </a:xfrm>
            <a:custGeom>
              <a:avLst/>
              <a:gdLst>
                <a:gd name="T0" fmla="*/ 20 w 344"/>
                <a:gd name="T1" fmla="*/ 60 h 228"/>
                <a:gd name="T2" fmla="*/ 20 w 344"/>
                <a:gd name="T3" fmla="*/ 60 h 228"/>
                <a:gd name="T4" fmla="*/ 18 w 344"/>
                <a:gd name="T5" fmla="*/ 66 h 228"/>
                <a:gd name="T6" fmla="*/ 18 w 344"/>
                <a:gd name="T7" fmla="*/ 74 h 228"/>
                <a:gd name="T8" fmla="*/ 20 w 344"/>
                <a:gd name="T9" fmla="*/ 82 h 228"/>
                <a:gd name="T10" fmla="*/ 24 w 344"/>
                <a:gd name="T11" fmla="*/ 90 h 228"/>
                <a:gd name="T12" fmla="*/ 34 w 344"/>
                <a:gd name="T13" fmla="*/ 108 h 228"/>
                <a:gd name="T14" fmla="*/ 50 w 344"/>
                <a:gd name="T15" fmla="*/ 124 h 228"/>
                <a:gd name="T16" fmla="*/ 66 w 344"/>
                <a:gd name="T17" fmla="*/ 140 h 228"/>
                <a:gd name="T18" fmla="*/ 84 w 344"/>
                <a:gd name="T19" fmla="*/ 156 h 228"/>
                <a:gd name="T20" fmla="*/ 100 w 344"/>
                <a:gd name="T21" fmla="*/ 166 h 228"/>
                <a:gd name="T22" fmla="*/ 112 w 344"/>
                <a:gd name="T23" fmla="*/ 174 h 228"/>
                <a:gd name="T24" fmla="*/ 258 w 344"/>
                <a:gd name="T25" fmla="*/ 224 h 228"/>
                <a:gd name="T26" fmla="*/ 258 w 344"/>
                <a:gd name="T27" fmla="*/ 224 h 228"/>
                <a:gd name="T28" fmla="*/ 268 w 344"/>
                <a:gd name="T29" fmla="*/ 228 h 228"/>
                <a:gd name="T30" fmla="*/ 280 w 344"/>
                <a:gd name="T31" fmla="*/ 228 h 228"/>
                <a:gd name="T32" fmla="*/ 292 w 344"/>
                <a:gd name="T33" fmla="*/ 224 h 228"/>
                <a:gd name="T34" fmla="*/ 302 w 344"/>
                <a:gd name="T35" fmla="*/ 218 h 228"/>
                <a:gd name="T36" fmla="*/ 314 w 344"/>
                <a:gd name="T37" fmla="*/ 210 h 228"/>
                <a:gd name="T38" fmla="*/ 322 w 344"/>
                <a:gd name="T39" fmla="*/ 200 h 228"/>
                <a:gd name="T40" fmla="*/ 330 w 344"/>
                <a:gd name="T41" fmla="*/ 188 h 228"/>
                <a:gd name="T42" fmla="*/ 338 w 344"/>
                <a:gd name="T43" fmla="*/ 176 h 228"/>
                <a:gd name="T44" fmla="*/ 338 w 344"/>
                <a:gd name="T45" fmla="*/ 176 h 228"/>
                <a:gd name="T46" fmla="*/ 342 w 344"/>
                <a:gd name="T47" fmla="*/ 164 h 228"/>
                <a:gd name="T48" fmla="*/ 344 w 344"/>
                <a:gd name="T49" fmla="*/ 152 h 228"/>
                <a:gd name="T50" fmla="*/ 344 w 344"/>
                <a:gd name="T51" fmla="*/ 140 h 228"/>
                <a:gd name="T52" fmla="*/ 342 w 344"/>
                <a:gd name="T53" fmla="*/ 128 h 228"/>
                <a:gd name="T54" fmla="*/ 338 w 344"/>
                <a:gd name="T55" fmla="*/ 116 h 228"/>
                <a:gd name="T56" fmla="*/ 332 w 344"/>
                <a:gd name="T57" fmla="*/ 108 h 228"/>
                <a:gd name="T58" fmla="*/ 324 w 344"/>
                <a:gd name="T59" fmla="*/ 100 h 228"/>
                <a:gd name="T60" fmla="*/ 314 w 344"/>
                <a:gd name="T61" fmla="*/ 94 h 228"/>
                <a:gd name="T62" fmla="*/ 156 w 344"/>
                <a:gd name="T63" fmla="*/ 8 h 228"/>
                <a:gd name="T64" fmla="*/ 156 w 344"/>
                <a:gd name="T65" fmla="*/ 8 h 228"/>
                <a:gd name="T66" fmla="*/ 142 w 344"/>
                <a:gd name="T67" fmla="*/ 4 h 228"/>
                <a:gd name="T68" fmla="*/ 122 w 344"/>
                <a:gd name="T69" fmla="*/ 0 h 228"/>
                <a:gd name="T70" fmla="*/ 100 w 344"/>
                <a:gd name="T71" fmla="*/ 0 h 228"/>
                <a:gd name="T72" fmla="*/ 76 w 344"/>
                <a:gd name="T73" fmla="*/ 4 h 228"/>
                <a:gd name="T74" fmla="*/ 52 w 344"/>
                <a:gd name="T75" fmla="*/ 8 h 228"/>
                <a:gd name="T76" fmla="*/ 30 w 344"/>
                <a:gd name="T77" fmla="*/ 18 h 228"/>
                <a:gd name="T78" fmla="*/ 20 w 344"/>
                <a:gd name="T79" fmla="*/ 24 h 228"/>
                <a:gd name="T80" fmla="*/ 12 w 344"/>
                <a:gd name="T81" fmla="*/ 30 h 228"/>
                <a:gd name="T82" fmla="*/ 4 w 344"/>
                <a:gd name="T83" fmla="*/ 38 h 228"/>
                <a:gd name="T84" fmla="*/ 0 w 344"/>
                <a:gd name="T85" fmla="*/ 46 h 228"/>
                <a:gd name="T86" fmla="*/ 20 w 344"/>
                <a:gd name="T87" fmla="*/ 6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4" h="228">
                  <a:moveTo>
                    <a:pt x="20" y="60"/>
                  </a:moveTo>
                  <a:lnTo>
                    <a:pt x="20" y="60"/>
                  </a:lnTo>
                  <a:lnTo>
                    <a:pt x="18" y="66"/>
                  </a:lnTo>
                  <a:lnTo>
                    <a:pt x="18" y="74"/>
                  </a:lnTo>
                  <a:lnTo>
                    <a:pt x="20" y="82"/>
                  </a:lnTo>
                  <a:lnTo>
                    <a:pt x="24" y="90"/>
                  </a:lnTo>
                  <a:lnTo>
                    <a:pt x="34" y="108"/>
                  </a:lnTo>
                  <a:lnTo>
                    <a:pt x="50" y="124"/>
                  </a:lnTo>
                  <a:lnTo>
                    <a:pt x="66" y="140"/>
                  </a:lnTo>
                  <a:lnTo>
                    <a:pt x="84" y="156"/>
                  </a:lnTo>
                  <a:lnTo>
                    <a:pt x="100" y="166"/>
                  </a:lnTo>
                  <a:lnTo>
                    <a:pt x="112" y="174"/>
                  </a:lnTo>
                  <a:lnTo>
                    <a:pt x="258" y="224"/>
                  </a:lnTo>
                  <a:lnTo>
                    <a:pt x="258" y="224"/>
                  </a:lnTo>
                  <a:lnTo>
                    <a:pt x="268" y="228"/>
                  </a:lnTo>
                  <a:lnTo>
                    <a:pt x="280" y="228"/>
                  </a:lnTo>
                  <a:lnTo>
                    <a:pt x="292" y="224"/>
                  </a:lnTo>
                  <a:lnTo>
                    <a:pt x="302" y="218"/>
                  </a:lnTo>
                  <a:lnTo>
                    <a:pt x="314" y="210"/>
                  </a:lnTo>
                  <a:lnTo>
                    <a:pt x="322" y="200"/>
                  </a:lnTo>
                  <a:lnTo>
                    <a:pt x="330" y="188"/>
                  </a:lnTo>
                  <a:lnTo>
                    <a:pt x="338" y="176"/>
                  </a:lnTo>
                  <a:lnTo>
                    <a:pt x="338" y="176"/>
                  </a:lnTo>
                  <a:lnTo>
                    <a:pt x="342" y="164"/>
                  </a:lnTo>
                  <a:lnTo>
                    <a:pt x="344" y="152"/>
                  </a:lnTo>
                  <a:lnTo>
                    <a:pt x="344" y="140"/>
                  </a:lnTo>
                  <a:lnTo>
                    <a:pt x="342" y="128"/>
                  </a:lnTo>
                  <a:lnTo>
                    <a:pt x="338" y="116"/>
                  </a:lnTo>
                  <a:lnTo>
                    <a:pt x="332" y="108"/>
                  </a:lnTo>
                  <a:lnTo>
                    <a:pt x="324" y="100"/>
                  </a:lnTo>
                  <a:lnTo>
                    <a:pt x="314" y="94"/>
                  </a:lnTo>
                  <a:lnTo>
                    <a:pt x="156" y="8"/>
                  </a:lnTo>
                  <a:lnTo>
                    <a:pt x="156" y="8"/>
                  </a:lnTo>
                  <a:lnTo>
                    <a:pt x="142" y="4"/>
                  </a:lnTo>
                  <a:lnTo>
                    <a:pt x="122" y="0"/>
                  </a:lnTo>
                  <a:lnTo>
                    <a:pt x="100" y="0"/>
                  </a:lnTo>
                  <a:lnTo>
                    <a:pt x="76" y="4"/>
                  </a:lnTo>
                  <a:lnTo>
                    <a:pt x="52" y="8"/>
                  </a:lnTo>
                  <a:lnTo>
                    <a:pt x="30" y="18"/>
                  </a:lnTo>
                  <a:lnTo>
                    <a:pt x="20" y="24"/>
                  </a:lnTo>
                  <a:lnTo>
                    <a:pt x="12" y="30"/>
                  </a:lnTo>
                  <a:lnTo>
                    <a:pt x="4" y="38"/>
                  </a:lnTo>
                  <a:lnTo>
                    <a:pt x="0" y="46"/>
                  </a:lnTo>
                  <a:lnTo>
                    <a:pt x="20" y="60"/>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49" name="Freeform 15">
              <a:extLst>
                <a:ext uri="{FF2B5EF4-FFF2-40B4-BE49-F238E27FC236}">
                  <a16:creationId xmlns:a16="http://schemas.microsoft.com/office/drawing/2014/main" id="{8A6DC388-940A-48FA-ACFB-F09D2264E963}"/>
                </a:ext>
              </a:extLst>
            </p:cNvPr>
            <p:cNvSpPr>
              <a:spLocks/>
            </p:cNvSpPr>
            <p:nvPr/>
          </p:nvSpPr>
          <p:spPr bwMode="auto">
            <a:xfrm>
              <a:off x="6591300" y="8065478"/>
              <a:ext cx="206375" cy="171450"/>
            </a:xfrm>
            <a:custGeom>
              <a:avLst/>
              <a:gdLst>
                <a:gd name="T0" fmla="*/ 4 w 130"/>
                <a:gd name="T1" fmla="*/ 98 h 108"/>
                <a:gd name="T2" fmla="*/ 4 w 130"/>
                <a:gd name="T3" fmla="*/ 98 h 108"/>
                <a:gd name="T4" fmla="*/ 12 w 130"/>
                <a:gd name="T5" fmla="*/ 104 h 108"/>
                <a:gd name="T6" fmla="*/ 20 w 130"/>
                <a:gd name="T7" fmla="*/ 108 h 108"/>
                <a:gd name="T8" fmla="*/ 30 w 130"/>
                <a:gd name="T9" fmla="*/ 108 h 108"/>
                <a:gd name="T10" fmla="*/ 40 w 130"/>
                <a:gd name="T11" fmla="*/ 104 h 108"/>
                <a:gd name="T12" fmla="*/ 120 w 130"/>
                <a:gd name="T13" fmla="*/ 48 h 108"/>
                <a:gd name="T14" fmla="*/ 120 w 130"/>
                <a:gd name="T15" fmla="*/ 48 h 108"/>
                <a:gd name="T16" fmla="*/ 126 w 130"/>
                <a:gd name="T17" fmla="*/ 40 h 108"/>
                <a:gd name="T18" fmla="*/ 130 w 130"/>
                <a:gd name="T19" fmla="*/ 30 h 108"/>
                <a:gd name="T20" fmla="*/ 130 w 130"/>
                <a:gd name="T21" fmla="*/ 20 h 108"/>
                <a:gd name="T22" fmla="*/ 126 w 130"/>
                <a:gd name="T23" fmla="*/ 12 h 108"/>
                <a:gd name="T24" fmla="*/ 126 w 130"/>
                <a:gd name="T25" fmla="*/ 12 h 108"/>
                <a:gd name="T26" fmla="*/ 118 w 130"/>
                <a:gd name="T27" fmla="*/ 4 h 108"/>
                <a:gd name="T28" fmla="*/ 108 w 130"/>
                <a:gd name="T29" fmla="*/ 0 h 108"/>
                <a:gd name="T30" fmla="*/ 98 w 130"/>
                <a:gd name="T31" fmla="*/ 0 h 108"/>
                <a:gd name="T32" fmla="*/ 88 w 130"/>
                <a:gd name="T33" fmla="*/ 4 h 108"/>
                <a:gd name="T34" fmla="*/ 10 w 130"/>
                <a:gd name="T35" fmla="*/ 60 h 108"/>
                <a:gd name="T36" fmla="*/ 10 w 130"/>
                <a:gd name="T37" fmla="*/ 60 h 108"/>
                <a:gd name="T38" fmla="*/ 2 w 130"/>
                <a:gd name="T39" fmla="*/ 68 h 108"/>
                <a:gd name="T40" fmla="*/ 0 w 130"/>
                <a:gd name="T41" fmla="*/ 78 h 108"/>
                <a:gd name="T42" fmla="*/ 0 w 130"/>
                <a:gd name="T43" fmla="*/ 88 h 108"/>
                <a:gd name="T44" fmla="*/ 4 w 130"/>
                <a:gd name="T45" fmla="*/ 98 h 108"/>
                <a:gd name="T46" fmla="*/ 4 w 130"/>
                <a:gd name="T47"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08">
                  <a:moveTo>
                    <a:pt x="4" y="98"/>
                  </a:moveTo>
                  <a:lnTo>
                    <a:pt x="4" y="98"/>
                  </a:lnTo>
                  <a:lnTo>
                    <a:pt x="12" y="104"/>
                  </a:lnTo>
                  <a:lnTo>
                    <a:pt x="20" y="108"/>
                  </a:lnTo>
                  <a:lnTo>
                    <a:pt x="30" y="108"/>
                  </a:lnTo>
                  <a:lnTo>
                    <a:pt x="40" y="104"/>
                  </a:lnTo>
                  <a:lnTo>
                    <a:pt x="120" y="48"/>
                  </a:lnTo>
                  <a:lnTo>
                    <a:pt x="120" y="48"/>
                  </a:lnTo>
                  <a:lnTo>
                    <a:pt x="126" y="40"/>
                  </a:lnTo>
                  <a:lnTo>
                    <a:pt x="130" y="30"/>
                  </a:lnTo>
                  <a:lnTo>
                    <a:pt x="130" y="20"/>
                  </a:lnTo>
                  <a:lnTo>
                    <a:pt x="126" y="12"/>
                  </a:lnTo>
                  <a:lnTo>
                    <a:pt x="126" y="12"/>
                  </a:lnTo>
                  <a:lnTo>
                    <a:pt x="118" y="4"/>
                  </a:lnTo>
                  <a:lnTo>
                    <a:pt x="108" y="0"/>
                  </a:lnTo>
                  <a:lnTo>
                    <a:pt x="98" y="0"/>
                  </a:lnTo>
                  <a:lnTo>
                    <a:pt x="88" y="4"/>
                  </a:lnTo>
                  <a:lnTo>
                    <a:pt x="10" y="60"/>
                  </a:lnTo>
                  <a:lnTo>
                    <a:pt x="10" y="60"/>
                  </a:lnTo>
                  <a:lnTo>
                    <a:pt x="2" y="68"/>
                  </a:lnTo>
                  <a:lnTo>
                    <a:pt x="0" y="78"/>
                  </a:lnTo>
                  <a:lnTo>
                    <a:pt x="0" y="88"/>
                  </a:lnTo>
                  <a:lnTo>
                    <a:pt x="4" y="98"/>
                  </a:lnTo>
                  <a:lnTo>
                    <a:pt x="4" y="98"/>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50" name="Freeform 16">
              <a:extLst>
                <a:ext uri="{FF2B5EF4-FFF2-40B4-BE49-F238E27FC236}">
                  <a16:creationId xmlns:a16="http://schemas.microsoft.com/office/drawing/2014/main" id="{016EC794-AC07-45AA-860A-A259F892E5D5}"/>
                </a:ext>
              </a:extLst>
            </p:cNvPr>
            <p:cNvSpPr>
              <a:spLocks/>
            </p:cNvSpPr>
            <p:nvPr/>
          </p:nvSpPr>
          <p:spPr bwMode="auto">
            <a:xfrm>
              <a:off x="6638925" y="8135328"/>
              <a:ext cx="187325" cy="190500"/>
            </a:xfrm>
            <a:custGeom>
              <a:avLst/>
              <a:gdLst>
                <a:gd name="T0" fmla="*/ 8 w 118"/>
                <a:gd name="T1" fmla="*/ 114 h 120"/>
                <a:gd name="T2" fmla="*/ 8 w 118"/>
                <a:gd name="T3" fmla="*/ 114 h 120"/>
                <a:gd name="T4" fmla="*/ 16 w 118"/>
                <a:gd name="T5" fmla="*/ 120 h 120"/>
                <a:gd name="T6" fmla="*/ 26 w 118"/>
                <a:gd name="T7" fmla="*/ 120 h 120"/>
                <a:gd name="T8" fmla="*/ 36 w 118"/>
                <a:gd name="T9" fmla="*/ 118 h 120"/>
                <a:gd name="T10" fmla="*/ 44 w 118"/>
                <a:gd name="T11" fmla="*/ 112 h 120"/>
                <a:gd name="T12" fmla="*/ 112 w 118"/>
                <a:gd name="T13" fmla="*/ 44 h 120"/>
                <a:gd name="T14" fmla="*/ 112 w 118"/>
                <a:gd name="T15" fmla="*/ 44 h 120"/>
                <a:gd name="T16" fmla="*/ 116 w 118"/>
                <a:gd name="T17" fmla="*/ 34 h 120"/>
                <a:gd name="T18" fmla="*/ 118 w 118"/>
                <a:gd name="T19" fmla="*/ 24 h 120"/>
                <a:gd name="T20" fmla="*/ 116 w 118"/>
                <a:gd name="T21" fmla="*/ 16 h 120"/>
                <a:gd name="T22" fmla="*/ 110 w 118"/>
                <a:gd name="T23" fmla="*/ 6 h 120"/>
                <a:gd name="T24" fmla="*/ 110 w 118"/>
                <a:gd name="T25" fmla="*/ 6 h 120"/>
                <a:gd name="T26" fmla="*/ 102 w 118"/>
                <a:gd name="T27" fmla="*/ 0 h 120"/>
                <a:gd name="T28" fmla="*/ 92 w 118"/>
                <a:gd name="T29" fmla="*/ 0 h 120"/>
                <a:gd name="T30" fmla="*/ 82 w 118"/>
                <a:gd name="T31" fmla="*/ 2 h 120"/>
                <a:gd name="T32" fmla="*/ 74 w 118"/>
                <a:gd name="T33" fmla="*/ 8 h 120"/>
                <a:gd name="T34" fmla="*/ 6 w 118"/>
                <a:gd name="T35" fmla="*/ 76 h 120"/>
                <a:gd name="T36" fmla="*/ 6 w 118"/>
                <a:gd name="T37" fmla="*/ 76 h 120"/>
                <a:gd name="T38" fmla="*/ 2 w 118"/>
                <a:gd name="T39" fmla="*/ 86 h 120"/>
                <a:gd name="T40" fmla="*/ 0 w 118"/>
                <a:gd name="T41" fmla="*/ 96 h 120"/>
                <a:gd name="T42" fmla="*/ 2 w 118"/>
                <a:gd name="T43" fmla="*/ 104 h 120"/>
                <a:gd name="T44" fmla="*/ 8 w 118"/>
                <a:gd name="T45" fmla="*/ 114 h 120"/>
                <a:gd name="T46" fmla="*/ 8 w 118"/>
                <a:gd name="T47" fmla="*/ 11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8" h="120">
                  <a:moveTo>
                    <a:pt x="8" y="114"/>
                  </a:moveTo>
                  <a:lnTo>
                    <a:pt x="8" y="114"/>
                  </a:lnTo>
                  <a:lnTo>
                    <a:pt x="16" y="120"/>
                  </a:lnTo>
                  <a:lnTo>
                    <a:pt x="26" y="120"/>
                  </a:lnTo>
                  <a:lnTo>
                    <a:pt x="36" y="118"/>
                  </a:lnTo>
                  <a:lnTo>
                    <a:pt x="44" y="112"/>
                  </a:lnTo>
                  <a:lnTo>
                    <a:pt x="112" y="44"/>
                  </a:lnTo>
                  <a:lnTo>
                    <a:pt x="112" y="44"/>
                  </a:lnTo>
                  <a:lnTo>
                    <a:pt x="116" y="34"/>
                  </a:lnTo>
                  <a:lnTo>
                    <a:pt x="118" y="24"/>
                  </a:lnTo>
                  <a:lnTo>
                    <a:pt x="116" y="16"/>
                  </a:lnTo>
                  <a:lnTo>
                    <a:pt x="110" y="6"/>
                  </a:lnTo>
                  <a:lnTo>
                    <a:pt x="110" y="6"/>
                  </a:lnTo>
                  <a:lnTo>
                    <a:pt x="102" y="0"/>
                  </a:lnTo>
                  <a:lnTo>
                    <a:pt x="92" y="0"/>
                  </a:lnTo>
                  <a:lnTo>
                    <a:pt x="82" y="2"/>
                  </a:lnTo>
                  <a:lnTo>
                    <a:pt x="74" y="8"/>
                  </a:lnTo>
                  <a:lnTo>
                    <a:pt x="6" y="76"/>
                  </a:lnTo>
                  <a:lnTo>
                    <a:pt x="6" y="76"/>
                  </a:lnTo>
                  <a:lnTo>
                    <a:pt x="2" y="86"/>
                  </a:lnTo>
                  <a:lnTo>
                    <a:pt x="0" y="96"/>
                  </a:lnTo>
                  <a:lnTo>
                    <a:pt x="2" y="104"/>
                  </a:lnTo>
                  <a:lnTo>
                    <a:pt x="8" y="114"/>
                  </a:lnTo>
                  <a:lnTo>
                    <a:pt x="8" y="114"/>
                  </a:lnTo>
                  <a:close/>
                </a:path>
              </a:pathLst>
            </a:custGeom>
            <a:solidFill>
              <a:srgbClr val="D3AE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51" name="Freeform 17">
              <a:extLst>
                <a:ext uri="{FF2B5EF4-FFF2-40B4-BE49-F238E27FC236}">
                  <a16:creationId xmlns:a16="http://schemas.microsoft.com/office/drawing/2014/main" id="{DF717C09-B2EF-407A-B317-30990FBBF7E5}"/>
                </a:ext>
              </a:extLst>
            </p:cNvPr>
            <p:cNvSpPr>
              <a:spLocks/>
            </p:cNvSpPr>
            <p:nvPr/>
          </p:nvSpPr>
          <p:spPr bwMode="auto">
            <a:xfrm>
              <a:off x="6724650" y="8189303"/>
              <a:ext cx="155575" cy="177800"/>
            </a:xfrm>
            <a:custGeom>
              <a:avLst/>
              <a:gdLst>
                <a:gd name="T0" fmla="*/ 8 w 98"/>
                <a:gd name="T1" fmla="*/ 108 h 112"/>
                <a:gd name="T2" fmla="*/ 8 w 98"/>
                <a:gd name="T3" fmla="*/ 108 h 112"/>
                <a:gd name="T4" fmla="*/ 16 w 98"/>
                <a:gd name="T5" fmla="*/ 112 h 112"/>
                <a:gd name="T6" fmla="*/ 26 w 98"/>
                <a:gd name="T7" fmla="*/ 112 h 112"/>
                <a:gd name="T8" fmla="*/ 34 w 98"/>
                <a:gd name="T9" fmla="*/ 110 h 112"/>
                <a:gd name="T10" fmla="*/ 40 w 98"/>
                <a:gd name="T11" fmla="*/ 104 h 112"/>
                <a:gd name="T12" fmla="*/ 94 w 98"/>
                <a:gd name="T13" fmla="*/ 38 h 112"/>
                <a:gd name="T14" fmla="*/ 94 w 98"/>
                <a:gd name="T15" fmla="*/ 38 h 112"/>
                <a:gd name="T16" fmla="*/ 98 w 98"/>
                <a:gd name="T17" fmla="*/ 28 h 112"/>
                <a:gd name="T18" fmla="*/ 98 w 98"/>
                <a:gd name="T19" fmla="*/ 20 h 112"/>
                <a:gd name="T20" fmla="*/ 96 w 98"/>
                <a:gd name="T21" fmla="*/ 12 h 112"/>
                <a:gd name="T22" fmla="*/ 90 w 98"/>
                <a:gd name="T23" fmla="*/ 4 h 112"/>
                <a:gd name="T24" fmla="*/ 90 w 98"/>
                <a:gd name="T25" fmla="*/ 4 h 112"/>
                <a:gd name="T26" fmla="*/ 82 w 98"/>
                <a:gd name="T27" fmla="*/ 0 h 112"/>
                <a:gd name="T28" fmla="*/ 72 w 98"/>
                <a:gd name="T29" fmla="*/ 0 h 112"/>
                <a:gd name="T30" fmla="*/ 64 w 98"/>
                <a:gd name="T31" fmla="*/ 2 h 112"/>
                <a:gd name="T32" fmla="*/ 58 w 98"/>
                <a:gd name="T33" fmla="*/ 8 h 112"/>
                <a:gd name="T34" fmla="*/ 4 w 98"/>
                <a:gd name="T35" fmla="*/ 74 h 112"/>
                <a:gd name="T36" fmla="*/ 4 w 98"/>
                <a:gd name="T37" fmla="*/ 74 h 112"/>
                <a:gd name="T38" fmla="*/ 0 w 98"/>
                <a:gd name="T39" fmla="*/ 82 h 112"/>
                <a:gd name="T40" fmla="*/ 0 w 98"/>
                <a:gd name="T41" fmla="*/ 92 h 112"/>
                <a:gd name="T42" fmla="*/ 2 w 98"/>
                <a:gd name="T43" fmla="*/ 100 h 112"/>
                <a:gd name="T44" fmla="*/ 8 w 98"/>
                <a:gd name="T45" fmla="*/ 108 h 112"/>
                <a:gd name="T46" fmla="*/ 8 w 98"/>
                <a:gd name="T47"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112">
                  <a:moveTo>
                    <a:pt x="8" y="108"/>
                  </a:moveTo>
                  <a:lnTo>
                    <a:pt x="8" y="108"/>
                  </a:lnTo>
                  <a:lnTo>
                    <a:pt x="16" y="112"/>
                  </a:lnTo>
                  <a:lnTo>
                    <a:pt x="26" y="112"/>
                  </a:lnTo>
                  <a:lnTo>
                    <a:pt x="34" y="110"/>
                  </a:lnTo>
                  <a:lnTo>
                    <a:pt x="40" y="104"/>
                  </a:lnTo>
                  <a:lnTo>
                    <a:pt x="94" y="38"/>
                  </a:lnTo>
                  <a:lnTo>
                    <a:pt x="94" y="38"/>
                  </a:lnTo>
                  <a:lnTo>
                    <a:pt x="98" y="28"/>
                  </a:lnTo>
                  <a:lnTo>
                    <a:pt x="98" y="20"/>
                  </a:lnTo>
                  <a:lnTo>
                    <a:pt x="96" y="12"/>
                  </a:lnTo>
                  <a:lnTo>
                    <a:pt x="90" y="4"/>
                  </a:lnTo>
                  <a:lnTo>
                    <a:pt x="90" y="4"/>
                  </a:lnTo>
                  <a:lnTo>
                    <a:pt x="82" y="0"/>
                  </a:lnTo>
                  <a:lnTo>
                    <a:pt x="72" y="0"/>
                  </a:lnTo>
                  <a:lnTo>
                    <a:pt x="64" y="2"/>
                  </a:lnTo>
                  <a:lnTo>
                    <a:pt x="58" y="8"/>
                  </a:lnTo>
                  <a:lnTo>
                    <a:pt x="4" y="74"/>
                  </a:lnTo>
                  <a:lnTo>
                    <a:pt x="4" y="74"/>
                  </a:lnTo>
                  <a:lnTo>
                    <a:pt x="0" y="82"/>
                  </a:lnTo>
                  <a:lnTo>
                    <a:pt x="0" y="92"/>
                  </a:lnTo>
                  <a:lnTo>
                    <a:pt x="2" y="100"/>
                  </a:lnTo>
                  <a:lnTo>
                    <a:pt x="8" y="108"/>
                  </a:lnTo>
                  <a:lnTo>
                    <a:pt x="8" y="108"/>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52" name="Freeform 18">
              <a:extLst>
                <a:ext uri="{FF2B5EF4-FFF2-40B4-BE49-F238E27FC236}">
                  <a16:creationId xmlns:a16="http://schemas.microsoft.com/office/drawing/2014/main" id="{F3DCE534-DB66-4B9E-BEB9-FF248B779037}"/>
                </a:ext>
              </a:extLst>
            </p:cNvPr>
            <p:cNvSpPr>
              <a:spLocks/>
            </p:cNvSpPr>
            <p:nvPr/>
          </p:nvSpPr>
          <p:spPr bwMode="auto">
            <a:xfrm>
              <a:off x="6800850" y="8227403"/>
              <a:ext cx="107950" cy="161925"/>
            </a:xfrm>
            <a:custGeom>
              <a:avLst/>
              <a:gdLst>
                <a:gd name="T0" fmla="*/ 10 w 68"/>
                <a:gd name="T1" fmla="*/ 100 h 102"/>
                <a:gd name="T2" fmla="*/ 10 w 68"/>
                <a:gd name="T3" fmla="*/ 100 h 102"/>
                <a:gd name="T4" fmla="*/ 18 w 68"/>
                <a:gd name="T5" fmla="*/ 102 h 102"/>
                <a:gd name="T6" fmla="*/ 26 w 68"/>
                <a:gd name="T7" fmla="*/ 100 h 102"/>
                <a:gd name="T8" fmla="*/ 32 w 68"/>
                <a:gd name="T9" fmla="*/ 96 h 102"/>
                <a:gd name="T10" fmla="*/ 36 w 68"/>
                <a:gd name="T11" fmla="*/ 90 h 102"/>
                <a:gd name="T12" fmla="*/ 66 w 68"/>
                <a:gd name="T13" fmla="*/ 28 h 102"/>
                <a:gd name="T14" fmla="*/ 66 w 68"/>
                <a:gd name="T15" fmla="*/ 28 h 102"/>
                <a:gd name="T16" fmla="*/ 68 w 68"/>
                <a:gd name="T17" fmla="*/ 20 h 102"/>
                <a:gd name="T18" fmla="*/ 68 w 68"/>
                <a:gd name="T19" fmla="*/ 14 h 102"/>
                <a:gd name="T20" fmla="*/ 64 w 68"/>
                <a:gd name="T21" fmla="*/ 6 h 102"/>
                <a:gd name="T22" fmla="*/ 58 w 68"/>
                <a:gd name="T23" fmla="*/ 2 h 102"/>
                <a:gd name="T24" fmla="*/ 58 w 68"/>
                <a:gd name="T25" fmla="*/ 2 h 102"/>
                <a:gd name="T26" fmla="*/ 50 w 68"/>
                <a:gd name="T27" fmla="*/ 0 h 102"/>
                <a:gd name="T28" fmla="*/ 44 w 68"/>
                <a:gd name="T29" fmla="*/ 2 h 102"/>
                <a:gd name="T30" fmla="*/ 36 w 68"/>
                <a:gd name="T31" fmla="*/ 4 h 102"/>
                <a:gd name="T32" fmla="*/ 32 w 68"/>
                <a:gd name="T33" fmla="*/ 10 h 102"/>
                <a:gd name="T34" fmla="*/ 2 w 68"/>
                <a:gd name="T35" fmla="*/ 74 h 102"/>
                <a:gd name="T36" fmla="*/ 2 w 68"/>
                <a:gd name="T37" fmla="*/ 74 h 102"/>
                <a:gd name="T38" fmla="*/ 0 w 68"/>
                <a:gd name="T39" fmla="*/ 82 h 102"/>
                <a:gd name="T40" fmla="*/ 0 w 68"/>
                <a:gd name="T41" fmla="*/ 88 h 102"/>
                <a:gd name="T42" fmla="*/ 4 w 68"/>
                <a:gd name="T43" fmla="*/ 94 h 102"/>
                <a:gd name="T44" fmla="*/ 10 w 68"/>
                <a:gd name="T45" fmla="*/ 100 h 102"/>
                <a:gd name="T46" fmla="*/ 10 w 68"/>
                <a:gd name="T4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 h="102">
                  <a:moveTo>
                    <a:pt x="10" y="100"/>
                  </a:moveTo>
                  <a:lnTo>
                    <a:pt x="10" y="100"/>
                  </a:lnTo>
                  <a:lnTo>
                    <a:pt x="18" y="102"/>
                  </a:lnTo>
                  <a:lnTo>
                    <a:pt x="26" y="100"/>
                  </a:lnTo>
                  <a:lnTo>
                    <a:pt x="32" y="96"/>
                  </a:lnTo>
                  <a:lnTo>
                    <a:pt x="36" y="90"/>
                  </a:lnTo>
                  <a:lnTo>
                    <a:pt x="66" y="28"/>
                  </a:lnTo>
                  <a:lnTo>
                    <a:pt x="66" y="28"/>
                  </a:lnTo>
                  <a:lnTo>
                    <a:pt x="68" y="20"/>
                  </a:lnTo>
                  <a:lnTo>
                    <a:pt x="68" y="14"/>
                  </a:lnTo>
                  <a:lnTo>
                    <a:pt x="64" y="6"/>
                  </a:lnTo>
                  <a:lnTo>
                    <a:pt x="58" y="2"/>
                  </a:lnTo>
                  <a:lnTo>
                    <a:pt x="58" y="2"/>
                  </a:lnTo>
                  <a:lnTo>
                    <a:pt x="50" y="0"/>
                  </a:lnTo>
                  <a:lnTo>
                    <a:pt x="44" y="2"/>
                  </a:lnTo>
                  <a:lnTo>
                    <a:pt x="36" y="4"/>
                  </a:lnTo>
                  <a:lnTo>
                    <a:pt x="32" y="10"/>
                  </a:lnTo>
                  <a:lnTo>
                    <a:pt x="2" y="74"/>
                  </a:lnTo>
                  <a:lnTo>
                    <a:pt x="2" y="74"/>
                  </a:lnTo>
                  <a:lnTo>
                    <a:pt x="0" y="82"/>
                  </a:lnTo>
                  <a:lnTo>
                    <a:pt x="0" y="88"/>
                  </a:lnTo>
                  <a:lnTo>
                    <a:pt x="4" y="94"/>
                  </a:lnTo>
                  <a:lnTo>
                    <a:pt x="10" y="100"/>
                  </a:lnTo>
                  <a:lnTo>
                    <a:pt x="10" y="100"/>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53" name="Freeform 19">
              <a:extLst>
                <a:ext uri="{FF2B5EF4-FFF2-40B4-BE49-F238E27FC236}">
                  <a16:creationId xmlns:a16="http://schemas.microsoft.com/office/drawing/2014/main" id="{9FB33DA8-0629-4D7D-9824-94DB8B0F4E6D}"/>
                </a:ext>
              </a:extLst>
            </p:cNvPr>
            <p:cNvSpPr>
              <a:spLocks/>
            </p:cNvSpPr>
            <p:nvPr/>
          </p:nvSpPr>
          <p:spPr bwMode="auto">
            <a:xfrm>
              <a:off x="6356350" y="8109928"/>
              <a:ext cx="508000" cy="339725"/>
            </a:xfrm>
            <a:custGeom>
              <a:avLst/>
              <a:gdLst>
                <a:gd name="T0" fmla="*/ 318 w 320"/>
                <a:gd name="T1" fmla="*/ 60 h 214"/>
                <a:gd name="T2" fmla="*/ 318 w 320"/>
                <a:gd name="T3" fmla="*/ 60 h 214"/>
                <a:gd name="T4" fmla="*/ 320 w 320"/>
                <a:gd name="T5" fmla="*/ 68 h 214"/>
                <a:gd name="T6" fmla="*/ 318 w 320"/>
                <a:gd name="T7" fmla="*/ 74 h 214"/>
                <a:gd name="T8" fmla="*/ 316 w 320"/>
                <a:gd name="T9" fmla="*/ 82 h 214"/>
                <a:gd name="T10" fmla="*/ 312 w 320"/>
                <a:gd name="T11" fmla="*/ 90 h 214"/>
                <a:gd name="T12" fmla="*/ 302 w 320"/>
                <a:gd name="T13" fmla="*/ 106 h 214"/>
                <a:gd name="T14" fmla="*/ 286 w 320"/>
                <a:gd name="T15" fmla="*/ 122 h 214"/>
                <a:gd name="T16" fmla="*/ 268 w 320"/>
                <a:gd name="T17" fmla="*/ 138 h 214"/>
                <a:gd name="T18" fmla="*/ 252 w 320"/>
                <a:gd name="T19" fmla="*/ 150 h 214"/>
                <a:gd name="T20" fmla="*/ 236 w 320"/>
                <a:gd name="T21" fmla="*/ 162 h 214"/>
                <a:gd name="T22" fmla="*/ 222 w 320"/>
                <a:gd name="T23" fmla="*/ 168 h 214"/>
                <a:gd name="T24" fmla="*/ 82 w 320"/>
                <a:gd name="T25" fmla="*/ 212 h 214"/>
                <a:gd name="T26" fmla="*/ 82 w 320"/>
                <a:gd name="T27" fmla="*/ 212 h 214"/>
                <a:gd name="T28" fmla="*/ 70 w 320"/>
                <a:gd name="T29" fmla="*/ 214 h 214"/>
                <a:gd name="T30" fmla="*/ 60 w 320"/>
                <a:gd name="T31" fmla="*/ 214 h 214"/>
                <a:gd name="T32" fmla="*/ 48 w 320"/>
                <a:gd name="T33" fmla="*/ 210 h 214"/>
                <a:gd name="T34" fmla="*/ 38 w 320"/>
                <a:gd name="T35" fmla="*/ 204 h 214"/>
                <a:gd name="T36" fmla="*/ 28 w 320"/>
                <a:gd name="T37" fmla="*/ 194 h 214"/>
                <a:gd name="T38" fmla="*/ 18 w 320"/>
                <a:gd name="T39" fmla="*/ 184 h 214"/>
                <a:gd name="T40" fmla="*/ 10 w 320"/>
                <a:gd name="T41" fmla="*/ 174 h 214"/>
                <a:gd name="T42" fmla="*/ 4 w 320"/>
                <a:gd name="T43" fmla="*/ 162 h 214"/>
                <a:gd name="T44" fmla="*/ 4 w 320"/>
                <a:gd name="T45" fmla="*/ 162 h 214"/>
                <a:gd name="T46" fmla="*/ 2 w 320"/>
                <a:gd name="T47" fmla="*/ 150 h 214"/>
                <a:gd name="T48" fmla="*/ 0 w 320"/>
                <a:gd name="T49" fmla="*/ 140 h 214"/>
                <a:gd name="T50" fmla="*/ 0 w 320"/>
                <a:gd name="T51" fmla="*/ 130 h 214"/>
                <a:gd name="T52" fmla="*/ 4 w 320"/>
                <a:gd name="T53" fmla="*/ 122 h 214"/>
                <a:gd name="T54" fmla="*/ 10 w 320"/>
                <a:gd name="T55" fmla="*/ 114 h 214"/>
                <a:gd name="T56" fmla="*/ 16 w 320"/>
                <a:gd name="T57" fmla="*/ 106 h 214"/>
                <a:gd name="T58" fmla="*/ 24 w 320"/>
                <a:gd name="T59" fmla="*/ 100 h 214"/>
                <a:gd name="T60" fmla="*/ 34 w 320"/>
                <a:gd name="T61" fmla="*/ 96 h 214"/>
                <a:gd name="T62" fmla="*/ 186 w 320"/>
                <a:gd name="T63" fmla="*/ 4 h 214"/>
                <a:gd name="T64" fmla="*/ 186 w 320"/>
                <a:gd name="T65" fmla="*/ 4 h 214"/>
                <a:gd name="T66" fmla="*/ 200 w 320"/>
                <a:gd name="T67" fmla="*/ 0 h 214"/>
                <a:gd name="T68" fmla="*/ 216 w 320"/>
                <a:gd name="T69" fmla="*/ 0 h 214"/>
                <a:gd name="T70" fmla="*/ 234 w 320"/>
                <a:gd name="T71" fmla="*/ 0 h 214"/>
                <a:gd name="T72" fmla="*/ 254 w 320"/>
                <a:gd name="T73" fmla="*/ 2 h 214"/>
                <a:gd name="T74" fmla="*/ 274 w 320"/>
                <a:gd name="T75" fmla="*/ 8 h 214"/>
                <a:gd name="T76" fmla="*/ 290 w 320"/>
                <a:gd name="T77" fmla="*/ 14 h 214"/>
                <a:gd name="T78" fmla="*/ 302 w 320"/>
                <a:gd name="T79" fmla="*/ 22 h 214"/>
                <a:gd name="T80" fmla="*/ 308 w 320"/>
                <a:gd name="T81" fmla="*/ 28 h 214"/>
                <a:gd name="T82" fmla="*/ 310 w 320"/>
                <a:gd name="T83" fmla="*/ 34 h 214"/>
                <a:gd name="T84" fmla="*/ 318 w 320"/>
                <a:gd name="T85" fmla="*/ 6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0" h="214">
                  <a:moveTo>
                    <a:pt x="318" y="60"/>
                  </a:moveTo>
                  <a:lnTo>
                    <a:pt x="318" y="60"/>
                  </a:lnTo>
                  <a:lnTo>
                    <a:pt x="320" y="68"/>
                  </a:lnTo>
                  <a:lnTo>
                    <a:pt x="318" y="74"/>
                  </a:lnTo>
                  <a:lnTo>
                    <a:pt x="316" y="82"/>
                  </a:lnTo>
                  <a:lnTo>
                    <a:pt x="312" y="90"/>
                  </a:lnTo>
                  <a:lnTo>
                    <a:pt x="302" y="106"/>
                  </a:lnTo>
                  <a:lnTo>
                    <a:pt x="286" y="122"/>
                  </a:lnTo>
                  <a:lnTo>
                    <a:pt x="268" y="138"/>
                  </a:lnTo>
                  <a:lnTo>
                    <a:pt x="252" y="150"/>
                  </a:lnTo>
                  <a:lnTo>
                    <a:pt x="236" y="162"/>
                  </a:lnTo>
                  <a:lnTo>
                    <a:pt x="222" y="168"/>
                  </a:lnTo>
                  <a:lnTo>
                    <a:pt x="82" y="212"/>
                  </a:lnTo>
                  <a:lnTo>
                    <a:pt x="82" y="212"/>
                  </a:lnTo>
                  <a:lnTo>
                    <a:pt x="70" y="214"/>
                  </a:lnTo>
                  <a:lnTo>
                    <a:pt x="60" y="214"/>
                  </a:lnTo>
                  <a:lnTo>
                    <a:pt x="48" y="210"/>
                  </a:lnTo>
                  <a:lnTo>
                    <a:pt x="38" y="204"/>
                  </a:lnTo>
                  <a:lnTo>
                    <a:pt x="28" y="194"/>
                  </a:lnTo>
                  <a:lnTo>
                    <a:pt x="18" y="184"/>
                  </a:lnTo>
                  <a:lnTo>
                    <a:pt x="10" y="174"/>
                  </a:lnTo>
                  <a:lnTo>
                    <a:pt x="4" y="162"/>
                  </a:lnTo>
                  <a:lnTo>
                    <a:pt x="4" y="162"/>
                  </a:lnTo>
                  <a:lnTo>
                    <a:pt x="2" y="150"/>
                  </a:lnTo>
                  <a:lnTo>
                    <a:pt x="0" y="140"/>
                  </a:lnTo>
                  <a:lnTo>
                    <a:pt x="0" y="130"/>
                  </a:lnTo>
                  <a:lnTo>
                    <a:pt x="4" y="122"/>
                  </a:lnTo>
                  <a:lnTo>
                    <a:pt x="10" y="114"/>
                  </a:lnTo>
                  <a:lnTo>
                    <a:pt x="16" y="106"/>
                  </a:lnTo>
                  <a:lnTo>
                    <a:pt x="24" y="100"/>
                  </a:lnTo>
                  <a:lnTo>
                    <a:pt x="34" y="96"/>
                  </a:lnTo>
                  <a:lnTo>
                    <a:pt x="186" y="4"/>
                  </a:lnTo>
                  <a:lnTo>
                    <a:pt x="186" y="4"/>
                  </a:lnTo>
                  <a:lnTo>
                    <a:pt x="200" y="0"/>
                  </a:lnTo>
                  <a:lnTo>
                    <a:pt x="216" y="0"/>
                  </a:lnTo>
                  <a:lnTo>
                    <a:pt x="234" y="0"/>
                  </a:lnTo>
                  <a:lnTo>
                    <a:pt x="254" y="2"/>
                  </a:lnTo>
                  <a:lnTo>
                    <a:pt x="274" y="8"/>
                  </a:lnTo>
                  <a:lnTo>
                    <a:pt x="290" y="14"/>
                  </a:lnTo>
                  <a:lnTo>
                    <a:pt x="302" y="22"/>
                  </a:lnTo>
                  <a:lnTo>
                    <a:pt x="308" y="28"/>
                  </a:lnTo>
                  <a:lnTo>
                    <a:pt x="310" y="34"/>
                  </a:lnTo>
                  <a:lnTo>
                    <a:pt x="318" y="60"/>
                  </a:lnTo>
                  <a:close/>
                </a:path>
              </a:pathLst>
            </a:custGeom>
            <a:solidFill>
              <a:srgbClr val="F9D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54" name="Freeform 20">
              <a:extLst>
                <a:ext uri="{FF2B5EF4-FFF2-40B4-BE49-F238E27FC236}">
                  <a16:creationId xmlns:a16="http://schemas.microsoft.com/office/drawing/2014/main" id="{2A17B0A1-834E-4609-AFF1-330418F4F59E}"/>
                </a:ext>
              </a:extLst>
            </p:cNvPr>
            <p:cNvSpPr>
              <a:spLocks/>
            </p:cNvSpPr>
            <p:nvPr/>
          </p:nvSpPr>
          <p:spPr bwMode="auto">
            <a:xfrm>
              <a:off x="6356350" y="8109928"/>
              <a:ext cx="508000" cy="339725"/>
            </a:xfrm>
            <a:custGeom>
              <a:avLst/>
              <a:gdLst>
                <a:gd name="T0" fmla="*/ 318 w 320"/>
                <a:gd name="T1" fmla="*/ 60 h 214"/>
                <a:gd name="T2" fmla="*/ 318 w 320"/>
                <a:gd name="T3" fmla="*/ 60 h 214"/>
                <a:gd name="T4" fmla="*/ 320 w 320"/>
                <a:gd name="T5" fmla="*/ 68 h 214"/>
                <a:gd name="T6" fmla="*/ 318 w 320"/>
                <a:gd name="T7" fmla="*/ 74 h 214"/>
                <a:gd name="T8" fmla="*/ 316 w 320"/>
                <a:gd name="T9" fmla="*/ 82 h 214"/>
                <a:gd name="T10" fmla="*/ 312 w 320"/>
                <a:gd name="T11" fmla="*/ 90 h 214"/>
                <a:gd name="T12" fmla="*/ 302 w 320"/>
                <a:gd name="T13" fmla="*/ 106 h 214"/>
                <a:gd name="T14" fmla="*/ 286 w 320"/>
                <a:gd name="T15" fmla="*/ 122 h 214"/>
                <a:gd name="T16" fmla="*/ 268 w 320"/>
                <a:gd name="T17" fmla="*/ 138 h 214"/>
                <a:gd name="T18" fmla="*/ 252 w 320"/>
                <a:gd name="T19" fmla="*/ 150 h 214"/>
                <a:gd name="T20" fmla="*/ 236 w 320"/>
                <a:gd name="T21" fmla="*/ 162 h 214"/>
                <a:gd name="T22" fmla="*/ 222 w 320"/>
                <a:gd name="T23" fmla="*/ 168 h 214"/>
                <a:gd name="T24" fmla="*/ 82 w 320"/>
                <a:gd name="T25" fmla="*/ 212 h 214"/>
                <a:gd name="T26" fmla="*/ 82 w 320"/>
                <a:gd name="T27" fmla="*/ 212 h 214"/>
                <a:gd name="T28" fmla="*/ 70 w 320"/>
                <a:gd name="T29" fmla="*/ 214 h 214"/>
                <a:gd name="T30" fmla="*/ 60 w 320"/>
                <a:gd name="T31" fmla="*/ 214 h 214"/>
                <a:gd name="T32" fmla="*/ 48 w 320"/>
                <a:gd name="T33" fmla="*/ 210 h 214"/>
                <a:gd name="T34" fmla="*/ 38 w 320"/>
                <a:gd name="T35" fmla="*/ 204 h 214"/>
                <a:gd name="T36" fmla="*/ 28 w 320"/>
                <a:gd name="T37" fmla="*/ 194 h 214"/>
                <a:gd name="T38" fmla="*/ 18 w 320"/>
                <a:gd name="T39" fmla="*/ 184 h 214"/>
                <a:gd name="T40" fmla="*/ 10 w 320"/>
                <a:gd name="T41" fmla="*/ 174 h 214"/>
                <a:gd name="T42" fmla="*/ 4 w 320"/>
                <a:gd name="T43" fmla="*/ 162 h 214"/>
                <a:gd name="T44" fmla="*/ 4 w 320"/>
                <a:gd name="T45" fmla="*/ 162 h 214"/>
                <a:gd name="T46" fmla="*/ 2 w 320"/>
                <a:gd name="T47" fmla="*/ 150 h 214"/>
                <a:gd name="T48" fmla="*/ 0 w 320"/>
                <a:gd name="T49" fmla="*/ 140 h 214"/>
                <a:gd name="T50" fmla="*/ 0 w 320"/>
                <a:gd name="T51" fmla="*/ 130 h 214"/>
                <a:gd name="T52" fmla="*/ 4 w 320"/>
                <a:gd name="T53" fmla="*/ 122 h 214"/>
                <a:gd name="T54" fmla="*/ 10 w 320"/>
                <a:gd name="T55" fmla="*/ 114 h 214"/>
                <a:gd name="T56" fmla="*/ 16 w 320"/>
                <a:gd name="T57" fmla="*/ 106 h 214"/>
                <a:gd name="T58" fmla="*/ 24 w 320"/>
                <a:gd name="T59" fmla="*/ 100 h 214"/>
                <a:gd name="T60" fmla="*/ 34 w 320"/>
                <a:gd name="T61" fmla="*/ 96 h 214"/>
                <a:gd name="T62" fmla="*/ 186 w 320"/>
                <a:gd name="T63" fmla="*/ 4 h 214"/>
                <a:gd name="T64" fmla="*/ 186 w 320"/>
                <a:gd name="T65" fmla="*/ 4 h 214"/>
                <a:gd name="T66" fmla="*/ 200 w 320"/>
                <a:gd name="T67" fmla="*/ 0 h 214"/>
                <a:gd name="T68" fmla="*/ 216 w 320"/>
                <a:gd name="T69" fmla="*/ 0 h 214"/>
                <a:gd name="T70" fmla="*/ 234 w 320"/>
                <a:gd name="T71" fmla="*/ 0 h 214"/>
                <a:gd name="T72" fmla="*/ 254 w 320"/>
                <a:gd name="T73" fmla="*/ 2 h 214"/>
                <a:gd name="T74" fmla="*/ 274 w 320"/>
                <a:gd name="T75" fmla="*/ 8 h 214"/>
                <a:gd name="T76" fmla="*/ 290 w 320"/>
                <a:gd name="T77" fmla="*/ 14 h 214"/>
                <a:gd name="T78" fmla="*/ 302 w 320"/>
                <a:gd name="T79" fmla="*/ 22 h 214"/>
                <a:gd name="T80" fmla="*/ 308 w 320"/>
                <a:gd name="T81" fmla="*/ 28 h 214"/>
                <a:gd name="T82" fmla="*/ 310 w 320"/>
                <a:gd name="T83" fmla="*/ 34 h 214"/>
                <a:gd name="T84" fmla="*/ 318 w 320"/>
                <a:gd name="T85" fmla="*/ 6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0" h="214">
                  <a:moveTo>
                    <a:pt x="318" y="60"/>
                  </a:moveTo>
                  <a:lnTo>
                    <a:pt x="318" y="60"/>
                  </a:lnTo>
                  <a:lnTo>
                    <a:pt x="320" y="68"/>
                  </a:lnTo>
                  <a:lnTo>
                    <a:pt x="318" y="74"/>
                  </a:lnTo>
                  <a:lnTo>
                    <a:pt x="316" y="82"/>
                  </a:lnTo>
                  <a:lnTo>
                    <a:pt x="312" y="90"/>
                  </a:lnTo>
                  <a:lnTo>
                    <a:pt x="302" y="106"/>
                  </a:lnTo>
                  <a:lnTo>
                    <a:pt x="286" y="122"/>
                  </a:lnTo>
                  <a:lnTo>
                    <a:pt x="268" y="138"/>
                  </a:lnTo>
                  <a:lnTo>
                    <a:pt x="252" y="150"/>
                  </a:lnTo>
                  <a:lnTo>
                    <a:pt x="236" y="162"/>
                  </a:lnTo>
                  <a:lnTo>
                    <a:pt x="222" y="168"/>
                  </a:lnTo>
                  <a:lnTo>
                    <a:pt x="82" y="212"/>
                  </a:lnTo>
                  <a:lnTo>
                    <a:pt x="82" y="212"/>
                  </a:lnTo>
                  <a:lnTo>
                    <a:pt x="70" y="214"/>
                  </a:lnTo>
                  <a:lnTo>
                    <a:pt x="60" y="214"/>
                  </a:lnTo>
                  <a:lnTo>
                    <a:pt x="48" y="210"/>
                  </a:lnTo>
                  <a:lnTo>
                    <a:pt x="38" y="204"/>
                  </a:lnTo>
                  <a:lnTo>
                    <a:pt x="28" y="194"/>
                  </a:lnTo>
                  <a:lnTo>
                    <a:pt x="18" y="184"/>
                  </a:lnTo>
                  <a:lnTo>
                    <a:pt x="10" y="174"/>
                  </a:lnTo>
                  <a:lnTo>
                    <a:pt x="4" y="162"/>
                  </a:lnTo>
                  <a:lnTo>
                    <a:pt x="4" y="162"/>
                  </a:lnTo>
                  <a:lnTo>
                    <a:pt x="2" y="150"/>
                  </a:lnTo>
                  <a:lnTo>
                    <a:pt x="0" y="140"/>
                  </a:lnTo>
                  <a:lnTo>
                    <a:pt x="0" y="130"/>
                  </a:lnTo>
                  <a:lnTo>
                    <a:pt x="4" y="122"/>
                  </a:lnTo>
                  <a:lnTo>
                    <a:pt x="10" y="114"/>
                  </a:lnTo>
                  <a:lnTo>
                    <a:pt x="16" y="106"/>
                  </a:lnTo>
                  <a:lnTo>
                    <a:pt x="24" y="100"/>
                  </a:lnTo>
                  <a:lnTo>
                    <a:pt x="34" y="96"/>
                  </a:lnTo>
                  <a:lnTo>
                    <a:pt x="186" y="4"/>
                  </a:lnTo>
                  <a:lnTo>
                    <a:pt x="186" y="4"/>
                  </a:lnTo>
                  <a:lnTo>
                    <a:pt x="200" y="0"/>
                  </a:lnTo>
                  <a:lnTo>
                    <a:pt x="216" y="0"/>
                  </a:lnTo>
                  <a:lnTo>
                    <a:pt x="234" y="0"/>
                  </a:lnTo>
                  <a:lnTo>
                    <a:pt x="254" y="2"/>
                  </a:lnTo>
                  <a:lnTo>
                    <a:pt x="274" y="8"/>
                  </a:lnTo>
                  <a:lnTo>
                    <a:pt x="290" y="14"/>
                  </a:lnTo>
                  <a:lnTo>
                    <a:pt x="302" y="22"/>
                  </a:lnTo>
                  <a:lnTo>
                    <a:pt x="308" y="28"/>
                  </a:lnTo>
                  <a:lnTo>
                    <a:pt x="310" y="34"/>
                  </a:lnTo>
                  <a:lnTo>
                    <a:pt x="318"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55" name="Freeform 21">
              <a:extLst>
                <a:ext uri="{FF2B5EF4-FFF2-40B4-BE49-F238E27FC236}">
                  <a16:creationId xmlns:a16="http://schemas.microsoft.com/office/drawing/2014/main" id="{6C353FAA-57F4-4652-B4E9-FA4048F86FC8}"/>
                </a:ext>
              </a:extLst>
            </p:cNvPr>
            <p:cNvSpPr>
              <a:spLocks/>
            </p:cNvSpPr>
            <p:nvPr/>
          </p:nvSpPr>
          <p:spPr bwMode="auto">
            <a:xfrm>
              <a:off x="6775450" y="8135328"/>
              <a:ext cx="196850" cy="171450"/>
            </a:xfrm>
            <a:custGeom>
              <a:avLst/>
              <a:gdLst>
                <a:gd name="T0" fmla="*/ 120 w 124"/>
                <a:gd name="T1" fmla="*/ 98 h 108"/>
                <a:gd name="T2" fmla="*/ 120 w 124"/>
                <a:gd name="T3" fmla="*/ 98 h 108"/>
                <a:gd name="T4" fmla="*/ 112 w 124"/>
                <a:gd name="T5" fmla="*/ 106 h 108"/>
                <a:gd name="T6" fmla="*/ 102 w 124"/>
                <a:gd name="T7" fmla="*/ 108 h 108"/>
                <a:gd name="T8" fmla="*/ 92 w 124"/>
                <a:gd name="T9" fmla="*/ 108 h 108"/>
                <a:gd name="T10" fmla="*/ 84 w 124"/>
                <a:gd name="T11" fmla="*/ 104 h 108"/>
                <a:gd name="T12" fmla="*/ 10 w 124"/>
                <a:gd name="T13" fmla="*/ 46 h 108"/>
                <a:gd name="T14" fmla="*/ 10 w 124"/>
                <a:gd name="T15" fmla="*/ 46 h 108"/>
                <a:gd name="T16" fmla="*/ 2 w 124"/>
                <a:gd name="T17" fmla="*/ 38 h 108"/>
                <a:gd name="T18" fmla="*/ 0 w 124"/>
                <a:gd name="T19" fmla="*/ 30 h 108"/>
                <a:gd name="T20" fmla="*/ 0 w 124"/>
                <a:gd name="T21" fmla="*/ 20 h 108"/>
                <a:gd name="T22" fmla="*/ 4 w 124"/>
                <a:gd name="T23" fmla="*/ 10 h 108"/>
                <a:gd name="T24" fmla="*/ 4 w 124"/>
                <a:gd name="T25" fmla="*/ 10 h 108"/>
                <a:gd name="T26" fmla="*/ 12 w 124"/>
                <a:gd name="T27" fmla="*/ 4 h 108"/>
                <a:gd name="T28" fmla="*/ 22 w 124"/>
                <a:gd name="T29" fmla="*/ 0 h 108"/>
                <a:gd name="T30" fmla="*/ 32 w 124"/>
                <a:gd name="T31" fmla="*/ 2 h 108"/>
                <a:gd name="T32" fmla="*/ 40 w 124"/>
                <a:gd name="T33" fmla="*/ 6 h 108"/>
                <a:gd name="T34" fmla="*/ 114 w 124"/>
                <a:gd name="T35" fmla="*/ 62 h 108"/>
                <a:gd name="T36" fmla="*/ 114 w 124"/>
                <a:gd name="T37" fmla="*/ 62 h 108"/>
                <a:gd name="T38" fmla="*/ 120 w 124"/>
                <a:gd name="T39" fmla="*/ 70 h 108"/>
                <a:gd name="T40" fmla="*/ 124 w 124"/>
                <a:gd name="T41" fmla="*/ 80 h 108"/>
                <a:gd name="T42" fmla="*/ 124 w 124"/>
                <a:gd name="T43" fmla="*/ 90 h 108"/>
                <a:gd name="T44" fmla="*/ 120 w 124"/>
                <a:gd name="T45" fmla="*/ 98 h 108"/>
                <a:gd name="T46" fmla="*/ 120 w 124"/>
                <a:gd name="T47"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08">
                  <a:moveTo>
                    <a:pt x="120" y="98"/>
                  </a:moveTo>
                  <a:lnTo>
                    <a:pt x="120" y="98"/>
                  </a:lnTo>
                  <a:lnTo>
                    <a:pt x="112" y="106"/>
                  </a:lnTo>
                  <a:lnTo>
                    <a:pt x="102" y="108"/>
                  </a:lnTo>
                  <a:lnTo>
                    <a:pt x="92" y="108"/>
                  </a:lnTo>
                  <a:lnTo>
                    <a:pt x="84" y="104"/>
                  </a:lnTo>
                  <a:lnTo>
                    <a:pt x="10" y="46"/>
                  </a:lnTo>
                  <a:lnTo>
                    <a:pt x="10" y="46"/>
                  </a:lnTo>
                  <a:lnTo>
                    <a:pt x="2" y="38"/>
                  </a:lnTo>
                  <a:lnTo>
                    <a:pt x="0" y="30"/>
                  </a:lnTo>
                  <a:lnTo>
                    <a:pt x="0" y="20"/>
                  </a:lnTo>
                  <a:lnTo>
                    <a:pt x="4" y="10"/>
                  </a:lnTo>
                  <a:lnTo>
                    <a:pt x="4" y="10"/>
                  </a:lnTo>
                  <a:lnTo>
                    <a:pt x="12" y="4"/>
                  </a:lnTo>
                  <a:lnTo>
                    <a:pt x="22" y="0"/>
                  </a:lnTo>
                  <a:lnTo>
                    <a:pt x="32" y="2"/>
                  </a:lnTo>
                  <a:lnTo>
                    <a:pt x="40" y="6"/>
                  </a:lnTo>
                  <a:lnTo>
                    <a:pt x="114" y="62"/>
                  </a:lnTo>
                  <a:lnTo>
                    <a:pt x="114" y="62"/>
                  </a:lnTo>
                  <a:lnTo>
                    <a:pt x="120" y="70"/>
                  </a:lnTo>
                  <a:lnTo>
                    <a:pt x="124" y="80"/>
                  </a:lnTo>
                  <a:lnTo>
                    <a:pt x="124" y="90"/>
                  </a:lnTo>
                  <a:lnTo>
                    <a:pt x="120" y="98"/>
                  </a:lnTo>
                  <a:lnTo>
                    <a:pt x="120" y="98"/>
                  </a:lnTo>
                  <a:close/>
                </a:path>
              </a:pathLst>
            </a:custGeom>
            <a:solidFill>
              <a:srgbClr val="F9D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56" name="Freeform 22">
              <a:extLst>
                <a:ext uri="{FF2B5EF4-FFF2-40B4-BE49-F238E27FC236}">
                  <a16:creationId xmlns:a16="http://schemas.microsoft.com/office/drawing/2014/main" id="{5288526B-6D6D-4660-B7DC-9E393E3ED52A}"/>
                </a:ext>
              </a:extLst>
            </p:cNvPr>
            <p:cNvSpPr>
              <a:spLocks/>
            </p:cNvSpPr>
            <p:nvPr/>
          </p:nvSpPr>
          <p:spPr bwMode="auto">
            <a:xfrm>
              <a:off x="6743700" y="8202003"/>
              <a:ext cx="177800" cy="190500"/>
            </a:xfrm>
            <a:custGeom>
              <a:avLst/>
              <a:gdLst>
                <a:gd name="T0" fmla="*/ 104 w 112"/>
                <a:gd name="T1" fmla="*/ 114 h 120"/>
                <a:gd name="T2" fmla="*/ 104 w 112"/>
                <a:gd name="T3" fmla="*/ 114 h 120"/>
                <a:gd name="T4" fmla="*/ 96 w 112"/>
                <a:gd name="T5" fmla="*/ 118 h 120"/>
                <a:gd name="T6" fmla="*/ 86 w 112"/>
                <a:gd name="T7" fmla="*/ 120 h 120"/>
                <a:gd name="T8" fmla="*/ 76 w 112"/>
                <a:gd name="T9" fmla="*/ 118 h 120"/>
                <a:gd name="T10" fmla="*/ 68 w 112"/>
                <a:gd name="T11" fmla="*/ 112 h 120"/>
                <a:gd name="T12" fmla="*/ 6 w 112"/>
                <a:gd name="T13" fmla="*/ 42 h 120"/>
                <a:gd name="T14" fmla="*/ 6 w 112"/>
                <a:gd name="T15" fmla="*/ 42 h 120"/>
                <a:gd name="T16" fmla="*/ 2 w 112"/>
                <a:gd name="T17" fmla="*/ 34 h 120"/>
                <a:gd name="T18" fmla="*/ 0 w 112"/>
                <a:gd name="T19" fmla="*/ 24 h 120"/>
                <a:gd name="T20" fmla="*/ 2 w 112"/>
                <a:gd name="T21" fmla="*/ 14 h 120"/>
                <a:gd name="T22" fmla="*/ 8 w 112"/>
                <a:gd name="T23" fmla="*/ 6 h 120"/>
                <a:gd name="T24" fmla="*/ 8 w 112"/>
                <a:gd name="T25" fmla="*/ 6 h 120"/>
                <a:gd name="T26" fmla="*/ 16 w 112"/>
                <a:gd name="T27" fmla="*/ 2 h 120"/>
                <a:gd name="T28" fmla="*/ 26 w 112"/>
                <a:gd name="T29" fmla="*/ 0 h 120"/>
                <a:gd name="T30" fmla="*/ 36 w 112"/>
                <a:gd name="T31" fmla="*/ 2 h 120"/>
                <a:gd name="T32" fmla="*/ 44 w 112"/>
                <a:gd name="T33" fmla="*/ 8 h 120"/>
                <a:gd name="T34" fmla="*/ 106 w 112"/>
                <a:gd name="T35" fmla="*/ 78 h 120"/>
                <a:gd name="T36" fmla="*/ 106 w 112"/>
                <a:gd name="T37" fmla="*/ 78 h 120"/>
                <a:gd name="T38" fmla="*/ 112 w 112"/>
                <a:gd name="T39" fmla="*/ 86 h 120"/>
                <a:gd name="T40" fmla="*/ 112 w 112"/>
                <a:gd name="T41" fmla="*/ 96 h 120"/>
                <a:gd name="T42" fmla="*/ 110 w 112"/>
                <a:gd name="T43" fmla="*/ 106 h 120"/>
                <a:gd name="T44" fmla="*/ 104 w 112"/>
                <a:gd name="T45" fmla="*/ 114 h 120"/>
                <a:gd name="T46" fmla="*/ 104 w 112"/>
                <a:gd name="T47" fmla="*/ 11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120">
                  <a:moveTo>
                    <a:pt x="104" y="114"/>
                  </a:moveTo>
                  <a:lnTo>
                    <a:pt x="104" y="114"/>
                  </a:lnTo>
                  <a:lnTo>
                    <a:pt x="96" y="118"/>
                  </a:lnTo>
                  <a:lnTo>
                    <a:pt x="86" y="120"/>
                  </a:lnTo>
                  <a:lnTo>
                    <a:pt x="76" y="118"/>
                  </a:lnTo>
                  <a:lnTo>
                    <a:pt x="68" y="112"/>
                  </a:lnTo>
                  <a:lnTo>
                    <a:pt x="6" y="42"/>
                  </a:lnTo>
                  <a:lnTo>
                    <a:pt x="6" y="42"/>
                  </a:lnTo>
                  <a:lnTo>
                    <a:pt x="2" y="34"/>
                  </a:lnTo>
                  <a:lnTo>
                    <a:pt x="0" y="24"/>
                  </a:lnTo>
                  <a:lnTo>
                    <a:pt x="2" y="14"/>
                  </a:lnTo>
                  <a:lnTo>
                    <a:pt x="8" y="6"/>
                  </a:lnTo>
                  <a:lnTo>
                    <a:pt x="8" y="6"/>
                  </a:lnTo>
                  <a:lnTo>
                    <a:pt x="16" y="2"/>
                  </a:lnTo>
                  <a:lnTo>
                    <a:pt x="26" y="0"/>
                  </a:lnTo>
                  <a:lnTo>
                    <a:pt x="36" y="2"/>
                  </a:lnTo>
                  <a:lnTo>
                    <a:pt x="44" y="8"/>
                  </a:lnTo>
                  <a:lnTo>
                    <a:pt x="106" y="78"/>
                  </a:lnTo>
                  <a:lnTo>
                    <a:pt x="106" y="78"/>
                  </a:lnTo>
                  <a:lnTo>
                    <a:pt x="112" y="86"/>
                  </a:lnTo>
                  <a:lnTo>
                    <a:pt x="112" y="96"/>
                  </a:lnTo>
                  <a:lnTo>
                    <a:pt x="110" y="106"/>
                  </a:lnTo>
                  <a:lnTo>
                    <a:pt x="104" y="114"/>
                  </a:lnTo>
                  <a:lnTo>
                    <a:pt x="104" y="114"/>
                  </a:lnTo>
                  <a:close/>
                </a:path>
              </a:pathLst>
            </a:custGeom>
            <a:solidFill>
              <a:srgbClr val="F9D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57" name="Freeform 23">
              <a:extLst>
                <a:ext uri="{FF2B5EF4-FFF2-40B4-BE49-F238E27FC236}">
                  <a16:creationId xmlns:a16="http://schemas.microsoft.com/office/drawing/2014/main" id="{6DE25A4D-66C4-4CF8-8E39-6F4738CD7C7B}"/>
                </a:ext>
              </a:extLst>
            </p:cNvPr>
            <p:cNvSpPr>
              <a:spLocks/>
            </p:cNvSpPr>
            <p:nvPr/>
          </p:nvSpPr>
          <p:spPr bwMode="auto">
            <a:xfrm>
              <a:off x="6689725" y="8252803"/>
              <a:ext cx="146050" cy="174625"/>
            </a:xfrm>
            <a:custGeom>
              <a:avLst/>
              <a:gdLst>
                <a:gd name="T0" fmla="*/ 84 w 92"/>
                <a:gd name="T1" fmla="*/ 106 h 110"/>
                <a:gd name="T2" fmla="*/ 84 w 92"/>
                <a:gd name="T3" fmla="*/ 106 h 110"/>
                <a:gd name="T4" fmla="*/ 76 w 92"/>
                <a:gd name="T5" fmla="*/ 110 h 110"/>
                <a:gd name="T6" fmla="*/ 66 w 92"/>
                <a:gd name="T7" fmla="*/ 110 h 110"/>
                <a:gd name="T8" fmla="*/ 58 w 92"/>
                <a:gd name="T9" fmla="*/ 106 h 110"/>
                <a:gd name="T10" fmla="*/ 52 w 92"/>
                <a:gd name="T11" fmla="*/ 100 h 110"/>
                <a:gd name="T12" fmla="*/ 4 w 92"/>
                <a:gd name="T13" fmla="*/ 34 h 110"/>
                <a:gd name="T14" fmla="*/ 4 w 92"/>
                <a:gd name="T15" fmla="*/ 34 h 110"/>
                <a:gd name="T16" fmla="*/ 0 w 92"/>
                <a:gd name="T17" fmla="*/ 26 h 110"/>
                <a:gd name="T18" fmla="*/ 0 w 92"/>
                <a:gd name="T19" fmla="*/ 18 h 110"/>
                <a:gd name="T20" fmla="*/ 2 w 92"/>
                <a:gd name="T21" fmla="*/ 10 h 110"/>
                <a:gd name="T22" fmla="*/ 8 w 92"/>
                <a:gd name="T23" fmla="*/ 4 h 110"/>
                <a:gd name="T24" fmla="*/ 8 w 92"/>
                <a:gd name="T25" fmla="*/ 4 h 110"/>
                <a:gd name="T26" fmla="*/ 16 w 92"/>
                <a:gd name="T27" fmla="*/ 0 h 110"/>
                <a:gd name="T28" fmla="*/ 24 w 92"/>
                <a:gd name="T29" fmla="*/ 0 h 110"/>
                <a:gd name="T30" fmla="*/ 32 w 92"/>
                <a:gd name="T31" fmla="*/ 2 h 110"/>
                <a:gd name="T32" fmla="*/ 40 w 92"/>
                <a:gd name="T33" fmla="*/ 8 h 110"/>
                <a:gd name="T34" fmla="*/ 88 w 92"/>
                <a:gd name="T35" fmla="*/ 74 h 110"/>
                <a:gd name="T36" fmla="*/ 88 w 92"/>
                <a:gd name="T37" fmla="*/ 74 h 110"/>
                <a:gd name="T38" fmla="*/ 92 w 92"/>
                <a:gd name="T39" fmla="*/ 82 h 110"/>
                <a:gd name="T40" fmla="*/ 92 w 92"/>
                <a:gd name="T41" fmla="*/ 90 h 110"/>
                <a:gd name="T42" fmla="*/ 90 w 92"/>
                <a:gd name="T43" fmla="*/ 98 h 110"/>
                <a:gd name="T44" fmla="*/ 84 w 92"/>
                <a:gd name="T45" fmla="*/ 106 h 110"/>
                <a:gd name="T46" fmla="*/ 84 w 92"/>
                <a:gd name="T47" fmla="*/ 10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110">
                  <a:moveTo>
                    <a:pt x="84" y="106"/>
                  </a:moveTo>
                  <a:lnTo>
                    <a:pt x="84" y="106"/>
                  </a:lnTo>
                  <a:lnTo>
                    <a:pt x="76" y="110"/>
                  </a:lnTo>
                  <a:lnTo>
                    <a:pt x="66" y="110"/>
                  </a:lnTo>
                  <a:lnTo>
                    <a:pt x="58" y="106"/>
                  </a:lnTo>
                  <a:lnTo>
                    <a:pt x="52" y="100"/>
                  </a:lnTo>
                  <a:lnTo>
                    <a:pt x="4" y="34"/>
                  </a:lnTo>
                  <a:lnTo>
                    <a:pt x="4" y="34"/>
                  </a:lnTo>
                  <a:lnTo>
                    <a:pt x="0" y="26"/>
                  </a:lnTo>
                  <a:lnTo>
                    <a:pt x="0" y="18"/>
                  </a:lnTo>
                  <a:lnTo>
                    <a:pt x="2" y="10"/>
                  </a:lnTo>
                  <a:lnTo>
                    <a:pt x="8" y="4"/>
                  </a:lnTo>
                  <a:lnTo>
                    <a:pt x="8" y="4"/>
                  </a:lnTo>
                  <a:lnTo>
                    <a:pt x="16" y="0"/>
                  </a:lnTo>
                  <a:lnTo>
                    <a:pt x="24" y="0"/>
                  </a:lnTo>
                  <a:lnTo>
                    <a:pt x="32" y="2"/>
                  </a:lnTo>
                  <a:lnTo>
                    <a:pt x="40" y="8"/>
                  </a:lnTo>
                  <a:lnTo>
                    <a:pt x="88" y="74"/>
                  </a:lnTo>
                  <a:lnTo>
                    <a:pt x="88" y="74"/>
                  </a:lnTo>
                  <a:lnTo>
                    <a:pt x="92" y="82"/>
                  </a:lnTo>
                  <a:lnTo>
                    <a:pt x="92" y="90"/>
                  </a:lnTo>
                  <a:lnTo>
                    <a:pt x="90" y="98"/>
                  </a:lnTo>
                  <a:lnTo>
                    <a:pt x="84" y="106"/>
                  </a:lnTo>
                  <a:lnTo>
                    <a:pt x="84" y="106"/>
                  </a:lnTo>
                  <a:close/>
                </a:path>
              </a:pathLst>
            </a:custGeom>
            <a:solidFill>
              <a:srgbClr val="F9D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58" name="Freeform 24">
              <a:extLst>
                <a:ext uri="{FF2B5EF4-FFF2-40B4-BE49-F238E27FC236}">
                  <a16:creationId xmlns:a16="http://schemas.microsoft.com/office/drawing/2014/main" id="{4B029185-7943-4A80-B66C-FA239A2D19C9}"/>
                </a:ext>
              </a:extLst>
            </p:cNvPr>
            <p:cNvSpPr>
              <a:spLocks/>
            </p:cNvSpPr>
            <p:nvPr/>
          </p:nvSpPr>
          <p:spPr bwMode="auto">
            <a:xfrm>
              <a:off x="6661150" y="8287728"/>
              <a:ext cx="101600" cy="158750"/>
            </a:xfrm>
            <a:custGeom>
              <a:avLst/>
              <a:gdLst>
                <a:gd name="T0" fmla="*/ 52 w 64"/>
                <a:gd name="T1" fmla="*/ 98 h 100"/>
                <a:gd name="T2" fmla="*/ 52 w 64"/>
                <a:gd name="T3" fmla="*/ 98 h 100"/>
                <a:gd name="T4" fmla="*/ 46 w 64"/>
                <a:gd name="T5" fmla="*/ 100 h 100"/>
                <a:gd name="T6" fmla="*/ 38 w 64"/>
                <a:gd name="T7" fmla="*/ 98 h 100"/>
                <a:gd name="T8" fmla="*/ 32 w 64"/>
                <a:gd name="T9" fmla="*/ 96 h 100"/>
                <a:gd name="T10" fmla="*/ 28 w 64"/>
                <a:gd name="T11" fmla="*/ 90 h 100"/>
                <a:gd name="T12" fmla="*/ 2 w 64"/>
                <a:gd name="T13" fmla="*/ 26 h 100"/>
                <a:gd name="T14" fmla="*/ 2 w 64"/>
                <a:gd name="T15" fmla="*/ 26 h 100"/>
                <a:gd name="T16" fmla="*/ 0 w 64"/>
                <a:gd name="T17" fmla="*/ 20 h 100"/>
                <a:gd name="T18" fmla="*/ 0 w 64"/>
                <a:gd name="T19" fmla="*/ 12 h 100"/>
                <a:gd name="T20" fmla="*/ 4 w 64"/>
                <a:gd name="T21" fmla="*/ 6 h 100"/>
                <a:gd name="T22" fmla="*/ 10 w 64"/>
                <a:gd name="T23" fmla="*/ 2 h 100"/>
                <a:gd name="T24" fmla="*/ 10 w 64"/>
                <a:gd name="T25" fmla="*/ 2 h 100"/>
                <a:gd name="T26" fmla="*/ 18 w 64"/>
                <a:gd name="T27" fmla="*/ 0 h 100"/>
                <a:gd name="T28" fmla="*/ 24 w 64"/>
                <a:gd name="T29" fmla="*/ 2 h 100"/>
                <a:gd name="T30" fmla="*/ 30 w 64"/>
                <a:gd name="T31" fmla="*/ 6 h 100"/>
                <a:gd name="T32" fmla="*/ 36 w 64"/>
                <a:gd name="T33" fmla="*/ 12 h 100"/>
                <a:gd name="T34" fmla="*/ 62 w 64"/>
                <a:gd name="T35" fmla="*/ 74 h 100"/>
                <a:gd name="T36" fmla="*/ 62 w 64"/>
                <a:gd name="T37" fmla="*/ 74 h 100"/>
                <a:gd name="T38" fmla="*/ 64 w 64"/>
                <a:gd name="T39" fmla="*/ 82 h 100"/>
                <a:gd name="T40" fmla="*/ 62 w 64"/>
                <a:gd name="T41" fmla="*/ 88 h 100"/>
                <a:gd name="T42" fmla="*/ 58 w 64"/>
                <a:gd name="T43" fmla="*/ 94 h 100"/>
                <a:gd name="T44" fmla="*/ 52 w 64"/>
                <a:gd name="T45" fmla="*/ 98 h 100"/>
                <a:gd name="T46" fmla="*/ 52 w 64"/>
                <a:gd name="T47" fmla="*/ 9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100">
                  <a:moveTo>
                    <a:pt x="52" y="98"/>
                  </a:moveTo>
                  <a:lnTo>
                    <a:pt x="52" y="98"/>
                  </a:lnTo>
                  <a:lnTo>
                    <a:pt x="46" y="100"/>
                  </a:lnTo>
                  <a:lnTo>
                    <a:pt x="38" y="98"/>
                  </a:lnTo>
                  <a:lnTo>
                    <a:pt x="32" y="96"/>
                  </a:lnTo>
                  <a:lnTo>
                    <a:pt x="28" y="90"/>
                  </a:lnTo>
                  <a:lnTo>
                    <a:pt x="2" y="26"/>
                  </a:lnTo>
                  <a:lnTo>
                    <a:pt x="2" y="26"/>
                  </a:lnTo>
                  <a:lnTo>
                    <a:pt x="0" y="20"/>
                  </a:lnTo>
                  <a:lnTo>
                    <a:pt x="0" y="12"/>
                  </a:lnTo>
                  <a:lnTo>
                    <a:pt x="4" y="6"/>
                  </a:lnTo>
                  <a:lnTo>
                    <a:pt x="10" y="2"/>
                  </a:lnTo>
                  <a:lnTo>
                    <a:pt x="10" y="2"/>
                  </a:lnTo>
                  <a:lnTo>
                    <a:pt x="18" y="0"/>
                  </a:lnTo>
                  <a:lnTo>
                    <a:pt x="24" y="2"/>
                  </a:lnTo>
                  <a:lnTo>
                    <a:pt x="30" y="6"/>
                  </a:lnTo>
                  <a:lnTo>
                    <a:pt x="36" y="12"/>
                  </a:lnTo>
                  <a:lnTo>
                    <a:pt x="62" y="74"/>
                  </a:lnTo>
                  <a:lnTo>
                    <a:pt x="62" y="74"/>
                  </a:lnTo>
                  <a:lnTo>
                    <a:pt x="64" y="82"/>
                  </a:lnTo>
                  <a:lnTo>
                    <a:pt x="62" y="88"/>
                  </a:lnTo>
                  <a:lnTo>
                    <a:pt x="58" y="94"/>
                  </a:lnTo>
                  <a:lnTo>
                    <a:pt x="52" y="98"/>
                  </a:lnTo>
                  <a:lnTo>
                    <a:pt x="52" y="98"/>
                  </a:lnTo>
                  <a:close/>
                </a:path>
              </a:pathLst>
            </a:custGeom>
            <a:solidFill>
              <a:srgbClr val="F9D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59" name="Freeform 25">
              <a:extLst>
                <a:ext uri="{FF2B5EF4-FFF2-40B4-BE49-F238E27FC236}">
                  <a16:creationId xmlns:a16="http://schemas.microsoft.com/office/drawing/2014/main" id="{4D1F9E9E-B804-44AB-BAB3-D14340BE1F8F}"/>
                </a:ext>
              </a:extLst>
            </p:cNvPr>
            <p:cNvSpPr>
              <a:spLocks/>
            </p:cNvSpPr>
            <p:nvPr/>
          </p:nvSpPr>
          <p:spPr bwMode="auto">
            <a:xfrm>
              <a:off x="6543675" y="8354403"/>
              <a:ext cx="66675" cy="85725"/>
            </a:xfrm>
            <a:custGeom>
              <a:avLst/>
              <a:gdLst>
                <a:gd name="T0" fmla="*/ 34 w 42"/>
                <a:gd name="T1" fmla="*/ 42 h 54"/>
                <a:gd name="T2" fmla="*/ 34 w 42"/>
                <a:gd name="T3" fmla="*/ 42 h 54"/>
                <a:gd name="T4" fmla="*/ 30 w 42"/>
                <a:gd name="T5" fmla="*/ 48 h 54"/>
                <a:gd name="T6" fmla="*/ 26 w 42"/>
                <a:gd name="T7" fmla="*/ 52 h 54"/>
                <a:gd name="T8" fmla="*/ 20 w 42"/>
                <a:gd name="T9" fmla="*/ 54 h 54"/>
                <a:gd name="T10" fmla="*/ 12 w 42"/>
                <a:gd name="T11" fmla="*/ 54 h 54"/>
                <a:gd name="T12" fmla="*/ 12 w 42"/>
                <a:gd name="T13" fmla="*/ 54 h 54"/>
                <a:gd name="T14" fmla="*/ 6 w 42"/>
                <a:gd name="T15" fmla="*/ 50 h 54"/>
                <a:gd name="T16" fmla="*/ 2 w 42"/>
                <a:gd name="T17" fmla="*/ 44 h 54"/>
                <a:gd name="T18" fmla="*/ 0 w 42"/>
                <a:gd name="T19" fmla="*/ 38 h 54"/>
                <a:gd name="T20" fmla="*/ 2 w 42"/>
                <a:gd name="T21" fmla="*/ 32 h 54"/>
                <a:gd name="T22" fmla="*/ 8 w 42"/>
                <a:gd name="T23" fmla="*/ 12 h 54"/>
                <a:gd name="T24" fmla="*/ 8 w 42"/>
                <a:gd name="T25" fmla="*/ 12 h 54"/>
                <a:gd name="T26" fmla="*/ 10 w 42"/>
                <a:gd name="T27" fmla="*/ 6 h 54"/>
                <a:gd name="T28" fmla="*/ 16 w 42"/>
                <a:gd name="T29" fmla="*/ 2 h 54"/>
                <a:gd name="T30" fmla="*/ 22 w 42"/>
                <a:gd name="T31" fmla="*/ 0 h 54"/>
                <a:gd name="T32" fmla="*/ 30 w 42"/>
                <a:gd name="T33" fmla="*/ 0 h 54"/>
                <a:gd name="T34" fmla="*/ 30 w 42"/>
                <a:gd name="T35" fmla="*/ 0 h 54"/>
                <a:gd name="T36" fmla="*/ 36 w 42"/>
                <a:gd name="T37" fmla="*/ 4 h 54"/>
                <a:gd name="T38" fmla="*/ 40 w 42"/>
                <a:gd name="T39" fmla="*/ 8 h 54"/>
                <a:gd name="T40" fmla="*/ 42 w 42"/>
                <a:gd name="T41" fmla="*/ 14 h 54"/>
                <a:gd name="T42" fmla="*/ 40 w 42"/>
                <a:gd name="T43" fmla="*/ 22 h 54"/>
                <a:gd name="T44" fmla="*/ 34 w 42"/>
                <a:gd name="T4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54">
                  <a:moveTo>
                    <a:pt x="34" y="42"/>
                  </a:moveTo>
                  <a:lnTo>
                    <a:pt x="34" y="42"/>
                  </a:lnTo>
                  <a:lnTo>
                    <a:pt x="30" y="48"/>
                  </a:lnTo>
                  <a:lnTo>
                    <a:pt x="26" y="52"/>
                  </a:lnTo>
                  <a:lnTo>
                    <a:pt x="20" y="54"/>
                  </a:lnTo>
                  <a:lnTo>
                    <a:pt x="12" y="54"/>
                  </a:lnTo>
                  <a:lnTo>
                    <a:pt x="12" y="54"/>
                  </a:lnTo>
                  <a:lnTo>
                    <a:pt x="6" y="50"/>
                  </a:lnTo>
                  <a:lnTo>
                    <a:pt x="2" y="44"/>
                  </a:lnTo>
                  <a:lnTo>
                    <a:pt x="0" y="38"/>
                  </a:lnTo>
                  <a:lnTo>
                    <a:pt x="2" y="32"/>
                  </a:lnTo>
                  <a:lnTo>
                    <a:pt x="8" y="12"/>
                  </a:lnTo>
                  <a:lnTo>
                    <a:pt x="8" y="12"/>
                  </a:lnTo>
                  <a:lnTo>
                    <a:pt x="10" y="6"/>
                  </a:lnTo>
                  <a:lnTo>
                    <a:pt x="16" y="2"/>
                  </a:lnTo>
                  <a:lnTo>
                    <a:pt x="22" y="0"/>
                  </a:lnTo>
                  <a:lnTo>
                    <a:pt x="30" y="0"/>
                  </a:lnTo>
                  <a:lnTo>
                    <a:pt x="30" y="0"/>
                  </a:lnTo>
                  <a:lnTo>
                    <a:pt x="36" y="4"/>
                  </a:lnTo>
                  <a:lnTo>
                    <a:pt x="40" y="8"/>
                  </a:lnTo>
                  <a:lnTo>
                    <a:pt x="42" y="14"/>
                  </a:lnTo>
                  <a:lnTo>
                    <a:pt x="40" y="22"/>
                  </a:lnTo>
                  <a:lnTo>
                    <a:pt x="34" y="42"/>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60" name="Freeform 26">
              <a:extLst>
                <a:ext uri="{FF2B5EF4-FFF2-40B4-BE49-F238E27FC236}">
                  <a16:creationId xmlns:a16="http://schemas.microsoft.com/office/drawing/2014/main" id="{64334FAF-34A0-4B52-8BB3-C29AADEBC569}"/>
                </a:ext>
              </a:extLst>
            </p:cNvPr>
            <p:cNvSpPr>
              <a:spLocks/>
            </p:cNvSpPr>
            <p:nvPr/>
          </p:nvSpPr>
          <p:spPr bwMode="auto">
            <a:xfrm>
              <a:off x="6610350" y="8354403"/>
              <a:ext cx="73025" cy="95250"/>
            </a:xfrm>
            <a:custGeom>
              <a:avLst/>
              <a:gdLst>
                <a:gd name="T0" fmla="*/ 38 w 46"/>
                <a:gd name="T1" fmla="*/ 46 h 60"/>
                <a:gd name="T2" fmla="*/ 38 w 46"/>
                <a:gd name="T3" fmla="*/ 46 h 60"/>
                <a:gd name="T4" fmla="*/ 34 w 46"/>
                <a:gd name="T5" fmla="*/ 54 h 60"/>
                <a:gd name="T6" fmla="*/ 28 w 46"/>
                <a:gd name="T7" fmla="*/ 58 h 60"/>
                <a:gd name="T8" fmla="*/ 20 w 46"/>
                <a:gd name="T9" fmla="*/ 60 h 60"/>
                <a:gd name="T10" fmla="*/ 12 w 46"/>
                <a:gd name="T11" fmla="*/ 60 h 60"/>
                <a:gd name="T12" fmla="*/ 12 w 46"/>
                <a:gd name="T13" fmla="*/ 60 h 60"/>
                <a:gd name="T14" fmla="*/ 6 w 46"/>
                <a:gd name="T15" fmla="*/ 56 h 60"/>
                <a:gd name="T16" fmla="*/ 2 w 46"/>
                <a:gd name="T17" fmla="*/ 50 h 60"/>
                <a:gd name="T18" fmla="*/ 0 w 46"/>
                <a:gd name="T19" fmla="*/ 44 h 60"/>
                <a:gd name="T20" fmla="*/ 0 w 46"/>
                <a:gd name="T21" fmla="*/ 36 h 60"/>
                <a:gd name="T22" fmla="*/ 8 w 46"/>
                <a:gd name="T23" fmla="*/ 12 h 60"/>
                <a:gd name="T24" fmla="*/ 8 w 46"/>
                <a:gd name="T25" fmla="*/ 12 h 60"/>
                <a:gd name="T26" fmla="*/ 10 w 46"/>
                <a:gd name="T27" fmla="*/ 6 h 60"/>
                <a:gd name="T28" fmla="*/ 16 w 46"/>
                <a:gd name="T29" fmla="*/ 2 h 60"/>
                <a:gd name="T30" fmla="*/ 24 w 46"/>
                <a:gd name="T31" fmla="*/ 0 h 60"/>
                <a:gd name="T32" fmla="*/ 32 w 46"/>
                <a:gd name="T33" fmla="*/ 0 h 60"/>
                <a:gd name="T34" fmla="*/ 32 w 46"/>
                <a:gd name="T35" fmla="*/ 0 h 60"/>
                <a:gd name="T36" fmla="*/ 38 w 46"/>
                <a:gd name="T37" fmla="*/ 4 h 60"/>
                <a:gd name="T38" fmla="*/ 42 w 46"/>
                <a:gd name="T39" fmla="*/ 10 h 60"/>
                <a:gd name="T40" fmla="*/ 46 w 46"/>
                <a:gd name="T41" fmla="*/ 16 h 60"/>
                <a:gd name="T42" fmla="*/ 44 w 46"/>
                <a:gd name="T43" fmla="*/ 24 h 60"/>
                <a:gd name="T44" fmla="*/ 38 w 46"/>
                <a:gd name="T45" fmla="*/ 4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60">
                  <a:moveTo>
                    <a:pt x="38" y="46"/>
                  </a:moveTo>
                  <a:lnTo>
                    <a:pt x="38" y="46"/>
                  </a:lnTo>
                  <a:lnTo>
                    <a:pt x="34" y="54"/>
                  </a:lnTo>
                  <a:lnTo>
                    <a:pt x="28" y="58"/>
                  </a:lnTo>
                  <a:lnTo>
                    <a:pt x="20" y="60"/>
                  </a:lnTo>
                  <a:lnTo>
                    <a:pt x="12" y="60"/>
                  </a:lnTo>
                  <a:lnTo>
                    <a:pt x="12" y="60"/>
                  </a:lnTo>
                  <a:lnTo>
                    <a:pt x="6" y="56"/>
                  </a:lnTo>
                  <a:lnTo>
                    <a:pt x="2" y="50"/>
                  </a:lnTo>
                  <a:lnTo>
                    <a:pt x="0" y="44"/>
                  </a:lnTo>
                  <a:lnTo>
                    <a:pt x="0" y="36"/>
                  </a:lnTo>
                  <a:lnTo>
                    <a:pt x="8" y="12"/>
                  </a:lnTo>
                  <a:lnTo>
                    <a:pt x="8" y="12"/>
                  </a:lnTo>
                  <a:lnTo>
                    <a:pt x="10" y="6"/>
                  </a:lnTo>
                  <a:lnTo>
                    <a:pt x="16" y="2"/>
                  </a:lnTo>
                  <a:lnTo>
                    <a:pt x="24" y="0"/>
                  </a:lnTo>
                  <a:lnTo>
                    <a:pt x="32" y="0"/>
                  </a:lnTo>
                  <a:lnTo>
                    <a:pt x="32" y="0"/>
                  </a:lnTo>
                  <a:lnTo>
                    <a:pt x="38" y="4"/>
                  </a:lnTo>
                  <a:lnTo>
                    <a:pt x="42" y="10"/>
                  </a:lnTo>
                  <a:lnTo>
                    <a:pt x="46" y="16"/>
                  </a:lnTo>
                  <a:lnTo>
                    <a:pt x="44" y="24"/>
                  </a:lnTo>
                  <a:lnTo>
                    <a:pt x="38" y="46"/>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61" name="Freeform 27">
              <a:extLst>
                <a:ext uri="{FF2B5EF4-FFF2-40B4-BE49-F238E27FC236}">
                  <a16:creationId xmlns:a16="http://schemas.microsoft.com/office/drawing/2014/main" id="{D3357688-96FD-4203-8523-5A6A8D82044C}"/>
                </a:ext>
              </a:extLst>
            </p:cNvPr>
            <p:cNvSpPr>
              <a:spLocks/>
            </p:cNvSpPr>
            <p:nvPr/>
          </p:nvSpPr>
          <p:spPr bwMode="auto">
            <a:xfrm>
              <a:off x="6667500" y="8344878"/>
              <a:ext cx="73025" cy="95250"/>
            </a:xfrm>
            <a:custGeom>
              <a:avLst/>
              <a:gdLst>
                <a:gd name="T0" fmla="*/ 38 w 46"/>
                <a:gd name="T1" fmla="*/ 48 h 60"/>
                <a:gd name="T2" fmla="*/ 38 w 46"/>
                <a:gd name="T3" fmla="*/ 48 h 60"/>
                <a:gd name="T4" fmla="*/ 34 w 46"/>
                <a:gd name="T5" fmla="*/ 54 h 60"/>
                <a:gd name="T6" fmla="*/ 28 w 46"/>
                <a:gd name="T7" fmla="*/ 58 h 60"/>
                <a:gd name="T8" fmla="*/ 22 w 46"/>
                <a:gd name="T9" fmla="*/ 60 h 60"/>
                <a:gd name="T10" fmla="*/ 14 w 46"/>
                <a:gd name="T11" fmla="*/ 60 h 60"/>
                <a:gd name="T12" fmla="*/ 14 w 46"/>
                <a:gd name="T13" fmla="*/ 60 h 60"/>
                <a:gd name="T14" fmla="*/ 8 w 46"/>
                <a:gd name="T15" fmla="*/ 56 h 60"/>
                <a:gd name="T16" fmla="*/ 2 w 46"/>
                <a:gd name="T17" fmla="*/ 50 h 60"/>
                <a:gd name="T18" fmla="*/ 0 w 46"/>
                <a:gd name="T19" fmla="*/ 44 h 60"/>
                <a:gd name="T20" fmla="*/ 2 w 46"/>
                <a:gd name="T21" fmla="*/ 36 h 60"/>
                <a:gd name="T22" fmla="*/ 8 w 46"/>
                <a:gd name="T23" fmla="*/ 14 h 60"/>
                <a:gd name="T24" fmla="*/ 8 w 46"/>
                <a:gd name="T25" fmla="*/ 14 h 60"/>
                <a:gd name="T26" fmla="*/ 12 w 46"/>
                <a:gd name="T27" fmla="*/ 6 h 60"/>
                <a:gd name="T28" fmla="*/ 18 w 46"/>
                <a:gd name="T29" fmla="*/ 2 h 60"/>
                <a:gd name="T30" fmla="*/ 24 w 46"/>
                <a:gd name="T31" fmla="*/ 0 h 60"/>
                <a:gd name="T32" fmla="*/ 32 w 46"/>
                <a:gd name="T33" fmla="*/ 0 h 60"/>
                <a:gd name="T34" fmla="*/ 32 w 46"/>
                <a:gd name="T35" fmla="*/ 0 h 60"/>
                <a:gd name="T36" fmla="*/ 40 w 46"/>
                <a:gd name="T37" fmla="*/ 4 h 60"/>
                <a:gd name="T38" fmla="*/ 44 w 46"/>
                <a:gd name="T39" fmla="*/ 10 h 60"/>
                <a:gd name="T40" fmla="*/ 46 w 46"/>
                <a:gd name="T41" fmla="*/ 18 h 60"/>
                <a:gd name="T42" fmla="*/ 46 w 46"/>
                <a:gd name="T43" fmla="*/ 24 h 60"/>
                <a:gd name="T44" fmla="*/ 38 w 46"/>
                <a:gd name="T45"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60">
                  <a:moveTo>
                    <a:pt x="38" y="48"/>
                  </a:moveTo>
                  <a:lnTo>
                    <a:pt x="38" y="48"/>
                  </a:lnTo>
                  <a:lnTo>
                    <a:pt x="34" y="54"/>
                  </a:lnTo>
                  <a:lnTo>
                    <a:pt x="28" y="58"/>
                  </a:lnTo>
                  <a:lnTo>
                    <a:pt x="22" y="60"/>
                  </a:lnTo>
                  <a:lnTo>
                    <a:pt x="14" y="60"/>
                  </a:lnTo>
                  <a:lnTo>
                    <a:pt x="14" y="60"/>
                  </a:lnTo>
                  <a:lnTo>
                    <a:pt x="8" y="56"/>
                  </a:lnTo>
                  <a:lnTo>
                    <a:pt x="2" y="50"/>
                  </a:lnTo>
                  <a:lnTo>
                    <a:pt x="0" y="44"/>
                  </a:lnTo>
                  <a:lnTo>
                    <a:pt x="2" y="36"/>
                  </a:lnTo>
                  <a:lnTo>
                    <a:pt x="8" y="14"/>
                  </a:lnTo>
                  <a:lnTo>
                    <a:pt x="8" y="14"/>
                  </a:lnTo>
                  <a:lnTo>
                    <a:pt x="12" y="6"/>
                  </a:lnTo>
                  <a:lnTo>
                    <a:pt x="18" y="2"/>
                  </a:lnTo>
                  <a:lnTo>
                    <a:pt x="24" y="0"/>
                  </a:lnTo>
                  <a:lnTo>
                    <a:pt x="32" y="0"/>
                  </a:lnTo>
                  <a:lnTo>
                    <a:pt x="32" y="0"/>
                  </a:lnTo>
                  <a:lnTo>
                    <a:pt x="40" y="4"/>
                  </a:lnTo>
                  <a:lnTo>
                    <a:pt x="44" y="10"/>
                  </a:lnTo>
                  <a:lnTo>
                    <a:pt x="46" y="18"/>
                  </a:lnTo>
                  <a:lnTo>
                    <a:pt x="46" y="24"/>
                  </a:lnTo>
                  <a:lnTo>
                    <a:pt x="38" y="48"/>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62" name="Freeform 28">
              <a:extLst>
                <a:ext uri="{FF2B5EF4-FFF2-40B4-BE49-F238E27FC236}">
                  <a16:creationId xmlns:a16="http://schemas.microsoft.com/office/drawing/2014/main" id="{87F9B00E-AC6A-4765-9BB5-99F2E0C62EB0}"/>
                </a:ext>
              </a:extLst>
            </p:cNvPr>
            <p:cNvSpPr>
              <a:spLocks/>
            </p:cNvSpPr>
            <p:nvPr/>
          </p:nvSpPr>
          <p:spPr bwMode="auto">
            <a:xfrm>
              <a:off x="6635750" y="8097228"/>
              <a:ext cx="152400" cy="107950"/>
            </a:xfrm>
            <a:custGeom>
              <a:avLst/>
              <a:gdLst>
                <a:gd name="T0" fmla="*/ 40 w 96"/>
                <a:gd name="T1" fmla="*/ 60 h 68"/>
                <a:gd name="T2" fmla="*/ 40 w 96"/>
                <a:gd name="T3" fmla="*/ 60 h 68"/>
                <a:gd name="T4" fmla="*/ 32 w 96"/>
                <a:gd name="T5" fmla="*/ 66 h 68"/>
                <a:gd name="T6" fmla="*/ 24 w 96"/>
                <a:gd name="T7" fmla="*/ 68 h 68"/>
                <a:gd name="T8" fmla="*/ 16 w 96"/>
                <a:gd name="T9" fmla="*/ 66 h 68"/>
                <a:gd name="T10" fmla="*/ 8 w 96"/>
                <a:gd name="T11" fmla="*/ 62 h 68"/>
                <a:gd name="T12" fmla="*/ 8 w 96"/>
                <a:gd name="T13" fmla="*/ 62 h 68"/>
                <a:gd name="T14" fmla="*/ 2 w 96"/>
                <a:gd name="T15" fmla="*/ 54 h 68"/>
                <a:gd name="T16" fmla="*/ 0 w 96"/>
                <a:gd name="T17" fmla="*/ 44 h 68"/>
                <a:gd name="T18" fmla="*/ 2 w 96"/>
                <a:gd name="T19" fmla="*/ 36 h 68"/>
                <a:gd name="T20" fmla="*/ 6 w 96"/>
                <a:gd name="T21" fmla="*/ 28 h 68"/>
                <a:gd name="T22" fmla="*/ 26 w 96"/>
                <a:gd name="T23" fmla="*/ 8 h 68"/>
                <a:gd name="T24" fmla="*/ 26 w 96"/>
                <a:gd name="T25" fmla="*/ 8 h 68"/>
                <a:gd name="T26" fmla="*/ 34 w 96"/>
                <a:gd name="T27" fmla="*/ 2 h 68"/>
                <a:gd name="T28" fmla="*/ 44 w 96"/>
                <a:gd name="T29" fmla="*/ 0 h 68"/>
                <a:gd name="T30" fmla="*/ 52 w 96"/>
                <a:gd name="T31" fmla="*/ 2 h 68"/>
                <a:gd name="T32" fmla="*/ 60 w 96"/>
                <a:gd name="T33" fmla="*/ 6 h 68"/>
                <a:gd name="T34" fmla="*/ 60 w 96"/>
                <a:gd name="T35" fmla="*/ 6 h 68"/>
                <a:gd name="T36" fmla="*/ 62 w 96"/>
                <a:gd name="T37" fmla="*/ 8 h 68"/>
                <a:gd name="T38" fmla="*/ 66 w 96"/>
                <a:gd name="T39" fmla="*/ 8 h 68"/>
                <a:gd name="T40" fmla="*/ 74 w 96"/>
                <a:gd name="T41" fmla="*/ 6 h 68"/>
                <a:gd name="T42" fmla="*/ 92 w 96"/>
                <a:gd name="T43" fmla="*/ 2 h 68"/>
                <a:gd name="T44" fmla="*/ 94 w 96"/>
                <a:gd name="T45" fmla="*/ 2 h 68"/>
                <a:gd name="T46" fmla="*/ 96 w 96"/>
                <a:gd name="T47" fmla="*/ 4 h 68"/>
                <a:gd name="T48" fmla="*/ 92 w 96"/>
                <a:gd name="T49" fmla="*/ 10 h 68"/>
                <a:gd name="T50" fmla="*/ 82 w 96"/>
                <a:gd name="T51" fmla="*/ 20 h 68"/>
                <a:gd name="T52" fmla="*/ 60 w 96"/>
                <a:gd name="T53" fmla="*/ 40 h 68"/>
                <a:gd name="T54" fmla="*/ 40 w 96"/>
                <a:gd name="T55" fmla="*/ 6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6" h="68">
                  <a:moveTo>
                    <a:pt x="40" y="60"/>
                  </a:moveTo>
                  <a:lnTo>
                    <a:pt x="40" y="60"/>
                  </a:lnTo>
                  <a:lnTo>
                    <a:pt x="32" y="66"/>
                  </a:lnTo>
                  <a:lnTo>
                    <a:pt x="24" y="68"/>
                  </a:lnTo>
                  <a:lnTo>
                    <a:pt x="16" y="66"/>
                  </a:lnTo>
                  <a:lnTo>
                    <a:pt x="8" y="62"/>
                  </a:lnTo>
                  <a:lnTo>
                    <a:pt x="8" y="62"/>
                  </a:lnTo>
                  <a:lnTo>
                    <a:pt x="2" y="54"/>
                  </a:lnTo>
                  <a:lnTo>
                    <a:pt x="0" y="44"/>
                  </a:lnTo>
                  <a:lnTo>
                    <a:pt x="2" y="36"/>
                  </a:lnTo>
                  <a:lnTo>
                    <a:pt x="6" y="28"/>
                  </a:lnTo>
                  <a:lnTo>
                    <a:pt x="26" y="8"/>
                  </a:lnTo>
                  <a:lnTo>
                    <a:pt x="26" y="8"/>
                  </a:lnTo>
                  <a:lnTo>
                    <a:pt x="34" y="2"/>
                  </a:lnTo>
                  <a:lnTo>
                    <a:pt x="44" y="0"/>
                  </a:lnTo>
                  <a:lnTo>
                    <a:pt x="52" y="2"/>
                  </a:lnTo>
                  <a:lnTo>
                    <a:pt x="60" y="6"/>
                  </a:lnTo>
                  <a:lnTo>
                    <a:pt x="60" y="6"/>
                  </a:lnTo>
                  <a:lnTo>
                    <a:pt x="62" y="8"/>
                  </a:lnTo>
                  <a:lnTo>
                    <a:pt x="66" y="8"/>
                  </a:lnTo>
                  <a:lnTo>
                    <a:pt x="74" y="6"/>
                  </a:lnTo>
                  <a:lnTo>
                    <a:pt x="92" y="2"/>
                  </a:lnTo>
                  <a:lnTo>
                    <a:pt x="94" y="2"/>
                  </a:lnTo>
                  <a:lnTo>
                    <a:pt x="96" y="4"/>
                  </a:lnTo>
                  <a:lnTo>
                    <a:pt x="92" y="10"/>
                  </a:lnTo>
                  <a:lnTo>
                    <a:pt x="82" y="20"/>
                  </a:lnTo>
                  <a:lnTo>
                    <a:pt x="60" y="40"/>
                  </a:lnTo>
                  <a:lnTo>
                    <a:pt x="40" y="60"/>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63" name="Freeform 29">
              <a:extLst>
                <a:ext uri="{FF2B5EF4-FFF2-40B4-BE49-F238E27FC236}">
                  <a16:creationId xmlns:a16="http://schemas.microsoft.com/office/drawing/2014/main" id="{037D469D-91F2-46A1-A515-3145E7910B1F}"/>
                </a:ext>
              </a:extLst>
            </p:cNvPr>
            <p:cNvSpPr>
              <a:spLocks/>
            </p:cNvSpPr>
            <p:nvPr/>
          </p:nvSpPr>
          <p:spPr bwMode="auto">
            <a:xfrm>
              <a:off x="6229350" y="8913203"/>
              <a:ext cx="352425" cy="317500"/>
            </a:xfrm>
            <a:custGeom>
              <a:avLst/>
              <a:gdLst>
                <a:gd name="T0" fmla="*/ 168 w 222"/>
                <a:gd name="T1" fmla="*/ 0 h 200"/>
                <a:gd name="T2" fmla="*/ 26 w 222"/>
                <a:gd name="T3" fmla="*/ 24 h 200"/>
                <a:gd name="T4" fmla="*/ 26 w 222"/>
                <a:gd name="T5" fmla="*/ 24 h 200"/>
                <a:gd name="T6" fmla="*/ 14 w 222"/>
                <a:gd name="T7" fmla="*/ 40 h 200"/>
                <a:gd name="T8" fmla="*/ 6 w 222"/>
                <a:gd name="T9" fmla="*/ 54 h 200"/>
                <a:gd name="T10" fmla="*/ 2 w 222"/>
                <a:gd name="T11" fmla="*/ 60 h 200"/>
                <a:gd name="T12" fmla="*/ 0 w 222"/>
                <a:gd name="T13" fmla="*/ 70 h 200"/>
                <a:gd name="T14" fmla="*/ 2 w 222"/>
                <a:gd name="T15" fmla="*/ 78 h 200"/>
                <a:gd name="T16" fmla="*/ 2 w 222"/>
                <a:gd name="T17" fmla="*/ 90 h 200"/>
                <a:gd name="T18" fmla="*/ 8 w 222"/>
                <a:gd name="T19" fmla="*/ 114 h 200"/>
                <a:gd name="T20" fmla="*/ 8 w 222"/>
                <a:gd name="T21" fmla="*/ 114 h 200"/>
                <a:gd name="T22" fmla="*/ 14 w 222"/>
                <a:gd name="T23" fmla="*/ 134 h 200"/>
                <a:gd name="T24" fmla="*/ 24 w 222"/>
                <a:gd name="T25" fmla="*/ 154 h 200"/>
                <a:gd name="T26" fmla="*/ 38 w 222"/>
                <a:gd name="T27" fmla="*/ 170 h 200"/>
                <a:gd name="T28" fmla="*/ 54 w 222"/>
                <a:gd name="T29" fmla="*/ 182 h 200"/>
                <a:gd name="T30" fmla="*/ 72 w 222"/>
                <a:gd name="T31" fmla="*/ 192 h 200"/>
                <a:gd name="T32" fmla="*/ 94 w 222"/>
                <a:gd name="T33" fmla="*/ 198 h 200"/>
                <a:gd name="T34" fmla="*/ 114 w 222"/>
                <a:gd name="T35" fmla="*/ 200 h 200"/>
                <a:gd name="T36" fmla="*/ 136 w 222"/>
                <a:gd name="T37" fmla="*/ 198 h 200"/>
                <a:gd name="T38" fmla="*/ 136 w 222"/>
                <a:gd name="T39" fmla="*/ 198 h 200"/>
                <a:gd name="T40" fmla="*/ 156 w 222"/>
                <a:gd name="T41" fmla="*/ 190 h 200"/>
                <a:gd name="T42" fmla="*/ 176 w 222"/>
                <a:gd name="T43" fmla="*/ 180 h 200"/>
                <a:gd name="T44" fmla="*/ 192 w 222"/>
                <a:gd name="T45" fmla="*/ 166 h 200"/>
                <a:gd name="T46" fmla="*/ 204 w 222"/>
                <a:gd name="T47" fmla="*/ 150 h 200"/>
                <a:gd name="T48" fmla="*/ 214 w 222"/>
                <a:gd name="T49" fmla="*/ 132 h 200"/>
                <a:gd name="T50" fmla="*/ 220 w 222"/>
                <a:gd name="T51" fmla="*/ 112 h 200"/>
                <a:gd name="T52" fmla="*/ 222 w 222"/>
                <a:gd name="T53" fmla="*/ 92 h 200"/>
                <a:gd name="T54" fmla="*/ 220 w 222"/>
                <a:gd name="T55" fmla="*/ 70 h 200"/>
                <a:gd name="T56" fmla="*/ 220 w 222"/>
                <a:gd name="T57" fmla="*/ 70 h 200"/>
                <a:gd name="T58" fmla="*/ 216 w 222"/>
                <a:gd name="T59" fmla="*/ 60 h 200"/>
                <a:gd name="T60" fmla="*/ 208 w 222"/>
                <a:gd name="T61" fmla="*/ 38 h 200"/>
                <a:gd name="T62" fmla="*/ 200 w 222"/>
                <a:gd name="T63" fmla="*/ 26 h 200"/>
                <a:gd name="T64" fmla="*/ 192 w 222"/>
                <a:gd name="T65" fmla="*/ 14 h 200"/>
                <a:gd name="T66" fmla="*/ 180 w 222"/>
                <a:gd name="T67" fmla="*/ 6 h 200"/>
                <a:gd name="T68" fmla="*/ 176 w 222"/>
                <a:gd name="T69" fmla="*/ 2 h 200"/>
                <a:gd name="T70" fmla="*/ 168 w 222"/>
                <a:gd name="T7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2" h="200">
                  <a:moveTo>
                    <a:pt x="168" y="0"/>
                  </a:moveTo>
                  <a:lnTo>
                    <a:pt x="26" y="24"/>
                  </a:lnTo>
                  <a:lnTo>
                    <a:pt x="26" y="24"/>
                  </a:lnTo>
                  <a:lnTo>
                    <a:pt x="14" y="40"/>
                  </a:lnTo>
                  <a:lnTo>
                    <a:pt x="6" y="54"/>
                  </a:lnTo>
                  <a:lnTo>
                    <a:pt x="2" y="60"/>
                  </a:lnTo>
                  <a:lnTo>
                    <a:pt x="0" y="70"/>
                  </a:lnTo>
                  <a:lnTo>
                    <a:pt x="2" y="78"/>
                  </a:lnTo>
                  <a:lnTo>
                    <a:pt x="2" y="90"/>
                  </a:lnTo>
                  <a:lnTo>
                    <a:pt x="8" y="114"/>
                  </a:lnTo>
                  <a:lnTo>
                    <a:pt x="8" y="114"/>
                  </a:lnTo>
                  <a:lnTo>
                    <a:pt x="14" y="134"/>
                  </a:lnTo>
                  <a:lnTo>
                    <a:pt x="24" y="154"/>
                  </a:lnTo>
                  <a:lnTo>
                    <a:pt x="38" y="170"/>
                  </a:lnTo>
                  <a:lnTo>
                    <a:pt x="54" y="182"/>
                  </a:lnTo>
                  <a:lnTo>
                    <a:pt x="72" y="192"/>
                  </a:lnTo>
                  <a:lnTo>
                    <a:pt x="94" y="198"/>
                  </a:lnTo>
                  <a:lnTo>
                    <a:pt x="114" y="200"/>
                  </a:lnTo>
                  <a:lnTo>
                    <a:pt x="136" y="198"/>
                  </a:lnTo>
                  <a:lnTo>
                    <a:pt x="136" y="198"/>
                  </a:lnTo>
                  <a:lnTo>
                    <a:pt x="156" y="190"/>
                  </a:lnTo>
                  <a:lnTo>
                    <a:pt x="176" y="180"/>
                  </a:lnTo>
                  <a:lnTo>
                    <a:pt x="192" y="166"/>
                  </a:lnTo>
                  <a:lnTo>
                    <a:pt x="204" y="150"/>
                  </a:lnTo>
                  <a:lnTo>
                    <a:pt x="214" y="132"/>
                  </a:lnTo>
                  <a:lnTo>
                    <a:pt x="220" y="112"/>
                  </a:lnTo>
                  <a:lnTo>
                    <a:pt x="222" y="92"/>
                  </a:lnTo>
                  <a:lnTo>
                    <a:pt x="220" y="70"/>
                  </a:lnTo>
                  <a:lnTo>
                    <a:pt x="220" y="70"/>
                  </a:lnTo>
                  <a:lnTo>
                    <a:pt x="216" y="60"/>
                  </a:lnTo>
                  <a:lnTo>
                    <a:pt x="208" y="38"/>
                  </a:lnTo>
                  <a:lnTo>
                    <a:pt x="200" y="26"/>
                  </a:lnTo>
                  <a:lnTo>
                    <a:pt x="192" y="14"/>
                  </a:lnTo>
                  <a:lnTo>
                    <a:pt x="180" y="6"/>
                  </a:lnTo>
                  <a:lnTo>
                    <a:pt x="176" y="2"/>
                  </a:lnTo>
                  <a:lnTo>
                    <a:pt x="168" y="0"/>
                  </a:lnTo>
                  <a:close/>
                </a:path>
              </a:pathLst>
            </a:custGeom>
            <a:solidFill>
              <a:srgbClr val="EA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64" name="Freeform 30">
              <a:extLst>
                <a:ext uri="{FF2B5EF4-FFF2-40B4-BE49-F238E27FC236}">
                  <a16:creationId xmlns:a16="http://schemas.microsoft.com/office/drawing/2014/main" id="{FD777834-EE30-49AE-A766-C16A1BBAD615}"/>
                </a:ext>
              </a:extLst>
            </p:cNvPr>
            <p:cNvSpPr>
              <a:spLocks/>
            </p:cNvSpPr>
            <p:nvPr/>
          </p:nvSpPr>
          <p:spPr bwMode="auto">
            <a:xfrm>
              <a:off x="6229350" y="8913203"/>
              <a:ext cx="352425" cy="317500"/>
            </a:xfrm>
            <a:custGeom>
              <a:avLst/>
              <a:gdLst>
                <a:gd name="T0" fmla="*/ 168 w 222"/>
                <a:gd name="T1" fmla="*/ 0 h 200"/>
                <a:gd name="T2" fmla="*/ 26 w 222"/>
                <a:gd name="T3" fmla="*/ 24 h 200"/>
                <a:gd name="T4" fmla="*/ 26 w 222"/>
                <a:gd name="T5" fmla="*/ 24 h 200"/>
                <a:gd name="T6" fmla="*/ 14 w 222"/>
                <a:gd name="T7" fmla="*/ 40 h 200"/>
                <a:gd name="T8" fmla="*/ 6 w 222"/>
                <a:gd name="T9" fmla="*/ 54 h 200"/>
                <a:gd name="T10" fmla="*/ 2 w 222"/>
                <a:gd name="T11" fmla="*/ 60 h 200"/>
                <a:gd name="T12" fmla="*/ 0 w 222"/>
                <a:gd name="T13" fmla="*/ 70 h 200"/>
                <a:gd name="T14" fmla="*/ 2 w 222"/>
                <a:gd name="T15" fmla="*/ 78 h 200"/>
                <a:gd name="T16" fmla="*/ 2 w 222"/>
                <a:gd name="T17" fmla="*/ 90 h 200"/>
                <a:gd name="T18" fmla="*/ 8 w 222"/>
                <a:gd name="T19" fmla="*/ 114 h 200"/>
                <a:gd name="T20" fmla="*/ 8 w 222"/>
                <a:gd name="T21" fmla="*/ 114 h 200"/>
                <a:gd name="T22" fmla="*/ 14 w 222"/>
                <a:gd name="T23" fmla="*/ 134 h 200"/>
                <a:gd name="T24" fmla="*/ 24 w 222"/>
                <a:gd name="T25" fmla="*/ 154 h 200"/>
                <a:gd name="T26" fmla="*/ 38 w 222"/>
                <a:gd name="T27" fmla="*/ 170 h 200"/>
                <a:gd name="T28" fmla="*/ 54 w 222"/>
                <a:gd name="T29" fmla="*/ 182 h 200"/>
                <a:gd name="T30" fmla="*/ 72 w 222"/>
                <a:gd name="T31" fmla="*/ 192 h 200"/>
                <a:gd name="T32" fmla="*/ 94 w 222"/>
                <a:gd name="T33" fmla="*/ 198 h 200"/>
                <a:gd name="T34" fmla="*/ 114 w 222"/>
                <a:gd name="T35" fmla="*/ 200 h 200"/>
                <a:gd name="T36" fmla="*/ 136 w 222"/>
                <a:gd name="T37" fmla="*/ 198 h 200"/>
                <a:gd name="T38" fmla="*/ 136 w 222"/>
                <a:gd name="T39" fmla="*/ 198 h 200"/>
                <a:gd name="T40" fmla="*/ 156 w 222"/>
                <a:gd name="T41" fmla="*/ 190 h 200"/>
                <a:gd name="T42" fmla="*/ 176 w 222"/>
                <a:gd name="T43" fmla="*/ 180 h 200"/>
                <a:gd name="T44" fmla="*/ 192 w 222"/>
                <a:gd name="T45" fmla="*/ 166 h 200"/>
                <a:gd name="T46" fmla="*/ 204 w 222"/>
                <a:gd name="T47" fmla="*/ 150 h 200"/>
                <a:gd name="T48" fmla="*/ 214 w 222"/>
                <a:gd name="T49" fmla="*/ 132 h 200"/>
                <a:gd name="T50" fmla="*/ 220 w 222"/>
                <a:gd name="T51" fmla="*/ 112 h 200"/>
                <a:gd name="T52" fmla="*/ 222 w 222"/>
                <a:gd name="T53" fmla="*/ 92 h 200"/>
                <a:gd name="T54" fmla="*/ 220 w 222"/>
                <a:gd name="T55" fmla="*/ 70 h 200"/>
                <a:gd name="T56" fmla="*/ 220 w 222"/>
                <a:gd name="T57" fmla="*/ 70 h 200"/>
                <a:gd name="T58" fmla="*/ 216 w 222"/>
                <a:gd name="T59" fmla="*/ 60 h 200"/>
                <a:gd name="T60" fmla="*/ 208 w 222"/>
                <a:gd name="T61" fmla="*/ 38 h 200"/>
                <a:gd name="T62" fmla="*/ 200 w 222"/>
                <a:gd name="T63" fmla="*/ 26 h 200"/>
                <a:gd name="T64" fmla="*/ 192 w 222"/>
                <a:gd name="T65" fmla="*/ 14 h 200"/>
                <a:gd name="T66" fmla="*/ 180 w 222"/>
                <a:gd name="T67" fmla="*/ 6 h 200"/>
                <a:gd name="T68" fmla="*/ 176 w 222"/>
                <a:gd name="T69" fmla="*/ 2 h 200"/>
                <a:gd name="T70" fmla="*/ 168 w 222"/>
                <a:gd name="T7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2" h="200">
                  <a:moveTo>
                    <a:pt x="168" y="0"/>
                  </a:moveTo>
                  <a:lnTo>
                    <a:pt x="26" y="24"/>
                  </a:lnTo>
                  <a:lnTo>
                    <a:pt x="26" y="24"/>
                  </a:lnTo>
                  <a:lnTo>
                    <a:pt x="14" y="40"/>
                  </a:lnTo>
                  <a:lnTo>
                    <a:pt x="6" y="54"/>
                  </a:lnTo>
                  <a:lnTo>
                    <a:pt x="2" y="60"/>
                  </a:lnTo>
                  <a:lnTo>
                    <a:pt x="0" y="70"/>
                  </a:lnTo>
                  <a:lnTo>
                    <a:pt x="2" y="78"/>
                  </a:lnTo>
                  <a:lnTo>
                    <a:pt x="2" y="90"/>
                  </a:lnTo>
                  <a:lnTo>
                    <a:pt x="8" y="114"/>
                  </a:lnTo>
                  <a:lnTo>
                    <a:pt x="8" y="114"/>
                  </a:lnTo>
                  <a:lnTo>
                    <a:pt x="14" y="134"/>
                  </a:lnTo>
                  <a:lnTo>
                    <a:pt x="24" y="154"/>
                  </a:lnTo>
                  <a:lnTo>
                    <a:pt x="38" y="170"/>
                  </a:lnTo>
                  <a:lnTo>
                    <a:pt x="54" y="182"/>
                  </a:lnTo>
                  <a:lnTo>
                    <a:pt x="72" y="192"/>
                  </a:lnTo>
                  <a:lnTo>
                    <a:pt x="94" y="198"/>
                  </a:lnTo>
                  <a:lnTo>
                    <a:pt x="114" y="200"/>
                  </a:lnTo>
                  <a:lnTo>
                    <a:pt x="136" y="198"/>
                  </a:lnTo>
                  <a:lnTo>
                    <a:pt x="136" y="198"/>
                  </a:lnTo>
                  <a:lnTo>
                    <a:pt x="156" y="190"/>
                  </a:lnTo>
                  <a:lnTo>
                    <a:pt x="176" y="180"/>
                  </a:lnTo>
                  <a:lnTo>
                    <a:pt x="192" y="166"/>
                  </a:lnTo>
                  <a:lnTo>
                    <a:pt x="204" y="150"/>
                  </a:lnTo>
                  <a:lnTo>
                    <a:pt x="214" y="132"/>
                  </a:lnTo>
                  <a:lnTo>
                    <a:pt x="220" y="112"/>
                  </a:lnTo>
                  <a:lnTo>
                    <a:pt x="222" y="92"/>
                  </a:lnTo>
                  <a:lnTo>
                    <a:pt x="220" y="70"/>
                  </a:lnTo>
                  <a:lnTo>
                    <a:pt x="220" y="70"/>
                  </a:lnTo>
                  <a:lnTo>
                    <a:pt x="216" y="60"/>
                  </a:lnTo>
                  <a:lnTo>
                    <a:pt x="208" y="38"/>
                  </a:lnTo>
                  <a:lnTo>
                    <a:pt x="200" y="26"/>
                  </a:lnTo>
                  <a:lnTo>
                    <a:pt x="192" y="14"/>
                  </a:lnTo>
                  <a:lnTo>
                    <a:pt x="180" y="6"/>
                  </a:lnTo>
                  <a:lnTo>
                    <a:pt x="176" y="2"/>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65" name="Freeform 31">
              <a:extLst>
                <a:ext uri="{FF2B5EF4-FFF2-40B4-BE49-F238E27FC236}">
                  <a16:creationId xmlns:a16="http://schemas.microsoft.com/office/drawing/2014/main" id="{1C735878-04F4-4D19-B0C0-759C011F6A49}"/>
                </a:ext>
              </a:extLst>
            </p:cNvPr>
            <p:cNvSpPr>
              <a:spLocks noEditPoints="1"/>
            </p:cNvSpPr>
            <p:nvPr/>
          </p:nvSpPr>
          <p:spPr bwMode="auto">
            <a:xfrm>
              <a:off x="6213475" y="9056078"/>
              <a:ext cx="434975" cy="288925"/>
            </a:xfrm>
            <a:custGeom>
              <a:avLst/>
              <a:gdLst>
                <a:gd name="T0" fmla="*/ 92 w 274"/>
                <a:gd name="T1" fmla="*/ 0 h 182"/>
                <a:gd name="T2" fmla="*/ 74 w 274"/>
                <a:gd name="T3" fmla="*/ 2 h 182"/>
                <a:gd name="T4" fmla="*/ 40 w 274"/>
                <a:gd name="T5" fmla="*/ 16 h 182"/>
                <a:gd name="T6" fmla="*/ 16 w 274"/>
                <a:gd name="T7" fmla="*/ 40 h 182"/>
                <a:gd name="T8" fmla="*/ 2 w 274"/>
                <a:gd name="T9" fmla="*/ 72 h 182"/>
                <a:gd name="T10" fmla="*/ 0 w 274"/>
                <a:gd name="T11" fmla="*/ 90 h 182"/>
                <a:gd name="T12" fmla="*/ 8 w 274"/>
                <a:gd name="T13" fmla="*/ 126 h 182"/>
                <a:gd name="T14" fmla="*/ 26 w 274"/>
                <a:gd name="T15" fmla="*/ 154 h 182"/>
                <a:gd name="T16" fmla="*/ 56 w 274"/>
                <a:gd name="T17" fmla="*/ 174 h 182"/>
                <a:gd name="T18" fmla="*/ 92 w 274"/>
                <a:gd name="T19" fmla="*/ 182 h 182"/>
                <a:gd name="T20" fmla="*/ 184 w 274"/>
                <a:gd name="T21" fmla="*/ 182 h 182"/>
                <a:gd name="T22" fmla="*/ 220 w 274"/>
                <a:gd name="T23" fmla="*/ 174 h 182"/>
                <a:gd name="T24" fmla="*/ 248 w 274"/>
                <a:gd name="T25" fmla="*/ 156 h 182"/>
                <a:gd name="T26" fmla="*/ 268 w 274"/>
                <a:gd name="T27" fmla="*/ 126 h 182"/>
                <a:gd name="T28" fmla="*/ 274 w 274"/>
                <a:gd name="T29" fmla="*/ 92 h 182"/>
                <a:gd name="T30" fmla="*/ 274 w 274"/>
                <a:gd name="T31" fmla="*/ 74 h 182"/>
                <a:gd name="T32" fmla="*/ 260 w 274"/>
                <a:gd name="T33" fmla="*/ 40 h 182"/>
                <a:gd name="T34" fmla="*/ 236 w 274"/>
                <a:gd name="T35" fmla="*/ 16 h 182"/>
                <a:gd name="T36" fmla="*/ 202 w 274"/>
                <a:gd name="T37" fmla="*/ 2 h 182"/>
                <a:gd name="T38" fmla="*/ 170 w 274"/>
                <a:gd name="T39" fmla="*/ 156 h 182"/>
                <a:gd name="T40" fmla="*/ 104 w 274"/>
                <a:gd name="T41" fmla="*/ 156 h 182"/>
                <a:gd name="T42" fmla="*/ 80 w 274"/>
                <a:gd name="T43" fmla="*/ 150 h 182"/>
                <a:gd name="T44" fmla="*/ 60 w 274"/>
                <a:gd name="T45" fmla="*/ 136 h 182"/>
                <a:gd name="T46" fmla="*/ 46 w 274"/>
                <a:gd name="T47" fmla="*/ 116 h 182"/>
                <a:gd name="T48" fmla="*/ 40 w 274"/>
                <a:gd name="T49" fmla="*/ 90 h 182"/>
                <a:gd name="T50" fmla="*/ 42 w 274"/>
                <a:gd name="T51" fmla="*/ 78 h 182"/>
                <a:gd name="T52" fmla="*/ 52 w 274"/>
                <a:gd name="T53" fmla="*/ 54 h 182"/>
                <a:gd name="T54" fmla="*/ 70 w 274"/>
                <a:gd name="T55" fmla="*/ 38 h 182"/>
                <a:gd name="T56" fmla="*/ 92 w 274"/>
                <a:gd name="T57" fmla="*/ 28 h 182"/>
                <a:gd name="T58" fmla="*/ 170 w 274"/>
                <a:gd name="T59" fmla="*/ 26 h 182"/>
                <a:gd name="T60" fmla="*/ 184 w 274"/>
                <a:gd name="T61" fmla="*/ 28 h 182"/>
                <a:gd name="T62" fmla="*/ 206 w 274"/>
                <a:gd name="T63" fmla="*/ 38 h 182"/>
                <a:gd name="T64" fmla="*/ 224 w 274"/>
                <a:gd name="T65" fmla="*/ 56 h 182"/>
                <a:gd name="T66" fmla="*/ 234 w 274"/>
                <a:gd name="T67" fmla="*/ 78 h 182"/>
                <a:gd name="T68" fmla="*/ 234 w 274"/>
                <a:gd name="T69" fmla="*/ 92 h 182"/>
                <a:gd name="T70" fmla="*/ 230 w 274"/>
                <a:gd name="T71" fmla="*/ 116 h 182"/>
                <a:gd name="T72" fmla="*/ 216 w 274"/>
                <a:gd name="T73" fmla="*/ 136 h 182"/>
                <a:gd name="T74" fmla="*/ 196 w 274"/>
                <a:gd name="T75" fmla="*/ 150 h 182"/>
                <a:gd name="T76" fmla="*/ 170 w 274"/>
                <a:gd name="T77" fmla="*/ 15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4" h="182">
                  <a:moveTo>
                    <a:pt x="184" y="0"/>
                  </a:moveTo>
                  <a:lnTo>
                    <a:pt x="92" y="0"/>
                  </a:lnTo>
                  <a:lnTo>
                    <a:pt x="92" y="0"/>
                  </a:lnTo>
                  <a:lnTo>
                    <a:pt x="74" y="2"/>
                  </a:lnTo>
                  <a:lnTo>
                    <a:pt x="56" y="8"/>
                  </a:lnTo>
                  <a:lnTo>
                    <a:pt x="40" y="16"/>
                  </a:lnTo>
                  <a:lnTo>
                    <a:pt x="28" y="26"/>
                  </a:lnTo>
                  <a:lnTo>
                    <a:pt x="16" y="40"/>
                  </a:lnTo>
                  <a:lnTo>
                    <a:pt x="8" y="56"/>
                  </a:lnTo>
                  <a:lnTo>
                    <a:pt x="2" y="72"/>
                  </a:lnTo>
                  <a:lnTo>
                    <a:pt x="0" y="90"/>
                  </a:lnTo>
                  <a:lnTo>
                    <a:pt x="0" y="90"/>
                  </a:lnTo>
                  <a:lnTo>
                    <a:pt x="2" y="110"/>
                  </a:lnTo>
                  <a:lnTo>
                    <a:pt x="8" y="126"/>
                  </a:lnTo>
                  <a:lnTo>
                    <a:pt x="16" y="142"/>
                  </a:lnTo>
                  <a:lnTo>
                    <a:pt x="26" y="154"/>
                  </a:lnTo>
                  <a:lnTo>
                    <a:pt x="40" y="166"/>
                  </a:lnTo>
                  <a:lnTo>
                    <a:pt x="56" y="174"/>
                  </a:lnTo>
                  <a:lnTo>
                    <a:pt x="72" y="180"/>
                  </a:lnTo>
                  <a:lnTo>
                    <a:pt x="92" y="182"/>
                  </a:lnTo>
                  <a:lnTo>
                    <a:pt x="184" y="182"/>
                  </a:lnTo>
                  <a:lnTo>
                    <a:pt x="184" y="182"/>
                  </a:lnTo>
                  <a:lnTo>
                    <a:pt x="202" y="180"/>
                  </a:lnTo>
                  <a:lnTo>
                    <a:pt x="220" y="174"/>
                  </a:lnTo>
                  <a:lnTo>
                    <a:pt x="234" y="166"/>
                  </a:lnTo>
                  <a:lnTo>
                    <a:pt x="248" y="156"/>
                  </a:lnTo>
                  <a:lnTo>
                    <a:pt x="260" y="142"/>
                  </a:lnTo>
                  <a:lnTo>
                    <a:pt x="268" y="126"/>
                  </a:lnTo>
                  <a:lnTo>
                    <a:pt x="274" y="110"/>
                  </a:lnTo>
                  <a:lnTo>
                    <a:pt x="274" y="92"/>
                  </a:lnTo>
                  <a:lnTo>
                    <a:pt x="274" y="92"/>
                  </a:lnTo>
                  <a:lnTo>
                    <a:pt x="274" y="74"/>
                  </a:lnTo>
                  <a:lnTo>
                    <a:pt x="268" y="56"/>
                  </a:lnTo>
                  <a:lnTo>
                    <a:pt x="260" y="40"/>
                  </a:lnTo>
                  <a:lnTo>
                    <a:pt x="248" y="28"/>
                  </a:lnTo>
                  <a:lnTo>
                    <a:pt x="236" y="16"/>
                  </a:lnTo>
                  <a:lnTo>
                    <a:pt x="220" y="8"/>
                  </a:lnTo>
                  <a:lnTo>
                    <a:pt x="202" y="2"/>
                  </a:lnTo>
                  <a:lnTo>
                    <a:pt x="184" y="0"/>
                  </a:lnTo>
                  <a:close/>
                  <a:moveTo>
                    <a:pt x="170" y="156"/>
                  </a:moveTo>
                  <a:lnTo>
                    <a:pt x="104" y="156"/>
                  </a:lnTo>
                  <a:lnTo>
                    <a:pt x="104" y="156"/>
                  </a:lnTo>
                  <a:lnTo>
                    <a:pt x="92" y="154"/>
                  </a:lnTo>
                  <a:lnTo>
                    <a:pt x="80" y="150"/>
                  </a:lnTo>
                  <a:lnTo>
                    <a:pt x="68" y="144"/>
                  </a:lnTo>
                  <a:lnTo>
                    <a:pt x="60" y="136"/>
                  </a:lnTo>
                  <a:lnTo>
                    <a:pt x="52" y="126"/>
                  </a:lnTo>
                  <a:lnTo>
                    <a:pt x="46" y="116"/>
                  </a:lnTo>
                  <a:lnTo>
                    <a:pt x="42" y="104"/>
                  </a:lnTo>
                  <a:lnTo>
                    <a:pt x="40" y="90"/>
                  </a:lnTo>
                  <a:lnTo>
                    <a:pt x="40" y="90"/>
                  </a:lnTo>
                  <a:lnTo>
                    <a:pt x="42" y="78"/>
                  </a:lnTo>
                  <a:lnTo>
                    <a:pt x="46" y="66"/>
                  </a:lnTo>
                  <a:lnTo>
                    <a:pt x="52" y="54"/>
                  </a:lnTo>
                  <a:lnTo>
                    <a:pt x="60" y="46"/>
                  </a:lnTo>
                  <a:lnTo>
                    <a:pt x="70" y="38"/>
                  </a:lnTo>
                  <a:lnTo>
                    <a:pt x="80" y="32"/>
                  </a:lnTo>
                  <a:lnTo>
                    <a:pt x="92" y="28"/>
                  </a:lnTo>
                  <a:lnTo>
                    <a:pt x="106" y="26"/>
                  </a:lnTo>
                  <a:lnTo>
                    <a:pt x="170" y="26"/>
                  </a:lnTo>
                  <a:lnTo>
                    <a:pt x="170" y="26"/>
                  </a:lnTo>
                  <a:lnTo>
                    <a:pt x="184" y="28"/>
                  </a:lnTo>
                  <a:lnTo>
                    <a:pt x="196" y="32"/>
                  </a:lnTo>
                  <a:lnTo>
                    <a:pt x="206" y="38"/>
                  </a:lnTo>
                  <a:lnTo>
                    <a:pt x="216" y="46"/>
                  </a:lnTo>
                  <a:lnTo>
                    <a:pt x="224" y="56"/>
                  </a:lnTo>
                  <a:lnTo>
                    <a:pt x="230" y="66"/>
                  </a:lnTo>
                  <a:lnTo>
                    <a:pt x="234" y="78"/>
                  </a:lnTo>
                  <a:lnTo>
                    <a:pt x="234" y="92"/>
                  </a:lnTo>
                  <a:lnTo>
                    <a:pt x="234" y="92"/>
                  </a:lnTo>
                  <a:lnTo>
                    <a:pt x="234" y="104"/>
                  </a:lnTo>
                  <a:lnTo>
                    <a:pt x="230" y="116"/>
                  </a:lnTo>
                  <a:lnTo>
                    <a:pt x="224" y="128"/>
                  </a:lnTo>
                  <a:lnTo>
                    <a:pt x="216" y="136"/>
                  </a:lnTo>
                  <a:lnTo>
                    <a:pt x="206" y="144"/>
                  </a:lnTo>
                  <a:lnTo>
                    <a:pt x="196" y="150"/>
                  </a:lnTo>
                  <a:lnTo>
                    <a:pt x="184" y="154"/>
                  </a:lnTo>
                  <a:lnTo>
                    <a:pt x="170" y="156"/>
                  </a:lnTo>
                  <a:close/>
                </a:path>
              </a:pathLst>
            </a:custGeom>
            <a:solidFill>
              <a:srgbClr val="EE57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66" name="Freeform 32">
              <a:extLst>
                <a:ext uri="{FF2B5EF4-FFF2-40B4-BE49-F238E27FC236}">
                  <a16:creationId xmlns:a16="http://schemas.microsoft.com/office/drawing/2014/main" id="{4745D278-CF46-47DA-AB29-C48EFF622516}"/>
                </a:ext>
              </a:extLst>
            </p:cNvPr>
            <p:cNvSpPr>
              <a:spLocks/>
            </p:cNvSpPr>
            <p:nvPr/>
          </p:nvSpPr>
          <p:spPr bwMode="auto">
            <a:xfrm>
              <a:off x="6213475" y="9056078"/>
              <a:ext cx="434975" cy="288925"/>
            </a:xfrm>
            <a:custGeom>
              <a:avLst/>
              <a:gdLst>
                <a:gd name="T0" fmla="*/ 184 w 274"/>
                <a:gd name="T1" fmla="*/ 0 h 182"/>
                <a:gd name="T2" fmla="*/ 92 w 274"/>
                <a:gd name="T3" fmla="*/ 0 h 182"/>
                <a:gd name="T4" fmla="*/ 92 w 274"/>
                <a:gd name="T5" fmla="*/ 0 h 182"/>
                <a:gd name="T6" fmla="*/ 74 w 274"/>
                <a:gd name="T7" fmla="*/ 2 h 182"/>
                <a:gd name="T8" fmla="*/ 56 w 274"/>
                <a:gd name="T9" fmla="*/ 8 h 182"/>
                <a:gd name="T10" fmla="*/ 40 w 274"/>
                <a:gd name="T11" fmla="*/ 16 h 182"/>
                <a:gd name="T12" fmla="*/ 28 w 274"/>
                <a:gd name="T13" fmla="*/ 26 h 182"/>
                <a:gd name="T14" fmla="*/ 16 w 274"/>
                <a:gd name="T15" fmla="*/ 40 h 182"/>
                <a:gd name="T16" fmla="*/ 8 w 274"/>
                <a:gd name="T17" fmla="*/ 56 h 182"/>
                <a:gd name="T18" fmla="*/ 2 w 274"/>
                <a:gd name="T19" fmla="*/ 72 h 182"/>
                <a:gd name="T20" fmla="*/ 0 w 274"/>
                <a:gd name="T21" fmla="*/ 90 h 182"/>
                <a:gd name="T22" fmla="*/ 0 w 274"/>
                <a:gd name="T23" fmla="*/ 90 h 182"/>
                <a:gd name="T24" fmla="*/ 2 w 274"/>
                <a:gd name="T25" fmla="*/ 110 h 182"/>
                <a:gd name="T26" fmla="*/ 8 w 274"/>
                <a:gd name="T27" fmla="*/ 126 h 182"/>
                <a:gd name="T28" fmla="*/ 16 w 274"/>
                <a:gd name="T29" fmla="*/ 142 h 182"/>
                <a:gd name="T30" fmla="*/ 26 w 274"/>
                <a:gd name="T31" fmla="*/ 154 h 182"/>
                <a:gd name="T32" fmla="*/ 40 w 274"/>
                <a:gd name="T33" fmla="*/ 166 h 182"/>
                <a:gd name="T34" fmla="*/ 56 w 274"/>
                <a:gd name="T35" fmla="*/ 174 h 182"/>
                <a:gd name="T36" fmla="*/ 72 w 274"/>
                <a:gd name="T37" fmla="*/ 180 h 182"/>
                <a:gd name="T38" fmla="*/ 92 w 274"/>
                <a:gd name="T39" fmla="*/ 182 h 182"/>
                <a:gd name="T40" fmla="*/ 184 w 274"/>
                <a:gd name="T41" fmla="*/ 182 h 182"/>
                <a:gd name="T42" fmla="*/ 184 w 274"/>
                <a:gd name="T43" fmla="*/ 182 h 182"/>
                <a:gd name="T44" fmla="*/ 202 w 274"/>
                <a:gd name="T45" fmla="*/ 180 h 182"/>
                <a:gd name="T46" fmla="*/ 220 w 274"/>
                <a:gd name="T47" fmla="*/ 174 h 182"/>
                <a:gd name="T48" fmla="*/ 234 w 274"/>
                <a:gd name="T49" fmla="*/ 166 h 182"/>
                <a:gd name="T50" fmla="*/ 248 w 274"/>
                <a:gd name="T51" fmla="*/ 156 h 182"/>
                <a:gd name="T52" fmla="*/ 260 w 274"/>
                <a:gd name="T53" fmla="*/ 142 h 182"/>
                <a:gd name="T54" fmla="*/ 268 w 274"/>
                <a:gd name="T55" fmla="*/ 126 h 182"/>
                <a:gd name="T56" fmla="*/ 274 w 274"/>
                <a:gd name="T57" fmla="*/ 110 h 182"/>
                <a:gd name="T58" fmla="*/ 274 w 274"/>
                <a:gd name="T59" fmla="*/ 92 h 182"/>
                <a:gd name="T60" fmla="*/ 274 w 274"/>
                <a:gd name="T61" fmla="*/ 92 h 182"/>
                <a:gd name="T62" fmla="*/ 274 w 274"/>
                <a:gd name="T63" fmla="*/ 74 h 182"/>
                <a:gd name="T64" fmla="*/ 268 w 274"/>
                <a:gd name="T65" fmla="*/ 56 h 182"/>
                <a:gd name="T66" fmla="*/ 260 w 274"/>
                <a:gd name="T67" fmla="*/ 40 h 182"/>
                <a:gd name="T68" fmla="*/ 248 w 274"/>
                <a:gd name="T69" fmla="*/ 28 h 182"/>
                <a:gd name="T70" fmla="*/ 236 w 274"/>
                <a:gd name="T71" fmla="*/ 16 h 182"/>
                <a:gd name="T72" fmla="*/ 220 w 274"/>
                <a:gd name="T73" fmla="*/ 8 h 182"/>
                <a:gd name="T74" fmla="*/ 202 w 274"/>
                <a:gd name="T75" fmla="*/ 2 h 182"/>
                <a:gd name="T76" fmla="*/ 184 w 274"/>
                <a:gd name="T7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4" h="182">
                  <a:moveTo>
                    <a:pt x="184" y="0"/>
                  </a:moveTo>
                  <a:lnTo>
                    <a:pt x="92" y="0"/>
                  </a:lnTo>
                  <a:lnTo>
                    <a:pt x="92" y="0"/>
                  </a:lnTo>
                  <a:lnTo>
                    <a:pt x="74" y="2"/>
                  </a:lnTo>
                  <a:lnTo>
                    <a:pt x="56" y="8"/>
                  </a:lnTo>
                  <a:lnTo>
                    <a:pt x="40" y="16"/>
                  </a:lnTo>
                  <a:lnTo>
                    <a:pt x="28" y="26"/>
                  </a:lnTo>
                  <a:lnTo>
                    <a:pt x="16" y="40"/>
                  </a:lnTo>
                  <a:lnTo>
                    <a:pt x="8" y="56"/>
                  </a:lnTo>
                  <a:lnTo>
                    <a:pt x="2" y="72"/>
                  </a:lnTo>
                  <a:lnTo>
                    <a:pt x="0" y="90"/>
                  </a:lnTo>
                  <a:lnTo>
                    <a:pt x="0" y="90"/>
                  </a:lnTo>
                  <a:lnTo>
                    <a:pt x="2" y="110"/>
                  </a:lnTo>
                  <a:lnTo>
                    <a:pt x="8" y="126"/>
                  </a:lnTo>
                  <a:lnTo>
                    <a:pt x="16" y="142"/>
                  </a:lnTo>
                  <a:lnTo>
                    <a:pt x="26" y="154"/>
                  </a:lnTo>
                  <a:lnTo>
                    <a:pt x="40" y="166"/>
                  </a:lnTo>
                  <a:lnTo>
                    <a:pt x="56" y="174"/>
                  </a:lnTo>
                  <a:lnTo>
                    <a:pt x="72" y="180"/>
                  </a:lnTo>
                  <a:lnTo>
                    <a:pt x="92" y="182"/>
                  </a:lnTo>
                  <a:lnTo>
                    <a:pt x="184" y="182"/>
                  </a:lnTo>
                  <a:lnTo>
                    <a:pt x="184" y="182"/>
                  </a:lnTo>
                  <a:lnTo>
                    <a:pt x="202" y="180"/>
                  </a:lnTo>
                  <a:lnTo>
                    <a:pt x="220" y="174"/>
                  </a:lnTo>
                  <a:lnTo>
                    <a:pt x="234" y="166"/>
                  </a:lnTo>
                  <a:lnTo>
                    <a:pt x="248" y="156"/>
                  </a:lnTo>
                  <a:lnTo>
                    <a:pt x="260" y="142"/>
                  </a:lnTo>
                  <a:lnTo>
                    <a:pt x="268" y="126"/>
                  </a:lnTo>
                  <a:lnTo>
                    <a:pt x="274" y="110"/>
                  </a:lnTo>
                  <a:lnTo>
                    <a:pt x="274" y="92"/>
                  </a:lnTo>
                  <a:lnTo>
                    <a:pt x="274" y="92"/>
                  </a:lnTo>
                  <a:lnTo>
                    <a:pt x="274" y="74"/>
                  </a:lnTo>
                  <a:lnTo>
                    <a:pt x="268" y="56"/>
                  </a:lnTo>
                  <a:lnTo>
                    <a:pt x="260" y="40"/>
                  </a:lnTo>
                  <a:lnTo>
                    <a:pt x="248" y="28"/>
                  </a:lnTo>
                  <a:lnTo>
                    <a:pt x="236" y="16"/>
                  </a:lnTo>
                  <a:lnTo>
                    <a:pt x="220" y="8"/>
                  </a:lnTo>
                  <a:lnTo>
                    <a:pt x="202" y="2"/>
                  </a:lnTo>
                  <a:lnTo>
                    <a:pt x="1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67" name="Freeform 33">
              <a:extLst>
                <a:ext uri="{FF2B5EF4-FFF2-40B4-BE49-F238E27FC236}">
                  <a16:creationId xmlns:a16="http://schemas.microsoft.com/office/drawing/2014/main" id="{1F49D8DB-90B5-48E3-97D9-57D316D015C4}"/>
                </a:ext>
              </a:extLst>
            </p:cNvPr>
            <p:cNvSpPr>
              <a:spLocks/>
            </p:cNvSpPr>
            <p:nvPr/>
          </p:nvSpPr>
          <p:spPr bwMode="auto">
            <a:xfrm>
              <a:off x="6276975" y="9097353"/>
              <a:ext cx="307975" cy="206375"/>
            </a:xfrm>
            <a:custGeom>
              <a:avLst/>
              <a:gdLst>
                <a:gd name="T0" fmla="*/ 130 w 194"/>
                <a:gd name="T1" fmla="*/ 130 h 130"/>
                <a:gd name="T2" fmla="*/ 64 w 194"/>
                <a:gd name="T3" fmla="*/ 130 h 130"/>
                <a:gd name="T4" fmla="*/ 64 w 194"/>
                <a:gd name="T5" fmla="*/ 130 h 130"/>
                <a:gd name="T6" fmla="*/ 52 w 194"/>
                <a:gd name="T7" fmla="*/ 128 h 130"/>
                <a:gd name="T8" fmla="*/ 40 w 194"/>
                <a:gd name="T9" fmla="*/ 124 h 130"/>
                <a:gd name="T10" fmla="*/ 28 w 194"/>
                <a:gd name="T11" fmla="*/ 118 h 130"/>
                <a:gd name="T12" fmla="*/ 20 w 194"/>
                <a:gd name="T13" fmla="*/ 110 h 130"/>
                <a:gd name="T14" fmla="*/ 12 w 194"/>
                <a:gd name="T15" fmla="*/ 100 h 130"/>
                <a:gd name="T16" fmla="*/ 6 w 194"/>
                <a:gd name="T17" fmla="*/ 90 h 130"/>
                <a:gd name="T18" fmla="*/ 2 w 194"/>
                <a:gd name="T19" fmla="*/ 78 h 130"/>
                <a:gd name="T20" fmla="*/ 0 w 194"/>
                <a:gd name="T21" fmla="*/ 64 h 130"/>
                <a:gd name="T22" fmla="*/ 0 w 194"/>
                <a:gd name="T23" fmla="*/ 64 h 130"/>
                <a:gd name="T24" fmla="*/ 2 w 194"/>
                <a:gd name="T25" fmla="*/ 52 h 130"/>
                <a:gd name="T26" fmla="*/ 6 w 194"/>
                <a:gd name="T27" fmla="*/ 40 h 130"/>
                <a:gd name="T28" fmla="*/ 12 w 194"/>
                <a:gd name="T29" fmla="*/ 28 h 130"/>
                <a:gd name="T30" fmla="*/ 20 w 194"/>
                <a:gd name="T31" fmla="*/ 20 h 130"/>
                <a:gd name="T32" fmla="*/ 30 w 194"/>
                <a:gd name="T33" fmla="*/ 12 h 130"/>
                <a:gd name="T34" fmla="*/ 40 w 194"/>
                <a:gd name="T35" fmla="*/ 6 h 130"/>
                <a:gd name="T36" fmla="*/ 52 w 194"/>
                <a:gd name="T37" fmla="*/ 2 h 130"/>
                <a:gd name="T38" fmla="*/ 66 w 194"/>
                <a:gd name="T39" fmla="*/ 0 h 130"/>
                <a:gd name="T40" fmla="*/ 130 w 194"/>
                <a:gd name="T41" fmla="*/ 0 h 130"/>
                <a:gd name="T42" fmla="*/ 130 w 194"/>
                <a:gd name="T43" fmla="*/ 0 h 130"/>
                <a:gd name="T44" fmla="*/ 144 w 194"/>
                <a:gd name="T45" fmla="*/ 2 h 130"/>
                <a:gd name="T46" fmla="*/ 156 w 194"/>
                <a:gd name="T47" fmla="*/ 6 h 130"/>
                <a:gd name="T48" fmla="*/ 166 w 194"/>
                <a:gd name="T49" fmla="*/ 12 h 130"/>
                <a:gd name="T50" fmla="*/ 176 w 194"/>
                <a:gd name="T51" fmla="*/ 20 h 130"/>
                <a:gd name="T52" fmla="*/ 184 w 194"/>
                <a:gd name="T53" fmla="*/ 30 h 130"/>
                <a:gd name="T54" fmla="*/ 190 w 194"/>
                <a:gd name="T55" fmla="*/ 40 h 130"/>
                <a:gd name="T56" fmla="*/ 194 w 194"/>
                <a:gd name="T57" fmla="*/ 52 h 130"/>
                <a:gd name="T58" fmla="*/ 194 w 194"/>
                <a:gd name="T59" fmla="*/ 66 h 130"/>
                <a:gd name="T60" fmla="*/ 194 w 194"/>
                <a:gd name="T61" fmla="*/ 66 h 130"/>
                <a:gd name="T62" fmla="*/ 194 w 194"/>
                <a:gd name="T63" fmla="*/ 78 h 130"/>
                <a:gd name="T64" fmla="*/ 190 w 194"/>
                <a:gd name="T65" fmla="*/ 90 h 130"/>
                <a:gd name="T66" fmla="*/ 184 w 194"/>
                <a:gd name="T67" fmla="*/ 102 h 130"/>
                <a:gd name="T68" fmla="*/ 176 w 194"/>
                <a:gd name="T69" fmla="*/ 110 h 130"/>
                <a:gd name="T70" fmla="*/ 166 w 194"/>
                <a:gd name="T71" fmla="*/ 118 h 130"/>
                <a:gd name="T72" fmla="*/ 156 w 194"/>
                <a:gd name="T73" fmla="*/ 124 h 130"/>
                <a:gd name="T74" fmla="*/ 144 w 194"/>
                <a:gd name="T75" fmla="*/ 128 h 130"/>
                <a:gd name="T76" fmla="*/ 130 w 194"/>
                <a:gd name="T7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4" h="130">
                  <a:moveTo>
                    <a:pt x="130" y="130"/>
                  </a:move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lnTo>
                    <a:pt x="130" y="0"/>
                  </a:lnTo>
                  <a:lnTo>
                    <a:pt x="130" y="0"/>
                  </a:lnTo>
                  <a:lnTo>
                    <a:pt x="144" y="2"/>
                  </a:lnTo>
                  <a:lnTo>
                    <a:pt x="156" y="6"/>
                  </a:lnTo>
                  <a:lnTo>
                    <a:pt x="166" y="12"/>
                  </a:lnTo>
                  <a:lnTo>
                    <a:pt x="176" y="20"/>
                  </a:lnTo>
                  <a:lnTo>
                    <a:pt x="184" y="30"/>
                  </a:lnTo>
                  <a:lnTo>
                    <a:pt x="190" y="40"/>
                  </a:lnTo>
                  <a:lnTo>
                    <a:pt x="194" y="52"/>
                  </a:lnTo>
                  <a:lnTo>
                    <a:pt x="194" y="66"/>
                  </a:lnTo>
                  <a:lnTo>
                    <a:pt x="194" y="66"/>
                  </a:lnTo>
                  <a:lnTo>
                    <a:pt x="194" y="78"/>
                  </a:lnTo>
                  <a:lnTo>
                    <a:pt x="190" y="90"/>
                  </a:lnTo>
                  <a:lnTo>
                    <a:pt x="184" y="102"/>
                  </a:lnTo>
                  <a:lnTo>
                    <a:pt x="176" y="110"/>
                  </a:lnTo>
                  <a:lnTo>
                    <a:pt x="166" y="118"/>
                  </a:lnTo>
                  <a:lnTo>
                    <a:pt x="156" y="124"/>
                  </a:lnTo>
                  <a:lnTo>
                    <a:pt x="144" y="128"/>
                  </a:lnTo>
                  <a:lnTo>
                    <a:pt x="130"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68" name="Freeform 34">
              <a:extLst>
                <a:ext uri="{FF2B5EF4-FFF2-40B4-BE49-F238E27FC236}">
                  <a16:creationId xmlns:a16="http://schemas.microsoft.com/office/drawing/2014/main" id="{98BF5830-5E21-40ED-910A-2198DC96CD28}"/>
                </a:ext>
              </a:extLst>
            </p:cNvPr>
            <p:cNvSpPr>
              <a:spLocks/>
            </p:cNvSpPr>
            <p:nvPr/>
          </p:nvSpPr>
          <p:spPr bwMode="auto">
            <a:xfrm>
              <a:off x="5680075" y="9233878"/>
              <a:ext cx="1501775" cy="1022350"/>
            </a:xfrm>
            <a:custGeom>
              <a:avLst/>
              <a:gdLst>
                <a:gd name="T0" fmla="*/ 946 w 946"/>
                <a:gd name="T1" fmla="*/ 602 h 644"/>
                <a:gd name="T2" fmla="*/ 946 w 946"/>
                <a:gd name="T3" fmla="*/ 602 h 644"/>
                <a:gd name="T4" fmla="*/ 944 w 946"/>
                <a:gd name="T5" fmla="*/ 614 h 644"/>
                <a:gd name="T6" fmla="*/ 940 w 946"/>
                <a:gd name="T7" fmla="*/ 624 h 644"/>
                <a:gd name="T8" fmla="*/ 934 w 946"/>
                <a:gd name="T9" fmla="*/ 632 h 644"/>
                <a:gd name="T10" fmla="*/ 926 w 946"/>
                <a:gd name="T11" fmla="*/ 636 h 644"/>
                <a:gd name="T12" fmla="*/ 916 w 946"/>
                <a:gd name="T13" fmla="*/ 640 h 644"/>
                <a:gd name="T14" fmla="*/ 904 w 946"/>
                <a:gd name="T15" fmla="*/ 642 h 644"/>
                <a:gd name="T16" fmla="*/ 876 w 946"/>
                <a:gd name="T17" fmla="*/ 644 h 644"/>
                <a:gd name="T18" fmla="*/ 68 w 946"/>
                <a:gd name="T19" fmla="*/ 642 h 644"/>
                <a:gd name="T20" fmla="*/ 68 w 946"/>
                <a:gd name="T21" fmla="*/ 642 h 644"/>
                <a:gd name="T22" fmla="*/ 40 w 946"/>
                <a:gd name="T23" fmla="*/ 640 h 644"/>
                <a:gd name="T24" fmla="*/ 30 w 946"/>
                <a:gd name="T25" fmla="*/ 638 h 644"/>
                <a:gd name="T26" fmla="*/ 20 w 946"/>
                <a:gd name="T27" fmla="*/ 634 h 644"/>
                <a:gd name="T28" fmla="*/ 10 w 946"/>
                <a:gd name="T29" fmla="*/ 630 h 644"/>
                <a:gd name="T30" fmla="*/ 4 w 946"/>
                <a:gd name="T31" fmla="*/ 622 h 644"/>
                <a:gd name="T32" fmla="*/ 0 w 946"/>
                <a:gd name="T33" fmla="*/ 612 h 644"/>
                <a:gd name="T34" fmla="*/ 0 w 946"/>
                <a:gd name="T35" fmla="*/ 600 h 644"/>
                <a:gd name="T36" fmla="*/ 0 w 946"/>
                <a:gd name="T37" fmla="*/ 70 h 644"/>
                <a:gd name="T38" fmla="*/ 0 w 946"/>
                <a:gd name="T39" fmla="*/ 70 h 644"/>
                <a:gd name="T40" fmla="*/ 2 w 946"/>
                <a:gd name="T41" fmla="*/ 56 h 644"/>
                <a:gd name="T42" fmla="*/ 6 w 946"/>
                <a:gd name="T43" fmla="*/ 42 h 644"/>
                <a:gd name="T44" fmla="*/ 12 w 946"/>
                <a:gd name="T45" fmla="*/ 30 h 644"/>
                <a:gd name="T46" fmla="*/ 20 w 946"/>
                <a:gd name="T47" fmla="*/ 20 h 644"/>
                <a:gd name="T48" fmla="*/ 30 w 946"/>
                <a:gd name="T49" fmla="*/ 12 h 644"/>
                <a:gd name="T50" fmla="*/ 42 w 946"/>
                <a:gd name="T51" fmla="*/ 6 h 644"/>
                <a:gd name="T52" fmla="*/ 56 w 946"/>
                <a:gd name="T53" fmla="*/ 2 h 644"/>
                <a:gd name="T54" fmla="*/ 70 w 946"/>
                <a:gd name="T55" fmla="*/ 0 h 644"/>
                <a:gd name="T56" fmla="*/ 878 w 946"/>
                <a:gd name="T57" fmla="*/ 2 h 644"/>
                <a:gd name="T58" fmla="*/ 878 w 946"/>
                <a:gd name="T59" fmla="*/ 2 h 644"/>
                <a:gd name="T60" fmla="*/ 892 w 946"/>
                <a:gd name="T61" fmla="*/ 4 h 644"/>
                <a:gd name="T62" fmla="*/ 904 w 946"/>
                <a:gd name="T63" fmla="*/ 8 h 644"/>
                <a:gd name="T64" fmla="*/ 916 w 946"/>
                <a:gd name="T65" fmla="*/ 14 h 644"/>
                <a:gd name="T66" fmla="*/ 926 w 946"/>
                <a:gd name="T67" fmla="*/ 22 h 644"/>
                <a:gd name="T68" fmla="*/ 934 w 946"/>
                <a:gd name="T69" fmla="*/ 32 h 644"/>
                <a:gd name="T70" fmla="*/ 942 w 946"/>
                <a:gd name="T71" fmla="*/ 44 h 644"/>
                <a:gd name="T72" fmla="*/ 946 w 946"/>
                <a:gd name="T73" fmla="*/ 58 h 644"/>
                <a:gd name="T74" fmla="*/ 946 w 946"/>
                <a:gd name="T75" fmla="*/ 72 h 644"/>
                <a:gd name="T76" fmla="*/ 946 w 946"/>
                <a:gd name="T77" fmla="*/ 60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6" h="644">
                  <a:moveTo>
                    <a:pt x="946" y="602"/>
                  </a:moveTo>
                  <a:lnTo>
                    <a:pt x="946" y="602"/>
                  </a:lnTo>
                  <a:lnTo>
                    <a:pt x="944" y="614"/>
                  </a:lnTo>
                  <a:lnTo>
                    <a:pt x="940" y="624"/>
                  </a:lnTo>
                  <a:lnTo>
                    <a:pt x="934" y="632"/>
                  </a:lnTo>
                  <a:lnTo>
                    <a:pt x="926" y="636"/>
                  </a:lnTo>
                  <a:lnTo>
                    <a:pt x="916" y="640"/>
                  </a:lnTo>
                  <a:lnTo>
                    <a:pt x="904" y="642"/>
                  </a:lnTo>
                  <a:lnTo>
                    <a:pt x="876" y="644"/>
                  </a:lnTo>
                  <a:lnTo>
                    <a:pt x="68" y="642"/>
                  </a:lnTo>
                  <a:lnTo>
                    <a:pt x="68" y="642"/>
                  </a:lnTo>
                  <a:lnTo>
                    <a:pt x="40" y="640"/>
                  </a:lnTo>
                  <a:lnTo>
                    <a:pt x="30" y="638"/>
                  </a:lnTo>
                  <a:lnTo>
                    <a:pt x="20" y="634"/>
                  </a:lnTo>
                  <a:lnTo>
                    <a:pt x="10" y="630"/>
                  </a:lnTo>
                  <a:lnTo>
                    <a:pt x="4" y="622"/>
                  </a:lnTo>
                  <a:lnTo>
                    <a:pt x="0" y="612"/>
                  </a:lnTo>
                  <a:lnTo>
                    <a:pt x="0" y="600"/>
                  </a:lnTo>
                  <a:lnTo>
                    <a:pt x="0" y="70"/>
                  </a:lnTo>
                  <a:lnTo>
                    <a:pt x="0" y="70"/>
                  </a:lnTo>
                  <a:lnTo>
                    <a:pt x="2" y="56"/>
                  </a:lnTo>
                  <a:lnTo>
                    <a:pt x="6" y="42"/>
                  </a:lnTo>
                  <a:lnTo>
                    <a:pt x="12" y="30"/>
                  </a:lnTo>
                  <a:lnTo>
                    <a:pt x="20" y="20"/>
                  </a:lnTo>
                  <a:lnTo>
                    <a:pt x="30" y="12"/>
                  </a:lnTo>
                  <a:lnTo>
                    <a:pt x="42" y="6"/>
                  </a:lnTo>
                  <a:lnTo>
                    <a:pt x="56" y="2"/>
                  </a:lnTo>
                  <a:lnTo>
                    <a:pt x="70" y="0"/>
                  </a:lnTo>
                  <a:lnTo>
                    <a:pt x="878" y="2"/>
                  </a:lnTo>
                  <a:lnTo>
                    <a:pt x="878" y="2"/>
                  </a:lnTo>
                  <a:lnTo>
                    <a:pt x="892" y="4"/>
                  </a:lnTo>
                  <a:lnTo>
                    <a:pt x="904" y="8"/>
                  </a:lnTo>
                  <a:lnTo>
                    <a:pt x="916" y="14"/>
                  </a:lnTo>
                  <a:lnTo>
                    <a:pt x="926" y="22"/>
                  </a:lnTo>
                  <a:lnTo>
                    <a:pt x="934" y="32"/>
                  </a:lnTo>
                  <a:lnTo>
                    <a:pt x="942" y="44"/>
                  </a:lnTo>
                  <a:lnTo>
                    <a:pt x="946" y="58"/>
                  </a:lnTo>
                  <a:lnTo>
                    <a:pt x="946" y="72"/>
                  </a:lnTo>
                  <a:lnTo>
                    <a:pt x="946" y="602"/>
                  </a:lnTo>
                  <a:close/>
                </a:path>
              </a:pathLst>
            </a:custGeom>
            <a:solidFill>
              <a:srgbClr val="EE57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69" name="Freeform 35">
              <a:extLst>
                <a:ext uri="{FF2B5EF4-FFF2-40B4-BE49-F238E27FC236}">
                  <a16:creationId xmlns:a16="http://schemas.microsoft.com/office/drawing/2014/main" id="{E575D2BF-6FC6-4043-919B-FDEC2F0A75A9}"/>
                </a:ext>
              </a:extLst>
            </p:cNvPr>
            <p:cNvSpPr>
              <a:spLocks/>
            </p:cNvSpPr>
            <p:nvPr/>
          </p:nvSpPr>
          <p:spPr bwMode="auto">
            <a:xfrm>
              <a:off x="5670550" y="7874978"/>
              <a:ext cx="831850" cy="1250950"/>
            </a:xfrm>
            <a:custGeom>
              <a:avLst/>
              <a:gdLst>
                <a:gd name="T0" fmla="*/ 184 w 524"/>
                <a:gd name="T1" fmla="*/ 52 h 788"/>
                <a:gd name="T2" fmla="*/ 184 w 524"/>
                <a:gd name="T3" fmla="*/ 52 h 788"/>
                <a:gd name="T4" fmla="*/ 174 w 524"/>
                <a:gd name="T5" fmla="*/ 26 h 788"/>
                <a:gd name="T6" fmla="*/ 166 w 524"/>
                <a:gd name="T7" fmla="*/ 0 h 788"/>
                <a:gd name="T8" fmla="*/ 0 w 524"/>
                <a:gd name="T9" fmla="*/ 0 h 788"/>
                <a:gd name="T10" fmla="*/ 0 w 524"/>
                <a:gd name="T11" fmla="*/ 0 h 788"/>
                <a:gd name="T12" fmla="*/ 4 w 524"/>
                <a:gd name="T13" fmla="*/ 54 h 788"/>
                <a:gd name="T14" fmla="*/ 8 w 524"/>
                <a:gd name="T15" fmla="*/ 110 h 788"/>
                <a:gd name="T16" fmla="*/ 16 w 524"/>
                <a:gd name="T17" fmla="*/ 164 h 788"/>
                <a:gd name="T18" fmla="*/ 24 w 524"/>
                <a:gd name="T19" fmla="*/ 218 h 788"/>
                <a:gd name="T20" fmla="*/ 36 w 524"/>
                <a:gd name="T21" fmla="*/ 272 h 788"/>
                <a:gd name="T22" fmla="*/ 50 w 524"/>
                <a:gd name="T23" fmla="*/ 326 h 788"/>
                <a:gd name="T24" fmla="*/ 66 w 524"/>
                <a:gd name="T25" fmla="*/ 378 h 788"/>
                <a:gd name="T26" fmla="*/ 86 w 524"/>
                <a:gd name="T27" fmla="*/ 428 h 788"/>
                <a:gd name="T28" fmla="*/ 108 w 524"/>
                <a:gd name="T29" fmla="*/ 478 h 788"/>
                <a:gd name="T30" fmla="*/ 134 w 524"/>
                <a:gd name="T31" fmla="*/ 526 h 788"/>
                <a:gd name="T32" fmla="*/ 164 w 524"/>
                <a:gd name="T33" fmla="*/ 574 h 788"/>
                <a:gd name="T34" fmla="*/ 196 w 524"/>
                <a:gd name="T35" fmla="*/ 620 h 788"/>
                <a:gd name="T36" fmla="*/ 232 w 524"/>
                <a:gd name="T37" fmla="*/ 666 h 788"/>
                <a:gd name="T38" fmla="*/ 274 w 524"/>
                <a:gd name="T39" fmla="*/ 708 h 788"/>
                <a:gd name="T40" fmla="*/ 318 w 524"/>
                <a:gd name="T41" fmla="*/ 750 h 788"/>
                <a:gd name="T42" fmla="*/ 368 w 524"/>
                <a:gd name="T43" fmla="*/ 788 h 788"/>
                <a:gd name="T44" fmla="*/ 368 w 524"/>
                <a:gd name="T45" fmla="*/ 788 h 788"/>
                <a:gd name="T46" fmla="*/ 420 w 524"/>
                <a:gd name="T47" fmla="*/ 744 h 788"/>
                <a:gd name="T48" fmla="*/ 464 w 524"/>
                <a:gd name="T49" fmla="*/ 710 h 788"/>
                <a:gd name="T50" fmla="*/ 524 w 524"/>
                <a:gd name="T51" fmla="*/ 662 h 788"/>
                <a:gd name="T52" fmla="*/ 524 w 524"/>
                <a:gd name="T53" fmla="*/ 662 h 788"/>
                <a:gd name="T54" fmla="*/ 486 w 524"/>
                <a:gd name="T55" fmla="*/ 612 h 788"/>
                <a:gd name="T56" fmla="*/ 452 w 524"/>
                <a:gd name="T57" fmla="*/ 564 h 788"/>
                <a:gd name="T58" fmla="*/ 420 w 524"/>
                <a:gd name="T59" fmla="*/ 518 h 788"/>
                <a:gd name="T60" fmla="*/ 392 w 524"/>
                <a:gd name="T61" fmla="*/ 472 h 788"/>
                <a:gd name="T62" fmla="*/ 366 w 524"/>
                <a:gd name="T63" fmla="*/ 430 h 788"/>
                <a:gd name="T64" fmla="*/ 342 w 524"/>
                <a:gd name="T65" fmla="*/ 388 h 788"/>
                <a:gd name="T66" fmla="*/ 302 w 524"/>
                <a:gd name="T67" fmla="*/ 310 h 788"/>
                <a:gd name="T68" fmla="*/ 268 w 524"/>
                <a:gd name="T69" fmla="*/ 238 h 788"/>
                <a:gd name="T70" fmla="*/ 238 w 524"/>
                <a:gd name="T71" fmla="*/ 170 h 788"/>
                <a:gd name="T72" fmla="*/ 210 w 524"/>
                <a:gd name="T73" fmla="*/ 110 h 788"/>
                <a:gd name="T74" fmla="*/ 184 w 524"/>
                <a:gd name="T75" fmla="*/ 52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4" h="788">
                  <a:moveTo>
                    <a:pt x="184" y="52"/>
                  </a:moveTo>
                  <a:lnTo>
                    <a:pt x="184" y="52"/>
                  </a:lnTo>
                  <a:lnTo>
                    <a:pt x="174" y="26"/>
                  </a:lnTo>
                  <a:lnTo>
                    <a:pt x="166" y="0"/>
                  </a:lnTo>
                  <a:lnTo>
                    <a:pt x="0" y="0"/>
                  </a:lnTo>
                  <a:lnTo>
                    <a:pt x="0" y="0"/>
                  </a:lnTo>
                  <a:lnTo>
                    <a:pt x="4" y="54"/>
                  </a:lnTo>
                  <a:lnTo>
                    <a:pt x="8" y="110"/>
                  </a:lnTo>
                  <a:lnTo>
                    <a:pt x="16" y="164"/>
                  </a:lnTo>
                  <a:lnTo>
                    <a:pt x="24" y="218"/>
                  </a:lnTo>
                  <a:lnTo>
                    <a:pt x="36" y="272"/>
                  </a:lnTo>
                  <a:lnTo>
                    <a:pt x="50" y="326"/>
                  </a:lnTo>
                  <a:lnTo>
                    <a:pt x="66" y="378"/>
                  </a:lnTo>
                  <a:lnTo>
                    <a:pt x="86" y="428"/>
                  </a:lnTo>
                  <a:lnTo>
                    <a:pt x="108" y="478"/>
                  </a:lnTo>
                  <a:lnTo>
                    <a:pt x="134" y="526"/>
                  </a:lnTo>
                  <a:lnTo>
                    <a:pt x="164" y="574"/>
                  </a:lnTo>
                  <a:lnTo>
                    <a:pt x="196" y="620"/>
                  </a:lnTo>
                  <a:lnTo>
                    <a:pt x="232" y="666"/>
                  </a:lnTo>
                  <a:lnTo>
                    <a:pt x="274" y="708"/>
                  </a:lnTo>
                  <a:lnTo>
                    <a:pt x="318" y="750"/>
                  </a:lnTo>
                  <a:lnTo>
                    <a:pt x="368" y="788"/>
                  </a:lnTo>
                  <a:lnTo>
                    <a:pt x="368" y="788"/>
                  </a:lnTo>
                  <a:lnTo>
                    <a:pt x="420" y="744"/>
                  </a:lnTo>
                  <a:lnTo>
                    <a:pt x="464" y="710"/>
                  </a:lnTo>
                  <a:lnTo>
                    <a:pt x="524" y="662"/>
                  </a:lnTo>
                  <a:lnTo>
                    <a:pt x="524" y="662"/>
                  </a:lnTo>
                  <a:lnTo>
                    <a:pt x="486" y="612"/>
                  </a:lnTo>
                  <a:lnTo>
                    <a:pt x="452" y="564"/>
                  </a:lnTo>
                  <a:lnTo>
                    <a:pt x="420" y="518"/>
                  </a:lnTo>
                  <a:lnTo>
                    <a:pt x="392" y="472"/>
                  </a:lnTo>
                  <a:lnTo>
                    <a:pt x="366" y="430"/>
                  </a:lnTo>
                  <a:lnTo>
                    <a:pt x="342" y="388"/>
                  </a:lnTo>
                  <a:lnTo>
                    <a:pt x="302" y="310"/>
                  </a:lnTo>
                  <a:lnTo>
                    <a:pt x="268" y="238"/>
                  </a:lnTo>
                  <a:lnTo>
                    <a:pt x="238" y="170"/>
                  </a:lnTo>
                  <a:lnTo>
                    <a:pt x="210" y="110"/>
                  </a:lnTo>
                  <a:lnTo>
                    <a:pt x="184" y="5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70" name="Freeform 36">
              <a:extLst>
                <a:ext uri="{FF2B5EF4-FFF2-40B4-BE49-F238E27FC236}">
                  <a16:creationId xmlns:a16="http://schemas.microsoft.com/office/drawing/2014/main" id="{8053538F-5AF2-4167-B9A2-99A0681ED4E0}"/>
                </a:ext>
              </a:extLst>
            </p:cNvPr>
            <p:cNvSpPr>
              <a:spLocks/>
            </p:cNvSpPr>
            <p:nvPr/>
          </p:nvSpPr>
          <p:spPr bwMode="auto">
            <a:xfrm>
              <a:off x="5670550" y="7874978"/>
              <a:ext cx="831850" cy="1250950"/>
            </a:xfrm>
            <a:custGeom>
              <a:avLst/>
              <a:gdLst>
                <a:gd name="T0" fmla="*/ 184 w 524"/>
                <a:gd name="T1" fmla="*/ 52 h 788"/>
                <a:gd name="T2" fmla="*/ 184 w 524"/>
                <a:gd name="T3" fmla="*/ 52 h 788"/>
                <a:gd name="T4" fmla="*/ 174 w 524"/>
                <a:gd name="T5" fmla="*/ 26 h 788"/>
                <a:gd name="T6" fmla="*/ 166 w 524"/>
                <a:gd name="T7" fmla="*/ 0 h 788"/>
                <a:gd name="T8" fmla="*/ 0 w 524"/>
                <a:gd name="T9" fmla="*/ 0 h 788"/>
                <a:gd name="T10" fmla="*/ 0 w 524"/>
                <a:gd name="T11" fmla="*/ 0 h 788"/>
                <a:gd name="T12" fmla="*/ 4 w 524"/>
                <a:gd name="T13" fmla="*/ 54 h 788"/>
                <a:gd name="T14" fmla="*/ 8 w 524"/>
                <a:gd name="T15" fmla="*/ 110 h 788"/>
                <a:gd name="T16" fmla="*/ 16 w 524"/>
                <a:gd name="T17" fmla="*/ 164 h 788"/>
                <a:gd name="T18" fmla="*/ 24 w 524"/>
                <a:gd name="T19" fmla="*/ 218 h 788"/>
                <a:gd name="T20" fmla="*/ 36 w 524"/>
                <a:gd name="T21" fmla="*/ 272 h 788"/>
                <a:gd name="T22" fmla="*/ 50 w 524"/>
                <a:gd name="T23" fmla="*/ 326 h 788"/>
                <a:gd name="T24" fmla="*/ 66 w 524"/>
                <a:gd name="T25" fmla="*/ 378 h 788"/>
                <a:gd name="T26" fmla="*/ 86 w 524"/>
                <a:gd name="T27" fmla="*/ 428 h 788"/>
                <a:gd name="T28" fmla="*/ 108 w 524"/>
                <a:gd name="T29" fmla="*/ 478 h 788"/>
                <a:gd name="T30" fmla="*/ 134 w 524"/>
                <a:gd name="T31" fmla="*/ 526 h 788"/>
                <a:gd name="T32" fmla="*/ 164 w 524"/>
                <a:gd name="T33" fmla="*/ 574 h 788"/>
                <a:gd name="T34" fmla="*/ 196 w 524"/>
                <a:gd name="T35" fmla="*/ 620 h 788"/>
                <a:gd name="T36" fmla="*/ 232 w 524"/>
                <a:gd name="T37" fmla="*/ 666 h 788"/>
                <a:gd name="T38" fmla="*/ 274 w 524"/>
                <a:gd name="T39" fmla="*/ 708 h 788"/>
                <a:gd name="T40" fmla="*/ 318 w 524"/>
                <a:gd name="T41" fmla="*/ 750 h 788"/>
                <a:gd name="T42" fmla="*/ 368 w 524"/>
                <a:gd name="T43" fmla="*/ 788 h 788"/>
                <a:gd name="T44" fmla="*/ 368 w 524"/>
                <a:gd name="T45" fmla="*/ 788 h 788"/>
                <a:gd name="T46" fmla="*/ 420 w 524"/>
                <a:gd name="T47" fmla="*/ 744 h 788"/>
                <a:gd name="T48" fmla="*/ 464 w 524"/>
                <a:gd name="T49" fmla="*/ 710 h 788"/>
                <a:gd name="T50" fmla="*/ 524 w 524"/>
                <a:gd name="T51" fmla="*/ 662 h 788"/>
                <a:gd name="T52" fmla="*/ 524 w 524"/>
                <a:gd name="T53" fmla="*/ 662 h 788"/>
                <a:gd name="T54" fmla="*/ 486 w 524"/>
                <a:gd name="T55" fmla="*/ 612 h 788"/>
                <a:gd name="T56" fmla="*/ 452 w 524"/>
                <a:gd name="T57" fmla="*/ 564 h 788"/>
                <a:gd name="T58" fmla="*/ 420 w 524"/>
                <a:gd name="T59" fmla="*/ 518 h 788"/>
                <a:gd name="T60" fmla="*/ 392 w 524"/>
                <a:gd name="T61" fmla="*/ 472 h 788"/>
                <a:gd name="T62" fmla="*/ 366 w 524"/>
                <a:gd name="T63" fmla="*/ 430 h 788"/>
                <a:gd name="T64" fmla="*/ 342 w 524"/>
                <a:gd name="T65" fmla="*/ 388 h 788"/>
                <a:gd name="T66" fmla="*/ 302 w 524"/>
                <a:gd name="T67" fmla="*/ 310 h 788"/>
                <a:gd name="T68" fmla="*/ 268 w 524"/>
                <a:gd name="T69" fmla="*/ 238 h 788"/>
                <a:gd name="T70" fmla="*/ 238 w 524"/>
                <a:gd name="T71" fmla="*/ 170 h 788"/>
                <a:gd name="T72" fmla="*/ 210 w 524"/>
                <a:gd name="T73" fmla="*/ 110 h 788"/>
                <a:gd name="T74" fmla="*/ 184 w 524"/>
                <a:gd name="T75" fmla="*/ 52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4" h="788">
                  <a:moveTo>
                    <a:pt x="184" y="52"/>
                  </a:moveTo>
                  <a:lnTo>
                    <a:pt x="184" y="52"/>
                  </a:lnTo>
                  <a:lnTo>
                    <a:pt x="174" y="26"/>
                  </a:lnTo>
                  <a:lnTo>
                    <a:pt x="166" y="0"/>
                  </a:lnTo>
                  <a:lnTo>
                    <a:pt x="0" y="0"/>
                  </a:lnTo>
                  <a:lnTo>
                    <a:pt x="0" y="0"/>
                  </a:lnTo>
                  <a:lnTo>
                    <a:pt x="4" y="54"/>
                  </a:lnTo>
                  <a:lnTo>
                    <a:pt x="8" y="110"/>
                  </a:lnTo>
                  <a:lnTo>
                    <a:pt x="16" y="164"/>
                  </a:lnTo>
                  <a:lnTo>
                    <a:pt x="24" y="218"/>
                  </a:lnTo>
                  <a:lnTo>
                    <a:pt x="36" y="272"/>
                  </a:lnTo>
                  <a:lnTo>
                    <a:pt x="50" y="326"/>
                  </a:lnTo>
                  <a:lnTo>
                    <a:pt x="66" y="378"/>
                  </a:lnTo>
                  <a:lnTo>
                    <a:pt x="86" y="428"/>
                  </a:lnTo>
                  <a:lnTo>
                    <a:pt x="108" y="478"/>
                  </a:lnTo>
                  <a:lnTo>
                    <a:pt x="134" y="526"/>
                  </a:lnTo>
                  <a:lnTo>
                    <a:pt x="164" y="574"/>
                  </a:lnTo>
                  <a:lnTo>
                    <a:pt x="196" y="620"/>
                  </a:lnTo>
                  <a:lnTo>
                    <a:pt x="232" y="666"/>
                  </a:lnTo>
                  <a:lnTo>
                    <a:pt x="274" y="708"/>
                  </a:lnTo>
                  <a:lnTo>
                    <a:pt x="318" y="750"/>
                  </a:lnTo>
                  <a:lnTo>
                    <a:pt x="368" y="788"/>
                  </a:lnTo>
                  <a:lnTo>
                    <a:pt x="368" y="788"/>
                  </a:lnTo>
                  <a:lnTo>
                    <a:pt x="420" y="744"/>
                  </a:lnTo>
                  <a:lnTo>
                    <a:pt x="464" y="710"/>
                  </a:lnTo>
                  <a:lnTo>
                    <a:pt x="524" y="662"/>
                  </a:lnTo>
                  <a:lnTo>
                    <a:pt x="524" y="662"/>
                  </a:lnTo>
                  <a:lnTo>
                    <a:pt x="486" y="612"/>
                  </a:lnTo>
                  <a:lnTo>
                    <a:pt x="452" y="564"/>
                  </a:lnTo>
                  <a:lnTo>
                    <a:pt x="420" y="518"/>
                  </a:lnTo>
                  <a:lnTo>
                    <a:pt x="392" y="472"/>
                  </a:lnTo>
                  <a:lnTo>
                    <a:pt x="366" y="430"/>
                  </a:lnTo>
                  <a:lnTo>
                    <a:pt x="342" y="388"/>
                  </a:lnTo>
                  <a:lnTo>
                    <a:pt x="302" y="310"/>
                  </a:lnTo>
                  <a:lnTo>
                    <a:pt x="268" y="238"/>
                  </a:lnTo>
                  <a:lnTo>
                    <a:pt x="238" y="170"/>
                  </a:lnTo>
                  <a:lnTo>
                    <a:pt x="210" y="110"/>
                  </a:lnTo>
                  <a:lnTo>
                    <a:pt x="18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71" name="Freeform 37">
              <a:extLst>
                <a:ext uri="{FF2B5EF4-FFF2-40B4-BE49-F238E27FC236}">
                  <a16:creationId xmlns:a16="http://schemas.microsoft.com/office/drawing/2014/main" id="{237E528D-D5C5-4288-B0D7-31B52F45FE36}"/>
                </a:ext>
              </a:extLst>
            </p:cNvPr>
            <p:cNvSpPr>
              <a:spLocks/>
            </p:cNvSpPr>
            <p:nvPr/>
          </p:nvSpPr>
          <p:spPr bwMode="auto">
            <a:xfrm>
              <a:off x="5699125" y="7874978"/>
              <a:ext cx="835025" cy="1250950"/>
            </a:xfrm>
            <a:custGeom>
              <a:avLst/>
              <a:gdLst>
                <a:gd name="T0" fmla="*/ 184 w 526"/>
                <a:gd name="T1" fmla="*/ 52 h 788"/>
                <a:gd name="T2" fmla="*/ 184 w 526"/>
                <a:gd name="T3" fmla="*/ 52 h 788"/>
                <a:gd name="T4" fmla="*/ 174 w 526"/>
                <a:gd name="T5" fmla="*/ 26 h 788"/>
                <a:gd name="T6" fmla="*/ 166 w 526"/>
                <a:gd name="T7" fmla="*/ 0 h 788"/>
                <a:gd name="T8" fmla="*/ 0 w 526"/>
                <a:gd name="T9" fmla="*/ 0 h 788"/>
                <a:gd name="T10" fmla="*/ 0 w 526"/>
                <a:gd name="T11" fmla="*/ 0 h 788"/>
                <a:gd name="T12" fmla="*/ 4 w 526"/>
                <a:gd name="T13" fmla="*/ 54 h 788"/>
                <a:gd name="T14" fmla="*/ 10 w 526"/>
                <a:gd name="T15" fmla="*/ 110 h 788"/>
                <a:gd name="T16" fmla="*/ 20 w 526"/>
                <a:gd name="T17" fmla="*/ 162 h 788"/>
                <a:gd name="T18" fmla="*/ 32 w 526"/>
                <a:gd name="T19" fmla="*/ 216 h 788"/>
                <a:gd name="T20" fmla="*/ 46 w 526"/>
                <a:gd name="T21" fmla="*/ 268 h 788"/>
                <a:gd name="T22" fmla="*/ 62 w 526"/>
                <a:gd name="T23" fmla="*/ 320 h 788"/>
                <a:gd name="T24" fmla="*/ 80 w 526"/>
                <a:gd name="T25" fmla="*/ 370 h 788"/>
                <a:gd name="T26" fmla="*/ 102 w 526"/>
                <a:gd name="T27" fmla="*/ 420 h 788"/>
                <a:gd name="T28" fmla="*/ 124 w 526"/>
                <a:gd name="T29" fmla="*/ 470 h 788"/>
                <a:gd name="T30" fmla="*/ 150 w 526"/>
                <a:gd name="T31" fmla="*/ 518 h 788"/>
                <a:gd name="T32" fmla="*/ 178 w 526"/>
                <a:gd name="T33" fmla="*/ 564 h 788"/>
                <a:gd name="T34" fmla="*/ 208 w 526"/>
                <a:gd name="T35" fmla="*/ 612 h 788"/>
                <a:gd name="T36" fmla="*/ 240 w 526"/>
                <a:gd name="T37" fmla="*/ 658 h 788"/>
                <a:gd name="T38" fmla="*/ 274 w 526"/>
                <a:gd name="T39" fmla="*/ 702 h 788"/>
                <a:gd name="T40" fmla="*/ 312 w 526"/>
                <a:gd name="T41" fmla="*/ 746 h 788"/>
                <a:gd name="T42" fmla="*/ 350 w 526"/>
                <a:gd name="T43" fmla="*/ 788 h 788"/>
                <a:gd name="T44" fmla="*/ 350 w 526"/>
                <a:gd name="T45" fmla="*/ 788 h 788"/>
                <a:gd name="T46" fmla="*/ 378 w 526"/>
                <a:gd name="T47" fmla="*/ 766 h 788"/>
                <a:gd name="T48" fmla="*/ 406 w 526"/>
                <a:gd name="T49" fmla="*/ 744 h 788"/>
                <a:gd name="T50" fmla="*/ 454 w 526"/>
                <a:gd name="T51" fmla="*/ 710 h 788"/>
                <a:gd name="T52" fmla="*/ 496 w 526"/>
                <a:gd name="T53" fmla="*/ 684 h 788"/>
                <a:gd name="T54" fmla="*/ 526 w 526"/>
                <a:gd name="T55" fmla="*/ 662 h 788"/>
                <a:gd name="T56" fmla="*/ 526 w 526"/>
                <a:gd name="T57" fmla="*/ 662 h 788"/>
                <a:gd name="T58" fmla="*/ 486 w 526"/>
                <a:gd name="T59" fmla="*/ 612 h 788"/>
                <a:gd name="T60" fmla="*/ 452 w 526"/>
                <a:gd name="T61" fmla="*/ 564 h 788"/>
                <a:gd name="T62" fmla="*/ 420 w 526"/>
                <a:gd name="T63" fmla="*/ 518 h 788"/>
                <a:gd name="T64" fmla="*/ 392 w 526"/>
                <a:gd name="T65" fmla="*/ 472 h 788"/>
                <a:gd name="T66" fmla="*/ 366 w 526"/>
                <a:gd name="T67" fmla="*/ 430 h 788"/>
                <a:gd name="T68" fmla="*/ 342 w 526"/>
                <a:gd name="T69" fmla="*/ 388 h 788"/>
                <a:gd name="T70" fmla="*/ 302 w 526"/>
                <a:gd name="T71" fmla="*/ 310 h 788"/>
                <a:gd name="T72" fmla="*/ 268 w 526"/>
                <a:gd name="T73" fmla="*/ 238 h 788"/>
                <a:gd name="T74" fmla="*/ 238 w 526"/>
                <a:gd name="T75" fmla="*/ 170 h 788"/>
                <a:gd name="T76" fmla="*/ 210 w 526"/>
                <a:gd name="T77" fmla="*/ 110 h 788"/>
                <a:gd name="T78" fmla="*/ 184 w 526"/>
                <a:gd name="T79" fmla="*/ 52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6" h="788">
                  <a:moveTo>
                    <a:pt x="184" y="52"/>
                  </a:moveTo>
                  <a:lnTo>
                    <a:pt x="184" y="52"/>
                  </a:lnTo>
                  <a:lnTo>
                    <a:pt x="174" y="26"/>
                  </a:lnTo>
                  <a:lnTo>
                    <a:pt x="166" y="0"/>
                  </a:lnTo>
                  <a:lnTo>
                    <a:pt x="0" y="0"/>
                  </a:lnTo>
                  <a:lnTo>
                    <a:pt x="0" y="0"/>
                  </a:lnTo>
                  <a:lnTo>
                    <a:pt x="4" y="54"/>
                  </a:lnTo>
                  <a:lnTo>
                    <a:pt x="10" y="110"/>
                  </a:lnTo>
                  <a:lnTo>
                    <a:pt x="20" y="162"/>
                  </a:lnTo>
                  <a:lnTo>
                    <a:pt x="32" y="216"/>
                  </a:lnTo>
                  <a:lnTo>
                    <a:pt x="46" y="268"/>
                  </a:lnTo>
                  <a:lnTo>
                    <a:pt x="62" y="320"/>
                  </a:lnTo>
                  <a:lnTo>
                    <a:pt x="80" y="370"/>
                  </a:lnTo>
                  <a:lnTo>
                    <a:pt x="102" y="420"/>
                  </a:lnTo>
                  <a:lnTo>
                    <a:pt x="124" y="470"/>
                  </a:lnTo>
                  <a:lnTo>
                    <a:pt x="150" y="518"/>
                  </a:lnTo>
                  <a:lnTo>
                    <a:pt x="178" y="564"/>
                  </a:lnTo>
                  <a:lnTo>
                    <a:pt x="208" y="612"/>
                  </a:lnTo>
                  <a:lnTo>
                    <a:pt x="240" y="658"/>
                  </a:lnTo>
                  <a:lnTo>
                    <a:pt x="274" y="702"/>
                  </a:lnTo>
                  <a:lnTo>
                    <a:pt x="312" y="746"/>
                  </a:lnTo>
                  <a:lnTo>
                    <a:pt x="350" y="788"/>
                  </a:lnTo>
                  <a:lnTo>
                    <a:pt x="350" y="788"/>
                  </a:lnTo>
                  <a:lnTo>
                    <a:pt x="378" y="766"/>
                  </a:lnTo>
                  <a:lnTo>
                    <a:pt x="406" y="744"/>
                  </a:lnTo>
                  <a:lnTo>
                    <a:pt x="454" y="710"/>
                  </a:lnTo>
                  <a:lnTo>
                    <a:pt x="496" y="684"/>
                  </a:lnTo>
                  <a:lnTo>
                    <a:pt x="526" y="662"/>
                  </a:lnTo>
                  <a:lnTo>
                    <a:pt x="526" y="662"/>
                  </a:lnTo>
                  <a:lnTo>
                    <a:pt x="486" y="612"/>
                  </a:lnTo>
                  <a:lnTo>
                    <a:pt x="452" y="564"/>
                  </a:lnTo>
                  <a:lnTo>
                    <a:pt x="420" y="518"/>
                  </a:lnTo>
                  <a:lnTo>
                    <a:pt x="392" y="472"/>
                  </a:lnTo>
                  <a:lnTo>
                    <a:pt x="366" y="430"/>
                  </a:lnTo>
                  <a:lnTo>
                    <a:pt x="342" y="388"/>
                  </a:lnTo>
                  <a:lnTo>
                    <a:pt x="302" y="310"/>
                  </a:lnTo>
                  <a:lnTo>
                    <a:pt x="268" y="238"/>
                  </a:lnTo>
                  <a:lnTo>
                    <a:pt x="238" y="170"/>
                  </a:lnTo>
                  <a:lnTo>
                    <a:pt x="210" y="110"/>
                  </a:lnTo>
                  <a:lnTo>
                    <a:pt x="184" y="52"/>
                  </a:lnTo>
                  <a:close/>
                </a:path>
              </a:pathLst>
            </a:custGeom>
            <a:solidFill>
              <a:srgbClr val="F8F3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72" name="Freeform 38">
              <a:extLst>
                <a:ext uri="{FF2B5EF4-FFF2-40B4-BE49-F238E27FC236}">
                  <a16:creationId xmlns:a16="http://schemas.microsoft.com/office/drawing/2014/main" id="{F2C5D9B3-210E-42D6-BD57-9FF38662434E}"/>
                </a:ext>
              </a:extLst>
            </p:cNvPr>
            <p:cNvSpPr>
              <a:spLocks/>
            </p:cNvSpPr>
            <p:nvPr/>
          </p:nvSpPr>
          <p:spPr bwMode="auto">
            <a:xfrm>
              <a:off x="5699125" y="7874978"/>
              <a:ext cx="835025" cy="1250950"/>
            </a:xfrm>
            <a:custGeom>
              <a:avLst/>
              <a:gdLst>
                <a:gd name="T0" fmla="*/ 184 w 526"/>
                <a:gd name="T1" fmla="*/ 52 h 788"/>
                <a:gd name="T2" fmla="*/ 184 w 526"/>
                <a:gd name="T3" fmla="*/ 52 h 788"/>
                <a:gd name="T4" fmla="*/ 174 w 526"/>
                <a:gd name="T5" fmla="*/ 26 h 788"/>
                <a:gd name="T6" fmla="*/ 166 w 526"/>
                <a:gd name="T7" fmla="*/ 0 h 788"/>
                <a:gd name="T8" fmla="*/ 0 w 526"/>
                <a:gd name="T9" fmla="*/ 0 h 788"/>
                <a:gd name="T10" fmla="*/ 0 w 526"/>
                <a:gd name="T11" fmla="*/ 0 h 788"/>
                <a:gd name="T12" fmla="*/ 4 w 526"/>
                <a:gd name="T13" fmla="*/ 54 h 788"/>
                <a:gd name="T14" fmla="*/ 10 w 526"/>
                <a:gd name="T15" fmla="*/ 110 h 788"/>
                <a:gd name="T16" fmla="*/ 20 w 526"/>
                <a:gd name="T17" fmla="*/ 162 h 788"/>
                <a:gd name="T18" fmla="*/ 32 w 526"/>
                <a:gd name="T19" fmla="*/ 216 h 788"/>
                <a:gd name="T20" fmla="*/ 46 w 526"/>
                <a:gd name="T21" fmla="*/ 268 h 788"/>
                <a:gd name="T22" fmla="*/ 62 w 526"/>
                <a:gd name="T23" fmla="*/ 320 h 788"/>
                <a:gd name="T24" fmla="*/ 80 w 526"/>
                <a:gd name="T25" fmla="*/ 370 h 788"/>
                <a:gd name="T26" fmla="*/ 102 w 526"/>
                <a:gd name="T27" fmla="*/ 420 h 788"/>
                <a:gd name="T28" fmla="*/ 124 w 526"/>
                <a:gd name="T29" fmla="*/ 470 h 788"/>
                <a:gd name="T30" fmla="*/ 150 w 526"/>
                <a:gd name="T31" fmla="*/ 518 h 788"/>
                <a:gd name="T32" fmla="*/ 178 w 526"/>
                <a:gd name="T33" fmla="*/ 564 h 788"/>
                <a:gd name="T34" fmla="*/ 208 w 526"/>
                <a:gd name="T35" fmla="*/ 612 h 788"/>
                <a:gd name="T36" fmla="*/ 240 w 526"/>
                <a:gd name="T37" fmla="*/ 658 h 788"/>
                <a:gd name="T38" fmla="*/ 274 w 526"/>
                <a:gd name="T39" fmla="*/ 702 h 788"/>
                <a:gd name="T40" fmla="*/ 312 w 526"/>
                <a:gd name="T41" fmla="*/ 746 h 788"/>
                <a:gd name="T42" fmla="*/ 350 w 526"/>
                <a:gd name="T43" fmla="*/ 788 h 788"/>
                <a:gd name="T44" fmla="*/ 350 w 526"/>
                <a:gd name="T45" fmla="*/ 788 h 788"/>
                <a:gd name="T46" fmla="*/ 378 w 526"/>
                <a:gd name="T47" fmla="*/ 766 h 788"/>
                <a:gd name="T48" fmla="*/ 406 w 526"/>
                <a:gd name="T49" fmla="*/ 744 h 788"/>
                <a:gd name="T50" fmla="*/ 454 w 526"/>
                <a:gd name="T51" fmla="*/ 710 h 788"/>
                <a:gd name="T52" fmla="*/ 496 w 526"/>
                <a:gd name="T53" fmla="*/ 684 h 788"/>
                <a:gd name="T54" fmla="*/ 526 w 526"/>
                <a:gd name="T55" fmla="*/ 662 h 788"/>
                <a:gd name="T56" fmla="*/ 526 w 526"/>
                <a:gd name="T57" fmla="*/ 662 h 788"/>
                <a:gd name="T58" fmla="*/ 486 w 526"/>
                <a:gd name="T59" fmla="*/ 612 h 788"/>
                <a:gd name="T60" fmla="*/ 452 w 526"/>
                <a:gd name="T61" fmla="*/ 564 h 788"/>
                <a:gd name="T62" fmla="*/ 420 w 526"/>
                <a:gd name="T63" fmla="*/ 518 h 788"/>
                <a:gd name="T64" fmla="*/ 392 w 526"/>
                <a:gd name="T65" fmla="*/ 472 h 788"/>
                <a:gd name="T66" fmla="*/ 366 w 526"/>
                <a:gd name="T67" fmla="*/ 430 h 788"/>
                <a:gd name="T68" fmla="*/ 342 w 526"/>
                <a:gd name="T69" fmla="*/ 388 h 788"/>
                <a:gd name="T70" fmla="*/ 302 w 526"/>
                <a:gd name="T71" fmla="*/ 310 h 788"/>
                <a:gd name="T72" fmla="*/ 268 w 526"/>
                <a:gd name="T73" fmla="*/ 238 h 788"/>
                <a:gd name="T74" fmla="*/ 238 w 526"/>
                <a:gd name="T75" fmla="*/ 170 h 788"/>
                <a:gd name="T76" fmla="*/ 210 w 526"/>
                <a:gd name="T77" fmla="*/ 110 h 788"/>
                <a:gd name="T78" fmla="*/ 184 w 526"/>
                <a:gd name="T79" fmla="*/ 52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6" h="788">
                  <a:moveTo>
                    <a:pt x="184" y="52"/>
                  </a:moveTo>
                  <a:lnTo>
                    <a:pt x="184" y="52"/>
                  </a:lnTo>
                  <a:lnTo>
                    <a:pt x="174" y="26"/>
                  </a:lnTo>
                  <a:lnTo>
                    <a:pt x="166" y="0"/>
                  </a:lnTo>
                  <a:lnTo>
                    <a:pt x="0" y="0"/>
                  </a:lnTo>
                  <a:lnTo>
                    <a:pt x="0" y="0"/>
                  </a:lnTo>
                  <a:lnTo>
                    <a:pt x="4" y="54"/>
                  </a:lnTo>
                  <a:lnTo>
                    <a:pt x="10" y="110"/>
                  </a:lnTo>
                  <a:lnTo>
                    <a:pt x="20" y="162"/>
                  </a:lnTo>
                  <a:lnTo>
                    <a:pt x="32" y="216"/>
                  </a:lnTo>
                  <a:lnTo>
                    <a:pt x="46" y="268"/>
                  </a:lnTo>
                  <a:lnTo>
                    <a:pt x="62" y="320"/>
                  </a:lnTo>
                  <a:lnTo>
                    <a:pt x="80" y="370"/>
                  </a:lnTo>
                  <a:lnTo>
                    <a:pt x="102" y="420"/>
                  </a:lnTo>
                  <a:lnTo>
                    <a:pt x="124" y="470"/>
                  </a:lnTo>
                  <a:lnTo>
                    <a:pt x="150" y="518"/>
                  </a:lnTo>
                  <a:lnTo>
                    <a:pt x="178" y="564"/>
                  </a:lnTo>
                  <a:lnTo>
                    <a:pt x="208" y="612"/>
                  </a:lnTo>
                  <a:lnTo>
                    <a:pt x="240" y="658"/>
                  </a:lnTo>
                  <a:lnTo>
                    <a:pt x="274" y="702"/>
                  </a:lnTo>
                  <a:lnTo>
                    <a:pt x="312" y="746"/>
                  </a:lnTo>
                  <a:lnTo>
                    <a:pt x="350" y="788"/>
                  </a:lnTo>
                  <a:lnTo>
                    <a:pt x="350" y="788"/>
                  </a:lnTo>
                  <a:lnTo>
                    <a:pt x="378" y="766"/>
                  </a:lnTo>
                  <a:lnTo>
                    <a:pt x="406" y="744"/>
                  </a:lnTo>
                  <a:lnTo>
                    <a:pt x="454" y="710"/>
                  </a:lnTo>
                  <a:lnTo>
                    <a:pt x="496" y="684"/>
                  </a:lnTo>
                  <a:lnTo>
                    <a:pt x="526" y="662"/>
                  </a:lnTo>
                  <a:lnTo>
                    <a:pt x="526" y="662"/>
                  </a:lnTo>
                  <a:lnTo>
                    <a:pt x="486" y="612"/>
                  </a:lnTo>
                  <a:lnTo>
                    <a:pt x="452" y="564"/>
                  </a:lnTo>
                  <a:lnTo>
                    <a:pt x="420" y="518"/>
                  </a:lnTo>
                  <a:lnTo>
                    <a:pt x="392" y="472"/>
                  </a:lnTo>
                  <a:lnTo>
                    <a:pt x="366" y="430"/>
                  </a:lnTo>
                  <a:lnTo>
                    <a:pt x="342" y="388"/>
                  </a:lnTo>
                  <a:lnTo>
                    <a:pt x="302" y="310"/>
                  </a:lnTo>
                  <a:lnTo>
                    <a:pt x="268" y="238"/>
                  </a:lnTo>
                  <a:lnTo>
                    <a:pt x="238" y="170"/>
                  </a:lnTo>
                  <a:lnTo>
                    <a:pt x="210" y="110"/>
                  </a:lnTo>
                  <a:lnTo>
                    <a:pt x="18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73" name="Freeform 39">
              <a:extLst>
                <a:ext uri="{FF2B5EF4-FFF2-40B4-BE49-F238E27FC236}">
                  <a16:creationId xmlns:a16="http://schemas.microsoft.com/office/drawing/2014/main" id="{6AE73D75-0CC7-4012-A5E3-276903257EAA}"/>
                </a:ext>
              </a:extLst>
            </p:cNvPr>
            <p:cNvSpPr>
              <a:spLocks/>
            </p:cNvSpPr>
            <p:nvPr/>
          </p:nvSpPr>
          <p:spPr bwMode="auto">
            <a:xfrm>
              <a:off x="6467475" y="9008453"/>
              <a:ext cx="123825" cy="168275"/>
            </a:xfrm>
            <a:custGeom>
              <a:avLst/>
              <a:gdLst>
                <a:gd name="T0" fmla="*/ 68 w 78"/>
                <a:gd name="T1" fmla="*/ 102 h 106"/>
                <a:gd name="T2" fmla="*/ 68 w 78"/>
                <a:gd name="T3" fmla="*/ 102 h 106"/>
                <a:gd name="T4" fmla="*/ 60 w 78"/>
                <a:gd name="T5" fmla="*/ 106 h 106"/>
                <a:gd name="T6" fmla="*/ 52 w 78"/>
                <a:gd name="T7" fmla="*/ 104 h 106"/>
                <a:gd name="T8" fmla="*/ 46 w 78"/>
                <a:gd name="T9" fmla="*/ 102 h 106"/>
                <a:gd name="T10" fmla="*/ 40 w 78"/>
                <a:gd name="T11" fmla="*/ 96 h 106"/>
                <a:gd name="T12" fmla="*/ 2 w 78"/>
                <a:gd name="T13" fmla="*/ 30 h 106"/>
                <a:gd name="T14" fmla="*/ 2 w 78"/>
                <a:gd name="T15" fmla="*/ 30 h 106"/>
                <a:gd name="T16" fmla="*/ 0 w 78"/>
                <a:gd name="T17" fmla="*/ 22 h 106"/>
                <a:gd name="T18" fmla="*/ 0 w 78"/>
                <a:gd name="T19" fmla="*/ 14 h 106"/>
                <a:gd name="T20" fmla="*/ 4 w 78"/>
                <a:gd name="T21" fmla="*/ 8 h 106"/>
                <a:gd name="T22" fmla="*/ 10 w 78"/>
                <a:gd name="T23" fmla="*/ 2 h 106"/>
                <a:gd name="T24" fmla="*/ 10 w 78"/>
                <a:gd name="T25" fmla="*/ 2 h 106"/>
                <a:gd name="T26" fmla="*/ 18 w 78"/>
                <a:gd name="T27" fmla="*/ 0 h 106"/>
                <a:gd name="T28" fmla="*/ 26 w 78"/>
                <a:gd name="T29" fmla="*/ 0 h 106"/>
                <a:gd name="T30" fmla="*/ 32 w 78"/>
                <a:gd name="T31" fmla="*/ 4 h 106"/>
                <a:gd name="T32" fmla="*/ 38 w 78"/>
                <a:gd name="T33" fmla="*/ 10 h 106"/>
                <a:gd name="T34" fmla="*/ 76 w 78"/>
                <a:gd name="T35" fmla="*/ 74 h 106"/>
                <a:gd name="T36" fmla="*/ 76 w 78"/>
                <a:gd name="T37" fmla="*/ 74 h 106"/>
                <a:gd name="T38" fmla="*/ 78 w 78"/>
                <a:gd name="T39" fmla="*/ 82 h 106"/>
                <a:gd name="T40" fmla="*/ 78 w 78"/>
                <a:gd name="T41" fmla="*/ 90 h 106"/>
                <a:gd name="T42" fmla="*/ 74 w 78"/>
                <a:gd name="T43" fmla="*/ 98 h 106"/>
                <a:gd name="T44" fmla="*/ 68 w 78"/>
                <a:gd name="T45"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106">
                  <a:moveTo>
                    <a:pt x="68" y="102"/>
                  </a:moveTo>
                  <a:lnTo>
                    <a:pt x="68" y="102"/>
                  </a:lnTo>
                  <a:lnTo>
                    <a:pt x="60" y="106"/>
                  </a:lnTo>
                  <a:lnTo>
                    <a:pt x="52" y="104"/>
                  </a:lnTo>
                  <a:lnTo>
                    <a:pt x="46" y="102"/>
                  </a:lnTo>
                  <a:lnTo>
                    <a:pt x="40" y="96"/>
                  </a:lnTo>
                  <a:lnTo>
                    <a:pt x="2" y="30"/>
                  </a:lnTo>
                  <a:lnTo>
                    <a:pt x="2" y="30"/>
                  </a:lnTo>
                  <a:lnTo>
                    <a:pt x="0" y="22"/>
                  </a:lnTo>
                  <a:lnTo>
                    <a:pt x="0" y="14"/>
                  </a:lnTo>
                  <a:lnTo>
                    <a:pt x="4" y="8"/>
                  </a:lnTo>
                  <a:lnTo>
                    <a:pt x="10" y="2"/>
                  </a:lnTo>
                  <a:lnTo>
                    <a:pt x="10" y="2"/>
                  </a:lnTo>
                  <a:lnTo>
                    <a:pt x="18" y="0"/>
                  </a:lnTo>
                  <a:lnTo>
                    <a:pt x="26" y="0"/>
                  </a:lnTo>
                  <a:lnTo>
                    <a:pt x="32" y="4"/>
                  </a:lnTo>
                  <a:lnTo>
                    <a:pt x="38" y="10"/>
                  </a:lnTo>
                  <a:lnTo>
                    <a:pt x="76" y="74"/>
                  </a:lnTo>
                  <a:lnTo>
                    <a:pt x="76" y="74"/>
                  </a:lnTo>
                  <a:lnTo>
                    <a:pt x="78" y="82"/>
                  </a:lnTo>
                  <a:lnTo>
                    <a:pt x="78" y="90"/>
                  </a:lnTo>
                  <a:lnTo>
                    <a:pt x="74" y="98"/>
                  </a:lnTo>
                  <a:lnTo>
                    <a:pt x="68" y="102"/>
                  </a:lnTo>
                  <a:close/>
                </a:path>
              </a:pathLst>
            </a:custGeom>
            <a:solidFill>
              <a:srgbClr val="F9D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74" name="Freeform 40">
              <a:extLst>
                <a:ext uri="{FF2B5EF4-FFF2-40B4-BE49-F238E27FC236}">
                  <a16:creationId xmlns:a16="http://schemas.microsoft.com/office/drawing/2014/main" id="{98D1A615-E18E-4000-AF57-CA9B0335B6C7}"/>
                </a:ext>
              </a:extLst>
            </p:cNvPr>
            <p:cNvSpPr>
              <a:spLocks/>
            </p:cNvSpPr>
            <p:nvPr/>
          </p:nvSpPr>
          <p:spPr bwMode="auto">
            <a:xfrm>
              <a:off x="6467475" y="9008453"/>
              <a:ext cx="123825" cy="168275"/>
            </a:xfrm>
            <a:custGeom>
              <a:avLst/>
              <a:gdLst>
                <a:gd name="T0" fmla="*/ 68 w 78"/>
                <a:gd name="T1" fmla="*/ 102 h 106"/>
                <a:gd name="T2" fmla="*/ 68 w 78"/>
                <a:gd name="T3" fmla="*/ 102 h 106"/>
                <a:gd name="T4" fmla="*/ 60 w 78"/>
                <a:gd name="T5" fmla="*/ 106 h 106"/>
                <a:gd name="T6" fmla="*/ 52 w 78"/>
                <a:gd name="T7" fmla="*/ 104 h 106"/>
                <a:gd name="T8" fmla="*/ 46 w 78"/>
                <a:gd name="T9" fmla="*/ 102 h 106"/>
                <a:gd name="T10" fmla="*/ 40 w 78"/>
                <a:gd name="T11" fmla="*/ 96 h 106"/>
                <a:gd name="T12" fmla="*/ 2 w 78"/>
                <a:gd name="T13" fmla="*/ 30 h 106"/>
                <a:gd name="T14" fmla="*/ 2 w 78"/>
                <a:gd name="T15" fmla="*/ 30 h 106"/>
                <a:gd name="T16" fmla="*/ 0 w 78"/>
                <a:gd name="T17" fmla="*/ 22 h 106"/>
                <a:gd name="T18" fmla="*/ 0 w 78"/>
                <a:gd name="T19" fmla="*/ 14 h 106"/>
                <a:gd name="T20" fmla="*/ 4 w 78"/>
                <a:gd name="T21" fmla="*/ 8 h 106"/>
                <a:gd name="T22" fmla="*/ 10 w 78"/>
                <a:gd name="T23" fmla="*/ 2 h 106"/>
                <a:gd name="T24" fmla="*/ 10 w 78"/>
                <a:gd name="T25" fmla="*/ 2 h 106"/>
                <a:gd name="T26" fmla="*/ 18 w 78"/>
                <a:gd name="T27" fmla="*/ 0 h 106"/>
                <a:gd name="T28" fmla="*/ 26 w 78"/>
                <a:gd name="T29" fmla="*/ 0 h 106"/>
                <a:gd name="T30" fmla="*/ 32 w 78"/>
                <a:gd name="T31" fmla="*/ 4 h 106"/>
                <a:gd name="T32" fmla="*/ 38 w 78"/>
                <a:gd name="T33" fmla="*/ 10 h 106"/>
                <a:gd name="T34" fmla="*/ 76 w 78"/>
                <a:gd name="T35" fmla="*/ 74 h 106"/>
                <a:gd name="T36" fmla="*/ 76 w 78"/>
                <a:gd name="T37" fmla="*/ 74 h 106"/>
                <a:gd name="T38" fmla="*/ 78 w 78"/>
                <a:gd name="T39" fmla="*/ 82 h 106"/>
                <a:gd name="T40" fmla="*/ 78 w 78"/>
                <a:gd name="T41" fmla="*/ 90 h 106"/>
                <a:gd name="T42" fmla="*/ 74 w 78"/>
                <a:gd name="T43" fmla="*/ 98 h 106"/>
                <a:gd name="T44" fmla="*/ 68 w 78"/>
                <a:gd name="T45"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106">
                  <a:moveTo>
                    <a:pt x="68" y="102"/>
                  </a:moveTo>
                  <a:lnTo>
                    <a:pt x="68" y="102"/>
                  </a:lnTo>
                  <a:lnTo>
                    <a:pt x="60" y="106"/>
                  </a:lnTo>
                  <a:lnTo>
                    <a:pt x="52" y="104"/>
                  </a:lnTo>
                  <a:lnTo>
                    <a:pt x="46" y="102"/>
                  </a:lnTo>
                  <a:lnTo>
                    <a:pt x="40" y="96"/>
                  </a:lnTo>
                  <a:lnTo>
                    <a:pt x="2" y="30"/>
                  </a:lnTo>
                  <a:lnTo>
                    <a:pt x="2" y="30"/>
                  </a:lnTo>
                  <a:lnTo>
                    <a:pt x="0" y="22"/>
                  </a:lnTo>
                  <a:lnTo>
                    <a:pt x="0" y="14"/>
                  </a:lnTo>
                  <a:lnTo>
                    <a:pt x="4" y="8"/>
                  </a:lnTo>
                  <a:lnTo>
                    <a:pt x="10" y="2"/>
                  </a:lnTo>
                  <a:lnTo>
                    <a:pt x="10" y="2"/>
                  </a:lnTo>
                  <a:lnTo>
                    <a:pt x="18" y="0"/>
                  </a:lnTo>
                  <a:lnTo>
                    <a:pt x="26" y="0"/>
                  </a:lnTo>
                  <a:lnTo>
                    <a:pt x="32" y="4"/>
                  </a:lnTo>
                  <a:lnTo>
                    <a:pt x="38" y="10"/>
                  </a:lnTo>
                  <a:lnTo>
                    <a:pt x="76" y="74"/>
                  </a:lnTo>
                  <a:lnTo>
                    <a:pt x="76" y="74"/>
                  </a:lnTo>
                  <a:lnTo>
                    <a:pt x="78" y="82"/>
                  </a:lnTo>
                  <a:lnTo>
                    <a:pt x="78" y="90"/>
                  </a:lnTo>
                  <a:lnTo>
                    <a:pt x="74" y="98"/>
                  </a:lnTo>
                  <a:lnTo>
                    <a:pt x="68" y="1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75" name="Freeform 41">
              <a:extLst>
                <a:ext uri="{FF2B5EF4-FFF2-40B4-BE49-F238E27FC236}">
                  <a16:creationId xmlns:a16="http://schemas.microsoft.com/office/drawing/2014/main" id="{13658055-C293-4EB3-9E31-8FEAEAA4825F}"/>
                </a:ext>
              </a:extLst>
            </p:cNvPr>
            <p:cNvSpPr>
              <a:spLocks/>
            </p:cNvSpPr>
            <p:nvPr/>
          </p:nvSpPr>
          <p:spPr bwMode="auto">
            <a:xfrm>
              <a:off x="6423025" y="9037028"/>
              <a:ext cx="104775" cy="180975"/>
            </a:xfrm>
            <a:custGeom>
              <a:avLst/>
              <a:gdLst>
                <a:gd name="T0" fmla="*/ 52 w 66"/>
                <a:gd name="T1" fmla="*/ 112 h 114"/>
                <a:gd name="T2" fmla="*/ 52 w 66"/>
                <a:gd name="T3" fmla="*/ 112 h 114"/>
                <a:gd name="T4" fmla="*/ 44 w 66"/>
                <a:gd name="T5" fmla="*/ 114 h 114"/>
                <a:gd name="T6" fmla="*/ 36 w 66"/>
                <a:gd name="T7" fmla="*/ 112 h 114"/>
                <a:gd name="T8" fmla="*/ 30 w 66"/>
                <a:gd name="T9" fmla="*/ 106 h 114"/>
                <a:gd name="T10" fmla="*/ 26 w 66"/>
                <a:gd name="T11" fmla="*/ 100 h 114"/>
                <a:gd name="T12" fmla="*/ 2 w 66"/>
                <a:gd name="T13" fmla="*/ 28 h 114"/>
                <a:gd name="T14" fmla="*/ 2 w 66"/>
                <a:gd name="T15" fmla="*/ 28 h 114"/>
                <a:gd name="T16" fmla="*/ 0 w 66"/>
                <a:gd name="T17" fmla="*/ 20 h 114"/>
                <a:gd name="T18" fmla="*/ 2 w 66"/>
                <a:gd name="T19" fmla="*/ 12 h 114"/>
                <a:gd name="T20" fmla="*/ 6 w 66"/>
                <a:gd name="T21" fmla="*/ 6 h 114"/>
                <a:gd name="T22" fmla="*/ 14 w 66"/>
                <a:gd name="T23" fmla="*/ 2 h 114"/>
                <a:gd name="T24" fmla="*/ 14 w 66"/>
                <a:gd name="T25" fmla="*/ 2 h 114"/>
                <a:gd name="T26" fmla="*/ 22 w 66"/>
                <a:gd name="T27" fmla="*/ 0 h 114"/>
                <a:gd name="T28" fmla="*/ 30 w 66"/>
                <a:gd name="T29" fmla="*/ 2 h 114"/>
                <a:gd name="T30" fmla="*/ 36 w 66"/>
                <a:gd name="T31" fmla="*/ 8 h 114"/>
                <a:gd name="T32" fmla="*/ 40 w 66"/>
                <a:gd name="T33" fmla="*/ 14 h 114"/>
                <a:gd name="T34" fmla="*/ 66 w 66"/>
                <a:gd name="T35" fmla="*/ 86 h 114"/>
                <a:gd name="T36" fmla="*/ 66 w 66"/>
                <a:gd name="T37" fmla="*/ 86 h 114"/>
                <a:gd name="T38" fmla="*/ 66 w 66"/>
                <a:gd name="T39" fmla="*/ 94 h 114"/>
                <a:gd name="T40" fmla="*/ 64 w 66"/>
                <a:gd name="T41" fmla="*/ 102 h 114"/>
                <a:gd name="T42" fmla="*/ 60 w 66"/>
                <a:gd name="T43" fmla="*/ 108 h 114"/>
                <a:gd name="T44" fmla="*/ 52 w 66"/>
                <a:gd name="T45" fmla="*/ 11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 h="114">
                  <a:moveTo>
                    <a:pt x="52" y="112"/>
                  </a:moveTo>
                  <a:lnTo>
                    <a:pt x="52" y="112"/>
                  </a:lnTo>
                  <a:lnTo>
                    <a:pt x="44" y="114"/>
                  </a:lnTo>
                  <a:lnTo>
                    <a:pt x="36" y="112"/>
                  </a:lnTo>
                  <a:lnTo>
                    <a:pt x="30" y="106"/>
                  </a:lnTo>
                  <a:lnTo>
                    <a:pt x="26" y="100"/>
                  </a:lnTo>
                  <a:lnTo>
                    <a:pt x="2" y="28"/>
                  </a:lnTo>
                  <a:lnTo>
                    <a:pt x="2" y="28"/>
                  </a:lnTo>
                  <a:lnTo>
                    <a:pt x="0" y="20"/>
                  </a:lnTo>
                  <a:lnTo>
                    <a:pt x="2" y="12"/>
                  </a:lnTo>
                  <a:lnTo>
                    <a:pt x="6" y="6"/>
                  </a:lnTo>
                  <a:lnTo>
                    <a:pt x="14" y="2"/>
                  </a:lnTo>
                  <a:lnTo>
                    <a:pt x="14" y="2"/>
                  </a:lnTo>
                  <a:lnTo>
                    <a:pt x="22" y="0"/>
                  </a:lnTo>
                  <a:lnTo>
                    <a:pt x="30" y="2"/>
                  </a:lnTo>
                  <a:lnTo>
                    <a:pt x="36" y="8"/>
                  </a:lnTo>
                  <a:lnTo>
                    <a:pt x="40" y="14"/>
                  </a:lnTo>
                  <a:lnTo>
                    <a:pt x="66" y="86"/>
                  </a:lnTo>
                  <a:lnTo>
                    <a:pt x="66" y="86"/>
                  </a:lnTo>
                  <a:lnTo>
                    <a:pt x="66" y="94"/>
                  </a:lnTo>
                  <a:lnTo>
                    <a:pt x="64" y="102"/>
                  </a:lnTo>
                  <a:lnTo>
                    <a:pt x="60" y="108"/>
                  </a:lnTo>
                  <a:lnTo>
                    <a:pt x="52" y="112"/>
                  </a:lnTo>
                  <a:close/>
                </a:path>
              </a:pathLst>
            </a:custGeom>
            <a:solidFill>
              <a:srgbClr val="F9D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76" name="Freeform 42">
              <a:extLst>
                <a:ext uri="{FF2B5EF4-FFF2-40B4-BE49-F238E27FC236}">
                  <a16:creationId xmlns:a16="http://schemas.microsoft.com/office/drawing/2014/main" id="{D91B272B-CFED-446A-BB0F-58180255A688}"/>
                </a:ext>
              </a:extLst>
            </p:cNvPr>
            <p:cNvSpPr>
              <a:spLocks/>
            </p:cNvSpPr>
            <p:nvPr/>
          </p:nvSpPr>
          <p:spPr bwMode="auto">
            <a:xfrm>
              <a:off x="6423025" y="9037028"/>
              <a:ext cx="104775" cy="180975"/>
            </a:xfrm>
            <a:custGeom>
              <a:avLst/>
              <a:gdLst>
                <a:gd name="T0" fmla="*/ 52 w 66"/>
                <a:gd name="T1" fmla="*/ 112 h 114"/>
                <a:gd name="T2" fmla="*/ 52 w 66"/>
                <a:gd name="T3" fmla="*/ 112 h 114"/>
                <a:gd name="T4" fmla="*/ 44 w 66"/>
                <a:gd name="T5" fmla="*/ 114 h 114"/>
                <a:gd name="T6" fmla="*/ 36 w 66"/>
                <a:gd name="T7" fmla="*/ 112 h 114"/>
                <a:gd name="T8" fmla="*/ 30 w 66"/>
                <a:gd name="T9" fmla="*/ 106 h 114"/>
                <a:gd name="T10" fmla="*/ 26 w 66"/>
                <a:gd name="T11" fmla="*/ 100 h 114"/>
                <a:gd name="T12" fmla="*/ 2 w 66"/>
                <a:gd name="T13" fmla="*/ 28 h 114"/>
                <a:gd name="T14" fmla="*/ 2 w 66"/>
                <a:gd name="T15" fmla="*/ 28 h 114"/>
                <a:gd name="T16" fmla="*/ 0 w 66"/>
                <a:gd name="T17" fmla="*/ 20 h 114"/>
                <a:gd name="T18" fmla="*/ 2 w 66"/>
                <a:gd name="T19" fmla="*/ 12 h 114"/>
                <a:gd name="T20" fmla="*/ 6 w 66"/>
                <a:gd name="T21" fmla="*/ 6 h 114"/>
                <a:gd name="T22" fmla="*/ 14 w 66"/>
                <a:gd name="T23" fmla="*/ 2 h 114"/>
                <a:gd name="T24" fmla="*/ 14 w 66"/>
                <a:gd name="T25" fmla="*/ 2 h 114"/>
                <a:gd name="T26" fmla="*/ 22 w 66"/>
                <a:gd name="T27" fmla="*/ 0 h 114"/>
                <a:gd name="T28" fmla="*/ 30 w 66"/>
                <a:gd name="T29" fmla="*/ 2 h 114"/>
                <a:gd name="T30" fmla="*/ 36 w 66"/>
                <a:gd name="T31" fmla="*/ 8 h 114"/>
                <a:gd name="T32" fmla="*/ 40 w 66"/>
                <a:gd name="T33" fmla="*/ 14 h 114"/>
                <a:gd name="T34" fmla="*/ 66 w 66"/>
                <a:gd name="T35" fmla="*/ 86 h 114"/>
                <a:gd name="T36" fmla="*/ 66 w 66"/>
                <a:gd name="T37" fmla="*/ 86 h 114"/>
                <a:gd name="T38" fmla="*/ 66 w 66"/>
                <a:gd name="T39" fmla="*/ 94 h 114"/>
                <a:gd name="T40" fmla="*/ 64 w 66"/>
                <a:gd name="T41" fmla="*/ 102 h 114"/>
                <a:gd name="T42" fmla="*/ 60 w 66"/>
                <a:gd name="T43" fmla="*/ 108 h 114"/>
                <a:gd name="T44" fmla="*/ 52 w 66"/>
                <a:gd name="T45" fmla="*/ 11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 h="114">
                  <a:moveTo>
                    <a:pt x="52" y="112"/>
                  </a:moveTo>
                  <a:lnTo>
                    <a:pt x="52" y="112"/>
                  </a:lnTo>
                  <a:lnTo>
                    <a:pt x="44" y="114"/>
                  </a:lnTo>
                  <a:lnTo>
                    <a:pt x="36" y="112"/>
                  </a:lnTo>
                  <a:lnTo>
                    <a:pt x="30" y="106"/>
                  </a:lnTo>
                  <a:lnTo>
                    <a:pt x="26" y="100"/>
                  </a:lnTo>
                  <a:lnTo>
                    <a:pt x="2" y="28"/>
                  </a:lnTo>
                  <a:lnTo>
                    <a:pt x="2" y="28"/>
                  </a:lnTo>
                  <a:lnTo>
                    <a:pt x="0" y="20"/>
                  </a:lnTo>
                  <a:lnTo>
                    <a:pt x="2" y="12"/>
                  </a:lnTo>
                  <a:lnTo>
                    <a:pt x="6" y="6"/>
                  </a:lnTo>
                  <a:lnTo>
                    <a:pt x="14" y="2"/>
                  </a:lnTo>
                  <a:lnTo>
                    <a:pt x="14" y="2"/>
                  </a:lnTo>
                  <a:lnTo>
                    <a:pt x="22" y="0"/>
                  </a:lnTo>
                  <a:lnTo>
                    <a:pt x="30" y="2"/>
                  </a:lnTo>
                  <a:lnTo>
                    <a:pt x="36" y="8"/>
                  </a:lnTo>
                  <a:lnTo>
                    <a:pt x="40" y="14"/>
                  </a:lnTo>
                  <a:lnTo>
                    <a:pt x="66" y="86"/>
                  </a:lnTo>
                  <a:lnTo>
                    <a:pt x="66" y="86"/>
                  </a:lnTo>
                  <a:lnTo>
                    <a:pt x="66" y="94"/>
                  </a:lnTo>
                  <a:lnTo>
                    <a:pt x="64" y="102"/>
                  </a:lnTo>
                  <a:lnTo>
                    <a:pt x="60" y="108"/>
                  </a:lnTo>
                  <a:lnTo>
                    <a:pt x="52" y="1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77" name="Freeform 43">
              <a:extLst>
                <a:ext uri="{FF2B5EF4-FFF2-40B4-BE49-F238E27FC236}">
                  <a16:creationId xmlns:a16="http://schemas.microsoft.com/office/drawing/2014/main" id="{15037D24-D8E1-4DF2-BF48-5648E0CC9693}"/>
                </a:ext>
              </a:extLst>
            </p:cNvPr>
            <p:cNvSpPr>
              <a:spLocks/>
            </p:cNvSpPr>
            <p:nvPr/>
          </p:nvSpPr>
          <p:spPr bwMode="auto">
            <a:xfrm>
              <a:off x="6365875" y="9059253"/>
              <a:ext cx="85725" cy="180975"/>
            </a:xfrm>
            <a:custGeom>
              <a:avLst/>
              <a:gdLst>
                <a:gd name="T0" fmla="*/ 36 w 54"/>
                <a:gd name="T1" fmla="*/ 114 h 114"/>
                <a:gd name="T2" fmla="*/ 36 w 54"/>
                <a:gd name="T3" fmla="*/ 114 h 114"/>
                <a:gd name="T4" fmla="*/ 28 w 54"/>
                <a:gd name="T5" fmla="*/ 114 h 114"/>
                <a:gd name="T6" fmla="*/ 20 w 54"/>
                <a:gd name="T7" fmla="*/ 110 h 114"/>
                <a:gd name="T8" fmla="*/ 16 w 54"/>
                <a:gd name="T9" fmla="*/ 104 h 114"/>
                <a:gd name="T10" fmla="*/ 12 w 54"/>
                <a:gd name="T11" fmla="*/ 98 h 114"/>
                <a:gd name="T12" fmla="*/ 0 w 54"/>
                <a:gd name="T13" fmla="*/ 22 h 114"/>
                <a:gd name="T14" fmla="*/ 0 w 54"/>
                <a:gd name="T15" fmla="*/ 22 h 114"/>
                <a:gd name="T16" fmla="*/ 2 w 54"/>
                <a:gd name="T17" fmla="*/ 14 h 114"/>
                <a:gd name="T18" fmla="*/ 4 w 54"/>
                <a:gd name="T19" fmla="*/ 8 h 114"/>
                <a:gd name="T20" fmla="*/ 10 w 54"/>
                <a:gd name="T21" fmla="*/ 2 h 114"/>
                <a:gd name="T22" fmla="*/ 18 w 54"/>
                <a:gd name="T23" fmla="*/ 0 h 114"/>
                <a:gd name="T24" fmla="*/ 18 w 54"/>
                <a:gd name="T25" fmla="*/ 0 h 114"/>
                <a:gd name="T26" fmla="*/ 26 w 54"/>
                <a:gd name="T27" fmla="*/ 0 h 114"/>
                <a:gd name="T28" fmla="*/ 34 w 54"/>
                <a:gd name="T29" fmla="*/ 2 h 114"/>
                <a:gd name="T30" fmla="*/ 38 w 54"/>
                <a:gd name="T31" fmla="*/ 8 h 114"/>
                <a:gd name="T32" fmla="*/ 42 w 54"/>
                <a:gd name="T33" fmla="*/ 16 h 114"/>
                <a:gd name="T34" fmla="*/ 54 w 54"/>
                <a:gd name="T35" fmla="*/ 90 h 114"/>
                <a:gd name="T36" fmla="*/ 54 w 54"/>
                <a:gd name="T37" fmla="*/ 90 h 114"/>
                <a:gd name="T38" fmla="*/ 54 w 54"/>
                <a:gd name="T39" fmla="*/ 98 h 114"/>
                <a:gd name="T40" fmla="*/ 50 w 54"/>
                <a:gd name="T41" fmla="*/ 106 h 114"/>
                <a:gd name="T42" fmla="*/ 44 w 54"/>
                <a:gd name="T43" fmla="*/ 112 h 114"/>
                <a:gd name="T44" fmla="*/ 36 w 54"/>
                <a:gd name="T4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114">
                  <a:moveTo>
                    <a:pt x="36" y="114"/>
                  </a:moveTo>
                  <a:lnTo>
                    <a:pt x="36" y="114"/>
                  </a:lnTo>
                  <a:lnTo>
                    <a:pt x="28" y="114"/>
                  </a:lnTo>
                  <a:lnTo>
                    <a:pt x="20" y="110"/>
                  </a:lnTo>
                  <a:lnTo>
                    <a:pt x="16" y="104"/>
                  </a:lnTo>
                  <a:lnTo>
                    <a:pt x="12" y="98"/>
                  </a:lnTo>
                  <a:lnTo>
                    <a:pt x="0" y="22"/>
                  </a:lnTo>
                  <a:lnTo>
                    <a:pt x="0" y="22"/>
                  </a:lnTo>
                  <a:lnTo>
                    <a:pt x="2" y="14"/>
                  </a:lnTo>
                  <a:lnTo>
                    <a:pt x="4" y="8"/>
                  </a:lnTo>
                  <a:lnTo>
                    <a:pt x="10" y="2"/>
                  </a:lnTo>
                  <a:lnTo>
                    <a:pt x="18" y="0"/>
                  </a:lnTo>
                  <a:lnTo>
                    <a:pt x="18" y="0"/>
                  </a:lnTo>
                  <a:lnTo>
                    <a:pt x="26" y="0"/>
                  </a:lnTo>
                  <a:lnTo>
                    <a:pt x="34" y="2"/>
                  </a:lnTo>
                  <a:lnTo>
                    <a:pt x="38" y="8"/>
                  </a:lnTo>
                  <a:lnTo>
                    <a:pt x="42" y="16"/>
                  </a:lnTo>
                  <a:lnTo>
                    <a:pt x="54" y="90"/>
                  </a:lnTo>
                  <a:lnTo>
                    <a:pt x="54" y="90"/>
                  </a:lnTo>
                  <a:lnTo>
                    <a:pt x="54" y="98"/>
                  </a:lnTo>
                  <a:lnTo>
                    <a:pt x="50" y="106"/>
                  </a:lnTo>
                  <a:lnTo>
                    <a:pt x="44" y="112"/>
                  </a:lnTo>
                  <a:lnTo>
                    <a:pt x="36" y="114"/>
                  </a:lnTo>
                  <a:close/>
                </a:path>
              </a:pathLst>
            </a:custGeom>
            <a:solidFill>
              <a:srgbClr val="F9D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78" name="Freeform 44">
              <a:extLst>
                <a:ext uri="{FF2B5EF4-FFF2-40B4-BE49-F238E27FC236}">
                  <a16:creationId xmlns:a16="http://schemas.microsoft.com/office/drawing/2014/main" id="{5D2A5C1A-76EB-4EBC-BF75-D43188B0409C}"/>
                </a:ext>
              </a:extLst>
            </p:cNvPr>
            <p:cNvSpPr>
              <a:spLocks/>
            </p:cNvSpPr>
            <p:nvPr/>
          </p:nvSpPr>
          <p:spPr bwMode="auto">
            <a:xfrm>
              <a:off x="6365875" y="9059253"/>
              <a:ext cx="85725" cy="180975"/>
            </a:xfrm>
            <a:custGeom>
              <a:avLst/>
              <a:gdLst>
                <a:gd name="T0" fmla="*/ 36 w 54"/>
                <a:gd name="T1" fmla="*/ 114 h 114"/>
                <a:gd name="T2" fmla="*/ 36 w 54"/>
                <a:gd name="T3" fmla="*/ 114 h 114"/>
                <a:gd name="T4" fmla="*/ 28 w 54"/>
                <a:gd name="T5" fmla="*/ 114 h 114"/>
                <a:gd name="T6" fmla="*/ 20 w 54"/>
                <a:gd name="T7" fmla="*/ 110 h 114"/>
                <a:gd name="T8" fmla="*/ 16 w 54"/>
                <a:gd name="T9" fmla="*/ 104 h 114"/>
                <a:gd name="T10" fmla="*/ 12 w 54"/>
                <a:gd name="T11" fmla="*/ 98 h 114"/>
                <a:gd name="T12" fmla="*/ 0 w 54"/>
                <a:gd name="T13" fmla="*/ 22 h 114"/>
                <a:gd name="T14" fmla="*/ 0 w 54"/>
                <a:gd name="T15" fmla="*/ 22 h 114"/>
                <a:gd name="T16" fmla="*/ 2 w 54"/>
                <a:gd name="T17" fmla="*/ 14 h 114"/>
                <a:gd name="T18" fmla="*/ 4 w 54"/>
                <a:gd name="T19" fmla="*/ 8 h 114"/>
                <a:gd name="T20" fmla="*/ 10 w 54"/>
                <a:gd name="T21" fmla="*/ 2 h 114"/>
                <a:gd name="T22" fmla="*/ 18 w 54"/>
                <a:gd name="T23" fmla="*/ 0 h 114"/>
                <a:gd name="T24" fmla="*/ 18 w 54"/>
                <a:gd name="T25" fmla="*/ 0 h 114"/>
                <a:gd name="T26" fmla="*/ 26 w 54"/>
                <a:gd name="T27" fmla="*/ 0 h 114"/>
                <a:gd name="T28" fmla="*/ 34 w 54"/>
                <a:gd name="T29" fmla="*/ 2 h 114"/>
                <a:gd name="T30" fmla="*/ 38 w 54"/>
                <a:gd name="T31" fmla="*/ 8 h 114"/>
                <a:gd name="T32" fmla="*/ 42 w 54"/>
                <a:gd name="T33" fmla="*/ 16 h 114"/>
                <a:gd name="T34" fmla="*/ 54 w 54"/>
                <a:gd name="T35" fmla="*/ 90 h 114"/>
                <a:gd name="T36" fmla="*/ 54 w 54"/>
                <a:gd name="T37" fmla="*/ 90 h 114"/>
                <a:gd name="T38" fmla="*/ 54 w 54"/>
                <a:gd name="T39" fmla="*/ 98 h 114"/>
                <a:gd name="T40" fmla="*/ 50 w 54"/>
                <a:gd name="T41" fmla="*/ 106 h 114"/>
                <a:gd name="T42" fmla="*/ 44 w 54"/>
                <a:gd name="T43" fmla="*/ 112 h 114"/>
                <a:gd name="T44" fmla="*/ 36 w 54"/>
                <a:gd name="T45"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114">
                  <a:moveTo>
                    <a:pt x="36" y="114"/>
                  </a:moveTo>
                  <a:lnTo>
                    <a:pt x="36" y="114"/>
                  </a:lnTo>
                  <a:lnTo>
                    <a:pt x="28" y="114"/>
                  </a:lnTo>
                  <a:lnTo>
                    <a:pt x="20" y="110"/>
                  </a:lnTo>
                  <a:lnTo>
                    <a:pt x="16" y="104"/>
                  </a:lnTo>
                  <a:lnTo>
                    <a:pt x="12" y="98"/>
                  </a:lnTo>
                  <a:lnTo>
                    <a:pt x="0" y="22"/>
                  </a:lnTo>
                  <a:lnTo>
                    <a:pt x="0" y="22"/>
                  </a:lnTo>
                  <a:lnTo>
                    <a:pt x="2" y="14"/>
                  </a:lnTo>
                  <a:lnTo>
                    <a:pt x="4" y="8"/>
                  </a:lnTo>
                  <a:lnTo>
                    <a:pt x="10" y="2"/>
                  </a:lnTo>
                  <a:lnTo>
                    <a:pt x="18" y="0"/>
                  </a:lnTo>
                  <a:lnTo>
                    <a:pt x="18" y="0"/>
                  </a:lnTo>
                  <a:lnTo>
                    <a:pt x="26" y="0"/>
                  </a:lnTo>
                  <a:lnTo>
                    <a:pt x="34" y="2"/>
                  </a:lnTo>
                  <a:lnTo>
                    <a:pt x="38" y="8"/>
                  </a:lnTo>
                  <a:lnTo>
                    <a:pt x="42" y="16"/>
                  </a:lnTo>
                  <a:lnTo>
                    <a:pt x="54" y="90"/>
                  </a:lnTo>
                  <a:lnTo>
                    <a:pt x="54" y="90"/>
                  </a:lnTo>
                  <a:lnTo>
                    <a:pt x="54" y="98"/>
                  </a:lnTo>
                  <a:lnTo>
                    <a:pt x="50" y="106"/>
                  </a:lnTo>
                  <a:lnTo>
                    <a:pt x="44" y="112"/>
                  </a:lnTo>
                  <a:lnTo>
                    <a:pt x="36" y="1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79" name="Freeform 45">
              <a:extLst>
                <a:ext uri="{FF2B5EF4-FFF2-40B4-BE49-F238E27FC236}">
                  <a16:creationId xmlns:a16="http://schemas.microsoft.com/office/drawing/2014/main" id="{E05165B6-3289-49B3-838F-11419110BA32}"/>
                </a:ext>
              </a:extLst>
            </p:cNvPr>
            <p:cNvSpPr>
              <a:spLocks/>
            </p:cNvSpPr>
            <p:nvPr/>
          </p:nvSpPr>
          <p:spPr bwMode="auto">
            <a:xfrm>
              <a:off x="6299200" y="9075128"/>
              <a:ext cx="69850" cy="152400"/>
            </a:xfrm>
            <a:custGeom>
              <a:avLst/>
              <a:gdLst>
                <a:gd name="T0" fmla="*/ 22 w 44"/>
                <a:gd name="T1" fmla="*/ 96 h 96"/>
                <a:gd name="T2" fmla="*/ 22 w 44"/>
                <a:gd name="T3" fmla="*/ 96 h 96"/>
                <a:gd name="T4" fmla="*/ 12 w 44"/>
                <a:gd name="T5" fmla="*/ 96 h 96"/>
                <a:gd name="T6" fmla="*/ 6 w 44"/>
                <a:gd name="T7" fmla="*/ 92 h 96"/>
                <a:gd name="T8" fmla="*/ 2 w 44"/>
                <a:gd name="T9" fmla="*/ 86 h 96"/>
                <a:gd name="T10" fmla="*/ 0 w 44"/>
                <a:gd name="T11" fmla="*/ 80 h 96"/>
                <a:gd name="T12" fmla="*/ 0 w 44"/>
                <a:gd name="T13" fmla="*/ 16 h 96"/>
                <a:gd name="T14" fmla="*/ 0 w 44"/>
                <a:gd name="T15" fmla="*/ 16 h 96"/>
                <a:gd name="T16" fmla="*/ 2 w 44"/>
                <a:gd name="T17" fmla="*/ 10 h 96"/>
                <a:gd name="T18" fmla="*/ 6 w 44"/>
                <a:gd name="T19" fmla="*/ 4 h 96"/>
                <a:gd name="T20" fmla="*/ 12 w 44"/>
                <a:gd name="T21" fmla="*/ 0 h 96"/>
                <a:gd name="T22" fmla="*/ 22 w 44"/>
                <a:gd name="T23" fmla="*/ 0 h 96"/>
                <a:gd name="T24" fmla="*/ 22 w 44"/>
                <a:gd name="T25" fmla="*/ 0 h 96"/>
                <a:gd name="T26" fmla="*/ 30 w 44"/>
                <a:gd name="T27" fmla="*/ 0 h 96"/>
                <a:gd name="T28" fmla="*/ 38 w 44"/>
                <a:gd name="T29" fmla="*/ 4 h 96"/>
                <a:gd name="T30" fmla="*/ 42 w 44"/>
                <a:gd name="T31" fmla="*/ 10 h 96"/>
                <a:gd name="T32" fmla="*/ 44 w 44"/>
                <a:gd name="T33" fmla="*/ 16 h 96"/>
                <a:gd name="T34" fmla="*/ 44 w 44"/>
                <a:gd name="T35" fmla="*/ 80 h 96"/>
                <a:gd name="T36" fmla="*/ 44 w 44"/>
                <a:gd name="T37" fmla="*/ 80 h 96"/>
                <a:gd name="T38" fmla="*/ 42 w 44"/>
                <a:gd name="T39" fmla="*/ 86 h 96"/>
                <a:gd name="T40" fmla="*/ 38 w 44"/>
                <a:gd name="T41" fmla="*/ 92 h 96"/>
                <a:gd name="T42" fmla="*/ 30 w 44"/>
                <a:gd name="T43" fmla="*/ 96 h 96"/>
                <a:gd name="T44" fmla="*/ 22 w 44"/>
                <a:gd name="T45" fmla="*/ 96 h 96"/>
                <a:gd name="T46" fmla="*/ 22 w 44"/>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96">
                  <a:moveTo>
                    <a:pt x="22" y="96"/>
                  </a:moveTo>
                  <a:lnTo>
                    <a:pt x="22" y="96"/>
                  </a:lnTo>
                  <a:lnTo>
                    <a:pt x="12" y="96"/>
                  </a:lnTo>
                  <a:lnTo>
                    <a:pt x="6" y="92"/>
                  </a:lnTo>
                  <a:lnTo>
                    <a:pt x="2" y="86"/>
                  </a:lnTo>
                  <a:lnTo>
                    <a:pt x="0" y="80"/>
                  </a:lnTo>
                  <a:lnTo>
                    <a:pt x="0" y="16"/>
                  </a:lnTo>
                  <a:lnTo>
                    <a:pt x="0" y="16"/>
                  </a:lnTo>
                  <a:lnTo>
                    <a:pt x="2" y="10"/>
                  </a:lnTo>
                  <a:lnTo>
                    <a:pt x="6" y="4"/>
                  </a:lnTo>
                  <a:lnTo>
                    <a:pt x="12" y="0"/>
                  </a:lnTo>
                  <a:lnTo>
                    <a:pt x="22" y="0"/>
                  </a:lnTo>
                  <a:lnTo>
                    <a:pt x="22" y="0"/>
                  </a:lnTo>
                  <a:lnTo>
                    <a:pt x="30" y="0"/>
                  </a:lnTo>
                  <a:lnTo>
                    <a:pt x="38" y="4"/>
                  </a:lnTo>
                  <a:lnTo>
                    <a:pt x="42" y="10"/>
                  </a:lnTo>
                  <a:lnTo>
                    <a:pt x="44" y="16"/>
                  </a:lnTo>
                  <a:lnTo>
                    <a:pt x="44" y="80"/>
                  </a:lnTo>
                  <a:lnTo>
                    <a:pt x="44" y="80"/>
                  </a:lnTo>
                  <a:lnTo>
                    <a:pt x="42" y="86"/>
                  </a:lnTo>
                  <a:lnTo>
                    <a:pt x="38" y="92"/>
                  </a:lnTo>
                  <a:lnTo>
                    <a:pt x="30" y="96"/>
                  </a:lnTo>
                  <a:lnTo>
                    <a:pt x="22" y="96"/>
                  </a:lnTo>
                  <a:lnTo>
                    <a:pt x="22" y="96"/>
                  </a:lnTo>
                  <a:close/>
                </a:path>
              </a:pathLst>
            </a:custGeom>
            <a:solidFill>
              <a:srgbClr val="F9D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80" name="Freeform 46">
              <a:extLst>
                <a:ext uri="{FF2B5EF4-FFF2-40B4-BE49-F238E27FC236}">
                  <a16:creationId xmlns:a16="http://schemas.microsoft.com/office/drawing/2014/main" id="{962A6573-4BC9-4EE2-8A9F-FC6D2B6B8A1F}"/>
                </a:ext>
              </a:extLst>
            </p:cNvPr>
            <p:cNvSpPr>
              <a:spLocks/>
            </p:cNvSpPr>
            <p:nvPr/>
          </p:nvSpPr>
          <p:spPr bwMode="auto">
            <a:xfrm>
              <a:off x="6423025" y="8967178"/>
              <a:ext cx="133350" cy="88900"/>
            </a:xfrm>
            <a:custGeom>
              <a:avLst/>
              <a:gdLst>
                <a:gd name="T0" fmla="*/ 62 w 84"/>
                <a:gd name="T1" fmla="*/ 0 h 56"/>
                <a:gd name="T2" fmla="*/ 62 w 84"/>
                <a:gd name="T3" fmla="*/ 0 h 56"/>
                <a:gd name="T4" fmla="*/ 54 w 84"/>
                <a:gd name="T5" fmla="*/ 0 h 56"/>
                <a:gd name="T6" fmla="*/ 44 w 84"/>
                <a:gd name="T7" fmla="*/ 4 h 56"/>
                <a:gd name="T8" fmla="*/ 36 w 84"/>
                <a:gd name="T9" fmla="*/ 8 h 56"/>
                <a:gd name="T10" fmla="*/ 28 w 84"/>
                <a:gd name="T11" fmla="*/ 16 h 56"/>
                <a:gd name="T12" fmla="*/ 28 w 84"/>
                <a:gd name="T13" fmla="*/ 16 h 56"/>
                <a:gd name="T14" fmla="*/ 10 w 84"/>
                <a:gd name="T15" fmla="*/ 40 h 56"/>
                <a:gd name="T16" fmla="*/ 0 w 84"/>
                <a:gd name="T17" fmla="*/ 56 h 56"/>
                <a:gd name="T18" fmla="*/ 2 w 84"/>
                <a:gd name="T19" fmla="*/ 56 h 56"/>
                <a:gd name="T20" fmla="*/ 2 w 84"/>
                <a:gd name="T21" fmla="*/ 56 h 56"/>
                <a:gd name="T22" fmla="*/ 6 w 84"/>
                <a:gd name="T23" fmla="*/ 50 h 56"/>
                <a:gd name="T24" fmla="*/ 14 w 84"/>
                <a:gd name="T25" fmla="*/ 46 h 56"/>
                <a:gd name="T26" fmla="*/ 14 w 84"/>
                <a:gd name="T27" fmla="*/ 46 h 56"/>
                <a:gd name="T28" fmla="*/ 20 w 84"/>
                <a:gd name="T29" fmla="*/ 44 h 56"/>
                <a:gd name="T30" fmla="*/ 20 w 84"/>
                <a:gd name="T31" fmla="*/ 44 h 56"/>
                <a:gd name="T32" fmla="*/ 28 w 84"/>
                <a:gd name="T33" fmla="*/ 46 h 56"/>
                <a:gd name="T34" fmla="*/ 28 w 84"/>
                <a:gd name="T35" fmla="*/ 46 h 56"/>
                <a:gd name="T36" fmla="*/ 28 w 84"/>
                <a:gd name="T37" fmla="*/ 40 h 56"/>
                <a:gd name="T38" fmla="*/ 30 w 84"/>
                <a:gd name="T39" fmla="*/ 36 h 56"/>
                <a:gd name="T40" fmla="*/ 34 w 84"/>
                <a:gd name="T41" fmla="*/ 32 h 56"/>
                <a:gd name="T42" fmla="*/ 38 w 84"/>
                <a:gd name="T43" fmla="*/ 28 h 56"/>
                <a:gd name="T44" fmla="*/ 38 w 84"/>
                <a:gd name="T45" fmla="*/ 28 h 56"/>
                <a:gd name="T46" fmla="*/ 42 w 84"/>
                <a:gd name="T47" fmla="*/ 26 h 56"/>
                <a:gd name="T48" fmla="*/ 48 w 84"/>
                <a:gd name="T49" fmla="*/ 24 h 56"/>
                <a:gd name="T50" fmla="*/ 48 w 84"/>
                <a:gd name="T51" fmla="*/ 24 h 56"/>
                <a:gd name="T52" fmla="*/ 54 w 84"/>
                <a:gd name="T53" fmla="*/ 26 h 56"/>
                <a:gd name="T54" fmla="*/ 58 w 84"/>
                <a:gd name="T55" fmla="*/ 28 h 56"/>
                <a:gd name="T56" fmla="*/ 62 w 84"/>
                <a:gd name="T57" fmla="*/ 30 h 56"/>
                <a:gd name="T58" fmla="*/ 66 w 84"/>
                <a:gd name="T59" fmla="*/ 36 h 56"/>
                <a:gd name="T60" fmla="*/ 70 w 84"/>
                <a:gd name="T61" fmla="*/ 42 h 56"/>
                <a:gd name="T62" fmla="*/ 70 w 84"/>
                <a:gd name="T63" fmla="*/ 42 h 56"/>
                <a:gd name="T64" fmla="*/ 74 w 84"/>
                <a:gd name="T65" fmla="*/ 32 h 56"/>
                <a:gd name="T66" fmla="*/ 74 w 84"/>
                <a:gd name="T67" fmla="*/ 32 h 56"/>
                <a:gd name="T68" fmla="*/ 78 w 84"/>
                <a:gd name="T69" fmla="*/ 24 h 56"/>
                <a:gd name="T70" fmla="*/ 82 w 84"/>
                <a:gd name="T71" fmla="*/ 16 h 56"/>
                <a:gd name="T72" fmla="*/ 84 w 84"/>
                <a:gd name="T73" fmla="*/ 10 h 56"/>
                <a:gd name="T74" fmla="*/ 82 w 84"/>
                <a:gd name="T75" fmla="*/ 6 h 56"/>
                <a:gd name="T76" fmla="*/ 80 w 84"/>
                <a:gd name="T77" fmla="*/ 4 h 56"/>
                <a:gd name="T78" fmla="*/ 80 w 84"/>
                <a:gd name="T79" fmla="*/ 4 h 56"/>
                <a:gd name="T80" fmla="*/ 72 w 84"/>
                <a:gd name="T81" fmla="*/ 0 h 56"/>
                <a:gd name="T82" fmla="*/ 62 w 84"/>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56">
                  <a:moveTo>
                    <a:pt x="62" y="0"/>
                  </a:moveTo>
                  <a:lnTo>
                    <a:pt x="62" y="0"/>
                  </a:lnTo>
                  <a:lnTo>
                    <a:pt x="54" y="0"/>
                  </a:lnTo>
                  <a:lnTo>
                    <a:pt x="44" y="4"/>
                  </a:lnTo>
                  <a:lnTo>
                    <a:pt x="36" y="8"/>
                  </a:lnTo>
                  <a:lnTo>
                    <a:pt x="28" y="16"/>
                  </a:lnTo>
                  <a:lnTo>
                    <a:pt x="28" y="16"/>
                  </a:lnTo>
                  <a:lnTo>
                    <a:pt x="10" y="40"/>
                  </a:lnTo>
                  <a:lnTo>
                    <a:pt x="0" y="56"/>
                  </a:lnTo>
                  <a:lnTo>
                    <a:pt x="2" y="56"/>
                  </a:lnTo>
                  <a:lnTo>
                    <a:pt x="2" y="56"/>
                  </a:lnTo>
                  <a:lnTo>
                    <a:pt x="6" y="50"/>
                  </a:lnTo>
                  <a:lnTo>
                    <a:pt x="14" y="46"/>
                  </a:lnTo>
                  <a:lnTo>
                    <a:pt x="14" y="46"/>
                  </a:lnTo>
                  <a:lnTo>
                    <a:pt x="20" y="44"/>
                  </a:lnTo>
                  <a:lnTo>
                    <a:pt x="20" y="44"/>
                  </a:lnTo>
                  <a:lnTo>
                    <a:pt x="28" y="46"/>
                  </a:lnTo>
                  <a:lnTo>
                    <a:pt x="28" y="46"/>
                  </a:lnTo>
                  <a:lnTo>
                    <a:pt x="28" y="40"/>
                  </a:lnTo>
                  <a:lnTo>
                    <a:pt x="30" y="36"/>
                  </a:lnTo>
                  <a:lnTo>
                    <a:pt x="34" y="32"/>
                  </a:lnTo>
                  <a:lnTo>
                    <a:pt x="38" y="28"/>
                  </a:lnTo>
                  <a:lnTo>
                    <a:pt x="38" y="28"/>
                  </a:lnTo>
                  <a:lnTo>
                    <a:pt x="42" y="26"/>
                  </a:lnTo>
                  <a:lnTo>
                    <a:pt x="48" y="24"/>
                  </a:lnTo>
                  <a:lnTo>
                    <a:pt x="48" y="24"/>
                  </a:lnTo>
                  <a:lnTo>
                    <a:pt x="54" y="26"/>
                  </a:lnTo>
                  <a:lnTo>
                    <a:pt x="58" y="28"/>
                  </a:lnTo>
                  <a:lnTo>
                    <a:pt x="62" y="30"/>
                  </a:lnTo>
                  <a:lnTo>
                    <a:pt x="66" y="36"/>
                  </a:lnTo>
                  <a:lnTo>
                    <a:pt x="70" y="42"/>
                  </a:lnTo>
                  <a:lnTo>
                    <a:pt x="70" y="42"/>
                  </a:lnTo>
                  <a:lnTo>
                    <a:pt x="74" y="32"/>
                  </a:lnTo>
                  <a:lnTo>
                    <a:pt x="74" y="32"/>
                  </a:lnTo>
                  <a:lnTo>
                    <a:pt x="78" y="24"/>
                  </a:lnTo>
                  <a:lnTo>
                    <a:pt x="82" y="16"/>
                  </a:lnTo>
                  <a:lnTo>
                    <a:pt x="84" y="10"/>
                  </a:lnTo>
                  <a:lnTo>
                    <a:pt x="82" y="6"/>
                  </a:lnTo>
                  <a:lnTo>
                    <a:pt x="80" y="4"/>
                  </a:lnTo>
                  <a:lnTo>
                    <a:pt x="80" y="4"/>
                  </a:lnTo>
                  <a:lnTo>
                    <a:pt x="72" y="0"/>
                  </a:lnTo>
                  <a:lnTo>
                    <a:pt x="62" y="0"/>
                  </a:lnTo>
                  <a:close/>
                </a:path>
              </a:pathLst>
            </a:custGeom>
            <a:solidFill>
              <a:srgbClr val="D2B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81" name="Freeform 47">
              <a:extLst>
                <a:ext uri="{FF2B5EF4-FFF2-40B4-BE49-F238E27FC236}">
                  <a16:creationId xmlns:a16="http://schemas.microsoft.com/office/drawing/2014/main" id="{33686C79-D8D4-4F22-A2DE-D8E787CEBE16}"/>
                </a:ext>
              </a:extLst>
            </p:cNvPr>
            <p:cNvSpPr>
              <a:spLocks/>
            </p:cNvSpPr>
            <p:nvPr/>
          </p:nvSpPr>
          <p:spPr bwMode="auto">
            <a:xfrm>
              <a:off x="6423025" y="8967178"/>
              <a:ext cx="133350" cy="88900"/>
            </a:xfrm>
            <a:custGeom>
              <a:avLst/>
              <a:gdLst>
                <a:gd name="T0" fmla="*/ 62 w 84"/>
                <a:gd name="T1" fmla="*/ 0 h 56"/>
                <a:gd name="T2" fmla="*/ 62 w 84"/>
                <a:gd name="T3" fmla="*/ 0 h 56"/>
                <a:gd name="T4" fmla="*/ 54 w 84"/>
                <a:gd name="T5" fmla="*/ 0 h 56"/>
                <a:gd name="T6" fmla="*/ 44 w 84"/>
                <a:gd name="T7" fmla="*/ 4 h 56"/>
                <a:gd name="T8" fmla="*/ 36 w 84"/>
                <a:gd name="T9" fmla="*/ 8 h 56"/>
                <a:gd name="T10" fmla="*/ 28 w 84"/>
                <a:gd name="T11" fmla="*/ 16 h 56"/>
                <a:gd name="T12" fmla="*/ 28 w 84"/>
                <a:gd name="T13" fmla="*/ 16 h 56"/>
                <a:gd name="T14" fmla="*/ 10 w 84"/>
                <a:gd name="T15" fmla="*/ 40 h 56"/>
                <a:gd name="T16" fmla="*/ 0 w 84"/>
                <a:gd name="T17" fmla="*/ 56 h 56"/>
                <a:gd name="T18" fmla="*/ 2 w 84"/>
                <a:gd name="T19" fmla="*/ 56 h 56"/>
                <a:gd name="T20" fmla="*/ 2 w 84"/>
                <a:gd name="T21" fmla="*/ 56 h 56"/>
                <a:gd name="T22" fmla="*/ 6 w 84"/>
                <a:gd name="T23" fmla="*/ 50 h 56"/>
                <a:gd name="T24" fmla="*/ 14 w 84"/>
                <a:gd name="T25" fmla="*/ 46 h 56"/>
                <a:gd name="T26" fmla="*/ 14 w 84"/>
                <a:gd name="T27" fmla="*/ 46 h 56"/>
                <a:gd name="T28" fmla="*/ 20 w 84"/>
                <a:gd name="T29" fmla="*/ 44 h 56"/>
                <a:gd name="T30" fmla="*/ 20 w 84"/>
                <a:gd name="T31" fmla="*/ 44 h 56"/>
                <a:gd name="T32" fmla="*/ 28 w 84"/>
                <a:gd name="T33" fmla="*/ 46 h 56"/>
                <a:gd name="T34" fmla="*/ 28 w 84"/>
                <a:gd name="T35" fmla="*/ 46 h 56"/>
                <a:gd name="T36" fmla="*/ 28 w 84"/>
                <a:gd name="T37" fmla="*/ 40 h 56"/>
                <a:gd name="T38" fmla="*/ 30 w 84"/>
                <a:gd name="T39" fmla="*/ 36 h 56"/>
                <a:gd name="T40" fmla="*/ 34 w 84"/>
                <a:gd name="T41" fmla="*/ 32 h 56"/>
                <a:gd name="T42" fmla="*/ 38 w 84"/>
                <a:gd name="T43" fmla="*/ 28 h 56"/>
                <a:gd name="T44" fmla="*/ 38 w 84"/>
                <a:gd name="T45" fmla="*/ 28 h 56"/>
                <a:gd name="T46" fmla="*/ 42 w 84"/>
                <a:gd name="T47" fmla="*/ 26 h 56"/>
                <a:gd name="T48" fmla="*/ 48 w 84"/>
                <a:gd name="T49" fmla="*/ 24 h 56"/>
                <a:gd name="T50" fmla="*/ 48 w 84"/>
                <a:gd name="T51" fmla="*/ 24 h 56"/>
                <a:gd name="T52" fmla="*/ 54 w 84"/>
                <a:gd name="T53" fmla="*/ 26 h 56"/>
                <a:gd name="T54" fmla="*/ 58 w 84"/>
                <a:gd name="T55" fmla="*/ 28 h 56"/>
                <a:gd name="T56" fmla="*/ 62 w 84"/>
                <a:gd name="T57" fmla="*/ 30 h 56"/>
                <a:gd name="T58" fmla="*/ 66 w 84"/>
                <a:gd name="T59" fmla="*/ 36 h 56"/>
                <a:gd name="T60" fmla="*/ 70 w 84"/>
                <a:gd name="T61" fmla="*/ 42 h 56"/>
                <a:gd name="T62" fmla="*/ 70 w 84"/>
                <a:gd name="T63" fmla="*/ 42 h 56"/>
                <a:gd name="T64" fmla="*/ 74 w 84"/>
                <a:gd name="T65" fmla="*/ 32 h 56"/>
                <a:gd name="T66" fmla="*/ 74 w 84"/>
                <a:gd name="T67" fmla="*/ 32 h 56"/>
                <a:gd name="T68" fmla="*/ 78 w 84"/>
                <a:gd name="T69" fmla="*/ 24 h 56"/>
                <a:gd name="T70" fmla="*/ 82 w 84"/>
                <a:gd name="T71" fmla="*/ 16 h 56"/>
                <a:gd name="T72" fmla="*/ 84 w 84"/>
                <a:gd name="T73" fmla="*/ 10 h 56"/>
                <a:gd name="T74" fmla="*/ 82 w 84"/>
                <a:gd name="T75" fmla="*/ 6 h 56"/>
                <a:gd name="T76" fmla="*/ 80 w 84"/>
                <a:gd name="T77" fmla="*/ 4 h 56"/>
                <a:gd name="T78" fmla="*/ 80 w 84"/>
                <a:gd name="T79" fmla="*/ 4 h 56"/>
                <a:gd name="T80" fmla="*/ 72 w 84"/>
                <a:gd name="T81" fmla="*/ 0 h 56"/>
                <a:gd name="T82" fmla="*/ 62 w 84"/>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56">
                  <a:moveTo>
                    <a:pt x="62" y="0"/>
                  </a:moveTo>
                  <a:lnTo>
                    <a:pt x="62" y="0"/>
                  </a:lnTo>
                  <a:lnTo>
                    <a:pt x="54" y="0"/>
                  </a:lnTo>
                  <a:lnTo>
                    <a:pt x="44" y="4"/>
                  </a:lnTo>
                  <a:lnTo>
                    <a:pt x="36" y="8"/>
                  </a:lnTo>
                  <a:lnTo>
                    <a:pt x="28" y="16"/>
                  </a:lnTo>
                  <a:lnTo>
                    <a:pt x="28" y="16"/>
                  </a:lnTo>
                  <a:lnTo>
                    <a:pt x="10" y="40"/>
                  </a:lnTo>
                  <a:lnTo>
                    <a:pt x="0" y="56"/>
                  </a:lnTo>
                  <a:lnTo>
                    <a:pt x="2" y="56"/>
                  </a:lnTo>
                  <a:lnTo>
                    <a:pt x="2" y="56"/>
                  </a:lnTo>
                  <a:lnTo>
                    <a:pt x="6" y="50"/>
                  </a:lnTo>
                  <a:lnTo>
                    <a:pt x="14" y="46"/>
                  </a:lnTo>
                  <a:lnTo>
                    <a:pt x="14" y="46"/>
                  </a:lnTo>
                  <a:lnTo>
                    <a:pt x="20" y="44"/>
                  </a:lnTo>
                  <a:lnTo>
                    <a:pt x="20" y="44"/>
                  </a:lnTo>
                  <a:lnTo>
                    <a:pt x="28" y="46"/>
                  </a:lnTo>
                  <a:lnTo>
                    <a:pt x="28" y="46"/>
                  </a:lnTo>
                  <a:lnTo>
                    <a:pt x="28" y="40"/>
                  </a:lnTo>
                  <a:lnTo>
                    <a:pt x="30" y="36"/>
                  </a:lnTo>
                  <a:lnTo>
                    <a:pt x="34" y="32"/>
                  </a:lnTo>
                  <a:lnTo>
                    <a:pt x="38" y="28"/>
                  </a:lnTo>
                  <a:lnTo>
                    <a:pt x="38" y="28"/>
                  </a:lnTo>
                  <a:lnTo>
                    <a:pt x="42" y="26"/>
                  </a:lnTo>
                  <a:lnTo>
                    <a:pt x="48" y="24"/>
                  </a:lnTo>
                  <a:lnTo>
                    <a:pt x="48" y="24"/>
                  </a:lnTo>
                  <a:lnTo>
                    <a:pt x="54" y="26"/>
                  </a:lnTo>
                  <a:lnTo>
                    <a:pt x="58" y="28"/>
                  </a:lnTo>
                  <a:lnTo>
                    <a:pt x="62" y="30"/>
                  </a:lnTo>
                  <a:lnTo>
                    <a:pt x="66" y="36"/>
                  </a:lnTo>
                  <a:lnTo>
                    <a:pt x="70" y="42"/>
                  </a:lnTo>
                  <a:lnTo>
                    <a:pt x="70" y="42"/>
                  </a:lnTo>
                  <a:lnTo>
                    <a:pt x="74" y="32"/>
                  </a:lnTo>
                  <a:lnTo>
                    <a:pt x="74" y="32"/>
                  </a:lnTo>
                  <a:lnTo>
                    <a:pt x="78" y="24"/>
                  </a:lnTo>
                  <a:lnTo>
                    <a:pt x="82" y="16"/>
                  </a:lnTo>
                  <a:lnTo>
                    <a:pt x="84" y="10"/>
                  </a:lnTo>
                  <a:lnTo>
                    <a:pt x="82" y="6"/>
                  </a:lnTo>
                  <a:lnTo>
                    <a:pt x="80" y="4"/>
                  </a:lnTo>
                  <a:lnTo>
                    <a:pt x="80" y="4"/>
                  </a:lnTo>
                  <a:lnTo>
                    <a:pt x="72" y="0"/>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82" name="Freeform 48">
              <a:extLst>
                <a:ext uri="{FF2B5EF4-FFF2-40B4-BE49-F238E27FC236}">
                  <a16:creationId xmlns:a16="http://schemas.microsoft.com/office/drawing/2014/main" id="{D5EA1889-F477-4FE2-A9B3-3F5661FED7D5}"/>
                </a:ext>
              </a:extLst>
            </p:cNvPr>
            <p:cNvSpPr>
              <a:spLocks/>
            </p:cNvSpPr>
            <p:nvPr/>
          </p:nvSpPr>
          <p:spPr bwMode="auto">
            <a:xfrm>
              <a:off x="6419850" y="9056078"/>
              <a:ext cx="6350" cy="12700"/>
            </a:xfrm>
            <a:custGeom>
              <a:avLst/>
              <a:gdLst>
                <a:gd name="T0" fmla="*/ 2 w 4"/>
                <a:gd name="T1" fmla="*/ 0 h 8"/>
                <a:gd name="T2" fmla="*/ 2 w 4"/>
                <a:gd name="T3" fmla="*/ 0 h 8"/>
                <a:gd name="T4" fmla="*/ 2 w 4"/>
                <a:gd name="T5" fmla="*/ 2 h 8"/>
                <a:gd name="T6" fmla="*/ 2 w 4"/>
                <a:gd name="T7" fmla="*/ 2 h 8"/>
                <a:gd name="T8" fmla="*/ 0 w 4"/>
                <a:gd name="T9" fmla="*/ 6 h 8"/>
                <a:gd name="T10" fmla="*/ 0 w 4"/>
                <a:gd name="T11" fmla="*/ 6 h 8"/>
                <a:gd name="T12" fmla="*/ 2 w 4"/>
                <a:gd name="T13" fmla="*/ 8 h 8"/>
                <a:gd name="T14" fmla="*/ 2 w 4"/>
                <a:gd name="T15" fmla="*/ 8 h 8"/>
                <a:gd name="T16" fmla="*/ 4 w 4"/>
                <a:gd name="T17" fmla="*/ 0 h 8"/>
                <a:gd name="T18" fmla="*/ 2 w 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8">
                  <a:moveTo>
                    <a:pt x="2" y="0"/>
                  </a:moveTo>
                  <a:lnTo>
                    <a:pt x="2" y="0"/>
                  </a:lnTo>
                  <a:lnTo>
                    <a:pt x="2" y="2"/>
                  </a:lnTo>
                  <a:lnTo>
                    <a:pt x="2" y="2"/>
                  </a:lnTo>
                  <a:lnTo>
                    <a:pt x="0" y="6"/>
                  </a:lnTo>
                  <a:lnTo>
                    <a:pt x="0" y="6"/>
                  </a:lnTo>
                  <a:lnTo>
                    <a:pt x="2" y="8"/>
                  </a:lnTo>
                  <a:lnTo>
                    <a:pt x="2" y="8"/>
                  </a:lnTo>
                  <a:lnTo>
                    <a:pt x="4" y="0"/>
                  </a:lnTo>
                  <a:lnTo>
                    <a:pt x="2" y="0"/>
                  </a:lnTo>
                  <a:close/>
                </a:path>
              </a:pathLst>
            </a:custGeom>
            <a:solidFill>
              <a:srgbClr val="D64E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83" name="Freeform 49">
              <a:extLst>
                <a:ext uri="{FF2B5EF4-FFF2-40B4-BE49-F238E27FC236}">
                  <a16:creationId xmlns:a16="http://schemas.microsoft.com/office/drawing/2014/main" id="{03D5B7E0-343D-426D-A456-F02E3F9BAEA4}"/>
                </a:ext>
              </a:extLst>
            </p:cNvPr>
            <p:cNvSpPr>
              <a:spLocks/>
            </p:cNvSpPr>
            <p:nvPr/>
          </p:nvSpPr>
          <p:spPr bwMode="auto">
            <a:xfrm>
              <a:off x="6419850" y="9056078"/>
              <a:ext cx="6350" cy="12700"/>
            </a:xfrm>
            <a:custGeom>
              <a:avLst/>
              <a:gdLst>
                <a:gd name="T0" fmla="*/ 2 w 4"/>
                <a:gd name="T1" fmla="*/ 0 h 8"/>
                <a:gd name="T2" fmla="*/ 2 w 4"/>
                <a:gd name="T3" fmla="*/ 0 h 8"/>
                <a:gd name="T4" fmla="*/ 2 w 4"/>
                <a:gd name="T5" fmla="*/ 2 h 8"/>
                <a:gd name="T6" fmla="*/ 2 w 4"/>
                <a:gd name="T7" fmla="*/ 2 h 8"/>
                <a:gd name="T8" fmla="*/ 0 w 4"/>
                <a:gd name="T9" fmla="*/ 6 h 8"/>
                <a:gd name="T10" fmla="*/ 0 w 4"/>
                <a:gd name="T11" fmla="*/ 6 h 8"/>
                <a:gd name="T12" fmla="*/ 2 w 4"/>
                <a:gd name="T13" fmla="*/ 8 h 8"/>
                <a:gd name="T14" fmla="*/ 2 w 4"/>
                <a:gd name="T15" fmla="*/ 8 h 8"/>
                <a:gd name="T16" fmla="*/ 4 w 4"/>
                <a:gd name="T17" fmla="*/ 0 h 8"/>
                <a:gd name="T18" fmla="*/ 2 w 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8">
                  <a:moveTo>
                    <a:pt x="2" y="0"/>
                  </a:moveTo>
                  <a:lnTo>
                    <a:pt x="2" y="0"/>
                  </a:lnTo>
                  <a:lnTo>
                    <a:pt x="2" y="2"/>
                  </a:lnTo>
                  <a:lnTo>
                    <a:pt x="2" y="2"/>
                  </a:lnTo>
                  <a:lnTo>
                    <a:pt x="0" y="6"/>
                  </a:lnTo>
                  <a:lnTo>
                    <a:pt x="0" y="6"/>
                  </a:lnTo>
                  <a:lnTo>
                    <a:pt x="2" y="8"/>
                  </a:lnTo>
                  <a:lnTo>
                    <a:pt x="2" y="8"/>
                  </a:lnTo>
                  <a:lnTo>
                    <a:pt x="4"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84" name="Freeform 50">
              <a:extLst>
                <a:ext uri="{FF2B5EF4-FFF2-40B4-BE49-F238E27FC236}">
                  <a16:creationId xmlns:a16="http://schemas.microsoft.com/office/drawing/2014/main" id="{992E4C32-E76F-45F7-8AA0-1906E7A1FC45}"/>
                </a:ext>
              </a:extLst>
            </p:cNvPr>
            <p:cNvSpPr>
              <a:spLocks/>
            </p:cNvSpPr>
            <p:nvPr/>
          </p:nvSpPr>
          <p:spPr bwMode="auto">
            <a:xfrm>
              <a:off x="6467475" y="9005278"/>
              <a:ext cx="66675" cy="85725"/>
            </a:xfrm>
            <a:custGeom>
              <a:avLst/>
              <a:gdLst>
                <a:gd name="T0" fmla="*/ 20 w 42"/>
                <a:gd name="T1" fmla="*/ 0 h 54"/>
                <a:gd name="T2" fmla="*/ 20 w 42"/>
                <a:gd name="T3" fmla="*/ 0 h 54"/>
                <a:gd name="T4" fmla="*/ 14 w 42"/>
                <a:gd name="T5" fmla="*/ 2 h 54"/>
                <a:gd name="T6" fmla="*/ 10 w 42"/>
                <a:gd name="T7" fmla="*/ 4 h 54"/>
                <a:gd name="T8" fmla="*/ 10 w 42"/>
                <a:gd name="T9" fmla="*/ 4 h 54"/>
                <a:gd name="T10" fmla="*/ 6 w 42"/>
                <a:gd name="T11" fmla="*/ 8 h 54"/>
                <a:gd name="T12" fmla="*/ 2 w 42"/>
                <a:gd name="T13" fmla="*/ 12 h 54"/>
                <a:gd name="T14" fmla="*/ 0 w 42"/>
                <a:gd name="T15" fmla="*/ 16 h 54"/>
                <a:gd name="T16" fmla="*/ 0 w 42"/>
                <a:gd name="T17" fmla="*/ 22 h 54"/>
                <a:gd name="T18" fmla="*/ 0 w 42"/>
                <a:gd name="T19" fmla="*/ 22 h 54"/>
                <a:gd name="T20" fmla="*/ 8 w 42"/>
                <a:gd name="T21" fmla="*/ 26 h 54"/>
                <a:gd name="T22" fmla="*/ 12 w 42"/>
                <a:gd name="T23" fmla="*/ 34 h 54"/>
                <a:gd name="T24" fmla="*/ 20 w 42"/>
                <a:gd name="T25" fmla="*/ 54 h 54"/>
                <a:gd name="T26" fmla="*/ 20 w 42"/>
                <a:gd name="T27" fmla="*/ 54 h 54"/>
                <a:gd name="T28" fmla="*/ 30 w 42"/>
                <a:gd name="T29" fmla="*/ 38 h 54"/>
                <a:gd name="T30" fmla="*/ 42 w 42"/>
                <a:gd name="T31" fmla="*/ 18 h 54"/>
                <a:gd name="T32" fmla="*/ 38 w 42"/>
                <a:gd name="T33" fmla="*/ 12 h 54"/>
                <a:gd name="T34" fmla="*/ 38 w 42"/>
                <a:gd name="T35" fmla="*/ 12 h 54"/>
                <a:gd name="T36" fmla="*/ 34 w 42"/>
                <a:gd name="T37" fmla="*/ 6 h 54"/>
                <a:gd name="T38" fmla="*/ 30 w 42"/>
                <a:gd name="T39" fmla="*/ 4 h 54"/>
                <a:gd name="T40" fmla="*/ 26 w 42"/>
                <a:gd name="T41" fmla="*/ 2 h 54"/>
                <a:gd name="T42" fmla="*/ 20 w 42"/>
                <a:gd name="T4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54">
                  <a:moveTo>
                    <a:pt x="20" y="0"/>
                  </a:moveTo>
                  <a:lnTo>
                    <a:pt x="20" y="0"/>
                  </a:lnTo>
                  <a:lnTo>
                    <a:pt x="14" y="2"/>
                  </a:lnTo>
                  <a:lnTo>
                    <a:pt x="10" y="4"/>
                  </a:lnTo>
                  <a:lnTo>
                    <a:pt x="10" y="4"/>
                  </a:lnTo>
                  <a:lnTo>
                    <a:pt x="6" y="8"/>
                  </a:lnTo>
                  <a:lnTo>
                    <a:pt x="2" y="12"/>
                  </a:lnTo>
                  <a:lnTo>
                    <a:pt x="0" y="16"/>
                  </a:lnTo>
                  <a:lnTo>
                    <a:pt x="0" y="22"/>
                  </a:lnTo>
                  <a:lnTo>
                    <a:pt x="0" y="22"/>
                  </a:lnTo>
                  <a:lnTo>
                    <a:pt x="8" y="26"/>
                  </a:lnTo>
                  <a:lnTo>
                    <a:pt x="12" y="34"/>
                  </a:lnTo>
                  <a:lnTo>
                    <a:pt x="20" y="54"/>
                  </a:lnTo>
                  <a:lnTo>
                    <a:pt x="20" y="54"/>
                  </a:lnTo>
                  <a:lnTo>
                    <a:pt x="30" y="38"/>
                  </a:lnTo>
                  <a:lnTo>
                    <a:pt x="42" y="18"/>
                  </a:lnTo>
                  <a:lnTo>
                    <a:pt x="38" y="12"/>
                  </a:lnTo>
                  <a:lnTo>
                    <a:pt x="38" y="12"/>
                  </a:lnTo>
                  <a:lnTo>
                    <a:pt x="34" y="6"/>
                  </a:lnTo>
                  <a:lnTo>
                    <a:pt x="30" y="4"/>
                  </a:lnTo>
                  <a:lnTo>
                    <a:pt x="26" y="2"/>
                  </a:lnTo>
                  <a:lnTo>
                    <a:pt x="20" y="0"/>
                  </a:lnTo>
                  <a:close/>
                </a:path>
              </a:pathLst>
            </a:custGeom>
            <a:solidFill>
              <a:srgbClr val="E0BD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85" name="Freeform 51">
              <a:extLst>
                <a:ext uri="{FF2B5EF4-FFF2-40B4-BE49-F238E27FC236}">
                  <a16:creationId xmlns:a16="http://schemas.microsoft.com/office/drawing/2014/main" id="{7D5BF951-FAA7-4952-94CC-41CDBCC112A5}"/>
                </a:ext>
              </a:extLst>
            </p:cNvPr>
            <p:cNvSpPr>
              <a:spLocks/>
            </p:cNvSpPr>
            <p:nvPr/>
          </p:nvSpPr>
          <p:spPr bwMode="auto">
            <a:xfrm>
              <a:off x="6467475" y="9005278"/>
              <a:ext cx="66675" cy="85725"/>
            </a:xfrm>
            <a:custGeom>
              <a:avLst/>
              <a:gdLst>
                <a:gd name="T0" fmla="*/ 20 w 42"/>
                <a:gd name="T1" fmla="*/ 0 h 54"/>
                <a:gd name="T2" fmla="*/ 20 w 42"/>
                <a:gd name="T3" fmla="*/ 0 h 54"/>
                <a:gd name="T4" fmla="*/ 14 w 42"/>
                <a:gd name="T5" fmla="*/ 2 h 54"/>
                <a:gd name="T6" fmla="*/ 10 w 42"/>
                <a:gd name="T7" fmla="*/ 4 h 54"/>
                <a:gd name="T8" fmla="*/ 10 w 42"/>
                <a:gd name="T9" fmla="*/ 4 h 54"/>
                <a:gd name="T10" fmla="*/ 6 w 42"/>
                <a:gd name="T11" fmla="*/ 8 h 54"/>
                <a:gd name="T12" fmla="*/ 2 w 42"/>
                <a:gd name="T13" fmla="*/ 12 h 54"/>
                <a:gd name="T14" fmla="*/ 0 w 42"/>
                <a:gd name="T15" fmla="*/ 16 h 54"/>
                <a:gd name="T16" fmla="*/ 0 w 42"/>
                <a:gd name="T17" fmla="*/ 22 h 54"/>
                <a:gd name="T18" fmla="*/ 0 w 42"/>
                <a:gd name="T19" fmla="*/ 22 h 54"/>
                <a:gd name="T20" fmla="*/ 8 w 42"/>
                <a:gd name="T21" fmla="*/ 26 h 54"/>
                <a:gd name="T22" fmla="*/ 12 w 42"/>
                <a:gd name="T23" fmla="*/ 34 h 54"/>
                <a:gd name="T24" fmla="*/ 20 w 42"/>
                <a:gd name="T25" fmla="*/ 54 h 54"/>
                <a:gd name="T26" fmla="*/ 20 w 42"/>
                <a:gd name="T27" fmla="*/ 54 h 54"/>
                <a:gd name="T28" fmla="*/ 30 w 42"/>
                <a:gd name="T29" fmla="*/ 38 h 54"/>
                <a:gd name="T30" fmla="*/ 42 w 42"/>
                <a:gd name="T31" fmla="*/ 18 h 54"/>
                <a:gd name="T32" fmla="*/ 38 w 42"/>
                <a:gd name="T33" fmla="*/ 12 h 54"/>
                <a:gd name="T34" fmla="*/ 38 w 42"/>
                <a:gd name="T35" fmla="*/ 12 h 54"/>
                <a:gd name="T36" fmla="*/ 34 w 42"/>
                <a:gd name="T37" fmla="*/ 6 h 54"/>
                <a:gd name="T38" fmla="*/ 30 w 42"/>
                <a:gd name="T39" fmla="*/ 4 h 54"/>
                <a:gd name="T40" fmla="*/ 26 w 42"/>
                <a:gd name="T41" fmla="*/ 2 h 54"/>
                <a:gd name="T42" fmla="*/ 20 w 42"/>
                <a:gd name="T4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54">
                  <a:moveTo>
                    <a:pt x="20" y="0"/>
                  </a:moveTo>
                  <a:lnTo>
                    <a:pt x="20" y="0"/>
                  </a:lnTo>
                  <a:lnTo>
                    <a:pt x="14" y="2"/>
                  </a:lnTo>
                  <a:lnTo>
                    <a:pt x="10" y="4"/>
                  </a:lnTo>
                  <a:lnTo>
                    <a:pt x="10" y="4"/>
                  </a:lnTo>
                  <a:lnTo>
                    <a:pt x="6" y="8"/>
                  </a:lnTo>
                  <a:lnTo>
                    <a:pt x="2" y="12"/>
                  </a:lnTo>
                  <a:lnTo>
                    <a:pt x="0" y="16"/>
                  </a:lnTo>
                  <a:lnTo>
                    <a:pt x="0" y="22"/>
                  </a:lnTo>
                  <a:lnTo>
                    <a:pt x="0" y="22"/>
                  </a:lnTo>
                  <a:lnTo>
                    <a:pt x="8" y="26"/>
                  </a:lnTo>
                  <a:lnTo>
                    <a:pt x="12" y="34"/>
                  </a:lnTo>
                  <a:lnTo>
                    <a:pt x="20" y="54"/>
                  </a:lnTo>
                  <a:lnTo>
                    <a:pt x="20" y="54"/>
                  </a:lnTo>
                  <a:lnTo>
                    <a:pt x="30" y="38"/>
                  </a:lnTo>
                  <a:lnTo>
                    <a:pt x="42" y="18"/>
                  </a:lnTo>
                  <a:lnTo>
                    <a:pt x="38" y="12"/>
                  </a:lnTo>
                  <a:lnTo>
                    <a:pt x="38" y="12"/>
                  </a:lnTo>
                  <a:lnTo>
                    <a:pt x="34" y="6"/>
                  </a:lnTo>
                  <a:lnTo>
                    <a:pt x="30" y="4"/>
                  </a:lnTo>
                  <a:lnTo>
                    <a:pt x="26" y="2"/>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86" name="Freeform 52">
              <a:extLst>
                <a:ext uri="{FF2B5EF4-FFF2-40B4-BE49-F238E27FC236}">
                  <a16:creationId xmlns:a16="http://schemas.microsoft.com/office/drawing/2014/main" id="{1BBBC4D9-D2F4-41B0-9DFA-FC14FA84C21C}"/>
                </a:ext>
              </a:extLst>
            </p:cNvPr>
            <p:cNvSpPr>
              <a:spLocks/>
            </p:cNvSpPr>
            <p:nvPr/>
          </p:nvSpPr>
          <p:spPr bwMode="auto">
            <a:xfrm>
              <a:off x="6423025" y="9037028"/>
              <a:ext cx="76200" cy="82550"/>
            </a:xfrm>
            <a:custGeom>
              <a:avLst/>
              <a:gdLst>
                <a:gd name="T0" fmla="*/ 20 w 48"/>
                <a:gd name="T1" fmla="*/ 0 h 52"/>
                <a:gd name="T2" fmla="*/ 20 w 48"/>
                <a:gd name="T3" fmla="*/ 0 h 52"/>
                <a:gd name="T4" fmla="*/ 14 w 48"/>
                <a:gd name="T5" fmla="*/ 2 h 52"/>
                <a:gd name="T6" fmla="*/ 14 w 48"/>
                <a:gd name="T7" fmla="*/ 2 h 52"/>
                <a:gd name="T8" fmla="*/ 6 w 48"/>
                <a:gd name="T9" fmla="*/ 6 h 52"/>
                <a:gd name="T10" fmla="*/ 2 w 48"/>
                <a:gd name="T11" fmla="*/ 12 h 52"/>
                <a:gd name="T12" fmla="*/ 2 w 48"/>
                <a:gd name="T13" fmla="*/ 12 h 52"/>
                <a:gd name="T14" fmla="*/ 0 w 48"/>
                <a:gd name="T15" fmla="*/ 20 h 52"/>
                <a:gd name="T16" fmla="*/ 0 w 48"/>
                <a:gd name="T17" fmla="*/ 20 h 52"/>
                <a:gd name="T18" fmla="*/ 4 w 48"/>
                <a:gd name="T19" fmla="*/ 24 h 52"/>
                <a:gd name="T20" fmla="*/ 6 w 48"/>
                <a:gd name="T21" fmla="*/ 30 h 52"/>
                <a:gd name="T22" fmla="*/ 8 w 48"/>
                <a:gd name="T23" fmla="*/ 46 h 52"/>
                <a:gd name="T24" fmla="*/ 8 w 48"/>
                <a:gd name="T25" fmla="*/ 46 h 52"/>
                <a:gd name="T26" fmla="*/ 12 w 48"/>
                <a:gd name="T27" fmla="*/ 48 h 52"/>
                <a:gd name="T28" fmla="*/ 12 w 48"/>
                <a:gd name="T29" fmla="*/ 48 h 52"/>
                <a:gd name="T30" fmla="*/ 16 w 48"/>
                <a:gd name="T31" fmla="*/ 52 h 52"/>
                <a:gd name="T32" fmla="*/ 22 w 48"/>
                <a:gd name="T33" fmla="*/ 52 h 52"/>
                <a:gd name="T34" fmla="*/ 22 w 48"/>
                <a:gd name="T35" fmla="*/ 52 h 52"/>
                <a:gd name="T36" fmla="*/ 32 w 48"/>
                <a:gd name="T37" fmla="*/ 50 h 52"/>
                <a:gd name="T38" fmla="*/ 36 w 48"/>
                <a:gd name="T39" fmla="*/ 46 h 52"/>
                <a:gd name="T40" fmla="*/ 40 w 48"/>
                <a:gd name="T41" fmla="*/ 44 h 52"/>
                <a:gd name="T42" fmla="*/ 40 w 48"/>
                <a:gd name="T43" fmla="*/ 44 h 52"/>
                <a:gd name="T44" fmla="*/ 48 w 48"/>
                <a:gd name="T45" fmla="*/ 34 h 52"/>
                <a:gd name="T46" fmla="*/ 40 w 48"/>
                <a:gd name="T47" fmla="*/ 14 h 52"/>
                <a:gd name="T48" fmla="*/ 40 w 48"/>
                <a:gd name="T49" fmla="*/ 14 h 52"/>
                <a:gd name="T50" fmla="*/ 36 w 48"/>
                <a:gd name="T51" fmla="*/ 6 h 52"/>
                <a:gd name="T52" fmla="*/ 28 w 48"/>
                <a:gd name="T53" fmla="*/ 2 h 52"/>
                <a:gd name="T54" fmla="*/ 28 w 48"/>
                <a:gd name="T55" fmla="*/ 2 h 52"/>
                <a:gd name="T56" fmla="*/ 20 w 48"/>
                <a:gd name="T5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52">
                  <a:moveTo>
                    <a:pt x="20" y="0"/>
                  </a:moveTo>
                  <a:lnTo>
                    <a:pt x="20" y="0"/>
                  </a:lnTo>
                  <a:lnTo>
                    <a:pt x="14" y="2"/>
                  </a:lnTo>
                  <a:lnTo>
                    <a:pt x="14" y="2"/>
                  </a:lnTo>
                  <a:lnTo>
                    <a:pt x="6" y="6"/>
                  </a:lnTo>
                  <a:lnTo>
                    <a:pt x="2" y="12"/>
                  </a:lnTo>
                  <a:lnTo>
                    <a:pt x="2" y="12"/>
                  </a:lnTo>
                  <a:lnTo>
                    <a:pt x="0" y="20"/>
                  </a:lnTo>
                  <a:lnTo>
                    <a:pt x="0" y="20"/>
                  </a:lnTo>
                  <a:lnTo>
                    <a:pt x="4" y="24"/>
                  </a:lnTo>
                  <a:lnTo>
                    <a:pt x="6" y="30"/>
                  </a:lnTo>
                  <a:lnTo>
                    <a:pt x="8" y="46"/>
                  </a:lnTo>
                  <a:lnTo>
                    <a:pt x="8" y="46"/>
                  </a:lnTo>
                  <a:lnTo>
                    <a:pt x="12" y="48"/>
                  </a:lnTo>
                  <a:lnTo>
                    <a:pt x="12" y="48"/>
                  </a:lnTo>
                  <a:lnTo>
                    <a:pt x="16" y="52"/>
                  </a:lnTo>
                  <a:lnTo>
                    <a:pt x="22" y="52"/>
                  </a:lnTo>
                  <a:lnTo>
                    <a:pt x="22" y="52"/>
                  </a:lnTo>
                  <a:lnTo>
                    <a:pt x="32" y="50"/>
                  </a:lnTo>
                  <a:lnTo>
                    <a:pt x="36" y="46"/>
                  </a:lnTo>
                  <a:lnTo>
                    <a:pt x="40" y="44"/>
                  </a:lnTo>
                  <a:lnTo>
                    <a:pt x="40" y="44"/>
                  </a:lnTo>
                  <a:lnTo>
                    <a:pt x="48" y="34"/>
                  </a:lnTo>
                  <a:lnTo>
                    <a:pt x="40" y="14"/>
                  </a:lnTo>
                  <a:lnTo>
                    <a:pt x="40" y="14"/>
                  </a:lnTo>
                  <a:lnTo>
                    <a:pt x="36" y="6"/>
                  </a:lnTo>
                  <a:lnTo>
                    <a:pt x="28" y="2"/>
                  </a:lnTo>
                  <a:lnTo>
                    <a:pt x="28" y="2"/>
                  </a:lnTo>
                  <a:lnTo>
                    <a:pt x="20" y="0"/>
                  </a:lnTo>
                  <a:close/>
                </a:path>
              </a:pathLst>
            </a:custGeom>
            <a:solidFill>
              <a:srgbClr val="E0BD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87" name="Freeform 53">
              <a:extLst>
                <a:ext uri="{FF2B5EF4-FFF2-40B4-BE49-F238E27FC236}">
                  <a16:creationId xmlns:a16="http://schemas.microsoft.com/office/drawing/2014/main" id="{1259D66D-10E0-49A5-895A-E323B7116053}"/>
                </a:ext>
              </a:extLst>
            </p:cNvPr>
            <p:cNvSpPr>
              <a:spLocks/>
            </p:cNvSpPr>
            <p:nvPr/>
          </p:nvSpPr>
          <p:spPr bwMode="auto">
            <a:xfrm>
              <a:off x="6423025" y="9037028"/>
              <a:ext cx="76200" cy="82550"/>
            </a:xfrm>
            <a:custGeom>
              <a:avLst/>
              <a:gdLst>
                <a:gd name="T0" fmla="*/ 20 w 48"/>
                <a:gd name="T1" fmla="*/ 0 h 52"/>
                <a:gd name="T2" fmla="*/ 20 w 48"/>
                <a:gd name="T3" fmla="*/ 0 h 52"/>
                <a:gd name="T4" fmla="*/ 14 w 48"/>
                <a:gd name="T5" fmla="*/ 2 h 52"/>
                <a:gd name="T6" fmla="*/ 14 w 48"/>
                <a:gd name="T7" fmla="*/ 2 h 52"/>
                <a:gd name="T8" fmla="*/ 6 w 48"/>
                <a:gd name="T9" fmla="*/ 6 h 52"/>
                <a:gd name="T10" fmla="*/ 2 w 48"/>
                <a:gd name="T11" fmla="*/ 12 h 52"/>
                <a:gd name="T12" fmla="*/ 2 w 48"/>
                <a:gd name="T13" fmla="*/ 12 h 52"/>
                <a:gd name="T14" fmla="*/ 0 w 48"/>
                <a:gd name="T15" fmla="*/ 20 h 52"/>
                <a:gd name="T16" fmla="*/ 0 w 48"/>
                <a:gd name="T17" fmla="*/ 20 h 52"/>
                <a:gd name="T18" fmla="*/ 4 w 48"/>
                <a:gd name="T19" fmla="*/ 24 h 52"/>
                <a:gd name="T20" fmla="*/ 6 w 48"/>
                <a:gd name="T21" fmla="*/ 30 h 52"/>
                <a:gd name="T22" fmla="*/ 8 w 48"/>
                <a:gd name="T23" fmla="*/ 46 h 52"/>
                <a:gd name="T24" fmla="*/ 8 w 48"/>
                <a:gd name="T25" fmla="*/ 46 h 52"/>
                <a:gd name="T26" fmla="*/ 12 w 48"/>
                <a:gd name="T27" fmla="*/ 48 h 52"/>
                <a:gd name="T28" fmla="*/ 12 w 48"/>
                <a:gd name="T29" fmla="*/ 48 h 52"/>
                <a:gd name="T30" fmla="*/ 16 w 48"/>
                <a:gd name="T31" fmla="*/ 52 h 52"/>
                <a:gd name="T32" fmla="*/ 22 w 48"/>
                <a:gd name="T33" fmla="*/ 52 h 52"/>
                <a:gd name="T34" fmla="*/ 22 w 48"/>
                <a:gd name="T35" fmla="*/ 52 h 52"/>
                <a:gd name="T36" fmla="*/ 32 w 48"/>
                <a:gd name="T37" fmla="*/ 50 h 52"/>
                <a:gd name="T38" fmla="*/ 36 w 48"/>
                <a:gd name="T39" fmla="*/ 46 h 52"/>
                <a:gd name="T40" fmla="*/ 40 w 48"/>
                <a:gd name="T41" fmla="*/ 44 h 52"/>
                <a:gd name="T42" fmla="*/ 40 w 48"/>
                <a:gd name="T43" fmla="*/ 44 h 52"/>
                <a:gd name="T44" fmla="*/ 48 w 48"/>
                <a:gd name="T45" fmla="*/ 34 h 52"/>
                <a:gd name="T46" fmla="*/ 40 w 48"/>
                <a:gd name="T47" fmla="*/ 14 h 52"/>
                <a:gd name="T48" fmla="*/ 40 w 48"/>
                <a:gd name="T49" fmla="*/ 14 h 52"/>
                <a:gd name="T50" fmla="*/ 36 w 48"/>
                <a:gd name="T51" fmla="*/ 6 h 52"/>
                <a:gd name="T52" fmla="*/ 28 w 48"/>
                <a:gd name="T53" fmla="*/ 2 h 52"/>
                <a:gd name="T54" fmla="*/ 28 w 48"/>
                <a:gd name="T55" fmla="*/ 2 h 52"/>
                <a:gd name="T56" fmla="*/ 20 w 48"/>
                <a:gd name="T5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52">
                  <a:moveTo>
                    <a:pt x="20" y="0"/>
                  </a:moveTo>
                  <a:lnTo>
                    <a:pt x="20" y="0"/>
                  </a:lnTo>
                  <a:lnTo>
                    <a:pt x="14" y="2"/>
                  </a:lnTo>
                  <a:lnTo>
                    <a:pt x="14" y="2"/>
                  </a:lnTo>
                  <a:lnTo>
                    <a:pt x="6" y="6"/>
                  </a:lnTo>
                  <a:lnTo>
                    <a:pt x="2" y="12"/>
                  </a:lnTo>
                  <a:lnTo>
                    <a:pt x="2" y="12"/>
                  </a:lnTo>
                  <a:lnTo>
                    <a:pt x="0" y="20"/>
                  </a:lnTo>
                  <a:lnTo>
                    <a:pt x="0" y="20"/>
                  </a:lnTo>
                  <a:lnTo>
                    <a:pt x="4" y="24"/>
                  </a:lnTo>
                  <a:lnTo>
                    <a:pt x="6" y="30"/>
                  </a:lnTo>
                  <a:lnTo>
                    <a:pt x="8" y="46"/>
                  </a:lnTo>
                  <a:lnTo>
                    <a:pt x="8" y="46"/>
                  </a:lnTo>
                  <a:lnTo>
                    <a:pt x="12" y="48"/>
                  </a:lnTo>
                  <a:lnTo>
                    <a:pt x="12" y="48"/>
                  </a:lnTo>
                  <a:lnTo>
                    <a:pt x="16" y="52"/>
                  </a:lnTo>
                  <a:lnTo>
                    <a:pt x="22" y="52"/>
                  </a:lnTo>
                  <a:lnTo>
                    <a:pt x="22" y="52"/>
                  </a:lnTo>
                  <a:lnTo>
                    <a:pt x="32" y="50"/>
                  </a:lnTo>
                  <a:lnTo>
                    <a:pt x="36" y="46"/>
                  </a:lnTo>
                  <a:lnTo>
                    <a:pt x="40" y="44"/>
                  </a:lnTo>
                  <a:lnTo>
                    <a:pt x="40" y="44"/>
                  </a:lnTo>
                  <a:lnTo>
                    <a:pt x="48" y="34"/>
                  </a:lnTo>
                  <a:lnTo>
                    <a:pt x="40" y="14"/>
                  </a:lnTo>
                  <a:lnTo>
                    <a:pt x="40" y="14"/>
                  </a:lnTo>
                  <a:lnTo>
                    <a:pt x="36" y="6"/>
                  </a:lnTo>
                  <a:lnTo>
                    <a:pt x="28" y="2"/>
                  </a:lnTo>
                  <a:lnTo>
                    <a:pt x="28" y="2"/>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88" name="Freeform 54">
              <a:extLst>
                <a:ext uri="{FF2B5EF4-FFF2-40B4-BE49-F238E27FC236}">
                  <a16:creationId xmlns:a16="http://schemas.microsoft.com/office/drawing/2014/main" id="{DF786619-D292-4474-8A97-BDA56BA8A291}"/>
                </a:ext>
              </a:extLst>
            </p:cNvPr>
            <p:cNvSpPr>
              <a:spLocks/>
            </p:cNvSpPr>
            <p:nvPr/>
          </p:nvSpPr>
          <p:spPr bwMode="auto">
            <a:xfrm>
              <a:off x="6419850" y="9065603"/>
              <a:ext cx="15875" cy="44450"/>
            </a:xfrm>
            <a:custGeom>
              <a:avLst/>
              <a:gdLst>
                <a:gd name="T0" fmla="*/ 0 w 10"/>
                <a:gd name="T1" fmla="*/ 0 h 28"/>
                <a:gd name="T2" fmla="*/ 0 w 10"/>
                <a:gd name="T3" fmla="*/ 0 h 28"/>
                <a:gd name="T4" fmla="*/ 0 w 10"/>
                <a:gd name="T5" fmla="*/ 8 h 28"/>
                <a:gd name="T6" fmla="*/ 0 w 10"/>
                <a:gd name="T7" fmla="*/ 16 h 28"/>
                <a:gd name="T8" fmla="*/ 4 w 10"/>
                <a:gd name="T9" fmla="*/ 22 h 28"/>
                <a:gd name="T10" fmla="*/ 10 w 10"/>
                <a:gd name="T11" fmla="*/ 28 h 28"/>
                <a:gd name="T12" fmla="*/ 8 w 10"/>
                <a:gd name="T13" fmla="*/ 12 h 28"/>
                <a:gd name="T14" fmla="*/ 8 w 10"/>
                <a:gd name="T15" fmla="*/ 12 h 28"/>
                <a:gd name="T16" fmla="*/ 6 w 10"/>
                <a:gd name="T17" fmla="*/ 6 h 28"/>
                <a:gd name="T18" fmla="*/ 2 w 10"/>
                <a:gd name="T19" fmla="*/ 2 h 28"/>
                <a:gd name="T20" fmla="*/ 2 w 10"/>
                <a:gd name="T21" fmla="*/ 2 h 28"/>
                <a:gd name="T22" fmla="*/ 0 w 10"/>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8">
                  <a:moveTo>
                    <a:pt x="0" y="0"/>
                  </a:moveTo>
                  <a:lnTo>
                    <a:pt x="0" y="0"/>
                  </a:lnTo>
                  <a:lnTo>
                    <a:pt x="0" y="8"/>
                  </a:lnTo>
                  <a:lnTo>
                    <a:pt x="0" y="16"/>
                  </a:lnTo>
                  <a:lnTo>
                    <a:pt x="4" y="22"/>
                  </a:lnTo>
                  <a:lnTo>
                    <a:pt x="10" y="28"/>
                  </a:lnTo>
                  <a:lnTo>
                    <a:pt x="8" y="12"/>
                  </a:lnTo>
                  <a:lnTo>
                    <a:pt x="8" y="12"/>
                  </a:lnTo>
                  <a:lnTo>
                    <a:pt x="6" y="6"/>
                  </a:lnTo>
                  <a:lnTo>
                    <a:pt x="2" y="2"/>
                  </a:lnTo>
                  <a:lnTo>
                    <a:pt x="2" y="2"/>
                  </a:lnTo>
                  <a:lnTo>
                    <a:pt x="0" y="0"/>
                  </a:lnTo>
                  <a:close/>
                </a:path>
              </a:pathLst>
            </a:custGeom>
            <a:solidFill>
              <a:srgbClr val="E0BD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89" name="Freeform 55">
              <a:extLst>
                <a:ext uri="{FF2B5EF4-FFF2-40B4-BE49-F238E27FC236}">
                  <a16:creationId xmlns:a16="http://schemas.microsoft.com/office/drawing/2014/main" id="{B66C3273-4C29-48AA-BC75-D4E6E26D0646}"/>
                </a:ext>
              </a:extLst>
            </p:cNvPr>
            <p:cNvSpPr>
              <a:spLocks/>
            </p:cNvSpPr>
            <p:nvPr/>
          </p:nvSpPr>
          <p:spPr bwMode="auto">
            <a:xfrm>
              <a:off x="6419850" y="9065603"/>
              <a:ext cx="15875" cy="44450"/>
            </a:xfrm>
            <a:custGeom>
              <a:avLst/>
              <a:gdLst>
                <a:gd name="T0" fmla="*/ 0 w 10"/>
                <a:gd name="T1" fmla="*/ 0 h 28"/>
                <a:gd name="T2" fmla="*/ 0 w 10"/>
                <a:gd name="T3" fmla="*/ 0 h 28"/>
                <a:gd name="T4" fmla="*/ 0 w 10"/>
                <a:gd name="T5" fmla="*/ 8 h 28"/>
                <a:gd name="T6" fmla="*/ 0 w 10"/>
                <a:gd name="T7" fmla="*/ 16 h 28"/>
                <a:gd name="T8" fmla="*/ 4 w 10"/>
                <a:gd name="T9" fmla="*/ 22 h 28"/>
                <a:gd name="T10" fmla="*/ 10 w 10"/>
                <a:gd name="T11" fmla="*/ 28 h 28"/>
                <a:gd name="T12" fmla="*/ 8 w 10"/>
                <a:gd name="T13" fmla="*/ 12 h 28"/>
                <a:gd name="T14" fmla="*/ 8 w 10"/>
                <a:gd name="T15" fmla="*/ 12 h 28"/>
                <a:gd name="T16" fmla="*/ 6 w 10"/>
                <a:gd name="T17" fmla="*/ 6 h 28"/>
                <a:gd name="T18" fmla="*/ 2 w 10"/>
                <a:gd name="T19" fmla="*/ 2 h 28"/>
                <a:gd name="T20" fmla="*/ 2 w 10"/>
                <a:gd name="T21" fmla="*/ 2 h 28"/>
                <a:gd name="T22" fmla="*/ 0 w 10"/>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8">
                  <a:moveTo>
                    <a:pt x="0" y="0"/>
                  </a:moveTo>
                  <a:lnTo>
                    <a:pt x="0" y="0"/>
                  </a:lnTo>
                  <a:lnTo>
                    <a:pt x="0" y="8"/>
                  </a:lnTo>
                  <a:lnTo>
                    <a:pt x="0" y="16"/>
                  </a:lnTo>
                  <a:lnTo>
                    <a:pt x="4" y="22"/>
                  </a:lnTo>
                  <a:lnTo>
                    <a:pt x="10" y="28"/>
                  </a:lnTo>
                  <a:lnTo>
                    <a:pt x="8" y="12"/>
                  </a:lnTo>
                  <a:lnTo>
                    <a:pt x="8" y="12"/>
                  </a:lnTo>
                  <a:lnTo>
                    <a:pt x="6" y="6"/>
                  </a:lnTo>
                  <a:lnTo>
                    <a:pt x="2"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90" name="Freeform 56">
              <a:extLst>
                <a:ext uri="{FF2B5EF4-FFF2-40B4-BE49-F238E27FC236}">
                  <a16:creationId xmlns:a16="http://schemas.microsoft.com/office/drawing/2014/main" id="{8D001C7C-5F48-4A63-A56C-A22C36EFC0BA}"/>
                </a:ext>
              </a:extLst>
            </p:cNvPr>
            <p:cNvSpPr>
              <a:spLocks/>
            </p:cNvSpPr>
            <p:nvPr/>
          </p:nvSpPr>
          <p:spPr bwMode="auto">
            <a:xfrm>
              <a:off x="6432550" y="8935428"/>
              <a:ext cx="130175" cy="165100"/>
            </a:xfrm>
            <a:custGeom>
              <a:avLst/>
              <a:gdLst>
                <a:gd name="T0" fmla="*/ 8 w 82"/>
                <a:gd name="T1" fmla="*/ 100 h 104"/>
                <a:gd name="T2" fmla="*/ 8 w 82"/>
                <a:gd name="T3" fmla="*/ 100 h 104"/>
                <a:gd name="T4" fmla="*/ 4 w 82"/>
                <a:gd name="T5" fmla="*/ 94 h 104"/>
                <a:gd name="T6" fmla="*/ 0 w 82"/>
                <a:gd name="T7" fmla="*/ 86 h 104"/>
                <a:gd name="T8" fmla="*/ 0 w 82"/>
                <a:gd name="T9" fmla="*/ 78 h 104"/>
                <a:gd name="T10" fmla="*/ 4 w 82"/>
                <a:gd name="T11" fmla="*/ 72 h 104"/>
                <a:gd name="T12" fmla="*/ 4 w 82"/>
                <a:gd name="T13" fmla="*/ 72 h 104"/>
                <a:gd name="T14" fmla="*/ 10 w 82"/>
                <a:gd name="T15" fmla="*/ 56 h 104"/>
                <a:gd name="T16" fmla="*/ 18 w 82"/>
                <a:gd name="T17" fmla="*/ 40 h 104"/>
                <a:gd name="T18" fmla="*/ 30 w 82"/>
                <a:gd name="T19" fmla="*/ 22 h 104"/>
                <a:gd name="T20" fmla="*/ 30 w 82"/>
                <a:gd name="T21" fmla="*/ 22 h 104"/>
                <a:gd name="T22" fmla="*/ 44 w 82"/>
                <a:gd name="T23" fmla="*/ 10 h 104"/>
                <a:gd name="T24" fmla="*/ 56 w 82"/>
                <a:gd name="T25" fmla="*/ 2 h 104"/>
                <a:gd name="T26" fmla="*/ 66 w 82"/>
                <a:gd name="T27" fmla="*/ 0 h 104"/>
                <a:gd name="T28" fmla="*/ 74 w 82"/>
                <a:gd name="T29" fmla="*/ 4 h 104"/>
                <a:gd name="T30" fmla="*/ 74 w 82"/>
                <a:gd name="T31" fmla="*/ 4 h 104"/>
                <a:gd name="T32" fmla="*/ 80 w 82"/>
                <a:gd name="T33" fmla="*/ 10 h 104"/>
                <a:gd name="T34" fmla="*/ 82 w 82"/>
                <a:gd name="T35" fmla="*/ 16 h 104"/>
                <a:gd name="T36" fmla="*/ 82 w 82"/>
                <a:gd name="T37" fmla="*/ 24 h 104"/>
                <a:gd name="T38" fmla="*/ 80 w 82"/>
                <a:gd name="T39" fmla="*/ 32 h 104"/>
                <a:gd name="T40" fmla="*/ 80 w 82"/>
                <a:gd name="T41" fmla="*/ 32 h 104"/>
                <a:gd name="T42" fmla="*/ 76 w 82"/>
                <a:gd name="T43" fmla="*/ 42 h 104"/>
                <a:gd name="T44" fmla="*/ 70 w 82"/>
                <a:gd name="T45" fmla="*/ 54 h 104"/>
                <a:gd name="T46" fmla="*/ 56 w 82"/>
                <a:gd name="T47" fmla="*/ 74 h 104"/>
                <a:gd name="T48" fmla="*/ 38 w 82"/>
                <a:gd name="T49" fmla="*/ 94 h 104"/>
                <a:gd name="T50" fmla="*/ 38 w 82"/>
                <a:gd name="T51" fmla="*/ 94 h 104"/>
                <a:gd name="T52" fmla="*/ 32 w 82"/>
                <a:gd name="T53" fmla="*/ 100 h 104"/>
                <a:gd name="T54" fmla="*/ 24 w 82"/>
                <a:gd name="T55" fmla="*/ 104 h 104"/>
                <a:gd name="T56" fmla="*/ 16 w 82"/>
                <a:gd name="T57" fmla="*/ 104 h 104"/>
                <a:gd name="T58" fmla="*/ 8 w 82"/>
                <a:gd name="T59" fmla="*/ 100 h 104"/>
                <a:gd name="T60" fmla="*/ 8 w 82"/>
                <a:gd name="T61"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2" h="104">
                  <a:moveTo>
                    <a:pt x="8" y="100"/>
                  </a:moveTo>
                  <a:lnTo>
                    <a:pt x="8" y="100"/>
                  </a:lnTo>
                  <a:lnTo>
                    <a:pt x="4" y="94"/>
                  </a:lnTo>
                  <a:lnTo>
                    <a:pt x="0" y="86"/>
                  </a:lnTo>
                  <a:lnTo>
                    <a:pt x="0" y="78"/>
                  </a:lnTo>
                  <a:lnTo>
                    <a:pt x="4" y="72"/>
                  </a:lnTo>
                  <a:lnTo>
                    <a:pt x="4" y="72"/>
                  </a:lnTo>
                  <a:lnTo>
                    <a:pt x="10" y="56"/>
                  </a:lnTo>
                  <a:lnTo>
                    <a:pt x="18" y="40"/>
                  </a:lnTo>
                  <a:lnTo>
                    <a:pt x="30" y="22"/>
                  </a:lnTo>
                  <a:lnTo>
                    <a:pt x="30" y="22"/>
                  </a:lnTo>
                  <a:lnTo>
                    <a:pt x="44" y="10"/>
                  </a:lnTo>
                  <a:lnTo>
                    <a:pt x="56" y="2"/>
                  </a:lnTo>
                  <a:lnTo>
                    <a:pt x="66" y="0"/>
                  </a:lnTo>
                  <a:lnTo>
                    <a:pt x="74" y="4"/>
                  </a:lnTo>
                  <a:lnTo>
                    <a:pt x="74" y="4"/>
                  </a:lnTo>
                  <a:lnTo>
                    <a:pt x="80" y="10"/>
                  </a:lnTo>
                  <a:lnTo>
                    <a:pt x="82" y="16"/>
                  </a:lnTo>
                  <a:lnTo>
                    <a:pt x="82" y="24"/>
                  </a:lnTo>
                  <a:lnTo>
                    <a:pt x="80" y="32"/>
                  </a:lnTo>
                  <a:lnTo>
                    <a:pt x="80" y="32"/>
                  </a:lnTo>
                  <a:lnTo>
                    <a:pt x="76" y="42"/>
                  </a:lnTo>
                  <a:lnTo>
                    <a:pt x="70" y="54"/>
                  </a:lnTo>
                  <a:lnTo>
                    <a:pt x="56" y="74"/>
                  </a:lnTo>
                  <a:lnTo>
                    <a:pt x="38" y="94"/>
                  </a:lnTo>
                  <a:lnTo>
                    <a:pt x="38" y="94"/>
                  </a:lnTo>
                  <a:lnTo>
                    <a:pt x="32" y="100"/>
                  </a:lnTo>
                  <a:lnTo>
                    <a:pt x="24" y="104"/>
                  </a:lnTo>
                  <a:lnTo>
                    <a:pt x="16" y="104"/>
                  </a:lnTo>
                  <a:lnTo>
                    <a:pt x="8" y="100"/>
                  </a:lnTo>
                  <a:lnTo>
                    <a:pt x="8" y="100"/>
                  </a:lnTo>
                  <a:close/>
                </a:path>
              </a:pathLst>
            </a:custGeom>
            <a:solidFill>
              <a:srgbClr val="F9D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91" name="Freeform 57">
              <a:extLst>
                <a:ext uri="{FF2B5EF4-FFF2-40B4-BE49-F238E27FC236}">
                  <a16:creationId xmlns:a16="http://schemas.microsoft.com/office/drawing/2014/main" id="{87FF12F8-308B-48F9-8769-CE2AE5BE050E}"/>
                </a:ext>
              </a:extLst>
            </p:cNvPr>
            <p:cNvSpPr>
              <a:spLocks/>
            </p:cNvSpPr>
            <p:nvPr/>
          </p:nvSpPr>
          <p:spPr bwMode="auto">
            <a:xfrm>
              <a:off x="5111750" y="8570303"/>
              <a:ext cx="1085850" cy="2578100"/>
            </a:xfrm>
            <a:custGeom>
              <a:avLst/>
              <a:gdLst>
                <a:gd name="T0" fmla="*/ 332 w 684"/>
                <a:gd name="T1" fmla="*/ 1624 h 1624"/>
                <a:gd name="T2" fmla="*/ 340 w 684"/>
                <a:gd name="T3" fmla="*/ 1448 h 1624"/>
                <a:gd name="T4" fmla="*/ 350 w 684"/>
                <a:gd name="T5" fmla="*/ 1064 h 1624"/>
                <a:gd name="T6" fmla="*/ 350 w 684"/>
                <a:gd name="T7" fmla="*/ 858 h 1624"/>
                <a:gd name="T8" fmla="*/ 344 w 684"/>
                <a:gd name="T9" fmla="*/ 680 h 1624"/>
                <a:gd name="T10" fmla="*/ 334 w 684"/>
                <a:gd name="T11" fmla="*/ 578 h 1624"/>
                <a:gd name="T12" fmla="*/ 326 w 684"/>
                <a:gd name="T13" fmla="*/ 534 h 1624"/>
                <a:gd name="T14" fmla="*/ 314 w 684"/>
                <a:gd name="T15" fmla="*/ 510 h 1624"/>
                <a:gd name="T16" fmla="*/ 308 w 684"/>
                <a:gd name="T17" fmla="*/ 508 h 1624"/>
                <a:gd name="T18" fmla="*/ 278 w 684"/>
                <a:gd name="T19" fmla="*/ 508 h 1624"/>
                <a:gd name="T20" fmla="*/ 224 w 684"/>
                <a:gd name="T21" fmla="*/ 500 h 1624"/>
                <a:gd name="T22" fmla="*/ 174 w 684"/>
                <a:gd name="T23" fmla="*/ 482 h 1624"/>
                <a:gd name="T24" fmla="*/ 128 w 684"/>
                <a:gd name="T25" fmla="*/ 456 h 1624"/>
                <a:gd name="T26" fmla="*/ 90 w 684"/>
                <a:gd name="T27" fmla="*/ 424 h 1624"/>
                <a:gd name="T28" fmla="*/ 56 w 684"/>
                <a:gd name="T29" fmla="*/ 386 h 1624"/>
                <a:gd name="T30" fmla="*/ 30 w 684"/>
                <a:gd name="T31" fmla="*/ 344 h 1624"/>
                <a:gd name="T32" fmla="*/ 12 w 684"/>
                <a:gd name="T33" fmla="*/ 300 h 1624"/>
                <a:gd name="T34" fmla="*/ 6 w 684"/>
                <a:gd name="T35" fmla="*/ 278 h 1624"/>
                <a:gd name="T36" fmla="*/ 0 w 684"/>
                <a:gd name="T37" fmla="*/ 234 h 1624"/>
                <a:gd name="T38" fmla="*/ 4 w 684"/>
                <a:gd name="T39" fmla="*/ 190 h 1624"/>
                <a:gd name="T40" fmla="*/ 16 w 684"/>
                <a:gd name="T41" fmla="*/ 150 h 1624"/>
                <a:gd name="T42" fmla="*/ 40 w 684"/>
                <a:gd name="T43" fmla="*/ 114 h 1624"/>
                <a:gd name="T44" fmla="*/ 74 w 684"/>
                <a:gd name="T45" fmla="*/ 84 h 1624"/>
                <a:gd name="T46" fmla="*/ 122 w 684"/>
                <a:gd name="T47" fmla="*/ 62 h 1624"/>
                <a:gd name="T48" fmla="*/ 180 w 684"/>
                <a:gd name="T49" fmla="*/ 50 h 1624"/>
                <a:gd name="T50" fmla="*/ 252 w 684"/>
                <a:gd name="T51" fmla="*/ 50 h 1624"/>
                <a:gd name="T52" fmla="*/ 280 w 684"/>
                <a:gd name="T53" fmla="*/ 48 h 1624"/>
                <a:gd name="T54" fmla="*/ 408 w 684"/>
                <a:gd name="T55" fmla="*/ 24 h 1624"/>
                <a:gd name="T56" fmla="*/ 456 w 684"/>
                <a:gd name="T57" fmla="*/ 16 h 1624"/>
                <a:gd name="T58" fmla="*/ 548 w 684"/>
                <a:gd name="T59" fmla="*/ 2 h 1624"/>
                <a:gd name="T60" fmla="*/ 606 w 684"/>
                <a:gd name="T61" fmla="*/ 0 h 1624"/>
                <a:gd name="T62" fmla="*/ 638 w 684"/>
                <a:gd name="T63" fmla="*/ 6 h 1624"/>
                <a:gd name="T64" fmla="*/ 660 w 684"/>
                <a:gd name="T65" fmla="*/ 18 h 1624"/>
                <a:gd name="T66" fmla="*/ 672 w 684"/>
                <a:gd name="T67" fmla="*/ 36 h 1624"/>
                <a:gd name="T68" fmla="*/ 674 w 684"/>
                <a:gd name="T69" fmla="*/ 50 h 1624"/>
                <a:gd name="T70" fmla="*/ 682 w 684"/>
                <a:gd name="T71" fmla="*/ 106 h 1624"/>
                <a:gd name="T72" fmla="*/ 684 w 684"/>
                <a:gd name="T73" fmla="*/ 164 h 1624"/>
                <a:gd name="T74" fmla="*/ 680 w 684"/>
                <a:gd name="T75" fmla="*/ 234 h 1624"/>
                <a:gd name="T76" fmla="*/ 660 w 684"/>
                <a:gd name="T77" fmla="*/ 310 h 1624"/>
                <a:gd name="T78" fmla="*/ 644 w 684"/>
                <a:gd name="T79" fmla="*/ 346 h 1624"/>
                <a:gd name="T80" fmla="*/ 622 w 684"/>
                <a:gd name="T81" fmla="*/ 382 h 1624"/>
                <a:gd name="T82" fmla="*/ 596 w 684"/>
                <a:gd name="T83" fmla="*/ 414 h 1624"/>
                <a:gd name="T84" fmla="*/ 562 w 684"/>
                <a:gd name="T85" fmla="*/ 444 h 1624"/>
                <a:gd name="T86" fmla="*/ 520 w 684"/>
                <a:gd name="T87" fmla="*/ 468 h 1624"/>
                <a:gd name="T88" fmla="*/ 470 w 684"/>
                <a:gd name="T89" fmla="*/ 488 h 1624"/>
                <a:gd name="T90" fmla="*/ 466 w 684"/>
                <a:gd name="T91" fmla="*/ 492 h 1624"/>
                <a:gd name="T92" fmla="*/ 456 w 684"/>
                <a:gd name="T93" fmla="*/ 540 h 1624"/>
                <a:gd name="T94" fmla="*/ 446 w 684"/>
                <a:gd name="T95" fmla="*/ 672 h 1624"/>
                <a:gd name="T96" fmla="*/ 434 w 684"/>
                <a:gd name="T97" fmla="*/ 1060 h 1624"/>
                <a:gd name="T98" fmla="*/ 430 w 684"/>
                <a:gd name="T99" fmla="*/ 1448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4" h="1624">
                  <a:moveTo>
                    <a:pt x="430" y="1624"/>
                  </a:moveTo>
                  <a:lnTo>
                    <a:pt x="332" y="1624"/>
                  </a:lnTo>
                  <a:lnTo>
                    <a:pt x="332" y="1624"/>
                  </a:lnTo>
                  <a:lnTo>
                    <a:pt x="340" y="1448"/>
                  </a:lnTo>
                  <a:lnTo>
                    <a:pt x="346" y="1268"/>
                  </a:lnTo>
                  <a:lnTo>
                    <a:pt x="350" y="1064"/>
                  </a:lnTo>
                  <a:lnTo>
                    <a:pt x="350" y="960"/>
                  </a:lnTo>
                  <a:lnTo>
                    <a:pt x="350" y="858"/>
                  </a:lnTo>
                  <a:lnTo>
                    <a:pt x="348" y="764"/>
                  </a:lnTo>
                  <a:lnTo>
                    <a:pt x="344" y="680"/>
                  </a:lnTo>
                  <a:lnTo>
                    <a:pt x="338" y="608"/>
                  </a:lnTo>
                  <a:lnTo>
                    <a:pt x="334" y="578"/>
                  </a:lnTo>
                  <a:lnTo>
                    <a:pt x="330" y="554"/>
                  </a:lnTo>
                  <a:lnTo>
                    <a:pt x="326" y="534"/>
                  </a:lnTo>
                  <a:lnTo>
                    <a:pt x="320" y="520"/>
                  </a:lnTo>
                  <a:lnTo>
                    <a:pt x="314" y="510"/>
                  </a:lnTo>
                  <a:lnTo>
                    <a:pt x="312" y="508"/>
                  </a:lnTo>
                  <a:lnTo>
                    <a:pt x="308" y="508"/>
                  </a:lnTo>
                  <a:lnTo>
                    <a:pt x="308" y="508"/>
                  </a:lnTo>
                  <a:lnTo>
                    <a:pt x="278" y="508"/>
                  </a:lnTo>
                  <a:lnTo>
                    <a:pt x="250" y="506"/>
                  </a:lnTo>
                  <a:lnTo>
                    <a:pt x="224" y="500"/>
                  </a:lnTo>
                  <a:lnTo>
                    <a:pt x="198" y="492"/>
                  </a:lnTo>
                  <a:lnTo>
                    <a:pt x="174" y="482"/>
                  </a:lnTo>
                  <a:lnTo>
                    <a:pt x="150" y="470"/>
                  </a:lnTo>
                  <a:lnTo>
                    <a:pt x="128" y="456"/>
                  </a:lnTo>
                  <a:lnTo>
                    <a:pt x="108" y="442"/>
                  </a:lnTo>
                  <a:lnTo>
                    <a:pt x="90" y="424"/>
                  </a:lnTo>
                  <a:lnTo>
                    <a:pt x="72" y="406"/>
                  </a:lnTo>
                  <a:lnTo>
                    <a:pt x="56" y="386"/>
                  </a:lnTo>
                  <a:lnTo>
                    <a:pt x="42" y="366"/>
                  </a:lnTo>
                  <a:lnTo>
                    <a:pt x="30" y="344"/>
                  </a:lnTo>
                  <a:lnTo>
                    <a:pt x="20" y="322"/>
                  </a:lnTo>
                  <a:lnTo>
                    <a:pt x="12" y="300"/>
                  </a:lnTo>
                  <a:lnTo>
                    <a:pt x="6" y="278"/>
                  </a:lnTo>
                  <a:lnTo>
                    <a:pt x="6" y="278"/>
                  </a:lnTo>
                  <a:lnTo>
                    <a:pt x="2" y="256"/>
                  </a:lnTo>
                  <a:lnTo>
                    <a:pt x="0" y="234"/>
                  </a:lnTo>
                  <a:lnTo>
                    <a:pt x="0" y="212"/>
                  </a:lnTo>
                  <a:lnTo>
                    <a:pt x="4" y="190"/>
                  </a:lnTo>
                  <a:lnTo>
                    <a:pt x="8" y="168"/>
                  </a:lnTo>
                  <a:lnTo>
                    <a:pt x="16" y="150"/>
                  </a:lnTo>
                  <a:lnTo>
                    <a:pt x="26" y="130"/>
                  </a:lnTo>
                  <a:lnTo>
                    <a:pt x="40" y="114"/>
                  </a:lnTo>
                  <a:lnTo>
                    <a:pt x="56" y="98"/>
                  </a:lnTo>
                  <a:lnTo>
                    <a:pt x="74" y="84"/>
                  </a:lnTo>
                  <a:lnTo>
                    <a:pt x="96" y="72"/>
                  </a:lnTo>
                  <a:lnTo>
                    <a:pt x="122" y="62"/>
                  </a:lnTo>
                  <a:lnTo>
                    <a:pt x="150" y="56"/>
                  </a:lnTo>
                  <a:lnTo>
                    <a:pt x="180" y="50"/>
                  </a:lnTo>
                  <a:lnTo>
                    <a:pt x="214" y="48"/>
                  </a:lnTo>
                  <a:lnTo>
                    <a:pt x="252" y="50"/>
                  </a:lnTo>
                  <a:lnTo>
                    <a:pt x="252" y="50"/>
                  </a:lnTo>
                  <a:lnTo>
                    <a:pt x="280" y="48"/>
                  </a:lnTo>
                  <a:lnTo>
                    <a:pt x="316" y="42"/>
                  </a:lnTo>
                  <a:lnTo>
                    <a:pt x="408" y="24"/>
                  </a:lnTo>
                  <a:lnTo>
                    <a:pt x="408" y="24"/>
                  </a:lnTo>
                  <a:lnTo>
                    <a:pt x="456" y="16"/>
                  </a:lnTo>
                  <a:lnTo>
                    <a:pt x="502" y="8"/>
                  </a:lnTo>
                  <a:lnTo>
                    <a:pt x="548" y="2"/>
                  </a:lnTo>
                  <a:lnTo>
                    <a:pt x="588" y="0"/>
                  </a:lnTo>
                  <a:lnTo>
                    <a:pt x="606" y="0"/>
                  </a:lnTo>
                  <a:lnTo>
                    <a:pt x="624" y="2"/>
                  </a:lnTo>
                  <a:lnTo>
                    <a:pt x="638" y="6"/>
                  </a:lnTo>
                  <a:lnTo>
                    <a:pt x="650" y="10"/>
                  </a:lnTo>
                  <a:lnTo>
                    <a:pt x="660" y="18"/>
                  </a:lnTo>
                  <a:lnTo>
                    <a:pt x="668" y="26"/>
                  </a:lnTo>
                  <a:lnTo>
                    <a:pt x="672" y="36"/>
                  </a:lnTo>
                  <a:lnTo>
                    <a:pt x="674" y="50"/>
                  </a:lnTo>
                  <a:lnTo>
                    <a:pt x="674" y="50"/>
                  </a:lnTo>
                  <a:lnTo>
                    <a:pt x="676" y="64"/>
                  </a:lnTo>
                  <a:lnTo>
                    <a:pt x="682" y="106"/>
                  </a:lnTo>
                  <a:lnTo>
                    <a:pt x="684" y="132"/>
                  </a:lnTo>
                  <a:lnTo>
                    <a:pt x="684" y="164"/>
                  </a:lnTo>
                  <a:lnTo>
                    <a:pt x="684" y="198"/>
                  </a:lnTo>
                  <a:lnTo>
                    <a:pt x="680" y="234"/>
                  </a:lnTo>
                  <a:lnTo>
                    <a:pt x="672" y="272"/>
                  </a:lnTo>
                  <a:lnTo>
                    <a:pt x="660" y="310"/>
                  </a:lnTo>
                  <a:lnTo>
                    <a:pt x="652" y="328"/>
                  </a:lnTo>
                  <a:lnTo>
                    <a:pt x="644" y="346"/>
                  </a:lnTo>
                  <a:lnTo>
                    <a:pt x="634" y="364"/>
                  </a:lnTo>
                  <a:lnTo>
                    <a:pt x="622" y="382"/>
                  </a:lnTo>
                  <a:lnTo>
                    <a:pt x="610" y="398"/>
                  </a:lnTo>
                  <a:lnTo>
                    <a:pt x="596" y="414"/>
                  </a:lnTo>
                  <a:lnTo>
                    <a:pt x="580" y="430"/>
                  </a:lnTo>
                  <a:lnTo>
                    <a:pt x="562" y="444"/>
                  </a:lnTo>
                  <a:lnTo>
                    <a:pt x="542" y="456"/>
                  </a:lnTo>
                  <a:lnTo>
                    <a:pt x="520" y="468"/>
                  </a:lnTo>
                  <a:lnTo>
                    <a:pt x="496" y="478"/>
                  </a:lnTo>
                  <a:lnTo>
                    <a:pt x="470" y="488"/>
                  </a:lnTo>
                  <a:lnTo>
                    <a:pt x="470" y="488"/>
                  </a:lnTo>
                  <a:lnTo>
                    <a:pt x="466" y="492"/>
                  </a:lnTo>
                  <a:lnTo>
                    <a:pt x="462" y="502"/>
                  </a:lnTo>
                  <a:lnTo>
                    <a:pt x="456" y="540"/>
                  </a:lnTo>
                  <a:lnTo>
                    <a:pt x="450" y="598"/>
                  </a:lnTo>
                  <a:lnTo>
                    <a:pt x="446" y="672"/>
                  </a:lnTo>
                  <a:lnTo>
                    <a:pt x="438" y="854"/>
                  </a:lnTo>
                  <a:lnTo>
                    <a:pt x="434" y="1060"/>
                  </a:lnTo>
                  <a:lnTo>
                    <a:pt x="432" y="1268"/>
                  </a:lnTo>
                  <a:lnTo>
                    <a:pt x="430" y="1448"/>
                  </a:lnTo>
                  <a:lnTo>
                    <a:pt x="430" y="1624"/>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92" name="Freeform 58">
              <a:extLst>
                <a:ext uri="{FF2B5EF4-FFF2-40B4-BE49-F238E27FC236}">
                  <a16:creationId xmlns:a16="http://schemas.microsoft.com/office/drawing/2014/main" id="{EBD55BF1-9884-4C13-AFD1-0BEB28556DA7}"/>
                </a:ext>
              </a:extLst>
            </p:cNvPr>
            <p:cNvSpPr>
              <a:spLocks/>
            </p:cNvSpPr>
            <p:nvPr/>
          </p:nvSpPr>
          <p:spPr bwMode="auto">
            <a:xfrm>
              <a:off x="5111750" y="8570303"/>
              <a:ext cx="1085850" cy="2578100"/>
            </a:xfrm>
            <a:custGeom>
              <a:avLst/>
              <a:gdLst>
                <a:gd name="T0" fmla="*/ 332 w 684"/>
                <a:gd name="T1" fmla="*/ 1624 h 1624"/>
                <a:gd name="T2" fmla="*/ 340 w 684"/>
                <a:gd name="T3" fmla="*/ 1448 h 1624"/>
                <a:gd name="T4" fmla="*/ 350 w 684"/>
                <a:gd name="T5" fmla="*/ 1064 h 1624"/>
                <a:gd name="T6" fmla="*/ 350 w 684"/>
                <a:gd name="T7" fmla="*/ 858 h 1624"/>
                <a:gd name="T8" fmla="*/ 344 w 684"/>
                <a:gd name="T9" fmla="*/ 680 h 1624"/>
                <a:gd name="T10" fmla="*/ 334 w 684"/>
                <a:gd name="T11" fmla="*/ 578 h 1624"/>
                <a:gd name="T12" fmla="*/ 326 w 684"/>
                <a:gd name="T13" fmla="*/ 534 h 1624"/>
                <a:gd name="T14" fmla="*/ 314 w 684"/>
                <a:gd name="T15" fmla="*/ 510 h 1624"/>
                <a:gd name="T16" fmla="*/ 308 w 684"/>
                <a:gd name="T17" fmla="*/ 508 h 1624"/>
                <a:gd name="T18" fmla="*/ 278 w 684"/>
                <a:gd name="T19" fmla="*/ 508 h 1624"/>
                <a:gd name="T20" fmla="*/ 224 w 684"/>
                <a:gd name="T21" fmla="*/ 500 h 1624"/>
                <a:gd name="T22" fmla="*/ 174 w 684"/>
                <a:gd name="T23" fmla="*/ 482 h 1624"/>
                <a:gd name="T24" fmla="*/ 128 w 684"/>
                <a:gd name="T25" fmla="*/ 456 h 1624"/>
                <a:gd name="T26" fmla="*/ 90 w 684"/>
                <a:gd name="T27" fmla="*/ 424 h 1624"/>
                <a:gd name="T28" fmla="*/ 56 w 684"/>
                <a:gd name="T29" fmla="*/ 386 h 1624"/>
                <a:gd name="T30" fmla="*/ 30 w 684"/>
                <a:gd name="T31" fmla="*/ 344 h 1624"/>
                <a:gd name="T32" fmla="*/ 12 w 684"/>
                <a:gd name="T33" fmla="*/ 300 h 1624"/>
                <a:gd name="T34" fmla="*/ 6 w 684"/>
                <a:gd name="T35" fmla="*/ 278 h 1624"/>
                <a:gd name="T36" fmla="*/ 0 w 684"/>
                <a:gd name="T37" fmla="*/ 234 h 1624"/>
                <a:gd name="T38" fmla="*/ 4 w 684"/>
                <a:gd name="T39" fmla="*/ 190 h 1624"/>
                <a:gd name="T40" fmla="*/ 16 w 684"/>
                <a:gd name="T41" fmla="*/ 150 h 1624"/>
                <a:gd name="T42" fmla="*/ 40 w 684"/>
                <a:gd name="T43" fmla="*/ 114 h 1624"/>
                <a:gd name="T44" fmla="*/ 74 w 684"/>
                <a:gd name="T45" fmla="*/ 84 h 1624"/>
                <a:gd name="T46" fmla="*/ 122 w 684"/>
                <a:gd name="T47" fmla="*/ 62 h 1624"/>
                <a:gd name="T48" fmla="*/ 180 w 684"/>
                <a:gd name="T49" fmla="*/ 50 h 1624"/>
                <a:gd name="T50" fmla="*/ 252 w 684"/>
                <a:gd name="T51" fmla="*/ 50 h 1624"/>
                <a:gd name="T52" fmla="*/ 280 w 684"/>
                <a:gd name="T53" fmla="*/ 48 h 1624"/>
                <a:gd name="T54" fmla="*/ 408 w 684"/>
                <a:gd name="T55" fmla="*/ 24 h 1624"/>
                <a:gd name="T56" fmla="*/ 456 w 684"/>
                <a:gd name="T57" fmla="*/ 16 h 1624"/>
                <a:gd name="T58" fmla="*/ 548 w 684"/>
                <a:gd name="T59" fmla="*/ 2 h 1624"/>
                <a:gd name="T60" fmla="*/ 606 w 684"/>
                <a:gd name="T61" fmla="*/ 0 h 1624"/>
                <a:gd name="T62" fmla="*/ 638 w 684"/>
                <a:gd name="T63" fmla="*/ 6 h 1624"/>
                <a:gd name="T64" fmla="*/ 660 w 684"/>
                <a:gd name="T65" fmla="*/ 18 h 1624"/>
                <a:gd name="T66" fmla="*/ 672 w 684"/>
                <a:gd name="T67" fmla="*/ 36 h 1624"/>
                <a:gd name="T68" fmla="*/ 674 w 684"/>
                <a:gd name="T69" fmla="*/ 50 h 1624"/>
                <a:gd name="T70" fmla="*/ 682 w 684"/>
                <a:gd name="T71" fmla="*/ 106 h 1624"/>
                <a:gd name="T72" fmla="*/ 684 w 684"/>
                <a:gd name="T73" fmla="*/ 164 h 1624"/>
                <a:gd name="T74" fmla="*/ 680 w 684"/>
                <a:gd name="T75" fmla="*/ 234 h 1624"/>
                <a:gd name="T76" fmla="*/ 660 w 684"/>
                <a:gd name="T77" fmla="*/ 310 h 1624"/>
                <a:gd name="T78" fmla="*/ 644 w 684"/>
                <a:gd name="T79" fmla="*/ 346 h 1624"/>
                <a:gd name="T80" fmla="*/ 622 w 684"/>
                <a:gd name="T81" fmla="*/ 382 h 1624"/>
                <a:gd name="T82" fmla="*/ 596 w 684"/>
                <a:gd name="T83" fmla="*/ 414 h 1624"/>
                <a:gd name="T84" fmla="*/ 562 w 684"/>
                <a:gd name="T85" fmla="*/ 444 h 1624"/>
                <a:gd name="T86" fmla="*/ 520 w 684"/>
                <a:gd name="T87" fmla="*/ 468 h 1624"/>
                <a:gd name="T88" fmla="*/ 470 w 684"/>
                <a:gd name="T89" fmla="*/ 488 h 1624"/>
                <a:gd name="T90" fmla="*/ 466 w 684"/>
                <a:gd name="T91" fmla="*/ 492 h 1624"/>
                <a:gd name="T92" fmla="*/ 456 w 684"/>
                <a:gd name="T93" fmla="*/ 540 h 1624"/>
                <a:gd name="T94" fmla="*/ 446 w 684"/>
                <a:gd name="T95" fmla="*/ 672 h 1624"/>
                <a:gd name="T96" fmla="*/ 434 w 684"/>
                <a:gd name="T97" fmla="*/ 1060 h 1624"/>
                <a:gd name="T98" fmla="*/ 430 w 684"/>
                <a:gd name="T99" fmla="*/ 1448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4" h="1624">
                  <a:moveTo>
                    <a:pt x="430" y="1624"/>
                  </a:moveTo>
                  <a:lnTo>
                    <a:pt x="332" y="1624"/>
                  </a:lnTo>
                  <a:lnTo>
                    <a:pt x="332" y="1624"/>
                  </a:lnTo>
                  <a:lnTo>
                    <a:pt x="340" y="1448"/>
                  </a:lnTo>
                  <a:lnTo>
                    <a:pt x="346" y="1268"/>
                  </a:lnTo>
                  <a:lnTo>
                    <a:pt x="350" y="1064"/>
                  </a:lnTo>
                  <a:lnTo>
                    <a:pt x="350" y="960"/>
                  </a:lnTo>
                  <a:lnTo>
                    <a:pt x="350" y="858"/>
                  </a:lnTo>
                  <a:lnTo>
                    <a:pt x="348" y="764"/>
                  </a:lnTo>
                  <a:lnTo>
                    <a:pt x="344" y="680"/>
                  </a:lnTo>
                  <a:lnTo>
                    <a:pt x="338" y="608"/>
                  </a:lnTo>
                  <a:lnTo>
                    <a:pt x="334" y="578"/>
                  </a:lnTo>
                  <a:lnTo>
                    <a:pt x="330" y="554"/>
                  </a:lnTo>
                  <a:lnTo>
                    <a:pt x="326" y="534"/>
                  </a:lnTo>
                  <a:lnTo>
                    <a:pt x="320" y="520"/>
                  </a:lnTo>
                  <a:lnTo>
                    <a:pt x="314" y="510"/>
                  </a:lnTo>
                  <a:lnTo>
                    <a:pt x="312" y="508"/>
                  </a:lnTo>
                  <a:lnTo>
                    <a:pt x="308" y="508"/>
                  </a:lnTo>
                  <a:lnTo>
                    <a:pt x="308" y="508"/>
                  </a:lnTo>
                  <a:lnTo>
                    <a:pt x="278" y="508"/>
                  </a:lnTo>
                  <a:lnTo>
                    <a:pt x="250" y="506"/>
                  </a:lnTo>
                  <a:lnTo>
                    <a:pt x="224" y="500"/>
                  </a:lnTo>
                  <a:lnTo>
                    <a:pt x="198" y="492"/>
                  </a:lnTo>
                  <a:lnTo>
                    <a:pt x="174" y="482"/>
                  </a:lnTo>
                  <a:lnTo>
                    <a:pt x="150" y="470"/>
                  </a:lnTo>
                  <a:lnTo>
                    <a:pt x="128" y="456"/>
                  </a:lnTo>
                  <a:lnTo>
                    <a:pt x="108" y="442"/>
                  </a:lnTo>
                  <a:lnTo>
                    <a:pt x="90" y="424"/>
                  </a:lnTo>
                  <a:lnTo>
                    <a:pt x="72" y="406"/>
                  </a:lnTo>
                  <a:lnTo>
                    <a:pt x="56" y="386"/>
                  </a:lnTo>
                  <a:lnTo>
                    <a:pt x="42" y="366"/>
                  </a:lnTo>
                  <a:lnTo>
                    <a:pt x="30" y="344"/>
                  </a:lnTo>
                  <a:lnTo>
                    <a:pt x="20" y="322"/>
                  </a:lnTo>
                  <a:lnTo>
                    <a:pt x="12" y="300"/>
                  </a:lnTo>
                  <a:lnTo>
                    <a:pt x="6" y="278"/>
                  </a:lnTo>
                  <a:lnTo>
                    <a:pt x="6" y="278"/>
                  </a:lnTo>
                  <a:lnTo>
                    <a:pt x="2" y="256"/>
                  </a:lnTo>
                  <a:lnTo>
                    <a:pt x="0" y="234"/>
                  </a:lnTo>
                  <a:lnTo>
                    <a:pt x="0" y="212"/>
                  </a:lnTo>
                  <a:lnTo>
                    <a:pt x="4" y="190"/>
                  </a:lnTo>
                  <a:lnTo>
                    <a:pt x="8" y="168"/>
                  </a:lnTo>
                  <a:lnTo>
                    <a:pt x="16" y="150"/>
                  </a:lnTo>
                  <a:lnTo>
                    <a:pt x="26" y="130"/>
                  </a:lnTo>
                  <a:lnTo>
                    <a:pt x="40" y="114"/>
                  </a:lnTo>
                  <a:lnTo>
                    <a:pt x="56" y="98"/>
                  </a:lnTo>
                  <a:lnTo>
                    <a:pt x="74" y="84"/>
                  </a:lnTo>
                  <a:lnTo>
                    <a:pt x="96" y="72"/>
                  </a:lnTo>
                  <a:lnTo>
                    <a:pt x="122" y="62"/>
                  </a:lnTo>
                  <a:lnTo>
                    <a:pt x="150" y="56"/>
                  </a:lnTo>
                  <a:lnTo>
                    <a:pt x="180" y="50"/>
                  </a:lnTo>
                  <a:lnTo>
                    <a:pt x="214" y="48"/>
                  </a:lnTo>
                  <a:lnTo>
                    <a:pt x="252" y="50"/>
                  </a:lnTo>
                  <a:lnTo>
                    <a:pt x="252" y="50"/>
                  </a:lnTo>
                  <a:lnTo>
                    <a:pt x="280" y="48"/>
                  </a:lnTo>
                  <a:lnTo>
                    <a:pt x="316" y="42"/>
                  </a:lnTo>
                  <a:lnTo>
                    <a:pt x="408" y="24"/>
                  </a:lnTo>
                  <a:lnTo>
                    <a:pt x="408" y="24"/>
                  </a:lnTo>
                  <a:lnTo>
                    <a:pt x="456" y="16"/>
                  </a:lnTo>
                  <a:lnTo>
                    <a:pt x="502" y="8"/>
                  </a:lnTo>
                  <a:lnTo>
                    <a:pt x="548" y="2"/>
                  </a:lnTo>
                  <a:lnTo>
                    <a:pt x="588" y="0"/>
                  </a:lnTo>
                  <a:lnTo>
                    <a:pt x="606" y="0"/>
                  </a:lnTo>
                  <a:lnTo>
                    <a:pt x="624" y="2"/>
                  </a:lnTo>
                  <a:lnTo>
                    <a:pt x="638" y="6"/>
                  </a:lnTo>
                  <a:lnTo>
                    <a:pt x="650" y="10"/>
                  </a:lnTo>
                  <a:lnTo>
                    <a:pt x="660" y="18"/>
                  </a:lnTo>
                  <a:lnTo>
                    <a:pt x="668" y="26"/>
                  </a:lnTo>
                  <a:lnTo>
                    <a:pt x="672" y="36"/>
                  </a:lnTo>
                  <a:lnTo>
                    <a:pt x="674" y="50"/>
                  </a:lnTo>
                  <a:lnTo>
                    <a:pt x="674" y="50"/>
                  </a:lnTo>
                  <a:lnTo>
                    <a:pt x="676" y="64"/>
                  </a:lnTo>
                  <a:lnTo>
                    <a:pt x="682" y="106"/>
                  </a:lnTo>
                  <a:lnTo>
                    <a:pt x="684" y="132"/>
                  </a:lnTo>
                  <a:lnTo>
                    <a:pt x="684" y="164"/>
                  </a:lnTo>
                  <a:lnTo>
                    <a:pt x="684" y="198"/>
                  </a:lnTo>
                  <a:lnTo>
                    <a:pt x="680" y="234"/>
                  </a:lnTo>
                  <a:lnTo>
                    <a:pt x="672" y="272"/>
                  </a:lnTo>
                  <a:lnTo>
                    <a:pt x="660" y="310"/>
                  </a:lnTo>
                  <a:lnTo>
                    <a:pt x="652" y="328"/>
                  </a:lnTo>
                  <a:lnTo>
                    <a:pt x="644" y="346"/>
                  </a:lnTo>
                  <a:lnTo>
                    <a:pt x="634" y="364"/>
                  </a:lnTo>
                  <a:lnTo>
                    <a:pt x="622" y="382"/>
                  </a:lnTo>
                  <a:lnTo>
                    <a:pt x="610" y="398"/>
                  </a:lnTo>
                  <a:lnTo>
                    <a:pt x="596" y="414"/>
                  </a:lnTo>
                  <a:lnTo>
                    <a:pt x="580" y="430"/>
                  </a:lnTo>
                  <a:lnTo>
                    <a:pt x="562" y="444"/>
                  </a:lnTo>
                  <a:lnTo>
                    <a:pt x="542" y="456"/>
                  </a:lnTo>
                  <a:lnTo>
                    <a:pt x="520" y="468"/>
                  </a:lnTo>
                  <a:lnTo>
                    <a:pt x="496" y="478"/>
                  </a:lnTo>
                  <a:lnTo>
                    <a:pt x="470" y="488"/>
                  </a:lnTo>
                  <a:lnTo>
                    <a:pt x="470" y="488"/>
                  </a:lnTo>
                  <a:lnTo>
                    <a:pt x="466" y="492"/>
                  </a:lnTo>
                  <a:lnTo>
                    <a:pt x="462" y="502"/>
                  </a:lnTo>
                  <a:lnTo>
                    <a:pt x="456" y="540"/>
                  </a:lnTo>
                  <a:lnTo>
                    <a:pt x="450" y="598"/>
                  </a:lnTo>
                  <a:lnTo>
                    <a:pt x="446" y="672"/>
                  </a:lnTo>
                  <a:lnTo>
                    <a:pt x="438" y="854"/>
                  </a:lnTo>
                  <a:lnTo>
                    <a:pt x="434" y="1060"/>
                  </a:lnTo>
                  <a:lnTo>
                    <a:pt x="432" y="1268"/>
                  </a:lnTo>
                  <a:lnTo>
                    <a:pt x="430" y="1448"/>
                  </a:lnTo>
                  <a:lnTo>
                    <a:pt x="430" y="16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93" name="Freeform 59">
              <a:extLst>
                <a:ext uri="{FF2B5EF4-FFF2-40B4-BE49-F238E27FC236}">
                  <a16:creationId xmlns:a16="http://schemas.microsoft.com/office/drawing/2014/main" id="{0BC0999B-C0C0-496B-AC84-410B3D8D75AB}"/>
                </a:ext>
              </a:extLst>
            </p:cNvPr>
            <p:cNvSpPr>
              <a:spLocks/>
            </p:cNvSpPr>
            <p:nvPr/>
          </p:nvSpPr>
          <p:spPr bwMode="auto">
            <a:xfrm>
              <a:off x="5270500" y="9106878"/>
              <a:ext cx="263525" cy="1965325"/>
            </a:xfrm>
            <a:custGeom>
              <a:avLst/>
              <a:gdLst>
                <a:gd name="T0" fmla="*/ 166 w 166"/>
                <a:gd name="T1" fmla="*/ 0 h 1238"/>
                <a:gd name="T2" fmla="*/ 166 w 166"/>
                <a:gd name="T3" fmla="*/ 0 h 1238"/>
                <a:gd name="T4" fmla="*/ 130 w 166"/>
                <a:gd name="T5" fmla="*/ 6 h 1238"/>
                <a:gd name="T6" fmla="*/ 84 w 166"/>
                <a:gd name="T7" fmla="*/ 10 h 1238"/>
                <a:gd name="T8" fmla="*/ 38 w 166"/>
                <a:gd name="T9" fmla="*/ 10 h 1238"/>
                <a:gd name="T10" fmla="*/ 0 w 166"/>
                <a:gd name="T11" fmla="*/ 8 h 1238"/>
                <a:gd name="T12" fmla="*/ 0 w 166"/>
                <a:gd name="T13" fmla="*/ 8 h 1238"/>
                <a:gd name="T14" fmla="*/ 10 w 166"/>
                <a:gd name="T15" fmla="*/ 152 h 1238"/>
                <a:gd name="T16" fmla="*/ 22 w 166"/>
                <a:gd name="T17" fmla="*/ 334 h 1238"/>
                <a:gd name="T18" fmla="*/ 44 w 166"/>
                <a:gd name="T19" fmla="*/ 742 h 1238"/>
                <a:gd name="T20" fmla="*/ 68 w 166"/>
                <a:gd name="T21" fmla="*/ 1238 h 1238"/>
                <a:gd name="T22" fmla="*/ 152 w 166"/>
                <a:gd name="T23" fmla="*/ 1238 h 1238"/>
                <a:gd name="T24" fmla="*/ 152 w 166"/>
                <a:gd name="T25" fmla="*/ 1238 h 1238"/>
                <a:gd name="T26" fmla="*/ 166 w 166"/>
                <a:gd name="T27" fmla="*/ 0 h 1238"/>
                <a:gd name="T28" fmla="*/ 166 w 166"/>
                <a:gd name="T29" fmla="*/ 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238">
                  <a:moveTo>
                    <a:pt x="166" y="0"/>
                  </a:moveTo>
                  <a:lnTo>
                    <a:pt x="166" y="0"/>
                  </a:lnTo>
                  <a:lnTo>
                    <a:pt x="130" y="6"/>
                  </a:lnTo>
                  <a:lnTo>
                    <a:pt x="84" y="10"/>
                  </a:lnTo>
                  <a:lnTo>
                    <a:pt x="38" y="10"/>
                  </a:lnTo>
                  <a:lnTo>
                    <a:pt x="0" y="8"/>
                  </a:lnTo>
                  <a:lnTo>
                    <a:pt x="0" y="8"/>
                  </a:lnTo>
                  <a:lnTo>
                    <a:pt x="10" y="152"/>
                  </a:lnTo>
                  <a:lnTo>
                    <a:pt x="22" y="334"/>
                  </a:lnTo>
                  <a:lnTo>
                    <a:pt x="44" y="742"/>
                  </a:lnTo>
                  <a:lnTo>
                    <a:pt x="68" y="1238"/>
                  </a:lnTo>
                  <a:lnTo>
                    <a:pt x="152" y="1238"/>
                  </a:lnTo>
                  <a:lnTo>
                    <a:pt x="152" y="1238"/>
                  </a:lnTo>
                  <a:lnTo>
                    <a:pt x="166" y="0"/>
                  </a:lnTo>
                  <a:lnTo>
                    <a:pt x="166" y="0"/>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94" name="Freeform 60">
              <a:extLst>
                <a:ext uri="{FF2B5EF4-FFF2-40B4-BE49-F238E27FC236}">
                  <a16:creationId xmlns:a16="http://schemas.microsoft.com/office/drawing/2014/main" id="{64D8DFC7-E679-436C-ADD3-F177CE849BAA}"/>
                </a:ext>
              </a:extLst>
            </p:cNvPr>
            <p:cNvSpPr>
              <a:spLocks/>
            </p:cNvSpPr>
            <p:nvPr/>
          </p:nvSpPr>
          <p:spPr bwMode="auto">
            <a:xfrm>
              <a:off x="5635625" y="6916128"/>
              <a:ext cx="219075" cy="457200"/>
            </a:xfrm>
            <a:custGeom>
              <a:avLst/>
              <a:gdLst>
                <a:gd name="T0" fmla="*/ 138 w 138"/>
                <a:gd name="T1" fmla="*/ 218 h 288"/>
                <a:gd name="T2" fmla="*/ 138 w 138"/>
                <a:gd name="T3" fmla="*/ 218 h 288"/>
                <a:gd name="T4" fmla="*/ 136 w 138"/>
                <a:gd name="T5" fmla="*/ 232 h 288"/>
                <a:gd name="T6" fmla="*/ 132 w 138"/>
                <a:gd name="T7" fmla="*/ 246 h 288"/>
                <a:gd name="T8" fmla="*/ 126 w 138"/>
                <a:gd name="T9" fmla="*/ 258 h 288"/>
                <a:gd name="T10" fmla="*/ 116 w 138"/>
                <a:gd name="T11" fmla="*/ 268 h 288"/>
                <a:gd name="T12" fmla="*/ 106 w 138"/>
                <a:gd name="T13" fmla="*/ 276 h 288"/>
                <a:gd name="T14" fmla="*/ 94 w 138"/>
                <a:gd name="T15" fmla="*/ 282 h 288"/>
                <a:gd name="T16" fmla="*/ 82 w 138"/>
                <a:gd name="T17" fmla="*/ 286 h 288"/>
                <a:gd name="T18" fmla="*/ 68 w 138"/>
                <a:gd name="T19" fmla="*/ 288 h 288"/>
                <a:gd name="T20" fmla="*/ 68 w 138"/>
                <a:gd name="T21" fmla="*/ 288 h 288"/>
                <a:gd name="T22" fmla="*/ 54 w 138"/>
                <a:gd name="T23" fmla="*/ 286 h 288"/>
                <a:gd name="T24" fmla="*/ 42 w 138"/>
                <a:gd name="T25" fmla="*/ 282 h 288"/>
                <a:gd name="T26" fmla="*/ 30 w 138"/>
                <a:gd name="T27" fmla="*/ 276 h 288"/>
                <a:gd name="T28" fmla="*/ 20 w 138"/>
                <a:gd name="T29" fmla="*/ 268 h 288"/>
                <a:gd name="T30" fmla="*/ 10 w 138"/>
                <a:gd name="T31" fmla="*/ 258 h 288"/>
                <a:gd name="T32" fmla="*/ 4 w 138"/>
                <a:gd name="T33" fmla="*/ 246 h 288"/>
                <a:gd name="T34" fmla="*/ 0 w 138"/>
                <a:gd name="T35" fmla="*/ 232 h 288"/>
                <a:gd name="T36" fmla="*/ 0 w 138"/>
                <a:gd name="T37" fmla="*/ 218 h 288"/>
                <a:gd name="T38" fmla="*/ 0 w 138"/>
                <a:gd name="T39" fmla="*/ 68 h 288"/>
                <a:gd name="T40" fmla="*/ 0 w 138"/>
                <a:gd name="T41" fmla="*/ 68 h 288"/>
                <a:gd name="T42" fmla="*/ 0 w 138"/>
                <a:gd name="T43" fmla="*/ 54 h 288"/>
                <a:gd name="T44" fmla="*/ 4 w 138"/>
                <a:gd name="T45" fmla="*/ 42 h 288"/>
                <a:gd name="T46" fmla="*/ 10 w 138"/>
                <a:gd name="T47" fmla="*/ 30 h 288"/>
                <a:gd name="T48" fmla="*/ 20 w 138"/>
                <a:gd name="T49" fmla="*/ 20 h 288"/>
                <a:gd name="T50" fmla="*/ 30 w 138"/>
                <a:gd name="T51" fmla="*/ 12 h 288"/>
                <a:gd name="T52" fmla="*/ 42 w 138"/>
                <a:gd name="T53" fmla="*/ 4 h 288"/>
                <a:gd name="T54" fmla="*/ 54 w 138"/>
                <a:gd name="T55" fmla="*/ 0 h 288"/>
                <a:gd name="T56" fmla="*/ 68 w 138"/>
                <a:gd name="T57" fmla="*/ 0 h 288"/>
                <a:gd name="T58" fmla="*/ 68 w 138"/>
                <a:gd name="T59" fmla="*/ 0 h 288"/>
                <a:gd name="T60" fmla="*/ 82 w 138"/>
                <a:gd name="T61" fmla="*/ 0 h 288"/>
                <a:gd name="T62" fmla="*/ 94 w 138"/>
                <a:gd name="T63" fmla="*/ 4 h 288"/>
                <a:gd name="T64" fmla="*/ 106 w 138"/>
                <a:gd name="T65" fmla="*/ 12 h 288"/>
                <a:gd name="T66" fmla="*/ 116 w 138"/>
                <a:gd name="T67" fmla="*/ 20 h 288"/>
                <a:gd name="T68" fmla="*/ 126 w 138"/>
                <a:gd name="T69" fmla="*/ 30 h 288"/>
                <a:gd name="T70" fmla="*/ 132 w 138"/>
                <a:gd name="T71" fmla="*/ 42 h 288"/>
                <a:gd name="T72" fmla="*/ 136 w 138"/>
                <a:gd name="T73" fmla="*/ 54 h 288"/>
                <a:gd name="T74" fmla="*/ 138 w 138"/>
                <a:gd name="T75" fmla="*/ 68 h 288"/>
                <a:gd name="T76" fmla="*/ 138 w 138"/>
                <a:gd name="T77" fmla="*/ 21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8" h="288">
                  <a:moveTo>
                    <a:pt x="138" y="218"/>
                  </a:moveTo>
                  <a:lnTo>
                    <a:pt x="138" y="218"/>
                  </a:lnTo>
                  <a:lnTo>
                    <a:pt x="136" y="232"/>
                  </a:lnTo>
                  <a:lnTo>
                    <a:pt x="132" y="246"/>
                  </a:lnTo>
                  <a:lnTo>
                    <a:pt x="126" y="258"/>
                  </a:lnTo>
                  <a:lnTo>
                    <a:pt x="116" y="268"/>
                  </a:lnTo>
                  <a:lnTo>
                    <a:pt x="106" y="276"/>
                  </a:lnTo>
                  <a:lnTo>
                    <a:pt x="94" y="282"/>
                  </a:lnTo>
                  <a:lnTo>
                    <a:pt x="82" y="286"/>
                  </a:lnTo>
                  <a:lnTo>
                    <a:pt x="68" y="288"/>
                  </a:lnTo>
                  <a:lnTo>
                    <a:pt x="68" y="288"/>
                  </a:lnTo>
                  <a:lnTo>
                    <a:pt x="54" y="286"/>
                  </a:lnTo>
                  <a:lnTo>
                    <a:pt x="42" y="282"/>
                  </a:lnTo>
                  <a:lnTo>
                    <a:pt x="30" y="276"/>
                  </a:lnTo>
                  <a:lnTo>
                    <a:pt x="20" y="268"/>
                  </a:lnTo>
                  <a:lnTo>
                    <a:pt x="10" y="258"/>
                  </a:lnTo>
                  <a:lnTo>
                    <a:pt x="4" y="246"/>
                  </a:lnTo>
                  <a:lnTo>
                    <a:pt x="0" y="232"/>
                  </a:lnTo>
                  <a:lnTo>
                    <a:pt x="0" y="218"/>
                  </a:lnTo>
                  <a:lnTo>
                    <a:pt x="0" y="68"/>
                  </a:lnTo>
                  <a:lnTo>
                    <a:pt x="0" y="68"/>
                  </a:lnTo>
                  <a:lnTo>
                    <a:pt x="0" y="54"/>
                  </a:lnTo>
                  <a:lnTo>
                    <a:pt x="4" y="42"/>
                  </a:lnTo>
                  <a:lnTo>
                    <a:pt x="10" y="30"/>
                  </a:lnTo>
                  <a:lnTo>
                    <a:pt x="20" y="20"/>
                  </a:lnTo>
                  <a:lnTo>
                    <a:pt x="30" y="12"/>
                  </a:lnTo>
                  <a:lnTo>
                    <a:pt x="42" y="4"/>
                  </a:lnTo>
                  <a:lnTo>
                    <a:pt x="54" y="0"/>
                  </a:lnTo>
                  <a:lnTo>
                    <a:pt x="68" y="0"/>
                  </a:lnTo>
                  <a:lnTo>
                    <a:pt x="68" y="0"/>
                  </a:lnTo>
                  <a:lnTo>
                    <a:pt x="82" y="0"/>
                  </a:lnTo>
                  <a:lnTo>
                    <a:pt x="94" y="4"/>
                  </a:lnTo>
                  <a:lnTo>
                    <a:pt x="106" y="12"/>
                  </a:lnTo>
                  <a:lnTo>
                    <a:pt x="116" y="20"/>
                  </a:lnTo>
                  <a:lnTo>
                    <a:pt x="126" y="30"/>
                  </a:lnTo>
                  <a:lnTo>
                    <a:pt x="132" y="42"/>
                  </a:lnTo>
                  <a:lnTo>
                    <a:pt x="136" y="54"/>
                  </a:lnTo>
                  <a:lnTo>
                    <a:pt x="138" y="68"/>
                  </a:lnTo>
                  <a:lnTo>
                    <a:pt x="138" y="218"/>
                  </a:lnTo>
                  <a:close/>
                </a:path>
              </a:pathLst>
            </a:custGeom>
            <a:solidFill>
              <a:srgbClr val="F9D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95" name="Freeform 61">
              <a:extLst>
                <a:ext uri="{FF2B5EF4-FFF2-40B4-BE49-F238E27FC236}">
                  <a16:creationId xmlns:a16="http://schemas.microsoft.com/office/drawing/2014/main" id="{23EF8447-21FA-49F1-B311-F3DA8FBCC4A0}"/>
                </a:ext>
              </a:extLst>
            </p:cNvPr>
            <p:cNvSpPr>
              <a:spLocks/>
            </p:cNvSpPr>
            <p:nvPr/>
          </p:nvSpPr>
          <p:spPr bwMode="auto">
            <a:xfrm>
              <a:off x="5064125" y="7249503"/>
              <a:ext cx="1139825" cy="1657350"/>
            </a:xfrm>
            <a:custGeom>
              <a:avLst/>
              <a:gdLst>
                <a:gd name="T0" fmla="*/ 614 w 718"/>
                <a:gd name="T1" fmla="*/ 950 h 1044"/>
                <a:gd name="T2" fmla="*/ 656 w 718"/>
                <a:gd name="T3" fmla="*/ 902 h 1044"/>
                <a:gd name="T4" fmla="*/ 686 w 718"/>
                <a:gd name="T5" fmla="*/ 850 h 1044"/>
                <a:gd name="T6" fmla="*/ 706 w 718"/>
                <a:gd name="T7" fmla="*/ 796 h 1044"/>
                <a:gd name="T8" fmla="*/ 716 w 718"/>
                <a:gd name="T9" fmla="*/ 742 h 1044"/>
                <a:gd name="T10" fmla="*/ 718 w 718"/>
                <a:gd name="T11" fmla="*/ 688 h 1044"/>
                <a:gd name="T12" fmla="*/ 712 w 718"/>
                <a:gd name="T13" fmla="*/ 632 h 1044"/>
                <a:gd name="T14" fmla="*/ 702 w 718"/>
                <a:gd name="T15" fmla="*/ 580 h 1044"/>
                <a:gd name="T16" fmla="*/ 670 w 718"/>
                <a:gd name="T17" fmla="*/ 480 h 1044"/>
                <a:gd name="T18" fmla="*/ 632 w 718"/>
                <a:gd name="T19" fmla="*/ 396 h 1044"/>
                <a:gd name="T20" fmla="*/ 582 w 718"/>
                <a:gd name="T21" fmla="*/ 312 h 1044"/>
                <a:gd name="T22" fmla="*/ 570 w 718"/>
                <a:gd name="T23" fmla="*/ 294 h 1044"/>
                <a:gd name="T24" fmla="*/ 548 w 718"/>
                <a:gd name="T25" fmla="*/ 150 h 1044"/>
                <a:gd name="T26" fmla="*/ 536 w 718"/>
                <a:gd name="T27" fmla="*/ 100 h 1044"/>
                <a:gd name="T28" fmla="*/ 520 w 718"/>
                <a:gd name="T29" fmla="*/ 60 h 1044"/>
                <a:gd name="T30" fmla="*/ 500 w 718"/>
                <a:gd name="T31" fmla="*/ 32 h 1044"/>
                <a:gd name="T32" fmla="*/ 472 w 718"/>
                <a:gd name="T33" fmla="*/ 14 h 1044"/>
                <a:gd name="T34" fmla="*/ 436 w 718"/>
                <a:gd name="T35" fmla="*/ 4 h 1044"/>
                <a:gd name="T36" fmla="*/ 388 w 718"/>
                <a:gd name="T37" fmla="*/ 0 h 1044"/>
                <a:gd name="T38" fmla="*/ 282 w 718"/>
                <a:gd name="T39" fmla="*/ 6 h 1044"/>
                <a:gd name="T40" fmla="*/ 248 w 718"/>
                <a:gd name="T41" fmla="*/ 8 h 1044"/>
                <a:gd name="T42" fmla="*/ 214 w 718"/>
                <a:gd name="T43" fmla="*/ 28 h 1044"/>
                <a:gd name="T44" fmla="*/ 180 w 718"/>
                <a:gd name="T45" fmla="*/ 62 h 1044"/>
                <a:gd name="T46" fmla="*/ 146 w 718"/>
                <a:gd name="T47" fmla="*/ 108 h 1044"/>
                <a:gd name="T48" fmla="*/ 114 w 718"/>
                <a:gd name="T49" fmla="*/ 166 h 1044"/>
                <a:gd name="T50" fmla="*/ 86 w 718"/>
                <a:gd name="T51" fmla="*/ 232 h 1044"/>
                <a:gd name="T52" fmla="*/ 60 w 718"/>
                <a:gd name="T53" fmla="*/ 304 h 1044"/>
                <a:gd name="T54" fmla="*/ 38 w 718"/>
                <a:gd name="T55" fmla="*/ 382 h 1044"/>
                <a:gd name="T56" fmla="*/ 20 w 718"/>
                <a:gd name="T57" fmla="*/ 462 h 1044"/>
                <a:gd name="T58" fmla="*/ 8 w 718"/>
                <a:gd name="T59" fmla="*/ 544 h 1044"/>
                <a:gd name="T60" fmla="*/ 2 w 718"/>
                <a:gd name="T61" fmla="*/ 626 h 1044"/>
                <a:gd name="T62" fmla="*/ 2 w 718"/>
                <a:gd name="T63" fmla="*/ 704 h 1044"/>
                <a:gd name="T64" fmla="*/ 8 w 718"/>
                <a:gd name="T65" fmla="*/ 778 h 1044"/>
                <a:gd name="T66" fmla="*/ 24 w 718"/>
                <a:gd name="T67" fmla="*/ 846 h 1044"/>
                <a:gd name="T68" fmla="*/ 48 w 718"/>
                <a:gd name="T69" fmla="*/ 906 h 1044"/>
                <a:gd name="T70" fmla="*/ 82 w 718"/>
                <a:gd name="T71" fmla="*/ 956 h 1044"/>
                <a:gd name="T72" fmla="*/ 94 w 718"/>
                <a:gd name="T73" fmla="*/ 968 h 1044"/>
                <a:gd name="T74" fmla="*/ 120 w 718"/>
                <a:gd name="T75" fmla="*/ 990 h 1044"/>
                <a:gd name="T76" fmla="*/ 150 w 718"/>
                <a:gd name="T77" fmla="*/ 1008 h 1044"/>
                <a:gd name="T78" fmla="*/ 200 w 718"/>
                <a:gd name="T79" fmla="*/ 1028 h 1044"/>
                <a:gd name="T80" fmla="*/ 276 w 718"/>
                <a:gd name="T81" fmla="*/ 1042 h 1044"/>
                <a:gd name="T82" fmla="*/ 354 w 718"/>
                <a:gd name="T83" fmla="*/ 1042 h 1044"/>
                <a:gd name="T84" fmla="*/ 432 w 718"/>
                <a:gd name="T85" fmla="*/ 1032 h 1044"/>
                <a:gd name="T86" fmla="*/ 504 w 718"/>
                <a:gd name="T87" fmla="*/ 1014 h 1044"/>
                <a:gd name="T88" fmla="*/ 566 w 718"/>
                <a:gd name="T89" fmla="*/ 984 h 1044"/>
                <a:gd name="T90" fmla="*/ 614 w 718"/>
                <a:gd name="T91" fmla="*/ 950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8" h="1044">
                  <a:moveTo>
                    <a:pt x="614" y="950"/>
                  </a:moveTo>
                  <a:lnTo>
                    <a:pt x="614" y="950"/>
                  </a:lnTo>
                  <a:lnTo>
                    <a:pt x="636" y="926"/>
                  </a:lnTo>
                  <a:lnTo>
                    <a:pt x="656" y="902"/>
                  </a:lnTo>
                  <a:lnTo>
                    <a:pt x="672" y="876"/>
                  </a:lnTo>
                  <a:lnTo>
                    <a:pt x="686" y="850"/>
                  </a:lnTo>
                  <a:lnTo>
                    <a:pt x="696" y="824"/>
                  </a:lnTo>
                  <a:lnTo>
                    <a:pt x="706" y="796"/>
                  </a:lnTo>
                  <a:lnTo>
                    <a:pt x="712" y="770"/>
                  </a:lnTo>
                  <a:lnTo>
                    <a:pt x="716" y="742"/>
                  </a:lnTo>
                  <a:lnTo>
                    <a:pt x="718" y="714"/>
                  </a:lnTo>
                  <a:lnTo>
                    <a:pt x="718" y="688"/>
                  </a:lnTo>
                  <a:lnTo>
                    <a:pt x="716" y="660"/>
                  </a:lnTo>
                  <a:lnTo>
                    <a:pt x="712" y="632"/>
                  </a:lnTo>
                  <a:lnTo>
                    <a:pt x="708" y="606"/>
                  </a:lnTo>
                  <a:lnTo>
                    <a:pt x="702" y="580"/>
                  </a:lnTo>
                  <a:lnTo>
                    <a:pt x="688" y="528"/>
                  </a:lnTo>
                  <a:lnTo>
                    <a:pt x="670" y="480"/>
                  </a:lnTo>
                  <a:lnTo>
                    <a:pt x="652" y="436"/>
                  </a:lnTo>
                  <a:lnTo>
                    <a:pt x="632" y="396"/>
                  </a:lnTo>
                  <a:lnTo>
                    <a:pt x="614" y="362"/>
                  </a:lnTo>
                  <a:lnTo>
                    <a:pt x="582" y="312"/>
                  </a:lnTo>
                  <a:lnTo>
                    <a:pt x="570" y="294"/>
                  </a:lnTo>
                  <a:lnTo>
                    <a:pt x="570" y="294"/>
                  </a:lnTo>
                  <a:lnTo>
                    <a:pt x="558" y="216"/>
                  </a:lnTo>
                  <a:lnTo>
                    <a:pt x="548" y="150"/>
                  </a:lnTo>
                  <a:lnTo>
                    <a:pt x="542" y="124"/>
                  </a:lnTo>
                  <a:lnTo>
                    <a:pt x="536" y="100"/>
                  </a:lnTo>
                  <a:lnTo>
                    <a:pt x="528" y="78"/>
                  </a:lnTo>
                  <a:lnTo>
                    <a:pt x="520" y="60"/>
                  </a:lnTo>
                  <a:lnTo>
                    <a:pt x="512" y="46"/>
                  </a:lnTo>
                  <a:lnTo>
                    <a:pt x="500" y="32"/>
                  </a:lnTo>
                  <a:lnTo>
                    <a:pt x="488" y="22"/>
                  </a:lnTo>
                  <a:lnTo>
                    <a:pt x="472" y="14"/>
                  </a:lnTo>
                  <a:lnTo>
                    <a:pt x="456" y="8"/>
                  </a:lnTo>
                  <a:lnTo>
                    <a:pt x="436" y="4"/>
                  </a:lnTo>
                  <a:lnTo>
                    <a:pt x="414" y="0"/>
                  </a:lnTo>
                  <a:lnTo>
                    <a:pt x="388" y="0"/>
                  </a:lnTo>
                  <a:lnTo>
                    <a:pt x="282" y="6"/>
                  </a:lnTo>
                  <a:lnTo>
                    <a:pt x="282" y="6"/>
                  </a:lnTo>
                  <a:lnTo>
                    <a:pt x="266" y="4"/>
                  </a:lnTo>
                  <a:lnTo>
                    <a:pt x="248" y="8"/>
                  </a:lnTo>
                  <a:lnTo>
                    <a:pt x="232" y="16"/>
                  </a:lnTo>
                  <a:lnTo>
                    <a:pt x="214" y="28"/>
                  </a:lnTo>
                  <a:lnTo>
                    <a:pt x="196" y="44"/>
                  </a:lnTo>
                  <a:lnTo>
                    <a:pt x="180" y="62"/>
                  </a:lnTo>
                  <a:lnTo>
                    <a:pt x="162" y="84"/>
                  </a:lnTo>
                  <a:lnTo>
                    <a:pt x="146" y="108"/>
                  </a:lnTo>
                  <a:lnTo>
                    <a:pt x="130" y="136"/>
                  </a:lnTo>
                  <a:lnTo>
                    <a:pt x="114" y="166"/>
                  </a:lnTo>
                  <a:lnTo>
                    <a:pt x="100" y="198"/>
                  </a:lnTo>
                  <a:lnTo>
                    <a:pt x="86" y="232"/>
                  </a:lnTo>
                  <a:lnTo>
                    <a:pt x="72" y="266"/>
                  </a:lnTo>
                  <a:lnTo>
                    <a:pt x="60" y="304"/>
                  </a:lnTo>
                  <a:lnTo>
                    <a:pt x="48" y="342"/>
                  </a:lnTo>
                  <a:lnTo>
                    <a:pt x="38" y="382"/>
                  </a:lnTo>
                  <a:lnTo>
                    <a:pt x="28" y="422"/>
                  </a:lnTo>
                  <a:lnTo>
                    <a:pt x="20" y="462"/>
                  </a:lnTo>
                  <a:lnTo>
                    <a:pt x="14" y="504"/>
                  </a:lnTo>
                  <a:lnTo>
                    <a:pt x="8" y="544"/>
                  </a:lnTo>
                  <a:lnTo>
                    <a:pt x="4" y="586"/>
                  </a:lnTo>
                  <a:lnTo>
                    <a:pt x="2" y="626"/>
                  </a:lnTo>
                  <a:lnTo>
                    <a:pt x="0" y="666"/>
                  </a:lnTo>
                  <a:lnTo>
                    <a:pt x="2" y="704"/>
                  </a:lnTo>
                  <a:lnTo>
                    <a:pt x="4" y="742"/>
                  </a:lnTo>
                  <a:lnTo>
                    <a:pt x="8" y="778"/>
                  </a:lnTo>
                  <a:lnTo>
                    <a:pt x="16" y="814"/>
                  </a:lnTo>
                  <a:lnTo>
                    <a:pt x="24" y="846"/>
                  </a:lnTo>
                  <a:lnTo>
                    <a:pt x="34" y="878"/>
                  </a:lnTo>
                  <a:lnTo>
                    <a:pt x="48" y="906"/>
                  </a:lnTo>
                  <a:lnTo>
                    <a:pt x="64" y="932"/>
                  </a:lnTo>
                  <a:lnTo>
                    <a:pt x="82" y="956"/>
                  </a:lnTo>
                  <a:lnTo>
                    <a:pt x="82" y="956"/>
                  </a:lnTo>
                  <a:lnTo>
                    <a:pt x="94" y="968"/>
                  </a:lnTo>
                  <a:lnTo>
                    <a:pt x="106" y="980"/>
                  </a:lnTo>
                  <a:lnTo>
                    <a:pt x="120" y="990"/>
                  </a:lnTo>
                  <a:lnTo>
                    <a:pt x="134" y="1000"/>
                  </a:lnTo>
                  <a:lnTo>
                    <a:pt x="150" y="1008"/>
                  </a:lnTo>
                  <a:lnTo>
                    <a:pt x="166" y="1016"/>
                  </a:lnTo>
                  <a:lnTo>
                    <a:pt x="200" y="1028"/>
                  </a:lnTo>
                  <a:lnTo>
                    <a:pt x="238" y="1036"/>
                  </a:lnTo>
                  <a:lnTo>
                    <a:pt x="276" y="1042"/>
                  </a:lnTo>
                  <a:lnTo>
                    <a:pt x="314" y="1044"/>
                  </a:lnTo>
                  <a:lnTo>
                    <a:pt x="354" y="1042"/>
                  </a:lnTo>
                  <a:lnTo>
                    <a:pt x="394" y="1040"/>
                  </a:lnTo>
                  <a:lnTo>
                    <a:pt x="432" y="1032"/>
                  </a:lnTo>
                  <a:lnTo>
                    <a:pt x="468" y="1024"/>
                  </a:lnTo>
                  <a:lnTo>
                    <a:pt x="504" y="1014"/>
                  </a:lnTo>
                  <a:lnTo>
                    <a:pt x="536" y="1000"/>
                  </a:lnTo>
                  <a:lnTo>
                    <a:pt x="566" y="984"/>
                  </a:lnTo>
                  <a:lnTo>
                    <a:pt x="592" y="968"/>
                  </a:lnTo>
                  <a:lnTo>
                    <a:pt x="614" y="950"/>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96" name="Freeform 62">
              <a:extLst>
                <a:ext uri="{FF2B5EF4-FFF2-40B4-BE49-F238E27FC236}">
                  <a16:creationId xmlns:a16="http://schemas.microsoft.com/office/drawing/2014/main" id="{C16AEBE9-D3E5-452F-9F03-B42B23BEAD9A}"/>
                </a:ext>
              </a:extLst>
            </p:cNvPr>
            <p:cNvSpPr>
              <a:spLocks/>
            </p:cNvSpPr>
            <p:nvPr/>
          </p:nvSpPr>
          <p:spPr bwMode="auto">
            <a:xfrm>
              <a:off x="5064125" y="7249503"/>
              <a:ext cx="1139825" cy="1657350"/>
            </a:xfrm>
            <a:custGeom>
              <a:avLst/>
              <a:gdLst>
                <a:gd name="T0" fmla="*/ 614 w 718"/>
                <a:gd name="T1" fmla="*/ 950 h 1044"/>
                <a:gd name="T2" fmla="*/ 656 w 718"/>
                <a:gd name="T3" fmla="*/ 902 h 1044"/>
                <a:gd name="T4" fmla="*/ 686 w 718"/>
                <a:gd name="T5" fmla="*/ 850 h 1044"/>
                <a:gd name="T6" fmla="*/ 706 w 718"/>
                <a:gd name="T7" fmla="*/ 796 h 1044"/>
                <a:gd name="T8" fmla="*/ 716 w 718"/>
                <a:gd name="T9" fmla="*/ 742 h 1044"/>
                <a:gd name="T10" fmla="*/ 718 w 718"/>
                <a:gd name="T11" fmla="*/ 688 h 1044"/>
                <a:gd name="T12" fmla="*/ 712 w 718"/>
                <a:gd name="T13" fmla="*/ 632 h 1044"/>
                <a:gd name="T14" fmla="*/ 702 w 718"/>
                <a:gd name="T15" fmla="*/ 580 h 1044"/>
                <a:gd name="T16" fmla="*/ 670 w 718"/>
                <a:gd name="T17" fmla="*/ 480 h 1044"/>
                <a:gd name="T18" fmla="*/ 632 w 718"/>
                <a:gd name="T19" fmla="*/ 396 h 1044"/>
                <a:gd name="T20" fmla="*/ 582 w 718"/>
                <a:gd name="T21" fmla="*/ 312 h 1044"/>
                <a:gd name="T22" fmla="*/ 570 w 718"/>
                <a:gd name="T23" fmla="*/ 294 h 1044"/>
                <a:gd name="T24" fmla="*/ 548 w 718"/>
                <a:gd name="T25" fmla="*/ 150 h 1044"/>
                <a:gd name="T26" fmla="*/ 536 w 718"/>
                <a:gd name="T27" fmla="*/ 100 h 1044"/>
                <a:gd name="T28" fmla="*/ 520 w 718"/>
                <a:gd name="T29" fmla="*/ 60 h 1044"/>
                <a:gd name="T30" fmla="*/ 500 w 718"/>
                <a:gd name="T31" fmla="*/ 32 h 1044"/>
                <a:gd name="T32" fmla="*/ 472 w 718"/>
                <a:gd name="T33" fmla="*/ 14 h 1044"/>
                <a:gd name="T34" fmla="*/ 436 w 718"/>
                <a:gd name="T35" fmla="*/ 4 h 1044"/>
                <a:gd name="T36" fmla="*/ 388 w 718"/>
                <a:gd name="T37" fmla="*/ 0 h 1044"/>
                <a:gd name="T38" fmla="*/ 282 w 718"/>
                <a:gd name="T39" fmla="*/ 6 h 1044"/>
                <a:gd name="T40" fmla="*/ 248 w 718"/>
                <a:gd name="T41" fmla="*/ 8 h 1044"/>
                <a:gd name="T42" fmla="*/ 214 w 718"/>
                <a:gd name="T43" fmla="*/ 28 h 1044"/>
                <a:gd name="T44" fmla="*/ 180 w 718"/>
                <a:gd name="T45" fmla="*/ 62 h 1044"/>
                <a:gd name="T46" fmla="*/ 146 w 718"/>
                <a:gd name="T47" fmla="*/ 108 h 1044"/>
                <a:gd name="T48" fmla="*/ 114 w 718"/>
                <a:gd name="T49" fmla="*/ 166 h 1044"/>
                <a:gd name="T50" fmla="*/ 86 w 718"/>
                <a:gd name="T51" fmla="*/ 232 h 1044"/>
                <a:gd name="T52" fmla="*/ 60 w 718"/>
                <a:gd name="T53" fmla="*/ 304 h 1044"/>
                <a:gd name="T54" fmla="*/ 38 w 718"/>
                <a:gd name="T55" fmla="*/ 382 h 1044"/>
                <a:gd name="T56" fmla="*/ 20 w 718"/>
                <a:gd name="T57" fmla="*/ 462 h 1044"/>
                <a:gd name="T58" fmla="*/ 8 w 718"/>
                <a:gd name="T59" fmla="*/ 544 h 1044"/>
                <a:gd name="T60" fmla="*/ 2 w 718"/>
                <a:gd name="T61" fmla="*/ 626 h 1044"/>
                <a:gd name="T62" fmla="*/ 2 w 718"/>
                <a:gd name="T63" fmla="*/ 704 h 1044"/>
                <a:gd name="T64" fmla="*/ 8 w 718"/>
                <a:gd name="T65" fmla="*/ 778 h 1044"/>
                <a:gd name="T66" fmla="*/ 24 w 718"/>
                <a:gd name="T67" fmla="*/ 846 h 1044"/>
                <a:gd name="T68" fmla="*/ 48 w 718"/>
                <a:gd name="T69" fmla="*/ 906 h 1044"/>
                <a:gd name="T70" fmla="*/ 82 w 718"/>
                <a:gd name="T71" fmla="*/ 956 h 1044"/>
                <a:gd name="T72" fmla="*/ 94 w 718"/>
                <a:gd name="T73" fmla="*/ 968 h 1044"/>
                <a:gd name="T74" fmla="*/ 120 w 718"/>
                <a:gd name="T75" fmla="*/ 990 h 1044"/>
                <a:gd name="T76" fmla="*/ 150 w 718"/>
                <a:gd name="T77" fmla="*/ 1008 h 1044"/>
                <a:gd name="T78" fmla="*/ 200 w 718"/>
                <a:gd name="T79" fmla="*/ 1028 h 1044"/>
                <a:gd name="T80" fmla="*/ 276 w 718"/>
                <a:gd name="T81" fmla="*/ 1042 h 1044"/>
                <a:gd name="T82" fmla="*/ 354 w 718"/>
                <a:gd name="T83" fmla="*/ 1042 h 1044"/>
                <a:gd name="T84" fmla="*/ 432 w 718"/>
                <a:gd name="T85" fmla="*/ 1032 h 1044"/>
                <a:gd name="T86" fmla="*/ 504 w 718"/>
                <a:gd name="T87" fmla="*/ 1014 h 1044"/>
                <a:gd name="T88" fmla="*/ 566 w 718"/>
                <a:gd name="T89" fmla="*/ 984 h 1044"/>
                <a:gd name="T90" fmla="*/ 614 w 718"/>
                <a:gd name="T91" fmla="*/ 950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8" h="1044">
                  <a:moveTo>
                    <a:pt x="614" y="950"/>
                  </a:moveTo>
                  <a:lnTo>
                    <a:pt x="614" y="950"/>
                  </a:lnTo>
                  <a:lnTo>
                    <a:pt x="636" y="926"/>
                  </a:lnTo>
                  <a:lnTo>
                    <a:pt x="656" y="902"/>
                  </a:lnTo>
                  <a:lnTo>
                    <a:pt x="672" y="876"/>
                  </a:lnTo>
                  <a:lnTo>
                    <a:pt x="686" y="850"/>
                  </a:lnTo>
                  <a:lnTo>
                    <a:pt x="696" y="824"/>
                  </a:lnTo>
                  <a:lnTo>
                    <a:pt x="706" y="796"/>
                  </a:lnTo>
                  <a:lnTo>
                    <a:pt x="712" y="770"/>
                  </a:lnTo>
                  <a:lnTo>
                    <a:pt x="716" y="742"/>
                  </a:lnTo>
                  <a:lnTo>
                    <a:pt x="718" y="714"/>
                  </a:lnTo>
                  <a:lnTo>
                    <a:pt x="718" y="688"/>
                  </a:lnTo>
                  <a:lnTo>
                    <a:pt x="716" y="660"/>
                  </a:lnTo>
                  <a:lnTo>
                    <a:pt x="712" y="632"/>
                  </a:lnTo>
                  <a:lnTo>
                    <a:pt x="708" y="606"/>
                  </a:lnTo>
                  <a:lnTo>
                    <a:pt x="702" y="580"/>
                  </a:lnTo>
                  <a:lnTo>
                    <a:pt x="688" y="528"/>
                  </a:lnTo>
                  <a:lnTo>
                    <a:pt x="670" y="480"/>
                  </a:lnTo>
                  <a:lnTo>
                    <a:pt x="652" y="436"/>
                  </a:lnTo>
                  <a:lnTo>
                    <a:pt x="632" y="396"/>
                  </a:lnTo>
                  <a:lnTo>
                    <a:pt x="614" y="362"/>
                  </a:lnTo>
                  <a:lnTo>
                    <a:pt x="582" y="312"/>
                  </a:lnTo>
                  <a:lnTo>
                    <a:pt x="570" y="294"/>
                  </a:lnTo>
                  <a:lnTo>
                    <a:pt x="570" y="294"/>
                  </a:lnTo>
                  <a:lnTo>
                    <a:pt x="558" y="216"/>
                  </a:lnTo>
                  <a:lnTo>
                    <a:pt x="548" y="150"/>
                  </a:lnTo>
                  <a:lnTo>
                    <a:pt x="542" y="124"/>
                  </a:lnTo>
                  <a:lnTo>
                    <a:pt x="536" y="100"/>
                  </a:lnTo>
                  <a:lnTo>
                    <a:pt x="528" y="78"/>
                  </a:lnTo>
                  <a:lnTo>
                    <a:pt x="520" y="60"/>
                  </a:lnTo>
                  <a:lnTo>
                    <a:pt x="512" y="46"/>
                  </a:lnTo>
                  <a:lnTo>
                    <a:pt x="500" y="32"/>
                  </a:lnTo>
                  <a:lnTo>
                    <a:pt x="488" y="22"/>
                  </a:lnTo>
                  <a:lnTo>
                    <a:pt x="472" y="14"/>
                  </a:lnTo>
                  <a:lnTo>
                    <a:pt x="456" y="8"/>
                  </a:lnTo>
                  <a:lnTo>
                    <a:pt x="436" y="4"/>
                  </a:lnTo>
                  <a:lnTo>
                    <a:pt x="414" y="0"/>
                  </a:lnTo>
                  <a:lnTo>
                    <a:pt x="388" y="0"/>
                  </a:lnTo>
                  <a:lnTo>
                    <a:pt x="282" y="6"/>
                  </a:lnTo>
                  <a:lnTo>
                    <a:pt x="282" y="6"/>
                  </a:lnTo>
                  <a:lnTo>
                    <a:pt x="266" y="4"/>
                  </a:lnTo>
                  <a:lnTo>
                    <a:pt x="248" y="8"/>
                  </a:lnTo>
                  <a:lnTo>
                    <a:pt x="232" y="16"/>
                  </a:lnTo>
                  <a:lnTo>
                    <a:pt x="214" y="28"/>
                  </a:lnTo>
                  <a:lnTo>
                    <a:pt x="196" y="44"/>
                  </a:lnTo>
                  <a:lnTo>
                    <a:pt x="180" y="62"/>
                  </a:lnTo>
                  <a:lnTo>
                    <a:pt x="162" y="84"/>
                  </a:lnTo>
                  <a:lnTo>
                    <a:pt x="146" y="108"/>
                  </a:lnTo>
                  <a:lnTo>
                    <a:pt x="130" y="136"/>
                  </a:lnTo>
                  <a:lnTo>
                    <a:pt x="114" y="166"/>
                  </a:lnTo>
                  <a:lnTo>
                    <a:pt x="100" y="198"/>
                  </a:lnTo>
                  <a:lnTo>
                    <a:pt x="86" y="232"/>
                  </a:lnTo>
                  <a:lnTo>
                    <a:pt x="72" y="266"/>
                  </a:lnTo>
                  <a:lnTo>
                    <a:pt x="60" y="304"/>
                  </a:lnTo>
                  <a:lnTo>
                    <a:pt x="48" y="342"/>
                  </a:lnTo>
                  <a:lnTo>
                    <a:pt x="38" y="382"/>
                  </a:lnTo>
                  <a:lnTo>
                    <a:pt x="28" y="422"/>
                  </a:lnTo>
                  <a:lnTo>
                    <a:pt x="20" y="462"/>
                  </a:lnTo>
                  <a:lnTo>
                    <a:pt x="14" y="504"/>
                  </a:lnTo>
                  <a:lnTo>
                    <a:pt x="8" y="544"/>
                  </a:lnTo>
                  <a:lnTo>
                    <a:pt x="4" y="586"/>
                  </a:lnTo>
                  <a:lnTo>
                    <a:pt x="2" y="626"/>
                  </a:lnTo>
                  <a:lnTo>
                    <a:pt x="0" y="666"/>
                  </a:lnTo>
                  <a:lnTo>
                    <a:pt x="2" y="704"/>
                  </a:lnTo>
                  <a:lnTo>
                    <a:pt x="4" y="742"/>
                  </a:lnTo>
                  <a:lnTo>
                    <a:pt x="8" y="778"/>
                  </a:lnTo>
                  <a:lnTo>
                    <a:pt x="16" y="814"/>
                  </a:lnTo>
                  <a:lnTo>
                    <a:pt x="24" y="846"/>
                  </a:lnTo>
                  <a:lnTo>
                    <a:pt x="34" y="878"/>
                  </a:lnTo>
                  <a:lnTo>
                    <a:pt x="48" y="906"/>
                  </a:lnTo>
                  <a:lnTo>
                    <a:pt x="64" y="932"/>
                  </a:lnTo>
                  <a:lnTo>
                    <a:pt x="82" y="956"/>
                  </a:lnTo>
                  <a:lnTo>
                    <a:pt x="82" y="956"/>
                  </a:lnTo>
                  <a:lnTo>
                    <a:pt x="94" y="968"/>
                  </a:lnTo>
                  <a:lnTo>
                    <a:pt x="106" y="980"/>
                  </a:lnTo>
                  <a:lnTo>
                    <a:pt x="120" y="990"/>
                  </a:lnTo>
                  <a:lnTo>
                    <a:pt x="134" y="1000"/>
                  </a:lnTo>
                  <a:lnTo>
                    <a:pt x="150" y="1008"/>
                  </a:lnTo>
                  <a:lnTo>
                    <a:pt x="166" y="1016"/>
                  </a:lnTo>
                  <a:lnTo>
                    <a:pt x="200" y="1028"/>
                  </a:lnTo>
                  <a:lnTo>
                    <a:pt x="238" y="1036"/>
                  </a:lnTo>
                  <a:lnTo>
                    <a:pt x="276" y="1042"/>
                  </a:lnTo>
                  <a:lnTo>
                    <a:pt x="314" y="1044"/>
                  </a:lnTo>
                  <a:lnTo>
                    <a:pt x="354" y="1042"/>
                  </a:lnTo>
                  <a:lnTo>
                    <a:pt x="394" y="1040"/>
                  </a:lnTo>
                  <a:lnTo>
                    <a:pt x="432" y="1032"/>
                  </a:lnTo>
                  <a:lnTo>
                    <a:pt x="468" y="1024"/>
                  </a:lnTo>
                  <a:lnTo>
                    <a:pt x="504" y="1014"/>
                  </a:lnTo>
                  <a:lnTo>
                    <a:pt x="536" y="1000"/>
                  </a:lnTo>
                  <a:lnTo>
                    <a:pt x="566" y="984"/>
                  </a:lnTo>
                  <a:lnTo>
                    <a:pt x="592" y="968"/>
                  </a:lnTo>
                  <a:lnTo>
                    <a:pt x="614" y="9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97" name="Freeform 63">
              <a:extLst>
                <a:ext uri="{FF2B5EF4-FFF2-40B4-BE49-F238E27FC236}">
                  <a16:creationId xmlns:a16="http://schemas.microsoft.com/office/drawing/2014/main" id="{FB964482-4FB4-4D0B-8978-9055C61779C0}"/>
                </a:ext>
              </a:extLst>
            </p:cNvPr>
            <p:cNvSpPr>
              <a:spLocks/>
            </p:cNvSpPr>
            <p:nvPr/>
          </p:nvSpPr>
          <p:spPr bwMode="auto">
            <a:xfrm>
              <a:off x="5111750" y="7208228"/>
              <a:ext cx="1181100" cy="1714500"/>
            </a:xfrm>
            <a:custGeom>
              <a:avLst/>
              <a:gdLst>
                <a:gd name="T0" fmla="*/ 604 w 744"/>
                <a:gd name="T1" fmla="*/ 1016 h 1080"/>
                <a:gd name="T2" fmla="*/ 658 w 744"/>
                <a:gd name="T3" fmla="*/ 984 h 1080"/>
                <a:gd name="T4" fmla="*/ 698 w 744"/>
                <a:gd name="T5" fmla="*/ 944 h 1080"/>
                <a:gd name="T6" fmla="*/ 724 w 744"/>
                <a:gd name="T7" fmla="*/ 896 h 1080"/>
                <a:gd name="T8" fmla="*/ 738 w 744"/>
                <a:gd name="T9" fmla="*/ 844 h 1080"/>
                <a:gd name="T10" fmla="*/ 744 w 744"/>
                <a:gd name="T11" fmla="*/ 786 h 1080"/>
                <a:gd name="T12" fmla="*/ 740 w 744"/>
                <a:gd name="T13" fmla="*/ 726 h 1080"/>
                <a:gd name="T14" fmla="*/ 730 w 744"/>
                <a:gd name="T15" fmla="*/ 664 h 1080"/>
                <a:gd name="T16" fmla="*/ 714 w 744"/>
                <a:gd name="T17" fmla="*/ 602 h 1080"/>
                <a:gd name="T18" fmla="*/ 672 w 744"/>
                <a:gd name="T19" fmla="*/ 486 h 1080"/>
                <a:gd name="T20" fmla="*/ 628 w 744"/>
                <a:gd name="T21" fmla="*/ 388 h 1080"/>
                <a:gd name="T22" fmla="*/ 578 w 744"/>
                <a:gd name="T23" fmla="*/ 296 h 1080"/>
                <a:gd name="T24" fmla="*/ 566 w 744"/>
                <a:gd name="T25" fmla="*/ 216 h 1080"/>
                <a:gd name="T26" fmla="*/ 548 w 744"/>
                <a:gd name="T27" fmla="*/ 124 h 1080"/>
                <a:gd name="T28" fmla="*/ 536 w 744"/>
                <a:gd name="T29" fmla="*/ 80 h 1080"/>
                <a:gd name="T30" fmla="*/ 518 w 744"/>
                <a:gd name="T31" fmla="*/ 46 h 1080"/>
                <a:gd name="T32" fmla="*/ 494 w 744"/>
                <a:gd name="T33" fmla="*/ 22 h 1080"/>
                <a:gd name="T34" fmla="*/ 462 w 744"/>
                <a:gd name="T35" fmla="*/ 8 h 1080"/>
                <a:gd name="T36" fmla="*/ 420 w 744"/>
                <a:gd name="T37" fmla="*/ 2 h 1080"/>
                <a:gd name="T38" fmla="*/ 256 w 744"/>
                <a:gd name="T39" fmla="*/ 2 h 1080"/>
                <a:gd name="T40" fmla="*/ 244 w 744"/>
                <a:gd name="T41" fmla="*/ 0 h 1080"/>
                <a:gd name="T42" fmla="*/ 220 w 744"/>
                <a:gd name="T43" fmla="*/ 4 h 1080"/>
                <a:gd name="T44" fmla="*/ 198 w 744"/>
                <a:gd name="T45" fmla="*/ 14 h 1080"/>
                <a:gd name="T46" fmla="*/ 164 w 744"/>
                <a:gd name="T47" fmla="*/ 38 h 1080"/>
                <a:gd name="T48" fmla="*/ 122 w 744"/>
                <a:gd name="T49" fmla="*/ 90 h 1080"/>
                <a:gd name="T50" fmla="*/ 84 w 744"/>
                <a:gd name="T51" fmla="*/ 160 h 1080"/>
                <a:gd name="T52" fmla="*/ 52 w 744"/>
                <a:gd name="T53" fmla="*/ 242 h 1080"/>
                <a:gd name="T54" fmla="*/ 28 w 744"/>
                <a:gd name="T55" fmla="*/ 336 h 1080"/>
                <a:gd name="T56" fmla="*/ 10 w 744"/>
                <a:gd name="T57" fmla="*/ 436 h 1080"/>
                <a:gd name="T58" fmla="*/ 0 w 744"/>
                <a:gd name="T59" fmla="*/ 540 h 1080"/>
                <a:gd name="T60" fmla="*/ 0 w 744"/>
                <a:gd name="T61" fmla="*/ 604 h 1080"/>
                <a:gd name="T62" fmla="*/ 10 w 744"/>
                <a:gd name="T63" fmla="*/ 728 h 1080"/>
                <a:gd name="T64" fmla="*/ 22 w 744"/>
                <a:gd name="T65" fmla="*/ 788 h 1080"/>
                <a:gd name="T66" fmla="*/ 40 w 744"/>
                <a:gd name="T67" fmla="*/ 844 h 1080"/>
                <a:gd name="T68" fmla="*/ 60 w 744"/>
                <a:gd name="T69" fmla="*/ 896 h 1080"/>
                <a:gd name="T70" fmla="*/ 88 w 744"/>
                <a:gd name="T71" fmla="*/ 942 h 1080"/>
                <a:gd name="T72" fmla="*/ 120 w 744"/>
                <a:gd name="T73" fmla="*/ 984 h 1080"/>
                <a:gd name="T74" fmla="*/ 158 w 744"/>
                <a:gd name="T75" fmla="*/ 1020 h 1080"/>
                <a:gd name="T76" fmla="*/ 202 w 744"/>
                <a:gd name="T77" fmla="*/ 1048 h 1080"/>
                <a:gd name="T78" fmla="*/ 252 w 744"/>
                <a:gd name="T79" fmla="*/ 1066 h 1080"/>
                <a:gd name="T80" fmla="*/ 308 w 744"/>
                <a:gd name="T81" fmla="*/ 1078 h 1080"/>
                <a:gd name="T82" fmla="*/ 372 w 744"/>
                <a:gd name="T83" fmla="*/ 1078 h 1080"/>
                <a:gd name="T84" fmla="*/ 442 w 744"/>
                <a:gd name="T85" fmla="*/ 1070 h 1080"/>
                <a:gd name="T86" fmla="*/ 520 w 744"/>
                <a:gd name="T87" fmla="*/ 1050 h 1080"/>
                <a:gd name="T88" fmla="*/ 604 w 744"/>
                <a:gd name="T89" fmla="*/ 1016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4" h="1080">
                  <a:moveTo>
                    <a:pt x="604" y="1016"/>
                  </a:moveTo>
                  <a:lnTo>
                    <a:pt x="604" y="1016"/>
                  </a:lnTo>
                  <a:lnTo>
                    <a:pt x="634" y="1002"/>
                  </a:lnTo>
                  <a:lnTo>
                    <a:pt x="658" y="984"/>
                  </a:lnTo>
                  <a:lnTo>
                    <a:pt x="680" y="966"/>
                  </a:lnTo>
                  <a:lnTo>
                    <a:pt x="698" y="944"/>
                  </a:lnTo>
                  <a:lnTo>
                    <a:pt x="712" y="922"/>
                  </a:lnTo>
                  <a:lnTo>
                    <a:pt x="724" y="896"/>
                  </a:lnTo>
                  <a:lnTo>
                    <a:pt x="732" y="870"/>
                  </a:lnTo>
                  <a:lnTo>
                    <a:pt x="738" y="844"/>
                  </a:lnTo>
                  <a:lnTo>
                    <a:pt x="742" y="814"/>
                  </a:lnTo>
                  <a:lnTo>
                    <a:pt x="744" y="786"/>
                  </a:lnTo>
                  <a:lnTo>
                    <a:pt x="742" y="756"/>
                  </a:lnTo>
                  <a:lnTo>
                    <a:pt x="740" y="726"/>
                  </a:lnTo>
                  <a:lnTo>
                    <a:pt x="736" y="694"/>
                  </a:lnTo>
                  <a:lnTo>
                    <a:pt x="730" y="664"/>
                  </a:lnTo>
                  <a:lnTo>
                    <a:pt x="722" y="632"/>
                  </a:lnTo>
                  <a:lnTo>
                    <a:pt x="714" y="602"/>
                  </a:lnTo>
                  <a:lnTo>
                    <a:pt x="694" y="542"/>
                  </a:lnTo>
                  <a:lnTo>
                    <a:pt x="672" y="486"/>
                  </a:lnTo>
                  <a:lnTo>
                    <a:pt x="650" y="434"/>
                  </a:lnTo>
                  <a:lnTo>
                    <a:pt x="628" y="388"/>
                  </a:lnTo>
                  <a:lnTo>
                    <a:pt x="592" y="320"/>
                  </a:lnTo>
                  <a:lnTo>
                    <a:pt x="578" y="296"/>
                  </a:lnTo>
                  <a:lnTo>
                    <a:pt x="578" y="296"/>
                  </a:lnTo>
                  <a:lnTo>
                    <a:pt x="566" y="216"/>
                  </a:lnTo>
                  <a:lnTo>
                    <a:pt x="554" y="152"/>
                  </a:lnTo>
                  <a:lnTo>
                    <a:pt x="548" y="124"/>
                  </a:lnTo>
                  <a:lnTo>
                    <a:pt x="542" y="100"/>
                  </a:lnTo>
                  <a:lnTo>
                    <a:pt x="536" y="80"/>
                  </a:lnTo>
                  <a:lnTo>
                    <a:pt x="528" y="62"/>
                  </a:lnTo>
                  <a:lnTo>
                    <a:pt x="518" y="46"/>
                  </a:lnTo>
                  <a:lnTo>
                    <a:pt x="508" y="34"/>
                  </a:lnTo>
                  <a:lnTo>
                    <a:pt x="494" y="22"/>
                  </a:lnTo>
                  <a:lnTo>
                    <a:pt x="480" y="14"/>
                  </a:lnTo>
                  <a:lnTo>
                    <a:pt x="462" y="8"/>
                  </a:lnTo>
                  <a:lnTo>
                    <a:pt x="442" y="4"/>
                  </a:lnTo>
                  <a:lnTo>
                    <a:pt x="420" y="2"/>
                  </a:lnTo>
                  <a:lnTo>
                    <a:pt x="394" y="2"/>
                  </a:lnTo>
                  <a:lnTo>
                    <a:pt x="256" y="2"/>
                  </a:lnTo>
                  <a:lnTo>
                    <a:pt x="256" y="2"/>
                  </a:lnTo>
                  <a:lnTo>
                    <a:pt x="244" y="0"/>
                  </a:lnTo>
                  <a:lnTo>
                    <a:pt x="232" y="2"/>
                  </a:lnTo>
                  <a:lnTo>
                    <a:pt x="220" y="4"/>
                  </a:lnTo>
                  <a:lnTo>
                    <a:pt x="210" y="8"/>
                  </a:lnTo>
                  <a:lnTo>
                    <a:pt x="198" y="14"/>
                  </a:lnTo>
                  <a:lnTo>
                    <a:pt x="186" y="20"/>
                  </a:lnTo>
                  <a:lnTo>
                    <a:pt x="164" y="38"/>
                  </a:lnTo>
                  <a:lnTo>
                    <a:pt x="142" y="62"/>
                  </a:lnTo>
                  <a:lnTo>
                    <a:pt x="122" y="90"/>
                  </a:lnTo>
                  <a:lnTo>
                    <a:pt x="102" y="122"/>
                  </a:lnTo>
                  <a:lnTo>
                    <a:pt x="84" y="160"/>
                  </a:lnTo>
                  <a:lnTo>
                    <a:pt x="68" y="200"/>
                  </a:lnTo>
                  <a:lnTo>
                    <a:pt x="52" y="242"/>
                  </a:lnTo>
                  <a:lnTo>
                    <a:pt x="40" y="288"/>
                  </a:lnTo>
                  <a:lnTo>
                    <a:pt x="28" y="336"/>
                  </a:lnTo>
                  <a:lnTo>
                    <a:pt x="18" y="386"/>
                  </a:lnTo>
                  <a:lnTo>
                    <a:pt x="10" y="436"/>
                  </a:lnTo>
                  <a:lnTo>
                    <a:pt x="4" y="488"/>
                  </a:lnTo>
                  <a:lnTo>
                    <a:pt x="0" y="540"/>
                  </a:lnTo>
                  <a:lnTo>
                    <a:pt x="0" y="540"/>
                  </a:lnTo>
                  <a:lnTo>
                    <a:pt x="0" y="604"/>
                  </a:lnTo>
                  <a:lnTo>
                    <a:pt x="4" y="668"/>
                  </a:lnTo>
                  <a:lnTo>
                    <a:pt x="10" y="728"/>
                  </a:lnTo>
                  <a:lnTo>
                    <a:pt x="16" y="758"/>
                  </a:lnTo>
                  <a:lnTo>
                    <a:pt x="22" y="788"/>
                  </a:lnTo>
                  <a:lnTo>
                    <a:pt x="30" y="816"/>
                  </a:lnTo>
                  <a:lnTo>
                    <a:pt x="40" y="844"/>
                  </a:lnTo>
                  <a:lnTo>
                    <a:pt x="50" y="870"/>
                  </a:lnTo>
                  <a:lnTo>
                    <a:pt x="60" y="896"/>
                  </a:lnTo>
                  <a:lnTo>
                    <a:pt x="74" y="920"/>
                  </a:lnTo>
                  <a:lnTo>
                    <a:pt x="88" y="942"/>
                  </a:lnTo>
                  <a:lnTo>
                    <a:pt x="102" y="964"/>
                  </a:lnTo>
                  <a:lnTo>
                    <a:pt x="120" y="984"/>
                  </a:lnTo>
                  <a:lnTo>
                    <a:pt x="138" y="1002"/>
                  </a:lnTo>
                  <a:lnTo>
                    <a:pt x="158" y="1020"/>
                  </a:lnTo>
                  <a:lnTo>
                    <a:pt x="178" y="1034"/>
                  </a:lnTo>
                  <a:lnTo>
                    <a:pt x="202" y="1048"/>
                  </a:lnTo>
                  <a:lnTo>
                    <a:pt x="226" y="1058"/>
                  </a:lnTo>
                  <a:lnTo>
                    <a:pt x="252" y="1066"/>
                  </a:lnTo>
                  <a:lnTo>
                    <a:pt x="280" y="1074"/>
                  </a:lnTo>
                  <a:lnTo>
                    <a:pt x="308" y="1078"/>
                  </a:lnTo>
                  <a:lnTo>
                    <a:pt x="340" y="1080"/>
                  </a:lnTo>
                  <a:lnTo>
                    <a:pt x="372" y="1078"/>
                  </a:lnTo>
                  <a:lnTo>
                    <a:pt x="406" y="1076"/>
                  </a:lnTo>
                  <a:lnTo>
                    <a:pt x="442" y="1070"/>
                  </a:lnTo>
                  <a:lnTo>
                    <a:pt x="480" y="1060"/>
                  </a:lnTo>
                  <a:lnTo>
                    <a:pt x="520" y="1050"/>
                  </a:lnTo>
                  <a:lnTo>
                    <a:pt x="560" y="1034"/>
                  </a:lnTo>
                  <a:lnTo>
                    <a:pt x="604" y="1016"/>
                  </a:lnTo>
                  <a:close/>
                </a:path>
              </a:pathLst>
            </a:custGeom>
            <a:solidFill>
              <a:srgbClr val="F8F3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98" name="Freeform 64">
              <a:extLst>
                <a:ext uri="{FF2B5EF4-FFF2-40B4-BE49-F238E27FC236}">
                  <a16:creationId xmlns:a16="http://schemas.microsoft.com/office/drawing/2014/main" id="{BBBBCDEE-93B2-4271-945A-A2223FD5A585}"/>
                </a:ext>
              </a:extLst>
            </p:cNvPr>
            <p:cNvSpPr>
              <a:spLocks/>
            </p:cNvSpPr>
            <p:nvPr/>
          </p:nvSpPr>
          <p:spPr bwMode="auto">
            <a:xfrm>
              <a:off x="5111750" y="7208228"/>
              <a:ext cx="1181100" cy="1714500"/>
            </a:xfrm>
            <a:custGeom>
              <a:avLst/>
              <a:gdLst>
                <a:gd name="T0" fmla="*/ 604 w 744"/>
                <a:gd name="T1" fmla="*/ 1016 h 1080"/>
                <a:gd name="T2" fmla="*/ 658 w 744"/>
                <a:gd name="T3" fmla="*/ 984 h 1080"/>
                <a:gd name="T4" fmla="*/ 698 w 744"/>
                <a:gd name="T5" fmla="*/ 944 h 1080"/>
                <a:gd name="T6" fmla="*/ 724 w 744"/>
                <a:gd name="T7" fmla="*/ 896 h 1080"/>
                <a:gd name="T8" fmla="*/ 738 w 744"/>
                <a:gd name="T9" fmla="*/ 844 h 1080"/>
                <a:gd name="T10" fmla="*/ 744 w 744"/>
                <a:gd name="T11" fmla="*/ 786 h 1080"/>
                <a:gd name="T12" fmla="*/ 740 w 744"/>
                <a:gd name="T13" fmla="*/ 726 h 1080"/>
                <a:gd name="T14" fmla="*/ 730 w 744"/>
                <a:gd name="T15" fmla="*/ 664 h 1080"/>
                <a:gd name="T16" fmla="*/ 714 w 744"/>
                <a:gd name="T17" fmla="*/ 602 h 1080"/>
                <a:gd name="T18" fmla="*/ 672 w 744"/>
                <a:gd name="T19" fmla="*/ 486 h 1080"/>
                <a:gd name="T20" fmla="*/ 628 w 744"/>
                <a:gd name="T21" fmla="*/ 388 h 1080"/>
                <a:gd name="T22" fmla="*/ 578 w 744"/>
                <a:gd name="T23" fmla="*/ 296 h 1080"/>
                <a:gd name="T24" fmla="*/ 566 w 744"/>
                <a:gd name="T25" fmla="*/ 216 h 1080"/>
                <a:gd name="T26" fmla="*/ 548 w 744"/>
                <a:gd name="T27" fmla="*/ 124 h 1080"/>
                <a:gd name="T28" fmla="*/ 536 w 744"/>
                <a:gd name="T29" fmla="*/ 80 h 1080"/>
                <a:gd name="T30" fmla="*/ 518 w 744"/>
                <a:gd name="T31" fmla="*/ 46 h 1080"/>
                <a:gd name="T32" fmla="*/ 494 w 744"/>
                <a:gd name="T33" fmla="*/ 22 h 1080"/>
                <a:gd name="T34" fmla="*/ 462 w 744"/>
                <a:gd name="T35" fmla="*/ 8 h 1080"/>
                <a:gd name="T36" fmla="*/ 420 w 744"/>
                <a:gd name="T37" fmla="*/ 2 h 1080"/>
                <a:gd name="T38" fmla="*/ 256 w 744"/>
                <a:gd name="T39" fmla="*/ 2 h 1080"/>
                <a:gd name="T40" fmla="*/ 244 w 744"/>
                <a:gd name="T41" fmla="*/ 0 h 1080"/>
                <a:gd name="T42" fmla="*/ 220 w 744"/>
                <a:gd name="T43" fmla="*/ 4 h 1080"/>
                <a:gd name="T44" fmla="*/ 198 w 744"/>
                <a:gd name="T45" fmla="*/ 14 h 1080"/>
                <a:gd name="T46" fmla="*/ 164 w 744"/>
                <a:gd name="T47" fmla="*/ 38 h 1080"/>
                <a:gd name="T48" fmla="*/ 122 w 744"/>
                <a:gd name="T49" fmla="*/ 90 h 1080"/>
                <a:gd name="T50" fmla="*/ 84 w 744"/>
                <a:gd name="T51" fmla="*/ 160 h 1080"/>
                <a:gd name="T52" fmla="*/ 52 w 744"/>
                <a:gd name="T53" fmla="*/ 242 h 1080"/>
                <a:gd name="T54" fmla="*/ 28 w 744"/>
                <a:gd name="T55" fmla="*/ 336 h 1080"/>
                <a:gd name="T56" fmla="*/ 10 w 744"/>
                <a:gd name="T57" fmla="*/ 436 h 1080"/>
                <a:gd name="T58" fmla="*/ 0 w 744"/>
                <a:gd name="T59" fmla="*/ 540 h 1080"/>
                <a:gd name="T60" fmla="*/ 0 w 744"/>
                <a:gd name="T61" fmla="*/ 604 h 1080"/>
                <a:gd name="T62" fmla="*/ 10 w 744"/>
                <a:gd name="T63" fmla="*/ 728 h 1080"/>
                <a:gd name="T64" fmla="*/ 22 w 744"/>
                <a:gd name="T65" fmla="*/ 788 h 1080"/>
                <a:gd name="T66" fmla="*/ 40 w 744"/>
                <a:gd name="T67" fmla="*/ 844 h 1080"/>
                <a:gd name="T68" fmla="*/ 60 w 744"/>
                <a:gd name="T69" fmla="*/ 896 h 1080"/>
                <a:gd name="T70" fmla="*/ 88 w 744"/>
                <a:gd name="T71" fmla="*/ 942 h 1080"/>
                <a:gd name="T72" fmla="*/ 120 w 744"/>
                <a:gd name="T73" fmla="*/ 984 h 1080"/>
                <a:gd name="T74" fmla="*/ 158 w 744"/>
                <a:gd name="T75" fmla="*/ 1020 h 1080"/>
                <a:gd name="T76" fmla="*/ 202 w 744"/>
                <a:gd name="T77" fmla="*/ 1048 h 1080"/>
                <a:gd name="T78" fmla="*/ 252 w 744"/>
                <a:gd name="T79" fmla="*/ 1066 h 1080"/>
                <a:gd name="T80" fmla="*/ 308 w 744"/>
                <a:gd name="T81" fmla="*/ 1078 h 1080"/>
                <a:gd name="T82" fmla="*/ 372 w 744"/>
                <a:gd name="T83" fmla="*/ 1078 h 1080"/>
                <a:gd name="T84" fmla="*/ 442 w 744"/>
                <a:gd name="T85" fmla="*/ 1070 h 1080"/>
                <a:gd name="T86" fmla="*/ 520 w 744"/>
                <a:gd name="T87" fmla="*/ 1050 h 1080"/>
                <a:gd name="T88" fmla="*/ 604 w 744"/>
                <a:gd name="T89" fmla="*/ 1016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4" h="1080">
                  <a:moveTo>
                    <a:pt x="604" y="1016"/>
                  </a:moveTo>
                  <a:lnTo>
                    <a:pt x="604" y="1016"/>
                  </a:lnTo>
                  <a:lnTo>
                    <a:pt x="634" y="1002"/>
                  </a:lnTo>
                  <a:lnTo>
                    <a:pt x="658" y="984"/>
                  </a:lnTo>
                  <a:lnTo>
                    <a:pt x="680" y="966"/>
                  </a:lnTo>
                  <a:lnTo>
                    <a:pt x="698" y="944"/>
                  </a:lnTo>
                  <a:lnTo>
                    <a:pt x="712" y="922"/>
                  </a:lnTo>
                  <a:lnTo>
                    <a:pt x="724" y="896"/>
                  </a:lnTo>
                  <a:lnTo>
                    <a:pt x="732" y="870"/>
                  </a:lnTo>
                  <a:lnTo>
                    <a:pt x="738" y="844"/>
                  </a:lnTo>
                  <a:lnTo>
                    <a:pt x="742" y="814"/>
                  </a:lnTo>
                  <a:lnTo>
                    <a:pt x="744" y="786"/>
                  </a:lnTo>
                  <a:lnTo>
                    <a:pt x="742" y="756"/>
                  </a:lnTo>
                  <a:lnTo>
                    <a:pt x="740" y="726"/>
                  </a:lnTo>
                  <a:lnTo>
                    <a:pt x="736" y="694"/>
                  </a:lnTo>
                  <a:lnTo>
                    <a:pt x="730" y="664"/>
                  </a:lnTo>
                  <a:lnTo>
                    <a:pt x="722" y="632"/>
                  </a:lnTo>
                  <a:lnTo>
                    <a:pt x="714" y="602"/>
                  </a:lnTo>
                  <a:lnTo>
                    <a:pt x="694" y="542"/>
                  </a:lnTo>
                  <a:lnTo>
                    <a:pt x="672" y="486"/>
                  </a:lnTo>
                  <a:lnTo>
                    <a:pt x="650" y="434"/>
                  </a:lnTo>
                  <a:lnTo>
                    <a:pt x="628" y="388"/>
                  </a:lnTo>
                  <a:lnTo>
                    <a:pt x="592" y="320"/>
                  </a:lnTo>
                  <a:lnTo>
                    <a:pt x="578" y="296"/>
                  </a:lnTo>
                  <a:lnTo>
                    <a:pt x="578" y="296"/>
                  </a:lnTo>
                  <a:lnTo>
                    <a:pt x="566" y="216"/>
                  </a:lnTo>
                  <a:lnTo>
                    <a:pt x="554" y="152"/>
                  </a:lnTo>
                  <a:lnTo>
                    <a:pt x="548" y="124"/>
                  </a:lnTo>
                  <a:lnTo>
                    <a:pt x="542" y="100"/>
                  </a:lnTo>
                  <a:lnTo>
                    <a:pt x="536" y="80"/>
                  </a:lnTo>
                  <a:lnTo>
                    <a:pt x="528" y="62"/>
                  </a:lnTo>
                  <a:lnTo>
                    <a:pt x="518" y="46"/>
                  </a:lnTo>
                  <a:lnTo>
                    <a:pt x="508" y="34"/>
                  </a:lnTo>
                  <a:lnTo>
                    <a:pt x="494" y="22"/>
                  </a:lnTo>
                  <a:lnTo>
                    <a:pt x="480" y="14"/>
                  </a:lnTo>
                  <a:lnTo>
                    <a:pt x="462" y="8"/>
                  </a:lnTo>
                  <a:lnTo>
                    <a:pt x="442" y="4"/>
                  </a:lnTo>
                  <a:lnTo>
                    <a:pt x="420" y="2"/>
                  </a:lnTo>
                  <a:lnTo>
                    <a:pt x="394" y="2"/>
                  </a:lnTo>
                  <a:lnTo>
                    <a:pt x="256" y="2"/>
                  </a:lnTo>
                  <a:lnTo>
                    <a:pt x="256" y="2"/>
                  </a:lnTo>
                  <a:lnTo>
                    <a:pt x="244" y="0"/>
                  </a:lnTo>
                  <a:lnTo>
                    <a:pt x="232" y="2"/>
                  </a:lnTo>
                  <a:lnTo>
                    <a:pt x="220" y="4"/>
                  </a:lnTo>
                  <a:lnTo>
                    <a:pt x="210" y="8"/>
                  </a:lnTo>
                  <a:lnTo>
                    <a:pt x="198" y="14"/>
                  </a:lnTo>
                  <a:lnTo>
                    <a:pt x="186" y="20"/>
                  </a:lnTo>
                  <a:lnTo>
                    <a:pt x="164" y="38"/>
                  </a:lnTo>
                  <a:lnTo>
                    <a:pt x="142" y="62"/>
                  </a:lnTo>
                  <a:lnTo>
                    <a:pt x="122" y="90"/>
                  </a:lnTo>
                  <a:lnTo>
                    <a:pt x="102" y="122"/>
                  </a:lnTo>
                  <a:lnTo>
                    <a:pt x="84" y="160"/>
                  </a:lnTo>
                  <a:lnTo>
                    <a:pt x="68" y="200"/>
                  </a:lnTo>
                  <a:lnTo>
                    <a:pt x="52" y="242"/>
                  </a:lnTo>
                  <a:lnTo>
                    <a:pt x="40" y="288"/>
                  </a:lnTo>
                  <a:lnTo>
                    <a:pt x="28" y="336"/>
                  </a:lnTo>
                  <a:lnTo>
                    <a:pt x="18" y="386"/>
                  </a:lnTo>
                  <a:lnTo>
                    <a:pt x="10" y="436"/>
                  </a:lnTo>
                  <a:lnTo>
                    <a:pt x="4" y="488"/>
                  </a:lnTo>
                  <a:lnTo>
                    <a:pt x="0" y="540"/>
                  </a:lnTo>
                  <a:lnTo>
                    <a:pt x="0" y="540"/>
                  </a:lnTo>
                  <a:lnTo>
                    <a:pt x="0" y="604"/>
                  </a:lnTo>
                  <a:lnTo>
                    <a:pt x="4" y="668"/>
                  </a:lnTo>
                  <a:lnTo>
                    <a:pt x="10" y="728"/>
                  </a:lnTo>
                  <a:lnTo>
                    <a:pt x="16" y="758"/>
                  </a:lnTo>
                  <a:lnTo>
                    <a:pt x="22" y="788"/>
                  </a:lnTo>
                  <a:lnTo>
                    <a:pt x="30" y="816"/>
                  </a:lnTo>
                  <a:lnTo>
                    <a:pt x="40" y="844"/>
                  </a:lnTo>
                  <a:lnTo>
                    <a:pt x="50" y="870"/>
                  </a:lnTo>
                  <a:lnTo>
                    <a:pt x="60" y="896"/>
                  </a:lnTo>
                  <a:lnTo>
                    <a:pt x="74" y="920"/>
                  </a:lnTo>
                  <a:lnTo>
                    <a:pt x="88" y="942"/>
                  </a:lnTo>
                  <a:lnTo>
                    <a:pt x="102" y="964"/>
                  </a:lnTo>
                  <a:lnTo>
                    <a:pt x="120" y="984"/>
                  </a:lnTo>
                  <a:lnTo>
                    <a:pt x="138" y="1002"/>
                  </a:lnTo>
                  <a:lnTo>
                    <a:pt x="158" y="1020"/>
                  </a:lnTo>
                  <a:lnTo>
                    <a:pt x="178" y="1034"/>
                  </a:lnTo>
                  <a:lnTo>
                    <a:pt x="202" y="1048"/>
                  </a:lnTo>
                  <a:lnTo>
                    <a:pt x="226" y="1058"/>
                  </a:lnTo>
                  <a:lnTo>
                    <a:pt x="252" y="1066"/>
                  </a:lnTo>
                  <a:lnTo>
                    <a:pt x="280" y="1074"/>
                  </a:lnTo>
                  <a:lnTo>
                    <a:pt x="308" y="1078"/>
                  </a:lnTo>
                  <a:lnTo>
                    <a:pt x="340" y="1080"/>
                  </a:lnTo>
                  <a:lnTo>
                    <a:pt x="372" y="1078"/>
                  </a:lnTo>
                  <a:lnTo>
                    <a:pt x="406" y="1076"/>
                  </a:lnTo>
                  <a:lnTo>
                    <a:pt x="442" y="1070"/>
                  </a:lnTo>
                  <a:lnTo>
                    <a:pt x="480" y="1060"/>
                  </a:lnTo>
                  <a:lnTo>
                    <a:pt x="520" y="1050"/>
                  </a:lnTo>
                  <a:lnTo>
                    <a:pt x="560" y="1034"/>
                  </a:lnTo>
                  <a:lnTo>
                    <a:pt x="604" y="10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399" name="Freeform 65">
              <a:extLst>
                <a:ext uri="{FF2B5EF4-FFF2-40B4-BE49-F238E27FC236}">
                  <a16:creationId xmlns:a16="http://schemas.microsoft.com/office/drawing/2014/main" id="{FAFFB867-79C1-452C-AFFE-3D969AC87F12}"/>
                </a:ext>
              </a:extLst>
            </p:cNvPr>
            <p:cNvSpPr>
              <a:spLocks/>
            </p:cNvSpPr>
            <p:nvPr/>
          </p:nvSpPr>
          <p:spPr bwMode="auto">
            <a:xfrm>
              <a:off x="6283325" y="8329003"/>
              <a:ext cx="244475" cy="219075"/>
            </a:xfrm>
            <a:custGeom>
              <a:avLst/>
              <a:gdLst>
                <a:gd name="T0" fmla="*/ 46 w 154"/>
                <a:gd name="T1" fmla="*/ 0 h 138"/>
                <a:gd name="T2" fmla="*/ 46 w 154"/>
                <a:gd name="T3" fmla="*/ 0 h 138"/>
                <a:gd name="T4" fmla="*/ 2 w 154"/>
                <a:gd name="T5" fmla="*/ 24 h 138"/>
                <a:gd name="T6" fmla="*/ 2 w 154"/>
                <a:gd name="T7" fmla="*/ 24 h 138"/>
                <a:gd name="T8" fmla="*/ 4 w 154"/>
                <a:gd name="T9" fmla="*/ 54 h 138"/>
                <a:gd name="T10" fmla="*/ 6 w 154"/>
                <a:gd name="T11" fmla="*/ 82 h 138"/>
                <a:gd name="T12" fmla="*/ 4 w 154"/>
                <a:gd name="T13" fmla="*/ 112 h 138"/>
                <a:gd name="T14" fmla="*/ 0 w 154"/>
                <a:gd name="T15" fmla="*/ 138 h 138"/>
                <a:gd name="T16" fmla="*/ 0 w 154"/>
                <a:gd name="T17" fmla="*/ 138 h 138"/>
                <a:gd name="T18" fmla="*/ 80 w 154"/>
                <a:gd name="T19" fmla="*/ 112 h 138"/>
                <a:gd name="T20" fmla="*/ 154 w 154"/>
                <a:gd name="T21" fmla="*/ 82 h 138"/>
                <a:gd name="T22" fmla="*/ 150 w 154"/>
                <a:gd name="T23" fmla="*/ 66 h 138"/>
                <a:gd name="T24" fmla="*/ 128 w 154"/>
                <a:gd name="T25" fmla="*/ 74 h 138"/>
                <a:gd name="T26" fmla="*/ 128 w 154"/>
                <a:gd name="T27" fmla="*/ 74 h 138"/>
                <a:gd name="T28" fmla="*/ 120 w 154"/>
                <a:gd name="T29" fmla="*/ 76 h 138"/>
                <a:gd name="T30" fmla="*/ 114 w 154"/>
                <a:gd name="T31" fmla="*/ 76 h 138"/>
                <a:gd name="T32" fmla="*/ 114 w 154"/>
                <a:gd name="T33" fmla="*/ 76 h 138"/>
                <a:gd name="T34" fmla="*/ 104 w 154"/>
                <a:gd name="T35" fmla="*/ 76 h 138"/>
                <a:gd name="T36" fmla="*/ 94 w 154"/>
                <a:gd name="T37" fmla="*/ 72 h 138"/>
                <a:gd name="T38" fmla="*/ 86 w 154"/>
                <a:gd name="T39" fmla="*/ 66 h 138"/>
                <a:gd name="T40" fmla="*/ 78 w 154"/>
                <a:gd name="T41" fmla="*/ 60 h 138"/>
                <a:gd name="T42" fmla="*/ 70 w 154"/>
                <a:gd name="T43" fmla="*/ 52 h 138"/>
                <a:gd name="T44" fmla="*/ 62 w 154"/>
                <a:gd name="T45" fmla="*/ 44 h 138"/>
                <a:gd name="T46" fmla="*/ 56 w 154"/>
                <a:gd name="T47" fmla="*/ 34 h 138"/>
                <a:gd name="T48" fmla="*/ 50 w 154"/>
                <a:gd name="T49" fmla="*/ 24 h 138"/>
                <a:gd name="T50" fmla="*/ 50 w 154"/>
                <a:gd name="T51" fmla="*/ 24 h 138"/>
                <a:gd name="T52" fmla="*/ 46 w 154"/>
                <a:gd name="T53" fmla="*/ 12 h 138"/>
                <a:gd name="T54" fmla="*/ 46 w 154"/>
                <a:gd name="T5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46" y="0"/>
                  </a:moveTo>
                  <a:lnTo>
                    <a:pt x="46" y="0"/>
                  </a:lnTo>
                  <a:lnTo>
                    <a:pt x="2" y="24"/>
                  </a:lnTo>
                  <a:lnTo>
                    <a:pt x="2" y="24"/>
                  </a:lnTo>
                  <a:lnTo>
                    <a:pt x="4" y="54"/>
                  </a:lnTo>
                  <a:lnTo>
                    <a:pt x="6" y="82"/>
                  </a:lnTo>
                  <a:lnTo>
                    <a:pt x="4" y="112"/>
                  </a:lnTo>
                  <a:lnTo>
                    <a:pt x="0" y="138"/>
                  </a:lnTo>
                  <a:lnTo>
                    <a:pt x="0" y="138"/>
                  </a:lnTo>
                  <a:lnTo>
                    <a:pt x="80" y="112"/>
                  </a:lnTo>
                  <a:lnTo>
                    <a:pt x="154" y="82"/>
                  </a:lnTo>
                  <a:lnTo>
                    <a:pt x="150" y="66"/>
                  </a:lnTo>
                  <a:lnTo>
                    <a:pt x="128" y="74"/>
                  </a:lnTo>
                  <a:lnTo>
                    <a:pt x="128" y="74"/>
                  </a:lnTo>
                  <a:lnTo>
                    <a:pt x="120" y="76"/>
                  </a:lnTo>
                  <a:lnTo>
                    <a:pt x="114" y="76"/>
                  </a:lnTo>
                  <a:lnTo>
                    <a:pt x="114" y="76"/>
                  </a:lnTo>
                  <a:lnTo>
                    <a:pt x="104" y="76"/>
                  </a:lnTo>
                  <a:lnTo>
                    <a:pt x="94" y="72"/>
                  </a:lnTo>
                  <a:lnTo>
                    <a:pt x="86" y="66"/>
                  </a:lnTo>
                  <a:lnTo>
                    <a:pt x="78" y="60"/>
                  </a:lnTo>
                  <a:lnTo>
                    <a:pt x="70" y="52"/>
                  </a:lnTo>
                  <a:lnTo>
                    <a:pt x="62" y="44"/>
                  </a:lnTo>
                  <a:lnTo>
                    <a:pt x="56" y="34"/>
                  </a:lnTo>
                  <a:lnTo>
                    <a:pt x="50" y="24"/>
                  </a:lnTo>
                  <a:lnTo>
                    <a:pt x="50" y="24"/>
                  </a:lnTo>
                  <a:lnTo>
                    <a:pt x="46" y="12"/>
                  </a:lnTo>
                  <a:lnTo>
                    <a:pt x="46" y="0"/>
                  </a:lnTo>
                  <a:close/>
                </a:path>
              </a:pathLst>
            </a:custGeom>
            <a:solidFill>
              <a:srgbClr val="B9AC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00" name="Freeform 66">
              <a:extLst>
                <a:ext uri="{FF2B5EF4-FFF2-40B4-BE49-F238E27FC236}">
                  <a16:creationId xmlns:a16="http://schemas.microsoft.com/office/drawing/2014/main" id="{33161A40-57E5-4AE6-AC05-9803A4FD578C}"/>
                </a:ext>
              </a:extLst>
            </p:cNvPr>
            <p:cNvSpPr>
              <a:spLocks/>
            </p:cNvSpPr>
            <p:nvPr/>
          </p:nvSpPr>
          <p:spPr bwMode="auto">
            <a:xfrm>
              <a:off x="6283325" y="8329003"/>
              <a:ext cx="244475" cy="219075"/>
            </a:xfrm>
            <a:custGeom>
              <a:avLst/>
              <a:gdLst>
                <a:gd name="T0" fmla="*/ 46 w 154"/>
                <a:gd name="T1" fmla="*/ 0 h 138"/>
                <a:gd name="T2" fmla="*/ 46 w 154"/>
                <a:gd name="T3" fmla="*/ 0 h 138"/>
                <a:gd name="T4" fmla="*/ 2 w 154"/>
                <a:gd name="T5" fmla="*/ 24 h 138"/>
                <a:gd name="T6" fmla="*/ 2 w 154"/>
                <a:gd name="T7" fmla="*/ 24 h 138"/>
                <a:gd name="T8" fmla="*/ 4 w 154"/>
                <a:gd name="T9" fmla="*/ 54 h 138"/>
                <a:gd name="T10" fmla="*/ 6 w 154"/>
                <a:gd name="T11" fmla="*/ 82 h 138"/>
                <a:gd name="T12" fmla="*/ 4 w 154"/>
                <a:gd name="T13" fmla="*/ 112 h 138"/>
                <a:gd name="T14" fmla="*/ 0 w 154"/>
                <a:gd name="T15" fmla="*/ 138 h 138"/>
                <a:gd name="T16" fmla="*/ 0 w 154"/>
                <a:gd name="T17" fmla="*/ 138 h 138"/>
                <a:gd name="T18" fmla="*/ 80 w 154"/>
                <a:gd name="T19" fmla="*/ 112 h 138"/>
                <a:gd name="T20" fmla="*/ 154 w 154"/>
                <a:gd name="T21" fmla="*/ 82 h 138"/>
                <a:gd name="T22" fmla="*/ 150 w 154"/>
                <a:gd name="T23" fmla="*/ 66 h 138"/>
                <a:gd name="T24" fmla="*/ 128 w 154"/>
                <a:gd name="T25" fmla="*/ 74 h 138"/>
                <a:gd name="T26" fmla="*/ 128 w 154"/>
                <a:gd name="T27" fmla="*/ 74 h 138"/>
                <a:gd name="T28" fmla="*/ 120 w 154"/>
                <a:gd name="T29" fmla="*/ 76 h 138"/>
                <a:gd name="T30" fmla="*/ 114 w 154"/>
                <a:gd name="T31" fmla="*/ 76 h 138"/>
                <a:gd name="T32" fmla="*/ 114 w 154"/>
                <a:gd name="T33" fmla="*/ 76 h 138"/>
                <a:gd name="T34" fmla="*/ 104 w 154"/>
                <a:gd name="T35" fmla="*/ 76 h 138"/>
                <a:gd name="T36" fmla="*/ 94 w 154"/>
                <a:gd name="T37" fmla="*/ 72 h 138"/>
                <a:gd name="T38" fmla="*/ 86 w 154"/>
                <a:gd name="T39" fmla="*/ 66 h 138"/>
                <a:gd name="T40" fmla="*/ 78 w 154"/>
                <a:gd name="T41" fmla="*/ 60 h 138"/>
                <a:gd name="T42" fmla="*/ 70 w 154"/>
                <a:gd name="T43" fmla="*/ 52 h 138"/>
                <a:gd name="T44" fmla="*/ 62 w 154"/>
                <a:gd name="T45" fmla="*/ 44 h 138"/>
                <a:gd name="T46" fmla="*/ 56 w 154"/>
                <a:gd name="T47" fmla="*/ 34 h 138"/>
                <a:gd name="T48" fmla="*/ 50 w 154"/>
                <a:gd name="T49" fmla="*/ 24 h 138"/>
                <a:gd name="T50" fmla="*/ 50 w 154"/>
                <a:gd name="T51" fmla="*/ 24 h 138"/>
                <a:gd name="T52" fmla="*/ 46 w 154"/>
                <a:gd name="T53" fmla="*/ 12 h 138"/>
                <a:gd name="T54" fmla="*/ 46 w 154"/>
                <a:gd name="T5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46" y="0"/>
                  </a:moveTo>
                  <a:lnTo>
                    <a:pt x="46" y="0"/>
                  </a:lnTo>
                  <a:lnTo>
                    <a:pt x="2" y="24"/>
                  </a:lnTo>
                  <a:lnTo>
                    <a:pt x="2" y="24"/>
                  </a:lnTo>
                  <a:lnTo>
                    <a:pt x="4" y="54"/>
                  </a:lnTo>
                  <a:lnTo>
                    <a:pt x="6" y="82"/>
                  </a:lnTo>
                  <a:lnTo>
                    <a:pt x="4" y="112"/>
                  </a:lnTo>
                  <a:lnTo>
                    <a:pt x="0" y="138"/>
                  </a:lnTo>
                  <a:lnTo>
                    <a:pt x="0" y="138"/>
                  </a:lnTo>
                  <a:lnTo>
                    <a:pt x="80" y="112"/>
                  </a:lnTo>
                  <a:lnTo>
                    <a:pt x="154" y="82"/>
                  </a:lnTo>
                  <a:lnTo>
                    <a:pt x="150" y="66"/>
                  </a:lnTo>
                  <a:lnTo>
                    <a:pt x="128" y="74"/>
                  </a:lnTo>
                  <a:lnTo>
                    <a:pt x="128" y="74"/>
                  </a:lnTo>
                  <a:lnTo>
                    <a:pt x="120" y="76"/>
                  </a:lnTo>
                  <a:lnTo>
                    <a:pt x="114" y="76"/>
                  </a:lnTo>
                  <a:lnTo>
                    <a:pt x="114" y="76"/>
                  </a:lnTo>
                  <a:lnTo>
                    <a:pt x="104" y="76"/>
                  </a:lnTo>
                  <a:lnTo>
                    <a:pt x="94" y="72"/>
                  </a:lnTo>
                  <a:lnTo>
                    <a:pt x="86" y="66"/>
                  </a:lnTo>
                  <a:lnTo>
                    <a:pt x="78" y="60"/>
                  </a:lnTo>
                  <a:lnTo>
                    <a:pt x="70" y="52"/>
                  </a:lnTo>
                  <a:lnTo>
                    <a:pt x="62" y="44"/>
                  </a:lnTo>
                  <a:lnTo>
                    <a:pt x="56" y="34"/>
                  </a:lnTo>
                  <a:lnTo>
                    <a:pt x="50" y="24"/>
                  </a:lnTo>
                  <a:lnTo>
                    <a:pt x="50" y="24"/>
                  </a:lnTo>
                  <a:lnTo>
                    <a:pt x="46" y="12"/>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01" name="Freeform 67">
              <a:extLst>
                <a:ext uri="{FF2B5EF4-FFF2-40B4-BE49-F238E27FC236}">
                  <a16:creationId xmlns:a16="http://schemas.microsoft.com/office/drawing/2014/main" id="{673E93BA-AED4-44C8-835C-EEF2910999F3}"/>
                </a:ext>
              </a:extLst>
            </p:cNvPr>
            <p:cNvSpPr>
              <a:spLocks/>
            </p:cNvSpPr>
            <p:nvPr/>
          </p:nvSpPr>
          <p:spPr bwMode="auto">
            <a:xfrm>
              <a:off x="6356350" y="8252803"/>
              <a:ext cx="165100" cy="196850"/>
            </a:xfrm>
            <a:custGeom>
              <a:avLst/>
              <a:gdLst>
                <a:gd name="T0" fmla="*/ 76 w 104"/>
                <a:gd name="T1" fmla="*/ 0 h 124"/>
                <a:gd name="T2" fmla="*/ 76 w 104"/>
                <a:gd name="T3" fmla="*/ 0 h 124"/>
                <a:gd name="T4" fmla="*/ 38 w 104"/>
                <a:gd name="T5" fmla="*/ 26 h 124"/>
                <a:gd name="T6" fmla="*/ 0 w 104"/>
                <a:gd name="T7" fmla="*/ 48 h 124"/>
                <a:gd name="T8" fmla="*/ 0 w 104"/>
                <a:gd name="T9" fmla="*/ 48 h 124"/>
                <a:gd name="T10" fmla="*/ 0 w 104"/>
                <a:gd name="T11" fmla="*/ 60 h 124"/>
                <a:gd name="T12" fmla="*/ 4 w 104"/>
                <a:gd name="T13" fmla="*/ 72 h 124"/>
                <a:gd name="T14" fmla="*/ 4 w 104"/>
                <a:gd name="T15" fmla="*/ 72 h 124"/>
                <a:gd name="T16" fmla="*/ 10 w 104"/>
                <a:gd name="T17" fmla="*/ 82 h 124"/>
                <a:gd name="T18" fmla="*/ 16 w 104"/>
                <a:gd name="T19" fmla="*/ 92 h 124"/>
                <a:gd name="T20" fmla="*/ 24 w 104"/>
                <a:gd name="T21" fmla="*/ 100 h 124"/>
                <a:gd name="T22" fmla="*/ 32 w 104"/>
                <a:gd name="T23" fmla="*/ 108 h 124"/>
                <a:gd name="T24" fmla="*/ 40 w 104"/>
                <a:gd name="T25" fmla="*/ 114 h 124"/>
                <a:gd name="T26" fmla="*/ 48 w 104"/>
                <a:gd name="T27" fmla="*/ 120 h 124"/>
                <a:gd name="T28" fmla="*/ 58 w 104"/>
                <a:gd name="T29" fmla="*/ 124 h 124"/>
                <a:gd name="T30" fmla="*/ 68 w 104"/>
                <a:gd name="T31" fmla="*/ 124 h 124"/>
                <a:gd name="T32" fmla="*/ 68 w 104"/>
                <a:gd name="T33" fmla="*/ 124 h 124"/>
                <a:gd name="T34" fmla="*/ 74 w 104"/>
                <a:gd name="T35" fmla="*/ 124 h 124"/>
                <a:gd name="T36" fmla="*/ 82 w 104"/>
                <a:gd name="T37" fmla="*/ 122 h 124"/>
                <a:gd name="T38" fmla="*/ 104 w 104"/>
                <a:gd name="T39" fmla="*/ 114 h 124"/>
                <a:gd name="T40" fmla="*/ 76 w 104"/>
                <a:gd name="T4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24">
                  <a:moveTo>
                    <a:pt x="76" y="0"/>
                  </a:moveTo>
                  <a:lnTo>
                    <a:pt x="76" y="0"/>
                  </a:lnTo>
                  <a:lnTo>
                    <a:pt x="38" y="26"/>
                  </a:lnTo>
                  <a:lnTo>
                    <a:pt x="0" y="48"/>
                  </a:lnTo>
                  <a:lnTo>
                    <a:pt x="0" y="48"/>
                  </a:lnTo>
                  <a:lnTo>
                    <a:pt x="0" y="60"/>
                  </a:lnTo>
                  <a:lnTo>
                    <a:pt x="4" y="72"/>
                  </a:lnTo>
                  <a:lnTo>
                    <a:pt x="4" y="72"/>
                  </a:lnTo>
                  <a:lnTo>
                    <a:pt x="10" y="82"/>
                  </a:lnTo>
                  <a:lnTo>
                    <a:pt x="16" y="92"/>
                  </a:lnTo>
                  <a:lnTo>
                    <a:pt x="24" y="100"/>
                  </a:lnTo>
                  <a:lnTo>
                    <a:pt x="32" y="108"/>
                  </a:lnTo>
                  <a:lnTo>
                    <a:pt x="40" y="114"/>
                  </a:lnTo>
                  <a:lnTo>
                    <a:pt x="48" y="120"/>
                  </a:lnTo>
                  <a:lnTo>
                    <a:pt x="58" y="124"/>
                  </a:lnTo>
                  <a:lnTo>
                    <a:pt x="68" y="124"/>
                  </a:lnTo>
                  <a:lnTo>
                    <a:pt x="68" y="124"/>
                  </a:lnTo>
                  <a:lnTo>
                    <a:pt x="74" y="124"/>
                  </a:lnTo>
                  <a:lnTo>
                    <a:pt x="82" y="122"/>
                  </a:lnTo>
                  <a:lnTo>
                    <a:pt x="104" y="114"/>
                  </a:lnTo>
                  <a:lnTo>
                    <a:pt x="76" y="0"/>
                  </a:lnTo>
                  <a:close/>
                </a:path>
              </a:pathLst>
            </a:custGeom>
            <a:solidFill>
              <a:srgbClr val="E0BD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02" name="Freeform 68">
              <a:extLst>
                <a:ext uri="{FF2B5EF4-FFF2-40B4-BE49-F238E27FC236}">
                  <a16:creationId xmlns:a16="http://schemas.microsoft.com/office/drawing/2014/main" id="{BD293C5B-7822-4664-AEB4-48FE525F9862}"/>
                </a:ext>
              </a:extLst>
            </p:cNvPr>
            <p:cNvSpPr>
              <a:spLocks/>
            </p:cNvSpPr>
            <p:nvPr/>
          </p:nvSpPr>
          <p:spPr bwMode="auto">
            <a:xfrm>
              <a:off x="6356350" y="8252803"/>
              <a:ext cx="165100" cy="196850"/>
            </a:xfrm>
            <a:custGeom>
              <a:avLst/>
              <a:gdLst>
                <a:gd name="T0" fmla="*/ 76 w 104"/>
                <a:gd name="T1" fmla="*/ 0 h 124"/>
                <a:gd name="T2" fmla="*/ 76 w 104"/>
                <a:gd name="T3" fmla="*/ 0 h 124"/>
                <a:gd name="T4" fmla="*/ 38 w 104"/>
                <a:gd name="T5" fmla="*/ 26 h 124"/>
                <a:gd name="T6" fmla="*/ 0 w 104"/>
                <a:gd name="T7" fmla="*/ 48 h 124"/>
                <a:gd name="T8" fmla="*/ 0 w 104"/>
                <a:gd name="T9" fmla="*/ 48 h 124"/>
                <a:gd name="T10" fmla="*/ 0 w 104"/>
                <a:gd name="T11" fmla="*/ 60 h 124"/>
                <a:gd name="T12" fmla="*/ 4 w 104"/>
                <a:gd name="T13" fmla="*/ 72 h 124"/>
                <a:gd name="T14" fmla="*/ 4 w 104"/>
                <a:gd name="T15" fmla="*/ 72 h 124"/>
                <a:gd name="T16" fmla="*/ 10 w 104"/>
                <a:gd name="T17" fmla="*/ 82 h 124"/>
                <a:gd name="T18" fmla="*/ 16 w 104"/>
                <a:gd name="T19" fmla="*/ 92 h 124"/>
                <a:gd name="T20" fmla="*/ 24 w 104"/>
                <a:gd name="T21" fmla="*/ 100 h 124"/>
                <a:gd name="T22" fmla="*/ 32 w 104"/>
                <a:gd name="T23" fmla="*/ 108 h 124"/>
                <a:gd name="T24" fmla="*/ 40 w 104"/>
                <a:gd name="T25" fmla="*/ 114 h 124"/>
                <a:gd name="T26" fmla="*/ 48 w 104"/>
                <a:gd name="T27" fmla="*/ 120 h 124"/>
                <a:gd name="T28" fmla="*/ 58 w 104"/>
                <a:gd name="T29" fmla="*/ 124 h 124"/>
                <a:gd name="T30" fmla="*/ 68 w 104"/>
                <a:gd name="T31" fmla="*/ 124 h 124"/>
                <a:gd name="T32" fmla="*/ 68 w 104"/>
                <a:gd name="T33" fmla="*/ 124 h 124"/>
                <a:gd name="T34" fmla="*/ 74 w 104"/>
                <a:gd name="T35" fmla="*/ 124 h 124"/>
                <a:gd name="T36" fmla="*/ 82 w 104"/>
                <a:gd name="T37" fmla="*/ 122 h 124"/>
                <a:gd name="T38" fmla="*/ 104 w 104"/>
                <a:gd name="T39" fmla="*/ 114 h 124"/>
                <a:gd name="T40" fmla="*/ 76 w 104"/>
                <a:gd name="T4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24">
                  <a:moveTo>
                    <a:pt x="76" y="0"/>
                  </a:moveTo>
                  <a:lnTo>
                    <a:pt x="76" y="0"/>
                  </a:lnTo>
                  <a:lnTo>
                    <a:pt x="38" y="26"/>
                  </a:lnTo>
                  <a:lnTo>
                    <a:pt x="0" y="48"/>
                  </a:lnTo>
                  <a:lnTo>
                    <a:pt x="0" y="48"/>
                  </a:lnTo>
                  <a:lnTo>
                    <a:pt x="0" y="60"/>
                  </a:lnTo>
                  <a:lnTo>
                    <a:pt x="4" y="72"/>
                  </a:lnTo>
                  <a:lnTo>
                    <a:pt x="4" y="72"/>
                  </a:lnTo>
                  <a:lnTo>
                    <a:pt x="10" y="82"/>
                  </a:lnTo>
                  <a:lnTo>
                    <a:pt x="16" y="92"/>
                  </a:lnTo>
                  <a:lnTo>
                    <a:pt x="24" y="100"/>
                  </a:lnTo>
                  <a:lnTo>
                    <a:pt x="32" y="108"/>
                  </a:lnTo>
                  <a:lnTo>
                    <a:pt x="40" y="114"/>
                  </a:lnTo>
                  <a:lnTo>
                    <a:pt x="48" y="120"/>
                  </a:lnTo>
                  <a:lnTo>
                    <a:pt x="58" y="124"/>
                  </a:lnTo>
                  <a:lnTo>
                    <a:pt x="68" y="124"/>
                  </a:lnTo>
                  <a:lnTo>
                    <a:pt x="68" y="124"/>
                  </a:lnTo>
                  <a:lnTo>
                    <a:pt x="74" y="124"/>
                  </a:lnTo>
                  <a:lnTo>
                    <a:pt x="82" y="122"/>
                  </a:lnTo>
                  <a:lnTo>
                    <a:pt x="104" y="114"/>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03" name="Freeform 69">
              <a:extLst>
                <a:ext uri="{FF2B5EF4-FFF2-40B4-BE49-F238E27FC236}">
                  <a16:creationId xmlns:a16="http://schemas.microsoft.com/office/drawing/2014/main" id="{77B1F8FA-254A-4EBC-B9BA-8BBA4634BC46}"/>
                </a:ext>
              </a:extLst>
            </p:cNvPr>
            <p:cNvSpPr>
              <a:spLocks/>
            </p:cNvSpPr>
            <p:nvPr/>
          </p:nvSpPr>
          <p:spPr bwMode="auto">
            <a:xfrm>
              <a:off x="5143500" y="7328878"/>
              <a:ext cx="1149350" cy="1336675"/>
            </a:xfrm>
            <a:custGeom>
              <a:avLst/>
              <a:gdLst>
                <a:gd name="T0" fmla="*/ 138 w 724"/>
                <a:gd name="T1" fmla="*/ 0 h 842"/>
                <a:gd name="T2" fmla="*/ 132 w 724"/>
                <a:gd name="T3" fmla="*/ 2 h 842"/>
                <a:gd name="T4" fmla="*/ 122 w 724"/>
                <a:gd name="T5" fmla="*/ 22 h 842"/>
                <a:gd name="T6" fmla="*/ 118 w 724"/>
                <a:gd name="T7" fmla="*/ 42 h 842"/>
                <a:gd name="T8" fmla="*/ 100 w 724"/>
                <a:gd name="T9" fmla="*/ 52 h 842"/>
                <a:gd name="T10" fmla="*/ 76 w 724"/>
                <a:gd name="T11" fmla="*/ 120 h 842"/>
                <a:gd name="T12" fmla="*/ 40 w 724"/>
                <a:gd name="T13" fmla="*/ 250 h 842"/>
                <a:gd name="T14" fmla="*/ 14 w 724"/>
                <a:gd name="T15" fmla="*/ 368 h 842"/>
                <a:gd name="T16" fmla="*/ 2 w 724"/>
                <a:gd name="T17" fmla="*/ 478 h 842"/>
                <a:gd name="T18" fmla="*/ 2 w 724"/>
                <a:gd name="T19" fmla="*/ 574 h 842"/>
                <a:gd name="T20" fmla="*/ 16 w 724"/>
                <a:gd name="T21" fmla="*/ 658 h 842"/>
                <a:gd name="T22" fmla="*/ 30 w 724"/>
                <a:gd name="T23" fmla="*/ 696 h 842"/>
                <a:gd name="T24" fmla="*/ 48 w 724"/>
                <a:gd name="T25" fmla="*/ 728 h 842"/>
                <a:gd name="T26" fmla="*/ 68 w 724"/>
                <a:gd name="T27" fmla="*/ 758 h 842"/>
                <a:gd name="T28" fmla="*/ 94 w 724"/>
                <a:gd name="T29" fmla="*/ 784 h 842"/>
                <a:gd name="T30" fmla="*/ 124 w 724"/>
                <a:gd name="T31" fmla="*/ 804 h 842"/>
                <a:gd name="T32" fmla="*/ 142 w 724"/>
                <a:gd name="T33" fmla="*/ 814 h 842"/>
                <a:gd name="T34" fmla="*/ 182 w 724"/>
                <a:gd name="T35" fmla="*/ 828 h 842"/>
                <a:gd name="T36" fmla="*/ 228 w 724"/>
                <a:gd name="T37" fmla="*/ 838 h 842"/>
                <a:gd name="T38" fmla="*/ 306 w 724"/>
                <a:gd name="T39" fmla="*/ 842 h 842"/>
                <a:gd name="T40" fmla="*/ 354 w 724"/>
                <a:gd name="T41" fmla="*/ 840 h 842"/>
                <a:gd name="T42" fmla="*/ 456 w 724"/>
                <a:gd name="T43" fmla="*/ 830 h 842"/>
                <a:gd name="T44" fmla="*/ 562 w 724"/>
                <a:gd name="T45" fmla="*/ 810 h 842"/>
                <a:gd name="T46" fmla="*/ 666 w 724"/>
                <a:gd name="T47" fmla="*/ 784 h 842"/>
                <a:gd name="T48" fmla="*/ 718 w 724"/>
                <a:gd name="T49" fmla="*/ 768 h 842"/>
                <a:gd name="T50" fmla="*/ 724 w 724"/>
                <a:gd name="T51" fmla="*/ 712 h 842"/>
                <a:gd name="T52" fmla="*/ 720 w 724"/>
                <a:gd name="T53" fmla="*/ 654 h 842"/>
                <a:gd name="T54" fmla="*/ 676 w 724"/>
                <a:gd name="T55" fmla="*/ 676 h 842"/>
                <a:gd name="T56" fmla="*/ 588 w 724"/>
                <a:gd name="T57" fmla="*/ 710 h 842"/>
                <a:gd name="T58" fmla="*/ 504 w 724"/>
                <a:gd name="T59" fmla="*/ 734 h 842"/>
                <a:gd name="T60" fmla="*/ 428 w 724"/>
                <a:gd name="T61" fmla="*/ 746 h 842"/>
                <a:gd name="T62" fmla="*/ 394 w 724"/>
                <a:gd name="T63" fmla="*/ 748 h 842"/>
                <a:gd name="T64" fmla="*/ 346 w 724"/>
                <a:gd name="T65" fmla="*/ 744 h 842"/>
                <a:gd name="T66" fmla="*/ 308 w 724"/>
                <a:gd name="T67" fmla="*/ 730 h 842"/>
                <a:gd name="T68" fmla="*/ 286 w 724"/>
                <a:gd name="T69" fmla="*/ 708 h 842"/>
                <a:gd name="T70" fmla="*/ 282 w 724"/>
                <a:gd name="T71" fmla="*/ 694 h 842"/>
                <a:gd name="T72" fmla="*/ 282 w 724"/>
                <a:gd name="T73" fmla="*/ 676 h 842"/>
                <a:gd name="T74" fmla="*/ 290 w 724"/>
                <a:gd name="T75" fmla="*/ 496 h 842"/>
                <a:gd name="T76" fmla="*/ 284 w 724"/>
                <a:gd name="T77" fmla="*/ 348 h 842"/>
                <a:gd name="T78" fmla="*/ 266 w 724"/>
                <a:gd name="T79" fmla="*/ 232 h 842"/>
                <a:gd name="T80" fmla="*/ 242 w 724"/>
                <a:gd name="T81" fmla="*/ 140 h 842"/>
                <a:gd name="T82" fmla="*/ 214 w 724"/>
                <a:gd name="T83" fmla="*/ 74 h 842"/>
                <a:gd name="T84" fmla="*/ 184 w 724"/>
                <a:gd name="T85" fmla="*/ 32 h 842"/>
                <a:gd name="T86" fmla="*/ 158 w 724"/>
                <a:gd name="T87" fmla="*/ 6 h 842"/>
                <a:gd name="T88" fmla="*/ 138 w 724"/>
                <a:gd name="T89"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4" h="842">
                  <a:moveTo>
                    <a:pt x="138" y="0"/>
                  </a:moveTo>
                  <a:lnTo>
                    <a:pt x="138" y="0"/>
                  </a:lnTo>
                  <a:lnTo>
                    <a:pt x="134" y="0"/>
                  </a:lnTo>
                  <a:lnTo>
                    <a:pt x="132" y="2"/>
                  </a:lnTo>
                  <a:lnTo>
                    <a:pt x="132" y="2"/>
                  </a:lnTo>
                  <a:lnTo>
                    <a:pt x="122" y="22"/>
                  </a:lnTo>
                  <a:lnTo>
                    <a:pt x="118" y="42"/>
                  </a:lnTo>
                  <a:lnTo>
                    <a:pt x="118" y="42"/>
                  </a:lnTo>
                  <a:lnTo>
                    <a:pt x="108" y="46"/>
                  </a:lnTo>
                  <a:lnTo>
                    <a:pt x="100" y="52"/>
                  </a:lnTo>
                  <a:lnTo>
                    <a:pt x="100" y="52"/>
                  </a:lnTo>
                  <a:lnTo>
                    <a:pt x="76" y="120"/>
                  </a:lnTo>
                  <a:lnTo>
                    <a:pt x="56" y="186"/>
                  </a:lnTo>
                  <a:lnTo>
                    <a:pt x="40" y="250"/>
                  </a:lnTo>
                  <a:lnTo>
                    <a:pt x="26" y="310"/>
                  </a:lnTo>
                  <a:lnTo>
                    <a:pt x="14" y="368"/>
                  </a:lnTo>
                  <a:lnTo>
                    <a:pt x="6" y="424"/>
                  </a:lnTo>
                  <a:lnTo>
                    <a:pt x="2" y="478"/>
                  </a:lnTo>
                  <a:lnTo>
                    <a:pt x="0" y="528"/>
                  </a:lnTo>
                  <a:lnTo>
                    <a:pt x="2" y="574"/>
                  </a:lnTo>
                  <a:lnTo>
                    <a:pt x="8" y="618"/>
                  </a:lnTo>
                  <a:lnTo>
                    <a:pt x="16" y="658"/>
                  </a:lnTo>
                  <a:lnTo>
                    <a:pt x="22" y="678"/>
                  </a:lnTo>
                  <a:lnTo>
                    <a:pt x="30" y="696"/>
                  </a:lnTo>
                  <a:lnTo>
                    <a:pt x="38" y="712"/>
                  </a:lnTo>
                  <a:lnTo>
                    <a:pt x="48" y="728"/>
                  </a:lnTo>
                  <a:lnTo>
                    <a:pt x="58" y="744"/>
                  </a:lnTo>
                  <a:lnTo>
                    <a:pt x="68" y="758"/>
                  </a:lnTo>
                  <a:lnTo>
                    <a:pt x="80" y="770"/>
                  </a:lnTo>
                  <a:lnTo>
                    <a:pt x="94" y="784"/>
                  </a:lnTo>
                  <a:lnTo>
                    <a:pt x="108" y="794"/>
                  </a:lnTo>
                  <a:lnTo>
                    <a:pt x="124" y="804"/>
                  </a:lnTo>
                  <a:lnTo>
                    <a:pt x="124" y="804"/>
                  </a:lnTo>
                  <a:lnTo>
                    <a:pt x="142" y="814"/>
                  </a:lnTo>
                  <a:lnTo>
                    <a:pt x="160" y="822"/>
                  </a:lnTo>
                  <a:lnTo>
                    <a:pt x="182" y="828"/>
                  </a:lnTo>
                  <a:lnTo>
                    <a:pt x="204" y="834"/>
                  </a:lnTo>
                  <a:lnTo>
                    <a:pt x="228" y="838"/>
                  </a:lnTo>
                  <a:lnTo>
                    <a:pt x="254" y="840"/>
                  </a:lnTo>
                  <a:lnTo>
                    <a:pt x="306" y="842"/>
                  </a:lnTo>
                  <a:lnTo>
                    <a:pt x="306" y="842"/>
                  </a:lnTo>
                  <a:lnTo>
                    <a:pt x="354" y="840"/>
                  </a:lnTo>
                  <a:lnTo>
                    <a:pt x="404" y="836"/>
                  </a:lnTo>
                  <a:lnTo>
                    <a:pt x="456" y="830"/>
                  </a:lnTo>
                  <a:lnTo>
                    <a:pt x="508" y="822"/>
                  </a:lnTo>
                  <a:lnTo>
                    <a:pt x="562" y="810"/>
                  </a:lnTo>
                  <a:lnTo>
                    <a:pt x="614" y="798"/>
                  </a:lnTo>
                  <a:lnTo>
                    <a:pt x="666" y="784"/>
                  </a:lnTo>
                  <a:lnTo>
                    <a:pt x="718" y="768"/>
                  </a:lnTo>
                  <a:lnTo>
                    <a:pt x="718" y="768"/>
                  </a:lnTo>
                  <a:lnTo>
                    <a:pt x="722" y="742"/>
                  </a:lnTo>
                  <a:lnTo>
                    <a:pt x="724" y="712"/>
                  </a:lnTo>
                  <a:lnTo>
                    <a:pt x="722" y="684"/>
                  </a:lnTo>
                  <a:lnTo>
                    <a:pt x="720" y="654"/>
                  </a:lnTo>
                  <a:lnTo>
                    <a:pt x="720" y="654"/>
                  </a:lnTo>
                  <a:lnTo>
                    <a:pt x="676" y="676"/>
                  </a:lnTo>
                  <a:lnTo>
                    <a:pt x="632" y="694"/>
                  </a:lnTo>
                  <a:lnTo>
                    <a:pt x="588" y="710"/>
                  </a:lnTo>
                  <a:lnTo>
                    <a:pt x="546" y="724"/>
                  </a:lnTo>
                  <a:lnTo>
                    <a:pt x="504" y="734"/>
                  </a:lnTo>
                  <a:lnTo>
                    <a:pt x="464" y="742"/>
                  </a:lnTo>
                  <a:lnTo>
                    <a:pt x="428" y="746"/>
                  </a:lnTo>
                  <a:lnTo>
                    <a:pt x="394" y="748"/>
                  </a:lnTo>
                  <a:lnTo>
                    <a:pt x="394" y="748"/>
                  </a:lnTo>
                  <a:lnTo>
                    <a:pt x="368" y="746"/>
                  </a:lnTo>
                  <a:lnTo>
                    <a:pt x="346" y="744"/>
                  </a:lnTo>
                  <a:lnTo>
                    <a:pt x="326" y="738"/>
                  </a:lnTo>
                  <a:lnTo>
                    <a:pt x="308" y="730"/>
                  </a:lnTo>
                  <a:lnTo>
                    <a:pt x="296" y="720"/>
                  </a:lnTo>
                  <a:lnTo>
                    <a:pt x="286" y="708"/>
                  </a:lnTo>
                  <a:lnTo>
                    <a:pt x="284" y="700"/>
                  </a:lnTo>
                  <a:lnTo>
                    <a:pt x="282" y="694"/>
                  </a:lnTo>
                  <a:lnTo>
                    <a:pt x="282" y="676"/>
                  </a:lnTo>
                  <a:lnTo>
                    <a:pt x="282" y="676"/>
                  </a:lnTo>
                  <a:lnTo>
                    <a:pt x="288" y="582"/>
                  </a:lnTo>
                  <a:lnTo>
                    <a:pt x="290" y="496"/>
                  </a:lnTo>
                  <a:lnTo>
                    <a:pt x="288" y="418"/>
                  </a:lnTo>
                  <a:lnTo>
                    <a:pt x="284" y="348"/>
                  </a:lnTo>
                  <a:lnTo>
                    <a:pt x="276" y="286"/>
                  </a:lnTo>
                  <a:lnTo>
                    <a:pt x="266" y="232"/>
                  </a:lnTo>
                  <a:lnTo>
                    <a:pt x="256" y="182"/>
                  </a:lnTo>
                  <a:lnTo>
                    <a:pt x="242" y="140"/>
                  </a:lnTo>
                  <a:lnTo>
                    <a:pt x="228" y="104"/>
                  </a:lnTo>
                  <a:lnTo>
                    <a:pt x="214" y="74"/>
                  </a:lnTo>
                  <a:lnTo>
                    <a:pt x="198" y="50"/>
                  </a:lnTo>
                  <a:lnTo>
                    <a:pt x="184" y="32"/>
                  </a:lnTo>
                  <a:lnTo>
                    <a:pt x="170" y="16"/>
                  </a:lnTo>
                  <a:lnTo>
                    <a:pt x="158" y="6"/>
                  </a:lnTo>
                  <a:lnTo>
                    <a:pt x="146" y="2"/>
                  </a:lnTo>
                  <a:lnTo>
                    <a:pt x="138" y="0"/>
                  </a:lnTo>
                  <a:close/>
                </a:path>
              </a:pathLst>
            </a:custGeom>
            <a:solidFill>
              <a:srgbClr val="DFDA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04" name="Freeform 70">
              <a:extLst>
                <a:ext uri="{FF2B5EF4-FFF2-40B4-BE49-F238E27FC236}">
                  <a16:creationId xmlns:a16="http://schemas.microsoft.com/office/drawing/2014/main" id="{929BE743-6D63-46E8-9084-FCB899F727CE}"/>
                </a:ext>
              </a:extLst>
            </p:cNvPr>
            <p:cNvSpPr>
              <a:spLocks/>
            </p:cNvSpPr>
            <p:nvPr/>
          </p:nvSpPr>
          <p:spPr bwMode="auto">
            <a:xfrm>
              <a:off x="5143500" y="7328878"/>
              <a:ext cx="1149350" cy="1336675"/>
            </a:xfrm>
            <a:custGeom>
              <a:avLst/>
              <a:gdLst>
                <a:gd name="T0" fmla="*/ 138 w 724"/>
                <a:gd name="T1" fmla="*/ 0 h 842"/>
                <a:gd name="T2" fmla="*/ 132 w 724"/>
                <a:gd name="T3" fmla="*/ 2 h 842"/>
                <a:gd name="T4" fmla="*/ 122 w 724"/>
                <a:gd name="T5" fmla="*/ 22 h 842"/>
                <a:gd name="T6" fmla="*/ 118 w 724"/>
                <a:gd name="T7" fmla="*/ 42 h 842"/>
                <a:gd name="T8" fmla="*/ 100 w 724"/>
                <a:gd name="T9" fmla="*/ 52 h 842"/>
                <a:gd name="T10" fmla="*/ 76 w 724"/>
                <a:gd name="T11" fmla="*/ 120 h 842"/>
                <a:gd name="T12" fmla="*/ 40 w 724"/>
                <a:gd name="T13" fmla="*/ 250 h 842"/>
                <a:gd name="T14" fmla="*/ 14 w 724"/>
                <a:gd name="T15" fmla="*/ 368 h 842"/>
                <a:gd name="T16" fmla="*/ 2 w 724"/>
                <a:gd name="T17" fmla="*/ 478 h 842"/>
                <a:gd name="T18" fmla="*/ 2 w 724"/>
                <a:gd name="T19" fmla="*/ 574 h 842"/>
                <a:gd name="T20" fmla="*/ 16 w 724"/>
                <a:gd name="T21" fmla="*/ 658 h 842"/>
                <a:gd name="T22" fmla="*/ 30 w 724"/>
                <a:gd name="T23" fmla="*/ 696 h 842"/>
                <a:gd name="T24" fmla="*/ 48 w 724"/>
                <a:gd name="T25" fmla="*/ 728 h 842"/>
                <a:gd name="T26" fmla="*/ 68 w 724"/>
                <a:gd name="T27" fmla="*/ 758 h 842"/>
                <a:gd name="T28" fmla="*/ 94 w 724"/>
                <a:gd name="T29" fmla="*/ 784 h 842"/>
                <a:gd name="T30" fmla="*/ 124 w 724"/>
                <a:gd name="T31" fmla="*/ 804 h 842"/>
                <a:gd name="T32" fmla="*/ 142 w 724"/>
                <a:gd name="T33" fmla="*/ 814 h 842"/>
                <a:gd name="T34" fmla="*/ 182 w 724"/>
                <a:gd name="T35" fmla="*/ 828 h 842"/>
                <a:gd name="T36" fmla="*/ 228 w 724"/>
                <a:gd name="T37" fmla="*/ 838 h 842"/>
                <a:gd name="T38" fmla="*/ 306 w 724"/>
                <a:gd name="T39" fmla="*/ 842 h 842"/>
                <a:gd name="T40" fmla="*/ 354 w 724"/>
                <a:gd name="T41" fmla="*/ 840 h 842"/>
                <a:gd name="T42" fmla="*/ 456 w 724"/>
                <a:gd name="T43" fmla="*/ 830 h 842"/>
                <a:gd name="T44" fmla="*/ 562 w 724"/>
                <a:gd name="T45" fmla="*/ 810 h 842"/>
                <a:gd name="T46" fmla="*/ 666 w 724"/>
                <a:gd name="T47" fmla="*/ 784 h 842"/>
                <a:gd name="T48" fmla="*/ 718 w 724"/>
                <a:gd name="T49" fmla="*/ 768 h 842"/>
                <a:gd name="T50" fmla="*/ 724 w 724"/>
                <a:gd name="T51" fmla="*/ 712 h 842"/>
                <a:gd name="T52" fmla="*/ 720 w 724"/>
                <a:gd name="T53" fmla="*/ 654 h 842"/>
                <a:gd name="T54" fmla="*/ 676 w 724"/>
                <a:gd name="T55" fmla="*/ 676 h 842"/>
                <a:gd name="T56" fmla="*/ 588 w 724"/>
                <a:gd name="T57" fmla="*/ 710 h 842"/>
                <a:gd name="T58" fmla="*/ 504 w 724"/>
                <a:gd name="T59" fmla="*/ 734 h 842"/>
                <a:gd name="T60" fmla="*/ 428 w 724"/>
                <a:gd name="T61" fmla="*/ 746 h 842"/>
                <a:gd name="T62" fmla="*/ 394 w 724"/>
                <a:gd name="T63" fmla="*/ 748 h 842"/>
                <a:gd name="T64" fmla="*/ 346 w 724"/>
                <a:gd name="T65" fmla="*/ 744 h 842"/>
                <a:gd name="T66" fmla="*/ 308 w 724"/>
                <a:gd name="T67" fmla="*/ 730 h 842"/>
                <a:gd name="T68" fmla="*/ 286 w 724"/>
                <a:gd name="T69" fmla="*/ 708 h 842"/>
                <a:gd name="T70" fmla="*/ 282 w 724"/>
                <a:gd name="T71" fmla="*/ 694 h 842"/>
                <a:gd name="T72" fmla="*/ 282 w 724"/>
                <a:gd name="T73" fmla="*/ 676 h 842"/>
                <a:gd name="T74" fmla="*/ 290 w 724"/>
                <a:gd name="T75" fmla="*/ 496 h 842"/>
                <a:gd name="T76" fmla="*/ 284 w 724"/>
                <a:gd name="T77" fmla="*/ 348 h 842"/>
                <a:gd name="T78" fmla="*/ 266 w 724"/>
                <a:gd name="T79" fmla="*/ 232 h 842"/>
                <a:gd name="T80" fmla="*/ 242 w 724"/>
                <a:gd name="T81" fmla="*/ 140 h 842"/>
                <a:gd name="T82" fmla="*/ 214 w 724"/>
                <a:gd name="T83" fmla="*/ 74 h 842"/>
                <a:gd name="T84" fmla="*/ 184 w 724"/>
                <a:gd name="T85" fmla="*/ 32 h 842"/>
                <a:gd name="T86" fmla="*/ 158 w 724"/>
                <a:gd name="T87" fmla="*/ 6 h 842"/>
                <a:gd name="T88" fmla="*/ 138 w 724"/>
                <a:gd name="T89"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4" h="842">
                  <a:moveTo>
                    <a:pt x="138" y="0"/>
                  </a:moveTo>
                  <a:lnTo>
                    <a:pt x="138" y="0"/>
                  </a:lnTo>
                  <a:lnTo>
                    <a:pt x="134" y="0"/>
                  </a:lnTo>
                  <a:lnTo>
                    <a:pt x="132" y="2"/>
                  </a:lnTo>
                  <a:lnTo>
                    <a:pt x="132" y="2"/>
                  </a:lnTo>
                  <a:lnTo>
                    <a:pt x="122" y="22"/>
                  </a:lnTo>
                  <a:lnTo>
                    <a:pt x="118" y="42"/>
                  </a:lnTo>
                  <a:lnTo>
                    <a:pt x="118" y="42"/>
                  </a:lnTo>
                  <a:lnTo>
                    <a:pt x="108" y="46"/>
                  </a:lnTo>
                  <a:lnTo>
                    <a:pt x="100" y="52"/>
                  </a:lnTo>
                  <a:lnTo>
                    <a:pt x="100" y="52"/>
                  </a:lnTo>
                  <a:lnTo>
                    <a:pt x="76" y="120"/>
                  </a:lnTo>
                  <a:lnTo>
                    <a:pt x="56" y="186"/>
                  </a:lnTo>
                  <a:lnTo>
                    <a:pt x="40" y="250"/>
                  </a:lnTo>
                  <a:lnTo>
                    <a:pt x="26" y="310"/>
                  </a:lnTo>
                  <a:lnTo>
                    <a:pt x="14" y="368"/>
                  </a:lnTo>
                  <a:lnTo>
                    <a:pt x="6" y="424"/>
                  </a:lnTo>
                  <a:lnTo>
                    <a:pt x="2" y="478"/>
                  </a:lnTo>
                  <a:lnTo>
                    <a:pt x="0" y="528"/>
                  </a:lnTo>
                  <a:lnTo>
                    <a:pt x="2" y="574"/>
                  </a:lnTo>
                  <a:lnTo>
                    <a:pt x="8" y="618"/>
                  </a:lnTo>
                  <a:lnTo>
                    <a:pt x="16" y="658"/>
                  </a:lnTo>
                  <a:lnTo>
                    <a:pt x="22" y="678"/>
                  </a:lnTo>
                  <a:lnTo>
                    <a:pt x="30" y="696"/>
                  </a:lnTo>
                  <a:lnTo>
                    <a:pt x="38" y="712"/>
                  </a:lnTo>
                  <a:lnTo>
                    <a:pt x="48" y="728"/>
                  </a:lnTo>
                  <a:lnTo>
                    <a:pt x="58" y="744"/>
                  </a:lnTo>
                  <a:lnTo>
                    <a:pt x="68" y="758"/>
                  </a:lnTo>
                  <a:lnTo>
                    <a:pt x="80" y="770"/>
                  </a:lnTo>
                  <a:lnTo>
                    <a:pt x="94" y="784"/>
                  </a:lnTo>
                  <a:lnTo>
                    <a:pt x="108" y="794"/>
                  </a:lnTo>
                  <a:lnTo>
                    <a:pt x="124" y="804"/>
                  </a:lnTo>
                  <a:lnTo>
                    <a:pt x="124" y="804"/>
                  </a:lnTo>
                  <a:lnTo>
                    <a:pt x="142" y="814"/>
                  </a:lnTo>
                  <a:lnTo>
                    <a:pt x="160" y="822"/>
                  </a:lnTo>
                  <a:lnTo>
                    <a:pt x="182" y="828"/>
                  </a:lnTo>
                  <a:lnTo>
                    <a:pt x="204" y="834"/>
                  </a:lnTo>
                  <a:lnTo>
                    <a:pt x="228" y="838"/>
                  </a:lnTo>
                  <a:lnTo>
                    <a:pt x="254" y="840"/>
                  </a:lnTo>
                  <a:lnTo>
                    <a:pt x="306" y="842"/>
                  </a:lnTo>
                  <a:lnTo>
                    <a:pt x="306" y="842"/>
                  </a:lnTo>
                  <a:lnTo>
                    <a:pt x="354" y="840"/>
                  </a:lnTo>
                  <a:lnTo>
                    <a:pt x="404" y="836"/>
                  </a:lnTo>
                  <a:lnTo>
                    <a:pt x="456" y="830"/>
                  </a:lnTo>
                  <a:lnTo>
                    <a:pt x="508" y="822"/>
                  </a:lnTo>
                  <a:lnTo>
                    <a:pt x="562" y="810"/>
                  </a:lnTo>
                  <a:lnTo>
                    <a:pt x="614" y="798"/>
                  </a:lnTo>
                  <a:lnTo>
                    <a:pt x="666" y="784"/>
                  </a:lnTo>
                  <a:lnTo>
                    <a:pt x="718" y="768"/>
                  </a:lnTo>
                  <a:lnTo>
                    <a:pt x="718" y="768"/>
                  </a:lnTo>
                  <a:lnTo>
                    <a:pt x="722" y="742"/>
                  </a:lnTo>
                  <a:lnTo>
                    <a:pt x="724" y="712"/>
                  </a:lnTo>
                  <a:lnTo>
                    <a:pt x="722" y="684"/>
                  </a:lnTo>
                  <a:lnTo>
                    <a:pt x="720" y="654"/>
                  </a:lnTo>
                  <a:lnTo>
                    <a:pt x="720" y="654"/>
                  </a:lnTo>
                  <a:lnTo>
                    <a:pt x="676" y="676"/>
                  </a:lnTo>
                  <a:lnTo>
                    <a:pt x="632" y="694"/>
                  </a:lnTo>
                  <a:lnTo>
                    <a:pt x="588" y="710"/>
                  </a:lnTo>
                  <a:lnTo>
                    <a:pt x="546" y="724"/>
                  </a:lnTo>
                  <a:lnTo>
                    <a:pt x="504" y="734"/>
                  </a:lnTo>
                  <a:lnTo>
                    <a:pt x="464" y="742"/>
                  </a:lnTo>
                  <a:lnTo>
                    <a:pt x="428" y="746"/>
                  </a:lnTo>
                  <a:lnTo>
                    <a:pt x="394" y="748"/>
                  </a:lnTo>
                  <a:lnTo>
                    <a:pt x="394" y="748"/>
                  </a:lnTo>
                  <a:lnTo>
                    <a:pt x="368" y="746"/>
                  </a:lnTo>
                  <a:lnTo>
                    <a:pt x="346" y="744"/>
                  </a:lnTo>
                  <a:lnTo>
                    <a:pt x="326" y="738"/>
                  </a:lnTo>
                  <a:lnTo>
                    <a:pt x="308" y="730"/>
                  </a:lnTo>
                  <a:lnTo>
                    <a:pt x="296" y="720"/>
                  </a:lnTo>
                  <a:lnTo>
                    <a:pt x="286" y="708"/>
                  </a:lnTo>
                  <a:lnTo>
                    <a:pt x="284" y="700"/>
                  </a:lnTo>
                  <a:lnTo>
                    <a:pt x="282" y="694"/>
                  </a:lnTo>
                  <a:lnTo>
                    <a:pt x="282" y="676"/>
                  </a:lnTo>
                  <a:lnTo>
                    <a:pt x="282" y="676"/>
                  </a:lnTo>
                  <a:lnTo>
                    <a:pt x="288" y="582"/>
                  </a:lnTo>
                  <a:lnTo>
                    <a:pt x="290" y="496"/>
                  </a:lnTo>
                  <a:lnTo>
                    <a:pt x="288" y="418"/>
                  </a:lnTo>
                  <a:lnTo>
                    <a:pt x="284" y="348"/>
                  </a:lnTo>
                  <a:lnTo>
                    <a:pt x="276" y="286"/>
                  </a:lnTo>
                  <a:lnTo>
                    <a:pt x="266" y="232"/>
                  </a:lnTo>
                  <a:lnTo>
                    <a:pt x="256" y="182"/>
                  </a:lnTo>
                  <a:lnTo>
                    <a:pt x="242" y="140"/>
                  </a:lnTo>
                  <a:lnTo>
                    <a:pt x="228" y="104"/>
                  </a:lnTo>
                  <a:lnTo>
                    <a:pt x="214" y="74"/>
                  </a:lnTo>
                  <a:lnTo>
                    <a:pt x="198" y="50"/>
                  </a:lnTo>
                  <a:lnTo>
                    <a:pt x="184" y="32"/>
                  </a:lnTo>
                  <a:lnTo>
                    <a:pt x="170" y="16"/>
                  </a:lnTo>
                  <a:lnTo>
                    <a:pt x="158" y="6"/>
                  </a:lnTo>
                  <a:lnTo>
                    <a:pt x="146" y="2"/>
                  </a:lnTo>
                  <a:lnTo>
                    <a:pt x="1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05" name="Freeform 71">
              <a:extLst>
                <a:ext uri="{FF2B5EF4-FFF2-40B4-BE49-F238E27FC236}">
                  <a16:creationId xmlns:a16="http://schemas.microsoft.com/office/drawing/2014/main" id="{982395EB-8B36-444F-9687-5DAD47C87235}"/>
                </a:ext>
              </a:extLst>
            </p:cNvPr>
            <p:cNvSpPr>
              <a:spLocks/>
            </p:cNvSpPr>
            <p:nvPr/>
          </p:nvSpPr>
          <p:spPr bwMode="auto">
            <a:xfrm>
              <a:off x="5210175" y="7306653"/>
              <a:ext cx="1301750" cy="1314450"/>
            </a:xfrm>
            <a:custGeom>
              <a:avLst/>
              <a:gdLst>
                <a:gd name="T0" fmla="*/ 804 w 820"/>
                <a:gd name="T1" fmla="*/ 560 h 828"/>
                <a:gd name="T2" fmla="*/ 728 w 820"/>
                <a:gd name="T3" fmla="*/ 628 h 828"/>
                <a:gd name="T4" fmla="*/ 654 w 820"/>
                <a:gd name="T5" fmla="*/ 678 h 828"/>
                <a:gd name="T6" fmla="*/ 582 w 820"/>
                <a:gd name="T7" fmla="*/ 712 h 828"/>
                <a:gd name="T8" fmla="*/ 514 w 820"/>
                <a:gd name="T9" fmla="*/ 734 h 828"/>
                <a:gd name="T10" fmla="*/ 450 w 820"/>
                <a:gd name="T11" fmla="*/ 742 h 828"/>
                <a:gd name="T12" fmla="*/ 390 w 820"/>
                <a:gd name="T13" fmla="*/ 742 h 828"/>
                <a:gd name="T14" fmla="*/ 336 w 820"/>
                <a:gd name="T15" fmla="*/ 736 h 828"/>
                <a:gd name="T16" fmla="*/ 290 w 820"/>
                <a:gd name="T17" fmla="*/ 724 h 828"/>
                <a:gd name="T18" fmla="*/ 260 w 820"/>
                <a:gd name="T19" fmla="*/ 714 h 828"/>
                <a:gd name="T20" fmla="*/ 214 w 820"/>
                <a:gd name="T21" fmla="*/ 684 h 828"/>
                <a:gd name="T22" fmla="*/ 182 w 820"/>
                <a:gd name="T23" fmla="*/ 644 h 828"/>
                <a:gd name="T24" fmla="*/ 164 w 820"/>
                <a:gd name="T25" fmla="*/ 596 h 828"/>
                <a:gd name="T26" fmla="*/ 156 w 820"/>
                <a:gd name="T27" fmla="*/ 542 h 828"/>
                <a:gd name="T28" fmla="*/ 156 w 820"/>
                <a:gd name="T29" fmla="*/ 484 h 828"/>
                <a:gd name="T30" fmla="*/ 168 w 820"/>
                <a:gd name="T31" fmla="*/ 390 h 828"/>
                <a:gd name="T32" fmla="*/ 208 w 820"/>
                <a:gd name="T33" fmla="*/ 204 h 828"/>
                <a:gd name="T34" fmla="*/ 222 w 820"/>
                <a:gd name="T35" fmla="*/ 124 h 828"/>
                <a:gd name="T36" fmla="*/ 224 w 820"/>
                <a:gd name="T37" fmla="*/ 78 h 828"/>
                <a:gd name="T38" fmla="*/ 218 w 820"/>
                <a:gd name="T39" fmla="*/ 42 h 828"/>
                <a:gd name="T40" fmla="*/ 202 w 820"/>
                <a:gd name="T41" fmla="*/ 16 h 828"/>
                <a:gd name="T42" fmla="*/ 172 w 820"/>
                <a:gd name="T43" fmla="*/ 2 h 828"/>
                <a:gd name="T44" fmla="*/ 152 w 820"/>
                <a:gd name="T45" fmla="*/ 0 h 828"/>
                <a:gd name="T46" fmla="*/ 142 w 820"/>
                <a:gd name="T47" fmla="*/ 6 h 828"/>
                <a:gd name="T48" fmla="*/ 118 w 820"/>
                <a:gd name="T49" fmla="*/ 40 h 828"/>
                <a:gd name="T50" fmla="*/ 88 w 820"/>
                <a:gd name="T51" fmla="*/ 102 h 828"/>
                <a:gd name="T52" fmla="*/ 58 w 820"/>
                <a:gd name="T53" fmla="*/ 184 h 828"/>
                <a:gd name="T54" fmla="*/ 30 w 820"/>
                <a:gd name="T55" fmla="*/ 280 h 828"/>
                <a:gd name="T56" fmla="*/ 10 w 820"/>
                <a:gd name="T57" fmla="*/ 380 h 828"/>
                <a:gd name="T58" fmla="*/ 0 w 820"/>
                <a:gd name="T59" fmla="*/ 480 h 828"/>
                <a:gd name="T60" fmla="*/ 6 w 820"/>
                <a:gd name="T61" fmla="*/ 572 h 828"/>
                <a:gd name="T62" fmla="*/ 16 w 820"/>
                <a:gd name="T63" fmla="*/ 612 h 828"/>
                <a:gd name="T64" fmla="*/ 24 w 820"/>
                <a:gd name="T65" fmla="*/ 638 h 828"/>
                <a:gd name="T66" fmla="*/ 48 w 820"/>
                <a:gd name="T67" fmla="*/ 682 h 828"/>
                <a:gd name="T68" fmla="*/ 80 w 820"/>
                <a:gd name="T69" fmla="*/ 722 h 828"/>
                <a:gd name="T70" fmla="*/ 118 w 820"/>
                <a:gd name="T71" fmla="*/ 754 h 828"/>
                <a:gd name="T72" fmla="*/ 162 w 820"/>
                <a:gd name="T73" fmla="*/ 780 h 828"/>
                <a:gd name="T74" fmla="*/ 210 w 820"/>
                <a:gd name="T75" fmla="*/ 800 h 828"/>
                <a:gd name="T76" fmla="*/ 264 w 820"/>
                <a:gd name="T77" fmla="*/ 816 h 828"/>
                <a:gd name="T78" fmla="*/ 320 w 820"/>
                <a:gd name="T79" fmla="*/ 824 h 828"/>
                <a:gd name="T80" fmla="*/ 378 w 820"/>
                <a:gd name="T81" fmla="*/ 828 h 828"/>
                <a:gd name="T82" fmla="*/ 468 w 820"/>
                <a:gd name="T83" fmla="*/ 824 h 828"/>
                <a:gd name="T84" fmla="*/ 592 w 820"/>
                <a:gd name="T85" fmla="*/ 802 h 828"/>
                <a:gd name="T86" fmla="*/ 710 w 820"/>
                <a:gd name="T87" fmla="*/ 764 h 828"/>
                <a:gd name="T88" fmla="*/ 794 w 820"/>
                <a:gd name="T89" fmla="*/ 726 h 828"/>
                <a:gd name="T90" fmla="*/ 820 w 820"/>
                <a:gd name="T91" fmla="*/ 710 h 828"/>
                <a:gd name="T92" fmla="*/ 810 w 820"/>
                <a:gd name="T93" fmla="*/ 692 h 828"/>
                <a:gd name="T94" fmla="*/ 804 w 820"/>
                <a:gd name="T95" fmla="*/ 654 h 828"/>
                <a:gd name="T96" fmla="*/ 808 w 820"/>
                <a:gd name="T97" fmla="*/ 598 h 828"/>
                <a:gd name="T98" fmla="*/ 804 w 820"/>
                <a:gd name="T99" fmla="*/ 56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0" h="828">
                  <a:moveTo>
                    <a:pt x="804" y="560"/>
                  </a:moveTo>
                  <a:lnTo>
                    <a:pt x="804" y="560"/>
                  </a:lnTo>
                  <a:lnTo>
                    <a:pt x="766" y="596"/>
                  </a:lnTo>
                  <a:lnTo>
                    <a:pt x="728" y="628"/>
                  </a:lnTo>
                  <a:lnTo>
                    <a:pt x="690" y="656"/>
                  </a:lnTo>
                  <a:lnTo>
                    <a:pt x="654" y="678"/>
                  </a:lnTo>
                  <a:lnTo>
                    <a:pt x="616" y="698"/>
                  </a:lnTo>
                  <a:lnTo>
                    <a:pt x="582" y="712"/>
                  </a:lnTo>
                  <a:lnTo>
                    <a:pt x="546" y="724"/>
                  </a:lnTo>
                  <a:lnTo>
                    <a:pt x="514" y="734"/>
                  </a:lnTo>
                  <a:lnTo>
                    <a:pt x="480" y="740"/>
                  </a:lnTo>
                  <a:lnTo>
                    <a:pt x="450" y="742"/>
                  </a:lnTo>
                  <a:lnTo>
                    <a:pt x="420" y="744"/>
                  </a:lnTo>
                  <a:lnTo>
                    <a:pt x="390" y="742"/>
                  </a:lnTo>
                  <a:lnTo>
                    <a:pt x="362" y="740"/>
                  </a:lnTo>
                  <a:lnTo>
                    <a:pt x="336" y="736"/>
                  </a:lnTo>
                  <a:lnTo>
                    <a:pt x="312" y="730"/>
                  </a:lnTo>
                  <a:lnTo>
                    <a:pt x="290" y="724"/>
                  </a:lnTo>
                  <a:lnTo>
                    <a:pt x="290" y="724"/>
                  </a:lnTo>
                  <a:lnTo>
                    <a:pt x="260" y="714"/>
                  </a:lnTo>
                  <a:lnTo>
                    <a:pt x="236" y="700"/>
                  </a:lnTo>
                  <a:lnTo>
                    <a:pt x="214" y="684"/>
                  </a:lnTo>
                  <a:lnTo>
                    <a:pt x="196" y="666"/>
                  </a:lnTo>
                  <a:lnTo>
                    <a:pt x="182" y="644"/>
                  </a:lnTo>
                  <a:lnTo>
                    <a:pt x="172" y="622"/>
                  </a:lnTo>
                  <a:lnTo>
                    <a:pt x="164" y="596"/>
                  </a:lnTo>
                  <a:lnTo>
                    <a:pt x="158" y="570"/>
                  </a:lnTo>
                  <a:lnTo>
                    <a:pt x="156" y="542"/>
                  </a:lnTo>
                  <a:lnTo>
                    <a:pt x="154" y="514"/>
                  </a:lnTo>
                  <a:lnTo>
                    <a:pt x="156" y="484"/>
                  </a:lnTo>
                  <a:lnTo>
                    <a:pt x="158" y="452"/>
                  </a:lnTo>
                  <a:lnTo>
                    <a:pt x="168" y="390"/>
                  </a:lnTo>
                  <a:lnTo>
                    <a:pt x="180" y="326"/>
                  </a:lnTo>
                  <a:lnTo>
                    <a:pt x="208" y="204"/>
                  </a:lnTo>
                  <a:lnTo>
                    <a:pt x="218" y="148"/>
                  </a:lnTo>
                  <a:lnTo>
                    <a:pt x="222" y="124"/>
                  </a:lnTo>
                  <a:lnTo>
                    <a:pt x="224" y="100"/>
                  </a:lnTo>
                  <a:lnTo>
                    <a:pt x="224" y="78"/>
                  </a:lnTo>
                  <a:lnTo>
                    <a:pt x="222" y="58"/>
                  </a:lnTo>
                  <a:lnTo>
                    <a:pt x="218" y="42"/>
                  </a:lnTo>
                  <a:lnTo>
                    <a:pt x="210" y="28"/>
                  </a:lnTo>
                  <a:lnTo>
                    <a:pt x="202" y="16"/>
                  </a:lnTo>
                  <a:lnTo>
                    <a:pt x="188" y="8"/>
                  </a:lnTo>
                  <a:lnTo>
                    <a:pt x="172" y="2"/>
                  </a:lnTo>
                  <a:lnTo>
                    <a:pt x="152" y="0"/>
                  </a:lnTo>
                  <a:lnTo>
                    <a:pt x="152" y="0"/>
                  </a:lnTo>
                  <a:lnTo>
                    <a:pt x="148" y="2"/>
                  </a:lnTo>
                  <a:lnTo>
                    <a:pt x="142" y="6"/>
                  </a:lnTo>
                  <a:lnTo>
                    <a:pt x="130" y="18"/>
                  </a:lnTo>
                  <a:lnTo>
                    <a:pt x="118" y="40"/>
                  </a:lnTo>
                  <a:lnTo>
                    <a:pt x="102" y="68"/>
                  </a:lnTo>
                  <a:lnTo>
                    <a:pt x="88" y="102"/>
                  </a:lnTo>
                  <a:lnTo>
                    <a:pt x="72" y="140"/>
                  </a:lnTo>
                  <a:lnTo>
                    <a:pt x="58" y="184"/>
                  </a:lnTo>
                  <a:lnTo>
                    <a:pt x="42" y="230"/>
                  </a:lnTo>
                  <a:lnTo>
                    <a:pt x="30" y="280"/>
                  </a:lnTo>
                  <a:lnTo>
                    <a:pt x="18" y="330"/>
                  </a:lnTo>
                  <a:lnTo>
                    <a:pt x="10" y="380"/>
                  </a:lnTo>
                  <a:lnTo>
                    <a:pt x="4" y="432"/>
                  </a:lnTo>
                  <a:lnTo>
                    <a:pt x="0" y="480"/>
                  </a:lnTo>
                  <a:lnTo>
                    <a:pt x="2" y="528"/>
                  </a:lnTo>
                  <a:lnTo>
                    <a:pt x="6" y="572"/>
                  </a:lnTo>
                  <a:lnTo>
                    <a:pt x="10" y="592"/>
                  </a:lnTo>
                  <a:lnTo>
                    <a:pt x="16" y="612"/>
                  </a:lnTo>
                  <a:lnTo>
                    <a:pt x="16" y="612"/>
                  </a:lnTo>
                  <a:lnTo>
                    <a:pt x="24" y="638"/>
                  </a:lnTo>
                  <a:lnTo>
                    <a:pt x="36" y="660"/>
                  </a:lnTo>
                  <a:lnTo>
                    <a:pt x="48" y="682"/>
                  </a:lnTo>
                  <a:lnTo>
                    <a:pt x="64" y="704"/>
                  </a:lnTo>
                  <a:lnTo>
                    <a:pt x="80" y="722"/>
                  </a:lnTo>
                  <a:lnTo>
                    <a:pt x="98" y="738"/>
                  </a:lnTo>
                  <a:lnTo>
                    <a:pt x="118" y="754"/>
                  </a:lnTo>
                  <a:lnTo>
                    <a:pt x="140" y="768"/>
                  </a:lnTo>
                  <a:lnTo>
                    <a:pt x="162" y="780"/>
                  </a:lnTo>
                  <a:lnTo>
                    <a:pt x="186" y="792"/>
                  </a:lnTo>
                  <a:lnTo>
                    <a:pt x="210" y="800"/>
                  </a:lnTo>
                  <a:lnTo>
                    <a:pt x="236" y="808"/>
                  </a:lnTo>
                  <a:lnTo>
                    <a:pt x="264" y="816"/>
                  </a:lnTo>
                  <a:lnTo>
                    <a:pt x="292" y="820"/>
                  </a:lnTo>
                  <a:lnTo>
                    <a:pt x="320" y="824"/>
                  </a:lnTo>
                  <a:lnTo>
                    <a:pt x="348" y="826"/>
                  </a:lnTo>
                  <a:lnTo>
                    <a:pt x="378" y="828"/>
                  </a:lnTo>
                  <a:lnTo>
                    <a:pt x="408" y="828"/>
                  </a:lnTo>
                  <a:lnTo>
                    <a:pt x="468" y="824"/>
                  </a:lnTo>
                  <a:lnTo>
                    <a:pt x="530" y="816"/>
                  </a:lnTo>
                  <a:lnTo>
                    <a:pt x="592" y="802"/>
                  </a:lnTo>
                  <a:lnTo>
                    <a:pt x="652" y="786"/>
                  </a:lnTo>
                  <a:lnTo>
                    <a:pt x="710" y="764"/>
                  </a:lnTo>
                  <a:lnTo>
                    <a:pt x="766" y="740"/>
                  </a:lnTo>
                  <a:lnTo>
                    <a:pt x="794" y="726"/>
                  </a:lnTo>
                  <a:lnTo>
                    <a:pt x="820" y="710"/>
                  </a:lnTo>
                  <a:lnTo>
                    <a:pt x="820" y="710"/>
                  </a:lnTo>
                  <a:lnTo>
                    <a:pt x="814" y="700"/>
                  </a:lnTo>
                  <a:lnTo>
                    <a:pt x="810" y="692"/>
                  </a:lnTo>
                  <a:lnTo>
                    <a:pt x="806" y="672"/>
                  </a:lnTo>
                  <a:lnTo>
                    <a:pt x="804" y="654"/>
                  </a:lnTo>
                  <a:lnTo>
                    <a:pt x="806" y="634"/>
                  </a:lnTo>
                  <a:lnTo>
                    <a:pt x="808" y="598"/>
                  </a:lnTo>
                  <a:lnTo>
                    <a:pt x="808" y="578"/>
                  </a:lnTo>
                  <a:lnTo>
                    <a:pt x="804" y="560"/>
                  </a:lnTo>
                  <a:lnTo>
                    <a:pt x="804" y="560"/>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06" name="Freeform 72">
              <a:extLst>
                <a:ext uri="{FF2B5EF4-FFF2-40B4-BE49-F238E27FC236}">
                  <a16:creationId xmlns:a16="http://schemas.microsoft.com/office/drawing/2014/main" id="{729661DF-B749-41D1-AEAA-E41AF5F8F98E}"/>
                </a:ext>
              </a:extLst>
            </p:cNvPr>
            <p:cNvSpPr>
              <a:spLocks/>
            </p:cNvSpPr>
            <p:nvPr/>
          </p:nvSpPr>
          <p:spPr bwMode="auto">
            <a:xfrm>
              <a:off x="5197475" y="7287603"/>
              <a:ext cx="1365250" cy="1323975"/>
            </a:xfrm>
            <a:custGeom>
              <a:avLst/>
              <a:gdLst>
                <a:gd name="T0" fmla="*/ 812 w 860"/>
                <a:gd name="T1" fmla="*/ 568 h 834"/>
                <a:gd name="T2" fmla="*/ 746 w 860"/>
                <a:gd name="T3" fmla="*/ 616 h 834"/>
                <a:gd name="T4" fmla="*/ 678 w 860"/>
                <a:gd name="T5" fmla="*/ 658 h 834"/>
                <a:gd name="T6" fmla="*/ 612 w 860"/>
                <a:gd name="T7" fmla="*/ 692 h 834"/>
                <a:gd name="T8" fmla="*/ 548 w 860"/>
                <a:gd name="T9" fmla="*/ 718 h 834"/>
                <a:gd name="T10" fmla="*/ 486 w 860"/>
                <a:gd name="T11" fmla="*/ 736 h 834"/>
                <a:gd name="T12" fmla="*/ 430 w 860"/>
                <a:gd name="T13" fmla="*/ 744 h 834"/>
                <a:gd name="T14" fmla="*/ 376 w 860"/>
                <a:gd name="T15" fmla="*/ 744 h 834"/>
                <a:gd name="T16" fmla="*/ 330 w 860"/>
                <a:gd name="T17" fmla="*/ 736 h 834"/>
                <a:gd name="T18" fmla="*/ 300 w 860"/>
                <a:gd name="T19" fmla="*/ 726 h 834"/>
                <a:gd name="T20" fmla="*/ 250 w 860"/>
                <a:gd name="T21" fmla="*/ 698 h 834"/>
                <a:gd name="T22" fmla="*/ 212 w 860"/>
                <a:gd name="T23" fmla="*/ 664 h 834"/>
                <a:gd name="T24" fmla="*/ 184 w 860"/>
                <a:gd name="T25" fmla="*/ 622 h 834"/>
                <a:gd name="T26" fmla="*/ 166 w 860"/>
                <a:gd name="T27" fmla="*/ 574 h 834"/>
                <a:gd name="T28" fmla="*/ 156 w 860"/>
                <a:gd name="T29" fmla="*/ 524 h 834"/>
                <a:gd name="T30" fmla="*/ 154 w 860"/>
                <a:gd name="T31" fmla="*/ 472 h 834"/>
                <a:gd name="T32" fmla="*/ 160 w 860"/>
                <a:gd name="T33" fmla="*/ 390 h 834"/>
                <a:gd name="T34" fmla="*/ 184 w 860"/>
                <a:gd name="T35" fmla="*/ 288 h 834"/>
                <a:gd name="T36" fmla="*/ 212 w 860"/>
                <a:gd name="T37" fmla="*/ 200 h 834"/>
                <a:gd name="T38" fmla="*/ 246 w 860"/>
                <a:gd name="T39" fmla="*/ 114 h 834"/>
                <a:gd name="T40" fmla="*/ 244 w 860"/>
                <a:gd name="T41" fmla="*/ 94 h 834"/>
                <a:gd name="T42" fmla="*/ 230 w 860"/>
                <a:gd name="T43" fmla="*/ 54 h 834"/>
                <a:gd name="T44" fmla="*/ 206 w 860"/>
                <a:gd name="T45" fmla="*/ 22 h 834"/>
                <a:gd name="T46" fmla="*/ 174 w 860"/>
                <a:gd name="T47" fmla="*/ 4 h 834"/>
                <a:gd name="T48" fmla="*/ 156 w 860"/>
                <a:gd name="T49" fmla="*/ 0 h 834"/>
                <a:gd name="T50" fmla="*/ 146 w 860"/>
                <a:gd name="T51" fmla="*/ 2 h 834"/>
                <a:gd name="T52" fmla="*/ 126 w 860"/>
                <a:gd name="T53" fmla="*/ 10 h 834"/>
                <a:gd name="T54" fmla="*/ 96 w 860"/>
                <a:gd name="T55" fmla="*/ 32 h 834"/>
                <a:gd name="T56" fmla="*/ 60 w 860"/>
                <a:gd name="T57" fmla="*/ 74 h 834"/>
                <a:gd name="T58" fmla="*/ 36 w 860"/>
                <a:gd name="T59" fmla="*/ 122 h 834"/>
                <a:gd name="T60" fmla="*/ 32 w 860"/>
                <a:gd name="T61" fmla="*/ 146 h 834"/>
                <a:gd name="T62" fmla="*/ 26 w 860"/>
                <a:gd name="T63" fmla="*/ 176 h 834"/>
                <a:gd name="T64" fmla="*/ 8 w 860"/>
                <a:gd name="T65" fmla="*/ 284 h 834"/>
                <a:gd name="T66" fmla="*/ 2 w 860"/>
                <a:gd name="T67" fmla="*/ 354 h 834"/>
                <a:gd name="T68" fmla="*/ 2 w 860"/>
                <a:gd name="T69" fmla="*/ 430 h 834"/>
                <a:gd name="T70" fmla="*/ 8 w 860"/>
                <a:gd name="T71" fmla="*/ 508 h 834"/>
                <a:gd name="T72" fmla="*/ 28 w 860"/>
                <a:gd name="T73" fmla="*/ 586 h 834"/>
                <a:gd name="T74" fmla="*/ 62 w 860"/>
                <a:gd name="T75" fmla="*/ 660 h 834"/>
                <a:gd name="T76" fmla="*/ 86 w 860"/>
                <a:gd name="T77" fmla="*/ 692 h 834"/>
                <a:gd name="T78" fmla="*/ 136 w 860"/>
                <a:gd name="T79" fmla="*/ 744 h 834"/>
                <a:gd name="T80" fmla="*/ 198 w 860"/>
                <a:gd name="T81" fmla="*/ 782 h 834"/>
                <a:gd name="T82" fmla="*/ 266 w 860"/>
                <a:gd name="T83" fmla="*/ 808 h 834"/>
                <a:gd name="T84" fmla="*/ 304 w 860"/>
                <a:gd name="T85" fmla="*/ 818 h 834"/>
                <a:gd name="T86" fmla="*/ 370 w 860"/>
                <a:gd name="T87" fmla="*/ 828 h 834"/>
                <a:gd name="T88" fmla="*/ 438 w 860"/>
                <a:gd name="T89" fmla="*/ 834 h 834"/>
                <a:gd name="T90" fmla="*/ 510 w 860"/>
                <a:gd name="T91" fmla="*/ 832 h 834"/>
                <a:gd name="T92" fmla="*/ 582 w 860"/>
                <a:gd name="T93" fmla="*/ 822 h 834"/>
                <a:gd name="T94" fmla="*/ 654 w 860"/>
                <a:gd name="T95" fmla="*/ 808 h 834"/>
                <a:gd name="T96" fmla="*/ 726 w 860"/>
                <a:gd name="T97" fmla="*/ 786 h 834"/>
                <a:gd name="T98" fmla="*/ 794 w 860"/>
                <a:gd name="T99" fmla="*/ 758 h 834"/>
                <a:gd name="T100" fmla="*/ 860 w 860"/>
                <a:gd name="T101" fmla="*/ 722 h 834"/>
                <a:gd name="T102" fmla="*/ 848 w 860"/>
                <a:gd name="T103" fmla="*/ 704 h 834"/>
                <a:gd name="T104" fmla="*/ 834 w 860"/>
                <a:gd name="T105" fmla="*/ 664 h 834"/>
                <a:gd name="T106" fmla="*/ 822 w 860"/>
                <a:gd name="T107" fmla="*/ 606 h 834"/>
                <a:gd name="T108" fmla="*/ 812 w 860"/>
                <a:gd name="T109" fmla="*/ 568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0" h="834">
                  <a:moveTo>
                    <a:pt x="812" y="568"/>
                  </a:moveTo>
                  <a:lnTo>
                    <a:pt x="812" y="568"/>
                  </a:lnTo>
                  <a:lnTo>
                    <a:pt x="778" y="592"/>
                  </a:lnTo>
                  <a:lnTo>
                    <a:pt x="746" y="616"/>
                  </a:lnTo>
                  <a:lnTo>
                    <a:pt x="712" y="638"/>
                  </a:lnTo>
                  <a:lnTo>
                    <a:pt x="678" y="658"/>
                  </a:lnTo>
                  <a:lnTo>
                    <a:pt x="644" y="676"/>
                  </a:lnTo>
                  <a:lnTo>
                    <a:pt x="612" y="692"/>
                  </a:lnTo>
                  <a:lnTo>
                    <a:pt x="580" y="706"/>
                  </a:lnTo>
                  <a:lnTo>
                    <a:pt x="548" y="718"/>
                  </a:lnTo>
                  <a:lnTo>
                    <a:pt x="518" y="728"/>
                  </a:lnTo>
                  <a:lnTo>
                    <a:pt x="486" y="736"/>
                  </a:lnTo>
                  <a:lnTo>
                    <a:pt x="458" y="740"/>
                  </a:lnTo>
                  <a:lnTo>
                    <a:pt x="430" y="744"/>
                  </a:lnTo>
                  <a:lnTo>
                    <a:pt x="402" y="746"/>
                  </a:lnTo>
                  <a:lnTo>
                    <a:pt x="376" y="744"/>
                  </a:lnTo>
                  <a:lnTo>
                    <a:pt x="352" y="742"/>
                  </a:lnTo>
                  <a:lnTo>
                    <a:pt x="330" y="736"/>
                  </a:lnTo>
                  <a:lnTo>
                    <a:pt x="330" y="736"/>
                  </a:lnTo>
                  <a:lnTo>
                    <a:pt x="300" y="726"/>
                  </a:lnTo>
                  <a:lnTo>
                    <a:pt x="274" y="714"/>
                  </a:lnTo>
                  <a:lnTo>
                    <a:pt x="250" y="698"/>
                  </a:lnTo>
                  <a:lnTo>
                    <a:pt x="230" y="682"/>
                  </a:lnTo>
                  <a:lnTo>
                    <a:pt x="212" y="664"/>
                  </a:lnTo>
                  <a:lnTo>
                    <a:pt x="196" y="644"/>
                  </a:lnTo>
                  <a:lnTo>
                    <a:pt x="184" y="622"/>
                  </a:lnTo>
                  <a:lnTo>
                    <a:pt x="174" y="598"/>
                  </a:lnTo>
                  <a:lnTo>
                    <a:pt x="166" y="574"/>
                  </a:lnTo>
                  <a:lnTo>
                    <a:pt x="160" y="550"/>
                  </a:lnTo>
                  <a:lnTo>
                    <a:pt x="156" y="524"/>
                  </a:lnTo>
                  <a:lnTo>
                    <a:pt x="154" y="498"/>
                  </a:lnTo>
                  <a:lnTo>
                    <a:pt x="154" y="472"/>
                  </a:lnTo>
                  <a:lnTo>
                    <a:pt x="156" y="444"/>
                  </a:lnTo>
                  <a:lnTo>
                    <a:pt x="160" y="390"/>
                  </a:lnTo>
                  <a:lnTo>
                    <a:pt x="170" y="338"/>
                  </a:lnTo>
                  <a:lnTo>
                    <a:pt x="184" y="288"/>
                  </a:lnTo>
                  <a:lnTo>
                    <a:pt x="198" y="242"/>
                  </a:lnTo>
                  <a:lnTo>
                    <a:pt x="212" y="200"/>
                  </a:lnTo>
                  <a:lnTo>
                    <a:pt x="236" y="138"/>
                  </a:lnTo>
                  <a:lnTo>
                    <a:pt x="246" y="114"/>
                  </a:lnTo>
                  <a:lnTo>
                    <a:pt x="246" y="114"/>
                  </a:lnTo>
                  <a:lnTo>
                    <a:pt x="244" y="94"/>
                  </a:lnTo>
                  <a:lnTo>
                    <a:pt x="238" y="72"/>
                  </a:lnTo>
                  <a:lnTo>
                    <a:pt x="230" y="54"/>
                  </a:lnTo>
                  <a:lnTo>
                    <a:pt x="220" y="36"/>
                  </a:lnTo>
                  <a:lnTo>
                    <a:pt x="206" y="22"/>
                  </a:lnTo>
                  <a:lnTo>
                    <a:pt x="190" y="10"/>
                  </a:lnTo>
                  <a:lnTo>
                    <a:pt x="174" y="4"/>
                  </a:lnTo>
                  <a:lnTo>
                    <a:pt x="164" y="2"/>
                  </a:lnTo>
                  <a:lnTo>
                    <a:pt x="156" y="0"/>
                  </a:lnTo>
                  <a:lnTo>
                    <a:pt x="156" y="0"/>
                  </a:lnTo>
                  <a:lnTo>
                    <a:pt x="146" y="2"/>
                  </a:lnTo>
                  <a:lnTo>
                    <a:pt x="136" y="4"/>
                  </a:lnTo>
                  <a:lnTo>
                    <a:pt x="126" y="10"/>
                  </a:lnTo>
                  <a:lnTo>
                    <a:pt x="116" y="16"/>
                  </a:lnTo>
                  <a:lnTo>
                    <a:pt x="96" y="32"/>
                  </a:lnTo>
                  <a:lnTo>
                    <a:pt x="78" y="50"/>
                  </a:lnTo>
                  <a:lnTo>
                    <a:pt x="60" y="74"/>
                  </a:lnTo>
                  <a:lnTo>
                    <a:pt x="46" y="98"/>
                  </a:lnTo>
                  <a:lnTo>
                    <a:pt x="36" y="122"/>
                  </a:lnTo>
                  <a:lnTo>
                    <a:pt x="32" y="134"/>
                  </a:lnTo>
                  <a:lnTo>
                    <a:pt x="32" y="146"/>
                  </a:lnTo>
                  <a:lnTo>
                    <a:pt x="32" y="146"/>
                  </a:lnTo>
                  <a:lnTo>
                    <a:pt x="26" y="176"/>
                  </a:lnTo>
                  <a:lnTo>
                    <a:pt x="18" y="224"/>
                  </a:lnTo>
                  <a:lnTo>
                    <a:pt x="8" y="284"/>
                  </a:lnTo>
                  <a:lnTo>
                    <a:pt x="4" y="318"/>
                  </a:lnTo>
                  <a:lnTo>
                    <a:pt x="2" y="354"/>
                  </a:lnTo>
                  <a:lnTo>
                    <a:pt x="0" y="392"/>
                  </a:lnTo>
                  <a:lnTo>
                    <a:pt x="2" y="430"/>
                  </a:lnTo>
                  <a:lnTo>
                    <a:pt x="4" y="470"/>
                  </a:lnTo>
                  <a:lnTo>
                    <a:pt x="8" y="508"/>
                  </a:lnTo>
                  <a:lnTo>
                    <a:pt x="16" y="548"/>
                  </a:lnTo>
                  <a:lnTo>
                    <a:pt x="28" y="586"/>
                  </a:lnTo>
                  <a:lnTo>
                    <a:pt x="44" y="624"/>
                  </a:lnTo>
                  <a:lnTo>
                    <a:pt x="62" y="660"/>
                  </a:lnTo>
                  <a:lnTo>
                    <a:pt x="62" y="660"/>
                  </a:lnTo>
                  <a:lnTo>
                    <a:pt x="86" y="692"/>
                  </a:lnTo>
                  <a:lnTo>
                    <a:pt x="110" y="720"/>
                  </a:lnTo>
                  <a:lnTo>
                    <a:pt x="136" y="744"/>
                  </a:lnTo>
                  <a:lnTo>
                    <a:pt x="166" y="764"/>
                  </a:lnTo>
                  <a:lnTo>
                    <a:pt x="198" y="782"/>
                  </a:lnTo>
                  <a:lnTo>
                    <a:pt x="230" y="796"/>
                  </a:lnTo>
                  <a:lnTo>
                    <a:pt x="266" y="808"/>
                  </a:lnTo>
                  <a:lnTo>
                    <a:pt x="304" y="818"/>
                  </a:lnTo>
                  <a:lnTo>
                    <a:pt x="304" y="818"/>
                  </a:lnTo>
                  <a:lnTo>
                    <a:pt x="336" y="824"/>
                  </a:lnTo>
                  <a:lnTo>
                    <a:pt x="370" y="828"/>
                  </a:lnTo>
                  <a:lnTo>
                    <a:pt x="404" y="832"/>
                  </a:lnTo>
                  <a:lnTo>
                    <a:pt x="438" y="834"/>
                  </a:lnTo>
                  <a:lnTo>
                    <a:pt x="474" y="834"/>
                  </a:lnTo>
                  <a:lnTo>
                    <a:pt x="510" y="832"/>
                  </a:lnTo>
                  <a:lnTo>
                    <a:pt x="546" y="828"/>
                  </a:lnTo>
                  <a:lnTo>
                    <a:pt x="582" y="822"/>
                  </a:lnTo>
                  <a:lnTo>
                    <a:pt x="618" y="816"/>
                  </a:lnTo>
                  <a:lnTo>
                    <a:pt x="654" y="808"/>
                  </a:lnTo>
                  <a:lnTo>
                    <a:pt x="690" y="798"/>
                  </a:lnTo>
                  <a:lnTo>
                    <a:pt x="726" y="786"/>
                  </a:lnTo>
                  <a:lnTo>
                    <a:pt x="760" y="772"/>
                  </a:lnTo>
                  <a:lnTo>
                    <a:pt x="794" y="758"/>
                  </a:lnTo>
                  <a:lnTo>
                    <a:pt x="828" y="740"/>
                  </a:lnTo>
                  <a:lnTo>
                    <a:pt x="860" y="722"/>
                  </a:lnTo>
                  <a:lnTo>
                    <a:pt x="860" y="722"/>
                  </a:lnTo>
                  <a:lnTo>
                    <a:pt x="848" y="704"/>
                  </a:lnTo>
                  <a:lnTo>
                    <a:pt x="840" y="684"/>
                  </a:lnTo>
                  <a:lnTo>
                    <a:pt x="834" y="664"/>
                  </a:lnTo>
                  <a:lnTo>
                    <a:pt x="830" y="644"/>
                  </a:lnTo>
                  <a:lnTo>
                    <a:pt x="822" y="606"/>
                  </a:lnTo>
                  <a:lnTo>
                    <a:pt x="818" y="586"/>
                  </a:lnTo>
                  <a:lnTo>
                    <a:pt x="812" y="568"/>
                  </a:lnTo>
                  <a:lnTo>
                    <a:pt x="812" y="568"/>
                  </a:lnTo>
                  <a:close/>
                </a:path>
              </a:pathLst>
            </a:custGeom>
            <a:solidFill>
              <a:srgbClr val="F8F3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07" name="Freeform 73">
              <a:extLst>
                <a:ext uri="{FF2B5EF4-FFF2-40B4-BE49-F238E27FC236}">
                  <a16:creationId xmlns:a16="http://schemas.microsoft.com/office/drawing/2014/main" id="{31BA00A1-EA89-40B7-916E-4B5CB7F82F36}"/>
                </a:ext>
              </a:extLst>
            </p:cNvPr>
            <p:cNvSpPr>
              <a:spLocks/>
            </p:cNvSpPr>
            <p:nvPr/>
          </p:nvSpPr>
          <p:spPr bwMode="auto">
            <a:xfrm>
              <a:off x="5651500" y="7243153"/>
              <a:ext cx="330200" cy="885825"/>
            </a:xfrm>
            <a:custGeom>
              <a:avLst/>
              <a:gdLst>
                <a:gd name="T0" fmla="*/ 0 w 208"/>
                <a:gd name="T1" fmla="*/ 0 h 558"/>
                <a:gd name="T2" fmla="*/ 208 w 208"/>
                <a:gd name="T3" fmla="*/ 558 h 558"/>
                <a:gd name="T4" fmla="*/ 196 w 208"/>
                <a:gd name="T5" fmla="*/ 126 h 558"/>
                <a:gd name="T6" fmla="*/ 148 w 208"/>
                <a:gd name="T7" fmla="*/ 2 h 558"/>
                <a:gd name="T8" fmla="*/ 0 w 208"/>
                <a:gd name="T9" fmla="*/ 0 h 558"/>
              </a:gdLst>
              <a:ahLst/>
              <a:cxnLst>
                <a:cxn ang="0">
                  <a:pos x="T0" y="T1"/>
                </a:cxn>
                <a:cxn ang="0">
                  <a:pos x="T2" y="T3"/>
                </a:cxn>
                <a:cxn ang="0">
                  <a:pos x="T4" y="T5"/>
                </a:cxn>
                <a:cxn ang="0">
                  <a:pos x="T6" y="T7"/>
                </a:cxn>
                <a:cxn ang="0">
                  <a:pos x="T8" y="T9"/>
                </a:cxn>
              </a:cxnLst>
              <a:rect l="0" t="0" r="r" b="b"/>
              <a:pathLst>
                <a:path w="208" h="558">
                  <a:moveTo>
                    <a:pt x="0" y="0"/>
                  </a:moveTo>
                  <a:lnTo>
                    <a:pt x="208" y="558"/>
                  </a:lnTo>
                  <a:lnTo>
                    <a:pt x="196" y="126"/>
                  </a:lnTo>
                  <a:lnTo>
                    <a:pt x="148" y="2"/>
                  </a:lnTo>
                  <a:lnTo>
                    <a:pt x="0" y="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08" name="Freeform 74">
              <a:extLst>
                <a:ext uri="{FF2B5EF4-FFF2-40B4-BE49-F238E27FC236}">
                  <a16:creationId xmlns:a16="http://schemas.microsoft.com/office/drawing/2014/main" id="{D7C7F4A5-7E15-4C95-8A8B-558EA134F56D}"/>
                </a:ext>
              </a:extLst>
            </p:cNvPr>
            <p:cNvSpPr>
              <a:spLocks/>
            </p:cNvSpPr>
            <p:nvPr/>
          </p:nvSpPr>
          <p:spPr bwMode="auto">
            <a:xfrm>
              <a:off x="5768975" y="7195528"/>
              <a:ext cx="269875" cy="1060450"/>
            </a:xfrm>
            <a:custGeom>
              <a:avLst/>
              <a:gdLst>
                <a:gd name="T0" fmla="*/ 138 w 170"/>
                <a:gd name="T1" fmla="*/ 668 h 668"/>
                <a:gd name="T2" fmla="*/ 170 w 170"/>
                <a:gd name="T3" fmla="*/ 518 h 668"/>
                <a:gd name="T4" fmla="*/ 62 w 170"/>
                <a:gd name="T5" fmla="*/ 86 h 668"/>
                <a:gd name="T6" fmla="*/ 62 w 170"/>
                <a:gd name="T7" fmla="*/ 86 h 668"/>
                <a:gd name="T8" fmla="*/ 68 w 170"/>
                <a:gd name="T9" fmla="*/ 80 h 668"/>
                <a:gd name="T10" fmla="*/ 74 w 170"/>
                <a:gd name="T11" fmla="*/ 72 h 668"/>
                <a:gd name="T12" fmla="*/ 76 w 170"/>
                <a:gd name="T13" fmla="*/ 62 h 668"/>
                <a:gd name="T14" fmla="*/ 76 w 170"/>
                <a:gd name="T15" fmla="*/ 52 h 668"/>
                <a:gd name="T16" fmla="*/ 74 w 170"/>
                <a:gd name="T17" fmla="*/ 32 h 668"/>
                <a:gd name="T18" fmla="*/ 74 w 170"/>
                <a:gd name="T19" fmla="*/ 32 h 668"/>
                <a:gd name="T20" fmla="*/ 72 w 170"/>
                <a:gd name="T21" fmla="*/ 26 h 668"/>
                <a:gd name="T22" fmla="*/ 70 w 170"/>
                <a:gd name="T23" fmla="*/ 18 h 668"/>
                <a:gd name="T24" fmla="*/ 66 w 170"/>
                <a:gd name="T25" fmla="*/ 12 h 668"/>
                <a:gd name="T26" fmla="*/ 60 w 170"/>
                <a:gd name="T27" fmla="*/ 8 h 668"/>
                <a:gd name="T28" fmla="*/ 54 w 170"/>
                <a:gd name="T29" fmla="*/ 4 h 668"/>
                <a:gd name="T30" fmla="*/ 48 w 170"/>
                <a:gd name="T31" fmla="*/ 2 h 668"/>
                <a:gd name="T32" fmla="*/ 40 w 170"/>
                <a:gd name="T33" fmla="*/ 0 h 668"/>
                <a:gd name="T34" fmla="*/ 32 w 170"/>
                <a:gd name="T35" fmla="*/ 0 h 668"/>
                <a:gd name="T36" fmla="*/ 32 w 170"/>
                <a:gd name="T37" fmla="*/ 0 h 668"/>
                <a:gd name="T38" fmla="*/ 26 w 170"/>
                <a:gd name="T39" fmla="*/ 2 h 668"/>
                <a:gd name="T40" fmla="*/ 18 w 170"/>
                <a:gd name="T41" fmla="*/ 4 h 668"/>
                <a:gd name="T42" fmla="*/ 12 w 170"/>
                <a:gd name="T43" fmla="*/ 8 h 668"/>
                <a:gd name="T44" fmla="*/ 8 w 170"/>
                <a:gd name="T45" fmla="*/ 14 h 668"/>
                <a:gd name="T46" fmla="*/ 4 w 170"/>
                <a:gd name="T47" fmla="*/ 20 h 668"/>
                <a:gd name="T48" fmla="*/ 2 w 170"/>
                <a:gd name="T49" fmla="*/ 26 h 668"/>
                <a:gd name="T50" fmla="*/ 0 w 170"/>
                <a:gd name="T51" fmla="*/ 34 h 668"/>
                <a:gd name="T52" fmla="*/ 0 w 170"/>
                <a:gd name="T53" fmla="*/ 42 h 668"/>
                <a:gd name="T54" fmla="*/ 2 w 170"/>
                <a:gd name="T55" fmla="*/ 62 h 668"/>
                <a:gd name="T56" fmla="*/ 2 w 170"/>
                <a:gd name="T57" fmla="*/ 62 h 668"/>
                <a:gd name="T58" fmla="*/ 6 w 170"/>
                <a:gd name="T59" fmla="*/ 72 h 668"/>
                <a:gd name="T60" fmla="*/ 12 w 170"/>
                <a:gd name="T61" fmla="*/ 82 h 668"/>
                <a:gd name="T62" fmla="*/ 22 w 170"/>
                <a:gd name="T63" fmla="*/ 90 h 668"/>
                <a:gd name="T64" fmla="*/ 34 w 170"/>
                <a:gd name="T65" fmla="*/ 94 h 668"/>
                <a:gd name="T66" fmla="*/ 46 w 170"/>
                <a:gd name="T67" fmla="*/ 532 h 668"/>
                <a:gd name="T68" fmla="*/ 138 w 170"/>
                <a:gd name="T69" fmla="*/ 66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0" h="668">
                  <a:moveTo>
                    <a:pt x="138" y="668"/>
                  </a:moveTo>
                  <a:lnTo>
                    <a:pt x="170" y="518"/>
                  </a:lnTo>
                  <a:lnTo>
                    <a:pt x="62" y="86"/>
                  </a:lnTo>
                  <a:lnTo>
                    <a:pt x="62" y="86"/>
                  </a:lnTo>
                  <a:lnTo>
                    <a:pt x="68" y="80"/>
                  </a:lnTo>
                  <a:lnTo>
                    <a:pt x="74" y="72"/>
                  </a:lnTo>
                  <a:lnTo>
                    <a:pt x="76" y="62"/>
                  </a:lnTo>
                  <a:lnTo>
                    <a:pt x="76" y="52"/>
                  </a:lnTo>
                  <a:lnTo>
                    <a:pt x="74" y="32"/>
                  </a:lnTo>
                  <a:lnTo>
                    <a:pt x="74" y="32"/>
                  </a:lnTo>
                  <a:lnTo>
                    <a:pt x="72" y="26"/>
                  </a:lnTo>
                  <a:lnTo>
                    <a:pt x="70" y="18"/>
                  </a:lnTo>
                  <a:lnTo>
                    <a:pt x="66" y="12"/>
                  </a:lnTo>
                  <a:lnTo>
                    <a:pt x="60" y="8"/>
                  </a:lnTo>
                  <a:lnTo>
                    <a:pt x="54" y="4"/>
                  </a:lnTo>
                  <a:lnTo>
                    <a:pt x="48" y="2"/>
                  </a:lnTo>
                  <a:lnTo>
                    <a:pt x="40" y="0"/>
                  </a:lnTo>
                  <a:lnTo>
                    <a:pt x="32" y="0"/>
                  </a:lnTo>
                  <a:lnTo>
                    <a:pt x="32" y="0"/>
                  </a:lnTo>
                  <a:lnTo>
                    <a:pt x="26" y="2"/>
                  </a:lnTo>
                  <a:lnTo>
                    <a:pt x="18" y="4"/>
                  </a:lnTo>
                  <a:lnTo>
                    <a:pt x="12" y="8"/>
                  </a:lnTo>
                  <a:lnTo>
                    <a:pt x="8" y="14"/>
                  </a:lnTo>
                  <a:lnTo>
                    <a:pt x="4" y="20"/>
                  </a:lnTo>
                  <a:lnTo>
                    <a:pt x="2" y="26"/>
                  </a:lnTo>
                  <a:lnTo>
                    <a:pt x="0" y="34"/>
                  </a:lnTo>
                  <a:lnTo>
                    <a:pt x="0" y="42"/>
                  </a:lnTo>
                  <a:lnTo>
                    <a:pt x="2" y="62"/>
                  </a:lnTo>
                  <a:lnTo>
                    <a:pt x="2" y="62"/>
                  </a:lnTo>
                  <a:lnTo>
                    <a:pt x="6" y="72"/>
                  </a:lnTo>
                  <a:lnTo>
                    <a:pt x="12" y="82"/>
                  </a:lnTo>
                  <a:lnTo>
                    <a:pt x="22" y="90"/>
                  </a:lnTo>
                  <a:lnTo>
                    <a:pt x="34" y="94"/>
                  </a:lnTo>
                  <a:lnTo>
                    <a:pt x="46" y="532"/>
                  </a:lnTo>
                  <a:lnTo>
                    <a:pt x="138" y="668"/>
                  </a:lnTo>
                  <a:close/>
                </a:path>
              </a:pathLst>
            </a:custGeom>
            <a:solidFill>
              <a:srgbClr val="BF3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09" name="Freeform 75">
              <a:extLst>
                <a:ext uri="{FF2B5EF4-FFF2-40B4-BE49-F238E27FC236}">
                  <a16:creationId xmlns:a16="http://schemas.microsoft.com/office/drawing/2014/main" id="{EF692E96-D81E-4BB7-B7F4-4D2D4DA0185A}"/>
                </a:ext>
              </a:extLst>
            </p:cNvPr>
            <p:cNvSpPr>
              <a:spLocks/>
            </p:cNvSpPr>
            <p:nvPr/>
          </p:nvSpPr>
          <p:spPr bwMode="auto">
            <a:xfrm>
              <a:off x="5476875" y="7154253"/>
              <a:ext cx="247650" cy="317500"/>
            </a:xfrm>
            <a:custGeom>
              <a:avLst/>
              <a:gdLst>
                <a:gd name="T0" fmla="*/ 128 w 156"/>
                <a:gd name="T1" fmla="*/ 200 h 200"/>
                <a:gd name="T2" fmla="*/ 0 w 156"/>
                <a:gd name="T3" fmla="*/ 52 h 200"/>
                <a:gd name="T4" fmla="*/ 32 w 156"/>
                <a:gd name="T5" fmla="*/ 0 h 200"/>
                <a:gd name="T6" fmla="*/ 148 w 156"/>
                <a:gd name="T7" fmla="*/ 70 h 200"/>
                <a:gd name="T8" fmla="*/ 156 w 156"/>
                <a:gd name="T9" fmla="*/ 168 h 200"/>
                <a:gd name="T10" fmla="*/ 128 w 156"/>
                <a:gd name="T11" fmla="*/ 200 h 200"/>
              </a:gdLst>
              <a:ahLst/>
              <a:cxnLst>
                <a:cxn ang="0">
                  <a:pos x="T0" y="T1"/>
                </a:cxn>
                <a:cxn ang="0">
                  <a:pos x="T2" y="T3"/>
                </a:cxn>
                <a:cxn ang="0">
                  <a:pos x="T4" y="T5"/>
                </a:cxn>
                <a:cxn ang="0">
                  <a:pos x="T6" y="T7"/>
                </a:cxn>
                <a:cxn ang="0">
                  <a:pos x="T8" y="T9"/>
                </a:cxn>
                <a:cxn ang="0">
                  <a:pos x="T10" y="T11"/>
                </a:cxn>
              </a:cxnLst>
              <a:rect l="0" t="0" r="r" b="b"/>
              <a:pathLst>
                <a:path w="156" h="200">
                  <a:moveTo>
                    <a:pt x="128" y="200"/>
                  </a:moveTo>
                  <a:lnTo>
                    <a:pt x="0" y="52"/>
                  </a:lnTo>
                  <a:lnTo>
                    <a:pt x="32" y="0"/>
                  </a:lnTo>
                  <a:lnTo>
                    <a:pt x="148" y="70"/>
                  </a:lnTo>
                  <a:lnTo>
                    <a:pt x="156" y="168"/>
                  </a:lnTo>
                  <a:lnTo>
                    <a:pt x="128" y="200"/>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10" name="Freeform 76">
              <a:extLst>
                <a:ext uri="{FF2B5EF4-FFF2-40B4-BE49-F238E27FC236}">
                  <a16:creationId xmlns:a16="http://schemas.microsoft.com/office/drawing/2014/main" id="{810F3A01-D9B0-439F-AB98-8F55CFE3E548}"/>
                </a:ext>
              </a:extLst>
            </p:cNvPr>
            <p:cNvSpPr>
              <a:spLocks/>
            </p:cNvSpPr>
            <p:nvPr/>
          </p:nvSpPr>
          <p:spPr bwMode="auto">
            <a:xfrm>
              <a:off x="5467350" y="7112978"/>
              <a:ext cx="288925" cy="320675"/>
            </a:xfrm>
            <a:custGeom>
              <a:avLst/>
              <a:gdLst>
                <a:gd name="T0" fmla="*/ 162 w 182"/>
                <a:gd name="T1" fmla="*/ 202 h 202"/>
                <a:gd name="T2" fmla="*/ 0 w 182"/>
                <a:gd name="T3" fmla="*/ 74 h 202"/>
                <a:gd name="T4" fmla="*/ 48 w 182"/>
                <a:gd name="T5" fmla="*/ 0 h 202"/>
                <a:gd name="T6" fmla="*/ 182 w 182"/>
                <a:gd name="T7" fmla="*/ 80 h 202"/>
                <a:gd name="T8" fmla="*/ 162 w 182"/>
                <a:gd name="T9" fmla="*/ 202 h 202"/>
              </a:gdLst>
              <a:ahLst/>
              <a:cxnLst>
                <a:cxn ang="0">
                  <a:pos x="T0" y="T1"/>
                </a:cxn>
                <a:cxn ang="0">
                  <a:pos x="T2" y="T3"/>
                </a:cxn>
                <a:cxn ang="0">
                  <a:pos x="T4" y="T5"/>
                </a:cxn>
                <a:cxn ang="0">
                  <a:pos x="T6" y="T7"/>
                </a:cxn>
                <a:cxn ang="0">
                  <a:pos x="T8" y="T9"/>
                </a:cxn>
              </a:cxnLst>
              <a:rect l="0" t="0" r="r" b="b"/>
              <a:pathLst>
                <a:path w="182" h="202">
                  <a:moveTo>
                    <a:pt x="162" y="202"/>
                  </a:moveTo>
                  <a:lnTo>
                    <a:pt x="0" y="74"/>
                  </a:lnTo>
                  <a:lnTo>
                    <a:pt x="48" y="0"/>
                  </a:lnTo>
                  <a:lnTo>
                    <a:pt x="182" y="80"/>
                  </a:lnTo>
                  <a:lnTo>
                    <a:pt x="162" y="202"/>
                  </a:lnTo>
                  <a:close/>
                </a:path>
              </a:pathLst>
            </a:custGeom>
            <a:solidFill>
              <a:srgbClr val="F8F3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11" name="Freeform 77">
              <a:extLst>
                <a:ext uri="{FF2B5EF4-FFF2-40B4-BE49-F238E27FC236}">
                  <a16:creationId xmlns:a16="http://schemas.microsoft.com/office/drawing/2014/main" id="{CA848099-F183-4F21-8D02-A37A8980AF89}"/>
                </a:ext>
              </a:extLst>
            </p:cNvPr>
            <p:cNvSpPr>
              <a:spLocks/>
            </p:cNvSpPr>
            <p:nvPr/>
          </p:nvSpPr>
          <p:spPr bwMode="auto">
            <a:xfrm>
              <a:off x="5600700" y="10967428"/>
              <a:ext cx="514350" cy="209550"/>
            </a:xfrm>
            <a:custGeom>
              <a:avLst/>
              <a:gdLst>
                <a:gd name="T0" fmla="*/ 184 w 324"/>
                <a:gd name="T1" fmla="*/ 0 h 132"/>
                <a:gd name="T2" fmla="*/ 184 w 324"/>
                <a:gd name="T3" fmla="*/ 0 h 132"/>
                <a:gd name="T4" fmla="*/ 216 w 324"/>
                <a:gd name="T5" fmla="*/ 2 h 132"/>
                <a:gd name="T6" fmla="*/ 244 w 324"/>
                <a:gd name="T7" fmla="*/ 8 h 132"/>
                <a:gd name="T8" fmla="*/ 256 w 324"/>
                <a:gd name="T9" fmla="*/ 12 h 132"/>
                <a:gd name="T10" fmla="*/ 268 w 324"/>
                <a:gd name="T11" fmla="*/ 18 h 132"/>
                <a:gd name="T12" fmla="*/ 278 w 324"/>
                <a:gd name="T13" fmla="*/ 26 h 132"/>
                <a:gd name="T14" fmla="*/ 288 w 324"/>
                <a:gd name="T15" fmla="*/ 32 h 132"/>
                <a:gd name="T16" fmla="*/ 296 w 324"/>
                <a:gd name="T17" fmla="*/ 42 h 132"/>
                <a:gd name="T18" fmla="*/ 304 w 324"/>
                <a:gd name="T19" fmla="*/ 52 h 132"/>
                <a:gd name="T20" fmla="*/ 310 w 324"/>
                <a:gd name="T21" fmla="*/ 62 h 132"/>
                <a:gd name="T22" fmla="*/ 316 w 324"/>
                <a:gd name="T23" fmla="*/ 74 h 132"/>
                <a:gd name="T24" fmla="*/ 320 w 324"/>
                <a:gd name="T25" fmla="*/ 86 h 132"/>
                <a:gd name="T26" fmla="*/ 322 w 324"/>
                <a:gd name="T27" fmla="*/ 100 h 132"/>
                <a:gd name="T28" fmla="*/ 324 w 324"/>
                <a:gd name="T29" fmla="*/ 116 h 132"/>
                <a:gd name="T30" fmla="*/ 324 w 324"/>
                <a:gd name="T31" fmla="*/ 132 h 132"/>
                <a:gd name="T32" fmla="*/ 0 w 324"/>
                <a:gd name="T33" fmla="*/ 132 h 132"/>
                <a:gd name="T34" fmla="*/ 0 w 324"/>
                <a:gd name="T35" fmla="*/ 132 h 132"/>
                <a:gd name="T36" fmla="*/ 2 w 324"/>
                <a:gd name="T37" fmla="*/ 116 h 132"/>
                <a:gd name="T38" fmla="*/ 4 w 324"/>
                <a:gd name="T39" fmla="*/ 100 h 132"/>
                <a:gd name="T40" fmla="*/ 10 w 324"/>
                <a:gd name="T41" fmla="*/ 86 h 132"/>
                <a:gd name="T42" fmla="*/ 16 w 324"/>
                <a:gd name="T43" fmla="*/ 74 h 132"/>
                <a:gd name="T44" fmla="*/ 24 w 324"/>
                <a:gd name="T45" fmla="*/ 62 h 132"/>
                <a:gd name="T46" fmla="*/ 34 w 324"/>
                <a:gd name="T47" fmla="*/ 52 h 132"/>
                <a:gd name="T48" fmla="*/ 46 w 324"/>
                <a:gd name="T49" fmla="*/ 42 h 132"/>
                <a:gd name="T50" fmla="*/ 58 w 324"/>
                <a:gd name="T51" fmla="*/ 32 h 132"/>
                <a:gd name="T52" fmla="*/ 72 w 324"/>
                <a:gd name="T53" fmla="*/ 26 h 132"/>
                <a:gd name="T54" fmla="*/ 86 w 324"/>
                <a:gd name="T55" fmla="*/ 18 h 132"/>
                <a:gd name="T56" fmla="*/ 118 w 324"/>
                <a:gd name="T57" fmla="*/ 8 h 132"/>
                <a:gd name="T58" fmla="*/ 150 w 324"/>
                <a:gd name="T59" fmla="*/ 2 h 132"/>
                <a:gd name="T60" fmla="*/ 184 w 324"/>
                <a:gd name="T61" fmla="*/ 0 h 132"/>
                <a:gd name="T62" fmla="*/ 184 w 324"/>
                <a:gd name="T6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4" h="132">
                  <a:moveTo>
                    <a:pt x="184" y="0"/>
                  </a:moveTo>
                  <a:lnTo>
                    <a:pt x="184" y="0"/>
                  </a:lnTo>
                  <a:lnTo>
                    <a:pt x="216" y="2"/>
                  </a:lnTo>
                  <a:lnTo>
                    <a:pt x="244" y="8"/>
                  </a:lnTo>
                  <a:lnTo>
                    <a:pt x="256" y="12"/>
                  </a:lnTo>
                  <a:lnTo>
                    <a:pt x="268" y="18"/>
                  </a:lnTo>
                  <a:lnTo>
                    <a:pt x="278" y="26"/>
                  </a:lnTo>
                  <a:lnTo>
                    <a:pt x="288" y="32"/>
                  </a:lnTo>
                  <a:lnTo>
                    <a:pt x="296" y="42"/>
                  </a:lnTo>
                  <a:lnTo>
                    <a:pt x="304" y="52"/>
                  </a:lnTo>
                  <a:lnTo>
                    <a:pt x="310" y="62"/>
                  </a:lnTo>
                  <a:lnTo>
                    <a:pt x="316" y="74"/>
                  </a:lnTo>
                  <a:lnTo>
                    <a:pt x="320" y="86"/>
                  </a:lnTo>
                  <a:lnTo>
                    <a:pt x="322" y="100"/>
                  </a:lnTo>
                  <a:lnTo>
                    <a:pt x="324" y="116"/>
                  </a:lnTo>
                  <a:lnTo>
                    <a:pt x="324" y="132"/>
                  </a:lnTo>
                  <a:lnTo>
                    <a:pt x="0" y="132"/>
                  </a:lnTo>
                  <a:lnTo>
                    <a:pt x="0" y="132"/>
                  </a:lnTo>
                  <a:lnTo>
                    <a:pt x="2" y="116"/>
                  </a:lnTo>
                  <a:lnTo>
                    <a:pt x="4" y="100"/>
                  </a:lnTo>
                  <a:lnTo>
                    <a:pt x="10" y="86"/>
                  </a:lnTo>
                  <a:lnTo>
                    <a:pt x="16" y="74"/>
                  </a:lnTo>
                  <a:lnTo>
                    <a:pt x="24" y="62"/>
                  </a:lnTo>
                  <a:lnTo>
                    <a:pt x="34" y="52"/>
                  </a:lnTo>
                  <a:lnTo>
                    <a:pt x="46" y="42"/>
                  </a:lnTo>
                  <a:lnTo>
                    <a:pt x="58" y="32"/>
                  </a:lnTo>
                  <a:lnTo>
                    <a:pt x="72" y="26"/>
                  </a:lnTo>
                  <a:lnTo>
                    <a:pt x="86" y="18"/>
                  </a:lnTo>
                  <a:lnTo>
                    <a:pt x="118" y="8"/>
                  </a:lnTo>
                  <a:lnTo>
                    <a:pt x="150" y="2"/>
                  </a:lnTo>
                  <a:lnTo>
                    <a:pt x="184" y="0"/>
                  </a:lnTo>
                  <a:lnTo>
                    <a:pt x="184" y="0"/>
                  </a:lnTo>
                  <a:close/>
                </a:path>
              </a:pathLst>
            </a:custGeom>
            <a:solidFill>
              <a:srgbClr val="3325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12" name="Freeform 78">
              <a:extLst>
                <a:ext uri="{FF2B5EF4-FFF2-40B4-BE49-F238E27FC236}">
                  <a16:creationId xmlns:a16="http://schemas.microsoft.com/office/drawing/2014/main" id="{218CA355-DD67-4B7B-8C53-611DDF94468A}"/>
                </a:ext>
              </a:extLst>
            </p:cNvPr>
            <p:cNvSpPr>
              <a:spLocks/>
            </p:cNvSpPr>
            <p:nvPr/>
          </p:nvSpPr>
          <p:spPr bwMode="auto">
            <a:xfrm>
              <a:off x="5270500" y="11043628"/>
              <a:ext cx="333375" cy="209550"/>
            </a:xfrm>
            <a:custGeom>
              <a:avLst/>
              <a:gdLst>
                <a:gd name="T0" fmla="*/ 90 w 210"/>
                <a:gd name="T1" fmla="*/ 0 h 132"/>
                <a:gd name="T2" fmla="*/ 90 w 210"/>
                <a:gd name="T3" fmla="*/ 0 h 132"/>
                <a:gd name="T4" fmla="*/ 70 w 210"/>
                <a:gd name="T5" fmla="*/ 2 h 132"/>
                <a:gd name="T6" fmla="*/ 52 w 210"/>
                <a:gd name="T7" fmla="*/ 8 h 132"/>
                <a:gd name="T8" fmla="*/ 44 w 210"/>
                <a:gd name="T9" fmla="*/ 12 h 132"/>
                <a:gd name="T10" fmla="*/ 36 w 210"/>
                <a:gd name="T11" fmla="*/ 18 h 132"/>
                <a:gd name="T12" fmla="*/ 24 w 210"/>
                <a:gd name="T13" fmla="*/ 32 h 132"/>
                <a:gd name="T14" fmla="*/ 14 w 210"/>
                <a:gd name="T15" fmla="*/ 50 h 132"/>
                <a:gd name="T16" fmla="*/ 6 w 210"/>
                <a:gd name="T17" fmla="*/ 72 h 132"/>
                <a:gd name="T18" fmla="*/ 2 w 210"/>
                <a:gd name="T19" fmla="*/ 100 h 132"/>
                <a:gd name="T20" fmla="*/ 0 w 210"/>
                <a:gd name="T21" fmla="*/ 132 h 132"/>
                <a:gd name="T22" fmla="*/ 210 w 210"/>
                <a:gd name="T23" fmla="*/ 132 h 132"/>
                <a:gd name="T24" fmla="*/ 210 w 210"/>
                <a:gd name="T25" fmla="*/ 132 h 132"/>
                <a:gd name="T26" fmla="*/ 208 w 210"/>
                <a:gd name="T27" fmla="*/ 114 h 132"/>
                <a:gd name="T28" fmla="*/ 206 w 210"/>
                <a:gd name="T29" fmla="*/ 100 h 132"/>
                <a:gd name="T30" fmla="*/ 204 w 210"/>
                <a:gd name="T31" fmla="*/ 86 h 132"/>
                <a:gd name="T32" fmla="*/ 198 w 210"/>
                <a:gd name="T33" fmla="*/ 72 h 132"/>
                <a:gd name="T34" fmla="*/ 194 w 210"/>
                <a:gd name="T35" fmla="*/ 60 h 132"/>
                <a:gd name="T36" fmla="*/ 186 w 210"/>
                <a:gd name="T37" fmla="*/ 50 h 132"/>
                <a:gd name="T38" fmla="*/ 180 w 210"/>
                <a:gd name="T39" fmla="*/ 40 h 132"/>
                <a:gd name="T40" fmla="*/ 172 w 210"/>
                <a:gd name="T41" fmla="*/ 32 h 132"/>
                <a:gd name="T42" fmla="*/ 162 w 210"/>
                <a:gd name="T43" fmla="*/ 24 h 132"/>
                <a:gd name="T44" fmla="*/ 154 w 210"/>
                <a:gd name="T45" fmla="*/ 18 h 132"/>
                <a:gd name="T46" fmla="*/ 134 w 210"/>
                <a:gd name="T47" fmla="*/ 8 h 132"/>
                <a:gd name="T48" fmla="*/ 112 w 210"/>
                <a:gd name="T49" fmla="*/ 2 h 132"/>
                <a:gd name="T50" fmla="*/ 90 w 210"/>
                <a:gd name="T51" fmla="*/ 0 h 132"/>
                <a:gd name="T52" fmla="*/ 90 w 210"/>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0" h="132">
                  <a:moveTo>
                    <a:pt x="90" y="0"/>
                  </a:moveTo>
                  <a:lnTo>
                    <a:pt x="90" y="0"/>
                  </a:lnTo>
                  <a:lnTo>
                    <a:pt x="70" y="2"/>
                  </a:lnTo>
                  <a:lnTo>
                    <a:pt x="52" y="8"/>
                  </a:lnTo>
                  <a:lnTo>
                    <a:pt x="44" y="12"/>
                  </a:lnTo>
                  <a:lnTo>
                    <a:pt x="36" y="18"/>
                  </a:lnTo>
                  <a:lnTo>
                    <a:pt x="24" y="32"/>
                  </a:lnTo>
                  <a:lnTo>
                    <a:pt x="14" y="50"/>
                  </a:lnTo>
                  <a:lnTo>
                    <a:pt x="6" y="72"/>
                  </a:lnTo>
                  <a:lnTo>
                    <a:pt x="2" y="100"/>
                  </a:lnTo>
                  <a:lnTo>
                    <a:pt x="0" y="132"/>
                  </a:lnTo>
                  <a:lnTo>
                    <a:pt x="210" y="132"/>
                  </a:lnTo>
                  <a:lnTo>
                    <a:pt x="210" y="132"/>
                  </a:lnTo>
                  <a:lnTo>
                    <a:pt x="208" y="114"/>
                  </a:lnTo>
                  <a:lnTo>
                    <a:pt x="206" y="100"/>
                  </a:lnTo>
                  <a:lnTo>
                    <a:pt x="204" y="86"/>
                  </a:lnTo>
                  <a:lnTo>
                    <a:pt x="198" y="72"/>
                  </a:lnTo>
                  <a:lnTo>
                    <a:pt x="194" y="60"/>
                  </a:lnTo>
                  <a:lnTo>
                    <a:pt x="186" y="50"/>
                  </a:lnTo>
                  <a:lnTo>
                    <a:pt x="180" y="40"/>
                  </a:lnTo>
                  <a:lnTo>
                    <a:pt x="172" y="32"/>
                  </a:lnTo>
                  <a:lnTo>
                    <a:pt x="162" y="24"/>
                  </a:lnTo>
                  <a:lnTo>
                    <a:pt x="154" y="18"/>
                  </a:lnTo>
                  <a:lnTo>
                    <a:pt x="134" y="8"/>
                  </a:lnTo>
                  <a:lnTo>
                    <a:pt x="112" y="2"/>
                  </a:lnTo>
                  <a:lnTo>
                    <a:pt x="90" y="0"/>
                  </a:lnTo>
                  <a:lnTo>
                    <a:pt x="90" y="0"/>
                  </a:lnTo>
                  <a:close/>
                </a:path>
              </a:pathLst>
            </a:custGeom>
            <a:solidFill>
              <a:srgbClr val="3325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13" name="Rectangle 79">
              <a:extLst>
                <a:ext uri="{FF2B5EF4-FFF2-40B4-BE49-F238E27FC236}">
                  <a16:creationId xmlns:a16="http://schemas.microsoft.com/office/drawing/2014/main" id="{4E08E77B-3FCD-47E6-B097-BFC12EF7C75D}"/>
                </a:ext>
              </a:extLst>
            </p:cNvPr>
            <p:cNvSpPr>
              <a:spLocks noChangeArrowheads="1"/>
            </p:cNvSpPr>
            <p:nvPr/>
          </p:nvSpPr>
          <p:spPr bwMode="auto">
            <a:xfrm>
              <a:off x="5822950" y="9560903"/>
              <a:ext cx="1358900" cy="25400"/>
            </a:xfrm>
            <a:prstGeom prst="rect">
              <a:avLst/>
            </a:prstGeom>
            <a:solidFill>
              <a:srgbClr val="5623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14" name="Freeform 80">
              <a:extLst>
                <a:ext uri="{FF2B5EF4-FFF2-40B4-BE49-F238E27FC236}">
                  <a16:creationId xmlns:a16="http://schemas.microsoft.com/office/drawing/2014/main" id="{35C93423-350D-4333-B1A3-EF65BC4C19E0}"/>
                </a:ext>
              </a:extLst>
            </p:cNvPr>
            <p:cNvSpPr>
              <a:spLocks/>
            </p:cNvSpPr>
            <p:nvPr/>
          </p:nvSpPr>
          <p:spPr bwMode="auto">
            <a:xfrm>
              <a:off x="5822950" y="7344753"/>
              <a:ext cx="215900" cy="911225"/>
            </a:xfrm>
            <a:custGeom>
              <a:avLst/>
              <a:gdLst>
                <a:gd name="T0" fmla="*/ 12 w 136"/>
                <a:gd name="T1" fmla="*/ 440 h 574"/>
                <a:gd name="T2" fmla="*/ 0 w 136"/>
                <a:gd name="T3" fmla="*/ 0 h 574"/>
                <a:gd name="T4" fmla="*/ 62 w 136"/>
                <a:gd name="T5" fmla="*/ 424 h 574"/>
                <a:gd name="T6" fmla="*/ 62 w 136"/>
                <a:gd name="T7" fmla="*/ 424 h 574"/>
                <a:gd name="T8" fmla="*/ 80 w 136"/>
                <a:gd name="T9" fmla="*/ 202 h 574"/>
                <a:gd name="T10" fmla="*/ 136 w 136"/>
                <a:gd name="T11" fmla="*/ 424 h 574"/>
                <a:gd name="T12" fmla="*/ 104 w 136"/>
                <a:gd name="T13" fmla="*/ 574 h 574"/>
                <a:gd name="T14" fmla="*/ 104 w 136"/>
                <a:gd name="T15" fmla="*/ 574 h 574"/>
                <a:gd name="T16" fmla="*/ 12 w 136"/>
                <a:gd name="T17" fmla="*/ 440 h 574"/>
                <a:gd name="T18" fmla="*/ 12 w 136"/>
                <a:gd name="T19" fmla="*/ 44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574">
                  <a:moveTo>
                    <a:pt x="12" y="440"/>
                  </a:moveTo>
                  <a:lnTo>
                    <a:pt x="0" y="0"/>
                  </a:lnTo>
                  <a:lnTo>
                    <a:pt x="62" y="424"/>
                  </a:lnTo>
                  <a:lnTo>
                    <a:pt x="62" y="424"/>
                  </a:lnTo>
                  <a:lnTo>
                    <a:pt x="80" y="202"/>
                  </a:lnTo>
                  <a:lnTo>
                    <a:pt x="136" y="424"/>
                  </a:lnTo>
                  <a:lnTo>
                    <a:pt x="104" y="574"/>
                  </a:lnTo>
                  <a:lnTo>
                    <a:pt x="104" y="574"/>
                  </a:lnTo>
                  <a:lnTo>
                    <a:pt x="12" y="440"/>
                  </a:lnTo>
                  <a:lnTo>
                    <a:pt x="12" y="440"/>
                  </a:lnTo>
                  <a:close/>
                </a:path>
              </a:pathLst>
            </a:custGeom>
            <a:solidFill>
              <a:srgbClr val="86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15" name="Freeform 81">
              <a:extLst>
                <a:ext uri="{FF2B5EF4-FFF2-40B4-BE49-F238E27FC236}">
                  <a16:creationId xmlns:a16="http://schemas.microsoft.com/office/drawing/2014/main" id="{711D4F48-979C-488D-B2A2-472338D6F237}"/>
                </a:ext>
              </a:extLst>
            </p:cNvPr>
            <p:cNvSpPr>
              <a:spLocks/>
            </p:cNvSpPr>
            <p:nvPr/>
          </p:nvSpPr>
          <p:spPr bwMode="auto">
            <a:xfrm>
              <a:off x="4797425" y="4900003"/>
              <a:ext cx="1831975" cy="1711325"/>
            </a:xfrm>
            <a:custGeom>
              <a:avLst/>
              <a:gdLst>
                <a:gd name="T0" fmla="*/ 1050 w 1154"/>
                <a:gd name="T1" fmla="*/ 272 h 1078"/>
                <a:gd name="T2" fmla="*/ 1046 w 1154"/>
                <a:gd name="T3" fmla="*/ 232 h 1078"/>
                <a:gd name="T4" fmla="*/ 1030 w 1154"/>
                <a:gd name="T5" fmla="*/ 190 h 1078"/>
                <a:gd name="T6" fmla="*/ 1004 w 1154"/>
                <a:gd name="T7" fmla="*/ 156 h 1078"/>
                <a:gd name="T8" fmla="*/ 970 w 1154"/>
                <a:gd name="T9" fmla="*/ 128 h 1078"/>
                <a:gd name="T10" fmla="*/ 930 w 1154"/>
                <a:gd name="T11" fmla="*/ 110 h 1078"/>
                <a:gd name="T12" fmla="*/ 888 w 1154"/>
                <a:gd name="T13" fmla="*/ 104 h 1078"/>
                <a:gd name="T14" fmla="*/ 858 w 1154"/>
                <a:gd name="T15" fmla="*/ 56 h 1078"/>
                <a:gd name="T16" fmla="*/ 790 w 1154"/>
                <a:gd name="T17" fmla="*/ 10 h 1078"/>
                <a:gd name="T18" fmla="*/ 736 w 1154"/>
                <a:gd name="T19" fmla="*/ 0 h 1078"/>
                <a:gd name="T20" fmla="*/ 706 w 1154"/>
                <a:gd name="T21" fmla="*/ 2 h 1078"/>
                <a:gd name="T22" fmla="*/ 638 w 1154"/>
                <a:gd name="T23" fmla="*/ 30 h 1078"/>
                <a:gd name="T24" fmla="*/ 596 w 1154"/>
                <a:gd name="T25" fmla="*/ 36 h 1078"/>
                <a:gd name="T26" fmla="*/ 522 w 1154"/>
                <a:gd name="T27" fmla="*/ 30 h 1078"/>
                <a:gd name="T28" fmla="*/ 472 w 1154"/>
                <a:gd name="T29" fmla="*/ 48 h 1078"/>
                <a:gd name="T30" fmla="*/ 430 w 1154"/>
                <a:gd name="T31" fmla="*/ 78 h 1078"/>
                <a:gd name="T32" fmla="*/ 352 w 1154"/>
                <a:gd name="T33" fmla="*/ 58 h 1078"/>
                <a:gd name="T34" fmla="*/ 302 w 1154"/>
                <a:gd name="T35" fmla="*/ 66 h 1078"/>
                <a:gd name="T36" fmla="*/ 242 w 1154"/>
                <a:gd name="T37" fmla="*/ 98 h 1078"/>
                <a:gd name="T38" fmla="*/ 200 w 1154"/>
                <a:gd name="T39" fmla="*/ 150 h 1078"/>
                <a:gd name="T40" fmla="*/ 174 w 1154"/>
                <a:gd name="T41" fmla="*/ 174 h 1078"/>
                <a:gd name="T42" fmla="*/ 130 w 1154"/>
                <a:gd name="T43" fmla="*/ 194 h 1078"/>
                <a:gd name="T44" fmla="*/ 94 w 1154"/>
                <a:gd name="T45" fmla="*/ 226 h 1078"/>
                <a:gd name="T46" fmla="*/ 66 w 1154"/>
                <a:gd name="T47" fmla="*/ 266 h 1078"/>
                <a:gd name="T48" fmla="*/ 52 w 1154"/>
                <a:gd name="T49" fmla="*/ 312 h 1078"/>
                <a:gd name="T50" fmla="*/ 54 w 1154"/>
                <a:gd name="T51" fmla="*/ 362 h 1078"/>
                <a:gd name="T52" fmla="*/ 58 w 1154"/>
                <a:gd name="T53" fmla="*/ 388 h 1078"/>
                <a:gd name="T54" fmla="*/ 20 w 1154"/>
                <a:gd name="T55" fmla="*/ 436 h 1078"/>
                <a:gd name="T56" fmla="*/ 2 w 1154"/>
                <a:gd name="T57" fmla="*/ 496 h 1078"/>
                <a:gd name="T58" fmla="*/ 2 w 1154"/>
                <a:gd name="T59" fmla="*/ 540 h 1078"/>
                <a:gd name="T60" fmla="*/ 26 w 1154"/>
                <a:gd name="T61" fmla="*/ 606 h 1078"/>
                <a:gd name="T62" fmla="*/ 72 w 1154"/>
                <a:gd name="T63" fmla="*/ 654 h 1078"/>
                <a:gd name="T64" fmla="*/ 112 w 1154"/>
                <a:gd name="T65" fmla="*/ 674 h 1078"/>
                <a:gd name="T66" fmla="*/ 106 w 1154"/>
                <a:gd name="T67" fmla="*/ 752 h 1078"/>
                <a:gd name="T68" fmla="*/ 122 w 1154"/>
                <a:gd name="T69" fmla="*/ 824 h 1078"/>
                <a:gd name="T70" fmla="*/ 182 w 1154"/>
                <a:gd name="T71" fmla="*/ 968 h 1078"/>
                <a:gd name="T72" fmla="*/ 204 w 1154"/>
                <a:gd name="T73" fmla="*/ 1008 h 1078"/>
                <a:gd name="T74" fmla="*/ 246 w 1154"/>
                <a:gd name="T75" fmla="*/ 1040 h 1078"/>
                <a:gd name="T76" fmla="*/ 308 w 1154"/>
                <a:gd name="T77" fmla="*/ 1062 h 1078"/>
                <a:gd name="T78" fmla="*/ 436 w 1154"/>
                <a:gd name="T79" fmla="*/ 1078 h 1078"/>
                <a:gd name="T80" fmla="*/ 616 w 1154"/>
                <a:gd name="T81" fmla="*/ 1072 h 1078"/>
                <a:gd name="T82" fmla="*/ 786 w 1154"/>
                <a:gd name="T83" fmla="*/ 1048 h 1078"/>
                <a:gd name="T84" fmla="*/ 914 w 1154"/>
                <a:gd name="T85" fmla="*/ 1016 h 1078"/>
                <a:gd name="T86" fmla="*/ 954 w 1154"/>
                <a:gd name="T87" fmla="*/ 996 h 1078"/>
                <a:gd name="T88" fmla="*/ 982 w 1154"/>
                <a:gd name="T89" fmla="*/ 970 h 1078"/>
                <a:gd name="T90" fmla="*/ 1022 w 1154"/>
                <a:gd name="T91" fmla="*/ 888 h 1078"/>
                <a:gd name="T92" fmla="*/ 1044 w 1154"/>
                <a:gd name="T93" fmla="*/ 794 h 1078"/>
                <a:gd name="T94" fmla="*/ 1056 w 1154"/>
                <a:gd name="T95" fmla="*/ 630 h 1078"/>
                <a:gd name="T96" fmla="*/ 1074 w 1154"/>
                <a:gd name="T97" fmla="*/ 616 h 1078"/>
                <a:gd name="T98" fmla="*/ 1112 w 1154"/>
                <a:gd name="T99" fmla="*/ 574 h 1078"/>
                <a:gd name="T100" fmla="*/ 1140 w 1154"/>
                <a:gd name="T101" fmla="*/ 524 h 1078"/>
                <a:gd name="T102" fmla="*/ 1154 w 1154"/>
                <a:gd name="T103" fmla="*/ 454 h 1078"/>
                <a:gd name="T104" fmla="*/ 1150 w 1154"/>
                <a:gd name="T105" fmla="*/ 398 h 1078"/>
                <a:gd name="T106" fmla="*/ 1122 w 1154"/>
                <a:gd name="T107" fmla="*/ 328 h 1078"/>
                <a:gd name="T108" fmla="*/ 1080 w 1154"/>
                <a:gd name="T109" fmla="*/ 300 h 1078"/>
                <a:gd name="T110" fmla="*/ 1048 w 1154"/>
                <a:gd name="T111" fmla="*/ 296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4" h="1078">
                  <a:moveTo>
                    <a:pt x="1048" y="296"/>
                  </a:moveTo>
                  <a:lnTo>
                    <a:pt x="1048" y="296"/>
                  </a:lnTo>
                  <a:lnTo>
                    <a:pt x="1050" y="272"/>
                  </a:lnTo>
                  <a:lnTo>
                    <a:pt x="1048" y="246"/>
                  </a:lnTo>
                  <a:lnTo>
                    <a:pt x="1048" y="246"/>
                  </a:lnTo>
                  <a:lnTo>
                    <a:pt x="1046" y="232"/>
                  </a:lnTo>
                  <a:lnTo>
                    <a:pt x="1042" y="216"/>
                  </a:lnTo>
                  <a:lnTo>
                    <a:pt x="1036" y="204"/>
                  </a:lnTo>
                  <a:lnTo>
                    <a:pt x="1030" y="190"/>
                  </a:lnTo>
                  <a:lnTo>
                    <a:pt x="1022" y="178"/>
                  </a:lnTo>
                  <a:lnTo>
                    <a:pt x="1012" y="166"/>
                  </a:lnTo>
                  <a:lnTo>
                    <a:pt x="1004" y="156"/>
                  </a:lnTo>
                  <a:lnTo>
                    <a:pt x="992" y="146"/>
                  </a:lnTo>
                  <a:lnTo>
                    <a:pt x="982" y="136"/>
                  </a:lnTo>
                  <a:lnTo>
                    <a:pt x="970" y="128"/>
                  </a:lnTo>
                  <a:lnTo>
                    <a:pt x="958" y="122"/>
                  </a:lnTo>
                  <a:lnTo>
                    <a:pt x="944" y="116"/>
                  </a:lnTo>
                  <a:lnTo>
                    <a:pt x="930" y="110"/>
                  </a:lnTo>
                  <a:lnTo>
                    <a:pt x="916" y="108"/>
                  </a:lnTo>
                  <a:lnTo>
                    <a:pt x="902" y="104"/>
                  </a:lnTo>
                  <a:lnTo>
                    <a:pt x="888" y="104"/>
                  </a:lnTo>
                  <a:lnTo>
                    <a:pt x="888" y="104"/>
                  </a:lnTo>
                  <a:lnTo>
                    <a:pt x="874" y="78"/>
                  </a:lnTo>
                  <a:lnTo>
                    <a:pt x="858" y="56"/>
                  </a:lnTo>
                  <a:lnTo>
                    <a:pt x="838" y="38"/>
                  </a:lnTo>
                  <a:lnTo>
                    <a:pt x="816" y="22"/>
                  </a:lnTo>
                  <a:lnTo>
                    <a:pt x="790" y="10"/>
                  </a:lnTo>
                  <a:lnTo>
                    <a:pt x="764" y="4"/>
                  </a:lnTo>
                  <a:lnTo>
                    <a:pt x="750" y="2"/>
                  </a:lnTo>
                  <a:lnTo>
                    <a:pt x="736" y="0"/>
                  </a:lnTo>
                  <a:lnTo>
                    <a:pt x="720" y="0"/>
                  </a:lnTo>
                  <a:lnTo>
                    <a:pt x="706" y="2"/>
                  </a:lnTo>
                  <a:lnTo>
                    <a:pt x="706" y="2"/>
                  </a:lnTo>
                  <a:lnTo>
                    <a:pt x="682" y="8"/>
                  </a:lnTo>
                  <a:lnTo>
                    <a:pt x="658" y="18"/>
                  </a:lnTo>
                  <a:lnTo>
                    <a:pt x="638" y="30"/>
                  </a:lnTo>
                  <a:lnTo>
                    <a:pt x="618" y="44"/>
                  </a:lnTo>
                  <a:lnTo>
                    <a:pt x="618" y="44"/>
                  </a:lnTo>
                  <a:lnTo>
                    <a:pt x="596" y="36"/>
                  </a:lnTo>
                  <a:lnTo>
                    <a:pt x="572" y="30"/>
                  </a:lnTo>
                  <a:lnTo>
                    <a:pt x="548" y="28"/>
                  </a:lnTo>
                  <a:lnTo>
                    <a:pt x="522" y="30"/>
                  </a:lnTo>
                  <a:lnTo>
                    <a:pt x="522" y="30"/>
                  </a:lnTo>
                  <a:lnTo>
                    <a:pt x="496" y="36"/>
                  </a:lnTo>
                  <a:lnTo>
                    <a:pt x="472" y="48"/>
                  </a:lnTo>
                  <a:lnTo>
                    <a:pt x="450" y="60"/>
                  </a:lnTo>
                  <a:lnTo>
                    <a:pt x="430" y="78"/>
                  </a:lnTo>
                  <a:lnTo>
                    <a:pt x="430" y="78"/>
                  </a:lnTo>
                  <a:lnTo>
                    <a:pt x="406" y="68"/>
                  </a:lnTo>
                  <a:lnTo>
                    <a:pt x="380" y="60"/>
                  </a:lnTo>
                  <a:lnTo>
                    <a:pt x="352" y="58"/>
                  </a:lnTo>
                  <a:lnTo>
                    <a:pt x="324" y="60"/>
                  </a:lnTo>
                  <a:lnTo>
                    <a:pt x="324" y="60"/>
                  </a:lnTo>
                  <a:lnTo>
                    <a:pt x="302" y="66"/>
                  </a:lnTo>
                  <a:lnTo>
                    <a:pt x="280" y="74"/>
                  </a:lnTo>
                  <a:lnTo>
                    <a:pt x="260" y="84"/>
                  </a:lnTo>
                  <a:lnTo>
                    <a:pt x="242" y="98"/>
                  </a:lnTo>
                  <a:lnTo>
                    <a:pt x="226" y="114"/>
                  </a:lnTo>
                  <a:lnTo>
                    <a:pt x="212" y="132"/>
                  </a:lnTo>
                  <a:lnTo>
                    <a:pt x="200" y="150"/>
                  </a:lnTo>
                  <a:lnTo>
                    <a:pt x="192" y="170"/>
                  </a:lnTo>
                  <a:lnTo>
                    <a:pt x="192" y="170"/>
                  </a:lnTo>
                  <a:lnTo>
                    <a:pt x="174" y="174"/>
                  </a:lnTo>
                  <a:lnTo>
                    <a:pt x="160" y="180"/>
                  </a:lnTo>
                  <a:lnTo>
                    <a:pt x="144" y="186"/>
                  </a:lnTo>
                  <a:lnTo>
                    <a:pt x="130" y="194"/>
                  </a:lnTo>
                  <a:lnTo>
                    <a:pt x="116" y="204"/>
                  </a:lnTo>
                  <a:lnTo>
                    <a:pt x="104" y="214"/>
                  </a:lnTo>
                  <a:lnTo>
                    <a:pt x="94" y="226"/>
                  </a:lnTo>
                  <a:lnTo>
                    <a:pt x="84" y="238"/>
                  </a:lnTo>
                  <a:lnTo>
                    <a:pt x="74" y="252"/>
                  </a:lnTo>
                  <a:lnTo>
                    <a:pt x="66" y="266"/>
                  </a:lnTo>
                  <a:lnTo>
                    <a:pt x="60" y="280"/>
                  </a:lnTo>
                  <a:lnTo>
                    <a:pt x="56" y="296"/>
                  </a:lnTo>
                  <a:lnTo>
                    <a:pt x="52" y="312"/>
                  </a:lnTo>
                  <a:lnTo>
                    <a:pt x="52" y="328"/>
                  </a:lnTo>
                  <a:lnTo>
                    <a:pt x="52" y="346"/>
                  </a:lnTo>
                  <a:lnTo>
                    <a:pt x="54" y="362"/>
                  </a:lnTo>
                  <a:lnTo>
                    <a:pt x="54" y="362"/>
                  </a:lnTo>
                  <a:lnTo>
                    <a:pt x="58" y="388"/>
                  </a:lnTo>
                  <a:lnTo>
                    <a:pt x="58" y="388"/>
                  </a:lnTo>
                  <a:lnTo>
                    <a:pt x="44" y="402"/>
                  </a:lnTo>
                  <a:lnTo>
                    <a:pt x="30" y="418"/>
                  </a:lnTo>
                  <a:lnTo>
                    <a:pt x="20" y="436"/>
                  </a:lnTo>
                  <a:lnTo>
                    <a:pt x="12" y="456"/>
                  </a:lnTo>
                  <a:lnTo>
                    <a:pt x="4" y="476"/>
                  </a:lnTo>
                  <a:lnTo>
                    <a:pt x="2" y="496"/>
                  </a:lnTo>
                  <a:lnTo>
                    <a:pt x="0" y="518"/>
                  </a:lnTo>
                  <a:lnTo>
                    <a:pt x="2" y="540"/>
                  </a:lnTo>
                  <a:lnTo>
                    <a:pt x="2" y="540"/>
                  </a:lnTo>
                  <a:lnTo>
                    <a:pt x="8" y="564"/>
                  </a:lnTo>
                  <a:lnTo>
                    <a:pt x="16" y="586"/>
                  </a:lnTo>
                  <a:lnTo>
                    <a:pt x="26" y="606"/>
                  </a:lnTo>
                  <a:lnTo>
                    <a:pt x="40" y="624"/>
                  </a:lnTo>
                  <a:lnTo>
                    <a:pt x="56" y="640"/>
                  </a:lnTo>
                  <a:lnTo>
                    <a:pt x="72" y="654"/>
                  </a:lnTo>
                  <a:lnTo>
                    <a:pt x="92" y="664"/>
                  </a:lnTo>
                  <a:lnTo>
                    <a:pt x="112" y="674"/>
                  </a:lnTo>
                  <a:lnTo>
                    <a:pt x="112" y="674"/>
                  </a:lnTo>
                  <a:lnTo>
                    <a:pt x="108" y="718"/>
                  </a:lnTo>
                  <a:lnTo>
                    <a:pt x="106" y="752"/>
                  </a:lnTo>
                  <a:lnTo>
                    <a:pt x="106" y="752"/>
                  </a:lnTo>
                  <a:lnTo>
                    <a:pt x="108" y="768"/>
                  </a:lnTo>
                  <a:lnTo>
                    <a:pt x="110" y="786"/>
                  </a:lnTo>
                  <a:lnTo>
                    <a:pt x="122" y="824"/>
                  </a:lnTo>
                  <a:lnTo>
                    <a:pt x="136" y="864"/>
                  </a:lnTo>
                  <a:lnTo>
                    <a:pt x="152" y="904"/>
                  </a:lnTo>
                  <a:lnTo>
                    <a:pt x="182" y="968"/>
                  </a:lnTo>
                  <a:lnTo>
                    <a:pt x="194" y="996"/>
                  </a:lnTo>
                  <a:lnTo>
                    <a:pt x="194" y="996"/>
                  </a:lnTo>
                  <a:lnTo>
                    <a:pt x="204" y="1008"/>
                  </a:lnTo>
                  <a:lnTo>
                    <a:pt x="216" y="1020"/>
                  </a:lnTo>
                  <a:lnTo>
                    <a:pt x="230" y="1030"/>
                  </a:lnTo>
                  <a:lnTo>
                    <a:pt x="246" y="1040"/>
                  </a:lnTo>
                  <a:lnTo>
                    <a:pt x="264" y="1048"/>
                  </a:lnTo>
                  <a:lnTo>
                    <a:pt x="286" y="1056"/>
                  </a:lnTo>
                  <a:lnTo>
                    <a:pt x="308" y="1062"/>
                  </a:lnTo>
                  <a:lnTo>
                    <a:pt x="330" y="1066"/>
                  </a:lnTo>
                  <a:lnTo>
                    <a:pt x="382" y="1074"/>
                  </a:lnTo>
                  <a:lnTo>
                    <a:pt x="436" y="1078"/>
                  </a:lnTo>
                  <a:lnTo>
                    <a:pt x="496" y="1078"/>
                  </a:lnTo>
                  <a:lnTo>
                    <a:pt x="556" y="1076"/>
                  </a:lnTo>
                  <a:lnTo>
                    <a:pt x="616" y="1072"/>
                  </a:lnTo>
                  <a:lnTo>
                    <a:pt x="674" y="1066"/>
                  </a:lnTo>
                  <a:lnTo>
                    <a:pt x="732" y="1058"/>
                  </a:lnTo>
                  <a:lnTo>
                    <a:pt x="786" y="1048"/>
                  </a:lnTo>
                  <a:lnTo>
                    <a:pt x="836" y="1038"/>
                  </a:lnTo>
                  <a:lnTo>
                    <a:pt x="878" y="1026"/>
                  </a:lnTo>
                  <a:lnTo>
                    <a:pt x="914" y="1016"/>
                  </a:lnTo>
                  <a:lnTo>
                    <a:pt x="942" y="1004"/>
                  </a:lnTo>
                  <a:lnTo>
                    <a:pt x="942" y="1004"/>
                  </a:lnTo>
                  <a:lnTo>
                    <a:pt x="954" y="996"/>
                  </a:lnTo>
                  <a:lnTo>
                    <a:pt x="964" y="988"/>
                  </a:lnTo>
                  <a:lnTo>
                    <a:pt x="972" y="980"/>
                  </a:lnTo>
                  <a:lnTo>
                    <a:pt x="982" y="970"/>
                  </a:lnTo>
                  <a:lnTo>
                    <a:pt x="998" y="946"/>
                  </a:lnTo>
                  <a:lnTo>
                    <a:pt x="1012" y="918"/>
                  </a:lnTo>
                  <a:lnTo>
                    <a:pt x="1022" y="888"/>
                  </a:lnTo>
                  <a:lnTo>
                    <a:pt x="1032" y="858"/>
                  </a:lnTo>
                  <a:lnTo>
                    <a:pt x="1038" y="826"/>
                  </a:lnTo>
                  <a:lnTo>
                    <a:pt x="1044" y="794"/>
                  </a:lnTo>
                  <a:lnTo>
                    <a:pt x="1052" y="732"/>
                  </a:lnTo>
                  <a:lnTo>
                    <a:pt x="1056" y="680"/>
                  </a:lnTo>
                  <a:lnTo>
                    <a:pt x="1056" y="630"/>
                  </a:lnTo>
                  <a:lnTo>
                    <a:pt x="1056" y="630"/>
                  </a:lnTo>
                  <a:lnTo>
                    <a:pt x="1060" y="626"/>
                  </a:lnTo>
                  <a:lnTo>
                    <a:pt x="1074" y="616"/>
                  </a:lnTo>
                  <a:lnTo>
                    <a:pt x="1092" y="598"/>
                  </a:lnTo>
                  <a:lnTo>
                    <a:pt x="1102" y="588"/>
                  </a:lnTo>
                  <a:lnTo>
                    <a:pt x="1112" y="574"/>
                  </a:lnTo>
                  <a:lnTo>
                    <a:pt x="1122" y="560"/>
                  </a:lnTo>
                  <a:lnTo>
                    <a:pt x="1132" y="542"/>
                  </a:lnTo>
                  <a:lnTo>
                    <a:pt x="1140" y="524"/>
                  </a:lnTo>
                  <a:lnTo>
                    <a:pt x="1146" y="502"/>
                  </a:lnTo>
                  <a:lnTo>
                    <a:pt x="1150" y="480"/>
                  </a:lnTo>
                  <a:lnTo>
                    <a:pt x="1154" y="454"/>
                  </a:lnTo>
                  <a:lnTo>
                    <a:pt x="1152" y="426"/>
                  </a:lnTo>
                  <a:lnTo>
                    <a:pt x="1150" y="398"/>
                  </a:lnTo>
                  <a:lnTo>
                    <a:pt x="1150" y="398"/>
                  </a:lnTo>
                  <a:lnTo>
                    <a:pt x="1142" y="370"/>
                  </a:lnTo>
                  <a:lnTo>
                    <a:pt x="1134" y="346"/>
                  </a:lnTo>
                  <a:lnTo>
                    <a:pt x="1122" y="328"/>
                  </a:lnTo>
                  <a:lnTo>
                    <a:pt x="1110" y="316"/>
                  </a:lnTo>
                  <a:lnTo>
                    <a:pt x="1096" y="306"/>
                  </a:lnTo>
                  <a:lnTo>
                    <a:pt x="1080" y="300"/>
                  </a:lnTo>
                  <a:lnTo>
                    <a:pt x="1064" y="296"/>
                  </a:lnTo>
                  <a:lnTo>
                    <a:pt x="1048" y="296"/>
                  </a:lnTo>
                  <a:lnTo>
                    <a:pt x="1048" y="296"/>
                  </a:lnTo>
                  <a:close/>
                </a:path>
              </a:pathLst>
            </a:custGeom>
            <a:solidFill>
              <a:srgbClr val="6B39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16" name="Freeform 82">
              <a:extLst>
                <a:ext uri="{FF2B5EF4-FFF2-40B4-BE49-F238E27FC236}">
                  <a16:creationId xmlns:a16="http://schemas.microsoft.com/office/drawing/2014/main" id="{1F12B8B8-C578-4AE2-A387-271841767AF8}"/>
                </a:ext>
              </a:extLst>
            </p:cNvPr>
            <p:cNvSpPr>
              <a:spLocks/>
            </p:cNvSpPr>
            <p:nvPr/>
          </p:nvSpPr>
          <p:spPr bwMode="auto">
            <a:xfrm>
              <a:off x="5299075" y="5608028"/>
              <a:ext cx="1054100" cy="1520825"/>
            </a:xfrm>
            <a:custGeom>
              <a:avLst/>
              <a:gdLst>
                <a:gd name="T0" fmla="*/ 46 w 664"/>
                <a:gd name="T1" fmla="*/ 120 h 958"/>
                <a:gd name="T2" fmla="*/ 60 w 664"/>
                <a:gd name="T3" fmla="*/ 162 h 958"/>
                <a:gd name="T4" fmla="*/ 68 w 664"/>
                <a:gd name="T5" fmla="*/ 204 h 958"/>
                <a:gd name="T6" fmla="*/ 70 w 664"/>
                <a:gd name="T7" fmla="*/ 246 h 958"/>
                <a:gd name="T8" fmla="*/ 64 w 664"/>
                <a:gd name="T9" fmla="*/ 330 h 958"/>
                <a:gd name="T10" fmla="*/ 46 w 664"/>
                <a:gd name="T11" fmla="*/ 414 h 958"/>
                <a:gd name="T12" fmla="*/ 16 w 664"/>
                <a:gd name="T13" fmla="*/ 536 h 958"/>
                <a:gd name="T14" fmla="*/ 2 w 664"/>
                <a:gd name="T15" fmla="*/ 616 h 958"/>
                <a:gd name="T16" fmla="*/ 0 w 664"/>
                <a:gd name="T17" fmla="*/ 672 h 958"/>
                <a:gd name="T18" fmla="*/ 6 w 664"/>
                <a:gd name="T19" fmla="*/ 708 h 958"/>
                <a:gd name="T20" fmla="*/ 16 w 664"/>
                <a:gd name="T21" fmla="*/ 744 h 958"/>
                <a:gd name="T22" fmla="*/ 24 w 664"/>
                <a:gd name="T23" fmla="*/ 760 h 958"/>
                <a:gd name="T24" fmla="*/ 60 w 664"/>
                <a:gd name="T25" fmla="*/ 806 h 958"/>
                <a:gd name="T26" fmla="*/ 114 w 664"/>
                <a:gd name="T27" fmla="*/ 860 h 958"/>
                <a:gd name="T28" fmla="*/ 158 w 664"/>
                <a:gd name="T29" fmla="*/ 896 h 958"/>
                <a:gd name="T30" fmla="*/ 210 w 664"/>
                <a:gd name="T31" fmla="*/ 928 h 958"/>
                <a:gd name="T32" fmla="*/ 264 w 664"/>
                <a:gd name="T33" fmla="*/ 950 h 958"/>
                <a:gd name="T34" fmla="*/ 322 w 664"/>
                <a:gd name="T35" fmla="*/ 958 h 958"/>
                <a:gd name="T36" fmla="*/ 350 w 664"/>
                <a:gd name="T37" fmla="*/ 956 h 958"/>
                <a:gd name="T38" fmla="*/ 378 w 664"/>
                <a:gd name="T39" fmla="*/ 954 h 958"/>
                <a:gd name="T40" fmla="*/ 456 w 664"/>
                <a:gd name="T41" fmla="*/ 936 h 958"/>
                <a:gd name="T42" fmla="*/ 502 w 664"/>
                <a:gd name="T43" fmla="*/ 920 h 958"/>
                <a:gd name="T44" fmla="*/ 546 w 664"/>
                <a:gd name="T45" fmla="*/ 896 h 958"/>
                <a:gd name="T46" fmla="*/ 586 w 664"/>
                <a:gd name="T47" fmla="*/ 862 h 958"/>
                <a:gd name="T48" fmla="*/ 618 w 664"/>
                <a:gd name="T49" fmla="*/ 816 h 958"/>
                <a:gd name="T50" fmla="*/ 636 w 664"/>
                <a:gd name="T51" fmla="*/ 756 h 958"/>
                <a:gd name="T52" fmla="*/ 638 w 664"/>
                <a:gd name="T53" fmla="*/ 744 h 958"/>
                <a:gd name="T54" fmla="*/ 634 w 664"/>
                <a:gd name="T55" fmla="*/ 716 h 958"/>
                <a:gd name="T56" fmla="*/ 618 w 664"/>
                <a:gd name="T57" fmla="*/ 674 h 958"/>
                <a:gd name="T58" fmla="*/ 590 w 664"/>
                <a:gd name="T59" fmla="*/ 608 h 958"/>
                <a:gd name="T60" fmla="*/ 576 w 664"/>
                <a:gd name="T61" fmla="*/ 554 h 958"/>
                <a:gd name="T62" fmla="*/ 574 w 664"/>
                <a:gd name="T63" fmla="*/ 514 h 958"/>
                <a:gd name="T64" fmla="*/ 574 w 664"/>
                <a:gd name="T65" fmla="*/ 494 h 958"/>
                <a:gd name="T66" fmla="*/ 600 w 664"/>
                <a:gd name="T67" fmla="*/ 344 h 958"/>
                <a:gd name="T68" fmla="*/ 654 w 664"/>
                <a:gd name="T69" fmla="*/ 94 h 958"/>
                <a:gd name="T70" fmla="*/ 664 w 664"/>
                <a:gd name="T71" fmla="*/ 44 h 958"/>
                <a:gd name="T72" fmla="*/ 622 w 664"/>
                <a:gd name="T73" fmla="*/ 50 h 958"/>
                <a:gd name="T74" fmla="*/ 572 w 664"/>
                <a:gd name="T75" fmla="*/ 56 h 958"/>
                <a:gd name="T76" fmla="*/ 560 w 664"/>
                <a:gd name="T77" fmla="*/ 56 h 958"/>
                <a:gd name="T78" fmla="*/ 422 w 664"/>
                <a:gd name="T79" fmla="*/ 30 h 958"/>
                <a:gd name="T80" fmla="*/ 276 w 664"/>
                <a:gd name="T81" fmla="*/ 6 h 958"/>
                <a:gd name="T82" fmla="*/ 182 w 664"/>
                <a:gd name="T83" fmla="*/ 0 h 958"/>
                <a:gd name="T84" fmla="*/ 120 w 664"/>
                <a:gd name="T85" fmla="*/ 2 h 958"/>
                <a:gd name="T86" fmla="*/ 88 w 664"/>
                <a:gd name="T87" fmla="*/ 10 h 958"/>
                <a:gd name="T88" fmla="*/ 60 w 664"/>
                <a:gd name="T89" fmla="*/ 24 h 958"/>
                <a:gd name="T90" fmla="*/ 42 w 664"/>
                <a:gd name="T91" fmla="*/ 42 h 958"/>
                <a:gd name="T92" fmla="*/ 36 w 664"/>
                <a:gd name="T93" fmla="*/ 68 h 958"/>
                <a:gd name="T94" fmla="*/ 40 w 664"/>
                <a:gd name="T95" fmla="*/ 100 h 958"/>
                <a:gd name="T96" fmla="*/ 46 w 664"/>
                <a:gd name="T97" fmla="*/ 120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4" h="958">
                  <a:moveTo>
                    <a:pt x="46" y="120"/>
                  </a:moveTo>
                  <a:lnTo>
                    <a:pt x="46" y="120"/>
                  </a:lnTo>
                  <a:lnTo>
                    <a:pt x="54" y="140"/>
                  </a:lnTo>
                  <a:lnTo>
                    <a:pt x="60" y="162"/>
                  </a:lnTo>
                  <a:lnTo>
                    <a:pt x="64" y="182"/>
                  </a:lnTo>
                  <a:lnTo>
                    <a:pt x="68" y="204"/>
                  </a:lnTo>
                  <a:lnTo>
                    <a:pt x="70" y="224"/>
                  </a:lnTo>
                  <a:lnTo>
                    <a:pt x="70" y="246"/>
                  </a:lnTo>
                  <a:lnTo>
                    <a:pt x="68" y="288"/>
                  </a:lnTo>
                  <a:lnTo>
                    <a:pt x="64" y="330"/>
                  </a:lnTo>
                  <a:lnTo>
                    <a:pt x="56" y="372"/>
                  </a:lnTo>
                  <a:lnTo>
                    <a:pt x="46" y="414"/>
                  </a:lnTo>
                  <a:lnTo>
                    <a:pt x="36" y="456"/>
                  </a:lnTo>
                  <a:lnTo>
                    <a:pt x="16" y="536"/>
                  </a:lnTo>
                  <a:lnTo>
                    <a:pt x="8" y="576"/>
                  </a:lnTo>
                  <a:lnTo>
                    <a:pt x="2" y="616"/>
                  </a:lnTo>
                  <a:lnTo>
                    <a:pt x="0" y="654"/>
                  </a:lnTo>
                  <a:lnTo>
                    <a:pt x="0" y="672"/>
                  </a:lnTo>
                  <a:lnTo>
                    <a:pt x="2" y="690"/>
                  </a:lnTo>
                  <a:lnTo>
                    <a:pt x="6" y="708"/>
                  </a:lnTo>
                  <a:lnTo>
                    <a:pt x="10" y="726"/>
                  </a:lnTo>
                  <a:lnTo>
                    <a:pt x="16" y="744"/>
                  </a:lnTo>
                  <a:lnTo>
                    <a:pt x="24" y="760"/>
                  </a:lnTo>
                  <a:lnTo>
                    <a:pt x="24" y="760"/>
                  </a:lnTo>
                  <a:lnTo>
                    <a:pt x="36" y="778"/>
                  </a:lnTo>
                  <a:lnTo>
                    <a:pt x="60" y="806"/>
                  </a:lnTo>
                  <a:lnTo>
                    <a:pt x="94" y="842"/>
                  </a:lnTo>
                  <a:lnTo>
                    <a:pt x="114" y="860"/>
                  </a:lnTo>
                  <a:lnTo>
                    <a:pt x="136" y="878"/>
                  </a:lnTo>
                  <a:lnTo>
                    <a:pt x="158" y="896"/>
                  </a:lnTo>
                  <a:lnTo>
                    <a:pt x="184" y="912"/>
                  </a:lnTo>
                  <a:lnTo>
                    <a:pt x="210" y="928"/>
                  </a:lnTo>
                  <a:lnTo>
                    <a:pt x="238" y="940"/>
                  </a:lnTo>
                  <a:lnTo>
                    <a:pt x="264" y="950"/>
                  </a:lnTo>
                  <a:lnTo>
                    <a:pt x="294" y="956"/>
                  </a:lnTo>
                  <a:lnTo>
                    <a:pt x="322" y="958"/>
                  </a:lnTo>
                  <a:lnTo>
                    <a:pt x="336" y="958"/>
                  </a:lnTo>
                  <a:lnTo>
                    <a:pt x="350" y="956"/>
                  </a:lnTo>
                  <a:lnTo>
                    <a:pt x="350" y="956"/>
                  </a:lnTo>
                  <a:lnTo>
                    <a:pt x="378" y="954"/>
                  </a:lnTo>
                  <a:lnTo>
                    <a:pt x="414" y="948"/>
                  </a:lnTo>
                  <a:lnTo>
                    <a:pt x="456" y="936"/>
                  </a:lnTo>
                  <a:lnTo>
                    <a:pt x="480" y="930"/>
                  </a:lnTo>
                  <a:lnTo>
                    <a:pt x="502" y="920"/>
                  </a:lnTo>
                  <a:lnTo>
                    <a:pt x="524" y="910"/>
                  </a:lnTo>
                  <a:lnTo>
                    <a:pt x="546" y="896"/>
                  </a:lnTo>
                  <a:lnTo>
                    <a:pt x="566" y="880"/>
                  </a:lnTo>
                  <a:lnTo>
                    <a:pt x="586" y="862"/>
                  </a:lnTo>
                  <a:lnTo>
                    <a:pt x="602" y="840"/>
                  </a:lnTo>
                  <a:lnTo>
                    <a:pt x="618" y="816"/>
                  </a:lnTo>
                  <a:lnTo>
                    <a:pt x="628" y="788"/>
                  </a:lnTo>
                  <a:lnTo>
                    <a:pt x="636" y="756"/>
                  </a:lnTo>
                  <a:lnTo>
                    <a:pt x="636" y="756"/>
                  </a:lnTo>
                  <a:lnTo>
                    <a:pt x="638" y="744"/>
                  </a:lnTo>
                  <a:lnTo>
                    <a:pt x="636" y="730"/>
                  </a:lnTo>
                  <a:lnTo>
                    <a:pt x="634" y="716"/>
                  </a:lnTo>
                  <a:lnTo>
                    <a:pt x="630" y="702"/>
                  </a:lnTo>
                  <a:lnTo>
                    <a:pt x="618" y="674"/>
                  </a:lnTo>
                  <a:lnTo>
                    <a:pt x="604" y="642"/>
                  </a:lnTo>
                  <a:lnTo>
                    <a:pt x="590" y="608"/>
                  </a:lnTo>
                  <a:lnTo>
                    <a:pt x="580" y="572"/>
                  </a:lnTo>
                  <a:lnTo>
                    <a:pt x="576" y="554"/>
                  </a:lnTo>
                  <a:lnTo>
                    <a:pt x="574" y="534"/>
                  </a:lnTo>
                  <a:lnTo>
                    <a:pt x="574" y="514"/>
                  </a:lnTo>
                  <a:lnTo>
                    <a:pt x="574" y="494"/>
                  </a:lnTo>
                  <a:lnTo>
                    <a:pt x="574" y="494"/>
                  </a:lnTo>
                  <a:lnTo>
                    <a:pt x="586" y="420"/>
                  </a:lnTo>
                  <a:lnTo>
                    <a:pt x="600" y="344"/>
                  </a:lnTo>
                  <a:lnTo>
                    <a:pt x="630" y="202"/>
                  </a:lnTo>
                  <a:lnTo>
                    <a:pt x="654" y="94"/>
                  </a:lnTo>
                  <a:lnTo>
                    <a:pt x="662" y="60"/>
                  </a:lnTo>
                  <a:lnTo>
                    <a:pt x="664" y="44"/>
                  </a:lnTo>
                  <a:lnTo>
                    <a:pt x="664" y="44"/>
                  </a:lnTo>
                  <a:lnTo>
                    <a:pt x="622" y="50"/>
                  </a:lnTo>
                  <a:lnTo>
                    <a:pt x="588" y="56"/>
                  </a:lnTo>
                  <a:lnTo>
                    <a:pt x="572" y="56"/>
                  </a:lnTo>
                  <a:lnTo>
                    <a:pt x="560" y="56"/>
                  </a:lnTo>
                  <a:lnTo>
                    <a:pt x="560" y="56"/>
                  </a:lnTo>
                  <a:lnTo>
                    <a:pt x="502" y="46"/>
                  </a:lnTo>
                  <a:lnTo>
                    <a:pt x="422" y="30"/>
                  </a:lnTo>
                  <a:lnTo>
                    <a:pt x="326" y="12"/>
                  </a:lnTo>
                  <a:lnTo>
                    <a:pt x="276" y="6"/>
                  </a:lnTo>
                  <a:lnTo>
                    <a:pt x="228" y="2"/>
                  </a:lnTo>
                  <a:lnTo>
                    <a:pt x="182" y="0"/>
                  </a:lnTo>
                  <a:lnTo>
                    <a:pt x="140" y="0"/>
                  </a:lnTo>
                  <a:lnTo>
                    <a:pt x="120" y="2"/>
                  </a:lnTo>
                  <a:lnTo>
                    <a:pt x="104" y="6"/>
                  </a:lnTo>
                  <a:lnTo>
                    <a:pt x="88" y="10"/>
                  </a:lnTo>
                  <a:lnTo>
                    <a:pt x="72" y="16"/>
                  </a:lnTo>
                  <a:lnTo>
                    <a:pt x="60" y="24"/>
                  </a:lnTo>
                  <a:lnTo>
                    <a:pt x="50" y="32"/>
                  </a:lnTo>
                  <a:lnTo>
                    <a:pt x="42" y="42"/>
                  </a:lnTo>
                  <a:lnTo>
                    <a:pt x="38" y="54"/>
                  </a:lnTo>
                  <a:lnTo>
                    <a:pt x="36" y="68"/>
                  </a:lnTo>
                  <a:lnTo>
                    <a:pt x="36" y="84"/>
                  </a:lnTo>
                  <a:lnTo>
                    <a:pt x="40" y="100"/>
                  </a:lnTo>
                  <a:lnTo>
                    <a:pt x="46" y="120"/>
                  </a:lnTo>
                  <a:lnTo>
                    <a:pt x="46" y="120"/>
                  </a:lnTo>
                  <a:close/>
                </a:path>
              </a:pathLst>
            </a:custGeom>
            <a:solidFill>
              <a:srgbClr val="FFDF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17" name="Freeform 83">
              <a:extLst>
                <a:ext uri="{FF2B5EF4-FFF2-40B4-BE49-F238E27FC236}">
                  <a16:creationId xmlns:a16="http://schemas.microsoft.com/office/drawing/2014/main" id="{8AD221AC-715D-4C8E-8C6E-7997B2DAEC72}"/>
                </a:ext>
              </a:extLst>
            </p:cNvPr>
            <p:cNvSpPr>
              <a:spLocks/>
            </p:cNvSpPr>
            <p:nvPr/>
          </p:nvSpPr>
          <p:spPr bwMode="auto">
            <a:xfrm>
              <a:off x="5067300" y="6116028"/>
              <a:ext cx="371475" cy="431800"/>
            </a:xfrm>
            <a:custGeom>
              <a:avLst/>
              <a:gdLst>
                <a:gd name="T0" fmla="*/ 234 w 234"/>
                <a:gd name="T1" fmla="*/ 142 h 272"/>
                <a:gd name="T2" fmla="*/ 234 w 234"/>
                <a:gd name="T3" fmla="*/ 142 h 272"/>
                <a:gd name="T4" fmla="*/ 222 w 234"/>
                <a:gd name="T5" fmla="*/ 120 h 272"/>
                <a:gd name="T6" fmla="*/ 210 w 234"/>
                <a:gd name="T7" fmla="*/ 98 h 272"/>
                <a:gd name="T8" fmla="*/ 192 w 234"/>
                <a:gd name="T9" fmla="*/ 72 h 272"/>
                <a:gd name="T10" fmla="*/ 172 w 234"/>
                <a:gd name="T11" fmla="*/ 46 h 272"/>
                <a:gd name="T12" fmla="*/ 160 w 234"/>
                <a:gd name="T13" fmla="*/ 34 h 272"/>
                <a:gd name="T14" fmla="*/ 148 w 234"/>
                <a:gd name="T15" fmla="*/ 24 h 272"/>
                <a:gd name="T16" fmla="*/ 134 w 234"/>
                <a:gd name="T17" fmla="*/ 14 h 272"/>
                <a:gd name="T18" fmla="*/ 122 w 234"/>
                <a:gd name="T19" fmla="*/ 6 h 272"/>
                <a:gd name="T20" fmla="*/ 106 w 234"/>
                <a:gd name="T21" fmla="*/ 2 h 272"/>
                <a:gd name="T22" fmla="*/ 92 w 234"/>
                <a:gd name="T23" fmla="*/ 0 h 272"/>
                <a:gd name="T24" fmla="*/ 92 w 234"/>
                <a:gd name="T25" fmla="*/ 0 h 272"/>
                <a:gd name="T26" fmla="*/ 78 w 234"/>
                <a:gd name="T27" fmla="*/ 2 h 272"/>
                <a:gd name="T28" fmla="*/ 64 w 234"/>
                <a:gd name="T29" fmla="*/ 6 h 272"/>
                <a:gd name="T30" fmla="*/ 54 w 234"/>
                <a:gd name="T31" fmla="*/ 12 h 272"/>
                <a:gd name="T32" fmla="*/ 42 w 234"/>
                <a:gd name="T33" fmla="*/ 22 h 272"/>
                <a:gd name="T34" fmla="*/ 34 w 234"/>
                <a:gd name="T35" fmla="*/ 32 h 272"/>
                <a:gd name="T36" fmla="*/ 26 w 234"/>
                <a:gd name="T37" fmla="*/ 44 h 272"/>
                <a:gd name="T38" fmla="*/ 18 w 234"/>
                <a:gd name="T39" fmla="*/ 58 h 272"/>
                <a:gd name="T40" fmla="*/ 14 w 234"/>
                <a:gd name="T41" fmla="*/ 72 h 272"/>
                <a:gd name="T42" fmla="*/ 4 w 234"/>
                <a:gd name="T43" fmla="*/ 104 h 272"/>
                <a:gd name="T44" fmla="*/ 0 w 234"/>
                <a:gd name="T45" fmla="*/ 134 h 272"/>
                <a:gd name="T46" fmla="*/ 0 w 234"/>
                <a:gd name="T47" fmla="*/ 162 h 272"/>
                <a:gd name="T48" fmla="*/ 4 w 234"/>
                <a:gd name="T49" fmla="*/ 184 h 272"/>
                <a:gd name="T50" fmla="*/ 4 w 234"/>
                <a:gd name="T51" fmla="*/ 184 h 272"/>
                <a:gd name="T52" fmla="*/ 8 w 234"/>
                <a:gd name="T53" fmla="*/ 194 h 272"/>
                <a:gd name="T54" fmla="*/ 16 w 234"/>
                <a:gd name="T55" fmla="*/ 206 h 272"/>
                <a:gd name="T56" fmla="*/ 26 w 234"/>
                <a:gd name="T57" fmla="*/ 218 h 272"/>
                <a:gd name="T58" fmla="*/ 38 w 234"/>
                <a:gd name="T59" fmla="*/ 230 h 272"/>
                <a:gd name="T60" fmla="*/ 52 w 234"/>
                <a:gd name="T61" fmla="*/ 244 h 272"/>
                <a:gd name="T62" fmla="*/ 68 w 234"/>
                <a:gd name="T63" fmla="*/ 254 h 272"/>
                <a:gd name="T64" fmla="*/ 84 w 234"/>
                <a:gd name="T65" fmla="*/ 264 h 272"/>
                <a:gd name="T66" fmla="*/ 102 w 234"/>
                <a:gd name="T67" fmla="*/ 270 h 272"/>
                <a:gd name="T68" fmla="*/ 120 w 234"/>
                <a:gd name="T69" fmla="*/ 272 h 272"/>
                <a:gd name="T70" fmla="*/ 140 w 234"/>
                <a:gd name="T71" fmla="*/ 272 h 272"/>
                <a:gd name="T72" fmla="*/ 148 w 234"/>
                <a:gd name="T73" fmla="*/ 270 h 272"/>
                <a:gd name="T74" fmla="*/ 158 w 234"/>
                <a:gd name="T75" fmla="*/ 266 h 272"/>
                <a:gd name="T76" fmla="*/ 166 w 234"/>
                <a:gd name="T77" fmla="*/ 262 h 272"/>
                <a:gd name="T78" fmla="*/ 176 w 234"/>
                <a:gd name="T79" fmla="*/ 256 h 272"/>
                <a:gd name="T80" fmla="*/ 184 w 234"/>
                <a:gd name="T81" fmla="*/ 248 h 272"/>
                <a:gd name="T82" fmla="*/ 192 w 234"/>
                <a:gd name="T83" fmla="*/ 238 h 272"/>
                <a:gd name="T84" fmla="*/ 200 w 234"/>
                <a:gd name="T85" fmla="*/ 226 h 272"/>
                <a:gd name="T86" fmla="*/ 208 w 234"/>
                <a:gd name="T87" fmla="*/ 214 h 272"/>
                <a:gd name="T88" fmla="*/ 214 w 234"/>
                <a:gd name="T89" fmla="*/ 198 h 272"/>
                <a:gd name="T90" fmla="*/ 222 w 234"/>
                <a:gd name="T91" fmla="*/ 182 h 272"/>
                <a:gd name="T92" fmla="*/ 234 w 234"/>
                <a:gd name="T93" fmla="*/ 142 h 272"/>
                <a:gd name="T94" fmla="*/ 234 w 234"/>
                <a:gd name="T95" fmla="*/ 1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4" h="272">
                  <a:moveTo>
                    <a:pt x="234" y="142"/>
                  </a:moveTo>
                  <a:lnTo>
                    <a:pt x="234" y="142"/>
                  </a:lnTo>
                  <a:lnTo>
                    <a:pt x="222" y="120"/>
                  </a:lnTo>
                  <a:lnTo>
                    <a:pt x="210" y="98"/>
                  </a:lnTo>
                  <a:lnTo>
                    <a:pt x="192" y="72"/>
                  </a:lnTo>
                  <a:lnTo>
                    <a:pt x="172" y="46"/>
                  </a:lnTo>
                  <a:lnTo>
                    <a:pt x="160" y="34"/>
                  </a:lnTo>
                  <a:lnTo>
                    <a:pt x="148" y="24"/>
                  </a:lnTo>
                  <a:lnTo>
                    <a:pt x="134" y="14"/>
                  </a:lnTo>
                  <a:lnTo>
                    <a:pt x="122" y="6"/>
                  </a:lnTo>
                  <a:lnTo>
                    <a:pt x="106" y="2"/>
                  </a:lnTo>
                  <a:lnTo>
                    <a:pt x="92" y="0"/>
                  </a:lnTo>
                  <a:lnTo>
                    <a:pt x="92" y="0"/>
                  </a:lnTo>
                  <a:lnTo>
                    <a:pt x="78" y="2"/>
                  </a:lnTo>
                  <a:lnTo>
                    <a:pt x="64" y="6"/>
                  </a:lnTo>
                  <a:lnTo>
                    <a:pt x="54" y="12"/>
                  </a:lnTo>
                  <a:lnTo>
                    <a:pt x="42" y="22"/>
                  </a:lnTo>
                  <a:lnTo>
                    <a:pt x="34" y="32"/>
                  </a:lnTo>
                  <a:lnTo>
                    <a:pt x="26" y="44"/>
                  </a:lnTo>
                  <a:lnTo>
                    <a:pt x="18" y="58"/>
                  </a:lnTo>
                  <a:lnTo>
                    <a:pt x="14" y="72"/>
                  </a:lnTo>
                  <a:lnTo>
                    <a:pt x="4" y="104"/>
                  </a:lnTo>
                  <a:lnTo>
                    <a:pt x="0" y="134"/>
                  </a:lnTo>
                  <a:lnTo>
                    <a:pt x="0" y="162"/>
                  </a:lnTo>
                  <a:lnTo>
                    <a:pt x="4" y="184"/>
                  </a:lnTo>
                  <a:lnTo>
                    <a:pt x="4" y="184"/>
                  </a:lnTo>
                  <a:lnTo>
                    <a:pt x="8" y="194"/>
                  </a:lnTo>
                  <a:lnTo>
                    <a:pt x="16" y="206"/>
                  </a:lnTo>
                  <a:lnTo>
                    <a:pt x="26" y="218"/>
                  </a:lnTo>
                  <a:lnTo>
                    <a:pt x="38" y="230"/>
                  </a:lnTo>
                  <a:lnTo>
                    <a:pt x="52" y="244"/>
                  </a:lnTo>
                  <a:lnTo>
                    <a:pt x="68" y="254"/>
                  </a:lnTo>
                  <a:lnTo>
                    <a:pt x="84" y="264"/>
                  </a:lnTo>
                  <a:lnTo>
                    <a:pt x="102" y="270"/>
                  </a:lnTo>
                  <a:lnTo>
                    <a:pt x="120" y="272"/>
                  </a:lnTo>
                  <a:lnTo>
                    <a:pt x="140" y="272"/>
                  </a:lnTo>
                  <a:lnTo>
                    <a:pt x="148" y="270"/>
                  </a:lnTo>
                  <a:lnTo>
                    <a:pt x="158" y="266"/>
                  </a:lnTo>
                  <a:lnTo>
                    <a:pt x="166" y="262"/>
                  </a:lnTo>
                  <a:lnTo>
                    <a:pt x="176" y="256"/>
                  </a:lnTo>
                  <a:lnTo>
                    <a:pt x="184" y="248"/>
                  </a:lnTo>
                  <a:lnTo>
                    <a:pt x="192" y="238"/>
                  </a:lnTo>
                  <a:lnTo>
                    <a:pt x="200" y="226"/>
                  </a:lnTo>
                  <a:lnTo>
                    <a:pt x="208" y="214"/>
                  </a:lnTo>
                  <a:lnTo>
                    <a:pt x="214" y="198"/>
                  </a:lnTo>
                  <a:lnTo>
                    <a:pt x="222" y="182"/>
                  </a:lnTo>
                  <a:lnTo>
                    <a:pt x="234" y="142"/>
                  </a:lnTo>
                  <a:lnTo>
                    <a:pt x="234" y="142"/>
                  </a:lnTo>
                  <a:close/>
                </a:path>
              </a:pathLst>
            </a:custGeom>
            <a:solidFill>
              <a:srgbClr val="FFDF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18" name="Freeform 84">
              <a:extLst>
                <a:ext uri="{FF2B5EF4-FFF2-40B4-BE49-F238E27FC236}">
                  <a16:creationId xmlns:a16="http://schemas.microsoft.com/office/drawing/2014/main" id="{870D03B7-3350-4566-93B5-B50D2F102AE2}"/>
                </a:ext>
              </a:extLst>
            </p:cNvPr>
            <p:cNvSpPr>
              <a:spLocks/>
            </p:cNvSpPr>
            <p:nvPr/>
          </p:nvSpPr>
          <p:spPr bwMode="auto">
            <a:xfrm>
              <a:off x="5607050" y="6655778"/>
              <a:ext cx="457200" cy="250825"/>
            </a:xfrm>
            <a:custGeom>
              <a:avLst/>
              <a:gdLst>
                <a:gd name="T0" fmla="*/ 0 w 288"/>
                <a:gd name="T1" fmla="*/ 0 h 158"/>
                <a:gd name="T2" fmla="*/ 0 w 288"/>
                <a:gd name="T3" fmla="*/ 0 h 158"/>
                <a:gd name="T4" fmla="*/ 6 w 288"/>
                <a:gd name="T5" fmla="*/ 12 h 158"/>
                <a:gd name="T6" fmla="*/ 26 w 288"/>
                <a:gd name="T7" fmla="*/ 42 h 158"/>
                <a:gd name="T8" fmla="*/ 40 w 288"/>
                <a:gd name="T9" fmla="*/ 62 h 158"/>
                <a:gd name="T10" fmla="*/ 56 w 288"/>
                <a:gd name="T11" fmla="*/ 82 h 158"/>
                <a:gd name="T12" fmla="*/ 74 w 288"/>
                <a:gd name="T13" fmla="*/ 102 h 158"/>
                <a:gd name="T14" fmla="*/ 94 w 288"/>
                <a:gd name="T15" fmla="*/ 122 h 158"/>
                <a:gd name="T16" fmla="*/ 116 w 288"/>
                <a:gd name="T17" fmla="*/ 138 h 158"/>
                <a:gd name="T18" fmla="*/ 140 w 288"/>
                <a:gd name="T19" fmla="*/ 150 h 158"/>
                <a:gd name="T20" fmla="*/ 150 w 288"/>
                <a:gd name="T21" fmla="*/ 154 h 158"/>
                <a:gd name="T22" fmla="*/ 162 w 288"/>
                <a:gd name="T23" fmla="*/ 158 h 158"/>
                <a:gd name="T24" fmla="*/ 176 w 288"/>
                <a:gd name="T25" fmla="*/ 158 h 158"/>
                <a:gd name="T26" fmla="*/ 188 w 288"/>
                <a:gd name="T27" fmla="*/ 158 h 158"/>
                <a:gd name="T28" fmla="*/ 200 w 288"/>
                <a:gd name="T29" fmla="*/ 156 h 158"/>
                <a:gd name="T30" fmla="*/ 212 w 288"/>
                <a:gd name="T31" fmla="*/ 152 h 158"/>
                <a:gd name="T32" fmla="*/ 226 w 288"/>
                <a:gd name="T33" fmla="*/ 146 h 158"/>
                <a:gd name="T34" fmla="*/ 238 w 288"/>
                <a:gd name="T35" fmla="*/ 138 h 158"/>
                <a:gd name="T36" fmla="*/ 250 w 288"/>
                <a:gd name="T37" fmla="*/ 128 h 158"/>
                <a:gd name="T38" fmla="*/ 264 w 288"/>
                <a:gd name="T39" fmla="*/ 114 h 158"/>
                <a:gd name="T40" fmla="*/ 276 w 288"/>
                <a:gd name="T41" fmla="*/ 98 h 158"/>
                <a:gd name="T42" fmla="*/ 288 w 288"/>
                <a:gd name="T43" fmla="*/ 80 h 158"/>
                <a:gd name="T44" fmla="*/ 288 w 288"/>
                <a:gd name="T45" fmla="*/ 80 h 158"/>
                <a:gd name="T46" fmla="*/ 280 w 288"/>
                <a:gd name="T47" fmla="*/ 82 h 158"/>
                <a:gd name="T48" fmla="*/ 260 w 288"/>
                <a:gd name="T49" fmla="*/ 88 h 158"/>
                <a:gd name="T50" fmla="*/ 228 w 288"/>
                <a:gd name="T51" fmla="*/ 92 h 158"/>
                <a:gd name="T52" fmla="*/ 210 w 288"/>
                <a:gd name="T53" fmla="*/ 92 h 158"/>
                <a:gd name="T54" fmla="*/ 190 w 288"/>
                <a:gd name="T55" fmla="*/ 92 h 158"/>
                <a:gd name="T56" fmla="*/ 168 w 288"/>
                <a:gd name="T57" fmla="*/ 90 h 158"/>
                <a:gd name="T58" fmla="*/ 144 w 288"/>
                <a:gd name="T59" fmla="*/ 88 h 158"/>
                <a:gd name="T60" fmla="*/ 120 w 288"/>
                <a:gd name="T61" fmla="*/ 80 h 158"/>
                <a:gd name="T62" fmla="*/ 96 w 288"/>
                <a:gd name="T63" fmla="*/ 72 h 158"/>
                <a:gd name="T64" fmla="*/ 72 w 288"/>
                <a:gd name="T65" fmla="*/ 60 h 158"/>
                <a:gd name="T66" fmla="*/ 48 w 288"/>
                <a:gd name="T67" fmla="*/ 44 h 158"/>
                <a:gd name="T68" fmla="*/ 24 w 288"/>
                <a:gd name="T69" fmla="*/ 24 h 158"/>
                <a:gd name="T70" fmla="*/ 0 w 288"/>
                <a:gd name="T71" fmla="*/ 0 h 158"/>
                <a:gd name="T72" fmla="*/ 0 w 288"/>
                <a:gd name="T73"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8" h="158">
                  <a:moveTo>
                    <a:pt x="0" y="0"/>
                  </a:moveTo>
                  <a:lnTo>
                    <a:pt x="0" y="0"/>
                  </a:lnTo>
                  <a:lnTo>
                    <a:pt x="6" y="12"/>
                  </a:lnTo>
                  <a:lnTo>
                    <a:pt x="26" y="42"/>
                  </a:lnTo>
                  <a:lnTo>
                    <a:pt x="40" y="62"/>
                  </a:lnTo>
                  <a:lnTo>
                    <a:pt x="56" y="82"/>
                  </a:lnTo>
                  <a:lnTo>
                    <a:pt x="74" y="102"/>
                  </a:lnTo>
                  <a:lnTo>
                    <a:pt x="94" y="122"/>
                  </a:lnTo>
                  <a:lnTo>
                    <a:pt x="116" y="138"/>
                  </a:lnTo>
                  <a:lnTo>
                    <a:pt x="140" y="150"/>
                  </a:lnTo>
                  <a:lnTo>
                    <a:pt x="150" y="154"/>
                  </a:lnTo>
                  <a:lnTo>
                    <a:pt x="162" y="158"/>
                  </a:lnTo>
                  <a:lnTo>
                    <a:pt x="176" y="158"/>
                  </a:lnTo>
                  <a:lnTo>
                    <a:pt x="188" y="158"/>
                  </a:lnTo>
                  <a:lnTo>
                    <a:pt x="200" y="156"/>
                  </a:lnTo>
                  <a:lnTo>
                    <a:pt x="212" y="152"/>
                  </a:lnTo>
                  <a:lnTo>
                    <a:pt x="226" y="146"/>
                  </a:lnTo>
                  <a:lnTo>
                    <a:pt x="238" y="138"/>
                  </a:lnTo>
                  <a:lnTo>
                    <a:pt x="250" y="128"/>
                  </a:lnTo>
                  <a:lnTo>
                    <a:pt x="264" y="114"/>
                  </a:lnTo>
                  <a:lnTo>
                    <a:pt x="276" y="98"/>
                  </a:lnTo>
                  <a:lnTo>
                    <a:pt x="288" y="80"/>
                  </a:lnTo>
                  <a:lnTo>
                    <a:pt x="288" y="80"/>
                  </a:lnTo>
                  <a:lnTo>
                    <a:pt x="280" y="82"/>
                  </a:lnTo>
                  <a:lnTo>
                    <a:pt x="260" y="88"/>
                  </a:lnTo>
                  <a:lnTo>
                    <a:pt x="228" y="92"/>
                  </a:lnTo>
                  <a:lnTo>
                    <a:pt x="210" y="92"/>
                  </a:lnTo>
                  <a:lnTo>
                    <a:pt x="190" y="92"/>
                  </a:lnTo>
                  <a:lnTo>
                    <a:pt x="168" y="90"/>
                  </a:lnTo>
                  <a:lnTo>
                    <a:pt x="144" y="88"/>
                  </a:lnTo>
                  <a:lnTo>
                    <a:pt x="120" y="80"/>
                  </a:lnTo>
                  <a:lnTo>
                    <a:pt x="96" y="72"/>
                  </a:lnTo>
                  <a:lnTo>
                    <a:pt x="72" y="60"/>
                  </a:lnTo>
                  <a:lnTo>
                    <a:pt x="48" y="44"/>
                  </a:lnTo>
                  <a:lnTo>
                    <a:pt x="24" y="24"/>
                  </a:lnTo>
                  <a:lnTo>
                    <a:pt x="0" y="0"/>
                  </a:lnTo>
                  <a:lnTo>
                    <a:pt x="0" y="0"/>
                  </a:lnTo>
                  <a:close/>
                </a:path>
              </a:pathLst>
            </a:custGeom>
            <a:solidFill>
              <a:srgbClr val="BF3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19" name="Freeform 85">
              <a:extLst>
                <a:ext uri="{FF2B5EF4-FFF2-40B4-BE49-F238E27FC236}">
                  <a16:creationId xmlns:a16="http://schemas.microsoft.com/office/drawing/2014/main" id="{5F1CC7EE-A9A1-4A23-B488-521C9D439ED4}"/>
                </a:ext>
              </a:extLst>
            </p:cNvPr>
            <p:cNvSpPr>
              <a:spLocks/>
            </p:cNvSpPr>
            <p:nvPr/>
          </p:nvSpPr>
          <p:spPr bwMode="auto">
            <a:xfrm>
              <a:off x="5711825" y="6185878"/>
              <a:ext cx="107950" cy="174625"/>
            </a:xfrm>
            <a:custGeom>
              <a:avLst/>
              <a:gdLst>
                <a:gd name="T0" fmla="*/ 68 w 68"/>
                <a:gd name="T1" fmla="*/ 58 h 110"/>
                <a:gd name="T2" fmla="*/ 68 w 68"/>
                <a:gd name="T3" fmla="*/ 58 h 110"/>
                <a:gd name="T4" fmla="*/ 66 w 68"/>
                <a:gd name="T5" fmla="*/ 70 h 110"/>
                <a:gd name="T6" fmla="*/ 62 w 68"/>
                <a:gd name="T7" fmla="*/ 80 h 110"/>
                <a:gd name="T8" fmla="*/ 58 w 68"/>
                <a:gd name="T9" fmla="*/ 88 h 110"/>
                <a:gd name="T10" fmla="*/ 54 w 68"/>
                <a:gd name="T11" fmla="*/ 96 h 110"/>
                <a:gd name="T12" fmla="*/ 48 w 68"/>
                <a:gd name="T13" fmla="*/ 102 h 110"/>
                <a:gd name="T14" fmla="*/ 42 w 68"/>
                <a:gd name="T15" fmla="*/ 108 h 110"/>
                <a:gd name="T16" fmla="*/ 36 w 68"/>
                <a:gd name="T17" fmla="*/ 110 h 110"/>
                <a:gd name="T18" fmla="*/ 28 w 68"/>
                <a:gd name="T19" fmla="*/ 110 h 110"/>
                <a:gd name="T20" fmla="*/ 28 w 68"/>
                <a:gd name="T21" fmla="*/ 110 h 110"/>
                <a:gd name="T22" fmla="*/ 22 w 68"/>
                <a:gd name="T23" fmla="*/ 108 h 110"/>
                <a:gd name="T24" fmla="*/ 16 w 68"/>
                <a:gd name="T25" fmla="*/ 104 h 110"/>
                <a:gd name="T26" fmla="*/ 10 w 68"/>
                <a:gd name="T27" fmla="*/ 98 h 110"/>
                <a:gd name="T28" fmla="*/ 6 w 68"/>
                <a:gd name="T29" fmla="*/ 92 h 110"/>
                <a:gd name="T30" fmla="*/ 4 w 68"/>
                <a:gd name="T31" fmla="*/ 82 h 110"/>
                <a:gd name="T32" fmla="*/ 2 w 68"/>
                <a:gd name="T33" fmla="*/ 72 h 110"/>
                <a:gd name="T34" fmla="*/ 0 w 68"/>
                <a:gd name="T35" fmla="*/ 62 h 110"/>
                <a:gd name="T36" fmla="*/ 2 w 68"/>
                <a:gd name="T37" fmla="*/ 52 h 110"/>
                <a:gd name="T38" fmla="*/ 2 w 68"/>
                <a:gd name="T39" fmla="*/ 52 h 110"/>
                <a:gd name="T40" fmla="*/ 4 w 68"/>
                <a:gd name="T41" fmla="*/ 40 h 110"/>
                <a:gd name="T42" fmla="*/ 6 w 68"/>
                <a:gd name="T43" fmla="*/ 30 h 110"/>
                <a:gd name="T44" fmla="*/ 10 w 68"/>
                <a:gd name="T45" fmla="*/ 20 h 110"/>
                <a:gd name="T46" fmla="*/ 16 w 68"/>
                <a:gd name="T47" fmla="*/ 14 h 110"/>
                <a:gd name="T48" fmla="*/ 22 w 68"/>
                <a:gd name="T49" fmla="*/ 8 h 110"/>
                <a:gd name="T50" fmla="*/ 28 w 68"/>
                <a:gd name="T51" fmla="*/ 2 h 110"/>
                <a:gd name="T52" fmla="*/ 34 w 68"/>
                <a:gd name="T53" fmla="*/ 0 h 110"/>
                <a:gd name="T54" fmla="*/ 42 w 68"/>
                <a:gd name="T55" fmla="*/ 0 h 110"/>
                <a:gd name="T56" fmla="*/ 42 w 68"/>
                <a:gd name="T57" fmla="*/ 0 h 110"/>
                <a:gd name="T58" fmla="*/ 48 w 68"/>
                <a:gd name="T59" fmla="*/ 2 h 110"/>
                <a:gd name="T60" fmla="*/ 54 w 68"/>
                <a:gd name="T61" fmla="*/ 6 h 110"/>
                <a:gd name="T62" fmla="*/ 58 w 68"/>
                <a:gd name="T63" fmla="*/ 12 h 110"/>
                <a:gd name="T64" fmla="*/ 62 w 68"/>
                <a:gd name="T65" fmla="*/ 18 h 110"/>
                <a:gd name="T66" fmla="*/ 66 w 68"/>
                <a:gd name="T67" fmla="*/ 28 h 110"/>
                <a:gd name="T68" fmla="*/ 68 w 68"/>
                <a:gd name="T69" fmla="*/ 38 h 110"/>
                <a:gd name="T70" fmla="*/ 68 w 68"/>
                <a:gd name="T71" fmla="*/ 48 h 110"/>
                <a:gd name="T72" fmla="*/ 68 w 68"/>
                <a:gd name="T73" fmla="*/ 58 h 110"/>
                <a:gd name="T74" fmla="*/ 68 w 68"/>
                <a:gd name="T75" fmla="*/ 5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110">
                  <a:moveTo>
                    <a:pt x="68" y="58"/>
                  </a:moveTo>
                  <a:lnTo>
                    <a:pt x="68" y="58"/>
                  </a:lnTo>
                  <a:lnTo>
                    <a:pt x="66" y="70"/>
                  </a:lnTo>
                  <a:lnTo>
                    <a:pt x="62" y="80"/>
                  </a:lnTo>
                  <a:lnTo>
                    <a:pt x="58" y="88"/>
                  </a:lnTo>
                  <a:lnTo>
                    <a:pt x="54" y="96"/>
                  </a:lnTo>
                  <a:lnTo>
                    <a:pt x="48" y="102"/>
                  </a:lnTo>
                  <a:lnTo>
                    <a:pt x="42" y="108"/>
                  </a:lnTo>
                  <a:lnTo>
                    <a:pt x="36" y="110"/>
                  </a:lnTo>
                  <a:lnTo>
                    <a:pt x="28" y="110"/>
                  </a:lnTo>
                  <a:lnTo>
                    <a:pt x="28" y="110"/>
                  </a:lnTo>
                  <a:lnTo>
                    <a:pt x="22" y="108"/>
                  </a:lnTo>
                  <a:lnTo>
                    <a:pt x="16" y="104"/>
                  </a:lnTo>
                  <a:lnTo>
                    <a:pt x="10" y="98"/>
                  </a:lnTo>
                  <a:lnTo>
                    <a:pt x="6" y="92"/>
                  </a:lnTo>
                  <a:lnTo>
                    <a:pt x="4" y="82"/>
                  </a:lnTo>
                  <a:lnTo>
                    <a:pt x="2" y="72"/>
                  </a:lnTo>
                  <a:lnTo>
                    <a:pt x="0" y="62"/>
                  </a:lnTo>
                  <a:lnTo>
                    <a:pt x="2" y="52"/>
                  </a:lnTo>
                  <a:lnTo>
                    <a:pt x="2" y="52"/>
                  </a:lnTo>
                  <a:lnTo>
                    <a:pt x="4" y="40"/>
                  </a:lnTo>
                  <a:lnTo>
                    <a:pt x="6" y="30"/>
                  </a:lnTo>
                  <a:lnTo>
                    <a:pt x="10" y="20"/>
                  </a:lnTo>
                  <a:lnTo>
                    <a:pt x="16" y="14"/>
                  </a:lnTo>
                  <a:lnTo>
                    <a:pt x="22" y="8"/>
                  </a:lnTo>
                  <a:lnTo>
                    <a:pt x="28" y="2"/>
                  </a:lnTo>
                  <a:lnTo>
                    <a:pt x="34" y="0"/>
                  </a:lnTo>
                  <a:lnTo>
                    <a:pt x="42" y="0"/>
                  </a:lnTo>
                  <a:lnTo>
                    <a:pt x="42" y="0"/>
                  </a:lnTo>
                  <a:lnTo>
                    <a:pt x="48" y="2"/>
                  </a:lnTo>
                  <a:lnTo>
                    <a:pt x="54" y="6"/>
                  </a:lnTo>
                  <a:lnTo>
                    <a:pt x="58" y="12"/>
                  </a:lnTo>
                  <a:lnTo>
                    <a:pt x="62" y="18"/>
                  </a:lnTo>
                  <a:lnTo>
                    <a:pt x="66" y="28"/>
                  </a:lnTo>
                  <a:lnTo>
                    <a:pt x="68" y="38"/>
                  </a:lnTo>
                  <a:lnTo>
                    <a:pt x="68" y="48"/>
                  </a:lnTo>
                  <a:lnTo>
                    <a:pt x="68" y="58"/>
                  </a:lnTo>
                  <a:lnTo>
                    <a:pt x="68" y="58"/>
                  </a:lnTo>
                  <a:close/>
                </a:path>
              </a:pathLst>
            </a:custGeom>
            <a:solidFill>
              <a:srgbClr val="1314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20" name="Freeform 86">
              <a:extLst>
                <a:ext uri="{FF2B5EF4-FFF2-40B4-BE49-F238E27FC236}">
                  <a16:creationId xmlns:a16="http://schemas.microsoft.com/office/drawing/2014/main" id="{9F93CB49-3B59-488E-8F76-E6FD8325D8D1}"/>
                </a:ext>
              </a:extLst>
            </p:cNvPr>
            <p:cNvSpPr>
              <a:spLocks/>
            </p:cNvSpPr>
            <p:nvPr/>
          </p:nvSpPr>
          <p:spPr bwMode="auto">
            <a:xfrm>
              <a:off x="6051550" y="6163653"/>
              <a:ext cx="107950" cy="174625"/>
            </a:xfrm>
            <a:custGeom>
              <a:avLst/>
              <a:gdLst>
                <a:gd name="T0" fmla="*/ 68 w 68"/>
                <a:gd name="T1" fmla="*/ 58 h 110"/>
                <a:gd name="T2" fmla="*/ 68 w 68"/>
                <a:gd name="T3" fmla="*/ 58 h 110"/>
                <a:gd name="T4" fmla="*/ 66 w 68"/>
                <a:gd name="T5" fmla="*/ 70 h 110"/>
                <a:gd name="T6" fmla="*/ 62 w 68"/>
                <a:gd name="T7" fmla="*/ 80 h 110"/>
                <a:gd name="T8" fmla="*/ 58 w 68"/>
                <a:gd name="T9" fmla="*/ 88 h 110"/>
                <a:gd name="T10" fmla="*/ 54 w 68"/>
                <a:gd name="T11" fmla="*/ 96 h 110"/>
                <a:gd name="T12" fmla="*/ 48 w 68"/>
                <a:gd name="T13" fmla="*/ 102 h 110"/>
                <a:gd name="T14" fmla="*/ 42 w 68"/>
                <a:gd name="T15" fmla="*/ 106 h 110"/>
                <a:gd name="T16" fmla="*/ 36 w 68"/>
                <a:gd name="T17" fmla="*/ 110 h 110"/>
                <a:gd name="T18" fmla="*/ 28 w 68"/>
                <a:gd name="T19" fmla="*/ 110 h 110"/>
                <a:gd name="T20" fmla="*/ 28 w 68"/>
                <a:gd name="T21" fmla="*/ 110 h 110"/>
                <a:gd name="T22" fmla="*/ 22 w 68"/>
                <a:gd name="T23" fmla="*/ 108 h 110"/>
                <a:gd name="T24" fmla="*/ 16 w 68"/>
                <a:gd name="T25" fmla="*/ 104 h 110"/>
                <a:gd name="T26" fmla="*/ 10 w 68"/>
                <a:gd name="T27" fmla="*/ 98 h 110"/>
                <a:gd name="T28" fmla="*/ 6 w 68"/>
                <a:gd name="T29" fmla="*/ 90 h 110"/>
                <a:gd name="T30" fmla="*/ 4 w 68"/>
                <a:gd name="T31" fmla="*/ 82 h 110"/>
                <a:gd name="T32" fmla="*/ 2 w 68"/>
                <a:gd name="T33" fmla="*/ 72 h 110"/>
                <a:gd name="T34" fmla="*/ 0 w 68"/>
                <a:gd name="T35" fmla="*/ 62 h 110"/>
                <a:gd name="T36" fmla="*/ 2 w 68"/>
                <a:gd name="T37" fmla="*/ 50 h 110"/>
                <a:gd name="T38" fmla="*/ 2 w 68"/>
                <a:gd name="T39" fmla="*/ 50 h 110"/>
                <a:gd name="T40" fmla="*/ 4 w 68"/>
                <a:gd name="T41" fmla="*/ 40 h 110"/>
                <a:gd name="T42" fmla="*/ 6 w 68"/>
                <a:gd name="T43" fmla="*/ 30 h 110"/>
                <a:gd name="T44" fmla="*/ 10 w 68"/>
                <a:gd name="T45" fmla="*/ 20 h 110"/>
                <a:gd name="T46" fmla="*/ 16 w 68"/>
                <a:gd name="T47" fmla="*/ 12 h 110"/>
                <a:gd name="T48" fmla="*/ 22 w 68"/>
                <a:gd name="T49" fmla="*/ 6 h 110"/>
                <a:gd name="T50" fmla="*/ 28 w 68"/>
                <a:gd name="T51" fmla="*/ 2 h 110"/>
                <a:gd name="T52" fmla="*/ 34 w 68"/>
                <a:gd name="T53" fmla="*/ 0 h 110"/>
                <a:gd name="T54" fmla="*/ 42 w 68"/>
                <a:gd name="T55" fmla="*/ 0 h 110"/>
                <a:gd name="T56" fmla="*/ 42 w 68"/>
                <a:gd name="T57" fmla="*/ 0 h 110"/>
                <a:gd name="T58" fmla="*/ 48 w 68"/>
                <a:gd name="T59" fmla="*/ 2 h 110"/>
                <a:gd name="T60" fmla="*/ 54 w 68"/>
                <a:gd name="T61" fmla="*/ 6 h 110"/>
                <a:gd name="T62" fmla="*/ 58 w 68"/>
                <a:gd name="T63" fmla="*/ 10 h 110"/>
                <a:gd name="T64" fmla="*/ 62 w 68"/>
                <a:gd name="T65" fmla="*/ 18 h 110"/>
                <a:gd name="T66" fmla="*/ 66 w 68"/>
                <a:gd name="T67" fmla="*/ 26 h 110"/>
                <a:gd name="T68" fmla="*/ 68 w 68"/>
                <a:gd name="T69" fmla="*/ 36 h 110"/>
                <a:gd name="T70" fmla="*/ 68 w 68"/>
                <a:gd name="T71" fmla="*/ 48 h 110"/>
                <a:gd name="T72" fmla="*/ 68 w 68"/>
                <a:gd name="T73" fmla="*/ 58 h 110"/>
                <a:gd name="T74" fmla="*/ 68 w 68"/>
                <a:gd name="T75" fmla="*/ 5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110">
                  <a:moveTo>
                    <a:pt x="68" y="58"/>
                  </a:moveTo>
                  <a:lnTo>
                    <a:pt x="68" y="58"/>
                  </a:lnTo>
                  <a:lnTo>
                    <a:pt x="66" y="70"/>
                  </a:lnTo>
                  <a:lnTo>
                    <a:pt x="62" y="80"/>
                  </a:lnTo>
                  <a:lnTo>
                    <a:pt x="58" y="88"/>
                  </a:lnTo>
                  <a:lnTo>
                    <a:pt x="54" y="96"/>
                  </a:lnTo>
                  <a:lnTo>
                    <a:pt x="48" y="102"/>
                  </a:lnTo>
                  <a:lnTo>
                    <a:pt x="42" y="106"/>
                  </a:lnTo>
                  <a:lnTo>
                    <a:pt x="36" y="110"/>
                  </a:lnTo>
                  <a:lnTo>
                    <a:pt x="28" y="110"/>
                  </a:lnTo>
                  <a:lnTo>
                    <a:pt x="28" y="110"/>
                  </a:lnTo>
                  <a:lnTo>
                    <a:pt x="22" y="108"/>
                  </a:lnTo>
                  <a:lnTo>
                    <a:pt x="16" y="104"/>
                  </a:lnTo>
                  <a:lnTo>
                    <a:pt x="10" y="98"/>
                  </a:lnTo>
                  <a:lnTo>
                    <a:pt x="6" y="90"/>
                  </a:lnTo>
                  <a:lnTo>
                    <a:pt x="4" y="82"/>
                  </a:lnTo>
                  <a:lnTo>
                    <a:pt x="2" y="72"/>
                  </a:lnTo>
                  <a:lnTo>
                    <a:pt x="0" y="62"/>
                  </a:lnTo>
                  <a:lnTo>
                    <a:pt x="2" y="50"/>
                  </a:lnTo>
                  <a:lnTo>
                    <a:pt x="2" y="50"/>
                  </a:lnTo>
                  <a:lnTo>
                    <a:pt x="4" y="40"/>
                  </a:lnTo>
                  <a:lnTo>
                    <a:pt x="6" y="30"/>
                  </a:lnTo>
                  <a:lnTo>
                    <a:pt x="10" y="20"/>
                  </a:lnTo>
                  <a:lnTo>
                    <a:pt x="16" y="12"/>
                  </a:lnTo>
                  <a:lnTo>
                    <a:pt x="22" y="6"/>
                  </a:lnTo>
                  <a:lnTo>
                    <a:pt x="28" y="2"/>
                  </a:lnTo>
                  <a:lnTo>
                    <a:pt x="34" y="0"/>
                  </a:lnTo>
                  <a:lnTo>
                    <a:pt x="42" y="0"/>
                  </a:lnTo>
                  <a:lnTo>
                    <a:pt x="42" y="0"/>
                  </a:lnTo>
                  <a:lnTo>
                    <a:pt x="48" y="2"/>
                  </a:lnTo>
                  <a:lnTo>
                    <a:pt x="54" y="6"/>
                  </a:lnTo>
                  <a:lnTo>
                    <a:pt x="58" y="10"/>
                  </a:lnTo>
                  <a:lnTo>
                    <a:pt x="62" y="18"/>
                  </a:lnTo>
                  <a:lnTo>
                    <a:pt x="66" y="26"/>
                  </a:lnTo>
                  <a:lnTo>
                    <a:pt x="68" y="36"/>
                  </a:lnTo>
                  <a:lnTo>
                    <a:pt x="68" y="48"/>
                  </a:lnTo>
                  <a:lnTo>
                    <a:pt x="68" y="58"/>
                  </a:lnTo>
                  <a:lnTo>
                    <a:pt x="68" y="58"/>
                  </a:lnTo>
                  <a:close/>
                </a:path>
              </a:pathLst>
            </a:custGeom>
            <a:solidFill>
              <a:srgbClr val="1314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21" name="Freeform 87">
              <a:extLst>
                <a:ext uri="{FF2B5EF4-FFF2-40B4-BE49-F238E27FC236}">
                  <a16:creationId xmlns:a16="http://schemas.microsoft.com/office/drawing/2014/main" id="{A573F84B-EE3E-4767-A01E-69010B6C0C06}"/>
                </a:ext>
              </a:extLst>
            </p:cNvPr>
            <p:cNvSpPr>
              <a:spLocks/>
            </p:cNvSpPr>
            <p:nvPr/>
          </p:nvSpPr>
          <p:spPr bwMode="auto">
            <a:xfrm>
              <a:off x="5553075" y="5960453"/>
              <a:ext cx="257175" cy="79375"/>
            </a:xfrm>
            <a:custGeom>
              <a:avLst/>
              <a:gdLst>
                <a:gd name="T0" fmla="*/ 162 w 162"/>
                <a:gd name="T1" fmla="*/ 16 h 50"/>
                <a:gd name="T2" fmla="*/ 162 w 162"/>
                <a:gd name="T3" fmla="*/ 16 h 50"/>
                <a:gd name="T4" fmla="*/ 158 w 162"/>
                <a:gd name="T5" fmla="*/ 14 h 50"/>
                <a:gd name="T6" fmla="*/ 148 w 162"/>
                <a:gd name="T7" fmla="*/ 10 h 50"/>
                <a:gd name="T8" fmla="*/ 130 w 162"/>
                <a:gd name="T9" fmla="*/ 4 h 50"/>
                <a:gd name="T10" fmla="*/ 106 w 162"/>
                <a:gd name="T11" fmla="*/ 0 h 50"/>
                <a:gd name="T12" fmla="*/ 94 w 162"/>
                <a:gd name="T13" fmla="*/ 0 h 50"/>
                <a:gd name="T14" fmla="*/ 80 w 162"/>
                <a:gd name="T15" fmla="*/ 0 h 50"/>
                <a:gd name="T16" fmla="*/ 66 w 162"/>
                <a:gd name="T17" fmla="*/ 4 h 50"/>
                <a:gd name="T18" fmla="*/ 52 w 162"/>
                <a:gd name="T19" fmla="*/ 8 h 50"/>
                <a:gd name="T20" fmla="*/ 38 w 162"/>
                <a:gd name="T21" fmla="*/ 14 h 50"/>
                <a:gd name="T22" fmla="*/ 24 w 162"/>
                <a:gd name="T23" fmla="*/ 22 h 50"/>
                <a:gd name="T24" fmla="*/ 12 w 162"/>
                <a:gd name="T25" fmla="*/ 34 h 50"/>
                <a:gd name="T26" fmla="*/ 0 w 162"/>
                <a:gd name="T27" fmla="*/ 50 h 50"/>
                <a:gd name="T28" fmla="*/ 0 w 162"/>
                <a:gd name="T29" fmla="*/ 50 h 50"/>
                <a:gd name="T30" fmla="*/ 66 w 162"/>
                <a:gd name="T31" fmla="*/ 32 h 50"/>
                <a:gd name="T32" fmla="*/ 120 w 162"/>
                <a:gd name="T33" fmla="*/ 20 h 50"/>
                <a:gd name="T34" fmla="*/ 144 w 162"/>
                <a:gd name="T35" fmla="*/ 18 h 50"/>
                <a:gd name="T36" fmla="*/ 162 w 162"/>
                <a:gd name="T37" fmla="*/ 16 h 50"/>
                <a:gd name="T38" fmla="*/ 162 w 162"/>
                <a:gd name="T39"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 h="50">
                  <a:moveTo>
                    <a:pt x="162" y="16"/>
                  </a:moveTo>
                  <a:lnTo>
                    <a:pt x="162" y="16"/>
                  </a:lnTo>
                  <a:lnTo>
                    <a:pt x="158" y="14"/>
                  </a:lnTo>
                  <a:lnTo>
                    <a:pt x="148" y="10"/>
                  </a:lnTo>
                  <a:lnTo>
                    <a:pt x="130" y="4"/>
                  </a:lnTo>
                  <a:lnTo>
                    <a:pt x="106" y="0"/>
                  </a:lnTo>
                  <a:lnTo>
                    <a:pt x="94" y="0"/>
                  </a:lnTo>
                  <a:lnTo>
                    <a:pt x="80" y="0"/>
                  </a:lnTo>
                  <a:lnTo>
                    <a:pt x="66" y="4"/>
                  </a:lnTo>
                  <a:lnTo>
                    <a:pt x="52" y="8"/>
                  </a:lnTo>
                  <a:lnTo>
                    <a:pt x="38" y="14"/>
                  </a:lnTo>
                  <a:lnTo>
                    <a:pt x="24" y="22"/>
                  </a:lnTo>
                  <a:lnTo>
                    <a:pt x="12" y="34"/>
                  </a:lnTo>
                  <a:lnTo>
                    <a:pt x="0" y="50"/>
                  </a:lnTo>
                  <a:lnTo>
                    <a:pt x="0" y="50"/>
                  </a:lnTo>
                  <a:lnTo>
                    <a:pt x="66" y="32"/>
                  </a:lnTo>
                  <a:lnTo>
                    <a:pt x="120" y="20"/>
                  </a:lnTo>
                  <a:lnTo>
                    <a:pt x="144" y="18"/>
                  </a:lnTo>
                  <a:lnTo>
                    <a:pt x="162" y="16"/>
                  </a:lnTo>
                  <a:lnTo>
                    <a:pt x="162" y="16"/>
                  </a:lnTo>
                  <a:close/>
                </a:path>
              </a:pathLst>
            </a:custGeom>
            <a:solidFill>
              <a:srgbClr val="6B39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22" name="Freeform 88">
              <a:extLst>
                <a:ext uri="{FF2B5EF4-FFF2-40B4-BE49-F238E27FC236}">
                  <a16:creationId xmlns:a16="http://schemas.microsoft.com/office/drawing/2014/main" id="{7C0A13B1-0ABF-4698-959A-4A0BFE7BDB57}"/>
                </a:ext>
              </a:extLst>
            </p:cNvPr>
            <p:cNvSpPr>
              <a:spLocks/>
            </p:cNvSpPr>
            <p:nvPr/>
          </p:nvSpPr>
          <p:spPr bwMode="auto">
            <a:xfrm>
              <a:off x="6076950" y="5979503"/>
              <a:ext cx="161925" cy="107950"/>
            </a:xfrm>
            <a:custGeom>
              <a:avLst/>
              <a:gdLst>
                <a:gd name="T0" fmla="*/ 0 w 102"/>
                <a:gd name="T1" fmla="*/ 4 h 68"/>
                <a:gd name="T2" fmla="*/ 0 w 102"/>
                <a:gd name="T3" fmla="*/ 4 h 68"/>
                <a:gd name="T4" fmla="*/ 2 w 102"/>
                <a:gd name="T5" fmla="*/ 2 h 68"/>
                <a:gd name="T6" fmla="*/ 10 w 102"/>
                <a:gd name="T7" fmla="*/ 0 h 68"/>
                <a:gd name="T8" fmla="*/ 24 w 102"/>
                <a:gd name="T9" fmla="*/ 0 h 68"/>
                <a:gd name="T10" fmla="*/ 42 w 102"/>
                <a:gd name="T11" fmla="*/ 0 h 68"/>
                <a:gd name="T12" fmla="*/ 52 w 102"/>
                <a:gd name="T13" fmla="*/ 4 h 68"/>
                <a:gd name="T14" fmla="*/ 60 w 102"/>
                <a:gd name="T15" fmla="*/ 6 h 68"/>
                <a:gd name="T16" fmla="*/ 70 w 102"/>
                <a:gd name="T17" fmla="*/ 12 h 68"/>
                <a:gd name="T18" fmla="*/ 78 w 102"/>
                <a:gd name="T19" fmla="*/ 20 h 68"/>
                <a:gd name="T20" fmla="*/ 86 w 102"/>
                <a:gd name="T21" fmla="*/ 28 h 68"/>
                <a:gd name="T22" fmla="*/ 92 w 102"/>
                <a:gd name="T23" fmla="*/ 40 h 68"/>
                <a:gd name="T24" fmla="*/ 98 w 102"/>
                <a:gd name="T25" fmla="*/ 52 h 68"/>
                <a:gd name="T26" fmla="*/ 102 w 102"/>
                <a:gd name="T27" fmla="*/ 68 h 68"/>
                <a:gd name="T28" fmla="*/ 102 w 102"/>
                <a:gd name="T29" fmla="*/ 68 h 68"/>
                <a:gd name="T30" fmla="*/ 96 w 102"/>
                <a:gd name="T31" fmla="*/ 60 h 68"/>
                <a:gd name="T32" fmla="*/ 88 w 102"/>
                <a:gd name="T33" fmla="*/ 52 h 68"/>
                <a:gd name="T34" fmla="*/ 76 w 102"/>
                <a:gd name="T35" fmla="*/ 42 h 68"/>
                <a:gd name="T36" fmla="*/ 62 w 102"/>
                <a:gd name="T37" fmla="*/ 32 h 68"/>
                <a:gd name="T38" fmla="*/ 46 w 102"/>
                <a:gd name="T39" fmla="*/ 20 h 68"/>
                <a:gd name="T40" fmla="*/ 24 w 102"/>
                <a:gd name="T41" fmla="*/ 10 h 68"/>
                <a:gd name="T42" fmla="*/ 0 w 102"/>
                <a:gd name="T43" fmla="*/ 4 h 68"/>
                <a:gd name="T44" fmla="*/ 0 w 102"/>
                <a:gd name="T45"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2" h="68">
                  <a:moveTo>
                    <a:pt x="0" y="4"/>
                  </a:moveTo>
                  <a:lnTo>
                    <a:pt x="0" y="4"/>
                  </a:lnTo>
                  <a:lnTo>
                    <a:pt x="2" y="2"/>
                  </a:lnTo>
                  <a:lnTo>
                    <a:pt x="10" y="0"/>
                  </a:lnTo>
                  <a:lnTo>
                    <a:pt x="24" y="0"/>
                  </a:lnTo>
                  <a:lnTo>
                    <a:pt x="42" y="0"/>
                  </a:lnTo>
                  <a:lnTo>
                    <a:pt x="52" y="4"/>
                  </a:lnTo>
                  <a:lnTo>
                    <a:pt x="60" y="6"/>
                  </a:lnTo>
                  <a:lnTo>
                    <a:pt x="70" y="12"/>
                  </a:lnTo>
                  <a:lnTo>
                    <a:pt x="78" y="20"/>
                  </a:lnTo>
                  <a:lnTo>
                    <a:pt x="86" y="28"/>
                  </a:lnTo>
                  <a:lnTo>
                    <a:pt x="92" y="40"/>
                  </a:lnTo>
                  <a:lnTo>
                    <a:pt x="98" y="52"/>
                  </a:lnTo>
                  <a:lnTo>
                    <a:pt x="102" y="68"/>
                  </a:lnTo>
                  <a:lnTo>
                    <a:pt x="102" y="68"/>
                  </a:lnTo>
                  <a:lnTo>
                    <a:pt x="96" y="60"/>
                  </a:lnTo>
                  <a:lnTo>
                    <a:pt x="88" y="52"/>
                  </a:lnTo>
                  <a:lnTo>
                    <a:pt x="76" y="42"/>
                  </a:lnTo>
                  <a:lnTo>
                    <a:pt x="62" y="32"/>
                  </a:lnTo>
                  <a:lnTo>
                    <a:pt x="46" y="20"/>
                  </a:lnTo>
                  <a:lnTo>
                    <a:pt x="24" y="10"/>
                  </a:lnTo>
                  <a:lnTo>
                    <a:pt x="0" y="4"/>
                  </a:lnTo>
                  <a:lnTo>
                    <a:pt x="0" y="4"/>
                  </a:lnTo>
                  <a:close/>
                </a:path>
              </a:pathLst>
            </a:custGeom>
            <a:solidFill>
              <a:srgbClr val="6B39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23" name="Freeform 89">
              <a:extLst>
                <a:ext uri="{FF2B5EF4-FFF2-40B4-BE49-F238E27FC236}">
                  <a16:creationId xmlns:a16="http://schemas.microsoft.com/office/drawing/2014/main" id="{E0ECB21A-64F1-46E7-A510-AD5C21C2143E}"/>
                </a:ext>
              </a:extLst>
            </p:cNvPr>
            <p:cNvSpPr>
              <a:spLocks/>
            </p:cNvSpPr>
            <p:nvPr/>
          </p:nvSpPr>
          <p:spPr bwMode="auto">
            <a:xfrm>
              <a:off x="5924550" y="6341453"/>
              <a:ext cx="209550" cy="342900"/>
            </a:xfrm>
            <a:custGeom>
              <a:avLst/>
              <a:gdLst>
                <a:gd name="T0" fmla="*/ 10 w 132"/>
                <a:gd name="T1" fmla="*/ 0 h 216"/>
                <a:gd name="T2" fmla="*/ 10 w 132"/>
                <a:gd name="T3" fmla="*/ 0 h 216"/>
                <a:gd name="T4" fmla="*/ 14 w 132"/>
                <a:gd name="T5" fmla="*/ 12 h 216"/>
                <a:gd name="T6" fmla="*/ 24 w 132"/>
                <a:gd name="T7" fmla="*/ 40 h 216"/>
                <a:gd name="T8" fmla="*/ 32 w 132"/>
                <a:gd name="T9" fmla="*/ 58 h 216"/>
                <a:gd name="T10" fmla="*/ 42 w 132"/>
                <a:gd name="T11" fmla="*/ 74 h 216"/>
                <a:gd name="T12" fmla="*/ 56 w 132"/>
                <a:gd name="T13" fmla="*/ 92 h 216"/>
                <a:gd name="T14" fmla="*/ 70 w 132"/>
                <a:gd name="T15" fmla="*/ 106 h 216"/>
                <a:gd name="T16" fmla="*/ 70 w 132"/>
                <a:gd name="T17" fmla="*/ 106 h 216"/>
                <a:gd name="T18" fmla="*/ 100 w 132"/>
                <a:gd name="T19" fmla="*/ 130 h 216"/>
                <a:gd name="T20" fmla="*/ 114 w 132"/>
                <a:gd name="T21" fmla="*/ 142 h 216"/>
                <a:gd name="T22" fmla="*/ 124 w 132"/>
                <a:gd name="T23" fmla="*/ 152 h 216"/>
                <a:gd name="T24" fmla="*/ 130 w 132"/>
                <a:gd name="T25" fmla="*/ 162 h 216"/>
                <a:gd name="T26" fmla="*/ 132 w 132"/>
                <a:gd name="T27" fmla="*/ 172 h 216"/>
                <a:gd name="T28" fmla="*/ 130 w 132"/>
                <a:gd name="T29" fmla="*/ 176 h 216"/>
                <a:gd name="T30" fmla="*/ 128 w 132"/>
                <a:gd name="T31" fmla="*/ 180 h 216"/>
                <a:gd name="T32" fmla="*/ 120 w 132"/>
                <a:gd name="T33" fmla="*/ 190 h 216"/>
                <a:gd name="T34" fmla="*/ 120 w 132"/>
                <a:gd name="T35" fmla="*/ 190 h 216"/>
                <a:gd name="T36" fmla="*/ 106 w 132"/>
                <a:gd name="T37" fmla="*/ 196 h 216"/>
                <a:gd name="T38" fmla="*/ 92 w 132"/>
                <a:gd name="T39" fmla="*/ 204 h 216"/>
                <a:gd name="T40" fmla="*/ 76 w 132"/>
                <a:gd name="T41" fmla="*/ 210 h 216"/>
                <a:gd name="T42" fmla="*/ 60 w 132"/>
                <a:gd name="T43" fmla="*/ 214 h 216"/>
                <a:gd name="T44" fmla="*/ 46 w 132"/>
                <a:gd name="T45" fmla="*/ 216 h 216"/>
                <a:gd name="T46" fmla="*/ 32 w 132"/>
                <a:gd name="T47" fmla="*/ 216 h 216"/>
                <a:gd name="T48" fmla="*/ 18 w 132"/>
                <a:gd name="T49" fmla="*/ 212 h 216"/>
                <a:gd name="T50" fmla="*/ 8 w 132"/>
                <a:gd name="T51" fmla="*/ 206 h 216"/>
                <a:gd name="T52" fmla="*/ 8 w 132"/>
                <a:gd name="T53" fmla="*/ 206 h 216"/>
                <a:gd name="T54" fmla="*/ 2 w 132"/>
                <a:gd name="T55" fmla="*/ 200 h 216"/>
                <a:gd name="T56" fmla="*/ 0 w 132"/>
                <a:gd name="T57" fmla="*/ 196 h 216"/>
                <a:gd name="T58" fmla="*/ 4 w 132"/>
                <a:gd name="T59" fmla="*/ 196 h 216"/>
                <a:gd name="T60" fmla="*/ 10 w 132"/>
                <a:gd name="T61" fmla="*/ 196 h 216"/>
                <a:gd name="T62" fmla="*/ 30 w 132"/>
                <a:gd name="T63" fmla="*/ 198 h 216"/>
                <a:gd name="T64" fmla="*/ 40 w 132"/>
                <a:gd name="T65" fmla="*/ 196 h 216"/>
                <a:gd name="T66" fmla="*/ 52 w 132"/>
                <a:gd name="T67" fmla="*/ 194 h 216"/>
                <a:gd name="T68" fmla="*/ 52 w 132"/>
                <a:gd name="T69" fmla="*/ 194 h 216"/>
                <a:gd name="T70" fmla="*/ 72 w 132"/>
                <a:gd name="T71" fmla="*/ 188 h 216"/>
                <a:gd name="T72" fmla="*/ 82 w 132"/>
                <a:gd name="T73" fmla="*/ 184 h 216"/>
                <a:gd name="T74" fmla="*/ 88 w 132"/>
                <a:gd name="T75" fmla="*/ 180 h 216"/>
                <a:gd name="T76" fmla="*/ 92 w 132"/>
                <a:gd name="T77" fmla="*/ 172 h 216"/>
                <a:gd name="T78" fmla="*/ 92 w 132"/>
                <a:gd name="T79" fmla="*/ 168 h 216"/>
                <a:gd name="T80" fmla="*/ 92 w 132"/>
                <a:gd name="T81" fmla="*/ 164 h 216"/>
                <a:gd name="T82" fmla="*/ 86 w 132"/>
                <a:gd name="T83" fmla="*/ 150 h 216"/>
                <a:gd name="T84" fmla="*/ 72 w 132"/>
                <a:gd name="T85" fmla="*/ 134 h 216"/>
                <a:gd name="T86" fmla="*/ 72 w 132"/>
                <a:gd name="T87" fmla="*/ 134 h 216"/>
                <a:gd name="T88" fmla="*/ 58 w 132"/>
                <a:gd name="T89" fmla="*/ 114 h 216"/>
                <a:gd name="T90" fmla="*/ 44 w 132"/>
                <a:gd name="T91" fmla="*/ 94 h 216"/>
                <a:gd name="T92" fmla="*/ 34 w 132"/>
                <a:gd name="T93" fmla="*/ 74 h 216"/>
                <a:gd name="T94" fmla="*/ 26 w 132"/>
                <a:gd name="T95" fmla="*/ 54 h 216"/>
                <a:gd name="T96" fmla="*/ 18 w 132"/>
                <a:gd name="T97" fmla="*/ 38 h 216"/>
                <a:gd name="T98" fmla="*/ 14 w 132"/>
                <a:gd name="T99" fmla="*/ 22 h 216"/>
                <a:gd name="T100" fmla="*/ 10 w 132"/>
                <a:gd name="T101" fmla="*/ 0 h 216"/>
                <a:gd name="T102" fmla="*/ 10 w 132"/>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2" h="216">
                  <a:moveTo>
                    <a:pt x="10" y="0"/>
                  </a:moveTo>
                  <a:lnTo>
                    <a:pt x="10" y="0"/>
                  </a:lnTo>
                  <a:lnTo>
                    <a:pt x="14" y="12"/>
                  </a:lnTo>
                  <a:lnTo>
                    <a:pt x="24" y="40"/>
                  </a:lnTo>
                  <a:lnTo>
                    <a:pt x="32" y="58"/>
                  </a:lnTo>
                  <a:lnTo>
                    <a:pt x="42" y="74"/>
                  </a:lnTo>
                  <a:lnTo>
                    <a:pt x="56" y="92"/>
                  </a:lnTo>
                  <a:lnTo>
                    <a:pt x="70" y="106"/>
                  </a:lnTo>
                  <a:lnTo>
                    <a:pt x="70" y="106"/>
                  </a:lnTo>
                  <a:lnTo>
                    <a:pt x="100" y="130"/>
                  </a:lnTo>
                  <a:lnTo>
                    <a:pt x="114" y="142"/>
                  </a:lnTo>
                  <a:lnTo>
                    <a:pt x="124" y="152"/>
                  </a:lnTo>
                  <a:lnTo>
                    <a:pt x="130" y="162"/>
                  </a:lnTo>
                  <a:lnTo>
                    <a:pt x="132" y="172"/>
                  </a:lnTo>
                  <a:lnTo>
                    <a:pt x="130" y="176"/>
                  </a:lnTo>
                  <a:lnTo>
                    <a:pt x="128" y="180"/>
                  </a:lnTo>
                  <a:lnTo>
                    <a:pt x="120" y="190"/>
                  </a:lnTo>
                  <a:lnTo>
                    <a:pt x="120" y="190"/>
                  </a:lnTo>
                  <a:lnTo>
                    <a:pt x="106" y="196"/>
                  </a:lnTo>
                  <a:lnTo>
                    <a:pt x="92" y="204"/>
                  </a:lnTo>
                  <a:lnTo>
                    <a:pt x="76" y="210"/>
                  </a:lnTo>
                  <a:lnTo>
                    <a:pt x="60" y="214"/>
                  </a:lnTo>
                  <a:lnTo>
                    <a:pt x="46" y="216"/>
                  </a:lnTo>
                  <a:lnTo>
                    <a:pt x="32" y="216"/>
                  </a:lnTo>
                  <a:lnTo>
                    <a:pt x="18" y="212"/>
                  </a:lnTo>
                  <a:lnTo>
                    <a:pt x="8" y="206"/>
                  </a:lnTo>
                  <a:lnTo>
                    <a:pt x="8" y="206"/>
                  </a:lnTo>
                  <a:lnTo>
                    <a:pt x="2" y="200"/>
                  </a:lnTo>
                  <a:lnTo>
                    <a:pt x="0" y="196"/>
                  </a:lnTo>
                  <a:lnTo>
                    <a:pt x="4" y="196"/>
                  </a:lnTo>
                  <a:lnTo>
                    <a:pt x="10" y="196"/>
                  </a:lnTo>
                  <a:lnTo>
                    <a:pt x="30" y="198"/>
                  </a:lnTo>
                  <a:lnTo>
                    <a:pt x="40" y="196"/>
                  </a:lnTo>
                  <a:lnTo>
                    <a:pt x="52" y="194"/>
                  </a:lnTo>
                  <a:lnTo>
                    <a:pt x="52" y="194"/>
                  </a:lnTo>
                  <a:lnTo>
                    <a:pt x="72" y="188"/>
                  </a:lnTo>
                  <a:lnTo>
                    <a:pt x="82" y="184"/>
                  </a:lnTo>
                  <a:lnTo>
                    <a:pt x="88" y="180"/>
                  </a:lnTo>
                  <a:lnTo>
                    <a:pt x="92" y="172"/>
                  </a:lnTo>
                  <a:lnTo>
                    <a:pt x="92" y="168"/>
                  </a:lnTo>
                  <a:lnTo>
                    <a:pt x="92" y="164"/>
                  </a:lnTo>
                  <a:lnTo>
                    <a:pt x="86" y="150"/>
                  </a:lnTo>
                  <a:lnTo>
                    <a:pt x="72" y="134"/>
                  </a:lnTo>
                  <a:lnTo>
                    <a:pt x="72" y="134"/>
                  </a:lnTo>
                  <a:lnTo>
                    <a:pt x="58" y="114"/>
                  </a:lnTo>
                  <a:lnTo>
                    <a:pt x="44" y="94"/>
                  </a:lnTo>
                  <a:lnTo>
                    <a:pt x="34" y="74"/>
                  </a:lnTo>
                  <a:lnTo>
                    <a:pt x="26" y="54"/>
                  </a:lnTo>
                  <a:lnTo>
                    <a:pt x="18" y="38"/>
                  </a:lnTo>
                  <a:lnTo>
                    <a:pt x="14" y="22"/>
                  </a:lnTo>
                  <a:lnTo>
                    <a:pt x="10" y="0"/>
                  </a:lnTo>
                  <a:lnTo>
                    <a:pt x="10" y="0"/>
                  </a:lnTo>
                  <a:close/>
                </a:path>
              </a:pathLst>
            </a:custGeom>
            <a:solidFill>
              <a:srgbClr val="CFA2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24" name="Freeform 90">
              <a:extLst>
                <a:ext uri="{FF2B5EF4-FFF2-40B4-BE49-F238E27FC236}">
                  <a16:creationId xmlns:a16="http://schemas.microsoft.com/office/drawing/2014/main" id="{7AC754CC-E371-4FE0-93C0-2F9BC80A7FCD}"/>
                </a:ext>
              </a:extLst>
            </p:cNvPr>
            <p:cNvSpPr>
              <a:spLocks/>
            </p:cNvSpPr>
            <p:nvPr/>
          </p:nvSpPr>
          <p:spPr bwMode="auto">
            <a:xfrm>
              <a:off x="8369300" y="6855803"/>
              <a:ext cx="219075" cy="457200"/>
            </a:xfrm>
            <a:custGeom>
              <a:avLst/>
              <a:gdLst>
                <a:gd name="T0" fmla="*/ 138 w 138"/>
                <a:gd name="T1" fmla="*/ 220 h 288"/>
                <a:gd name="T2" fmla="*/ 138 w 138"/>
                <a:gd name="T3" fmla="*/ 220 h 288"/>
                <a:gd name="T4" fmla="*/ 136 w 138"/>
                <a:gd name="T5" fmla="*/ 234 h 288"/>
                <a:gd name="T6" fmla="*/ 132 w 138"/>
                <a:gd name="T7" fmla="*/ 246 h 288"/>
                <a:gd name="T8" fmla="*/ 126 w 138"/>
                <a:gd name="T9" fmla="*/ 258 h 288"/>
                <a:gd name="T10" fmla="*/ 118 w 138"/>
                <a:gd name="T11" fmla="*/ 268 h 288"/>
                <a:gd name="T12" fmla="*/ 108 w 138"/>
                <a:gd name="T13" fmla="*/ 276 h 288"/>
                <a:gd name="T14" fmla="*/ 96 w 138"/>
                <a:gd name="T15" fmla="*/ 282 h 288"/>
                <a:gd name="T16" fmla="*/ 82 w 138"/>
                <a:gd name="T17" fmla="*/ 286 h 288"/>
                <a:gd name="T18" fmla="*/ 68 w 138"/>
                <a:gd name="T19" fmla="*/ 288 h 288"/>
                <a:gd name="T20" fmla="*/ 68 w 138"/>
                <a:gd name="T21" fmla="*/ 288 h 288"/>
                <a:gd name="T22" fmla="*/ 54 w 138"/>
                <a:gd name="T23" fmla="*/ 286 h 288"/>
                <a:gd name="T24" fmla="*/ 42 w 138"/>
                <a:gd name="T25" fmla="*/ 282 h 288"/>
                <a:gd name="T26" fmla="*/ 30 w 138"/>
                <a:gd name="T27" fmla="*/ 276 h 288"/>
                <a:gd name="T28" fmla="*/ 20 w 138"/>
                <a:gd name="T29" fmla="*/ 268 h 288"/>
                <a:gd name="T30" fmla="*/ 12 w 138"/>
                <a:gd name="T31" fmla="*/ 258 h 288"/>
                <a:gd name="T32" fmla="*/ 6 w 138"/>
                <a:gd name="T33" fmla="*/ 246 h 288"/>
                <a:gd name="T34" fmla="*/ 2 w 138"/>
                <a:gd name="T35" fmla="*/ 234 h 288"/>
                <a:gd name="T36" fmla="*/ 0 w 138"/>
                <a:gd name="T37" fmla="*/ 220 h 288"/>
                <a:gd name="T38" fmla="*/ 0 w 138"/>
                <a:gd name="T39" fmla="*/ 68 h 288"/>
                <a:gd name="T40" fmla="*/ 0 w 138"/>
                <a:gd name="T41" fmla="*/ 68 h 288"/>
                <a:gd name="T42" fmla="*/ 2 w 138"/>
                <a:gd name="T43" fmla="*/ 54 h 288"/>
                <a:gd name="T44" fmla="*/ 6 w 138"/>
                <a:gd name="T45" fmla="*/ 42 h 288"/>
                <a:gd name="T46" fmla="*/ 12 w 138"/>
                <a:gd name="T47" fmla="*/ 30 h 288"/>
                <a:gd name="T48" fmla="*/ 20 w 138"/>
                <a:gd name="T49" fmla="*/ 20 h 288"/>
                <a:gd name="T50" fmla="*/ 30 w 138"/>
                <a:gd name="T51" fmla="*/ 12 h 288"/>
                <a:gd name="T52" fmla="*/ 42 w 138"/>
                <a:gd name="T53" fmla="*/ 6 h 288"/>
                <a:gd name="T54" fmla="*/ 54 w 138"/>
                <a:gd name="T55" fmla="*/ 2 h 288"/>
                <a:gd name="T56" fmla="*/ 68 w 138"/>
                <a:gd name="T57" fmla="*/ 0 h 288"/>
                <a:gd name="T58" fmla="*/ 68 w 138"/>
                <a:gd name="T59" fmla="*/ 0 h 288"/>
                <a:gd name="T60" fmla="*/ 82 w 138"/>
                <a:gd name="T61" fmla="*/ 2 h 288"/>
                <a:gd name="T62" fmla="*/ 96 w 138"/>
                <a:gd name="T63" fmla="*/ 6 h 288"/>
                <a:gd name="T64" fmla="*/ 108 w 138"/>
                <a:gd name="T65" fmla="*/ 12 h 288"/>
                <a:gd name="T66" fmla="*/ 118 w 138"/>
                <a:gd name="T67" fmla="*/ 20 h 288"/>
                <a:gd name="T68" fmla="*/ 126 w 138"/>
                <a:gd name="T69" fmla="*/ 30 h 288"/>
                <a:gd name="T70" fmla="*/ 132 w 138"/>
                <a:gd name="T71" fmla="*/ 42 h 288"/>
                <a:gd name="T72" fmla="*/ 136 w 138"/>
                <a:gd name="T73" fmla="*/ 54 h 288"/>
                <a:gd name="T74" fmla="*/ 138 w 138"/>
                <a:gd name="T75" fmla="*/ 68 h 288"/>
                <a:gd name="T76" fmla="*/ 138 w 138"/>
                <a:gd name="T77" fmla="*/ 22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8" h="288">
                  <a:moveTo>
                    <a:pt x="138" y="220"/>
                  </a:moveTo>
                  <a:lnTo>
                    <a:pt x="138" y="220"/>
                  </a:lnTo>
                  <a:lnTo>
                    <a:pt x="136" y="234"/>
                  </a:lnTo>
                  <a:lnTo>
                    <a:pt x="132" y="246"/>
                  </a:lnTo>
                  <a:lnTo>
                    <a:pt x="126" y="258"/>
                  </a:lnTo>
                  <a:lnTo>
                    <a:pt x="118" y="268"/>
                  </a:lnTo>
                  <a:lnTo>
                    <a:pt x="108" y="276"/>
                  </a:lnTo>
                  <a:lnTo>
                    <a:pt x="96" y="282"/>
                  </a:lnTo>
                  <a:lnTo>
                    <a:pt x="82" y="286"/>
                  </a:lnTo>
                  <a:lnTo>
                    <a:pt x="68" y="288"/>
                  </a:lnTo>
                  <a:lnTo>
                    <a:pt x="68" y="288"/>
                  </a:lnTo>
                  <a:lnTo>
                    <a:pt x="54" y="286"/>
                  </a:lnTo>
                  <a:lnTo>
                    <a:pt x="42" y="282"/>
                  </a:lnTo>
                  <a:lnTo>
                    <a:pt x="30" y="276"/>
                  </a:lnTo>
                  <a:lnTo>
                    <a:pt x="20" y="268"/>
                  </a:lnTo>
                  <a:lnTo>
                    <a:pt x="12" y="258"/>
                  </a:lnTo>
                  <a:lnTo>
                    <a:pt x="6" y="246"/>
                  </a:lnTo>
                  <a:lnTo>
                    <a:pt x="2" y="234"/>
                  </a:lnTo>
                  <a:lnTo>
                    <a:pt x="0" y="220"/>
                  </a:lnTo>
                  <a:lnTo>
                    <a:pt x="0" y="68"/>
                  </a:lnTo>
                  <a:lnTo>
                    <a:pt x="0" y="68"/>
                  </a:lnTo>
                  <a:lnTo>
                    <a:pt x="2" y="54"/>
                  </a:lnTo>
                  <a:lnTo>
                    <a:pt x="6" y="42"/>
                  </a:lnTo>
                  <a:lnTo>
                    <a:pt x="12" y="30"/>
                  </a:lnTo>
                  <a:lnTo>
                    <a:pt x="20" y="20"/>
                  </a:lnTo>
                  <a:lnTo>
                    <a:pt x="30" y="12"/>
                  </a:lnTo>
                  <a:lnTo>
                    <a:pt x="42" y="6"/>
                  </a:lnTo>
                  <a:lnTo>
                    <a:pt x="54" y="2"/>
                  </a:lnTo>
                  <a:lnTo>
                    <a:pt x="68" y="0"/>
                  </a:lnTo>
                  <a:lnTo>
                    <a:pt x="68" y="0"/>
                  </a:lnTo>
                  <a:lnTo>
                    <a:pt x="82" y="2"/>
                  </a:lnTo>
                  <a:lnTo>
                    <a:pt x="96" y="6"/>
                  </a:lnTo>
                  <a:lnTo>
                    <a:pt x="108" y="12"/>
                  </a:lnTo>
                  <a:lnTo>
                    <a:pt x="118" y="20"/>
                  </a:lnTo>
                  <a:lnTo>
                    <a:pt x="126" y="30"/>
                  </a:lnTo>
                  <a:lnTo>
                    <a:pt x="132" y="42"/>
                  </a:lnTo>
                  <a:lnTo>
                    <a:pt x="136" y="54"/>
                  </a:lnTo>
                  <a:lnTo>
                    <a:pt x="138" y="68"/>
                  </a:lnTo>
                  <a:lnTo>
                    <a:pt x="138" y="220"/>
                  </a:lnTo>
                  <a:close/>
                </a:path>
              </a:pathLst>
            </a:custGeom>
            <a:solidFill>
              <a:srgbClr val="F9D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25" name="Freeform 91">
              <a:extLst>
                <a:ext uri="{FF2B5EF4-FFF2-40B4-BE49-F238E27FC236}">
                  <a16:creationId xmlns:a16="http://schemas.microsoft.com/office/drawing/2014/main" id="{B4717426-DF0E-4234-8F19-01966068C3C9}"/>
                </a:ext>
              </a:extLst>
            </p:cNvPr>
            <p:cNvSpPr>
              <a:spLocks/>
            </p:cNvSpPr>
            <p:nvPr/>
          </p:nvSpPr>
          <p:spPr bwMode="auto">
            <a:xfrm>
              <a:off x="8267700" y="9176728"/>
              <a:ext cx="285750" cy="1920875"/>
            </a:xfrm>
            <a:custGeom>
              <a:avLst/>
              <a:gdLst>
                <a:gd name="T0" fmla="*/ 180 w 180"/>
                <a:gd name="T1" fmla="*/ 84 h 1210"/>
                <a:gd name="T2" fmla="*/ 180 w 180"/>
                <a:gd name="T3" fmla="*/ 84 h 1210"/>
                <a:gd name="T4" fmla="*/ 172 w 180"/>
                <a:gd name="T5" fmla="*/ 86 h 1210"/>
                <a:gd name="T6" fmla="*/ 162 w 180"/>
                <a:gd name="T7" fmla="*/ 84 h 1210"/>
                <a:gd name="T8" fmla="*/ 140 w 180"/>
                <a:gd name="T9" fmla="*/ 76 h 1210"/>
                <a:gd name="T10" fmla="*/ 116 w 180"/>
                <a:gd name="T11" fmla="*/ 62 h 1210"/>
                <a:gd name="T12" fmla="*/ 90 w 180"/>
                <a:gd name="T13" fmla="*/ 46 h 1210"/>
                <a:gd name="T14" fmla="*/ 40 w 180"/>
                <a:gd name="T15" fmla="*/ 16 h 1210"/>
                <a:gd name="T16" fmla="*/ 18 w 180"/>
                <a:gd name="T17" fmla="*/ 4 h 1210"/>
                <a:gd name="T18" fmla="*/ 10 w 180"/>
                <a:gd name="T19" fmla="*/ 2 h 1210"/>
                <a:gd name="T20" fmla="*/ 0 w 180"/>
                <a:gd name="T21" fmla="*/ 0 h 1210"/>
                <a:gd name="T22" fmla="*/ 0 w 180"/>
                <a:gd name="T23" fmla="*/ 0 h 1210"/>
                <a:gd name="T24" fmla="*/ 12 w 180"/>
                <a:gd name="T25" fmla="*/ 134 h 1210"/>
                <a:gd name="T26" fmla="*/ 26 w 180"/>
                <a:gd name="T27" fmla="*/ 310 h 1210"/>
                <a:gd name="T28" fmla="*/ 58 w 180"/>
                <a:gd name="T29" fmla="*/ 714 h 1210"/>
                <a:gd name="T30" fmla="*/ 92 w 180"/>
                <a:gd name="T31" fmla="*/ 1210 h 1210"/>
                <a:gd name="T32" fmla="*/ 176 w 180"/>
                <a:gd name="T33" fmla="*/ 1210 h 1210"/>
                <a:gd name="T34" fmla="*/ 176 w 180"/>
                <a:gd name="T35" fmla="*/ 1210 h 1210"/>
                <a:gd name="T36" fmla="*/ 176 w 180"/>
                <a:gd name="T37" fmla="*/ 764 h 1210"/>
                <a:gd name="T38" fmla="*/ 176 w 180"/>
                <a:gd name="T39" fmla="*/ 392 h 1210"/>
                <a:gd name="T40" fmla="*/ 180 w 180"/>
                <a:gd name="T41" fmla="*/ 84 h 1210"/>
                <a:gd name="T42" fmla="*/ 180 w 180"/>
                <a:gd name="T43" fmla="*/ 84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 h="1210">
                  <a:moveTo>
                    <a:pt x="180" y="84"/>
                  </a:moveTo>
                  <a:lnTo>
                    <a:pt x="180" y="84"/>
                  </a:lnTo>
                  <a:lnTo>
                    <a:pt x="172" y="86"/>
                  </a:lnTo>
                  <a:lnTo>
                    <a:pt x="162" y="84"/>
                  </a:lnTo>
                  <a:lnTo>
                    <a:pt x="140" y="76"/>
                  </a:lnTo>
                  <a:lnTo>
                    <a:pt x="116" y="62"/>
                  </a:lnTo>
                  <a:lnTo>
                    <a:pt x="90" y="46"/>
                  </a:lnTo>
                  <a:lnTo>
                    <a:pt x="40" y="16"/>
                  </a:lnTo>
                  <a:lnTo>
                    <a:pt x="18" y="4"/>
                  </a:lnTo>
                  <a:lnTo>
                    <a:pt x="10" y="2"/>
                  </a:lnTo>
                  <a:lnTo>
                    <a:pt x="0" y="0"/>
                  </a:lnTo>
                  <a:lnTo>
                    <a:pt x="0" y="0"/>
                  </a:lnTo>
                  <a:lnTo>
                    <a:pt x="12" y="134"/>
                  </a:lnTo>
                  <a:lnTo>
                    <a:pt x="26" y="310"/>
                  </a:lnTo>
                  <a:lnTo>
                    <a:pt x="58" y="714"/>
                  </a:lnTo>
                  <a:lnTo>
                    <a:pt x="92" y="1210"/>
                  </a:lnTo>
                  <a:lnTo>
                    <a:pt x="176" y="1210"/>
                  </a:lnTo>
                  <a:lnTo>
                    <a:pt x="176" y="1210"/>
                  </a:lnTo>
                  <a:lnTo>
                    <a:pt x="176" y="764"/>
                  </a:lnTo>
                  <a:lnTo>
                    <a:pt x="176" y="392"/>
                  </a:lnTo>
                  <a:lnTo>
                    <a:pt x="180" y="84"/>
                  </a:lnTo>
                  <a:lnTo>
                    <a:pt x="180" y="84"/>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26" name="Freeform 92">
              <a:extLst>
                <a:ext uri="{FF2B5EF4-FFF2-40B4-BE49-F238E27FC236}">
                  <a16:creationId xmlns:a16="http://schemas.microsoft.com/office/drawing/2014/main" id="{30B918CD-AFC1-401B-923B-91F640CFFE0F}"/>
                </a:ext>
              </a:extLst>
            </p:cNvPr>
            <p:cNvSpPr>
              <a:spLocks/>
            </p:cNvSpPr>
            <p:nvPr/>
          </p:nvSpPr>
          <p:spPr bwMode="auto">
            <a:xfrm>
              <a:off x="8023225" y="8551253"/>
              <a:ext cx="1082675" cy="2492375"/>
            </a:xfrm>
            <a:custGeom>
              <a:avLst/>
              <a:gdLst>
                <a:gd name="T0" fmla="*/ 390 w 682"/>
                <a:gd name="T1" fmla="*/ 1570 h 1570"/>
                <a:gd name="T2" fmla="*/ 392 w 682"/>
                <a:gd name="T3" fmla="*/ 1414 h 1570"/>
                <a:gd name="T4" fmla="*/ 392 w 682"/>
                <a:gd name="T5" fmla="*/ 1070 h 1570"/>
                <a:gd name="T6" fmla="*/ 382 w 682"/>
                <a:gd name="T7" fmla="*/ 798 h 1570"/>
                <a:gd name="T8" fmla="*/ 368 w 682"/>
                <a:gd name="T9" fmla="*/ 654 h 1570"/>
                <a:gd name="T10" fmla="*/ 354 w 682"/>
                <a:gd name="T11" fmla="*/ 582 h 1570"/>
                <a:gd name="T12" fmla="*/ 342 w 682"/>
                <a:gd name="T13" fmla="*/ 556 h 1570"/>
                <a:gd name="T14" fmla="*/ 336 w 682"/>
                <a:gd name="T15" fmla="*/ 552 h 1570"/>
                <a:gd name="T16" fmla="*/ 312 w 682"/>
                <a:gd name="T17" fmla="*/ 544 h 1570"/>
                <a:gd name="T18" fmla="*/ 262 w 682"/>
                <a:gd name="T19" fmla="*/ 520 h 1570"/>
                <a:gd name="T20" fmla="*/ 216 w 682"/>
                <a:gd name="T21" fmla="*/ 488 h 1570"/>
                <a:gd name="T22" fmla="*/ 170 w 682"/>
                <a:gd name="T23" fmla="*/ 450 h 1570"/>
                <a:gd name="T24" fmla="*/ 128 w 682"/>
                <a:gd name="T25" fmla="*/ 408 h 1570"/>
                <a:gd name="T26" fmla="*/ 90 w 682"/>
                <a:gd name="T27" fmla="*/ 360 h 1570"/>
                <a:gd name="T28" fmla="*/ 58 w 682"/>
                <a:gd name="T29" fmla="*/ 312 h 1570"/>
                <a:gd name="T30" fmla="*/ 30 w 682"/>
                <a:gd name="T31" fmla="*/ 262 h 1570"/>
                <a:gd name="T32" fmla="*/ 12 w 682"/>
                <a:gd name="T33" fmla="*/ 214 h 1570"/>
                <a:gd name="T34" fmla="*/ 2 w 682"/>
                <a:gd name="T35" fmla="*/ 166 h 1570"/>
                <a:gd name="T36" fmla="*/ 0 w 682"/>
                <a:gd name="T37" fmla="*/ 122 h 1570"/>
                <a:gd name="T38" fmla="*/ 10 w 682"/>
                <a:gd name="T39" fmla="*/ 82 h 1570"/>
                <a:gd name="T40" fmla="*/ 32 w 682"/>
                <a:gd name="T41" fmla="*/ 50 h 1570"/>
                <a:gd name="T42" fmla="*/ 66 w 682"/>
                <a:gd name="T43" fmla="*/ 24 h 1570"/>
                <a:gd name="T44" fmla="*/ 112 w 682"/>
                <a:gd name="T45" fmla="*/ 6 h 1570"/>
                <a:gd name="T46" fmla="*/ 176 w 682"/>
                <a:gd name="T47" fmla="*/ 0 h 1570"/>
                <a:gd name="T48" fmla="*/ 212 w 682"/>
                <a:gd name="T49" fmla="*/ 2 h 1570"/>
                <a:gd name="T50" fmla="*/ 316 w 682"/>
                <a:gd name="T51" fmla="*/ 10 h 1570"/>
                <a:gd name="T52" fmla="*/ 424 w 682"/>
                <a:gd name="T53" fmla="*/ 28 h 1570"/>
                <a:gd name="T54" fmla="*/ 498 w 682"/>
                <a:gd name="T55" fmla="*/ 44 h 1570"/>
                <a:gd name="T56" fmla="*/ 564 w 682"/>
                <a:gd name="T57" fmla="*/ 68 h 1570"/>
                <a:gd name="T58" fmla="*/ 614 w 682"/>
                <a:gd name="T59" fmla="*/ 96 h 1570"/>
                <a:gd name="T60" fmla="*/ 630 w 682"/>
                <a:gd name="T61" fmla="*/ 112 h 1570"/>
                <a:gd name="T62" fmla="*/ 642 w 682"/>
                <a:gd name="T63" fmla="*/ 132 h 1570"/>
                <a:gd name="T64" fmla="*/ 646 w 682"/>
                <a:gd name="T65" fmla="*/ 152 h 1570"/>
                <a:gd name="T66" fmla="*/ 650 w 682"/>
                <a:gd name="T67" fmla="*/ 164 h 1570"/>
                <a:gd name="T68" fmla="*/ 668 w 682"/>
                <a:gd name="T69" fmla="*/ 220 h 1570"/>
                <a:gd name="T70" fmla="*/ 678 w 682"/>
                <a:gd name="T71" fmla="*/ 274 h 1570"/>
                <a:gd name="T72" fmla="*/ 682 w 682"/>
                <a:gd name="T73" fmla="*/ 334 h 1570"/>
                <a:gd name="T74" fmla="*/ 670 w 682"/>
                <a:gd name="T75" fmla="*/ 394 h 1570"/>
                <a:gd name="T76" fmla="*/ 658 w 682"/>
                <a:gd name="T77" fmla="*/ 424 h 1570"/>
                <a:gd name="T78" fmla="*/ 642 w 682"/>
                <a:gd name="T79" fmla="*/ 450 h 1570"/>
                <a:gd name="T80" fmla="*/ 618 w 682"/>
                <a:gd name="T81" fmla="*/ 474 h 1570"/>
                <a:gd name="T82" fmla="*/ 588 w 682"/>
                <a:gd name="T83" fmla="*/ 494 h 1570"/>
                <a:gd name="T84" fmla="*/ 550 w 682"/>
                <a:gd name="T85" fmla="*/ 510 h 1570"/>
                <a:gd name="T86" fmla="*/ 546 w 682"/>
                <a:gd name="T87" fmla="*/ 514 h 1570"/>
                <a:gd name="T88" fmla="*/ 534 w 682"/>
                <a:gd name="T89" fmla="*/ 560 h 1570"/>
                <a:gd name="T90" fmla="*/ 522 w 682"/>
                <a:gd name="T91" fmla="*/ 682 h 1570"/>
                <a:gd name="T92" fmla="*/ 502 w 682"/>
                <a:gd name="T93" fmla="*/ 1046 h 1570"/>
                <a:gd name="T94" fmla="*/ 492 w 682"/>
                <a:gd name="T95" fmla="*/ 1406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2" h="1570">
                  <a:moveTo>
                    <a:pt x="488" y="1570"/>
                  </a:moveTo>
                  <a:lnTo>
                    <a:pt x="390" y="1570"/>
                  </a:lnTo>
                  <a:lnTo>
                    <a:pt x="390" y="1570"/>
                  </a:lnTo>
                  <a:lnTo>
                    <a:pt x="392" y="1414"/>
                  </a:lnTo>
                  <a:lnTo>
                    <a:pt x="392" y="1254"/>
                  </a:lnTo>
                  <a:lnTo>
                    <a:pt x="392" y="1070"/>
                  </a:lnTo>
                  <a:lnTo>
                    <a:pt x="386" y="884"/>
                  </a:lnTo>
                  <a:lnTo>
                    <a:pt x="382" y="798"/>
                  </a:lnTo>
                  <a:lnTo>
                    <a:pt x="376" y="720"/>
                  </a:lnTo>
                  <a:lnTo>
                    <a:pt x="368" y="654"/>
                  </a:lnTo>
                  <a:lnTo>
                    <a:pt x="360" y="602"/>
                  </a:lnTo>
                  <a:lnTo>
                    <a:pt x="354" y="582"/>
                  </a:lnTo>
                  <a:lnTo>
                    <a:pt x="348" y="568"/>
                  </a:lnTo>
                  <a:lnTo>
                    <a:pt x="342" y="556"/>
                  </a:lnTo>
                  <a:lnTo>
                    <a:pt x="340" y="554"/>
                  </a:lnTo>
                  <a:lnTo>
                    <a:pt x="336" y="552"/>
                  </a:lnTo>
                  <a:lnTo>
                    <a:pt x="336" y="552"/>
                  </a:lnTo>
                  <a:lnTo>
                    <a:pt x="312" y="544"/>
                  </a:lnTo>
                  <a:lnTo>
                    <a:pt x="288" y="532"/>
                  </a:lnTo>
                  <a:lnTo>
                    <a:pt x="262" y="520"/>
                  </a:lnTo>
                  <a:lnTo>
                    <a:pt x="238" y="504"/>
                  </a:lnTo>
                  <a:lnTo>
                    <a:pt x="216" y="488"/>
                  </a:lnTo>
                  <a:lnTo>
                    <a:pt x="192" y="470"/>
                  </a:lnTo>
                  <a:lnTo>
                    <a:pt x="170" y="450"/>
                  </a:lnTo>
                  <a:lnTo>
                    <a:pt x="148" y="430"/>
                  </a:lnTo>
                  <a:lnTo>
                    <a:pt x="128" y="408"/>
                  </a:lnTo>
                  <a:lnTo>
                    <a:pt x="108" y="384"/>
                  </a:lnTo>
                  <a:lnTo>
                    <a:pt x="90" y="360"/>
                  </a:lnTo>
                  <a:lnTo>
                    <a:pt x="72" y="336"/>
                  </a:lnTo>
                  <a:lnTo>
                    <a:pt x="58" y="312"/>
                  </a:lnTo>
                  <a:lnTo>
                    <a:pt x="44" y="288"/>
                  </a:lnTo>
                  <a:lnTo>
                    <a:pt x="30" y="262"/>
                  </a:lnTo>
                  <a:lnTo>
                    <a:pt x="20" y="238"/>
                  </a:lnTo>
                  <a:lnTo>
                    <a:pt x="12" y="214"/>
                  </a:lnTo>
                  <a:lnTo>
                    <a:pt x="6" y="190"/>
                  </a:lnTo>
                  <a:lnTo>
                    <a:pt x="2" y="166"/>
                  </a:lnTo>
                  <a:lnTo>
                    <a:pt x="0" y="144"/>
                  </a:lnTo>
                  <a:lnTo>
                    <a:pt x="0" y="122"/>
                  </a:lnTo>
                  <a:lnTo>
                    <a:pt x="4" y="102"/>
                  </a:lnTo>
                  <a:lnTo>
                    <a:pt x="10" y="82"/>
                  </a:lnTo>
                  <a:lnTo>
                    <a:pt x="20" y="66"/>
                  </a:lnTo>
                  <a:lnTo>
                    <a:pt x="32" y="50"/>
                  </a:lnTo>
                  <a:lnTo>
                    <a:pt x="46" y="36"/>
                  </a:lnTo>
                  <a:lnTo>
                    <a:pt x="66" y="24"/>
                  </a:lnTo>
                  <a:lnTo>
                    <a:pt x="88" y="14"/>
                  </a:lnTo>
                  <a:lnTo>
                    <a:pt x="112" y="6"/>
                  </a:lnTo>
                  <a:lnTo>
                    <a:pt x="142" y="2"/>
                  </a:lnTo>
                  <a:lnTo>
                    <a:pt x="176" y="0"/>
                  </a:lnTo>
                  <a:lnTo>
                    <a:pt x="212" y="2"/>
                  </a:lnTo>
                  <a:lnTo>
                    <a:pt x="212" y="2"/>
                  </a:lnTo>
                  <a:lnTo>
                    <a:pt x="256" y="4"/>
                  </a:lnTo>
                  <a:lnTo>
                    <a:pt x="316" y="10"/>
                  </a:lnTo>
                  <a:lnTo>
                    <a:pt x="388" y="20"/>
                  </a:lnTo>
                  <a:lnTo>
                    <a:pt x="424" y="28"/>
                  </a:lnTo>
                  <a:lnTo>
                    <a:pt x="462" y="36"/>
                  </a:lnTo>
                  <a:lnTo>
                    <a:pt x="498" y="44"/>
                  </a:lnTo>
                  <a:lnTo>
                    <a:pt x="532" y="56"/>
                  </a:lnTo>
                  <a:lnTo>
                    <a:pt x="564" y="68"/>
                  </a:lnTo>
                  <a:lnTo>
                    <a:pt x="590" y="80"/>
                  </a:lnTo>
                  <a:lnTo>
                    <a:pt x="614" y="96"/>
                  </a:lnTo>
                  <a:lnTo>
                    <a:pt x="622" y="104"/>
                  </a:lnTo>
                  <a:lnTo>
                    <a:pt x="630" y="112"/>
                  </a:lnTo>
                  <a:lnTo>
                    <a:pt x="638" y="122"/>
                  </a:lnTo>
                  <a:lnTo>
                    <a:pt x="642" y="132"/>
                  </a:lnTo>
                  <a:lnTo>
                    <a:pt x="644" y="142"/>
                  </a:lnTo>
                  <a:lnTo>
                    <a:pt x="646" y="152"/>
                  </a:lnTo>
                  <a:lnTo>
                    <a:pt x="646" y="152"/>
                  </a:lnTo>
                  <a:lnTo>
                    <a:pt x="650" y="164"/>
                  </a:lnTo>
                  <a:lnTo>
                    <a:pt x="662" y="198"/>
                  </a:lnTo>
                  <a:lnTo>
                    <a:pt x="668" y="220"/>
                  </a:lnTo>
                  <a:lnTo>
                    <a:pt x="674" y="246"/>
                  </a:lnTo>
                  <a:lnTo>
                    <a:pt x="678" y="274"/>
                  </a:lnTo>
                  <a:lnTo>
                    <a:pt x="680" y="304"/>
                  </a:lnTo>
                  <a:lnTo>
                    <a:pt x="682" y="334"/>
                  </a:lnTo>
                  <a:lnTo>
                    <a:pt x="678" y="364"/>
                  </a:lnTo>
                  <a:lnTo>
                    <a:pt x="670" y="394"/>
                  </a:lnTo>
                  <a:lnTo>
                    <a:pt x="666" y="410"/>
                  </a:lnTo>
                  <a:lnTo>
                    <a:pt x="658" y="424"/>
                  </a:lnTo>
                  <a:lnTo>
                    <a:pt x="650" y="436"/>
                  </a:lnTo>
                  <a:lnTo>
                    <a:pt x="642" y="450"/>
                  </a:lnTo>
                  <a:lnTo>
                    <a:pt x="630" y="462"/>
                  </a:lnTo>
                  <a:lnTo>
                    <a:pt x="618" y="474"/>
                  </a:lnTo>
                  <a:lnTo>
                    <a:pt x="604" y="484"/>
                  </a:lnTo>
                  <a:lnTo>
                    <a:pt x="588" y="494"/>
                  </a:lnTo>
                  <a:lnTo>
                    <a:pt x="570" y="502"/>
                  </a:lnTo>
                  <a:lnTo>
                    <a:pt x="550" y="510"/>
                  </a:lnTo>
                  <a:lnTo>
                    <a:pt x="550" y="510"/>
                  </a:lnTo>
                  <a:lnTo>
                    <a:pt x="546" y="514"/>
                  </a:lnTo>
                  <a:lnTo>
                    <a:pt x="542" y="524"/>
                  </a:lnTo>
                  <a:lnTo>
                    <a:pt x="534" y="560"/>
                  </a:lnTo>
                  <a:lnTo>
                    <a:pt x="528" y="612"/>
                  </a:lnTo>
                  <a:lnTo>
                    <a:pt x="522" y="682"/>
                  </a:lnTo>
                  <a:lnTo>
                    <a:pt x="512" y="852"/>
                  </a:lnTo>
                  <a:lnTo>
                    <a:pt x="502" y="1046"/>
                  </a:lnTo>
                  <a:lnTo>
                    <a:pt x="496" y="1238"/>
                  </a:lnTo>
                  <a:lnTo>
                    <a:pt x="492" y="1406"/>
                  </a:lnTo>
                  <a:lnTo>
                    <a:pt x="488" y="1570"/>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27" name="Freeform 93">
              <a:extLst>
                <a:ext uri="{FF2B5EF4-FFF2-40B4-BE49-F238E27FC236}">
                  <a16:creationId xmlns:a16="http://schemas.microsoft.com/office/drawing/2014/main" id="{F43484DF-410C-4530-88A9-62EA90BA09A4}"/>
                </a:ext>
              </a:extLst>
            </p:cNvPr>
            <p:cNvSpPr>
              <a:spLocks/>
            </p:cNvSpPr>
            <p:nvPr/>
          </p:nvSpPr>
          <p:spPr bwMode="auto">
            <a:xfrm>
              <a:off x="8023225" y="8551253"/>
              <a:ext cx="1082675" cy="2492375"/>
            </a:xfrm>
            <a:custGeom>
              <a:avLst/>
              <a:gdLst>
                <a:gd name="T0" fmla="*/ 390 w 682"/>
                <a:gd name="T1" fmla="*/ 1570 h 1570"/>
                <a:gd name="T2" fmla="*/ 392 w 682"/>
                <a:gd name="T3" fmla="*/ 1414 h 1570"/>
                <a:gd name="T4" fmla="*/ 392 w 682"/>
                <a:gd name="T5" fmla="*/ 1070 h 1570"/>
                <a:gd name="T6" fmla="*/ 382 w 682"/>
                <a:gd name="T7" fmla="*/ 798 h 1570"/>
                <a:gd name="T8" fmla="*/ 368 w 682"/>
                <a:gd name="T9" fmla="*/ 654 h 1570"/>
                <a:gd name="T10" fmla="*/ 354 w 682"/>
                <a:gd name="T11" fmla="*/ 582 h 1570"/>
                <a:gd name="T12" fmla="*/ 342 w 682"/>
                <a:gd name="T13" fmla="*/ 556 h 1570"/>
                <a:gd name="T14" fmla="*/ 336 w 682"/>
                <a:gd name="T15" fmla="*/ 552 h 1570"/>
                <a:gd name="T16" fmla="*/ 312 w 682"/>
                <a:gd name="T17" fmla="*/ 544 h 1570"/>
                <a:gd name="T18" fmla="*/ 262 w 682"/>
                <a:gd name="T19" fmla="*/ 520 h 1570"/>
                <a:gd name="T20" fmla="*/ 216 w 682"/>
                <a:gd name="T21" fmla="*/ 488 h 1570"/>
                <a:gd name="T22" fmla="*/ 170 w 682"/>
                <a:gd name="T23" fmla="*/ 450 h 1570"/>
                <a:gd name="T24" fmla="*/ 128 w 682"/>
                <a:gd name="T25" fmla="*/ 408 h 1570"/>
                <a:gd name="T26" fmla="*/ 90 w 682"/>
                <a:gd name="T27" fmla="*/ 360 h 1570"/>
                <a:gd name="T28" fmla="*/ 58 w 682"/>
                <a:gd name="T29" fmla="*/ 312 h 1570"/>
                <a:gd name="T30" fmla="*/ 30 w 682"/>
                <a:gd name="T31" fmla="*/ 262 h 1570"/>
                <a:gd name="T32" fmla="*/ 12 w 682"/>
                <a:gd name="T33" fmla="*/ 214 h 1570"/>
                <a:gd name="T34" fmla="*/ 2 w 682"/>
                <a:gd name="T35" fmla="*/ 166 h 1570"/>
                <a:gd name="T36" fmla="*/ 0 w 682"/>
                <a:gd name="T37" fmla="*/ 122 h 1570"/>
                <a:gd name="T38" fmla="*/ 10 w 682"/>
                <a:gd name="T39" fmla="*/ 82 h 1570"/>
                <a:gd name="T40" fmla="*/ 32 w 682"/>
                <a:gd name="T41" fmla="*/ 50 h 1570"/>
                <a:gd name="T42" fmla="*/ 66 w 682"/>
                <a:gd name="T43" fmla="*/ 24 h 1570"/>
                <a:gd name="T44" fmla="*/ 112 w 682"/>
                <a:gd name="T45" fmla="*/ 6 h 1570"/>
                <a:gd name="T46" fmla="*/ 176 w 682"/>
                <a:gd name="T47" fmla="*/ 0 h 1570"/>
                <a:gd name="T48" fmla="*/ 212 w 682"/>
                <a:gd name="T49" fmla="*/ 2 h 1570"/>
                <a:gd name="T50" fmla="*/ 316 w 682"/>
                <a:gd name="T51" fmla="*/ 10 h 1570"/>
                <a:gd name="T52" fmla="*/ 424 w 682"/>
                <a:gd name="T53" fmla="*/ 28 h 1570"/>
                <a:gd name="T54" fmla="*/ 498 w 682"/>
                <a:gd name="T55" fmla="*/ 44 h 1570"/>
                <a:gd name="T56" fmla="*/ 564 w 682"/>
                <a:gd name="T57" fmla="*/ 68 h 1570"/>
                <a:gd name="T58" fmla="*/ 614 w 682"/>
                <a:gd name="T59" fmla="*/ 96 h 1570"/>
                <a:gd name="T60" fmla="*/ 630 w 682"/>
                <a:gd name="T61" fmla="*/ 112 h 1570"/>
                <a:gd name="T62" fmla="*/ 642 w 682"/>
                <a:gd name="T63" fmla="*/ 132 h 1570"/>
                <a:gd name="T64" fmla="*/ 646 w 682"/>
                <a:gd name="T65" fmla="*/ 152 h 1570"/>
                <a:gd name="T66" fmla="*/ 650 w 682"/>
                <a:gd name="T67" fmla="*/ 164 h 1570"/>
                <a:gd name="T68" fmla="*/ 668 w 682"/>
                <a:gd name="T69" fmla="*/ 220 h 1570"/>
                <a:gd name="T70" fmla="*/ 678 w 682"/>
                <a:gd name="T71" fmla="*/ 274 h 1570"/>
                <a:gd name="T72" fmla="*/ 682 w 682"/>
                <a:gd name="T73" fmla="*/ 334 h 1570"/>
                <a:gd name="T74" fmla="*/ 670 w 682"/>
                <a:gd name="T75" fmla="*/ 394 h 1570"/>
                <a:gd name="T76" fmla="*/ 658 w 682"/>
                <a:gd name="T77" fmla="*/ 424 h 1570"/>
                <a:gd name="T78" fmla="*/ 642 w 682"/>
                <a:gd name="T79" fmla="*/ 450 h 1570"/>
                <a:gd name="T80" fmla="*/ 618 w 682"/>
                <a:gd name="T81" fmla="*/ 474 h 1570"/>
                <a:gd name="T82" fmla="*/ 588 w 682"/>
                <a:gd name="T83" fmla="*/ 494 h 1570"/>
                <a:gd name="T84" fmla="*/ 550 w 682"/>
                <a:gd name="T85" fmla="*/ 510 h 1570"/>
                <a:gd name="T86" fmla="*/ 546 w 682"/>
                <a:gd name="T87" fmla="*/ 514 h 1570"/>
                <a:gd name="T88" fmla="*/ 534 w 682"/>
                <a:gd name="T89" fmla="*/ 560 h 1570"/>
                <a:gd name="T90" fmla="*/ 522 w 682"/>
                <a:gd name="T91" fmla="*/ 682 h 1570"/>
                <a:gd name="T92" fmla="*/ 502 w 682"/>
                <a:gd name="T93" fmla="*/ 1046 h 1570"/>
                <a:gd name="T94" fmla="*/ 492 w 682"/>
                <a:gd name="T95" fmla="*/ 1406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2" h="1570">
                  <a:moveTo>
                    <a:pt x="488" y="1570"/>
                  </a:moveTo>
                  <a:lnTo>
                    <a:pt x="390" y="1570"/>
                  </a:lnTo>
                  <a:lnTo>
                    <a:pt x="390" y="1570"/>
                  </a:lnTo>
                  <a:lnTo>
                    <a:pt x="392" y="1414"/>
                  </a:lnTo>
                  <a:lnTo>
                    <a:pt x="392" y="1254"/>
                  </a:lnTo>
                  <a:lnTo>
                    <a:pt x="392" y="1070"/>
                  </a:lnTo>
                  <a:lnTo>
                    <a:pt x="386" y="884"/>
                  </a:lnTo>
                  <a:lnTo>
                    <a:pt x="382" y="798"/>
                  </a:lnTo>
                  <a:lnTo>
                    <a:pt x="376" y="720"/>
                  </a:lnTo>
                  <a:lnTo>
                    <a:pt x="368" y="654"/>
                  </a:lnTo>
                  <a:lnTo>
                    <a:pt x="360" y="602"/>
                  </a:lnTo>
                  <a:lnTo>
                    <a:pt x="354" y="582"/>
                  </a:lnTo>
                  <a:lnTo>
                    <a:pt x="348" y="568"/>
                  </a:lnTo>
                  <a:lnTo>
                    <a:pt x="342" y="556"/>
                  </a:lnTo>
                  <a:lnTo>
                    <a:pt x="340" y="554"/>
                  </a:lnTo>
                  <a:lnTo>
                    <a:pt x="336" y="552"/>
                  </a:lnTo>
                  <a:lnTo>
                    <a:pt x="336" y="552"/>
                  </a:lnTo>
                  <a:lnTo>
                    <a:pt x="312" y="544"/>
                  </a:lnTo>
                  <a:lnTo>
                    <a:pt x="288" y="532"/>
                  </a:lnTo>
                  <a:lnTo>
                    <a:pt x="262" y="520"/>
                  </a:lnTo>
                  <a:lnTo>
                    <a:pt x="238" y="504"/>
                  </a:lnTo>
                  <a:lnTo>
                    <a:pt x="216" y="488"/>
                  </a:lnTo>
                  <a:lnTo>
                    <a:pt x="192" y="470"/>
                  </a:lnTo>
                  <a:lnTo>
                    <a:pt x="170" y="450"/>
                  </a:lnTo>
                  <a:lnTo>
                    <a:pt x="148" y="430"/>
                  </a:lnTo>
                  <a:lnTo>
                    <a:pt x="128" y="408"/>
                  </a:lnTo>
                  <a:lnTo>
                    <a:pt x="108" y="384"/>
                  </a:lnTo>
                  <a:lnTo>
                    <a:pt x="90" y="360"/>
                  </a:lnTo>
                  <a:lnTo>
                    <a:pt x="72" y="336"/>
                  </a:lnTo>
                  <a:lnTo>
                    <a:pt x="58" y="312"/>
                  </a:lnTo>
                  <a:lnTo>
                    <a:pt x="44" y="288"/>
                  </a:lnTo>
                  <a:lnTo>
                    <a:pt x="30" y="262"/>
                  </a:lnTo>
                  <a:lnTo>
                    <a:pt x="20" y="238"/>
                  </a:lnTo>
                  <a:lnTo>
                    <a:pt x="12" y="214"/>
                  </a:lnTo>
                  <a:lnTo>
                    <a:pt x="6" y="190"/>
                  </a:lnTo>
                  <a:lnTo>
                    <a:pt x="2" y="166"/>
                  </a:lnTo>
                  <a:lnTo>
                    <a:pt x="0" y="144"/>
                  </a:lnTo>
                  <a:lnTo>
                    <a:pt x="0" y="122"/>
                  </a:lnTo>
                  <a:lnTo>
                    <a:pt x="4" y="102"/>
                  </a:lnTo>
                  <a:lnTo>
                    <a:pt x="10" y="82"/>
                  </a:lnTo>
                  <a:lnTo>
                    <a:pt x="20" y="66"/>
                  </a:lnTo>
                  <a:lnTo>
                    <a:pt x="32" y="50"/>
                  </a:lnTo>
                  <a:lnTo>
                    <a:pt x="46" y="36"/>
                  </a:lnTo>
                  <a:lnTo>
                    <a:pt x="66" y="24"/>
                  </a:lnTo>
                  <a:lnTo>
                    <a:pt x="88" y="14"/>
                  </a:lnTo>
                  <a:lnTo>
                    <a:pt x="112" y="6"/>
                  </a:lnTo>
                  <a:lnTo>
                    <a:pt x="142" y="2"/>
                  </a:lnTo>
                  <a:lnTo>
                    <a:pt x="176" y="0"/>
                  </a:lnTo>
                  <a:lnTo>
                    <a:pt x="212" y="2"/>
                  </a:lnTo>
                  <a:lnTo>
                    <a:pt x="212" y="2"/>
                  </a:lnTo>
                  <a:lnTo>
                    <a:pt x="256" y="4"/>
                  </a:lnTo>
                  <a:lnTo>
                    <a:pt x="316" y="10"/>
                  </a:lnTo>
                  <a:lnTo>
                    <a:pt x="388" y="20"/>
                  </a:lnTo>
                  <a:lnTo>
                    <a:pt x="424" y="28"/>
                  </a:lnTo>
                  <a:lnTo>
                    <a:pt x="462" y="36"/>
                  </a:lnTo>
                  <a:lnTo>
                    <a:pt x="498" y="44"/>
                  </a:lnTo>
                  <a:lnTo>
                    <a:pt x="532" y="56"/>
                  </a:lnTo>
                  <a:lnTo>
                    <a:pt x="564" y="68"/>
                  </a:lnTo>
                  <a:lnTo>
                    <a:pt x="590" y="80"/>
                  </a:lnTo>
                  <a:lnTo>
                    <a:pt x="614" y="96"/>
                  </a:lnTo>
                  <a:lnTo>
                    <a:pt x="622" y="104"/>
                  </a:lnTo>
                  <a:lnTo>
                    <a:pt x="630" y="112"/>
                  </a:lnTo>
                  <a:lnTo>
                    <a:pt x="638" y="122"/>
                  </a:lnTo>
                  <a:lnTo>
                    <a:pt x="642" y="132"/>
                  </a:lnTo>
                  <a:lnTo>
                    <a:pt x="644" y="142"/>
                  </a:lnTo>
                  <a:lnTo>
                    <a:pt x="646" y="152"/>
                  </a:lnTo>
                  <a:lnTo>
                    <a:pt x="646" y="152"/>
                  </a:lnTo>
                  <a:lnTo>
                    <a:pt x="650" y="164"/>
                  </a:lnTo>
                  <a:lnTo>
                    <a:pt x="662" y="198"/>
                  </a:lnTo>
                  <a:lnTo>
                    <a:pt x="668" y="220"/>
                  </a:lnTo>
                  <a:lnTo>
                    <a:pt x="674" y="246"/>
                  </a:lnTo>
                  <a:lnTo>
                    <a:pt x="678" y="274"/>
                  </a:lnTo>
                  <a:lnTo>
                    <a:pt x="680" y="304"/>
                  </a:lnTo>
                  <a:lnTo>
                    <a:pt x="682" y="334"/>
                  </a:lnTo>
                  <a:lnTo>
                    <a:pt x="678" y="364"/>
                  </a:lnTo>
                  <a:lnTo>
                    <a:pt x="670" y="394"/>
                  </a:lnTo>
                  <a:lnTo>
                    <a:pt x="666" y="410"/>
                  </a:lnTo>
                  <a:lnTo>
                    <a:pt x="658" y="424"/>
                  </a:lnTo>
                  <a:lnTo>
                    <a:pt x="650" y="436"/>
                  </a:lnTo>
                  <a:lnTo>
                    <a:pt x="642" y="450"/>
                  </a:lnTo>
                  <a:lnTo>
                    <a:pt x="630" y="462"/>
                  </a:lnTo>
                  <a:lnTo>
                    <a:pt x="618" y="474"/>
                  </a:lnTo>
                  <a:lnTo>
                    <a:pt x="604" y="484"/>
                  </a:lnTo>
                  <a:lnTo>
                    <a:pt x="588" y="494"/>
                  </a:lnTo>
                  <a:lnTo>
                    <a:pt x="570" y="502"/>
                  </a:lnTo>
                  <a:lnTo>
                    <a:pt x="550" y="510"/>
                  </a:lnTo>
                  <a:lnTo>
                    <a:pt x="550" y="510"/>
                  </a:lnTo>
                  <a:lnTo>
                    <a:pt x="546" y="514"/>
                  </a:lnTo>
                  <a:lnTo>
                    <a:pt x="542" y="524"/>
                  </a:lnTo>
                  <a:lnTo>
                    <a:pt x="534" y="560"/>
                  </a:lnTo>
                  <a:lnTo>
                    <a:pt x="528" y="612"/>
                  </a:lnTo>
                  <a:lnTo>
                    <a:pt x="522" y="682"/>
                  </a:lnTo>
                  <a:lnTo>
                    <a:pt x="512" y="852"/>
                  </a:lnTo>
                  <a:lnTo>
                    <a:pt x="502" y="1046"/>
                  </a:lnTo>
                  <a:lnTo>
                    <a:pt x="496" y="1238"/>
                  </a:lnTo>
                  <a:lnTo>
                    <a:pt x="492" y="1406"/>
                  </a:lnTo>
                  <a:lnTo>
                    <a:pt x="488" y="15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28" name="Freeform 94">
              <a:extLst>
                <a:ext uri="{FF2B5EF4-FFF2-40B4-BE49-F238E27FC236}">
                  <a16:creationId xmlns:a16="http://schemas.microsoft.com/office/drawing/2014/main" id="{97C9D5FB-F1B6-4867-BE53-8ED8521A1C60}"/>
                </a:ext>
              </a:extLst>
            </p:cNvPr>
            <p:cNvSpPr>
              <a:spLocks/>
            </p:cNvSpPr>
            <p:nvPr/>
          </p:nvSpPr>
          <p:spPr bwMode="auto">
            <a:xfrm>
              <a:off x="7013575" y="7271728"/>
              <a:ext cx="1479550" cy="1200150"/>
            </a:xfrm>
            <a:custGeom>
              <a:avLst/>
              <a:gdLst>
                <a:gd name="T0" fmla="*/ 56 w 932"/>
                <a:gd name="T1" fmla="*/ 566 h 756"/>
                <a:gd name="T2" fmla="*/ 166 w 932"/>
                <a:gd name="T3" fmla="*/ 606 h 756"/>
                <a:gd name="T4" fmla="*/ 262 w 932"/>
                <a:gd name="T5" fmla="*/ 630 h 756"/>
                <a:gd name="T6" fmla="*/ 348 w 932"/>
                <a:gd name="T7" fmla="*/ 636 h 756"/>
                <a:gd name="T8" fmla="*/ 422 w 932"/>
                <a:gd name="T9" fmla="*/ 628 h 756"/>
                <a:gd name="T10" fmla="*/ 486 w 932"/>
                <a:gd name="T11" fmla="*/ 608 h 756"/>
                <a:gd name="T12" fmla="*/ 540 w 932"/>
                <a:gd name="T13" fmla="*/ 578 h 756"/>
                <a:gd name="T14" fmla="*/ 584 w 932"/>
                <a:gd name="T15" fmla="*/ 538 h 756"/>
                <a:gd name="T16" fmla="*/ 622 w 932"/>
                <a:gd name="T17" fmla="*/ 492 h 756"/>
                <a:gd name="T18" fmla="*/ 652 w 932"/>
                <a:gd name="T19" fmla="*/ 442 h 756"/>
                <a:gd name="T20" fmla="*/ 674 w 932"/>
                <a:gd name="T21" fmla="*/ 390 h 756"/>
                <a:gd name="T22" fmla="*/ 692 w 932"/>
                <a:gd name="T23" fmla="*/ 338 h 756"/>
                <a:gd name="T24" fmla="*/ 714 w 932"/>
                <a:gd name="T25" fmla="*/ 242 h 756"/>
                <a:gd name="T26" fmla="*/ 724 w 932"/>
                <a:gd name="T27" fmla="*/ 146 h 756"/>
                <a:gd name="T28" fmla="*/ 724 w 932"/>
                <a:gd name="T29" fmla="*/ 146 h 756"/>
                <a:gd name="T30" fmla="*/ 724 w 932"/>
                <a:gd name="T31" fmla="*/ 114 h 756"/>
                <a:gd name="T32" fmla="*/ 734 w 932"/>
                <a:gd name="T33" fmla="*/ 72 h 756"/>
                <a:gd name="T34" fmla="*/ 758 w 932"/>
                <a:gd name="T35" fmla="*/ 34 h 756"/>
                <a:gd name="T36" fmla="*/ 792 w 932"/>
                <a:gd name="T37" fmla="*/ 8 h 756"/>
                <a:gd name="T38" fmla="*/ 812 w 932"/>
                <a:gd name="T39" fmla="*/ 2 h 756"/>
                <a:gd name="T40" fmla="*/ 832 w 932"/>
                <a:gd name="T41" fmla="*/ 0 h 756"/>
                <a:gd name="T42" fmla="*/ 842 w 932"/>
                <a:gd name="T43" fmla="*/ 0 h 756"/>
                <a:gd name="T44" fmla="*/ 870 w 932"/>
                <a:gd name="T45" fmla="*/ 10 h 756"/>
                <a:gd name="T46" fmla="*/ 900 w 932"/>
                <a:gd name="T47" fmla="*/ 36 h 756"/>
                <a:gd name="T48" fmla="*/ 922 w 932"/>
                <a:gd name="T49" fmla="*/ 72 h 756"/>
                <a:gd name="T50" fmla="*/ 932 w 932"/>
                <a:gd name="T51" fmla="*/ 112 h 756"/>
                <a:gd name="T52" fmla="*/ 932 w 932"/>
                <a:gd name="T53" fmla="*/ 162 h 756"/>
                <a:gd name="T54" fmla="*/ 922 w 932"/>
                <a:gd name="T55" fmla="*/ 252 h 756"/>
                <a:gd name="T56" fmla="*/ 896 w 932"/>
                <a:gd name="T57" fmla="*/ 332 h 756"/>
                <a:gd name="T58" fmla="*/ 854 w 932"/>
                <a:gd name="T59" fmla="*/ 418 h 756"/>
                <a:gd name="T60" fmla="*/ 826 w 932"/>
                <a:gd name="T61" fmla="*/ 464 h 756"/>
                <a:gd name="T62" fmla="*/ 758 w 932"/>
                <a:gd name="T63" fmla="*/ 554 h 756"/>
                <a:gd name="T64" fmla="*/ 682 w 932"/>
                <a:gd name="T65" fmla="*/ 630 h 756"/>
                <a:gd name="T66" fmla="*/ 620 w 932"/>
                <a:gd name="T67" fmla="*/ 676 h 756"/>
                <a:gd name="T68" fmla="*/ 576 w 932"/>
                <a:gd name="T69" fmla="*/ 702 h 756"/>
                <a:gd name="T70" fmla="*/ 528 w 932"/>
                <a:gd name="T71" fmla="*/ 722 h 756"/>
                <a:gd name="T72" fmla="*/ 478 w 932"/>
                <a:gd name="T73" fmla="*/ 738 h 756"/>
                <a:gd name="T74" fmla="*/ 426 w 932"/>
                <a:gd name="T75" fmla="*/ 750 h 756"/>
                <a:gd name="T76" fmla="*/ 370 w 932"/>
                <a:gd name="T77" fmla="*/ 756 h 756"/>
                <a:gd name="T78" fmla="*/ 310 w 932"/>
                <a:gd name="T79" fmla="*/ 756 h 756"/>
                <a:gd name="T80" fmla="*/ 248 w 932"/>
                <a:gd name="T81" fmla="*/ 752 h 756"/>
                <a:gd name="T82" fmla="*/ 182 w 932"/>
                <a:gd name="T83" fmla="*/ 742 h 756"/>
                <a:gd name="T84" fmla="*/ 76 w 932"/>
                <a:gd name="T85" fmla="*/ 716 h 756"/>
                <a:gd name="T86" fmla="*/ 0 w 932"/>
                <a:gd name="T87" fmla="*/ 692 h 756"/>
                <a:gd name="T88" fmla="*/ 40 w 932"/>
                <a:gd name="T89" fmla="*/ 602 h 756"/>
                <a:gd name="T90" fmla="*/ 56 w 932"/>
                <a:gd name="T91" fmla="*/ 56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2" h="756">
                  <a:moveTo>
                    <a:pt x="56" y="566"/>
                  </a:moveTo>
                  <a:lnTo>
                    <a:pt x="56" y="566"/>
                  </a:lnTo>
                  <a:lnTo>
                    <a:pt x="112" y="588"/>
                  </a:lnTo>
                  <a:lnTo>
                    <a:pt x="166" y="606"/>
                  </a:lnTo>
                  <a:lnTo>
                    <a:pt x="216" y="620"/>
                  </a:lnTo>
                  <a:lnTo>
                    <a:pt x="262" y="630"/>
                  </a:lnTo>
                  <a:lnTo>
                    <a:pt x="306" y="636"/>
                  </a:lnTo>
                  <a:lnTo>
                    <a:pt x="348" y="636"/>
                  </a:lnTo>
                  <a:lnTo>
                    <a:pt x="386" y="634"/>
                  </a:lnTo>
                  <a:lnTo>
                    <a:pt x="422" y="628"/>
                  </a:lnTo>
                  <a:lnTo>
                    <a:pt x="454" y="620"/>
                  </a:lnTo>
                  <a:lnTo>
                    <a:pt x="486" y="608"/>
                  </a:lnTo>
                  <a:lnTo>
                    <a:pt x="514" y="594"/>
                  </a:lnTo>
                  <a:lnTo>
                    <a:pt x="540" y="578"/>
                  </a:lnTo>
                  <a:lnTo>
                    <a:pt x="562" y="558"/>
                  </a:lnTo>
                  <a:lnTo>
                    <a:pt x="584" y="538"/>
                  </a:lnTo>
                  <a:lnTo>
                    <a:pt x="604" y="516"/>
                  </a:lnTo>
                  <a:lnTo>
                    <a:pt x="622" y="492"/>
                  </a:lnTo>
                  <a:lnTo>
                    <a:pt x="638" y="468"/>
                  </a:lnTo>
                  <a:lnTo>
                    <a:pt x="652" y="442"/>
                  </a:lnTo>
                  <a:lnTo>
                    <a:pt x="664" y="416"/>
                  </a:lnTo>
                  <a:lnTo>
                    <a:pt x="674" y="390"/>
                  </a:lnTo>
                  <a:lnTo>
                    <a:pt x="684" y="364"/>
                  </a:lnTo>
                  <a:lnTo>
                    <a:pt x="692" y="338"/>
                  </a:lnTo>
                  <a:lnTo>
                    <a:pt x="706" y="288"/>
                  </a:lnTo>
                  <a:lnTo>
                    <a:pt x="714" y="242"/>
                  </a:lnTo>
                  <a:lnTo>
                    <a:pt x="720" y="202"/>
                  </a:lnTo>
                  <a:lnTo>
                    <a:pt x="724" y="146"/>
                  </a:lnTo>
                  <a:lnTo>
                    <a:pt x="724" y="146"/>
                  </a:lnTo>
                  <a:lnTo>
                    <a:pt x="724" y="146"/>
                  </a:lnTo>
                  <a:lnTo>
                    <a:pt x="724" y="114"/>
                  </a:lnTo>
                  <a:lnTo>
                    <a:pt x="724" y="114"/>
                  </a:lnTo>
                  <a:lnTo>
                    <a:pt x="726" y="92"/>
                  </a:lnTo>
                  <a:lnTo>
                    <a:pt x="734" y="72"/>
                  </a:lnTo>
                  <a:lnTo>
                    <a:pt x="744" y="52"/>
                  </a:lnTo>
                  <a:lnTo>
                    <a:pt x="758" y="34"/>
                  </a:lnTo>
                  <a:lnTo>
                    <a:pt x="774" y="20"/>
                  </a:lnTo>
                  <a:lnTo>
                    <a:pt x="792" y="8"/>
                  </a:lnTo>
                  <a:lnTo>
                    <a:pt x="800" y="4"/>
                  </a:lnTo>
                  <a:lnTo>
                    <a:pt x="812" y="2"/>
                  </a:lnTo>
                  <a:lnTo>
                    <a:pt x="822" y="0"/>
                  </a:lnTo>
                  <a:lnTo>
                    <a:pt x="832" y="0"/>
                  </a:lnTo>
                  <a:lnTo>
                    <a:pt x="832" y="0"/>
                  </a:lnTo>
                  <a:lnTo>
                    <a:pt x="842" y="0"/>
                  </a:lnTo>
                  <a:lnTo>
                    <a:pt x="852" y="4"/>
                  </a:lnTo>
                  <a:lnTo>
                    <a:pt x="870" y="10"/>
                  </a:lnTo>
                  <a:lnTo>
                    <a:pt x="886" y="22"/>
                  </a:lnTo>
                  <a:lnTo>
                    <a:pt x="900" y="36"/>
                  </a:lnTo>
                  <a:lnTo>
                    <a:pt x="912" y="54"/>
                  </a:lnTo>
                  <a:lnTo>
                    <a:pt x="922" y="72"/>
                  </a:lnTo>
                  <a:lnTo>
                    <a:pt x="928" y="92"/>
                  </a:lnTo>
                  <a:lnTo>
                    <a:pt x="932" y="112"/>
                  </a:lnTo>
                  <a:lnTo>
                    <a:pt x="932" y="112"/>
                  </a:lnTo>
                  <a:lnTo>
                    <a:pt x="932" y="162"/>
                  </a:lnTo>
                  <a:lnTo>
                    <a:pt x="928" y="208"/>
                  </a:lnTo>
                  <a:lnTo>
                    <a:pt x="922" y="252"/>
                  </a:lnTo>
                  <a:lnTo>
                    <a:pt x="910" y="292"/>
                  </a:lnTo>
                  <a:lnTo>
                    <a:pt x="896" y="332"/>
                  </a:lnTo>
                  <a:lnTo>
                    <a:pt x="878" y="374"/>
                  </a:lnTo>
                  <a:lnTo>
                    <a:pt x="854" y="418"/>
                  </a:lnTo>
                  <a:lnTo>
                    <a:pt x="826" y="464"/>
                  </a:lnTo>
                  <a:lnTo>
                    <a:pt x="826" y="464"/>
                  </a:lnTo>
                  <a:lnTo>
                    <a:pt x="792" y="510"/>
                  </a:lnTo>
                  <a:lnTo>
                    <a:pt x="758" y="554"/>
                  </a:lnTo>
                  <a:lnTo>
                    <a:pt x="720" y="594"/>
                  </a:lnTo>
                  <a:lnTo>
                    <a:pt x="682" y="630"/>
                  </a:lnTo>
                  <a:lnTo>
                    <a:pt x="640" y="662"/>
                  </a:lnTo>
                  <a:lnTo>
                    <a:pt x="620" y="676"/>
                  </a:lnTo>
                  <a:lnTo>
                    <a:pt x="598" y="690"/>
                  </a:lnTo>
                  <a:lnTo>
                    <a:pt x="576" y="702"/>
                  </a:lnTo>
                  <a:lnTo>
                    <a:pt x="552" y="712"/>
                  </a:lnTo>
                  <a:lnTo>
                    <a:pt x="528" y="722"/>
                  </a:lnTo>
                  <a:lnTo>
                    <a:pt x="504" y="732"/>
                  </a:lnTo>
                  <a:lnTo>
                    <a:pt x="478" y="738"/>
                  </a:lnTo>
                  <a:lnTo>
                    <a:pt x="452" y="744"/>
                  </a:lnTo>
                  <a:lnTo>
                    <a:pt x="426" y="750"/>
                  </a:lnTo>
                  <a:lnTo>
                    <a:pt x="398" y="754"/>
                  </a:lnTo>
                  <a:lnTo>
                    <a:pt x="370" y="756"/>
                  </a:lnTo>
                  <a:lnTo>
                    <a:pt x="340" y="756"/>
                  </a:lnTo>
                  <a:lnTo>
                    <a:pt x="310" y="756"/>
                  </a:lnTo>
                  <a:lnTo>
                    <a:pt x="280" y="756"/>
                  </a:lnTo>
                  <a:lnTo>
                    <a:pt x="248" y="752"/>
                  </a:lnTo>
                  <a:lnTo>
                    <a:pt x="216" y="748"/>
                  </a:lnTo>
                  <a:lnTo>
                    <a:pt x="182" y="742"/>
                  </a:lnTo>
                  <a:lnTo>
                    <a:pt x="148" y="736"/>
                  </a:lnTo>
                  <a:lnTo>
                    <a:pt x="76" y="716"/>
                  </a:lnTo>
                  <a:lnTo>
                    <a:pt x="0" y="692"/>
                  </a:lnTo>
                  <a:lnTo>
                    <a:pt x="0" y="692"/>
                  </a:lnTo>
                  <a:lnTo>
                    <a:pt x="26" y="632"/>
                  </a:lnTo>
                  <a:lnTo>
                    <a:pt x="40" y="602"/>
                  </a:lnTo>
                  <a:lnTo>
                    <a:pt x="56" y="566"/>
                  </a:lnTo>
                  <a:lnTo>
                    <a:pt x="56" y="566"/>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29" name="Freeform 95">
              <a:extLst>
                <a:ext uri="{FF2B5EF4-FFF2-40B4-BE49-F238E27FC236}">
                  <a16:creationId xmlns:a16="http://schemas.microsoft.com/office/drawing/2014/main" id="{1388F7C2-56FB-4C34-934E-0B91B4BE471B}"/>
                </a:ext>
              </a:extLst>
            </p:cNvPr>
            <p:cNvSpPr>
              <a:spLocks/>
            </p:cNvSpPr>
            <p:nvPr/>
          </p:nvSpPr>
          <p:spPr bwMode="auto">
            <a:xfrm>
              <a:off x="7007225" y="7233628"/>
              <a:ext cx="1485900" cy="1222375"/>
            </a:xfrm>
            <a:custGeom>
              <a:avLst/>
              <a:gdLst>
                <a:gd name="T0" fmla="*/ 60 w 936"/>
                <a:gd name="T1" fmla="*/ 564 h 770"/>
                <a:gd name="T2" fmla="*/ 170 w 936"/>
                <a:gd name="T3" fmla="*/ 606 h 770"/>
                <a:gd name="T4" fmla="*/ 266 w 936"/>
                <a:gd name="T5" fmla="*/ 630 h 770"/>
                <a:gd name="T6" fmla="*/ 352 w 936"/>
                <a:gd name="T7" fmla="*/ 636 h 770"/>
                <a:gd name="T8" fmla="*/ 426 w 936"/>
                <a:gd name="T9" fmla="*/ 628 h 770"/>
                <a:gd name="T10" fmla="*/ 490 w 936"/>
                <a:gd name="T11" fmla="*/ 608 h 770"/>
                <a:gd name="T12" fmla="*/ 544 w 936"/>
                <a:gd name="T13" fmla="*/ 578 h 770"/>
                <a:gd name="T14" fmla="*/ 588 w 936"/>
                <a:gd name="T15" fmla="*/ 538 h 770"/>
                <a:gd name="T16" fmla="*/ 626 w 936"/>
                <a:gd name="T17" fmla="*/ 492 h 770"/>
                <a:gd name="T18" fmla="*/ 656 w 936"/>
                <a:gd name="T19" fmla="*/ 442 h 770"/>
                <a:gd name="T20" fmla="*/ 678 w 936"/>
                <a:gd name="T21" fmla="*/ 390 h 770"/>
                <a:gd name="T22" fmla="*/ 696 w 936"/>
                <a:gd name="T23" fmla="*/ 338 h 770"/>
                <a:gd name="T24" fmla="*/ 718 w 936"/>
                <a:gd name="T25" fmla="*/ 242 h 770"/>
                <a:gd name="T26" fmla="*/ 728 w 936"/>
                <a:gd name="T27" fmla="*/ 146 h 770"/>
                <a:gd name="T28" fmla="*/ 728 w 936"/>
                <a:gd name="T29" fmla="*/ 146 h 770"/>
                <a:gd name="T30" fmla="*/ 728 w 936"/>
                <a:gd name="T31" fmla="*/ 114 h 770"/>
                <a:gd name="T32" fmla="*/ 738 w 936"/>
                <a:gd name="T33" fmla="*/ 72 h 770"/>
                <a:gd name="T34" fmla="*/ 762 w 936"/>
                <a:gd name="T35" fmla="*/ 34 h 770"/>
                <a:gd name="T36" fmla="*/ 796 w 936"/>
                <a:gd name="T37" fmla="*/ 8 h 770"/>
                <a:gd name="T38" fmla="*/ 816 w 936"/>
                <a:gd name="T39" fmla="*/ 2 h 770"/>
                <a:gd name="T40" fmla="*/ 836 w 936"/>
                <a:gd name="T41" fmla="*/ 0 h 770"/>
                <a:gd name="T42" fmla="*/ 846 w 936"/>
                <a:gd name="T43" fmla="*/ 0 h 770"/>
                <a:gd name="T44" fmla="*/ 874 w 936"/>
                <a:gd name="T45" fmla="*/ 10 h 770"/>
                <a:gd name="T46" fmla="*/ 904 w 936"/>
                <a:gd name="T47" fmla="*/ 36 h 770"/>
                <a:gd name="T48" fmla="*/ 926 w 936"/>
                <a:gd name="T49" fmla="*/ 72 h 770"/>
                <a:gd name="T50" fmla="*/ 936 w 936"/>
                <a:gd name="T51" fmla="*/ 110 h 770"/>
                <a:gd name="T52" fmla="*/ 936 w 936"/>
                <a:gd name="T53" fmla="*/ 162 h 770"/>
                <a:gd name="T54" fmla="*/ 926 w 936"/>
                <a:gd name="T55" fmla="*/ 258 h 770"/>
                <a:gd name="T56" fmla="*/ 900 w 936"/>
                <a:gd name="T57" fmla="*/ 350 h 770"/>
                <a:gd name="T58" fmla="*/ 858 w 936"/>
                <a:gd name="T59" fmla="*/ 440 h 770"/>
                <a:gd name="T60" fmla="*/ 830 w 936"/>
                <a:gd name="T61" fmla="*/ 488 h 770"/>
                <a:gd name="T62" fmla="*/ 760 w 936"/>
                <a:gd name="T63" fmla="*/ 578 h 770"/>
                <a:gd name="T64" fmla="*/ 720 w 936"/>
                <a:gd name="T65" fmla="*/ 616 h 770"/>
                <a:gd name="T66" fmla="*/ 680 w 936"/>
                <a:gd name="T67" fmla="*/ 650 h 770"/>
                <a:gd name="T68" fmla="*/ 636 w 936"/>
                <a:gd name="T69" fmla="*/ 680 h 770"/>
                <a:gd name="T70" fmla="*/ 588 w 936"/>
                <a:gd name="T71" fmla="*/ 706 h 770"/>
                <a:gd name="T72" fmla="*/ 540 w 936"/>
                <a:gd name="T73" fmla="*/ 728 h 770"/>
                <a:gd name="T74" fmla="*/ 490 w 936"/>
                <a:gd name="T75" fmla="*/ 744 h 770"/>
                <a:gd name="T76" fmla="*/ 380 w 936"/>
                <a:gd name="T77" fmla="*/ 766 h 770"/>
                <a:gd name="T78" fmla="*/ 262 w 936"/>
                <a:gd name="T79" fmla="*/ 770 h 770"/>
                <a:gd name="T80" fmla="*/ 134 w 936"/>
                <a:gd name="T81" fmla="*/ 756 h 770"/>
                <a:gd name="T82" fmla="*/ 0 w 936"/>
                <a:gd name="T83" fmla="*/ 726 h 770"/>
                <a:gd name="T84" fmla="*/ 28 w 936"/>
                <a:gd name="T85" fmla="*/ 648 h 770"/>
                <a:gd name="T86" fmla="*/ 60 w 936"/>
                <a:gd name="T87" fmla="*/ 564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6" h="770">
                  <a:moveTo>
                    <a:pt x="60" y="564"/>
                  </a:moveTo>
                  <a:lnTo>
                    <a:pt x="60" y="564"/>
                  </a:lnTo>
                  <a:lnTo>
                    <a:pt x="116" y="588"/>
                  </a:lnTo>
                  <a:lnTo>
                    <a:pt x="170" y="606"/>
                  </a:lnTo>
                  <a:lnTo>
                    <a:pt x="220" y="620"/>
                  </a:lnTo>
                  <a:lnTo>
                    <a:pt x="266" y="630"/>
                  </a:lnTo>
                  <a:lnTo>
                    <a:pt x="310" y="636"/>
                  </a:lnTo>
                  <a:lnTo>
                    <a:pt x="352" y="636"/>
                  </a:lnTo>
                  <a:lnTo>
                    <a:pt x="390" y="634"/>
                  </a:lnTo>
                  <a:lnTo>
                    <a:pt x="426" y="628"/>
                  </a:lnTo>
                  <a:lnTo>
                    <a:pt x="458" y="620"/>
                  </a:lnTo>
                  <a:lnTo>
                    <a:pt x="490" y="608"/>
                  </a:lnTo>
                  <a:lnTo>
                    <a:pt x="518" y="594"/>
                  </a:lnTo>
                  <a:lnTo>
                    <a:pt x="544" y="578"/>
                  </a:lnTo>
                  <a:lnTo>
                    <a:pt x="566" y="558"/>
                  </a:lnTo>
                  <a:lnTo>
                    <a:pt x="588" y="538"/>
                  </a:lnTo>
                  <a:lnTo>
                    <a:pt x="608" y="516"/>
                  </a:lnTo>
                  <a:lnTo>
                    <a:pt x="626" y="492"/>
                  </a:lnTo>
                  <a:lnTo>
                    <a:pt x="642" y="468"/>
                  </a:lnTo>
                  <a:lnTo>
                    <a:pt x="656" y="442"/>
                  </a:lnTo>
                  <a:lnTo>
                    <a:pt x="668" y="416"/>
                  </a:lnTo>
                  <a:lnTo>
                    <a:pt x="678" y="390"/>
                  </a:lnTo>
                  <a:lnTo>
                    <a:pt x="688" y="364"/>
                  </a:lnTo>
                  <a:lnTo>
                    <a:pt x="696" y="338"/>
                  </a:lnTo>
                  <a:lnTo>
                    <a:pt x="710" y="288"/>
                  </a:lnTo>
                  <a:lnTo>
                    <a:pt x="718" y="242"/>
                  </a:lnTo>
                  <a:lnTo>
                    <a:pt x="724" y="200"/>
                  </a:lnTo>
                  <a:lnTo>
                    <a:pt x="728" y="146"/>
                  </a:lnTo>
                  <a:lnTo>
                    <a:pt x="728" y="146"/>
                  </a:lnTo>
                  <a:lnTo>
                    <a:pt x="728" y="146"/>
                  </a:lnTo>
                  <a:lnTo>
                    <a:pt x="728" y="114"/>
                  </a:lnTo>
                  <a:lnTo>
                    <a:pt x="728" y="114"/>
                  </a:lnTo>
                  <a:lnTo>
                    <a:pt x="730" y="92"/>
                  </a:lnTo>
                  <a:lnTo>
                    <a:pt x="738" y="72"/>
                  </a:lnTo>
                  <a:lnTo>
                    <a:pt x="748" y="52"/>
                  </a:lnTo>
                  <a:lnTo>
                    <a:pt x="762" y="34"/>
                  </a:lnTo>
                  <a:lnTo>
                    <a:pt x="778" y="20"/>
                  </a:lnTo>
                  <a:lnTo>
                    <a:pt x="796" y="8"/>
                  </a:lnTo>
                  <a:lnTo>
                    <a:pt x="804" y="4"/>
                  </a:lnTo>
                  <a:lnTo>
                    <a:pt x="816" y="2"/>
                  </a:lnTo>
                  <a:lnTo>
                    <a:pt x="826" y="0"/>
                  </a:lnTo>
                  <a:lnTo>
                    <a:pt x="836" y="0"/>
                  </a:lnTo>
                  <a:lnTo>
                    <a:pt x="836" y="0"/>
                  </a:lnTo>
                  <a:lnTo>
                    <a:pt x="846" y="0"/>
                  </a:lnTo>
                  <a:lnTo>
                    <a:pt x="856" y="2"/>
                  </a:lnTo>
                  <a:lnTo>
                    <a:pt x="874" y="10"/>
                  </a:lnTo>
                  <a:lnTo>
                    <a:pt x="890" y="22"/>
                  </a:lnTo>
                  <a:lnTo>
                    <a:pt x="904" y="36"/>
                  </a:lnTo>
                  <a:lnTo>
                    <a:pt x="916" y="54"/>
                  </a:lnTo>
                  <a:lnTo>
                    <a:pt x="926" y="72"/>
                  </a:lnTo>
                  <a:lnTo>
                    <a:pt x="932" y="92"/>
                  </a:lnTo>
                  <a:lnTo>
                    <a:pt x="936" y="110"/>
                  </a:lnTo>
                  <a:lnTo>
                    <a:pt x="936" y="110"/>
                  </a:lnTo>
                  <a:lnTo>
                    <a:pt x="936" y="162"/>
                  </a:lnTo>
                  <a:lnTo>
                    <a:pt x="932" y="212"/>
                  </a:lnTo>
                  <a:lnTo>
                    <a:pt x="926" y="258"/>
                  </a:lnTo>
                  <a:lnTo>
                    <a:pt x="914" y="304"/>
                  </a:lnTo>
                  <a:lnTo>
                    <a:pt x="900" y="350"/>
                  </a:lnTo>
                  <a:lnTo>
                    <a:pt x="882" y="394"/>
                  </a:lnTo>
                  <a:lnTo>
                    <a:pt x="858" y="440"/>
                  </a:lnTo>
                  <a:lnTo>
                    <a:pt x="830" y="488"/>
                  </a:lnTo>
                  <a:lnTo>
                    <a:pt x="830" y="488"/>
                  </a:lnTo>
                  <a:lnTo>
                    <a:pt x="796" y="534"/>
                  </a:lnTo>
                  <a:lnTo>
                    <a:pt x="760" y="578"/>
                  </a:lnTo>
                  <a:lnTo>
                    <a:pt x="740" y="598"/>
                  </a:lnTo>
                  <a:lnTo>
                    <a:pt x="720" y="616"/>
                  </a:lnTo>
                  <a:lnTo>
                    <a:pt x="700" y="634"/>
                  </a:lnTo>
                  <a:lnTo>
                    <a:pt x="680" y="650"/>
                  </a:lnTo>
                  <a:lnTo>
                    <a:pt x="658" y="666"/>
                  </a:lnTo>
                  <a:lnTo>
                    <a:pt x="636" y="680"/>
                  </a:lnTo>
                  <a:lnTo>
                    <a:pt x="612" y="694"/>
                  </a:lnTo>
                  <a:lnTo>
                    <a:pt x="588" y="706"/>
                  </a:lnTo>
                  <a:lnTo>
                    <a:pt x="564" y="718"/>
                  </a:lnTo>
                  <a:lnTo>
                    <a:pt x="540" y="728"/>
                  </a:lnTo>
                  <a:lnTo>
                    <a:pt x="516" y="736"/>
                  </a:lnTo>
                  <a:lnTo>
                    <a:pt x="490" y="744"/>
                  </a:lnTo>
                  <a:lnTo>
                    <a:pt x="436" y="758"/>
                  </a:lnTo>
                  <a:lnTo>
                    <a:pt x="380" y="766"/>
                  </a:lnTo>
                  <a:lnTo>
                    <a:pt x="322" y="770"/>
                  </a:lnTo>
                  <a:lnTo>
                    <a:pt x="262" y="770"/>
                  </a:lnTo>
                  <a:lnTo>
                    <a:pt x="200" y="766"/>
                  </a:lnTo>
                  <a:lnTo>
                    <a:pt x="134" y="756"/>
                  </a:lnTo>
                  <a:lnTo>
                    <a:pt x="68" y="744"/>
                  </a:lnTo>
                  <a:lnTo>
                    <a:pt x="0" y="726"/>
                  </a:lnTo>
                  <a:lnTo>
                    <a:pt x="0" y="726"/>
                  </a:lnTo>
                  <a:lnTo>
                    <a:pt x="28" y="648"/>
                  </a:lnTo>
                  <a:lnTo>
                    <a:pt x="60" y="564"/>
                  </a:lnTo>
                  <a:lnTo>
                    <a:pt x="60" y="564"/>
                  </a:lnTo>
                  <a:close/>
                </a:path>
              </a:pathLst>
            </a:custGeom>
            <a:solidFill>
              <a:srgbClr val="F8F3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30" name="Freeform 96">
              <a:extLst>
                <a:ext uri="{FF2B5EF4-FFF2-40B4-BE49-F238E27FC236}">
                  <a16:creationId xmlns:a16="http://schemas.microsoft.com/office/drawing/2014/main" id="{B168AE79-ED67-4607-8B74-657BDB0B426D}"/>
                </a:ext>
              </a:extLst>
            </p:cNvPr>
            <p:cNvSpPr>
              <a:spLocks noEditPoints="1"/>
            </p:cNvSpPr>
            <p:nvPr/>
          </p:nvSpPr>
          <p:spPr bwMode="auto">
            <a:xfrm>
              <a:off x="8867775" y="9383103"/>
              <a:ext cx="434975" cy="288925"/>
            </a:xfrm>
            <a:custGeom>
              <a:avLst/>
              <a:gdLst>
                <a:gd name="T0" fmla="*/ 90 w 274"/>
                <a:gd name="T1" fmla="*/ 0 h 182"/>
                <a:gd name="T2" fmla="*/ 72 w 274"/>
                <a:gd name="T3" fmla="*/ 2 h 182"/>
                <a:gd name="T4" fmla="*/ 40 w 274"/>
                <a:gd name="T5" fmla="*/ 16 h 182"/>
                <a:gd name="T6" fmla="*/ 16 w 274"/>
                <a:gd name="T7" fmla="*/ 40 h 182"/>
                <a:gd name="T8" fmla="*/ 2 w 274"/>
                <a:gd name="T9" fmla="*/ 74 h 182"/>
                <a:gd name="T10" fmla="*/ 0 w 274"/>
                <a:gd name="T11" fmla="*/ 92 h 182"/>
                <a:gd name="T12" fmla="*/ 6 w 274"/>
                <a:gd name="T13" fmla="*/ 126 h 182"/>
                <a:gd name="T14" fmla="*/ 26 w 274"/>
                <a:gd name="T15" fmla="*/ 156 h 182"/>
                <a:gd name="T16" fmla="*/ 54 w 274"/>
                <a:gd name="T17" fmla="*/ 176 h 182"/>
                <a:gd name="T18" fmla="*/ 90 w 274"/>
                <a:gd name="T19" fmla="*/ 182 h 182"/>
                <a:gd name="T20" fmla="*/ 182 w 274"/>
                <a:gd name="T21" fmla="*/ 182 h 182"/>
                <a:gd name="T22" fmla="*/ 218 w 274"/>
                <a:gd name="T23" fmla="*/ 176 h 182"/>
                <a:gd name="T24" fmla="*/ 248 w 274"/>
                <a:gd name="T25" fmla="*/ 156 h 182"/>
                <a:gd name="T26" fmla="*/ 266 w 274"/>
                <a:gd name="T27" fmla="*/ 128 h 182"/>
                <a:gd name="T28" fmla="*/ 274 w 274"/>
                <a:gd name="T29" fmla="*/ 92 h 182"/>
                <a:gd name="T30" fmla="*/ 272 w 274"/>
                <a:gd name="T31" fmla="*/ 74 h 182"/>
                <a:gd name="T32" fmla="*/ 258 w 274"/>
                <a:gd name="T33" fmla="*/ 42 h 182"/>
                <a:gd name="T34" fmla="*/ 234 w 274"/>
                <a:gd name="T35" fmla="*/ 16 h 182"/>
                <a:gd name="T36" fmla="*/ 202 w 274"/>
                <a:gd name="T37" fmla="*/ 2 h 182"/>
                <a:gd name="T38" fmla="*/ 184 w 274"/>
                <a:gd name="T39" fmla="*/ 2 h 182"/>
                <a:gd name="T40" fmla="*/ 104 w 274"/>
                <a:gd name="T41" fmla="*/ 156 h 182"/>
                <a:gd name="T42" fmla="*/ 90 w 274"/>
                <a:gd name="T43" fmla="*/ 154 h 182"/>
                <a:gd name="T44" fmla="*/ 68 w 274"/>
                <a:gd name="T45" fmla="*/ 144 h 182"/>
                <a:gd name="T46" fmla="*/ 50 w 274"/>
                <a:gd name="T47" fmla="*/ 128 h 182"/>
                <a:gd name="T48" fmla="*/ 42 w 274"/>
                <a:gd name="T49" fmla="*/ 104 h 182"/>
                <a:gd name="T50" fmla="*/ 40 w 274"/>
                <a:gd name="T51" fmla="*/ 92 h 182"/>
                <a:gd name="T52" fmla="*/ 44 w 274"/>
                <a:gd name="T53" fmla="*/ 66 h 182"/>
                <a:gd name="T54" fmla="*/ 58 w 274"/>
                <a:gd name="T55" fmla="*/ 46 h 182"/>
                <a:gd name="T56" fmla="*/ 80 w 274"/>
                <a:gd name="T57" fmla="*/ 32 h 182"/>
                <a:gd name="T58" fmla="*/ 104 w 274"/>
                <a:gd name="T59" fmla="*/ 28 h 182"/>
                <a:gd name="T60" fmla="*/ 170 w 274"/>
                <a:gd name="T61" fmla="*/ 28 h 182"/>
                <a:gd name="T62" fmla="*/ 194 w 274"/>
                <a:gd name="T63" fmla="*/ 32 h 182"/>
                <a:gd name="T64" fmla="*/ 216 w 274"/>
                <a:gd name="T65" fmla="*/ 46 h 182"/>
                <a:gd name="T66" fmla="*/ 228 w 274"/>
                <a:gd name="T67" fmla="*/ 66 h 182"/>
                <a:gd name="T68" fmla="*/ 234 w 274"/>
                <a:gd name="T69" fmla="*/ 92 h 182"/>
                <a:gd name="T70" fmla="*/ 232 w 274"/>
                <a:gd name="T71" fmla="*/ 104 h 182"/>
                <a:gd name="T72" fmla="*/ 222 w 274"/>
                <a:gd name="T73" fmla="*/ 128 h 182"/>
                <a:gd name="T74" fmla="*/ 206 w 274"/>
                <a:gd name="T75" fmla="*/ 146 h 182"/>
                <a:gd name="T76" fmla="*/ 182 w 274"/>
                <a:gd name="T77" fmla="*/ 154 h 182"/>
                <a:gd name="T78" fmla="*/ 170 w 274"/>
                <a:gd name="T79" fmla="*/ 15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4" h="182">
                  <a:moveTo>
                    <a:pt x="184" y="2"/>
                  </a:moveTo>
                  <a:lnTo>
                    <a:pt x="90" y="0"/>
                  </a:lnTo>
                  <a:lnTo>
                    <a:pt x="90" y="0"/>
                  </a:lnTo>
                  <a:lnTo>
                    <a:pt x="72" y="2"/>
                  </a:lnTo>
                  <a:lnTo>
                    <a:pt x="56" y="8"/>
                  </a:lnTo>
                  <a:lnTo>
                    <a:pt x="40" y="16"/>
                  </a:lnTo>
                  <a:lnTo>
                    <a:pt x="26" y="28"/>
                  </a:lnTo>
                  <a:lnTo>
                    <a:pt x="16" y="40"/>
                  </a:lnTo>
                  <a:lnTo>
                    <a:pt x="6" y="56"/>
                  </a:lnTo>
                  <a:lnTo>
                    <a:pt x="2" y="74"/>
                  </a:lnTo>
                  <a:lnTo>
                    <a:pt x="0" y="92"/>
                  </a:lnTo>
                  <a:lnTo>
                    <a:pt x="0" y="92"/>
                  </a:lnTo>
                  <a:lnTo>
                    <a:pt x="2" y="110"/>
                  </a:lnTo>
                  <a:lnTo>
                    <a:pt x="6" y="126"/>
                  </a:lnTo>
                  <a:lnTo>
                    <a:pt x="14" y="142"/>
                  </a:lnTo>
                  <a:lnTo>
                    <a:pt x="26" y="156"/>
                  </a:lnTo>
                  <a:lnTo>
                    <a:pt x="40" y="166"/>
                  </a:lnTo>
                  <a:lnTo>
                    <a:pt x="54" y="176"/>
                  </a:lnTo>
                  <a:lnTo>
                    <a:pt x="72" y="180"/>
                  </a:lnTo>
                  <a:lnTo>
                    <a:pt x="90" y="182"/>
                  </a:lnTo>
                  <a:lnTo>
                    <a:pt x="182" y="182"/>
                  </a:lnTo>
                  <a:lnTo>
                    <a:pt x="182" y="182"/>
                  </a:lnTo>
                  <a:lnTo>
                    <a:pt x="202" y="180"/>
                  </a:lnTo>
                  <a:lnTo>
                    <a:pt x="218" y="176"/>
                  </a:lnTo>
                  <a:lnTo>
                    <a:pt x="234" y="168"/>
                  </a:lnTo>
                  <a:lnTo>
                    <a:pt x="248" y="156"/>
                  </a:lnTo>
                  <a:lnTo>
                    <a:pt x="258" y="142"/>
                  </a:lnTo>
                  <a:lnTo>
                    <a:pt x="266" y="128"/>
                  </a:lnTo>
                  <a:lnTo>
                    <a:pt x="272" y="110"/>
                  </a:lnTo>
                  <a:lnTo>
                    <a:pt x="274" y="92"/>
                  </a:lnTo>
                  <a:lnTo>
                    <a:pt x="274" y="92"/>
                  </a:lnTo>
                  <a:lnTo>
                    <a:pt x="272" y="74"/>
                  </a:lnTo>
                  <a:lnTo>
                    <a:pt x="266" y="56"/>
                  </a:lnTo>
                  <a:lnTo>
                    <a:pt x="258" y="42"/>
                  </a:lnTo>
                  <a:lnTo>
                    <a:pt x="248" y="28"/>
                  </a:lnTo>
                  <a:lnTo>
                    <a:pt x="234" y="16"/>
                  </a:lnTo>
                  <a:lnTo>
                    <a:pt x="218" y="8"/>
                  </a:lnTo>
                  <a:lnTo>
                    <a:pt x="202" y="2"/>
                  </a:lnTo>
                  <a:lnTo>
                    <a:pt x="184" y="2"/>
                  </a:lnTo>
                  <a:lnTo>
                    <a:pt x="184" y="2"/>
                  </a:lnTo>
                  <a:close/>
                  <a:moveTo>
                    <a:pt x="170" y="156"/>
                  </a:moveTo>
                  <a:lnTo>
                    <a:pt x="104" y="156"/>
                  </a:lnTo>
                  <a:lnTo>
                    <a:pt x="104" y="156"/>
                  </a:lnTo>
                  <a:lnTo>
                    <a:pt x="90" y="154"/>
                  </a:lnTo>
                  <a:lnTo>
                    <a:pt x="78" y="150"/>
                  </a:lnTo>
                  <a:lnTo>
                    <a:pt x="68" y="144"/>
                  </a:lnTo>
                  <a:lnTo>
                    <a:pt x="58" y="136"/>
                  </a:lnTo>
                  <a:lnTo>
                    <a:pt x="50" y="128"/>
                  </a:lnTo>
                  <a:lnTo>
                    <a:pt x="44" y="116"/>
                  </a:lnTo>
                  <a:lnTo>
                    <a:pt x="42" y="104"/>
                  </a:lnTo>
                  <a:lnTo>
                    <a:pt x="40" y="92"/>
                  </a:lnTo>
                  <a:lnTo>
                    <a:pt x="40" y="92"/>
                  </a:lnTo>
                  <a:lnTo>
                    <a:pt x="42" y="78"/>
                  </a:lnTo>
                  <a:lnTo>
                    <a:pt x="44" y="66"/>
                  </a:lnTo>
                  <a:lnTo>
                    <a:pt x="50" y="56"/>
                  </a:lnTo>
                  <a:lnTo>
                    <a:pt x="58" y="46"/>
                  </a:lnTo>
                  <a:lnTo>
                    <a:pt x="68" y="38"/>
                  </a:lnTo>
                  <a:lnTo>
                    <a:pt x="80" y="32"/>
                  </a:lnTo>
                  <a:lnTo>
                    <a:pt x="92" y="28"/>
                  </a:lnTo>
                  <a:lnTo>
                    <a:pt x="104" y="28"/>
                  </a:lnTo>
                  <a:lnTo>
                    <a:pt x="170" y="28"/>
                  </a:lnTo>
                  <a:lnTo>
                    <a:pt x="170" y="28"/>
                  </a:lnTo>
                  <a:lnTo>
                    <a:pt x="182" y="28"/>
                  </a:lnTo>
                  <a:lnTo>
                    <a:pt x="194" y="32"/>
                  </a:lnTo>
                  <a:lnTo>
                    <a:pt x="206" y="38"/>
                  </a:lnTo>
                  <a:lnTo>
                    <a:pt x="216" y="46"/>
                  </a:lnTo>
                  <a:lnTo>
                    <a:pt x="222" y="56"/>
                  </a:lnTo>
                  <a:lnTo>
                    <a:pt x="228" y="66"/>
                  </a:lnTo>
                  <a:lnTo>
                    <a:pt x="232" y="78"/>
                  </a:lnTo>
                  <a:lnTo>
                    <a:pt x="234" y="92"/>
                  </a:lnTo>
                  <a:lnTo>
                    <a:pt x="234" y="92"/>
                  </a:lnTo>
                  <a:lnTo>
                    <a:pt x="232" y="104"/>
                  </a:lnTo>
                  <a:lnTo>
                    <a:pt x="228" y="116"/>
                  </a:lnTo>
                  <a:lnTo>
                    <a:pt x="222" y="128"/>
                  </a:lnTo>
                  <a:lnTo>
                    <a:pt x="214" y="138"/>
                  </a:lnTo>
                  <a:lnTo>
                    <a:pt x="206" y="146"/>
                  </a:lnTo>
                  <a:lnTo>
                    <a:pt x="194" y="150"/>
                  </a:lnTo>
                  <a:lnTo>
                    <a:pt x="182" y="154"/>
                  </a:lnTo>
                  <a:lnTo>
                    <a:pt x="170" y="156"/>
                  </a:lnTo>
                  <a:lnTo>
                    <a:pt x="170" y="156"/>
                  </a:lnTo>
                  <a:close/>
                </a:path>
              </a:pathLst>
            </a:custGeom>
            <a:solidFill>
              <a:srgbClr val="EE57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31" name="Freeform 97">
              <a:extLst>
                <a:ext uri="{FF2B5EF4-FFF2-40B4-BE49-F238E27FC236}">
                  <a16:creationId xmlns:a16="http://schemas.microsoft.com/office/drawing/2014/main" id="{93FF5802-6ECC-4115-B79E-0EE168F05BD2}"/>
                </a:ext>
              </a:extLst>
            </p:cNvPr>
            <p:cNvSpPr>
              <a:spLocks/>
            </p:cNvSpPr>
            <p:nvPr/>
          </p:nvSpPr>
          <p:spPr bwMode="auto">
            <a:xfrm>
              <a:off x="8331200" y="9564078"/>
              <a:ext cx="1504950" cy="1019175"/>
            </a:xfrm>
            <a:custGeom>
              <a:avLst/>
              <a:gdLst>
                <a:gd name="T0" fmla="*/ 946 w 948"/>
                <a:gd name="T1" fmla="*/ 600 h 642"/>
                <a:gd name="T2" fmla="*/ 946 w 948"/>
                <a:gd name="T3" fmla="*/ 600 h 642"/>
                <a:gd name="T4" fmla="*/ 944 w 948"/>
                <a:gd name="T5" fmla="*/ 614 h 642"/>
                <a:gd name="T6" fmla="*/ 940 w 948"/>
                <a:gd name="T7" fmla="*/ 624 h 642"/>
                <a:gd name="T8" fmla="*/ 934 w 948"/>
                <a:gd name="T9" fmla="*/ 630 h 642"/>
                <a:gd name="T10" fmla="*/ 926 w 948"/>
                <a:gd name="T11" fmla="*/ 636 h 642"/>
                <a:gd name="T12" fmla="*/ 916 w 948"/>
                <a:gd name="T13" fmla="*/ 638 h 642"/>
                <a:gd name="T14" fmla="*/ 904 w 948"/>
                <a:gd name="T15" fmla="*/ 640 h 642"/>
                <a:gd name="T16" fmla="*/ 878 w 948"/>
                <a:gd name="T17" fmla="*/ 642 h 642"/>
                <a:gd name="T18" fmla="*/ 68 w 948"/>
                <a:gd name="T19" fmla="*/ 640 h 642"/>
                <a:gd name="T20" fmla="*/ 68 w 948"/>
                <a:gd name="T21" fmla="*/ 640 h 642"/>
                <a:gd name="T22" fmla="*/ 42 w 948"/>
                <a:gd name="T23" fmla="*/ 638 h 642"/>
                <a:gd name="T24" fmla="*/ 30 w 948"/>
                <a:gd name="T25" fmla="*/ 636 h 642"/>
                <a:gd name="T26" fmla="*/ 20 w 948"/>
                <a:gd name="T27" fmla="*/ 634 h 642"/>
                <a:gd name="T28" fmla="*/ 12 w 948"/>
                <a:gd name="T29" fmla="*/ 628 h 642"/>
                <a:gd name="T30" fmla="*/ 6 w 948"/>
                <a:gd name="T31" fmla="*/ 622 h 642"/>
                <a:gd name="T32" fmla="*/ 2 w 948"/>
                <a:gd name="T33" fmla="*/ 612 h 642"/>
                <a:gd name="T34" fmla="*/ 0 w 948"/>
                <a:gd name="T35" fmla="*/ 598 h 642"/>
                <a:gd name="T36" fmla="*/ 2 w 948"/>
                <a:gd name="T37" fmla="*/ 68 h 642"/>
                <a:gd name="T38" fmla="*/ 2 w 948"/>
                <a:gd name="T39" fmla="*/ 68 h 642"/>
                <a:gd name="T40" fmla="*/ 2 w 948"/>
                <a:gd name="T41" fmla="*/ 54 h 642"/>
                <a:gd name="T42" fmla="*/ 6 w 948"/>
                <a:gd name="T43" fmla="*/ 42 h 642"/>
                <a:gd name="T44" fmla="*/ 14 w 948"/>
                <a:gd name="T45" fmla="*/ 30 h 642"/>
                <a:gd name="T46" fmla="*/ 22 w 948"/>
                <a:gd name="T47" fmla="*/ 20 h 642"/>
                <a:gd name="T48" fmla="*/ 32 w 948"/>
                <a:gd name="T49" fmla="*/ 12 h 642"/>
                <a:gd name="T50" fmla="*/ 44 w 948"/>
                <a:gd name="T51" fmla="*/ 4 h 642"/>
                <a:gd name="T52" fmla="*/ 56 w 948"/>
                <a:gd name="T53" fmla="*/ 0 h 642"/>
                <a:gd name="T54" fmla="*/ 70 w 948"/>
                <a:gd name="T55" fmla="*/ 0 h 642"/>
                <a:gd name="T56" fmla="*/ 880 w 948"/>
                <a:gd name="T57" fmla="*/ 2 h 642"/>
                <a:gd name="T58" fmla="*/ 880 w 948"/>
                <a:gd name="T59" fmla="*/ 2 h 642"/>
                <a:gd name="T60" fmla="*/ 894 w 948"/>
                <a:gd name="T61" fmla="*/ 2 h 642"/>
                <a:gd name="T62" fmla="*/ 906 w 948"/>
                <a:gd name="T63" fmla="*/ 6 h 642"/>
                <a:gd name="T64" fmla="*/ 918 w 948"/>
                <a:gd name="T65" fmla="*/ 14 h 642"/>
                <a:gd name="T66" fmla="*/ 928 w 948"/>
                <a:gd name="T67" fmla="*/ 22 h 642"/>
                <a:gd name="T68" fmla="*/ 936 w 948"/>
                <a:gd name="T69" fmla="*/ 32 h 642"/>
                <a:gd name="T70" fmla="*/ 942 w 948"/>
                <a:gd name="T71" fmla="*/ 44 h 642"/>
                <a:gd name="T72" fmla="*/ 946 w 948"/>
                <a:gd name="T73" fmla="*/ 56 h 642"/>
                <a:gd name="T74" fmla="*/ 948 w 948"/>
                <a:gd name="T75" fmla="*/ 70 h 642"/>
                <a:gd name="T76" fmla="*/ 946 w 948"/>
                <a:gd name="T77" fmla="*/ 60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8" h="642">
                  <a:moveTo>
                    <a:pt x="946" y="600"/>
                  </a:moveTo>
                  <a:lnTo>
                    <a:pt x="946" y="600"/>
                  </a:lnTo>
                  <a:lnTo>
                    <a:pt x="944" y="614"/>
                  </a:lnTo>
                  <a:lnTo>
                    <a:pt x="940" y="624"/>
                  </a:lnTo>
                  <a:lnTo>
                    <a:pt x="934" y="630"/>
                  </a:lnTo>
                  <a:lnTo>
                    <a:pt x="926" y="636"/>
                  </a:lnTo>
                  <a:lnTo>
                    <a:pt x="916" y="638"/>
                  </a:lnTo>
                  <a:lnTo>
                    <a:pt x="904" y="640"/>
                  </a:lnTo>
                  <a:lnTo>
                    <a:pt x="878" y="642"/>
                  </a:lnTo>
                  <a:lnTo>
                    <a:pt x="68" y="640"/>
                  </a:lnTo>
                  <a:lnTo>
                    <a:pt x="68" y="640"/>
                  </a:lnTo>
                  <a:lnTo>
                    <a:pt x="42" y="638"/>
                  </a:lnTo>
                  <a:lnTo>
                    <a:pt x="30" y="636"/>
                  </a:lnTo>
                  <a:lnTo>
                    <a:pt x="20" y="634"/>
                  </a:lnTo>
                  <a:lnTo>
                    <a:pt x="12" y="628"/>
                  </a:lnTo>
                  <a:lnTo>
                    <a:pt x="6" y="622"/>
                  </a:lnTo>
                  <a:lnTo>
                    <a:pt x="2" y="612"/>
                  </a:lnTo>
                  <a:lnTo>
                    <a:pt x="0" y="598"/>
                  </a:lnTo>
                  <a:lnTo>
                    <a:pt x="2" y="68"/>
                  </a:lnTo>
                  <a:lnTo>
                    <a:pt x="2" y="68"/>
                  </a:lnTo>
                  <a:lnTo>
                    <a:pt x="2" y="54"/>
                  </a:lnTo>
                  <a:lnTo>
                    <a:pt x="6" y="42"/>
                  </a:lnTo>
                  <a:lnTo>
                    <a:pt x="14" y="30"/>
                  </a:lnTo>
                  <a:lnTo>
                    <a:pt x="22" y="20"/>
                  </a:lnTo>
                  <a:lnTo>
                    <a:pt x="32" y="12"/>
                  </a:lnTo>
                  <a:lnTo>
                    <a:pt x="44" y="4"/>
                  </a:lnTo>
                  <a:lnTo>
                    <a:pt x="56" y="0"/>
                  </a:lnTo>
                  <a:lnTo>
                    <a:pt x="70" y="0"/>
                  </a:lnTo>
                  <a:lnTo>
                    <a:pt x="880" y="2"/>
                  </a:lnTo>
                  <a:lnTo>
                    <a:pt x="880" y="2"/>
                  </a:lnTo>
                  <a:lnTo>
                    <a:pt x="894" y="2"/>
                  </a:lnTo>
                  <a:lnTo>
                    <a:pt x="906" y="6"/>
                  </a:lnTo>
                  <a:lnTo>
                    <a:pt x="918" y="14"/>
                  </a:lnTo>
                  <a:lnTo>
                    <a:pt x="928" y="22"/>
                  </a:lnTo>
                  <a:lnTo>
                    <a:pt x="936" y="32"/>
                  </a:lnTo>
                  <a:lnTo>
                    <a:pt x="942" y="44"/>
                  </a:lnTo>
                  <a:lnTo>
                    <a:pt x="946" y="56"/>
                  </a:lnTo>
                  <a:lnTo>
                    <a:pt x="948" y="70"/>
                  </a:lnTo>
                  <a:lnTo>
                    <a:pt x="946" y="600"/>
                  </a:lnTo>
                  <a:close/>
                </a:path>
              </a:pathLst>
            </a:custGeom>
            <a:solidFill>
              <a:srgbClr val="EE57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32" name="Freeform 98">
              <a:extLst>
                <a:ext uri="{FF2B5EF4-FFF2-40B4-BE49-F238E27FC236}">
                  <a16:creationId xmlns:a16="http://schemas.microsoft.com/office/drawing/2014/main" id="{3F6BE3ED-A35A-4A92-9AD2-8A4A80BB6A0B}"/>
                </a:ext>
              </a:extLst>
            </p:cNvPr>
            <p:cNvSpPr>
              <a:spLocks/>
            </p:cNvSpPr>
            <p:nvPr/>
          </p:nvSpPr>
          <p:spPr bwMode="auto">
            <a:xfrm>
              <a:off x="7899400" y="7173303"/>
              <a:ext cx="1257300" cy="1746250"/>
            </a:xfrm>
            <a:custGeom>
              <a:avLst/>
              <a:gdLst>
                <a:gd name="T0" fmla="*/ 198 w 792"/>
                <a:gd name="T1" fmla="*/ 1044 h 1100"/>
                <a:gd name="T2" fmla="*/ 132 w 792"/>
                <a:gd name="T3" fmla="*/ 1014 h 1100"/>
                <a:gd name="T4" fmla="*/ 82 w 792"/>
                <a:gd name="T5" fmla="*/ 976 h 1100"/>
                <a:gd name="T6" fmla="*/ 44 w 792"/>
                <a:gd name="T7" fmla="*/ 930 h 1100"/>
                <a:gd name="T8" fmla="*/ 20 w 792"/>
                <a:gd name="T9" fmla="*/ 880 h 1100"/>
                <a:gd name="T10" fmla="*/ 6 w 792"/>
                <a:gd name="T11" fmla="*/ 826 h 1100"/>
                <a:gd name="T12" fmla="*/ 0 w 792"/>
                <a:gd name="T13" fmla="*/ 768 h 1100"/>
                <a:gd name="T14" fmla="*/ 2 w 792"/>
                <a:gd name="T15" fmla="*/ 708 h 1100"/>
                <a:gd name="T16" fmla="*/ 12 w 792"/>
                <a:gd name="T17" fmla="*/ 650 h 1100"/>
                <a:gd name="T18" fmla="*/ 42 w 792"/>
                <a:gd name="T19" fmla="*/ 538 h 1100"/>
                <a:gd name="T20" fmla="*/ 78 w 792"/>
                <a:gd name="T21" fmla="*/ 444 h 1100"/>
                <a:gd name="T22" fmla="*/ 108 w 792"/>
                <a:gd name="T23" fmla="*/ 380 h 1100"/>
                <a:gd name="T24" fmla="*/ 120 w 792"/>
                <a:gd name="T25" fmla="*/ 356 h 1100"/>
                <a:gd name="T26" fmla="*/ 118 w 792"/>
                <a:gd name="T27" fmla="*/ 270 h 1100"/>
                <a:gd name="T28" fmla="*/ 122 w 792"/>
                <a:gd name="T29" fmla="*/ 196 h 1100"/>
                <a:gd name="T30" fmla="*/ 136 w 792"/>
                <a:gd name="T31" fmla="*/ 138 h 1100"/>
                <a:gd name="T32" fmla="*/ 154 w 792"/>
                <a:gd name="T33" fmla="*/ 92 h 1100"/>
                <a:gd name="T34" fmla="*/ 180 w 792"/>
                <a:gd name="T35" fmla="*/ 56 h 1100"/>
                <a:gd name="T36" fmla="*/ 208 w 792"/>
                <a:gd name="T37" fmla="*/ 32 h 1100"/>
                <a:gd name="T38" fmla="*/ 238 w 792"/>
                <a:gd name="T39" fmla="*/ 14 h 1100"/>
                <a:gd name="T40" fmla="*/ 272 w 792"/>
                <a:gd name="T41" fmla="*/ 4 h 1100"/>
                <a:gd name="T42" fmla="*/ 304 w 792"/>
                <a:gd name="T43" fmla="*/ 0 h 1100"/>
                <a:gd name="T44" fmla="*/ 368 w 792"/>
                <a:gd name="T45" fmla="*/ 6 h 1100"/>
                <a:gd name="T46" fmla="*/ 420 w 792"/>
                <a:gd name="T47" fmla="*/ 18 h 1100"/>
                <a:gd name="T48" fmla="*/ 454 w 792"/>
                <a:gd name="T49" fmla="*/ 32 h 1100"/>
                <a:gd name="T50" fmla="*/ 500 w 792"/>
                <a:gd name="T51" fmla="*/ 34 h 1100"/>
                <a:gd name="T52" fmla="*/ 576 w 792"/>
                <a:gd name="T53" fmla="*/ 46 h 1100"/>
                <a:gd name="T54" fmla="*/ 630 w 792"/>
                <a:gd name="T55" fmla="*/ 70 h 1100"/>
                <a:gd name="T56" fmla="*/ 666 w 792"/>
                <a:gd name="T57" fmla="*/ 100 h 1100"/>
                <a:gd name="T58" fmla="*/ 690 w 792"/>
                <a:gd name="T59" fmla="*/ 140 h 1100"/>
                <a:gd name="T60" fmla="*/ 700 w 792"/>
                <a:gd name="T61" fmla="*/ 182 h 1100"/>
                <a:gd name="T62" fmla="*/ 702 w 792"/>
                <a:gd name="T63" fmla="*/ 230 h 1100"/>
                <a:gd name="T64" fmla="*/ 696 w 792"/>
                <a:gd name="T65" fmla="*/ 300 h 1100"/>
                <a:gd name="T66" fmla="*/ 712 w 792"/>
                <a:gd name="T67" fmla="*/ 344 h 1100"/>
                <a:gd name="T68" fmla="*/ 748 w 792"/>
                <a:gd name="T69" fmla="*/ 460 h 1100"/>
                <a:gd name="T70" fmla="*/ 774 w 792"/>
                <a:gd name="T71" fmla="*/ 574 h 1100"/>
                <a:gd name="T72" fmla="*/ 786 w 792"/>
                <a:gd name="T73" fmla="*/ 658 h 1100"/>
                <a:gd name="T74" fmla="*/ 792 w 792"/>
                <a:gd name="T75" fmla="*/ 744 h 1100"/>
                <a:gd name="T76" fmla="*/ 788 w 792"/>
                <a:gd name="T77" fmla="*/ 828 h 1100"/>
                <a:gd name="T78" fmla="*/ 774 w 792"/>
                <a:gd name="T79" fmla="*/ 908 h 1100"/>
                <a:gd name="T80" fmla="*/ 752 w 792"/>
                <a:gd name="T81" fmla="*/ 960 h 1100"/>
                <a:gd name="T82" fmla="*/ 732 w 792"/>
                <a:gd name="T83" fmla="*/ 992 h 1100"/>
                <a:gd name="T84" fmla="*/ 708 w 792"/>
                <a:gd name="T85" fmla="*/ 1022 h 1100"/>
                <a:gd name="T86" fmla="*/ 680 w 792"/>
                <a:gd name="T87" fmla="*/ 1046 h 1100"/>
                <a:gd name="T88" fmla="*/ 646 w 792"/>
                <a:gd name="T89" fmla="*/ 1066 h 1100"/>
                <a:gd name="T90" fmla="*/ 608 w 792"/>
                <a:gd name="T91" fmla="*/ 1082 h 1100"/>
                <a:gd name="T92" fmla="*/ 562 w 792"/>
                <a:gd name="T93" fmla="*/ 1094 h 1100"/>
                <a:gd name="T94" fmla="*/ 512 w 792"/>
                <a:gd name="T95" fmla="*/ 1100 h 1100"/>
                <a:gd name="T96" fmla="*/ 454 w 792"/>
                <a:gd name="T97" fmla="*/ 1098 h 1100"/>
                <a:gd name="T98" fmla="*/ 390 w 792"/>
                <a:gd name="T99" fmla="*/ 1092 h 1100"/>
                <a:gd name="T100" fmla="*/ 320 w 792"/>
                <a:gd name="T101" fmla="*/ 1078 h 1100"/>
                <a:gd name="T102" fmla="*/ 240 w 792"/>
                <a:gd name="T103" fmla="*/ 1056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2" h="1100">
                  <a:moveTo>
                    <a:pt x="198" y="1044"/>
                  </a:moveTo>
                  <a:lnTo>
                    <a:pt x="198" y="1044"/>
                  </a:lnTo>
                  <a:lnTo>
                    <a:pt x="164" y="1030"/>
                  </a:lnTo>
                  <a:lnTo>
                    <a:pt x="132" y="1014"/>
                  </a:lnTo>
                  <a:lnTo>
                    <a:pt x="106" y="996"/>
                  </a:lnTo>
                  <a:lnTo>
                    <a:pt x="82" y="976"/>
                  </a:lnTo>
                  <a:lnTo>
                    <a:pt x="62" y="954"/>
                  </a:lnTo>
                  <a:lnTo>
                    <a:pt x="44" y="930"/>
                  </a:lnTo>
                  <a:lnTo>
                    <a:pt x="30" y="906"/>
                  </a:lnTo>
                  <a:lnTo>
                    <a:pt x="20" y="880"/>
                  </a:lnTo>
                  <a:lnTo>
                    <a:pt x="12" y="854"/>
                  </a:lnTo>
                  <a:lnTo>
                    <a:pt x="6" y="826"/>
                  </a:lnTo>
                  <a:lnTo>
                    <a:pt x="2" y="796"/>
                  </a:lnTo>
                  <a:lnTo>
                    <a:pt x="0" y="768"/>
                  </a:lnTo>
                  <a:lnTo>
                    <a:pt x="0" y="738"/>
                  </a:lnTo>
                  <a:lnTo>
                    <a:pt x="2" y="708"/>
                  </a:lnTo>
                  <a:lnTo>
                    <a:pt x="6" y="680"/>
                  </a:lnTo>
                  <a:lnTo>
                    <a:pt x="12" y="650"/>
                  </a:lnTo>
                  <a:lnTo>
                    <a:pt x="24" y="592"/>
                  </a:lnTo>
                  <a:lnTo>
                    <a:pt x="42" y="538"/>
                  </a:lnTo>
                  <a:lnTo>
                    <a:pt x="60" y="488"/>
                  </a:lnTo>
                  <a:lnTo>
                    <a:pt x="78" y="444"/>
                  </a:lnTo>
                  <a:lnTo>
                    <a:pt x="94" y="408"/>
                  </a:lnTo>
                  <a:lnTo>
                    <a:pt x="108" y="380"/>
                  </a:lnTo>
                  <a:lnTo>
                    <a:pt x="120" y="356"/>
                  </a:lnTo>
                  <a:lnTo>
                    <a:pt x="120" y="356"/>
                  </a:lnTo>
                  <a:lnTo>
                    <a:pt x="118" y="310"/>
                  </a:lnTo>
                  <a:lnTo>
                    <a:pt x="118" y="270"/>
                  </a:lnTo>
                  <a:lnTo>
                    <a:pt x="120" y="232"/>
                  </a:lnTo>
                  <a:lnTo>
                    <a:pt x="122" y="196"/>
                  </a:lnTo>
                  <a:lnTo>
                    <a:pt x="128" y="166"/>
                  </a:lnTo>
                  <a:lnTo>
                    <a:pt x="136" y="138"/>
                  </a:lnTo>
                  <a:lnTo>
                    <a:pt x="144" y="114"/>
                  </a:lnTo>
                  <a:lnTo>
                    <a:pt x="154" y="92"/>
                  </a:lnTo>
                  <a:lnTo>
                    <a:pt x="166" y="72"/>
                  </a:lnTo>
                  <a:lnTo>
                    <a:pt x="180" y="56"/>
                  </a:lnTo>
                  <a:lnTo>
                    <a:pt x="192" y="42"/>
                  </a:lnTo>
                  <a:lnTo>
                    <a:pt x="208" y="32"/>
                  </a:lnTo>
                  <a:lnTo>
                    <a:pt x="222" y="22"/>
                  </a:lnTo>
                  <a:lnTo>
                    <a:pt x="238" y="14"/>
                  </a:lnTo>
                  <a:lnTo>
                    <a:pt x="254" y="8"/>
                  </a:lnTo>
                  <a:lnTo>
                    <a:pt x="272" y="4"/>
                  </a:lnTo>
                  <a:lnTo>
                    <a:pt x="288" y="2"/>
                  </a:lnTo>
                  <a:lnTo>
                    <a:pt x="304" y="0"/>
                  </a:lnTo>
                  <a:lnTo>
                    <a:pt x="338" y="2"/>
                  </a:lnTo>
                  <a:lnTo>
                    <a:pt x="368" y="6"/>
                  </a:lnTo>
                  <a:lnTo>
                    <a:pt x="396" y="12"/>
                  </a:lnTo>
                  <a:lnTo>
                    <a:pt x="420" y="18"/>
                  </a:lnTo>
                  <a:lnTo>
                    <a:pt x="438" y="26"/>
                  </a:lnTo>
                  <a:lnTo>
                    <a:pt x="454" y="32"/>
                  </a:lnTo>
                  <a:lnTo>
                    <a:pt x="454" y="32"/>
                  </a:lnTo>
                  <a:lnTo>
                    <a:pt x="500" y="34"/>
                  </a:lnTo>
                  <a:lnTo>
                    <a:pt x="540" y="38"/>
                  </a:lnTo>
                  <a:lnTo>
                    <a:pt x="576" y="46"/>
                  </a:lnTo>
                  <a:lnTo>
                    <a:pt x="606" y="56"/>
                  </a:lnTo>
                  <a:lnTo>
                    <a:pt x="630" y="70"/>
                  </a:lnTo>
                  <a:lnTo>
                    <a:pt x="650" y="84"/>
                  </a:lnTo>
                  <a:lnTo>
                    <a:pt x="666" y="100"/>
                  </a:lnTo>
                  <a:lnTo>
                    <a:pt x="680" y="120"/>
                  </a:lnTo>
                  <a:lnTo>
                    <a:pt x="690" y="140"/>
                  </a:lnTo>
                  <a:lnTo>
                    <a:pt x="696" y="160"/>
                  </a:lnTo>
                  <a:lnTo>
                    <a:pt x="700" y="182"/>
                  </a:lnTo>
                  <a:lnTo>
                    <a:pt x="702" y="206"/>
                  </a:lnTo>
                  <a:lnTo>
                    <a:pt x="702" y="230"/>
                  </a:lnTo>
                  <a:lnTo>
                    <a:pt x="700" y="252"/>
                  </a:lnTo>
                  <a:lnTo>
                    <a:pt x="696" y="300"/>
                  </a:lnTo>
                  <a:lnTo>
                    <a:pt x="696" y="300"/>
                  </a:lnTo>
                  <a:lnTo>
                    <a:pt x="712" y="344"/>
                  </a:lnTo>
                  <a:lnTo>
                    <a:pt x="728" y="394"/>
                  </a:lnTo>
                  <a:lnTo>
                    <a:pt x="748" y="460"/>
                  </a:lnTo>
                  <a:lnTo>
                    <a:pt x="766" y="534"/>
                  </a:lnTo>
                  <a:lnTo>
                    <a:pt x="774" y="574"/>
                  </a:lnTo>
                  <a:lnTo>
                    <a:pt x="782" y="616"/>
                  </a:lnTo>
                  <a:lnTo>
                    <a:pt x="786" y="658"/>
                  </a:lnTo>
                  <a:lnTo>
                    <a:pt x="790" y="702"/>
                  </a:lnTo>
                  <a:lnTo>
                    <a:pt x="792" y="744"/>
                  </a:lnTo>
                  <a:lnTo>
                    <a:pt x="792" y="788"/>
                  </a:lnTo>
                  <a:lnTo>
                    <a:pt x="788" y="828"/>
                  </a:lnTo>
                  <a:lnTo>
                    <a:pt x="782" y="868"/>
                  </a:lnTo>
                  <a:lnTo>
                    <a:pt x="774" y="908"/>
                  </a:lnTo>
                  <a:lnTo>
                    <a:pt x="760" y="944"/>
                  </a:lnTo>
                  <a:lnTo>
                    <a:pt x="752" y="960"/>
                  </a:lnTo>
                  <a:lnTo>
                    <a:pt x="742" y="976"/>
                  </a:lnTo>
                  <a:lnTo>
                    <a:pt x="732" y="992"/>
                  </a:lnTo>
                  <a:lnTo>
                    <a:pt x="722" y="1008"/>
                  </a:lnTo>
                  <a:lnTo>
                    <a:pt x="708" y="1022"/>
                  </a:lnTo>
                  <a:lnTo>
                    <a:pt x="696" y="1034"/>
                  </a:lnTo>
                  <a:lnTo>
                    <a:pt x="680" y="1046"/>
                  </a:lnTo>
                  <a:lnTo>
                    <a:pt x="664" y="1056"/>
                  </a:lnTo>
                  <a:lnTo>
                    <a:pt x="646" y="1066"/>
                  </a:lnTo>
                  <a:lnTo>
                    <a:pt x="628" y="1076"/>
                  </a:lnTo>
                  <a:lnTo>
                    <a:pt x="608" y="1082"/>
                  </a:lnTo>
                  <a:lnTo>
                    <a:pt x="586" y="1088"/>
                  </a:lnTo>
                  <a:lnTo>
                    <a:pt x="562" y="1094"/>
                  </a:lnTo>
                  <a:lnTo>
                    <a:pt x="538" y="1098"/>
                  </a:lnTo>
                  <a:lnTo>
                    <a:pt x="512" y="1100"/>
                  </a:lnTo>
                  <a:lnTo>
                    <a:pt x="484" y="1100"/>
                  </a:lnTo>
                  <a:lnTo>
                    <a:pt x="454" y="1098"/>
                  </a:lnTo>
                  <a:lnTo>
                    <a:pt x="424" y="1096"/>
                  </a:lnTo>
                  <a:lnTo>
                    <a:pt x="390" y="1092"/>
                  </a:lnTo>
                  <a:lnTo>
                    <a:pt x="356" y="1086"/>
                  </a:lnTo>
                  <a:lnTo>
                    <a:pt x="320" y="1078"/>
                  </a:lnTo>
                  <a:lnTo>
                    <a:pt x="282" y="1068"/>
                  </a:lnTo>
                  <a:lnTo>
                    <a:pt x="240" y="1056"/>
                  </a:lnTo>
                  <a:lnTo>
                    <a:pt x="198" y="1044"/>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33" name="Freeform 99">
              <a:extLst>
                <a:ext uri="{FF2B5EF4-FFF2-40B4-BE49-F238E27FC236}">
                  <a16:creationId xmlns:a16="http://schemas.microsoft.com/office/drawing/2014/main" id="{63ADD8B3-82D0-4D31-A270-78960B0E4450}"/>
                </a:ext>
              </a:extLst>
            </p:cNvPr>
            <p:cNvSpPr>
              <a:spLocks/>
            </p:cNvSpPr>
            <p:nvPr/>
          </p:nvSpPr>
          <p:spPr bwMode="auto">
            <a:xfrm>
              <a:off x="7899400" y="7173303"/>
              <a:ext cx="1257300" cy="1746250"/>
            </a:xfrm>
            <a:custGeom>
              <a:avLst/>
              <a:gdLst>
                <a:gd name="T0" fmla="*/ 198 w 792"/>
                <a:gd name="T1" fmla="*/ 1044 h 1100"/>
                <a:gd name="T2" fmla="*/ 132 w 792"/>
                <a:gd name="T3" fmla="*/ 1014 h 1100"/>
                <a:gd name="T4" fmla="*/ 82 w 792"/>
                <a:gd name="T5" fmla="*/ 976 h 1100"/>
                <a:gd name="T6" fmla="*/ 44 w 792"/>
                <a:gd name="T7" fmla="*/ 930 h 1100"/>
                <a:gd name="T8" fmla="*/ 20 w 792"/>
                <a:gd name="T9" fmla="*/ 880 h 1100"/>
                <a:gd name="T10" fmla="*/ 6 w 792"/>
                <a:gd name="T11" fmla="*/ 826 h 1100"/>
                <a:gd name="T12" fmla="*/ 0 w 792"/>
                <a:gd name="T13" fmla="*/ 768 h 1100"/>
                <a:gd name="T14" fmla="*/ 2 w 792"/>
                <a:gd name="T15" fmla="*/ 708 h 1100"/>
                <a:gd name="T16" fmla="*/ 12 w 792"/>
                <a:gd name="T17" fmla="*/ 650 h 1100"/>
                <a:gd name="T18" fmla="*/ 42 w 792"/>
                <a:gd name="T19" fmla="*/ 538 h 1100"/>
                <a:gd name="T20" fmla="*/ 78 w 792"/>
                <a:gd name="T21" fmla="*/ 444 h 1100"/>
                <a:gd name="T22" fmla="*/ 108 w 792"/>
                <a:gd name="T23" fmla="*/ 380 h 1100"/>
                <a:gd name="T24" fmla="*/ 120 w 792"/>
                <a:gd name="T25" fmla="*/ 356 h 1100"/>
                <a:gd name="T26" fmla="*/ 118 w 792"/>
                <a:gd name="T27" fmla="*/ 270 h 1100"/>
                <a:gd name="T28" fmla="*/ 122 w 792"/>
                <a:gd name="T29" fmla="*/ 196 h 1100"/>
                <a:gd name="T30" fmla="*/ 136 w 792"/>
                <a:gd name="T31" fmla="*/ 138 h 1100"/>
                <a:gd name="T32" fmla="*/ 154 w 792"/>
                <a:gd name="T33" fmla="*/ 92 h 1100"/>
                <a:gd name="T34" fmla="*/ 180 w 792"/>
                <a:gd name="T35" fmla="*/ 56 h 1100"/>
                <a:gd name="T36" fmla="*/ 208 w 792"/>
                <a:gd name="T37" fmla="*/ 32 h 1100"/>
                <a:gd name="T38" fmla="*/ 238 w 792"/>
                <a:gd name="T39" fmla="*/ 14 h 1100"/>
                <a:gd name="T40" fmla="*/ 272 w 792"/>
                <a:gd name="T41" fmla="*/ 4 h 1100"/>
                <a:gd name="T42" fmla="*/ 304 w 792"/>
                <a:gd name="T43" fmla="*/ 0 h 1100"/>
                <a:gd name="T44" fmla="*/ 368 w 792"/>
                <a:gd name="T45" fmla="*/ 6 h 1100"/>
                <a:gd name="T46" fmla="*/ 420 w 792"/>
                <a:gd name="T47" fmla="*/ 18 h 1100"/>
                <a:gd name="T48" fmla="*/ 454 w 792"/>
                <a:gd name="T49" fmla="*/ 32 h 1100"/>
                <a:gd name="T50" fmla="*/ 500 w 792"/>
                <a:gd name="T51" fmla="*/ 34 h 1100"/>
                <a:gd name="T52" fmla="*/ 576 w 792"/>
                <a:gd name="T53" fmla="*/ 46 h 1100"/>
                <a:gd name="T54" fmla="*/ 630 w 792"/>
                <a:gd name="T55" fmla="*/ 70 h 1100"/>
                <a:gd name="T56" fmla="*/ 666 w 792"/>
                <a:gd name="T57" fmla="*/ 100 h 1100"/>
                <a:gd name="T58" fmla="*/ 690 w 792"/>
                <a:gd name="T59" fmla="*/ 140 h 1100"/>
                <a:gd name="T60" fmla="*/ 700 w 792"/>
                <a:gd name="T61" fmla="*/ 182 h 1100"/>
                <a:gd name="T62" fmla="*/ 702 w 792"/>
                <a:gd name="T63" fmla="*/ 230 h 1100"/>
                <a:gd name="T64" fmla="*/ 696 w 792"/>
                <a:gd name="T65" fmla="*/ 300 h 1100"/>
                <a:gd name="T66" fmla="*/ 712 w 792"/>
                <a:gd name="T67" fmla="*/ 344 h 1100"/>
                <a:gd name="T68" fmla="*/ 748 w 792"/>
                <a:gd name="T69" fmla="*/ 460 h 1100"/>
                <a:gd name="T70" fmla="*/ 774 w 792"/>
                <a:gd name="T71" fmla="*/ 574 h 1100"/>
                <a:gd name="T72" fmla="*/ 786 w 792"/>
                <a:gd name="T73" fmla="*/ 658 h 1100"/>
                <a:gd name="T74" fmla="*/ 792 w 792"/>
                <a:gd name="T75" fmla="*/ 744 h 1100"/>
                <a:gd name="T76" fmla="*/ 788 w 792"/>
                <a:gd name="T77" fmla="*/ 828 h 1100"/>
                <a:gd name="T78" fmla="*/ 774 w 792"/>
                <a:gd name="T79" fmla="*/ 908 h 1100"/>
                <a:gd name="T80" fmla="*/ 752 w 792"/>
                <a:gd name="T81" fmla="*/ 960 h 1100"/>
                <a:gd name="T82" fmla="*/ 732 w 792"/>
                <a:gd name="T83" fmla="*/ 992 h 1100"/>
                <a:gd name="T84" fmla="*/ 708 w 792"/>
                <a:gd name="T85" fmla="*/ 1022 h 1100"/>
                <a:gd name="T86" fmla="*/ 680 w 792"/>
                <a:gd name="T87" fmla="*/ 1046 h 1100"/>
                <a:gd name="T88" fmla="*/ 646 w 792"/>
                <a:gd name="T89" fmla="*/ 1066 h 1100"/>
                <a:gd name="T90" fmla="*/ 608 w 792"/>
                <a:gd name="T91" fmla="*/ 1082 h 1100"/>
                <a:gd name="T92" fmla="*/ 562 w 792"/>
                <a:gd name="T93" fmla="*/ 1094 h 1100"/>
                <a:gd name="T94" fmla="*/ 512 w 792"/>
                <a:gd name="T95" fmla="*/ 1100 h 1100"/>
                <a:gd name="T96" fmla="*/ 454 w 792"/>
                <a:gd name="T97" fmla="*/ 1098 h 1100"/>
                <a:gd name="T98" fmla="*/ 390 w 792"/>
                <a:gd name="T99" fmla="*/ 1092 h 1100"/>
                <a:gd name="T100" fmla="*/ 320 w 792"/>
                <a:gd name="T101" fmla="*/ 1078 h 1100"/>
                <a:gd name="T102" fmla="*/ 240 w 792"/>
                <a:gd name="T103" fmla="*/ 1056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2" h="1100">
                  <a:moveTo>
                    <a:pt x="198" y="1044"/>
                  </a:moveTo>
                  <a:lnTo>
                    <a:pt x="198" y="1044"/>
                  </a:lnTo>
                  <a:lnTo>
                    <a:pt x="164" y="1030"/>
                  </a:lnTo>
                  <a:lnTo>
                    <a:pt x="132" y="1014"/>
                  </a:lnTo>
                  <a:lnTo>
                    <a:pt x="106" y="996"/>
                  </a:lnTo>
                  <a:lnTo>
                    <a:pt x="82" y="976"/>
                  </a:lnTo>
                  <a:lnTo>
                    <a:pt x="62" y="954"/>
                  </a:lnTo>
                  <a:lnTo>
                    <a:pt x="44" y="930"/>
                  </a:lnTo>
                  <a:lnTo>
                    <a:pt x="30" y="906"/>
                  </a:lnTo>
                  <a:lnTo>
                    <a:pt x="20" y="880"/>
                  </a:lnTo>
                  <a:lnTo>
                    <a:pt x="12" y="854"/>
                  </a:lnTo>
                  <a:lnTo>
                    <a:pt x="6" y="826"/>
                  </a:lnTo>
                  <a:lnTo>
                    <a:pt x="2" y="796"/>
                  </a:lnTo>
                  <a:lnTo>
                    <a:pt x="0" y="768"/>
                  </a:lnTo>
                  <a:lnTo>
                    <a:pt x="0" y="738"/>
                  </a:lnTo>
                  <a:lnTo>
                    <a:pt x="2" y="708"/>
                  </a:lnTo>
                  <a:lnTo>
                    <a:pt x="6" y="680"/>
                  </a:lnTo>
                  <a:lnTo>
                    <a:pt x="12" y="650"/>
                  </a:lnTo>
                  <a:lnTo>
                    <a:pt x="24" y="592"/>
                  </a:lnTo>
                  <a:lnTo>
                    <a:pt x="42" y="538"/>
                  </a:lnTo>
                  <a:lnTo>
                    <a:pt x="60" y="488"/>
                  </a:lnTo>
                  <a:lnTo>
                    <a:pt x="78" y="444"/>
                  </a:lnTo>
                  <a:lnTo>
                    <a:pt x="94" y="408"/>
                  </a:lnTo>
                  <a:lnTo>
                    <a:pt x="108" y="380"/>
                  </a:lnTo>
                  <a:lnTo>
                    <a:pt x="120" y="356"/>
                  </a:lnTo>
                  <a:lnTo>
                    <a:pt x="120" y="356"/>
                  </a:lnTo>
                  <a:lnTo>
                    <a:pt x="118" y="310"/>
                  </a:lnTo>
                  <a:lnTo>
                    <a:pt x="118" y="270"/>
                  </a:lnTo>
                  <a:lnTo>
                    <a:pt x="120" y="232"/>
                  </a:lnTo>
                  <a:lnTo>
                    <a:pt x="122" y="196"/>
                  </a:lnTo>
                  <a:lnTo>
                    <a:pt x="128" y="166"/>
                  </a:lnTo>
                  <a:lnTo>
                    <a:pt x="136" y="138"/>
                  </a:lnTo>
                  <a:lnTo>
                    <a:pt x="144" y="114"/>
                  </a:lnTo>
                  <a:lnTo>
                    <a:pt x="154" y="92"/>
                  </a:lnTo>
                  <a:lnTo>
                    <a:pt x="166" y="72"/>
                  </a:lnTo>
                  <a:lnTo>
                    <a:pt x="180" y="56"/>
                  </a:lnTo>
                  <a:lnTo>
                    <a:pt x="192" y="42"/>
                  </a:lnTo>
                  <a:lnTo>
                    <a:pt x="208" y="32"/>
                  </a:lnTo>
                  <a:lnTo>
                    <a:pt x="222" y="22"/>
                  </a:lnTo>
                  <a:lnTo>
                    <a:pt x="238" y="14"/>
                  </a:lnTo>
                  <a:lnTo>
                    <a:pt x="254" y="8"/>
                  </a:lnTo>
                  <a:lnTo>
                    <a:pt x="272" y="4"/>
                  </a:lnTo>
                  <a:lnTo>
                    <a:pt x="288" y="2"/>
                  </a:lnTo>
                  <a:lnTo>
                    <a:pt x="304" y="0"/>
                  </a:lnTo>
                  <a:lnTo>
                    <a:pt x="338" y="2"/>
                  </a:lnTo>
                  <a:lnTo>
                    <a:pt x="368" y="6"/>
                  </a:lnTo>
                  <a:lnTo>
                    <a:pt x="396" y="12"/>
                  </a:lnTo>
                  <a:lnTo>
                    <a:pt x="420" y="18"/>
                  </a:lnTo>
                  <a:lnTo>
                    <a:pt x="438" y="26"/>
                  </a:lnTo>
                  <a:lnTo>
                    <a:pt x="454" y="32"/>
                  </a:lnTo>
                  <a:lnTo>
                    <a:pt x="454" y="32"/>
                  </a:lnTo>
                  <a:lnTo>
                    <a:pt x="500" y="34"/>
                  </a:lnTo>
                  <a:lnTo>
                    <a:pt x="540" y="38"/>
                  </a:lnTo>
                  <a:lnTo>
                    <a:pt x="576" y="46"/>
                  </a:lnTo>
                  <a:lnTo>
                    <a:pt x="606" y="56"/>
                  </a:lnTo>
                  <a:lnTo>
                    <a:pt x="630" y="70"/>
                  </a:lnTo>
                  <a:lnTo>
                    <a:pt x="650" y="84"/>
                  </a:lnTo>
                  <a:lnTo>
                    <a:pt x="666" y="100"/>
                  </a:lnTo>
                  <a:lnTo>
                    <a:pt x="680" y="120"/>
                  </a:lnTo>
                  <a:lnTo>
                    <a:pt x="690" y="140"/>
                  </a:lnTo>
                  <a:lnTo>
                    <a:pt x="696" y="160"/>
                  </a:lnTo>
                  <a:lnTo>
                    <a:pt x="700" y="182"/>
                  </a:lnTo>
                  <a:lnTo>
                    <a:pt x="702" y="206"/>
                  </a:lnTo>
                  <a:lnTo>
                    <a:pt x="702" y="230"/>
                  </a:lnTo>
                  <a:lnTo>
                    <a:pt x="700" y="252"/>
                  </a:lnTo>
                  <a:lnTo>
                    <a:pt x="696" y="300"/>
                  </a:lnTo>
                  <a:lnTo>
                    <a:pt x="696" y="300"/>
                  </a:lnTo>
                  <a:lnTo>
                    <a:pt x="712" y="344"/>
                  </a:lnTo>
                  <a:lnTo>
                    <a:pt x="728" y="394"/>
                  </a:lnTo>
                  <a:lnTo>
                    <a:pt x="748" y="460"/>
                  </a:lnTo>
                  <a:lnTo>
                    <a:pt x="766" y="534"/>
                  </a:lnTo>
                  <a:lnTo>
                    <a:pt x="774" y="574"/>
                  </a:lnTo>
                  <a:lnTo>
                    <a:pt x="782" y="616"/>
                  </a:lnTo>
                  <a:lnTo>
                    <a:pt x="786" y="658"/>
                  </a:lnTo>
                  <a:lnTo>
                    <a:pt x="790" y="702"/>
                  </a:lnTo>
                  <a:lnTo>
                    <a:pt x="792" y="744"/>
                  </a:lnTo>
                  <a:lnTo>
                    <a:pt x="792" y="788"/>
                  </a:lnTo>
                  <a:lnTo>
                    <a:pt x="788" y="828"/>
                  </a:lnTo>
                  <a:lnTo>
                    <a:pt x="782" y="868"/>
                  </a:lnTo>
                  <a:lnTo>
                    <a:pt x="774" y="908"/>
                  </a:lnTo>
                  <a:lnTo>
                    <a:pt x="760" y="944"/>
                  </a:lnTo>
                  <a:lnTo>
                    <a:pt x="752" y="960"/>
                  </a:lnTo>
                  <a:lnTo>
                    <a:pt x="742" y="976"/>
                  </a:lnTo>
                  <a:lnTo>
                    <a:pt x="732" y="992"/>
                  </a:lnTo>
                  <a:lnTo>
                    <a:pt x="722" y="1008"/>
                  </a:lnTo>
                  <a:lnTo>
                    <a:pt x="708" y="1022"/>
                  </a:lnTo>
                  <a:lnTo>
                    <a:pt x="696" y="1034"/>
                  </a:lnTo>
                  <a:lnTo>
                    <a:pt x="680" y="1046"/>
                  </a:lnTo>
                  <a:lnTo>
                    <a:pt x="664" y="1056"/>
                  </a:lnTo>
                  <a:lnTo>
                    <a:pt x="646" y="1066"/>
                  </a:lnTo>
                  <a:lnTo>
                    <a:pt x="628" y="1076"/>
                  </a:lnTo>
                  <a:lnTo>
                    <a:pt x="608" y="1082"/>
                  </a:lnTo>
                  <a:lnTo>
                    <a:pt x="586" y="1088"/>
                  </a:lnTo>
                  <a:lnTo>
                    <a:pt x="562" y="1094"/>
                  </a:lnTo>
                  <a:lnTo>
                    <a:pt x="538" y="1098"/>
                  </a:lnTo>
                  <a:lnTo>
                    <a:pt x="512" y="1100"/>
                  </a:lnTo>
                  <a:lnTo>
                    <a:pt x="484" y="1100"/>
                  </a:lnTo>
                  <a:lnTo>
                    <a:pt x="454" y="1098"/>
                  </a:lnTo>
                  <a:lnTo>
                    <a:pt x="424" y="1096"/>
                  </a:lnTo>
                  <a:lnTo>
                    <a:pt x="390" y="1092"/>
                  </a:lnTo>
                  <a:lnTo>
                    <a:pt x="356" y="1086"/>
                  </a:lnTo>
                  <a:lnTo>
                    <a:pt x="320" y="1078"/>
                  </a:lnTo>
                  <a:lnTo>
                    <a:pt x="282" y="1068"/>
                  </a:lnTo>
                  <a:lnTo>
                    <a:pt x="240" y="1056"/>
                  </a:lnTo>
                  <a:lnTo>
                    <a:pt x="198" y="10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34" name="Freeform 100">
              <a:extLst>
                <a:ext uri="{FF2B5EF4-FFF2-40B4-BE49-F238E27FC236}">
                  <a16:creationId xmlns:a16="http://schemas.microsoft.com/office/drawing/2014/main" id="{BE2CBFC9-5677-4F2A-B608-1967D1798CD7}"/>
                </a:ext>
              </a:extLst>
            </p:cNvPr>
            <p:cNvSpPr>
              <a:spLocks/>
            </p:cNvSpPr>
            <p:nvPr/>
          </p:nvSpPr>
          <p:spPr bwMode="auto">
            <a:xfrm>
              <a:off x="7943850" y="7154253"/>
              <a:ext cx="1238250" cy="1727200"/>
            </a:xfrm>
            <a:custGeom>
              <a:avLst/>
              <a:gdLst>
                <a:gd name="T0" fmla="*/ 100 w 780"/>
                <a:gd name="T1" fmla="*/ 342 h 1088"/>
                <a:gd name="T2" fmla="*/ 122 w 780"/>
                <a:gd name="T3" fmla="*/ 176 h 1088"/>
                <a:gd name="T4" fmla="*/ 136 w 780"/>
                <a:gd name="T5" fmla="*/ 116 h 1088"/>
                <a:gd name="T6" fmla="*/ 150 w 780"/>
                <a:gd name="T7" fmla="*/ 70 h 1088"/>
                <a:gd name="T8" fmla="*/ 172 w 780"/>
                <a:gd name="T9" fmla="*/ 38 h 1088"/>
                <a:gd name="T10" fmla="*/ 200 w 780"/>
                <a:gd name="T11" fmla="*/ 16 h 1088"/>
                <a:gd name="T12" fmla="*/ 238 w 780"/>
                <a:gd name="T13" fmla="*/ 4 h 1088"/>
                <a:gd name="T14" fmla="*/ 288 w 780"/>
                <a:gd name="T15" fmla="*/ 0 h 1088"/>
                <a:gd name="T16" fmla="*/ 430 w 780"/>
                <a:gd name="T17" fmla="*/ 0 h 1088"/>
                <a:gd name="T18" fmla="*/ 518 w 780"/>
                <a:gd name="T19" fmla="*/ 10 h 1088"/>
                <a:gd name="T20" fmla="*/ 552 w 780"/>
                <a:gd name="T21" fmla="*/ 18 h 1088"/>
                <a:gd name="T22" fmla="*/ 582 w 780"/>
                <a:gd name="T23" fmla="*/ 32 h 1088"/>
                <a:gd name="T24" fmla="*/ 608 w 780"/>
                <a:gd name="T25" fmla="*/ 48 h 1088"/>
                <a:gd name="T26" fmla="*/ 646 w 780"/>
                <a:gd name="T27" fmla="*/ 88 h 1088"/>
                <a:gd name="T28" fmla="*/ 670 w 780"/>
                <a:gd name="T29" fmla="*/ 134 h 1088"/>
                <a:gd name="T30" fmla="*/ 684 w 780"/>
                <a:gd name="T31" fmla="*/ 186 h 1088"/>
                <a:gd name="T32" fmla="*/ 688 w 780"/>
                <a:gd name="T33" fmla="*/ 238 h 1088"/>
                <a:gd name="T34" fmla="*/ 682 w 780"/>
                <a:gd name="T35" fmla="*/ 314 h 1088"/>
                <a:gd name="T36" fmla="*/ 694 w 780"/>
                <a:gd name="T37" fmla="*/ 346 h 1088"/>
                <a:gd name="T38" fmla="*/ 722 w 780"/>
                <a:gd name="T39" fmla="*/ 434 h 1088"/>
                <a:gd name="T40" fmla="*/ 752 w 780"/>
                <a:gd name="T41" fmla="*/ 558 h 1088"/>
                <a:gd name="T42" fmla="*/ 774 w 780"/>
                <a:gd name="T43" fmla="*/ 700 h 1088"/>
                <a:gd name="T44" fmla="*/ 780 w 780"/>
                <a:gd name="T45" fmla="*/ 774 h 1088"/>
                <a:gd name="T46" fmla="*/ 778 w 780"/>
                <a:gd name="T47" fmla="*/ 844 h 1088"/>
                <a:gd name="T48" fmla="*/ 768 w 780"/>
                <a:gd name="T49" fmla="*/ 908 h 1088"/>
                <a:gd name="T50" fmla="*/ 748 w 780"/>
                <a:gd name="T51" fmla="*/ 968 h 1088"/>
                <a:gd name="T52" fmla="*/ 718 w 780"/>
                <a:gd name="T53" fmla="*/ 1016 h 1088"/>
                <a:gd name="T54" fmla="*/ 674 w 780"/>
                <a:gd name="T55" fmla="*/ 1056 h 1088"/>
                <a:gd name="T56" fmla="*/ 648 w 780"/>
                <a:gd name="T57" fmla="*/ 1070 h 1088"/>
                <a:gd name="T58" fmla="*/ 618 w 780"/>
                <a:gd name="T59" fmla="*/ 1080 h 1088"/>
                <a:gd name="T60" fmla="*/ 584 w 780"/>
                <a:gd name="T61" fmla="*/ 1086 h 1088"/>
                <a:gd name="T62" fmla="*/ 544 w 780"/>
                <a:gd name="T63" fmla="*/ 1088 h 1088"/>
                <a:gd name="T64" fmla="*/ 398 w 780"/>
                <a:gd name="T65" fmla="*/ 1080 h 1088"/>
                <a:gd name="T66" fmla="*/ 306 w 780"/>
                <a:gd name="T67" fmla="*/ 1064 h 1088"/>
                <a:gd name="T68" fmla="*/ 252 w 780"/>
                <a:gd name="T69" fmla="*/ 1048 h 1088"/>
                <a:gd name="T70" fmla="*/ 206 w 780"/>
                <a:gd name="T71" fmla="*/ 1030 h 1088"/>
                <a:gd name="T72" fmla="*/ 164 w 780"/>
                <a:gd name="T73" fmla="*/ 1008 h 1088"/>
                <a:gd name="T74" fmla="*/ 128 w 780"/>
                <a:gd name="T75" fmla="*/ 986 h 1088"/>
                <a:gd name="T76" fmla="*/ 98 w 780"/>
                <a:gd name="T77" fmla="*/ 958 h 1088"/>
                <a:gd name="T78" fmla="*/ 60 w 780"/>
                <a:gd name="T79" fmla="*/ 916 h 1088"/>
                <a:gd name="T80" fmla="*/ 26 w 780"/>
                <a:gd name="T81" fmla="*/ 852 h 1088"/>
                <a:gd name="T82" fmla="*/ 6 w 780"/>
                <a:gd name="T83" fmla="*/ 786 h 1088"/>
                <a:gd name="T84" fmla="*/ 0 w 780"/>
                <a:gd name="T85" fmla="*/ 716 h 1088"/>
                <a:gd name="T86" fmla="*/ 2 w 780"/>
                <a:gd name="T87" fmla="*/ 646 h 1088"/>
                <a:gd name="T88" fmla="*/ 14 w 780"/>
                <a:gd name="T89" fmla="*/ 578 h 1088"/>
                <a:gd name="T90" fmla="*/ 30 w 780"/>
                <a:gd name="T91" fmla="*/ 516 h 1088"/>
                <a:gd name="T92" fmla="*/ 66 w 780"/>
                <a:gd name="T93" fmla="*/ 410 h 1088"/>
                <a:gd name="T94" fmla="*/ 100 w 780"/>
                <a:gd name="T95" fmla="*/ 342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0" h="1088">
                  <a:moveTo>
                    <a:pt x="100" y="342"/>
                  </a:moveTo>
                  <a:lnTo>
                    <a:pt x="100" y="342"/>
                  </a:lnTo>
                  <a:lnTo>
                    <a:pt x="112" y="250"/>
                  </a:lnTo>
                  <a:lnTo>
                    <a:pt x="122" y="176"/>
                  </a:lnTo>
                  <a:lnTo>
                    <a:pt x="128" y="144"/>
                  </a:lnTo>
                  <a:lnTo>
                    <a:pt x="136" y="116"/>
                  </a:lnTo>
                  <a:lnTo>
                    <a:pt x="142" y="92"/>
                  </a:lnTo>
                  <a:lnTo>
                    <a:pt x="150" y="70"/>
                  </a:lnTo>
                  <a:lnTo>
                    <a:pt x="160" y="52"/>
                  </a:lnTo>
                  <a:lnTo>
                    <a:pt x="172" y="38"/>
                  </a:lnTo>
                  <a:lnTo>
                    <a:pt x="186" y="26"/>
                  </a:lnTo>
                  <a:lnTo>
                    <a:pt x="200" y="16"/>
                  </a:lnTo>
                  <a:lnTo>
                    <a:pt x="218" y="10"/>
                  </a:lnTo>
                  <a:lnTo>
                    <a:pt x="238" y="4"/>
                  </a:lnTo>
                  <a:lnTo>
                    <a:pt x="262" y="2"/>
                  </a:lnTo>
                  <a:lnTo>
                    <a:pt x="288" y="0"/>
                  </a:lnTo>
                  <a:lnTo>
                    <a:pt x="430" y="0"/>
                  </a:lnTo>
                  <a:lnTo>
                    <a:pt x="430" y="0"/>
                  </a:lnTo>
                  <a:lnTo>
                    <a:pt x="476" y="2"/>
                  </a:lnTo>
                  <a:lnTo>
                    <a:pt x="518" y="10"/>
                  </a:lnTo>
                  <a:lnTo>
                    <a:pt x="536" y="14"/>
                  </a:lnTo>
                  <a:lnTo>
                    <a:pt x="552" y="18"/>
                  </a:lnTo>
                  <a:lnTo>
                    <a:pt x="568" y="26"/>
                  </a:lnTo>
                  <a:lnTo>
                    <a:pt x="582" y="32"/>
                  </a:lnTo>
                  <a:lnTo>
                    <a:pt x="596" y="40"/>
                  </a:lnTo>
                  <a:lnTo>
                    <a:pt x="608" y="48"/>
                  </a:lnTo>
                  <a:lnTo>
                    <a:pt x="630" y="66"/>
                  </a:lnTo>
                  <a:lnTo>
                    <a:pt x="646" y="88"/>
                  </a:lnTo>
                  <a:lnTo>
                    <a:pt x="660" y="110"/>
                  </a:lnTo>
                  <a:lnTo>
                    <a:pt x="670" y="134"/>
                  </a:lnTo>
                  <a:lnTo>
                    <a:pt x="678" y="160"/>
                  </a:lnTo>
                  <a:lnTo>
                    <a:pt x="684" y="186"/>
                  </a:lnTo>
                  <a:lnTo>
                    <a:pt x="686" y="212"/>
                  </a:lnTo>
                  <a:lnTo>
                    <a:pt x="688" y="238"/>
                  </a:lnTo>
                  <a:lnTo>
                    <a:pt x="686" y="264"/>
                  </a:lnTo>
                  <a:lnTo>
                    <a:pt x="682" y="314"/>
                  </a:lnTo>
                  <a:lnTo>
                    <a:pt x="682" y="314"/>
                  </a:lnTo>
                  <a:lnTo>
                    <a:pt x="694" y="346"/>
                  </a:lnTo>
                  <a:lnTo>
                    <a:pt x="706" y="386"/>
                  </a:lnTo>
                  <a:lnTo>
                    <a:pt x="722" y="434"/>
                  </a:lnTo>
                  <a:lnTo>
                    <a:pt x="738" y="494"/>
                  </a:lnTo>
                  <a:lnTo>
                    <a:pt x="752" y="558"/>
                  </a:lnTo>
                  <a:lnTo>
                    <a:pt x="766" y="628"/>
                  </a:lnTo>
                  <a:lnTo>
                    <a:pt x="774" y="700"/>
                  </a:lnTo>
                  <a:lnTo>
                    <a:pt x="778" y="738"/>
                  </a:lnTo>
                  <a:lnTo>
                    <a:pt x="780" y="774"/>
                  </a:lnTo>
                  <a:lnTo>
                    <a:pt x="780" y="808"/>
                  </a:lnTo>
                  <a:lnTo>
                    <a:pt x="778" y="844"/>
                  </a:lnTo>
                  <a:lnTo>
                    <a:pt x="774" y="876"/>
                  </a:lnTo>
                  <a:lnTo>
                    <a:pt x="768" y="908"/>
                  </a:lnTo>
                  <a:lnTo>
                    <a:pt x="760" y="938"/>
                  </a:lnTo>
                  <a:lnTo>
                    <a:pt x="748" y="968"/>
                  </a:lnTo>
                  <a:lnTo>
                    <a:pt x="734" y="994"/>
                  </a:lnTo>
                  <a:lnTo>
                    <a:pt x="718" y="1016"/>
                  </a:lnTo>
                  <a:lnTo>
                    <a:pt x="698" y="1038"/>
                  </a:lnTo>
                  <a:lnTo>
                    <a:pt x="674" y="1056"/>
                  </a:lnTo>
                  <a:lnTo>
                    <a:pt x="662" y="1062"/>
                  </a:lnTo>
                  <a:lnTo>
                    <a:pt x="648" y="1070"/>
                  </a:lnTo>
                  <a:lnTo>
                    <a:pt x="634" y="1076"/>
                  </a:lnTo>
                  <a:lnTo>
                    <a:pt x="618" y="1080"/>
                  </a:lnTo>
                  <a:lnTo>
                    <a:pt x="600" y="1084"/>
                  </a:lnTo>
                  <a:lnTo>
                    <a:pt x="584" y="1086"/>
                  </a:lnTo>
                  <a:lnTo>
                    <a:pt x="544" y="1088"/>
                  </a:lnTo>
                  <a:lnTo>
                    <a:pt x="544" y="1088"/>
                  </a:lnTo>
                  <a:lnTo>
                    <a:pt x="468" y="1086"/>
                  </a:lnTo>
                  <a:lnTo>
                    <a:pt x="398" y="1080"/>
                  </a:lnTo>
                  <a:lnTo>
                    <a:pt x="336" y="1070"/>
                  </a:lnTo>
                  <a:lnTo>
                    <a:pt x="306" y="1064"/>
                  </a:lnTo>
                  <a:lnTo>
                    <a:pt x="278" y="1056"/>
                  </a:lnTo>
                  <a:lnTo>
                    <a:pt x="252" y="1048"/>
                  </a:lnTo>
                  <a:lnTo>
                    <a:pt x="228" y="1040"/>
                  </a:lnTo>
                  <a:lnTo>
                    <a:pt x="206" y="1030"/>
                  </a:lnTo>
                  <a:lnTo>
                    <a:pt x="184" y="1020"/>
                  </a:lnTo>
                  <a:lnTo>
                    <a:pt x="164" y="1008"/>
                  </a:lnTo>
                  <a:lnTo>
                    <a:pt x="146" y="998"/>
                  </a:lnTo>
                  <a:lnTo>
                    <a:pt x="128" y="986"/>
                  </a:lnTo>
                  <a:lnTo>
                    <a:pt x="112" y="972"/>
                  </a:lnTo>
                  <a:lnTo>
                    <a:pt x="98" y="958"/>
                  </a:lnTo>
                  <a:lnTo>
                    <a:pt x="84" y="944"/>
                  </a:lnTo>
                  <a:lnTo>
                    <a:pt x="60" y="916"/>
                  </a:lnTo>
                  <a:lnTo>
                    <a:pt x="42" y="884"/>
                  </a:lnTo>
                  <a:lnTo>
                    <a:pt x="26" y="852"/>
                  </a:lnTo>
                  <a:lnTo>
                    <a:pt x="14" y="820"/>
                  </a:lnTo>
                  <a:lnTo>
                    <a:pt x="6" y="786"/>
                  </a:lnTo>
                  <a:lnTo>
                    <a:pt x="2" y="750"/>
                  </a:lnTo>
                  <a:lnTo>
                    <a:pt x="0" y="716"/>
                  </a:lnTo>
                  <a:lnTo>
                    <a:pt x="0" y="680"/>
                  </a:lnTo>
                  <a:lnTo>
                    <a:pt x="2" y="646"/>
                  </a:lnTo>
                  <a:lnTo>
                    <a:pt x="8" y="612"/>
                  </a:lnTo>
                  <a:lnTo>
                    <a:pt x="14" y="578"/>
                  </a:lnTo>
                  <a:lnTo>
                    <a:pt x="22" y="546"/>
                  </a:lnTo>
                  <a:lnTo>
                    <a:pt x="30" y="516"/>
                  </a:lnTo>
                  <a:lnTo>
                    <a:pt x="48" y="458"/>
                  </a:lnTo>
                  <a:lnTo>
                    <a:pt x="66" y="410"/>
                  </a:lnTo>
                  <a:lnTo>
                    <a:pt x="84" y="374"/>
                  </a:lnTo>
                  <a:lnTo>
                    <a:pt x="100" y="342"/>
                  </a:lnTo>
                  <a:close/>
                </a:path>
              </a:pathLst>
            </a:custGeom>
            <a:solidFill>
              <a:srgbClr val="F8F3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35" name="Freeform 101">
              <a:extLst>
                <a:ext uri="{FF2B5EF4-FFF2-40B4-BE49-F238E27FC236}">
                  <a16:creationId xmlns:a16="http://schemas.microsoft.com/office/drawing/2014/main" id="{0A6294D1-17D9-40D9-89EB-54CFB332795E}"/>
                </a:ext>
              </a:extLst>
            </p:cNvPr>
            <p:cNvSpPr>
              <a:spLocks/>
            </p:cNvSpPr>
            <p:nvPr/>
          </p:nvSpPr>
          <p:spPr bwMode="auto">
            <a:xfrm>
              <a:off x="7943850" y="7154253"/>
              <a:ext cx="1238250" cy="1727200"/>
            </a:xfrm>
            <a:custGeom>
              <a:avLst/>
              <a:gdLst>
                <a:gd name="T0" fmla="*/ 100 w 780"/>
                <a:gd name="T1" fmla="*/ 342 h 1088"/>
                <a:gd name="T2" fmla="*/ 122 w 780"/>
                <a:gd name="T3" fmla="*/ 176 h 1088"/>
                <a:gd name="T4" fmla="*/ 136 w 780"/>
                <a:gd name="T5" fmla="*/ 116 h 1088"/>
                <a:gd name="T6" fmla="*/ 150 w 780"/>
                <a:gd name="T7" fmla="*/ 70 h 1088"/>
                <a:gd name="T8" fmla="*/ 172 w 780"/>
                <a:gd name="T9" fmla="*/ 38 h 1088"/>
                <a:gd name="T10" fmla="*/ 200 w 780"/>
                <a:gd name="T11" fmla="*/ 16 h 1088"/>
                <a:gd name="T12" fmla="*/ 238 w 780"/>
                <a:gd name="T13" fmla="*/ 4 h 1088"/>
                <a:gd name="T14" fmla="*/ 288 w 780"/>
                <a:gd name="T15" fmla="*/ 0 h 1088"/>
                <a:gd name="T16" fmla="*/ 430 w 780"/>
                <a:gd name="T17" fmla="*/ 0 h 1088"/>
                <a:gd name="T18" fmla="*/ 518 w 780"/>
                <a:gd name="T19" fmla="*/ 10 h 1088"/>
                <a:gd name="T20" fmla="*/ 552 w 780"/>
                <a:gd name="T21" fmla="*/ 18 h 1088"/>
                <a:gd name="T22" fmla="*/ 582 w 780"/>
                <a:gd name="T23" fmla="*/ 32 h 1088"/>
                <a:gd name="T24" fmla="*/ 608 w 780"/>
                <a:gd name="T25" fmla="*/ 48 h 1088"/>
                <a:gd name="T26" fmla="*/ 646 w 780"/>
                <a:gd name="T27" fmla="*/ 88 h 1088"/>
                <a:gd name="T28" fmla="*/ 670 w 780"/>
                <a:gd name="T29" fmla="*/ 134 h 1088"/>
                <a:gd name="T30" fmla="*/ 684 w 780"/>
                <a:gd name="T31" fmla="*/ 186 h 1088"/>
                <a:gd name="T32" fmla="*/ 688 w 780"/>
                <a:gd name="T33" fmla="*/ 238 h 1088"/>
                <a:gd name="T34" fmla="*/ 682 w 780"/>
                <a:gd name="T35" fmla="*/ 314 h 1088"/>
                <a:gd name="T36" fmla="*/ 694 w 780"/>
                <a:gd name="T37" fmla="*/ 346 h 1088"/>
                <a:gd name="T38" fmla="*/ 722 w 780"/>
                <a:gd name="T39" fmla="*/ 434 h 1088"/>
                <a:gd name="T40" fmla="*/ 752 w 780"/>
                <a:gd name="T41" fmla="*/ 558 h 1088"/>
                <a:gd name="T42" fmla="*/ 774 w 780"/>
                <a:gd name="T43" fmla="*/ 700 h 1088"/>
                <a:gd name="T44" fmla="*/ 780 w 780"/>
                <a:gd name="T45" fmla="*/ 774 h 1088"/>
                <a:gd name="T46" fmla="*/ 778 w 780"/>
                <a:gd name="T47" fmla="*/ 844 h 1088"/>
                <a:gd name="T48" fmla="*/ 768 w 780"/>
                <a:gd name="T49" fmla="*/ 908 h 1088"/>
                <a:gd name="T50" fmla="*/ 748 w 780"/>
                <a:gd name="T51" fmla="*/ 968 h 1088"/>
                <a:gd name="T52" fmla="*/ 718 w 780"/>
                <a:gd name="T53" fmla="*/ 1016 h 1088"/>
                <a:gd name="T54" fmla="*/ 674 w 780"/>
                <a:gd name="T55" fmla="*/ 1056 h 1088"/>
                <a:gd name="T56" fmla="*/ 648 w 780"/>
                <a:gd name="T57" fmla="*/ 1070 h 1088"/>
                <a:gd name="T58" fmla="*/ 618 w 780"/>
                <a:gd name="T59" fmla="*/ 1080 h 1088"/>
                <a:gd name="T60" fmla="*/ 584 w 780"/>
                <a:gd name="T61" fmla="*/ 1086 h 1088"/>
                <a:gd name="T62" fmla="*/ 544 w 780"/>
                <a:gd name="T63" fmla="*/ 1088 h 1088"/>
                <a:gd name="T64" fmla="*/ 398 w 780"/>
                <a:gd name="T65" fmla="*/ 1080 h 1088"/>
                <a:gd name="T66" fmla="*/ 306 w 780"/>
                <a:gd name="T67" fmla="*/ 1064 h 1088"/>
                <a:gd name="T68" fmla="*/ 252 w 780"/>
                <a:gd name="T69" fmla="*/ 1048 h 1088"/>
                <a:gd name="T70" fmla="*/ 206 w 780"/>
                <a:gd name="T71" fmla="*/ 1030 h 1088"/>
                <a:gd name="T72" fmla="*/ 164 w 780"/>
                <a:gd name="T73" fmla="*/ 1008 h 1088"/>
                <a:gd name="T74" fmla="*/ 128 w 780"/>
                <a:gd name="T75" fmla="*/ 986 h 1088"/>
                <a:gd name="T76" fmla="*/ 98 w 780"/>
                <a:gd name="T77" fmla="*/ 958 h 1088"/>
                <a:gd name="T78" fmla="*/ 60 w 780"/>
                <a:gd name="T79" fmla="*/ 916 h 1088"/>
                <a:gd name="T80" fmla="*/ 26 w 780"/>
                <a:gd name="T81" fmla="*/ 852 h 1088"/>
                <a:gd name="T82" fmla="*/ 6 w 780"/>
                <a:gd name="T83" fmla="*/ 786 h 1088"/>
                <a:gd name="T84" fmla="*/ 0 w 780"/>
                <a:gd name="T85" fmla="*/ 716 h 1088"/>
                <a:gd name="T86" fmla="*/ 2 w 780"/>
                <a:gd name="T87" fmla="*/ 646 h 1088"/>
                <a:gd name="T88" fmla="*/ 14 w 780"/>
                <a:gd name="T89" fmla="*/ 578 h 1088"/>
                <a:gd name="T90" fmla="*/ 30 w 780"/>
                <a:gd name="T91" fmla="*/ 516 h 1088"/>
                <a:gd name="T92" fmla="*/ 66 w 780"/>
                <a:gd name="T93" fmla="*/ 410 h 1088"/>
                <a:gd name="T94" fmla="*/ 100 w 780"/>
                <a:gd name="T95" fmla="*/ 342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0" h="1088">
                  <a:moveTo>
                    <a:pt x="100" y="342"/>
                  </a:moveTo>
                  <a:lnTo>
                    <a:pt x="100" y="342"/>
                  </a:lnTo>
                  <a:lnTo>
                    <a:pt x="112" y="250"/>
                  </a:lnTo>
                  <a:lnTo>
                    <a:pt x="122" y="176"/>
                  </a:lnTo>
                  <a:lnTo>
                    <a:pt x="128" y="144"/>
                  </a:lnTo>
                  <a:lnTo>
                    <a:pt x="136" y="116"/>
                  </a:lnTo>
                  <a:lnTo>
                    <a:pt x="142" y="92"/>
                  </a:lnTo>
                  <a:lnTo>
                    <a:pt x="150" y="70"/>
                  </a:lnTo>
                  <a:lnTo>
                    <a:pt x="160" y="52"/>
                  </a:lnTo>
                  <a:lnTo>
                    <a:pt x="172" y="38"/>
                  </a:lnTo>
                  <a:lnTo>
                    <a:pt x="186" y="26"/>
                  </a:lnTo>
                  <a:lnTo>
                    <a:pt x="200" y="16"/>
                  </a:lnTo>
                  <a:lnTo>
                    <a:pt x="218" y="10"/>
                  </a:lnTo>
                  <a:lnTo>
                    <a:pt x="238" y="4"/>
                  </a:lnTo>
                  <a:lnTo>
                    <a:pt x="262" y="2"/>
                  </a:lnTo>
                  <a:lnTo>
                    <a:pt x="288" y="0"/>
                  </a:lnTo>
                  <a:lnTo>
                    <a:pt x="430" y="0"/>
                  </a:lnTo>
                  <a:lnTo>
                    <a:pt x="430" y="0"/>
                  </a:lnTo>
                  <a:lnTo>
                    <a:pt x="476" y="2"/>
                  </a:lnTo>
                  <a:lnTo>
                    <a:pt x="518" y="10"/>
                  </a:lnTo>
                  <a:lnTo>
                    <a:pt x="536" y="14"/>
                  </a:lnTo>
                  <a:lnTo>
                    <a:pt x="552" y="18"/>
                  </a:lnTo>
                  <a:lnTo>
                    <a:pt x="568" y="26"/>
                  </a:lnTo>
                  <a:lnTo>
                    <a:pt x="582" y="32"/>
                  </a:lnTo>
                  <a:lnTo>
                    <a:pt x="596" y="40"/>
                  </a:lnTo>
                  <a:lnTo>
                    <a:pt x="608" y="48"/>
                  </a:lnTo>
                  <a:lnTo>
                    <a:pt x="630" y="66"/>
                  </a:lnTo>
                  <a:lnTo>
                    <a:pt x="646" y="88"/>
                  </a:lnTo>
                  <a:lnTo>
                    <a:pt x="660" y="110"/>
                  </a:lnTo>
                  <a:lnTo>
                    <a:pt x="670" y="134"/>
                  </a:lnTo>
                  <a:lnTo>
                    <a:pt x="678" y="160"/>
                  </a:lnTo>
                  <a:lnTo>
                    <a:pt x="684" y="186"/>
                  </a:lnTo>
                  <a:lnTo>
                    <a:pt x="686" y="212"/>
                  </a:lnTo>
                  <a:lnTo>
                    <a:pt x="688" y="238"/>
                  </a:lnTo>
                  <a:lnTo>
                    <a:pt x="686" y="264"/>
                  </a:lnTo>
                  <a:lnTo>
                    <a:pt x="682" y="314"/>
                  </a:lnTo>
                  <a:lnTo>
                    <a:pt x="682" y="314"/>
                  </a:lnTo>
                  <a:lnTo>
                    <a:pt x="694" y="346"/>
                  </a:lnTo>
                  <a:lnTo>
                    <a:pt x="706" y="386"/>
                  </a:lnTo>
                  <a:lnTo>
                    <a:pt x="722" y="434"/>
                  </a:lnTo>
                  <a:lnTo>
                    <a:pt x="738" y="494"/>
                  </a:lnTo>
                  <a:lnTo>
                    <a:pt x="752" y="558"/>
                  </a:lnTo>
                  <a:lnTo>
                    <a:pt x="766" y="628"/>
                  </a:lnTo>
                  <a:lnTo>
                    <a:pt x="774" y="700"/>
                  </a:lnTo>
                  <a:lnTo>
                    <a:pt x="778" y="738"/>
                  </a:lnTo>
                  <a:lnTo>
                    <a:pt x="780" y="774"/>
                  </a:lnTo>
                  <a:lnTo>
                    <a:pt x="780" y="808"/>
                  </a:lnTo>
                  <a:lnTo>
                    <a:pt x="778" y="844"/>
                  </a:lnTo>
                  <a:lnTo>
                    <a:pt x="774" y="876"/>
                  </a:lnTo>
                  <a:lnTo>
                    <a:pt x="768" y="908"/>
                  </a:lnTo>
                  <a:lnTo>
                    <a:pt x="760" y="938"/>
                  </a:lnTo>
                  <a:lnTo>
                    <a:pt x="748" y="968"/>
                  </a:lnTo>
                  <a:lnTo>
                    <a:pt x="734" y="994"/>
                  </a:lnTo>
                  <a:lnTo>
                    <a:pt x="718" y="1016"/>
                  </a:lnTo>
                  <a:lnTo>
                    <a:pt x="698" y="1038"/>
                  </a:lnTo>
                  <a:lnTo>
                    <a:pt x="674" y="1056"/>
                  </a:lnTo>
                  <a:lnTo>
                    <a:pt x="662" y="1062"/>
                  </a:lnTo>
                  <a:lnTo>
                    <a:pt x="648" y="1070"/>
                  </a:lnTo>
                  <a:lnTo>
                    <a:pt x="634" y="1076"/>
                  </a:lnTo>
                  <a:lnTo>
                    <a:pt x="618" y="1080"/>
                  </a:lnTo>
                  <a:lnTo>
                    <a:pt x="600" y="1084"/>
                  </a:lnTo>
                  <a:lnTo>
                    <a:pt x="584" y="1086"/>
                  </a:lnTo>
                  <a:lnTo>
                    <a:pt x="544" y="1088"/>
                  </a:lnTo>
                  <a:lnTo>
                    <a:pt x="544" y="1088"/>
                  </a:lnTo>
                  <a:lnTo>
                    <a:pt x="468" y="1086"/>
                  </a:lnTo>
                  <a:lnTo>
                    <a:pt x="398" y="1080"/>
                  </a:lnTo>
                  <a:lnTo>
                    <a:pt x="336" y="1070"/>
                  </a:lnTo>
                  <a:lnTo>
                    <a:pt x="306" y="1064"/>
                  </a:lnTo>
                  <a:lnTo>
                    <a:pt x="278" y="1056"/>
                  </a:lnTo>
                  <a:lnTo>
                    <a:pt x="252" y="1048"/>
                  </a:lnTo>
                  <a:lnTo>
                    <a:pt x="228" y="1040"/>
                  </a:lnTo>
                  <a:lnTo>
                    <a:pt x="206" y="1030"/>
                  </a:lnTo>
                  <a:lnTo>
                    <a:pt x="184" y="1020"/>
                  </a:lnTo>
                  <a:lnTo>
                    <a:pt x="164" y="1008"/>
                  </a:lnTo>
                  <a:lnTo>
                    <a:pt x="146" y="998"/>
                  </a:lnTo>
                  <a:lnTo>
                    <a:pt x="128" y="986"/>
                  </a:lnTo>
                  <a:lnTo>
                    <a:pt x="112" y="972"/>
                  </a:lnTo>
                  <a:lnTo>
                    <a:pt x="98" y="958"/>
                  </a:lnTo>
                  <a:lnTo>
                    <a:pt x="84" y="944"/>
                  </a:lnTo>
                  <a:lnTo>
                    <a:pt x="60" y="916"/>
                  </a:lnTo>
                  <a:lnTo>
                    <a:pt x="42" y="884"/>
                  </a:lnTo>
                  <a:lnTo>
                    <a:pt x="26" y="852"/>
                  </a:lnTo>
                  <a:lnTo>
                    <a:pt x="14" y="820"/>
                  </a:lnTo>
                  <a:lnTo>
                    <a:pt x="6" y="786"/>
                  </a:lnTo>
                  <a:lnTo>
                    <a:pt x="2" y="750"/>
                  </a:lnTo>
                  <a:lnTo>
                    <a:pt x="0" y="716"/>
                  </a:lnTo>
                  <a:lnTo>
                    <a:pt x="0" y="680"/>
                  </a:lnTo>
                  <a:lnTo>
                    <a:pt x="2" y="646"/>
                  </a:lnTo>
                  <a:lnTo>
                    <a:pt x="8" y="612"/>
                  </a:lnTo>
                  <a:lnTo>
                    <a:pt x="14" y="578"/>
                  </a:lnTo>
                  <a:lnTo>
                    <a:pt x="22" y="546"/>
                  </a:lnTo>
                  <a:lnTo>
                    <a:pt x="30" y="516"/>
                  </a:lnTo>
                  <a:lnTo>
                    <a:pt x="48" y="458"/>
                  </a:lnTo>
                  <a:lnTo>
                    <a:pt x="66" y="410"/>
                  </a:lnTo>
                  <a:lnTo>
                    <a:pt x="84" y="374"/>
                  </a:lnTo>
                  <a:lnTo>
                    <a:pt x="100" y="3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36" name="Freeform 102">
              <a:extLst>
                <a:ext uri="{FF2B5EF4-FFF2-40B4-BE49-F238E27FC236}">
                  <a16:creationId xmlns:a16="http://schemas.microsoft.com/office/drawing/2014/main" id="{13A6E973-6203-4061-989D-D42B0F055C56}"/>
                </a:ext>
              </a:extLst>
            </p:cNvPr>
            <p:cNvSpPr>
              <a:spLocks/>
            </p:cNvSpPr>
            <p:nvPr/>
          </p:nvSpPr>
          <p:spPr bwMode="auto">
            <a:xfrm>
              <a:off x="8147050" y="7144728"/>
              <a:ext cx="263525" cy="923925"/>
            </a:xfrm>
            <a:custGeom>
              <a:avLst/>
              <a:gdLst>
                <a:gd name="T0" fmla="*/ 166 w 166"/>
                <a:gd name="T1" fmla="*/ 6 h 582"/>
                <a:gd name="T2" fmla="*/ 0 w 166"/>
                <a:gd name="T3" fmla="*/ 582 h 582"/>
                <a:gd name="T4" fmla="*/ 96 w 166"/>
                <a:gd name="T5" fmla="*/ 136 h 582"/>
                <a:gd name="T6" fmla="*/ 114 w 166"/>
                <a:gd name="T7" fmla="*/ 0 h 582"/>
                <a:gd name="T8" fmla="*/ 166 w 166"/>
                <a:gd name="T9" fmla="*/ 6 h 582"/>
              </a:gdLst>
              <a:ahLst/>
              <a:cxnLst>
                <a:cxn ang="0">
                  <a:pos x="T0" y="T1"/>
                </a:cxn>
                <a:cxn ang="0">
                  <a:pos x="T2" y="T3"/>
                </a:cxn>
                <a:cxn ang="0">
                  <a:pos x="T4" y="T5"/>
                </a:cxn>
                <a:cxn ang="0">
                  <a:pos x="T6" y="T7"/>
                </a:cxn>
                <a:cxn ang="0">
                  <a:pos x="T8" y="T9"/>
                </a:cxn>
              </a:cxnLst>
              <a:rect l="0" t="0" r="r" b="b"/>
              <a:pathLst>
                <a:path w="166" h="582">
                  <a:moveTo>
                    <a:pt x="166" y="6"/>
                  </a:moveTo>
                  <a:lnTo>
                    <a:pt x="0" y="582"/>
                  </a:lnTo>
                  <a:lnTo>
                    <a:pt x="96" y="136"/>
                  </a:lnTo>
                  <a:lnTo>
                    <a:pt x="114" y="0"/>
                  </a:lnTo>
                  <a:lnTo>
                    <a:pt x="166" y="6"/>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37" name="Freeform 103">
              <a:extLst>
                <a:ext uri="{FF2B5EF4-FFF2-40B4-BE49-F238E27FC236}">
                  <a16:creationId xmlns:a16="http://schemas.microsoft.com/office/drawing/2014/main" id="{4ABFEA95-41C6-4F26-9DAD-1A732396C7F2}"/>
                </a:ext>
              </a:extLst>
            </p:cNvPr>
            <p:cNvSpPr>
              <a:spLocks/>
            </p:cNvSpPr>
            <p:nvPr/>
          </p:nvSpPr>
          <p:spPr bwMode="auto">
            <a:xfrm>
              <a:off x="8397875" y="7065353"/>
              <a:ext cx="276225" cy="368300"/>
            </a:xfrm>
            <a:custGeom>
              <a:avLst/>
              <a:gdLst>
                <a:gd name="T0" fmla="*/ 0 w 174"/>
                <a:gd name="T1" fmla="*/ 232 h 232"/>
                <a:gd name="T2" fmla="*/ 174 w 174"/>
                <a:gd name="T3" fmla="*/ 68 h 232"/>
                <a:gd name="T4" fmla="*/ 124 w 174"/>
                <a:gd name="T5" fmla="*/ 0 h 232"/>
                <a:gd name="T6" fmla="*/ 0 w 174"/>
                <a:gd name="T7" fmla="*/ 68 h 232"/>
                <a:gd name="T8" fmla="*/ 0 w 174"/>
                <a:gd name="T9" fmla="*/ 232 h 232"/>
              </a:gdLst>
              <a:ahLst/>
              <a:cxnLst>
                <a:cxn ang="0">
                  <a:pos x="T0" y="T1"/>
                </a:cxn>
                <a:cxn ang="0">
                  <a:pos x="T2" y="T3"/>
                </a:cxn>
                <a:cxn ang="0">
                  <a:pos x="T4" y="T5"/>
                </a:cxn>
                <a:cxn ang="0">
                  <a:pos x="T6" y="T7"/>
                </a:cxn>
                <a:cxn ang="0">
                  <a:pos x="T8" y="T9"/>
                </a:cxn>
              </a:cxnLst>
              <a:rect l="0" t="0" r="r" b="b"/>
              <a:pathLst>
                <a:path w="174" h="232">
                  <a:moveTo>
                    <a:pt x="0" y="232"/>
                  </a:moveTo>
                  <a:lnTo>
                    <a:pt x="174" y="68"/>
                  </a:lnTo>
                  <a:lnTo>
                    <a:pt x="124" y="0"/>
                  </a:lnTo>
                  <a:lnTo>
                    <a:pt x="0" y="68"/>
                  </a:lnTo>
                  <a:lnTo>
                    <a:pt x="0" y="23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38" name="Freeform 104">
              <a:extLst>
                <a:ext uri="{FF2B5EF4-FFF2-40B4-BE49-F238E27FC236}">
                  <a16:creationId xmlns:a16="http://schemas.microsoft.com/office/drawing/2014/main" id="{005CCC3B-6B1F-468D-AC20-9174F6132672}"/>
                </a:ext>
              </a:extLst>
            </p:cNvPr>
            <p:cNvSpPr>
              <a:spLocks/>
            </p:cNvSpPr>
            <p:nvPr/>
          </p:nvSpPr>
          <p:spPr bwMode="auto">
            <a:xfrm>
              <a:off x="8397875" y="7043128"/>
              <a:ext cx="295275" cy="330200"/>
            </a:xfrm>
            <a:custGeom>
              <a:avLst/>
              <a:gdLst>
                <a:gd name="T0" fmla="*/ 22 w 186"/>
                <a:gd name="T1" fmla="*/ 208 h 208"/>
                <a:gd name="T2" fmla="*/ 186 w 186"/>
                <a:gd name="T3" fmla="*/ 74 h 208"/>
                <a:gd name="T4" fmla="*/ 138 w 186"/>
                <a:gd name="T5" fmla="*/ 0 h 208"/>
                <a:gd name="T6" fmla="*/ 0 w 186"/>
                <a:gd name="T7" fmla="*/ 82 h 208"/>
                <a:gd name="T8" fmla="*/ 22 w 186"/>
                <a:gd name="T9" fmla="*/ 208 h 208"/>
              </a:gdLst>
              <a:ahLst/>
              <a:cxnLst>
                <a:cxn ang="0">
                  <a:pos x="T0" y="T1"/>
                </a:cxn>
                <a:cxn ang="0">
                  <a:pos x="T2" y="T3"/>
                </a:cxn>
                <a:cxn ang="0">
                  <a:pos x="T4" y="T5"/>
                </a:cxn>
                <a:cxn ang="0">
                  <a:pos x="T6" y="T7"/>
                </a:cxn>
                <a:cxn ang="0">
                  <a:pos x="T8" y="T9"/>
                </a:cxn>
              </a:cxnLst>
              <a:rect l="0" t="0" r="r" b="b"/>
              <a:pathLst>
                <a:path w="186" h="208">
                  <a:moveTo>
                    <a:pt x="22" y="208"/>
                  </a:moveTo>
                  <a:lnTo>
                    <a:pt x="186" y="74"/>
                  </a:lnTo>
                  <a:lnTo>
                    <a:pt x="138" y="0"/>
                  </a:lnTo>
                  <a:lnTo>
                    <a:pt x="0" y="82"/>
                  </a:lnTo>
                  <a:lnTo>
                    <a:pt x="22" y="208"/>
                  </a:lnTo>
                  <a:close/>
                </a:path>
              </a:pathLst>
            </a:custGeom>
            <a:solidFill>
              <a:srgbClr val="F8F3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39" name="Freeform 105">
              <a:extLst>
                <a:ext uri="{FF2B5EF4-FFF2-40B4-BE49-F238E27FC236}">
                  <a16:creationId xmlns:a16="http://schemas.microsoft.com/office/drawing/2014/main" id="{AF6F5600-D64E-4987-9903-C95EB142F276}"/>
                </a:ext>
              </a:extLst>
            </p:cNvPr>
            <p:cNvSpPr>
              <a:spLocks/>
            </p:cNvSpPr>
            <p:nvPr/>
          </p:nvSpPr>
          <p:spPr bwMode="auto">
            <a:xfrm>
              <a:off x="9067800" y="8376628"/>
              <a:ext cx="123825" cy="409575"/>
            </a:xfrm>
            <a:custGeom>
              <a:avLst/>
              <a:gdLst>
                <a:gd name="T0" fmla="*/ 72 w 78"/>
                <a:gd name="T1" fmla="*/ 0 h 258"/>
                <a:gd name="T2" fmla="*/ 72 w 78"/>
                <a:gd name="T3" fmla="*/ 0 h 258"/>
                <a:gd name="T4" fmla="*/ 72 w 78"/>
                <a:gd name="T5" fmla="*/ 38 h 258"/>
                <a:gd name="T6" fmla="*/ 70 w 78"/>
                <a:gd name="T7" fmla="*/ 74 h 258"/>
                <a:gd name="T8" fmla="*/ 64 w 78"/>
                <a:gd name="T9" fmla="*/ 110 h 258"/>
                <a:gd name="T10" fmla="*/ 58 w 78"/>
                <a:gd name="T11" fmla="*/ 144 h 258"/>
                <a:gd name="T12" fmla="*/ 48 w 78"/>
                <a:gd name="T13" fmla="*/ 176 h 258"/>
                <a:gd name="T14" fmla="*/ 36 w 78"/>
                <a:gd name="T15" fmla="*/ 206 h 258"/>
                <a:gd name="T16" fmla="*/ 20 w 78"/>
                <a:gd name="T17" fmla="*/ 234 h 258"/>
                <a:gd name="T18" fmla="*/ 10 w 78"/>
                <a:gd name="T19" fmla="*/ 246 h 258"/>
                <a:gd name="T20" fmla="*/ 0 w 78"/>
                <a:gd name="T21" fmla="*/ 258 h 258"/>
                <a:gd name="T22" fmla="*/ 0 w 78"/>
                <a:gd name="T23" fmla="*/ 258 h 258"/>
                <a:gd name="T24" fmla="*/ 28 w 78"/>
                <a:gd name="T25" fmla="*/ 230 h 258"/>
                <a:gd name="T26" fmla="*/ 42 w 78"/>
                <a:gd name="T27" fmla="*/ 214 h 258"/>
                <a:gd name="T28" fmla="*/ 56 w 78"/>
                <a:gd name="T29" fmla="*/ 196 h 258"/>
                <a:gd name="T30" fmla="*/ 56 w 78"/>
                <a:gd name="T31" fmla="*/ 196 h 258"/>
                <a:gd name="T32" fmla="*/ 66 w 78"/>
                <a:gd name="T33" fmla="*/ 182 h 258"/>
                <a:gd name="T34" fmla="*/ 72 w 78"/>
                <a:gd name="T35" fmla="*/ 162 h 258"/>
                <a:gd name="T36" fmla="*/ 76 w 78"/>
                <a:gd name="T37" fmla="*/ 140 h 258"/>
                <a:gd name="T38" fmla="*/ 78 w 78"/>
                <a:gd name="T39" fmla="*/ 116 h 258"/>
                <a:gd name="T40" fmla="*/ 78 w 78"/>
                <a:gd name="T41" fmla="*/ 90 h 258"/>
                <a:gd name="T42" fmla="*/ 76 w 78"/>
                <a:gd name="T43" fmla="*/ 60 h 258"/>
                <a:gd name="T44" fmla="*/ 72 w 78"/>
                <a:gd name="T45"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258">
                  <a:moveTo>
                    <a:pt x="72" y="0"/>
                  </a:moveTo>
                  <a:lnTo>
                    <a:pt x="72" y="0"/>
                  </a:lnTo>
                  <a:lnTo>
                    <a:pt x="72" y="38"/>
                  </a:lnTo>
                  <a:lnTo>
                    <a:pt x="70" y="74"/>
                  </a:lnTo>
                  <a:lnTo>
                    <a:pt x="64" y="110"/>
                  </a:lnTo>
                  <a:lnTo>
                    <a:pt x="58" y="144"/>
                  </a:lnTo>
                  <a:lnTo>
                    <a:pt x="48" y="176"/>
                  </a:lnTo>
                  <a:lnTo>
                    <a:pt x="36" y="206"/>
                  </a:lnTo>
                  <a:lnTo>
                    <a:pt x="20" y="234"/>
                  </a:lnTo>
                  <a:lnTo>
                    <a:pt x="10" y="246"/>
                  </a:lnTo>
                  <a:lnTo>
                    <a:pt x="0" y="258"/>
                  </a:lnTo>
                  <a:lnTo>
                    <a:pt x="0" y="258"/>
                  </a:lnTo>
                  <a:lnTo>
                    <a:pt x="28" y="230"/>
                  </a:lnTo>
                  <a:lnTo>
                    <a:pt x="42" y="214"/>
                  </a:lnTo>
                  <a:lnTo>
                    <a:pt x="56" y="196"/>
                  </a:lnTo>
                  <a:lnTo>
                    <a:pt x="56" y="196"/>
                  </a:lnTo>
                  <a:lnTo>
                    <a:pt x="66" y="182"/>
                  </a:lnTo>
                  <a:lnTo>
                    <a:pt x="72" y="162"/>
                  </a:lnTo>
                  <a:lnTo>
                    <a:pt x="76" y="140"/>
                  </a:lnTo>
                  <a:lnTo>
                    <a:pt x="78" y="116"/>
                  </a:lnTo>
                  <a:lnTo>
                    <a:pt x="78" y="90"/>
                  </a:lnTo>
                  <a:lnTo>
                    <a:pt x="76" y="60"/>
                  </a:lnTo>
                  <a:lnTo>
                    <a:pt x="72" y="0"/>
                  </a:lnTo>
                  <a:close/>
                </a:path>
              </a:pathLst>
            </a:custGeom>
            <a:solidFill>
              <a:srgbClr val="B9AC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40" name="Freeform 106">
              <a:extLst>
                <a:ext uri="{FF2B5EF4-FFF2-40B4-BE49-F238E27FC236}">
                  <a16:creationId xmlns:a16="http://schemas.microsoft.com/office/drawing/2014/main" id="{6E6AC424-65E4-4454-83B2-19A01B9F6102}"/>
                </a:ext>
              </a:extLst>
            </p:cNvPr>
            <p:cNvSpPr>
              <a:spLocks/>
            </p:cNvSpPr>
            <p:nvPr/>
          </p:nvSpPr>
          <p:spPr bwMode="auto">
            <a:xfrm>
              <a:off x="9067800" y="8376628"/>
              <a:ext cx="123825" cy="409575"/>
            </a:xfrm>
            <a:custGeom>
              <a:avLst/>
              <a:gdLst>
                <a:gd name="T0" fmla="*/ 72 w 78"/>
                <a:gd name="T1" fmla="*/ 0 h 258"/>
                <a:gd name="T2" fmla="*/ 72 w 78"/>
                <a:gd name="T3" fmla="*/ 0 h 258"/>
                <a:gd name="T4" fmla="*/ 72 w 78"/>
                <a:gd name="T5" fmla="*/ 38 h 258"/>
                <a:gd name="T6" fmla="*/ 70 w 78"/>
                <a:gd name="T7" fmla="*/ 74 h 258"/>
                <a:gd name="T8" fmla="*/ 64 w 78"/>
                <a:gd name="T9" fmla="*/ 110 h 258"/>
                <a:gd name="T10" fmla="*/ 58 w 78"/>
                <a:gd name="T11" fmla="*/ 144 h 258"/>
                <a:gd name="T12" fmla="*/ 48 w 78"/>
                <a:gd name="T13" fmla="*/ 176 h 258"/>
                <a:gd name="T14" fmla="*/ 36 w 78"/>
                <a:gd name="T15" fmla="*/ 206 h 258"/>
                <a:gd name="T16" fmla="*/ 20 w 78"/>
                <a:gd name="T17" fmla="*/ 234 h 258"/>
                <a:gd name="T18" fmla="*/ 10 w 78"/>
                <a:gd name="T19" fmla="*/ 246 h 258"/>
                <a:gd name="T20" fmla="*/ 0 w 78"/>
                <a:gd name="T21" fmla="*/ 258 h 258"/>
                <a:gd name="T22" fmla="*/ 0 w 78"/>
                <a:gd name="T23" fmla="*/ 258 h 258"/>
                <a:gd name="T24" fmla="*/ 28 w 78"/>
                <a:gd name="T25" fmla="*/ 230 h 258"/>
                <a:gd name="T26" fmla="*/ 42 w 78"/>
                <a:gd name="T27" fmla="*/ 214 h 258"/>
                <a:gd name="T28" fmla="*/ 56 w 78"/>
                <a:gd name="T29" fmla="*/ 196 h 258"/>
                <a:gd name="T30" fmla="*/ 56 w 78"/>
                <a:gd name="T31" fmla="*/ 196 h 258"/>
                <a:gd name="T32" fmla="*/ 66 w 78"/>
                <a:gd name="T33" fmla="*/ 182 h 258"/>
                <a:gd name="T34" fmla="*/ 72 w 78"/>
                <a:gd name="T35" fmla="*/ 162 h 258"/>
                <a:gd name="T36" fmla="*/ 76 w 78"/>
                <a:gd name="T37" fmla="*/ 140 h 258"/>
                <a:gd name="T38" fmla="*/ 78 w 78"/>
                <a:gd name="T39" fmla="*/ 116 h 258"/>
                <a:gd name="T40" fmla="*/ 78 w 78"/>
                <a:gd name="T41" fmla="*/ 90 h 258"/>
                <a:gd name="T42" fmla="*/ 76 w 78"/>
                <a:gd name="T43" fmla="*/ 60 h 258"/>
                <a:gd name="T44" fmla="*/ 72 w 78"/>
                <a:gd name="T45"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258">
                  <a:moveTo>
                    <a:pt x="72" y="0"/>
                  </a:moveTo>
                  <a:lnTo>
                    <a:pt x="72" y="0"/>
                  </a:lnTo>
                  <a:lnTo>
                    <a:pt x="72" y="38"/>
                  </a:lnTo>
                  <a:lnTo>
                    <a:pt x="70" y="74"/>
                  </a:lnTo>
                  <a:lnTo>
                    <a:pt x="64" y="110"/>
                  </a:lnTo>
                  <a:lnTo>
                    <a:pt x="58" y="144"/>
                  </a:lnTo>
                  <a:lnTo>
                    <a:pt x="48" y="176"/>
                  </a:lnTo>
                  <a:lnTo>
                    <a:pt x="36" y="206"/>
                  </a:lnTo>
                  <a:lnTo>
                    <a:pt x="20" y="234"/>
                  </a:lnTo>
                  <a:lnTo>
                    <a:pt x="10" y="246"/>
                  </a:lnTo>
                  <a:lnTo>
                    <a:pt x="0" y="258"/>
                  </a:lnTo>
                  <a:lnTo>
                    <a:pt x="0" y="258"/>
                  </a:lnTo>
                  <a:lnTo>
                    <a:pt x="28" y="230"/>
                  </a:lnTo>
                  <a:lnTo>
                    <a:pt x="42" y="214"/>
                  </a:lnTo>
                  <a:lnTo>
                    <a:pt x="56" y="196"/>
                  </a:lnTo>
                  <a:lnTo>
                    <a:pt x="56" y="196"/>
                  </a:lnTo>
                  <a:lnTo>
                    <a:pt x="66" y="182"/>
                  </a:lnTo>
                  <a:lnTo>
                    <a:pt x="72" y="162"/>
                  </a:lnTo>
                  <a:lnTo>
                    <a:pt x="76" y="140"/>
                  </a:lnTo>
                  <a:lnTo>
                    <a:pt x="78" y="116"/>
                  </a:lnTo>
                  <a:lnTo>
                    <a:pt x="78" y="90"/>
                  </a:lnTo>
                  <a:lnTo>
                    <a:pt x="76" y="60"/>
                  </a:lnTo>
                  <a:lnTo>
                    <a:pt x="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41" name="Freeform 107">
              <a:extLst>
                <a:ext uri="{FF2B5EF4-FFF2-40B4-BE49-F238E27FC236}">
                  <a16:creationId xmlns:a16="http://schemas.microsoft.com/office/drawing/2014/main" id="{892511F3-8A83-407B-993E-D3E178304073}"/>
                </a:ext>
              </a:extLst>
            </p:cNvPr>
            <p:cNvSpPr>
              <a:spLocks/>
            </p:cNvSpPr>
            <p:nvPr/>
          </p:nvSpPr>
          <p:spPr bwMode="auto">
            <a:xfrm>
              <a:off x="8855075" y="8856053"/>
              <a:ext cx="104775" cy="38100"/>
            </a:xfrm>
            <a:custGeom>
              <a:avLst/>
              <a:gdLst>
                <a:gd name="T0" fmla="*/ 66 w 66"/>
                <a:gd name="T1" fmla="*/ 0 h 24"/>
                <a:gd name="T2" fmla="*/ 66 w 66"/>
                <a:gd name="T3" fmla="*/ 0 h 24"/>
                <a:gd name="T4" fmla="*/ 42 w 66"/>
                <a:gd name="T5" fmla="*/ 8 h 24"/>
                <a:gd name="T6" fmla="*/ 42 w 66"/>
                <a:gd name="T7" fmla="*/ 8 h 24"/>
                <a:gd name="T8" fmla="*/ 22 w 66"/>
                <a:gd name="T9" fmla="*/ 16 h 24"/>
                <a:gd name="T10" fmla="*/ 0 w 66"/>
                <a:gd name="T11" fmla="*/ 24 h 24"/>
                <a:gd name="T12" fmla="*/ 0 w 66"/>
                <a:gd name="T13" fmla="*/ 24 h 24"/>
                <a:gd name="T14" fmla="*/ 22 w 66"/>
                <a:gd name="T15" fmla="*/ 18 h 24"/>
                <a:gd name="T16" fmla="*/ 42 w 66"/>
                <a:gd name="T17" fmla="*/ 12 h 24"/>
                <a:gd name="T18" fmla="*/ 66 w 6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24">
                  <a:moveTo>
                    <a:pt x="66" y="0"/>
                  </a:moveTo>
                  <a:lnTo>
                    <a:pt x="66" y="0"/>
                  </a:lnTo>
                  <a:lnTo>
                    <a:pt x="42" y="8"/>
                  </a:lnTo>
                  <a:lnTo>
                    <a:pt x="42" y="8"/>
                  </a:lnTo>
                  <a:lnTo>
                    <a:pt x="22" y="16"/>
                  </a:lnTo>
                  <a:lnTo>
                    <a:pt x="0" y="24"/>
                  </a:lnTo>
                  <a:lnTo>
                    <a:pt x="0" y="24"/>
                  </a:lnTo>
                  <a:lnTo>
                    <a:pt x="22" y="18"/>
                  </a:lnTo>
                  <a:lnTo>
                    <a:pt x="42" y="12"/>
                  </a:lnTo>
                  <a:lnTo>
                    <a:pt x="66" y="0"/>
                  </a:lnTo>
                  <a:close/>
                </a:path>
              </a:pathLst>
            </a:custGeom>
            <a:solidFill>
              <a:srgbClr val="2A2A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42" name="Freeform 108">
              <a:extLst>
                <a:ext uri="{FF2B5EF4-FFF2-40B4-BE49-F238E27FC236}">
                  <a16:creationId xmlns:a16="http://schemas.microsoft.com/office/drawing/2014/main" id="{96E8E528-2948-42B8-B3FC-5AF4E21B48E5}"/>
                </a:ext>
              </a:extLst>
            </p:cNvPr>
            <p:cNvSpPr>
              <a:spLocks/>
            </p:cNvSpPr>
            <p:nvPr/>
          </p:nvSpPr>
          <p:spPr bwMode="auto">
            <a:xfrm>
              <a:off x="8855075" y="8856053"/>
              <a:ext cx="104775" cy="38100"/>
            </a:xfrm>
            <a:custGeom>
              <a:avLst/>
              <a:gdLst>
                <a:gd name="T0" fmla="*/ 66 w 66"/>
                <a:gd name="T1" fmla="*/ 0 h 24"/>
                <a:gd name="T2" fmla="*/ 66 w 66"/>
                <a:gd name="T3" fmla="*/ 0 h 24"/>
                <a:gd name="T4" fmla="*/ 42 w 66"/>
                <a:gd name="T5" fmla="*/ 8 h 24"/>
                <a:gd name="T6" fmla="*/ 42 w 66"/>
                <a:gd name="T7" fmla="*/ 8 h 24"/>
                <a:gd name="T8" fmla="*/ 22 w 66"/>
                <a:gd name="T9" fmla="*/ 16 h 24"/>
                <a:gd name="T10" fmla="*/ 0 w 66"/>
                <a:gd name="T11" fmla="*/ 24 h 24"/>
                <a:gd name="T12" fmla="*/ 0 w 66"/>
                <a:gd name="T13" fmla="*/ 24 h 24"/>
                <a:gd name="T14" fmla="*/ 22 w 66"/>
                <a:gd name="T15" fmla="*/ 18 h 24"/>
                <a:gd name="T16" fmla="*/ 42 w 66"/>
                <a:gd name="T17" fmla="*/ 12 h 24"/>
                <a:gd name="T18" fmla="*/ 66 w 6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24">
                  <a:moveTo>
                    <a:pt x="66" y="0"/>
                  </a:moveTo>
                  <a:lnTo>
                    <a:pt x="66" y="0"/>
                  </a:lnTo>
                  <a:lnTo>
                    <a:pt x="42" y="8"/>
                  </a:lnTo>
                  <a:lnTo>
                    <a:pt x="42" y="8"/>
                  </a:lnTo>
                  <a:lnTo>
                    <a:pt x="22" y="16"/>
                  </a:lnTo>
                  <a:lnTo>
                    <a:pt x="0" y="24"/>
                  </a:lnTo>
                  <a:lnTo>
                    <a:pt x="0" y="24"/>
                  </a:lnTo>
                  <a:lnTo>
                    <a:pt x="22" y="18"/>
                  </a:lnTo>
                  <a:lnTo>
                    <a:pt x="42" y="12"/>
                  </a:lnTo>
                  <a:lnTo>
                    <a:pt x="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43" name="Freeform 109">
              <a:extLst>
                <a:ext uri="{FF2B5EF4-FFF2-40B4-BE49-F238E27FC236}">
                  <a16:creationId xmlns:a16="http://schemas.microsoft.com/office/drawing/2014/main" id="{D8F99C44-6F63-458B-91FA-38F37F735989}"/>
                </a:ext>
              </a:extLst>
            </p:cNvPr>
            <p:cNvSpPr>
              <a:spLocks/>
            </p:cNvSpPr>
            <p:nvPr/>
          </p:nvSpPr>
          <p:spPr bwMode="auto">
            <a:xfrm>
              <a:off x="8855075" y="8868753"/>
              <a:ext cx="66675" cy="25400"/>
            </a:xfrm>
            <a:custGeom>
              <a:avLst/>
              <a:gdLst>
                <a:gd name="T0" fmla="*/ 42 w 42"/>
                <a:gd name="T1" fmla="*/ 0 h 16"/>
                <a:gd name="T2" fmla="*/ 42 w 42"/>
                <a:gd name="T3" fmla="*/ 0 h 16"/>
                <a:gd name="T4" fmla="*/ 22 w 42"/>
                <a:gd name="T5" fmla="*/ 4 h 16"/>
                <a:gd name="T6" fmla="*/ 0 w 42"/>
                <a:gd name="T7" fmla="*/ 8 h 16"/>
                <a:gd name="T8" fmla="*/ 0 w 42"/>
                <a:gd name="T9" fmla="*/ 8 h 16"/>
                <a:gd name="T10" fmla="*/ 0 w 42"/>
                <a:gd name="T11" fmla="*/ 16 h 16"/>
                <a:gd name="T12" fmla="*/ 0 w 42"/>
                <a:gd name="T13" fmla="*/ 16 h 16"/>
                <a:gd name="T14" fmla="*/ 0 w 42"/>
                <a:gd name="T15" fmla="*/ 16 h 16"/>
                <a:gd name="T16" fmla="*/ 0 w 42"/>
                <a:gd name="T17" fmla="*/ 16 h 16"/>
                <a:gd name="T18" fmla="*/ 22 w 42"/>
                <a:gd name="T19" fmla="*/ 8 h 16"/>
                <a:gd name="T20" fmla="*/ 42 w 42"/>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6">
                  <a:moveTo>
                    <a:pt x="42" y="0"/>
                  </a:moveTo>
                  <a:lnTo>
                    <a:pt x="42" y="0"/>
                  </a:lnTo>
                  <a:lnTo>
                    <a:pt x="22" y="4"/>
                  </a:lnTo>
                  <a:lnTo>
                    <a:pt x="0" y="8"/>
                  </a:lnTo>
                  <a:lnTo>
                    <a:pt x="0" y="8"/>
                  </a:lnTo>
                  <a:lnTo>
                    <a:pt x="0" y="16"/>
                  </a:lnTo>
                  <a:lnTo>
                    <a:pt x="0" y="16"/>
                  </a:lnTo>
                  <a:lnTo>
                    <a:pt x="0" y="16"/>
                  </a:lnTo>
                  <a:lnTo>
                    <a:pt x="0" y="16"/>
                  </a:lnTo>
                  <a:lnTo>
                    <a:pt x="22" y="8"/>
                  </a:lnTo>
                  <a:lnTo>
                    <a:pt x="42" y="0"/>
                  </a:lnTo>
                  <a:close/>
                </a:path>
              </a:pathLst>
            </a:custGeom>
            <a:solidFill>
              <a:srgbClr val="8D8D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44" name="Freeform 110">
              <a:extLst>
                <a:ext uri="{FF2B5EF4-FFF2-40B4-BE49-F238E27FC236}">
                  <a16:creationId xmlns:a16="http://schemas.microsoft.com/office/drawing/2014/main" id="{0E718C6D-E705-4C8B-BC54-EF9E5385D701}"/>
                </a:ext>
              </a:extLst>
            </p:cNvPr>
            <p:cNvSpPr>
              <a:spLocks/>
            </p:cNvSpPr>
            <p:nvPr/>
          </p:nvSpPr>
          <p:spPr bwMode="auto">
            <a:xfrm>
              <a:off x="8855075" y="8868753"/>
              <a:ext cx="66675" cy="25400"/>
            </a:xfrm>
            <a:custGeom>
              <a:avLst/>
              <a:gdLst>
                <a:gd name="T0" fmla="*/ 42 w 42"/>
                <a:gd name="T1" fmla="*/ 0 h 16"/>
                <a:gd name="T2" fmla="*/ 42 w 42"/>
                <a:gd name="T3" fmla="*/ 0 h 16"/>
                <a:gd name="T4" fmla="*/ 22 w 42"/>
                <a:gd name="T5" fmla="*/ 4 h 16"/>
                <a:gd name="T6" fmla="*/ 0 w 42"/>
                <a:gd name="T7" fmla="*/ 8 h 16"/>
                <a:gd name="T8" fmla="*/ 0 w 42"/>
                <a:gd name="T9" fmla="*/ 8 h 16"/>
                <a:gd name="T10" fmla="*/ 0 w 42"/>
                <a:gd name="T11" fmla="*/ 16 h 16"/>
                <a:gd name="T12" fmla="*/ 0 w 42"/>
                <a:gd name="T13" fmla="*/ 16 h 16"/>
                <a:gd name="T14" fmla="*/ 0 w 42"/>
                <a:gd name="T15" fmla="*/ 16 h 16"/>
                <a:gd name="T16" fmla="*/ 0 w 42"/>
                <a:gd name="T17" fmla="*/ 16 h 16"/>
                <a:gd name="T18" fmla="*/ 22 w 42"/>
                <a:gd name="T19" fmla="*/ 8 h 16"/>
                <a:gd name="T20" fmla="*/ 42 w 42"/>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6">
                  <a:moveTo>
                    <a:pt x="42" y="0"/>
                  </a:moveTo>
                  <a:lnTo>
                    <a:pt x="42" y="0"/>
                  </a:lnTo>
                  <a:lnTo>
                    <a:pt x="22" y="4"/>
                  </a:lnTo>
                  <a:lnTo>
                    <a:pt x="0" y="8"/>
                  </a:lnTo>
                  <a:lnTo>
                    <a:pt x="0" y="8"/>
                  </a:lnTo>
                  <a:lnTo>
                    <a:pt x="0" y="16"/>
                  </a:lnTo>
                  <a:lnTo>
                    <a:pt x="0" y="16"/>
                  </a:lnTo>
                  <a:lnTo>
                    <a:pt x="0" y="16"/>
                  </a:lnTo>
                  <a:lnTo>
                    <a:pt x="0" y="16"/>
                  </a:lnTo>
                  <a:lnTo>
                    <a:pt x="22" y="8"/>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45" name="Freeform 111">
              <a:extLst>
                <a:ext uri="{FF2B5EF4-FFF2-40B4-BE49-F238E27FC236}">
                  <a16:creationId xmlns:a16="http://schemas.microsoft.com/office/drawing/2014/main" id="{66BA4A20-74F4-4AEA-82A5-A82278AA439B}"/>
                </a:ext>
              </a:extLst>
            </p:cNvPr>
            <p:cNvSpPr>
              <a:spLocks/>
            </p:cNvSpPr>
            <p:nvPr/>
          </p:nvSpPr>
          <p:spPr bwMode="auto">
            <a:xfrm>
              <a:off x="8591550" y="7262203"/>
              <a:ext cx="590550" cy="1619250"/>
            </a:xfrm>
            <a:custGeom>
              <a:avLst/>
              <a:gdLst>
                <a:gd name="T0" fmla="*/ 98 w 372"/>
                <a:gd name="T1" fmla="*/ 0 h 1020"/>
                <a:gd name="T2" fmla="*/ 76 w 372"/>
                <a:gd name="T3" fmla="*/ 4 h 1020"/>
                <a:gd name="T4" fmla="*/ 58 w 372"/>
                <a:gd name="T5" fmla="*/ 10 h 1020"/>
                <a:gd name="T6" fmla="*/ 32 w 372"/>
                <a:gd name="T7" fmla="*/ 26 h 1020"/>
                <a:gd name="T8" fmla="*/ 14 w 372"/>
                <a:gd name="T9" fmla="*/ 44 h 1020"/>
                <a:gd name="T10" fmla="*/ 4 w 372"/>
                <a:gd name="T11" fmla="*/ 62 h 1020"/>
                <a:gd name="T12" fmla="*/ 0 w 372"/>
                <a:gd name="T13" fmla="*/ 90 h 1020"/>
                <a:gd name="T14" fmla="*/ 6 w 372"/>
                <a:gd name="T15" fmla="*/ 120 h 1020"/>
                <a:gd name="T16" fmla="*/ 10 w 372"/>
                <a:gd name="T17" fmla="*/ 144 h 1020"/>
                <a:gd name="T18" fmla="*/ 30 w 372"/>
                <a:gd name="T19" fmla="*/ 198 h 1020"/>
                <a:gd name="T20" fmla="*/ 78 w 372"/>
                <a:gd name="T21" fmla="*/ 280 h 1020"/>
                <a:gd name="T22" fmla="*/ 152 w 372"/>
                <a:gd name="T23" fmla="*/ 398 h 1020"/>
                <a:gd name="T24" fmla="*/ 202 w 372"/>
                <a:gd name="T25" fmla="*/ 490 h 1020"/>
                <a:gd name="T26" fmla="*/ 226 w 372"/>
                <a:gd name="T27" fmla="*/ 552 h 1020"/>
                <a:gd name="T28" fmla="*/ 234 w 372"/>
                <a:gd name="T29" fmla="*/ 584 h 1020"/>
                <a:gd name="T30" fmla="*/ 242 w 372"/>
                <a:gd name="T31" fmla="*/ 634 h 1020"/>
                <a:gd name="T32" fmla="*/ 240 w 372"/>
                <a:gd name="T33" fmla="*/ 672 h 1020"/>
                <a:gd name="T34" fmla="*/ 232 w 372"/>
                <a:gd name="T35" fmla="*/ 706 h 1020"/>
                <a:gd name="T36" fmla="*/ 202 w 372"/>
                <a:gd name="T37" fmla="*/ 786 h 1020"/>
                <a:gd name="T38" fmla="*/ 188 w 372"/>
                <a:gd name="T39" fmla="*/ 842 h 1020"/>
                <a:gd name="T40" fmla="*/ 176 w 372"/>
                <a:gd name="T41" fmla="*/ 918 h 1020"/>
                <a:gd name="T42" fmla="*/ 166 w 372"/>
                <a:gd name="T43" fmla="*/ 1020 h 1020"/>
                <a:gd name="T44" fmla="*/ 188 w 372"/>
                <a:gd name="T45" fmla="*/ 1016 h 1020"/>
                <a:gd name="T46" fmla="*/ 208 w 372"/>
                <a:gd name="T47" fmla="*/ 1012 h 1020"/>
                <a:gd name="T48" fmla="*/ 232 w 372"/>
                <a:gd name="T49" fmla="*/ 1004 h 1020"/>
                <a:gd name="T50" fmla="*/ 282 w 372"/>
                <a:gd name="T51" fmla="*/ 974 h 1020"/>
                <a:gd name="T52" fmla="*/ 300 w 372"/>
                <a:gd name="T53" fmla="*/ 960 h 1020"/>
                <a:gd name="T54" fmla="*/ 320 w 372"/>
                <a:gd name="T55" fmla="*/ 936 h 1020"/>
                <a:gd name="T56" fmla="*/ 348 w 372"/>
                <a:gd name="T57" fmla="*/ 878 h 1020"/>
                <a:gd name="T58" fmla="*/ 364 w 372"/>
                <a:gd name="T59" fmla="*/ 812 h 1020"/>
                <a:gd name="T60" fmla="*/ 372 w 372"/>
                <a:gd name="T61" fmla="*/ 740 h 1020"/>
                <a:gd name="T62" fmla="*/ 372 w 372"/>
                <a:gd name="T63" fmla="*/ 702 h 1020"/>
                <a:gd name="T64" fmla="*/ 358 w 372"/>
                <a:gd name="T65" fmla="*/ 610 h 1020"/>
                <a:gd name="T66" fmla="*/ 326 w 372"/>
                <a:gd name="T67" fmla="*/ 468 h 1020"/>
                <a:gd name="T68" fmla="*/ 320 w 372"/>
                <a:gd name="T69" fmla="*/ 446 h 1020"/>
                <a:gd name="T70" fmla="*/ 274 w 372"/>
                <a:gd name="T71" fmla="*/ 250 h 1020"/>
                <a:gd name="T72" fmla="*/ 246 w 372"/>
                <a:gd name="T73" fmla="*/ 164 h 1020"/>
                <a:gd name="T74" fmla="*/ 218 w 372"/>
                <a:gd name="T75" fmla="*/ 88 h 1020"/>
                <a:gd name="T76" fmla="*/ 212 w 372"/>
                <a:gd name="T77" fmla="*/ 76 h 1020"/>
                <a:gd name="T78" fmla="*/ 192 w 372"/>
                <a:gd name="T79" fmla="*/ 50 h 1020"/>
                <a:gd name="T80" fmla="*/ 160 w 372"/>
                <a:gd name="T81" fmla="*/ 22 h 1020"/>
                <a:gd name="T82" fmla="*/ 120 w 372"/>
                <a:gd name="T83" fmla="*/ 4 h 1020"/>
                <a:gd name="T84" fmla="*/ 98 w 372"/>
                <a:gd name="T85" fmla="*/ 0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2" h="1020">
                  <a:moveTo>
                    <a:pt x="98" y="0"/>
                  </a:moveTo>
                  <a:lnTo>
                    <a:pt x="98" y="0"/>
                  </a:lnTo>
                  <a:lnTo>
                    <a:pt x="88" y="2"/>
                  </a:lnTo>
                  <a:lnTo>
                    <a:pt x="76" y="4"/>
                  </a:lnTo>
                  <a:lnTo>
                    <a:pt x="76" y="4"/>
                  </a:lnTo>
                  <a:lnTo>
                    <a:pt x="58" y="10"/>
                  </a:lnTo>
                  <a:lnTo>
                    <a:pt x="44" y="16"/>
                  </a:lnTo>
                  <a:lnTo>
                    <a:pt x="32" y="26"/>
                  </a:lnTo>
                  <a:lnTo>
                    <a:pt x="22" y="34"/>
                  </a:lnTo>
                  <a:lnTo>
                    <a:pt x="14" y="44"/>
                  </a:lnTo>
                  <a:lnTo>
                    <a:pt x="8" y="52"/>
                  </a:lnTo>
                  <a:lnTo>
                    <a:pt x="4" y="62"/>
                  </a:lnTo>
                  <a:lnTo>
                    <a:pt x="2" y="72"/>
                  </a:lnTo>
                  <a:lnTo>
                    <a:pt x="0" y="90"/>
                  </a:lnTo>
                  <a:lnTo>
                    <a:pt x="2" y="106"/>
                  </a:lnTo>
                  <a:lnTo>
                    <a:pt x="6" y="120"/>
                  </a:lnTo>
                  <a:lnTo>
                    <a:pt x="6" y="120"/>
                  </a:lnTo>
                  <a:lnTo>
                    <a:pt x="10" y="144"/>
                  </a:lnTo>
                  <a:lnTo>
                    <a:pt x="20" y="170"/>
                  </a:lnTo>
                  <a:lnTo>
                    <a:pt x="30" y="198"/>
                  </a:lnTo>
                  <a:lnTo>
                    <a:pt x="44" y="224"/>
                  </a:lnTo>
                  <a:lnTo>
                    <a:pt x="78" y="280"/>
                  </a:lnTo>
                  <a:lnTo>
                    <a:pt x="114" y="338"/>
                  </a:lnTo>
                  <a:lnTo>
                    <a:pt x="152" y="398"/>
                  </a:lnTo>
                  <a:lnTo>
                    <a:pt x="186" y="460"/>
                  </a:lnTo>
                  <a:lnTo>
                    <a:pt x="202" y="490"/>
                  </a:lnTo>
                  <a:lnTo>
                    <a:pt x="216" y="522"/>
                  </a:lnTo>
                  <a:lnTo>
                    <a:pt x="226" y="552"/>
                  </a:lnTo>
                  <a:lnTo>
                    <a:pt x="234" y="584"/>
                  </a:lnTo>
                  <a:lnTo>
                    <a:pt x="234" y="584"/>
                  </a:lnTo>
                  <a:lnTo>
                    <a:pt x="240" y="610"/>
                  </a:lnTo>
                  <a:lnTo>
                    <a:pt x="242" y="634"/>
                  </a:lnTo>
                  <a:lnTo>
                    <a:pt x="242" y="654"/>
                  </a:lnTo>
                  <a:lnTo>
                    <a:pt x="240" y="672"/>
                  </a:lnTo>
                  <a:lnTo>
                    <a:pt x="236" y="690"/>
                  </a:lnTo>
                  <a:lnTo>
                    <a:pt x="232" y="706"/>
                  </a:lnTo>
                  <a:lnTo>
                    <a:pt x="218" y="742"/>
                  </a:lnTo>
                  <a:lnTo>
                    <a:pt x="202" y="786"/>
                  </a:lnTo>
                  <a:lnTo>
                    <a:pt x="196" y="812"/>
                  </a:lnTo>
                  <a:lnTo>
                    <a:pt x="188" y="842"/>
                  </a:lnTo>
                  <a:lnTo>
                    <a:pt x="180" y="876"/>
                  </a:lnTo>
                  <a:lnTo>
                    <a:pt x="176" y="918"/>
                  </a:lnTo>
                  <a:lnTo>
                    <a:pt x="170" y="964"/>
                  </a:lnTo>
                  <a:lnTo>
                    <a:pt x="166" y="1020"/>
                  </a:lnTo>
                  <a:lnTo>
                    <a:pt x="166" y="1020"/>
                  </a:lnTo>
                  <a:lnTo>
                    <a:pt x="188" y="1016"/>
                  </a:lnTo>
                  <a:lnTo>
                    <a:pt x="208" y="1012"/>
                  </a:lnTo>
                  <a:lnTo>
                    <a:pt x="208" y="1012"/>
                  </a:lnTo>
                  <a:lnTo>
                    <a:pt x="232" y="1004"/>
                  </a:lnTo>
                  <a:lnTo>
                    <a:pt x="232" y="1004"/>
                  </a:lnTo>
                  <a:lnTo>
                    <a:pt x="266" y="986"/>
                  </a:lnTo>
                  <a:lnTo>
                    <a:pt x="282" y="974"/>
                  </a:lnTo>
                  <a:lnTo>
                    <a:pt x="300" y="960"/>
                  </a:lnTo>
                  <a:lnTo>
                    <a:pt x="300" y="960"/>
                  </a:lnTo>
                  <a:lnTo>
                    <a:pt x="310" y="948"/>
                  </a:lnTo>
                  <a:lnTo>
                    <a:pt x="320" y="936"/>
                  </a:lnTo>
                  <a:lnTo>
                    <a:pt x="336" y="908"/>
                  </a:lnTo>
                  <a:lnTo>
                    <a:pt x="348" y="878"/>
                  </a:lnTo>
                  <a:lnTo>
                    <a:pt x="358" y="846"/>
                  </a:lnTo>
                  <a:lnTo>
                    <a:pt x="364" y="812"/>
                  </a:lnTo>
                  <a:lnTo>
                    <a:pt x="370" y="776"/>
                  </a:lnTo>
                  <a:lnTo>
                    <a:pt x="372" y="740"/>
                  </a:lnTo>
                  <a:lnTo>
                    <a:pt x="372" y="702"/>
                  </a:lnTo>
                  <a:lnTo>
                    <a:pt x="372" y="702"/>
                  </a:lnTo>
                  <a:lnTo>
                    <a:pt x="364" y="656"/>
                  </a:lnTo>
                  <a:lnTo>
                    <a:pt x="358" y="610"/>
                  </a:lnTo>
                  <a:lnTo>
                    <a:pt x="340" y="526"/>
                  </a:lnTo>
                  <a:lnTo>
                    <a:pt x="326" y="468"/>
                  </a:lnTo>
                  <a:lnTo>
                    <a:pt x="320" y="446"/>
                  </a:lnTo>
                  <a:lnTo>
                    <a:pt x="320" y="446"/>
                  </a:lnTo>
                  <a:lnTo>
                    <a:pt x="298" y="344"/>
                  </a:lnTo>
                  <a:lnTo>
                    <a:pt x="274" y="250"/>
                  </a:lnTo>
                  <a:lnTo>
                    <a:pt x="260" y="206"/>
                  </a:lnTo>
                  <a:lnTo>
                    <a:pt x="246" y="164"/>
                  </a:lnTo>
                  <a:lnTo>
                    <a:pt x="232" y="124"/>
                  </a:lnTo>
                  <a:lnTo>
                    <a:pt x="218" y="88"/>
                  </a:lnTo>
                  <a:lnTo>
                    <a:pt x="218" y="88"/>
                  </a:lnTo>
                  <a:lnTo>
                    <a:pt x="212" y="76"/>
                  </a:lnTo>
                  <a:lnTo>
                    <a:pt x="202" y="64"/>
                  </a:lnTo>
                  <a:lnTo>
                    <a:pt x="192" y="50"/>
                  </a:lnTo>
                  <a:lnTo>
                    <a:pt x="176" y="34"/>
                  </a:lnTo>
                  <a:lnTo>
                    <a:pt x="160" y="22"/>
                  </a:lnTo>
                  <a:lnTo>
                    <a:pt x="142" y="10"/>
                  </a:lnTo>
                  <a:lnTo>
                    <a:pt x="120" y="4"/>
                  </a:lnTo>
                  <a:lnTo>
                    <a:pt x="110" y="2"/>
                  </a:lnTo>
                  <a:lnTo>
                    <a:pt x="98" y="0"/>
                  </a:lnTo>
                  <a:close/>
                </a:path>
              </a:pathLst>
            </a:custGeom>
            <a:solidFill>
              <a:srgbClr val="DFDA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46" name="Freeform 112">
              <a:extLst>
                <a:ext uri="{FF2B5EF4-FFF2-40B4-BE49-F238E27FC236}">
                  <a16:creationId xmlns:a16="http://schemas.microsoft.com/office/drawing/2014/main" id="{2FCAE3F3-4BDC-4CB2-A5E9-2D3521D5152E}"/>
                </a:ext>
              </a:extLst>
            </p:cNvPr>
            <p:cNvSpPr>
              <a:spLocks/>
            </p:cNvSpPr>
            <p:nvPr/>
          </p:nvSpPr>
          <p:spPr bwMode="auto">
            <a:xfrm>
              <a:off x="8591550" y="7262203"/>
              <a:ext cx="590550" cy="1619250"/>
            </a:xfrm>
            <a:custGeom>
              <a:avLst/>
              <a:gdLst>
                <a:gd name="T0" fmla="*/ 98 w 372"/>
                <a:gd name="T1" fmla="*/ 0 h 1020"/>
                <a:gd name="T2" fmla="*/ 76 w 372"/>
                <a:gd name="T3" fmla="*/ 4 h 1020"/>
                <a:gd name="T4" fmla="*/ 58 w 372"/>
                <a:gd name="T5" fmla="*/ 10 h 1020"/>
                <a:gd name="T6" fmla="*/ 32 w 372"/>
                <a:gd name="T7" fmla="*/ 26 h 1020"/>
                <a:gd name="T8" fmla="*/ 14 w 372"/>
                <a:gd name="T9" fmla="*/ 44 h 1020"/>
                <a:gd name="T10" fmla="*/ 4 w 372"/>
                <a:gd name="T11" fmla="*/ 62 h 1020"/>
                <a:gd name="T12" fmla="*/ 0 w 372"/>
                <a:gd name="T13" fmla="*/ 90 h 1020"/>
                <a:gd name="T14" fmla="*/ 6 w 372"/>
                <a:gd name="T15" fmla="*/ 120 h 1020"/>
                <a:gd name="T16" fmla="*/ 10 w 372"/>
                <a:gd name="T17" fmla="*/ 144 h 1020"/>
                <a:gd name="T18" fmla="*/ 30 w 372"/>
                <a:gd name="T19" fmla="*/ 198 h 1020"/>
                <a:gd name="T20" fmla="*/ 78 w 372"/>
                <a:gd name="T21" fmla="*/ 280 h 1020"/>
                <a:gd name="T22" fmla="*/ 152 w 372"/>
                <a:gd name="T23" fmla="*/ 398 h 1020"/>
                <a:gd name="T24" fmla="*/ 202 w 372"/>
                <a:gd name="T25" fmla="*/ 490 h 1020"/>
                <a:gd name="T26" fmla="*/ 226 w 372"/>
                <a:gd name="T27" fmla="*/ 552 h 1020"/>
                <a:gd name="T28" fmla="*/ 234 w 372"/>
                <a:gd name="T29" fmla="*/ 584 h 1020"/>
                <a:gd name="T30" fmla="*/ 242 w 372"/>
                <a:gd name="T31" fmla="*/ 634 h 1020"/>
                <a:gd name="T32" fmla="*/ 240 w 372"/>
                <a:gd name="T33" fmla="*/ 672 h 1020"/>
                <a:gd name="T34" fmla="*/ 232 w 372"/>
                <a:gd name="T35" fmla="*/ 706 h 1020"/>
                <a:gd name="T36" fmla="*/ 202 w 372"/>
                <a:gd name="T37" fmla="*/ 786 h 1020"/>
                <a:gd name="T38" fmla="*/ 188 w 372"/>
                <a:gd name="T39" fmla="*/ 842 h 1020"/>
                <a:gd name="T40" fmla="*/ 176 w 372"/>
                <a:gd name="T41" fmla="*/ 918 h 1020"/>
                <a:gd name="T42" fmla="*/ 166 w 372"/>
                <a:gd name="T43" fmla="*/ 1020 h 1020"/>
                <a:gd name="T44" fmla="*/ 188 w 372"/>
                <a:gd name="T45" fmla="*/ 1016 h 1020"/>
                <a:gd name="T46" fmla="*/ 208 w 372"/>
                <a:gd name="T47" fmla="*/ 1012 h 1020"/>
                <a:gd name="T48" fmla="*/ 232 w 372"/>
                <a:gd name="T49" fmla="*/ 1004 h 1020"/>
                <a:gd name="T50" fmla="*/ 282 w 372"/>
                <a:gd name="T51" fmla="*/ 974 h 1020"/>
                <a:gd name="T52" fmla="*/ 300 w 372"/>
                <a:gd name="T53" fmla="*/ 960 h 1020"/>
                <a:gd name="T54" fmla="*/ 320 w 372"/>
                <a:gd name="T55" fmla="*/ 936 h 1020"/>
                <a:gd name="T56" fmla="*/ 348 w 372"/>
                <a:gd name="T57" fmla="*/ 878 h 1020"/>
                <a:gd name="T58" fmla="*/ 364 w 372"/>
                <a:gd name="T59" fmla="*/ 812 h 1020"/>
                <a:gd name="T60" fmla="*/ 372 w 372"/>
                <a:gd name="T61" fmla="*/ 740 h 1020"/>
                <a:gd name="T62" fmla="*/ 372 w 372"/>
                <a:gd name="T63" fmla="*/ 702 h 1020"/>
                <a:gd name="T64" fmla="*/ 358 w 372"/>
                <a:gd name="T65" fmla="*/ 610 h 1020"/>
                <a:gd name="T66" fmla="*/ 326 w 372"/>
                <a:gd name="T67" fmla="*/ 468 h 1020"/>
                <a:gd name="T68" fmla="*/ 320 w 372"/>
                <a:gd name="T69" fmla="*/ 446 h 1020"/>
                <a:gd name="T70" fmla="*/ 274 w 372"/>
                <a:gd name="T71" fmla="*/ 250 h 1020"/>
                <a:gd name="T72" fmla="*/ 246 w 372"/>
                <a:gd name="T73" fmla="*/ 164 h 1020"/>
                <a:gd name="T74" fmla="*/ 218 w 372"/>
                <a:gd name="T75" fmla="*/ 88 h 1020"/>
                <a:gd name="T76" fmla="*/ 212 w 372"/>
                <a:gd name="T77" fmla="*/ 76 h 1020"/>
                <a:gd name="T78" fmla="*/ 192 w 372"/>
                <a:gd name="T79" fmla="*/ 50 h 1020"/>
                <a:gd name="T80" fmla="*/ 160 w 372"/>
                <a:gd name="T81" fmla="*/ 22 h 1020"/>
                <a:gd name="T82" fmla="*/ 120 w 372"/>
                <a:gd name="T83" fmla="*/ 4 h 1020"/>
                <a:gd name="T84" fmla="*/ 98 w 372"/>
                <a:gd name="T85" fmla="*/ 0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2" h="1020">
                  <a:moveTo>
                    <a:pt x="98" y="0"/>
                  </a:moveTo>
                  <a:lnTo>
                    <a:pt x="98" y="0"/>
                  </a:lnTo>
                  <a:lnTo>
                    <a:pt x="88" y="2"/>
                  </a:lnTo>
                  <a:lnTo>
                    <a:pt x="76" y="4"/>
                  </a:lnTo>
                  <a:lnTo>
                    <a:pt x="76" y="4"/>
                  </a:lnTo>
                  <a:lnTo>
                    <a:pt x="58" y="10"/>
                  </a:lnTo>
                  <a:lnTo>
                    <a:pt x="44" y="16"/>
                  </a:lnTo>
                  <a:lnTo>
                    <a:pt x="32" y="26"/>
                  </a:lnTo>
                  <a:lnTo>
                    <a:pt x="22" y="34"/>
                  </a:lnTo>
                  <a:lnTo>
                    <a:pt x="14" y="44"/>
                  </a:lnTo>
                  <a:lnTo>
                    <a:pt x="8" y="52"/>
                  </a:lnTo>
                  <a:lnTo>
                    <a:pt x="4" y="62"/>
                  </a:lnTo>
                  <a:lnTo>
                    <a:pt x="2" y="72"/>
                  </a:lnTo>
                  <a:lnTo>
                    <a:pt x="0" y="90"/>
                  </a:lnTo>
                  <a:lnTo>
                    <a:pt x="2" y="106"/>
                  </a:lnTo>
                  <a:lnTo>
                    <a:pt x="6" y="120"/>
                  </a:lnTo>
                  <a:lnTo>
                    <a:pt x="6" y="120"/>
                  </a:lnTo>
                  <a:lnTo>
                    <a:pt x="10" y="144"/>
                  </a:lnTo>
                  <a:lnTo>
                    <a:pt x="20" y="170"/>
                  </a:lnTo>
                  <a:lnTo>
                    <a:pt x="30" y="198"/>
                  </a:lnTo>
                  <a:lnTo>
                    <a:pt x="44" y="224"/>
                  </a:lnTo>
                  <a:lnTo>
                    <a:pt x="78" y="280"/>
                  </a:lnTo>
                  <a:lnTo>
                    <a:pt x="114" y="338"/>
                  </a:lnTo>
                  <a:lnTo>
                    <a:pt x="152" y="398"/>
                  </a:lnTo>
                  <a:lnTo>
                    <a:pt x="186" y="460"/>
                  </a:lnTo>
                  <a:lnTo>
                    <a:pt x="202" y="490"/>
                  </a:lnTo>
                  <a:lnTo>
                    <a:pt x="216" y="522"/>
                  </a:lnTo>
                  <a:lnTo>
                    <a:pt x="226" y="552"/>
                  </a:lnTo>
                  <a:lnTo>
                    <a:pt x="234" y="584"/>
                  </a:lnTo>
                  <a:lnTo>
                    <a:pt x="234" y="584"/>
                  </a:lnTo>
                  <a:lnTo>
                    <a:pt x="240" y="610"/>
                  </a:lnTo>
                  <a:lnTo>
                    <a:pt x="242" y="634"/>
                  </a:lnTo>
                  <a:lnTo>
                    <a:pt x="242" y="654"/>
                  </a:lnTo>
                  <a:lnTo>
                    <a:pt x="240" y="672"/>
                  </a:lnTo>
                  <a:lnTo>
                    <a:pt x="236" y="690"/>
                  </a:lnTo>
                  <a:lnTo>
                    <a:pt x="232" y="706"/>
                  </a:lnTo>
                  <a:lnTo>
                    <a:pt x="218" y="742"/>
                  </a:lnTo>
                  <a:lnTo>
                    <a:pt x="202" y="786"/>
                  </a:lnTo>
                  <a:lnTo>
                    <a:pt x="196" y="812"/>
                  </a:lnTo>
                  <a:lnTo>
                    <a:pt x="188" y="842"/>
                  </a:lnTo>
                  <a:lnTo>
                    <a:pt x="180" y="876"/>
                  </a:lnTo>
                  <a:lnTo>
                    <a:pt x="176" y="918"/>
                  </a:lnTo>
                  <a:lnTo>
                    <a:pt x="170" y="964"/>
                  </a:lnTo>
                  <a:lnTo>
                    <a:pt x="166" y="1020"/>
                  </a:lnTo>
                  <a:lnTo>
                    <a:pt x="166" y="1020"/>
                  </a:lnTo>
                  <a:lnTo>
                    <a:pt x="188" y="1016"/>
                  </a:lnTo>
                  <a:lnTo>
                    <a:pt x="208" y="1012"/>
                  </a:lnTo>
                  <a:lnTo>
                    <a:pt x="208" y="1012"/>
                  </a:lnTo>
                  <a:lnTo>
                    <a:pt x="232" y="1004"/>
                  </a:lnTo>
                  <a:lnTo>
                    <a:pt x="232" y="1004"/>
                  </a:lnTo>
                  <a:lnTo>
                    <a:pt x="266" y="986"/>
                  </a:lnTo>
                  <a:lnTo>
                    <a:pt x="282" y="974"/>
                  </a:lnTo>
                  <a:lnTo>
                    <a:pt x="300" y="960"/>
                  </a:lnTo>
                  <a:lnTo>
                    <a:pt x="300" y="960"/>
                  </a:lnTo>
                  <a:lnTo>
                    <a:pt x="310" y="948"/>
                  </a:lnTo>
                  <a:lnTo>
                    <a:pt x="320" y="936"/>
                  </a:lnTo>
                  <a:lnTo>
                    <a:pt x="336" y="908"/>
                  </a:lnTo>
                  <a:lnTo>
                    <a:pt x="348" y="878"/>
                  </a:lnTo>
                  <a:lnTo>
                    <a:pt x="358" y="846"/>
                  </a:lnTo>
                  <a:lnTo>
                    <a:pt x="364" y="812"/>
                  </a:lnTo>
                  <a:lnTo>
                    <a:pt x="370" y="776"/>
                  </a:lnTo>
                  <a:lnTo>
                    <a:pt x="372" y="740"/>
                  </a:lnTo>
                  <a:lnTo>
                    <a:pt x="372" y="702"/>
                  </a:lnTo>
                  <a:lnTo>
                    <a:pt x="372" y="702"/>
                  </a:lnTo>
                  <a:lnTo>
                    <a:pt x="364" y="656"/>
                  </a:lnTo>
                  <a:lnTo>
                    <a:pt x="358" y="610"/>
                  </a:lnTo>
                  <a:lnTo>
                    <a:pt x="340" y="526"/>
                  </a:lnTo>
                  <a:lnTo>
                    <a:pt x="326" y="468"/>
                  </a:lnTo>
                  <a:lnTo>
                    <a:pt x="320" y="446"/>
                  </a:lnTo>
                  <a:lnTo>
                    <a:pt x="320" y="446"/>
                  </a:lnTo>
                  <a:lnTo>
                    <a:pt x="298" y="344"/>
                  </a:lnTo>
                  <a:lnTo>
                    <a:pt x="274" y="250"/>
                  </a:lnTo>
                  <a:lnTo>
                    <a:pt x="260" y="206"/>
                  </a:lnTo>
                  <a:lnTo>
                    <a:pt x="246" y="164"/>
                  </a:lnTo>
                  <a:lnTo>
                    <a:pt x="232" y="124"/>
                  </a:lnTo>
                  <a:lnTo>
                    <a:pt x="218" y="88"/>
                  </a:lnTo>
                  <a:lnTo>
                    <a:pt x="218" y="88"/>
                  </a:lnTo>
                  <a:lnTo>
                    <a:pt x="212" y="76"/>
                  </a:lnTo>
                  <a:lnTo>
                    <a:pt x="202" y="64"/>
                  </a:lnTo>
                  <a:lnTo>
                    <a:pt x="192" y="50"/>
                  </a:lnTo>
                  <a:lnTo>
                    <a:pt x="176" y="34"/>
                  </a:lnTo>
                  <a:lnTo>
                    <a:pt x="160" y="22"/>
                  </a:lnTo>
                  <a:lnTo>
                    <a:pt x="142" y="10"/>
                  </a:lnTo>
                  <a:lnTo>
                    <a:pt x="120" y="4"/>
                  </a:lnTo>
                  <a:lnTo>
                    <a:pt x="110" y="2"/>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47" name="Freeform 113">
              <a:extLst>
                <a:ext uri="{FF2B5EF4-FFF2-40B4-BE49-F238E27FC236}">
                  <a16:creationId xmlns:a16="http://schemas.microsoft.com/office/drawing/2014/main" id="{A516433D-2FDA-4472-B62D-EEC4AA6E751D}"/>
                </a:ext>
              </a:extLst>
            </p:cNvPr>
            <p:cNvSpPr>
              <a:spLocks/>
            </p:cNvSpPr>
            <p:nvPr/>
          </p:nvSpPr>
          <p:spPr bwMode="auto">
            <a:xfrm>
              <a:off x="8270875" y="7122503"/>
              <a:ext cx="98425" cy="323850"/>
            </a:xfrm>
            <a:custGeom>
              <a:avLst/>
              <a:gdLst>
                <a:gd name="T0" fmla="*/ 48 w 62"/>
                <a:gd name="T1" fmla="*/ 0 h 204"/>
                <a:gd name="T2" fmla="*/ 2 w 62"/>
                <a:gd name="T3" fmla="*/ 54 h 204"/>
                <a:gd name="T4" fmla="*/ 0 w 62"/>
                <a:gd name="T5" fmla="*/ 204 h 204"/>
                <a:gd name="T6" fmla="*/ 62 w 62"/>
                <a:gd name="T7" fmla="*/ 56 h 204"/>
                <a:gd name="T8" fmla="*/ 48 w 62"/>
                <a:gd name="T9" fmla="*/ 0 h 204"/>
              </a:gdLst>
              <a:ahLst/>
              <a:cxnLst>
                <a:cxn ang="0">
                  <a:pos x="T0" y="T1"/>
                </a:cxn>
                <a:cxn ang="0">
                  <a:pos x="T2" y="T3"/>
                </a:cxn>
                <a:cxn ang="0">
                  <a:pos x="T4" y="T5"/>
                </a:cxn>
                <a:cxn ang="0">
                  <a:pos x="T6" y="T7"/>
                </a:cxn>
                <a:cxn ang="0">
                  <a:pos x="T8" y="T9"/>
                </a:cxn>
              </a:cxnLst>
              <a:rect l="0" t="0" r="r" b="b"/>
              <a:pathLst>
                <a:path w="62" h="204">
                  <a:moveTo>
                    <a:pt x="48" y="0"/>
                  </a:moveTo>
                  <a:lnTo>
                    <a:pt x="2" y="54"/>
                  </a:lnTo>
                  <a:lnTo>
                    <a:pt x="0" y="204"/>
                  </a:lnTo>
                  <a:lnTo>
                    <a:pt x="62" y="56"/>
                  </a:lnTo>
                  <a:lnTo>
                    <a:pt x="48" y="0"/>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48" name="Freeform 114">
              <a:extLst>
                <a:ext uri="{FF2B5EF4-FFF2-40B4-BE49-F238E27FC236}">
                  <a16:creationId xmlns:a16="http://schemas.microsoft.com/office/drawing/2014/main" id="{71D3C1CE-55DC-470F-A72F-FBDD43EFCD2B}"/>
                </a:ext>
              </a:extLst>
            </p:cNvPr>
            <p:cNvSpPr>
              <a:spLocks/>
            </p:cNvSpPr>
            <p:nvPr/>
          </p:nvSpPr>
          <p:spPr bwMode="auto">
            <a:xfrm>
              <a:off x="8274050" y="7116153"/>
              <a:ext cx="98425" cy="279400"/>
            </a:xfrm>
            <a:custGeom>
              <a:avLst/>
              <a:gdLst>
                <a:gd name="T0" fmla="*/ 48 w 62"/>
                <a:gd name="T1" fmla="*/ 0 h 176"/>
                <a:gd name="T2" fmla="*/ 0 w 62"/>
                <a:gd name="T3" fmla="*/ 54 h 176"/>
                <a:gd name="T4" fmla="*/ 12 w 62"/>
                <a:gd name="T5" fmla="*/ 176 h 176"/>
                <a:gd name="T6" fmla="*/ 62 w 62"/>
                <a:gd name="T7" fmla="*/ 56 h 176"/>
                <a:gd name="T8" fmla="*/ 48 w 62"/>
                <a:gd name="T9" fmla="*/ 0 h 176"/>
              </a:gdLst>
              <a:ahLst/>
              <a:cxnLst>
                <a:cxn ang="0">
                  <a:pos x="T0" y="T1"/>
                </a:cxn>
                <a:cxn ang="0">
                  <a:pos x="T2" y="T3"/>
                </a:cxn>
                <a:cxn ang="0">
                  <a:pos x="T4" y="T5"/>
                </a:cxn>
                <a:cxn ang="0">
                  <a:pos x="T6" y="T7"/>
                </a:cxn>
                <a:cxn ang="0">
                  <a:pos x="T8" y="T9"/>
                </a:cxn>
              </a:cxnLst>
              <a:rect l="0" t="0" r="r" b="b"/>
              <a:pathLst>
                <a:path w="62" h="176">
                  <a:moveTo>
                    <a:pt x="48" y="0"/>
                  </a:moveTo>
                  <a:lnTo>
                    <a:pt x="0" y="54"/>
                  </a:lnTo>
                  <a:lnTo>
                    <a:pt x="12" y="176"/>
                  </a:lnTo>
                  <a:lnTo>
                    <a:pt x="62" y="56"/>
                  </a:lnTo>
                  <a:lnTo>
                    <a:pt x="48" y="0"/>
                  </a:lnTo>
                  <a:close/>
                </a:path>
              </a:pathLst>
            </a:custGeom>
            <a:solidFill>
              <a:srgbClr val="F8F3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49" name="Freeform 115">
              <a:extLst>
                <a:ext uri="{FF2B5EF4-FFF2-40B4-BE49-F238E27FC236}">
                  <a16:creationId xmlns:a16="http://schemas.microsoft.com/office/drawing/2014/main" id="{C2074613-D048-4ADF-AA59-4DB569971633}"/>
                </a:ext>
              </a:extLst>
            </p:cNvPr>
            <p:cNvSpPr>
              <a:spLocks/>
            </p:cNvSpPr>
            <p:nvPr/>
          </p:nvSpPr>
          <p:spPr bwMode="auto">
            <a:xfrm>
              <a:off x="8988425" y="9275153"/>
              <a:ext cx="79375" cy="203200"/>
            </a:xfrm>
            <a:custGeom>
              <a:avLst/>
              <a:gdLst>
                <a:gd name="T0" fmla="*/ 18 w 50"/>
                <a:gd name="T1" fmla="*/ 128 h 128"/>
                <a:gd name="T2" fmla="*/ 18 w 50"/>
                <a:gd name="T3" fmla="*/ 128 h 128"/>
                <a:gd name="T4" fmla="*/ 10 w 50"/>
                <a:gd name="T5" fmla="*/ 124 h 128"/>
                <a:gd name="T6" fmla="*/ 4 w 50"/>
                <a:gd name="T7" fmla="*/ 118 h 128"/>
                <a:gd name="T8" fmla="*/ 0 w 50"/>
                <a:gd name="T9" fmla="*/ 112 h 128"/>
                <a:gd name="T10" fmla="*/ 0 w 50"/>
                <a:gd name="T11" fmla="*/ 104 h 128"/>
                <a:gd name="T12" fmla="*/ 4 w 50"/>
                <a:gd name="T13" fmla="*/ 12 h 128"/>
                <a:gd name="T14" fmla="*/ 4 w 50"/>
                <a:gd name="T15" fmla="*/ 12 h 128"/>
                <a:gd name="T16" fmla="*/ 6 w 50"/>
                <a:gd name="T17" fmla="*/ 6 h 128"/>
                <a:gd name="T18" fmla="*/ 14 w 50"/>
                <a:gd name="T19" fmla="*/ 2 h 128"/>
                <a:gd name="T20" fmla="*/ 22 w 50"/>
                <a:gd name="T21" fmla="*/ 0 h 128"/>
                <a:gd name="T22" fmla="*/ 30 w 50"/>
                <a:gd name="T23" fmla="*/ 0 h 128"/>
                <a:gd name="T24" fmla="*/ 30 w 50"/>
                <a:gd name="T25" fmla="*/ 0 h 128"/>
                <a:gd name="T26" fmla="*/ 38 w 50"/>
                <a:gd name="T27" fmla="*/ 2 h 128"/>
                <a:gd name="T28" fmla="*/ 44 w 50"/>
                <a:gd name="T29" fmla="*/ 6 h 128"/>
                <a:gd name="T30" fmla="*/ 48 w 50"/>
                <a:gd name="T31" fmla="*/ 10 h 128"/>
                <a:gd name="T32" fmla="*/ 48 w 50"/>
                <a:gd name="T33" fmla="*/ 16 h 128"/>
                <a:gd name="T34" fmla="*/ 48 w 50"/>
                <a:gd name="T35" fmla="*/ 16 h 128"/>
                <a:gd name="T36" fmla="*/ 50 w 50"/>
                <a:gd name="T37" fmla="*/ 22 h 128"/>
                <a:gd name="T38" fmla="*/ 50 w 50"/>
                <a:gd name="T39" fmla="*/ 36 h 128"/>
                <a:gd name="T40" fmla="*/ 50 w 50"/>
                <a:gd name="T41" fmla="*/ 50 h 128"/>
                <a:gd name="T42" fmla="*/ 48 w 50"/>
                <a:gd name="T43" fmla="*/ 66 h 128"/>
                <a:gd name="T44" fmla="*/ 42 w 50"/>
                <a:gd name="T45" fmla="*/ 86 h 128"/>
                <a:gd name="T46" fmla="*/ 34 w 50"/>
                <a:gd name="T47" fmla="*/ 110 h 128"/>
                <a:gd name="T48" fmla="*/ 34 w 50"/>
                <a:gd name="T49" fmla="*/ 110 h 128"/>
                <a:gd name="T50" fmla="*/ 28 w 50"/>
                <a:gd name="T51" fmla="*/ 122 h 128"/>
                <a:gd name="T52" fmla="*/ 24 w 50"/>
                <a:gd name="T53" fmla="*/ 126 h 128"/>
                <a:gd name="T54" fmla="*/ 18 w 50"/>
                <a:gd name="T55" fmla="*/ 128 h 128"/>
                <a:gd name="T56" fmla="*/ 18 w 50"/>
                <a:gd name="T5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128">
                  <a:moveTo>
                    <a:pt x="18" y="128"/>
                  </a:moveTo>
                  <a:lnTo>
                    <a:pt x="18" y="128"/>
                  </a:lnTo>
                  <a:lnTo>
                    <a:pt x="10" y="124"/>
                  </a:lnTo>
                  <a:lnTo>
                    <a:pt x="4" y="118"/>
                  </a:lnTo>
                  <a:lnTo>
                    <a:pt x="0" y="112"/>
                  </a:lnTo>
                  <a:lnTo>
                    <a:pt x="0" y="104"/>
                  </a:lnTo>
                  <a:lnTo>
                    <a:pt x="4" y="12"/>
                  </a:lnTo>
                  <a:lnTo>
                    <a:pt x="4" y="12"/>
                  </a:lnTo>
                  <a:lnTo>
                    <a:pt x="6" y="6"/>
                  </a:lnTo>
                  <a:lnTo>
                    <a:pt x="14" y="2"/>
                  </a:lnTo>
                  <a:lnTo>
                    <a:pt x="22" y="0"/>
                  </a:lnTo>
                  <a:lnTo>
                    <a:pt x="30" y="0"/>
                  </a:lnTo>
                  <a:lnTo>
                    <a:pt x="30" y="0"/>
                  </a:lnTo>
                  <a:lnTo>
                    <a:pt x="38" y="2"/>
                  </a:lnTo>
                  <a:lnTo>
                    <a:pt x="44" y="6"/>
                  </a:lnTo>
                  <a:lnTo>
                    <a:pt x="48" y="10"/>
                  </a:lnTo>
                  <a:lnTo>
                    <a:pt x="48" y="16"/>
                  </a:lnTo>
                  <a:lnTo>
                    <a:pt x="48" y="16"/>
                  </a:lnTo>
                  <a:lnTo>
                    <a:pt x="50" y="22"/>
                  </a:lnTo>
                  <a:lnTo>
                    <a:pt x="50" y="36"/>
                  </a:lnTo>
                  <a:lnTo>
                    <a:pt x="50" y="50"/>
                  </a:lnTo>
                  <a:lnTo>
                    <a:pt x="48" y="66"/>
                  </a:lnTo>
                  <a:lnTo>
                    <a:pt x="42" y="86"/>
                  </a:lnTo>
                  <a:lnTo>
                    <a:pt x="34" y="110"/>
                  </a:lnTo>
                  <a:lnTo>
                    <a:pt x="34" y="110"/>
                  </a:lnTo>
                  <a:lnTo>
                    <a:pt x="28" y="122"/>
                  </a:lnTo>
                  <a:lnTo>
                    <a:pt x="24" y="126"/>
                  </a:lnTo>
                  <a:lnTo>
                    <a:pt x="18" y="128"/>
                  </a:lnTo>
                  <a:lnTo>
                    <a:pt x="18" y="128"/>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50" name="Freeform 116">
              <a:extLst>
                <a:ext uri="{FF2B5EF4-FFF2-40B4-BE49-F238E27FC236}">
                  <a16:creationId xmlns:a16="http://schemas.microsoft.com/office/drawing/2014/main" id="{01144678-8DE9-4CB4-9355-D743878AE68D}"/>
                </a:ext>
              </a:extLst>
            </p:cNvPr>
            <p:cNvSpPr>
              <a:spLocks/>
            </p:cNvSpPr>
            <p:nvPr/>
          </p:nvSpPr>
          <p:spPr bwMode="auto">
            <a:xfrm>
              <a:off x="8963025" y="9354528"/>
              <a:ext cx="98425" cy="190500"/>
            </a:xfrm>
            <a:custGeom>
              <a:avLst/>
              <a:gdLst>
                <a:gd name="T0" fmla="*/ 14 w 62"/>
                <a:gd name="T1" fmla="*/ 120 h 120"/>
                <a:gd name="T2" fmla="*/ 14 w 62"/>
                <a:gd name="T3" fmla="*/ 120 h 120"/>
                <a:gd name="T4" fmla="*/ 6 w 62"/>
                <a:gd name="T5" fmla="*/ 116 h 120"/>
                <a:gd name="T6" fmla="*/ 2 w 62"/>
                <a:gd name="T7" fmla="*/ 112 h 120"/>
                <a:gd name="T8" fmla="*/ 0 w 62"/>
                <a:gd name="T9" fmla="*/ 106 h 120"/>
                <a:gd name="T10" fmla="*/ 0 w 62"/>
                <a:gd name="T11" fmla="*/ 100 h 120"/>
                <a:gd name="T12" fmla="*/ 18 w 62"/>
                <a:gd name="T13" fmla="*/ 10 h 120"/>
                <a:gd name="T14" fmla="*/ 18 w 62"/>
                <a:gd name="T15" fmla="*/ 10 h 120"/>
                <a:gd name="T16" fmla="*/ 22 w 62"/>
                <a:gd name="T17" fmla="*/ 4 h 120"/>
                <a:gd name="T18" fmla="*/ 28 w 62"/>
                <a:gd name="T19" fmla="*/ 0 h 120"/>
                <a:gd name="T20" fmla="*/ 38 w 62"/>
                <a:gd name="T21" fmla="*/ 0 h 120"/>
                <a:gd name="T22" fmla="*/ 46 w 62"/>
                <a:gd name="T23" fmla="*/ 0 h 120"/>
                <a:gd name="T24" fmla="*/ 46 w 62"/>
                <a:gd name="T25" fmla="*/ 0 h 120"/>
                <a:gd name="T26" fmla="*/ 54 w 62"/>
                <a:gd name="T27" fmla="*/ 4 h 120"/>
                <a:gd name="T28" fmla="*/ 58 w 62"/>
                <a:gd name="T29" fmla="*/ 8 h 120"/>
                <a:gd name="T30" fmla="*/ 62 w 62"/>
                <a:gd name="T31" fmla="*/ 14 h 120"/>
                <a:gd name="T32" fmla="*/ 60 w 62"/>
                <a:gd name="T33" fmla="*/ 20 h 120"/>
                <a:gd name="T34" fmla="*/ 60 w 62"/>
                <a:gd name="T35" fmla="*/ 20 h 120"/>
                <a:gd name="T36" fmla="*/ 60 w 62"/>
                <a:gd name="T37" fmla="*/ 24 h 120"/>
                <a:gd name="T38" fmla="*/ 58 w 62"/>
                <a:gd name="T39" fmla="*/ 40 h 120"/>
                <a:gd name="T40" fmla="*/ 50 w 62"/>
                <a:gd name="T41" fmla="*/ 66 h 120"/>
                <a:gd name="T42" fmla="*/ 36 w 62"/>
                <a:gd name="T43" fmla="*/ 104 h 120"/>
                <a:gd name="T44" fmla="*/ 36 w 62"/>
                <a:gd name="T45" fmla="*/ 104 h 120"/>
                <a:gd name="T46" fmla="*/ 34 w 62"/>
                <a:gd name="T47" fmla="*/ 110 h 120"/>
                <a:gd name="T48" fmla="*/ 28 w 62"/>
                <a:gd name="T49" fmla="*/ 116 h 120"/>
                <a:gd name="T50" fmla="*/ 22 w 62"/>
                <a:gd name="T51" fmla="*/ 118 h 120"/>
                <a:gd name="T52" fmla="*/ 14 w 62"/>
                <a:gd name="T53" fmla="*/ 120 h 120"/>
                <a:gd name="T54" fmla="*/ 14 w 62"/>
                <a:gd name="T5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 h="120">
                  <a:moveTo>
                    <a:pt x="14" y="120"/>
                  </a:moveTo>
                  <a:lnTo>
                    <a:pt x="14" y="120"/>
                  </a:lnTo>
                  <a:lnTo>
                    <a:pt x="6" y="116"/>
                  </a:lnTo>
                  <a:lnTo>
                    <a:pt x="2" y="112"/>
                  </a:lnTo>
                  <a:lnTo>
                    <a:pt x="0" y="106"/>
                  </a:lnTo>
                  <a:lnTo>
                    <a:pt x="0" y="100"/>
                  </a:lnTo>
                  <a:lnTo>
                    <a:pt x="18" y="10"/>
                  </a:lnTo>
                  <a:lnTo>
                    <a:pt x="18" y="10"/>
                  </a:lnTo>
                  <a:lnTo>
                    <a:pt x="22" y="4"/>
                  </a:lnTo>
                  <a:lnTo>
                    <a:pt x="28" y="0"/>
                  </a:lnTo>
                  <a:lnTo>
                    <a:pt x="38" y="0"/>
                  </a:lnTo>
                  <a:lnTo>
                    <a:pt x="46" y="0"/>
                  </a:lnTo>
                  <a:lnTo>
                    <a:pt x="46" y="0"/>
                  </a:lnTo>
                  <a:lnTo>
                    <a:pt x="54" y="4"/>
                  </a:lnTo>
                  <a:lnTo>
                    <a:pt x="58" y="8"/>
                  </a:lnTo>
                  <a:lnTo>
                    <a:pt x="62" y="14"/>
                  </a:lnTo>
                  <a:lnTo>
                    <a:pt x="60" y="20"/>
                  </a:lnTo>
                  <a:lnTo>
                    <a:pt x="60" y="20"/>
                  </a:lnTo>
                  <a:lnTo>
                    <a:pt x="60" y="24"/>
                  </a:lnTo>
                  <a:lnTo>
                    <a:pt x="58" y="40"/>
                  </a:lnTo>
                  <a:lnTo>
                    <a:pt x="50" y="66"/>
                  </a:lnTo>
                  <a:lnTo>
                    <a:pt x="36" y="104"/>
                  </a:lnTo>
                  <a:lnTo>
                    <a:pt x="36" y="104"/>
                  </a:lnTo>
                  <a:lnTo>
                    <a:pt x="34" y="110"/>
                  </a:lnTo>
                  <a:lnTo>
                    <a:pt x="28" y="116"/>
                  </a:lnTo>
                  <a:lnTo>
                    <a:pt x="22" y="118"/>
                  </a:lnTo>
                  <a:lnTo>
                    <a:pt x="14" y="120"/>
                  </a:lnTo>
                  <a:lnTo>
                    <a:pt x="14" y="120"/>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51" name="Freeform 117">
              <a:extLst>
                <a:ext uri="{FF2B5EF4-FFF2-40B4-BE49-F238E27FC236}">
                  <a16:creationId xmlns:a16="http://schemas.microsoft.com/office/drawing/2014/main" id="{BDEEF5F8-7D3A-4F26-91CF-2459837AD356}"/>
                </a:ext>
              </a:extLst>
            </p:cNvPr>
            <p:cNvSpPr>
              <a:spLocks/>
            </p:cNvSpPr>
            <p:nvPr/>
          </p:nvSpPr>
          <p:spPr bwMode="auto">
            <a:xfrm>
              <a:off x="9061450" y="9319603"/>
              <a:ext cx="85725" cy="200025"/>
            </a:xfrm>
            <a:custGeom>
              <a:avLst/>
              <a:gdLst>
                <a:gd name="T0" fmla="*/ 16 w 54"/>
                <a:gd name="T1" fmla="*/ 126 h 126"/>
                <a:gd name="T2" fmla="*/ 16 w 54"/>
                <a:gd name="T3" fmla="*/ 126 h 126"/>
                <a:gd name="T4" fmla="*/ 10 w 54"/>
                <a:gd name="T5" fmla="*/ 124 h 126"/>
                <a:gd name="T6" fmla="*/ 4 w 54"/>
                <a:gd name="T7" fmla="*/ 118 h 126"/>
                <a:gd name="T8" fmla="*/ 0 w 54"/>
                <a:gd name="T9" fmla="*/ 110 h 126"/>
                <a:gd name="T10" fmla="*/ 0 w 54"/>
                <a:gd name="T11" fmla="*/ 104 h 126"/>
                <a:gd name="T12" fmla="*/ 8 w 54"/>
                <a:gd name="T13" fmla="*/ 12 h 126"/>
                <a:gd name="T14" fmla="*/ 8 w 54"/>
                <a:gd name="T15" fmla="*/ 12 h 126"/>
                <a:gd name="T16" fmla="*/ 12 w 54"/>
                <a:gd name="T17" fmla="*/ 6 h 126"/>
                <a:gd name="T18" fmla="*/ 18 w 54"/>
                <a:gd name="T19" fmla="*/ 2 h 126"/>
                <a:gd name="T20" fmla="*/ 26 w 54"/>
                <a:gd name="T21" fmla="*/ 0 h 126"/>
                <a:gd name="T22" fmla="*/ 36 w 54"/>
                <a:gd name="T23" fmla="*/ 0 h 126"/>
                <a:gd name="T24" fmla="*/ 36 w 54"/>
                <a:gd name="T25" fmla="*/ 0 h 126"/>
                <a:gd name="T26" fmla="*/ 42 w 54"/>
                <a:gd name="T27" fmla="*/ 2 h 126"/>
                <a:gd name="T28" fmla="*/ 48 w 54"/>
                <a:gd name="T29" fmla="*/ 6 h 126"/>
                <a:gd name="T30" fmla="*/ 52 w 54"/>
                <a:gd name="T31" fmla="*/ 12 h 126"/>
                <a:gd name="T32" fmla="*/ 52 w 54"/>
                <a:gd name="T33" fmla="*/ 18 h 126"/>
                <a:gd name="T34" fmla="*/ 52 w 54"/>
                <a:gd name="T35" fmla="*/ 18 h 126"/>
                <a:gd name="T36" fmla="*/ 54 w 54"/>
                <a:gd name="T37" fmla="*/ 22 h 126"/>
                <a:gd name="T38" fmla="*/ 54 w 54"/>
                <a:gd name="T39" fmla="*/ 38 h 126"/>
                <a:gd name="T40" fmla="*/ 52 w 54"/>
                <a:gd name="T41" fmla="*/ 50 h 126"/>
                <a:gd name="T42" fmla="*/ 50 w 54"/>
                <a:gd name="T43" fmla="*/ 66 h 126"/>
                <a:gd name="T44" fmla="*/ 42 w 54"/>
                <a:gd name="T45" fmla="*/ 86 h 126"/>
                <a:gd name="T46" fmla="*/ 34 w 54"/>
                <a:gd name="T47" fmla="*/ 110 h 126"/>
                <a:gd name="T48" fmla="*/ 34 w 54"/>
                <a:gd name="T49" fmla="*/ 110 h 126"/>
                <a:gd name="T50" fmla="*/ 28 w 54"/>
                <a:gd name="T51" fmla="*/ 122 h 126"/>
                <a:gd name="T52" fmla="*/ 24 w 54"/>
                <a:gd name="T53" fmla="*/ 126 h 126"/>
                <a:gd name="T54" fmla="*/ 16 w 54"/>
                <a:gd name="T55" fmla="*/ 126 h 126"/>
                <a:gd name="T56" fmla="*/ 16 w 54"/>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126">
                  <a:moveTo>
                    <a:pt x="16" y="126"/>
                  </a:moveTo>
                  <a:lnTo>
                    <a:pt x="16" y="126"/>
                  </a:lnTo>
                  <a:lnTo>
                    <a:pt x="10" y="124"/>
                  </a:lnTo>
                  <a:lnTo>
                    <a:pt x="4" y="118"/>
                  </a:lnTo>
                  <a:lnTo>
                    <a:pt x="0" y="110"/>
                  </a:lnTo>
                  <a:lnTo>
                    <a:pt x="0" y="104"/>
                  </a:lnTo>
                  <a:lnTo>
                    <a:pt x="8" y="12"/>
                  </a:lnTo>
                  <a:lnTo>
                    <a:pt x="8" y="12"/>
                  </a:lnTo>
                  <a:lnTo>
                    <a:pt x="12" y="6"/>
                  </a:lnTo>
                  <a:lnTo>
                    <a:pt x="18" y="2"/>
                  </a:lnTo>
                  <a:lnTo>
                    <a:pt x="26" y="0"/>
                  </a:lnTo>
                  <a:lnTo>
                    <a:pt x="36" y="0"/>
                  </a:lnTo>
                  <a:lnTo>
                    <a:pt x="36" y="0"/>
                  </a:lnTo>
                  <a:lnTo>
                    <a:pt x="42" y="2"/>
                  </a:lnTo>
                  <a:lnTo>
                    <a:pt x="48" y="6"/>
                  </a:lnTo>
                  <a:lnTo>
                    <a:pt x="52" y="12"/>
                  </a:lnTo>
                  <a:lnTo>
                    <a:pt x="52" y="18"/>
                  </a:lnTo>
                  <a:lnTo>
                    <a:pt x="52" y="18"/>
                  </a:lnTo>
                  <a:lnTo>
                    <a:pt x="54" y="22"/>
                  </a:lnTo>
                  <a:lnTo>
                    <a:pt x="54" y="38"/>
                  </a:lnTo>
                  <a:lnTo>
                    <a:pt x="52" y="50"/>
                  </a:lnTo>
                  <a:lnTo>
                    <a:pt x="50" y="66"/>
                  </a:lnTo>
                  <a:lnTo>
                    <a:pt x="42" y="86"/>
                  </a:lnTo>
                  <a:lnTo>
                    <a:pt x="34" y="110"/>
                  </a:lnTo>
                  <a:lnTo>
                    <a:pt x="34" y="110"/>
                  </a:lnTo>
                  <a:lnTo>
                    <a:pt x="28" y="122"/>
                  </a:lnTo>
                  <a:lnTo>
                    <a:pt x="24" y="126"/>
                  </a:lnTo>
                  <a:lnTo>
                    <a:pt x="16" y="126"/>
                  </a:lnTo>
                  <a:lnTo>
                    <a:pt x="16" y="126"/>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52" name="Freeform 118">
              <a:extLst>
                <a:ext uri="{FF2B5EF4-FFF2-40B4-BE49-F238E27FC236}">
                  <a16:creationId xmlns:a16="http://schemas.microsoft.com/office/drawing/2014/main" id="{1B7B1AD0-3951-4FA5-A299-D3422DC6BEC5}"/>
                </a:ext>
              </a:extLst>
            </p:cNvPr>
            <p:cNvSpPr>
              <a:spLocks/>
            </p:cNvSpPr>
            <p:nvPr/>
          </p:nvSpPr>
          <p:spPr bwMode="auto">
            <a:xfrm>
              <a:off x="9029700" y="9395803"/>
              <a:ext cx="104775" cy="190500"/>
            </a:xfrm>
            <a:custGeom>
              <a:avLst/>
              <a:gdLst>
                <a:gd name="T0" fmla="*/ 14 w 66"/>
                <a:gd name="T1" fmla="*/ 120 h 120"/>
                <a:gd name="T2" fmla="*/ 14 w 66"/>
                <a:gd name="T3" fmla="*/ 120 h 120"/>
                <a:gd name="T4" fmla="*/ 8 w 66"/>
                <a:gd name="T5" fmla="*/ 116 h 120"/>
                <a:gd name="T6" fmla="*/ 4 w 66"/>
                <a:gd name="T7" fmla="*/ 110 h 120"/>
                <a:gd name="T8" fmla="*/ 0 w 66"/>
                <a:gd name="T9" fmla="*/ 104 h 120"/>
                <a:gd name="T10" fmla="*/ 2 w 66"/>
                <a:gd name="T11" fmla="*/ 98 h 120"/>
                <a:gd name="T12" fmla="*/ 24 w 66"/>
                <a:gd name="T13" fmla="*/ 10 h 120"/>
                <a:gd name="T14" fmla="*/ 24 w 66"/>
                <a:gd name="T15" fmla="*/ 10 h 120"/>
                <a:gd name="T16" fmla="*/ 28 w 66"/>
                <a:gd name="T17" fmla="*/ 6 h 120"/>
                <a:gd name="T18" fmla="*/ 36 w 66"/>
                <a:gd name="T19" fmla="*/ 2 h 120"/>
                <a:gd name="T20" fmla="*/ 44 w 66"/>
                <a:gd name="T21" fmla="*/ 0 h 120"/>
                <a:gd name="T22" fmla="*/ 52 w 66"/>
                <a:gd name="T23" fmla="*/ 2 h 120"/>
                <a:gd name="T24" fmla="*/ 52 w 66"/>
                <a:gd name="T25" fmla="*/ 2 h 120"/>
                <a:gd name="T26" fmla="*/ 60 w 66"/>
                <a:gd name="T27" fmla="*/ 6 h 120"/>
                <a:gd name="T28" fmla="*/ 64 w 66"/>
                <a:gd name="T29" fmla="*/ 10 h 120"/>
                <a:gd name="T30" fmla="*/ 66 w 66"/>
                <a:gd name="T31" fmla="*/ 16 h 120"/>
                <a:gd name="T32" fmla="*/ 66 w 66"/>
                <a:gd name="T33" fmla="*/ 22 h 120"/>
                <a:gd name="T34" fmla="*/ 66 w 66"/>
                <a:gd name="T35" fmla="*/ 22 h 120"/>
                <a:gd name="T36" fmla="*/ 66 w 66"/>
                <a:gd name="T37" fmla="*/ 28 h 120"/>
                <a:gd name="T38" fmla="*/ 62 w 66"/>
                <a:gd name="T39" fmla="*/ 42 h 120"/>
                <a:gd name="T40" fmla="*/ 54 w 66"/>
                <a:gd name="T41" fmla="*/ 68 h 120"/>
                <a:gd name="T42" fmla="*/ 38 w 66"/>
                <a:gd name="T43" fmla="*/ 106 h 120"/>
                <a:gd name="T44" fmla="*/ 38 w 66"/>
                <a:gd name="T45" fmla="*/ 106 h 120"/>
                <a:gd name="T46" fmla="*/ 34 w 66"/>
                <a:gd name="T47" fmla="*/ 112 h 120"/>
                <a:gd name="T48" fmla="*/ 28 w 66"/>
                <a:gd name="T49" fmla="*/ 116 h 120"/>
                <a:gd name="T50" fmla="*/ 22 w 66"/>
                <a:gd name="T51" fmla="*/ 120 h 120"/>
                <a:gd name="T52" fmla="*/ 14 w 66"/>
                <a:gd name="T53" fmla="*/ 120 h 120"/>
                <a:gd name="T54" fmla="*/ 14 w 66"/>
                <a:gd name="T5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120">
                  <a:moveTo>
                    <a:pt x="14" y="120"/>
                  </a:moveTo>
                  <a:lnTo>
                    <a:pt x="14" y="120"/>
                  </a:lnTo>
                  <a:lnTo>
                    <a:pt x="8" y="116"/>
                  </a:lnTo>
                  <a:lnTo>
                    <a:pt x="4" y="110"/>
                  </a:lnTo>
                  <a:lnTo>
                    <a:pt x="0" y="104"/>
                  </a:lnTo>
                  <a:lnTo>
                    <a:pt x="2" y="98"/>
                  </a:lnTo>
                  <a:lnTo>
                    <a:pt x="24" y="10"/>
                  </a:lnTo>
                  <a:lnTo>
                    <a:pt x="24" y="10"/>
                  </a:lnTo>
                  <a:lnTo>
                    <a:pt x="28" y="6"/>
                  </a:lnTo>
                  <a:lnTo>
                    <a:pt x="36" y="2"/>
                  </a:lnTo>
                  <a:lnTo>
                    <a:pt x="44" y="0"/>
                  </a:lnTo>
                  <a:lnTo>
                    <a:pt x="52" y="2"/>
                  </a:lnTo>
                  <a:lnTo>
                    <a:pt x="52" y="2"/>
                  </a:lnTo>
                  <a:lnTo>
                    <a:pt x="60" y="6"/>
                  </a:lnTo>
                  <a:lnTo>
                    <a:pt x="64" y="10"/>
                  </a:lnTo>
                  <a:lnTo>
                    <a:pt x="66" y="16"/>
                  </a:lnTo>
                  <a:lnTo>
                    <a:pt x="66" y="22"/>
                  </a:lnTo>
                  <a:lnTo>
                    <a:pt x="66" y="22"/>
                  </a:lnTo>
                  <a:lnTo>
                    <a:pt x="66" y="28"/>
                  </a:lnTo>
                  <a:lnTo>
                    <a:pt x="62" y="42"/>
                  </a:lnTo>
                  <a:lnTo>
                    <a:pt x="54" y="68"/>
                  </a:lnTo>
                  <a:lnTo>
                    <a:pt x="38" y="106"/>
                  </a:lnTo>
                  <a:lnTo>
                    <a:pt x="38" y="106"/>
                  </a:lnTo>
                  <a:lnTo>
                    <a:pt x="34" y="112"/>
                  </a:lnTo>
                  <a:lnTo>
                    <a:pt x="28" y="116"/>
                  </a:lnTo>
                  <a:lnTo>
                    <a:pt x="22" y="120"/>
                  </a:lnTo>
                  <a:lnTo>
                    <a:pt x="14" y="120"/>
                  </a:lnTo>
                  <a:lnTo>
                    <a:pt x="14" y="120"/>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53" name="Freeform 119">
              <a:extLst>
                <a:ext uri="{FF2B5EF4-FFF2-40B4-BE49-F238E27FC236}">
                  <a16:creationId xmlns:a16="http://schemas.microsoft.com/office/drawing/2014/main" id="{1E027ED6-2437-4730-9991-FC2AF7B43BE8}"/>
                </a:ext>
              </a:extLst>
            </p:cNvPr>
            <p:cNvSpPr>
              <a:spLocks/>
            </p:cNvSpPr>
            <p:nvPr/>
          </p:nvSpPr>
          <p:spPr bwMode="auto">
            <a:xfrm>
              <a:off x="9197975" y="9167203"/>
              <a:ext cx="76200" cy="260350"/>
            </a:xfrm>
            <a:custGeom>
              <a:avLst/>
              <a:gdLst>
                <a:gd name="T0" fmla="*/ 30 w 48"/>
                <a:gd name="T1" fmla="*/ 164 h 164"/>
                <a:gd name="T2" fmla="*/ 30 w 48"/>
                <a:gd name="T3" fmla="*/ 164 h 164"/>
                <a:gd name="T4" fmla="*/ 22 w 48"/>
                <a:gd name="T5" fmla="*/ 162 h 164"/>
                <a:gd name="T6" fmla="*/ 16 w 48"/>
                <a:gd name="T7" fmla="*/ 158 h 164"/>
                <a:gd name="T8" fmla="*/ 12 w 48"/>
                <a:gd name="T9" fmla="*/ 152 h 164"/>
                <a:gd name="T10" fmla="*/ 10 w 48"/>
                <a:gd name="T11" fmla="*/ 146 h 164"/>
                <a:gd name="T12" fmla="*/ 0 w 48"/>
                <a:gd name="T13" fmla="*/ 16 h 164"/>
                <a:gd name="T14" fmla="*/ 0 w 48"/>
                <a:gd name="T15" fmla="*/ 16 h 164"/>
                <a:gd name="T16" fmla="*/ 2 w 48"/>
                <a:gd name="T17" fmla="*/ 12 h 164"/>
                <a:gd name="T18" fmla="*/ 8 w 48"/>
                <a:gd name="T19" fmla="*/ 6 h 164"/>
                <a:gd name="T20" fmla="*/ 16 w 48"/>
                <a:gd name="T21" fmla="*/ 2 h 164"/>
                <a:gd name="T22" fmla="*/ 24 w 48"/>
                <a:gd name="T23" fmla="*/ 0 h 164"/>
                <a:gd name="T24" fmla="*/ 24 w 48"/>
                <a:gd name="T25" fmla="*/ 0 h 164"/>
                <a:gd name="T26" fmla="*/ 30 w 48"/>
                <a:gd name="T27" fmla="*/ 2 h 164"/>
                <a:gd name="T28" fmla="*/ 36 w 48"/>
                <a:gd name="T29" fmla="*/ 4 h 164"/>
                <a:gd name="T30" fmla="*/ 40 w 48"/>
                <a:gd name="T31" fmla="*/ 8 h 164"/>
                <a:gd name="T32" fmla="*/ 42 w 48"/>
                <a:gd name="T33" fmla="*/ 14 h 164"/>
                <a:gd name="T34" fmla="*/ 42 w 48"/>
                <a:gd name="T35" fmla="*/ 14 h 164"/>
                <a:gd name="T36" fmla="*/ 44 w 48"/>
                <a:gd name="T37" fmla="*/ 26 h 164"/>
                <a:gd name="T38" fmla="*/ 48 w 48"/>
                <a:gd name="T39" fmla="*/ 54 h 164"/>
                <a:gd name="T40" fmla="*/ 48 w 48"/>
                <a:gd name="T41" fmla="*/ 74 h 164"/>
                <a:gd name="T42" fmla="*/ 48 w 48"/>
                <a:gd name="T43" fmla="*/ 96 h 164"/>
                <a:gd name="T44" fmla="*/ 46 w 48"/>
                <a:gd name="T45" fmla="*/ 120 h 164"/>
                <a:gd name="T46" fmla="*/ 42 w 48"/>
                <a:gd name="T47" fmla="*/ 146 h 164"/>
                <a:gd name="T48" fmla="*/ 42 w 48"/>
                <a:gd name="T49" fmla="*/ 146 h 164"/>
                <a:gd name="T50" fmla="*/ 38 w 48"/>
                <a:gd name="T51" fmla="*/ 158 h 164"/>
                <a:gd name="T52" fmla="*/ 36 w 48"/>
                <a:gd name="T53" fmla="*/ 162 h 164"/>
                <a:gd name="T54" fmla="*/ 30 w 48"/>
                <a:gd name="T55" fmla="*/ 164 h 164"/>
                <a:gd name="T56" fmla="*/ 30 w 48"/>
                <a:gd name="T57"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164">
                  <a:moveTo>
                    <a:pt x="30" y="164"/>
                  </a:moveTo>
                  <a:lnTo>
                    <a:pt x="30" y="164"/>
                  </a:lnTo>
                  <a:lnTo>
                    <a:pt x="22" y="162"/>
                  </a:lnTo>
                  <a:lnTo>
                    <a:pt x="16" y="158"/>
                  </a:lnTo>
                  <a:lnTo>
                    <a:pt x="12" y="152"/>
                  </a:lnTo>
                  <a:lnTo>
                    <a:pt x="10" y="146"/>
                  </a:lnTo>
                  <a:lnTo>
                    <a:pt x="0" y="16"/>
                  </a:lnTo>
                  <a:lnTo>
                    <a:pt x="0" y="16"/>
                  </a:lnTo>
                  <a:lnTo>
                    <a:pt x="2" y="12"/>
                  </a:lnTo>
                  <a:lnTo>
                    <a:pt x="8" y="6"/>
                  </a:lnTo>
                  <a:lnTo>
                    <a:pt x="16" y="2"/>
                  </a:lnTo>
                  <a:lnTo>
                    <a:pt x="24" y="0"/>
                  </a:lnTo>
                  <a:lnTo>
                    <a:pt x="24" y="0"/>
                  </a:lnTo>
                  <a:lnTo>
                    <a:pt x="30" y="2"/>
                  </a:lnTo>
                  <a:lnTo>
                    <a:pt x="36" y="4"/>
                  </a:lnTo>
                  <a:lnTo>
                    <a:pt x="40" y="8"/>
                  </a:lnTo>
                  <a:lnTo>
                    <a:pt x="42" y="14"/>
                  </a:lnTo>
                  <a:lnTo>
                    <a:pt x="42" y="14"/>
                  </a:lnTo>
                  <a:lnTo>
                    <a:pt x="44" y="26"/>
                  </a:lnTo>
                  <a:lnTo>
                    <a:pt x="48" y="54"/>
                  </a:lnTo>
                  <a:lnTo>
                    <a:pt x="48" y="74"/>
                  </a:lnTo>
                  <a:lnTo>
                    <a:pt x="48" y="96"/>
                  </a:lnTo>
                  <a:lnTo>
                    <a:pt x="46" y="120"/>
                  </a:lnTo>
                  <a:lnTo>
                    <a:pt x="42" y="146"/>
                  </a:lnTo>
                  <a:lnTo>
                    <a:pt x="42" y="146"/>
                  </a:lnTo>
                  <a:lnTo>
                    <a:pt x="38" y="158"/>
                  </a:lnTo>
                  <a:lnTo>
                    <a:pt x="36" y="162"/>
                  </a:lnTo>
                  <a:lnTo>
                    <a:pt x="30" y="164"/>
                  </a:lnTo>
                  <a:lnTo>
                    <a:pt x="30" y="164"/>
                  </a:lnTo>
                  <a:close/>
                </a:path>
              </a:pathLst>
            </a:custGeom>
            <a:solidFill>
              <a:srgbClr val="E8B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54" name="Freeform 120">
              <a:extLst>
                <a:ext uri="{FF2B5EF4-FFF2-40B4-BE49-F238E27FC236}">
                  <a16:creationId xmlns:a16="http://schemas.microsoft.com/office/drawing/2014/main" id="{E294DD77-9F15-44C2-95E1-CE323537F24A}"/>
                </a:ext>
              </a:extLst>
            </p:cNvPr>
            <p:cNvSpPr>
              <a:spLocks/>
            </p:cNvSpPr>
            <p:nvPr/>
          </p:nvSpPr>
          <p:spPr bwMode="auto">
            <a:xfrm>
              <a:off x="9197975" y="9275153"/>
              <a:ext cx="76200" cy="215900"/>
            </a:xfrm>
            <a:custGeom>
              <a:avLst/>
              <a:gdLst>
                <a:gd name="T0" fmla="*/ 16 w 48"/>
                <a:gd name="T1" fmla="*/ 136 h 136"/>
                <a:gd name="T2" fmla="*/ 16 w 48"/>
                <a:gd name="T3" fmla="*/ 136 h 136"/>
                <a:gd name="T4" fmla="*/ 10 w 48"/>
                <a:gd name="T5" fmla="*/ 134 h 136"/>
                <a:gd name="T6" fmla="*/ 4 w 48"/>
                <a:gd name="T7" fmla="*/ 132 h 136"/>
                <a:gd name="T8" fmla="*/ 2 w 48"/>
                <a:gd name="T9" fmla="*/ 126 h 136"/>
                <a:gd name="T10" fmla="*/ 0 w 48"/>
                <a:gd name="T11" fmla="*/ 120 h 136"/>
                <a:gd name="T12" fmla="*/ 10 w 48"/>
                <a:gd name="T13" fmla="*/ 22 h 136"/>
                <a:gd name="T14" fmla="*/ 10 w 48"/>
                <a:gd name="T15" fmla="*/ 22 h 136"/>
                <a:gd name="T16" fmla="*/ 12 w 48"/>
                <a:gd name="T17" fmla="*/ 16 h 136"/>
                <a:gd name="T18" fmla="*/ 18 w 48"/>
                <a:gd name="T19" fmla="*/ 12 h 136"/>
                <a:gd name="T20" fmla="*/ 26 w 48"/>
                <a:gd name="T21" fmla="*/ 8 h 136"/>
                <a:gd name="T22" fmla="*/ 34 w 48"/>
                <a:gd name="T23" fmla="*/ 8 h 136"/>
                <a:gd name="T24" fmla="*/ 34 w 48"/>
                <a:gd name="T25" fmla="*/ 8 h 136"/>
                <a:gd name="T26" fmla="*/ 38 w 48"/>
                <a:gd name="T27" fmla="*/ 8 h 136"/>
                <a:gd name="T28" fmla="*/ 40 w 48"/>
                <a:gd name="T29" fmla="*/ 8 h 136"/>
                <a:gd name="T30" fmla="*/ 46 w 48"/>
                <a:gd name="T31" fmla="*/ 4 h 136"/>
                <a:gd name="T32" fmla="*/ 48 w 48"/>
                <a:gd name="T33" fmla="*/ 0 h 136"/>
                <a:gd name="T34" fmla="*/ 48 w 48"/>
                <a:gd name="T35" fmla="*/ 4 h 136"/>
                <a:gd name="T36" fmla="*/ 48 w 48"/>
                <a:gd name="T37" fmla="*/ 4 h 136"/>
                <a:gd name="T38" fmla="*/ 48 w 48"/>
                <a:gd name="T39" fmla="*/ 40 h 136"/>
                <a:gd name="T40" fmla="*/ 44 w 48"/>
                <a:gd name="T41" fmla="*/ 76 h 136"/>
                <a:gd name="T42" fmla="*/ 36 w 48"/>
                <a:gd name="T43" fmla="*/ 120 h 136"/>
                <a:gd name="T44" fmla="*/ 36 w 48"/>
                <a:gd name="T45" fmla="*/ 120 h 136"/>
                <a:gd name="T46" fmla="*/ 34 w 48"/>
                <a:gd name="T47" fmla="*/ 126 h 136"/>
                <a:gd name="T48" fmla="*/ 30 w 48"/>
                <a:gd name="T49" fmla="*/ 132 h 136"/>
                <a:gd name="T50" fmla="*/ 24 w 48"/>
                <a:gd name="T51" fmla="*/ 136 h 136"/>
                <a:gd name="T52" fmla="*/ 16 w 48"/>
                <a:gd name="T53" fmla="*/ 136 h 136"/>
                <a:gd name="T54" fmla="*/ 16 w 48"/>
                <a:gd name="T5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36">
                  <a:moveTo>
                    <a:pt x="16" y="136"/>
                  </a:moveTo>
                  <a:lnTo>
                    <a:pt x="16" y="136"/>
                  </a:lnTo>
                  <a:lnTo>
                    <a:pt x="10" y="134"/>
                  </a:lnTo>
                  <a:lnTo>
                    <a:pt x="4" y="132"/>
                  </a:lnTo>
                  <a:lnTo>
                    <a:pt x="2" y="126"/>
                  </a:lnTo>
                  <a:lnTo>
                    <a:pt x="0" y="120"/>
                  </a:lnTo>
                  <a:lnTo>
                    <a:pt x="10" y="22"/>
                  </a:lnTo>
                  <a:lnTo>
                    <a:pt x="10" y="22"/>
                  </a:lnTo>
                  <a:lnTo>
                    <a:pt x="12" y="16"/>
                  </a:lnTo>
                  <a:lnTo>
                    <a:pt x="18" y="12"/>
                  </a:lnTo>
                  <a:lnTo>
                    <a:pt x="26" y="8"/>
                  </a:lnTo>
                  <a:lnTo>
                    <a:pt x="34" y="8"/>
                  </a:lnTo>
                  <a:lnTo>
                    <a:pt x="34" y="8"/>
                  </a:lnTo>
                  <a:lnTo>
                    <a:pt x="38" y="8"/>
                  </a:lnTo>
                  <a:lnTo>
                    <a:pt x="40" y="8"/>
                  </a:lnTo>
                  <a:lnTo>
                    <a:pt x="46" y="4"/>
                  </a:lnTo>
                  <a:lnTo>
                    <a:pt x="48" y="0"/>
                  </a:lnTo>
                  <a:lnTo>
                    <a:pt x="48" y="4"/>
                  </a:lnTo>
                  <a:lnTo>
                    <a:pt x="48" y="4"/>
                  </a:lnTo>
                  <a:lnTo>
                    <a:pt x="48" y="40"/>
                  </a:lnTo>
                  <a:lnTo>
                    <a:pt x="44" y="76"/>
                  </a:lnTo>
                  <a:lnTo>
                    <a:pt x="36" y="120"/>
                  </a:lnTo>
                  <a:lnTo>
                    <a:pt x="36" y="120"/>
                  </a:lnTo>
                  <a:lnTo>
                    <a:pt x="34" y="126"/>
                  </a:lnTo>
                  <a:lnTo>
                    <a:pt x="30" y="132"/>
                  </a:lnTo>
                  <a:lnTo>
                    <a:pt x="24" y="136"/>
                  </a:lnTo>
                  <a:lnTo>
                    <a:pt x="16" y="136"/>
                  </a:lnTo>
                  <a:lnTo>
                    <a:pt x="16" y="136"/>
                  </a:lnTo>
                  <a:close/>
                </a:path>
              </a:pathLst>
            </a:custGeom>
            <a:solidFill>
              <a:srgbClr val="E8B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55" name="Freeform 121">
              <a:extLst>
                <a:ext uri="{FF2B5EF4-FFF2-40B4-BE49-F238E27FC236}">
                  <a16:creationId xmlns:a16="http://schemas.microsoft.com/office/drawing/2014/main" id="{BA32D80A-1510-4752-9437-9F0738C488FF}"/>
                </a:ext>
              </a:extLst>
            </p:cNvPr>
            <p:cNvSpPr>
              <a:spLocks/>
            </p:cNvSpPr>
            <p:nvPr/>
          </p:nvSpPr>
          <p:spPr bwMode="auto">
            <a:xfrm>
              <a:off x="9140825" y="9275153"/>
              <a:ext cx="76200" cy="225425"/>
            </a:xfrm>
            <a:custGeom>
              <a:avLst/>
              <a:gdLst>
                <a:gd name="T0" fmla="*/ 16 w 48"/>
                <a:gd name="T1" fmla="*/ 142 h 142"/>
                <a:gd name="T2" fmla="*/ 16 w 48"/>
                <a:gd name="T3" fmla="*/ 142 h 142"/>
                <a:gd name="T4" fmla="*/ 10 w 48"/>
                <a:gd name="T5" fmla="*/ 140 h 142"/>
                <a:gd name="T6" fmla="*/ 4 w 48"/>
                <a:gd name="T7" fmla="*/ 134 h 142"/>
                <a:gd name="T8" fmla="*/ 0 w 48"/>
                <a:gd name="T9" fmla="*/ 128 h 142"/>
                <a:gd name="T10" fmla="*/ 0 w 48"/>
                <a:gd name="T11" fmla="*/ 122 h 142"/>
                <a:gd name="T12" fmla="*/ 4 w 48"/>
                <a:gd name="T13" fmla="*/ 10 h 142"/>
                <a:gd name="T14" fmla="*/ 4 w 48"/>
                <a:gd name="T15" fmla="*/ 10 h 142"/>
                <a:gd name="T16" fmla="*/ 8 w 48"/>
                <a:gd name="T17" fmla="*/ 6 h 142"/>
                <a:gd name="T18" fmla="*/ 14 w 48"/>
                <a:gd name="T19" fmla="*/ 2 h 142"/>
                <a:gd name="T20" fmla="*/ 22 w 48"/>
                <a:gd name="T21" fmla="*/ 0 h 142"/>
                <a:gd name="T22" fmla="*/ 30 w 48"/>
                <a:gd name="T23" fmla="*/ 0 h 142"/>
                <a:gd name="T24" fmla="*/ 30 w 48"/>
                <a:gd name="T25" fmla="*/ 0 h 142"/>
                <a:gd name="T26" fmla="*/ 36 w 48"/>
                <a:gd name="T27" fmla="*/ 2 h 142"/>
                <a:gd name="T28" fmla="*/ 42 w 48"/>
                <a:gd name="T29" fmla="*/ 6 h 142"/>
                <a:gd name="T30" fmla="*/ 44 w 48"/>
                <a:gd name="T31" fmla="*/ 10 h 142"/>
                <a:gd name="T32" fmla="*/ 46 w 48"/>
                <a:gd name="T33" fmla="*/ 16 h 142"/>
                <a:gd name="T34" fmla="*/ 46 w 48"/>
                <a:gd name="T35" fmla="*/ 16 h 142"/>
                <a:gd name="T36" fmla="*/ 46 w 48"/>
                <a:gd name="T37" fmla="*/ 24 h 142"/>
                <a:gd name="T38" fmla="*/ 48 w 48"/>
                <a:gd name="T39" fmla="*/ 48 h 142"/>
                <a:gd name="T40" fmla="*/ 46 w 48"/>
                <a:gd name="T41" fmla="*/ 64 h 142"/>
                <a:gd name="T42" fmla="*/ 44 w 48"/>
                <a:gd name="T43" fmla="*/ 82 h 142"/>
                <a:gd name="T44" fmla="*/ 40 w 48"/>
                <a:gd name="T45" fmla="*/ 104 h 142"/>
                <a:gd name="T46" fmla="*/ 30 w 48"/>
                <a:gd name="T47" fmla="*/ 128 h 142"/>
                <a:gd name="T48" fmla="*/ 30 w 48"/>
                <a:gd name="T49" fmla="*/ 128 h 142"/>
                <a:gd name="T50" fmla="*/ 26 w 48"/>
                <a:gd name="T51" fmla="*/ 138 h 142"/>
                <a:gd name="T52" fmla="*/ 22 w 48"/>
                <a:gd name="T53" fmla="*/ 142 h 142"/>
                <a:gd name="T54" fmla="*/ 16 w 48"/>
                <a:gd name="T55" fmla="*/ 142 h 142"/>
                <a:gd name="T56" fmla="*/ 16 w 48"/>
                <a:gd name="T5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142">
                  <a:moveTo>
                    <a:pt x="16" y="142"/>
                  </a:moveTo>
                  <a:lnTo>
                    <a:pt x="16" y="142"/>
                  </a:lnTo>
                  <a:lnTo>
                    <a:pt x="10" y="140"/>
                  </a:lnTo>
                  <a:lnTo>
                    <a:pt x="4" y="134"/>
                  </a:lnTo>
                  <a:lnTo>
                    <a:pt x="0" y="128"/>
                  </a:lnTo>
                  <a:lnTo>
                    <a:pt x="0" y="122"/>
                  </a:lnTo>
                  <a:lnTo>
                    <a:pt x="4" y="10"/>
                  </a:lnTo>
                  <a:lnTo>
                    <a:pt x="4" y="10"/>
                  </a:lnTo>
                  <a:lnTo>
                    <a:pt x="8" y="6"/>
                  </a:lnTo>
                  <a:lnTo>
                    <a:pt x="14" y="2"/>
                  </a:lnTo>
                  <a:lnTo>
                    <a:pt x="22" y="0"/>
                  </a:lnTo>
                  <a:lnTo>
                    <a:pt x="30" y="0"/>
                  </a:lnTo>
                  <a:lnTo>
                    <a:pt x="30" y="0"/>
                  </a:lnTo>
                  <a:lnTo>
                    <a:pt x="36" y="2"/>
                  </a:lnTo>
                  <a:lnTo>
                    <a:pt x="42" y="6"/>
                  </a:lnTo>
                  <a:lnTo>
                    <a:pt x="44" y="10"/>
                  </a:lnTo>
                  <a:lnTo>
                    <a:pt x="46" y="16"/>
                  </a:lnTo>
                  <a:lnTo>
                    <a:pt x="46" y="16"/>
                  </a:lnTo>
                  <a:lnTo>
                    <a:pt x="46" y="24"/>
                  </a:lnTo>
                  <a:lnTo>
                    <a:pt x="48" y="48"/>
                  </a:lnTo>
                  <a:lnTo>
                    <a:pt x="46" y="64"/>
                  </a:lnTo>
                  <a:lnTo>
                    <a:pt x="44" y="82"/>
                  </a:lnTo>
                  <a:lnTo>
                    <a:pt x="40" y="104"/>
                  </a:lnTo>
                  <a:lnTo>
                    <a:pt x="30" y="128"/>
                  </a:lnTo>
                  <a:lnTo>
                    <a:pt x="30" y="128"/>
                  </a:lnTo>
                  <a:lnTo>
                    <a:pt x="26" y="138"/>
                  </a:lnTo>
                  <a:lnTo>
                    <a:pt x="22" y="142"/>
                  </a:lnTo>
                  <a:lnTo>
                    <a:pt x="16" y="142"/>
                  </a:lnTo>
                  <a:lnTo>
                    <a:pt x="16" y="142"/>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56" name="Freeform 122">
              <a:extLst>
                <a:ext uri="{FF2B5EF4-FFF2-40B4-BE49-F238E27FC236}">
                  <a16:creationId xmlns:a16="http://schemas.microsoft.com/office/drawing/2014/main" id="{A229A085-1C6E-421F-8B68-85E5622AEEE4}"/>
                </a:ext>
              </a:extLst>
            </p:cNvPr>
            <p:cNvSpPr>
              <a:spLocks/>
            </p:cNvSpPr>
            <p:nvPr/>
          </p:nvSpPr>
          <p:spPr bwMode="auto">
            <a:xfrm>
              <a:off x="9115425" y="9389453"/>
              <a:ext cx="92075" cy="171450"/>
            </a:xfrm>
            <a:custGeom>
              <a:avLst/>
              <a:gdLst>
                <a:gd name="T0" fmla="*/ 12 w 58"/>
                <a:gd name="T1" fmla="*/ 108 h 108"/>
                <a:gd name="T2" fmla="*/ 12 w 58"/>
                <a:gd name="T3" fmla="*/ 108 h 108"/>
                <a:gd name="T4" fmla="*/ 6 w 58"/>
                <a:gd name="T5" fmla="*/ 104 h 108"/>
                <a:gd name="T6" fmla="*/ 2 w 58"/>
                <a:gd name="T7" fmla="*/ 100 h 108"/>
                <a:gd name="T8" fmla="*/ 0 w 58"/>
                <a:gd name="T9" fmla="*/ 96 h 108"/>
                <a:gd name="T10" fmla="*/ 0 w 58"/>
                <a:gd name="T11" fmla="*/ 90 h 108"/>
                <a:gd name="T12" fmla="*/ 0 w 58"/>
                <a:gd name="T13" fmla="*/ 90 h 108"/>
                <a:gd name="T14" fmla="*/ 8 w 58"/>
                <a:gd name="T15" fmla="*/ 60 h 108"/>
                <a:gd name="T16" fmla="*/ 14 w 58"/>
                <a:gd name="T17" fmla="*/ 34 h 108"/>
                <a:gd name="T18" fmla="*/ 18 w 58"/>
                <a:gd name="T19" fmla="*/ 8 h 108"/>
                <a:gd name="T20" fmla="*/ 18 w 58"/>
                <a:gd name="T21" fmla="*/ 8 h 108"/>
                <a:gd name="T22" fmla="*/ 20 w 58"/>
                <a:gd name="T23" fmla="*/ 6 h 108"/>
                <a:gd name="T24" fmla="*/ 22 w 58"/>
                <a:gd name="T25" fmla="*/ 4 h 108"/>
                <a:gd name="T26" fmla="*/ 28 w 58"/>
                <a:gd name="T27" fmla="*/ 0 h 108"/>
                <a:gd name="T28" fmla="*/ 38 w 58"/>
                <a:gd name="T29" fmla="*/ 0 h 108"/>
                <a:gd name="T30" fmla="*/ 46 w 58"/>
                <a:gd name="T31" fmla="*/ 0 h 108"/>
                <a:gd name="T32" fmla="*/ 46 w 58"/>
                <a:gd name="T33" fmla="*/ 0 h 108"/>
                <a:gd name="T34" fmla="*/ 52 w 58"/>
                <a:gd name="T35" fmla="*/ 4 h 108"/>
                <a:gd name="T36" fmla="*/ 56 w 58"/>
                <a:gd name="T37" fmla="*/ 8 h 108"/>
                <a:gd name="T38" fmla="*/ 58 w 58"/>
                <a:gd name="T39" fmla="*/ 14 h 108"/>
                <a:gd name="T40" fmla="*/ 58 w 58"/>
                <a:gd name="T41" fmla="*/ 18 h 108"/>
                <a:gd name="T42" fmla="*/ 58 w 58"/>
                <a:gd name="T43" fmla="*/ 18 h 108"/>
                <a:gd name="T44" fmla="*/ 58 w 58"/>
                <a:gd name="T45" fmla="*/ 24 h 108"/>
                <a:gd name="T46" fmla="*/ 54 w 58"/>
                <a:gd name="T47" fmla="*/ 36 h 108"/>
                <a:gd name="T48" fmla="*/ 48 w 58"/>
                <a:gd name="T49" fmla="*/ 60 h 108"/>
                <a:gd name="T50" fmla="*/ 34 w 58"/>
                <a:gd name="T51" fmla="*/ 94 h 108"/>
                <a:gd name="T52" fmla="*/ 34 w 58"/>
                <a:gd name="T53" fmla="*/ 94 h 108"/>
                <a:gd name="T54" fmla="*/ 30 w 58"/>
                <a:gd name="T55" fmla="*/ 100 h 108"/>
                <a:gd name="T56" fmla="*/ 26 w 58"/>
                <a:gd name="T57" fmla="*/ 104 h 108"/>
                <a:gd name="T58" fmla="*/ 20 w 58"/>
                <a:gd name="T59" fmla="*/ 108 h 108"/>
                <a:gd name="T60" fmla="*/ 12 w 58"/>
                <a:gd name="T61" fmla="*/ 108 h 108"/>
                <a:gd name="T62" fmla="*/ 12 w 58"/>
                <a:gd name="T6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108">
                  <a:moveTo>
                    <a:pt x="12" y="108"/>
                  </a:moveTo>
                  <a:lnTo>
                    <a:pt x="12" y="108"/>
                  </a:lnTo>
                  <a:lnTo>
                    <a:pt x="6" y="104"/>
                  </a:lnTo>
                  <a:lnTo>
                    <a:pt x="2" y="100"/>
                  </a:lnTo>
                  <a:lnTo>
                    <a:pt x="0" y="96"/>
                  </a:lnTo>
                  <a:lnTo>
                    <a:pt x="0" y="90"/>
                  </a:lnTo>
                  <a:lnTo>
                    <a:pt x="0" y="90"/>
                  </a:lnTo>
                  <a:lnTo>
                    <a:pt x="8" y="60"/>
                  </a:lnTo>
                  <a:lnTo>
                    <a:pt x="14" y="34"/>
                  </a:lnTo>
                  <a:lnTo>
                    <a:pt x="18" y="8"/>
                  </a:lnTo>
                  <a:lnTo>
                    <a:pt x="18" y="8"/>
                  </a:lnTo>
                  <a:lnTo>
                    <a:pt x="20" y="6"/>
                  </a:lnTo>
                  <a:lnTo>
                    <a:pt x="22" y="4"/>
                  </a:lnTo>
                  <a:lnTo>
                    <a:pt x="28" y="0"/>
                  </a:lnTo>
                  <a:lnTo>
                    <a:pt x="38" y="0"/>
                  </a:lnTo>
                  <a:lnTo>
                    <a:pt x="46" y="0"/>
                  </a:lnTo>
                  <a:lnTo>
                    <a:pt x="46" y="0"/>
                  </a:lnTo>
                  <a:lnTo>
                    <a:pt x="52" y="4"/>
                  </a:lnTo>
                  <a:lnTo>
                    <a:pt x="56" y="8"/>
                  </a:lnTo>
                  <a:lnTo>
                    <a:pt x="58" y="14"/>
                  </a:lnTo>
                  <a:lnTo>
                    <a:pt x="58" y="18"/>
                  </a:lnTo>
                  <a:lnTo>
                    <a:pt x="58" y="18"/>
                  </a:lnTo>
                  <a:lnTo>
                    <a:pt x="58" y="24"/>
                  </a:lnTo>
                  <a:lnTo>
                    <a:pt x="54" y="36"/>
                  </a:lnTo>
                  <a:lnTo>
                    <a:pt x="48" y="60"/>
                  </a:lnTo>
                  <a:lnTo>
                    <a:pt x="34" y="94"/>
                  </a:lnTo>
                  <a:lnTo>
                    <a:pt x="34" y="94"/>
                  </a:lnTo>
                  <a:lnTo>
                    <a:pt x="30" y="100"/>
                  </a:lnTo>
                  <a:lnTo>
                    <a:pt x="26" y="104"/>
                  </a:lnTo>
                  <a:lnTo>
                    <a:pt x="20" y="108"/>
                  </a:lnTo>
                  <a:lnTo>
                    <a:pt x="12" y="108"/>
                  </a:lnTo>
                  <a:lnTo>
                    <a:pt x="12" y="108"/>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57" name="Freeform 123">
              <a:extLst>
                <a:ext uri="{FF2B5EF4-FFF2-40B4-BE49-F238E27FC236}">
                  <a16:creationId xmlns:a16="http://schemas.microsoft.com/office/drawing/2014/main" id="{4E3B4D07-AEC5-4FBC-B152-5511AE04220D}"/>
                </a:ext>
              </a:extLst>
            </p:cNvPr>
            <p:cNvSpPr>
              <a:spLocks/>
            </p:cNvSpPr>
            <p:nvPr/>
          </p:nvSpPr>
          <p:spPr bwMode="auto">
            <a:xfrm>
              <a:off x="8950325" y="9046553"/>
              <a:ext cx="298450" cy="314325"/>
            </a:xfrm>
            <a:custGeom>
              <a:avLst/>
              <a:gdLst>
                <a:gd name="T0" fmla="*/ 14 w 188"/>
                <a:gd name="T1" fmla="*/ 70 h 198"/>
                <a:gd name="T2" fmla="*/ 132 w 188"/>
                <a:gd name="T3" fmla="*/ 0 h 198"/>
                <a:gd name="T4" fmla="*/ 132 w 188"/>
                <a:gd name="T5" fmla="*/ 0 h 198"/>
                <a:gd name="T6" fmla="*/ 150 w 188"/>
                <a:gd name="T7" fmla="*/ 6 h 198"/>
                <a:gd name="T8" fmla="*/ 166 w 188"/>
                <a:gd name="T9" fmla="*/ 10 h 198"/>
                <a:gd name="T10" fmla="*/ 172 w 188"/>
                <a:gd name="T11" fmla="*/ 14 h 198"/>
                <a:gd name="T12" fmla="*/ 178 w 188"/>
                <a:gd name="T13" fmla="*/ 20 h 198"/>
                <a:gd name="T14" fmla="*/ 184 w 188"/>
                <a:gd name="T15" fmla="*/ 26 h 198"/>
                <a:gd name="T16" fmla="*/ 188 w 188"/>
                <a:gd name="T17" fmla="*/ 34 h 198"/>
                <a:gd name="T18" fmla="*/ 168 w 188"/>
                <a:gd name="T19" fmla="*/ 60 h 198"/>
                <a:gd name="T20" fmla="*/ 168 w 188"/>
                <a:gd name="T21" fmla="*/ 60 h 198"/>
                <a:gd name="T22" fmla="*/ 164 w 188"/>
                <a:gd name="T23" fmla="*/ 84 h 198"/>
                <a:gd name="T24" fmla="*/ 162 w 188"/>
                <a:gd name="T25" fmla="*/ 106 h 198"/>
                <a:gd name="T26" fmla="*/ 162 w 188"/>
                <a:gd name="T27" fmla="*/ 130 h 198"/>
                <a:gd name="T28" fmla="*/ 166 w 188"/>
                <a:gd name="T29" fmla="*/ 160 h 198"/>
                <a:gd name="T30" fmla="*/ 166 w 188"/>
                <a:gd name="T31" fmla="*/ 160 h 198"/>
                <a:gd name="T32" fmla="*/ 166 w 188"/>
                <a:gd name="T33" fmla="*/ 170 h 198"/>
                <a:gd name="T34" fmla="*/ 164 w 188"/>
                <a:gd name="T35" fmla="*/ 180 h 198"/>
                <a:gd name="T36" fmla="*/ 158 w 188"/>
                <a:gd name="T37" fmla="*/ 188 h 198"/>
                <a:gd name="T38" fmla="*/ 150 w 188"/>
                <a:gd name="T39" fmla="*/ 192 h 198"/>
                <a:gd name="T40" fmla="*/ 140 w 188"/>
                <a:gd name="T41" fmla="*/ 196 h 198"/>
                <a:gd name="T42" fmla="*/ 130 w 188"/>
                <a:gd name="T43" fmla="*/ 198 h 198"/>
                <a:gd name="T44" fmla="*/ 116 w 188"/>
                <a:gd name="T45" fmla="*/ 198 h 198"/>
                <a:gd name="T46" fmla="*/ 104 w 188"/>
                <a:gd name="T47" fmla="*/ 196 h 198"/>
                <a:gd name="T48" fmla="*/ 76 w 188"/>
                <a:gd name="T49" fmla="*/ 190 h 198"/>
                <a:gd name="T50" fmla="*/ 52 w 188"/>
                <a:gd name="T51" fmla="*/ 180 h 198"/>
                <a:gd name="T52" fmla="*/ 40 w 188"/>
                <a:gd name="T53" fmla="*/ 174 h 198"/>
                <a:gd name="T54" fmla="*/ 32 w 188"/>
                <a:gd name="T55" fmla="*/ 166 h 198"/>
                <a:gd name="T56" fmla="*/ 24 w 188"/>
                <a:gd name="T57" fmla="*/ 160 h 198"/>
                <a:gd name="T58" fmla="*/ 18 w 188"/>
                <a:gd name="T59" fmla="*/ 152 h 198"/>
                <a:gd name="T60" fmla="*/ 8 w 188"/>
                <a:gd name="T61" fmla="*/ 130 h 198"/>
                <a:gd name="T62" fmla="*/ 8 w 188"/>
                <a:gd name="T63" fmla="*/ 130 h 198"/>
                <a:gd name="T64" fmla="*/ 4 w 188"/>
                <a:gd name="T65" fmla="*/ 122 h 198"/>
                <a:gd name="T66" fmla="*/ 2 w 188"/>
                <a:gd name="T67" fmla="*/ 114 h 198"/>
                <a:gd name="T68" fmla="*/ 0 w 188"/>
                <a:gd name="T69" fmla="*/ 106 h 198"/>
                <a:gd name="T70" fmla="*/ 2 w 188"/>
                <a:gd name="T71" fmla="*/ 100 h 198"/>
                <a:gd name="T72" fmla="*/ 8 w 188"/>
                <a:gd name="T73" fmla="*/ 88 h 198"/>
                <a:gd name="T74" fmla="*/ 14 w 188"/>
                <a:gd name="T75" fmla="*/ 70 h 198"/>
                <a:gd name="T76" fmla="*/ 14 w 188"/>
                <a:gd name="T77" fmla="*/ 7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8" h="198">
                  <a:moveTo>
                    <a:pt x="14" y="70"/>
                  </a:moveTo>
                  <a:lnTo>
                    <a:pt x="132" y="0"/>
                  </a:lnTo>
                  <a:lnTo>
                    <a:pt x="132" y="0"/>
                  </a:lnTo>
                  <a:lnTo>
                    <a:pt x="150" y="6"/>
                  </a:lnTo>
                  <a:lnTo>
                    <a:pt x="166" y="10"/>
                  </a:lnTo>
                  <a:lnTo>
                    <a:pt x="172" y="14"/>
                  </a:lnTo>
                  <a:lnTo>
                    <a:pt x="178" y="20"/>
                  </a:lnTo>
                  <a:lnTo>
                    <a:pt x="184" y="26"/>
                  </a:lnTo>
                  <a:lnTo>
                    <a:pt x="188" y="34"/>
                  </a:lnTo>
                  <a:lnTo>
                    <a:pt x="168" y="60"/>
                  </a:lnTo>
                  <a:lnTo>
                    <a:pt x="168" y="60"/>
                  </a:lnTo>
                  <a:lnTo>
                    <a:pt x="164" y="84"/>
                  </a:lnTo>
                  <a:lnTo>
                    <a:pt x="162" y="106"/>
                  </a:lnTo>
                  <a:lnTo>
                    <a:pt x="162" y="130"/>
                  </a:lnTo>
                  <a:lnTo>
                    <a:pt x="166" y="160"/>
                  </a:lnTo>
                  <a:lnTo>
                    <a:pt x="166" y="160"/>
                  </a:lnTo>
                  <a:lnTo>
                    <a:pt x="166" y="170"/>
                  </a:lnTo>
                  <a:lnTo>
                    <a:pt x="164" y="180"/>
                  </a:lnTo>
                  <a:lnTo>
                    <a:pt x="158" y="188"/>
                  </a:lnTo>
                  <a:lnTo>
                    <a:pt x="150" y="192"/>
                  </a:lnTo>
                  <a:lnTo>
                    <a:pt x="140" y="196"/>
                  </a:lnTo>
                  <a:lnTo>
                    <a:pt x="130" y="198"/>
                  </a:lnTo>
                  <a:lnTo>
                    <a:pt x="116" y="198"/>
                  </a:lnTo>
                  <a:lnTo>
                    <a:pt x="104" y="196"/>
                  </a:lnTo>
                  <a:lnTo>
                    <a:pt x="76" y="190"/>
                  </a:lnTo>
                  <a:lnTo>
                    <a:pt x="52" y="180"/>
                  </a:lnTo>
                  <a:lnTo>
                    <a:pt x="40" y="174"/>
                  </a:lnTo>
                  <a:lnTo>
                    <a:pt x="32" y="166"/>
                  </a:lnTo>
                  <a:lnTo>
                    <a:pt x="24" y="160"/>
                  </a:lnTo>
                  <a:lnTo>
                    <a:pt x="18" y="152"/>
                  </a:lnTo>
                  <a:lnTo>
                    <a:pt x="8" y="130"/>
                  </a:lnTo>
                  <a:lnTo>
                    <a:pt x="8" y="130"/>
                  </a:lnTo>
                  <a:lnTo>
                    <a:pt x="4" y="122"/>
                  </a:lnTo>
                  <a:lnTo>
                    <a:pt x="2" y="114"/>
                  </a:lnTo>
                  <a:lnTo>
                    <a:pt x="0" y="106"/>
                  </a:lnTo>
                  <a:lnTo>
                    <a:pt x="2" y="100"/>
                  </a:lnTo>
                  <a:lnTo>
                    <a:pt x="8" y="88"/>
                  </a:lnTo>
                  <a:lnTo>
                    <a:pt x="14" y="70"/>
                  </a:lnTo>
                  <a:lnTo>
                    <a:pt x="14" y="70"/>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58" name="Freeform 124">
              <a:extLst>
                <a:ext uri="{FF2B5EF4-FFF2-40B4-BE49-F238E27FC236}">
                  <a16:creationId xmlns:a16="http://schemas.microsoft.com/office/drawing/2014/main" id="{2170244C-5965-4795-AF4F-D69E66D58EAD}"/>
                </a:ext>
              </a:extLst>
            </p:cNvPr>
            <p:cNvSpPr>
              <a:spLocks/>
            </p:cNvSpPr>
            <p:nvPr/>
          </p:nvSpPr>
          <p:spPr bwMode="auto">
            <a:xfrm>
              <a:off x="8909050" y="9192603"/>
              <a:ext cx="111125" cy="180975"/>
            </a:xfrm>
            <a:custGeom>
              <a:avLst/>
              <a:gdLst>
                <a:gd name="T0" fmla="*/ 14 w 70"/>
                <a:gd name="T1" fmla="*/ 114 h 114"/>
                <a:gd name="T2" fmla="*/ 14 w 70"/>
                <a:gd name="T3" fmla="*/ 114 h 114"/>
                <a:gd name="T4" fmla="*/ 10 w 70"/>
                <a:gd name="T5" fmla="*/ 112 h 114"/>
                <a:gd name="T6" fmla="*/ 6 w 70"/>
                <a:gd name="T7" fmla="*/ 110 h 114"/>
                <a:gd name="T8" fmla="*/ 2 w 70"/>
                <a:gd name="T9" fmla="*/ 102 h 114"/>
                <a:gd name="T10" fmla="*/ 0 w 70"/>
                <a:gd name="T11" fmla="*/ 94 h 114"/>
                <a:gd name="T12" fmla="*/ 2 w 70"/>
                <a:gd name="T13" fmla="*/ 86 h 114"/>
                <a:gd name="T14" fmla="*/ 28 w 70"/>
                <a:gd name="T15" fmla="*/ 12 h 114"/>
                <a:gd name="T16" fmla="*/ 28 w 70"/>
                <a:gd name="T17" fmla="*/ 12 h 114"/>
                <a:gd name="T18" fmla="*/ 32 w 70"/>
                <a:gd name="T19" fmla="*/ 6 h 114"/>
                <a:gd name="T20" fmla="*/ 38 w 70"/>
                <a:gd name="T21" fmla="*/ 2 h 114"/>
                <a:gd name="T22" fmla="*/ 44 w 70"/>
                <a:gd name="T23" fmla="*/ 0 h 114"/>
                <a:gd name="T24" fmla="*/ 54 w 70"/>
                <a:gd name="T25" fmla="*/ 2 h 114"/>
                <a:gd name="T26" fmla="*/ 54 w 70"/>
                <a:gd name="T27" fmla="*/ 2 h 114"/>
                <a:gd name="T28" fmla="*/ 60 w 70"/>
                <a:gd name="T29" fmla="*/ 6 h 114"/>
                <a:gd name="T30" fmla="*/ 66 w 70"/>
                <a:gd name="T31" fmla="*/ 12 h 114"/>
                <a:gd name="T32" fmla="*/ 70 w 70"/>
                <a:gd name="T33" fmla="*/ 18 h 114"/>
                <a:gd name="T34" fmla="*/ 68 w 70"/>
                <a:gd name="T35" fmla="*/ 24 h 114"/>
                <a:gd name="T36" fmla="*/ 42 w 70"/>
                <a:gd name="T37" fmla="*/ 100 h 114"/>
                <a:gd name="T38" fmla="*/ 42 w 70"/>
                <a:gd name="T39" fmla="*/ 100 h 114"/>
                <a:gd name="T40" fmla="*/ 38 w 70"/>
                <a:gd name="T41" fmla="*/ 106 h 114"/>
                <a:gd name="T42" fmla="*/ 32 w 70"/>
                <a:gd name="T43" fmla="*/ 112 h 114"/>
                <a:gd name="T44" fmla="*/ 22 w 70"/>
                <a:gd name="T45" fmla="*/ 114 h 114"/>
                <a:gd name="T46" fmla="*/ 14 w 70"/>
                <a:gd name="T47" fmla="*/ 114 h 114"/>
                <a:gd name="T48" fmla="*/ 14 w 70"/>
                <a:gd name="T4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114">
                  <a:moveTo>
                    <a:pt x="14" y="114"/>
                  </a:moveTo>
                  <a:lnTo>
                    <a:pt x="14" y="114"/>
                  </a:lnTo>
                  <a:lnTo>
                    <a:pt x="10" y="112"/>
                  </a:lnTo>
                  <a:lnTo>
                    <a:pt x="6" y="110"/>
                  </a:lnTo>
                  <a:lnTo>
                    <a:pt x="2" y="102"/>
                  </a:lnTo>
                  <a:lnTo>
                    <a:pt x="0" y="94"/>
                  </a:lnTo>
                  <a:lnTo>
                    <a:pt x="2" y="86"/>
                  </a:lnTo>
                  <a:lnTo>
                    <a:pt x="28" y="12"/>
                  </a:lnTo>
                  <a:lnTo>
                    <a:pt x="28" y="12"/>
                  </a:lnTo>
                  <a:lnTo>
                    <a:pt x="32" y="6"/>
                  </a:lnTo>
                  <a:lnTo>
                    <a:pt x="38" y="2"/>
                  </a:lnTo>
                  <a:lnTo>
                    <a:pt x="44" y="0"/>
                  </a:lnTo>
                  <a:lnTo>
                    <a:pt x="54" y="2"/>
                  </a:lnTo>
                  <a:lnTo>
                    <a:pt x="54" y="2"/>
                  </a:lnTo>
                  <a:lnTo>
                    <a:pt x="60" y="6"/>
                  </a:lnTo>
                  <a:lnTo>
                    <a:pt x="66" y="12"/>
                  </a:lnTo>
                  <a:lnTo>
                    <a:pt x="70" y="18"/>
                  </a:lnTo>
                  <a:lnTo>
                    <a:pt x="68" y="24"/>
                  </a:lnTo>
                  <a:lnTo>
                    <a:pt x="42" y="100"/>
                  </a:lnTo>
                  <a:lnTo>
                    <a:pt x="42" y="100"/>
                  </a:lnTo>
                  <a:lnTo>
                    <a:pt x="38" y="106"/>
                  </a:lnTo>
                  <a:lnTo>
                    <a:pt x="32" y="112"/>
                  </a:lnTo>
                  <a:lnTo>
                    <a:pt x="22" y="114"/>
                  </a:lnTo>
                  <a:lnTo>
                    <a:pt x="14" y="114"/>
                  </a:lnTo>
                  <a:lnTo>
                    <a:pt x="14" y="114"/>
                  </a:lnTo>
                  <a:close/>
                </a:path>
              </a:pathLst>
            </a:custGeom>
            <a:solidFill>
              <a:srgbClr val="EFC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59" name="Freeform 125">
              <a:extLst>
                <a:ext uri="{FF2B5EF4-FFF2-40B4-BE49-F238E27FC236}">
                  <a16:creationId xmlns:a16="http://schemas.microsoft.com/office/drawing/2014/main" id="{7DB489FD-0C0C-467C-9001-3F8377B30543}"/>
                </a:ext>
              </a:extLst>
            </p:cNvPr>
            <p:cNvSpPr>
              <a:spLocks/>
            </p:cNvSpPr>
            <p:nvPr/>
          </p:nvSpPr>
          <p:spPr bwMode="auto">
            <a:xfrm>
              <a:off x="8089900" y="10938853"/>
              <a:ext cx="514350" cy="209550"/>
            </a:xfrm>
            <a:custGeom>
              <a:avLst/>
              <a:gdLst>
                <a:gd name="T0" fmla="*/ 140 w 324"/>
                <a:gd name="T1" fmla="*/ 0 h 132"/>
                <a:gd name="T2" fmla="*/ 140 w 324"/>
                <a:gd name="T3" fmla="*/ 0 h 132"/>
                <a:gd name="T4" fmla="*/ 108 w 324"/>
                <a:gd name="T5" fmla="*/ 2 h 132"/>
                <a:gd name="T6" fmla="*/ 80 w 324"/>
                <a:gd name="T7" fmla="*/ 8 h 132"/>
                <a:gd name="T8" fmla="*/ 68 w 324"/>
                <a:gd name="T9" fmla="*/ 12 h 132"/>
                <a:gd name="T10" fmla="*/ 56 w 324"/>
                <a:gd name="T11" fmla="*/ 18 h 132"/>
                <a:gd name="T12" fmla="*/ 46 w 324"/>
                <a:gd name="T13" fmla="*/ 24 h 132"/>
                <a:gd name="T14" fmla="*/ 36 w 324"/>
                <a:gd name="T15" fmla="*/ 32 h 132"/>
                <a:gd name="T16" fmla="*/ 28 w 324"/>
                <a:gd name="T17" fmla="*/ 40 h 132"/>
                <a:gd name="T18" fmla="*/ 20 w 324"/>
                <a:gd name="T19" fmla="*/ 50 h 132"/>
                <a:gd name="T20" fmla="*/ 14 w 324"/>
                <a:gd name="T21" fmla="*/ 60 h 132"/>
                <a:gd name="T22" fmla="*/ 8 w 324"/>
                <a:gd name="T23" fmla="*/ 72 h 132"/>
                <a:gd name="T24" fmla="*/ 4 w 324"/>
                <a:gd name="T25" fmla="*/ 86 h 132"/>
                <a:gd name="T26" fmla="*/ 2 w 324"/>
                <a:gd name="T27" fmla="*/ 100 h 132"/>
                <a:gd name="T28" fmla="*/ 0 w 324"/>
                <a:gd name="T29" fmla="*/ 114 h 132"/>
                <a:gd name="T30" fmla="*/ 0 w 324"/>
                <a:gd name="T31" fmla="*/ 132 h 132"/>
                <a:gd name="T32" fmla="*/ 324 w 324"/>
                <a:gd name="T33" fmla="*/ 132 h 132"/>
                <a:gd name="T34" fmla="*/ 324 w 324"/>
                <a:gd name="T35" fmla="*/ 132 h 132"/>
                <a:gd name="T36" fmla="*/ 322 w 324"/>
                <a:gd name="T37" fmla="*/ 114 h 132"/>
                <a:gd name="T38" fmla="*/ 320 w 324"/>
                <a:gd name="T39" fmla="*/ 100 h 132"/>
                <a:gd name="T40" fmla="*/ 314 w 324"/>
                <a:gd name="T41" fmla="*/ 86 h 132"/>
                <a:gd name="T42" fmla="*/ 308 w 324"/>
                <a:gd name="T43" fmla="*/ 72 h 132"/>
                <a:gd name="T44" fmla="*/ 300 w 324"/>
                <a:gd name="T45" fmla="*/ 60 h 132"/>
                <a:gd name="T46" fmla="*/ 290 w 324"/>
                <a:gd name="T47" fmla="*/ 50 h 132"/>
                <a:gd name="T48" fmla="*/ 278 w 324"/>
                <a:gd name="T49" fmla="*/ 40 h 132"/>
                <a:gd name="T50" fmla="*/ 266 w 324"/>
                <a:gd name="T51" fmla="*/ 32 h 132"/>
                <a:gd name="T52" fmla="*/ 252 w 324"/>
                <a:gd name="T53" fmla="*/ 24 h 132"/>
                <a:gd name="T54" fmla="*/ 238 w 324"/>
                <a:gd name="T55" fmla="*/ 18 h 132"/>
                <a:gd name="T56" fmla="*/ 206 w 324"/>
                <a:gd name="T57" fmla="*/ 8 h 132"/>
                <a:gd name="T58" fmla="*/ 174 w 324"/>
                <a:gd name="T59" fmla="*/ 2 h 132"/>
                <a:gd name="T60" fmla="*/ 140 w 324"/>
                <a:gd name="T61" fmla="*/ 0 h 132"/>
                <a:gd name="T62" fmla="*/ 140 w 324"/>
                <a:gd name="T6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4" h="132">
                  <a:moveTo>
                    <a:pt x="140" y="0"/>
                  </a:moveTo>
                  <a:lnTo>
                    <a:pt x="140" y="0"/>
                  </a:lnTo>
                  <a:lnTo>
                    <a:pt x="108" y="2"/>
                  </a:lnTo>
                  <a:lnTo>
                    <a:pt x="80" y="8"/>
                  </a:lnTo>
                  <a:lnTo>
                    <a:pt x="68" y="12"/>
                  </a:lnTo>
                  <a:lnTo>
                    <a:pt x="56" y="18"/>
                  </a:lnTo>
                  <a:lnTo>
                    <a:pt x="46" y="24"/>
                  </a:lnTo>
                  <a:lnTo>
                    <a:pt x="36" y="32"/>
                  </a:lnTo>
                  <a:lnTo>
                    <a:pt x="28" y="40"/>
                  </a:lnTo>
                  <a:lnTo>
                    <a:pt x="20" y="50"/>
                  </a:lnTo>
                  <a:lnTo>
                    <a:pt x="14" y="60"/>
                  </a:lnTo>
                  <a:lnTo>
                    <a:pt x="8" y="72"/>
                  </a:lnTo>
                  <a:lnTo>
                    <a:pt x="4" y="86"/>
                  </a:lnTo>
                  <a:lnTo>
                    <a:pt x="2" y="100"/>
                  </a:lnTo>
                  <a:lnTo>
                    <a:pt x="0" y="114"/>
                  </a:lnTo>
                  <a:lnTo>
                    <a:pt x="0" y="132"/>
                  </a:lnTo>
                  <a:lnTo>
                    <a:pt x="324" y="132"/>
                  </a:lnTo>
                  <a:lnTo>
                    <a:pt x="324" y="132"/>
                  </a:lnTo>
                  <a:lnTo>
                    <a:pt x="322" y="114"/>
                  </a:lnTo>
                  <a:lnTo>
                    <a:pt x="320" y="100"/>
                  </a:lnTo>
                  <a:lnTo>
                    <a:pt x="314" y="86"/>
                  </a:lnTo>
                  <a:lnTo>
                    <a:pt x="308" y="72"/>
                  </a:lnTo>
                  <a:lnTo>
                    <a:pt x="300" y="60"/>
                  </a:lnTo>
                  <a:lnTo>
                    <a:pt x="290" y="50"/>
                  </a:lnTo>
                  <a:lnTo>
                    <a:pt x="278" y="40"/>
                  </a:lnTo>
                  <a:lnTo>
                    <a:pt x="266" y="32"/>
                  </a:lnTo>
                  <a:lnTo>
                    <a:pt x="252" y="24"/>
                  </a:lnTo>
                  <a:lnTo>
                    <a:pt x="238" y="18"/>
                  </a:lnTo>
                  <a:lnTo>
                    <a:pt x="206" y="8"/>
                  </a:lnTo>
                  <a:lnTo>
                    <a:pt x="174" y="2"/>
                  </a:lnTo>
                  <a:lnTo>
                    <a:pt x="140" y="0"/>
                  </a:lnTo>
                  <a:lnTo>
                    <a:pt x="140" y="0"/>
                  </a:lnTo>
                  <a:close/>
                </a:path>
              </a:pathLst>
            </a:custGeom>
            <a:solidFill>
              <a:srgbClr val="3325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60" name="Freeform 126">
              <a:extLst>
                <a:ext uri="{FF2B5EF4-FFF2-40B4-BE49-F238E27FC236}">
                  <a16:creationId xmlns:a16="http://schemas.microsoft.com/office/drawing/2014/main" id="{35836C4A-475A-4004-963F-6EDE10452161}"/>
                </a:ext>
              </a:extLst>
            </p:cNvPr>
            <p:cNvSpPr>
              <a:spLocks/>
            </p:cNvSpPr>
            <p:nvPr/>
          </p:nvSpPr>
          <p:spPr bwMode="auto">
            <a:xfrm>
              <a:off x="8582025" y="10967428"/>
              <a:ext cx="330200" cy="209550"/>
            </a:xfrm>
            <a:custGeom>
              <a:avLst/>
              <a:gdLst>
                <a:gd name="T0" fmla="*/ 90 w 208"/>
                <a:gd name="T1" fmla="*/ 0 h 132"/>
                <a:gd name="T2" fmla="*/ 90 w 208"/>
                <a:gd name="T3" fmla="*/ 0 h 132"/>
                <a:gd name="T4" fmla="*/ 70 w 208"/>
                <a:gd name="T5" fmla="*/ 2 h 132"/>
                <a:gd name="T6" fmla="*/ 52 w 208"/>
                <a:gd name="T7" fmla="*/ 8 h 132"/>
                <a:gd name="T8" fmla="*/ 44 w 208"/>
                <a:gd name="T9" fmla="*/ 12 h 132"/>
                <a:gd name="T10" fmla="*/ 36 w 208"/>
                <a:gd name="T11" fmla="*/ 18 h 132"/>
                <a:gd name="T12" fmla="*/ 22 w 208"/>
                <a:gd name="T13" fmla="*/ 32 h 132"/>
                <a:gd name="T14" fmla="*/ 12 w 208"/>
                <a:gd name="T15" fmla="*/ 52 h 132"/>
                <a:gd name="T16" fmla="*/ 6 w 208"/>
                <a:gd name="T17" fmla="*/ 74 h 132"/>
                <a:gd name="T18" fmla="*/ 0 w 208"/>
                <a:gd name="T19" fmla="*/ 100 h 132"/>
                <a:gd name="T20" fmla="*/ 0 w 208"/>
                <a:gd name="T21" fmla="*/ 132 h 132"/>
                <a:gd name="T22" fmla="*/ 208 w 208"/>
                <a:gd name="T23" fmla="*/ 132 h 132"/>
                <a:gd name="T24" fmla="*/ 208 w 208"/>
                <a:gd name="T25" fmla="*/ 132 h 132"/>
                <a:gd name="T26" fmla="*/ 208 w 208"/>
                <a:gd name="T27" fmla="*/ 116 h 132"/>
                <a:gd name="T28" fmla="*/ 206 w 208"/>
                <a:gd name="T29" fmla="*/ 100 h 132"/>
                <a:gd name="T30" fmla="*/ 202 w 208"/>
                <a:gd name="T31" fmla="*/ 86 h 132"/>
                <a:gd name="T32" fmla="*/ 198 w 208"/>
                <a:gd name="T33" fmla="*/ 74 h 132"/>
                <a:gd name="T34" fmla="*/ 192 w 208"/>
                <a:gd name="T35" fmla="*/ 62 h 132"/>
                <a:gd name="T36" fmla="*/ 186 w 208"/>
                <a:gd name="T37" fmla="*/ 52 h 132"/>
                <a:gd name="T38" fmla="*/ 178 w 208"/>
                <a:gd name="T39" fmla="*/ 42 h 132"/>
                <a:gd name="T40" fmla="*/ 170 w 208"/>
                <a:gd name="T41" fmla="*/ 32 h 132"/>
                <a:gd name="T42" fmla="*/ 162 w 208"/>
                <a:gd name="T43" fmla="*/ 26 h 132"/>
                <a:gd name="T44" fmla="*/ 152 w 208"/>
                <a:gd name="T45" fmla="*/ 18 h 132"/>
                <a:gd name="T46" fmla="*/ 132 w 208"/>
                <a:gd name="T47" fmla="*/ 8 h 132"/>
                <a:gd name="T48" fmla="*/ 112 w 208"/>
                <a:gd name="T49" fmla="*/ 2 h 132"/>
                <a:gd name="T50" fmla="*/ 90 w 208"/>
                <a:gd name="T51" fmla="*/ 0 h 132"/>
                <a:gd name="T52" fmla="*/ 90 w 208"/>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8" h="132">
                  <a:moveTo>
                    <a:pt x="90" y="0"/>
                  </a:moveTo>
                  <a:lnTo>
                    <a:pt x="90" y="0"/>
                  </a:lnTo>
                  <a:lnTo>
                    <a:pt x="70" y="2"/>
                  </a:lnTo>
                  <a:lnTo>
                    <a:pt x="52" y="8"/>
                  </a:lnTo>
                  <a:lnTo>
                    <a:pt x="44" y="12"/>
                  </a:lnTo>
                  <a:lnTo>
                    <a:pt x="36" y="18"/>
                  </a:lnTo>
                  <a:lnTo>
                    <a:pt x="22" y="32"/>
                  </a:lnTo>
                  <a:lnTo>
                    <a:pt x="12" y="52"/>
                  </a:lnTo>
                  <a:lnTo>
                    <a:pt x="6" y="74"/>
                  </a:lnTo>
                  <a:lnTo>
                    <a:pt x="0" y="100"/>
                  </a:lnTo>
                  <a:lnTo>
                    <a:pt x="0" y="132"/>
                  </a:lnTo>
                  <a:lnTo>
                    <a:pt x="208" y="132"/>
                  </a:lnTo>
                  <a:lnTo>
                    <a:pt x="208" y="132"/>
                  </a:lnTo>
                  <a:lnTo>
                    <a:pt x="208" y="116"/>
                  </a:lnTo>
                  <a:lnTo>
                    <a:pt x="206" y="100"/>
                  </a:lnTo>
                  <a:lnTo>
                    <a:pt x="202" y="86"/>
                  </a:lnTo>
                  <a:lnTo>
                    <a:pt x="198" y="74"/>
                  </a:lnTo>
                  <a:lnTo>
                    <a:pt x="192" y="62"/>
                  </a:lnTo>
                  <a:lnTo>
                    <a:pt x="186" y="52"/>
                  </a:lnTo>
                  <a:lnTo>
                    <a:pt x="178" y="42"/>
                  </a:lnTo>
                  <a:lnTo>
                    <a:pt x="170" y="32"/>
                  </a:lnTo>
                  <a:lnTo>
                    <a:pt x="162" y="26"/>
                  </a:lnTo>
                  <a:lnTo>
                    <a:pt x="152" y="18"/>
                  </a:lnTo>
                  <a:lnTo>
                    <a:pt x="132" y="8"/>
                  </a:lnTo>
                  <a:lnTo>
                    <a:pt x="112" y="2"/>
                  </a:lnTo>
                  <a:lnTo>
                    <a:pt x="90" y="0"/>
                  </a:lnTo>
                  <a:lnTo>
                    <a:pt x="90" y="0"/>
                  </a:lnTo>
                  <a:close/>
                </a:path>
              </a:pathLst>
            </a:custGeom>
            <a:solidFill>
              <a:srgbClr val="3325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61" name="Freeform 127">
              <a:extLst>
                <a:ext uri="{FF2B5EF4-FFF2-40B4-BE49-F238E27FC236}">
                  <a16:creationId xmlns:a16="http://schemas.microsoft.com/office/drawing/2014/main" id="{C1DA4D0C-6CDA-4BB2-871E-AEDBB1A51B40}"/>
                </a:ext>
              </a:extLst>
            </p:cNvPr>
            <p:cNvSpPr>
              <a:spLocks/>
            </p:cNvSpPr>
            <p:nvPr/>
          </p:nvSpPr>
          <p:spPr bwMode="auto">
            <a:xfrm>
              <a:off x="8648700" y="7217753"/>
              <a:ext cx="635000" cy="1984375"/>
            </a:xfrm>
            <a:custGeom>
              <a:avLst/>
              <a:gdLst>
                <a:gd name="T0" fmla="*/ 256 w 400"/>
                <a:gd name="T1" fmla="*/ 1184 h 1250"/>
                <a:gd name="T2" fmla="*/ 398 w 400"/>
                <a:gd name="T3" fmla="*/ 1250 h 1250"/>
                <a:gd name="T4" fmla="*/ 400 w 400"/>
                <a:gd name="T5" fmla="*/ 1164 h 1250"/>
                <a:gd name="T6" fmla="*/ 394 w 400"/>
                <a:gd name="T7" fmla="*/ 1012 h 1250"/>
                <a:gd name="T8" fmla="*/ 372 w 400"/>
                <a:gd name="T9" fmla="*/ 818 h 1250"/>
                <a:gd name="T10" fmla="*/ 360 w 400"/>
                <a:gd name="T11" fmla="*/ 698 h 1250"/>
                <a:gd name="T12" fmla="*/ 350 w 400"/>
                <a:gd name="T13" fmla="*/ 604 h 1250"/>
                <a:gd name="T14" fmla="*/ 324 w 400"/>
                <a:gd name="T15" fmla="*/ 434 h 1250"/>
                <a:gd name="T16" fmla="*/ 290 w 400"/>
                <a:gd name="T17" fmla="*/ 294 h 1250"/>
                <a:gd name="T18" fmla="*/ 250 w 400"/>
                <a:gd name="T19" fmla="*/ 180 h 1250"/>
                <a:gd name="T20" fmla="*/ 206 w 400"/>
                <a:gd name="T21" fmla="*/ 94 h 1250"/>
                <a:gd name="T22" fmla="*/ 162 w 400"/>
                <a:gd name="T23" fmla="*/ 36 h 1250"/>
                <a:gd name="T24" fmla="*/ 138 w 400"/>
                <a:gd name="T25" fmla="*/ 18 h 1250"/>
                <a:gd name="T26" fmla="*/ 116 w 400"/>
                <a:gd name="T27" fmla="*/ 6 h 1250"/>
                <a:gd name="T28" fmla="*/ 94 w 400"/>
                <a:gd name="T29" fmla="*/ 0 h 1250"/>
                <a:gd name="T30" fmla="*/ 74 w 400"/>
                <a:gd name="T31" fmla="*/ 2 h 1250"/>
                <a:gd name="T32" fmla="*/ 54 w 400"/>
                <a:gd name="T33" fmla="*/ 10 h 1250"/>
                <a:gd name="T34" fmla="*/ 34 w 400"/>
                <a:gd name="T35" fmla="*/ 22 h 1250"/>
                <a:gd name="T36" fmla="*/ 10 w 400"/>
                <a:gd name="T37" fmla="*/ 52 h 1250"/>
                <a:gd name="T38" fmla="*/ 0 w 400"/>
                <a:gd name="T39" fmla="*/ 84 h 1250"/>
                <a:gd name="T40" fmla="*/ 6 w 400"/>
                <a:gd name="T41" fmla="*/ 120 h 1250"/>
                <a:gd name="T42" fmla="*/ 22 w 400"/>
                <a:gd name="T43" fmla="*/ 162 h 1250"/>
                <a:gd name="T44" fmla="*/ 62 w 400"/>
                <a:gd name="T45" fmla="*/ 236 h 1250"/>
                <a:gd name="T46" fmla="*/ 134 w 400"/>
                <a:gd name="T47" fmla="*/ 356 h 1250"/>
                <a:gd name="T48" fmla="*/ 190 w 400"/>
                <a:gd name="T49" fmla="*/ 464 h 1250"/>
                <a:gd name="T50" fmla="*/ 224 w 400"/>
                <a:gd name="T51" fmla="*/ 548 h 1250"/>
                <a:gd name="T52" fmla="*/ 254 w 400"/>
                <a:gd name="T53" fmla="*/ 640 h 1250"/>
                <a:gd name="T54" fmla="*/ 274 w 400"/>
                <a:gd name="T55" fmla="*/ 742 h 1250"/>
                <a:gd name="T56" fmla="*/ 286 w 400"/>
                <a:gd name="T57" fmla="*/ 854 h 1250"/>
                <a:gd name="T58" fmla="*/ 286 w 400"/>
                <a:gd name="T59" fmla="*/ 978 h 1250"/>
                <a:gd name="T60" fmla="*/ 270 w 400"/>
                <a:gd name="T61" fmla="*/ 1112 h 1250"/>
                <a:gd name="T62" fmla="*/ 256 w 400"/>
                <a:gd name="T63" fmla="*/ 1184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1250">
                  <a:moveTo>
                    <a:pt x="256" y="1184"/>
                  </a:moveTo>
                  <a:lnTo>
                    <a:pt x="256" y="1184"/>
                  </a:lnTo>
                  <a:lnTo>
                    <a:pt x="332" y="1218"/>
                  </a:lnTo>
                  <a:lnTo>
                    <a:pt x="398" y="1250"/>
                  </a:lnTo>
                  <a:lnTo>
                    <a:pt x="398" y="1250"/>
                  </a:lnTo>
                  <a:lnTo>
                    <a:pt x="400" y="1164"/>
                  </a:lnTo>
                  <a:lnTo>
                    <a:pt x="398" y="1084"/>
                  </a:lnTo>
                  <a:lnTo>
                    <a:pt x="394" y="1012"/>
                  </a:lnTo>
                  <a:lnTo>
                    <a:pt x="388" y="944"/>
                  </a:lnTo>
                  <a:lnTo>
                    <a:pt x="372" y="818"/>
                  </a:lnTo>
                  <a:lnTo>
                    <a:pt x="366" y="758"/>
                  </a:lnTo>
                  <a:lnTo>
                    <a:pt x="360" y="698"/>
                  </a:lnTo>
                  <a:lnTo>
                    <a:pt x="360" y="698"/>
                  </a:lnTo>
                  <a:lnTo>
                    <a:pt x="350" y="604"/>
                  </a:lnTo>
                  <a:lnTo>
                    <a:pt x="338" y="516"/>
                  </a:lnTo>
                  <a:lnTo>
                    <a:pt x="324" y="434"/>
                  </a:lnTo>
                  <a:lnTo>
                    <a:pt x="308" y="360"/>
                  </a:lnTo>
                  <a:lnTo>
                    <a:pt x="290" y="294"/>
                  </a:lnTo>
                  <a:lnTo>
                    <a:pt x="270" y="234"/>
                  </a:lnTo>
                  <a:lnTo>
                    <a:pt x="250" y="180"/>
                  </a:lnTo>
                  <a:lnTo>
                    <a:pt x="228" y="134"/>
                  </a:lnTo>
                  <a:lnTo>
                    <a:pt x="206" y="94"/>
                  </a:lnTo>
                  <a:lnTo>
                    <a:pt x="184" y="62"/>
                  </a:lnTo>
                  <a:lnTo>
                    <a:pt x="162" y="36"/>
                  </a:lnTo>
                  <a:lnTo>
                    <a:pt x="150" y="26"/>
                  </a:lnTo>
                  <a:lnTo>
                    <a:pt x="138" y="18"/>
                  </a:lnTo>
                  <a:lnTo>
                    <a:pt x="128" y="10"/>
                  </a:lnTo>
                  <a:lnTo>
                    <a:pt x="116" y="6"/>
                  </a:lnTo>
                  <a:lnTo>
                    <a:pt x="106" y="2"/>
                  </a:lnTo>
                  <a:lnTo>
                    <a:pt x="94" y="0"/>
                  </a:lnTo>
                  <a:lnTo>
                    <a:pt x="84" y="0"/>
                  </a:lnTo>
                  <a:lnTo>
                    <a:pt x="74" y="2"/>
                  </a:lnTo>
                  <a:lnTo>
                    <a:pt x="64" y="4"/>
                  </a:lnTo>
                  <a:lnTo>
                    <a:pt x="54" y="10"/>
                  </a:lnTo>
                  <a:lnTo>
                    <a:pt x="54" y="10"/>
                  </a:lnTo>
                  <a:lnTo>
                    <a:pt x="34" y="22"/>
                  </a:lnTo>
                  <a:lnTo>
                    <a:pt x="20" y="36"/>
                  </a:lnTo>
                  <a:lnTo>
                    <a:pt x="10" y="52"/>
                  </a:lnTo>
                  <a:lnTo>
                    <a:pt x="2" y="68"/>
                  </a:lnTo>
                  <a:lnTo>
                    <a:pt x="0" y="84"/>
                  </a:lnTo>
                  <a:lnTo>
                    <a:pt x="2" y="102"/>
                  </a:lnTo>
                  <a:lnTo>
                    <a:pt x="6" y="120"/>
                  </a:lnTo>
                  <a:lnTo>
                    <a:pt x="12" y="142"/>
                  </a:lnTo>
                  <a:lnTo>
                    <a:pt x="22" y="162"/>
                  </a:lnTo>
                  <a:lnTo>
                    <a:pt x="32" y="186"/>
                  </a:lnTo>
                  <a:lnTo>
                    <a:pt x="62" y="236"/>
                  </a:lnTo>
                  <a:lnTo>
                    <a:pt x="96" y="292"/>
                  </a:lnTo>
                  <a:lnTo>
                    <a:pt x="134" y="356"/>
                  </a:lnTo>
                  <a:lnTo>
                    <a:pt x="170" y="426"/>
                  </a:lnTo>
                  <a:lnTo>
                    <a:pt x="190" y="464"/>
                  </a:lnTo>
                  <a:lnTo>
                    <a:pt x="208" y="506"/>
                  </a:lnTo>
                  <a:lnTo>
                    <a:pt x="224" y="548"/>
                  </a:lnTo>
                  <a:lnTo>
                    <a:pt x="240" y="592"/>
                  </a:lnTo>
                  <a:lnTo>
                    <a:pt x="254" y="640"/>
                  </a:lnTo>
                  <a:lnTo>
                    <a:pt x="264" y="690"/>
                  </a:lnTo>
                  <a:lnTo>
                    <a:pt x="274" y="742"/>
                  </a:lnTo>
                  <a:lnTo>
                    <a:pt x="282" y="798"/>
                  </a:lnTo>
                  <a:lnTo>
                    <a:pt x="286" y="854"/>
                  </a:lnTo>
                  <a:lnTo>
                    <a:pt x="288" y="914"/>
                  </a:lnTo>
                  <a:lnTo>
                    <a:pt x="286" y="978"/>
                  </a:lnTo>
                  <a:lnTo>
                    <a:pt x="280" y="1044"/>
                  </a:lnTo>
                  <a:lnTo>
                    <a:pt x="270" y="1112"/>
                  </a:lnTo>
                  <a:lnTo>
                    <a:pt x="256" y="1184"/>
                  </a:lnTo>
                  <a:lnTo>
                    <a:pt x="256" y="1184"/>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62" name="Freeform 128">
              <a:extLst>
                <a:ext uri="{FF2B5EF4-FFF2-40B4-BE49-F238E27FC236}">
                  <a16:creationId xmlns:a16="http://schemas.microsoft.com/office/drawing/2014/main" id="{FA90D654-9665-4C12-A403-E4B66D211C6B}"/>
                </a:ext>
              </a:extLst>
            </p:cNvPr>
            <p:cNvSpPr>
              <a:spLocks/>
            </p:cNvSpPr>
            <p:nvPr/>
          </p:nvSpPr>
          <p:spPr bwMode="auto">
            <a:xfrm>
              <a:off x="8699500" y="7192353"/>
              <a:ext cx="609600" cy="1993900"/>
            </a:xfrm>
            <a:custGeom>
              <a:avLst/>
              <a:gdLst>
                <a:gd name="T0" fmla="*/ 234 w 384"/>
                <a:gd name="T1" fmla="*/ 1196 h 1256"/>
                <a:gd name="T2" fmla="*/ 372 w 384"/>
                <a:gd name="T3" fmla="*/ 1256 h 1256"/>
                <a:gd name="T4" fmla="*/ 382 w 384"/>
                <a:gd name="T5" fmla="*/ 1134 h 1256"/>
                <a:gd name="T6" fmla="*/ 384 w 384"/>
                <a:gd name="T7" fmla="*/ 1014 h 1256"/>
                <a:gd name="T8" fmla="*/ 380 w 384"/>
                <a:gd name="T9" fmla="*/ 896 h 1256"/>
                <a:gd name="T10" fmla="*/ 372 w 384"/>
                <a:gd name="T11" fmla="*/ 780 h 1256"/>
                <a:gd name="T12" fmla="*/ 360 w 384"/>
                <a:gd name="T13" fmla="*/ 670 h 1256"/>
                <a:gd name="T14" fmla="*/ 342 w 384"/>
                <a:gd name="T15" fmla="*/ 564 h 1256"/>
                <a:gd name="T16" fmla="*/ 320 w 384"/>
                <a:gd name="T17" fmla="*/ 464 h 1256"/>
                <a:gd name="T18" fmla="*/ 296 w 384"/>
                <a:gd name="T19" fmla="*/ 372 h 1256"/>
                <a:gd name="T20" fmla="*/ 270 w 384"/>
                <a:gd name="T21" fmla="*/ 288 h 1256"/>
                <a:gd name="T22" fmla="*/ 240 w 384"/>
                <a:gd name="T23" fmla="*/ 212 h 1256"/>
                <a:gd name="T24" fmla="*/ 208 w 384"/>
                <a:gd name="T25" fmla="*/ 148 h 1256"/>
                <a:gd name="T26" fmla="*/ 176 w 384"/>
                <a:gd name="T27" fmla="*/ 92 h 1256"/>
                <a:gd name="T28" fmla="*/ 144 w 384"/>
                <a:gd name="T29" fmla="*/ 50 h 1256"/>
                <a:gd name="T30" fmla="*/ 112 w 384"/>
                <a:gd name="T31" fmla="*/ 20 h 1256"/>
                <a:gd name="T32" fmla="*/ 78 w 384"/>
                <a:gd name="T33" fmla="*/ 4 h 1256"/>
                <a:gd name="T34" fmla="*/ 48 w 384"/>
                <a:gd name="T35" fmla="*/ 2 h 1256"/>
                <a:gd name="T36" fmla="*/ 30 w 384"/>
                <a:gd name="T37" fmla="*/ 8 h 1256"/>
                <a:gd name="T38" fmla="*/ 18 w 384"/>
                <a:gd name="T39" fmla="*/ 16 h 1256"/>
                <a:gd name="T40" fmla="*/ 8 w 384"/>
                <a:gd name="T41" fmla="*/ 28 h 1256"/>
                <a:gd name="T42" fmla="*/ 0 w 384"/>
                <a:gd name="T43" fmla="*/ 60 h 1256"/>
                <a:gd name="T44" fmla="*/ 6 w 384"/>
                <a:gd name="T45" fmla="*/ 102 h 1256"/>
                <a:gd name="T46" fmla="*/ 20 w 384"/>
                <a:gd name="T47" fmla="*/ 156 h 1256"/>
                <a:gd name="T48" fmla="*/ 58 w 384"/>
                <a:gd name="T49" fmla="*/ 252 h 1256"/>
                <a:gd name="T50" fmla="*/ 158 w 384"/>
                <a:gd name="T51" fmla="*/ 494 h 1256"/>
                <a:gd name="T52" fmla="*/ 206 w 384"/>
                <a:gd name="T53" fmla="*/ 634 h 1256"/>
                <a:gd name="T54" fmla="*/ 232 w 384"/>
                <a:gd name="T55" fmla="*/ 732 h 1256"/>
                <a:gd name="T56" fmla="*/ 252 w 384"/>
                <a:gd name="T57" fmla="*/ 832 h 1256"/>
                <a:gd name="T58" fmla="*/ 262 w 384"/>
                <a:gd name="T59" fmla="*/ 936 h 1256"/>
                <a:gd name="T60" fmla="*/ 262 w 384"/>
                <a:gd name="T61" fmla="*/ 1040 h 1256"/>
                <a:gd name="T62" fmla="*/ 248 w 384"/>
                <a:gd name="T63" fmla="*/ 1144 h 1256"/>
                <a:gd name="T64" fmla="*/ 234 w 384"/>
                <a:gd name="T65" fmla="*/ 11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1256">
                  <a:moveTo>
                    <a:pt x="234" y="1196"/>
                  </a:moveTo>
                  <a:lnTo>
                    <a:pt x="234" y="1196"/>
                  </a:lnTo>
                  <a:lnTo>
                    <a:pt x="372" y="1256"/>
                  </a:lnTo>
                  <a:lnTo>
                    <a:pt x="372" y="1256"/>
                  </a:lnTo>
                  <a:lnTo>
                    <a:pt x="378" y="1196"/>
                  </a:lnTo>
                  <a:lnTo>
                    <a:pt x="382" y="1134"/>
                  </a:lnTo>
                  <a:lnTo>
                    <a:pt x="384" y="1074"/>
                  </a:lnTo>
                  <a:lnTo>
                    <a:pt x="384" y="1014"/>
                  </a:lnTo>
                  <a:lnTo>
                    <a:pt x="382" y="954"/>
                  </a:lnTo>
                  <a:lnTo>
                    <a:pt x="380" y="896"/>
                  </a:lnTo>
                  <a:lnTo>
                    <a:pt x="378" y="838"/>
                  </a:lnTo>
                  <a:lnTo>
                    <a:pt x="372" y="780"/>
                  </a:lnTo>
                  <a:lnTo>
                    <a:pt x="366" y="724"/>
                  </a:lnTo>
                  <a:lnTo>
                    <a:pt x="360" y="670"/>
                  </a:lnTo>
                  <a:lnTo>
                    <a:pt x="350" y="616"/>
                  </a:lnTo>
                  <a:lnTo>
                    <a:pt x="342" y="564"/>
                  </a:lnTo>
                  <a:lnTo>
                    <a:pt x="332" y="514"/>
                  </a:lnTo>
                  <a:lnTo>
                    <a:pt x="320" y="464"/>
                  </a:lnTo>
                  <a:lnTo>
                    <a:pt x="308" y="418"/>
                  </a:lnTo>
                  <a:lnTo>
                    <a:pt x="296" y="372"/>
                  </a:lnTo>
                  <a:lnTo>
                    <a:pt x="282" y="330"/>
                  </a:lnTo>
                  <a:lnTo>
                    <a:pt x="270" y="288"/>
                  </a:lnTo>
                  <a:lnTo>
                    <a:pt x="254" y="250"/>
                  </a:lnTo>
                  <a:lnTo>
                    <a:pt x="240" y="212"/>
                  </a:lnTo>
                  <a:lnTo>
                    <a:pt x="224" y="178"/>
                  </a:lnTo>
                  <a:lnTo>
                    <a:pt x="208" y="148"/>
                  </a:lnTo>
                  <a:lnTo>
                    <a:pt x="192" y="118"/>
                  </a:lnTo>
                  <a:lnTo>
                    <a:pt x="176" y="92"/>
                  </a:lnTo>
                  <a:lnTo>
                    <a:pt x="160" y="70"/>
                  </a:lnTo>
                  <a:lnTo>
                    <a:pt x="144" y="50"/>
                  </a:lnTo>
                  <a:lnTo>
                    <a:pt x="128" y="34"/>
                  </a:lnTo>
                  <a:lnTo>
                    <a:pt x="112" y="20"/>
                  </a:lnTo>
                  <a:lnTo>
                    <a:pt x="94" y="10"/>
                  </a:lnTo>
                  <a:lnTo>
                    <a:pt x="78" y="4"/>
                  </a:lnTo>
                  <a:lnTo>
                    <a:pt x="62" y="0"/>
                  </a:lnTo>
                  <a:lnTo>
                    <a:pt x="48" y="2"/>
                  </a:lnTo>
                  <a:lnTo>
                    <a:pt x="48" y="2"/>
                  </a:lnTo>
                  <a:lnTo>
                    <a:pt x="30" y="8"/>
                  </a:lnTo>
                  <a:lnTo>
                    <a:pt x="24" y="12"/>
                  </a:lnTo>
                  <a:lnTo>
                    <a:pt x="18" y="16"/>
                  </a:lnTo>
                  <a:lnTo>
                    <a:pt x="12" y="22"/>
                  </a:lnTo>
                  <a:lnTo>
                    <a:pt x="8" y="28"/>
                  </a:lnTo>
                  <a:lnTo>
                    <a:pt x="2" y="42"/>
                  </a:lnTo>
                  <a:lnTo>
                    <a:pt x="0" y="60"/>
                  </a:lnTo>
                  <a:lnTo>
                    <a:pt x="2" y="80"/>
                  </a:lnTo>
                  <a:lnTo>
                    <a:pt x="6" y="102"/>
                  </a:lnTo>
                  <a:lnTo>
                    <a:pt x="12" y="128"/>
                  </a:lnTo>
                  <a:lnTo>
                    <a:pt x="20" y="156"/>
                  </a:lnTo>
                  <a:lnTo>
                    <a:pt x="32" y="186"/>
                  </a:lnTo>
                  <a:lnTo>
                    <a:pt x="58" y="252"/>
                  </a:lnTo>
                  <a:lnTo>
                    <a:pt x="124" y="406"/>
                  </a:lnTo>
                  <a:lnTo>
                    <a:pt x="158" y="494"/>
                  </a:lnTo>
                  <a:lnTo>
                    <a:pt x="192" y="586"/>
                  </a:lnTo>
                  <a:lnTo>
                    <a:pt x="206" y="634"/>
                  </a:lnTo>
                  <a:lnTo>
                    <a:pt x="220" y="682"/>
                  </a:lnTo>
                  <a:lnTo>
                    <a:pt x="232" y="732"/>
                  </a:lnTo>
                  <a:lnTo>
                    <a:pt x="244" y="782"/>
                  </a:lnTo>
                  <a:lnTo>
                    <a:pt x="252" y="832"/>
                  </a:lnTo>
                  <a:lnTo>
                    <a:pt x="258" y="884"/>
                  </a:lnTo>
                  <a:lnTo>
                    <a:pt x="262" y="936"/>
                  </a:lnTo>
                  <a:lnTo>
                    <a:pt x="264" y="988"/>
                  </a:lnTo>
                  <a:lnTo>
                    <a:pt x="262" y="1040"/>
                  </a:lnTo>
                  <a:lnTo>
                    <a:pt x="256" y="1092"/>
                  </a:lnTo>
                  <a:lnTo>
                    <a:pt x="248" y="1144"/>
                  </a:lnTo>
                  <a:lnTo>
                    <a:pt x="234" y="1196"/>
                  </a:lnTo>
                  <a:lnTo>
                    <a:pt x="234" y="1196"/>
                  </a:lnTo>
                  <a:close/>
                </a:path>
              </a:pathLst>
            </a:custGeom>
            <a:solidFill>
              <a:srgbClr val="F8F3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63" name="Freeform 129">
              <a:extLst>
                <a:ext uri="{FF2B5EF4-FFF2-40B4-BE49-F238E27FC236}">
                  <a16:creationId xmlns:a16="http://schemas.microsoft.com/office/drawing/2014/main" id="{9CF4C159-AED5-46DF-8305-52E5EDB75810}"/>
                </a:ext>
              </a:extLst>
            </p:cNvPr>
            <p:cNvSpPr>
              <a:spLocks/>
            </p:cNvSpPr>
            <p:nvPr/>
          </p:nvSpPr>
          <p:spPr bwMode="auto">
            <a:xfrm>
              <a:off x="8331200" y="9872053"/>
              <a:ext cx="711200" cy="336550"/>
            </a:xfrm>
            <a:custGeom>
              <a:avLst/>
              <a:gdLst>
                <a:gd name="T0" fmla="*/ 0 w 448"/>
                <a:gd name="T1" fmla="*/ 0 h 212"/>
                <a:gd name="T2" fmla="*/ 0 w 448"/>
                <a:gd name="T3" fmla="*/ 0 h 212"/>
                <a:gd name="T4" fmla="*/ 8 w 448"/>
                <a:gd name="T5" fmla="*/ 2 h 212"/>
                <a:gd name="T6" fmla="*/ 24 w 448"/>
                <a:gd name="T7" fmla="*/ 6 h 212"/>
                <a:gd name="T8" fmla="*/ 76 w 448"/>
                <a:gd name="T9" fmla="*/ 28 h 212"/>
                <a:gd name="T10" fmla="*/ 230 w 448"/>
                <a:gd name="T11" fmla="*/ 94 h 212"/>
                <a:gd name="T12" fmla="*/ 448 w 448"/>
                <a:gd name="T13" fmla="*/ 192 h 212"/>
                <a:gd name="T14" fmla="*/ 448 w 448"/>
                <a:gd name="T15" fmla="*/ 212 h 212"/>
                <a:gd name="T16" fmla="*/ 0 w 448"/>
                <a:gd name="T17" fmla="*/ 12 h 212"/>
                <a:gd name="T18" fmla="*/ 0 w 448"/>
                <a:gd name="T19"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212">
                  <a:moveTo>
                    <a:pt x="0" y="0"/>
                  </a:moveTo>
                  <a:lnTo>
                    <a:pt x="0" y="0"/>
                  </a:lnTo>
                  <a:lnTo>
                    <a:pt x="8" y="2"/>
                  </a:lnTo>
                  <a:lnTo>
                    <a:pt x="24" y="6"/>
                  </a:lnTo>
                  <a:lnTo>
                    <a:pt x="76" y="28"/>
                  </a:lnTo>
                  <a:lnTo>
                    <a:pt x="230" y="94"/>
                  </a:lnTo>
                  <a:lnTo>
                    <a:pt x="448" y="192"/>
                  </a:lnTo>
                  <a:lnTo>
                    <a:pt x="448" y="212"/>
                  </a:lnTo>
                  <a:lnTo>
                    <a:pt x="0" y="12"/>
                  </a:lnTo>
                  <a:lnTo>
                    <a:pt x="0" y="0"/>
                  </a:lnTo>
                  <a:close/>
                </a:path>
              </a:pathLst>
            </a:custGeom>
            <a:solidFill>
              <a:srgbClr val="562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64" name="Freeform 130">
              <a:extLst>
                <a:ext uri="{FF2B5EF4-FFF2-40B4-BE49-F238E27FC236}">
                  <a16:creationId xmlns:a16="http://schemas.microsoft.com/office/drawing/2014/main" id="{90D238BB-290B-48DD-BAE8-4008AB3C7C40}"/>
                </a:ext>
              </a:extLst>
            </p:cNvPr>
            <p:cNvSpPr>
              <a:spLocks/>
            </p:cNvSpPr>
            <p:nvPr/>
          </p:nvSpPr>
          <p:spPr bwMode="auto">
            <a:xfrm>
              <a:off x="9109075" y="9872053"/>
              <a:ext cx="714375" cy="336550"/>
            </a:xfrm>
            <a:custGeom>
              <a:avLst/>
              <a:gdLst>
                <a:gd name="T0" fmla="*/ 450 w 450"/>
                <a:gd name="T1" fmla="*/ 0 h 212"/>
                <a:gd name="T2" fmla="*/ 450 w 450"/>
                <a:gd name="T3" fmla="*/ 0 h 212"/>
                <a:gd name="T4" fmla="*/ 442 w 450"/>
                <a:gd name="T5" fmla="*/ 2 h 212"/>
                <a:gd name="T6" fmla="*/ 426 w 450"/>
                <a:gd name="T7" fmla="*/ 6 h 212"/>
                <a:gd name="T8" fmla="*/ 374 w 450"/>
                <a:gd name="T9" fmla="*/ 28 h 212"/>
                <a:gd name="T10" fmla="*/ 220 w 450"/>
                <a:gd name="T11" fmla="*/ 94 h 212"/>
                <a:gd name="T12" fmla="*/ 0 w 450"/>
                <a:gd name="T13" fmla="*/ 192 h 212"/>
                <a:gd name="T14" fmla="*/ 0 w 450"/>
                <a:gd name="T15" fmla="*/ 212 h 212"/>
                <a:gd name="T16" fmla="*/ 450 w 450"/>
                <a:gd name="T17" fmla="*/ 12 h 212"/>
                <a:gd name="T18" fmla="*/ 450 w 450"/>
                <a:gd name="T19"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0" h="212">
                  <a:moveTo>
                    <a:pt x="450" y="0"/>
                  </a:moveTo>
                  <a:lnTo>
                    <a:pt x="450" y="0"/>
                  </a:lnTo>
                  <a:lnTo>
                    <a:pt x="442" y="2"/>
                  </a:lnTo>
                  <a:lnTo>
                    <a:pt x="426" y="6"/>
                  </a:lnTo>
                  <a:lnTo>
                    <a:pt x="374" y="28"/>
                  </a:lnTo>
                  <a:lnTo>
                    <a:pt x="220" y="94"/>
                  </a:lnTo>
                  <a:lnTo>
                    <a:pt x="0" y="192"/>
                  </a:lnTo>
                  <a:lnTo>
                    <a:pt x="0" y="212"/>
                  </a:lnTo>
                  <a:lnTo>
                    <a:pt x="450" y="12"/>
                  </a:lnTo>
                  <a:lnTo>
                    <a:pt x="450" y="0"/>
                  </a:lnTo>
                  <a:close/>
                </a:path>
              </a:pathLst>
            </a:custGeom>
            <a:solidFill>
              <a:srgbClr val="562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65" name="Freeform 131">
              <a:extLst>
                <a:ext uri="{FF2B5EF4-FFF2-40B4-BE49-F238E27FC236}">
                  <a16:creationId xmlns:a16="http://schemas.microsoft.com/office/drawing/2014/main" id="{6C34F745-DEAF-4B52-979F-A4C4A39F53AE}"/>
                </a:ext>
              </a:extLst>
            </p:cNvPr>
            <p:cNvSpPr>
              <a:spLocks/>
            </p:cNvSpPr>
            <p:nvPr/>
          </p:nvSpPr>
          <p:spPr bwMode="auto">
            <a:xfrm>
              <a:off x="8959850" y="10110178"/>
              <a:ext cx="219075" cy="133350"/>
            </a:xfrm>
            <a:custGeom>
              <a:avLst/>
              <a:gdLst>
                <a:gd name="T0" fmla="*/ 0 w 138"/>
                <a:gd name="T1" fmla="*/ 48 h 84"/>
                <a:gd name="T2" fmla="*/ 0 w 138"/>
                <a:gd name="T3" fmla="*/ 48 h 84"/>
                <a:gd name="T4" fmla="*/ 0 w 138"/>
                <a:gd name="T5" fmla="*/ 56 h 84"/>
                <a:gd name="T6" fmla="*/ 2 w 138"/>
                <a:gd name="T7" fmla="*/ 62 h 84"/>
                <a:gd name="T8" fmla="*/ 4 w 138"/>
                <a:gd name="T9" fmla="*/ 68 h 84"/>
                <a:gd name="T10" fmla="*/ 10 w 138"/>
                <a:gd name="T11" fmla="*/ 74 h 84"/>
                <a:gd name="T12" fmla="*/ 14 w 138"/>
                <a:gd name="T13" fmla="*/ 78 h 84"/>
                <a:gd name="T14" fmla="*/ 20 w 138"/>
                <a:gd name="T15" fmla="*/ 80 h 84"/>
                <a:gd name="T16" fmla="*/ 26 w 138"/>
                <a:gd name="T17" fmla="*/ 82 h 84"/>
                <a:gd name="T18" fmla="*/ 34 w 138"/>
                <a:gd name="T19" fmla="*/ 84 h 84"/>
                <a:gd name="T20" fmla="*/ 104 w 138"/>
                <a:gd name="T21" fmla="*/ 84 h 84"/>
                <a:gd name="T22" fmla="*/ 104 w 138"/>
                <a:gd name="T23" fmla="*/ 84 h 84"/>
                <a:gd name="T24" fmla="*/ 112 w 138"/>
                <a:gd name="T25" fmla="*/ 82 h 84"/>
                <a:gd name="T26" fmla="*/ 118 w 138"/>
                <a:gd name="T27" fmla="*/ 80 h 84"/>
                <a:gd name="T28" fmla="*/ 124 w 138"/>
                <a:gd name="T29" fmla="*/ 78 h 84"/>
                <a:gd name="T30" fmla="*/ 128 w 138"/>
                <a:gd name="T31" fmla="*/ 74 h 84"/>
                <a:gd name="T32" fmla="*/ 134 w 138"/>
                <a:gd name="T33" fmla="*/ 68 h 84"/>
                <a:gd name="T34" fmla="*/ 136 w 138"/>
                <a:gd name="T35" fmla="*/ 62 h 84"/>
                <a:gd name="T36" fmla="*/ 138 w 138"/>
                <a:gd name="T37" fmla="*/ 56 h 84"/>
                <a:gd name="T38" fmla="*/ 138 w 138"/>
                <a:gd name="T39" fmla="*/ 48 h 84"/>
                <a:gd name="T40" fmla="*/ 138 w 138"/>
                <a:gd name="T41" fmla="*/ 34 h 84"/>
                <a:gd name="T42" fmla="*/ 138 w 138"/>
                <a:gd name="T43" fmla="*/ 34 h 84"/>
                <a:gd name="T44" fmla="*/ 138 w 138"/>
                <a:gd name="T45" fmla="*/ 28 h 84"/>
                <a:gd name="T46" fmla="*/ 136 w 138"/>
                <a:gd name="T47" fmla="*/ 22 h 84"/>
                <a:gd name="T48" fmla="*/ 134 w 138"/>
                <a:gd name="T49" fmla="*/ 16 h 84"/>
                <a:gd name="T50" fmla="*/ 128 w 138"/>
                <a:gd name="T51" fmla="*/ 10 h 84"/>
                <a:gd name="T52" fmla="*/ 124 w 138"/>
                <a:gd name="T53" fmla="*/ 6 h 84"/>
                <a:gd name="T54" fmla="*/ 118 w 138"/>
                <a:gd name="T55" fmla="*/ 4 h 84"/>
                <a:gd name="T56" fmla="*/ 112 w 138"/>
                <a:gd name="T57" fmla="*/ 2 h 84"/>
                <a:gd name="T58" fmla="*/ 104 w 138"/>
                <a:gd name="T59" fmla="*/ 0 h 84"/>
                <a:gd name="T60" fmla="*/ 34 w 138"/>
                <a:gd name="T61" fmla="*/ 0 h 84"/>
                <a:gd name="T62" fmla="*/ 34 w 138"/>
                <a:gd name="T63" fmla="*/ 0 h 84"/>
                <a:gd name="T64" fmla="*/ 26 w 138"/>
                <a:gd name="T65" fmla="*/ 2 h 84"/>
                <a:gd name="T66" fmla="*/ 20 w 138"/>
                <a:gd name="T67" fmla="*/ 4 h 84"/>
                <a:gd name="T68" fmla="*/ 14 w 138"/>
                <a:gd name="T69" fmla="*/ 6 h 84"/>
                <a:gd name="T70" fmla="*/ 10 w 138"/>
                <a:gd name="T71" fmla="*/ 10 h 84"/>
                <a:gd name="T72" fmla="*/ 4 w 138"/>
                <a:gd name="T73" fmla="*/ 16 h 84"/>
                <a:gd name="T74" fmla="*/ 2 w 138"/>
                <a:gd name="T75" fmla="*/ 22 h 84"/>
                <a:gd name="T76" fmla="*/ 0 w 138"/>
                <a:gd name="T77" fmla="*/ 28 h 84"/>
                <a:gd name="T78" fmla="*/ 0 w 138"/>
                <a:gd name="T79" fmla="*/ 34 h 84"/>
                <a:gd name="T80" fmla="*/ 0 w 138"/>
                <a:gd name="T8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4">
                  <a:moveTo>
                    <a:pt x="0" y="48"/>
                  </a:moveTo>
                  <a:lnTo>
                    <a:pt x="0" y="48"/>
                  </a:lnTo>
                  <a:lnTo>
                    <a:pt x="0" y="56"/>
                  </a:lnTo>
                  <a:lnTo>
                    <a:pt x="2" y="62"/>
                  </a:lnTo>
                  <a:lnTo>
                    <a:pt x="4" y="68"/>
                  </a:lnTo>
                  <a:lnTo>
                    <a:pt x="10" y="74"/>
                  </a:lnTo>
                  <a:lnTo>
                    <a:pt x="14" y="78"/>
                  </a:lnTo>
                  <a:lnTo>
                    <a:pt x="20" y="80"/>
                  </a:lnTo>
                  <a:lnTo>
                    <a:pt x="26" y="82"/>
                  </a:lnTo>
                  <a:lnTo>
                    <a:pt x="34" y="84"/>
                  </a:lnTo>
                  <a:lnTo>
                    <a:pt x="104" y="84"/>
                  </a:lnTo>
                  <a:lnTo>
                    <a:pt x="104" y="84"/>
                  </a:lnTo>
                  <a:lnTo>
                    <a:pt x="112" y="82"/>
                  </a:lnTo>
                  <a:lnTo>
                    <a:pt x="118" y="80"/>
                  </a:lnTo>
                  <a:lnTo>
                    <a:pt x="124" y="78"/>
                  </a:lnTo>
                  <a:lnTo>
                    <a:pt x="128" y="74"/>
                  </a:lnTo>
                  <a:lnTo>
                    <a:pt x="134" y="68"/>
                  </a:lnTo>
                  <a:lnTo>
                    <a:pt x="136" y="62"/>
                  </a:lnTo>
                  <a:lnTo>
                    <a:pt x="138" y="56"/>
                  </a:lnTo>
                  <a:lnTo>
                    <a:pt x="138" y="48"/>
                  </a:lnTo>
                  <a:lnTo>
                    <a:pt x="138" y="34"/>
                  </a:lnTo>
                  <a:lnTo>
                    <a:pt x="138" y="34"/>
                  </a:lnTo>
                  <a:lnTo>
                    <a:pt x="138" y="28"/>
                  </a:lnTo>
                  <a:lnTo>
                    <a:pt x="136" y="22"/>
                  </a:lnTo>
                  <a:lnTo>
                    <a:pt x="134" y="16"/>
                  </a:lnTo>
                  <a:lnTo>
                    <a:pt x="128" y="10"/>
                  </a:lnTo>
                  <a:lnTo>
                    <a:pt x="124" y="6"/>
                  </a:lnTo>
                  <a:lnTo>
                    <a:pt x="118" y="4"/>
                  </a:lnTo>
                  <a:lnTo>
                    <a:pt x="112" y="2"/>
                  </a:lnTo>
                  <a:lnTo>
                    <a:pt x="104" y="0"/>
                  </a:lnTo>
                  <a:lnTo>
                    <a:pt x="34" y="0"/>
                  </a:lnTo>
                  <a:lnTo>
                    <a:pt x="34" y="0"/>
                  </a:lnTo>
                  <a:lnTo>
                    <a:pt x="26" y="2"/>
                  </a:lnTo>
                  <a:lnTo>
                    <a:pt x="20" y="4"/>
                  </a:lnTo>
                  <a:lnTo>
                    <a:pt x="14" y="6"/>
                  </a:lnTo>
                  <a:lnTo>
                    <a:pt x="10" y="10"/>
                  </a:lnTo>
                  <a:lnTo>
                    <a:pt x="4" y="16"/>
                  </a:lnTo>
                  <a:lnTo>
                    <a:pt x="2" y="22"/>
                  </a:lnTo>
                  <a:lnTo>
                    <a:pt x="0" y="28"/>
                  </a:lnTo>
                  <a:lnTo>
                    <a:pt x="0" y="34"/>
                  </a:lnTo>
                  <a:lnTo>
                    <a:pt x="0" y="48"/>
                  </a:lnTo>
                  <a:close/>
                </a:path>
              </a:pathLst>
            </a:custGeom>
            <a:solidFill>
              <a:srgbClr val="5623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66" name="Freeform 132">
              <a:extLst>
                <a:ext uri="{FF2B5EF4-FFF2-40B4-BE49-F238E27FC236}">
                  <a16:creationId xmlns:a16="http://schemas.microsoft.com/office/drawing/2014/main" id="{5AF8D91C-1144-4890-BE94-1AA1310C6DBE}"/>
                </a:ext>
              </a:extLst>
            </p:cNvPr>
            <p:cNvSpPr>
              <a:spLocks/>
            </p:cNvSpPr>
            <p:nvPr/>
          </p:nvSpPr>
          <p:spPr bwMode="auto">
            <a:xfrm>
              <a:off x="7918450" y="5566753"/>
              <a:ext cx="1216025" cy="1549400"/>
            </a:xfrm>
            <a:custGeom>
              <a:avLst/>
              <a:gdLst>
                <a:gd name="T0" fmla="*/ 150 w 766"/>
                <a:gd name="T1" fmla="*/ 970 h 976"/>
                <a:gd name="T2" fmla="*/ 134 w 766"/>
                <a:gd name="T3" fmla="*/ 974 h 976"/>
                <a:gd name="T4" fmla="*/ 102 w 766"/>
                <a:gd name="T5" fmla="*/ 976 h 976"/>
                <a:gd name="T6" fmla="*/ 74 w 766"/>
                <a:gd name="T7" fmla="*/ 966 h 976"/>
                <a:gd name="T8" fmla="*/ 50 w 766"/>
                <a:gd name="T9" fmla="*/ 950 h 976"/>
                <a:gd name="T10" fmla="*/ 30 w 766"/>
                <a:gd name="T11" fmla="*/ 926 h 976"/>
                <a:gd name="T12" fmla="*/ 16 w 766"/>
                <a:gd name="T13" fmla="*/ 898 h 976"/>
                <a:gd name="T14" fmla="*/ 6 w 766"/>
                <a:gd name="T15" fmla="*/ 866 h 976"/>
                <a:gd name="T16" fmla="*/ 0 w 766"/>
                <a:gd name="T17" fmla="*/ 834 h 976"/>
                <a:gd name="T18" fmla="*/ 0 w 766"/>
                <a:gd name="T19" fmla="*/ 150 h 976"/>
                <a:gd name="T20" fmla="*/ 0 w 766"/>
                <a:gd name="T21" fmla="*/ 136 h 976"/>
                <a:gd name="T22" fmla="*/ 6 w 766"/>
                <a:gd name="T23" fmla="*/ 106 h 976"/>
                <a:gd name="T24" fmla="*/ 18 w 766"/>
                <a:gd name="T25" fmla="*/ 78 h 976"/>
                <a:gd name="T26" fmla="*/ 34 w 766"/>
                <a:gd name="T27" fmla="*/ 54 h 976"/>
                <a:gd name="T28" fmla="*/ 54 w 766"/>
                <a:gd name="T29" fmla="*/ 34 h 976"/>
                <a:gd name="T30" fmla="*/ 78 w 766"/>
                <a:gd name="T31" fmla="*/ 18 h 976"/>
                <a:gd name="T32" fmla="*/ 106 w 766"/>
                <a:gd name="T33" fmla="*/ 6 h 976"/>
                <a:gd name="T34" fmla="*/ 136 w 766"/>
                <a:gd name="T35" fmla="*/ 0 h 976"/>
                <a:gd name="T36" fmla="*/ 616 w 766"/>
                <a:gd name="T37" fmla="*/ 0 h 976"/>
                <a:gd name="T38" fmla="*/ 630 w 766"/>
                <a:gd name="T39" fmla="*/ 0 h 976"/>
                <a:gd name="T40" fmla="*/ 660 w 766"/>
                <a:gd name="T41" fmla="*/ 6 h 976"/>
                <a:gd name="T42" fmla="*/ 688 w 766"/>
                <a:gd name="T43" fmla="*/ 18 h 976"/>
                <a:gd name="T44" fmla="*/ 712 w 766"/>
                <a:gd name="T45" fmla="*/ 34 h 976"/>
                <a:gd name="T46" fmla="*/ 732 w 766"/>
                <a:gd name="T47" fmla="*/ 54 h 976"/>
                <a:gd name="T48" fmla="*/ 748 w 766"/>
                <a:gd name="T49" fmla="*/ 78 h 976"/>
                <a:gd name="T50" fmla="*/ 760 w 766"/>
                <a:gd name="T51" fmla="*/ 106 h 976"/>
                <a:gd name="T52" fmla="*/ 766 w 766"/>
                <a:gd name="T53" fmla="*/ 136 h 976"/>
                <a:gd name="T54" fmla="*/ 690 w 766"/>
                <a:gd name="T55" fmla="*/ 704 h 976"/>
                <a:gd name="T56" fmla="*/ 688 w 766"/>
                <a:gd name="T57" fmla="*/ 718 h 976"/>
                <a:gd name="T58" fmla="*/ 684 w 766"/>
                <a:gd name="T59" fmla="*/ 746 h 976"/>
                <a:gd name="T60" fmla="*/ 672 w 766"/>
                <a:gd name="T61" fmla="*/ 770 h 976"/>
                <a:gd name="T62" fmla="*/ 658 w 766"/>
                <a:gd name="T63" fmla="*/ 790 h 976"/>
                <a:gd name="T64" fmla="*/ 626 w 766"/>
                <a:gd name="T65" fmla="*/ 816 h 976"/>
                <a:gd name="T66" fmla="*/ 572 w 766"/>
                <a:gd name="T67" fmla="*/ 844 h 976"/>
                <a:gd name="T68" fmla="*/ 538 w 766"/>
                <a:gd name="T69" fmla="*/ 854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6" h="976">
                  <a:moveTo>
                    <a:pt x="538" y="854"/>
                  </a:moveTo>
                  <a:lnTo>
                    <a:pt x="150" y="970"/>
                  </a:lnTo>
                  <a:lnTo>
                    <a:pt x="150" y="970"/>
                  </a:lnTo>
                  <a:lnTo>
                    <a:pt x="134" y="974"/>
                  </a:lnTo>
                  <a:lnTo>
                    <a:pt x="118" y="976"/>
                  </a:lnTo>
                  <a:lnTo>
                    <a:pt x="102" y="976"/>
                  </a:lnTo>
                  <a:lnTo>
                    <a:pt x="88" y="972"/>
                  </a:lnTo>
                  <a:lnTo>
                    <a:pt x="74" y="966"/>
                  </a:lnTo>
                  <a:lnTo>
                    <a:pt x="62" y="960"/>
                  </a:lnTo>
                  <a:lnTo>
                    <a:pt x="50" y="950"/>
                  </a:lnTo>
                  <a:lnTo>
                    <a:pt x="40" y="938"/>
                  </a:lnTo>
                  <a:lnTo>
                    <a:pt x="30" y="926"/>
                  </a:lnTo>
                  <a:lnTo>
                    <a:pt x="22" y="912"/>
                  </a:lnTo>
                  <a:lnTo>
                    <a:pt x="16" y="898"/>
                  </a:lnTo>
                  <a:lnTo>
                    <a:pt x="10" y="882"/>
                  </a:lnTo>
                  <a:lnTo>
                    <a:pt x="6" y="866"/>
                  </a:lnTo>
                  <a:lnTo>
                    <a:pt x="2" y="850"/>
                  </a:lnTo>
                  <a:lnTo>
                    <a:pt x="0" y="834"/>
                  </a:lnTo>
                  <a:lnTo>
                    <a:pt x="0" y="818"/>
                  </a:lnTo>
                  <a:lnTo>
                    <a:pt x="0" y="150"/>
                  </a:lnTo>
                  <a:lnTo>
                    <a:pt x="0" y="150"/>
                  </a:lnTo>
                  <a:lnTo>
                    <a:pt x="0" y="136"/>
                  </a:lnTo>
                  <a:lnTo>
                    <a:pt x="2" y="120"/>
                  </a:lnTo>
                  <a:lnTo>
                    <a:pt x="6" y="106"/>
                  </a:lnTo>
                  <a:lnTo>
                    <a:pt x="12" y="92"/>
                  </a:lnTo>
                  <a:lnTo>
                    <a:pt x="18" y="78"/>
                  </a:lnTo>
                  <a:lnTo>
                    <a:pt x="26" y="66"/>
                  </a:lnTo>
                  <a:lnTo>
                    <a:pt x="34" y="54"/>
                  </a:lnTo>
                  <a:lnTo>
                    <a:pt x="44" y="44"/>
                  </a:lnTo>
                  <a:lnTo>
                    <a:pt x="54" y="34"/>
                  </a:lnTo>
                  <a:lnTo>
                    <a:pt x="66" y="26"/>
                  </a:lnTo>
                  <a:lnTo>
                    <a:pt x="78" y="18"/>
                  </a:lnTo>
                  <a:lnTo>
                    <a:pt x="92" y="12"/>
                  </a:lnTo>
                  <a:lnTo>
                    <a:pt x="106" y="6"/>
                  </a:lnTo>
                  <a:lnTo>
                    <a:pt x="120" y="2"/>
                  </a:lnTo>
                  <a:lnTo>
                    <a:pt x="136" y="0"/>
                  </a:lnTo>
                  <a:lnTo>
                    <a:pt x="150" y="0"/>
                  </a:lnTo>
                  <a:lnTo>
                    <a:pt x="616" y="0"/>
                  </a:lnTo>
                  <a:lnTo>
                    <a:pt x="616" y="0"/>
                  </a:lnTo>
                  <a:lnTo>
                    <a:pt x="630" y="0"/>
                  </a:lnTo>
                  <a:lnTo>
                    <a:pt x="646" y="2"/>
                  </a:lnTo>
                  <a:lnTo>
                    <a:pt x="660" y="6"/>
                  </a:lnTo>
                  <a:lnTo>
                    <a:pt x="674" y="12"/>
                  </a:lnTo>
                  <a:lnTo>
                    <a:pt x="688" y="18"/>
                  </a:lnTo>
                  <a:lnTo>
                    <a:pt x="700" y="26"/>
                  </a:lnTo>
                  <a:lnTo>
                    <a:pt x="712" y="34"/>
                  </a:lnTo>
                  <a:lnTo>
                    <a:pt x="722" y="44"/>
                  </a:lnTo>
                  <a:lnTo>
                    <a:pt x="732" y="54"/>
                  </a:lnTo>
                  <a:lnTo>
                    <a:pt x="740" y="66"/>
                  </a:lnTo>
                  <a:lnTo>
                    <a:pt x="748" y="78"/>
                  </a:lnTo>
                  <a:lnTo>
                    <a:pt x="754" y="92"/>
                  </a:lnTo>
                  <a:lnTo>
                    <a:pt x="760" y="106"/>
                  </a:lnTo>
                  <a:lnTo>
                    <a:pt x="764" y="120"/>
                  </a:lnTo>
                  <a:lnTo>
                    <a:pt x="766" y="136"/>
                  </a:lnTo>
                  <a:lnTo>
                    <a:pt x="766" y="150"/>
                  </a:lnTo>
                  <a:lnTo>
                    <a:pt x="690" y="704"/>
                  </a:lnTo>
                  <a:lnTo>
                    <a:pt x="690" y="704"/>
                  </a:lnTo>
                  <a:lnTo>
                    <a:pt x="688" y="718"/>
                  </a:lnTo>
                  <a:lnTo>
                    <a:pt x="686" y="732"/>
                  </a:lnTo>
                  <a:lnTo>
                    <a:pt x="684" y="746"/>
                  </a:lnTo>
                  <a:lnTo>
                    <a:pt x="678" y="758"/>
                  </a:lnTo>
                  <a:lnTo>
                    <a:pt x="672" y="770"/>
                  </a:lnTo>
                  <a:lnTo>
                    <a:pt x="666" y="780"/>
                  </a:lnTo>
                  <a:lnTo>
                    <a:pt x="658" y="790"/>
                  </a:lnTo>
                  <a:lnTo>
                    <a:pt x="648" y="800"/>
                  </a:lnTo>
                  <a:lnTo>
                    <a:pt x="626" y="816"/>
                  </a:lnTo>
                  <a:lnTo>
                    <a:pt x="600" y="830"/>
                  </a:lnTo>
                  <a:lnTo>
                    <a:pt x="572" y="844"/>
                  </a:lnTo>
                  <a:lnTo>
                    <a:pt x="538" y="854"/>
                  </a:lnTo>
                  <a:lnTo>
                    <a:pt x="538" y="854"/>
                  </a:lnTo>
                  <a:close/>
                </a:path>
              </a:pathLst>
            </a:custGeom>
            <a:solidFill>
              <a:srgbClr val="FFDF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67" name="Freeform 133">
              <a:extLst>
                <a:ext uri="{FF2B5EF4-FFF2-40B4-BE49-F238E27FC236}">
                  <a16:creationId xmlns:a16="http://schemas.microsoft.com/office/drawing/2014/main" id="{EF275A4D-DDD9-48C0-94A3-4BE85C481935}"/>
                </a:ext>
              </a:extLst>
            </p:cNvPr>
            <p:cNvSpPr>
              <a:spLocks/>
            </p:cNvSpPr>
            <p:nvPr/>
          </p:nvSpPr>
          <p:spPr bwMode="auto">
            <a:xfrm>
              <a:off x="7483475" y="5134953"/>
              <a:ext cx="1831975" cy="1184275"/>
            </a:xfrm>
            <a:custGeom>
              <a:avLst/>
              <a:gdLst>
                <a:gd name="T0" fmla="*/ 996 w 1154"/>
                <a:gd name="T1" fmla="*/ 746 h 746"/>
                <a:gd name="T2" fmla="*/ 1154 w 1154"/>
                <a:gd name="T3" fmla="*/ 158 h 746"/>
                <a:gd name="T4" fmla="*/ 1040 w 1154"/>
                <a:gd name="T5" fmla="*/ 158 h 746"/>
                <a:gd name="T6" fmla="*/ 974 w 1154"/>
                <a:gd name="T7" fmla="*/ 22 h 746"/>
                <a:gd name="T8" fmla="*/ 434 w 1154"/>
                <a:gd name="T9" fmla="*/ 94 h 746"/>
                <a:gd name="T10" fmla="*/ 274 w 1154"/>
                <a:gd name="T11" fmla="*/ 0 h 746"/>
                <a:gd name="T12" fmla="*/ 290 w 1154"/>
                <a:gd name="T13" fmla="*/ 102 h 746"/>
                <a:gd name="T14" fmla="*/ 0 w 1154"/>
                <a:gd name="T15" fmla="*/ 0 h 746"/>
                <a:gd name="T16" fmla="*/ 144 w 1154"/>
                <a:gd name="T17" fmla="*/ 272 h 746"/>
                <a:gd name="T18" fmla="*/ 36 w 1154"/>
                <a:gd name="T19" fmla="*/ 310 h 746"/>
                <a:gd name="T20" fmla="*/ 274 w 1154"/>
                <a:gd name="T21" fmla="*/ 486 h 746"/>
                <a:gd name="T22" fmla="*/ 316 w 1154"/>
                <a:gd name="T23" fmla="*/ 366 h 746"/>
                <a:gd name="T24" fmla="*/ 386 w 1154"/>
                <a:gd name="T25" fmla="*/ 422 h 746"/>
                <a:gd name="T26" fmla="*/ 680 w 1154"/>
                <a:gd name="T27" fmla="*/ 344 h 746"/>
                <a:gd name="T28" fmla="*/ 996 w 1154"/>
                <a:gd name="T29" fmla="*/ 74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54" h="746">
                  <a:moveTo>
                    <a:pt x="996" y="746"/>
                  </a:moveTo>
                  <a:lnTo>
                    <a:pt x="1154" y="158"/>
                  </a:lnTo>
                  <a:lnTo>
                    <a:pt x="1040" y="158"/>
                  </a:lnTo>
                  <a:lnTo>
                    <a:pt x="974" y="22"/>
                  </a:lnTo>
                  <a:lnTo>
                    <a:pt x="434" y="94"/>
                  </a:lnTo>
                  <a:lnTo>
                    <a:pt x="274" y="0"/>
                  </a:lnTo>
                  <a:lnTo>
                    <a:pt x="290" y="102"/>
                  </a:lnTo>
                  <a:lnTo>
                    <a:pt x="0" y="0"/>
                  </a:lnTo>
                  <a:lnTo>
                    <a:pt x="144" y="272"/>
                  </a:lnTo>
                  <a:lnTo>
                    <a:pt x="36" y="310"/>
                  </a:lnTo>
                  <a:lnTo>
                    <a:pt x="274" y="486"/>
                  </a:lnTo>
                  <a:lnTo>
                    <a:pt x="316" y="366"/>
                  </a:lnTo>
                  <a:lnTo>
                    <a:pt x="386" y="422"/>
                  </a:lnTo>
                  <a:lnTo>
                    <a:pt x="680" y="344"/>
                  </a:lnTo>
                  <a:lnTo>
                    <a:pt x="996" y="746"/>
                  </a:lnTo>
                  <a:close/>
                </a:path>
              </a:pathLst>
            </a:custGeom>
            <a:solidFill>
              <a:srgbClr val="6B39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68" name="Freeform 134">
              <a:extLst>
                <a:ext uri="{FF2B5EF4-FFF2-40B4-BE49-F238E27FC236}">
                  <a16:creationId xmlns:a16="http://schemas.microsoft.com/office/drawing/2014/main" id="{4D9554F6-A5DE-4302-8256-316BEA713D2C}"/>
                </a:ext>
              </a:extLst>
            </p:cNvPr>
            <p:cNvSpPr>
              <a:spLocks/>
            </p:cNvSpPr>
            <p:nvPr/>
          </p:nvSpPr>
          <p:spPr bwMode="auto">
            <a:xfrm>
              <a:off x="8893175" y="5995378"/>
              <a:ext cx="384175" cy="447675"/>
            </a:xfrm>
            <a:custGeom>
              <a:avLst/>
              <a:gdLst>
                <a:gd name="T0" fmla="*/ 0 w 242"/>
                <a:gd name="T1" fmla="*/ 146 h 282"/>
                <a:gd name="T2" fmla="*/ 0 w 242"/>
                <a:gd name="T3" fmla="*/ 146 h 282"/>
                <a:gd name="T4" fmla="*/ 12 w 242"/>
                <a:gd name="T5" fmla="*/ 124 h 282"/>
                <a:gd name="T6" fmla="*/ 26 w 242"/>
                <a:gd name="T7" fmla="*/ 100 h 282"/>
                <a:gd name="T8" fmla="*/ 42 w 242"/>
                <a:gd name="T9" fmla="*/ 74 h 282"/>
                <a:gd name="T10" fmla="*/ 64 w 242"/>
                <a:gd name="T11" fmla="*/ 46 h 282"/>
                <a:gd name="T12" fmla="*/ 76 w 242"/>
                <a:gd name="T13" fmla="*/ 34 h 282"/>
                <a:gd name="T14" fmla="*/ 90 w 242"/>
                <a:gd name="T15" fmla="*/ 24 h 282"/>
                <a:gd name="T16" fmla="*/ 102 w 242"/>
                <a:gd name="T17" fmla="*/ 14 h 282"/>
                <a:gd name="T18" fmla="*/ 116 w 242"/>
                <a:gd name="T19" fmla="*/ 6 h 282"/>
                <a:gd name="T20" fmla="*/ 132 w 242"/>
                <a:gd name="T21" fmla="*/ 2 h 282"/>
                <a:gd name="T22" fmla="*/ 148 w 242"/>
                <a:gd name="T23" fmla="*/ 0 h 282"/>
                <a:gd name="T24" fmla="*/ 148 w 242"/>
                <a:gd name="T25" fmla="*/ 0 h 282"/>
                <a:gd name="T26" fmla="*/ 162 w 242"/>
                <a:gd name="T27" fmla="*/ 2 h 282"/>
                <a:gd name="T28" fmla="*/ 176 w 242"/>
                <a:gd name="T29" fmla="*/ 6 h 282"/>
                <a:gd name="T30" fmla="*/ 188 w 242"/>
                <a:gd name="T31" fmla="*/ 12 h 282"/>
                <a:gd name="T32" fmla="*/ 198 w 242"/>
                <a:gd name="T33" fmla="*/ 22 h 282"/>
                <a:gd name="T34" fmla="*/ 208 w 242"/>
                <a:gd name="T35" fmla="*/ 32 h 282"/>
                <a:gd name="T36" fmla="*/ 216 w 242"/>
                <a:gd name="T37" fmla="*/ 46 h 282"/>
                <a:gd name="T38" fmla="*/ 224 w 242"/>
                <a:gd name="T39" fmla="*/ 60 h 282"/>
                <a:gd name="T40" fmla="*/ 230 w 242"/>
                <a:gd name="T41" fmla="*/ 74 h 282"/>
                <a:gd name="T42" fmla="*/ 238 w 242"/>
                <a:gd name="T43" fmla="*/ 106 h 282"/>
                <a:gd name="T44" fmla="*/ 242 w 242"/>
                <a:gd name="T45" fmla="*/ 138 h 282"/>
                <a:gd name="T46" fmla="*/ 242 w 242"/>
                <a:gd name="T47" fmla="*/ 166 h 282"/>
                <a:gd name="T48" fmla="*/ 238 w 242"/>
                <a:gd name="T49" fmla="*/ 190 h 282"/>
                <a:gd name="T50" fmla="*/ 238 w 242"/>
                <a:gd name="T51" fmla="*/ 190 h 282"/>
                <a:gd name="T52" fmla="*/ 234 w 242"/>
                <a:gd name="T53" fmla="*/ 200 h 282"/>
                <a:gd name="T54" fmla="*/ 226 w 242"/>
                <a:gd name="T55" fmla="*/ 212 h 282"/>
                <a:gd name="T56" fmla="*/ 216 w 242"/>
                <a:gd name="T57" fmla="*/ 226 h 282"/>
                <a:gd name="T58" fmla="*/ 204 w 242"/>
                <a:gd name="T59" fmla="*/ 238 h 282"/>
                <a:gd name="T60" fmla="*/ 188 w 242"/>
                <a:gd name="T61" fmla="*/ 252 h 282"/>
                <a:gd name="T62" fmla="*/ 172 w 242"/>
                <a:gd name="T63" fmla="*/ 264 h 282"/>
                <a:gd name="T64" fmla="*/ 156 w 242"/>
                <a:gd name="T65" fmla="*/ 272 h 282"/>
                <a:gd name="T66" fmla="*/ 136 w 242"/>
                <a:gd name="T67" fmla="*/ 280 h 282"/>
                <a:gd name="T68" fmla="*/ 118 w 242"/>
                <a:gd name="T69" fmla="*/ 282 h 282"/>
                <a:gd name="T70" fmla="*/ 98 w 242"/>
                <a:gd name="T71" fmla="*/ 282 h 282"/>
                <a:gd name="T72" fmla="*/ 88 w 242"/>
                <a:gd name="T73" fmla="*/ 280 h 282"/>
                <a:gd name="T74" fmla="*/ 80 w 242"/>
                <a:gd name="T75" fmla="*/ 276 h 282"/>
                <a:gd name="T76" fmla="*/ 70 w 242"/>
                <a:gd name="T77" fmla="*/ 270 h 282"/>
                <a:gd name="T78" fmla="*/ 62 w 242"/>
                <a:gd name="T79" fmla="*/ 264 h 282"/>
                <a:gd name="T80" fmla="*/ 52 w 242"/>
                <a:gd name="T81" fmla="*/ 256 h 282"/>
                <a:gd name="T82" fmla="*/ 44 w 242"/>
                <a:gd name="T83" fmla="*/ 246 h 282"/>
                <a:gd name="T84" fmla="*/ 36 w 242"/>
                <a:gd name="T85" fmla="*/ 234 h 282"/>
                <a:gd name="T86" fmla="*/ 28 w 242"/>
                <a:gd name="T87" fmla="*/ 222 h 282"/>
                <a:gd name="T88" fmla="*/ 20 w 242"/>
                <a:gd name="T89" fmla="*/ 206 h 282"/>
                <a:gd name="T90" fmla="*/ 14 w 242"/>
                <a:gd name="T91" fmla="*/ 188 h 282"/>
                <a:gd name="T92" fmla="*/ 0 w 242"/>
                <a:gd name="T93" fmla="*/ 146 h 282"/>
                <a:gd name="T94" fmla="*/ 0 w 242"/>
                <a:gd name="T95" fmla="*/ 14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2" h="282">
                  <a:moveTo>
                    <a:pt x="0" y="146"/>
                  </a:moveTo>
                  <a:lnTo>
                    <a:pt x="0" y="146"/>
                  </a:lnTo>
                  <a:lnTo>
                    <a:pt x="12" y="124"/>
                  </a:lnTo>
                  <a:lnTo>
                    <a:pt x="26" y="100"/>
                  </a:lnTo>
                  <a:lnTo>
                    <a:pt x="42" y="74"/>
                  </a:lnTo>
                  <a:lnTo>
                    <a:pt x="64" y="46"/>
                  </a:lnTo>
                  <a:lnTo>
                    <a:pt x="76" y="34"/>
                  </a:lnTo>
                  <a:lnTo>
                    <a:pt x="90" y="24"/>
                  </a:lnTo>
                  <a:lnTo>
                    <a:pt x="102" y="14"/>
                  </a:lnTo>
                  <a:lnTo>
                    <a:pt x="116" y="6"/>
                  </a:lnTo>
                  <a:lnTo>
                    <a:pt x="132" y="2"/>
                  </a:lnTo>
                  <a:lnTo>
                    <a:pt x="148" y="0"/>
                  </a:lnTo>
                  <a:lnTo>
                    <a:pt x="148" y="0"/>
                  </a:lnTo>
                  <a:lnTo>
                    <a:pt x="162" y="2"/>
                  </a:lnTo>
                  <a:lnTo>
                    <a:pt x="176" y="6"/>
                  </a:lnTo>
                  <a:lnTo>
                    <a:pt x="188" y="12"/>
                  </a:lnTo>
                  <a:lnTo>
                    <a:pt x="198" y="22"/>
                  </a:lnTo>
                  <a:lnTo>
                    <a:pt x="208" y="32"/>
                  </a:lnTo>
                  <a:lnTo>
                    <a:pt x="216" y="46"/>
                  </a:lnTo>
                  <a:lnTo>
                    <a:pt x="224" y="60"/>
                  </a:lnTo>
                  <a:lnTo>
                    <a:pt x="230" y="74"/>
                  </a:lnTo>
                  <a:lnTo>
                    <a:pt x="238" y="106"/>
                  </a:lnTo>
                  <a:lnTo>
                    <a:pt x="242" y="138"/>
                  </a:lnTo>
                  <a:lnTo>
                    <a:pt x="242" y="166"/>
                  </a:lnTo>
                  <a:lnTo>
                    <a:pt x="238" y="190"/>
                  </a:lnTo>
                  <a:lnTo>
                    <a:pt x="238" y="190"/>
                  </a:lnTo>
                  <a:lnTo>
                    <a:pt x="234" y="200"/>
                  </a:lnTo>
                  <a:lnTo>
                    <a:pt x="226" y="212"/>
                  </a:lnTo>
                  <a:lnTo>
                    <a:pt x="216" y="226"/>
                  </a:lnTo>
                  <a:lnTo>
                    <a:pt x="204" y="238"/>
                  </a:lnTo>
                  <a:lnTo>
                    <a:pt x="188" y="252"/>
                  </a:lnTo>
                  <a:lnTo>
                    <a:pt x="172" y="264"/>
                  </a:lnTo>
                  <a:lnTo>
                    <a:pt x="156" y="272"/>
                  </a:lnTo>
                  <a:lnTo>
                    <a:pt x="136" y="280"/>
                  </a:lnTo>
                  <a:lnTo>
                    <a:pt x="118" y="282"/>
                  </a:lnTo>
                  <a:lnTo>
                    <a:pt x="98" y="282"/>
                  </a:lnTo>
                  <a:lnTo>
                    <a:pt x="88" y="280"/>
                  </a:lnTo>
                  <a:lnTo>
                    <a:pt x="80" y="276"/>
                  </a:lnTo>
                  <a:lnTo>
                    <a:pt x="70" y="270"/>
                  </a:lnTo>
                  <a:lnTo>
                    <a:pt x="62" y="264"/>
                  </a:lnTo>
                  <a:lnTo>
                    <a:pt x="52" y="256"/>
                  </a:lnTo>
                  <a:lnTo>
                    <a:pt x="44" y="246"/>
                  </a:lnTo>
                  <a:lnTo>
                    <a:pt x="36" y="234"/>
                  </a:lnTo>
                  <a:lnTo>
                    <a:pt x="28" y="222"/>
                  </a:lnTo>
                  <a:lnTo>
                    <a:pt x="20" y="206"/>
                  </a:lnTo>
                  <a:lnTo>
                    <a:pt x="14" y="188"/>
                  </a:lnTo>
                  <a:lnTo>
                    <a:pt x="0" y="146"/>
                  </a:lnTo>
                  <a:lnTo>
                    <a:pt x="0" y="146"/>
                  </a:lnTo>
                  <a:close/>
                </a:path>
              </a:pathLst>
            </a:custGeom>
            <a:solidFill>
              <a:srgbClr val="FFDF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69" name="Freeform 135">
              <a:extLst>
                <a:ext uri="{FF2B5EF4-FFF2-40B4-BE49-F238E27FC236}">
                  <a16:creationId xmlns:a16="http://schemas.microsoft.com/office/drawing/2014/main" id="{9C0502BD-B1AE-4851-AFD2-96BE0BD3001F}"/>
                </a:ext>
              </a:extLst>
            </p:cNvPr>
            <p:cNvSpPr>
              <a:spLocks/>
            </p:cNvSpPr>
            <p:nvPr/>
          </p:nvSpPr>
          <p:spPr bwMode="auto">
            <a:xfrm>
              <a:off x="8242300" y="5941403"/>
              <a:ext cx="254000" cy="146050"/>
            </a:xfrm>
            <a:custGeom>
              <a:avLst/>
              <a:gdLst>
                <a:gd name="T0" fmla="*/ 18 w 160"/>
                <a:gd name="T1" fmla="*/ 0 h 92"/>
                <a:gd name="T2" fmla="*/ 18 w 160"/>
                <a:gd name="T3" fmla="*/ 0 h 92"/>
                <a:gd name="T4" fmla="*/ 36 w 160"/>
                <a:gd name="T5" fmla="*/ 2 h 92"/>
                <a:gd name="T6" fmla="*/ 54 w 160"/>
                <a:gd name="T7" fmla="*/ 6 h 92"/>
                <a:gd name="T8" fmla="*/ 76 w 160"/>
                <a:gd name="T9" fmla="*/ 14 h 92"/>
                <a:gd name="T10" fmla="*/ 102 w 160"/>
                <a:gd name="T11" fmla="*/ 26 h 92"/>
                <a:gd name="T12" fmla="*/ 114 w 160"/>
                <a:gd name="T13" fmla="*/ 32 h 92"/>
                <a:gd name="T14" fmla="*/ 124 w 160"/>
                <a:gd name="T15" fmla="*/ 42 h 92"/>
                <a:gd name="T16" fmla="*/ 136 w 160"/>
                <a:gd name="T17" fmla="*/ 52 h 92"/>
                <a:gd name="T18" fmla="*/ 146 w 160"/>
                <a:gd name="T19" fmla="*/ 64 h 92"/>
                <a:gd name="T20" fmla="*/ 154 w 160"/>
                <a:gd name="T21" fmla="*/ 76 h 92"/>
                <a:gd name="T22" fmla="*/ 160 w 160"/>
                <a:gd name="T23" fmla="*/ 92 h 92"/>
                <a:gd name="T24" fmla="*/ 160 w 160"/>
                <a:gd name="T25" fmla="*/ 92 h 92"/>
                <a:gd name="T26" fmla="*/ 146 w 160"/>
                <a:gd name="T27" fmla="*/ 80 h 92"/>
                <a:gd name="T28" fmla="*/ 130 w 160"/>
                <a:gd name="T29" fmla="*/ 66 h 92"/>
                <a:gd name="T30" fmla="*/ 108 w 160"/>
                <a:gd name="T31" fmla="*/ 54 h 92"/>
                <a:gd name="T32" fmla="*/ 84 w 160"/>
                <a:gd name="T33" fmla="*/ 42 h 92"/>
                <a:gd name="T34" fmla="*/ 70 w 160"/>
                <a:gd name="T35" fmla="*/ 36 h 92"/>
                <a:gd name="T36" fmla="*/ 56 w 160"/>
                <a:gd name="T37" fmla="*/ 32 h 92"/>
                <a:gd name="T38" fmla="*/ 42 w 160"/>
                <a:gd name="T39" fmla="*/ 30 h 92"/>
                <a:gd name="T40" fmla="*/ 28 w 160"/>
                <a:gd name="T41" fmla="*/ 30 h 92"/>
                <a:gd name="T42" fmla="*/ 14 w 160"/>
                <a:gd name="T43" fmla="*/ 32 h 92"/>
                <a:gd name="T44" fmla="*/ 0 w 160"/>
                <a:gd name="T45" fmla="*/ 36 h 92"/>
                <a:gd name="T46" fmla="*/ 18 w 160"/>
                <a:gd name="T4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0" h="92">
                  <a:moveTo>
                    <a:pt x="18" y="0"/>
                  </a:moveTo>
                  <a:lnTo>
                    <a:pt x="18" y="0"/>
                  </a:lnTo>
                  <a:lnTo>
                    <a:pt x="36" y="2"/>
                  </a:lnTo>
                  <a:lnTo>
                    <a:pt x="54" y="6"/>
                  </a:lnTo>
                  <a:lnTo>
                    <a:pt x="76" y="14"/>
                  </a:lnTo>
                  <a:lnTo>
                    <a:pt x="102" y="26"/>
                  </a:lnTo>
                  <a:lnTo>
                    <a:pt x="114" y="32"/>
                  </a:lnTo>
                  <a:lnTo>
                    <a:pt x="124" y="42"/>
                  </a:lnTo>
                  <a:lnTo>
                    <a:pt x="136" y="52"/>
                  </a:lnTo>
                  <a:lnTo>
                    <a:pt x="146" y="64"/>
                  </a:lnTo>
                  <a:lnTo>
                    <a:pt x="154" y="76"/>
                  </a:lnTo>
                  <a:lnTo>
                    <a:pt x="160" y="92"/>
                  </a:lnTo>
                  <a:lnTo>
                    <a:pt x="160" y="92"/>
                  </a:lnTo>
                  <a:lnTo>
                    <a:pt x="146" y="80"/>
                  </a:lnTo>
                  <a:lnTo>
                    <a:pt x="130" y="66"/>
                  </a:lnTo>
                  <a:lnTo>
                    <a:pt x="108" y="54"/>
                  </a:lnTo>
                  <a:lnTo>
                    <a:pt x="84" y="42"/>
                  </a:lnTo>
                  <a:lnTo>
                    <a:pt x="70" y="36"/>
                  </a:lnTo>
                  <a:lnTo>
                    <a:pt x="56" y="32"/>
                  </a:lnTo>
                  <a:lnTo>
                    <a:pt x="42" y="30"/>
                  </a:lnTo>
                  <a:lnTo>
                    <a:pt x="28" y="30"/>
                  </a:lnTo>
                  <a:lnTo>
                    <a:pt x="14" y="32"/>
                  </a:lnTo>
                  <a:lnTo>
                    <a:pt x="0" y="36"/>
                  </a:lnTo>
                  <a:lnTo>
                    <a:pt x="18" y="0"/>
                  </a:lnTo>
                  <a:close/>
                </a:path>
              </a:pathLst>
            </a:custGeom>
            <a:solidFill>
              <a:srgbClr val="6B39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70" name="Freeform 136">
              <a:extLst>
                <a:ext uri="{FF2B5EF4-FFF2-40B4-BE49-F238E27FC236}">
                  <a16:creationId xmlns:a16="http://schemas.microsoft.com/office/drawing/2014/main" id="{0D785957-E79C-4825-9963-159BFF5914E5}"/>
                </a:ext>
              </a:extLst>
            </p:cNvPr>
            <p:cNvSpPr>
              <a:spLocks/>
            </p:cNvSpPr>
            <p:nvPr/>
          </p:nvSpPr>
          <p:spPr bwMode="auto">
            <a:xfrm>
              <a:off x="8258175" y="6192228"/>
              <a:ext cx="111125" cy="180975"/>
            </a:xfrm>
            <a:custGeom>
              <a:avLst/>
              <a:gdLst>
                <a:gd name="T0" fmla="*/ 70 w 70"/>
                <a:gd name="T1" fmla="*/ 60 h 114"/>
                <a:gd name="T2" fmla="*/ 70 w 70"/>
                <a:gd name="T3" fmla="*/ 60 h 114"/>
                <a:gd name="T4" fmla="*/ 68 w 70"/>
                <a:gd name="T5" fmla="*/ 72 h 114"/>
                <a:gd name="T6" fmla="*/ 64 w 70"/>
                <a:gd name="T7" fmla="*/ 82 h 114"/>
                <a:gd name="T8" fmla="*/ 60 w 70"/>
                <a:gd name="T9" fmla="*/ 92 h 114"/>
                <a:gd name="T10" fmla="*/ 54 w 70"/>
                <a:gd name="T11" fmla="*/ 100 h 114"/>
                <a:gd name="T12" fmla="*/ 48 w 70"/>
                <a:gd name="T13" fmla="*/ 106 h 114"/>
                <a:gd name="T14" fmla="*/ 42 w 70"/>
                <a:gd name="T15" fmla="*/ 110 h 114"/>
                <a:gd name="T16" fmla="*/ 36 w 70"/>
                <a:gd name="T17" fmla="*/ 114 h 114"/>
                <a:gd name="T18" fmla="*/ 28 w 70"/>
                <a:gd name="T19" fmla="*/ 114 h 114"/>
                <a:gd name="T20" fmla="*/ 28 w 70"/>
                <a:gd name="T21" fmla="*/ 114 h 114"/>
                <a:gd name="T22" fmla="*/ 22 w 70"/>
                <a:gd name="T23" fmla="*/ 112 h 114"/>
                <a:gd name="T24" fmla="*/ 16 w 70"/>
                <a:gd name="T25" fmla="*/ 108 h 114"/>
                <a:gd name="T26" fmla="*/ 10 w 70"/>
                <a:gd name="T27" fmla="*/ 102 h 114"/>
                <a:gd name="T28" fmla="*/ 6 w 70"/>
                <a:gd name="T29" fmla="*/ 94 h 114"/>
                <a:gd name="T30" fmla="*/ 2 w 70"/>
                <a:gd name="T31" fmla="*/ 84 h 114"/>
                <a:gd name="T32" fmla="*/ 0 w 70"/>
                <a:gd name="T33" fmla="*/ 74 h 114"/>
                <a:gd name="T34" fmla="*/ 0 w 70"/>
                <a:gd name="T35" fmla="*/ 64 h 114"/>
                <a:gd name="T36" fmla="*/ 0 w 70"/>
                <a:gd name="T37" fmla="*/ 52 h 114"/>
                <a:gd name="T38" fmla="*/ 0 w 70"/>
                <a:gd name="T39" fmla="*/ 52 h 114"/>
                <a:gd name="T40" fmla="*/ 2 w 70"/>
                <a:gd name="T41" fmla="*/ 40 h 114"/>
                <a:gd name="T42" fmla="*/ 6 w 70"/>
                <a:gd name="T43" fmla="*/ 30 h 114"/>
                <a:gd name="T44" fmla="*/ 10 w 70"/>
                <a:gd name="T45" fmla="*/ 22 h 114"/>
                <a:gd name="T46" fmla="*/ 16 w 70"/>
                <a:gd name="T47" fmla="*/ 14 h 114"/>
                <a:gd name="T48" fmla="*/ 22 w 70"/>
                <a:gd name="T49" fmla="*/ 6 h 114"/>
                <a:gd name="T50" fmla="*/ 28 w 70"/>
                <a:gd name="T51" fmla="*/ 2 h 114"/>
                <a:gd name="T52" fmla="*/ 34 w 70"/>
                <a:gd name="T53" fmla="*/ 0 h 114"/>
                <a:gd name="T54" fmla="*/ 42 w 70"/>
                <a:gd name="T55" fmla="*/ 0 h 114"/>
                <a:gd name="T56" fmla="*/ 42 w 70"/>
                <a:gd name="T57" fmla="*/ 0 h 114"/>
                <a:gd name="T58" fmla="*/ 48 w 70"/>
                <a:gd name="T59" fmla="*/ 2 h 114"/>
                <a:gd name="T60" fmla="*/ 54 w 70"/>
                <a:gd name="T61" fmla="*/ 6 h 114"/>
                <a:gd name="T62" fmla="*/ 60 w 70"/>
                <a:gd name="T63" fmla="*/ 12 h 114"/>
                <a:gd name="T64" fmla="*/ 64 w 70"/>
                <a:gd name="T65" fmla="*/ 18 h 114"/>
                <a:gd name="T66" fmla="*/ 68 w 70"/>
                <a:gd name="T67" fmla="*/ 28 h 114"/>
                <a:gd name="T68" fmla="*/ 70 w 70"/>
                <a:gd name="T69" fmla="*/ 38 h 114"/>
                <a:gd name="T70" fmla="*/ 70 w 70"/>
                <a:gd name="T71" fmla="*/ 48 h 114"/>
                <a:gd name="T72" fmla="*/ 70 w 70"/>
                <a:gd name="T73" fmla="*/ 60 h 114"/>
                <a:gd name="T74" fmla="*/ 70 w 70"/>
                <a:gd name="T75" fmla="*/ 6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114">
                  <a:moveTo>
                    <a:pt x="70" y="60"/>
                  </a:moveTo>
                  <a:lnTo>
                    <a:pt x="70" y="60"/>
                  </a:lnTo>
                  <a:lnTo>
                    <a:pt x="68" y="72"/>
                  </a:lnTo>
                  <a:lnTo>
                    <a:pt x="64" y="82"/>
                  </a:lnTo>
                  <a:lnTo>
                    <a:pt x="60" y="92"/>
                  </a:lnTo>
                  <a:lnTo>
                    <a:pt x="54" y="100"/>
                  </a:lnTo>
                  <a:lnTo>
                    <a:pt x="48" y="106"/>
                  </a:lnTo>
                  <a:lnTo>
                    <a:pt x="42" y="110"/>
                  </a:lnTo>
                  <a:lnTo>
                    <a:pt x="36" y="114"/>
                  </a:lnTo>
                  <a:lnTo>
                    <a:pt x="28" y="114"/>
                  </a:lnTo>
                  <a:lnTo>
                    <a:pt x="28" y="114"/>
                  </a:lnTo>
                  <a:lnTo>
                    <a:pt x="22" y="112"/>
                  </a:lnTo>
                  <a:lnTo>
                    <a:pt x="16" y="108"/>
                  </a:lnTo>
                  <a:lnTo>
                    <a:pt x="10" y="102"/>
                  </a:lnTo>
                  <a:lnTo>
                    <a:pt x="6" y="94"/>
                  </a:lnTo>
                  <a:lnTo>
                    <a:pt x="2" y="84"/>
                  </a:lnTo>
                  <a:lnTo>
                    <a:pt x="0" y="74"/>
                  </a:lnTo>
                  <a:lnTo>
                    <a:pt x="0" y="64"/>
                  </a:lnTo>
                  <a:lnTo>
                    <a:pt x="0" y="52"/>
                  </a:lnTo>
                  <a:lnTo>
                    <a:pt x="0" y="52"/>
                  </a:lnTo>
                  <a:lnTo>
                    <a:pt x="2" y="40"/>
                  </a:lnTo>
                  <a:lnTo>
                    <a:pt x="6" y="30"/>
                  </a:lnTo>
                  <a:lnTo>
                    <a:pt x="10" y="22"/>
                  </a:lnTo>
                  <a:lnTo>
                    <a:pt x="16" y="14"/>
                  </a:lnTo>
                  <a:lnTo>
                    <a:pt x="22" y="6"/>
                  </a:lnTo>
                  <a:lnTo>
                    <a:pt x="28" y="2"/>
                  </a:lnTo>
                  <a:lnTo>
                    <a:pt x="34" y="0"/>
                  </a:lnTo>
                  <a:lnTo>
                    <a:pt x="42" y="0"/>
                  </a:lnTo>
                  <a:lnTo>
                    <a:pt x="42" y="0"/>
                  </a:lnTo>
                  <a:lnTo>
                    <a:pt x="48" y="2"/>
                  </a:lnTo>
                  <a:lnTo>
                    <a:pt x="54" y="6"/>
                  </a:lnTo>
                  <a:lnTo>
                    <a:pt x="60" y="12"/>
                  </a:lnTo>
                  <a:lnTo>
                    <a:pt x="64" y="18"/>
                  </a:lnTo>
                  <a:lnTo>
                    <a:pt x="68" y="28"/>
                  </a:lnTo>
                  <a:lnTo>
                    <a:pt x="70" y="38"/>
                  </a:lnTo>
                  <a:lnTo>
                    <a:pt x="70" y="48"/>
                  </a:lnTo>
                  <a:lnTo>
                    <a:pt x="70" y="60"/>
                  </a:lnTo>
                  <a:lnTo>
                    <a:pt x="70" y="60"/>
                  </a:lnTo>
                  <a:close/>
                </a:path>
              </a:pathLst>
            </a:custGeom>
            <a:solidFill>
              <a:srgbClr val="1314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71" name="Freeform 137">
              <a:extLst>
                <a:ext uri="{FF2B5EF4-FFF2-40B4-BE49-F238E27FC236}">
                  <a16:creationId xmlns:a16="http://schemas.microsoft.com/office/drawing/2014/main" id="{93BC7375-865D-4FCE-9135-BF147E1EC18C}"/>
                </a:ext>
              </a:extLst>
            </p:cNvPr>
            <p:cNvSpPr>
              <a:spLocks/>
            </p:cNvSpPr>
            <p:nvPr/>
          </p:nvSpPr>
          <p:spPr bwMode="auto">
            <a:xfrm>
              <a:off x="7810500" y="5941403"/>
              <a:ext cx="257175" cy="146050"/>
            </a:xfrm>
            <a:custGeom>
              <a:avLst/>
              <a:gdLst>
                <a:gd name="T0" fmla="*/ 142 w 162"/>
                <a:gd name="T1" fmla="*/ 0 h 92"/>
                <a:gd name="T2" fmla="*/ 142 w 162"/>
                <a:gd name="T3" fmla="*/ 0 h 92"/>
                <a:gd name="T4" fmla="*/ 126 w 162"/>
                <a:gd name="T5" fmla="*/ 2 h 92"/>
                <a:gd name="T6" fmla="*/ 106 w 162"/>
                <a:gd name="T7" fmla="*/ 6 h 92"/>
                <a:gd name="T8" fmla="*/ 84 w 162"/>
                <a:gd name="T9" fmla="*/ 14 h 92"/>
                <a:gd name="T10" fmla="*/ 60 w 162"/>
                <a:gd name="T11" fmla="*/ 26 h 92"/>
                <a:gd name="T12" fmla="*/ 48 w 162"/>
                <a:gd name="T13" fmla="*/ 32 h 92"/>
                <a:gd name="T14" fmla="*/ 36 w 162"/>
                <a:gd name="T15" fmla="*/ 42 h 92"/>
                <a:gd name="T16" fmla="*/ 24 w 162"/>
                <a:gd name="T17" fmla="*/ 52 h 92"/>
                <a:gd name="T18" fmla="*/ 16 w 162"/>
                <a:gd name="T19" fmla="*/ 64 h 92"/>
                <a:gd name="T20" fmla="*/ 6 w 162"/>
                <a:gd name="T21" fmla="*/ 76 h 92"/>
                <a:gd name="T22" fmla="*/ 0 w 162"/>
                <a:gd name="T23" fmla="*/ 92 h 92"/>
                <a:gd name="T24" fmla="*/ 0 w 162"/>
                <a:gd name="T25" fmla="*/ 92 h 92"/>
                <a:gd name="T26" fmla="*/ 14 w 162"/>
                <a:gd name="T27" fmla="*/ 80 h 92"/>
                <a:gd name="T28" fmla="*/ 30 w 162"/>
                <a:gd name="T29" fmla="*/ 66 h 92"/>
                <a:gd name="T30" fmla="*/ 52 w 162"/>
                <a:gd name="T31" fmla="*/ 54 h 92"/>
                <a:gd name="T32" fmla="*/ 76 w 162"/>
                <a:gd name="T33" fmla="*/ 42 h 92"/>
                <a:gd name="T34" fmla="*/ 90 w 162"/>
                <a:gd name="T35" fmla="*/ 36 h 92"/>
                <a:gd name="T36" fmla="*/ 104 w 162"/>
                <a:gd name="T37" fmla="*/ 32 h 92"/>
                <a:gd name="T38" fmla="*/ 118 w 162"/>
                <a:gd name="T39" fmla="*/ 30 h 92"/>
                <a:gd name="T40" fmla="*/ 132 w 162"/>
                <a:gd name="T41" fmla="*/ 30 h 92"/>
                <a:gd name="T42" fmla="*/ 146 w 162"/>
                <a:gd name="T43" fmla="*/ 32 h 92"/>
                <a:gd name="T44" fmla="*/ 162 w 162"/>
                <a:gd name="T45" fmla="*/ 36 h 92"/>
                <a:gd name="T46" fmla="*/ 142 w 162"/>
                <a:gd name="T4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92">
                  <a:moveTo>
                    <a:pt x="142" y="0"/>
                  </a:moveTo>
                  <a:lnTo>
                    <a:pt x="142" y="0"/>
                  </a:lnTo>
                  <a:lnTo>
                    <a:pt x="126" y="2"/>
                  </a:lnTo>
                  <a:lnTo>
                    <a:pt x="106" y="6"/>
                  </a:lnTo>
                  <a:lnTo>
                    <a:pt x="84" y="14"/>
                  </a:lnTo>
                  <a:lnTo>
                    <a:pt x="60" y="26"/>
                  </a:lnTo>
                  <a:lnTo>
                    <a:pt x="48" y="32"/>
                  </a:lnTo>
                  <a:lnTo>
                    <a:pt x="36" y="42"/>
                  </a:lnTo>
                  <a:lnTo>
                    <a:pt x="24" y="52"/>
                  </a:lnTo>
                  <a:lnTo>
                    <a:pt x="16" y="64"/>
                  </a:lnTo>
                  <a:lnTo>
                    <a:pt x="6" y="76"/>
                  </a:lnTo>
                  <a:lnTo>
                    <a:pt x="0" y="92"/>
                  </a:lnTo>
                  <a:lnTo>
                    <a:pt x="0" y="92"/>
                  </a:lnTo>
                  <a:lnTo>
                    <a:pt x="14" y="80"/>
                  </a:lnTo>
                  <a:lnTo>
                    <a:pt x="30" y="66"/>
                  </a:lnTo>
                  <a:lnTo>
                    <a:pt x="52" y="54"/>
                  </a:lnTo>
                  <a:lnTo>
                    <a:pt x="76" y="42"/>
                  </a:lnTo>
                  <a:lnTo>
                    <a:pt x="90" y="36"/>
                  </a:lnTo>
                  <a:lnTo>
                    <a:pt x="104" y="32"/>
                  </a:lnTo>
                  <a:lnTo>
                    <a:pt x="118" y="30"/>
                  </a:lnTo>
                  <a:lnTo>
                    <a:pt x="132" y="30"/>
                  </a:lnTo>
                  <a:lnTo>
                    <a:pt x="146" y="32"/>
                  </a:lnTo>
                  <a:lnTo>
                    <a:pt x="162" y="36"/>
                  </a:lnTo>
                  <a:lnTo>
                    <a:pt x="142" y="0"/>
                  </a:lnTo>
                  <a:close/>
                </a:path>
              </a:pathLst>
            </a:custGeom>
            <a:solidFill>
              <a:srgbClr val="6B39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72" name="Freeform 138">
              <a:extLst>
                <a:ext uri="{FF2B5EF4-FFF2-40B4-BE49-F238E27FC236}">
                  <a16:creationId xmlns:a16="http://schemas.microsoft.com/office/drawing/2014/main" id="{76FF18E1-2E8F-47DE-912F-331332A8E147}"/>
                </a:ext>
              </a:extLst>
            </p:cNvPr>
            <p:cNvSpPr>
              <a:spLocks/>
            </p:cNvSpPr>
            <p:nvPr/>
          </p:nvSpPr>
          <p:spPr bwMode="auto">
            <a:xfrm>
              <a:off x="7937500" y="6192228"/>
              <a:ext cx="111125" cy="180975"/>
            </a:xfrm>
            <a:custGeom>
              <a:avLst/>
              <a:gdLst>
                <a:gd name="T0" fmla="*/ 0 w 70"/>
                <a:gd name="T1" fmla="*/ 60 h 114"/>
                <a:gd name="T2" fmla="*/ 0 w 70"/>
                <a:gd name="T3" fmla="*/ 60 h 114"/>
                <a:gd name="T4" fmla="*/ 4 w 70"/>
                <a:gd name="T5" fmla="*/ 72 h 114"/>
                <a:gd name="T6" fmla="*/ 6 w 70"/>
                <a:gd name="T7" fmla="*/ 82 h 114"/>
                <a:gd name="T8" fmla="*/ 10 w 70"/>
                <a:gd name="T9" fmla="*/ 92 h 114"/>
                <a:gd name="T10" fmla="*/ 16 w 70"/>
                <a:gd name="T11" fmla="*/ 100 h 114"/>
                <a:gd name="T12" fmla="*/ 22 w 70"/>
                <a:gd name="T13" fmla="*/ 106 h 114"/>
                <a:gd name="T14" fmla="*/ 28 w 70"/>
                <a:gd name="T15" fmla="*/ 110 h 114"/>
                <a:gd name="T16" fmla="*/ 36 w 70"/>
                <a:gd name="T17" fmla="*/ 114 h 114"/>
                <a:gd name="T18" fmla="*/ 42 w 70"/>
                <a:gd name="T19" fmla="*/ 114 h 114"/>
                <a:gd name="T20" fmla="*/ 42 w 70"/>
                <a:gd name="T21" fmla="*/ 114 h 114"/>
                <a:gd name="T22" fmla="*/ 50 w 70"/>
                <a:gd name="T23" fmla="*/ 112 h 114"/>
                <a:gd name="T24" fmla="*/ 56 w 70"/>
                <a:gd name="T25" fmla="*/ 108 h 114"/>
                <a:gd name="T26" fmla="*/ 60 w 70"/>
                <a:gd name="T27" fmla="*/ 102 h 114"/>
                <a:gd name="T28" fmla="*/ 64 w 70"/>
                <a:gd name="T29" fmla="*/ 94 h 114"/>
                <a:gd name="T30" fmla="*/ 68 w 70"/>
                <a:gd name="T31" fmla="*/ 84 h 114"/>
                <a:gd name="T32" fmla="*/ 70 w 70"/>
                <a:gd name="T33" fmla="*/ 74 h 114"/>
                <a:gd name="T34" fmla="*/ 70 w 70"/>
                <a:gd name="T35" fmla="*/ 64 h 114"/>
                <a:gd name="T36" fmla="*/ 70 w 70"/>
                <a:gd name="T37" fmla="*/ 52 h 114"/>
                <a:gd name="T38" fmla="*/ 70 w 70"/>
                <a:gd name="T39" fmla="*/ 52 h 114"/>
                <a:gd name="T40" fmla="*/ 68 w 70"/>
                <a:gd name="T41" fmla="*/ 40 h 114"/>
                <a:gd name="T42" fmla="*/ 64 w 70"/>
                <a:gd name="T43" fmla="*/ 30 h 114"/>
                <a:gd name="T44" fmla="*/ 60 w 70"/>
                <a:gd name="T45" fmla="*/ 22 h 114"/>
                <a:gd name="T46" fmla="*/ 56 w 70"/>
                <a:gd name="T47" fmla="*/ 14 h 114"/>
                <a:gd name="T48" fmla="*/ 50 w 70"/>
                <a:gd name="T49" fmla="*/ 6 h 114"/>
                <a:gd name="T50" fmla="*/ 42 w 70"/>
                <a:gd name="T51" fmla="*/ 2 h 114"/>
                <a:gd name="T52" fmla="*/ 36 w 70"/>
                <a:gd name="T53" fmla="*/ 0 h 114"/>
                <a:gd name="T54" fmla="*/ 28 w 70"/>
                <a:gd name="T55" fmla="*/ 0 h 114"/>
                <a:gd name="T56" fmla="*/ 28 w 70"/>
                <a:gd name="T57" fmla="*/ 0 h 114"/>
                <a:gd name="T58" fmla="*/ 22 w 70"/>
                <a:gd name="T59" fmla="*/ 2 h 114"/>
                <a:gd name="T60" fmla="*/ 16 w 70"/>
                <a:gd name="T61" fmla="*/ 6 h 114"/>
                <a:gd name="T62" fmla="*/ 10 w 70"/>
                <a:gd name="T63" fmla="*/ 12 h 114"/>
                <a:gd name="T64" fmla="*/ 6 w 70"/>
                <a:gd name="T65" fmla="*/ 18 h 114"/>
                <a:gd name="T66" fmla="*/ 4 w 70"/>
                <a:gd name="T67" fmla="*/ 28 h 114"/>
                <a:gd name="T68" fmla="*/ 2 w 70"/>
                <a:gd name="T69" fmla="*/ 38 h 114"/>
                <a:gd name="T70" fmla="*/ 0 w 70"/>
                <a:gd name="T71" fmla="*/ 48 h 114"/>
                <a:gd name="T72" fmla="*/ 0 w 70"/>
                <a:gd name="T73" fmla="*/ 60 h 114"/>
                <a:gd name="T74" fmla="*/ 0 w 70"/>
                <a:gd name="T75" fmla="*/ 6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114">
                  <a:moveTo>
                    <a:pt x="0" y="60"/>
                  </a:moveTo>
                  <a:lnTo>
                    <a:pt x="0" y="60"/>
                  </a:lnTo>
                  <a:lnTo>
                    <a:pt x="4" y="72"/>
                  </a:lnTo>
                  <a:lnTo>
                    <a:pt x="6" y="82"/>
                  </a:lnTo>
                  <a:lnTo>
                    <a:pt x="10" y="92"/>
                  </a:lnTo>
                  <a:lnTo>
                    <a:pt x="16" y="100"/>
                  </a:lnTo>
                  <a:lnTo>
                    <a:pt x="22" y="106"/>
                  </a:lnTo>
                  <a:lnTo>
                    <a:pt x="28" y="110"/>
                  </a:lnTo>
                  <a:lnTo>
                    <a:pt x="36" y="114"/>
                  </a:lnTo>
                  <a:lnTo>
                    <a:pt x="42" y="114"/>
                  </a:lnTo>
                  <a:lnTo>
                    <a:pt x="42" y="114"/>
                  </a:lnTo>
                  <a:lnTo>
                    <a:pt x="50" y="112"/>
                  </a:lnTo>
                  <a:lnTo>
                    <a:pt x="56" y="108"/>
                  </a:lnTo>
                  <a:lnTo>
                    <a:pt x="60" y="102"/>
                  </a:lnTo>
                  <a:lnTo>
                    <a:pt x="64" y="94"/>
                  </a:lnTo>
                  <a:lnTo>
                    <a:pt x="68" y="84"/>
                  </a:lnTo>
                  <a:lnTo>
                    <a:pt x="70" y="74"/>
                  </a:lnTo>
                  <a:lnTo>
                    <a:pt x="70" y="64"/>
                  </a:lnTo>
                  <a:lnTo>
                    <a:pt x="70" y="52"/>
                  </a:lnTo>
                  <a:lnTo>
                    <a:pt x="70" y="52"/>
                  </a:lnTo>
                  <a:lnTo>
                    <a:pt x="68" y="40"/>
                  </a:lnTo>
                  <a:lnTo>
                    <a:pt x="64" y="30"/>
                  </a:lnTo>
                  <a:lnTo>
                    <a:pt x="60" y="22"/>
                  </a:lnTo>
                  <a:lnTo>
                    <a:pt x="56" y="14"/>
                  </a:lnTo>
                  <a:lnTo>
                    <a:pt x="50" y="6"/>
                  </a:lnTo>
                  <a:lnTo>
                    <a:pt x="42" y="2"/>
                  </a:lnTo>
                  <a:lnTo>
                    <a:pt x="36" y="0"/>
                  </a:lnTo>
                  <a:lnTo>
                    <a:pt x="28" y="0"/>
                  </a:lnTo>
                  <a:lnTo>
                    <a:pt x="28" y="0"/>
                  </a:lnTo>
                  <a:lnTo>
                    <a:pt x="22" y="2"/>
                  </a:lnTo>
                  <a:lnTo>
                    <a:pt x="16" y="6"/>
                  </a:lnTo>
                  <a:lnTo>
                    <a:pt x="10" y="12"/>
                  </a:lnTo>
                  <a:lnTo>
                    <a:pt x="6" y="18"/>
                  </a:lnTo>
                  <a:lnTo>
                    <a:pt x="4" y="28"/>
                  </a:lnTo>
                  <a:lnTo>
                    <a:pt x="2" y="38"/>
                  </a:lnTo>
                  <a:lnTo>
                    <a:pt x="0" y="48"/>
                  </a:lnTo>
                  <a:lnTo>
                    <a:pt x="0" y="60"/>
                  </a:lnTo>
                  <a:lnTo>
                    <a:pt x="0" y="60"/>
                  </a:lnTo>
                  <a:close/>
                </a:path>
              </a:pathLst>
            </a:custGeom>
            <a:solidFill>
              <a:srgbClr val="1314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73" name="Freeform 139">
              <a:extLst>
                <a:ext uri="{FF2B5EF4-FFF2-40B4-BE49-F238E27FC236}">
                  <a16:creationId xmlns:a16="http://schemas.microsoft.com/office/drawing/2014/main" id="{03D7B78F-7AD5-4638-91EC-FE6300D1B451}"/>
                </a:ext>
              </a:extLst>
            </p:cNvPr>
            <p:cNvSpPr>
              <a:spLocks/>
            </p:cNvSpPr>
            <p:nvPr/>
          </p:nvSpPr>
          <p:spPr bwMode="auto">
            <a:xfrm>
              <a:off x="7972425" y="6570053"/>
              <a:ext cx="476250" cy="260350"/>
            </a:xfrm>
            <a:custGeom>
              <a:avLst/>
              <a:gdLst>
                <a:gd name="T0" fmla="*/ 300 w 300"/>
                <a:gd name="T1" fmla="*/ 0 h 164"/>
                <a:gd name="T2" fmla="*/ 300 w 300"/>
                <a:gd name="T3" fmla="*/ 0 h 164"/>
                <a:gd name="T4" fmla="*/ 292 w 300"/>
                <a:gd name="T5" fmla="*/ 12 h 164"/>
                <a:gd name="T6" fmla="*/ 272 w 300"/>
                <a:gd name="T7" fmla="*/ 44 h 164"/>
                <a:gd name="T8" fmla="*/ 258 w 300"/>
                <a:gd name="T9" fmla="*/ 64 h 164"/>
                <a:gd name="T10" fmla="*/ 242 w 300"/>
                <a:gd name="T11" fmla="*/ 84 h 164"/>
                <a:gd name="T12" fmla="*/ 222 w 300"/>
                <a:gd name="T13" fmla="*/ 106 h 164"/>
                <a:gd name="T14" fmla="*/ 202 w 300"/>
                <a:gd name="T15" fmla="*/ 126 h 164"/>
                <a:gd name="T16" fmla="*/ 180 w 300"/>
                <a:gd name="T17" fmla="*/ 142 h 164"/>
                <a:gd name="T18" fmla="*/ 156 w 300"/>
                <a:gd name="T19" fmla="*/ 154 h 164"/>
                <a:gd name="T20" fmla="*/ 144 w 300"/>
                <a:gd name="T21" fmla="*/ 160 h 164"/>
                <a:gd name="T22" fmla="*/ 130 w 300"/>
                <a:gd name="T23" fmla="*/ 162 h 164"/>
                <a:gd name="T24" fmla="*/ 118 w 300"/>
                <a:gd name="T25" fmla="*/ 164 h 164"/>
                <a:gd name="T26" fmla="*/ 106 w 300"/>
                <a:gd name="T27" fmla="*/ 164 h 164"/>
                <a:gd name="T28" fmla="*/ 92 w 300"/>
                <a:gd name="T29" fmla="*/ 162 h 164"/>
                <a:gd name="T30" fmla="*/ 80 w 300"/>
                <a:gd name="T31" fmla="*/ 158 h 164"/>
                <a:gd name="T32" fmla="*/ 66 w 300"/>
                <a:gd name="T33" fmla="*/ 152 h 164"/>
                <a:gd name="T34" fmla="*/ 52 w 300"/>
                <a:gd name="T35" fmla="*/ 144 h 164"/>
                <a:gd name="T36" fmla="*/ 40 w 300"/>
                <a:gd name="T37" fmla="*/ 132 h 164"/>
                <a:gd name="T38" fmla="*/ 26 w 300"/>
                <a:gd name="T39" fmla="*/ 118 h 164"/>
                <a:gd name="T40" fmla="*/ 14 w 300"/>
                <a:gd name="T41" fmla="*/ 102 h 164"/>
                <a:gd name="T42" fmla="*/ 0 w 300"/>
                <a:gd name="T43" fmla="*/ 82 h 164"/>
                <a:gd name="T44" fmla="*/ 0 w 300"/>
                <a:gd name="T45" fmla="*/ 82 h 164"/>
                <a:gd name="T46" fmla="*/ 8 w 300"/>
                <a:gd name="T47" fmla="*/ 84 h 164"/>
                <a:gd name="T48" fmla="*/ 30 w 300"/>
                <a:gd name="T49" fmla="*/ 90 h 164"/>
                <a:gd name="T50" fmla="*/ 62 w 300"/>
                <a:gd name="T51" fmla="*/ 94 h 164"/>
                <a:gd name="T52" fmla="*/ 82 w 300"/>
                <a:gd name="T53" fmla="*/ 96 h 164"/>
                <a:gd name="T54" fmla="*/ 102 w 300"/>
                <a:gd name="T55" fmla="*/ 96 h 164"/>
                <a:gd name="T56" fmla="*/ 126 w 300"/>
                <a:gd name="T57" fmla="*/ 94 h 164"/>
                <a:gd name="T58" fmla="*/ 150 w 300"/>
                <a:gd name="T59" fmla="*/ 90 h 164"/>
                <a:gd name="T60" fmla="*/ 174 w 300"/>
                <a:gd name="T61" fmla="*/ 84 h 164"/>
                <a:gd name="T62" fmla="*/ 200 w 300"/>
                <a:gd name="T63" fmla="*/ 74 h 164"/>
                <a:gd name="T64" fmla="*/ 226 w 300"/>
                <a:gd name="T65" fmla="*/ 62 h 164"/>
                <a:gd name="T66" fmla="*/ 250 w 300"/>
                <a:gd name="T67" fmla="*/ 44 h 164"/>
                <a:gd name="T68" fmla="*/ 276 w 300"/>
                <a:gd name="T69" fmla="*/ 24 h 164"/>
                <a:gd name="T70" fmla="*/ 300 w 300"/>
                <a:gd name="T71" fmla="*/ 0 h 164"/>
                <a:gd name="T72" fmla="*/ 300 w 300"/>
                <a:gd name="T7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164">
                  <a:moveTo>
                    <a:pt x="300" y="0"/>
                  </a:moveTo>
                  <a:lnTo>
                    <a:pt x="300" y="0"/>
                  </a:lnTo>
                  <a:lnTo>
                    <a:pt x="292" y="12"/>
                  </a:lnTo>
                  <a:lnTo>
                    <a:pt x="272" y="44"/>
                  </a:lnTo>
                  <a:lnTo>
                    <a:pt x="258" y="64"/>
                  </a:lnTo>
                  <a:lnTo>
                    <a:pt x="242" y="84"/>
                  </a:lnTo>
                  <a:lnTo>
                    <a:pt x="222" y="106"/>
                  </a:lnTo>
                  <a:lnTo>
                    <a:pt x="202" y="126"/>
                  </a:lnTo>
                  <a:lnTo>
                    <a:pt x="180" y="142"/>
                  </a:lnTo>
                  <a:lnTo>
                    <a:pt x="156" y="154"/>
                  </a:lnTo>
                  <a:lnTo>
                    <a:pt x="144" y="160"/>
                  </a:lnTo>
                  <a:lnTo>
                    <a:pt x="130" y="162"/>
                  </a:lnTo>
                  <a:lnTo>
                    <a:pt x="118" y="164"/>
                  </a:lnTo>
                  <a:lnTo>
                    <a:pt x="106" y="164"/>
                  </a:lnTo>
                  <a:lnTo>
                    <a:pt x="92" y="162"/>
                  </a:lnTo>
                  <a:lnTo>
                    <a:pt x="80" y="158"/>
                  </a:lnTo>
                  <a:lnTo>
                    <a:pt x="66" y="152"/>
                  </a:lnTo>
                  <a:lnTo>
                    <a:pt x="52" y="144"/>
                  </a:lnTo>
                  <a:lnTo>
                    <a:pt x="40" y="132"/>
                  </a:lnTo>
                  <a:lnTo>
                    <a:pt x="26" y="118"/>
                  </a:lnTo>
                  <a:lnTo>
                    <a:pt x="14" y="102"/>
                  </a:lnTo>
                  <a:lnTo>
                    <a:pt x="0" y="82"/>
                  </a:lnTo>
                  <a:lnTo>
                    <a:pt x="0" y="82"/>
                  </a:lnTo>
                  <a:lnTo>
                    <a:pt x="8" y="84"/>
                  </a:lnTo>
                  <a:lnTo>
                    <a:pt x="30" y="90"/>
                  </a:lnTo>
                  <a:lnTo>
                    <a:pt x="62" y="94"/>
                  </a:lnTo>
                  <a:lnTo>
                    <a:pt x="82" y="96"/>
                  </a:lnTo>
                  <a:lnTo>
                    <a:pt x="102" y="96"/>
                  </a:lnTo>
                  <a:lnTo>
                    <a:pt x="126" y="94"/>
                  </a:lnTo>
                  <a:lnTo>
                    <a:pt x="150" y="90"/>
                  </a:lnTo>
                  <a:lnTo>
                    <a:pt x="174" y="84"/>
                  </a:lnTo>
                  <a:lnTo>
                    <a:pt x="200" y="74"/>
                  </a:lnTo>
                  <a:lnTo>
                    <a:pt x="226" y="62"/>
                  </a:lnTo>
                  <a:lnTo>
                    <a:pt x="250" y="44"/>
                  </a:lnTo>
                  <a:lnTo>
                    <a:pt x="276" y="24"/>
                  </a:lnTo>
                  <a:lnTo>
                    <a:pt x="300" y="0"/>
                  </a:lnTo>
                  <a:lnTo>
                    <a:pt x="300" y="0"/>
                  </a:lnTo>
                  <a:close/>
                </a:path>
              </a:pathLst>
            </a:custGeom>
            <a:solidFill>
              <a:srgbClr val="BF3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74" name="Freeform 140">
              <a:extLst>
                <a:ext uri="{FF2B5EF4-FFF2-40B4-BE49-F238E27FC236}">
                  <a16:creationId xmlns:a16="http://schemas.microsoft.com/office/drawing/2014/main" id="{119FC9DA-4794-41B7-93AB-8322C4374823}"/>
                </a:ext>
              </a:extLst>
            </p:cNvPr>
            <p:cNvSpPr>
              <a:spLocks/>
            </p:cNvSpPr>
            <p:nvPr/>
          </p:nvSpPr>
          <p:spPr bwMode="auto">
            <a:xfrm>
              <a:off x="7953375" y="6265253"/>
              <a:ext cx="215900" cy="355600"/>
            </a:xfrm>
            <a:custGeom>
              <a:avLst/>
              <a:gdLst>
                <a:gd name="T0" fmla="*/ 126 w 136"/>
                <a:gd name="T1" fmla="*/ 0 h 224"/>
                <a:gd name="T2" fmla="*/ 126 w 136"/>
                <a:gd name="T3" fmla="*/ 0 h 224"/>
                <a:gd name="T4" fmla="*/ 124 w 136"/>
                <a:gd name="T5" fmla="*/ 12 h 224"/>
                <a:gd name="T6" fmla="*/ 112 w 136"/>
                <a:gd name="T7" fmla="*/ 42 h 224"/>
                <a:gd name="T8" fmla="*/ 104 w 136"/>
                <a:gd name="T9" fmla="*/ 60 h 224"/>
                <a:gd name="T10" fmla="*/ 94 w 136"/>
                <a:gd name="T11" fmla="*/ 78 h 224"/>
                <a:gd name="T12" fmla="*/ 80 w 136"/>
                <a:gd name="T13" fmla="*/ 96 h 224"/>
                <a:gd name="T14" fmla="*/ 64 w 136"/>
                <a:gd name="T15" fmla="*/ 110 h 224"/>
                <a:gd name="T16" fmla="*/ 64 w 136"/>
                <a:gd name="T17" fmla="*/ 110 h 224"/>
                <a:gd name="T18" fmla="*/ 32 w 136"/>
                <a:gd name="T19" fmla="*/ 136 h 224"/>
                <a:gd name="T20" fmla="*/ 20 w 136"/>
                <a:gd name="T21" fmla="*/ 148 h 224"/>
                <a:gd name="T22" fmla="*/ 10 w 136"/>
                <a:gd name="T23" fmla="*/ 158 h 224"/>
                <a:gd name="T24" fmla="*/ 2 w 136"/>
                <a:gd name="T25" fmla="*/ 170 h 224"/>
                <a:gd name="T26" fmla="*/ 2 w 136"/>
                <a:gd name="T27" fmla="*/ 174 h 224"/>
                <a:gd name="T28" fmla="*/ 0 w 136"/>
                <a:gd name="T29" fmla="*/ 178 h 224"/>
                <a:gd name="T30" fmla="*/ 2 w 136"/>
                <a:gd name="T31" fmla="*/ 184 h 224"/>
                <a:gd name="T32" fmla="*/ 4 w 136"/>
                <a:gd name="T33" fmla="*/ 188 h 224"/>
                <a:gd name="T34" fmla="*/ 8 w 136"/>
                <a:gd name="T35" fmla="*/ 192 h 224"/>
                <a:gd name="T36" fmla="*/ 14 w 136"/>
                <a:gd name="T37" fmla="*/ 196 h 224"/>
                <a:gd name="T38" fmla="*/ 14 w 136"/>
                <a:gd name="T39" fmla="*/ 196 h 224"/>
                <a:gd name="T40" fmla="*/ 28 w 136"/>
                <a:gd name="T41" fmla="*/ 204 h 224"/>
                <a:gd name="T42" fmla="*/ 42 w 136"/>
                <a:gd name="T43" fmla="*/ 212 h 224"/>
                <a:gd name="T44" fmla="*/ 58 w 136"/>
                <a:gd name="T45" fmla="*/ 218 h 224"/>
                <a:gd name="T46" fmla="*/ 74 w 136"/>
                <a:gd name="T47" fmla="*/ 222 h 224"/>
                <a:gd name="T48" fmla="*/ 90 w 136"/>
                <a:gd name="T49" fmla="*/ 224 h 224"/>
                <a:gd name="T50" fmla="*/ 106 w 136"/>
                <a:gd name="T51" fmla="*/ 224 h 224"/>
                <a:gd name="T52" fmla="*/ 118 w 136"/>
                <a:gd name="T53" fmla="*/ 222 h 224"/>
                <a:gd name="T54" fmla="*/ 130 w 136"/>
                <a:gd name="T55" fmla="*/ 214 h 224"/>
                <a:gd name="T56" fmla="*/ 130 w 136"/>
                <a:gd name="T57" fmla="*/ 214 h 224"/>
                <a:gd name="T58" fmla="*/ 136 w 136"/>
                <a:gd name="T59" fmla="*/ 208 h 224"/>
                <a:gd name="T60" fmla="*/ 136 w 136"/>
                <a:gd name="T61" fmla="*/ 204 h 224"/>
                <a:gd name="T62" fmla="*/ 134 w 136"/>
                <a:gd name="T63" fmla="*/ 204 h 224"/>
                <a:gd name="T64" fmla="*/ 126 w 136"/>
                <a:gd name="T65" fmla="*/ 204 h 224"/>
                <a:gd name="T66" fmla="*/ 106 w 136"/>
                <a:gd name="T67" fmla="*/ 206 h 224"/>
                <a:gd name="T68" fmla="*/ 96 w 136"/>
                <a:gd name="T69" fmla="*/ 204 h 224"/>
                <a:gd name="T70" fmla="*/ 84 w 136"/>
                <a:gd name="T71" fmla="*/ 202 h 224"/>
                <a:gd name="T72" fmla="*/ 84 w 136"/>
                <a:gd name="T73" fmla="*/ 202 h 224"/>
                <a:gd name="T74" fmla="*/ 62 w 136"/>
                <a:gd name="T75" fmla="*/ 196 h 224"/>
                <a:gd name="T76" fmla="*/ 54 w 136"/>
                <a:gd name="T77" fmla="*/ 192 h 224"/>
                <a:gd name="T78" fmla="*/ 46 w 136"/>
                <a:gd name="T79" fmla="*/ 188 h 224"/>
                <a:gd name="T80" fmla="*/ 44 w 136"/>
                <a:gd name="T81" fmla="*/ 184 h 224"/>
                <a:gd name="T82" fmla="*/ 42 w 136"/>
                <a:gd name="T83" fmla="*/ 180 h 224"/>
                <a:gd name="T84" fmla="*/ 42 w 136"/>
                <a:gd name="T85" fmla="*/ 176 h 224"/>
                <a:gd name="T86" fmla="*/ 42 w 136"/>
                <a:gd name="T87" fmla="*/ 170 h 224"/>
                <a:gd name="T88" fmla="*/ 48 w 136"/>
                <a:gd name="T89" fmla="*/ 156 h 224"/>
                <a:gd name="T90" fmla="*/ 62 w 136"/>
                <a:gd name="T91" fmla="*/ 140 h 224"/>
                <a:gd name="T92" fmla="*/ 62 w 136"/>
                <a:gd name="T93" fmla="*/ 140 h 224"/>
                <a:gd name="T94" fmla="*/ 78 w 136"/>
                <a:gd name="T95" fmla="*/ 118 h 224"/>
                <a:gd name="T96" fmla="*/ 92 w 136"/>
                <a:gd name="T97" fmla="*/ 98 h 224"/>
                <a:gd name="T98" fmla="*/ 102 w 136"/>
                <a:gd name="T99" fmla="*/ 78 h 224"/>
                <a:gd name="T100" fmla="*/ 112 w 136"/>
                <a:gd name="T101" fmla="*/ 58 h 224"/>
                <a:gd name="T102" fmla="*/ 118 w 136"/>
                <a:gd name="T103" fmla="*/ 40 h 224"/>
                <a:gd name="T104" fmla="*/ 122 w 136"/>
                <a:gd name="T105" fmla="*/ 24 h 224"/>
                <a:gd name="T106" fmla="*/ 126 w 136"/>
                <a:gd name="T107" fmla="*/ 0 h 224"/>
                <a:gd name="T108" fmla="*/ 126 w 136"/>
                <a:gd name="T10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6" h="224">
                  <a:moveTo>
                    <a:pt x="126" y="0"/>
                  </a:moveTo>
                  <a:lnTo>
                    <a:pt x="126" y="0"/>
                  </a:lnTo>
                  <a:lnTo>
                    <a:pt x="124" y="12"/>
                  </a:lnTo>
                  <a:lnTo>
                    <a:pt x="112" y="42"/>
                  </a:lnTo>
                  <a:lnTo>
                    <a:pt x="104" y="60"/>
                  </a:lnTo>
                  <a:lnTo>
                    <a:pt x="94" y="78"/>
                  </a:lnTo>
                  <a:lnTo>
                    <a:pt x="80" y="96"/>
                  </a:lnTo>
                  <a:lnTo>
                    <a:pt x="64" y="110"/>
                  </a:lnTo>
                  <a:lnTo>
                    <a:pt x="64" y="110"/>
                  </a:lnTo>
                  <a:lnTo>
                    <a:pt x="32" y="136"/>
                  </a:lnTo>
                  <a:lnTo>
                    <a:pt x="20" y="148"/>
                  </a:lnTo>
                  <a:lnTo>
                    <a:pt x="10" y="158"/>
                  </a:lnTo>
                  <a:lnTo>
                    <a:pt x="2" y="170"/>
                  </a:lnTo>
                  <a:lnTo>
                    <a:pt x="2" y="174"/>
                  </a:lnTo>
                  <a:lnTo>
                    <a:pt x="0" y="178"/>
                  </a:lnTo>
                  <a:lnTo>
                    <a:pt x="2" y="184"/>
                  </a:lnTo>
                  <a:lnTo>
                    <a:pt x="4" y="188"/>
                  </a:lnTo>
                  <a:lnTo>
                    <a:pt x="8" y="192"/>
                  </a:lnTo>
                  <a:lnTo>
                    <a:pt x="14" y="196"/>
                  </a:lnTo>
                  <a:lnTo>
                    <a:pt x="14" y="196"/>
                  </a:lnTo>
                  <a:lnTo>
                    <a:pt x="28" y="204"/>
                  </a:lnTo>
                  <a:lnTo>
                    <a:pt x="42" y="212"/>
                  </a:lnTo>
                  <a:lnTo>
                    <a:pt x="58" y="218"/>
                  </a:lnTo>
                  <a:lnTo>
                    <a:pt x="74" y="222"/>
                  </a:lnTo>
                  <a:lnTo>
                    <a:pt x="90" y="224"/>
                  </a:lnTo>
                  <a:lnTo>
                    <a:pt x="106" y="224"/>
                  </a:lnTo>
                  <a:lnTo>
                    <a:pt x="118" y="222"/>
                  </a:lnTo>
                  <a:lnTo>
                    <a:pt x="130" y="214"/>
                  </a:lnTo>
                  <a:lnTo>
                    <a:pt x="130" y="214"/>
                  </a:lnTo>
                  <a:lnTo>
                    <a:pt x="136" y="208"/>
                  </a:lnTo>
                  <a:lnTo>
                    <a:pt x="136" y="204"/>
                  </a:lnTo>
                  <a:lnTo>
                    <a:pt x="134" y="204"/>
                  </a:lnTo>
                  <a:lnTo>
                    <a:pt x="126" y="204"/>
                  </a:lnTo>
                  <a:lnTo>
                    <a:pt x="106" y="206"/>
                  </a:lnTo>
                  <a:lnTo>
                    <a:pt x="96" y="204"/>
                  </a:lnTo>
                  <a:lnTo>
                    <a:pt x="84" y="202"/>
                  </a:lnTo>
                  <a:lnTo>
                    <a:pt x="84" y="202"/>
                  </a:lnTo>
                  <a:lnTo>
                    <a:pt x="62" y="196"/>
                  </a:lnTo>
                  <a:lnTo>
                    <a:pt x="54" y="192"/>
                  </a:lnTo>
                  <a:lnTo>
                    <a:pt x="46" y="188"/>
                  </a:lnTo>
                  <a:lnTo>
                    <a:pt x="44" y="184"/>
                  </a:lnTo>
                  <a:lnTo>
                    <a:pt x="42" y="180"/>
                  </a:lnTo>
                  <a:lnTo>
                    <a:pt x="42" y="176"/>
                  </a:lnTo>
                  <a:lnTo>
                    <a:pt x="42" y="170"/>
                  </a:lnTo>
                  <a:lnTo>
                    <a:pt x="48" y="156"/>
                  </a:lnTo>
                  <a:lnTo>
                    <a:pt x="62" y="140"/>
                  </a:lnTo>
                  <a:lnTo>
                    <a:pt x="62" y="140"/>
                  </a:lnTo>
                  <a:lnTo>
                    <a:pt x="78" y="118"/>
                  </a:lnTo>
                  <a:lnTo>
                    <a:pt x="92" y="98"/>
                  </a:lnTo>
                  <a:lnTo>
                    <a:pt x="102" y="78"/>
                  </a:lnTo>
                  <a:lnTo>
                    <a:pt x="112" y="58"/>
                  </a:lnTo>
                  <a:lnTo>
                    <a:pt x="118" y="40"/>
                  </a:lnTo>
                  <a:lnTo>
                    <a:pt x="122" y="24"/>
                  </a:lnTo>
                  <a:lnTo>
                    <a:pt x="126" y="0"/>
                  </a:lnTo>
                  <a:lnTo>
                    <a:pt x="126" y="0"/>
                  </a:lnTo>
                  <a:close/>
                </a:path>
              </a:pathLst>
            </a:custGeom>
            <a:solidFill>
              <a:srgbClr val="CFA2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75" name="Freeform 141">
              <a:extLst>
                <a:ext uri="{FF2B5EF4-FFF2-40B4-BE49-F238E27FC236}">
                  <a16:creationId xmlns:a16="http://schemas.microsoft.com/office/drawing/2014/main" id="{5C47C562-2D60-42DB-83FB-7852453C585E}"/>
                </a:ext>
              </a:extLst>
            </p:cNvPr>
            <p:cNvSpPr>
              <a:spLocks/>
            </p:cNvSpPr>
            <p:nvPr/>
          </p:nvSpPr>
          <p:spPr bwMode="auto">
            <a:xfrm>
              <a:off x="8108950" y="7182828"/>
              <a:ext cx="320675" cy="1314450"/>
            </a:xfrm>
            <a:custGeom>
              <a:avLst/>
              <a:gdLst>
                <a:gd name="T0" fmla="*/ 170 w 202"/>
                <a:gd name="T1" fmla="*/ 0 h 828"/>
                <a:gd name="T2" fmla="*/ 170 w 202"/>
                <a:gd name="T3" fmla="*/ 0 h 828"/>
                <a:gd name="T4" fmla="*/ 162 w 202"/>
                <a:gd name="T5" fmla="*/ 0 h 828"/>
                <a:gd name="T6" fmla="*/ 154 w 202"/>
                <a:gd name="T7" fmla="*/ 2 h 828"/>
                <a:gd name="T8" fmla="*/ 148 w 202"/>
                <a:gd name="T9" fmla="*/ 4 h 828"/>
                <a:gd name="T10" fmla="*/ 142 w 202"/>
                <a:gd name="T11" fmla="*/ 8 h 828"/>
                <a:gd name="T12" fmla="*/ 136 w 202"/>
                <a:gd name="T13" fmla="*/ 14 h 828"/>
                <a:gd name="T14" fmla="*/ 132 w 202"/>
                <a:gd name="T15" fmla="*/ 20 h 828"/>
                <a:gd name="T16" fmla="*/ 128 w 202"/>
                <a:gd name="T17" fmla="*/ 26 h 828"/>
                <a:gd name="T18" fmla="*/ 126 w 202"/>
                <a:gd name="T19" fmla="*/ 34 h 828"/>
                <a:gd name="T20" fmla="*/ 124 w 202"/>
                <a:gd name="T21" fmla="*/ 54 h 828"/>
                <a:gd name="T22" fmla="*/ 124 w 202"/>
                <a:gd name="T23" fmla="*/ 54 h 828"/>
                <a:gd name="T24" fmla="*/ 126 w 202"/>
                <a:gd name="T25" fmla="*/ 66 h 828"/>
                <a:gd name="T26" fmla="*/ 130 w 202"/>
                <a:gd name="T27" fmla="*/ 76 h 828"/>
                <a:gd name="T28" fmla="*/ 136 w 202"/>
                <a:gd name="T29" fmla="*/ 86 h 828"/>
                <a:gd name="T30" fmla="*/ 146 w 202"/>
                <a:gd name="T31" fmla="*/ 92 h 828"/>
                <a:gd name="T32" fmla="*/ 0 w 202"/>
                <a:gd name="T33" fmla="*/ 674 h 828"/>
                <a:gd name="T34" fmla="*/ 38 w 202"/>
                <a:gd name="T35" fmla="*/ 828 h 828"/>
                <a:gd name="T36" fmla="*/ 134 w 202"/>
                <a:gd name="T37" fmla="*/ 704 h 828"/>
                <a:gd name="T38" fmla="*/ 170 w 202"/>
                <a:gd name="T39" fmla="*/ 96 h 828"/>
                <a:gd name="T40" fmla="*/ 170 w 202"/>
                <a:gd name="T41" fmla="*/ 96 h 828"/>
                <a:gd name="T42" fmla="*/ 182 w 202"/>
                <a:gd name="T43" fmla="*/ 92 h 828"/>
                <a:gd name="T44" fmla="*/ 190 w 202"/>
                <a:gd name="T45" fmla="*/ 84 h 828"/>
                <a:gd name="T46" fmla="*/ 196 w 202"/>
                <a:gd name="T47" fmla="*/ 74 h 828"/>
                <a:gd name="T48" fmla="*/ 200 w 202"/>
                <a:gd name="T49" fmla="*/ 62 h 828"/>
                <a:gd name="T50" fmla="*/ 202 w 202"/>
                <a:gd name="T51" fmla="*/ 42 h 828"/>
                <a:gd name="T52" fmla="*/ 202 w 202"/>
                <a:gd name="T53" fmla="*/ 42 h 828"/>
                <a:gd name="T54" fmla="*/ 202 w 202"/>
                <a:gd name="T55" fmla="*/ 34 h 828"/>
                <a:gd name="T56" fmla="*/ 202 w 202"/>
                <a:gd name="T57" fmla="*/ 28 h 828"/>
                <a:gd name="T58" fmla="*/ 198 w 202"/>
                <a:gd name="T59" fmla="*/ 20 h 828"/>
                <a:gd name="T60" fmla="*/ 194 w 202"/>
                <a:gd name="T61" fmla="*/ 14 h 828"/>
                <a:gd name="T62" fmla="*/ 190 w 202"/>
                <a:gd name="T63" fmla="*/ 10 h 828"/>
                <a:gd name="T64" fmla="*/ 184 w 202"/>
                <a:gd name="T65" fmla="*/ 4 h 828"/>
                <a:gd name="T66" fmla="*/ 176 w 202"/>
                <a:gd name="T67" fmla="*/ 2 h 828"/>
                <a:gd name="T68" fmla="*/ 170 w 202"/>
                <a:gd name="T69" fmla="*/ 0 h 828"/>
                <a:gd name="T70" fmla="*/ 170 w 202"/>
                <a:gd name="T71" fmla="*/ 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2" h="828">
                  <a:moveTo>
                    <a:pt x="170" y="0"/>
                  </a:moveTo>
                  <a:lnTo>
                    <a:pt x="170" y="0"/>
                  </a:lnTo>
                  <a:lnTo>
                    <a:pt x="162" y="0"/>
                  </a:lnTo>
                  <a:lnTo>
                    <a:pt x="154" y="2"/>
                  </a:lnTo>
                  <a:lnTo>
                    <a:pt x="148" y="4"/>
                  </a:lnTo>
                  <a:lnTo>
                    <a:pt x="142" y="8"/>
                  </a:lnTo>
                  <a:lnTo>
                    <a:pt x="136" y="14"/>
                  </a:lnTo>
                  <a:lnTo>
                    <a:pt x="132" y="20"/>
                  </a:lnTo>
                  <a:lnTo>
                    <a:pt x="128" y="26"/>
                  </a:lnTo>
                  <a:lnTo>
                    <a:pt x="126" y="34"/>
                  </a:lnTo>
                  <a:lnTo>
                    <a:pt x="124" y="54"/>
                  </a:lnTo>
                  <a:lnTo>
                    <a:pt x="124" y="54"/>
                  </a:lnTo>
                  <a:lnTo>
                    <a:pt x="126" y="66"/>
                  </a:lnTo>
                  <a:lnTo>
                    <a:pt x="130" y="76"/>
                  </a:lnTo>
                  <a:lnTo>
                    <a:pt x="136" y="86"/>
                  </a:lnTo>
                  <a:lnTo>
                    <a:pt x="146" y="92"/>
                  </a:lnTo>
                  <a:lnTo>
                    <a:pt x="0" y="674"/>
                  </a:lnTo>
                  <a:lnTo>
                    <a:pt x="38" y="828"/>
                  </a:lnTo>
                  <a:lnTo>
                    <a:pt x="134" y="704"/>
                  </a:lnTo>
                  <a:lnTo>
                    <a:pt x="170" y="96"/>
                  </a:lnTo>
                  <a:lnTo>
                    <a:pt x="170" y="96"/>
                  </a:lnTo>
                  <a:lnTo>
                    <a:pt x="182" y="92"/>
                  </a:lnTo>
                  <a:lnTo>
                    <a:pt x="190" y="84"/>
                  </a:lnTo>
                  <a:lnTo>
                    <a:pt x="196" y="74"/>
                  </a:lnTo>
                  <a:lnTo>
                    <a:pt x="200" y="62"/>
                  </a:lnTo>
                  <a:lnTo>
                    <a:pt x="202" y="42"/>
                  </a:lnTo>
                  <a:lnTo>
                    <a:pt x="202" y="42"/>
                  </a:lnTo>
                  <a:lnTo>
                    <a:pt x="202" y="34"/>
                  </a:lnTo>
                  <a:lnTo>
                    <a:pt x="202" y="28"/>
                  </a:lnTo>
                  <a:lnTo>
                    <a:pt x="198" y="20"/>
                  </a:lnTo>
                  <a:lnTo>
                    <a:pt x="194" y="14"/>
                  </a:lnTo>
                  <a:lnTo>
                    <a:pt x="190" y="10"/>
                  </a:lnTo>
                  <a:lnTo>
                    <a:pt x="184" y="4"/>
                  </a:lnTo>
                  <a:lnTo>
                    <a:pt x="176" y="2"/>
                  </a:lnTo>
                  <a:lnTo>
                    <a:pt x="170" y="0"/>
                  </a:lnTo>
                  <a:lnTo>
                    <a:pt x="170" y="0"/>
                  </a:lnTo>
                  <a:close/>
                </a:path>
              </a:pathLst>
            </a:custGeom>
            <a:solidFill>
              <a:srgbClr val="86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76" name="Freeform 142">
              <a:extLst>
                <a:ext uri="{FF2B5EF4-FFF2-40B4-BE49-F238E27FC236}">
                  <a16:creationId xmlns:a16="http://schemas.microsoft.com/office/drawing/2014/main" id="{49312F4D-0B96-47E5-9255-A7DD248EDCB0}"/>
                </a:ext>
              </a:extLst>
            </p:cNvPr>
            <p:cNvSpPr>
              <a:spLocks/>
            </p:cNvSpPr>
            <p:nvPr/>
          </p:nvSpPr>
          <p:spPr bwMode="auto">
            <a:xfrm>
              <a:off x="8308975" y="7182828"/>
              <a:ext cx="69850" cy="63500"/>
            </a:xfrm>
            <a:custGeom>
              <a:avLst/>
              <a:gdLst>
                <a:gd name="T0" fmla="*/ 34 w 44"/>
                <a:gd name="T1" fmla="*/ 12 h 40"/>
                <a:gd name="T2" fmla="*/ 44 w 44"/>
                <a:gd name="T3" fmla="*/ 0 h 40"/>
                <a:gd name="T4" fmla="*/ 44 w 44"/>
                <a:gd name="T5" fmla="*/ 0 h 40"/>
                <a:gd name="T6" fmla="*/ 44 w 44"/>
                <a:gd name="T7" fmla="*/ 0 h 40"/>
                <a:gd name="T8" fmla="*/ 36 w 44"/>
                <a:gd name="T9" fmla="*/ 0 h 40"/>
                <a:gd name="T10" fmla="*/ 28 w 44"/>
                <a:gd name="T11" fmla="*/ 2 h 40"/>
                <a:gd name="T12" fmla="*/ 22 w 44"/>
                <a:gd name="T13" fmla="*/ 4 h 40"/>
                <a:gd name="T14" fmla="*/ 16 w 44"/>
                <a:gd name="T15" fmla="*/ 8 h 40"/>
                <a:gd name="T16" fmla="*/ 10 w 44"/>
                <a:gd name="T17" fmla="*/ 14 h 40"/>
                <a:gd name="T18" fmla="*/ 6 w 44"/>
                <a:gd name="T19" fmla="*/ 20 h 40"/>
                <a:gd name="T20" fmla="*/ 2 w 44"/>
                <a:gd name="T21" fmla="*/ 26 h 40"/>
                <a:gd name="T22" fmla="*/ 0 w 44"/>
                <a:gd name="T23" fmla="*/ 34 h 40"/>
                <a:gd name="T24" fmla="*/ 0 w 44"/>
                <a:gd name="T25" fmla="*/ 40 h 40"/>
                <a:gd name="T26" fmla="*/ 0 w 44"/>
                <a:gd name="T27" fmla="*/ 40 h 40"/>
                <a:gd name="T28" fmla="*/ 18 w 44"/>
                <a:gd name="T29" fmla="*/ 26 h 40"/>
                <a:gd name="T30" fmla="*/ 36 w 44"/>
                <a:gd name="T31" fmla="*/ 16 h 40"/>
                <a:gd name="T32" fmla="*/ 34 w 44"/>
                <a:gd name="T33"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40">
                  <a:moveTo>
                    <a:pt x="34" y="12"/>
                  </a:moveTo>
                  <a:lnTo>
                    <a:pt x="44" y="0"/>
                  </a:lnTo>
                  <a:lnTo>
                    <a:pt x="44" y="0"/>
                  </a:lnTo>
                  <a:lnTo>
                    <a:pt x="44" y="0"/>
                  </a:lnTo>
                  <a:lnTo>
                    <a:pt x="36" y="0"/>
                  </a:lnTo>
                  <a:lnTo>
                    <a:pt x="28" y="2"/>
                  </a:lnTo>
                  <a:lnTo>
                    <a:pt x="22" y="4"/>
                  </a:lnTo>
                  <a:lnTo>
                    <a:pt x="16" y="8"/>
                  </a:lnTo>
                  <a:lnTo>
                    <a:pt x="10" y="14"/>
                  </a:lnTo>
                  <a:lnTo>
                    <a:pt x="6" y="20"/>
                  </a:lnTo>
                  <a:lnTo>
                    <a:pt x="2" y="26"/>
                  </a:lnTo>
                  <a:lnTo>
                    <a:pt x="0" y="34"/>
                  </a:lnTo>
                  <a:lnTo>
                    <a:pt x="0" y="40"/>
                  </a:lnTo>
                  <a:lnTo>
                    <a:pt x="0" y="40"/>
                  </a:lnTo>
                  <a:lnTo>
                    <a:pt x="18" y="26"/>
                  </a:lnTo>
                  <a:lnTo>
                    <a:pt x="36" y="16"/>
                  </a:lnTo>
                  <a:lnTo>
                    <a:pt x="34" y="12"/>
                  </a:lnTo>
                  <a:close/>
                </a:path>
              </a:pathLst>
            </a:custGeom>
            <a:solidFill>
              <a:srgbClr val="8637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sp>
          <p:nvSpPr>
            <p:cNvPr id="477" name="Freeform 143">
              <a:extLst>
                <a:ext uri="{FF2B5EF4-FFF2-40B4-BE49-F238E27FC236}">
                  <a16:creationId xmlns:a16="http://schemas.microsoft.com/office/drawing/2014/main" id="{7764A111-3C11-422E-8FEC-6589989DC92F}"/>
                </a:ext>
              </a:extLst>
            </p:cNvPr>
            <p:cNvSpPr>
              <a:spLocks/>
            </p:cNvSpPr>
            <p:nvPr/>
          </p:nvSpPr>
          <p:spPr bwMode="auto">
            <a:xfrm>
              <a:off x="8108950" y="7325703"/>
              <a:ext cx="269875" cy="1016000"/>
            </a:xfrm>
            <a:custGeom>
              <a:avLst/>
              <a:gdLst>
                <a:gd name="T0" fmla="*/ 140 w 170"/>
                <a:gd name="T1" fmla="*/ 524 h 640"/>
                <a:gd name="T2" fmla="*/ 158 w 170"/>
                <a:gd name="T3" fmla="*/ 220 h 640"/>
                <a:gd name="T4" fmla="*/ 78 w 170"/>
                <a:gd name="T5" fmla="*/ 496 h 640"/>
                <a:gd name="T6" fmla="*/ 166 w 170"/>
                <a:gd name="T7" fmla="*/ 92 h 640"/>
                <a:gd name="T8" fmla="*/ 170 w 170"/>
                <a:gd name="T9" fmla="*/ 16 h 640"/>
                <a:gd name="T10" fmla="*/ 168 w 170"/>
                <a:gd name="T11" fmla="*/ 0 h 640"/>
                <a:gd name="T12" fmla="*/ 168 w 170"/>
                <a:gd name="T13" fmla="*/ 0 h 640"/>
                <a:gd name="T14" fmla="*/ 156 w 170"/>
                <a:gd name="T15" fmla="*/ 4 h 640"/>
                <a:gd name="T16" fmla="*/ 144 w 170"/>
                <a:gd name="T17" fmla="*/ 10 h 640"/>
                <a:gd name="T18" fmla="*/ 0 w 170"/>
                <a:gd name="T19" fmla="*/ 584 h 640"/>
                <a:gd name="T20" fmla="*/ 14 w 170"/>
                <a:gd name="T21" fmla="*/ 640 h 640"/>
                <a:gd name="T22" fmla="*/ 14 w 170"/>
                <a:gd name="T23" fmla="*/ 640 h 640"/>
                <a:gd name="T24" fmla="*/ 48 w 170"/>
                <a:gd name="T25" fmla="*/ 614 h 640"/>
                <a:gd name="T26" fmla="*/ 80 w 170"/>
                <a:gd name="T27" fmla="*/ 588 h 640"/>
                <a:gd name="T28" fmla="*/ 110 w 170"/>
                <a:gd name="T29" fmla="*/ 558 h 640"/>
                <a:gd name="T30" fmla="*/ 140 w 170"/>
                <a:gd name="T31" fmla="*/ 524 h 640"/>
                <a:gd name="T32" fmla="*/ 140 w 170"/>
                <a:gd name="T33" fmla="*/ 5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640">
                  <a:moveTo>
                    <a:pt x="140" y="524"/>
                  </a:moveTo>
                  <a:lnTo>
                    <a:pt x="158" y="220"/>
                  </a:lnTo>
                  <a:lnTo>
                    <a:pt x="78" y="496"/>
                  </a:lnTo>
                  <a:lnTo>
                    <a:pt x="166" y="92"/>
                  </a:lnTo>
                  <a:lnTo>
                    <a:pt x="170" y="16"/>
                  </a:lnTo>
                  <a:lnTo>
                    <a:pt x="168" y="0"/>
                  </a:lnTo>
                  <a:lnTo>
                    <a:pt x="168" y="0"/>
                  </a:lnTo>
                  <a:lnTo>
                    <a:pt x="156" y="4"/>
                  </a:lnTo>
                  <a:lnTo>
                    <a:pt x="144" y="10"/>
                  </a:lnTo>
                  <a:lnTo>
                    <a:pt x="0" y="584"/>
                  </a:lnTo>
                  <a:lnTo>
                    <a:pt x="14" y="640"/>
                  </a:lnTo>
                  <a:lnTo>
                    <a:pt x="14" y="640"/>
                  </a:lnTo>
                  <a:lnTo>
                    <a:pt x="48" y="614"/>
                  </a:lnTo>
                  <a:lnTo>
                    <a:pt x="80" y="588"/>
                  </a:lnTo>
                  <a:lnTo>
                    <a:pt x="110" y="558"/>
                  </a:lnTo>
                  <a:lnTo>
                    <a:pt x="140" y="524"/>
                  </a:lnTo>
                  <a:lnTo>
                    <a:pt x="140" y="524"/>
                  </a:lnTo>
                  <a:close/>
                </a:path>
              </a:pathLst>
            </a:custGeom>
            <a:solidFill>
              <a:srgbClr val="BF3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1">
                <a:solidFill>
                  <a:schemeClr val="tx2"/>
                </a:solidFill>
                <a:latin typeface="造字工房朗宋（非商用）常规体" pitchFamily="2" charset="-122"/>
                <a:ea typeface="造字工房朗宋（非商用）常规体" pitchFamily="2" charset="-122"/>
              </a:endParaRPr>
            </a:p>
          </p:txBody>
        </p:sp>
      </p:grpSp>
      <p:grpSp>
        <p:nvGrpSpPr>
          <p:cNvPr id="478" name="Group 1">
            <a:extLst>
              <a:ext uri="{FF2B5EF4-FFF2-40B4-BE49-F238E27FC236}">
                <a16:creationId xmlns:a16="http://schemas.microsoft.com/office/drawing/2014/main" id="{254A7572-0370-4444-AB53-D0AD7E2DA951}"/>
              </a:ext>
            </a:extLst>
          </p:cNvPr>
          <p:cNvGrpSpPr/>
          <p:nvPr/>
        </p:nvGrpSpPr>
        <p:grpSpPr>
          <a:xfrm>
            <a:off x="4944632" y="5779071"/>
            <a:ext cx="2309613" cy="552443"/>
            <a:chOff x="4944632" y="5779069"/>
            <a:chExt cx="2309613" cy="552442"/>
          </a:xfrm>
        </p:grpSpPr>
        <p:sp>
          <p:nvSpPr>
            <p:cNvPr id="479" name="TextBox 300">
              <a:extLst>
                <a:ext uri="{FF2B5EF4-FFF2-40B4-BE49-F238E27FC236}">
                  <a16:creationId xmlns:a16="http://schemas.microsoft.com/office/drawing/2014/main" id="{21A51ACC-110E-49C3-B157-4FE172965ACD}"/>
                </a:ext>
              </a:extLst>
            </p:cNvPr>
            <p:cNvSpPr txBox="1"/>
            <p:nvPr/>
          </p:nvSpPr>
          <p:spPr>
            <a:xfrm>
              <a:off x="4944632" y="5779069"/>
              <a:ext cx="2309613" cy="461664"/>
            </a:xfrm>
            <a:prstGeom prst="rect">
              <a:avLst/>
            </a:prstGeom>
            <a:noFill/>
          </p:spPr>
          <p:txBody>
            <a:bodyPr wrap="square" rtlCol="0">
              <a:spAutoFit/>
            </a:bodyPr>
            <a:lstStyle/>
            <a:p>
              <a:pPr defTabSz="1216787">
                <a:spcBef>
                  <a:spcPct val="20000"/>
                </a:spcBef>
                <a:defRPr/>
              </a:pPr>
              <a:r>
                <a:rPr lang="zh-CN" altLang="en-US" sz="12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grpSp>
          <p:nvGrpSpPr>
            <p:cNvPr id="480" name="Group 301">
              <a:extLst>
                <a:ext uri="{FF2B5EF4-FFF2-40B4-BE49-F238E27FC236}">
                  <a16:creationId xmlns:a16="http://schemas.microsoft.com/office/drawing/2014/main" id="{E745805F-5DC7-4CAD-B078-A45035E8C677}"/>
                </a:ext>
              </a:extLst>
            </p:cNvPr>
            <p:cNvGrpSpPr/>
            <p:nvPr/>
          </p:nvGrpSpPr>
          <p:grpSpPr>
            <a:xfrm flipV="1">
              <a:off x="5741915" y="6246628"/>
              <a:ext cx="608162" cy="84883"/>
              <a:chOff x="5317188" y="3092930"/>
              <a:chExt cx="1537345" cy="214571"/>
            </a:xfrm>
            <a:solidFill>
              <a:schemeClr val="accent4"/>
            </a:solidFill>
          </p:grpSpPr>
          <p:sp>
            <p:nvSpPr>
              <p:cNvPr id="481" name="5-Point Star 302">
                <a:extLst>
                  <a:ext uri="{FF2B5EF4-FFF2-40B4-BE49-F238E27FC236}">
                    <a16:creationId xmlns:a16="http://schemas.microsoft.com/office/drawing/2014/main" id="{04D1BA45-1D1E-4B4F-804F-0B3B5F0C47D5}"/>
                  </a:ext>
                </a:extLst>
              </p:cNvPr>
              <p:cNvSpPr/>
              <p:nvPr/>
            </p:nvSpPr>
            <p:spPr>
              <a:xfrm>
                <a:off x="5317188" y="3092930"/>
                <a:ext cx="214571" cy="214571"/>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bg1"/>
                  </a:solidFill>
                  <a:latin typeface="造字工房朗宋（非商用）常规体" pitchFamily="2" charset="-122"/>
                  <a:ea typeface="造字工房朗宋（非商用）常规体" pitchFamily="2" charset="-122"/>
                </a:endParaRPr>
              </a:p>
            </p:txBody>
          </p:sp>
          <p:sp>
            <p:nvSpPr>
              <p:cNvPr id="482" name="5-Point Star 303">
                <a:extLst>
                  <a:ext uri="{FF2B5EF4-FFF2-40B4-BE49-F238E27FC236}">
                    <a16:creationId xmlns:a16="http://schemas.microsoft.com/office/drawing/2014/main" id="{AEB8006B-99BE-4C6C-8AAF-AF81EA69D6CF}"/>
                  </a:ext>
                </a:extLst>
              </p:cNvPr>
              <p:cNvSpPr/>
              <p:nvPr/>
            </p:nvSpPr>
            <p:spPr>
              <a:xfrm>
                <a:off x="5651581" y="3092930"/>
                <a:ext cx="214571" cy="214571"/>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bg1"/>
                  </a:solidFill>
                  <a:latin typeface="造字工房朗宋（非商用）常规体" pitchFamily="2" charset="-122"/>
                  <a:ea typeface="造字工房朗宋（非商用）常规体" pitchFamily="2" charset="-122"/>
                </a:endParaRPr>
              </a:p>
            </p:txBody>
          </p:sp>
          <p:sp>
            <p:nvSpPr>
              <p:cNvPr id="483" name="5-Point Star 304">
                <a:extLst>
                  <a:ext uri="{FF2B5EF4-FFF2-40B4-BE49-F238E27FC236}">
                    <a16:creationId xmlns:a16="http://schemas.microsoft.com/office/drawing/2014/main" id="{9521A1A2-25D2-46B8-8076-2B4CD1D8B5EA}"/>
                  </a:ext>
                </a:extLst>
              </p:cNvPr>
              <p:cNvSpPr/>
              <p:nvPr/>
            </p:nvSpPr>
            <p:spPr>
              <a:xfrm>
                <a:off x="5983013" y="3092930"/>
                <a:ext cx="214571" cy="214571"/>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bg1"/>
                  </a:solidFill>
                  <a:latin typeface="造字工房朗宋（非商用）常规体" pitchFamily="2" charset="-122"/>
                  <a:ea typeface="造字工房朗宋（非商用）常规体" pitchFamily="2" charset="-122"/>
                </a:endParaRPr>
              </a:p>
            </p:txBody>
          </p:sp>
          <p:sp>
            <p:nvSpPr>
              <p:cNvPr id="484" name="5-Point Star 305">
                <a:extLst>
                  <a:ext uri="{FF2B5EF4-FFF2-40B4-BE49-F238E27FC236}">
                    <a16:creationId xmlns:a16="http://schemas.microsoft.com/office/drawing/2014/main" id="{73C1A8A7-E282-4728-8380-B683425F384A}"/>
                  </a:ext>
                </a:extLst>
              </p:cNvPr>
              <p:cNvSpPr/>
              <p:nvPr/>
            </p:nvSpPr>
            <p:spPr>
              <a:xfrm>
                <a:off x="6317406" y="3092930"/>
                <a:ext cx="214571" cy="214571"/>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bg1"/>
                  </a:solidFill>
                  <a:latin typeface="造字工房朗宋（非商用）常规体" pitchFamily="2" charset="-122"/>
                  <a:ea typeface="造字工房朗宋（非商用）常规体" pitchFamily="2" charset="-122"/>
                </a:endParaRPr>
              </a:p>
            </p:txBody>
          </p:sp>
          <p:sp>
            <p:nvSpPr>
              <p:cNvPr id="485" name="5-Point Star 306">
                <a:extLst>
                  <a:ext uri="{FF2B5EF4-FFF2-40B4-BE49-F238E27FC236}">
                    <a16:creationId xmlns:a16="http://schemas.microsoft.com/office/drawing/2014/main" id="{00EBE114-09D5-40DB-A6FF-F57F2484D458}"/>
                  </a:ext>
                </a:extLst>
              </p:cNvPr>
              <p:cNvSpPr/>
              <p:nvPr/>
            </p:nvSpPr>
            <p:spPr>
              <a:xfrm>
                <a:off x="6639962" y="3092930"/>
                <a:ext cx="214571" cy="214571"/>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bg1"/>
                  </a:solidFill>
                  <a:latin typeface="造字工房朗宋（非商用）常规体" pitchFamily="2" charset="-122"/>
                  <a:ea typeface="造字工房朗宋（非商用）常规体" pitchFamily="2" charset="-122"/>
                </a:endParaRPr>
              </a:p>
            </p:txBody>
          </p:sp>
        </p:grpSp>
      </p:grpSp>
    </p:spTree>
    <p:extLst>
      <p:ext uri="{BB962C8B-B14F-4D97-AF65-F5344CB8AC3E}">
        <p14:creationId xmlns:p14="http://schemas.microsoft.com/office/powerpoint/2010/main" val="3362466257"/>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anim calcmode="lin" valueType="num">
                                      <p:cBhvr>
                                        <p:cTn id="8" dur="500" fill="hold"/>
                                        <p:tgtEl>
                                          <p:spTgt spid="345"/>
                                        </p:tgtEl>
                                        <p:attrNameLst>
                                          <p:attrName>ppt_x</p:attrName>
                                        </p:attrNameLst>
                                      </p:cBhvr>
                                      <p:tavLst>
                                        <p:tav tm="0">
                                          <p:val>
                                            <p:strVal val="#ppt_x"/>
                                          </p:val>
                                        </p:tav>
                                        <p:tav tm="100000">
                                          <p:val>
                                            <p:strVal val="#ppt_x"/>
                                          </p:val>
                                        </p:tav>
                                      </p:tavLst>
                                    </p:anim>
                                    <p:anim calcmode="lin" valueType="num">
                                      <p:cBhvr>
                                        <p:cTn id="9" dur="500" fill="hold"/>
                                        <p:tgtEl>
                                          <p:spTgt spid="34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27"/>
                                        </p:tgtEl>
                                        <p:attrNameLst>
                                          <p:attrName>style.visibility</p:attrName>
                                        </p:attrNameLst>
                                      </p:cBhvr>
                                      <p:to>
                                        <p:strVal val="visible"/>
                                      </p:to>
                                    </p:set>
                                    <p:animEffect transition="in" filter="wipe(down)">
                                      <p:cBhvr>
                                        <p:cTn id="13" dur="500"/>
                                        <p:tgtEl>
                                          <p:spTgt spid="32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97"/>
                                        </p:tgtEl>
                                        <p:attrNameLst>
                                          <p:attrName>style.visibility</p:attrName>
                                        </p:attrNameLst>
                                      </p:cBhvr>
                                      <p:to>
                                        <p:strVal val="visible"/>
                                      </p:to>
                                    </p:set>
                                    <p:anim calcmode="lin" valueType="num">
                                      <p:cBhvr>
                                        <p:cTn id="17" dur="500" fill="hold"/>
                                        <p:tgtEl>
                                          <p:spTgt spid="297"/>
                                        </p:tgtEl>
                                        <p:attrNameLst>
                                          <p:attrName>ppt_w</p:attrName>
                                        </p:attrNameLst>
                                      </p:cBhvr>
                                      <p:tavLst>
                                        <p:tav tm="0">
                                          <p:val>
                                            <p:fltVal val="0"/>
                                          </p:val>
                                        </p:tav>
                                        <p:tav tm="100000">
                                          <p:val>
                                            <p:strVal val="#ppt_w"/>
                                          </p:val>
                                        </p:tav>
                                      </p:tavLst>
                                    </p:anim>
                                    <p:anim calcmode="lin" valueType="num">
                                      <p:cBhvr>
                                        <p:cTn id="18" dur="500" fill="hold"/>
                                        <p:tgtEl>
                                          <p:spTgt spid="297"/>
                                        </p:tgtEl>
                                        <p:attrNameLst>
                                          <p:attrName>ppt_h</p:attrName>
                                        </p:attrNameLst>
                                      </p:cBhvr>
                                      <p:tavLst>
                                        <p:tav tm="0">
                                          <p:val>
                                            <p:fltVal val="0"/>
                                          </p:val>
                                        </p:tav>
                                        <p:tav tm="100000">
                                          <p:val>
                                            <p:strVal val="#ppt_h"/>
                                          </p:val>
                                        </p:tav>
                                      </p:tavLst>
                                    </p:anim>
                                    <p:animEffect transition="in" filter="fade">
                                      <p:cBhvr>
                                        <p:cTn id="19" dur="500"/>
                                        <p:tgtEl>
                                          <p:spTgt spid="297"/>
                                        </p:tgtEl>
                                      </p:cBhvr>
                                    </p:animEffect>
                                  </p:childTnLst>
                                </p:cTn>
                              </p:par>
                            </p:childTnLst>
                          </p:cTn>
                        </p:par>
                        <p:par>
                          <p:cTn id="20" fill="hold">
                            <p:stCondLst>
                              <p:cond delay="1500"/>
                            </p:stCondLst>
                            <p:childTnLst>
                              <p:par>
                                <p:cTn id="21" presetID="22" presetClass="entr" presetSubtype="2" fill="hold" grpId="0" nodeType="afterEffect">
                                  <p:stCondLst>
                                    <p:cond delay="0"/>
                                  </p:stCondLst>
                                  <p:childTnLst>
                                    <p:set>
                                      <p:cBhvr>
                                        <p:cTn id="22" dur="1" fill="hold">
                                          <p:stCondLst>
                                            <p:cond delay="0"/>
                                          </p:stCondLst>
                                        </p:cTn>
                                        <p:tgtEl>
                                          <p:spTgt spid="336"/>
                                        </p:tgtEl>
                                        <p:attrNameLst>
                                          <p:attrName>style.visibility</p:attrName>
                                        </p:attrNameLst>
                                      </p:cBhvr>
                                      <p:to>
                                        <p:strVal val="visible"/>
                                      </p:to>
                                    </p:set>
                                    <p:animEffect transition="in" filter="wipe(right)">
                                      <p:cBhvr>
                                        <p:cTn id="23" dur="500"/>
                                        <p:tgtEl>
                                          <p:spTgt spid="336"/>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322"/>
                                        </p:tgtEl>
                                        <p:attrNameLst>
                                          <p:attrName>style.visibility</p:attrName>
                                        </p:attrNameLst>
                                      </p:cBhvr>
                                      <p:to>
                                        <p:strVal val="visible"/>
                                      </p:to>
                                    </p:set>
                                    <p:animEffect transition="in" filter="wipe(down)">
                                      <p:cBhvr>
                                        <p:cTn id="27" dur="500"/>
                                        <p:tgtEl>
                                          <p:spTgt spid="322"/>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300"/>
                                        </p:tgtEl>
                                        <p:attrNameLst>
                                          <p:attrName>style.visibility</p:attrName>
                                        </p:attrNameLst>
                                      </p:cBhvr>
                                      <p:to>
                                        <p:strVal val="visible"/>
                                      </p:to>
                                    </p:set>
                                    <p:anim calcmode="lin" valueType="num">
                                      <p:cBhvr>
                                        <p:cTn id="31" dur="500" fill="hold"/>
                                        <p:tgtEl>
                                          <p:spTgt spid="300"/>
                                        </p:tgtEl>
                                        <p:attrNameLst>
                                          <p:attrName>ppt_w</p:attrName>
                                        </p:attrNameLst>
                                      </p:cBhvr>
                                      <p:tavLst>
                                        <p:tav tm="0">
                                          <p:val>
                                            <p:fltVal val="0"/>
                                          </p:val>
                                        </p:tav>
                                        <p:tav tm="100000">
                                          <p:val>
                                            <p:strVal val="#ppt_w"/>
                                          </p:val>
                                        </p:tav>
                                      </p:tavLst>
                                    </p:anim>
                                    <p:anim calcmode="lin" valueType="num">
                                      <p:cBhvr>
                                        <p:cTn id="32" dur="500" fill="hold"/>
                                        <p:tgtEl>
                                          <p:spTgt spid="300"/>
                                        </p:tgtEl>
                                        <p:attrNameLst>
                                          <p:attrName>ppt_h</p:attrName>
                                        </p:attrNameLst>
                                      </p:cBhvr>
                                      <p:tavLst>
                                        <p:tav tm="0">
                                          <p:val>
                                            <p:fltVal val="0"/>
                                          </p:val>
                                        </p:tav>
                                        <p:tav tm="100000">
                                          <p:val>
                                            <p:strVal val="#ppt_h"/>
                                          </p:val>
                                        </p:tav>
                                      </p:tavLst>
                                    </p:anim>
                                    <p:animEffect transition="in" filter="fade">
                                      <p:cBhvr>
                                        <p:cTn id="33" dur="500"/>
                                        <p:tgtEl>
                                          <p:spTgt spid="300"/>
                                        </p:tgtEl>
                                      </p:cBhvr>
                                    </p:animEffect>
                                  </p:childTnLst>
                                </p:cTn>
                              </p:par>
                            </p:childTnLst>
                          </p:cTn>
                        </p:par>
                        <p:par>
                          <p:cTn id="34" fill="hold">
                            <p:stCondLst>
                              <p:cond delay="3000"/>
                            </p:stCondLst>
                            <p:childTnLst>
                              <p:par>
                                <p:cTn id="35" presetID="22" presetClass="entr" presetSubtype="2" fill="hold" grpId="0" nodeType="afterEffect">
                                  <p:stCondLst>
                                    <p:cond delay="0"/>
                                  </p:stCondLst>
                                  <p:childTnLst>
                                    <p:set>
                                      <p:cBhvr>
                                        <p:cTn id="36" dur="1" fill="hold">
                                          <p:stCondLst>
                                            <p:cond delay="0"/>
                                          </p:stCondLst>
                                        </p:cTn>
                                        <p:tgtEl>
                                          <p:spTgt spid="337"/>
                                        </p:tgtEl>
                                        <p:attrNameLst>
                                          <p:attrName>style.visibility</p:attrName>
                                        </p:attrNameLst>
                                      </p:cBhvr>
                                      <p:to>
                                        <p:strVal val="visible"/>
                                      </p:to>
                                    </p:set>
                                    <p:animEffect transition="in" filter="wipe(right)">
                                      <p:cBhvr>
                                        <p:cTn id="37" dur="500"/>
                                        <p:tgtEl>
                                          <p:spTgt spid="337"/>
                                        </p:tgtEl>
                                      </p:cBhvr>
                                    </p:animEffect>
                                  </p:childTnLst>
                                </p:cTn>
                              </p:par>
                            </p:childTnLst>
                          </p:cTn>
                        </p:par>
                        <p:par>
                          <p:cTn id="38" fill="hold">
                            <p:stCondLst>
                              <p:cond delay="3500"/>
                            </p:stCondLst>
                            <p:childTnLst>
                              <p:par>
                                <p:cTn id="39" presetID="22" presetClass="entr" presetSubtype="4" fill="hold" nodeType="afterEffect">
                                  <p:stCondLst>
                                    <p:cond delay="0"/>
                                  </p:stCondLst>
                                  <p:childTnLst>
                                    <p:set>
                                      <p:cBhvr>
                                        <p:cTn id="40" dur="1" fill="hold">
                                          <p:stCondLst>
                                            <p:cond delay="0"/>
                                          </p:stCondLst>
                                        </p:cTn>
                                        <p:tgtEl>
                                          <p:spTgt spid="314"/>
                                        </p:tgtEl>
                                        <p:attrNameLst>
                                          <p:attrName>style.visibility</p:attrName>
                                        </p:attrNameLst>
                                      </p:cBhvr>
                                      <p:to>
                                        <p:strVal val="visible"/>
                                      </p:to>
                                    </p:set>
                                    <p:animEffect transition="in" filter="wipe(down)">
                                      <p:cBhvr>
                                        <p:cTn id="41" dur="500"/>
                                        <p:tgtEl>
                                          <p:spTgt spid="314"/>
                                        </p:tgtEl>
                                      </p:cBhvr>
                                    </p:animEffect>
                                  </p:childTnLst>
                                </p:cTn>
                              </p:par>
                            </p:childTnLst>
                          </p:cTn>
                        </p:par>
                        <p:par>
                          <p:cTn id="42" fill="hold">
                            <p:stCondLst>
                              <p:cond delay="4000"/>
                            </p:stCondLst>
                            <p:childTnLst>
                              <p:par>
                                <p:cTn id="43" presetID="53" presetClass="entr" presetSubtype="16" fill="hold" nodeType="afterEffect">
                                  <p:stCondLst>
                                    <p:cond delay="0"/>
                                  </p:stCondLst>
                                  <p:childTnLst>
                                    <p:set>
                                      <p:cBhvr>
                                        <p:cTn id="44" dur="1" fill="hold">
                                          <p:stCondLst>
                                            <p:cond delay="0"/>
                                          </p:stCondLst>
                                        </p:cTn>
                                        <p:tgtEl>
                                          <p:spTgt spid="303"/>
                                        </p:tgtEl>
                                        <p:attrNameLst>
                                          <p:attrName>style.visibility</p:attrName>
                                        </p:attrNameLst>
                                      </p:cBhvr>
                                      <p:to>
                                        <p:strVal val="visible"/>
                                      </p:to>
                                    </p:set>
                                    <p:anim calcmode="lin" valueType="num">
                                      <p:cBhvr>
                                        <p:cTn id="45" dur="500" fill="hold"/>
                                        <p:tgtEl>
                                          <p:spTgt spid="303"/>
                                        </p:tgtEl>
                                        <p:attrNameLst>
                                          <p:attrName>ppt_w</p:attrName>
                                        </p:attrNameLst>
                                      </p:cBhvr>
                                      <p:tavLst>
                                        <p:tav tm="0">
                                          <p:val>
                                            <p:fltVal val="0"/>
                                          </p:val>
                                        </p:tav>
                                        <p:tav tm="100000">
                                          <p:val>
                                            <p:strVal val="#ppt_w"/>
                                          </p:val>
                                        </p:tav>
                                      </p:tavLst>
                                    </p:anim>
                                    <p:anim calcmode="lin" valueType="num">
                                      <p:cBhvr>
                                        <p:cTn id="46" dur="500" fill="hold"/>
                                        <p:tgtEl>
                                          <p:spTgt spid="303"/>
                                        </p:tgtEl>
                                        <p:attrNameLst>
                                          <p:attrName>ppt_h</p:attrName>
                                        </p:attrNameLst>
                                      </p:cBhvr>
                                      <p:tavLst>
                                        <p:tav tm="0">
                                          <p:val>
                                            <p:fltVal val="0"/>
                                          </p:val>
                                        </p:tav>
                                        <p:tav tm="100000">
                                          <p:val>
                                            <p:strVal val="#ppt_h"/>
                                          </p:val>
                                        </p:tav>
                                      </p:tavLst>
                                    </p:anim>
                                    <p:animEffect transition="in" filter="fade">
                                      <p:cBhvr>
                                        <p:cTn id="47" dur="500"/>
                                        <p:tgtEl>
                                          <p:spTgt spid="303"/>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338"/>
                                        </p:tgtEl>
                                        <p:attrNameLst>
                                          <p:attrName>style.visibility</p:attrName>
                                        </p:attrNameLst>
                                      </p:cBhvr>
                                      <p:to>
                                        <p:strVal val="visible"/>
                                      </p:to>
                                    </p:set>
                                    <p:animEffect transition="in" filter="wipe(left)">
                                      <p:cBhvr>
                                        <p:cTn id="51" dur="500"/>
                                        <p:tgtEl>
                                          <p:spTgt spid="338"/>
                                        </p:tgtEl>
                                      </p:cBhvr>
                                    </p:animEffect>
                                  </p:childTnLst>
                                </p:cTn>
                              </p:par>
                            </p:childTnLst>
                          </p:cTn>
                        </p:par>
                        <p:par>
                          <p:cTn id="52" fill="hold">
                            <p:stCondLst>
                              <p:cond delay="5000"/>
                            </p:stCondLst>
                            <p:childTnLst>
                              <p:par>
                                <p:cTn id="53" presetID="22" presetClass="entr" presetSubtype="4" fill="hold" nodeType="afterEffect">
                                  <p:stCondLst>
                                    <p:cond delay="0"/>
                                  </p:stCondLst>
                                  <p:childTnLst>
                                    <p:set>
                                      <p:cBhvr>
                                        <p:cTn id="54" dur="1" fill="hold">
                                          <p:stCondLst>
                                            <p:cond delay="0"/>
                                          </p:stCondLst>
                                        </p:cTn>
                                        <p:tgtEl>
                                          <p:spTgt spid="319"/>
                                        </p:tgtEl>
                                        <p:attrNameLst>
                                          <p:attrName>style.visibility</p:attrName>
                                        </p:attrNameLst>
                                      </p:cBhvr>
                                      <p:to>
                                        <p:strVal val="visible"/>
                                      </p:to>
                                    </p:set>
                                    <p:animEffect transition="in" filter="wipe(down)">
                                      <p:cBhvr>
                                        <p:cTn id="55" dur="500"/>
                                        <p:tgtEl>
                                          <p:spTgt spid="319"/>
                                        </p:tgtEl>
                                      </p:cBhvr>
                                    </p:animEffect>
                                  </p:childTnLst>
                                </p:cTn>
                              </p:par>
                            </p:childTnLst>
                          </p:cTn>
                        </p:par>
                        <p:par>
                          <p:cTn id="56" fill="hold">
                            <p:stCondLst>
                              <p:cond delay="5500"/>
                            </p:stCondLst>
                            <p:childTnLst>
                              <p:par>
                                <p:cTn id="57" presetID="53" presetClass="entr" presetSubtype="16" fill="hold" nodeType="afterEffect">
                                  <p:stCondLst>
                                    <p:cond delay="0"/>
                                  </p:stCondLst>
                                  <p:childTnLst>
                                    <p:set>
                                      <p:cBhvr>
                                        <p:cTn id="58" dur="1" fill="hold">
                                          <p:stCondLst>
                                            <p:cond delay="0"/>
                                          </p:stCondLst>
                                        </p:cTn>
                                        <p:tgtEl>
                                          <p:spTgt spid="309"/>
                                        </p:tgtEl>
                                        <p:attrNameLst>
                                          <p:attrName>style.visibility</p:attrName>
                                        </p:attrNameLst>
                                      </p:cBhvr>
                                      <p:to>
                                        <p:strVal val="visible"/>
                                      </p:to>
                                    </p:set>
                                    <p:anim calcmode="lin" valueType="num">
                                      <p:cBhvr>
                                        <p:cTn id="59" dur="500" fill="hold"/>
                                        <p:tgtEl>
                                          <p:spTgt spid="309"/>
                                        </p:tgtEl>
                                        <p:attrNameLst>
                                          <p:attrName>ppt_w</p:attrName>
                                        </p:attrNameLst>
                                      </p:cBhvr>
                                      <p:tavLst>
                                        <p:tav tm="0">
                                          <p:val>
                                            <p:fltVal val="0"/>
                                          </p:val>
                                        </p:tav>
                                        <p:tav tm="100000">
                                          <p:val>
                                            <p:strVal val="#ppt_w"/>
                                          </p:val>
                                        </p:tav>
                                      </p:tavLst>
                                    </p:anim>
                                    <p:anim calcmode="lin" valueType="num">
                                      <p:cBhvr>
                                        <p:cTn id="60" dur="500" fill="hold"/>
                                        <p:tgtEl>
                                          <p:spTgt spid="309"/>
                                        </p:tgtEl>
                                        <p:attrNameLst>
                                          <p:attrName>ppt_h</p:attrName>
                                        </p:attrNameLst>
                                      </p:cBhvr>
                                      <p:tavLst>
                                        <p:tav tm="0">
                                          <p:val>
                                            <p:fltVal val="0"/>
                                          </p:val>
                                        </p:tav>
                                        <p:tav tm="100000">
                                          <p:val>
                                            <p:strVal val="#ppt_h"/>
                                          </p:val>
                                        </p:tav>
                                      </p:tavLst>
                                    </p:anim>
                                    <p:animEffect transition="in" filter="fade">
                                      <p:cBhvr>
                                        <p:cTn id="61" dur="500"/>
                                        <p:tgtEl>
                                          <p:spTgt spid="309"/>
                                        </p:tgtEl>
                                      </p:cBhvr>
                                    </p:animEffect>
                                  </p:childTnLst>
                                </p:cTn>
                              </p:par>
                            </p:childTnLst>
                          </p:cTn>
                        </p:par>
                        <p:par>
                          <p:cTn id="62" fill="hold">
                            <p:stCondLst>
                              <p:cond delay="6000"/>
                            </p:stCondLst>
                            <p:childTnLst>
                              <p:par>
                                <p:cTn id="63" presetID="22" presetClass="entr" presetSubtype="8" fill="hold" grpId="0" nodeType="afterEffect">
                                  <p:stCondLst>
                                    <p:cond delay="0"/>
                                  </p:stCondLst>
                                  <p:childTnLst>
                                    <p:set>
                                      <p:cBhvr>
                                        <p:cTn id="64" dur="1" fill="hold">
                                          <p:stCondLst>
                                            <p:cond delay="0"/>
                                          </p:stCondLst>
                                        </p:cTn>
                                        <p:tgtEl>
                                          <p:spTgt spid="339"/>
                                        </p:tgtEl>
                                        <p:attrNameLst>
                                          <p:attrName>style.visibility</p:attrName>
                                        </p:attrNameLst>
                                      </p:cBhvr>
                                      <p:to>
                                        <p:strVal val="visible"/>
                                      </p:to>
                                    </p:set>
                                    <p:animEffect transition="in" filter="wipe(left)">
                                      <p:cBhvr>
                                        <p:cTn id="65" dur="500"/>
                                        <p:tgtEl>
                                          <p:spTgt spid="339"/>
                                        </p:tgtEl>
                                      </p:cBhvr>
                                    </p:animEffect>
                                  </p:childTnLst>
                                </p:cTn>
                              </p:par>
                            </p:childTnLst>
                          </p:cTn>
                        </p:par>
                        <p:par>
                          <p:cTn id="66" fill="hold">
                            <p:stCondLst>
                              <p:cond delay="6500"/>
                            </p:stCondLst>
                            <p:childTnLst>
                              <p:par>
                                <p:cTn id="67" presetID="22" presetClass="entr" presetSubtype="4" fill="hold" nodeType="afterEffect">
                                  <p:stCondLst>
                                    <p:cond delay="0"/>
                                  </p:stCondLst>
                                  <p:childTnLst>
                                    <p:set>
                                      <p:cBhvr>
                                        <p:cTn id="68" dur="1" fill="hold">
                                          <p:stCondLst>
                                            <p:cond delay="0"/>
                                          </p:stCondLst>
                                        </p:cTn>
                                        <p:tgtEl>
                                          <p:spTgt spid="330"/>
                                        </p:tgtEl>
                                        <p:attrNameLst>
                                          <p:attrName>style.visibility</p:attrName>
                                        </p:attrNameLst>
                                      </p:cBhvr>
                                      <p:to>
                                        <p:strVal val="visible"/>
                                      </p:to>
                                    </p:set>
                                    <p:animEffect transition="in" filter="wipe(down)">
                                      <p:cBhvr>
                                        <p:cTn id="69" dur="500"/>
                                        <p:tgtEl>
                                          <p:spTgt spid="330"/>
                                        </p:tgtEl>
                                      </p:cBhvr>
                                    </p:animEffect>
                                  </p:childTnLst>
                                </p:cTn>
                              </p:par>
                            </p:childTnLst>
                          </p:cTn>
                        </p:par>
                        <p:par>
                          <p:cTn id="70" fill="hold">
                            <p:stCondLst>
                              <p:cond delay="7000"/>
                            </p:stCondLst>
                            <p:childTnLst>
                              <p:par>
                                <p:cTn id="71" presetID="53" presetClass="entr" presetSubtype="16" fill="hold" nodeType="afterEffect">
                                  <p:stCondLst>
                                    <p:cond delay="0"/>
                                  </p:stCondLst>
                                  <p:childTnLst>
                                    <p:set>
                                      <p:cBhvr>
                                        <p:cTn id="72" dur="1" fill="hold">
                                          <p:stCondLst>
                                            <p:cond delay="0"/>
                                          </p:stCondLst>
                                        </p:cTn>
                                        <p:tgtEl>
                                          <p:spTgt spid="342"/>
                                        </p:tgtEl>
                                        <p:attrNameLst>
                                          <p:attrName>style.visibility</p:attrName>
                                        </p:attrNameLst>
                                      </p:cBhvr>
                                      <p:to>
                                        <p:strVal val="visible"/>
                                      </p:to>
                                    </p:set>
                                    <p:anim calcmode="lin" valueType="num">
                                      <p:cBhvr>
                                        <p:cTn id="73" dur="500" fill="hold"/>
                                        <p:tgtEl>
                                          <p:spTgt spid="342"/>
                                        </p:tgtEl>
                                        <p:attrNameLst>
                                          <p:attrName>ppt_w</p:attrName>
                                        </p:attrNameLst>
                                      </p:cBhvr>
                                      <p:tavLst>
                                        <p:tav tm="0">
                                          <p:val>
                                            <p:fltVal val="0"/>
                                          </p:val>
                                        </p:tav>
                                        <p:tav tm="100000">
                                          <p:val>
                                            <p:strVal val="#ppt_w"/>
                                          </p:val>
                                        </p:tav>
                                      </p:tavLst>
                                    </p:anim>
                                    <p:anim calcmode="lin" valueType="num">
                                      <p:cBhvr>
                                        <p:cTn id="74" dur="500" fill="hold"/>
                                        <p:tgtEl>
                                          <p:spTgt spid="342"/>
                                        </p:tgtEl>
                                        <p:attrNameLst>
                                          <p:attrName>ppt_h</p:attrName>
                                        </p:attrNameLst>
                                      </p:cBhvr>
                                      <p:tavLst>
                                        <p:tav tm="0">
                                          <p:val>
                                            <p:fltVal val="0"/>
                                          </p:val>
                                        </p:tav>
                                        <p:tav tm="100000">
                                          <p:val>
                                            <p:strVal val="#ppt_h"/>
                                          </p:val>
                                        </p:tav>
                                      </p:tavLst>
                                    </p:anim>
                                    <p:animEffect transition="in" filter="fade">
                                      <p:cBhvr>
                                        <p:cTn id="75" dur="500"/>
                                        <p:tgtEl>
                                          <p:spTgt spid="342"/>
                                        </p:tgtEl>
                                      </p:cBhvr>
                                    </p:animEffect>
                                  </p:childTnLst>
                                </p:cTn>
                              </p:par>
                            </p:childTnLst>
                          </p:cTn>
                        </p:par>
                        <p:par>
                          <p:cTn id="76" fill="hold">
                            <p:stCondLst>
                              <p:cond delay="7500"/>
                            </p:stCondLst>
                            <p:childTnLst>
                              <p:par>
                                <p:cTn id="77" presetID="22" presetClass="entr" presetSubtype="8" fill="hold" grpId="0" nodeType="afterEffect">
                                  <p:stCondLst>
                                    <p:cond delay="0"/>
                                  </p:stCondLst>
                                  <p:childTnLst>
                                    <p:set>
                                      <p:cBhvr>
                                        <p:cTn id="78" dur="1" fill="hold">
                                          <p:stCondLst>
                                            <p:cond delay="0"/>
                                          </p:stCondLst>
                                        </p:cTn>
                                        <p:tgtEl>
                                          <p:spTgt spid="340"/>
                                        </p:tgtEl>
                                        <p:attrNameLst>
                                          <p:attrName>style.visibility</p:attrName>
                                        </p:attrNameLst>
                                      </p:cBhvr>
                                      <p:to>
                                        <p:strVal val="visible"/>
                                      </p:to>
                                    </p:set>
                                    <p:animEffect transition="in" filter="wipe(left)">
                                      <p:cBhvr>
                                        <p:cTn id="79" dur="500"/>
                                        <p:tgtEl>
                                          <p:spTgt spid="340"/>
                                        </p:tgtEl>
                                      </p:cBhvr>
                                    </p:animEffect>
                                  </p:childTnLst>
                                </p:cTn>
                              </p:par>
                            </p:childTnLst>
                          </p:cTn>
                        </p:par>
                        <p:par>
                          <p:cTn id="80" fill="hold">
                            <p:stCondLst>
                              <p:cond delay="8000"/>
                            </p:stCondLst>
                            <p:childTnLst>
                              <p:par>
                                <p:cTn id="81" presetID="22" presetClass="entr" presetSubtype="4" fill="hold" nodeType="afterEffect">
                                  <p:stCondLst>
                                    <p:cond delay="0"/>
                                  </p:stCondLst>
                                  <p:childTnLst>
                                    <p:set>
                                      <p:cBhvr>
                                        <p:cTn id="82" dur="1" fill="hold">
                                          <p:stCondLst>
                                            <p:cond delay="0"/>
                                          </p:stCondLst>
                                        </p:cTn>
                                        <p:tgtEl>
                                          <p:spTgt spid="333"/>
                                        </p:tgtEl>
                                        <p:attrNameLst>
                                          <p:attrName>style.visibility</p:attrName>
                                        </p:attrNameLst>
                                      </p:cBhvr>
                                      <p:to>
                                        <p:strVal val="visible"/>
                                      </p:to>
                                    </p:set>
                                    <p:animEffect transition="in" filter="wipe(down)">
                                      <p:cBhvr>
                                        <p:cTn id="83" dur="500"/>
                                        <p:tgtEl>
                                          <p:spTgt spid="333"/>
                                        </p:tgtEl>
                                      </p:cBhvr>
                                    </p:animEffect>
                                  </p:childTnLst>
                                </p:cTn>
                              </p:par>
                            </p:childTnLst>
                          </p:cTn>
                        </p:par>
                        <p:par>
                          <p:cTn id="84" fill="hold">
                            <p:stCondLst>
                              <p:cond delay="8500"/>
                            </p:stCondLst>
                            <p:childTnLst>
                              <p:par>
                                <p:cTn id="85" presetID="53" presetClass="entr" presetSubtype="16" fill="hold" nodeType="afterEffect">
                                  <p:stCondLst>
                                    <p:cond delay="0"/>
                                  </p:stCondLst>
                                  <p:childTnLst>
                                    <p:set>
                                      <p:cBhvr>
                                        <p:cTn id="86" dur="1" fill="hold">
                                          <p:stCondLst>
                                            <p:cond delay="0"/>
                                          </p:stCondLst>
                                        </p:cTn>
                                        <p:tgtEl>
                                          <p:spTgt spid="306"/>
                                        </p:tgtEl>
                                        <p:attrNameLst>
                                          <p:attrName>style.visibility</p:attrName>
                                        </p:attrNameLst>
                                      </p:cBhvr>
                                      <p:to>
                                        <p:strVal val="visible"/>
                                      </p:to>
                                    </p:set>
                                    <p:anim calcmode="lin" valueType="num">
                                      <p:cBhvr>
                                        <p:cTn id="87" dur="500" fill="hold"/>
                                        <p:tgtEl>
                                          <p:spTgt spid="306"/>
                                        </p:tgtEl>
                                        <p:attrNameLst>
                                          <p:attrName>ppt_w</p:attrName>
                                        </p:attrNameLst>
                                      </p:cBhvr>
                                      <p:tavLst>
                                        <p:tav tm="0">
                                          <p:val>
                                            <p:fltVal val="0"/>
                                          </p:val>
                                        </p:tav>
                                        <p:tav tm="100000">
                                          <p:val>
                                            <p:strVal val="#ppt_w"/>
                                          </p:val>
                                        </p:tav>
                                      </p:tavLst>
                                    </p:anim>
                                    <p:anim calcmode="lin" valueType="num">
                                      <p:cBhvr>
                                        <p:cTn id="88" dur="500" fill="hold"/>
                                        <p:tgtEl>
                                          <p:spTgt spid="306"/>
                                        </p:tgtEl>
                                        <p:attrNameLst>
                                          <p:attrName>ppt_h</p:attrName>
                                        </p:attrNameLst>
                                      </p:cBhvr>
                                      <p:tavLst>
                                        <p:tav tm="0">
                                          <p:val>
                                            <p:fltVal val="0"/>
                                          </p:val>
                                        </p:tav>
                                        <p:tav tm="100000">
                                          <p:val>
                                            <p:strVal val="#ppt_h"/>
                                          </p:val>
                                        </p:tav>
                                      </p:tavLst>
                                    </p:anim>
                                    <p:animEffect transition="in" filter="fade">
                                      <p:cBhvr>
                                        <p:cTn id="89" dur="500"/>
                                        <p:tgtEl>
                                          <p:spTgt spid="306"/>
                                        </p:tgtEl>
                                      </p:cBhvr>
                                    </p:animEffect>
                                  </p:childTnLst>
                                </p:cTn>
                              </p:par>
                            </p:childTnLst>
                          </p:cTn>
                        </p:par>
                        <p:par>
                          <p:cTn id="90" fill="hold">
                            <p:stCondLst>
                              <p:cond delay="9000"/>
                            </p:stCondLst>
                            <p:childTnLst>
                              <p:par>
                                <p:cTn id="91" presetID="22" presetClass="entr" presetSubtype="8" fill="hold" grpId="0" nodeType="afterEffect">
                                  <p:stCondLst>
                                    <p:cond delay="0"/>
                                  </p:stCondLst>
                                  <p:childTnLst>
                                    <p:set>
                                      <p:cBhvr>
                                        <p:cTn id="92" dur="1" fill="hold">
                                          <p:stCondLst>
                                            <p:cond delay="0"/>
                                          </p:stCondLst>
                                        </p:cTn>
                                        <p:tgtEl>
                                          <p:spTgt spid="341"/>
                                        </p:tgtEl>
                                        <p:attrNameLst>
                                          <p:attrName>style.visibility</p:attrName>
                                        </p:attrNameLst>
                                      </p:cBhvr>
                                      <p:to>
                                        <p:strVal val="visible"/>
                                      </p:to>
                                    </p:set>
                                    <p:animEffect transition="in" filter="wipe(left)">
                                      <p:cBhvr>
                                        <p:cTn id="93" dur="500"/>
                                        <p:tgtEl>
                                          <p:spTgt spid="341"/>
                                        </p:tgtEl>
                                      </p:cBhvr>
                                    </p:animEffect>
                                  </p:childTnLst>
                                </p:cTn>
                              </p:par>
                            </p:childTnLst>
                          </p:cTn>
                        </p:par>
                        <p:par>
                          <p:cTn id="94" fill="hold">
                            <p:stCondLst>
                              <p:cond delay="9500"/>
                            </p:stCondLst>
                            <p:childTnLst>
                              <p:par>
                                <p:cTn id="95" presetID="22" presetClass="entr" presetSubtype="1" fill="hold" nodeType="afterEffect">
                                  <p:stCondLst>
                                    <p:cond delay="0"/>
                                  </p:stCondLst>
                                  <p:childTnLst>
                                    <p:set>
                                      <p:cBhvr>
                                        <p:cTn id="96" dur="1" fill="hold">
                                          <p:stCondLst>
                                            <p:cond delay="0"/>
                                          </p:stCondLst>
                                        </p:cTn>
                                        <p:tgtEl>
                                          <p:spTgt spid="478"/>
                                        </p:tgtEl>
                                        <p:attrNameLst>
                                          <p:attrName>style.visibility</p:attrName>
                                        </p:attrNameLst>
                                      </p:cBhvr>
                                      <p:to>
                                        <p:strVal val="visible"/>
                                      </p:to>
                                    </p:set>
                                    <p:animEffect transition="in" filter="wipe(up)">
                                      <p:cBhvr>
                                        <p:cTn id="97" dur="5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337" grpId="0"/>
      <p:bldP spid="338" grpId="0"/>
      <p:bldP spid="339" grpId="0"/>
      <p:bldP spid="340" grpId="0"/>
      <p:bldP spid="3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5579" y="-13292649"/>
            <a:ext cx="12301394" cy="15905254"/>
            <a:chOff x="-145579" y="-6398752"/>
            <a:chExt cx="12301394" cy="15905254"/>
          </a:xfrm>
        </p:grpSpPr>
        <p:sp>
          <p:nvSpPr>
            <p:cNvPr id="6" name="椭圆 5"/>
            <p:cNvSpPr/>
            <p:nvPr/>
          </p:nvSpPr>
          <p:spPr>
            <a:xfrm rot="19031956">
              <a:off x="4734798" y="-6398752"/>
              <a:ext cx="2418088" cy="2493890"/>
            </a:xfrm>
            <a:prstGeom prst="ellipse">
              <a:avLst/>
            </a:pr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13" name="任意多边形 12"/>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grpSp>
      <p:sp>
        <p:nvSpPr>
          <p:cNvPr id="15" name="任意多边形 14"/>
          <p:cNvSpPr/>
          <p:nvPr/>
        </p:nvSpPr>
        <p:spPr>
          <a:xfrm>
            <a:off x="-832513" y="2749084"/>
            <a:ext cx="8175009" cy="3724802"/>
          </a:xfrm>
          <a:custGeom>
            <a:avLst/>
            <a:gdLst>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6550 h 6084417"/>
              <a:gd name="connsiteX1" fmla="*/ 873457 w 4949842"/>
              <a:gd name="connsiteY1" fmla="*/ 409505 h 6084417"/>
              <a:gd name="connsiteX2" fmla="*/ 1296537 w 4949842"/>
              <a:gd name="connsiteY2" fmla="*/ 846234 h 6084417"/>
              <a:gd name="connsiteX3" fmla="*/ 2511188 w 4949842"/>
              <a:gd name="connsiteY3" fmla="*/ 655165 h 6084417"/>
              <a:gd name="connsiteX4" fmla="*/ 3684895 w 4949842"/>
              <a:gd name="connsiteY4" fmla="*/ 73 h 6084417"/>
              <a:gd name="connsiteX5" fmla="*/ 4763068 w 4949842"/>
              <a:gd name="connsiteY5" fmla="*/ 532335 h 6084417"/>
              <a:gd name="connsiteX6" fmla="*/ 4899546 w 4949842"/>
              <a:gd name="connsiteY6" fmla="*/ 1924407 h 6084417"/>
              <a:gd name="connsiteX7" fmla="*/ 4217158 w 4949842"/>
              <a:gd name="connsiteY7" fmla="*/ 2988932 h 6084417"/>
              <a:gd name="connsiteX8" fmla="*/ 4558352 w 4949842"/>
              <a:gd name="connsiteY8" fmla="*/ 4940562 h 6084417"/>
              <a:gd name="connsiteX9" fmla="*/ 3589361 w 4949842"/>
              <a:gd name="connsiteY9" fmla="*/ 6073326 h 6084417"/>
              <a:gd name="connsiteX10" fmla="*/ 1528549 w 4949842"/>
              <a:gd name="connsiteY10" fmla="*/ 5459177 h 6084417"/>
              <a:gd name="connsiteX11" fmla="*/ 0 w 4949842"/>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39314"/>
              <a:gd name="connsiteY0" fmla="*/ 136550 h 6084417"/>
              <a:gd name="connsiteX1" fmla="*/ 873457 w 4939314"/>
              <a:gd name="connsiteY1" fmla="*/ 409505 h 6084417"/>
              <a:gd name="connsiteX2" fmla="*/ 1296537 w 4939314"/>
              <a:gd name="connsiteY2" fmla="*/ 846234 h 6084417"/>
              <a:gd name="connsiteX3" fmla="*/ 2511188 w 4939314"/>
              <a:gd name="connsiteY3" fmla="*/ 655165 h 6084417"/>
              <a:gd name="connsiteX4" fmla="*/ 3684895 w 4939314"/>
              <a:gd name="connsiteY4" fmla="*/ 73 h 6084417"/>
              <a:gd name="connsiteX5" fmla="*/ 4763068 w 4939314"/>
              <a:gd name="connsiteY5" fmla="*/ 532335 h 6084417"/>
              <a:gd name="connsiteX6" fmla="*/ 4899546 w 4939314"/>
              <a:gd name="connsiteY6" fmla="*/ 1924407 h 6084417"/>
              <a:gd name="connsiteX7" fmla="*/ 4217158 w 4939314"/>
              <a:gd name="connsiteY7" fmla="*/ 2988932 h 6084417"/>
              <a:gd name="connsiteX8" fmla="*/ 4558352 w 4939314"/>
              <a:gd name="connsiteY8" fmla="*/ 4940562 h 6084417"/>
              <a:gd name="connsiteX9" fmla="*/ 3589361 w 4939314"/>
              <a:gd name="connsiteY9" fmla="*/ 6073326 h 6084417"/>
              <a:gd name="connsiteX10" fmla="*/ 1528549 w 4939314"/>
              <a:gd name="connsiteY10" fmla="*/ 5459177 h 6084417"/>
              <a:gd name="connsiteX11" fmla="*/ 0 w 4939314"/>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938" h="6084417">
                <a:moveTo>
                  <a:pt x="409433" y="136550"/>
                </a:moveTo>
                <a:cubicBezTo>
                  <a:pt x="567519" y="213887"/>
                  <a:pt x="739253" y="236633"/>
                  <a:pt x="873457" y="409505"/>
                </a:cubicBezTo>
                <a:cubicBezTo>
                  <a:pt x="1007661" y="582377"/>
                  <a:pt x="982638" y="764348"/>
                  <a:pt x="1296537" y="846234"/>
                </a:cubicBezTo>
                <a:cubicBezTo>
                  <a:pt x="1610436" y="928120"/>
                  <a:pt x="2126776" y="837135"/>
                  <a:pt x="2511188" y="655165"/>
                </a:cubicBezTo>
                <a:cubicBezTo>
                  <a:pt x="2895600" y="473195"/>
                  <a:pt x="3282286" y="-6750"/>
                  <a:pt x="3684895" y="73"/>
                </a:cubicBezTo>
                <a:cubicBezTo>
                  <a:pt x="4087504" y="6896"/>
                  <a:pt x="4533331" y="211613"/>
                  <a:pt x="4763068" y="532335"/>
                </a:cubicBezTo>
                <a:cubicBezTo>
                  <a:pt x="4992805" y="853057"/>
                  <a:pt x="5017826" y="1501326"/>
                  <a:pt x="4899546" y="1924407"/>
                </a:cubicBezTo>
                <a:cubicBezTo>
                  <a:pt x="4781266" y="2347488"/>
                  <a:pt x="4219432" y="2458945"/>
                  <a:pt x="4217158" y="2988932"/>
                </a:cubicBezTo>
                <a:cubicBezTo>
                  <a:pt x="4214884" y="3518919"/>
                  <a:pt x="4662985" y="4426496"/>
                  <a:pt x="4558352" y="4940562"/>
                </a:cubicBezTo>
                <a:cubicBezTo>
                  <a:pt x="4453719" y="5454628"/>
                  <a:pt x="4094328" y="5986890"/>
                  <a:pt x="3589361" y="6073326"/>
                </a:cubicBezTo>
                <a:cubicBezTo>
                  <a:pt x="3084394" y="6159762"/>
                  <a:pt x="2126776" y="5720759"/>
                  <a:pt x="1528549" y="5459177"/>
                </a:cubicBezTo>
                <a:cubicBezTo>
                  <a:pt x="930322" y="5197595"/>
                  <a:pt x="465161" y="4850714"/>
                  <a:pt x="0" y="4503834"/>
                </a:cubicBezTo>
              </a:path>
            </a:pathLst>
          </a:custGeom>
          <a:gradFill flip="none" rotWithShape="1">
            <a:gsLst>
              <a:gs pos="16000">
                <a:srgbClr val="4D46EE">
                  <a:alpha val="19000"/>
                </a:srgbClr>
              </a:gs>
              <a:gs pos="67000">
                <a:schemeClr val="bg1">
                  <a:alpha val="45000"/>
                </a:schemeClr>
              </a:gs>
              <a:gs pos="100000">
                <a:schemeClr val="bg1">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造字工房朗宋（非商用）常规体" pitchFamily="2" charset="-122"/>
              <a:ea typeface="造字工房朗宋（非商用）常规体" pitchFamily="2" charset="-122"/>
            </a:endParaRPr>
          </a:p>
        </p:txBody>
      </p:sp>
      <p:sp>
        <p:nvSpPr>
          <p:cNvPr id="149" name="Title 1">
            <a:extLst>
              <a:ext uri="{FF2B5EF4-FFF2-40B4-BE49-F238E27FC236}">
                <a16:creationId xmlns:a16="http://schemas.microsoft.com/office/drawing/2014/main" id="{83C0E970-F3F8-4525-9B9F-EB1CD2FF2E1F}"/>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solidFill>
                  <a:schemeClr val="bg1"/>
                </a:solidFill>
                <a:latin typeface="造字工房朗宋（非商用）常规体" pitchFamily="2" charset="-122"/>
                <a:ea typeface="造字工房朗宋（非商用）常规体" pitchFamily="2" charset="-122"/>
              </a:rPr>
              <a:t>Build a team</a:t>
            </a:r>
          </a:p>
        </p:txBody>
      </p:sp>
      <p:sp>
        <p:nvSpPr>
          <p:cNvPr id="150" name="Subtitle 2">
            <a:extLst>
              <a:ext uri="{FF2B5EF4-FFF2-40B4-BE49-F238E27FC236}">
                <a16:creationId xmlns:a16="http://schemas.microsoft.com/office/drawing/2014/main" id="{E6C685E0-8184-46E3-B92E-283BB71C9E33}"/>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bg1"/>
                </a:solidFill>
                <a:latin typeface="Lato Light" panose="020F0302020204030203" pitchFamily="34" charset="0"/>
              </a:rPr>
              <a:t>Put your best word.</a:t>
            </a:r>
            <a:endParaRPr lang="en-US" sz="1333" dirty="0">
              <a:solidFill>
                <a:schemeClr val="bg1"/>
              </a:solidFill>
              <a:latin typeface="Lato Light" panose="020F0302020204030203" pitchFamily="34" charset="0"/>
              <a:cs typeface="Clear Sans Light" panose="020B0303030202020304" pitchFamily="34" charset="0"/>
            </a:endParaRPr>
          </a:p>
        </p:txBody>
      </p:sp>
      <p:sp>
        <p:nvSpPr>
          <p:cNvPr id="151" name="AutoShape 3">
            <a:extLst>
              <a:ext uri="{FF2B5EF4-FFF2-40B4-BE49-F238E27FC236}">
                <a16:creationId xmlns:a16="http://schemas.microsoft.com/office/drawing/2014/main" id="{F6804F9C-9951-4E39-8FF9-17B9CC1CF78B}"/>
              </a:ext>
            </a:extLst>
          </p:cNvPr>
          <p:cNvSpPr>
            <a:spLocks noChangeAspect="1" noChangeArrowheads="1" noTextEdit="1"/>
          </p:cNvSpPr>
          <p:nvPr/>
        </p:nvSpPr>
        <p:spPr bwMode="auto">
          <a:xfrm>
            <a:off x="1579746" y="2245949"/>
            <a:ext cx="4747684"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nvGrpSpPr>
          <p:cNvPr id="152" name="Group 8">
            <a:extLst>
              <a:ext uri="{FF2B5EF4-FFF2-40B4-BE49-F238E27FC236}">
                <a16:creationId xmlns:a16="http://schemas.microsoft.com/office/drawing/2014/main" id="{BD0FAA5B-0F28-4B91-AF4B-6ECA490D144E}"/>
              </a:ext>
            </a:extLst>
          </p:cNvPr>
          <p:cNvGrpSpPr/>
          <p:nvPr/>
        </p:nvGrpSpPr>
        <p:grpSpPr>
          <a:xfrm>
            <a:off x="4710050" y="5109605"/>
            <a:ext cx="1308564" cy="1248905"/>
            <a:chOff x="4710049" y="5109603"/>
            <a:chExt cx="1308564" cy="1248905"/>
          </a:xfrm>
        </p:grpSpPr>
        <p:sp>
          <p:nvSpPr>
            <p:cNvPr id="153" name="Shape 6">
              <a:extLst>
                <a:ext uri="{FF2B5EF4-FFF2-40B4-BE49-F238E27FC236}">
                  <a16:creationId xmlns:a16="http://schemas.microsoft.com/office/drawing/2014/main" id="{945B3492-FEB1-43D6-8E8E-807549E4DEDB}"/>
                </a:ext>
              </a:extLst>
            </p:cNvPr>
            <p:cNvSpPr/>
            <p:nvPr/>
          </p:nvSpPr>
          <p:spPr>
            <a:xfrm rot="1234963">
              <a:off x="4710049" y="5109603"/>
              <a:ext cx="1308564" cy="1248905"/>
            </a:xfrm>
            <a:custGeom>
              <a:avLst/>
              <a:gdLst/>
              <a:ahLst/>
              <a:cxnLst>
                <a:cxn ang="0">
                  <a:pos x="wd2" y="hd2"/>
                </a:cxn>
                <a:cxn ang="5400000">
                  <a:pos x="wd2" y="hd2"/>
                </a:cxn>
                <a:cxn ang="10800000">
                  <a:pos x="wd2" y="hd2"/>
                </a:cxn>
                <a:cxn ang="16200000">
                  <a:pos x="wd2" y="hd2"/>
                </a:cxn>
              </a:cxnLst>
              <a:rect l="0" t="0" r="r" b="b"/>
              <a:pathLst>
                <a:path w="21600" h="19216" extrusionOk="0">
                  <a:moveTo>
                    <a:pt x="21600" y="2031"/>
                  </a:moveTo>
                  <a:cubicBezTo>
                    <a:pt x="17935" y="8863"/>
                    <a:pt x="10856" y="19216"/>
                    <a:pt x="10856" y="19216"/>
                  </a:cubicBezTo>
                  <a:cubicBezTo>
                    <a:pt x="10856" y="19216"/>
                    <a:pt x="2875" y="8082"/>
                    <a:pt x="0" y="1776"/>
                  </a:cubicBezTo>
                  <a:cubicBezTo>
                    <a:pt x="0" y="1776"/>
                    <a:pt x="14327" y="-2384"/>
                    <a:pt x="21600" y="2031"/>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sp>
          <p:nvSpPr>
            <p:cNvPr id="154" name="Shape 11">
              <a:extLst>
                <a:ext uri="{FF2B5EF4-FFF2-40B4-BE49-F238E27FC236}">
                  <a16:creationId xmlns:a16="http://schemas.microsoft.com/office/drawing/2014/main" id="{90F7A68D-395D-44D0-928C-59D689956327}"/>
                </a:ext>
              </a:extLst>
            </p:cNvPr>
            <p:cNvSpPr/>
            <p:nvPr/>
          </p:nvSpPr>
          <p:spPr>
            <a:xfrm rot="1234963">
              <a:off x="4971948" y="5865392"/>
              <a:ext cx="504693" cy="469347"/>
            </a:xfrm>
            <a:custGeom>
              <a:avLst/>
              <a:gdLst/>
              <a:ahLst/>
              <a:cxnLst>
                <a:cxn ang="0">
                  <a:pos x="wd2" y="hd2"/>
                </a:cxn>
                <a:cxn ang="5400000">
                  <a:pos x="wd2" y="hd2"/>
                </a:cxn>
                <a:cxn ang="10800000">
                  <a:pos x="wd2" y="hd2"/>
                </a:cxn>
                <a:cxn ang="16200000">
                  <a:pos x="wd2" y="hd2"/>
                </a:cxn>
              </a:cxnLst>
              <a:rect l="0" t="0" r="r" b="b"/>
              <a:pathLst>
                <a:path w="21600" h="20362" extrusionOk="0">
                  <a:moveTo>
                    <a:pt x="0" y="2915"/>
                  </a:moveTo>
                  <a:cubicBezTo>
                    <a:pt x="5979" y="12757"/>
                    <a:pt x="10990" y="20362"/>
                    <a:pt x="10990" y="20362"/>
                  </a:cubicBezTo>
                  <a:cubicBezTo>
                    <a:pt x="10990" y="20362"/>
                    <a:pt x="15709" y="12856"/>
                    <a:pt x="21600" y="2946"/>
                  </a:cubicBezTo>
                  <a:cubicBezTo>
                    <a:pt x="19755" y="-1238"/>
                    <a:pt x="578" y="-709"/>
                    <a:pt x="0" y="2915"/>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sp>
          <p:nvSpPr>
            <p:cNvPr id="155" name="Shape 12">
              <a:extLst>
                <a:ext uri="{FF2B5EF4-FFF2-40B4-BE49-F238E27FC236}">
                  <a16:creationId xmlns:a16="http://schemas.microsoft.com/office/drawing/2014/main" id="{A634B7DB-EE1F-4DC4-88F9-DA9B35E109FC}"/>
                </a:ext>
              </a:extLst>
            </p:cNvPr>
            <p:cNvSpPr/>
            <p:nvPr/>
          </p:nvSpPr>
          <p:spPr>
            <a:xfrm rot="1234963">
              <a:off x="5057422" y="5864570"/>
              <a:ext cx="142991" cy="2712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2416" y="14705"/>
                    <a:pt x="0" y="3184"/>
                  </a:cubicBezTo>
                  <a:cubicBezTo>
                    <a:pt x="600" y="1063"/>
                    <a:pt x="10857" y="73"/>
                    <a:pt x="21442" y="0"/>
                  </a:cubicBezTo>
                  <a:cubicBezTo>
                    <a:pt x="21442" y="0"/>
                    <a:pt x="21600" y="21600"/>
                    <a:pt x="21600" y="21600"/>
                  </a:cubicBezTo>
                  <a:close/>
                </a:path>
              </a:pathLst>
            </a:custGeom>
            <a:gradFill>
              <a:gsLst>
                <a:gs pos="22000">
                  <a:schemeClr val="accent4">
                    <a:lumMod val="20000"/>
                    <a:lumOff val="80000"/>
                    <a:alpha val="0"/>
                  </a:schemeClr>
                </a:gs>
                <a:gs pos="100000">
                  <a:schemeClr val="accent4">
                    <a:alpha val="64000"/>
                  </a:schemeClr>
                </a:gs>
              </a:gsLst>
              <a:lin ang="144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grpSp>
      <p:grpSp>
        <p:nvGrpSpPr>
          <p:cNvPr id="156" name="Group 7">
            <a:extLst>
              <a:ext uri="{FF2B5EF4-FFF2-40B4-BE49-F238E27FC236}">
                <a16:creationId xmlns:a16="http://schemas.microsoft.com/office/drawing/2014/main" id="{AD3E7621-F99B-4F0F-BBF1-7A3E99F5E4CA}"/>
              </a:ext>
            </a:extLst>
          </p:cNvPr>
          <p:cNvGrpSpPr/>
          <p:nvPr/>
        </p:nvGrpSpPr>
        <p:grpSpPr>
          <a:xfrm>
            <a:off x="5976606" y="4181807"/>
            <a:ext cx="1721167" cy="1379340"/>
            <a:chOff x="5976606" y="4181806"/>
            <a:chExt cx="1721166" cy="1379340"/>
          </a:xfrm>
        </p:grpSpPr>
        <p:sp>
          <p:nvSpPr>
            <p:cNvPr id="157" name="Shape 10">
              <a:extLst>
                <a:ext uri="{FF2B5EF4-FFF2-40B4-BE49-F238E27FC236}">
                  <a16:creationId xmlns:a16="http://schemas.microsoft.com/office/drawing/2014/main" id="{B7DD2A10-8D60-4D53-B092-320F8F3C8E0D}"/>
                </a:ext>
              </a:extLst>
            </p:cNvPr>
            <p:cNvSpPr/>
            <p:nvPr/>
          </p:nvSpPr>
          <p:spPr>
            <a:xfrm rot="1234963">
              <a:off x="5976606" y="4617020"/>
              <a:ext cx="333033" cy="944126"/>
            </a:xfrm>
            <a:custGeom>
              <a:avLst/>
              <a:gdLst/>
              <a:ahLst/>
              <a:cxnLst>
                <a:cxn ang="0">
                  <a:pos x="wd2" y="hd2"/>
                </a:cxn>
                <a:cxn ang="5400000">
                  <a:pos x="wd2" y="hd2"/>
                </a:cxn>
                <a:cxn ang="10800000">
                  <a:pos x="wd2" y="hd2"/>
                </a:cxn>
                <a:cxn ang="16200000">
                  <a:pos x="wd2" y="hd2"/>
                </a:cxn>
              </a:cxnLst>
              <a:rect l="0" t="0" r="r" b="b"/>
              <a:pathLst>
                <a:path w="21600" h="21600" extrusionOk="0">
                  <a:moveTo>
                    <a:pt x="21600" y="18206"/>
                  </a:moveTo>
                  <a:cubicBezTo>
                    <a:pt x="21600" y="20080"/>
                    <a:pt x="16765" y="21600"/>
                    <a:pt x="10800" y="21600"/>
                  </a:cubicBezTo>
                  <a:lnTo>
                    <a:pt x="10800" y="21600"/>
                  </a:lnTo>
                  <a:cubicBezTo>
                    <a:pt x="4835" y="21600"/>
                    <a:pt x="0" y="20080"/>
                    <a:pt x="0" y="18206"/>
                  </a:cubicBezTo>
                  <a:lnTo>
                    <a:pt x="0" y="3394"/>
                  </a:lnTo>
                  <a:cubicBezTo>
                    <a:pt x="0" y="1520"/>
                    <a:pt x="4835" y="0"/>
                    <a:pt x="10800" y="0"/>
                  </a:cubicBezTo>
                  <a:lnTo>
                    <a:pt x="10800" y="0"/>
                  </a:lnTo>
                  <a:cubicBezTo>
                    <a:pt x="16765" y="0"/>
                    <a:pt x="21600" y="1520"/>
                    <a:pt x="21600" y="3394"/>
                  </a:cubicBezTo>
                  <a:cubicBezTo>
                    <a:pt x="21600" y="3394"/>
                    <a:pt x="21600" y="18206"/>
                    <a:pt x="21600" y="18206"/>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sp>
          <p:nvSpPr>
            <p:cNvPr id="158" name="Shape 13">
              <a:extLst>
                <a:ext uri="{FF2B5EF4-FFF2-40B4-BE49-F238E27FC236}">
                  <a16:creationId xmlns:a16="http://schemas.microsoft.com/office/drawing/2014/main" id="{3F2975DE-955A-4535-B0A2-CDD6FB3541C6}"/>
                </a:ext>
              </a:extLst>
            </p:cNvPr>
            <p:cNvSpPr/>
            <p:nvPr/>
          </p:nvSpPr>
          <p:spPr>
            <a:xfrm rot="1234963">
              <a:off x="6158202" y="4181806"/>
              <a:ext cx="1539570" cy="1066491"/>
            </a:xfrm>
            <a:custGeom>
              <a:avLst/>
              <a:gdLst/>
              <a:ahLst/>
              <a:cxnLst>
                <a:cxn ang="0">
                  <a:pos x="wd2" y="hd2"/>
                </a:cxn>
                <a:cxn ang="5400000">
                  <a:pos x="wd2" y="hd2"/>
                </a:cxn>
                <a:cxn ang="10800000">
                  <a:pos x="wd2" y="hd2"/>
                </a:cxn>
                <a:cxn ang="16200000">
                  <a:pos x="wd2" y="hd2"/>
                </a:cxn>
              </a:cxnLst>
              <a:rect l="0" t="0" r="r" b="b"/>
              <a:pathLst>
                <a:path w="21600" h="21600" extrusionOk="0">
                  <a:moveTo>
                    <a:pt x="5384" y="0"/>
                  </a:moveTo>
                  <a:cubicBezTo>
                    <a:pt x="1646" y="0"/>
                    <a:pt x="0" y="3339"/>
                    <a:pt x="0" y="7594"/>
                  </a:cubicBezTo>
                  <a:lnTo>
                    <a:pt x="0" y="21600"/>
                  </a:lnTo>
                  <a:cubicBezTo>
                    <a:pt x="377" y="19557"/>
                    <a:pt x="2547" y="15812"/>
                    <a:pt x="6321" y="15812"/>
                  </a:cubicBezTo>
                  <a:lnTo>
                    <a:pt x="20138" y="15812"/>
                  </a:lnTo>
                  <a:cubicBezTo>
                    <a:pt x="21081" y="15812"/>
                    <a:pt x="21600" y="15199"/>
                    <a:pt x="21600" y="13361"/>
                  </a:cubicBezTo>
                  <a:lnTo>
                    <a:pt x="21600" y="0"/>
                  </a:lnTo>
                  <a:cubicBezTo>
                    <a:pt x="21600" y="0"/>
                    <a:pt x="5384" y="0"/>
                    <a:pt x="5384" y="0"/>
                  </a:cubicBezTo>
                  <a:close/>
                </a:path>
              </a:pathLst>
            </a:custGeom>
            <a:solidFill>
              <a:schemeClr val="accent5">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sp>
          <p:nvSpPr>
            <p:cNvPr id="159" name="Shape 14">
              <a:extLst>
                <a:ext uri="{FF2B5EF4-FFF2-40B4-BE49-F238E27FC236}">
                  <a16:creationId xmlns:a16="http://schemas.microsoft.com/office/drawing/2014/main" id="{7DC4148C-6206-4CAA-8002-B22945A0E6CF}"/>
                </a:ext>
              </a:extLst>
            </p:cNvPr>
            <p:cNvSpPr/>
            <p:nvPr/>
          </p:nvSpPr>
          <p:spPr>
            <a:xfrm rot="1234963">
              <a:off x="6019673" y="4740562"/>
              <a:ext cx="450508" cy="489006"/>
            </a:xfrm>
            <a:custGeom>
              <a:avLst/>
              <a:gdLst/>
              <a:ahLst/>
              <a:cxnLst>
                <a:cxn ang="0">
                  <a:pos x="wd2" y="hd2"/>
                </a:cxn>
                <a:cxn ang="5400000">
                  <a:pos x="wd2" y="hd2"/>
                </a:cxn>
                <a:cxn ang="10800000">
                  <a:pos x="wd2" y="hd2"/>
                </a:cxn>
                <a:cxn ang="16200000">
                  <a:pos x="wd2" y="hd2"/>
                </a:cxn>
              </a:cxnLst>
              <a:rect l="0" t="0" r="r" b="b"/>
              <a:pathLst>
                <a:path w="21600" h="21563" extrusionOk="0">
                  <a:moveTo>
                    <a:pt x="0" y="2965"/>
                  </a:moveTo>
                  <a:lnTo>
                    <a:pt x="0" y="21563"/>
                  </a:lnTo>
                  <a:cubicBezTo>
                    <a:pt x="1448" y="13580"/>
                    <a:pt x="6034" y="2736"/>
                    <a:pt x="21600" y="0"/>
                  </a:cubicBezTo>
                  <a:lnTo>
                    <a:pt x="14790" y="0"/>
                  </a:lnTo>
                  <a:cubicBezTo>
                    <a:pt x="10075" y="0"/>
                    <a:pt x="2982" y="-37"/>
                    <a:pt x="0" y="2965"/>
                  </a:cubicBezTo>
                  <a:close/>
                </a:path>
              </a:pathLst>
            </a:custGeom>
            <a:solidFill>
              <a:schemeClr val="accent5">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grpSp>
      <p:grpSp>
        <p:nvGrpSpPr>
          <p:cNvPr id="160" name="Group 6">
            <a:extLst>
              <a:ext uri="{FF2B5EF4-FFF2-40B4-BE49-F238E27FC236}">
                <a16:creationId xmlns:a16="http://schemas.microsoft.com/office/drawing/2014/main" id="{6F3AEA58-21FB-4EB9-8348-DE4AFCB75FAA}"/>
              </a:ext>
            </a:extLst>
          </p:cNvPr>
          <p:cNvGrpSpPr/>
          <p:nvPr/>
        </p:nvGrpSpPr>
        <p:grpSpPr>
          <a:xfrm>
            <a:off x="5873180" y="3034550"/>
            <a:ext cx="2151829" cy="2446733"/>
            <a:chOff x="5873180" y="3034549"/>
            <a:chExt cx="2151829" cy="2446733"/>
          </a:xfrm>
        </p:grpSpPr>
        <p:sp>
          <p:nvSpPr>
            <p:cNvPr id="161" name="Shape 9">
              <a:extLst>
                <a:ext uri="{FF2B5EF4-FFF2-40B4-BE49-F238E27FC236}">
                  <a16:creationId xmlns:a16="http://schemas.microsoft.com/office/drawing/2014/main" id="{D5F0149E-5D94-4A40-8DFF-94121865B1EB}"/>
                </a:ext>
              </a:extLst>
            </p:cNvPr>
            <p:cNvSpPr/>
            <p:nvPr/>
          </p:nvSpPr>
          <p:spPr>
            <a:xfrm rot="1234963">
              <a:off x="5873180" y="3370172"/>
              <a:ext cx="333034" cy="2111110"/>
            </a:xfrm>
            <a:custGeom>
              <a:avLst/>
              <a:gdLst/>
              <a:ahLst/>
              <a:cxnLst>
                <a:cxn ang="0">
                  <a:pos x="wd2" y="hd2"/>
                </a:cxn>
                <a:cxn ang="5400000">
                  <a:pos x="wd2" y="hd2"/>
                </a:cxn>
                <a:cxn ang="10800000">
                  <a:pos x="wd2" y="hd2"/>
                </a:cxn>
                <a:cxn ang="16200000">
                  <a:pos x="wd2" y="hd2"/>
                </a:cxn>
              </a:cxnLst>
              <a:rect l="0" t="0" r="r" b="b"/>
              <a:pathLst>
                <a:path w="21600" h="21600" extrusionOk="0">
                  <a:moveTo>
                    <a:pt x="21600" y="20082"/>
                  </a:moveTo>
                  <a:cubicBezTo>
                    <a:pt x="21600" y="20920"/>
                    <a:pt x="16765" y="21600"/>
                    <a:pt x="10800" y="21600"/>
                  </a:cubicBezTo>
                  <a:lnTo>
                    <a:pt x="10800" y="21600"/>
                  </a:lnTo>
                  <a:cubicBezTo>
                    <a:pt x="4835" y="21600"/>
                    <a:pt x="0" y="20920"/>
                    <a:pt x="0" y="20082"/>
                  </a:cubicBezTo>
                  <a:lnTo>
                    <a:pt x="0" y="1518"/>
                  </a:lnTo>
                  <a:cubicBezTo>
                    <a:pt x="0" y="680"/>
                    <a:pt x="4835" y="0"/>
                    <a:pt x="10800" y="0"/>
                  </a:cubicBezTo>
                  <a:lnTo>
                    <a:pt x="10800" y="0"/>
                  </a:lnTo>
                  <a:cubicBezTo>
                    <a:pt x="16765" y="0"/>
                    <a:pt x="21600" y="680"/>
                    <a:pt x="21600" y="1518"/>
                  </a:cubicBezTo>
                  <a:cubicBezTo>
                    <a:pt x="21600" y="1518"/>
                    <a:pt x="21600" y="20082"/>
                    <a:pt x="21600" y="20082"/>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sp>
          <p:nvSpPr>
            <p:cNvPr id="162" name="Shape 15">
              <a:extLst>
                <a:ext uri="{FF2B5EF4-FFF2-40B4-BE49-F238E27FC236}">
                  <a16:creationId xmlns:a16="http://schemas.microsoft.com/office/drawing/2014/main" id="{84A5BB90-1FC0-48FC-8847-811EDE12D00A}"/>
                </a:ext>
              </a:extLst>
            </p:cNvPr>
            <p:cNvSpPr/>
            <p:nvPr/>
          </p:nvSpPr>
          <p:spPr>
            <a:xfrm rot="1234963">
              <a:off x="6207975" y="3034549"/>
              <a:ext cx="1817034" cy="1268766"/>
            </a:xfrm>
            <a:custGeom>
              <a:avLst/>
              <a:gdLst/>
              <a:ahLst/>
              <a:cxnLst>
                <a:cxn ang="0">
                  <a:pos x="wd2" y="hd2"/>
                </a:cxn>
                <a:cxn ang="5400000">
                  <a:pos x="wd2" y="hd2"/>
                </a:cxn>
                <a:cxn ang="10800000">
                  <a:pos x="wd2" y="hd2"/>
                </a:cxn>
                <a:cxn ang="16200000">
                  <a:pos x="wd2" y="hd2"/>
                </a:cxn>
              </a:cxnLst>
              <a:rect l="0" t="0" r="r" b="b"/>
              <a:pathLst>
                <a:path w="21600" h="21600" extrusionOk="0">
                  <a:moveTo>
                    <a:pt x="5384" y="0"/>
                  </a:moveTo>
                  <a:cubicBezTo>
                    <a:pt x="1646" y="0"/>
                    <a:pt x="0" y="3313"/>
                    <a:pt x="0" y="7534"/>
                  </a:cubicBezTo>
                  <a:lnTo>
                    <a:pt x="0" y="21600"/>
                  </a:lnTo>
                  <a:cubicBezTo>
                    <a:pt x="377" y="19573"/>
                    <a:pt x="2547" y="15858"/>
                    <a:pt x="6321" y="15858"/>
                  </a:cubicBezTo>
                  <a:lnTo>
                    <a:pt x="20138" y="15858"/>
                  </a:lnTo>
                  <a:cubicBezTo>
                    <a:pt x="21081" y="15858"/>
                    <a:pt x="21600" y="15250"/>
                    <a:pt x="21600" y="13426"/>
                  </a:cubicBezTo>
                  <a:lnTo>
                    <a:pt x="21600" y="0"/>
                  </a:lnTo>
                  <a:cubicBezTo>
                    <a:pt x="21600" y="0"/>
                    <a:pt x="5384" y="0"/>
                    <a:pt x="5384" y="0"/>
                  </a:cubicBezTo>
                  <a:close/>
                </a:path>
              </a:pathLst>
            </a:custGeom>
            <a:solidFill>
              <a:schemeClr val="accent4">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sp>
          <p:nvSpPr>
            <p:cNvPr id="163" name="Shape 16">
              <a:extLst>
                <a:ext uri="{FF2B5EF4-FFF2-40B4-BE49-F238E27FC236}">
                  <a16:creationId xmlns:a16="http://schemas.microsoft.com/office/drawing/2014/main" id="{7FA00347-8678-4994-B9D7-6DA72AA74A20}"/>
                </a:ext>
              </a:extLst>
            </p:cNvPr>
            <p:cNvSpPr/>
            <p:nvPr/>
          </p:nvSpPr>
          <p:spPr>
            <a:xfrm rot="1234963">
              <a:off x="6043869" y="3700670"/>
              <a:ext cx="531701" cy="577136"/>
            </a:xfrm>
            <a:custGeom>
              <a:avLst/>
              <a:gdLst/>
              <a:ahLst/>
              <a:cxnLst>
                <a:cxn ang="0">
                  <a:pos x="wd2" y="hd2"/>
                </a:cxn>
                <a:cxn ang="5400000">
                  <a:pos x="wd2" y="hd2"/>
                </a:cxn>
                <a:cxn ang="10800000">
                  <a:pos x="wd2" y="hd2"/>
                </a:cxn>
                <a:cxn ang="16200000">
                  <a:pos x="wd2" y="hd2"/>
                </a:cxn>
              </a:cxnLst>
              <a:rect l="0" t="0" r="r" b="b"/>
              <a:pathLst>
                <a:path w="21600" h="21563" extrusionOk="0">
                  <a:moveTo>
                    <a:pt x="0" y="2965"/>
                  </a:moveTo>
                  <a:lnTo>
                    <a:pt x="0" y="21563"/>
                  </a:lnTo>
                  <a:cubicBezTo>
                    <a:pt x="1448" y="13580"/>
                    <a:pt x="6034" y="2736"/>
                    <a:pt x="21600" y="0"/>
                  </a:cubicBezTo>
                  <a:lnTo>
                    <a:pt x="14790" y="0"/>
                  </a:lnTo>
                  <a:cubicBezTo>
                    <a:pt x="10075" y="0"/>
                    <a:pt x="2982" y="-37"/>
                    <a:pt x="0" y="2965"/>
                  </a:cubicBezTo>
                  <a:close/>
                </a:path>
              </a:pathLst>
            </a:custGeom>
            <a:solidFill>
              <a:schemeClr val="accent4">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grpSp>
      <p:grpSp>
        <p:nvGrpSpPr>
          <p:cNvPr id="164" name="Group 5">
            <a:extLst>
              <a:ext uri="{FF2B5EF4-FFF2-40B4-BE49-F238E27FC236}">
                <a16:creationId xmlns:a16="http://schemas.microsoft.com/office/drawing/2014/main" id="{DEE292D3-A47B-4BEF-A670-52394D6779A6}"/>
              </a:ext>
            </a:extLst>
          </p:cNvPr>
          <p:cNvGrpSpPr/>
          <p:nvPr/>
        </p:nvGrpSpPr>
        <p:grpSpPr>
          <a:xfrm>
            <a:off x="4217824" y="3069639"/>
            <a:ext cx="1539571" cy="2152327"/>
            <a:chOff x="4217824" y="3069639"/>
            <a:chExt cx="1539570" cy="2152326"/>
          </a:xfrm>
        </p:grpSpPr>
        <p:sp>
          <p:nvSpPr>
            <p:cNvPr id="165" name="Shape 7">
              <a:extLst>
                <a:ext uri="{FF2B5EF4-FFF2-40B4-BE49-F238E27FC236}">
                  <a16:creationId xmlns:a16="http://schemas.microsoft.com/office/drawing/2014/main" id="{65E249D5-56F8-4B7D-A350-D2A31617B204}"/>
                </a:ext>
              </a:extLst>
            </p:cNvPr>
            <p:cNvSpPr/>
            <p:nvPr/>
          </p:nvSpPr>
          <p:spPr>
            <a:xfrm rot="1234963">
              <a:off x="5100913" y="3937944"/>
              <a:ext cx="333033" cy="1284021"/>
            </a:xfrm>
            <a:custGeom>
              <a:avLst/>
              <a:gdLst/>
              <a:ahLst/>
              <a:cxnLst>
                <a:cxn ang="0">
                  <a:pos x="wd2" y="hd2"/>
                </a:cxn>
                <a:cxn ang="5400000">
                  <a:pos x="wd2" y="hd2"/>
                </a:cxn>
                <a:cxn ang="10800000">
                  <a:pos x="wd2" y="hd2"/>
                </a:cxn>
                <a:cxn ang="16200000">
                  <a:pos x="wd2" y="hd2"/>
                </a:cxn>
              </a:cxnLst>
              <a:rect l="0" t="0" r="r" b="b"/>
              <a:pathLst>
                <a:path w="21600" h="21600" extrusionOk="0">
                  <a:moveTo>
                    <a:pt x="21600" y="19104"/>
                  </a:moveTo>
                  <a:cubicBezTo>
                    <a:pt x="21600" y="20483"/>
                    <a:pt x="16765" y="21600"/>
                    <a:pt x="10800" y="21600"/>
                  </a:cubicBezTo>
                  <a:lnTo>
                    <a:pt x="10800" y="21600"/>
                  </a:lnTo>
                  <a:cubicBezTo>
                    <a:pt x="4835" y="21600"/>
                    <a:pt x="0" y="20483"/>
                    <a:pt x="0" y="19104"/>
                  </a:cubicBezTo>
                  <a:lnTo>
                    <a:pt x="0" y="2496"/>
                  </a:lnTo>
                  <a:cubicBezTo>
                    <a:pt x="0" y="1117"/>
                    <a:pt x="4835" y="0"/>
                    <a:pt x="10800" y="0"/>
                  </a:cubicBezTo>
                  <a:lnTo>
                    <a:pt x="10800" y="0"/>
                  </a:lnTo>
                  <a:cubicBezTo>
                    <a:pt x="16765" y="0"/>
                    <a:pt x="21600" y="1117"/>
                    <a:pt x="21600" y="2496"/>
                  </a:cubicBezTo>
                  <a:cubicBezTo>
                    <a:pt x="21600" y="2496"/>
                    <a:pt x="21600" y="19104"/>
                    <a:pt x="21600" y="19104"/>
                  </a:cubicBezTo>
                  <a:close/>
                </a:path>
              </a:pathLst>
            </a:custGeom>
            <a:solidFill>
              <a:schemeClr val="accent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sp>
          <p:nvSpPr>
            <p:cNvPr id="166" name="Shape 17">
              <a:extLst>
                <a:ext uri="{FF2B5EF4-FFF2-40B4-BE49-F238E27FC236}">
                  <a16:creationId xmlns:a16="http://schemas.microsoft.com/office/drawing/2014/main" id="{21519FC5-C447-42C2-98E0-2829BB07B447}"/>
                </a:ext>
              </a:extLst>
            </p:cNvPr>
            <p:cNvSpPr/>
            <p:nvPr/>
          </p:nvSpPr>
          <p:spPr>
            <a:xfrm rot="1234963">
              <a:off x="4217824" y="3069639"/>
              <a:ext cx="1539570" cy="1075023"/>
            </a:xfrm>
            <a:custGeom>
              <a:avLst/>
              <a:gdLst/>
              <a:ahLst/>
              <a:cxnLst>
                <a:cxn ang="0">
                  <a:pos x="wd2" y="hd2"/>
                </a:cxn>
                <a:cxn ang="5400000">
                  <a:pos x="wd2" y="hd2"/>
                </a:cxn>
                <a:cxn ang="10800000">
                  <a:pos x="wd2" y="hd2"/>
                </a:cxn>
                <a:cxn ang="16200000">
                  <a:pos x="wd2" y="hd2"/>
                </a:cxn>
              </a:cxnLst>
              <a:rect l="0" t="0" r="r" b="b"/>
              <a:pathLst>
                <a:path w="21600" h="21600" extrusionOk="0">
                  <a:moveTo>
                    <a:pt x="16216" y="0"/>
                  </a:moveTo>
                  <a:cubicBezTo>
                    <a:pt x="19954" y="0"/>
                    <a:pt x="21600" y="3313"/>
                    <a:pt x="21600" y="7534"/>
                  </a:cubicBezTo>
                  <a:lnTo>
                    <a:pt x="21600" y="21600"/>
                  </a:lnTo>
                  <a:cubicBezTo>
                    <a:pt x="21223" y="19573"/>
                    <a:pt x="19053" y="15858"/>
                    <a:pt x="15279" y="15858"/>
                  </a:cubicBezTo>
                  <a:lnTo>
                    <a:pt x="1462" y="15858"/>
                  </a:lnTo>
                  <a:cubicBezTo>
                    <a:pt x="519" y="15858"/>
                    <a:pt x="0" y="15250"/>
                    <a:pt x="0" y="13426"/>
                  </a:cubicBezTo>
                  <a:lnTo>
                    <a:pt x="0" y="0"/>
                  </a:lnTo>
                  <a:cubicBezTo>
                    <a:pt x="0" y="0"/>
                    <a:pt x="16216" y="0"/>
                    <a:pt x="16216" y="0"/>
                  </a:cubicBezTo>
                  <a:close/>
                </a:path>
              </a:pathLst>
            </a:custGeom>
            <a:solidFill>
              <a:schemeClr val="accent1">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sp>
          <p:nvSpPr>
            <p:cNvPr id="167" name="Shape 18">
              <a:extLst>
                <a:ext uri="{FF2B5EF4-FFF2-40B4-BE49-F238E27FC236}">
                  <a16:creationId xmlns:a16="http://schemas.microsoft.com/office/drawing/2014/main" id="{31971FD3-E445-4FD5-A769-1B4B60AFB12F}"/>
                </a:ext>
              </a:extLst>
            </p:cNvPr>
            <p:cNvSpPr/>
            <p:nvPr/>
          </p:nvSpPr>
          <p:spPr>
            <a:xfrm rot="1234963">
              <a:off x="5099667" y="4015925"/>
              <a:ext cx="450508" cy="489006"/>
            </a:xfrm>
            <a:custGeom>
              <a:avLst/>
              <a:gdLst/>
              <a:ahLst/>
              <a:cxnLst>
                <a:cxn ang="0">
                  <a:pos x="wd2" y="hd2"/>
                </a:cxn>
                <a:cxn ang="5400000">
                  <a:pos x="wd2" y="hd2"/>
                </a:cxn>
                <a:cxn ang="10800000">
                  <a:pos x="wd2" y="hd2"/>
                </a:cxn>
                <a:cxn ang="16200000">
                  <a:pos x="wd2" y="hd2"/>
                </a:cxn>
              </a:cxnLst>
              <a:rect l="0" t="0" r="r" b="b"/>
              <a:pathLst>
                <a:path w="21600" h="21563" extrusionOk="0">
                  <a:moveTo>
                    <a:pt x="21600" y="2965"/>
                  </a:moveTo>
                  <a:lnTo>
                    <a:pt x="21600" y="21563"/>
                  </a:lnTo>
                  <a:cubicBezTo>
                    <a:pt x="20152" y="13580"/>
                    <a:pt x="15566" y="2736"/>
                    <a:pt x="0" y="0"/>
                  </a:cubicBezTo>
                  <a:lnTo>
                    <a:pt x="6810" y="0"/>
                  </a:lnTo>
                  <a:cubicBezTo>
                    <a:pt x="11525" y="0"/>
                    <a:pt x="18618" y="-37"/>
                    <a:pt x="21600" y="2965"/>
                  </a:cubicBezTo>
                  <a:close/>
                </a:path>
              </a:pathLst>
            </a:custGeom>
            <a:solidFill>
              <a:schemeClr val="accent1">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grpSp>
      <p:grpSp>
        <p:nvGrpSpPr>
          <p:cNvPr id="168" name="Group 4">
            <a:extLst>
              <a:ext uri="{FF2B5EF4-FFF2-40B4-BE49-F238E27FC236}">
                <a16:creationId xmlns:a16="http://schemas.microsoft.com/office/drawing/2014/main" id="{38026A18-21FD-4BCA-9763-C68C39245694}"/>
              </a:ext>
            </a:extLst>
          </p:cNvPr>
          <p:cNvGrpSpPr/>
          <p:nvPr/>
        </p:nvGrpSpPr>
        <p:grpSpPr>
          <a:xfrm>
            <a:off x="4763747" y="2122235"/>
            <a:ext cx="1683440" cy="3248275"/>
            <a:chOff x="4763746" y="2122235"/>
            <a:chExt cx="1683440" cy="3248274"/>
          </a:xfrm>
        </p:grpSpPr>
        <p:sp>
          <p:nvSpPr>
            <p:cNvPr id="169" name="Shape 8">
              <a:extLst>
                <a:ext uri="{FF2B5EF4-FFF2-40B4-BE49-F238E27FC236}">
                  <a16:creationId xmlns:a16="http://schemas.microsoft.com/office/drawing/2014/main" id="{62EB75F5-85B6-484D-B593-DE4458D04049}"/>
                </a:ext>
              </a:extLst>
            </p:cNvPr>
            <p:cNvSpPr/>
            <p:nvPr/>
          </p:nvSpPr>
          <p:spPr>
            <a:xfrm rot="1234963">
              <a:off x="5591247" y="3080222"/>
              <a:ext cx="333033" cy="2290287"/>
            </a:xfrm>
            <a:custGeom>
              <a:avLst/>
              <a:gdLst/>
              <a:ahLst/>
              <a:cxnLst>
                <a:cxn ang="0">
                  <a:pos x="wd2" y="hd2"/>
                </a:cxn>
                <a:cxn ang="5400000">
                  <a:pos x="wd2" y="hd2"/>
                </a:cxn>
                <a:cxn ang="10800000">
                  <a:pos x="wd2" y="hd2"/>
                </a:cxn>
                <a:cxn ang="16200000">
                  <a:pos x="wd2" y="hd2"/>
                </a:cxn>
              </a:cxnLst>
              <a:rect l="0" t="0" r="r" b="b"/>
              <a:pathLst>
                <a:path w="21600" h="21600" extrusionOk="0">
                  <a:moveTo>
                    <a:pt x="21600" y="20201"/>
                  </a:moveTo>
                  <a:cubicBezTo>
                    <a:pt x="21600" y="20974"/>
                    <a:pt x="16765" y="21600"/>
                    <a:pt x="10800" y="21600"/>
                  </a:cubicBezTo>
                  <a:lnTo>
                    <a:pt x="10800" y="21600"/>
                  </a:lnTo>
                  <a:cubicBezTo>
                    <a:pt x="4835" y="21600"/>
                    <a:pt x="0" y="20974"/>
                    <a:pt x="0" y="20201"/>
                  </a:cubicBezTo>
                  <a:lnTo>
                    <a:pt x="0" y="1399"/>
                  </a:lnTo>
                  <a:cubicBezTo>
                    <a:pt x="0" y="626"/>
                    <a:pt x="4835" y="0"/>
                    <a:pt x="10800" y="0"/>
                  </a:cubicBezTo>
                  <a:lnTo>
                    <a:pt x="10800" y="0"/>
                  </a:lnTo>
                  <a:cubicBezTo>
                    <a:pt x="16765" y="0"/>
                    <a:pt x="21600" y="626"/>
                    <a:pt x="21600" y="1399"/>
                  </a:cubicBezTo>
                  <a:cubicBezTo>
                    <a:pt x="21600" y="1399"/>
                    <a:pt x="21600" y="20201"/>
                    <a:pt x="21600" y="20201"/>
                  </a:cubicBezTo>
                  <a:close/>
                </a:path>
              </a:pathLst>
            </a:custGeom>
            <a:solidFill>
              <a:schemeClr val="accent3"/>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sp>
          <p:nvSpPr>
            <p:cNvPr id="170" name="Shape 19">
              <a:extLst>
                <a:ext uri="{FF2B5EF4-FFF2-40B4-BE49-F238E27FC236}">
                  <a16:creationId xmlns:a16="http://schemas.microsoft.com/office/drawing/2014/main" id="{502CA345-AD78-4224-8363-1343B1062000}"/>
                </a:ext>
              </a:extLst>
            </p:cNvPr>
            <p:cNvSpPr/>
            <p:nvPr/>
          </p:nvSpPr>
          <p:spPr>
            <a:xfrm rot="1234963">
              <a:off x="4763746" y="2122235"/>
              <a:ext cx="1683440" cy="1175482"/>
            </a:xfrm>
            <a:custGeom>
              <a:avLst/>
              <a:gdLst/>
              <a:ahLst/>
              <a:cxnLst>
                <a:cxn ang="0">
                  <a:pos x="wd2" y="hd2"/>
                </a:cxn>
                <a:cxn ang="5400000">
                  <a:pos x="wd2" y="hd2"/>
                </a:cxn>
                <a:cxn ang="10800000">
                  <a:pos x="wd2" y="hd2"/>
                </a:cxn>
                <a:cxn ang="16200000">
                  <a:pos x="wd2" y="hd2"/>
                </a:cxn>
              </a:cxnLst>
              <a:rect l="0" t="0" r="r" b="b"/>
              <a:pathLst>
                <a:path w="21600" h="21600" extrusionOk="0">
                  <a:moveTo>
                    <a:pt x="16216" y="0"/>
                  </a:moveTo>
                  <a:cubicBezTo>
                    <a:pt x="19954" y="0"/>
                    <a:pt x="21600" y="3313"/>
                    <a:pt x="21600" y="7534"/>
                  </a:cubicBezTo>
                  <a:lnTo>
                    <a:pt x="21600" y="21600"/>
                  </a:lnTo>
                  <a:cubicBezTo>
                    <a:pt x="21223" y="19573"/>
                    <a:pt x="19053" y="15858"/>
                    <a:pt x="15279" y="15858"/>
                  </a:cubicBezTo>
                  <a:lnTo>
                    <a:pt x="1462" y="15858"/>
                  </a:lnTo>
                  <a:cubicBezTo>
                    <a:pt x="519" y="15858"/>
                    <a:pt x="0" y="15250"/>
                    <a:pt x="0" y="13426"/>
                  </a:cubicBezTo>
                  <a:lnTo>
                    <a:pt x="0" y="0"/>
                  </a:lnTo>
                  <a:cubicBezTo>
                    <a:pt x="0" y="0"/>
                    <a:pt x="16216" y="0"/>
                    <a:pt x="16216" y="0"/>
                  </a:cubicBezTo>
                  <a:close/>
                </a:path>
              </a:pathLst>
            </a:custGeom>
            <a:solidFill>
              <a:schemeClr val="accent3">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sp>
          <p:nvSpPr>
            <p:cNvPr id="171" name="Shape 20">
              <a:extLst>
                <a:ext uri="{FF2B5EF4-FFF2-40B4-BE49-F238E27FC236}">
                  <a16:creationId xmlns:a16="http://schemas.microsoft.com/office/drawing/2014/main" id="{7E6B8207-9F28-47E3-8BF7-3D13FDEB4F5B}"/>
                </a:ext>
              </a:extLst>
            </p:cNvPr>
            <p:cNvSpPr/>
            <p:nvPr/>
          </p:nvSpPr>
          <p:spPr>
            <a:xfrm rot="1234963">
              <a:off x="5726012" y="3156603"/>
              <a:ext cx="492607" cy="534704"/>
            </a:xfrm>
            <a:custGeom>
              <a:avLst/>
              <a:gdLst/>
              <a:ahLst/>
              <a:cxnLst>
                <a:cxn ang="0">
                  <a:pos x="wd2" y="hd2"/>
                </a:cxn>
                <a:cxn ang="5400000">
                  <a:pos x="wd2" y="hd2"/>
                </a:cxn>
                <a:cxn ang="10800000">
                  <a:pos x="wd2" y="hd2"/>
                </a:cxn>
                <a:cxn ang="16200000">
                  <a:pos x="wd2" y="hd2"/>
                </a:cxn>
              </a:cxnLst>
              <a:rect l="0" t="0" r="r" b="b"/>
              <a:pathLst>
                <a:path w="21600" h="21563" extrusionOk="0">
                  <a:moveTo>
                    <a:pt x="21600" y="2965"/>
                  </a:moveTo>
                  <a:lnTo>
                    <a:pt x="21600" y="21563"/>
                  </a:lnTo>
                  <a:cubicBezTo>
                    <a:pt x="20152" y="13580"/>
                    <a:pt x="15566" y="2736"/>
                    <a:pt x="0" y="0"/>
                  </a:cubicBezTo>
                  <a:lnTo>
                    <a:pt x="6810" y="0"/>
                  </a:lnTo>
                  <a:cubicBezTo>
                    <a:pt x="11525" y="0"/>
                    <a:pt x="18618" y="-37"/>
                    <a:pt x="21600" y="2965"/>
                  </a:cubicBezTo>
                  <a:close/>
                </a:path>
              </a:pathLst>
            </a:custGeom>
            <a:solidFill>
              <a:schemeClr val="accent3">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bg1"/>
                </a:solidFill>
                <a:latin typeface="造字工房朗宋（非商用）常规体" pitchFamily="2" charset="-122"/>
                <a:ea typeface="造字工房朗宋（非商用）常规体" pitchFamily="2" charset="-122"/>
              </a:endParaRPr>
            </a:p>
          </p:txBody>
        </p:sp>
      </p:grpSp>
      <p:sp>
        <p:nvSpPr>
          <p:cNvPr id="172" name="Rectangle 41">
            <a:extLst>
              <a:ext uri="{FF2B5EF4-FFF2-40B4-BE49-F238E27FC236}">
                <a16:creationId xmlns:a16="http://schemas.microsoft.com/office/drawing/2014/main" id="{8804A227-49CB-4986-A3E2-5A6512391FE2}"/>
              </a:ext>
            </a:extLst>
          </p:cNvPr>
          <p:cNvSpPr/>
          <p:nvPr/>
        </p:nvSpPr>
        <p:spPr>
          <a:xfrm>
            <a:off x="4720019" y="3064722"/>
            <a:ext cx="569387" cy="707886"/>
          </a:xfrm>
          <a:prstGeom prst="rect">
            <a:avLst/>
          </a:prstGeom>
        </p:spPr>
        <p:txBody>
          <a:bodyPr wrap="none" anchor="ctr">
            <a:spAutoFit/>
          </a:bodyPr>
          <a:lstStyle/>
          <a:p>
            <a:pPr algn="ctr"/>
            <a:endParaRPr/>
          </a:p>
        </p:txBody>
      </p:sp>
      <p:sp>
        <p:nvSpPr>
          <p:cNvPr id="173" name="Rectangle 42">
            <a:extLst>
              <a:ext uri="{FF2B5EF4-FFF2-40B4-BE49-F238E27FC236}">
                <a16:creationId xmlns:a16="http://schemas.microsoft.com/office/drawing/2014/main" id="{2101E562-EFD8-4DB6-9806-41F874683584}"/>
              </a:ext>
            </a:extLst>
          </p:cNvPr>
          <p:cNvSpPr/>
          <p:nvPr/>
        </p:nvSpPr>
        <p:spPr>
          <a:xfrm>
            <a:off x="6666259" y="4225366"/>
            <a:ext cx="569387" cy="707886"/>
          </a:xfrm>
          <a:prstGeom prst="rect">
            <a:avLst/>
          </a:prstGeom>
        </p:spPr>
        <p:txBody>
          <a:bodyPr wrap="none" anchor="ctr">
            <a:spAutoFit/>
          </a:bodyPr>
          <a:lstStyle/>
          <a:p>
            <a:pPr algn="ctr"/>
            <a:endParaRPr/>
          </a:p>
        </p:txBody>
      </p:sp>
      <p:sp>
        <p:nvSpPr>
          <p:cNvPr id="174" name="Rectangle 43">
            <a:extLst>
              <a:ext uri="{FF2B5EF4-FFF2-40B4-BE49-F238E27FC236}">
                <a16:creationId xmlns:a16="http://schemas.microsoft.com/office/drawing/2014/main" id="{A78C7801-1069-4D29-B501-B98E77FD7C53}"/>
              </a:ext>
            </a:extLst>
          </p:cNvPr>
          <p:cNvSpPr/>
          <p:nvPr/>
        </p:nvSpPr>
        <p:spPr>
          <a:xfrm>
            <a:off x="6870009" y="3148461"/>
            <a:ext cx="569387" cy="707886"/>
          </a:xfrm>
          <a:prstGeom prst="rect">
            <a:avLst/>
          </a:prstGeom>
        </p:spPr>
        <p:txBody>
          <a:bodyPr wrap="none" anchor="ctr">
            <a:spAutoFit/>
          </a:bodyPr>
          <a:lstStyle/>
          <a:p>
            <a:pPr algn="ctr"/>
            <a:endParaRPr/>
          </a:p>
        </p:txBody>
      </p:sp>
      <p:sp>
        <p:nvSpPr>
          <p:cNvPr id="175" name="Rectangle 44">
            <a:extLst>
              <a:ext uri="{FF2B5EF4-FFF2-40B4-BE49-F238E27FC236}">
                <a16:creationId xmlns:a16="http://schemas.microsoft.com/office/drawing/2014/main" id="{1A1EAE4C-325B-4A85-846A-9BD997C47F30}"/>
              </a:ext>
            </a:extLst>
          </p:cNvPr>
          <p:cNvSpPr/>
          <p:nvPr/>
        </p:nvSpPr>
        <p:spPr>
          <a:xfrm>
            <a:off x="5355015" y="2177546"/>
            <a:ext cx="569387" cy="707886"/>
          </a:xfrm>
          <a:prstGeom prst="rect">
            <a:avLst/>
          </a:prstGeom>
        </p:spPr>
        <p:txBody>
          <a:bodyPr wrap="none" anchor="ctr">
            <a:spAutoFit/>
          </a:bodyPr>
          <a:lstStyle/>
          <a:p>
            <a:pPr algn="ctr"/>
            <a:endParaRPr/>
          </a:p>
        </p:txBody>
      </p:sp>
      <p:sp>
        <p:nvSpPr>
          <p:cNvPr id="176" name="Oval 45">
            <a:extLst>
              <a:ext uri="{FF2B5EF4-FFF2-40B4-BE49-F238E27FC236}">
                <a16:creationId xmlns:a16="http://schemas.microsoft.com/office/drawing/2014/main" id="{E6B4E77C-108B-4D21-9CF4-46042579B41D}"/>
              </a:ext>
            </a:extLst>
          </p:cNvPr>
          <p:cNvSpPr/>
          <p:nvPr/>
        </p:nvSpPr>
        <p:spPr>
          <a:xfrm>
            <a:off x="4744265" y="2074460"/>
            <a:ext cx="333643" cy="333643"/>
          </a:xfrm>
          <a:prstGeom prst="ellipse">
            <a:avLst/>
          </a:prstGeom>
          <a:solidFill>
            <a:schemeClr val="accent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latin typeface="造字工房朗宋（非商用）常规体" pitchFamily="2" charset="-122"/>
              <a:ea typeface="造字工房朗宋（非商用）常规体" pitchFamily="2" charset="-122"/>
            </a:endParaRPr>
          </a:p>
        </p:txBody>
      </p:sp>
      <p:sp>
        <p:nvSpPr>
          <p:cNvPr id="177" name="TextBox 46">
            <a:extLst>
              <a:ext uri="{FF2B5EF4-FFF2-40B4-BE49-F238E27FC236}">
                <a16:creationId xmlns:a16="http://schemas.microsoft.com/office/drawing/2014/main" id="{F2656398-CCC2-4EE2-A1CD-3E3BDDA3F03E}"/>
              </a:ext>
            </a:extLst>
          </p:cNvPr>
          <p:cNvSpPr txBox="1"/>
          <p:nvPr/>
        </p:nvSpPr>
        <p:spPr>
          <a:xfrm>
            <a:off x="4712881" y="2092393"/>
            <a:ext cx="385348" cy="246221"/>
          </a:xfrm>
          <a:prstGeom prst="rect">
            <a:avLst/>
          </a:prstGeom>
          <a:noFill/>
        </p:spPr>
        <p:txBody>
          <a:bodyPr wrap="square" numCol="1" spcCol="457200" rtlCol="0">
            <a:spAutoFit/>
          </a:bodyPr>
          <a:lstStyle/>
          <a:p>
            <a:pPr algn="ctr"/>
            <a:r>
              <a:rPr lang="en-US" sz="1000" b="1" dirty="0">
                <a:solidFill>
                  <a:schemeClr val="bg1"/>
                </a:solidFill>
                <a:latin typeface="造字工房朗宋（非商用）常规体" pitchFamily="2" charset="-122"/>
                <a:ea typeface="造字工房朗宋（非商用）常规体" pitchFamily="2" charset="-122"/>
                <a:cs typeface="Montserrat" charset="0"/>
              </a:rPr>
              <a:t>01</a:t>
            </a:r>
          </a:p>
        </p:txBody>
      </p:sp>
      <p:sp>
        <p:nvSpPr>
          <p:cNvPr id="178" name="Oval 47">
            <a:extLst>
              <a:ext uri="{FF2B5EF4-FFF2-40B4-BE49-F238E27FC236}">
                <a16:creationId xmlns:a16="http://schemas.microsoft.com/office/drawing/2014/main" id="{2942A7AA-37E7-44F7-9ED1-DAFA81E5F8CC}"/>
              </a:ext>
            </a:extLst>
          </p:cNvPr>
          <p:cNvSpPr/>
          <p:nvPr/>
        </p:nvSpPr>
        <p:spPr>
          <a:xfrm>
            <a:off x="7836076" y="3617699"/>
            <a:ext cx="333643" cy="333643"/>
          </a:xfrm>
          <a:prstGeom prst="ellipse">
            <a:avLst/>
          </a:prstGeom>
          <a:solidFill>
            <a:schemeClr val="accent4"/>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latin typeface="造字工房朗宋（非商用）常规体" pitchFamily="2" charset="-122"/>
              <a:ea typeface="造字工房朗宋（非商用）常规体" pitchFamily="2" charset="-122"/>
            </a:endParaRPr>
          </a:p>
        </p:txBody>
      </p:sp>
      <p:sp>
        <p:nvSpPr>
          <p:cNvPr id="179" name="TextBox 48">
            <a:extLst>
              <a:ext uri="{FF2B5EF4-FFF2-40B4-BE49-F238E27FC236}">
                <a16:creationId xmlns:a16="http://schemas.microsoft.com/office/drawing/2014/main" id="{54ADCC2F-5B93-4632-A1CD-DABF3275C27A}"/>
              </a:ext>
            </a:extLst>
          </p:cNvPr>
          <p:cNvSpPr txBox="1"/>
          <p:nvPr/>
        </p:nvSpPr>
        <p:spPr>
          <a:xfrm>
            <a:off x="7804691" y="3635632"/>
            <a:ext cx="385348" cy="246221"/>
          </a:xfrm>
          <a:prstGeom prst="rect">
            <a:avLst/>
          </a:prstGeom>
          <a:noFill/>
        </p:spPr>
        <p:txBody>
          <a:bodyPr wrap="square" numCol="1" spcCol="457200" rtlCol="0">
            <a:spAutoFit/>
          </a:bodyPr>
          <a:lstStyle/>
          <a:p>
            <a:pPr algn="ctr"/>
            <a:r>
              <a:rPr lang="en-US" sz="1000" b="1" dirty="0">
                <a:solidFill>
                  <a:schemeClr val="bg1"/>
                </a:solidFill>
                <a:latin typeface="造字工房朗宋（非商用）常规体" pitchFamily="2" charset="-122"/>
                <a:ea typeface="造字工房朗宋（非商用）常规体" pitchFamily="2" charset="-122"/>
                <a:cs typeface="Montserrat" charset="0"/>
              </a:rPr>
              <a:t>03</a:t>
            </a:r>
          </a:p>
        </p:txBody>
      </p:sp>
      <p:sp>
        <p:nvSpPr>
          <p:cNvPr id="180" name="Oval 49">
            <a:extLst>
              <a:ext uri="{FF2B5EF4-FFF2-40B4-BE49-F238E27FC236}">
                <a16:creationId xmlns:a16="http://schemas.microsoft.com/office/drawing/2014/main" id="{B644E9A4-8F2A-4E40-AA32-67B882633ED6}"/>
              </a:ext>
            </a:extLst>
          </p:cNvPr>
          <p:cNvSpPr/>
          <p:nvPr/>
        </p:nvSpPr>
        <p:spPr>
          <a:xfrm>
            <a:off x="4191413" y="3054953"/>
            <a:ext cx="333643" cy="333643"/>
          </a:xfrm>
          <a:prstGeom prst="ellipse">
            <a:avLst/>
          </a:prstGeom>
          <a:solidFill>
            <a:schemeClr val="accent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latin typeface="造字工房朗宋（非商用）常规体" pitchFamily="2" charset="-122"/>
              <a:ea typeface="造字工房朗宋（非商用）常规体" pitchFamily="2" charset="-122"/>
            </a:endParaRPr>
          </a:p>
        </p:txBody>
      </p:sp>
      <p:sp>
        <p:nvSpPr>
          <p:cNvPr id="181" name="TextBox 50">
            <a:extLst>
              <a:ext uri="{FF2B5EF4-FFF2-40B4-BE49-F238E27FC236}">
                <a16:creationId xmlns:a16="http://schemas.microsoft.com/office/drawing/2014/main" id="{D6B1517E-9ECB-4722-8A1B-B17F733D01FD}"/>
              </a:ext>
            </a:extLst>
          </p:cNvPr>
          <p:cNvSpPr txBox="1"/>
          <p:nvPr/>
        </p:nvSpPr>
        <p:spPr>
          <a:xfrm>
            <a:off x="4147779" y="3037609"/>
            <a:ext cx="385348" cy="246221"/>
          </a:xfrm>
          <a:prstGeom prst="rect">
            <a:avLst/>
          </a:prstGeom>
          <a:noFill/>
        </p:spPr>
        <p:txBody>
          <a:bodyPr wrap="square" numCol="1" spcCol="457200" rtlCol="0">
            <a:spAutoFit/>
          </a:bodyPr>
          <a:lstStyle/>
          <a:p>
            <a:pPr algn="ctr"/>
            <a:r>
              <a:rPr lang="en-US" sz="1000" b="1" dirty="0">
                <a:solidFill>
                  <a:schemeClr val="bg1"/>
                </a:solidFill>
                <a:latin typeface="造字工房朗宋（非商用）常规体" pitchFamily="2" charset="-122"/>
                <a:ea typeface="造字工房朗宋（非商用）常规体" pitchFamily="2" charset="-122"/>
                <a:cs typeface="Montserrat" charset="0"/>
              </a:rPr>
              <a:t>02</a:t>
            </a:r>
          </a:p>
        </p:txBody>
      </p:sp>
      <p:sp>
        <p:nvSpPr>
          <p:cNvPr id="182" name="Oval 51">
            <a:extLst>
              <a:ext uri="{FF2B5EF4-FFF2-40B4-BE49-F238E27FC236}">
                <a16:creationId xmlns:a16="http://schemas.microsoft.com/office/drawing/2014/main" id="{CEA25EEF-92E1-4E3B-BAF5-F7F71BC7B209}"/>
              </a:ext>
            </a:extLst>
          </p:cNvPr>
          <p:cNvSpPr/>
          <p:nvPr/>
        </p:nvSpPr>
        <p:spPr>
          <a:xfrm>
            <a:off x="7452303" y="4669097"/>
            <a:ext cx="333643" cy="333643"/>
          </a:xfrm>
          <a:prstGeom prst="ellipse">
            <a:avLst/>
          </a:prstGeom>
          <a:solidFill>
            <a:schemeClr val="accent5"/>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latin typeface="造字工房朗宋（非商用）常规体" pitchFamily="2" charset="-122"/>
              <a:ea typeface="造字工房朗宋（非商用）常规体" pitchFamily="2" charset="-122"/>
            </a:endParaRPr>
          </a:p>
        </p:txBody>
      </p:sp>
      <p:sp>
        <p:nvSpPr>
          <p:cNvPr id="183" name="TextBox 52">
            <a:extLst>
              <a:ext uri="{FF2B5EF4-FFF2-40B4-BE49-F238E27FC236}">
                <a16:creationId xmlns:a16="http://schemas.microsoft.com/office/drawing/2014/main" id="{6520F6C9-8D6E-44B6-A8DD-9E813BCFA201}"/>
              </a:ext>
            </a:extLst>
          </p:cNvPr>
          <p:cNvSpPr txBox="1"/>
          <p:nvPr/>
        </p:nvSpPr>
        <p:spPr>
          <a:xfrm>
            <a:off x="7420918" y="4687031"/>
            <a:ext cx="385348" cy="246221"/>
          </a:xfrm>
          <a:prstGeom prst="rect">
            <a:avLst/>
          </a:prstGeom>
          <a:noFill/>
        </p:spPr>
        <p:txBody>
          <a:bodyPr wrap="square" numCol="1" spcCol="457200" rtlCol="0">
            <a:spAutoFit/>
          </a:bodyPr>
          <a:lstStyle/>
          <a:p>
            <a:pPr algn="ctr"/>
            <a:r>
              <a:rPr lang="en-US" sz="1000" b="1" dirty="0">
                <a:solidFill>
                  <a:schemeClr val="bg1"/>
                </a:solidFill>
                <a:latin typeface="造字工房朗宋（非商用）常规体" pitchFamily="2" charset="-122"/>
                <a:ea typeface="造字工房朗宋（非商用）常规体" pitchFamily="2" charset="-122"/>
                <a:cs typeface="Montserrat" charset="0"/>
              </a:rPr>
              <a:t>04</a:t>
            </a:r>
          </a:p>
        </p:txBody>
      </p:sp>
      <p:sp>
        <p:nvSpPr>
          <p:cNvPr id="184" name="TextBox 59">
            <a:extLst>
              <a:ext uri="{FF2B5EF4-FFF2-40B4-BE49-F238E27FC236}">
                <a16:creationId xmlns:a16="http://schemas.microsoft.com/office/drawing/2014/main" id="{A6B65EC2-6F85-4D57-9183-A3470ED6B295}"/>
              </a:ext>
            </a:extLst>
          </p:cNvPr>
          <p:cNvSpPr txBox="1"/>
          <p:nvPr/>
        </p:nvSpPr>
        <p:spPr>
          <a:xfrm>
            <a:off x="8394549" y="3505315"/>
            <a:ext cx="2496971" cy="502573"/>
          </a:xfrm>
          <a:prstGeom prst="rect">
            <a:avLst/>
          </a:prstGeom>
          <a:noFill/>
        </p:spPr>
        <p:txBody>
          <a:bodyPr wrap="square" numCol="1" spcCol="457200" rtlCol="0">
            <a:spAutoFit/>
          </a:bodyPr>
          <a:lstStyle/>
          <a:p>
            <a:pPr defTabSz="1216787">
              <a:spcBef>
                <a:spcPct val="20000"/>
              </a:spcBef>
              <a:defRPr/>
            </a:pPr>
            <a:r>
              <a:rPr lang="zh-CN" altLang="en-US" sz="1333"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85" name="TextBox 60">
            <a:extLst>
              <a:ext uri="{FF2B5EF4-FFF2-40B4-BE49-F238E27FC236}">
                <a16:creationId xmlns:a16="http://schemas.microsoft.com/office/drawing/2014/main" id="{91888ACC-F264-4034-B591-C707C2FE6BEA}"/>
              </a:ext>
            </a:extLst>
          </p:cNvPr>
          <p:cNvSpPr txBox="1"/>
          <p:nvPr/>
        </p:nvSpPr>
        <p:spPr>
          <a:xfrm>
            <a:off x="8935622" y="3090526"/>
            <a:ext cx="1766105" cy="461665"/>
          </a:xfrm>
          <a:prstGeom prst="rect">
            <a:avLst/>
          </a:prstGeom>
          <a:noFill/>
        </p:spPr>
        <p:txBody>
          <a:bodyPr wrap="square" numCol="1" spcCol="457200" rtlCol="0">
            <a:spAutoFit/>
          </a:bodyPr>
          <a:lstStyle/>
          <a:p>
            <a:r>
              <a:rPr lang="zh-CN" altLang="en-US" sz="2400" dirty="0">
                <a:latin typeface="造字工房朗宋（非商用）常规体" pitchFamily="2" charset="-122"/>
                <a:ea typeface="造字工房朗宋（非商用）常规体" pitchFamily="2" charset="-122"/>
              </a:rPr>
              <a:t>Title</a:t>
            </a:r>
          </a:p>
        </p:txBody>
      </p:sp>
      <p:sp>
        <p:nvSpPr>
          <p:cNvPr id="186" name="TextBox 61">
            <a:extLst>
              <a:ext uri="{FF2B5EF4-FFF2-40B4-BE49-F238E27FC236}">
                <a16:creationId xmlns:a16="http://schemas.microsoft.com/office/drawing/2014/main" id="{20B82EF5-E80F-4B28-98B0-02D07BCB22FF}"/>
              </a:ext>
            </a:extLst>
          </p:cNvPr>
          <p:cNvSpPr txBox="1"/>
          <p:nvPr/>
        </p:nvSpPr>
        <p:spPr>
          <a:xfrm>
            <a:off x="8380287" y="3039045"/>
            <a:ext cx="764803" cy="477054"/>
          </a:xfrm>
          <a:prstGeom prst="rect">
            <a:avLst/>
          </a:prstGeom>
          <a:noFill/>
        </p:spPr>
        <p:txBody>
          <a:bodyPr wrap="square" rtlCol="0">
            <a:spAutoFit/>
          </a:bodyPr>
          <a:lstStyle/>
          <a:p>
            <a:r>
              <a:rPr lang="en-US" sz="2500" b="1" dirty="0">
                <a:solidFill>
                  <a:schemeClr val="tx2"/>
                </a:solidFill>
                <a:latin typeface="造字工房朗宋（非商用）常规体" pitchFamily="2" charset="-122"/>
                <a:ea typeface="造字工房朗宋（非商用）常规体" pitchFamily="2" charset="-122"/>
                <a:cs typeface="Montserrat" charset="0"/>
              </a:rPr>
              <a:t>2%</a:t>
            </a:r>
          </a:p>
        </p:txBody>
      </p:sp>
      <p:sp>
        <p:nvSpPr>
          <p:cNvPr id="187" name="TextBox 65">
            <a:extLst>
              <a:ext uri="{FF2B5EF4-FFF2-40B4-BE49-F238E27FC236}">
                <a16:creationId xmlns:a16="http://schemas.microsoft.com/office/drawing/2014/main" id="{98A60F24-D599-4DCC-89C7-B3D4FA217AA6}"/>
              </a:ext>
            </a:extLst>
          </p:cNvPr>
          <p:cNvSpPr txBox="1"/>
          <p:nvPr/>
        </p:nvSpPr>
        <p:spPr>
          <a:xfrm>
            <a:off x="8048960" y="4785475"/>
            <a:ext cx="2496971" cy="502573"/>
          </a:xfrm>
          <a:prstGeom prst="rect">
            <a:avLst/>
          </a:prstGeom>
          <a:noFill/>
        </p:spPr>
        <p:txBody>
          <a:bodyPr wrap="square" numCol="1" spcCol="457200" rtlCol="0">
            <a:spAutoFit/>
          </a:bodyPr>
          <a:lstStyle/>
          <a:p>
            <a:pPr defTabSz="1216787">
              <a:spcBef>
                <a:spcPct val="20000"/>
              </a:spcBef>
              <a:defRPr/>
            </a:pPr>
            <a:r>
              <a:rPr lang="zh-CN" altLang="en-US" sz="1333"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88" name="TextBox 66">
            <a:extLst>
              <a:ext uri="{FF2B5EF4-FFF2-40B4-BE49-F238E27FC236}">
                <a16:creationId xmlns:a16="http://schemas.microsoft.com/office/drawing/2014/main" id="{2FFAEA08-9B47-4F72-B5B6-EFA9DEB0096B}"/>
              </a:ext>
            </a:extLst>
          </p:cNvPr>
          <p:cNvSpPr txBox="1"/>
          <p:nvPr/>
        </p:nvSpPr>
        <p:spPr>
          <a:xfrm>
            <a:off x="8590032" y="4370686"/>
            <a:ext cx="1766105" cy="461665"/>
          </a:xfrm>
          <a:prstGeom prst="rect">
            <a:avLst/>
          </a:prstGeom>
          <a:noFill/>
        </p:spPr>
        <p:txBody>
          <a:bodyPr wrap="square" numCol="1" spcCol="457200" rtlCol="0">
            <a:spAutoFit/>
          </a:bodyPr>
          <a:lstStyle/>
          <a:p>
            <a:r>
              <a:rPr lang="zh-CN" altLang="en-US" sz="2400" dirty="0">
                <a:latin typeface="造字工房朗宋（非商用）常规体" pitchFamily="2" charset="-122"/>
                <a:ea typeface="造字工房朗宋（非商用）常规体" pitchFamily="2" charset="-122"/>
              </a:rPr>
              <a:t>Title</a:t>
            </a:r>
          </a:p>
        </p:txBody>
      </p:sp>
      <p:sp>
        <p:nvSpPr>
          <p:cNvPr id="189" name="TextBox 67">
            <a:extLst>
              <a:ext uri="{FF2B5EF4-FFF2-40B4-BE49-F238E27FC236}">
                <a16:creationId xmlns:a16="http://schemas.microsoft.com/office/drawing/2014/main" id="{56E67F4A-FC0B-4989-910D-D634F23D4AF1}"/>
              </a:ext>
            </a:extLst>
          </p:cNvPr>
          <p:cNvSpPr txBox="1"/>
          <p:nvPr/>
        </p:nvSpPr>
        <p:spPr>
          <a:xfrm>
            <a:off x="8034697" y="4319205"/>
            <a:ext cx="764803" cy="477054"/>
          </a:xfrm>
          <a:prstGeom prst="rect">
            <a:avLst/>
          </a:prstGeom>
          <a:noFill/>
        </p:spPr>
        <p:txBody>
          <a:bodyPr wrap="square" rtlCol="0">
            <a:spAutoFit/>
          </a:bodyPr>
          <a:lstStyle/>
          <a:p>
            <a:r>
              <a:rPr lang="en-US" sz="2500" b="1" dirty="0">
                <a:solidFill>
                  <a:schemeClr val="tx2"/>
                </a:solidFill>
                <a:latin typeface="造字工房朗宋（非商用）常规体" pitchFamily="2" charset="-122"/>
                <a:ea typeface="造字工房朗宋（非商用）常规体" pitchFamily="2" charset="-122"/>
                <a:cs typeface="Montserrat" charset="0"/>
              </a:rPr>
              <a:t>9%</a:t>
            </a:r>
          </a:p>
        </p:txBody>
      </p:sp>
      <p:sp>
        <p:nvSpPr>
          <p:cNvPr id="190" name="TextBox 68">
            <a:extLst>
              <a:ext uri="{FF2B5EF4-FFF2-40B4-BE49-F238E27FC236}">
                <a16:creationId xmlns:a16="http://schemas.microsoft.com/office/drawing/2014/main" id="{6E18B50E-BBBA-442C-8D09-9178D44ED2D0}"/>
              </a:ext>
            </a:extLst>
          </p:cNvPr>
          <p:cNvSpPr txBox="1"/>
          <p:nvPr/>
        </p:nvSpPr>
        <p:spPr>
          <a:xfrm>
            <a:off x="2093539" y="1642953"/>
            <a:ext cx="2496971" cy="502573"/>
          </a:xfrm>
          <a:prstGeom prst="rect">
            <a:avLst/>
          </a:prstGeom>
          <a:noFill/>
        </p:spPr>
        <p:txBody>
          <a:bodyPr wrap="square" numCol="1" spcCol="457200" rtlCol="0">
            <a:spAutoFit/>
          </a:bodyPr>
          <a:lstStyle/>
          <a:p>
            <a:pPr defTabSz="1216787">
              <a:spcBef>
                <a:spcPct val="20000"/>
              </a:spcBef>
              <a:defRPr/>
            </a:pPr>
            <a:r>
              <a:rPr lang="zh-CN" altLang="en-US"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91" name="TextBox 69">
            <a:extLst>
              <a:ext uri="{FF2B5EF4-FFF2-40B4-BE49-F238E27FC236}">
                <a16:creationId xmlns:a16="http://schemas.microsoft.com/office/drawing/2014/main" id="{2CD02F83-0E7D-412E-B21E-D58BDAC6F9AC}"/>
              </a:ext>
            </a:extLst>
          </p:cNvPr>
          <p:cNvSpPr txBox="1"/>
          <p:nvPr/>
        </p:nvSpPr>
        <p:spPr>
          <a:xfrm>
            <a:off x="2093540" y="1228165"/>
            <a:ext cx="1766105" cy="461665"/>
          </a:xfrm>
          <a:prstGeom prst="rect">
            <a:avLst/>
          </a:prstGeom>
          <a:noFill/>
        </p:spPr>
        <p:txBody>
          <a:bodyPr wrap="square" numCol="1" spcCol="457200" rtlCol="0">
            <a:spAutoFit/>
          </a:bodyPr>
          <a:lstStyle/>
          <a:p>
            <a:r>
              <a:rPr lang="zh-CN" altLang="en-US" sz="2400" dirty="0">
                <a:solidFill>
                  <a:schemeClr val="bg1"/>
                </a:solidFill>
                <a:latin typeface="造字工房朗宋（非商用）常规体" pitchFamily="2" charset="-122"/>
                <a:ea typeface="造字工房朗宋（非商用）常规体" pitchFamily="2" charset="-122"/>
              </a:rPr>
              <a:t>Title</a:t>
            </a:r>
          </a:p>
        </p:txBody>
      </p:sp>
      <p:sp>
        <p:nvSpPr>
          <p:cNvPr id="192" name="TextBox 70">
            <a:extLst>
              <a:ext uri="{FF2B5EF4-FFF2-40B4-BE49-F238E27FC236}">
                <a16:creationId xmlns:a16="http://schemas.microsoft.com/office/drawing/2014/main" id="{630C3527-2134-4B58-8122-8793220D8BE8}"/>
              </a:ext>
            </a:extLst>
          </p:cNvPr>
          <p:cNvSpPr txBox="1"/>
          <p:nvPr/>
        </p:nvSpPr>
        <p:spPr>
          <a:xfrm>
            <a:off x="3816381" y="1186844"/>
            <a:ext cx="764803" cy="477054"/>
          </a:xfrm>
          <a:prstGeom prst="rect">
            <a:avLst/>
          </a:prstGeom>
          <a:noFill/>
        </p:spPr>
        <p:txBody>
          <a:bodyPr wrap="square" rtlCol="0">
            <a:spAutoFit/>
          </a:bodyPr>
          <a:lstStyle/>
          <a:p>
            <a:pPr algn="r"/>
            <a:r>
              <a:rPr lang="en-US" sz="2500" b="1" dirty="0">
                <a:solidFill>
                  <a:schemeClr val="bg1"/>
                </a:solidFill>
                <a:latin typeface="造字工房朗宋（非商用）常规体" pitchFamily="2" charset="-122"/>
                <a:ea typeface="造字工房朗宋（非商用）常规体" pitchFamily="2" charset="-122"/>
                <a:cs typeface="Montserrat" charset="0"/>
              </a:rPr>
              <a:t>6%</a:t>
            </a:r>
          </a:p>
        </p:txBody>
      </p:sp>
      <p:sp>
        <p:nvSpPr>
          <p:cNvPr id="193" name="TextBox 74">
            <a:extLst>
              <a:ext uri="{FF2B5EF4-FFF2-40B4-BE49-F238E27FC236}">
                <a16:creationId xmlns:a16="http://schemas.microsoft.com/office/drawing/2014/main" id="{92321B26-4177-41DC-8E9C-C66D3A03F2DC}"/>
              </a:ext>
            </a:extLst>
          </p:cNvPr>
          <p:cNvSpPr txBox="1"/>
          <p:nvPr/>
        </p:nvSpPr>
        <p:spPr>
          <a:xfrm>
            <a:off x="1496197" y="3388388"/>
            <a:ext cx="2496971" cy="502573"/>
          </a:xfrm>
          <a:prstGeom prst="rect">
            <a:avLst/>
          </a:prstGeom>
          <a:noFill/>
        </p:spPr>
        <p:txBody>
          <a:bodyPr wrap="square" numCol="1" spcCol="457200" rtlCol="0">
            <a:spAutoFit/>
          </a:bodyPr>
          <a:lstStyle/>
          <a:p>
            <a:pPr defTabSz="1216787">
              <a:spcBef>
                <a:spcPct val="20000"/>
              </a:spcBef>
              <a:defRPr/>
            </a:pPr>
            <a:r>
              <a:rPr lang="zh-CN" altLang="en-US" sz="1333"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94" name="TextBox 75">
            <a:extLst>
              <a:ext uri="{FF2B5EF4-FFF2-40B4-BE49-F238E27FC236}">
                <a16:creationId xmlns:a16="http://schemas.microsoft.com/office/drawing/2014/main" id="{09426F37-8596-4912-BD52-4517B757FA89}"/>
              </a:ext>
            </a:extLst>
          </p:cNvPr>
          <p:cNvSpPr txBox="1"/>
          <p:nvPr/>
        </p:nvSpPr>
        <p:spPr>
          <a:xfrm>
            <a:off x="1496198" y="2973601"/>
            <a:ext cx="1766105" cy="461665"/>
          </a:xfrm>
          <a:prstGeom prst="rect">
            <a:avLst/>
          </a:prstGeom>
          <a:noFill/>
        </p:spPr>
        <p:txBody>
          <a:bodyPr wrap="square" numCol="1" spcCol="457200" rtlCol="0">
            <a:spAutoFit/>
          </a:bodyPr>
          <a:lstStyle/>
          <a:p>
            <a:r>
              <a:rPr lang="zh-CN" altLang="en-US" sz="2400" dirty="0">
                <a:latin typeface="造字工房朗宋（非商用）常规体" pitchFamily="2" charset="-122"/>
                <a:ea typeface="造字工房朗宋（非商用）常规体" pitchFamily="2" charset="-122"/>
              </a:rPr>
              <a:t>Title</a:t>
            </a:r>
          </a:p>
        </p:txBody>
      </p:sp>
      <p:sp>
        <p:nvSpPr>
          <p:cNvPr id="195" name="TextBox 76">
            <a:extLst>
              <a:ext uri="{FF2B5EF4-FFF2-40B4-BE49-F238E27FC236}">
                <a16:creationId xmlns:a16="http://schemas.microsoft.com/office/drawing/2014/main" id="{D93FF6A4-529F-4A16-84E0-D5D91D0D4FA3}"/>
              </a:ext>
            </a:extLst>
          </p:cNvPr>
          <p:cNvSpPr txBox="1"/>
          <p:nvPr/>
        </p:nvSpPr>
        <p:spPr>
          <a:xfrm>
            <a:off x="3219040" y="2932280"/>
            <a:ext cx="764803" cy="477054"/>
          </a:xfrm>
          <a:prstGeom prst="rect">
            <a:avLst/>
          </a:prstGeom>
          <a:noFill/>
        </p:spPr>
        <p:txBody>
          <a:bodyPr wrap="square" rtlCol="0">
            <a:spAutoFit/>
          </a:bodyPr>
          <a:lstStyle/>
          <a:p>
            <a:pPr algn="r"/>
            <a:r>
              <a:rPr lang="en-US" sz="2500" b="1" dirty="0">
                <a:solidFill>
                  <a:schemeClr val="tx2"/>
                </a:solidFill>
                <a:latin typeface="造字工房朗宋（非商用）常规体" pitchFamily="2" charset="-122"/>
                <a:ea typeface="造字工房朗宋（非商用）常规体" pitchFamily="2" charset="-122"/>
                <a:cs typeface="Montserrat" charset="0"/>
              </a:rPr>
              <a:t>1%</a:t>
            </a:r>
          </a:p>
        </p:txBody>
      </p:sp>
    </p:spTree>
    <p:extLst>
      <p:ext uri="{BB962C8B-B14F-4D97-AF65-F5344CB8AC3E}">
        <p14:creationId xmlns:p14="http://schemas.microsoft.com/office/powerpoint/2010/main" val="3573017268"/>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fade">
                                      <p:cBhvr>
                                        <p:cTn id="10" dur="500"/>
                                        <p:tgtEl>
                                          <p:spTgt spid="1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6"/>
                                        </p:tgtEl>
                                        <p:attrNameLst>
                                          <p:attrName>style.visibility</p:attrName>
                                        </p:attrNameLst>
                                      </p:cBhvr>
                                      <p:to>
                                        <p:strVal val="visible"/>
                                      </p:to>
                                    </p:set>
                                    <p:animEffect transition="in" filter="fade">
                                      <p:cBhvr>
                                        <p:cTn id="13" dur="500"/>
                                        <p:tgtEl>
                                          <p:spTgt spid="1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7"/>
                                        </p:tgtEl>
                                        <p:attrNameLst>
                                          <p:attrName>style.visibility</p:attrName>
                                        </p:attrNameLst>
                                      </p:cBhvr>
                                      <p:to>
                                        <p:strVal val="visible"/>
                                      </p:to>
                                    </p:set>
                                    <p:animEffect transition="in" filter="fade">
                                      <p:cBhvr>
                                        <p:cTn id="16" dur="500"/>
                                        <p:tgtEl>
                                          <p:spTgt spid="177"/>
                                        </p:tgtEl>
                                      </p:cBhvr>
                                    </p:animEffect>
                                  </p:childTnLst>
                                </p:cTn>
                              </p:par>
                              <p:par>
                                <p:cTn id="17" presetID="22" presetClass="entr" presetSubtype="2" fill="hold" grpId="0" nodeType="withEffect">
                                  <p:stCondLst>
                                    <p:cond delay="500"/>
                                  </p:stCondLst>
                                  <p:childTnLst>
                                    <p:set>
                                      <p:cBhvr>
                                        <p:cTn id="18" dur="1" fill="hold">
                                          <p:stCondLst>
                                            <p:cond delay="0"/>
                                          </p:stCondLst>
                                        </p:cTn>
                                        <p:tgtEl>
                                          <p:spTgt spid="190"/>
                                        </p:tgtEl>
                                        <p:attrNameLst>
                                          <p:attrName>style.visibility</p:attrName>
                                        </p:attrNameLst>
                                      </p:cBhvr>
                                      <p:to>
                                        <p:strVal val="visible"/>
                                      </p:to>
                                    </p:set>
                                    <p:animEffect transition="in" filter="wipe(right)">
                                      <p:cBhvr>
                                        <p:cTn id="19" dur="500"/>
                                        <p:tgtEl>
                                          <p:spTgt spid="190"/>
                                        </p:tgtEl>
                                      </p:cBhvr>
                                    </p:animEffect>
                                  </p:childTnLst>
                                </p:cTn>
                              </p:par>
                              <p:par>
                                <p:cTn id="20" presetID="22" presetClass="entr" presetSubtype="2" fill="hold" grpId="0" nodeType="withEffect">
                                  <p:stCondLst>
                                    <p:cond delay="500"/>
                                  </p:stCondLst>
                                  <p:childTnLst>
                                    <p:set>
                                      <p:cBhvr>
                                        <p:cTn id="21" dur="1" fill="hold">
                                          <p:stCondLst>
                                            <p:cond delay="0"/>
                                          </p:stCondLst>
                                        </p:cTn>
                                        <p:tgtEl>
                                          <p:spTgt spid="191"/>
                                        </p:tgtEl>
                                        <p:attrNameLst>
                                          <p:attrName>style.visibility</p:attrName>
                                        </p:attrNameLst>
                                      </p:cBhvr>
                                      <p:to>
                                        <p:strVal val="visible"/>
                                      </p:to>
                                    </p:set>
                                    <p:animEffect transition="in" filter="wipe(right)">
                                      <p:cBhvr>
                                        <p:cTn id="22" dur="500"/>
                                        <p:tgtEl>
                                          <p:spTgt spid="191"/>
                                        </p:tgtEl>
                                      </p:cBhvr>
                                    </p:animEffect>
                                  </p:childTnLst>
                                </p:cTn>
                              </p:par>
                              <p:par>
                                <p:cTn id="23" presetID="22" presetClass="entr" presetSubtype="2" fill="hold" grpId="0" nodeType="withEffect">
                                  <p:stCondLst>
                                    <p:cond delay="500"/>
                                  </p:stCondLst>
                                  <p:childTnLst>
                                    <p:set>
                                      <p:cBhvr>
                                        <p:cTn id="24" dur="1" fill="hold">
                                          <p:stCondLst>
                                            <p:cond delay="0"/>
                                          </p:stCondLst>
                                        </p:cTn>
                                        <p:tgtEl>
                                          <p:spTgt spid="192"/>
                                        </p:tgtEl>
                                        <p:attrNameLst>
                                          <p:attrName>style.visibility</p:attrName>
                                        </p:attrNameLst>
                                      </p:cBhvr>
                                      <p:to>
                                        <p:strVal val="visible"/>
                                      </p:to>
                                    </p:set>
                                    <p:animEffect transition="in" filter="wipe(right)">
                                      <p:cBhvr>
                                        <p:cTn id="25" dur="500"/>
                                        <p:tgtEl>
                                          <p:spTgt spid="192"/>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grpId="0" nodeType="clickEffect">
                                  <p:stCondLst>
                                    <p:cond delay="0"/>
                                  </p:stCondLst>
                                  <p:childTnLst>
                                    <p:set>
                                      <p:cBhvr>
                                        <p:cTn id="29" dur="1" fill="hold">
                                          <p:stCondLst>
                                            <p:cond delay="0"/>
                                          </p:stCondLst>
                                        </p:cTn>
                                        <p:tgtEl>
                                          <p:spTgt spid="180"/>
                                        </p:tgtEl>
                                        <p:attrNameLst>
                                          <p:attrName>style.visibility</p:attrName>
                                        </p:attrNameLst>
                                      </p:cBhvr>
                                      <p:to>
                                        <p:strVal val="visible"/>
                                      </p:to>
                                    </p:set>
                                    <p:anim calcmode="lin" valueType="num">
                                      <p:cBhvr additive="base">
                                        <p:cTn id="30" dur="500"/>
                                        <p:tgtEl>
                                          <p:spTgt spid="180"/>
                                        </p:tgtEl>
                                        <p:attrNameLst>
                                          <p:attrName>ppt_y</p:attrName>
                                        </p:attrNameLst>
                                      </p:cBhvr>
                                      <p:tavLst>
                                        <p:tav tm="0">
                                          <p:val>
                                            <p:strVal val="#ppt_y-#ppt_h*1.125000"/>
                                          </p:val>
                                        </p:tav>
                                        <p:tav tm="100000">
                                          <p:val>
                                            <p:strVal val="#ppt_y"/>
                                          </p:val>
                                        </p:tav>
                                      </p:tavLst>
                                    </p:anim>
                                    <p:animEffect transition="in" filter="wipe(down)">
                                      <p:cBhvr>
                                        <p:cTn id="31" dur="500"/>
                                        <p:tgtEl>
                                          <p:spTgt spid="180"/>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181"/>
                                        </p:tgtEl>
                                        <p:attrNameLst>
                                          <p:attrName>style.visibility</p:attrName>
                                        </p:attrNameLst>
                                      </p:cBhvr>
                                      <p:to>
                                        <p:strVal val="visible"/>
                                      </p:to>
                                    </p:set>
                                    <p:anim calcmode="lin" valueType="num">
                                      <p:cBhvr additive="base">
                                        <p:cTn id="34" dur="500"/>
                                        <p:tgtEl>
                                          <p:spTgt spid="181"/>
                                        </p:tgtEl>
                                        <p:attrNameLst>
                                          <p:attrName>ppt_y</p:attrName>
                                        </p:attrNameLst>
                                      </p:cBhvr>
                                      <p:tavLst>
                                        <p:tav tm="0">
                                          <p:val>
                                            <p:strVal val="#ppt_y-#ppt_h*1.125000"/>
                                          </p:val>
                                        </p:tav>
                                        <p:tav tm="100000">
                                          <p:val>
                                            <p:strVal val="#ppt_y"/>
                                          </p:val>
                                        </p:tav>
                                      </p:tavLst>
                                    </p:anim>
                                    <p:animEffect transition="in" filter="wipe(down)">
                                      <p:cBhvr>
                                        <p:cTn id="35" dur="500"/>
                                        <p:tgtEl>
                                          <p:spTgt spid="181"/>
                                        </p:tgtEl>
                                      </p:cBhvr>
                                    </p:animEffect>
                                  </p:childTnLst>
                                </p:cTn>
                              </p:par>
                              <p:par>
                                <p:cTn id="36" presetID="12" presetClass="entr" presetSubtype="1" fill="hold" nodeType="withEffect">
                                  <p:stCondLst>
                                    <p:cond delay="0"/>
                                  </p:stCondLst>
                                  <p:childTnLst>
                                    <p:set>
                                      <p:cBhvr>
                                        <p:cTn id="37" dur="1" fill="hold">
                                          <p:stCondLst>
                                            <p:cond delay="0"/>
                                          </p:stCondLst>
                                        </p:cTn>
                                        <p:tgtEl>
                                          <p:spTgt spid="164"/>
                                        </p:tgtEl>
                                        <p:attrNameLst>
                                          <p:attrName>style.visibility</p:attrName>
                                        </p:attrNameLst>
                                      </p:cBhvr>
                                      <p:to>
                                        <p:strVal val="visible"/>
                                      </p:to>
                                    </p:set>
                                    <p:anim calcmode="lin" valueType="num">
                                      <p:cBhvr additive="base">
                                        <p:cTn id="38" dur="500"/>
                                        <p:tgtEl>
                                          <p:spTgt spid="164"/>
                                        </p:tgtEl>
                                        <p:attrNameLst>
                                          <p:attrName>ppt_y</p:attrName>
                                        </p:attrNameLst>
                                      </p:cBhvr>
                                      <p:tavLst>
                                        <p:tav tm="0">
                                          <p:val>
                                            <p:strVal val="#ppt_y-#ppt_h*1.125000"/>
                                          </p:val>
                                        </p:tav>
                                        <p:tav tm="100000">
                                          <p:val>
                                            <p:strVal val="#ppt_y"/>
                                          </p:val>
                                        </p:tav>
                                      </p:tavLst>
                                    </p:anim>
                                    <p:animEffect transition="in" filter="wipe(down)">
                                      <p:cBhvr>
                                        <p:cTn id="39" dur="500"/>
                                        <p:tgtEl>
                                          <p:spTgt spid="164"/>
                                        </p:tgtEl>
                                      </p:cBhvr>
                                    </p:animEffect>
                                  </p:childTnLst>
                                </p:cTn>
                              </p:par>
                              <p:par>
                                <p:cTn id="40" presetID="12" presetClass="entr" presetSubtype="1" fill="hold" grpId="0" nodeType="withEffect">
                                  <p:stCondLst>
                                    <p:cond delay="0"/>
                                  </p:stCondLst>
                                  <p:childTnLst>
                                    <p:set>
                                      <p:cBhvr>
                                        <p:cTn id="41" dur="1" fill="hold">
                                          <p:stCondLst>
                                            <p:cond delay="0"/>
                                          </p:stCondLst>
                                        </p:cTn>
                                        <p:tgtEl>
                                          <p:spTgt spid="172"/>
                                        </p:tgtEl>
                                        <p:attrNameLst>
                                          <p:attrName>style.visibility</p:attrName>
                                        </p:attrNameLst>
                                      </p:cBhvr>
                                      <p:to>
                                        <p:strVal val="visible"/>
                                      </p:to>
                                    </p:set>
                                    <p:anim calcmode="lin" valueType="num">
                                      <p:cBhvr additive="base">
                                        <p:cTn id="42" dur="500"/>
                                        <p:tgtEl>
                                          <p:spTgt spid="172"/>
                                        </p:tgtEl>
                                        <p:attrNameLst>
                                          <p:attrName>ppt_y</p:attrName>
                                        </p:attrNameLst>
                                      </p:cBhvr>
                                      <p:tavLst>
                                        <p:tav tm="0">
                                          <p:val>
                                            <p:strVal val="#ppt_y-#ppt_h*1.125000"/>
                                          </p:val>
                                        </p:tav>
                                        <p:tav tm="100000">
                                          <p:val>
                                            <p:strVal val="#ppt_y"/>
                                          </p:val>
                                        </p:tav>
                                      </p:tavLst>
                                    </p:anim>
                                    <p:animEffect transition="in" filter="wipe(down)">
                                      <p:cBhvr>
                                        <p:cTn id="43" dur="500"/>
                                        <p:tgtEl>
                                          <p:spTgt spid="17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3"/>
                                        </p:tgtEl>
                                        <p:attrNameLst>
                                          <p:attrName>style.visibility</p:attrName>
                                        </p:attrNameLst>
                                      </p:cBhvr>
                                      <p:to>
                                        <p:strVal val="visible"/>
                                      </p:to>
                                    </p:set>
                                    <p:animEffect transition="in" filter="fade">
                                      <p:cBhvr>
                                        <p:cTn id="48" dur="500"/>
                                        <p:tgtEl>
                                          <p:spTgt spid="19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4"/>
                                        </p:tgtEl>
                                        <p:attrNameLst>
                                          <p:attrName>style.visibility</p:attrName>
                                        </p:attrNameLst>
                                      </p:cBhvr>
                                      <p:to>
                                        <p:strVal val="visible"/>
                                      </p:to>
                                    </p:set>
                                    <p:animEffect transition="in" filter="fade">
                                      <p:cBhvr>
                                        <p:cTn id="51" dur="500"/>
                                        <p:tgtEl>
                                          <p:spTgt spid="19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5"/>
                                        </p:tgtEl>
                                        <p:attrNameLst>
                                          <p:attrName>style.visibility</p:attrName>
                                        </p:attrNameLst>
                                      </p:cBhvr>
                                      <p:to>
                                        <p:strVal val="visible"/>
                                      </p:to>
                                    </p:set>
                                    <p:animEffect transition="in" filter="fade">
                                      <p:cBhvr>
                                        <p:cTn id="54" dur="500"/>
                                        <p:tgtEl>
                                          <p:spTgt spid="19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78"/>
                                        </p:tgtEl>
                                        <p:attrNameLst>
                                          <p:attrName>style.visibility</p:attrName>
                                        </p:attrNameLst>
                                      </p:cBhvr>
                                      <p:to>
                                        <p:strVal val="visible"/>
                                      </p:to>
                                    </p:set>
                                    <p:anim calcmode="lin" valueType="num">
                                      <p:cBhvr>
                                        <p:cTn id="59" dur="500" fill="hold"/>
                                        <p:tgtEl>
                                          <p:spTgt spid="178"/>
                                        </p:tgtEl>
                                        <p:attrNameLst>
                                          <p:attrName>ppt_w</p:attrName>
                                        </p:attrNameLst>
                                      </p:cBhvr>
                                      <p:tavLst>
                                        <p:tav tm="0">
                                          <p:val>
                                            <p:fltVal val="0"/>
                                          </p:val>
                                        </p:tav>
                                        <p:tav tm="100000">
                                          <p:val>
                                            <p:strVal val="#ppt_w"/>
                                          </p:val>
                                        </p:tav>
                                      </p:tavLst>
                                    </p:anim>
                                    <p:anim calcmode="lin" valueType="num">
                                      <p:cBhvr>
                                        <p:cTn id="60" dur="500" fill="hold"/>
                                        <p:tgtEl>
                                          <p:spTgt spid="178"/>
                                        </p:tgtEl>
                                        <p:attrNameLst>
                                          <p:attrName>ppt_h</p:attrName>
                                        </p:attrNameLst>
                                      </p:cBhvr>
                                      <p:tavLst>
                                        <p:tav tm="0">
                                          <p:val>
                                            <p:fltVal val="0"/>
                                          </p:val>
                                        </p:tav>
                                        <p:tav tm="100000">
                                          <p:val>
                                            <p:strVal val="#ppt_h"/>
                                          </p:val>
                                        </p:tav>
                                      </p:tavLst>
                                    </p:anim>
                                    <p:animEffect transition="in" filter="fade">
                                      <p:cBhvr>
                                        <p:cTn id="61" dur="500"/>
                                        <p:tgtEl>
                                          <p:spTgt spid="17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79"/>
                                        </p:tgtEl>
                                        <p:attrNameLst>
                                          <p:attrName>style.visibility</p:attrName>
                                        </p:attrNameLst>
                                      </p:cBhvr>
                                      <p:to>
                                        <p:strVal val="visible"/>
                                      </p:to>
                                    </p:set>
                                    <p:anim calcmode="lin" valueType="num">
                                      <p:cBhvr>
                                        <p:cTn id="64" dur="500" fill="hold"/>
                                        <p:tgtEl>
                                          <p:spTgt spid="179"/>
                                        </p:tgtEl>
                                        <p:attrNameLst>
                                          <p:attrName>ppt_w</p:attrName>
                                        </p:attrNameLst>
                                      </p:cBhvr>
                                      <p:tavLst>
                                        <p:tav tm="0">
                                          <p:val>
                                            <p:fltVal val="0"/>
                                          </p:val>
                                        </p:tav>
                                        <p:tav tm="100000">
                                          <p:val>
                                            <p:strVal val="#ppt_w"/>
                                          </p:val>
                                        </p:tav>
                                      </p:tavLst>
                                    </p:anim>
                                    <p:anim calcmode="lin" valueType="num">
                                      <p:cBhvr>
                                        <p:cTn id="65" dur="500" fill="hold"/>
                                        <p:tgtEl>
                                          <p:spTgt spid="179"/>
                                        </p:tgtEl>
                                        <p:attrNameLst>
                                          <p:attrName>ppt_h</p:attrName>
                                        </p:attrNameLst>
                                      </p:cBhvr>
                                      <p:tavLst>
                                        <p:tav tm="0">
                                          <p:val>
                                            <p:fltVal val="0"/>
                                          </p:val>
                                        </p:tav>
                                        <p:tav tm="100000">
                                          <p:val>
                                            <p:strVal val="#ppt_h"/>
                                          </p:val>
                                        </p:tav>
                                      </p:tavLst>
                                    </p:anim>
                                    <p:animEffect transition="in" filter="fade">
                                      <p:cBhvr>
                                        <p:cTn id="66" dur="500"/>
                                        <p:tgtEl>
                                          <p:spTgt spid="179"/>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74"/>
                                        </p:tgtEl>
                                        <p:attrNameLst>
                                          <p:attrName>style.visibility</p:attrName>
                                        </p:attrNameLst>
                                      </p:cBhvr>
                                      <p:to>
                                        <p:strVal val="visible"/>
                                      </p:to>
                                    </p:set>
                                    <p:anim calcmode="lin" valueType="num">
                                      <p:cBhvr>
                                        <p:cTn id="69" dur="500" fill="hold"/>
                                        <p:tgtEl>
                                          <p:spTgt spid="174"/>
                                        </p:tgtEl>
                                        <p:attrNameLst>
                                          <p:attrName>ppt_w</p:attrName>
                                        </p:attrNameLst>
                                      </p:cBhvr>
                                      <p:tavLst>
                                        <p:tav tm="0">
                                          <p:val>
                                            <p:fltVal val="0"/>
                                          </p:val>
                                        </p:tav>
                                        <p:tav tm="100000">
                                          <p:val>
                                            <p:strVal val="#ppt_w"/>
                                          </p:val>
                                        </p:tav>
                                      </p:tavLst>
                                    </p:anim>
                                    <p:anim calcmode="lin" valueType="num">
                                      <p:cBhvr>
                                        <p:cTn id="70" dur="500" fill="hold"/>
                                        <p:tgtEl>
                                          <p:spTgt spid="174"/>
                                        </p:tgtEl>
                                        <p:attrNameLst>
                                          <p:attrName>ppt_h</p:attrName>
                                        </p:attrNameLst>
                                      </p:cBhvr>
                                      <p:tavLst>
                                        <p:tav tm="0">
                                          <p:val>
                                            <p:fltVal val="0"/>
                                          </p:val>
                                        </p:tav>
                                        <p:tav tm="100000">
                                          <p:val>
                                            <p:strVal val="#ppt_h"/>
                                          </p:val>
                                        </p:tav>
                                      </p:tavLst>
                                    </p:anim>
                                    <p:animEffect transition="in" filter="fade">
                                      <p:cBhvr>
                                        <p:cTn id="71" dur="500"/>
                                        <p:tgtEl>
                                          <p:spTgt spid="174"/>
                                        </p:tgtEl>
                                      </p:cBhvr>
                                    </p:animEffect>
                                  </p:childTnLst>
                                </p:cTn>
                              </p:par>
                              <p:par>
                                <p:cTn id="72" presetID="53" presetClass="entr" presetSubtype="16" fill="hold" nodeType="withEffect">
                                  <p:stCondLst>
                                    <p:cond delay="0"/>
                                  </p:stCondLst>
                                  <p:childTnLst>
                                    <p:set>
                                      <p:cBhvr>
                                        <p:cTn id="73" dur="1" fill="hold">
                                          <p:stCondLst>
                                            <p:cond delay="0"/>
                                          </p:stCondLst>
                                        </p:cTn>
                                        <p:tgtEl>
                                          <p:spTgt spid="160"/>
                                        </p:tgtEl>
                                        <p:attrNameLst>
                                          <p:attrName>style.visibility</p:attrName>
                                        </p:attrNameLst>
                                      </p:cBhvr>
                                      <p:to>
                                        <p:strVal val="visible"/>
                                      </p:to>
                                    </p:set>
                                    <p:anim calcmode="lin" valueType="num">
                                      <p:cBhvr>
                                        <p:cTn id="74" dur="500" fill="hold"/>
                                        <p:tgtEl>
                                          <p:spTgt spid="160"/>
                                        </p:tgtEl>
                                        <p:attrNameLst>
                                          <p:attrName>ppt_w</p:attrName>
                                        </p:attrNameLst>
                                      </p:cBhvr>
                                      <p:tavLst>
                                        <p:tav tm="0">
                                          <p:val>
                                            <p:fltVal val="0"/>
                                          </p:val>
                                        </p:tav>
                                        <p:tav tm="100000">
                                          <p:val>
                                            <p:strVal val="#ppt_w"/>
                                          </p:val>
                                        </p:tav>
                                      </p:tavLst>
                                    </p:anim>
                                    <p:anim calcmode="lin" valueType="num">
                                      <p:cBhvr>
                                        <p:cTn id="75" dur="500" fill="hold"/>
                                        <p:tgtEl>
                                          <p:spTgt spid="160"/>
                                        </p:tgtEl>
                                        <p:attrNameLst>
                                          <p:attrName>ppt_h</p:attrName>
                                        </p:attrNameLst>
                                      </p:cBhvr>
                                      <p:tavLst>
                                        <p:tav tm="0">
                                          <p:val>
                                            <p:fltVal val="0"/>
                                          </p:val>
                                        </p:tav>
                                        <p:tav tm="100000">
                                          <p:val>
                                            <p:strVal val="#ppt_h"/>
                                          </p:val>
                                        </p:tav>
                                      </p:tavLst>
                                    </p:anim>
                                    <p:animEffect transition="in" filter="fade">
                                      <p:cBhvr>
                                        <p:cTn id="76" dur="500"/>
                                        <p:tgtEl>
                                          <p:spTgt spid="160"/>
                                        </p:tgtEl>
                                      </p:cBhvr>
                                    </p:animEffect>
                                  </p:childTnLst>
                                </p:cTn>
                              </p:par>
                            </p:childTnLst>
                          </p:cTn>
                        </p:par>
                      </p:childTnLst>
                    </p:cTn>
                  </p:par>
                  <p:par>
                    <p:cTn id="77" fill="hold">
                      <p:stCondLst>
                        <p:cond delay="indefinite"/>
                      </p:stCondLst>
                      <p:childTnLst>
                        <p:par>
                          <p:cTn id="78" fill="hold">
                            <p:stCondLst>
                              <p:cond delay="0"/>
                            </p:stCondLst>
                            <p:childTnLst>
                              <p:par>
                                <p:cTn id="79" presetID="12" presetClass="entr" presetSubtype="8" fill="hold" grpId="0" nodeType="clickEffect">
                                  <p:stCondLst>
                                    <p:cond delay="0"/>
                                  </p:stCondLst>
                                  <p:childTnLst>
                                    <p:set>
                                      <p:cBhvr>
                                        <p:cTn id="80" dur="1" fill="hold">
                                          <p:stCondLst>
                                            <p:cond delay="0"/>
                                          </p:stCondLst>
                                        </p:cTn>
                                        <p:tgtEl>
                                          <p:spTgt spid="184"/>
                                        </p:tgtEl>
                                        <p:attrNameLst>
                                          <p:attrName>style.visibility</p:attrName>
                                        </p:attrNameLst>
                                      </p:cBhvr>
                                      <p:to>
                                        <p:strVal val="visible"/>
                                      </p:to>
                                    </p:set>
                                    <p:anim calcmode="lin" valueType="num">
                                      <p:cBhvr additive="base">
                                        <p:cTn id="81" dur="500"/>
                                        <p:tgtEl>
                                          <p:spTgt spid="184"/>
                                        </p:tgtEl>
                                        <p:attrNameLst>
                                          <p:attrName>ppt_x</p:attrName>
                                        </p:attrNameLst>
                                      </p:cBhvr>
                                      <p:tavLst>
                                        <p:tav tm="0">
                                          <p:val>
                                            <p:strVal val="#ppt_x-#ppt_w*1.125000"/>
                                          </p:val>
                                        </p:tav>
                                        <p:tav tm="100000">
                                          <p:val>
                                            <p:strVal val="#ppt_x"/>
                                          </p:val>
                                        </p:tav>
                                      </p:tavLst>
                                    </p:anim>
                                    <p:animEffect transition="in" filter="wipe(right)">
                                      <p:cBhvr>
                                        <p:cTn id="82" dur="500"/>
                                        <p:tgtEl>
                                          <p:spTgt spid="184"/>
                                        </p:tgtEl>
                                      </p:cBhvr>
                                    </p:animEffect>
                                  </p:childTnLst>
                                </p:cTn>
                              </p:par>
                              <p:par>
                                <p:cTn id="83" presetID="12" presetClass="entr" presetSubtype="8" fill="hold" grpId="0" nodeType="withEffect">
                                  <p:stCondLst>
                                    <p:cond delay="0"/>
                                  </p:stCondLst>
                                  <p:childTnLst>
                                    <p:set>
                                      <p:cBhvr>
                                        <p:cTn id="84" dur="1" fill="hold">
                                          <p:stCondLst>
                                            <p:cond delay="0"/>
                                          </p:stCondLst>
                                        </p:cTn>
                                        <p:tgtEl>
                                          <p:spTgt spid="185"/>
                                        </p:tgtEl>
                                        <p:attrNameLst>
                                          <p:attrName>style.visibility</p:attrName>
                                        </p:attrNameLst>
                                      </p:cBhvr>
                                      <p:to>
                                        <p:strVal val="visible"/>
                                      </p:to>
                                    </p:set>
                                    <p:anim calcmode="lin" valueType="num">
                                      <p:cBhvr additive="base">
                                        <p:cTn id="85" dur="500"/>
                                        <p:tgtEl>
                                          <p:spTgt spid="185"/>
                                        </p:tgtEl>
                                        <p:attrNameLst>
                                          <p:attrName>ppt_x</p:attrName>
                                        </p:attrNameLst>
                                      </p:cBhvr>
                                      <p:tavLst>
                                        <p:tav tm="0">
                                          <p:val>
                                            <p:strVal val="#ppt_x-#ppt_w*1.125000"/>
                                          </p:val>
                                        </p:tav>
                                        <p:tav tm="100000">
                                          <p:val>
                                            <p:strVal val="#ppt_x"/>
                                          </p:val>
                                        </p:tav>
                                      </p:tavLst>
                                    </p:anim>
                                    <p:animEffect transition="in" filter="wipe(right)">
                                      <p:cBhvr>
                                        <p:cTn id="86" dur="500"/>
                                        <p:tgtEl>
                                          <p:spTgt spid="185"/>
                                        </p:tgtEl>
                                      </p:cBhvr>
                                    </p:animEffect>
                                  </p:childTnLst>
                                </p:cTn>
                              </p:par>
                              <p:par>
                                <p:cTn id="87" presetID="12" presetClass="entr" presetSubtype="8" fill="hold" grpId="0" nodeType="withEffect">
                                  <p:stCondLst>
                                    <p:cond delay="0"/>
                                  </p:stCondLst>
                                  <p:childTnLst>
                                    <p:set>
                                      <p:cBhvr>
                                        <p:cTn id="88" dur="1" fill="hold">
                                          <p:stCondLst>
                                            <p:cond delay="0"/>
                                          </p:stCondLst>
                                        </p:cTn>
                                        <p:tgtEl>
                                          <p:spTgt spid="186"/>
                                        </p:tgtEl>
                                        <p:attrNameLst>
                                          <p:attrName>style.visibility</p:attrName>
                                        </p:attrNameLst>
                                      </p:cBhvr>
                                      <p:to>
                                        <p:strVal val="visible"/>
                                      </p:to>
                                    </p:set>
                                    <p:anim calcmode="lin" valueType="num">
                                      <p:cBhvr additive="base">
                                        <p:cTn id="89" dur="500"/>
                                        <p:tgtEl>
                                          <p:spTgt spid="186"/>
                                        </p:tgtEl>
                                        <p:attrNameLst>
                                          <p:attrName>ppt_x</p:attrName>
                                        </p:attrNameLst>
                                      </p:cBhvr>
                                      <p:tavLst>
                                        <p:tav tm="0">
                                          <p:val>
                                            <p:strVal val="#ppt_x-#ppt_w*1.125000"/>
                                          </p:val>
                                        </p:tav>
                                        <p:tav tm="100000">
                                          <p:val>
                                            <p:strVal val="#ppt_x"/>
                                          </p:val>
                                        </p:tav>
                                      </p:tavLst>
                                    </p:anim>
                                    <p:animEffect transition="in" filter="wipe(right)">
                                      <p:cBhvr>
                                        <p:cTn id="90" dur="500"/>
                                        <p:tgtEl>
                                          <p:spTgt spid="18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73"/>
                                        </p:tgtEl>
                                        <p:attrNameLst>
                                          <p:attrName>style.visibility</p:attrName>
                                        </p:attrNameLst>
                                      </p:cBhvr>
                                      <p:to>
                                        <p:strVal val="visible"/>
                                      </p:to>
                                    </p:set>
                                    <p:animEffect transition="in" filter="fade">
                                      <p:cBhvr>
                                        <p:cTn id="95" dur="500"/>
                                        <p:tgtEl>
                                          <p:spTgt spid="17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82"/>
                                        </p:tgtEl>
                                        <p:attrNameLst>
                                          <p:attrName>style.visibility</p:attrName>
                                        </p:attrNameLst>
                                      </p:cBhvr>
                                      <p:to>
                                        <p:strVal val="visible"/>
                                      </p:to>
                                    </p:set>
                                    <p:animEffect transition="in" filter="fade">
                                      <p:cBhvr>
                                        <p:cTn id="98" dur="500"/>
                                        <p:tgtEl>
                                          <p:spTgt spid="18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83"/>
                                        </p:tgtEl>
                                        <p:attrNameLst>
                                          <p:attrName>style.visibility</p:attrName>
                                        </p:attrNameLst>
                                      </p:cBhvr>
                                      <p:to>
                                        <p:strVal val="visible"/>
                                      </p:to>
                                    </p:set>
                                    <p:animEffect transition="in" filter="fade">
                                      <p:cBhvr>
                                        <p:cTn id="101" dur="500"/>
                                        <p:tgtEl>
                                          <p:spTgt spid="183"/>
                                        </p:tgtEl>
                                      </p:cBhvr>
                                    </p:animEffect>
                                  </p:childTnLst>
                                </p:cTn>
                              </p:par>
                              <p:par>
                                <p:cTn id="102" presetID="10" presetClass="entr" presetSubtype="0" fill="hold" nodeType="withEffect">
                                  <p:stCondLst>
                                    <p:cond delay="0"/>
                                  </p:stCondLst>
                                  <p:childTnLst>
                                    <p:set>
                                      <p:cBhvr>
                                        <p:cTn id="103" dur="1" fill="hold">
                                          <p:stCondLst>
                                            <p:cond delay="0"/>
                                          </p:stCondLst>
                                        </p:cTn>
                                        <p:tgtEl>
                                          <p:spTgt spid="156"/>
                                        </p:tgtEl>
                                        <p:attrNameLst>
                                          <p:attrName>style.visibility</p:attrName>
                                        </p:attrNameLst>
                                      </p:cBhvr>
                                      <p:to>
                                        <p:strVal val="visible"/>
                                      </p:to>
                                    </p:set>
                                    <p:animEffect transition="in" filter="fade">
                                      <p:cBhvr>
                                        <p:cTn id="104" dur="500"/>
                                        <p:tgtEl>
                                          <p:spTgt spid="156"/>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188"/>
                                        </p:tgtEl>
                                        <p:attrNameLst>
                                          <p:attrName>style.visibility</p:attrName>
                                        </p:attrNameLst>
                                      </p:cBhvr>
                                      <p:to>
                                        <p:strVal val="visible"/>
                                      </p:to>
                                    </p:set>
                                    <p:animEffect transition="in" filter="fade">
                                      <p:cBhvr>
                                        <p:cTn id="109" dur="500"/>
                                        <p:tgtEl>
                                          <p:spTgt spid="188"/>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89"/>
                                        </p:tgtEl>
                                        <p:attrNameLst>
                                          <p:attrName>style.visibility</p:attrName>
                                        </p:attrNameLst>
                                      </p:cBhvr>
                                      <p:to>
                                        <p:strVal val="visible"/>
                                      </p:to>
                                    </p:set>
                                    <p:animEffect transition="in" filter="fade">
                                      <p:cBhvr>
                                        <p:cTn id="112" dur="500"/>
                                        <p:tgtEl>
                                          <p:spTgt spid="18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87"/>
                                        </p:tgtEl>
                                        <p:attrNameLst>
                                          <p:attrName>style.visibility</p:attrName>
                                        </p:attrNameLst>
                                      </p:cBhvr>
                                      <p:to>
                                        <p:strVal val="visible"/>
                                      </p:to>
                                    </p:set>
                                    <p:animEffect transition="in" filter="fade">
                                      <p:cBhvr>
                                        <p:cTn id="115" dur="500"/>
                                        <p:tgtEl>
                                          <p:spTgt spid="187"/>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152"/>
                                        </p:tgtEl>
                                        <p:attrNameLst>
                                          <p:attrName>style.visibility</p:attrName>
                                        </p:attrNameLst>
                                      </p:cBhvr>
                                      <p:to>
                                        <p:strVal val="visible"/>
                                      </p:to>
                                    </p:set>
                                    <p:anim calcmode="lin" valueType="num">
                                      <p:cBhvr>
                                        <p:cTn id="120" dur="500" fill="hold"/>
                                        <p:tgtEl>
                                          <p:spTgt spid="152"/>
                                        </p:tgtEl>
                                        <p:attrNameLst>
                                          <p:attrName>ppt_w</p:attrName>
                                        </p:attrNameLst>
                                      </p:cBhvr>
                                      <p:tavLst>
                                        <p:tav tm="0">
                                          <p:val>
                                            <p:fltVal val="0"/>
                                          </p:val>
                                        </p:tav>
                                        <p:tav tm="100000">
                                          <p:val>
                                            <p:strVal val="#ppt_w"/>
                                          </p:val>
                                        </p:tav>
                                      </p:tavLst>
                                    </p:anim>
                                    <p:anim calcmode="lin" valueType="num">
                                      <p:cBhvr>
                                        <p:cTn id="121" dur="500" fill="hold"/>
                                        <p:tgtEl>
                                          <p:spTgt spid="152"/>
                                        </p:tgtEl>
                                        <p:attrNameLst>
                                          <p:attrName>ppt_h</p:attrName>
                                        </p:attrNameLst>
                                      </p:cBhvr>
                                      <p:tavLst>
                                        <p:tav tm="0">
                                          <p:val>
                                            <p:fltVal val="0"/>
                                          </p:val>
                                        </p:tav>
                                        <p:tav tm="100000">
                                          <p:val>
                                            <p:strVal val="#ppt_h"/>
                                          </p:val>
                                        </p:tav>
                                      </p:tavLst>
                                    </p:anim>
                                    <p:animEffect transition="in" filter="fade">
                                      <p:cBhvr>
                                        <p:cTn id="122"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3" grpId="0"/>
      <p:bldP spid="174" grpId="0"/>
      <p:bldP spid="175" grpId="0"/>
      <p:bldP spid="176" grpId="0" animBg="1"/>
      <p:bldP spid="177" grpId="0"/>
      <p:bldP spid="178" grpId="0" animBg="1"/>
      <p:bldP spid="179" grpId="0"/>
      <p:bldP spid="180" grpId="0" animBg="1"/>
      <p:bldP spid="181" grpId="0"/>
      <p:bldP spid="182" grpId="0" animBg="1"/>
      <p:bldP spid="183" grpId="0"/>
      <p:bldP spid="184" grpId="0"/>
      <p:bldP spid="185" grpId="0"/>
      <p:bldP spid="186" grpId="0"/>
      <p:bldP spid="187" grpId="0"/>
      <p:bldP spid="188" grpId="0"/>
      <p:bldP spid="189" grpId="0"/>
      <p:bldP spid="190" grpId="0"/>
      <p:bldP spid="191" grpId="0"/>
      <p:bldP spid="192" grpId="0"/>
      <p:bldP spid="193" grpId="0"/>
      <p:bldP spid="194" grpId="0"/>
      <p:bldP spid="19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4010806" y="-240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32" name="椭圆 11"/>
          <p:cNvSpPr/>
          <p:nvPr/>
        </p:nvSpPr>
        <p:spPr>
          <a:xfrm>
            <a:off x="1161768" y="6506747"/>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56" name="Title 1">
            <a:extLst>
              <a:ext uri="{FF2B5EF4-FFF2-40B4-BE49-F238E27FC236}">
                <a16:creationId xmlns:a16="http://schemas.microsoft.com/office/drawing/2014/main" id="{3B9F8558-44CD-45A3-A3A2-168321DCF787}"/>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Build a team</a:t>
            </a:r>
          </a:p>
        </p:txBody>
      </p:sp>
      <p:sp>
        <p:nvSpPr>
          <p:cNvPr id="57" name="Subtitle 2">
            <a:extLst>
              <a:ext uri="{FF2B5EF4-FFF2-40B4-BE49-F238E27FC236}">
                <a16:creationId xmlns:a16="http://schemas.microsoft.com/office/drawing/2014/main" id="{03DE758D-5344-46F6-BC29-B33112B62296}"/>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grpSp>
        <p:nvGrpSpPr>
          <p:cNvPr id="58" name="Group 253">
            <a:extLst>
              <a:ext uri="{FF2B5EF4-FFF2-40B4-BE49-F238E27FC236}">
                <a16:creationId xmlns:a16="http://schemas.microsoft.com/office/drawing/2014/main" id="{0C276B1C-80F5-4BB4-96D3-119A1E29764E}"/>
              </a:ext>
            </a:extLst>
          </p:cNvPr>
          <p:cNvGrpSpPr/>
          <p:nvPr/>
        </p:nvGrpSpPr>
        <p:grpSpPr>
          <a:xfrm>
            <a:off x="2968877" y="4960030"/>
            <a:ext cx="5654761" cy="749550"/>
            <a:chOff x="2337455" y="4977544"/>
            <a:chExt cx="7539681" cy="999401"/>
          </a:xfrm>
        </p:grpSpPr>
        <p:sp>
          <p:nvSpPr>
            <p:cNvPr id="59" name="TextBox 267">
              <a:extLst>
                <a:ext uri="{FF2B5EF4-FFF2-40B4-BE49-F238E27FC236}">
                  <a16:creationId xmlns:a16="http://schemas.microsoft.com/office/drawing/2014/main" id="{5132CE57-6FBF-4BFE-B0C0-BFDA3BCB374B}"/>
                </a:ext>
              </a:extLst>
            </p:cNvPr>
            <p:cNvSpPr txBox="1"/>
            <p:nvPr/>
          </p:nvSpPr>
          <p:spPr>
            <a:xfrm>
              <a:off x="2337455" y="4977544"/>
              <a:ext cx="2914092" cy="369332"/>
            </a:xfrm>
            <a:prstGeom prst="rect">
              <a:avLst/>
            </a:prstGeom>
            <a:noFill/>
          </p:spPr>
          <p:txBody>
            <a:bodyPr wrap="square" rtlCol="0">
              <a:spAutoFit/>
            </a:bodyPr>
            <a:lstStyle/>
            <a:p>
              <a:r>
                <a:rPr lang="zh-CN" altLang="en-US" sz="1200" dirty="0">
                  <a:solidFill>
                    <a:schemeClr val="accent6"/>
                  </a:solidFill>
                  <a:latin typeface="造字工房朗宋（非商用）常规体" pitchFamily="2" charset="-122"/>
                  <a:ea typeface="造字工房朗宋（非商用）常规体" pitchFamily="2" charset="-122"/>
                </a:rPr>
                <a:t>Click to edit the title</a:t>
              </a:r>
            </a:p>
          </p:txBody>
        </p:sp>
        <p:sp>
          <p:nvSpPr>
            <p:cNvPr id="60" name="Rectangle 282">
              <a:extLst>
                <a:ext uri="{FF2B5EF4-FFF2-40B4-BE49-F238E27FC236}">
                  <a16:creationId xmlns:a16="http://schemas.microsoft.com/office/drawing/2014/main" id="{D9F1CF9A-F9BA-4452-AF93-E88FF82A852F}"/>
                </a:ext>
              </a:extLst>
            </p:cNvPr>
            <p:cNvSpPr/>
            <p:nvPr/>
          </p:nvSpPr>
          <p:spPr>
            <a:xfrm>
              <a:off x="2348439" y="5419868"/>
              <a:ext cx="7528697" cy="557077"/>
            </a:xfrm>
            <a:prstGeom prst="rect">
              <a:avLst/>
            </a:prstGeom>
          </p:spPr>
          <p:txBody>
            <a:bodyPr wrap="square">
              <a:spAutoFit/>
            </a:bodyPr>
            <a:lstStyle/>
            <a:p>
              <a:pPr>
                <a:lnSpc>
                  <a:spcPct val="120000"/>
                </a:lnSpc>
                <a:spcBef>
                  <a:spcPct val="20000"/>
                </a:spcBef>
              </a:pPr>
              <a:r>
                <a:rPr lang="zh-CN" altLang="en-US" sz="900" dirty="0">
                  <a:solidFill>
                    <a:schemeClr val="tx2"/>
                  </a:solidFill>
                  <a:latin typeface="造字工房朗宋（非商用）常规体" pitchFamily="2" charset="-122"/>
                  <a:ea typeface="造字工房朗宋（非商用）常规体" pitchFamily="2" charset="-122"/>
                  <a:sym typeface="Arial"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endParaRPr lang="en-US" altLang="zh-CN" sz="900" dirty="0">
                <a:solidFill>
                  <a:schemeClr val="tx2"/>
                </a:solidFill>
                <a:latin typeface="造字工房朗宋（非商用）常规体" pitchFamily="2" charset="-122"/>
                <a:ea typeface="造字工房朗宋（非商用）常规体" pitchFamily="2" charset="-122"/>
                <a:sym typeface="Arial" pitchFamily="34" charset="0"/>
              </a:endParaRPr>
            </a:p>
          </p:txBody>
        </p:sp>
      </p:grpSp>
      <p:grpSp>
        <p:nvGrpSpPr>
          <p:cNvPr id="61" name="Group 247">
            <a:extLst>
              <a:ext uri="{FF2B5EF4-FFF2-40B4-BE49-F238E27FC236}">
                <a16:creationId xmlns:a16="http://schemas.microsoft.com/office/drawing/2014/main" id="{D9CF31F4-DE53-4772-BF20-DD917ABBA35B}"/>
              </a:ext>
            </a:extLst>
          </p:cNvPr>
          <p:cNvGrpSpPr/>
          <p:nvPr/>
        </p:nvGrpSpPr>
        <p:grpSpPr>
          <a:xfrm>
            <a:off x="1057694" y="2003025"/>
            <a:ext cx="9857470" cy="3084697"/>
            <a:chOff x="984856" y="1911277"/>
            <a:chExt cx="10583517" cy="3311899"/>
          </a:xfrm>
        </p:grpSpPr>
        <p:sp>
          <p:nvSpPr>
            <p:cNvPr id="62" name="Freeform 19">
              <a:extLst>
                <a:ext uri="{FF2B5EF4-FFF2-40B4-BE49-F238E27FC236}">
                  <a16:creationId xmlns:a16="http://schemas.microsoft.com/office/drawing/2014/main" id="{5ED91020-D3ED-472B-9EA8-A35B9702A284}"/>
                </a:ext>
              </a:extLst>
            </p:cNvPr>
            <p:cNvSpPr>
              <a:spLocks/>
            </p:cNvSpPr>
            <p:nvPr/>
          </p:nvSpPr>
          <p:spPr bwMode="auto">
            <a:xfrm rot="8593395">
              <a:off x="3108603" y="2105314"/>
              <a:ext cx="6561626" cy="3117862"/>
            </a:xfrm>
            <a:custGeom>
              <a:avLst/>
              <a:gdLst>
                <a:gd name="T0" fmla="*/ 1 w 727"/>
                <a:gd name="T1" fmla="*/ 24 h 436"/>
                <a:gd name="T2" fmla="*/ 2 w 727"/>
                <a:gd name="T3" fmla="*/ 1 h 436"/>
                <a:gd name="T4" fmla="*/ 727 w 727"/>
                <a:gd name="T5" fmla="*/ 436 h 436"/>
                <a:gd name="T6" fmla="*/ 1 w 727"/>
                <a:gd name="T7" fmla="*/ 24 h 436"/>
              </a:gdLst>
              <a:ahLst/>
              <a:cxnLst>
                <a:cxn ang="0">
                  <a:pos x="T0" y="T1"/>
                </a:cxn>
                <a:cxn ang="0">
                  <a:pos x="T2" y="T3"/>
                </a:cxn>
                <a:cxn ang="0">
                  <a:pos x="T4" y="T5"/>
                </a:cxn>
                <a:cxn ang="0">
                  <a:pos x="T6" y="T7"/>
                </a:cxn>
              </a:cxnLst>
              <a:rect l="0" t="0" r="r" b="b"/>
              <a:pathLst>
                <a:path w="727" h="436">
                  <a:moveTo>
                    <a:pt x="1" y="24"/>
                  </a:moveTo>
                  <a:cubicBezTo>
                    <a:pt x="0" y="16"/>
                    <a:pt x="1" y="0"/>
                    <a:pt x="2" y="1"/>
                  </a:cubicBezTo>
                  <a:cubicBezTo>
                    <a:pt x="293" y="36"/>
                    <a:pt x="559" y="196"/>
                    <a:pt x="727" y="436"/>
                  </a:cubicBezTo>
                  <a:cubicBezTo>
                    <a:pt x="727" y="436"/>
                    <a:pt x="475" y="86"/>
                    <a:pt x="1" y="24"/>
                  </a:cubicBezTo>
                  <a:close/>
                </a:path>
              </a:pathLst>
            </a:custGeom>
            <a:solidFill>
              <a:srgbClr val="ECECEC"/>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grpSp>
          <p:nvGrpSpPr>
            <p:cNvPr id="63" name="Group 139">
              <a:extLst>
                <a:ext uri="{FF2B5EF4-FFF2-40B4-BE49-F238E27FC236}">
                  <a16:creationId xmlns:a16="http://schemas.microsoft.com/office/drawing/2014/main" id="{9EFC338E-D725-404E-A77F-1F126ED5C4AF}"/>
                </a:ext>
              </a:extLst>
            </p:cNvPr>
            <p:cNvGrpSpPr/>
            <p:nvPr/>
          </p:nvGrpSpPr>
          <p:grpSpPr>
            <a:xfrm rot="2805021">
              <a:off x="9589238" y="1152340"/>
              <a:ext cx="1220197" cy="2738072"/>
              <a:chOff x="2284413" y="412750"/>
              <a:chExt cx="2824162" cy="6337303"/>
            </a:xfrm>
            <a:effectLst/>
          </p:grpSpPr>
          <p:grpSp>
            <p:nvGrpSpPr>
              <p:cNvPr id="255" name="Group 138">
                <a:extLst>
                  <a:ext uri="{FF2B5EF4-FFF2-40B4-BE49-F238E27FC236}">
                    <a16:creationId xmlns:a16="http://schemas.microsoft.com/office/drawing/2014/main" id="{19E49369-0CE2-4037-B40C-0F90730BCDD8}"/>
                  </a:ext>
                </a:extLst>
              </p:cNvPr>
              <p:cNvGrpSpPr/>
              <p:nvPr/>
            </p:nvGrpSpPr>
            <p:grpSpPr>
              <a:xfrm>
                <a:off x="2971799" y="4267203"/>
                <a:ext cx="1501775" cy="2482850"/>
                <a:chOff x="6661149" y="2820990"/>
                <a:chExt cx="1501775" cy="2482850"/>
              </a:xfrm>
            </p:grpSpPr>
            <p:sp>
              <p:nvSpPr>
                <p:cNvPr id="278" name="Freeform 133">
                  <a:extLst>
                    <a:ext uri="{FF2B5EF4-FFF2-40B4-BE49-F238E27FC236}">
                      <a16:creationId xmlns:a16="http://schemas.microsoft.com/office/drawing/2014/main" id="{EDC3C11A-C40C-43D6-87B6-22E44429C737}"/>
                    </a:ext>
                  </a:extLst>
                </p:cNvPr>
                <p:cNvSpPr>
                  <a:spLocks/>
                </p:cNvSpPr>
                <p:nvPr/>
              </p:nvSpPr>
              <p:spPr bwMode="auto">
                <a:xfrm>
                  <a:off x="6661149" y="2820990"/>
                  <a:ext cx="1501775" cy="2482850"/>
                </a:xfrm>
                <a:custGeom>
                  <a:avLst/>
                  <a:gdLst>
                    <a:gd name="T0" fmla="*/ 2 w 397"/>
                    <a:gd name="T1" fmla="*/ 268 h 659"/>
                    <a:gd name="T2" fmla="*/ 0 w 397"/>
                    <a:gd name="T3" fmla="*/ 268 h 659"/>
                    <a:gd name="T4" fmla="*/ 0 w 397"/>
                    <a:gd name="T5" fmla="*/ 268 h 659"/>
                    <a:gd name="T6" fmla="*/ 3 w 397"/>
                    <a:gd name="T7" fmla="*/ 271 h 659"/>
                    <a:gd name="T8" fmla="*/ 4 w 397"/>
                    <a:gd name="T9" fmla="*/ 282 h 659"/>
                    <a:gd name="T10" fmla="*/ 5 w 397"/>
                    <a:gd name="T11" fmla="*/ 284 h 659"/>
                    <a:gd name="T12" fmla="*/ 48 w 397"/>
                    <a:gd name="T13" fmla="*/ 418 h 659"/>
                    <a:gd name="T14" fmla="*/ 92 w 397"/>
                    <a:gd name="T15" fmla="*/ 290 h 659"/>
                    <a:gd name="T16" fmla="*/ 172 w 397"/>
                    <a:gd name="T17" fmla="*/ 441 h 659"/>
                    <a:gd name="T18" fmla="*/ 145 w 397"/>
                    <a:gd name="T19" fmla="*/ 564 h 659"/>
                    <a:gd name="T20" fmla="*/ 201 w 397"/>
                    <a:gd name="T21" fmla="*/ 659 h 659"/>
                    <a:gd name="T22" fmla="*/ 172 w 397"/>
                    <a:gd name="T23" fmla="*/ 604 h 659"/>
                    <a:gd name="T24" fmla="*/ 182 w 397"/>
                    <a:gd name="T25" fmla="*/ 528 h 659"/>
                    <a:gd name="T26" fmla="*/ 229 w 397"/>
                    <a:gd name="T27" fmla="*/ 462 h 659"/>
                    <a:gd name="T28" fmla="*/ 272 w 397"/>
                    <a:gd name="T29" fmla="*/ 386 h 659"/>
                    <a:gd name="T30" fmla="*/ 280 w 397"/>
                    <a:gd name="T31" fmla="*/ 362 h 659"/>
                    <a:gd name="T32" fmla="*/ 307 w 397"/>
                    <a:gd name="T33" fmla="*/ 484 h 659"/>
                    <a:gd name="T34" fmla="*/ 325 w 397"/>
                    <a:gd name="T35" fmla="*/ 406 h 659"/>
                    <a:gd name="T36" fmla="*/ 370 w 397"/>
                    <a:gd name="T37" fmla="*/ 198 h 659"/>
                    <a:gd name="T38" fmla="*/ 189 w 397"/>
                    <a:gd name="T39" fmla="*/ 0 h 659"/>
                    <a:gd name="T40" fmla="*/ 3 w 397"/>
                    <a:gd name="T41" fmla="*/ 254 h 659"/>
                    <a:gd name="T42" fmla="*/ 2 w 397"/>
                    <a:gd name="T43" fmla="*/ 268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79" name="Freeform 134">
                  <a:extLst>
                    <a:ext uri="{FF2B5EF4-FFF2-40B4-BE49-F238E27FC236}">
                      <a16:creationId xmlns:a16="http://schemas.microsoft.com/office/drawing/2014/main" id="{74F5632D-FD9E-4A1E-8629-40A885A87537}"/>
                    </a:ext>
                  </a:extLst>
                </p:cNvPr>
                <p:cNvSpPr>
                  <a:spLocks/>
                </p:cNvSpPr>
                <p:nvPr/>
              </p:nvSpPr>
              <p:spPr bwMode="auto">
                <a:xfrm>
                  <a:off x="6794500" y="2892426"/>
                  <a:ext cx="1223963" cy="1563688"/>
                </a:xfrm>
                <a:custGeom>
                  <a:avLst/>
                  <a:gdLst>
                    <a:gd name="T0" fmla="*/ 154 w 324"/>
                    <a:gd name="T1" fmla="*/ 0 h 415"/>
                    <a:gd name="T2" fmla="*/ 304 w 324"/>
                    <a:gd name="T3" fmla="*/ 172 h 415"/>
                    <a:gd name="T4" fmla="*/ 305 w 324"/>
                    <a:gd name="T5" fmla="*/ 174 h 415"/>
                    <a:gd name="T6" fmla="*/ 305 w 324"/>
                    <a:gd name="T7" fmla="*/ 176 h 415"/>
                    <a:gd name="T8" fmla="*/ 276 w 324"/>
                    <a:gd name="T9" fmla="*/ 338 h 415"/>
                    <a:gd name="T10" fmla="*/ 255 w 324"/>
                    <a:gd name="T11" fmla="*/ 261 h 415"/>
                    <a:gd name="T12" fmla="*/ 230 w 324"/>
                    <a:gd name="T13" fmla="*/ 302 h 415"/>
                    <a:gd name="T14" fmla="*/ 170 w 324"/>
                    <a:gd name="T15" fmla="*/ 412 h 415"/>
                    <a:gd name="T16" fmla="*/ 167 w 324"/>
                    <a:gd name="T17" fmla="*/ 415 h 415"/>
                    <a:gd name="T18" fmla="*/ 167 w 324"/>
                    <a:gd name="T19" fmla="*/ 409 h 415"/>
                    <a:gd name="T20" fmla="*/ 65 w 324"/>
                    <a:gd name="T21" fmla="*/ 228 h 415"/>
                    <a:gd name="T22" fmla="*/ 52 w 324"/>
                    <a:gd name="T23" fmla="*/ 229 h 415"/>
                    <a:gd name="T24" fmla="*/ 2 w 324"/>
                    <a:gd name="T25" fmla="*/ 256 h 415"/>
                    <a:gd name="T26" fmla="*/ 1 w 324"/>
                    <a:gd name="T27" fmla="*/ 251 h 415"/>
                    <a:gd name="T28" fmla="*/ 1 w 324"/>
                    <a:gd name="T29" fmla="*/ 249 h 415"/>
                    <a:gd name="T30" fmla="*/ 0 w 324"/>
                    <a:gd name="T31" fmla="*/ 239 h 415"/>
                    <a:gd name="T32" fmla="*/ 0 w 324"/>
                    <a:gd name="T33" fmla="*/ 236 h 415"/>
                    <a:gd name="T34" fmla="*/ 0 w 324"/>
                    <a:gd name="T35" fmla="*/ 223 h 415"/>
                    <a:gd name="T36" fmla="*/ 154 w 324"/>
                    <a:gd name="T37"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80" name="Freeform 135">
                  <a:extLst>
                    <a:ext uri="{FF2B5EF4-FFF2-40B4-BE49-F238E27FC236}">
                      <a16:creationId xmlns:a16="http://schemas.microsoft.com/office/drawing/2014/main" id="{3DB99C47-75E0-4601-901F-BBA918ED7173}"/>
                    </a:ext>
                  </a:extLst>
                </p:cNvPr>
                <p:cNvSpPr>
                  <a:spLocks/>
                </p:cNvSpPr>
                <p:nvPr/>
              </p:nvSpPr>
              <p:spPr bwMode="auto">
                <a:xfrm>
                  <a:off x="6994525" y="2979738"/>
                  <a:ext cx="801688" cy="1130300"/>
                </a:xfrm>
                <a:custGeom>
                  <a:avLst/>
                  <a:gdLst>
                    <a:gd name="T0" fmla="*/ 43 w 212"/>
                    <a:gd name="T1" fmla="*/ 142 h 300"/>
                    <a:gd name="T2" fmla="*/ 34 w 212"/>
                    <a:gd name="T3" fmla="*/ 142 h 300"/>
                    <a:gd name="T4" fmla="*/ 1 w 212"/>
                    <a:gd name="T5" fmla="*/ 159 h 300"/>
                    <a:gd name="T6" fmla="*/ 1 w 212"/>
                    <a:gd name="T7" fmla="*/ 156 h 300"/>
                    <a:gd name="T8" fmla="*/ 1 w 212"/>
                    <a:gd name="T9" fmla="*/ 155 h 300"/>
                    <a:gd name="T10" fmla="*/ 0 w 212"/>
                    <a:gd name="T11" fmla="*/ 148 h 300"/>
                    <a:gd name="T12" fmla="*/ 0 w 212"/>
                    <a:gd name="T13" fmla="*/ 146 h 300"/>
                    <a:gd name="T14" fmla="*/ 0 w 212"/>
                    <a:gd name="T15" fmla="*/ 139 h 300"/>
                    <a:gd name="T16" fmla="*/ 101 w 212"/>
                    <a:gd name="T17" fmla="*/ 0 h 300"/>
                    <a:gd name="T18" fmla="*/ 199 w 212"/>
                    <a:gd name="T19" fmla="*/ 107 h 300"/>
                    <a:gd name="T20" fmla="*/ 200 w 212"/>
                    <a:gd name="T21" fmla="*/ 108 h 300"/>
                    <a:gd name="T22" fmla="*/ 200 w 212"/>
                    <a:gd name="T23" fmla="*/ 109 h 300"/>
                    <a:gd name="T24" fmla="*/ 181 w 212"/>
                    <a:gd name="T25" fmla="*/ 210 h 300"/>
                    <a:gd name="T26" fmla="*/ 167 w 212"/>
                    <a:gd name="T27" fmla="*/ 162 h 300"/>
                    <a:gd name="T28" fmla="*/ 150 w 212"/>
                    <a:gd name="T29" fmla="*/ 187 h 300"/>
                    <a:gd name="T30" fmla="*/ 121 w 212"/>
                    <a:gd name="T31" fmla="*/ 300 h 300"/>
                    <a:gd name="T32" fmla="*/ 43 w 212"/>
                    <a:gd name="T33" fmla="*/ 14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grpSp>
          <p:grpSp>
            <p:nvGrpSpPr>
              <p:cNvPr id="256" name="Group 124">
                <a:extLst>
                  <a:ext uri="{FF2B5EF4-FFF2-40B4-BE49-F238E27FC236}">
                    <a16:creationId xmlns:a16="http://schemas.microsoft.com/office/drawing/2014/main" id="{DF1D9999-4240-4FE0-8730-82C97849A51D}"/>
                  </a:ext>
                </a:extLst>
              </p:cNvPr>
              <p:cNvGrpSpPr/>
              <p:nvPr/>
            </p:nvGrpSpPr>
            <p:grpSpPr>
              <a:xfrm>
                <a:off x="2284413" y="412750"/>
                <a:ext cx="2824162" cy="4770438"/>
                <a:chOff x="2284413" y="412750"/>
                <a:chExt cx="2824162" cy="4770438"/>
              </a:xfrm>
            </p:grpSpPr>
            <p:sp>
              <p:nvSpPr>
                <p:cNvPr id="257" name="Freeform 102">
                  <a:extLst>
                    <a:ext uri="{FF2B5EF4-FFF2-40B4-BE49-F238E27FC236}">
                      <a16:creationId xmlns:a16="http://schemas.microsoft.com/office/drawing/2014/main" id="{1D0C45C6-3C98-4C7A-934F-AD4983016700}"/>
                    </a:ext>
                  </a:extLst>
                </p:cNvPr>
                <p:cNvSpPr>
                  <a:spLocks/>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rgbClr val="B3B3B3"/>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58" name="Freeform 103">
                  <a:extLst>
                    <a:ext uri="{FF2B5EF4-FFF2-40B4-BE49-F238E27FC236}">
                      <a16:creationId xmlns:a16="http://schemas.microsoft.com/office/drawing/2014/main" id="{C3474980-69CC-433F-A1E9-87668A6D9E2A}"/>
                    </a:ext>
                  </a:extLst>
                </p:cNvPr>
                <p:cNvSpPr>
                  <a:spLocks/>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rgbClr val="B3B3B3"/>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59" name="Freeform 104">
                  <a:extLst>
                    <a:ext uri="{FF2B5EF4-FFF2-40B4-BE49-F238E27FC236}">
                      <a16:creationId xmlns:a16="http://schemas.microsoft.com/office/drawing/2014/main" id="{FDBD1111-2EDC-476E-8F39-DA71A01A1CD2}"/>
                    </a:ext>
                  </a:extLst>
                </p:cNvPr>
                <p:cNvSpPr>
                  <a:spLocks/>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chemeClr val="accent1"/>
                </a:solidFill>
                <a:ln>
                  <a:noFill/>
                </a:ln>
                <a:effec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60" name="Freeform 105">
                  <a:extLst>
                    <a:ext uri="{FF2B5EF4-FFF2-40B4-BE49-F238E27FC236}">
                      <a16:creationId xmlns:a16="http://schemas.microsoft.com/office/drawing/2014/main" id="{C431598A-1414-4570-A146-2FCC6B2B355E}"/>
                    </a:ext>
                  </a:extLst>
                </p:cNvPr>
                <p:cNvSpPr>
                  <a:spLocks/>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rgbClr val="B3B3B3"/>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61" name="Freeform 106">
                  <a:extLst>
                    <a:ext uri="{FF2B5EF4-FFF2-40B4-BE49-F238E27FC236}">
                      <a16:creationId xmlns:a16="http://schemas.microsoft.com/office/drawing/2014/main" id="{3C55B0D4-94F4-4177-B1C5-66686724879F}"/>
                    </a:ext>
                  </a:extLst>
                </p:cNvPr>
                <p:cNvSpPr>
                  <a:spLocks/>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rgbClr val="B3B3B3"/>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62" name="Freeform 107">
                  <a:extLst>
                    <a:ext uri="{FF2B5EF4-FFF2-40B4-BE49-F238E27FC236}">
                      <a16:creationId xmlns:a16="http://schemas.microsoft.com/office/drawing/2014/main" id="{38193746-117F-4108-A825-36078E3DDFA7}"/>
                    </a:ext>
                  </a:extLst>
                </p:cNvPr>
                <p:cNvSpPr>
                  <a:spLocks/>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chemeClr val="accent1"/>
                </a:solidFill>
                <a:ln>
                  <a:noFill/>
                </a:ln>
                <a:effec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63" name="Freeform 108">
                  <a:extLst>
                    <a:ext uri="{FF2B5EF4-FFF2-40B4-BE49-F238E27FC236}">
                      <a16:creationId xmlns:a16="http://schemas.microsoft.com/office/drawing/2014/main" id="{5631891A-062F-4E22-AC66-9045C89DF206}"/>
                    </a:ext>
                  </a:extLst>
                </p:cNvPr>
                <p:cNvSpPr>
                  <a:spLocks/>
                </p:cNvSpPr>
                <p:nvPr/>
              </p:nvSpPr>
              <p:spPr bwMode="auto">
                <a:xfrm>
                  <a:off x="2597150" y="412750"/>
                  <a:ext cx="2244725" cy="4105275"/>
                </a:xfrm>
                <a:custGeom>
                  <a:avLst/>
                  <a:gdLst>
                    <a:gd name="T0" fmla="*/ 298 w 596"/>
                    <a:gd name="T1" fmla="*/ 1092 h 1092"/>
                    <a:gd name="T2" fmla="*/ 159 w 596"/>
                    <a:gd name="T3" fmla="*/ 1092 h 1092"/>
                    <a:gd name="T4" fmla="*/ 21 w 596"/>
                    <a:gd name="T5" fmla="*/ 513 h 1092"/>
                    <a:gd name="T6" fmla="*/ 298 w 596"/>
                    <a:gd name="T7" fmla="*/ 0 h 1092"/>
                    <a:gd name="T8" fmla="*/ 299 w 596"/>
                    <a:gd name="T9" fmla="*/ 0 h 1092"/>
                    <a:gd name="T10" fmla="*/ 575 w 596"/>
                    <a:gd name="T11" fmla="*/ 513 h 1092"/>
                    <a:gd name="T12" fmla="*/ 437 w 596"/>
                    <a:gd name="T13" fmla="*/ 1092 h 1092"/>
                    <a:gd name="T14" fmla="*/ 298 w 596"/>
                    <a:gd name="T15" fmla="*/ 1092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4"/>
                </a:solidFill>
                <a:ln>
                  <a:noFill/>
                </a:ln>
                <a:effec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64" name="Freeform 109">
                  <a:extLst>
                    <a:ext uri="{FF2B5EF4-FFF2-40B4-BE49-F238E27FC236}">
                      <a16:creationId xmlns:a16="http://schemas.microsoft.com/office/drawing/2014/main" id="{A2D350DA-B039-466F-A942-54EA5E8B26A2}"/>
                    </a:ext>
                  </a:extLst>
                </p:cNvPr>
                <p:cNvSpPr>
                  <a:spLocks/>
                </p:cNvSpPr>
                <p:nvPr/>
              </p:nvSpPr>
              <p:spPr bwMode="auto">
                <a:xfrm>
                  <a:off x="2728913" y="2792413"/>
                  <a:ext cx="1987550" cy="647700"/>
                </a:xfrm>
                <a:custGeom>
                  <a:avLst/>
                  <a:gdLst>
                    <a:gd name="T0" fmla="*/ 508 w 528"/>
                    <a:gd name="T1" fmla="*/ 124 h 172"/>
                    <a:gd name="T2" fmla="*/ 528 w 528"/>
                    <a:gd name="T3" fmla="*/ 0 h 172"/>
                    <a:gd name="T4" fmla="*/ 248 w 528"/>
                    <a:gd name="T5" fmla="*/ 66 h 172"/>
                    <a:gd name="T6" fmla="*/ 0 w 528"/>
                    <a:gd name="T7" fmla="*/ 15 h 172"/>
                    <a:gd name="T8" fmla="*/ 21 w 528"/>
                    <a:gd name="T9" fmla="*/ 136 h 172"/>
                    <a:gd name="T10" fmla="*/ 248 w 528"/>
                    <a:gd name="T11" fmla="*/ 172 h 172"/>
                    <a:gd name="T12" fmla="*/ 508 w 528"/>
                    <a:gd name="T13" fmla="*/ 124 h 172"/>
                  </a:gdLst>
                  <a:ahLst/>
                  <a:cxnLst>
                    <a:cxn ang="0">
                      <a:pos x="T0" y="T1"/>
                    </a:cxn>
                    <a:cxn ang="0">
                      <a:pos x="T2" y="T3"/>
                    </a:cxn>
                    <a:cxn ang="0">
                      <a:pos x="T4" y="T5"/>
                    </a:cxn>
                    <a:cxn ang="0">
                      <a:pos x="T6" y="T7"/>
                    </a:cxn>
                    <a:cxn ang="0">
                      <a:pos x="T8" y="T9"/>
                    </a:cxn>
                    <a:cxn ang="0">
                      <a:pos x="T10" y="T11"/>
                    </a:cxn>
                    <a:cxn ang="0">
                      <a:pos x="T12" y="T13"/>
                    </a:cxn>
                  </a:cxnLst>
                  <a:rect l="0" t="0" r="r" b="b"/>
                  <a:pathLst>
                    <a:path w="528" h="172">
                      <a:moveTo>
                        <a:pt x="508" y="124"/>
                      </a:moveTo>
                      <a:cubicBezTo>
                        <a:pt x="517" y="79"/>
                        <a:pt x="524" y="36"/>
                        <a:pt x="528" y="0"/>
                      </a:cubicBezTo>
                      <a:cubicBezTo>
                        <a:pt x="444" y="42"/>
                        <a:pt x="349" y="66"/>
                        <a:pt x="248" y="66"/>
                      </a:cubicBezTo>
                      <a:cubicBezTo>
                        <a:pt x="160" y="66"/>
                        <a:pt x="76" y="48"/>
                        <a:pt x="0" y="15"/>
                      </a:cubicBezTo>
                      <a:cubicBezTo>
                        <a:pt x="5" y="51"/>
                        <a:pt x="12" y="92"/>
                        <a:pt x="21" y="136"/>
                      </a:cubicBezTo>
                      <a:cubicBezTo>
                        <a:pt x="92" y="159"/>
                        <a:pt x="169" y="172"/>
                        <a:pt x="248" y="172"/>
                      </a:cubicBezTo>
                      <a:cubicBezTo>
                        <a:pt x="340" y="172"/>
                        <a:pt x="427" y="155"/>
                        <a:pt x="508" y="124"/>
                      </a:cubicBezTo>
                      <a:close/>
                    </a:path>
                  </a:pathLst>
                </a:custGeom>
                <a:solidFill>
                  <a:schemeClr val="accent1"/>
                </a:solidFill>
                <a:ln>
                  <a:noFill/>
                </a:ln>
                <a:effec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65" name="Freeform 110">
                  <a:extLst>
                    <a:ext uri="{FF2B5EF4-FFF2-40B4-BE49-F238E27FC236}">
                      <a16:creationId xmlns:a16="http://schemas.microsoft.com/office/drawing/2014/main" id="{D18B0698-7951-4651-AADC-6A237E56F7B6}"/>
                    </a:ext>
                  </a:extLst>
                </p:cNvPr>
                <p:cNvSpPr>
                  <a:spLocks/>
                </p:cNvSpPr>
                <p:nvPr/>
              </p:nvSpPr>
              <p:spPr bwMode="auto">
                <a:xfrm>
                  <a:off x="2668588" y="1962150"/>
                  <a:ext cx="2100262" cy="530225"/>
                </a:xfrm>
                <a:custGeom>
                  <a:avLst/>
                  <a:gdLst>
                    <a:gd name="T0" fmla="*/ 557 w 558"/>
                    <a:gd name="T1" fmla="*/ 80 h 141"/>
                    <a:gd name="T2" fmla="*/ 552 w 558"/>
                    <a:gd name="T3" fmla="*/ 0 h 141"/>
                    <a:gd name="T4" fmla="*/ 278 w 558"/>
                    <a:gd name="T5" fmla="*/ 62 h 141"/>
                    <a:gd name="T6" fmla="*/ 6 w 558"/>
                    <a:gd name="T7" fmla="*/ 1 h 141"/>
                    <a:gd name="T8" fmla="*/ 2 w 558"/>
                    <a:gd name="T9" fmla="*/ 92 h 141"/>
                    <a:gd name="T10" fmla="*/ 264 w 558"/>
                    <a:gd name="T11" fmla="*/ 141 h 141"/>
                    <a:gd name="T12" fmla="*/ 557 w 558"/>
                    <a:gd name="T13" fmla="*/ 80 h 141"/>
                  </a:gdLst>
                  <a:ahLst/>
                  <a:cxnLst>
                    <a:cxn ang="0">
                      <a:pos x="T0" y="T1"/>
                    </a:cxn>
                    <a:cxn ang="0">
                      <a:pos x="T2" y="T3"/>
                    </a:cxn>
                    <a:cxn ang="0">
                      <a:pos x="T4" y="T5"/>
                    </a:cxn>
                    <a:cxn ang="0">
                      <a:pos x="T6" y="T7"/>
                    </a:cxn>
                    <a:cxn ang="0">
                      <a:pos x="T8" y="T9"/>
                    </a:cxn>
                    <a:cxn ang="0">
                      <a:pos x="T10" y="T11"/>
                    </a:cxn>
                    <a:cxn ang="0">
                      <a:pos x="T12" y="T13"/>
                    </a:cxn>
                  </a:cxnLst>
                  <a:rect l="0" t="0" r="r" b="b"/>
                  <a:pathLst>
                    <a:path w="558" h="141">
                      <a:moveTo>
                        <a:pt x="557" y="80"/>
                      </a:moveTo>
                      <a:cubicBezTo>
                        <a:pt x="558" y="53"/>
                        <a:pt x="556" y="26"/>
                        <a:pt x="552" y="0"/>
                      </a:cubicBezTo>
                      <a:cubicBezTo>
                        <a:pt x="469" y="40"/>
                        <a:pt x="376" y="62"/>
                        <a:pt x="278" y="62"/>
                      </a:cubicBezTo>
                      <a:cubicBezTo>
                        <a:pt x="181" y="62"/>
                        <a:pt x="88" y="40"/>
                        <a:pt x="6" y="1"/>
                      </a:cubicBezTo>
                      <a:cubicBezTo>
                        <a:pt x="2" y="31"/>
                        <a:pt x="0" y="61"/>
                        <a:pt x="2" y="92"/>
                      </a:cubicBezTo>
                      <a:cubicBezTo>
                        <a:pt x="84" y="123"/>
                        <a:pt x="172" y="141"/>
                        <a:pt x="264" y="141"/>
                      </a:cubicBezTo>
                      <a:cubicBezTo>
                        <a:pt x="368" y="141"/>
                        <a:pt x="467" y="119"/>
                        <a:pt x="557" y="80"/>
                      </a:cubicBezTo>
                      <a:close/>
                    </a:path>
                  </a:pathLst>
                </a:custGeom>
                <a:solidFill>
                  <a:schemeClr val="accent1"/>
                </a:solidFill>
                <a:ln>
                  <a:noFill/>
                </a:ln>
                <a:effec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66" name="Oval 111">
                  <a:extLst>
                    <a:ext uri="{FF2B5EF4-FFF2-40B4-BE49-F238E27FC236}">
                      <a16:creationId xmlns:a16="http://schemas.microsoft.com/office/drawing/2014/main" id="{8F0AB807-8719-49A2-8ADD-68526EC3F0D1}"/>
                    </a:ext>
                  </a:extLst>
                </p:cNvPr>
                <p:cNvSpPr>
                  <a:spLocks noChangeArrowheads="1"/>
                </p:cNvSpPr>
                <p:nvPr/>
              </p:nvSpPr>
              <p:spPr bwMode="auto">
                <a:xfrm>
                  <a:off x="3587750" y="2214563"/>
                  <a:ext cx="255587" cy="255588"/>
                </a:xfrm>
                <a:prstGeom prst="ellipse">
                  <a:avLst/>
                </a:prstGeom>
                <a:solidFill>
                  <a:srgbClr val="B3B3B3"/>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67" name="Oval 112">
                  <a:extLst>
                    <a:ext uri="{FF2B5EF4-FFF2-40B4-BE49-F238E27FC236}">
                      <a16:creationId xmlns:a16="http://schemas.microsoft.com/office/drawing/2014/main" id="{BCCBD0F0-CACF-49D6-81DD-2154A4873312}"/>
                    </a:ext>
                  </a:extLst>
                </p:cNvPr>
                <p:cNvSpPr>
                  <a:spLocks noChangeArrowheads="1"/>
                </p:cNvSpPr>
                <p:nvPr/>
              </p:nvSpPr>
              <p:spPr bwMode="auto">
                <a:xfrm>
                  <a:off x="3587750" y="2214563"/>
                  <a:ext cx="255587" cy="255588"/>
                </a:xfrm>
                <a:prstGeom prst="ellipse">
                  <a:avLst/>
                </a:prstGeom>
                <a:solidFill>
                  <a:srgbClr val="B3B3B3"/>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68" name="Oval 113">
                  <a:extLst>
                    <a:ext uri="{FF2B5EF4-FFF2-40B4-BE49-F238E27FC236}">
                      <a16:creationId xmlns:a16="http://schemas.microsoft.com/office/drawing/2014/main" id="{C8D56801-42DF-45CD-A1C1-B4AF42CCCCA1}"/>
                    </a:ext>
                  </a:extLst>
                </p:cNvPr>
                <p:cNvSpPr>
                  <a:spLocks noChangeArrowheads="1"/>
                </p:cNvSpPr>
                <p:nvPr/>
              </p:nvSpPr>
              <p:spPr bwMode="auto">
                <a:xfrm>
                  <a:off x="3587750" y="2214563"/>
                  <a:ext cx="255587" cy="255588"/>
                </a:xfrm>
                <a:prstGeom prst="ellipse">
                  <a:avLst/>
                </a:prstGeom>
                <a:solidFill>
                  <a:schemeClr val="accent3"/>
                </a:solidFill>
                <a:ln>
                  <a:noFill/>
                </a:ln>
                <a:effec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69" name="Oval 114">
                  <a:extLst>
                    <a:ext uri="{FF2B5EF4-FFF2-40B4-BE49-F238E27FC236}">
                      <a16:creationId xmlns:a16="http://schemas.microsoft.com/office/drawing/2014/main" id="{3F74746B-F123-4153-8B21-07FDBEBDAF19}"/>
                    </a:ext>
                  </a:extLst>
                </p:cNvPr>
                <p:cNvSpPr>
                  <a:spLocks noChangeArrowheads="1"/>
                </p:cNvSpPr>
                <p:nvPr/>
              </p:nvSpPr>
              <p:spPr bwMode="auto">
                <a:xfrm>
                  <a:off x="3602038" y="2635250"/>
                  <a:ext cx="207962" cy="203200"/>
                </a:xfrm>
                <a:prstGeom prst="ellipse">
                  <a:avLst/>
                </a:prstGeom>
                <a:solidFill>
                  <a:srgbClr val="B3B3B3"/>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70" name="Oval 115">
                  <a:extLst>
                    <a:ext uri="{FF2B5EF4-FFF2-40B4-BE49-F238E27FC236}">
                      <a16:creationId xmlns:a16="http://schemas.microsoft.com/office/drawing/2014/main" id="{401662F1-A9B2-4C5C-A1E7-7B9DE4E7960E}"/>
                    </a:ext>
                  </a:extLst>
                </p:cNvPr>
                <p:cNvSpPr>
                  <a:spLocks noChangeArrowheads="1"/>
                </p:cNvSpPr>
                <p:nvPr/>
              </p:nvSpPr>
              <p:spPr bwMode="auto">
                <a:xfrm>
                  <a:off x="3602038" y="2635250"/>
                  <a:ext cx="207962" cy="203200"/>
                </a:xfrm>
                <a:prstGeom prst="ellipse">
                  <a:avLst/>
                </a:prstGeom>
                <a:solidFill>
                  <a:srgbClr val="B3B3B3"/>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71" name="Oval 116">
                  <a:extLst>
                    <a:ext uri="{FF2B5EF4-FFF2-40B4-BE49-F238E27FC236}">
                      <a16:creationId xmlns:a16="http://schemas.microsoft.com/office/drawing/2014/main" id="{D8AE3499-092D-4944-B75A-8746F992A82F}"/>
                    </a:ext>
                  </a:extLst>
                </p:cNvPr>
                <p:cNvSpPr>
                  <a:spLocks noChangeArrowheads="1"/>
                </p:cNvSpPr>
                <p:nvPr/>
              </p:nvSpPr>
              <p:spPr bwMode="auto">
                <a:xfrm>
                  <a:off x="3602038" y="2635250"/>
                  <a:ext cx="207962" cy="203200"/>
                </a:xfrm>
                <a:prstGeom prst="ellipse">
                  <a:avLst/>
                </a:prstGeom>
                <a:solidFill>
                  <a:schemeClr val="accent3"/>
                </a:solidFill>
                <a:ln>
                  <a:noFill/>
                </a:ln>
                <a:effec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72" name="Oval 117">
                  <a:extLst>
                    <a:ext uri="{FF2B5EF4-FFF2-40B4-BE49-F238E27FC236}">
                      <a16:creationId xmlns:a16="http://schemas.microsoft.com/office/drawing/2014/main" id="{7C93AF79-BB53-4E33-A7E8-1E5FC6FE66E1}"/>
                    </a:ext>
                  </a:extLst>
                </p:cNvPr>
                <p:cNvSpPr>
                  <a:spLocks noChangeArrowheads="1"/>
                </p:cNvSpPr>
                <p:nvPr/>
              </p:nvSpPr>
              <p:spPr bwMode="auto">
                <a:xfrm>
                  <a:off x="3602038" y="2987675"/>
                  <a:ext cx="207962" cy="203200"/>
                </a:xfrm>
                <a:prstGeom prst="ellipse">
                  <a:avLst/>
                </a:prstGeom>
                <a:solidFill>
                  <a:srgbClr val="B3B3B3"/>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73" name="Oval 118">
                  <a:extLst>
                    <a:ext uri="{FF2B5EF4-FFF2-40B4-BE49-F238E27FC236}">
                      <a16:creationId xmlns:a16="http://schemas.microsoft.com/office/drawing/2014/main" id="{39E45C86-5883-49CA-A80E-554077A16DB9}"/>
                    </a:ext>
                  </a:extLst>
                </p:cNvPr>
                <p:cNvSpPr>
                  <a:spLocks noChangeArrowheads="1"/>
                </p:cNvSpPr>
                <p:nvPr/>
              </p:nvSpPr>
              <p:spPr bwMode="auto">
                <a:xfrm>
                  <a:off x="3602038" y="2987675"/>
                  <a:ext cx="207962" cy="203200"/>
                </a:xfrm>
                <a:prstGeom prst="ellipse">
                  <a:avLst/>
                </a:prstGeom>
                <a:solidFill>
                  <a:srgbClr val="B3B3B3"/>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74" name="Oval 119">
                  <a:extLst>
                    <a:ext uri="{FF2B5EF4-FFF2-40B4-BE49-F238E27FC236}">
                      <a16:creationId xmlns:a16="http://schemas.microsoft.com/office/drawing/2014/main" id="{79EAD19B-A912-48F7-8186-E0E1287655D8}"/>
                    </a:ext>
                  </a:extLst>
                </p:cNvPr>
                <p:cNvSpPr>
                  <a:spLocks noChangeArrowheads="1"/>
                </p:cNvSpPr>
                <p:nvPr/>
              </p:nvSpPr>
              <p:spPr bwMode="auto">
                <a:xfrm>
                  <a:off x="3602038" y="2987675"/>
                  <a:ext cx="207962" cy="203200"/>
                </a:xfrm>
                <a:prstGeom prst="ellipse">
                  <a:avLst/>
                </a:prstGeom>
                <a:solidFill>
                  <a:schemeClr val="accent3"/>
                </a:solidFill>
                <a:ln>
                  <a:noFill/>
                </a:ln>
                <a:effec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75" name="Freeform 120">
                  <a:extLst>
                    <a:ext uri="{FF2B5EF4-FFF2-40B4-BE49-F238E27FC236}">
                      <a16:creationId xmlns:a16="http://schemas.microsoft.com/office/drawing/2014/main" id="{D4C3F81F-EB06-4AAD-9283-B6C35C138AD6}"/>
                    </a:ext>
                  </a:extLst>
                </p:cNvPr>
                <p:cNvSpPr>
                  <a:spLocks/>
                </p:cNvSpPr>
                <p:nvPr/>
              </p:nvSpPr>
              <p:spPr bwMode="auto">
                <a:xfrm>
                  <a:off x="3568700" y="3319463"/>
                  <a:ext cx="293687" cy="1863725"/>
                </a:xfrm>
                <a:custGeom>
                  <a:avLst/>
                  <a:gdLst>
                    <a:gd name="T0" fmla="*/ 77 w 78"/>
                    <a:gd name="T1" fmla="*/ 48 h 496"/>
                    <a:gd name="T2" fmla="*/ 78 w 78"/>
                    <a:gd name="T3" fmla="*/ 39 h 496"/>
                    <a:gd name="T4" fmla="*/ 39 w 78"/>
                    <a:gd name="T5" fmla="*/ 0 h 496"/>
                    <a:gd name="T6" fmla="*/ 0 w 78"/>
                    <a:gd name="T7" fmla="*/ 40 h 496"/>
                    <a:gd name="T8" fmla="*/ 18 w 78"/>
                    <a:gd name="T9" fmla="*/ 475 h 496"/>
                    <a:gd name="T10" fmla="*/ 19 w 78"/>
                    <a:gd name="T11" fmla="*/ 475 h 496"/>
                    <a:gd name="T12" fmla="*/ 19 w 78"/>
                    <a:gd name="T13" fmla="*/ 475 h 496"/>
                    <a:gd name="T14" fmla="*/ 40 w 78"/>
                    <a:gd name="T15" fmla="*/ 496 h 496"/>
                    <a:gd name="T16" fmla="*/ 61 w 78"/>
                    <a:gd name="T17" fmla="*/ 475 h 496"/>
                    <a:gd name="T18" fmla="*/ 61 w 78"/>
                    <a:gd name="T19" fmla="*/ 475 h 496"/>
                    <a:gd name="T20" fmla="*/ 61 w 78"/>
                    <a:gd name="T21" fmla="*/ 475 h 496"/>
                    <a:gd name="T22" fmla="*/ 77 w 78"/>
                    <a:gd name="T23" fmla="*/ 48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496">
                      <a:moveTo>
                        <a:pt x="77" y="48"/>
                      </a:moveTo>
                      <a:cubicBezTo>
                        <a:pt x="77" y="45"/>
                        <a:pt x="78" y="42"/>
                        <a:pt x="78" y="39"/>
                      </a:cubicBezTo>
                      <a:cubicBezTo>
                        <a:pt x="78" y="18"/>
                        <a:pt x="60" y="0"/>
                        <a:pt x="39" y="0"/>
                      </a:cubicBezTo>
                      <a:cubicBezTo>
                        <a:pt x="17" y="0"/>
                        <a:pt x="0" y="18"/>
                        <a:pt x="0" y="40"/>
                      </a:cubicBezTo>
                      <a:cubicBezTo>
                        <a:pt x="18" y="475"/>
                        <a:pt x="18" y="475"/>
                        <a:pt x="18" y="475"/>
                      </a:cubicBezTo>
                      <a:cubicBezTo>
                        <a:pt x="19" y="475"/>
                        <a:pt x="19" y="475"/>
                        <a:pt x="19" y="475"/>
                      </a:cubicBezTo>
                      <a:cubicBezTo>
                        <a:pt x="19" y="475"/>
                        <a:pt x="19" y="475"/>
                        <a:pt x="19" y="475"/>
                      </a:cubicBezTo>
                      <a:cubicBezTo>
                        <a:pt x="19" y="487"/>
                        <a:pt x="29" y="496"/>
                        <a:pt x="40" y="496"/>
                      </a:cubicBezTo>
                      <a:cubicBezTo>
                        <a:pt x="52" y="496"/>
                        <a:pt x="61" y="487"/>
                        <a:pt x="61" y="475"/>
                      </a:cubicBezTo>
                      <a:cubicBezTo>
                        <a:pt x="61" y="475"/>
                        <a:pt x="61" y="475"/>
                        <a:pt x="61" y="475"/>
                      </a:cubicBezTo>
                      <a:cubicBezTo>
                        <a:pt x="61" y="475"/>
                        <a:pt x="61" y="475"/>
                        <a:pt x="61" y="475"/>
                      </a:cubicBezTo>
                      <a:lnTo>
                        <a:pt x="77" y="48"/>
                      </a:lnTo>
                      <a:close/>
                    </a:path>
                  </a:pathLst>
                </a:custGeom>
                <a:solidFill>
                  <a:schemeClr val="accent1"/>
                </a:solidFill>
                <a:ln>
                  <a:noFill/>
                </a:ln>
                <a:effec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76" name="Oval 121">
                  <a:extLst>
                    <a:ext uri="{FF2B5EF4-FFF2-40B4-BE49-F238E27FC236}">
                      <a16:creationId xmlns:a16="http://schemas.microsoft.com/office/drawing/2014/main" id="{8A3FCAAF-F44D-4AD5-9311-CE379B1C7652}"/>
                    </a:ext>
                  </a:extLst>
                </p:cNvPr>
                <p:cNvSpPr>
                  <a:spLocks noChangeArrowheads="1"/>
                </p:cNvSpPr>
                <p:nvPr/>
              </p:nvSpPr>
              <p:spPr bwMode="auto">
                <a:xfrm>
                  <a:off x="3360738" y="1187450"/>
                  <a:ext cx="735012" cy="733425"/>
                </a:xfrm>
                <a:prstGeom prst="ellipse">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77" name="Freeform 122">
                  <a:extLst>
                    <a:ext uri="{FF2B5EF4-FFF2-40B4-BE49-F238E27FC236}">
                      <a16:creationId xmlns:a16="http://schemas.microsoft.com/office/drawing/2014/main" id="{5CAB347E-1F65-49BF-AEEC-F2C07C880774}"/>
                    </a:ext>
                  </a:extLst>
                </p:cNvPr>
                <p:cNvSpPr>
                  <a:spLocks noEditPoints="1"/>
                </p:cNvSpPr>
                <p:nvPr/>
              </p:nvSpPr>
              <p:spPr bwMode="auto">
                <a:xfrm>
                  <a:off x="3319464" y="1157290"/>
                  <a:ext cx="790576" cy="790576"/>
                </a:xfrm>
                <a:custGeom>
                  <a:avLst/>
                  <a:gdLst>
                    <a:gd name="T0" fmla="*/ 105 w 210"/>
                    <a:gd name="T1" fmla="*/ 0 h 210"/>
                    <a:gd name="T2" fmla="*/ 0 w 210"/>
                    <a:gd name="T3" fmla="*/ 105 h 210"/>
                    <a:gd name="T4" fmla="*/ 105 w 210"/>
                    <a:gd name="T5" fmla="*/ 210 h 210"/>
                    <a:gd name="T6" fmla="*/ 210 w 210"/>
                    <a:gd name="T7" fmla="*/ 105 h 210"/>
                    <a:gd name="T8" fmla="*/ 105 w 210"/>
                    <a:gd name="T9" fmla="*/ 0 h 210"/>
                    <a:gd name="T10" fmla="*/ 105 w 210"/>
                    <a:gd name="T11" fmla="*/ 193 h 210"/>
                    <a:gd name="T12" fmla="*/ 17 w 210"/>
                    <a:gd name="T13" fmla="*/ 105 h 210"/>
                    <a:gd name="T14" fmla="*/ 105 w 210"/>
                    <a:gd name="T15" fmla="*/ 18 h 210"/>
                    <a:gd name="T16" fmla="*/ 192 w 210"/>
                    <a:gd name="T17" fmla="*/ 105 h 210"/>
                    <a:gd name="T18" fmla="*/ 105 w 210"/>
                    <a:gd name="T19" fmla="*/ 19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10">
                      <a:moveTo>
                        <a:pt x="105" y="0"/>
                      </a:moveTo>
                      <a:cubicBezTo>
                        <a:pt x="47" y="0"/>
                        <a:pt x="0" y="47"/>
                        <a:pt x="0" y="105"/>
                      </a:cubicBezTo>
                      <a:cubicBezTo>
                        <a:pt x="0" y="163"/>
                        <a:pt x="47" y="210"/>
                        <a:pt x="105" y="210"/>
                      </a:cubicBezTo>
                      <a:cubicBezTo>
                        <a:pt x="163" y="210"/>
                        <a:pt x="210" y="163"/>
                        <a:pt x="210" y="105"/>
                      </a:cubicBezTo>
                      <a:cubicBezTo>
                        <a:pt x="210" y="47"/>
                        <a:pt x="163" y="0"/>
                        <a:pt x="105" y="0"/>
                      </a:cubicBezTo>
                      <a:close/>
                      <a:moveTo>
                        <a:pt x="105" y="193"/>
                      </a:moveTo>
                      <a:cubicBezTo>
                        <a:pt x="56" y="193"/>
                        <a:pt x="17" y="154"/>
                        <a:pt x="17" y="105"/>
                      </a:cubicBezTo>
                      <a:cubicBezTo>
                        <a:pt x="17" y="57"/>
                        <a:pt x="56" y="18"/>
                        <a:pt x="105" y="18"/>
                      </a:cubicBezTo>
                      <a:cubicBezTo>
                        <a:pt x="153" y="18"/>
                        <a:pt x="192" y="57"/>
                        <a:pt x="192" y="105"/>
                      </a:cubicBezTo>
                      <a:cubicBezTo>
                        <a:pt x="192" y="154"/>
                        <a:pt x="153" y="193"/>
                        <a:pt x="105" y="193"/>
                      </a:cubicBezTo>
                      <a:close/>
                    </a:path>
                  </a:pathLst>
                </a:custGeom>
                <a:solidFill>
                  <a:srgbClr val="444D54"/>
                </a:solidFill>
                <a:ln>
                  <a:noFill/>
                </a:ln>
                <a:effec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grpSp>
        </p:grpSp>
        <p:grpSp>
          <p:nvGrpSpPr>
            <p:cNvPr id="64" name="Grupo 218">
              <a:extLst>
                <a:ext uri="{FF2B5EF4-FFF2-40B4-BE49-F238E27FC236}">
                  <a16:creationId xmlns:a16="http://schemas.microsoft.com/office/drawing/2014/main" id="{33158E7B-91ED-4F76-90A6-113C4FD61710}"/>
                </a:ext>
              </a:extLst>
            </p:cNvPr>
            <p:cNvGrpSpPr/>
            <p:nvPr/>
          </p:nvGrpSpPr>
          <p:grpSpPr>
            <a:xfrm>
              <a:off x="984856" y="3072295"/>
              <a:ext cx="1714196" cy="1548506"/>
              <a:chOff x="9322191" y="1671577"/>
              <a:chExt cx="2531511" cy="2286821"/>
            </a:xfrm>
            <a:effectLst/>
          </p:grpSpPr>
          <p:grpSp>
            <p:nvGrpSpPr>
              <p:cNvPr id="65" name="Group 99">
                <a:extLst>
                  <a:ext uri="{FF2B5EF4-FFF2-40B4-BE49-F238E27FC236}">
                    <a16:creationId xmlns:a16="http://schemas.microsoft.com/office/drawing/2014/main" id="{D2AA012F-8F89-47B3-B2DD-8FC19202B804}"/>
                  </a:ext>
                </a:extLst>
              </p:cNvPr>
              <p:cNvGrpSpPr/>
              <p:nvPr/>
            </p:nvGrpSpPr>
            <p:grpSpPr>
              <a:xfrm>
                <a:off x="9322191" y="1671577"/>
                <a:ext cx="2335909" cy="2269692"/>
                <a:chOff x="3690938" y="436564"/>
                <a:chExt cx="5264150" cy="5114924"/>
              </a:xfrm>
              <a:solidFill>
                <a:srgbClr val="D4DDDE"/>
              </a:solidFill>
            </p:grpSpPr>
            <p:sp>
              <p:nvSpPr>
                <p:cNvPr id="161" name="Freeform 5">
                  <a:extLst>
                    <a:ext uri="{FF2B5EF4-FFF2-40B4-BE49-F238E27FC236}">
                      <a16:creationId xmlns:a16="http://schemas.microsoft.com/office/drawing/2014/main" id="{1A5766E3-8909-4ED0-8098-A59B5878D5C1}"/>
                    </a:ext>
                  </a:extLst>
                </p:cNvPr>
                <p:cNvSpPr>
                  <a:spLocks noEditPoints="1"/>
                </p:cNvSpPr>
                <p:nvPr/>
              </p:nvSpPr>
              <p:spPr bwMode="auto">
                <a:xfrm>
                  <a:off x="3690938" y="436564"/>
                  <a:ext cx="5264150" cy="5114924"/>
                </a:xfrm>
                <a:custGeom>
                  <a:avLst/>
                  <a:gdLst>
                    <a:gd name="T0" fmla="*/ 2355 w 2519"/>
                    <a:gd name="T1" fmla="*/ 1508 h 2448"/>
                    <a:gd name="T2" fmla="*/ 2189 w 2519"/>
                    <a:gd name="T3" fmla="*/ 1879 h 2448"/>
                    <a:gd name="T4" fmla="*/ 2175 w 2519"/>
                    <a:gd name="T5" fmla="*/ 1942 h 2448"/>
                    <a:gd name="T6" fmla="*/ 2012 w 2519"/>
                    <a:gd name="T7" fmla="*/ 2110 h 2448"/>
                    <a:gd name="T8" fmla="*/ 1952 w 2519"/>
                    <a:gd name="T9" fmla="*/ 2246 h 2448"/>
                    <a:gd name="T10" fmla="*/ 1892 w 2519"/>
                    <a:gd name="T11" fmla="*/ 2214 h 2448"/>
                    <a:gd name="T12" fmla="*/ 1571 w 2519"/>
                    <a:gd name="T13" fmla="*/ 2367 h 2448"/>
                    <a:gd name="T14" fmla="*/ 1499 w 2519"/>
                    <a:gd name="T15" fmla="*/ 2401 h 2448"/>
                    <a:gd name="T16" fmla="*/ 1365 w 2519"/>
                    <a:gd name="T17" fmla="*/ 2378 h 2448"/>
                    <a:gd name="T18" fmla="*/ 856 w 2519"/>
                    <a:gd name="T19" fmla="*/ 2171 h 2448"/>
                    <a:gd name="T20" fmla="*/ 337 w 2519"/>
                    <a:gd name="T21" fmla="*/ 775 h 2448"/>
                    <a:gd name="T22" fmla="*/ 1155 w 2519"/>
                    <a:gd name="T23" fmla="*/ 132 h 2448"/>
                    <a:gd name="T24" fmla="*/ 1223 w 2519"/>
                    <a:gd name="T25" fmla="*/ 75 h 2448"/>
                    <a:gd name="T26" fmla="*/ 1380 w 2519"/>
                    <a:gd name="T27" fmla="*/ 119 h 2448"/>
                    <a:gd name="T28" fmla="*/ 1517 w 2519"/>
                    <a:gd name="T29" fmla="*/ 98 h 2448"/>
                    <a:gd name="T30" fmla="*/ 1927 w 2519"/>
                    <a:gd name="T31" fmla="*/ 444 h 2448"/>
                    <a:gd name="T32" fmla="*/ 2125 w 2519"/>
                    <a:gd name="T33" fmla="*/ 591 h 2448"/>
                    <a:gd name="T34" fmla="*/ 2125 w 2519"/>
                    <a:gd name="T35" fmla="*/ 591 h 2448"/>
                    <a:gd name="T36" fmla="*/ 1690 w 2519"/>
                    <a:gd name="T37" fmla="*/ 393 h 2448"/>
                    <a:gd name="T38" fmla="*/ 195 w 2519"/>
                    <a:gd name="T39" fmla="*/ 1086 h 2448"/>
                    <a:gd name="T40" fmla="*/ 163 w 2519"/>
                    <a:gd name="T41" fmla="*/ 1009 h 2448"/>
                    <a:gd name="T42" fmla="*/ 201 w 2519"/>
                    <a:gd name="T43" fmla="*/ 764 h 2448"/>
                    <a:gd name="T44" fmla="*/ 337 w 2519"/>
                    <a:gd name="T45" fmla="*/ 775 h 2448"/>
                    <a:gd name="T46" fmla="*/ 1384 w 2519"/>
                    <a:gd name="T47" fmla="*/ 66 h 2448"/>
                    <a:gd name="T48" fmla="*/ 1147 w 2519"/>
                    <a:gd name="T49" fmla="*/ 0 h 2448"/>
                    <a:gd name="T50" fmla="*/ 1064 w 2519"/>
                    <a:gd name="T51" fmla="*/ 79 h 2448"/>
                    <a:gd name="T52" fmla="*/ 141 w 2519"/>
                    <a:gd name="T53" fmla="*/ 925 h 2448"/>
                    <a:gd name="T54" fmla="*/ 83 w 2519"/>
                    <a:gd name="T55" fmla="*/ 1247 h 2448"/>
                    <a:gd name="T56" fmla="*/ 1468 w 2519"/>
                    <a:gd name="T57" fmla="*/ 2434 h 2448"/>
                    <a:gd name="T58" fmla="*/ 1476 w 2519"/>
                    <a:gd name="T59" fmla="*/ 2447 h 2448"/>
                    <a:gd name="T60" fmla="*/ 1604 w 2519"/>
                    <a:gd name="T61" fmla="*/ 2447 h 2448"/>
                    <a:gd name="T62" fmla="*/ 1599 w 2519"/>
                    <a:gd name="T63" fmla="*/ 2406 h 2448"/>
                    <a:gd name="T64" fmla="*/ 1941 w 2519"/>
                    <a:gd name="T65" fmla="*/ 2315 h 2448"/>
                    <a:gd name="T66" fmla="*/ 2028 w 2519"/>
                    <a:gd name="T67" fmla="*/ 2212 h 2448"/>
                    <a:gd name="T68" fmla="*/ 2102 w 2519"/>
                    <a:gd name="T69" fmla="*/ 2227 h 2448"/>
                    <a:gd name="T70" fmla="*/ 2154 w 2519"/>
                    <a:gd name="T71" fmla="*/ 2075 h 2448"/>
                    <a:gd name="T72" fmla="*/ 2198 w 2519"/>
                    <a:gd name="T73" fmla="*/ 2030 h 2448"/>
                    <a:gd name="T74" fmla="*/ 2252 w 2519"/>
                    <a:gd name="T75" fmla="*/ 1939 h 2448"/>
                    <a:gd name="T76" fmla="*/ 2274 w 2519"/>
                    <a:gd name="T77" fmla="*/ 1943 h 2448"/>
                    <a:gd name="T78" fmla="*/ 2480 w 2519"/>
                    <a:gd name="T79" fmla="*/ 1372 h 2448"/>
                    <a:gd name="T80" fmla="*/ 2465 w 2519"/>
                    <a:gd name="T81" fmla="*/ 883 h 2448"/>
                    <a:gd name="T82" fmla="*/ 1600 w 2519"/>
                    <a:gd name="T83" fmla="*/ 96 h 2448"/>
                    <a:gd name="T84" fmla="*/ 1553 w 2519"/>
                    <a:gd name="T85" fmla="*/ 0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19" h="2448">
                      <a:moveTo>
                        <a:pt x="2355" y="1508"/>
                      </a:moveTo>
                      <a:cubicBezTo>
                        <a:pt x="2355" y="1508"/>
                        <a:pt x="2355" y="1508"/>
                        <a:pt x="2355" y="1508"/>
                      </a:cubicBezTo>
                      <a:cubicBezTo>
                        <a:pt x="2355" y="1508"/>
                        <a:pt x="2355" y="1508"/>
                        <a:pt x="2355" y="1508"/>
                      </a:cubicBezTo>
                      <a:cubicBezTo>
                        <a:pt x="2306" y="1653"/>
                        <a:pt x="2250" y="1775"/>
                        <a:pt x="2189" y="1879"/>
                      </a:cubicBezTo>
                      <a:cubicBezTo>
                        <a:pt x="2192" y="1882"/>
                        <a:pt x="2194" y="1884"/>
                        <a:pt x="2196" y="1887"/>
                      </a:cubicBezTo>
                      <a:cubicBezTo>
                        <a:pt x="2207" y="1908"/>
                        <a:pt x="2188" y="1927"/>
                        <a:pt x="2175" y="1942"/>
                      </a:cubicBezTo>
                      <a:cubicBezTo>
                        <a:pt x="2155" y="1964"/>
                        <a:pt x="2132" y="1984"/>
                        <a:pt x="2108" y="2000"/>
                      </a:cubicBezTo>
                      <a:cubicBezTo>
                        <a:pt x="2077" y="2040"/>
                        <a:pt x="2045" y="2077"/>
                        <a:pt x="2012" y="2110"/>
                      </a:cubicBezTo>
                      <a:cubicBezTo>
                        <a:pt x="2018" y="2127"/>
                        <a:pt x="2022" y="2147"/>
                        <a:pt x="2023" y="2159"/>
                      </a:cubicBezTo>
                      <a:cubicBezTo>
                        <a:pt x="2003" y="2188"/>
                        <a:pt x="1975" y="2216"/>
                        <a:pt x="1952" y="2246"/>
                      </a:cubicBezTo>
                      <a:cubicBezTo>
                        <a:pt x="1950" y="2246"/>
                        <a:pt x="1948" y="2247"/>
                        <a:pt x="1946" y="2247"/>
                      </a:cubicBezTo>
                      <a:cubicBezTo>
                        <a:pt x="1927" y="2247"/>
                        <a:pt x="1909" y="2229"/>
                        <a:pt x="1892" y="2214"/>
                      </a:cubicBezTo>
                      <a:cubicBezTo>
                        <a:pt x="1791" y="2286"/>
                        <a:pt x="1685" y="2330"/>
                        <a:pt x="1579" y="2354"/>
                      </a:cubicBezTo>
                      <a:cubicBezTo>
                        <a:pt x="1578" y="2359"/>
                        <a:pt x="1575" y="2363"/>
                        <a:pt x="1571" y="2367"/>
                      </a:cubicBezTo>
                      <a:cubicBezTo>
                        <a:pt x="1554" y="2383"/>
                        <a:pt x="1531" y="2401"/>
                        <a:pt x="1507" y="2401"/>
                      </a:cubicBezTo>
                      <a:cubicBezTo>
                        <a:pt x="1504" y="2401"/>
                        <a:pt x="1502" y="2401"/>
                        <a:pt x="1499" y="2401"/>
                      </a:cubicBezTo>
                      <a:cubicBezTo>
                        <a:pt x="1485" y="2395"/>
                        <a:pt x="1475" y="2383"/>
                        <a:pt x="1464" y="2373"/>
                      </a:cubicBezTo>
                      <a:cubicBezTo>
                        <a:pt x="1431" y="2376"/>
                        <a:pt x="1397" y="2378"/>
                        <a:pt x="1365" y="2378"/>
                      </a:cubicBezTo>
                      <a:cubicBezTo>
                        <a:pt x="957" y="2378"/>
                        <a:pt x="601" y="2145"/>
                        <a:pt x="601" y="2145"/>
                      </a:cubicBezTo>
                      <a:cubicBezTo>
                        <a:pt x="690" y="2163"/>
                        <a:pt x="775" y="2171"/>
                        <a:pt x="856" y="2171"/>
                      </a:cubicBezTo>
                      <a:cubicBezTo>
                        <a:pt x="1389" y="2171"/>
                        <a:pt x="1784" y="1817"/>
                        <a:pt x="2355" y="1508"/>
                      </a:cubicBezTo>
                      <a:moveTo>
                        <a:pt x="337" y="775"/>
                      </a:moveTo>
                      <a:cubicBezTo>
                        <a:pt x="448" y="577"/>
                        <a:pt x="616" y="355"/>
                        <a:pt x="860" y="216"/>
                      </a:cubicBezTo>
                      <a:cubicBezTo>
                        <a:pt x="956" y="161"/>
                        <a:pt x="1056" y="136"/>
                        <a:pt x="1155" y="132"/>
                      </a:cubicBezTo>
                      <a:cubicBezTo>
                        <a:pt x="1177" y="110"/>
                        <a:pt x="1192" y="76"/>
                        <a:pt x="1222" y="75"/>
                      </a:cubicBezTo>
                      <a:cubicBezTo>
                        <a:pt x="1222" y="75"/>
                        <a:pt x="1223" y="75"/>
                        <a:pt x="1223" y="75"/>
                      </a:cubicBezTo>
                      <a:cubicBezTo>
                        <a:pt x="1228" y="75"/>
                        <a:pt x="1234" y="76"/>
                        <a:pt x="1239" y="78"/>
                      </a:cubicBezTo>
                      <a:cubicBezTo>
                        <a:pt x="1287" y="90"/>
                        <a:pt x="1331" y="119"/>
                        <a:pt x="1380" y="119"/>
                      </a:cubicBezTo>
                      <a:cubicBezTo>
                        <a:pt x="1387" y="119"/>
                        <a:pt x="1393" y="119"/>
                        <a:pt x="1400" y="117"/>
                      </a:cubicBezTo>
                      <a:cubicBezTo>
                        <a:pt x="1439" y="115"/>
                        <a:pt x="1480" y="116"/>
                        <a:pt x="1517" y="98"/>
                      </a:cubicBezTo>
                      <a:cubicBezTo>
                        <a:pt x="1553" y="117"/>
                        <a:pt x="1536" y="169"/>
                        <a:pt x="1532" y="201"/>
                      </a:cubicBezTo>
                      <a:cubicBezTo>
                        <a:pt x="1629" y="239"/>
                        <a:pt x="1789" y="345"/>
                        <a:pt x="1927" y="444"/>
                      </a:cubicBezTo>
                      <a:cubicBezTo>
                        <a:pt x="1953" y="457"/>
                        <a:pt x="1979" y="473"/>
                        <a:pt x="2002" y="492"/>
                      </a:cubicBezTo>
                      <a:cubicBezTo>
                        <a:pt x="2055" y="534"/>
                        <a:pt x="2095" y="567"/>
                        <a:pt x="2125" y="591"/>
                      </a:cubicBezTo>
                      <a:cubicBezTo>
                        <a:pt x="2169" y="625"/>
                        <a:pt x="2197" y="646"/>
                        <a:pt x="2196" y="646"/>
                      </a:cubicBezTo>
                      <a:cubicBezTo>
                        <a:pt x="2196" y="646"/>
                        <a:pt x="2174" y="630"/>
                        <a:pt x="2125" y="591"/>
                      </a:cubicBezTo>
                      <a:cubicBezTo>
                        <a:pt x="2076" y="553"/>
                        <a:pt x="2005" y="499"/>
                        <a:pt x="1927" y="444"/>
                      </a:cubicBezTo>
                      <a:cubicBezTo>
                        <a:pt x="1856" y="408"/>
                        <a:pt x="1776" y="393"/>
                        <a:pt x="1690" y="393"/>
                      </a:cubicBezTo>
                      <a:cubicBezTo>
                        <a:pt x="1074" y="393"/>
                        <a:pt x="159" y="1197"/>
                        <a:pt x="159" y="1197"/>
                      </a:cubicBezTo>
                      <a:cubicBezTo>
                        <a:pt x="159" y="1197"/>
                        <a:pt x="170" y="1155"/>
                        <a:pt x="195" y="1086"/>
                      </a:cubicBezTo>
                      <a:cubicBezTo>
                        <a:pt x="191" y="1085"/>
                        <a:pt x="186" y="1084"/>
                        <a:pt x="181" y="1083"/>
                      </a:cubicBezTo>
                      <a:cubicBezTo>
                        <a:pt x="135" y="1082"/>
                        <a:pt x="122" y="1031"/>
                        <a:pt x="163" y="1009"/>
                      </a:cubicBezTo>
                      <a:cubicBezTo>
                        <a:pt x="202" y="973"/>
                        <a:pt x="214" y="913"/>
                        <a:pt x="191" y="865"/>
                      </a:cubicBezTo>
                      <a:cubicBezTo>
                        <a:pt x="171" y="834"/>
                        <a:pt x="150" y="778"/>
                        <a:pt x="201" y="764"/>
                      </a:cubicBezTo>
                      <a:cubicBezTo>
                        <a:pt x="203" y="764"/>
                        <a:pt x="206" y="764"/>
                        <a:pt x="209" y="764"/>
                      </a:cubicBezTo>
                      <a:cubicBezTo>
                        <a:pt x="251" y="764"/>
                        <a:pt x="294" y="774"/>
                        <a:pt x="337" y="775"/>
                      </a:cubicBezTo>
                      <a:moveTo>
                        <a:pt x="1553" y="0"/>
                      </a:moveTo>
                      <a:cubicBezTo>
                        <a:pt x="1533" y="0"/>
                        <a:pt x="1484" y="66"/>
                        <a:pt x="1384" y="66"/>
                      </a:cubicBezTo>
                      <a:cubicBezTo>
                        <a:pt x="1384" y="66"/>
                        <a:pt x="1384" y="66"/>
                        <a:pt x="1384" y="66"/>
                      </a:cubicBezTo>
                      <a:cubicBezTo>
                        <a:pt x="1284" y="66"/>
                        <a:pt x="1192" y="0"/>
                        <a:pt x="1147" y="0"/>
                      </a:cubicBezTo>
                      <a:cubicBezTo>
                        <a:pt x="1130" y="0"/>
                        <a:pt x="1120" y="10"/>
                        <a:pt x="1120" y="39"/>
                      </a:cubicBezTo>
                      <a:cubicBezTo>
                        <a:pt x="1120" y="57"/>
                        <a:pt x="1057" y="63"/>
                        <a:pt x="1064" y="79"/>
                      </a:cubicBezTo>
                      <a:cubicBezTo>
                        <a:pt x="685" y="142"/>
                        <a:pt x="390" y="363"/>
                        <a:pt x="219" y="692"/>
                      </a:cubicBezTo>
                      <a:cubicBezTo>
                        <a:pt x="63" y="708"/>
                        <a:pt x="141" y="799"/>
                        <a:pt x="141" y="925"/>
                      </a:cubicBezTo>
                      <a:cubicBezTo>
                        <a:pt x="141" y="1012"/>
                        <a:pt x="0" y="1100"/>
                        <a:pt x="88" y="1144"/>
                      </a:cubicBezTo>
                      <a:cubicBezTo>
                        <a:pt x="85" y="1178"/>
                        <a:pt x="83" y="1212"/>
                        <a:pt x="83" y="1247"/>
                      </a:cubicBezTo>
                      <a:cubicBezTo>
                        <a:pt x="83" y="1910"/>
                        <a:pt x="622" y="2448"/>
                        <a:pt x="1285" y="2448"/>
                      </a:cubicBezTo>
                      <a:cubicBezTo>
                        <a:pt x="1347" y="2448"/>
                        <a:pt x="1408" y="2443"/>
                        <a:pt x="1468" y="2434"/>
                      </a:cubicBezTo>
                      <a:cubicBezTo>
                        <a:pt x="1468" y="2434"/>
                        <a:pt x="1468" y="2435"/>
                        <a:pt x="1468" y="2436"/>
                      </a:cubicBezTo>
                      <a:cubicBezTo>
                        <a:pt x="1468" y="2444"/>
                        <a:pt x="1471" y="2447"/>
                        <a:pt x="1476" y="2447"/>
                      </a:cubicBezTo>
                      <a:cubicBezTo>
                        <a:pt x="1491" y="2447"/>
                        <a:pt x="1526" y="2415"/>
                        <a:pt x="1555" y="2415"/>
                      </a:cubicBezTo>
                      <a:cubicBezTo>
                        <a:pt x="1584" y="2415"/>
                        <a:pt x="1599" y="2447"/>
                        <a:pt x="1604" y="2447"/>
                      </a:cubicBezTo>
                      <a:cubicBezTo>
                        <a:pt x="1606" y="2447"/>
                        <a:pt x="1606" y="2444"/>
                        <a:pt x="1606" y="2436"/>
                      </a:cubicBezTo>
                      <a:cubicBezTo>
                        <a:pt x="1606" y="2425"/>
                        <a:pt x="1604" y="2415"/>
                        <a:pt x="1599" y="2406"/>
                      </a:cubicBezTo>
                      <a:cubicBezTo>
                        <a:pt x="1698" y="2380"/>
                        <a:pt x="1771" y="2347"/>
                        <a:pt x="1858" y="2297"/>
                      </a:cubicBezTo>
                      <a:cubicBezTo>
                        <a:pt x="1901" y="2309"/>
                        <a:pt x="1924" y="2315"/>
                        <a:pt x="1941" y="2315"/>
                      </a:cubicBezTo>
                      <a:cubicBezTo>
                        <a:pt x="1957" y="2315"/>
                        <a:pt x="1967" y="2310"/>
                        <a:pt x="1982" y="2300"/>
                      </a:cubicBezTo>
                      <a:cubicBezTo>
                        <a:pt x="2040" y="2261"/>
                        <a:pt x="1985" y="2212"/>
                        <a:pt x="2028" y="2212"/>
                      </a:cubicBezTo>
                      <a:cubicBezTo>
                        <a:pt x="2040" y="2212"/>
                        <a:pt x="2060" y="2216"/>
                        <a:pt x="2093" y="2225"/>
                      </a:cubicBezTo>
                      <a:cubicBezTo>
                        <a:pt x="2097" y="2227"/>
                        <a:pt x="2100" y="2227"/>
                        <a:pt x="2102" y="2227"/>
                      </a:cubicBezTo>
                      <a:cubicBezTo>
                        <a:pt x="2121" y="2227"/>
                        <a:pt x="2078" y="2189"/>
                        <a:pt x="2054" y="2169"/>
                      </a:cubicBezTo>
                      <a:cubicBezTo>
                        <a:pt x="2089" y="2140"/>
                        <a:pt x="2123" y="2108"/>
                        <a:pt x="2154" y="2075"/>
                      </a:cubicBezTo>
                      <a:cubicBezTo>
                        <a:pt x="2157" y="2079"/>
                        <a:pt x="2159" y="2081"/>
                        <a:pt x="2160" y="2081"/>
                      </a:cubicBezTo>
                      <a:cubicBezTo>
                        <a:pt x="2170" y="2081"/>
                        <a:pt x="2172" y="2030"/>
                        <a:pt x="2198" y="2030"/>
                      </a:cubicBezTo>
                      <a:cubicBezTo>
                        <a:pt x="2246" y="2030"/>
                        <a:pt x="2231" y="2011"/>
                        <a:pt x="2231" y="1958"/>
                      </a:cubicBezTo>
                      <a:cubicBezTo>
                        <a:pt x="2231" y="1943"/>
                        <a:pt x="2241" y="1939"/>
                        <a:pt x="2252" y="1939"/>
                      </a:cubicBezTo>
                      <a:cubicBezTo>
                        <a:pt x="2257" y="1939"/>
                        <a:pt x="2262" y="1940"/>
                        <a:pt x="2266" y="1941"/>
                      </a:cubicBezTo>
                      <a:cubicBezTo>
                        <a:pt x="2270" y="1942"/>
                        <a:pt x="2273" y="1943"/>
                        <a:pt x="2274" y="1943"/>
                      </a:cubicBezTo>
                      <a:cubicBezTo>
                        <a:pt x="2275" y="1943"/>
                        <a:pt x="2273" y="1942"/>
                        <a:pt x="2267" y="1938"/>
                      </a:cubicBezTo>
                      <a:cubicBezTo>
                        <a:pt x="2382" y="1775"/>
                        <a:pt x="2458" y="1581"/>
                        <a:pt x="2480" y="1372"/>
                      </a:cubicBezTo>
                      <a:cubicBezTo>
                        <a:pt x="2519" y="1352"/>
                        <a:pt x="2513" y="1263"/>
                        <a:pt x="2477" y="1147"/>
                      </a:cubicBezTo>
                      <a:cubicBezTo>
                        <a:pt x="2437" y="1017"/>
                        <a:pt x="2512" y="883"/>
                        <a:pt x="2465" y="883"/>
                      </a:cubicBezTo>
                      <a:cubicBezTo>
                        <a:pt x="2455" y="883"/>
                        <a:pt x="2444" y="889"/>
                        <a:pt x="2435" y="900"/>
                      </a:cubicBezTo>
                      <a:cubicBezTo>
                        <a:pt x="2312" y="493"/>
                        <a:pt x="2016" y="195"/>
                        <a:pt x="1600" y="96"/>
                      </a:cubicBezTo>
                      <a:cubicBezTo>
                        <a:pt x="1612" y="75"/>
                        <a:pt x="1564" y="63"/>
                        <a:pt x="1564" y="39"/>
                      </a:cubicBezTo>
                      <a:cubicBezTo>
                        <a:pt x="1564" y="10"/>
                        <a:pt x="1561" y="0"/>
                        <a:pt x="155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62" name="Freeform 6">
                  <a:extLst>
                    <a:ext uri="{FF2B5EF4-FFF2-40B4-BE49-F238E27FC236}">
                      <a16:creationId xmlns:a16="http://schemas.microsoft.com/office/drawing/2014/main" id="{B5C7F802-1059-4B76-A777-768EA7739979}"/>
                    </a:ext>
                  </a:extLst>
                </p:cNvPr>
                <p:cNvSpPr>
                  <a:spLocks noEditPoints="1"/>
                </p:cNvSpPr>
                <p:nvPr/>
              </p:nvSpPr>
              <p:spPr bwMode="auto">
                <a:xfrm>
                  <a:off x="3946526" y="593726"/>
                  <a:ext cx="4335463" cy="2343150"/>
                </a:xfrm>
                <a:custGeom>
                  <a:avLst/>
                  <a:gdLst>
                    <a:gd name="T0" fmla="*/ 2003 w 2075"/>
                    <a:gd name="T1" fmla="*/ 516 h 1122"/>
                    <a:gd name="T2" fmla="*/ 2074 w 2075"/>
                    <a:gd name="T3" fmla="*/ 571 h 1122"/>
                    <a:gd name="T4" fmla="*/ 2003 w 2075"/>
                    <a:gd name="T5" fmla="*/ 516 h 1122"/>
                    <a:gd name="T6" fmla="*/ 1805 w 2075"/>
                    <a:gd name="T7" fmla="*/ 369 h 1122"/>
                    <a:gd name="T8" fmla="*/ 2003 w 2075"/>
                    <a:gd name="T9" fmla="*/ 516 h 1122"/>
                    <a:gd name="T10" fmla="*/ 1880 w 2075"/>
                    <a:gd name="T11" fmla="*/ 417 h 1122"/>
                    <a:gd name="T12" fmla="*/ 1805 w 2075"/>
                    <a:gd name="T13" fmla="*/ 369 h 1122"/>
                    <a:gd name="T14" fmla="*/ 847 w 2075"/>
                    <a:gd name="T15" fmla="*/ 250 h 1122"/>
                    <a:gd name="T16" fmla="*/ 764 w 2075"/>
                    <a:gd name="T17" fmla="*/ 214 h 1122"/>
                    <a:gd name="T18" fmla="*/ 872 w 2075"/>
                    <a:gd name="T19" fmla="*/ 140 h 1122"/>
                    <a:gd name="T20" fmla="*/ 915 w 2075"/>
                    <a:gd name="T21" fmla="*/ 136 h 1122"/>
                    <a:gd name="T22" fmla="*/ 998 w 2075"/>
                    <a:gd name="T23" fmla="*/ 172 h 1122"/>
                    <a:gd name="T24" fmla="*/ 891 w 2075"/>
                    <a:gd name="T25" fmla="*/ 246 h 1122"/>
                    <a:gd name="T26" fmla="*/ 847 w 2075"/>
                    <a:gd name="T27" fmla="*/ 250 h 1122"/>
                    <a:gd name="T28" fmla="*/ 1101 w 2075"/>
                    <a:gd name="T29" fmla="*/ 0 h 1122"/>
                    <a:gd name="T30" fmla="*/ 1100 w 2075"/>
                    <a:gd name="T31" fmla="*/ 0 h 1122"/>
                    <a:gd name="T32" fmla="*/ 1033 w 2075"/>
                    <a:gd name="T33" fmla="*/ 57 h 1122"/>
                    <a:gd name="T34" fmla="*/ 738 w 2075"/>
                    <a:gd name="T35" fmla="*/ 141 h 1122"/>
                    <a:gd name="T36" fmla="*/ 215 w 2075"/>
                    <a:gd name="T37" fmla="*/ 700 h 1122"/>
                    <a:gd name="T38" fmla="*/ 87 w 2075"/>
                    <a:gd name="T39" fmla="*/ 689 h 1122"/>
                    <a:gd name="T40" fmla="*/ 79 w 2075"/>
                    <a:gd name="T41" fmla="*/ 689 h 1122"/>
                    <a:gd name="T42" fmla="*/ 69 w 2075"/>
                    <a:gd name="T43" fmla="*/ 790 h 1122"/>
                    <a:gd name="T44" fmla="*/ 41 w 2075"/>
                    <a:gd name="T45" fmla="*/ 934 h 1122"/>
                    <a:gd name="T46" fmla="*/ 59 w 2075"/>
                    <a:gd name="T47" fmla="*/ 1008 h 1122"/>
                    <a:gd name="T48" fmla="*/ 73 w 2075"/>
                    <a:gd name="T49" fmla="*/ 1011 h 1122"/>
                    <a:gd name="T50" fmla="*/ 37 w 2075"/>
                    <a:gd name="T51" fmla="*/ 1122 h 1122"/>
                    <a:gd name="T52" fmla="*/ 1568 w 2075"/>
                    <a:gd name="T53" fmla="*/ 318 h 1122"/>
                    <a:gd name="T54" fmla="*/ 1805 w 2075"/>
                    <a:gd name="T55" fmla="*/ 369 h 1122"/>
                    <a:gd name="T56" fmla="*/ 1410 w 2075"/>
                    <a:gd name="T57" fmla="*/ 126 h 1122"/>
                    <a:gd name="T58" fmla="*/ 1395 w 2075"/>
                    <a:gd name="T59" fmla="*/ 23 h 1122"/>
                    <a:gd name="T60" fmla="*/ 1278 w 2075"/>
                    <a:gd name="T61" fmla="*/ 42 h 1122"/>
                    <a:gd name="T62" fmla="*/ 1258 w 2075"/>
                    <a:gd name="T63" fmla="*/ 44 h 1122"/>
                    <a:gd name="T64" fmla="*/ 1117 w 2075"/>
                    <a:gd name="T65" fmla="*/ 3 h 1122"/>
                    <a:gd name="T66" fmla="*/ 1101 w 2075"/>
                    <a:gd name="T67"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75" h="1122">
                      <a:moveTo>
                        <a:pt x="2003" y="516"/>
                      </a:moveTo>
                      <a:cubicBezTo>
                        <a:pt x="2052" y="555"/>
                        <a:pt x="2074" y="571"/>
                        <a:pt x="2074" y="571"/>
                      </a:cubicBezTo>
                      <a:cubicBezTo>
                        <a:pt x="2075" y="571"/>
                        <a:pt x="2047" y="550"/>
                        <a:pt x="2003" y="516"/>
                      </a:cubicBezTo>
                      <a:moveTo>
                        <a:pt x="1805" y="369"/>
                      </a:moveTo>
                      <a:cubicBezTo>
                        <a:pt x="1883" y="424"/>
                        <a:pt x="1954" y="478"/>
                        <a:pt x="2003" y="516"/>
                      </a:cubicBezTo>
                      <a:cubicBezTo>
                        <a:pt x="1973" y="492"/>
                        <a:pt x="1933" y="459"/>
                        <a:pt x="1880" y="417"/>
                      </a:cubicBezTo>
                      <a:cubicBezTo>
                        <a:pt x="1857" y="398"/>
                        <a:pt x="1831" y="382"/>
                        <a:pt x="1805" y="369"/>
                      </a:cubicBezTo>
                      <a:moveTo>
                        <a:pt x="847" y="250"/>
                      </a:moveTo>
                      <a:cubicBezTo>
                        <a:pt x="802" y="250"/>
                        <a:pt x="768" y="236"/>
                        <a:pt x="764" y="214"/>
                      </a:cubicBezTo>
                      <a:cubicBezTo>
                        <a:pt x="759" y="185"/>
                        <a:pt x="807" y="151"/>
                        <a:pt x="872" y="140"/>
                      </a:cubicBezTo>
                      <a:cubicBezTo>
                        <a:pt x="887" y="137"/>
                        <a:pt x="901" y="136"/>
                        <a:pt x="915" y="136"/>
                      </a:cubicBezTo>
                      <a:cubicBezTo>
                        <a:pt x="960" y="136"/>
                        <a:pt x="994" y="149"/>
                        <a:pt x="998" y="172"/>
                      </a:cubicBezTo>
                      <a:cubicBezTo>
                        <a:pt x="1003" y="201"/>
                        <a:pt x="955" y="234"/>
                        <a:pt x="891" y="246"/>
                      </a:cubicBezTo>
                      <a:cubicBezTo>
                        <a:pt x="875" y="249"/>
                        <a:pt x="861" y="250"/>
                        <a:pt x="847" y="250"/>
                      </a:cubicBezTo>
                      <a:moveTo>
                        <a:pt x="1101" y="0"/>
                      </a:moveTo>
                      <a:cubicBezTo>
                        <a:pt x="1101" y="0"/>
                        <a:pt x="1100" y="0"/>
                        <a:pt x="1100" y="0"/>
                      </a:cubicBezTo>
                      <a:cubicBezTo>
                        <a:pt x="1070" y="1"/>
                        <a:pt x="1055" y="35"/>
                        <a:pt x="1033" y="57"/>
                      </a:cubicBezTo>
                      <a:cubicBezTo>
                        <a:pt x="934" y="61"/>
                        <a:pt x="834" y="86"/>
                        <a:pt x="738" y="141"/>
                      </a:cubicBezTo>
                      <a:cubicBezTo>
                        <a:pt x="494" y="280"/>
                        <a:pt x="326" y="502"/>
                        <a:pt x="215" y="700"/>
                      </a:cubicBezTo>
                      <a:cubicBezTo>
                        <a:pt x="172" y="699"/>
                        <a:pt x="129" y="689"/>
                        <a:pt x="87" y="689"/>
                      </a:cubicBezTo>
                      <a:cubicBezTo>
                        <a:pt x="84" y="689"/>
                        <a:pt x="81" y="689"/>
                        <a:pt x="79" y="689"/>
                      </a:cubicBezTo>
                      <a:cubicBezTo>
                        <a:pt x="28" y="703"/>
                        <a:pt x="49" y="759"/>
                        <a:pt x="69" y="790"/>
                      </a:cubicBezTo>
                      <a:cubicBezTo>
                        <a:pt x="92" y="838"/>
                        <a:pt x="80" y="898"/>
                        <a:pt x="41" y="934"/>
                      </a:cubicBezTo>
                      <a:cubicBezTo>
                        <a:pt x="0" y="956"/>
                        <a:pt x="13" y="1007"/>
                        <a:pt x="59" y="1008"/>
                      </a:cubicBezTo>
                      <a:cubicBezTo>
                        <a:pt x="64" y="1009"/>
                        <a:pt x="69" y="1010"/>
                        <a:pt x="73" y="1011"/>
                      </a:cubicBezTo>
                      <a:cubicBezTo>
                        <a:pt x="48" y="1080"/>
                        <a:pt x="37" y="1122"/>
                        <a:pt x="37" y="1122"/>
                      </a:cubicBezTo>
                      <a:cubicBezTo>
                        <a:pt x="37" y="1122"/>
                        <a:pt x="952" y="318"/>
                        <a:pt x="1568" y="318"/>
                      </a:cubicBezTo>
                      <a:cubicBezTo>
                        <a:pt x="1654" y="318"/>
                        <a:pt x="1734" y="333"/>
                        <a:pt x="1805" y="369"/>
                      </a:cubicBezTo>
                      <a:cubicBezTo>
                        <a:pt x="1667" y="270"/>
                        <a:pt x="1507" y="164"/>
                        <a:pt x="1410" y="126"/>
                      </a:cubicBezTo>
                      <a:cubicBezTo>
                        <a:pt x="1414" y="94"/>
                        <a:pt x="1431" y="42"/>
                        <a:pt x="1395" y="23"/>
                      </a:cubicBezTo>
                      <a:cubicBezTo>
                        <a:pt x="1358" y="41"/>
                        <a:pt x="1317" y="40"/>
                        <a:pt x="1278" y="42"/>
                      </a:cubicBezTo>
                      <a:cubicBezTo>
                        <a:pt x="1271" y="44"/>
                        <a:pt x="1265" y="44"/>
                        <a:pt x="1258" y="44"/>
                      </a:cubicBezTo>
                      <a:cubicBezTo>
                        <a:pt x="1209" y="44"/>
                        <a:pt x="1165" y="15"/>
                        <a:pt x="1117" y="3"/>
                      </a:cubicBezTo>
                      <a:cubicBezTo>
                        <a:pt x="1112" y="1"/>
                        <a:pt x="1106" y="0"/>
                        <a:pt x="110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63" name="Freeform 7">
                  <a:extLst>
                    <a:ext uri="{FF2B5EF4-FFF2-40B4-BE49-F238E27FC236}">
                      <a16:creationId xmlns:a16="http://schemas.microsoft.com/office/drawing/2014/main" id="{EBC6BDCD-A9AD-4921-B978-AB9BC65D4212}"/>
                    </a:ext>
                  </a:extLst>
                </p:cNvPr>
                <p:cNvSpPr>
                  <a:spLocks/>
                </p:cNvSpPr>
                <p:nvPr/>
              </p:nvSpPr>
              <p:spPr bwMode="auto">
                <a:xfrm>
                  <a:off x="4946651" y="3587751"/>
                  <a:ext cx="3665538" cy="1865313"/>
                </a:xfrm>
                <a:custGeom>
                  <a:avLst/>
                  <a:gdLst>
                    <a:gd name="T0" fmla="*/ 1754 w 1754"/>
                    <a:gd name="T1" fmla="*/ 0 h 893"/>
                    <a:gd name="T2" fmla="*/ 255 w 1754"/>
                    <a:gd name="T3" fmla="*/ 663 h 893"/>
                    <a:gd name="T4" fmla="*/ 0 w 1754"/>
                    <a:gd name="T5" fmla="*/ 637 h 893"/>
                    <a:gd name="T6" fmla="*/ 764 w 1754"/>
                    <a:gd name="T7" fmla="*/ 870 h 893"/>
                    <a:gd name="T8" fmla="*/ 863 w 1754"/>
                    <a:gd name="T9" fmla="*/ 865 h 893"/>
                    <a:gd name="T10" fmla="*/ 898 w 1754"/>
                    <a:gd name="T11" fmla="*/ 893 h 893"/>
                    <a:gd name="T12" fmla="*/ 906 w 1754"/>
                    <a:gd name="T13" fmla="*/ 893 h 893"/>
                    <a:gd name="T14" fmla="*/ 970 w 1754"/>
                    <a:gd name="T15" fmla="*/ 859 h 893"/>
                    <a:gd name="T16" fmla="*/ 978 w 1754"/>
                    <a:gd name="T17" fmla="*/ 846 h 893"/>
                    <a:gd name="T18" fmla="*/ 1291 w 1754"/>
                    <a:gd name="T19" fmla="*/ 706 h 893"/>
                    <a:gd name="T20" fmla="*/ 1345 w 1754"/>
                    <a:gd name="T21" fmla="*/ 739 h 893"/>
                    <a:gd name="T22" fmla="*/ 1351 w 1754"/>
                    <a:gd name="T23" fmla="*/ 738 h 893"/>
                    <a:gd name="T24" fmla="*/ 1422 w 1754"/>
                    <a:gd name="T25" fmla="*/ 651 h 893"/>
                    <a:gd name="T26" fmla="*/ 1411 w 1754"/>
                    <a:gd name="T27" fmla="*/ 602 h 893"/>
                    <a:gd name="T28" fmla="*/ 1507 w 1754"/>
                    <a:gd name="T29" fmla="*/ 492 h 893"/>
                    <a:gd name="T30" fmla="*/ 1574 w 1754"/>
                    <a:gd name="T31" fmla="*/ 434 h 893"/>
                    <a:gd name="T32" fmla="*/ 1595 w 1754"/>
                    <a:gd name="T33" fmla="*/ 379 h 893"/>
                    <a:gd name="T34" fmla="*/ 1588 w 1754"/>
                    <a:gd name="T35" fmla="*/ 371 h 893"/>
                    <a:gd name="T36" fmla="*/ 1754 w 1754"/>
                    <a:gd name="T3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4" h="893">
                      <a:moveTo>
                        <a:pt x="1754" y="0"/>
                      </a:moveTo>
                      <a:cubicBezTo>
                        <a:pt x="1183" y="309"/>
                        <a:pt x="788" y="663"/>
                        <a:pt x="255" y="663"/>
                      </a:cubicBezTo>
                      <a:cubicBezTo>
                        <a:pt x="174" y="663"/>
                        <a:pt x="89" y="655"/>
                        <a:pt x="0" y="637"/>
                      </a:cubicBezTo>
                      <a:cubicBezTo>
                        <a:pt x="0" y="637"/>
                        <a:pt x="356" y="870"/>
                        <a:pt x="764" y="870"/>
                      </a:cubicBezTo>
                      <a:cubicBezTo>
                        <a:pt x="796" y="870"/>
                        <a:pt x="830" y="868"/>
                        <a:pt x="863" y="865"/>
                      </a:cubicBezTo>
                      <a:cubicBezTo>
                        <a:pt x="874" y="875"/>
                        <a:pt x="884" y="887"/>
                        <a:pt x="898" y="893"/>
                      </a:cubicBezTo>
                      <a:cubicBezTo>
                        <a:pt x="901" y="893"/>
                        <a:pt x="903" y="893"/>
                        <a:pt x="906" y="893"/>
                      </a:cubicBezTo>
                      <a:cubicBezTo>
                        <a:pt x="930" y="893"/>
                        <a:pt x="953" y="875"/>
                        <a:pt x="970" y="859"/>
                      </a:cubicBezTo>
                      <a:cubicBezTo>
                        <a:pt x="974" y="855"/>
                        <a:pt x="977" y="851"/>
                        <a:pt x="978" y="846"/>
                      </a:cubicBezTo>
                      <a:cubicBezTo>
                        <a:pt x="1084" y="822"/>
                        <a:pt x="1190" y="778"/>
                        <a:pt x="1291" y="706"/>
                      </a:cubicBezTo>
                      <a:cubicBezTo>
                        <a:pt x="1308" y="721"/>
                        <a:pt x="1326" y="739"/>
                        <a:pt x="1345" y="739"/>
                      </a:cubicBezTo>
                      <a:cubicBezTo>
                        <a:pt x="1347" y="739"/>
                        <a:pt x="1349" y="738"/>
                        <a:pt x="1351" y="738"/>
                      </a:cubicBezTo>
                      <a:cubicBezTo>
                        <a:pt x="1374" y="708"/>
                        <a:pt x="1402" y="680"/>
                        <a:pt x="1422" y="651"/>
                      </a:cubicBezTo>
                      <a:cubicBezTo>
                        <a:pt x="1421" y="639"/>
                        <a:pt x="1417" y="619"/>
                        <a:pt x="1411" y="602"/>
                      </a:cubicBezTo>
                      <a:cubicBezTo>
                        <a:pt x="1444" y="569"/>
                        <a:pt x="1476" y="532"/>
                        <a:pt x="1507" y="492"/>
                      </a:cubicBezTo>
                      <a:cubicBezTo>
                        <a:pt x="1531" y="476"/>
                        <a:pt x="1554" y="456"/>
                        <a:pt x="1574" y="434"/>
                      </a:cubicBezTo>
                      <a:cubicBezTo>
                        <a:pt x="1587" y="419"/>
                        <a:pt x="1606" y="400"/>
                        <a:pt x="1595" y="379"/>
                      </a:cubicBezTo>
                      <a:cubicBezTo>
                        <a:pt x="1593" y="376"/>
                        <a:pt x="1591" y="374"/>
                        <a:pt x="1588" y="371"/>
                      </a:cubicBezTo>
                      <a:cubicBezTo>
                        <a:pt x="1649" y="267"/>
                        <a:pt x="1705" y="145"/>
                        <a:pt x="17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64" name="Oval 8">
                  <a:extLst>
                    <a:ext uri="{FF2B5EF4-FFF2-40B4-BE49-F238E27FC236}">
                      <a16:creationId xmlns:a16="http://schemas.microsoft.com/office/drawing/2014/main" id="{DADAEDC1-8834-4291-84B2-F106A2BFACB8}"/>
                    </a:ext>
                  </a:extLst>
                </p:cNvPr>
                <p:cNvSpPr>
                  <a:spLocks noChangeArrowheads="1"/>
                </p:cNvSpPr>
                <p:nvPr/>
              </p:nvSpPr>
              <p:spPr bwMode="auto">
                <a:xfrm>
                  <a:off x="5056188" y="2335213"/>
                  <a:ext cx="1533525" cy="1533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65" name="Freeform 9">
                  <a:extLst>
                    <a:ext uri="{FF2B5EF4-FFF2-40B4-BE49-F238E27FC236}">
                      <a16:creationId xmlns:a16="http://schemas.microsoft.com/office/drawing/2014/main" id="{80007FC6-A0A1-4668-BB5B-1778A47B10E4}"/>
                    </a:ext>
                  </a:extLst>
                </p:cNvPr>
                <p:cNvSpPr>
                  <a:spLocks/>
                </p:cNvSpPr>
                <p:nvPr/>
              </p:nvSpPr>
              <p:spPr bwMode="auto">
                <a:xfrm>
                  <a:off x="5114926" y="2373313"/>
                  <a:ext cx="1301750" cy="744538"/>
                </a:xfrm>
                <a:custGeom>
                  <a:avLst/>
                  <a:gdLst>
                    <a:gd name="T0" fmla="*/ 292 w 623"/>
                    <a:gd name="T1" fmla="*/ 19 h 356"/>
                    <a:gd name="T2" fmla="*/ 0 w 623"/>
                    <a:gd name="T3" fmla="*/ 356 h 356"/>
                    <a:gd name="T4" fmla="*/ 318 w 623"/>
                    <a:gd name="T5" fmla="*/ 94 h 356"/>
                    <a:gd name="T6" fmla="*/ 623 w 623"/>
                    <a:gd name="T7" fmla="*/ 166 h 356"/>
                    <a:gd name="T8" fmla="*/ 292 w 623"/>
                    <a:gd name="T9" fmla="*/ 19 h 356"/>
                  </a:gdLst>
                  <a:ahLst/>
                  <a:cxnLst>
                    <a:cxn ang="0">
                      <a:pos x="T0" y="T1"/>
                    </a:cxn>
                    <a:cxn ang="0">
                      <a:pos x="T2" y="T3"/>
                    </a:cxn>
                    <a:cxn ang="0">
                      <a:pos x="T4" y="T5"/>
                    </a:cxn>
                    <a:cxn ang="0">
                      <a:pos x="T6" y="T7"/>
                    </a:cxn>
                    <a:cxn ang="0">
                      <a:pos x="T8" y="T9"/>
                    </a:cxn>
                  </a:cxnLst>
                  <a:rect l="0" t="0" r="r" b="b"/>
                  <a:pathLst>
                    <a:path w="623" h="356">
                      <a:moveTo>
                        <a:pt x="292" y="19"/>
                      </a:moveTo>
                      <a:cubicBezTo>
                        <a:pt x="122" y="44"/>
                        <a:pt x="0" y="190"/>
                        <a:pt x="0" y="356"/>
                      </a:cubicBezTo>
                      <a:cubicBezTo>
                        <a:pt x="39" y="213"/>
                        <a:pt x="162" y="117"/>
                        <a:pt x="318" y="94"/>
                      </a:cubicBezTo>
                      <a:cubicBezTo>
                        <a:pt x="434" y="77"/>
                        <a:pt x="542" y="95"/>
                        <a:pt x="623" y="166"/>
                      </a:cubicBezTo>
                      <a:cubicBezTo>
                        <a:pt x="552" y="61"/>
                        <a:pt x="425" y="0"/>
                        <a:pt x="29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66" name="Freeform 10">
                  <a:extLst>
                    <a:ext uri="{FF2B5EF4-FFF2-40B4-BE49-F238E27FC236}">
                      <a16:creationId xmlns:a16="http://schemas.microsoft.com/office/drawing/2014/main" id="{AFCB17C0-3F99-4E62-B178-E623401A2A19}"/>
                    </a:ext>
                  </a:extLst>
                </p:cNvPr>
                <p:cNvSpPr>
                  <a:spLocks/>
                </p:cNvSpPr>
                <p:nvPr/>
              </p:nvSpPr>
              <p:spPr bwMode="auto">
                <a:xfrm>
                  <a:off x="5051426" y="2249488"/>
                  <a:ext cx="1301750" cy="696913"/>
                </a:xfrm>
                <a:custGeom>
                  <a:avLst/>
                  <a:gdLst>
                    <a:gd name="T0" fmla="*/ 302 w 623"/>
                    <a:gd name="T1" fmla="*/ 19 h 333"/>
                    <a:gd name="T2" fmla="*/ 0 w 623"/>
                    <a:gd name="T3" fmla="*/ 333 h 333"/>
                    <a:gd name="T4" fmla="*/ 316 w 623"/>
                    <a:gd name="T5" fmla="*/ 52 h 333"/>
                    <a:gd name="T6" fmla="*/ 623 w 623"/>
                    <a:gd name="T7" fmla="*/ 143 h 333"/>
                    <a:gd name="T8" fmla="*/ 302 w 623"/>
                    <a:gd name="T9" fmla="*/ 19 h 333"/>
                  </a:gdLst>
                  <a:ahLst/>
                  <a:cxnLst>
                    <a:cxn ang="0">
                      <a:pos x="T0" y="T1"/>
                    </a:cxn>
                    <a:cxn ang="0">
                      <a:pos x="T2" y="T3"/>
                    </a:cxn>
                    <a:cxn ang="0">
                      <a:pos x="T4" y="T5"/>
                    </a:cxn>
                    <a:cxn ang="0">
                      <a:pos x="T6" y="T7"/>
                    </a:cxn>
                    <a:cxn ang="0">
                      <a:pos x="T8" y="T9"/>
                    </a:cxn>
                  </a:cxnLst>
                  <a:rect l="0" t="0" r="r" b="b"/>
                  <a:pathLst>
                    <a:path w="623" h="333">
                      <a:moveTo>
                        <a:pt x="302" y="19"/>
                      </a:moveTo>
                      <a:cubicBezTo>
                        <a:pt x="133" y="44"/>
                        <a:pt x="0" y="166"/>
                        <a:pt x="0" y="333"/>
                      </a:cubicBezTo>
                      <a:cubicBezTo>
                        <a:pt x="39" y="189"/>
                        <a:pt x="159" y="75"/>
                        <a:pt x="316" y="52"/>
                      </a:cubicBezTo>
                      <a:cubicBezTo>
                        <a:pt x="431" y="35"/>
                        <a:pt x="542" y="72"/>
                        <a:pt x="623" y="143"/>
                      </a:cubicBezTo>
                      <a:cubicBezTo>
                        <a:pt x="552" y="38"/>
                        <a:pt x="436" y="0"/>
                        <a:pt x="30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67" name="Freeform 11">
                  <a:extLst>
                    <a:ext uri="{FF2B5EF4-FFF2-40B4-BE49-F238E27FC236}">
                      <a16:creationId xmlns:a16="http://schemas.microsoft.com/office/drawing/2014/main" id="{16D88C87-D9E9-4B0C-8E17-C943349DE01B}"/>
                    </a:ext>
                  </a:extLst>
                </p:cNvPr>
                <p:cNvSpPr>
                  <a:spLocks noEditPoints="1"/>
                </p:cNvSpPr>
                <p:nvPr/>
              </p:nvSpPr>
              <p:spPr bwMode="auto">
                <a:xfrm>
                  <a:off x="5411788" y="3086101"/>
                  <a:ext cx="1362075" cy="973138"/>
                </a:xfrm>
                <a:custGeom>
                  <a:avLst/>
                  <a:gdLst>
                    <a:gd name="T0" fmla="*/ 565 w 652"/>
                    <a:gd name="T1" fmla="*/ 0 h 466"/>
                    <a:gd name="T2" fmla="*/ 545 w 652"/>
                    <a:gd name="T3" fmla="*/ 108 h 466"/>
                    <a:gd name="T4" fmla="*/ 574 w 652"/>
                    <a:gd name="T5" fmla="*/ 95 h 466"/>
                    <a:gd name="T6" fmla="*/ 565 w 652"/>
                    <a:gd name="T7" fmla="*/ 0 h 466"/>
                    <a:gd name="T8" fmla="*/ 640 w 652"/>
                    <a:gd name="T9" fmla="*/ 129 h 466"/>
                    <a:gd name="T10" fmla="*/ 561 w 652"/>
                    <a:gd name="T11" fmla="*/ 240 h 466"/>
                    <a:gd name="T12" fmla="*/ 489 w 652"/>
                    <a:gd name="T13" fmla="*/ 216 h 466"/>
                    <a:gd name="T14" fmla="*/ 469 w 652"/>
                    <a:gd name="T15" fmla="*/ 240 h 466"/>
                    <a:gd name="T16" fmla="*/ 457 w 652"/>
                    <a:gd name="T17" fmla="*/ 234 h 466"/>
                    <a:gd name="T18" fmla="*/ 467 w 652"/>
                    <a:gd name="T19" fmla="*/ 242 h 466"/>
                    <a:gd name="T20" fmla="*/ 320 w 652"/>
                    <a:gd name="T21" fmla="*/ 344 h 466"/>
                    <a:gd name="T22" fmla="*/ 0 w 652"/>
                    <a:gd name="T23" fmla="*/ 324 h 466"/>
                    <a:gd name="T24" fmla="*/ 367 w 652"/>
                    <a:gd name="T25" fmla="*/ 417 h 466"/>
                    <a:gd name="T26" fmla="*/ 518 w 652"/>
                    <a:gd name="T27" fmla="*/ 287 h 466"/>
                    <a:gd name="T28" fmla="*/ 576 w 652"/>
                    <a:gd name="T29" fmla="*/ 264 h 466"/>
                    <a:gd name="T30" fmla="*/ 640 w 652"/>
                    <a:gd name="T31" fmla="*/ 12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2" h="466">
                      <a:moveTo>
                        <a:pt x="565" y="0"/>
                      </a:moveTo>
                      <a:cubicBezTo>
                        <a:pt x="564" y="37"/>
                        <a:pt x="557" y="73"/>
                        <a:pt x="545" y="108"/>
                      </a:cubicBezTo>
                      <a:cubicBezTo>
                        <a:pt x="554" y="103"/>
                        <a:pt x="564" y="98"/>
                        <a:pt x="574" y="95"/>
                      </a:cubicBezTo>
                      <a:cubicBezTo>
                        <a:pt x="575" y="63"/>
                        <a:pt x="572" y="31"/>
                        <a:pt x="565" y="0"/>
                      </a:cubicBezTo>
                      <a:close/>
                      <a:moveTo>
                        <a:pt x="640" y="129"/>
                      </a:moveTo>
                      <a:cubicBezTo>
                        <a:pt x="638" y="177"/>
                        <a:pt x="608" y="222"/>
                        <a:pt x="561" y="240"/>
                      </a:cubicBezTo>
                      <a:cubicBezTo>
                        <a:pt x="524" y="252"/>
                        <a:pt x="492" y="259"/>
                        <a:pt x="489" y="216"/>
                      </a:cubicBezTo>
                      <a:cubicBezTo>
                        <a:pt x="482" y="224"/>
                        <a:pt x="476" y="232"/>
                        <a:pt x="469" y="240"/>
                      </a:cubicBezTo>
                      <a:cubicBezTo>
                        <a:pt x="465" y="238"/>
                        <a:pt x="461" y="236"/>
                        <a:pt x="457" y="234"/>
                      </a:cubicBezTo>
                      <a:cubicBezTo>
                        <a:pt x="460" y="237"/>
                        <a:pt x="464" y="240"/>
                        <a:pt x="467" y="242"/>
                      </a:cubicBezTo>
                      <a:cubicBezTo>
                        <a:pt x="428" y="286"/>
                        <a:pt x="378" y="321"/>
                        <a:pt x="320" y="344"/>
                      </a:cubicBezTo>
                      <a:cubicBezTo>
                        <a:pt x="211" y="386"/>
                        <a:pt x="95" y="375"/>
                        <a:pt x="0" y="324"/>
                      </a:cubicBezTo>
                      <a:cubicBezTo>
                        <a:pt x="93" y="411"/>
                        <a:pt x="241" y="466"/>
                        <a:pt x="367" y="417"/>
                      </a:cubicBezTo>
                      <a:cubicBezTo>
                        <a:pt x="432" y="392"/>
                        <a:pt x="483" y="345"/>
                        <a:pt x="518" y="287"/>
                      </a:cubicBezTo>
                      <a:cubicBezTo>
                        <a:pt x="523" y="267"/>
                        <a:pt x="532" y="276"/>
                        <a:pt x="576" y="264"/>
                      </a:cubicBezTo>
                      <a:cubicBezTo>
                        <a:pt x="627" y="244"/>
                        <a:pt x="652" y="182"/>
                        <a:pt x="640"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68" name="Oval 12">
                  <a:extLst>
                    <a:ext uri="{FF2B5EF4-FFF2-40B4-BE49-F238E27FC236}">
                      <a16:creationId xmlns:a16="http://schemas.microsoft.com/office/drawing/2014/main" id="{40922EA4-6B32-4B7F-895B-DE4ED583BCAA}"/>
                    </a:ext>
                  </a:extLst>
                </p:cNvPr>
                <p:cNvSpPr>
                  <a:spLocks noChangeArrowheads="1"/>
                </p:cNvSpPr>
                <p:nvPr/>
              </p:nvSpPr>
              <p:spPr bwMode="auto">
                <a:xfrm>
                  <a:off x="5616576" y="4618038"/>
                  <a:ext cx="657225" cy="657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69" name="Freeform 13">
                  <a:extLst>
                    <a:ext uri="{FF2B5EF4-FFF2-40B4-BE49-F238E27FC236}">
                      <a16:creationId xmlns:a16="http://schemas.microsoft.com/office/drawing/2014/main" id="{32AECF99-2C7D-4BBA-B8DD-794122D055F5}"/>
                    </a:ext>
                  </a:extLst>
                </p:cNvPr>
                <p:cNvSpPr>
                  <a:spLocks/>
                </p:cNvSpPr>
                <p:nvPr/>
              </p:nvSpPr>
              <p:spPr bwMode="auto">
                <a:xfrm>
                  <a:off x="5640388" y="4632326"/>
                  <a:ext cx="560388" cy="319088"/>
                </a:xfrm>
                <a:custGeom>
                  <a:avLst/>
                  <a:gdLst>
                    <a:gd name="T0" fmla="*/ 125 w 268"/>
                    <a:gd name="T1" fmla="*/ 8 h 153"/>
                    <a:gd name="T2" fmla="*/ 0 w 268"/>
                    <a:gd name="T3" fmla="*/ 153 h 153"/>
                    <a:gd name="T4" fmla="*/ 137 w 268"/>
                    <a:gd name="T5" fmla="*/ 40 h 153"/>
                    <a:gd name="T6" fmla="*/ 268 w 268"/>
                    <a:gd name="T7" fmla="*/ 71 h 153"/>
                    <a:gd name="T8" fmla="*/ 125 w 268"/>
                    <a:gd name="T9" fmla="*/ 8 h 153"/>
                  </a:gdLst>
                  <a:ahLst/>
                  <a:cxnLst>
                    <a:cxn ang="0">
                      <a:pos x="T0" y="T1"/>
                    </a:cxn>
                    <a:cxn ang="0">
                      <a:pos x="T2" y="T3"/>
                    </a:cxn>
                    <a:cxn ang="0">
                      <a:pos x="T4" y="T5"/>
                    </a:cxn>
                    <a:cxn ang="0">
                      <a:pos x="T6" y="T7"/>
                    </a:cxn>
                    <a:cxn ang="0">
                      <a:pos x="T8" y="T9"/>
                    </a:cxn>
                  </a:cxnLst>
                  <a:rect l="0" t="0" r="r" b="b"/>
                  <a:pathLst>
                    <a:path w="268" h="153">
                      <a:moveTo>
                        <a:pt x="125" y="8"/>
                      </a:moveTo>
                      <a:cubicBezTo>
                        <a:pt x="53" y="19"/>
                        <a:pt x="0" y="82"/>
                        <a:pt x="0" y="153"/>
                      </a:cubicBezTo>
                      <a:cubicBezTo>
                        <a:pt x="17" y="91"/>
                        <a:pt x="70" y="50"/>
                        <a:pt x="137" y="40"/>
                      </a:cubicBezTo>
                      <a:cubicBezTo>
                        <a:pt x="186" y="33"/>
                        <a:pt x="233" y="41"/>
                        <a:pt x="268" y="71"/>
                      </a:cubicBezTo>
                      <a:cubicBezTo>
                        <a:pt x="237" y="26"/>
                        <a:pt x="183" y="0"/>
                        <a:pt x="12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70" name="Freeform 14">
                  <a:extLst>
                    <a:ext uri="{FF2B5EF4-FFF2-40B4-BE49-F238E27FC236}">
                      <a16:creationId xmlns:a16="http://schemas.microsoft.com/office/drawing/2014/main" id="{A699C955-7684-4162-8675-D22E98773B07}"/>
                    </a:ext>
                  </a:extLst>
                </p:cNvPr>
                <p:cNvSpPr>
                  <a:spLocks/>
                </p:cNvSpPr>
                <p:nvPr/>
              </p:nvSpPr>
              <p:spPr bwMode="auto">
                <a:xfrm>
                  <a:off x="5613401" y="4579938"/>
                  <a:ext cx="560388" cy="298450"/>
                </a:xfrm>
                <a:custGeom>
                  <a:avLst/>
                  <a:gdLst>
                    <a:gd name="T0" fmla="*/ 130 w 268"/>
                    <a:gd name="T1" fmla="*/ 8 h 143"/>
                    <a:gd name="T2" fmla="*/ 0 w 268"/>
                    <a:gd name="T3" fmla="*/ 143 h 143"/>
                    <a:gd name="T4" fmla="*/ 136 w 268"/>
                    <a:gd name="T5" fmla="*/ 22 h 143"/>
                    <a:gd name="T6" fmla="*/ 268 w 268"/>
                    <a:gd name="T7" fmla="*/ 61 h 143"/>
                    <a:gd name="T8" fmla="*/ 130 w 268"/>
                    <a:gd name="T9" fmla="*/ 8 h 143"/>
                  </a:gdLst>
                  <a:ahLst/>
                  <a:cxnLst>
                    <a:cxn ang="0">
                      <a:pos x="T0" y="T1"/>
                    </a:cxn>
                    <a:cxn ang="0">
                      <a:pos x="T2" y="T3"/>
                    </a:cxn>
                    <a:cxn ang="0">
                      <a:pos x="T4" y="T5"/>
                    </a:cxn>
                    <a:cxn ang="0">
                      <a:pos x="T6" y="T7"/>
                    </a:cxn>
                    <a:cxn ang="0">
                      <a:pos x="T8" y="T9"/>
                    </a:cxn>
                  </a:cxnLst>
                  <a:rect l="0" t="0" r="r" b="b"/>
                  <a:pathLst>
                    <a:path w="268" h="143">
                      <a:moveTo>
                        <a:pt x="130" y="8"/>
                      </a:moveTo>
                      <a:cubicBezTo>
                        <a:pt x="57" y="19"/>
                        <a:pt x="0" y="71"/>
                        <a:pt x="0" y="143"/>
                      </a:cubicBezTo>
                      <a:cubicBezTo>
                        <a:pt x="17" y="81"/>
                        <a:pt x="69" y="32"/>
                        <a:pt x="136" y="22"/>
                      </a:cubicBezTo>
                      <a:cubicBezTo>
                        <a:pt x="185" y="15"/>
                        <a:pt x="233" y="31"/>
                        <a:pt x="268" y="61"/>
                      </a:cubicBezTo>
                      <a:cubicBezTo>
                        <a:pt x="238" y="16"/>
                        <a:pt x="187" y="0"/>
                        <a:pt x="1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71" name="Freeform 15">
                  <a:extLst>
                    <a:ext uri="{FF2B5EF4-FFF2-40B4-BE49-F238E27FC236}">
                      <a16:creationId xmlns:a16="http://schemas.microsoft.com/office/drawing/2014/main" id="{70C609BC-41D6-49F6-ACD7-06C2D53C3CCA}"/>
                    </a:ext>
                  </a:extLst>
                </p:cNvPr>
                <p:cNvSpPr>
                  <a:spLocks/>
                </p:cNvSpPr>
                <p:nvPr/>
              </p:nvSpPr>
              <p:spPr bwMode="auto">
                <a:xfrm>
                  <a:off x="5770563" y="4941888"/>
                  <a:ext cx="541338" cy="417513"/>
                </a:xfrm>
                <a:custGeom>
                  <a:avLst/>
                  <a:gdLst>
                    <a:gd name="T0" fmla="*/ 158 w 259"/>
                    <a:gd name="T1" fmla="*/ 179 h 200"/>
                    <a:gd name="T2" fmla="*/ 243 w 259"/>
                    <a:gd name="T3" fmla="*/ 0 h 200"/>
                    <a:gd name="T4" fmla="*/ 138 w 259"/>
                    <a:gd name="T5" fmla="*/ 148 h 200"/>
                    <a:gd name="T6" fmla="*/ 0 w 259"/>
                    <a:gd name="T7" fmla="*/ 139 h 200"/>
                    <a:gd name="T8" fmla="*/ 158 w 259"/>
                    <a:gd name="T9" fmla="*/ 179 h 200"/>
                  </a:gdLst>
                  <a:ahLst/>
                  <a:cxnLst>
                    <a:cxn ang="0">
                      <a:pos x="T0" y="T1"/>
                    </a:cxn>
                    <a:cxn ang="0">
                      <a:pos x="T2" y="T3"/>
                    </a:cxn>
                    <a:cxn ang="0">
                      <a:pos x="T4" y="T5"/>
                    </a:cxn>
                    <a:cxn ang="0">
                      <a:pos x="T6" y="T7"/>
                    </a:cxn>
                    <a:cxn ang="0">
                      <a:pos x="T8" y="T9"/>
                    </a:cxn>
                  </a:cxnLst>
                  <a:rect l="0" t="0" r="r" b="b"/>
                  <a:pathLst>
                    <a:path w="259" h="200">
                      <a:moveTo>
                        <a:pt x="158" y="179"/>
                      </a:moveTo>
                      <a:cubicBezTo>
                        <a:pt x="226" y="152"/>
                        <a:pt x="259" y="70"/>
                        <a:pt x="243" y="0"/>
                      </a:cubicBezTo>
                      <a:cubicBezTo>
                        <a:pt x="241" y="64"/>
                        <a:pt x="201" y="123"/>
                        <a:pt x="138" y="148"/>
                      </a:cubicBezTo>
                      <a:cubicBezTo>
                        <a:pt x="91" y="166"/>
                        <a:pt x="41" y="161"/>
                        <a:pt x="0" y="139"/>
                      </a:cubicBezTo>
                      <a:cubicBezTo>
                        <a:pt x="40" y="176"/>
                        <a:pt x="104" y="200"/>
                        <a:pt x="158"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72" name="Freeform 16">
                  <a:extLst>
                    <a:ext uri="{FF2B5EF4-FFF2-40B4-BE49-F238E27FC236}">
                      <a16:creationId xmlns:a16="http://schemas.microsoft.com/office/drawing/2014/main" id="{71BBA8D0-7EE4-45C6-BEA8-36349C1E4408}"/>
                    </a:ext>
                  </a:extLst>
                </p:cNvPr>
                <p:cNvSpPr>
                  <a:spLocks/>
                </p:cNvSpPr>
                <p:nvPr/>
              </p:nvSpPr>
              <p:spPr bwMode="auto">
                <a:xfrm>
                  <a:off x="5705476" y="4916488"/>
                  <a:ext cx="554038" cy="355600"/>
                </a:xfrm>
                <a:custGeom>
                  <a:avLst/>
                  <a:gdLst>
                    <a:gd name="T0" fmla="*/ 147 w 265"/>
                    <a:gd name="T1" fmla="*/ 156 h 170"/>
                    <a:gd name="T2" fmla="*/ 258 w 265"/>
                    <a:gd name="T3" fmla="*/ 0 h 170"/>
                    <a:gd name="T4" fmla="*/ 139 w 265"/>
                    <a:gd name="T5" fmla="*/ 126 h 170"/>
                    <a:gd name="T6" fmla="*/ 0 w 265"/>
                    <a:gd name="T7" fmla="*/ 107 h 170"/>
                    <a:gd name="T8" fmla="*/ 147 w 265"/>
                    <a:gd name="T9" fmla="*/ 156 h 170"/>
                  </a:gdLst>
                  <a:ahLst/>
                  <a:cxnLst>
                    <a:cxn ang="0">
                      <a:pos x="T0" y="T1"/>
                    </a:cxn>
                    <a:cxn ang="0">
                      <a:pos x="T2" y="T3"/>
                    </a:cxn>
                    <a:cxn ang="0">
                      <a:pos x="T4" y="T5"/>
                    </a:cxn>
                    <a:cxn ang="0">
                      <a:pos x="T6" y="T7"/>
                    </a:cxn>
                    <a:cxn ang="0">
                      <a:pos x="T8" y="T9"/>
                    </a:cxn>
                  </a:cxnLst>
                  <a:rect l="0" t="0" r="r" b="b"/>
                  <a:pathLst>
                    <a:path w="265" h="170">
                      <a:moveTo>
                        <a:pt x="147" y="156"/>
                      </a:moveTo>
                      <a:cubicBezTo>
                        <a:pt x="219" y="138"/>
                        <a:pt x="265" y="71"/>
                        <a:pt x="258" y="0"/>
                      </a:cubicBezTo>
                      <a:cubicBezTo>
                        <a:pt x="247" y="63"/>
                        <a:pt x="205" y="110"/>
                        <a:pt x="139" y="126"/>
                      </a:cubicBezTo>
                      <a:cubicBezTo>
                        <a:pt x="91" y="138"/>
                        <a:pt x="37" y="134"/>
                        <a:pt x="0" y="107"/>
                      </a:cubicBezTo>
                      <a:cubicBezTo>
                        <a:pt x="34" y="149"/>
                        <a:pt x="91" y="170"/>
                        <a:pt x="147"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73" name="Oval 17">
                  <a:extLst>
                    <a:ext uri="{FF2B5EF4-FFF2-40B4-BE49-F238E27FC236}">
                      <a16:creationId xmlns:a16="http://schemas.microsoft.com/office/drawing/2014/main" id="{122712EE-D648-4235-B633-816489C72285}"/>
                    </a:ext>
                  </a:extLst>
                </p:cNvPr>
                <p:cNvSpPr>
                  <a:spLocks noChangeArrowheads="1"/>
                </p:cNvSpPr>
                <p:nvPr/>
              </p:nvSpPr>
              <p:spPr bwMode="auto">
                <a:xfrm>
                  <a:off x="4573588" y="3548063"/>
                  <a:ext cx="315913" cy="3127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74" name="Freeform 18">
                  <a:extLst>
                    <a:ext uri="{FF2B5EF4-FFF2-40B4-BE49-F238E27FC236}">
                      <a16:creationId xmlns:a16="http://schemas.microsoft.com/office/drawing/2014/main" id="{6F7ACA1F-36B3-489F-8848-60196B0C7D8F}"/>
                    </a:ext>
                  </a:extLst>
                </p:cNvPr>
                <p:cNvSpPr>
                  <a:spLocks/>
                </p:cNvSpPr>
                <p:nvPr/>
              </p:nvSpPr>
              <p:spPr bwMode="auto">
                <a:xfrm>
                  <a:off x="4586288" y="3554413"/>
                  <a:ext cx="266700" cy="152400"/>
                </a:xfrm>
                <a:custGeom>
                  <a:avLst/>
                  <a:gdLst>
                    <a:gd name="T0" fmla="*/ 60 w 128"/>
                    <a:gd name="T1" fmla="*/ 4 h 73"/>
                    <a:gd name="T2" fmla="*/ 0 w 128"/>
                    <a:gd name="T3" fmla="*/ 73 h 73"/>
                    <a:gd name="T4" fmla="*/ 65 w 128"/>
                    <a:gd name="T5" fmla="*/ 20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20"/>
                      </a:cubicBezTo>
                      <a:cubicBezTo>
                        <a:pt x="89" y="16"/>
                        <a:pt x="111" y="20"/>
                        <a:pt x="128" y="34"/>
                      </a:cubicBezTo>
                      <a:cubicBezTo>
                        <a:pt x="113" y="13"/>
                        <a:pt x="87" y="0"/>
                        <a:pt x="6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75" name="Freeform 19">
                  <a:extLst>
                    <a:ext uri="{FF2B5EF4-FFF2-40B4-BE49-F238E27FC236}">
                      <a16:creationId xmlns:a16="http://schemas.microsoft.com/office/drawing/2014/main" id="{BA288C46-6B5A-4D25-9BB9-7F1E7EFE766F}"/>
                    </a:ext>
                  </a:extLst>
                </p:cNvPr>
                <p:cNvSpPr>
                  <a:spLocks/>
                </p:cNvSpPr>
                <p:nvPr/>
              </p:nvSpPr>
              <p:spPr bwMode="auto">
                <a:xfrm>
                  <a:off x="4573588" y="3529013"/>
                  <a:ext cx="266700" cy="141288"/>
                </a:xfrm>
                <a:custGeom>
                  <a:avLst/>
                  <a:gdLst>
                    <a:gd name="T0" fmla="*/ 62 w 128"/>
                    <a:gd name="T1" fmla="*/ 4 h 68"/>
                    <a:gd name="T2" fmla="*/ 0 w 128"/>
                    <a:gd name="T3" fmla="*/ 68 h 68"/>
                    <a:gd name="T4" fmla="*/ 64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2" y="16"/>
                        <a:pt x="64" y="11"/>
                      </a:cubicBezTo>
                      <a:cubicBezTo>
                        <a:pt x="88" y="7"/>
                        <a:pt x="111" y="15"/>
                        <a:pt x="128" y="29"/>
                      </a:cubicBezTo>
                      <a:cubicBezTo>
                        <a:pt x="113" y="8"/>
                        <a:pt x="89" y="0"/>
                        <a:pt x="6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76" name="Freeform 20">
                  <a:extLst>
                    <a:ext uri="{FF2B5EF4-FFF2-40B4-BE49-F238E27FC236}">
                      <a16:creationId xmlns:a16="http://schemas.microsoft.com/office/drawing/2014/main" id="{56DD969F-5645-4E5A-9592-4A9DE9D6BA73}"/>
                    </a:ext>
                  </a:extLst>
                </p:cNvPr>
                <p:cNvSpPr>
                  <a:spLocks/>
                </p:cNvSpPr>
                <p:nvPr/>
              </p:nvSpPr>
              <p:spPr bwMode="auto">
                <a:xfrm>
                  <a:off x="4648201" y="3702051"/>
                  <a:ext cx="257175" cy="198438"/>
                </a:xfrm>
                <a:custGeom>
                  <a:avLst/>
                  <a:gdLst>
                    <a:gd name="T0" fmla="*/ 75 w 123"/>
                    <a:gd name="T1" fmla="*/ 85 h 95"/>
                    <a:gd name="T2" fmla="*/ 116 w 123"/>
                    <a:gd name="T3" fmla="*/ 0 h 95"/>
                    <a:gd name="T4" fmla="*/ 65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3"/>
                        <a:pt x="123" y="33"/>
                        <a:pt x="116" y="0"/>
                      </a:cubicBezTo>
                      <a:cubicBezTo>
                        <a:pt x="114" y="30"/>
                        <a:pt x="95" y="59"/>
                        <a:pt x="65" y="70"/>
                      </a:cubicBezTo>
                      <a:cubicBezTo>
                        <a:pt x="43" y="79"/>
                        <a:pt x="19" y="77"/>
                        <a:pt x="0" y="66"/>
                      </a:cubicBezTo>
                      <a:cubicBezTo>
                        <a:pt x="19" y="84"/>
                        <a:pt x="49" y="95"/>
                        <a:pt x="75"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77" name="Freeform 21">
                  <a:extLst>
                    <a:ext uri="{FF2B5EF4-FFF2-40B4-BE49-F238E27FC236}">
                      <a16:creationId xmlns:a16="http://schemas.microsoft.com/office/drawing/2014/main" id="{CA705D9C-149C-4D3B-8602-9A2522CB5CD1}"/>
                    </a:ext>
                  </a:extLst>
                </p:cNvPr>
                <p:cNvSpPr>
                  <a:spLocks/>
                </p:cNvSpPr>
                <p:nvPr/>
              </p:nvSpPr>
              <p:spPr bwMode="auto">
                <a:xfrm>
                  <a:off x="4614863" y="3689351"/>
                  <a:ext cx="265113" cy="169863"/>
                </a:xfrm>
                <a:custGeom>
                  <a:avLst/>
                  <a:gdLst>
                    <a:gd name="T0" fmla="*/ 71 w 127"/>
                    <a:gd name="T1" fmla="*/ 75 h 81"/>
                    <a:gd name="T2" fmla="*/ 124 w 127"/>
                    <a:gd name="T3" fmla="*/ 0 h 81"/>
                    <a:gd name="T4" fmla="*/ 67 w 127"/>
                    <a:gd name="T5" fmla="*/ 60 h 81"/>
                    <a:gd name="T6" fmla="*/ 0 w 127"/>
                    <a:gd name="T7" fmla="*/ 51 h 81"/>
                    <a:gd name="T8" fmla="*/ 71 w 127"/>
                    <a:gd name="T9" fmla="*/ 75 h 81"/>
                  </a:gdLst>
                  <a:ahLst/>
                  <a:cxnLst>
                    <a:cxn ang="0">
                      <a:pos x="T0" y="T1"/>
                    </a:cxn>
                    <a:cxn ang="0">
                      <a:pos x="T2" y="T3"/>
                    </a:cxn>
                    <a:cxn ang="0">
                      <a:pos x="T4" y="T5"/>
                    </a:cxn>
                    <a:cxn ang="0">
                      <a:pos x="T6" y="T7"/>
                    </a:cxn>
                    <a:cxn ang="0">
                      <a:pos x="T8" y="T9"/>
                    </a:cxn>
                  </a:cxnLst>
                  <a:rect l="0" t="0" r="r" b="b"/>
                  <a:pathLst>
                    <a:path w="127" h="81">
                      <a:moveTo>
                        <a:pt x="71" y="75"/>
                      </a:moveTo>
                      <a:cubicBezTo>
                        <a:pt x="105" y="66"/>
                        <a:pt x="127" y="34"/>
                        <a:pt x="124" y="0"/>
                      </a:cubicBezTo>
                      <a:cubicBezTo>
                        <a:pt x="119" y="30"/>
                        <a:pt x="99" y="53"/>
                        <a:pt x="67" y="60"/>
                      </a:cubicBezTo>
                      <a:cubicBezTo>
                        <a:pt x="44" y="66"/>
                        <a:pt x="18" y="64"/>
                        <a:pt x="0" y="51"/>
                      </a:cubicBezTo>
                      <a:cubicBezTo>
                        <a:pt x="17" y="71"/>
                        <a:pt x="44" y="81"/>
                        <a:pt x="7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78" name="Oval 22">
                  <a:extLst>
                    <a:ext uri="{FF2B5EF4-FFF2-40B4-BE49-F238E27FC236}">
                      <a16:creationId xmlns:a16="http://schemas.microsoft.com/office/drawing/2014/main" id="{A56E422D-BF79-47AC-A52E-F2E6AF991D4C}"/>
                    </a:ext>
                  </a:extLst>
                </p:cNvPr>
                <p:cNvSpPr>
                  <a:spLocks noChangeArrowheads="1"/>
                </p:cNvSpPr>
                <p:nvPr/>
              </p:nvSpPr>
              <p:spPr bwMode="auto">
                <a:xfrm>
                  <a:off x="4964113" y="1500188"/>
                  <a:ext cx="593725" cy="593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79" name="Freeform 23">
                  <a:extLst>
                    <a:ext uri="{FF2B5EF4-FFF2-40B4-BE49-F238E27FC236}">
                      <a16:creationId xmlns:a16="http://schemas.microsoft.com/office/drawing/2014/main" id="{57FAEDF9-1394-4DBF-A06B-4981CC2351AC}"/>
                    </a:ext>
                  </a:extLst>
                </p:cNvPr>
                <p:cNvSpPr>
                  <a:spLocks/>
                </p:cNvSpPr>
                <p:nvPr/>
              </p:nvSpPr>
              <p:spPr bwMode="auto">
                <a:xfrm>
                  <a:off x="4986338" y="1512888"/>
                  <a:ext cx="504825" cy="287338"/>
                </a:xfrm>
                <a:custGeom>
                  <a:avLst/>
                  <a:gdLst>
                    <a:gd name="T0" fmla="*/ 113 w 241"/>
                    <a:gd name="T1" fmla="*/ 8 h 138"/>
                    <a:gd name="T2" fmla="*/ 0 w 241"/>
                    <a:gd name="T3" fmla="*/ 138 h 138"/>
                    <a:gd name="T4" fmla="*/ 123 w 241"/>
                    <a:gd name="T5" fmla="*/ 37 h 138"/>
                    <a:gd name="T6" fmla="*/ 241 w 241"/>
                    <a:gd name="T7" fmla="*/ 65 h 138"/>
                    <a:gd name="T8" fmla="*/ 113 w 241"/>
                    <a:gd name="T9" fmla="*/ 8 h 138"/>
                  </a:gdLst>
                  <a:ahLst/>
                  <a:cxnLst>
                    <a:cxn ang="0">
                      <a:pos x="T0" y="T1"/>
                    </a:cxn>
                    <a:cxn ang="0">
                      <a:pos x="T2" y="T3"/>
                    </a:cxn>
                    <a:cxn ang="0">
                      <a:pos x="T4" y="T5"/>
                    </a:cxn>
                    <a:cxn ang="0">
                      <a:pos x="T6" y="T7"/>
                    </a:cxn>
                    <a:cxn ang="0">
                      <a:pos x="T8" y="T9"/>
                    </a:cxn>
                  </a:cxnLst>
                  <a:rect l="0" t="0" r="r" b="b"/>
                  <a:pathLst>
                    <a:path w="241" h="138">
                      <a:moveTo>
                        <a:pt x="113" y="8"/>
                      </a:moveTo>
                      <a:cubicBezTo>
                        <a:pt x="47" y="17"/>
                        <a:pt x="0" y="74"/>
                        <a:pt x="0" y="138"/>
                      </a:cubicBezTo>
                      <a:cubicBezTo>
                        <a:pt x="15" y="83"/>
                        <a:pt x="62" y="45"/>
                        <a:pt x="123" y="37"/>
                      </a:cubicBezTo>
                      <a:cubicBezTo>
                        <a:pt x="167" y="30"/>
                        <a:pt x="209" y="37"/>
                        <a:pt x="241" y="65"/>
                      </a:cubicBezTo>
                      <a:cubicBezTo>
                        <a:pt x="214" y="24"/>
                        <a:pt x="164" y="0"/>
                        <a:pt x="1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80" name="Freeform 24">
                  <a:extLst>
                    <a:ext uri="{FF2B5EF4-FFF2-40B4-BE49-F238E27FC236}">
                      <a16:creationId xmlns:a16="http://schemas.microsoft.com/office/drawing/2014/main" id="{F06FBDA6-5F04-4347-8046-68DB35924DE5}"/>
                    </a:ext>
                  </a:extLst>
                </p:cNvPr>
                <p:cNvSpPr>
                  <a:spLocks/>
                </p:cNvSpPr>
                <p:nvPr/>
              </p:nvSpPr>
              <p:spPr bwMode="auto">
                <a:xfrm>
                  <a:off x="4962526" y="1465263"/>
                  <a:ext cx="503238" cy="268288"/>
                </a:xfrm>
                <a:custGeom>
                  <a:avLst/>
                  <a:gdLst>
                    <a:gd name="T0" fmla="*/ 117 w 241"/>
                    <a:gd name="T1" fmla="*/ 8 h 129"/>
                    <a:gd name="T2" fmla="*/ 0 w 241"/>
                    <a:gd name="T3" fmla="*/ 129 h 129"/>
                    <a:gd name="T4" fmla="*/ 122 w 241"/>
                    <a:gd name="T5" fmla="*/ 21 h 129"/>
                    <a:gd name="T6" fmla="*/ 241 w 241"/>
                    <a:gd name="T7" fmla="*/ 56 h 129"/>
                    <a:gd name="T8" fmla="*/ 117 w 241"/>
                    <a:gd name="T9" fmla="*/ 8 h 129"/>
                  </a:gdLst>
                  <a:ahLst/>
                  <a:cxnLst>
                    <a:cxn ang="0">
                      <a:pos x="T0" y="T1"/>
                    </a:cxn>
                    <a:cxn ang="0">
                      <a:pos x="T2" y="T3"/>
                    </a:cxn>
                    <a:cxn ang="0">
                      <a:pos x="T4" y="T5"/>
                    </a:cxn>
                    <a:cxn ang="0">
                      <a:pos x="T6" y="T7"/>
                    </a:cxn>
                    <a:cxn ang="0">
                      <a:pos x="T8" y="T9"/>
                    </a:cxn>
                  </a:cxnLst>
                  <a:rect l="0" t="0" r="r" b="b"/>
                  <a:pathLst>
                    <a:path w="241" h="129">
                      <a:moveTo>
                        <a:pt x="117" y="8"/>
                      </a:moveTo>
                      <a:cubicBezTo>
                        <a:pt x="51" y="18"/>
                        <a:pt x="0" y="65"/>
                        <a:pt x="0" y="129"/>
                      </a:cubicBezTo>
                      <a:cubicBezTo>
                        <a:pt x="15" y="74"/>
                        <a:pt x="62" y="29"/>
                        <a:pt x="122" y="21"/>
                      </a:cubicBezTo>
                      <a:cubicBezTo>
                        <a:pt x="167" y="14"/>
                        <a:pt x="210" y="28"/>
                        <a:pt x="241" y="56"/>
                      </a:cubicBezTo>
                      <a:cubicBezTo>
                        <a:pt x="214" y="15"/>
                        <a:pt x="169" y="0"/>
                        <a:pt x="1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81" name="Freeform 25">
                  <a:extLst>
                    <a:ext uri="{FF2B5EF4-FFF2-40B4-BE49-F238E27FC236}">
                      <a16:creationId xmlns:a16="http://schemas.microsoft.com/office/drawing/2014/main" id="{A6469CF2-7D52-4E07-BD4B-3F3534691FEF}"/>
                    </a:ext>
                  </a:extLst>
                </p:cNvPr>
                <p:cNvSpPr>
                  <a:spLocks/>
                </p:cNvSpPr>
                <p:nvPr/>
              </p:nvSpPr>
              <p:spPr bwMode="auto">
                <a:xfrm>
                  <a:off x="5103813" y="1792288"/>
                  <a:ext cx="487363" cy="376238"/>
                </a:xfrm>
                <a:custGeom>
                  <a:avLst/>
                  <a:gdLst>
                    <a:gd name="T0" fmla="*/ 142 w 233"/>
                    <a:gd name="T1" fmla="*/ 161 h 180"/>
                    <a:gd name="T2" fmla="*/ 219 w 233"/>
                    <a:gd name="T3" fmla="*/ 0 h 180"/>
                    <a:gd name="T4" fmla="*/ 124 w 233"/>
                    <a:gd name="T5" fmla="*/ 133 h 180"/>
                    <a:gd name="T6" fmla="*/ 0 w 233"/>
                    <a:gd name="T7" fmla="*/ 125 h 180"/>
                    <a:gd name="T8" fmla="*/ 142 w 233"/>
                    <a:gd name="T9" fmla="*/ 161 h 180"/>
                  </a:gdLst>
                  <a:ahLst/>
                  <a:cxnLst>
                    <a:cxn ang="0">
                      <a:pos x="T0" y="T1"/>
                    </a:cxn>
                    <a:cxn ang="0">
                      <a:pos x="T2" y="T3"/>
                    </a:cxn>
                    <a:cxn ang="0">
                      <a:pos x="T4" y="T5"/>
                    </a:cxn>
                    <a:cxn ang="0">
                      <a:pos x="T6" y="T7"/>
                    </a:cxn>
                    <a:cxn ang="0">
                      <a:pos x="T8" y="T9"/>
                    </a:cxn>
                  </a:cxnLst>
                  <a:rect l="0" t="0" r="r" b="b"/>
                  <a:pathLst>
                    <a:path w="233" h="180">
                      <a:moveTo>
                        <a:pt x="142" y="161"/>
                      </a:moveTo>
                      <a:cubicBezTo>
                        <a:pt x="204" y="137"/>
                        <a:pt x="233" y="62"/>
                        <a:pt x="219" y="0"/>
                      </a:cubicBezTo>
                      <a:cubicBezTo>
                        <a:pt x="216" y="57"/>
                        <a:pt x="181" y="111"/>
                        <a:pt x="124" y="133"/>
                      </a:cubicBezTo>
                      <a:cubicBezTo>
                        <a:pt x="82" y="149"/>
                        <a:pt x="37" y="145"/>
                        <a:pt x="0" y="125"/>
                      </a:cubicBezTo>
                      <a:cubicBezTo>
                        <a:pt x="36" y="159"/>
                        <a:pt x="93" y="180"/>
                        <a:pt x="142"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82" name="Freeform 26">
                  <a:extLst>
                    <a:ext uri="{FF2B5EF4-FFF2-40B4-BE49-F238E27FC236}">
                      <a16:creationId xmlns:a16="http://schemas.microsoft.com/office/drawing/2014/main" id="{5D046C37-336B-44B8-8D83-B6EDD3857C4F}"/>
                    </a:ext>
                  </a:extLst>
                </p:cNvPr>
                <p:cNvSpPr>
                  <a:spLocks/>
                </p:cNvSpPr>
                <p:nvPr/>
              </p:nvSpPr>
              <p:spPr bwMode="auto">
                <a:xfrm>
                  <a:off x="5043488" y="1770063"/>
                  <a:ext cx="498475" cy="319088"/>
                </a:xfrm>
                <a:custGeom>
                  <a:avLst/>
                  <a:gdLst>
                    <a:gd name="T0" fmla="*/ 133 w 239"/>
                    <a:gd name="T1" fmla="*/ 140 h 153"/>
                    <a:gd name="T2" fmla="*/ 233 w 239"/>
                    <a:gd name="T3" fmla="*/ 0 h 153"/>
                    <a:gd name="T4" fmla="*/ 126 w 239"/>
                    <a:gd name="T5" fmla="*/ 114 h 153"/>
                    <a:gd name="T6" fmla="*/ 0 w 239"/>
                    <a:gd name="T7" fmla="*/ 96 h 153"/>
                    <a:gd name="T8" fmla="*/ 133 w 239"/>
                    <a:gd name="T9" fmla="*/ 140 h 153"/>
                  </a:gdLst>
                  <a:ahLst/>
                  <a:cxnLst>
                    <a:cxn ang="0">
                      <a:pos x="T0" y="T1"/>
                    </a:cxn>
                    <a:cxn ang="0">
                      <a:pos x="T2" y="T3"/>
                    </a:cxn>
                    <a:cxn ang="0">
                      <a:pos x="T4" y="T5"/>
                    </a:cxn>
                    <a:cxn ang="0">
                      <a:pos x="T6" y="T7"/>
                    </a:cxn>
                    <a:cxn ang="0">
                      <a:pos x="T8" y="T9"/>
                    </a:cxn>
                  </a:cxnLst>
                  <a:rect l="0" t="0" r="r" b="b"/>
                  <a:pathLst>
                    <a:path w="239" h="153">
                      <a:moveTo>
                        <a:pt x="133" y="140"/>
                      </a:moveTo>
                      <a:cubicBezTo>
                        <a:pt x="198" y="125"/>
                        <a:pt x="239" y="64"/>
                        <a:pt x="233" y="0"/>
                      </a:cubicBezTo>
                      <a:cubicBezTo>
                        <a:pt x="224" y="56"/>
                        <a:pt x="185" y="99"/>
                        <a:pt x="126" y="114"/>
                      </a:cubicBezTo>
                      <a:cubicBezTo>
                        <a:pt x="82" y="124"/>
                        <a:pt x="34" y="121"/>
                        <a:pt x="0" y="96"/>
                      </a:cubicBezTo>
                      <a:cubicBezTo>
                        <a:pt x="31" y="134"/>
                        <a:pt x="83" y="153"/>
                        <a:pt x="133"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83" name="Oval 27">
                  <a:extLst>
                    <a:ext uri="{FF2B5EF4-FFF2-40B4-BE49-F238E27FC236}">
                      <a16:creationId xmlns:a16="http://schemas.microsoft.com/office/drawing/2014/main" id="{4902E1AA-99A4-4A52-B4B0-C3964B508467}"/>
                    </a:ext>
                  </a:extLst>
                </p:cNvPr>
                <p:cNvSpPr>
                  <a:spLocks noChangeArrowheads="1"/>
                </p:cNvSpPr>
                <p:nvPr/>
              </p:nvSpPr>
              <p:spPr bwMode="auto">
                <a:xfrm>
                  <a:off x="6869113" y="1187451"/>
                  <a:ext cx="315913" cy="314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84" name="Freeform 28">
                  <a:extLst>
                    <a:ext uri="{FF2B5EF4-FFF2-40B4-BE49-F238E27FC236}">
                      <a16:creationId xmlns:a16="http://schemas.microsoft.com/office/drawing/2014/main" id="{33DEC273-B3F2-43D8-8C9B-6BF568CBF111}"/>
                    </a:ext>
                  </a:extLst>
                </p:cNvPr>
                <p:cNvSpPr>
                  <a:spLocks/>
                </p:cNvSpPr>
                <p:nvPr/>
              </p:nvSpPr>
              <p:spPr bwMode="auto">
                <a:xfrm>
                  <a:off x="6881813" y="1195388"/>
                  <a:ext cx="268288" cy="152400"/>
                </a:xfrm>
                <a:custGeom>
                  <a:avLst/>
                  <a:gdLst>
                    <a:gd name="T0" fmla="*/ 60 w 128"/>
                    <a:gd name="T1" fmla="*/ 4 h 73"/>
                    <a:gd name="T2" fmla="*/ 0 w 128"/>
                    <a:gd name="T3" fmla="*/ 73 h 73"/>
                    <a:gd name="T4" fmla="*/ 65 w 128"/>
                    <a:gd name="T5" fmla="*/ 19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19"/>
                      </a:cubicBezTo>
                      <a:cubicBezTo>
                        <a:pt x="89" y="16"/>
                        <a:pt x="111" y="19"/>
                        <a:pt x="128" y="34"/>
                      </a:cubicBezTo>
                      <a:cubicBezTo>
                        <a:pt x="113" y="12"/>
                        <a:pt x="87" y="0"/>
                        <a:pt x="6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85" name="Freeform 29">
                  <a:extLst>
                    <a:ext uri="{FF2B5EF4-FFF2-40B4-BE49-F238E27FC236}">
                      <a16:creationId xmlns:a16="http://schemas.microsoft.com/office/drawing/2014/main" id="{9FDED8F4-626E-47C9-B7B8-D48004E09E32}"/>
                    </a:ext>
                  </a:extLst>
                </p:cNvPr>
                <p:cNvSpPr>
                  <a:spLocks/>
                </p:cNvSpPr>
                <p:nvPr/>
              </p:nvSpPr>
              <p:spPr bwMode="auto">
                <a:xfrm>
                  <a:off x="6869113" y="1169988"/>
                  <a:ext cx="268288" cy="141288"/>
                </a:xfrm>
                <a:custGeom>
                  <a:avLst/>
                  <a:gdLst>
                    <a:gd name="T0" fmla="*/ 62 w 128"/>
                    <a:gd name="T1" fmla="*/ 4 h 68"/>
                    <a:gd name="T2" fmla="*/ 0 w 128"/>
                    <a:gd name="T3" fmla="*/ 68 h 68"/>
                    <a:gd name="T4" fmla="*/ 65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3" y="15"/>
                        <a:pt x="65" y="11"/>
                      </a:cubicBezTo>
                      <a:cubicBezTo>
                        <a:pt x="88" y="7"/>
                        <a:pt x="111" y="15"/>
                        <a:pt x="128" y="29"/>
                      </a:cubicBezTo>
                      <a:cubicBezTo>
                        <a:pt x="113" y="8"/>
                        <a:pt x="89" y="0"/>
                        <a:pt x="6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86" name="Freeform 30">
                  <a:extLst>
                    <a:ext uri="{FF2B5EF4-FFF2-40B4-BE49-F238E27FC236}">
                      <a16:creationId xmlns:a16="http://schemas.microsoft.com/office/drawing/2014/main" id="{13B46402-1396-4453-B862-1DCCC74EE19C}"/>
                    </a:ext>
                  </a:extLst>
                </p:cNvPr>
                <p:cNvSpPr>
                  <a:spLocks/>
                </p:cNvSpPr>
                <p:nvPr/>
              </p:nvSpPr>
              <p:spPr bwMode="auto">
                <a:xfrm>
                  <a:off x="6945313" y="1343026"/>
                  <a:ext cx="257175" cy="198438"/>
                </a:xfrm>
                <a:custGeom>
                  <a:avLst/>
                  <a:gdLst>
                    <a:gd name="T0" fmla="*/ 75 w 123"/>
                    <a:gd name="T1" fmla="*/ 85 h 95"/>
                    <a:gd name="T2" fmla="*/ 116 w 123"/>
                    <a:gd name="T3" fmla="*/ 0 h 95"/>
                    <a:gd name="T4" fmla="*/ 66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2"/>
                        <a:pt x="123" y="33"/>
                        <a:pt x="116" y="0"/>
                      </a:cubicBezTo>
                      <a:cubicBezTo>
                        <a:pt x="115" y="30"/>
                        <a:pt x="96" y="58"/>
                        <a:pt x="66" y="70"/>
                      </a:cubicBezTo>
                      <a:cubicBezTo>
                        <a:pt x="43" y="79"/>
                        <a:pt x="20" y="76"/>
                        <a:pt x="0" y="66"/>
                      </a:cubicBezTo>
                      <a:cubicBezTo>
                        <a:pt x="19" y="84"/>
                        <a:pt x="49" y="95"/>
                        <a:pt x="75"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87" name="Freeform 31">
                  <a:extLst>
                    <a:ext uri="{FF2B5EF4-FFF2-40B4-BE49-F238E27FC236}">
                      <a16:creationId xmlns:a16="http://schemas.microsoft.com/office/drawing/2014/main" id="{E681B24A-4500-49B5-9E10-161BE9DC9C3F}"/>
                    </a:ext>
                  </a:extLst>
                </p:cNvPr>
                <p:cNvSpPr>
                  <a:spLocks/>
                </p:cNvSpPr>
                <p:nvPr/>
              </p:nvSpPr>
              <p:spPr bwMode="auto">
                <a:xfrm>
                  <a:off x="6913563" y="1330326"/>
                  <a:ext cx="263525" cy="169863"/>
                </a:xfrm>
                <a:custGeom>
                  <a:avLst/>
                  <a:gdLst>
                    <a:gd name="T0" fmla="*/ 70 w 126"/>
                    <a:gd name="T1" fmla="*/ 74 h 81"/>
                    <a:gd name="T2" fmla="*/ 123 w 126"/>
                    <a:gd name="T3" fmla="*/ 0 h 81"/>
                    <a:gd name="T4" fmla="*/ 66 w 126"/>
                    <a:gd name="T5" fmla="*/ 60 h 81"/>
                    <a:gd name="T6" fmla="*/ 0 w 126"/>
                    <a:gd name="T7" fmla="*/ 51 h 81"/>
                    <a:gd name="T8" fmla="*/ 70 w 126"/>
                    <a:gd name="T9" fmla="*/ 74 h 81"/>
                  </a:gdLst>
                  <a:ahLst/>
                  <a:cxnLst>
                    <a:cxn ang="0">
                      <a:pos x="T0" y="T1"/>
                    </a:cxn>
                    <a:cxn ang="0">
                      <a:pos x="T2" y="T3"/>
                    </a:cxn>
                    <a:cxn ang="0">
                      <a:pos x="T4" y="T5"/>
                    </a:cxn>
                    <a:cxn ang="0">
                      <a:pos x="T6" y="T7"/>
                    </a:cxn>
                    <a:cxn ang="0">
                      <a:pos x="T8" y="T9"/>
                    </a:cxn>
                  </a:cxnLst>
                  <a:rect l="0" t="0" r="r" b="b"/>
                  <a:pathLst>
                    <a:path w="126" h="81">
                      <a:moveTo>
                        <a:pt x="70" y="74"/>
                      </a:moveTo>
                      <a:cubicBezTo>
                        <a:pt x="104" y="66"/>
                        <a:pt x="126" y="34"/>
                        <a:pt x="123" y="0"/>
                      </a:cubicBezTo>
                      <a:cubicBezTo>
                        <a:pt x="118" y="30"/>
                        <a:pt x="98" y="52"/>
                        <a:pt x="66" y="60"/>
                      </a:cubicBezTo>
                      <a:cubicBezTo>
                        <a:pt x="43" y="66"/>
                        <a:pt x="18" y="64"/>
                        <a:pt x="0" y="51"/>
                      </a:cubicBezTo>
                      <a:cubicBezTo>
                        <a:pt x="16" y="71"/>
                        <a:pt x="43" y="81"/>
                        <a:pt x="7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88" name="Freeform 32">
                  <a:extLst>
                    <a:ext uri="{FF2B5EF4-FFF2-40B4-BE49-F238E27FC236}">
                      <a16:creationId xmlns:a16="http://schemas.microsoft.com/office/drawing/2014/main" id="{97AFC0FB-FDE1-4842-8CCA-0388A11F8525}"/>
                    </a:ext>
                  </a:extLst>
                </p:cNvPr>
                <p:cNvSpPr>
                  <a:spLocks/>
                </p:cNvSpPr>
                <p:nvPr/>
              </p:nvSpPr>
              <p:spPr bwMode="auto">
                <a:xfrm>
                  <a:off x="7972426" y="3679826"/>
                  <a:ext cx="474663" cy="547688"/>
                </a:xfrm>
                <a:custGeom>
                  <a:avLst/>
                  <a:gdLst>
                    <a:gd name="T0" fmla="*/ 214 w 227"/>
                    <a:gd name="T1" fmla="*/ 151 h 262"/>
                    <a:gd name="T2" fmla="*/ 90 w 227"/>
                    <a:gd name="T3" fmla="*/ 251 h 262"/>
                    <a:gd name="T4" fmla="*/ 13 w 227"/>
                    <a:gd name="T5" fmla="*/ 111 h 262"/>
                    <a:gd name="T6" fmla="*/ 137 w 227"/>
                    <a:gd name="T7" fmla="*/ 11 h 262"/>
                    <a:gd name="T8" fmla="*/ 214 w 227"/>
                    <a:gd name="T9" fmla="*/ 151 h 262"/>
                  </a:gdLst>
                  <a:ahLst/>
                  <a:cxnLst>
                    <a:cxn ang="0">
                      <a:pos x="T0" y="T1"/>
                    </a:cxn>
                    <a:cxn ang="0">
                      <a:pos x="T2" y="T3"/>
                    </a:cxn>
                    <a:cxn ang="0">
                      <a:pos x="T4" y="T5"/>
                    </a:cxn>
                    <a:cxn ang="0">
                      <a:pos x="T6" y="T7"/>
                    </a:cxn>
                    <a:cxn ang="0">
                      <a:pos x="T8" y="T9"/>
                    </a:cxn>
                  </a:cxnLst>
                  <a:rect l="0" t="0" r="r" b="b"/>
                  <a:pathLst>
                    <a:path w="227" h="262">
                      <a:moveTo>
                        <a:pt x="214" y="151"/>
                      </a:moveTo>
                      <a:cubicBezTo>
                        <a:pt x="201" y="217"/>
                        <a:pt x="145" y="262"/>
                        <a:pt x="90" y="251"/>
                      </a:cubicBezTo>
                      <a:cubicBezTo>
                        <a:pt x="34" y="240"/>
                        <a:pt x="0" y="177"/>
                        <a:pt x="13" y="111"/>
                      </a:cubicBezTo>
                      <a:cubicBezTo>
                        <a:pt x="26" y="45"/>
                        <a:pt x="82" y="0"/>
                        <a:pt x="137" y="11"/>
                      </a:cubicBezTo>
                      <a:cubicBezTo>
                        <a:pt x="193" y="22"/>
                        <a:pt x="227" y="85"/>
                        <a:pt x="214"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89" name="Freeform 33">
                  <a:extLst>
                    <a:ext uri="{FF2B5EF4-FFF2-40B4-BE49-F238E27FC236}">
                      <a16:creationId xmlns:a16="http://schemas.microsoft.com/office/drawing/2014/main" id="{1F91E630-1E14-45CF-A2CE-7CBAFD1CF034}"/>
                    </a:ext>
                  </a:extLst>
                </p:cNvPr>
                <p:cNvSpPr>
                  <a:spLocks/>
                </p:cNvSpPr>
                <p:nvPr/>
              </p:nvSpPr>
              <p:spPr bwMode="auto">
                <a:xfrm>
                  <a:off x="8015288" y="3719513"/>
                  <a:ext cx="384175" cy="200025"/>
                </a:xfrm>
                <a:custGeom>
                  <a:avLst/>
                  <a:gdLst>
                    <a:gd name="T0" fmla="*/ 102 w 184"/>
                    <a:gd name="T1" fmla="*/ 2 h 96"/>
                    <a:gd name="T2" fmla="*/ 0 w 184"/>
                    <a:gd name="T3" fmla="*/ 96 h 96"/>
                    <a:gd name="T4" fmla="*/ 105 w 184"/>
                    <a:gd name="T5" fmla="*/ 27 h 96"/>
                    <a:gd name="T6" fmla="*/ 184 w 184"/>
                    <a:gd name="T7" fmla="*/ 68 h 96"/>
                    <a:gd name="T8" fmla="*/ 102 w 184"/>
                    <a:gd name="T9" fmla="*/ 2 h 96"/>
                  </a:gdLst>
                  <a:ahLst/>
                  <a:cxnLst>
                    <a:cxn ang="0">
                      <a:pos x="T0" y="T1"/>
                    </a:cxn>
                    <a:cxn ang="0">
                      <a:pos x="T2" y="T3"/>
                    </a:cxn>
                    <a:cxn ang="0">
                      <a:pos x="T4" y="T5"/>
                    </a:cxn>
                    <a:cxn ang="0">
                      <a:pos x="T6" y="T7"/>
                    </a:cxn>
                    <a:cxn ang="0">
                      <a:pos x="T8" y="T9"/>
                    </a:cxn>
                  </a:cxnLst>
                  <a:rect l="0" t="0" r="r" b="b"/>
                  <a:pathLst>
                    <a:path w="184" h="96">
                      <a:moveTo>
                        <a:pt x="102" y="2"/>
                      </a:moveTo>
                      <a:cubicBezTo>
                        <a:pt x="54" y="0"/>
                        <a:pt x="11" y="41"/>
                        <a:pt x="0" y="96"/>
                      </a:cubicBezTo>
                      <a:cubicBezTo>
                        <a:pt x="20" y="51"/>
                        <a:pt x="60" y="26"/>
                        <a:pt x="105" y="27"/>
                      </a:cubicBezTo>
                      <a:cubicBezTo>
                        <a:pt x="137" y="28"/>
                        <a:pt x="166" y="40"/>
                        <a:pt x="184" y="68"/>
                      </a:cubicBezTo>
                      <a:cubicBezTo>
                        <a:pt x="171" y="30"/>
                        <a:pt x="140" y="3"/>
                        <a:pt x="10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90" name="Freeform 34">
                  <a:extLst>
                    <a:ext uri="{FF2B5EF4-FFF2-40B4-BE49-F238E27FC236}">
                      <a16:creationId xmlns:a16="http://schemas.microsoft.com/office/drawing/2014/main" id="{707D7F1B-16DC-4D6A-A05E-F67026A37BFA}"/>
                    </a:ext>
                  </a:extLst>
                </p:cNvPr>
                <p:cNvSpPr>
                  <a:spLocks/>
                </p:cNvSpPr>
                <p:nvPr/>
              </p:nvSpPr>
              <p:spPr bwMode="auto">
                <a:xfrm>
                  <a:off x="8008938" y="3676651"/>
                  <a:ext cx="384175" cy="182563"/>
                </a:xfrm>
                <a:custGeom>
                  <a:avLst/>
                  <a:gdLst>
                    <a:gd name="T0" fmla="*/ 104 w 184"/>
                    <a:gd name="T1" fmla="*/ 1 h 87"/>
                    <a:gd name="T2" fmla="*/ 0 w 184"/>
                    <a:gd name="T3" fmla="*/ 87 h 87"/>
                    <a:gd name="T4" fmla="*/ 105 w 184"/>
                    <a:gd name="T5" fmla="*/ 13 h 87"/>
                    <a:gd name="T6" fmla="*/ 184 w 184"/>
                    <a:gd name="T7" fmla="*/ 59 h 87"/>
                    <a:gd name="T8" fmla="*/ 104 w 184"/>
                    <a:gd name="T9" fmla="*/ 1 h 87"/>
                  </a:gdLst>
                  <a:ahLst/>
                  <a:cxnLst>
                    <a:cxn ang="0">
                      <a:pos x="T0" y="T1"/>
                    </a:cxn>
                    <a:cxn ang="0">
                      <a:pos x="T2" y="T3"/>
                    </a:cxn>
                    <a:cxn ang="0">
                      <a:pos x="T4" y="T5"/>
                    </a:cxn>
                    <a:cxn ang="0">
                      <a:pos x="T6" y="T7"/>
                    </a:cxn>
                    <a:cxn ang="0">
                      <a:pos x="T8" y="T9"/>
                    </a:cxn>
                  </a:cxnLst>
                  <a:rect l="0" t="0" r="r" b="b"/>
                  <a:pathLst>
                    <a:path w="184" h="87">
                      <a:moveTo>
                        <a:pt x="104" y="1"/>
                      </a:moveTo>
                      <a:cubicBezTo>
                        <a:pt x="56" y="0"/>
                        <a:pt x="11" y="33"/>
                        <a:pt x="0" y="87"/>
                      </a:cubicBezTo>
                      <a:cubicBezTo>
                        <a:pt x="20" y="42"/>
                        <a:pt x="61" y="12"/>
                        <a:pt x="105" y="13"/>
                      </a:cubicBezTo>
                      <a:cubicBezTo>
                        <a:pt x="138" y="14"/>
                        <a:pt x="166" y="32"/>
                        <a:pt x="184" y="59"/>
                      </a:cubicBezTo>
                      <a:cubicBezTo>
                        <a:pt x="171" y="21"/>
                        <a:pt x="142" y="2"/>
                        <a:pt x="10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91" name="Freeform 35">
                  <a:extLst>
                    <a:ext uri="{FF2B5EF4-FFF2-40B4-BE49-F238E27FC236}">
                      <a16:creationId xmlns:a16="http://schemas.microsoft.com/office/drawing/2014/main" id="{999CEBBE-5A65-46D5-A704-7081CB2F97E0}"/>
                    </a:ext>
                  </a:extLst>
                </p:cNvPr>
                <p:cNvSpPr>
                  <a:spLocks/>
                </p:cNvSpPr>
                <p:nvPr/>
              </p:nvSpPr>
              <p:spPr bwMode="auto">
                <a:xfrm>
                  <a:off x="8056563" y="3992563"/>
                  <a:ext cx="366713" cy="280988"/>
                </a:xfrm>
                <a:custGeom>
                  <a:avLst/>
                  <a:gdLst>
                    <a:gd name="T0" fmla="*/ 94 w 176"/>
                    <a:gd name="T1" fmla="*/ 125 h 134"/>
                    <a:gd name="T2" fmla="*/ 176 w 176"/>
                    <a:gd name="T3" fmla="*/ 0 h 134"/>
                    <a:gd name="T4" fmla="*/ 86 w 176"/>
                    <a:gd name="T5" fmla="*/ 99 h 134"/>
                    <a:gd name="T6" fmla="*/ 0 w 176"/>
                    <a:gd name="T7" fmla="*/ 75 h 134"/>
                    <a:gd name="T8" fmla="*/ 94 w 176"/>
                    <a:gd name="T9" fmla="*/ 125 h 134"/>
                  </a:gdLst>
                  <a:ahLst/>
                  <a:cxnLst>
                    <a:cxn ang="0">
                      <a:pos x="T0" y="T1"/>
                    </a:cxn>
                    <a:cxn ang="0">
                      <a:pos x="T2" y="T3"/>
                    </a:cxn>
                    <a:cxn ang="0">
                      <a:pos x="T4" y="T5"/>
                    </a:cxn>
                    <a:cxn ang="0">
                      <a:pos x="T6" y="T7"/>
                    </a:cxn>
                    <a:cxn ang="0">
                      <a:pos x="T8" y="T9"/>
                    </a:cxn>
                  </a:cxnLst>
                  <a:rect l="0" t="0" r="r" b="b"/>
                  <a:pathLst>
                    <a:path w="176" h="134">
                      <a:moveTo>
                        <a:pt x="94" y="125"/>
                      </a:moveTo>
                      <a:cubicBezTo>
                        <a:pt x="142" y="114"/>
                        <a:pt x="175" y="55"/>
                        <a:pt x="176" y="0"/>
                      </a:cubicBezTo>
                      <a:cubicBezTo>
                        <a:pt x="165" y="48"/>
                        <a:pt x="130" y="88"/>
                        <a:pt x="86" y="99"/>
                      </a:cubicBezTo>
                      <a:cubicBezTo>
                        <a:pt x="54" y="106"/>
                        <a:pt x="23" y="96"/>
                        <a:pt x="0" y="75"/>
                      </a:cubicBezTo>
                      <a:cubicBezTo>
                        <a:pt x="19" y="108"/>
                        <a:pt x="56" y="134"/>
                        <a:pt x="9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92" name="Freeform 36">
                  <a:extLst>
                    <a:ext uri="{FF2B5EF4-FFF2-40B4-BE49-F238E27FC236}">
                      <a16:creationId xmlns:a16="http://schemas.microsoft.com/office/drawing/2014/main" id="{55E38B15-1E59-4114-A5D7-2F3E8D394257}"/>
                    </a:ext>
                  </a:extLst>
                </p:cNvPr>
                <p:cNvSpPr>
                  <a:spLocks/>
                </p:cNvSpPr>
                <p:nvPr/>
              </p:nvSpPr>
              <p:spPr bwMode="auto">
                <a:xfrm>
                  <a:off x="8026401" y="3967163"/>
                  <a:ext cx="379413" cy="228600"/>
                </a:xfrm>
                <a:custGeom>
                  <a:avLst/>
                  <a:gdLst>
                    <a:gd name="T0" fmla="*/ 87 w 181"/>
                    <a:gd name="T1" fmla="*/ 105 h 109"/>
                    <a:gd name="T2" fmla="*/ 181 w 181"/>
                    <a:gd name="T3" fmla="*/ 0 h 109"/>
                    <a:gd name="T4" fmla="*/ 86 w 181"/>
                    <a:gd name="T5" fmla="*/ 81 h 109"/>
                    <a:gd name="T6" fmla="*/ 0 w 181"/>
                    <a:gd name="T7" fmla="*/ 49 h 109"/>
                    <a:gd name="T8" fmla="*/ 87 w 181"/>
                    <a:gd name="T9" fmla="*/ 105 h 109"/>
                  </a:gdLst>
                  <a:ahLst/>
                  <a:cxnLst>
                    <a:cxn ang="0">
                      <a:pos x="T0" y="T1"/>
                    </a:cxn>
                    <a:cxn ang="0">
                      <a:pos x="T2" y="T3"/>
                    </a:cxn>
                    <a:cxn ang="0">
                      <a:pos x="T4" y="T5"/>
                    </a:cxn>
                    <a:cxn ang="0">
                      <a:pos x="T6" y="T7"/>
                    </a:cxn>
                    <a:cxn ang="0">
                      <a:pos x="T8" y="T9"/>
                    </a:cxn>
                  </a:cxnLst>
                  <a:rect l="0" t="0" r="r" b="b"/>
                  <a:pathLst>
                    <a:path w="181" h="109">
                      <a:moveTo>
                        <a:pt x="87" y="105"/>
                      </a:moveTo>
                      <a:cubicBezTo>
                        <a:pt x="135" y="101"/>
                        <a:pt x="175" y="55"/>
                        <a:pt x="181" y="0"/>
                      </a:cubicBezTo>
                      <a:cubicBezTo>
                        <a:pt x="165" y="47"/>
                        <a:pt x="131" y="77"/>
                        <a:pt x="86" y="81"/>
                      </a:cubicBezTo>
                      <a:cubicBezTo>
                        <a:pt x="54" y="84"/>
                        <a:pt x="20" y="74"/>
                        <a:pt x="0" y="49"/>
                      </a:cubicBezTo>
                      <a:cubicBezTo>
                        <a:pt x="16" y="85"/>
                        <a:pt x="49" y="109"/>
                        <a:pt x="87"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93" name="Oval 37">
                  <a:extLst>
                    <a:ext uri="{FF2B5EF4-FFF2-40B4-BE49-F238E27FC236}">
                      <a16:creationId xmlns:a16="http://schemas.microsoft.com/office/drawing/2014/main" id="{9B9EE571-908A-4D03-B2FF-CAB474D8352C}"/>
                    </a:ext>
                  </a:extLst>
                </p:cNvPr>
                <p:cNvSpPr>
                  <a:spLocks noChangeArrowheads="1"/>
                </p:cNvSpPr>
                <p:nvPr/>
              </p:nvSpPr>
              <p:spPr bwMode="auto">
                <a:xfrm>
                  <a:off x="6254751" y="3117851"/>
                  <a:ext cx="495300" cy="4968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94" name="Freeform 38">
                  <a:extLst>
                    <a:ext uri="{FF2B5EF4-FFF2-40B4-BE49-F238E27FC236}">
                      <a16:creationId xmlns:a16="http://schemas.microsoft.com/office/drawing/2014/main" id="{29F22849-53A2-46FE-B999-9061590583F6}"/>
                    </a:ext>
                  </a:extLst>
                </p:cNvPr>
                <p:cNvSpPr>
                  <a:spLocks/>
                </p:cNvSpPr>
                <p:nvPr/>
              </p:nvSpPr>
              <p:spPr bwMode="auto">
                <a:xfrm>
                  <a:off x="5273676" y="3405188"/>
                  <a:ext cx="1393825" cy="492125"/>
                </a:xfrm>
                <a:custGeom>
                  <a:avLst/>
                  <a:gdLst>
                    <a:gd name="T0" fmla="*/ 667 w 667"/>
                    <a:gd name="T1" fmla="*/ 0 h 235"/>
                    <a:gd name="T2" fmla="*/ 529 w 667"/>
                    <a:gd name="T3" fmla="*/ 60 h 235"/>
                    <a:gd name="T4" fmla="*/ 332 w 667"/>
                    <a:gd name="T5" fmla="*/ 156 h 235"/>
                    <a:gd name="T6" fmla="*/ 0 w 667"/>
                    <a:gd name="T7" fmla="*/ 93 h 235"/>
                    <a:gd name="T8" fmla="*/ 367 w 667"/>
                    <a:gd name="T9" fmla="*/ 186 h 235"/>
                    <a:gd name="T10" fmla="*/ 530 w 667"/>
                    <a:gd name="T11" fmla="*/ 77 h 235"/>
                    <a:gd name="T12" fmla="*/ 594 w 667"/>
                    <a:gd name="T13" fmla="*/ 87 h 235"/>
                    <a:gd name="T14" fmla="*/ 667 w 667"/>
                    <a:gd name="T15" fmla="*/ 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7" h="235">
                      <a:moveTo>
                        <a:pt x="667" y="0"/>
                      </a:moveTo>
                      <a:cubicBezTo>
                        <a:pt x="665" y="48"/>
                        <a:pt x="586" y="69"/>
                        <a:pt x="529" y="60"/>
                      </a:cubicBezTo>
                      <a:cubicBezTo>
                        <a:pt x="462" y="107"/>
                        <a:pt x="423" y="119"/>
                        <a:pt x="332" y="156"/>
                      </a:cubicBezTo>
                      <a:cubicBezTo>
                        <a:pt x="202" y="182"/>
                        <a:pt x="95" y="144"/>
                        <a:pt x="0" y="93"/>
                      </a:cubicBezTo>
                      <a:cubicBezTo>
                        <a:pt x="93" y="180"/>
                        <a:pt x="241" y="235"/>
                        <a:pt x="367" y="186"/>
                      </a:cubicBezTo>
                      <a:cubicBezTo>
                        <a:pt x="432" y="160"/>
                        <a:pt x="495" y="135"/>
                        <a:pt x="530" y="77"/>
                      </a:cubicBezTo>
                      <a:cubicBezTo>
                        <a:pt x="548" y="79"/>
                        <a:pt x="561" y="89"/>
                        <a:pt x="594" y="87"/>
                      </a:cubicBezTo>
                      <a:cubicBezTo>
                        <a:pt x="615" y="89"/>
                        <a:pt x="667" y="95"/>
                        <a:pt x="66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95" name="Oval 39">
                  <a:extLst>
                    <a:ext uri="{FF2B5EF4-FFF2-40B4-BE49-F238E27FC236}">
                      <a16:creationId xmlns:a16="http://schemas.microsoft.com/office/drawing/2014/main" id="{056359D1-D954-4687-87FC-125E5E37EEB6}"/>
                    </a:ext>
                  </a:extLst>
                </p:cNvPr>
                <p:cNvSpPr>
                  <a:spLocks noChangeArrowheads="1"/>
                </p:cNvSpPr>
                <p:nvPr/>
              </p:nvSpPr>
              <p:spPr bwMode="auto">
                <a:xfrm>
                  <a:off x="6496051" y="3814763"/>
                  <a:ext cx="620713" cy="6223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96" name="Freeform 40">
                  <a:extLst>
                    <a:ext uri="{FF2B5EF4-FFF2-40B4-BE49-F238E27FC236}">
                      <a16:creationId xmlns:a16="http://schemas.microsoft.com/office/drawing/2014/main" id="{0729BE1F-BA31-4E4A-B598-2B67036417CB}"/>
                    </a:ext>
                  </a:extLst>
                </p:cNvPr>
                <p:cNvSpPr>
                  <a:spLocks/>
                </p:cNvSpPr>
                <p:nvPr/>
              </p:nvSpPr>
              <p:spPr bwMode="auto">
                <a:xfrm>
                  <a:off x="6518276" y="3829051"/>
                  <a:ext cx="528638" cy="303213"/>
                </a:xfrm>
                <a:custGeom>
                  <a:avLst/>
                  <a:gdLst>
                    <a:gd name="T0" fmla="*/ 118 w 253"/>
                    <a:gd name="T1" fmla="*/ 8 h 145"/>
                    <a:gd name="T2" fmla="*/ 0 w 253"/>
                    <a:gd name="T3" fmla="*/ 145 h 145"/>
                    <a:gd name="T4" fmla="*/ 129 w 253"/>
                    <a:gd name="T5" fmla="*/ 39 h 145"/>
                    <a:gd name="T6" fmla="*/ 253 w 253"/>
                    <a:gd name="T7" fmla="*/ 68 h 145"/>
                    <a:gd name="T8" fmla="*/ 118 w 253"/>
                    <a:gd name="T9" fmla="*/ 8 h 145"/>
                  </a:gdLst>
                  <a:ahLst/>
                  <a:cxnLst>
                    <a:cxn ang="0">
                      <a:pos x="T0" y="T1"/>
                    </a:cxn>
                    <a:cxn ang="0">
                      <a:pos x="T2" y="T3"/>
                    </a:cxn>
                    <a:cxn ang="0">
                      <a:pos x="T4" y="T5"/>
                    </a:cxn>
                    <a:cxn ang="0">
                      <a:pos x="T6" y="T7"/>
                    </a:cxn>
                    <a:cxn ang="0">
                      <a:pos x="T8" y="T9"/>
                    </a:cxn>
                  </a:cxnLst>
                  <a:rect l="0" t="0" r="r" b="b"/>
                  <a:pathLst>
                    <a:path w="253" h="145">
                      <a:moveTo>
                        <a:pt x="118" y="8"/>
                      </a:moveTo>
                      <a:cubicBezTo>
                        <a:pt x="49" y="18"/>
                        <a:pt x="0" y="77"/>
                        <a:pt x="0" y="145"/>
                      </a:cubicBezTo>
                      <a:cubicBezTo>
                        <a:pt x="16" y="87"/>
                        <a:pt x="66" y="48"/>
                        <a:pt x="129" y="39"/>
                      </a:cubicBezTo>
                      <a:cubicBezTo>
                        <a:pt x="176" y="32"/>
                        <a:pt x="220" y="39"/>
                        <a:pt x="253" y="68"/>
                      </a:cubicBezTo>
                      <a:cubicBezTo>
                        <a:pt x="224" y="25"/>
                        <a:pt x="172" y="0"/>
                        <a:pt x="11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97" name="Freeform 41">
                  <a:extLst>
                    <a:ext uri="{FF2B5EF4-FFF2-40B4-BE49-F238E27FC236}">
                      <a16:creationId xmlns:a16="http://schemas.microsoft.com/office/drawing/2014/main" id="{2F730B8F-FF25-442B-80E6-CEF211F5413E}"/>
                    </a:ext>
                  </a:extLst>
                </p:cNvPr>
                <p:cNvSpPr>
                  <a:spLocks/>
                </p:cNvSpPr>
                <p:nvPr/>
              </p:nvSpPr>
              <p:spPr bwMode="auto">
                <a:xfrm>
                  <a:off x="6492876" y="3779838"/>
                  <a:ext cx="528638" cy="282575"/>
                </a:xfrm>
                <a:custGeom>
                  <a:avLst/>
                  <a:gdLst>
                    <a:gd name="T0" fmla="*/ 122 w 253"/>
                    <a:gd name="T1" fmla="*/ 8 h 135"/>
                    <a:gd name="T2" fmla="*/ 0 w 253"/>
                    <a:gd name="T3" fmla="*/ 135 h 135"/>
                    <a:gd name="T4" fmla="*/ 128 w 253"/>
                    <a:gd name="T5" fmla="*/ 22 h 135"/>
                    <a:gd name="T6" fmla="*/ 253 w 253"/>
                    <a:gd name="T7" fmla="*/ 58 h 135"/>
                    <a:gd name="T8" fmla="*/ 122 w 253"/>
                    <a:gd name="T9" fmla="*/ 8 h 135"/>
                  </a:gdLst>
                  <a:ahLst/>
                  <a:cxnLst>
                    <a:cxn ang="0">
                      <a:pos x="T0" y="T1"/>
                    </a:cxn>
                    <a:cxn ang="0">
                      <a:pos x="T2" y="T3"/>
                    </a:cxn>
                    <a:cxn ang="0">
                      <a:pos x="T4" y="T5"/>
                    </a:cxn>
                    <a:cxn ang="0">
                      <a:pos x="T6" y="T7"/>
                    </a:cxn>
                    <a:cxn ang="0">
                      <a:pos x="T8" y="T9"/>
                    </a:cxn>
                  </a:cxnLst>
                  <a:rect l="0" t="0" r="r" b="b"/>
                  <a:pathLst>
                    <a:path w="253" h="135">
                      <a:moveTo>
                        <a:pt x="122" y="8"/>
                      </a:moveTo>
                      <a:cubicBezTo>
                        <a:pt x="54" y="19"/>
                        <a:pt x="0" y="68"/>
                        <a:pt x="0" y="135"/>
                      </a:cubicBezTo>
                      <a:cubicBezTo>
                        <a:pt x="16" y="77"/>
                        <a:pt x="64" y="31"/>
                        <a:pt x="128" y="22"/>
                      </a:cubicBezTo>
                      <a:cubicBezTo>
                        <a:pt x="175" y="15"/>
                        <a:pt x="219" y="30"/>
                        <a:pt x="253" y="58"/>
                      </a:cubicBezTo>
                      <a:cubicBezTo>
                        <a:pt x="224" y="16"/>
                        <a:pt x="176" y="0"/>
                        <a:pt x="12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98" name="Freeform 42">
                  <a:extLst>
                    <a:ext uri="{FF2B5EF4-FFF2-40B4-BE49-F238E27FC236}">
                      <a16:creationId xmlns:a16="http://schemas.microsoft.com/office/drawing/2014/main" id="{208613E7-BB1F-4149-B8EF-51F788271025}"/>
                    </a:ext>
                  </a:extLst>
                </p:cNvPr>
                <p:cNvSpPr>
                  <a:spLocks/>
                </p:cNvSpPr>
                <p:nvPr/>
              </p:nvSpPr>
              <p:spPr bwMode="auto">
                <a:xfrm>
                  <a:off x="6642101" y="4122738"/>
                  <a:ext cx="509588" cy="393700"/>
                </a:xfrm>
                <a:custGeom>
                  <a:avLst/>
                  <a:gdLst>
                    <a:gd name="T0" fmla="*/ 148 w 244"/>
                    <a:gd name="T1" fmla="*/ 169 h 189"/>
                    <a:gd name="T2" fmla="*/ 229 w 244"/>
                    <a:gd name="T3" fmla="*/ 0 h 189"/>
                    <a:gd name="T4" fmla="*/ 130 w 244"/>
                    <a:gd name="T5" fmla="*/ 139 h 189"/>
                    <a:gd name="T6" fmla="*/ 0 w 244"/>
                    <a:gd name="T7" fmla="*/ 131 h 189"/>
                    <a:gd name="T8" fmla="*/ 148 w 244"/>
                    <a:gd name="T9" fmla="*/ 169 h 189"/>
                  </a:gdLst>
                  <a:ahLst/>
                  <a:cxnLst>
                    <a:cxn ang="0">
                      <a:pos x="T0" y="T1"/>
                    </a:cxn>
                    <a:cxn ang="0">
                      <a:pos x="T2" y="T3"/>
                    </a:cxn>
                    <a:cxn ang="0">
                      <a:pos x="T4" y="T5"/>
                    </a:cxn>
                    <a:cxn ang="0">
                      <a:pos x="T6" y="T7"/>
                    </a:cxn>
                    <a:cxn ang="0">
                      <a:pos x="T8" y="T9"/>
                    </a:cxn>
                  </a:cxnLst>
                  <a:rect l="0" t="0" r="r" b="b"/>
                  <a:pathLst>
                    <a:path w="244" h="189">
                      <a:moveTo>
                        <a:pt x="148" y="169"/>
                      </a:moveTo>
                      <a:cubicBezTo>
                        <a:pt x="213" y="144"/>
                        <a:pt x="244" y="66"/>
                        <a:pt x="229" y="0"/>
                      </a:cubicBezTo>
                      <a:cubicBezTo>
                        <a:pt x="227" y="60"/>
                        <a:pt x="189" y="116"/>
                        <a:pt x="130" y="139"/>
                      </a:cubicBezTo>
                      <a:cubicBezTo>
                        <a:pt x="86" y="156"/>
                        <a:pt x="38" y="152"/>
                        <a:pt x="0" y="131"/>
                      </a:cubicBezTo>
                      <a:cubicBezTo>
                        <a:pt x="37" y="166"/>
                        <a:pt x="97" y="189"/>
                        <a:pt x="148"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99" name="Freeform 43">
                  <a:extLst>
                    <a:ext uri="{FF2B5EF4-FFF2-40B4-BE49-F238E27FC236}">
                      <a16:creationId xmlns:a16="http://schemas.microsoft.com/office/drawing/2014/main" id="{0DD07FBF-5658-4D4C-BC26-C3099D4E04D7}"/>
                    </a:ext>
                  </a:extLst>
                </p:cNvPr>
                <p:cNvSpPr>
                  <a:spLocks/>
                </p:cNvSpPr>
                <p:nvPr/>
              </p:nvSpPr>
              <p:spPr bwMode="auto">
                <a:xfrm>
                  <a:off x="6578601" y="4098926"/>
                  <a:ext cx="522288" cy="334963"/>
                </a:xfrm>
                <a:custGeom>
                  <a:avLst/>
                  <a:gdLst>
                    <a:gd name="T0" fmla="*/ 139 w 250"/>
                    <a:gd name="T1" fmla="*/ 147 h 160"/>
                    <a:gd name="T2" fmla="*/ 244 w 250"/>
                    <a:gd name="T3" fmla="*/ 0 h 160"/>
                    <a:gd name="T4" fmla="*/ 132 w 250"/>
                    <a:gd name="T5" fmla="*/ 119 h 160"/>
                    <a:gd name="T6" fmla="*/ 0 w 250"/>
                    <a:gd name="T7" fmla="*/ 101 h 160"/>
                    <a:gd name="T8" fmla="*/ 139 w 250"/>
                    <a:gd name="T9" fmla="*/ 147 h 160"/>
                  </a:gdLst>
                  <a:ahLst/>
                  <a:cxnLst>
                    <a:cxn ang="0">
                      <a:pos x="T0" y="T1"/>
                    </a:cxn>
                    <a:cxn ang="0">
                      <a:pos x="T2" y="T3"/>
                    </a:cxn>
                    <a:cxn ang="0">
                      <a:pos x="T4" y="T5"/>
                    </a:cxn>
                    <a:cxn ang="0">
                      <a:pos x="T6" y="T7"/>
                    </a:cxn>
                    <a:cxn ang="0">
                      <a:pos x="T8" y="T9"/>
                    </a:cxn>
                  </a:cxnLst>
                  <a:rect l="0" t="0" r="r" b="b"/>
                  <a:pathLst>
                    <a:path w="250" h="160">
                      <a:moveTo>
                        <a:pt x="139" y="147"/>
                      </a:moveTo>
                      <a:cubicBezTo>
                        <a:pt x="207" y="130"/>
                        <a:pt x="250" y="67"/>
                        <a:pt x="244" y="0"/>
                      </a:cubicBezTo>
                      <a:cubicBezTo>
                        <a:pt x="234" y="59"/>
                        <a:pt x="194" y="103"/>
                        <a:pt x="132" y="119"/>
                      </a:cubicBezTo>
                      <a:cubicBezTo>
                        <a:pt x="86" y="130"/>
                        <a:pt x="35" y="126"/>
                        <a:pt x="0" y="101"/>
                      </a:cubicBezTo>
                      <a:cubicBezTo>
                        <a:pt x="32" y="140"/>
                        <a:pt x="86" y="160"/>
                        <a:pt x="139"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00" name="Freeform 44">
                  <a:extLst>
                    <a:ext uri="{FF2B5EF4-FFF2-40B4-BE49-F238E27FC236}">
                      <a16:creationId xmlns:a16="http://schemas.microsoft.com/office/drawing/2014/main" id="{0D5D297F-BB0D-4694-AB98-3E162CEF7C52}"/>
                    </a:ext>
                  </a:extLst>
                </p:cNvPr>
                <p:cNvSpPr>
                  <a:spLocks/>
                </p:cNvSpPr>
                <p:nvPr/>
              </p:nvSpPr>
              <p:spPr bwMode="auto">
                <a:xfrm>
                  <a:off x="5532438" y="877888"/>
                  <a:ext cx="509588" cy="238125"/>
                </a:xfrm>
                <a:custGeom>
                  <a:avLst/>
                  <a:gdLst>
                    <a:gd name="T0" fmla="*/ 156 w 244"/>
                    <a:gd name="T1" fmla="*/ 0 h 114"/>
                    <a:gd name="T2" fmla="*/ 113 w 244"/>
                    <a:gd name="T3" fmla="*/ 4 h 114"/>
                    <a:gd name="T4" fmla="*/ 5 w 244"/>
                    <a:gd name="T5" fmla="*/ 78 h 114"/>
                    <a:gd name="T6" fmla="*/ 88 w 244"/>
                    <a:gd name="T7" fmla="*/ 114 h 114"/>
                    <a:gd name="T8" fmla="*/ 132 w 244"/>
                    <a:gd name="T9" fmla="*/ 110 h 114"/>
                    <a:gd name="T10" fmla="*/ 239 w 244"/>
                    <a:gd name="T11" fmla="*/ 36 h 114"/>
                    <a:gd name="T12" fmla="*/ 156 w 24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44" h="114">
                      <a:moveTo>
                        <a:pt x="156" y="0"/>
                      </a:moveTo>
                      <a:cubicBezTo>
                        <a:pt x="142" y="0"/>
                        <a:pt x="128" y="1"/>
                        <a:pt x="113" y="4"/>
                      </a:cubicBezTo>
                      <a:cubicBezTo>
                        <a:pt x="48" y="15"/>
                        <a:pt x="0" y="49"/>
                        <a:pt x="5" y="78"/>
                      </a:cubicBezTo>
                      <a:cubicBezTo>
                        <a:pt x="9" y="100"/>
                        <a:pt x="43" y="114"/>
                        <a:pt x="88" y="114"/>
                      </a:cubicBezTo>
                      <a:cubicBezTo>
                        <a:pt x="102" y="114"/>
                        <a:pt x="116" y="113"/>
                        <a:pt x="132" y="110"/>
                      </a:cubicBezTo>
                      <a:cubicBezTo>
                        <a:pt x="196" y="98"/>
                        <a:pt x="244" y="65"/>
                        <a:pt x="239" y="36"/>
                      </a:cubicBezTo>
                      <a:cubicBezTo>
                        <a:pt x="235" y="13"/>
                        <a:pt x="201" y="0"/>
                        <a:pt x="1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01" name="Freeform 45">
                  <a:extLst>
                    <a:ext uri="{FF2B5EF4-FFF2-40B4-BE49-F238E27FC236}">
                      <a16:creationId xmlns:a16="http://schemas.microsoft.com/office/drawing/2014/main" id="{AED909EF-76C9-4F8A-B1F4-54CDE89071A9}"/>
                    </a:ext>
                  </a:extLst>
                </p:cNvPr>
                <p:cNvSpPr>
                  <a:spLocks/>
                </p:cNvSpPr>
                <p:nvPr/>
              </p:nvSpPr>
              <p:spPr bwMode="auto">
                <a:xfrm>
                  <a:off x="5553076" y="879476"/>
                  <a:ext cx="414338" cy="158750"/>
                </a:xfrm>
                <a:custGeom>
                  <a:avLst/>
                  <a:gdLst>
                    <a:gd name="T0" fmla="*/ 88 w 198"/>
                    <a:gd name="T1" fmla="*/ 11 h 76"/>
                    <a:gd name="T2" fmla="*/ 4 w 198"/>
                    <a:gd name="T3" fmla="*/ 76 h 76"/>
                    <a:gd name="T4" fmla="*/ 99 w 198"/>
                    <a:gd name="T5" fmla="*/ 20 h 76"/>
                    <a:gd name="T6" fmla="*/ 198 w 198"/>
                    <a:gd name="T7" fmla="*/ 13 h 76"/>
                    <a:gd name="T8" fmla="*/ 88 w 198"/>
                    <a:gd name="T9" fmla="*/ 11 h 76"/>
                  </a:gdLst>
                  <a:ahLst/>
                  <a:cxnLst>
                    <a:cxn ang="0">
                      <a:pos x="T0" y="T1"/>
                    </a:cxn>
                    <a:cxn ang="0">
                      <a:pos x="T2" y="T3"/>
                    </a:cxn>
                    <a:cxn ang="0">
                      <a:pos x="T4" y="T5"/>
                    </a:cxn>
                    <a:cxn ang="0">
                      <a:pos x="T6" y="T7"/>
                    </a:cxn>
                    <a:cxn ang="0">
                      <a:pos x="T8" y="T9"/>
                    </a:cxn>
                  </a:cxnLst>
                  <a:rect l="0" t="0" r="r" b="b"/>
                  <a:pathLst>
                    <a:path w="198" h="76">
                      <a:moveTo>
                        <a:pt x="88" y="11"/>
                      </a:moveTo>
                      <a:cubicBezTo>
                        <a:pt x="35" y="24"/>
                        <a:pt x="0" y="52"/>
                        <a:pt x="4" y="76"/>
                      </a:cubicBezTo>
                      <a:cubicBezTo>
                        <a:pt x="13" y="53"/>
                        <a:pt x="50" y="32"/>
                        <a:pt x="99" y="20"/>
                      </a:cubicBezTo>
                      <a:cubicBezTo>
                        <a:pt x="135" y="11"/>
                        <a:pt x="170" y="7"/>
                        <a:pt x="198" y="13"/>
                      </a:cubicBezTo>
                      <a:cubicBezTo>
                        <a:pt x="172" y="2"/>
                        <a:pt x="130" y="0"/>
                        <a:pt x="8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02" name="Freeform 46">
                  <a:extLst>
                    <a:ext uri="{FF2B5EF4-FFF2-40B4-BE49-F238E27FC236}">
                      <a16:creationId xmlns:a16="http://schemas.microsoft.com/office/drawing/2014/main" id="{DD5DF029-C4C2-43A8-A242-B335C3378F16}"/>
                    </a:ext>
                  </a:extLst>
                </p:cNvPr>
                <p:cNvSpPr>
                  <a:spLocks/>
                </p:cNvSpPr>
                <p:nvPr/>
              </p:nvSpPr>
              <p:spPr bwMode="auto">
                <a:xfrm>
                  <a:off x="5530851" y="863601"/>
                  <a:ext cx="411163" cy="153988"/>
                </a:xfrm>
                <a:custGeom>
                  <a:avLst/>
                  <a:gdLst>
                    <a:gd name="T0" fmla="*/ 92 w 197"/>
                    <a:gd name="T1" fmla="*/ 12 h 74"/>
                    <a:gd name="T2" fmla="*/ 4 w 197"/>
                    <a:gd name="T3" fmla="*/ 74 h 74"/>
                    <a:gd name="T4" fmla="*/ 97 w 197"/>
                    <a:gd name="T5" fmla="*/ 15 h 74"/>
                    <a:gd name="T6" fmla="*/ 197 w 197"/>
                    <a:gd name="T7" fmla="*/ 11 h 74"/>
                    <a:gd name="T8" fmla="*/ 92 w 197"/>
                    <a:gd name="T9" fmla="*/ 12 h 74"/>
                  </a:gdLst>
                  <a:ahLst/>
                  <a:cxnLst>
                    <a:cxn ang="0">
                      <a:pos x="T0" y="T1"/>
                    </a:cxn>
                    <a:cxn ang="0">
                      <a:pos x="T2" y="T3"/>
                    </a:cxn>
                    <a:cxn ang="0">
                      <a:pos x="T4" y="T5"/>
                    </a:cxn>
                    <a:cxn ang="0">
                      <a:pos x="T6" y="T7"/>
                    </a:cxn>
                    <a:cxn ang="0">
                      <a:pos x="T8" y="T9"/>
                    </a:cxn>
                  </a:cxnLst>
                  <a:rect l="0" t="0" r="r" b="b"/>
                  <a:pathLst>
                    <a:path w="197" h="74">
                      <a:moveTo>
                        <a:pt x="92" y="12"/>
                      </a:moveTo>
                      <a:cubicBezTo>
                        <a:pt x="38" y="25"/>
                        <a:pt x="0" y="50"/>
                        <a:pt x="4" y="74"/>
                      </a:cubicBezTo>
                      <a:cubicBezTo>
                        <a:pt x="12" y="51"/>
                        <a:pt x="48" y="28"/>
                        <a:pt x="97" y="15"/>
                      </a:cubicBezTo>
                      <a:cubicBezTo>
                        <a:pt x="133" y="6"/>
                        <a:pt x="169" y="5"/>
                        <a:pt x="197" y="11"/>
                      </a:cubicBezTo>
                      <a:cubicBezTo>
                        <a:pt x="172" y="0"/>
                        <a:pt x="134" y="1"/>
                        <a:pt x="9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03" name="Freeform 47">
                  <a:extLst>
                    <a:ext uri="{FF2B5EF4-FFF2-40B4-BE49-F238E27FC236}">
                      <a16:creationId xmlns:a16="http://schemas.microsoft.com/office/drawing/2014/main" id="{20F130AC-AFCF-4131-8059-482A4AE9E387}"/>
                    </a:ext>
                  </a:extLst>
                </p:cNvPr>
                <p:cNvSpPr>
                  <a:spLocks/>
                </p:cNvSpPr>
                <p:nvPr/>
              </p:nvSpPr>
              <p:spPr bwMode="auto">
                <a:xfrm>
                  <a:off x="5676901" y="950913"/>
                  <a:ext cx="390525" cy="179388"/>
                </a:xfrm>
                <a:custGeom>
                  <a:avLst/>
                  <a:gdLst>
                    <a:gd name="T0" fmla="*/ 119 w 187"/>
                    <a:gd name="T1" fmla="*/ 71 h 86"/>
                    <a:gd name="T2" fmla="*/ 171 w 187"/>
                    <a:gd name="T3" fmla="*/ 0 h 86"/>
                    <a:gd name="T4" fmla="*/ 102 w 187"/>
                    <a:gd name="T5" fmla="*/ 63 h 86"/>
                    <a:gd name="T6" fmla="*/ 0 w 187"/>
                    <a:gd name="T7" fmla="*/ 79 h 86"/>
                    <a:gd name="T8" fmla="*/ 119 w 187"/>
                    <a:gd name="T9" fmla="*/ 71 h 86"/>
                  </a:gdLst>
                  <a:ahLst/>
                  <a:cxnLst>
                    <a:cxn ang="0">
                      <a:pos x="T0" y="T1"/>
                    </a:cxn>
                    <a:cxn ang="0">
                      <a:pos x="T2" y="T3"/>
                    </a:cxn>
                    <a:cxn ang="0">
                      <a:pos x="T4" y="T5"/>
                    </a:cxn>
                    <a:cxn ang="0">
                      <a:pos x="T6" y="T7"/>
                    </a:cxn>
                    <a:cxn ang="0">
                      <a:pos x="T8" y="T9"/>
                    </a:cxn>
                  </a:cxnLst>
                  <a:rect l="0" t="0" r="r" b="b"/>
                  <a:pathLst>
                    <a:path w="187" h="86">
                      <a:moveTo>
                        <a:pt x="119" y="71"/>
                      </a:moveTo>
                      <a:cubicBezTo>
                        <a:pt x="168" y="53"/>
                        <a:pt x="187" y="21"/>
                        <a:pt x="171" y="0"/>
                      </a:cubicBezTo>
                      <a:cubicBezTo>
                        <a:pt x="173" y="22"/>
                        <a:pt x="147" y="47"/>
                        <a:pt x="102" y="63"/>
                      </a:cubicBezTo>
                      <a:cubicBezTo>
                        <a:pt x="69" y="76"/>
                        <a:pt x="31" y="81"/>
                        <a:pt x="0" y="79"/>
                      </a:cubicBezTo>
                      <a:cubicBezTo>
                        <a:pt x="31" y="86"/>
                        <a:pt x="80" y="86"/>
                        <a:pt x="11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04" name="Freeform 48">
                  <a:extLst>
                    <a:ext uri="{FF2B5EF4-FFF2-40B4-BE49-F238E27FC236}">
                      <a16:creationId xmlns:a16="http://schemas.microsoft.com/office/drawing/2014/main" id="{2CD628DD-4C58-4568-88CC-397A8AA4C1FF}"/>
                    </a:ext>
                  </a:extLst>
                </p:cNvPr>
                <p:cNvSpPr>
                  <a:spLocks/>
                </p:cNvSpPr>
                <p:nvPr/>
              </p:nvSpPr>
              <p:spPr bwMode="auto">
                <a:xfrm>
                  <a:off x="5619751" y="946151"/>
                  <a:ext cx="407988" cy="166688"/>
                </a:xfrm>
                <a:custGeom>
                  <a:avLst/>
                  <a:gdLst>
                    <a:gd name="T0" fmla="*/ 113 w 195"/>
                    <a:gd name="T1" fmla="*/ 67 h 80"/>
                    <a:gd name="T2" fmla="*/ 185 w 195"/>
                    <a:gd name="T3" fmla="*/ 0 h 80"/>
                    <a:gd name="T4" fmla="*/ 105 w 195"/>
                    <a:gd name="T5" fmla="*/ 58 h 80"/>
                    <a:gd name="T6" fmla="*/ 0 w 195"/>
                    <a:gd name="T7" fmla="*/ 70 h 80"/>
                    <a:gd name="T8" fmla="*/ 113 w 195"/>
                    <a:gd name="T9" fmla="*/ 67 h 80"/>
                  </a:gdLst>
                  <a:ahLst/>
                  <a:cxnLst>
                    <a:cxn ang="0">
                      <a:pos x="T0" y="T1"/>
                    </a:cxn>
                    <a:cxn ang="0">
                      <a:pos x="T2" y="T3"/>
                    </a:cxn>
                    <a:cxn ang="0">
                      <a:pos x="T4" y="T5"/>
                    </a:cxn>
                    <a:cxn ang="0">
                      <a:pos x="T6" y="T7"/>
                    </a:cxn>
                    <a:cxn ang="0">
                      <a:pos x="T8" y="T9"/>
                    </a:cxn>
                  </a:cxnLst>
                  <a:rect l="0" t="0" r="r" b="b"/>
                  <a:pathLst>
                    <a:path w="195" h="80">
                      <a:moveTo>
                        <a:pt x="113" y="67"/>
                      </a:moveTo>
                      <a:cubicBezTo>
                        <a:pt x="165" y="52"/>
                        <a:pt x="195" y="23"/>
                        <a:pt x="185" y="0"/>
                      </a:cubicBezTo>
                      <a:cubicBezTo>
                        <a:pt x="181" y="22"/>
                        <a:pt x="153" y="44"/>
                        <a:pt x="105" y="58"/>
                      </a:cubicBezTo>
                      <a:cubicBezTo>
                        <a:pt x="70" y="69"/>
                        <a:pt x="30" y="74"/>
                        <a:pt x="0" y="70"/>
                      </a:cubicBezTo>
                      <a:cubicBezTo>
                        <a:pt x="29" y="80"/>
                        <a:pt x="72" y="79"/>
                        <a:pt x="113"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05" name="Freeform 49">
                  <a:extLst>
                    <a:ext uri="{FF2B5EF4-FFF2-40B4-BE49-F238E27FC236}">
                      <a16:creationId xmlns:a16="http://schemas.microsoft.com/office/drawing/2014/main" id="{AD1AFECA-CBA7-41A2-98D2-DE77497DF6CF}"/>
                    </a:ext>
                  </a:extLst>
                </p:cNvPr>
                <p:cNvSpPr>
                  <a:spLocks/>
                </p:cNvSpPr>
                <p:nvPr/>
              </p:nvSpPr>
              <p:spPr bwMode="auto">
                <a:xfrm>
                  <a:off x="4552951" y="4435476"/>
                  <a:ext cx="346075" cy="565150"/>
                </a:xfrm>
                <a:custGeom>
                  <a:avLst/>
                  <a:gdLst>
                    <a:gd name="T0" fmla="*/ 136 w 166"/>
                    <a:gd name="T1" fmla="*/ 112 h 270"/>
                    <a:gd name="T2" fmla="*/ 137 w 166"/>
                    <a:gd name="T3" fmla="*/ 258 h 270"/>
                    <a:gd name="T4" fmla="*/ 30 w 166"/>
                    <a:gd name="T5" fmla="*/ 158 h 270"/>
                    <a:gd name="T6" fmla="*/ 30 w 166"/>
                    <a:gd name="T7" fmla="*/ 13 h 270"/>
                    <a:gd name="T8" fmla="*/ 136 w 166"/>
                    <a:gd name="T9" fmla="*/ 112 h 270"/>
                  </a:gdLst>
                  <a:ahLst/>
                  <a:cxnLst>
                    <a:cxn ang="0">
                      <a:pos x="T0" y="T1"/>
                    </a:cxn>
                    <a:cxn ang="0">
                      <a:pos x="T2" y="T3"/>
                    </a:cxn>
                    <a:cxn ang="0">
                      <a:pos x="T4" y="T5"/>
                    </a:cxn>
                    <a:cxn ang="0">
                      <a:pos x="T6" y="T7"/>
                    </a:cxn>
                    <a:cxn ang="0">
                      <a:pos x="T8" y="T9"/>
                    </a:cxn>
                  </a:cxnLst>
                  <a:rect l="0" t="0" r="r" b="b"/>
                  <a:pathLst>
                    <a:path w="166" h="270">
                      <a:moveTo>
                        <a:pt x="136" y="112"/>
                      </a:moveTo>
                      <a:cubicBezTo>
                        <a:pt x="165" y="180"/>
                        <a:pt x="166" y="245"/>
                        <a:pt x="137" y="258"/>
                      </a:cubicBezTo>
                      <a:cubicBezTo>
                        <a:pt x="108" y="270"/>
                        <a:pt x="60" y="226"/>
                        <a:pt x="30" y="158"/>
                      </a:cubicBezTo>
                      <a:cubicBezTo>
                        <a:pt x="1" y="91"/>
                        <a:pt x="0" y="26"/>
                        <a:pt x="30" y="13"/>
                      </a:cubicBezTo>
                      <a:cubicBezTo>
                        <a:pt x="59" y="0"/>
                        <a:pt x="106" y="45"/>
                        <a:pt x="136"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06" name="Freeform 50">
                  <a:extLst>
                    <a:ext uri="{FF2B5EF4-FFF2-40B4-BE49-F238E27FC236}">
                      <a16:creationId xmlns:a16="http://schemas.microsoft.com/office/drawing/2014/main" id="{4E281ECF-3D4A-4EAF-81A3-D1AA831D6AF7}"/>
                    </a:ext>
                  </a:extLst>
                </p:cNvPr>
                <p:cNvSpPr>
                  <a:spLocks/>
                </p:cNvSpPr>
                <p:nvPr/>
              </p:nvSpPr>
              <p:spPr bwMode="auto">
                <a:xfrm>
                  <a:off x="4567238" y="4462463"/>
                  <a:ext cx="187325" cy="304800"/>
                </a:xfrm>
                <a:custGeom>
                  <a:avLst/>
                  <a:gdLst>
                    <a:gd name="T0" fmla="*/ 21 w 90"/>
                    <a:gd name="T1" fmla="*/ 15 h 146"/>
                    <a:gd name="T2" fmla="*/ 28 w 90"/>
                    <a:gd name="T3" fmla="*/ 146 h 146"/>
                    <a:gd name="T4" fmla="*/ 36 w 90"/>
                    <a:gd name="T5" fmla="*/ 38 h 146"/>
                    <a:gd name="T6" fmla="*/ 90 w 90"/>
                    <a:gd name="T7" fmla="*/ 43 h 146"/>
                    <a:gd name="T8" fmla="*/ 21 w 90"/>
                    <a:gd name="T9" fmla="*/ 15 h 146"/>
                  </a:gdLst>
                  <a:ahLst/>
                  <a:cxnLst>
                    <a:cxn ang="0">
                      <a:pos x="T0" y="T1"/>
                    </a:cxn>
                    <a:cxn ang="0">
                      <a:pos x="T2" y="T3"/>
                    </a:cxn>
                    <a:cxn ang="0">
                      <a:pos x="T4" y="T5"/>
                    </a:cxn>
                    <a:cxn ang="0">
                      <a:pos x="T6" y="T7"/>
                    </a:cxn>
                    <a:cxn ang="0">
                      <a:pos x="T8" y="T9"/>
                    </a:cxn>
                  </a:cxnLst>
                  <a:rect l="0" t="0" r="r" b="b"/>
                  <a:pathLst>
                    <a:path w="90" h="146">
                      <a:moveTo>
                        <a:pt x="21" y="15"/>
                      </a:moveTo>
                      <a:cubicBezTo>
                        <a:pt x="0" y="34"/>
                        <a:pt x="4" y="90"/>
                        <a:pt x="28" y="146"/>
                      </a:cubicBezTo>
                      <a:cubicBezTo>
                        <a:pt x="13" y="96"/>
                        <a:pt x="17" y="56"/>
                        <a:pt x="36" y="38"/>
                      </a:cubicBezTo>
                      <a:cubicBezTo>
                        <a:pt x="50" y="25"/>
                        <a:pt x="68" y="25"/>
                        <a:pt x="90" y="43"/>
                      </a:cubicBezTo>
                      <a:cubicBezTo>
                        <a:pt x="65" y="13"/>
                        <a:pt x="38" y="0"/>
                        <a:pt x="2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07" name="Freeform 51">
                  <a:extLst>
                    <a:ext uri="{FF2B5EF4-FFF2-40B4-BE49-F238E27FC236}">
                      <a16:creationId xmlns:a16="http://schemas.microsoft.com/office/drawing/2014/main" id="{576CCBD4-0EAB-450D-AD3A-6B0703649ED8}"/>
                    </a:ext>
                  </a:extLst>
                </p:cNvPr>
                <p:cNvSpPr>
                  <a:spLocks/>
                </p:cNvSpPr>
                <p:nvPr/>
              </p:nvSpPr>
              <p:spPr bwMode="auto">
                <a:xfrm>
                  <a:off x="4541838" y="4425951"/>
                  <a:ext cx="179388" cy="287338"/>
                </a:xfrm>
                <a:custGeom>
                  <a:avLst/>
                  <a:gdLst>
                    <a:gd name="T0" fmla="*/ 22 w 86"/>
                    <a:gd name="T1" fmla="*/ 15 h 138"/>
                    <a:gd name="T2" fmla="*/ 24 w 86"/>
                    <a:gd name="T3" fmla="*/ 138 h 138"/>
                    <a:gd name="T4" fmla="*/ 28 w 86"/>
                    <a:gd name="T5" fmla="*/ 25 h 138"/>
                    <a:gd name="T6" fmla="*/ 86 w 86"/>
                    <a:gd name="T7" fmla="*/ 36 h 138"/>
                    <a:gd name="T8" fmla="*/ 22 w 86"/>
                    <a:gd name="T9" fmla="*/ 15 h 138"/>
                  </a:gdLst>
                  <a:ahLst/>
                  <a:cxnLst>
                    <a:cxn ang="0">
                      <a:pos x="T0" y="T1"/>
                    </a:cxn>
                    <a:cxn ang="0">
                      <a:pos x="T2" y="T3"/>
                    </a:cxn>
                    <a:cxn ang="0">
                      <a:pos x="T4" y="T5"/>
                    </a:cxn>
                    <a:cxn ang="0">
                      <a:pos x="T6" y="T7"/>
                    </a:cxn>
                    <a:cxn ang="0">
                      <a:pos x="T8" y="T9"/>
                    </a:cxn>
                  </a:cxnLst>
                  <a:rect l="0" t="0" r="r" b="b"/>
                  <a:pathLst>
                    <a:path w="86" h="138">
                      <a:moveTo>
                        <a:pt x="22" y="15"/>
                      </a:moveTo>
                      <a:cubicBezTo>
                        <a:pt x="1" y="34"/>
                        <a:pt x="0" y="83"/>
                        <a:pt x="24" y="138"/>
                      </a:cubicBezTo>
                      <a:cubicBezTo>
                        <a:pt x="9" y="88"/>
                        <a:pt x="9" y="42"/>
                        <a:pt x="28" y="25"/>
                      </a:cubicBezTo>
                      <a:cubicBezTo>
                        <a:pt x="43" y="12"/>
                        <a:pt x="64" y="17"/>
                        <a:pt x="86" y="36"/>
                      </a:cubicBezTo>
                      <a:cubicBezTo>
                        <a:pt x="60" y="5"/>
                        <a:pt x="38" y="0"/>
                        <a:pt x="2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08" name="Freeform 52">
                  <a:extLst>
                    <a:ext uri="{FF2B5EF4-FFF2-40B4-BE49-F238E27FC236}">
                      <a16:creationId xmlns:a16="http://schemas.microsoft.com/office/drawing/2014/main" id="{BEC2A742-8699-4005-8373-85C640C16659}"/>
                    </a:ext>
                  </a:extLst>
                </p:cNvPr>
                <p:cNvSpPr>
                  <a:spLocks/>
                </p:cNvSpPr>
                <p:nvPr/>
              </p:nvSpPr>
              <p:spPr bwMode="auto">
                <a:xfrm>
                  <a:off x="4765676" y="4665663"/>
                  <a:ext cx="166688" cy="368300"/>
                </a:xfrm>
                <a:custGeom>
                  <a:avLst/>
                  <a:gdLst>
                    <a:gd name="T0" fmla="*/ 66 w 80"/>
                    <a:gd name="T1" fmla="*/ 151 h 176"/>
                    <a:gd name="T2" fmla="*/ 34 w 80"/>
                    <a:gd name="T3" fmla="*/ 0 h 176"/>
                    <a:gd name="T4" fmla="*/ 49 w 80"/>
                    <a:gd name="T5" fmla="*/ 130 h 176"/>
                    <a:gd name="T6" fmla="*/ 0 w 80"/>
                    <a:gd name="T7" fmla="*/ 144 h 176"/>
                    <a:gd name="T8" fmla="*/ 66 w 80"/>
                    <a:gd name="T9" fmla="*/ 151 h 176"/>
                  </a:gdLst>
                  <a:ahLst/>
                  <a:cxnLst>
                    <a:cxn ang="0">
                      <a:pos x="T0" y="T1"/>
                    </a:cxn>
                    <a:cxn ang="0">
                      <a:pos x="T2" y="T3"/>
                    </a:cxn>
                    <a:cxn ang="0">
                      <a:pos x="T4" y="T5"/>
                    </a:cxn>
                    <a:cxn ang="0">
                      <a:pos x="T6" y="T7"/>
                    </a:cxn>
                    <a:cxn ang="0">
                      <a:pos x="T8" y="T9"/>
                    </a:cxn>
                  </a:cxnLst>
                  <a:rect l="0" t="0" r="r" b="b"/>
                  <a:pathLst>
                    <a:path w="80" h="176">
                      <a:moveTo>
                        <a:pt x="66" y="151"/>
                      </a:moveTo>
                      <a:cubicBezTo>
                        <a:pt x="80" y="121"/>
                        <a:pt x="63" y="52"/>
                        <a:pt x="34" y="0"/>
                      </a:cubicBezTo>
                      <a:cubicBezTo>
                        <a:pt x="55" y="50"/>
                        <a:pt x="62" y="102"/>
                        <a:pt x="49" y="130"/>
                      </a:cubicBezTo>
                      <a:cubicBezTo>
                        <a:pt x="39" y="151"/>
                        <a:pt x="21" y="155"/>
                        <a:pt x="0" y="144"/>
                      </a:cubicBezTo>
                      <a:cubicBezTo>
                        <a:pt x="26" y="167"/>
                        <a:pt x="55" y="176"/>
                        <a:pt x="66"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09" name="Freeform 53">
                  <a:extLst>
                    <a:ext uri="{FF2B5EF4-FFF2-40B4-BE49-F238E27FC236}">
                      <a16:creationId xmlns:a16="http://schemas.microsoft.com/office/drawing/2014/main" id="{2AC6A244-B34A-4D3C-B992-03195D20E3B4}"/>
                    </a:ext>
                  </a:extLst>
                </p:cNvPr>
                <p:cNvSpPr>
                  <a:spLocks/>
                </p:cNvSpPr>
                <p:nvPr/>
              </p:nvSpPr>
              <p:spPr bwMode="auto">
                <a:xfrm>
                  <a:off x="4711701" y="4651376"/>
                  <a:ext cx="174625" cy="325438"/>
                </a:xfrm>
                <a:custGeom>
                  <a:avLst/>
                  <a:gdLst>
                    <a:gd name="T0" fmla="*/ 66 w 84"/>
                    <a:gd name="T1" fmla="*/ 137 h 156"/>
                    <a:gd name="T2" fmla="*/ 50 w 84"/>
                    <a:gd name="T3" fmla="*/ 0 h 156"/>
                    <a:gd name="T4" fmla="*/ 53 w 84"/>
                    <a:gd name="T5" fmla="*/ 115 h 156"/>
                    <a:gd name="T6" fmla="*/ 0 w 84"/>
                    <a:gd name="T7" fmla="*/ 121 h 156"/>
                    <a:gd name="T8" fmla="*/ 66 w 84"/>
                    <a:gd name="T9" fmla="*/ 137 h 156"/>
                  </a:gdLst>
                  <a:ahLst/>
                  <a:cxnLst>
                    <a:cxn ang="0">
                      <a:pos x="T0" y="T1"/>
                    </a:cxn>
                    <a:cxn ang="0">
                      <a:pos x="T2" y="T3"/>
                    </a:cxn>
                    <a:cxn ang="0">
                      <a:pos x="T4" y="T5"/>
                    </a:cxn>
                    <a:cxn ang="0">
                      <a:pos x="T6" y="T7"/>
                    </a:cxn>
                    <a:cxn ang="0">
                      <a:pos x="T8" y="T9"/>
                    </a:cxn>
                  </a:cxnLst>
                  <a:rect l="0" t="0" r="r" b="b"/>
                  <a:pathLst>
                    <a:path w="84" h="156">
                      <a:moveTo>
                        <a:pt x="66" y="137"/>
                      </a:moveTo>
                      <a:cubicBezTo>
                        <a:pt x="84" y="113"/>
                        <a:pt x="77" y="54"/>
                        <a:pt x="50" y="0"/>
                      </a:cubicBezTo>
                      <a:cubicBezTo>
                        <a:pt x="68" y="50"/>
                        <a:pt x="70" y="93"/>
                        <a:pt x="53" y="115"/>
                      </a:cubicBezTo>
                      <a:cubicBezTo>
                        <a:pt x="41" y="132"/>
                        <a:pt x="22" y="136"/>
                        <a:pt x="0" y="121"/>
                      </a:cubicBezTo>
                      <a:cubicBezTo>
                        <a:pt x="26" y="149"/>
                        <a:pt x="52" y="156"/>
                        <a:pt x="66"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10" name="Freeform 54">
                  <a:extLst>
                    <a:ext uri="{FF2B5EF4-FFF2-40B4-BE49-F238E27FC236}">
                      <a16:creationId xmlns:a16="http://schemas.microsoft.com/office/drawing/2014/main" id="{8AEA0D7A-D9DC-43AF-B24A-75694CB428FF}"/>
                    </a:ext>
                  </a:extLst>
                </p:cNvPr>
                <p:cNvSpPr>
                  <a:spLocks/>
                </p:cNvSpPr>
                <p:nvPr/>
              </p:nvSpPr>
              <p:spPr bwMode="auto">
                <a:xfrm>
                  <a:off x="7156451" y="1752601"/>
                  <a:ext cx="927100" cy="831850"/>
                </a:xfrm>
                <a:custGeom>
                  <a:avLst/>
                  <a:gdLst>
                    <a:gd name="T0" fmla="*/ 419 w 444"/>
                    <a:gd name="T1" fmla="*/ 146 h 398"/>
                    <a:gd name="T2" fmla="*/ 267 w 444"/>
                    <a:gd name="T3" fmla="*/ 368 h 398"/>
                    <a:gd name="T4" fmla="*/ 25 w 444"/>
                    <a:gd name="T5" fmla="*/ 252 h 398"/>
                    <a:gd name="T6" fmla="*/ 177 w 444"/>
                    <a:gd name="T7" fmla="*/ 29 h 398"/>
                    <a:gd name="T8" fmla="*/ 419 w 444"/>
                    <a:gd name="T9" fmla="*/ 146 h 398"/>
                  </a:gdLst>
                  <a:ahLst/>
                  <a:cxnLst>
                    <a:cxn ang="0">
                      <a:pos x="T0" y="T1"/>
                    </a:cxn>
                    <a:cxn ang="0">
                      <a:pos x="T2" y="T3"/>
                    </a:cxn>
                    <a:cxn ang="0">
                      <a:pos x="T4" y="T5"/>
                    </a:cxn>
                    <a:cxn ang="0">
                      <a:pos x="T6" y="T7"/>
                    </a:cxn>
                    <a:cxn ang="0">
                      <a:pos x="T8" y="T9"/>
                    </a:cxn>
                  </a:cxnLst>
                  <a:rect l="0" t="0" r="r" b="b"/>
                  <a:pathLst>
                    <a:path w="444" h="398">
                      <a:moveTo>
                        <a:pt x="419" y="146"/>
                      </a:moveTo>
                      <a:cubicBezTo>
                        <a:pt x="444" y="240"/>
                        <a:pt x="376" y="339"/>
                        <a:pt x="267" y="368"/>
                      </a:cubicBezTo>
                      <a:cubicBezTo>
                        <a:pt x="159" y="398"/>
                        <a:pt x="50" y="345"/>
                        <a:pt x="25" y="252"/>
                      </a:cubicBezTo>
                      <a:cubicBezTo>
                        <a:pt x="0" y="158"/>
                        <a:pt x="68" y="58"/>
                        <a:pt x="177" y="29"/>
                      </a:cubicBezTo>
                      <a:cubicBezTo>
                        <a:pt x="286" y="0"/>
                        <a:pt x="394" y="53"/>
                        <a:pt x="419"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11" name="Freeform 55">
                  <a:extLst>
                    <a:ext uri="{FF2B5EF4-FFF2-40B4-BE49-F238E27FC236}">
                      <a16:creationId xmlns:a16="http://schemas.microsoft.com/office/drawing/2014/main" id="{771F1C6D-45D4-4D8C-8F35-CF16B72B567C}"/>
                    </a:ext>
                  </a:extLst>
                </p:cNvPr>
                <p:cNvSpPr>
                  <a:spLocks/>
                </p:cNvSpPr>
                <p:nvPr/>
              </p:nvSpPr>
              <p:spPr bwMode="auto">
                <a:xfrm>
                  <a:off x="7197726" y="1804988"/>
                  <a:ext cx="693738" cy="473075"/>
                </a:xfrm>
                <a:custGeom>
                  <a:avLst/>
                  <a:gdLst>
                    <a:gd name="T0" fmla="*/ 136 w 332"/>
                    <a:gd name="T1" fmla="*/ 28 h 226"/>
                    <a:gd name="T2" fmla="*/ 21 w 332"/>
                    <a:gd name="T3" fmla="*/ 226 h 226"/>
                    <a:gd name="T4" fmla="*/ 159 w 332"/>
                    <a:gd name="T5" fmla="*/ 59 h 226"/>
                    <a:gd name="T6" fmla="*/ 332 w 332"/>
                    <a:gd name="T7" fmla="*/ 48 h 226"/>
                    <a:gd name="T8" fmla="*/ 136 w 332"/>
                    <a:gd name="T9" fmla="*/ 28 h 226"/>
                  </a:gdLst>
                  <a:ahLst/>
                  <a:cxnLst>
                    <a:cxn ang="0">
                      <a:pos x="T0" y="T1"/>
                    </a:cxn>
                    <a:cxn ang="0">
                      <a:pos x="T2" y="T3"/>
                    </a:cxn>
                    <a:cxn ang="0">
                      <a:pos x="T4" y="T5"/>
                    </a:cxn>
                    <a:cxn ang="0">
                      <a:pos x="T6" y="T7"/>
                    </a:cxn>
                    <a:cxn ang="0">
                      <a:pos x="T8" y="T9"/>
                    </a:cxn>
                  </a:cxnLst>
                  <a:rect l="0" t="0" r="r" b="b"/>
                  <a:pathLst>
                    <a:path w="332" h="226">
                      <a:moveTo>
                        <a:pt x="136" y="28"/>
                      </a:moveTo>
                      <a:cubicBezTo>
                        <a:pt x="48" y="64"/>
                        <a:pt x="0" y="149"/>
                        <a:pt x="21" y="226"/>
                      </a:cubicBezTo>
                      <a:cubicBezTo>
                        <a:pt x="24" y="154"/>
                        <a:pt x="78" y="92"/>
                        <a:pt x="159" y="59"/>
                      </a:cubicBezTo>
                      <a:cubicBezTo>
                        <a:pt x="219" y="34"/>
                        <a:pt x="280" y="27"/>
                        <a:pt x="332" y="48"/>
                      </a:cubicBezTo>
                      <a:cubicBezTo>
                        <a:pt x="281" y="10"/>
                        <a:pt x="205" y="0"/>
                        <a:pt x="13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12" name="Freeform 56">
                  <a:extLst>
                    <a:ext uri="{FF2B5EF4-FFF2-40B4-BE49-F238E27FC236}">
                      <a16:creationId xmlns:a16="http://schemas.microsoft.com/office/drawing/2014/main" id="{0DEE4F99-70B5-4061-9BC1-D81F7C804081}"/>
                    </a:ext>
                  </a:extLst>
                </p:cNvPr>
                <p:cNvSpPr>
                  <a:spLocks/>
                </p:cNvSpPr>
                <p:nvPr/>
              </p:nvSpPr>
              <p:spPr bwMode="auto">
                <a:xfrm>
                  <a:off x="7143751" y="1752601"/>
                  <a:ext cx="693738" cy="454025"/>
                </a:xfrm>
                <a:custGeom>
                  <a:avLst/>
                  <a:gdLst>
                    <a:gd name="T0" fmla="*/ 144 w 332"/>
                    <a:gd name="T1" fmla="*/ 29 h 217"/>
                    <a:gd name="T2" fmla="*/ 21 w 332"/>
                    <a:gd name="T3" fmla="*/ 217 h 217"/>
                    <a:gd name="T4" fmla="*/ 155 w 332"/>
                    <a:gd name="T5" fmla="*/ 42 h 217"/>
                    <a:gd name="T6" fmla="*/ 332 w 332"/>
                    <a:gd name="T7" fmla="*/ 39 h 217"/>
                    <a:gd name="T8" fmla="*/ 144 w 332"/>
                    <a:gd name="T9" fmla="*/ 29 h 217"/>
                  </a:gdLst>
                  <a:ahLst/>
                  <a:cxnLst>
                    <a:cxn ang="0">
                      <a:pos x="T0" y="T1"/>
                    </a:cxn>
                    <a:cxn ang="0">
                      <a:pos x="T2" y="T3"/>
                    </a:cxn>
                    <a:cxn ang="0">
                      <a:pos x="T4" y="T5"/>
                    </a:cxn>
                    <a:cxn ang="0">
                      <a:pos x="T6" y="T7"/>
                    </a:cxn>
                    <a:cxn ang="0">
                      <a:pos x="T8" y="T9"/>
                    </a:cxn>
                  </a:cxnLst>
                  <a:rect l="0" t="0" r="r" b="b"/>
                  <a:pathLst>
                    <a:path w="332" h="217">
                      <a:moveTo>
                        <a:pt x="144" y="29"/>
                      </a:moveTo>
                      <a:cubicBezTo>
                        <a:pt x="56" y="64"/>
                        <a:pt x="0" y="140"/>
                        <a:pt x="21" y="217"/>
                      </a:cubicBezTo>
                      <a:cubicBezTo>
                        <a:pt x="24" y="145"/>
                        <a:pt x="74" y="75"/>
                        <a:pt x="155" y="42"/>
                      </a:cubicBezTo>
                      <a:cubicBezTo>
                        <a:pt x="215" y="18"/>
                        <a:pt x="279" y="18"/>
                        <a:pt x="332" y="39"/>
                      </a:cubicBezTo>
                      <a:cubicBezTo>
                        <a:pt x="281" y="1"/>
                        <a:pt x="213" y="0"/>
                        <a:pt x="14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13" name="Freeform 57">
                  <a:extLst>
                    <a:ext uri="{FF2B5EF4-FFF2-40B4-BE49-F238E27FC236}">
                      <a16:creationId xmlns:a16="http://schemas.microsoft.com/office/drawing/2014/main" id="{B939D6BF-C785-4695-A8E3-B6146CD9DEEE}"/>
                    </a:ext>
                  </a:extLst>
                </p:cNvPr>
                <p:cNvSpPr>
                  <a:spLocks/>
                </p:cNvSpPr>
                <p:nvPr/>
              </p:nvSpPr>
              <p:spPr bwMode="auto">
                <a:xfrm>
                  <a:off x="7483476" y="2051051"/>
                  <a:ext cx="635000" cy="547688"/>
                </a:xfrm>
                <a:custGeom>
                  <a:avLst/>
                  <a:gdLst>
                    <a:gd name="T0" fmla="*/ 209 w 304"/>
                    <a:gd name="T1" fmla="*/ 221 h 262"/>
                    <a:gd name="T2" fmla="*/ 264 w 304"/>
                    <a:gd name="T3" fmla="*/ 0 h 262"/>
                    <a:gd name="T4" fmla="*/ 175 w 304"/>
                    <a:gd name="T5" fmla="*/ 194 h 262"/>
                    <a:gd name="T6" fmla="*/ 0 w 304"/>
                    <a:gd name="T7" fmla="*/ 231 h 262"/>
                    <a:gd name="T8" fmla="*/ 209 w 304"/>
                    <a:gd name="T9" fmla="*/ 221 h 262"/>
                  </a:gdLst>
                  <a:ahLst/>
                  <a:cxnLst>
                    <a:cxn ang="0">
                      <a:pos x="T0" y="T1"/>
                    </a:cxn>
                    <a:cxn ang="0">
                      <a:pos x="T2" y="T3"/>
                    </a:cxn>
                    <a:cxn ang="0">
                      <a:pos x="T4" y="T5"/>
                    </a:cxn>
                    <a:cxn ang="0">
                      <a:pos x="T6" y="T7"/>
                    </a:cxn>
                    <a:cxn ang="0">
                      <a:pos x="T8" y="T9"/>
                    </a:cxn>
                  </a:cxnLst>
                  <a:rect l="0" t="0" r="r" b="b"/>
                  <a:pathLst>
                    <a:path w="304" h="262">
                      <a:moveTo>
                        <a:pt x="209" y="221"/>
                      </a:moveTo>
                      <a:cubicBezTo>
                        <a:pt x="287" y="170"/>
                        <a:pt x="304" y="70"/>
                        <a:pt x="264" y="0"/>
                      </a:cubicBezTo>
                      <a:cubicBezTo>
                        <a:pt x="279" y="70"/>
                        <a:pt x="247" y="147"/>
                        <a:pt x="175" y="194"/>
                      </a:cubicBezTo>
                      <a:cubicBezTo>
                        <a:pt x="121" y="229"/>
                        <a:pt x="58" y="241"/>
                        <a:pt x="0" y="231"/>
                      </a:cubicBezTo>
                      <a:cubicBezTo>
                        <a:pt x="61" y="258"/>
                        <a:pt x="147" y="262"/>
                        <a:pt x="209" y="2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14" name="Freeform 58">
                  <a:extLst>
                    <a:ext uri="{FF2B5EF4-FFF2-40B4-BE49-F238E27FC236}">
                      <a16:creationId xmlns:a16="http://schemas.microsoft.com/office/drawing/2014/main" id="{6D038770-E03A-49B3-AF2F-760F83C9CD62}"/>
                    </a:ext>
                  </a:extLst>
                </p:cNvPr>
                <p:cNvSpPr>
                  <a:spLocks/>
                </p:cNvSpPr>
                <p:nvPr/>
              </p:nvSpPr>
              <p:spPr bwMode="auto">
                <a:xfrm>
                  <a:off x="7375526" y="2036763"/>
                  <a:ext cx="669925" cy="496888"/>
                </a:xfrm>
                <a:custGeom>
                  <a:avLst/>
                  <a:gdLst>
                    <a:gd name="T0" fmla="*/ 199 w 321"/>
                    <a:gd name="T1" fmla="*/ 204 h 238"/>
                    <a:gd name="T2" fmla="*/ 292 w 321"/>
                    <a:gd name="T3" fmla="*/ 0 h 238"/>
                    <a:gd name="T4" fmla="*/ 180 w 321"/>
                    <a:gd name="T5" fmla="*/ 175 h 238"/>
                    <a:gd name="T6" fmla="*/ 0 w 321"/>
                    <a:gd name="T7" fmla="*/ 201 h 238"/>
                    <a:gd name="T8" fmla="*/ 199 w 321"/>
                    <a:gd name="T9" fmla="*/ 204 h 238"/>
                  </a:gdLst>
                  <a:ahLst/>
                  <a:cxnLst>
                    <a:cxn ang="0">
                      <a:pos x="T0" y="T1"/>
                    </a:cxn>
                    <a:cxn ang="0">
                      <a:pos x="T2" y="T3"/>
                    </a:cxn>
                    <a:cxn ang="0">
                      <a:pos x="T4" y="T5"/>
                    </a:cxn>
                    <a:cxn ang="0">
                      <a:pos x="T6" y="T7"/>
                    </a:cxn>
                    <a:cxn ang="0">
                      <a:pos x="T8" y="T9"/>
                    </a:cxn>
                  </a:cxnLst>
                  <a:rect l="0" t="0" r="r" b="b"/>
                  <a:pathLst>
                    <a:path w="321" h="238">
                      <a:moveTo>
                        <a:pt x="199" y="204"/>
                      </a:moveTo>
                      <a:cubicBezTo>
                        <a:pt x="283" y="162"/>
                        <a:pt x="321" y="74"/>
                        <a:pt x="292" y="0"/>
                      </a:cubicBezTo>
                      <a:cubicBezTo>
                        <a:pt x="297" y="71"/>
                        <a:pt x="258" y="136"/>
                        <a:pt x="180" y="175"/>
                      </a:cubicBezTo>
                      <a:cubicBezTo>
                        <a:pt x="123" y="204"/>
                        <a:pt x="55" y="218"/>
                        <a:pt x="0" y="201"/>
                      </a:cubicBezTo>
                      <a:cubicBezTo>
                        <a:pt x="55" y="235"/>
                        <a:pt x="132" y="238"/>
                        <a:pt x="199"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15" name="Freeform 59">
                  <a:extLst>
                    <a:ext uri="{FF2B5EF4-FFF2-40B4-BE49-F238E27FC236}">
                      <a16:creationId xmlns:a16="http://schemas.microsoft.com/office/drawing/2014/main" id="{EBC8AF72-A47F-4A02-B7CE-701F6EB021E0}"/>
                    </a:ext>
                  </a:extLst>
                </p:cNvPr>
                <p:cNvSpPr>
                  <a:spLocks/>
                </p:cNvSpPr>
                <p:nvPr/>
              </p:nvSpPr>
              <p:spPr bwMode="auto">
                <a:xfrm>
                  <a:off x="7394576" y="2155826"/>
                  <a:ext cx="133350" cy="92075"/>
                </a:xfrm>
                <a:custGeom>
                  <a:avLst/>
                  <a:gdLst>
                    <a:gd name="T0" fmla="*/ 26 w 64"/>
                    <a:gd name="T1" fmla="*/ 5 h 44"/>
                    <a:gd name="T2" fmla="*/ 4 w 64"/>
                    <a:gd name="T3" fmla="*/ 44 h 44"/>
                    <a:gd name="T4" fmla="*/ 31 w 64"/>
                    <a:gd name="T5" fmla="*/ 11 h 44"/>
                    <a:gd name="T6" fmla="*/ 64 w 64"/>
                    <a:gd name="T7" fmla="*/ 9 h 44"/>
                    <a:gd name="T8" fmla="*/ 26 w 64"/>
                    <a:gd name="T9" fmla="*/ 5 h 44"/>
                  </a:gdLst>
                  <a:ahLst/>
                  <a:cxnLst>
                    <a:cxn ang="0">
                      <a:pos x="T0" y="T1"/>
                    </a:cxn>
                    <a:cxn ang="0">
                      <a:pos x="T2" y="T3"/>
                    </a:cxn>
                    <a:cxn ang="0">
                      <a:pos x="T4" y="T5"/>
                    </a:cxn>
                    <a:cxn ang="0">
                      <a:pos x="T6" y="T7"/>
                    </a:cxn>
                    <a:cxn ang="0">
                      <a:pos x="T8" y="T9"/>
                    </a:cxn>
                  </a:cxnLst>
                  <a:rect l="0" t="0" r="r" b="b"/>
                  <a:pathLst>
                    <a:path w="64" h="44">
                      <a:moveTo>
                        <a:pt x="26" y="5"/>
                      </a:moveTo>
                      <a:cubicBezTo>
                        <a:pt x="9" y="12"/>
                        <a:pt x="0" y="29"/>
                        <a:pt x="4" y="44"/>
                      </a:cubicBezTo>
                      <a:cubicBezTo>
                        <a:pt x="4" y="30"/>
                        <a:pt x="15" y="18"/>
                        <a:pt x="31" y="11"/>
                      </a:cubicBezTo>
                      <a:cubicBezTo>
                        <a:pt x="42" y="6"/>
                        <a:pt x="54" y="5"/>
                        <a:pt x="64" y="9"/>
                      </a:cubicBezTo>
                      <a:cubicBezTo>
                        <a:pt x="54" y="2"/>
                        <a:pt x="39" y="0"/>
                        <a:pt x="2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16" name="Freeform 60">
                  <a:extLst>
                    <a:ext uri="{FF2B5EF4-FFF2-40B4-BE49-F238E27FC236}">
                      <a16:creationId xmlns:a16="http://schemas.microsoft.com/office/drawing/2014/main" id="{9E40C648-BFC0-499C-82E1-98BE26565BCB}"/>
                    </a:ext>
                  </a:extLst>
                </p:cNvPr>
                <p:cNvSpPr>
                  <a:spLocks/>
                </p:cNvSpPr>
                <p:nvPr/>
              </p:nvSpPr>
              <p:spPr bwMode="auto">
                <a:xfrm>
                  <a:off x="7381876" y="2146301"/>
                  <a:ext cx="134938" cy="87313"/>
                </a:xfrm>
                <a:custGeom>
                  <a:avLst/>
                  <a:gdLst>
                    <a:gd name="T0" fmla="*/ 28 w 65"/>
                    <a:gd name="T1" fmla="*/ 5 h 42"/>
                    <a:gd name="T2" fmla="*/ 4 w 65"/>
                    <a:gd name="T3" fmla="*/ 42 h 42"/>
                    <a:gd name="T4" fmla="*/ 31 w 65"/>
                    <a:gd name="T5" fmla="*/ 8 h 42"/>
                    <a:gd name="T6" fmla="*/ 65 w 65"/>
                    <a:gd name="T7" fmla="*/ 8 h 42"/>
                    <a:gd name="T8" fmla="*/ 28 w 65"/>
                    <a:gd name="T9" fmla="*/ 5 h 42"/>
                  </a:gdLst>
                  <a:ahLst/>
                  <a:cxnLst>
                    <a:cxn ang="0">
                      <a:pos x="T0" y="T1"/>
                    </a:cxn>
                    <a:cxn ang="0">
                      <a:pos x="T2" y="T3"/>
                    </a:cxn>
                    <a:cxn ang="0">
                      <a:pos x="T4" y="T5"/>
                    </a:cxn>
                    <a:cxn ang="0">
                      <a:pos x="T6" y="T7"/>
                    </a:cxn>
                    <a:cxn ang="0">
                      <a:pos x="T8" y="T9"/>
                    </a:cxn>
                  </a:cxnLst>
                  <a:rect l="0" t="0" r="r" b="b"/>
                  <a:pathLst>
                    <a:path w="65" h="42">
                      <a:moveTo>
                        <a:pt x="28" y="5"/>
                      </a:moveTo>
                      <a:cubicBezTo>
                        <a:pt x="11" y="12"/>
                        <a:pt x="0" y="27"/>
                        <a:pt x="4" y="42"/>
                      </a:cubicBezTo>
                      <a:cubicBezTo>
                        <a:pt x="5" y="28"/>
                        <a:pt x="15" y="14"/>
                        <a:pt x="31" y="8"/>
                      </a:cubicBezTo>
                      <a:cubicBezTo>
                        <a:pt x="42" y="3"/>
                        <a:pt x="55" y="3"/>
                        <a:pt x="65" y="8"/>
                      </a:cubicBezTo>
                      <a:cubicBezTo>
                        <a:pt x="55" y="0"/>
                        <a:pt x="42" y="0"/>
                        <a:pt x="2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17" name="Freeform 61">
                  <a:extLst>
                    <a:ext uri="{FF2B5EF4-FFF2-40B4-BE49-F238E27FC236}">
                      <a16:creationId xmlns:a16="http://schemas.microsoft.com/office/drawing/2014/main" id="{E209E927-AD81-4F13-ADB0-584269EF8A6E}"/>
                    </a:ext>
                  </a:extLst>
                </p:cNvPr>
                <p:cNvSpPr>
                  <a:spLocks/>
                </p:cNvSpPr>
                <p:nvPr/>
              </p:nvSpPr>
              <p:spPr bwMode="auto">
                <a:xfrm>
                  <a:off x="7448551" y="2203451"/>
                  <a:ext cx="122238" cy="107950"/>
                </a:xfrm>
                <a:custGeom>
                  <a:avLst/>
                  <a:gdLst>
                    <a:gd name="T0" fmla="*/ 41 w 59"/>
                    <a:gd name="T1" fmla="*/ 43 h 51"/>
                    <a:gd name="T2" fmla="*/ 52 w 59"/>
                    <a:gd name="T3" fmla="*/ 0 h 51"/>
                    <a:gd name="T4" fmla="*/ 34 w 59"/>
                    <a:gd name="T5" fmla="*/ 38 h 51"/>
                    <a:gd name="T6" fmla="*/ 0 w 59"/>
                    <a:gd name="T7" fmla="*/ 45 h 51"/>
                    <a:gd name="T8" fmla="*/ 41 w 59"/>
                    <a:gd name="T9" fmla="*/ 43 h 51"/>
                  </a:gdLst>
                  <a:ahLst/>
                  <a:cxnLst>
                    <a:cxn ang="0">
                      <a:pos x="T0" y="T1"/>
                    </a:cxn>
                    <a:cxn ang="0">
                      <a:pos x="T2" y="T3"/>
                    </a:cxn>
                    <a:cxn ang="0">
                      <a:pos x="T4" y="T5"/>
                    </a:cxn>
                    <a:cxn ang="0">
                      <a:pos x="T6" y="T7"/>
                    </a:cxn>
                    <a:cxn ang="0">
                      <a:pos x="T8" y="T9"/>
                    </a:cxn>
                  </a:cxnLst>
                  <a:rect l="0" t="0" r="r" b="b"/>
                  <a:pathLst>
                    <a:path w="59" h="51">
                      <a:moveTo>
                        <a:pt x="41" y="43"/>
                      </a:moveTo>
                      <a:cubicBezTo>
                        <a:pt x="56" y="33"/>
                        <a:pt x="59" y="13"/>
                        <a:pt x="52" y="0"/>
                      </a:cubicBezTo>
                      <a:cubicBezTo>
                        <a:pt x="55" y="13"/>
                        <a:pt x="48" y="28"/>
                        <a:pt x="34" y="38"/>
                      </a:cubicBezTo>
                      <a:cubicBezTo>
                        <a:pt x="24" y="44"/>
                        <a:pt x="11" y="47"/>
                        <a:pt x="0" y="45"/>
                      </a:cubicBezTo>
                      <a:cubicBezTo>
                        <a:pt x="12" y="50"/>
                        <a:pt x="29" y="51"/>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18" name="Freeform 62">
                  <a:extLst>
                    <a:ext uri="{FF2B5EF4-FFF2-40B4-BE49-F238E27FC236}">
                      <a16:creationId xmlns:a16="http://schemas.microsoft.com/office/drawing/2014/main" id="{C7D93209-51AA-4C7D-9D46-B0159274D199}"/>
                    </a:ext>
                  </a:extLst>
                </p:cNvPr>
                <p:cNvSpPr>
                  <a:spLocks/>
                </p:cNvSpPr>
                <p:nvPr/>
              </p:nvSpPr>
              <p:spPr bwMode="auto">
                <a:xfrm>
                  <a:off x="7427913" y="2200276"/>
                  <a:ext cx="131763" cy="98425"/>
                </a:xfrm>
                <a:custGeom>
                  <a:avLst/>
                  <a:gdLst>
                    <a:gd name="T0" fmla="*/ 39 w 63"/>
                    <a:gd name="T1" fmla="*/ 40 h 47"/>
                    <a:gd name="T2" fmla="*/ 57 w 63"/>
                    <a:gd name="T3" fmla="*/ 0 h 47"/>
                    <a:gd name="T4" fmla="*/ 35 w 63"/>
                    <a:gd name="T5" fmla="*/ 35 h 47"/>
                    <a:gd name="T6" fmla="*/ 0 w 63"/>
                    <a:gd name="T7" fmla="*/ 40 h 47"/>
                    <a:gd name="T8" fmla="*/ 39 w 63"/>
                    <a:gd name="T9" fmla="*/ 40 h 47"/>
                  </a:gdLst>
                  <a:ahLst/>
                  <a:cxnLst>
                    <a:cxn ang="0">
                      <a:pos x="T0" y="T1"/>
                    </a:cxn>
                    <a:cxn ang="0">
                      <a:pos x="T2" y="T3"/>
                    </a:cxn>
                    <a:cxn ang="0">
                      <a:pos x="T4" y="T5"/>
                    </a:cxn>
                    <a:cxn ang="0">
                      <a:pos x="T6" y="T7"/>
                    </a:cxn>
                    <a:cxn ang="0">
                      <a:pos x="T8" y="T9"/>
                    </a:cxn>
                  </a:cxnLst>
                  <a:rect l="0" t="0" r="r" b="b"/>
                  <a:pathLst>
                    <a:path w="63" h="47">
                      <a:moveTo>
                        <a:pt x="39" y="40"/>
                      </a:moveTo>
                      <a:cubicBezTo>
                        <a:pt x="55" y="32"/>
                        <a:pt x="63" y="15"/>
                        <a:pt x="57" y="0"/>
                      </a:cubicBezTo>
                      <a:cubicBezTo>
                        <a:pt x="58" y="14"/>
                        <a:pt x="50" y="27"/>
                        <a:pt x="35" y="35"/>
                      </a:cubicBezTo>
                      <a:cubicBezTo>
                        <a:pt x="24" y="40"/>
                        <a:pt x="11" y="43"/>
                        <a:pt x="0" y="40"/>
                      </a:cubicBezTo>
                      <a:cubicBezTo>
                        <a:pt x="11" y="46"/>
                        <a:pt x="26" y="47"/>
                        <a:pt x="3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19" name="Freeform 63">
                  <a:extLst>
                    <a:ext uri="{FF2B5EF4-FFF2-40B4-BE49-F238E27FC236}">
                      <a16:creationId xmlns:a16="http://schemas.microsoft.com/office/drawing/2014/main" id="{CC438918-D7D5-474B-B235-5AC7B2B2A6C5}"/>
                    </a:ext>
                  </a:extLst>
                </p:cNvPr>
                <p:cNvSpPr>
                  <a:spLocks/>
                </p:cNvSpPr>
                <p:nvPr/>
              </p:nvSpPr>
              <p:spPr bwMode="auto">
                <a:xfrm>
                  <a:off x="7583488" y="1982788"/>
                  <a:ext cx="98425" cy="66675"/>
                </a:xfrm>
                <a:custGeom>
                  <a:avLst/>
                  <a:gdLst>
                    <a:gd name="T0" fmla="*/ 19 w 47"/>
                    <a:gd name="T1" fmla="*/ 4 h 32"/>
                    <a:gd name="T2" fmla="*/ 3 w 47"/>
                    <a:gd name="T3" fmla="*/ 32 h 32"/>
                    <a:gd name="T4" fmla="*/ 22 w 47"/>
                    <a:gd name="T5" fmla="*/ 9 h 32"/>
                    <a:gd name="T6" fmla="*/ 47 w 47"/>
                    <a:gd name="T7" fmla="*/ 7 h 32"/>
                    <a:gd name="T8" fmla="*/ 19 w 47"/>
                    <a:gd name="T9" fmla="*/ 4 h 32"/>
                  </a:gdLst>
                  <a:ahLst/>
                  <a:cxnLst>
                    <a:cxn ang="0">
                      <a:pos x="T0" y="T1"/>
                    </a:cxn>
                    <a:cxn ang="0">
                      <a:pos x="T2" y="T3"/>
                    </a:cxn>
                    <a:cxn ang="0">
                      <a:pos x="T4" y="T5"/>
                    </a:cxn>
                    <a:cxn ang="0">
                      <a:pos x="T6" y="T7"/>
                    </a:cxn>
                    <a:cxn ang="0">
                      <a:pos x="T8" y="T9"/>
                    </a:cxn>
                  </a:cxnLst>
                  <a:rect l="0" t="0" r="r" b="b"/>
                  <a:pathLst>
                    <a:path w="47" h="32">
                      <a:moveTo>
                        <a:pt x="19" y="4"/>
                      </a:moveTo>
                      <a:cubicBezTo>
                        <a:pt x="7" y="9"/>
                        <a:pt x="0" y="21"/>
                        <a:pt x="3" y="32"/>
                      </a:cubicBezTo>
                      <a:cubicBezTo>
                        <a:pt x="3" y="22"/>
                        <a:pt x="11" y="13"/>
                        <a:pt x="22" y="9"/>
                      </a:cubicBezTo>
                      <a:cubicBezTo>
                        <a:pt x="31" y="5"/>
                        <a:pt x="39" y="4"/>
                        <a:pt x="47" y="7"/>
                      </a:cubicBezTo>
                      <a:cubicBezTo>
                        <a:pt x="39" y="2"/>
                        <a:pt x="29" y="0"/>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20" name="Freeform 64">
                  <a:extLst>
                    <a:ext uri="{FF2B5EF4-FFF2-40B4-BE49-F238E27FC236}">
                      <a16:creationId xmlns:a16="http://schemas.microsoft.com/office/drawing/2014/main" id="{A5D786A6-93EC-42F7-A97D-81DA94D347A7}"/>
                    </a:ext>
                  </a:extLst>
                </p:cNvPr>
                <p:cNvSpPr>
                  <a:spLocks/>
                </p:cNvSpPr>
                <p:nvPr/>
              </p:nvSpPr>
              <p:spPr bwMode="auto">
                <a:xfrm>
                  <a:off x="7575551" y="1976438"/>
                  <a:ext cx="98425" cy="63500"/>
                </a:xfrm>
                <a:custGeom>
                  <a:avLst/>
                  <a:gdLst>
                    <a:gd name="T0" fmla="*/ 20 w 47"/>
                    <a:gd name="T1" fmla="*/ 4 h 30"/>
                    <a:gd name="T2" fmla="*/ 3 w 47"/>
                    <a:gd name="T3" fmla="*/ 30 h 30"/>
                    <a:gd name="T4" fmla="*/ 22 w 47"/>
                    <a:gd name="T5" fmla="*/ 6 h 30"/>
                    <a:gd name="T6" fmla="*/ 47 w 47"/>
                    <a:gd name="T7" fmla="*/ 5 h 30"/>
                    <a:gd name="T8" fmla="*/ 20 w 47"/>
                    <a:gd name="T9" fmla="*/ 4 h 30"/>
                  </a:gdLst>
                  <a:ahLst/>
                  <a:cxnLst>
                    <a:cxn ang="0">
                      <a:pos x="T0" y="T1"/>
                    </a:cxn>
                    <a:cxn ang="0">
                      <a:pos x="T2" y="T3"/>
                    </a:cxn>
                    <a:cxn ang="0">
                      <a:pos x="T4" y="T5"/>
                    </a:cxn>
                    <a:cxn ang="0">
                      <a:pos x="T6" y="T7"/>
                    </a:cxn>
                    <a:cxn ang="0">
                      <a:pos x="T8" y="T9"/>
                    </a:cxn>
                  </a:cxnLst>
                  <a:rect l="0" t="0" r="r" b="b"/>
                  <a:pathLst>
                    <a:path w="47" h="30">
                      <a:moveTo>
                        <a:pt x="20" y="4"/>
                      </a:moveTo>
                      <a:cubicBezTo>
                        <a:pt x="8" y="9"/>
                        <a:pt x="0" y="20"/>
                        <a:pt x="3" y="30"/>
                      </a:cubicBezTo>
                      <a:cubicBezTo>
                        <a:pt x="4" y="20"/>
                        <a:pt x="11" y="10"/>
                        <a:pt x="22" y="6"/>
                      </a:cubicBezTo>
                      <a:cubicBezTo>
                        <a:pt x="30" y="2"/>
                        <a:pt x="39" y="2"/>
                        <a:pt x="47" y="5"/>
                      </a:cubicBezTo>
                      <a:cubicBezTo>
                        <a:pt x="40" y="0"/>
                        <a:pt x="30" y="0"/>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21" name="Freeform 65">
                  <a:extLst>
                    <a:ext uri="{FF2B5EF4-FFF2-40B4-BE49-F238E27FC236}">
                      <a16:creationId xmlns:a16="http://schemas.microsoft.com/office/drawing/2014/main" id="{23237408-C6EF-4FB3-BF2A-E76320F72A15}"/>
                    </a:ext>
                  </a:extLst>
                </p:cNvPr>
                <p:cNvSpPr>
                  <a:spLocks/>
                </p:cNvSpPr>
                <p:nvPr/>
              </p:nvSpPr>
              <p:spPr bwMode="auto">
                <a:xfrm>
                  <a:off x="7623176" y="2017713"/>
                  <a:ext cx="90488" cy="77788"/>
                </a:xfrm>
                <a:custGeom>
                  <a:avLst/>
                  <a:gdLst>
                    <a:gd name="T0" fmla="*/ 29 w 43"/>
                    <a:gd name="T1" fmla="*/ 31 h 37"/>
                    <a:gd name="T2" fmla="*/ 37 w 43"/>
                    <a:gd name="T3" fmla="*/ 0 h 37"/>
                    <a:gd name="T4" fmla="*/ 25 w 43"/>
                    <a:gd name="T5" fmla="*/ 27 h 37"/>
                    <a:gd name="T6" fmla="*/ 0 w 43"/>
                    <a:gd name="T7" fmla="*/ 32 h 37"/>
                    <a:gd name="T8" fmla="*/ 29 w 43"/>
                    <a:gd name="T9" fmla="*/ 31 h 37"/>
                  </a:gdLst>
                  <a:ahLst/>
                  <a:cxnLst>
                    <a:cxn ang="0">
                      <a:pos x="T0" y="T1"/>
                    </a:cxn>
                    <a:cxn ang="0">
                      <a:pos x="T2" y="T3"/>
                    </a:cxn>
                    <a:cxn ang="0">
                      <a:pos x="T4" y="T5"/>
                    </a:cxn>
                    <a:cxn ang="0">
                      <a:pos x="T6" y="T7"/>
                    </a:cxn>
                    <a:cxn ang="0">
                      <a:pos x="T8" y="T9"/>
                    </a:cxn>
                  </a:cxnLst>
                  <a:rect l="0" t="0" r="r" b="b"/>
                  <a:pathLst>
                    <a:path w="43" h="37">
                      <a:moveTo>
                        <a:pt x="29" y="31"/>
                      </a:moveTo>
                      <a:cubicBezTo>
                        <a:pt x="40" y="24"/>
                        <a:pt x="43" y="10"/>
                        <a:pt x="37" y="0"/>
                      </a:cubicBezTo>
                      <a:cubicBezTo>
                        <a:pt x="39" y="10"/>
                        <a:pt x="35" y="21"/>
                        <a:pt x="25" y="27"/>
                      </a:cubicBezTo>
                      <a:cubicBezTo>
                        <a:pt x="17" y="32"/>
                        <a:pt x="8" y="34"/>
                        <a:pt x="0" y="32"/>
                      </a:cubicBezTo>
                      <a:cubicBezTo>
                        <a:pt x="9" y="36"/>
                        <a:pt x="21" y="37"/>
                        <a:pt x="2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22" name="Freeform 66">
                  <a:extLst>
                    <a:ext uri="{FF2B5EF4-FFF2-40B4-BE49-F238E27FC236}">
                      <a16:creationId xmlns:a16="http://schemas.microsoft.com/office/drawing/2014/main" id="{0D6CF8D3-3275-4A1F-BBA3-BA949868FB8B}"/>
                    </a:ext>
                  </a:extLst>
                </p:cNvPr>
                <p:cNvSpPr>
                  <a:spLocks/>
                </p:cNvSpPr>
                <p:nvPr/>
              </p:nvSpPr>
              <p:spPr bwMode="auto">
                <a:xfrm>
                  <a:off x="7608888" y="2016126"/>
                  <a:ext cx="93663" cy="68263"/>
                </a:xfrm>
                <a:custGeom>
                  <a:avLst/>
                  <a:gdLst>
                    <a:gd name="T0" fmla="*/ 28 w 45"/>
                    <a:gd name="T1" fmla="*/ 29 h 33"/>
                    <a:gd name="T2" fmla="*/ 41 w 45"/>
                    <a:gd name="T3" fmla="*/ 0 h 33"/>
                    <a:gd name="T4" fmla="*/ 25 w 45"/>
                    <a:gd name="T5" fmla="*/ 25 h 33"/>
                    <a:gd name="T6" fmla="*/ 0 w 45"/>
                    <a:gd name="T7" fmla="*/ 28 h 33"/>
                    <a:gd name="T8" fmla="*/ 28 w 45"/>
                    <a:gd name="T9" fmla="*/ 29 h 33"/>
                  </a:gdLst>
                  <a:ahLst/>
                  <a:cxnLst>
                    <a:cxn ang="0">
                      <a:pos x="T0" y="T1"/>
                    </a:cxn>
                    <a:cxn ang="0">
                      <a:pos x="T2" y="T3"/>
                    </a:cxn>
                    <a:cxn ang="0">
                      <a:pos x="T4" y="T5"/>
                    </a:cxn>
                    <a:cxn ang="0">
                      <a:pos x="T6" y="T7"/>
                    </a:cxn>
                    <a:cxn ang="0">
                      <a:pos x="T8" y="T9"/>
                    </a:cxn>
                  </a:cxnLst>
                  <a:rect l="0" t="0" r="r" b="b"/>
                  <a:pathLst>
                    <a:path w="45" h="33">
                      <a:moveTo>
                        <a:pt x="28" y="29"/>
                      </a:moveTo>
                      <a:cubicBezTo>
                        <a:pt x="40" y="23"/>
                        <a:pt x="45" y="10"/>
                        <a:pt x="41" y="0"/>
                      </a:cubicBezTo>
                      <a:cubicBezTo>
                        <a:pt x="42" y="10"/>
                        <a:pt x="36" y="19"/>
                        <a:pt x="25" y="25"/>
                      </a:cubicBezTo>
                      <a:cubicBezTo>
                        <a:pt x="17" y="29"/>
                        <a:pt x="8" y="31"/>
                        <a:pt x="0" y="28"/>
                      </a:cubicBezTo>
                      <a:cubicBezTo>
                        <a:pt x="8" y="33"/>
                        <a:pt x="18" y="33"/>
                        <a:pt x="28"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23" name="Oval 67">
                  <a:extLst>
                    <a:ext uri="{FF2B5EF4-FFF2-40B4-BE49-F238E27FC236}">
                      <a16:creationId xmlns:a16="http://schemas.microsoft.com/office/drawing/2014/main" id="{FB09F186-2D8A-47C4-8DF0-C1EE8F98D745}"/>
                    </a:ext>
                  </a:extLst>
                </p:cNvPr>
                <p:cNvSpPr>
                  <a:spLocks noChangeArrowheads="1"/>
                </p:cNvSpPr>
                <p:nvPr/>
              </p:nvSpPr>
              <p:spPr bwMode="auto">
                <a:xfrm>
                  <a:off x="5640388" y="2644776"/>
                  <a:ext cx="400050" cy="3698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24" name="Freeform 68">
                  <a:extLst>
                    <a:ext uri="{FF2B5EF4-FFF2-40B4-BE49-F238E27FC236}">
                      <a16:creationId xmlns:a16="http://schemas.microsoft.com/office/drawing/2014/main" id="{BF9A13F8-1027-4097-849F-3F7C123DCE98}"/>
                    </a:ext>
                  </a:extLst>
                </p:cNvPr>
                <p:cNvSpPr>
                  <a:spLocks/>
                </p:cNvSpPr>
                <p:nvPr/>
              </p:nvSpPr>
              <p:spPr bwMode="auto">
                <a:xfrm>
                  <a:off x="5656263" y="2652713"/>
                  <a:ext cx="339725" cy="180975"/>
                </a:xfrm>
                <a:custGeom>
                  <a:avLst/>
                  <a:gdLst>
                    <a:gd name="T0" fmla="*/ 76 w 163"/>
                    <a:gd name="T1" fmla="*/ 5 h 86"/>
                    <a:gd name="T2" fmla="*/ 0 w 163"/>
                    <a:gd name="T3" fmla="*/ 86 h 86"/>
                    <a:gd name="T4" fmla="*/ 83 w 163"/>
                    <a:gd name="T5" fmla="*/ 23 h 86"/>
                    <a:gd name="T6" fmla="*/ 163 w 163"/>
                    <a:gd name="T7" fmla="*/ 40 h 86"/>
                    <a:gd name="T8" fmla="*/ 76 w 163"/>
                    <a:gd name="T9" fmla="*/ 5 h 86"/>
                  </a:gdLst>
                  <a:ahLst/>
                  <a:cxnLst>
                    <a:cxn ang="0">
                      <a:pos x="T0" y="T1"/>
                    </a:cxn>
                    <a:cxn ang="0">
                      <a:pos x="T2" y="T3"/>
                    </a:cxn>
                    <a:cxn ang="0">
                      <a:pos x="T4" y="T5"/>
                    </a:cxn>
                    <a:cxn ang="0">
                      <a:pos x="T6" y="T7"/>
                    </a:cxn>
                    <a:cxn ang="0">
                      <a:pos x="T8" y="T9"/>
                    </a:cxn>
                  </a:cxnLst>
                  <a:rect l="0" t="0" r="r" b="b"/>
                  <a:pathLst>
                    <a:path w="163" h="86">
                      <a:moveTo>
                        <a:pt x="76" y="5"/>
                      </a:moveTo>
                      <a:cubicBezTo>
                        <a:pt x="32" y="11"/>
                        <a:pt x="0" y="46"/>
                        <a:pt x="0" y="86"/>
                      </a:cubicBezTo>
                      <a:cubicBezTo>
                        <a:pt x="10" y="52"/>
                        <a:pt x="42" y="29"/>
                        <a:pt x="83" y="23"/>
                      </a:cubicBezTo>
                      <a:cubicBezTo>
                        <a:pt x="113" y="19"/>
                        <a:pt x="142" y="23"/>
                        <a:pt x="163" y="40"/>
                      </a:cubicBezTo>
                      <a:cubicBezTo>
                        <a:pt x="144" y="15"/>
                        <a:pt x="111" y="0"/>
                        <a:pt x="7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25" name="Freeform 69">
                  <a:extLst>
                    <a:ext uri="{FF2B5EF4-FFF2-40B4-BE49-F238E27FC236}">
                      <a16:creationId xmlns:a16="http://schemas.microsoft.com/office/drawing/2014/main" id="{7A6E9B32-7E72-414E-BAB9-82F1E39E4ADA}"/>
                    </a:ext>
                  </a:extLst>
                </p:cNvPr>
                <p:cNvSpPr>
                  <a:spLocks/>
                </p:cNvSpPr>
                <p:nvPr/>
              </p:nvSpPr>
              <p:spPr bwMode="auto">
                <a:xfrm>
                  <a:off x="5638801" y="2624138"/>
                  <a:ext cx="341313" cy="166688"/>
                </a:xfrm>
                <a:custGeom>
                  <a:avLst/>
                  <a:gdLst>
                    <a:gd name="T0" fmla="*/ 79 w 163"/>
                    <a:gd name="T1" fmla="*/ 5 h 80"/>
                    <a:gd name="T2" fmla="*/ 0 w 163"/>
                    <a:gd name="T3" fmla="*/ 80 h 80"/>
                    <a:gd name="T4" fmla="*/ 83 w 163"/>
                    <a:gd name="T5" fmla="*/ 13 h 80"/>
                    <a:gd name="T6" fmla="*/ 163 w 163"/>
                    <a:gd name="T7" fmla="*/ 35 h 80"/>
                    <a:gd name="T8" fmla="*/ 79 w 163"/>
                    <a:gd name="T9" fmla="*/ 5 h 80"/>
                  </a:gdLst>
                  <a:ahLst/>
                  <a:cxnLst>
                    <a:cxn ang="0">
                      <a:pos x="T0" y="T1"/>
                    </a:cxn>
                    <a:cxn ang="0">
                      <a:pos x="T2" y="T3"/>
                    </a:cxn>
                    <a:cxn ang="0">
                      <a:pos x="T4" y="T5"/>
                    </a:cxn>
                    <a:cxn ang="0">
                      <a:pos x="T6" y="T7"/>
                    </a:cxn>
                    <a:cxn ang="0">
                      <a:pos x="T8" y="T9"/>
                    </a:cxn>
                  </a:cxnLst>
                  <a:rect l="0" t="0" r="r" b="b"/>
                  <a:pathLst>
                    <a:path w="163" h="80">
                      <a:moveTo>
                        <a:pt x="79" y="5"/>
                      </a:moveTo>
                      <a:cubicBezTo>
                        <a:pt x="35" y="11"/>
                        <a:pt x="0" y="40"/>
                        <a:pt x="0" y="80"/>
                      </a:cubicBezTo>
                      <a:cubicBezTo>
                        <a:pt x="11" y="46"/>
                        <a:pt x="42" y="18"/>
                        <a:pt x="83" y="13"/>
                      </a:cubicBezTo>
                      <a:cubicBezTo>
                        <a:pt x="113" y="9"/>
                        <a:pt x="142" y="17"/>
                        <a:pt x="163" y="35"/>
                      </a:cubicBezTo>
                      <a:cubicBezTo>
                        <a:pt x="145" y="9"/>
                        <a:pt x="114" y="0"/>
                        <a:pt x="7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26" name="Freeform 70">
                  <a:extLst>
                    <a:ext uri="{FF2B5EF4-FFF2-40B4-BE49-F238E27FC236}">
                      <a16:creationId xmlns:a16="http://schemas.microsoft.com/office/drawing/2014/main" id="{96FAB9DB-3109-4E90-9412-224BC950D866}"/>
                    </a:ext>
                  </a:extLst>
                </p:cNvPr>
                <p:cNvSpPr>
                  <a:spLocks/>
                </p:cNvSpPr>
                <p:nvPr/>
              </p:nvSpPr>
              <p:spPr bwMode="auto">
                <a:xfrm>
                  <a:off x="5735638" y="2827338"/>
                  <a:ext cx="327025" cy="234950"/>
                </a:xfrm>
                <a:custGeom>
                  <a:avLst/>
                  <a:gdLst>
                    <a:gd name="T0" fmla="*/ 96 w 157"/>
                    <a:gd name="T1" fmla="*/ 101 h 113"/>
                    <a:gd name="T2" fmla="*/ 148 w 157"/>
                    <a:gd name="T3" fmla="*/ 0 h 113"/>
                    <a:gd name="T4" fmla="*/ 84 w 157"/>
                    <a:gd name="T5" fmla="*/ 83 h 113"/>
                    <a:gd name="T6" fmla="*/ 0 w 157"/>
                    <a:gd name="T7" fmla="*/ 79 h 113"/>
                    <a:gd name="T8" fmla="*/ 96 w 157"/>
                    <a:gd name="T9" fmla="*/ 101 h 113"/>
                  </a:gdLst>
                  <a:ahLst/>
                  <a:cxnLst>
                    <a:cxn ang="0">
                      <a:pos x="T0" y="T1"/>
                    </a:cxn>
                    <a:cxn ang="0">
                      <a:pos x="T2" y="T3"/>
                    </a:cxn>
                    <a:cxn ang="0">
                      <a:pos x="T4" y="T5"/>
                    </a:cxn>
                    <a:cxn ang="0">
                      <a:pos x="T6" y="T7"/>
                    </a:cxn>
                    <a:cxn ang="0">
                      <a:pos x="T8" y="T9"/>
                    </a:cxn>
                  </a:cxnLst>
                  <a:rect l="0" t="0" r="r" b="b"/>
                  <a:pathLst>
                    <a:path w="157" h="113">
                      <a:moveTo>
                        <a:pt x="96" y="101"/>
                      </a:moveTo>
                      <a:cubicBezTo>
                        <a:pt x="137" y="86"/>
                        <a:pt x="157" y="40"/>
                        <a:pt x="148" y="0"/>
                      </a:cubicBezTo>
                      <a:cubicBezTo>
                        <a:pt x="146" y="36"/>
                        <a:pt x="122" y="70"/>
                        <a:pt x="84" y="83"/>
                      </a:cubicBezTo>
                      <a:cubicBezTo>
                        <a:pt x="55" y="94"/>
                        <a:pt x="25" y="91"/>
                        <a:pt x="0" y="79"/>
                      </a:cubicBezTo>
                      <a:cubicBezTo>
                        <a:pt x="24" y="100"/>
                        <a:pt x="63" y="113"/>
                        <a:pt x="96"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27" name="Freeform 71">
                  <a:extLst>
                    <a:ext uri="{FF2B5EF4-FFF2-40B4-BE49-F238E27FC236}">
                      <a16:creationId xmlns:a16="http://schemas.microsoft.com/office/drawing/2014/main" id="{A5AB999C-7FC8-4A41-8956-4F4B53ECB912}"/>
                    </a:ext>
                  </a:extLst>
                </p:cNvPr>
                <p:cNvSpPr>
                  <a:spLocks/>
                </p:cNvSpPr>
                <p:nvPr/>
              </p:nvSpPr>
              <p:spPr bwMode="auto">
                <a:xfrm>
                  <a:off x="5695951" y="2814638"/>
                  <a:ext cx="334963" cy="198438"/>
                </a:xfrm>
                <a:custGeom>
                  <a:avLst/>
                  <a:gdLst>
                    <a:gd name="T0" fmla="*/ 90 w 161"/>
                    <a:gd name="T1" fmla="*/ 87 h 95"/>
                    <a:gd name="T2" fmla="*/ 157 w 161"/>
                    <a:gd name="T3" fmla="*/ 0 h 95"/>
                    <a:gd name="T4" fmla="*/ 85 w 161"/>
                    <a:gd name="T5" fmla="*/ 71 h 95"/>
                    <a:gd name="T6" fmla="*/ 0 w 161"/>
                    <a:gd name="T7" fmla="*/ 60 h 95"/>
                    <a:gd name="T8" fmla="*/ 90 w 161"/>
                    <a:gd name="T9" fmla="*/ 87 h 95"/>
                  </a:gdLst>
                  <a:ahLst/>
                  <a:cxnLst>
                    <a:cxn ang="0">
                      <a:pos x="T0" y="T1"/>
                    </a:cxn>
                    <a:cxn ang="0">
                      <a:pos x="T2" y="T3"/>
                    </a:cxn>
                    <a:cxn ang="0">
                      <a:pos x="T4" y="T5"/>
                    </a:cxn>
                    <a:cxn ang="0">
                      <a:pos x="T6" y="T7"/>
                    </a:cxn>
                    <a:cxn ang="0">
                      <a:pos x="T8" y="T9"/>
                    </a:cxn>
                  </a:cxnLst>
                  <a:rect l="0" t="0" r="r" b="b"/>
                  <a:pathLst>
                    <a:path w="161" h="95">
                      <a:moveTo>
                        <a:pt x="90" y="87"/>
                      </a:moveTo>
                      <a:cubicBezTo>
                        <a:pt x="133" y="78"/>
                        <a:pt x="161" y="40"/>
                        <a:pt x="157" y="0"/>
                      </a:cubicBezTo>
                      <a:cubicBezTo>
                        <a:pt x="150" y="35"/>
                        <a:pt x="125" y="62"/>
                        <a:pt x="85" y="71"/>
                      </a:cubicBezTo>
                      <a:cubicBezTo>
                        <a:pt x="55" y="77"/>
                        <a:pt x="23" y="75"/>
                        <a:pt x="0" y="60"/>
                      </a:cubicBezTo>
                      <a:cubicBezTo>
                        <a:pt x="21" y="84"/>
                        <a:pt x="55" y="95"/>
                        <a:pt x="90"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28" name="Oval 72">
                  <a:extLst>
                    <a:ext uri="{FF2B5EF4-FFF2-40B4-BE49-F238E27FC236}">
                      <a16:creationId xmlns:a16="http://schemas.microsoft.com/office/drawing/2014/main" id="{28EB1806-E1B1-440C-A0F9-1D52757D4CE8}"/>
                    </a:ext>
                  </a:extLst>
                </p:cNvPr>
                <p:cNvSpPr>
                  <a:spLocks noChangeArrowheads="1"/>
                </p:cNvSpPr>
                <p:nvPr/>
              </p:nvSpPr>
              <p:spPr bwMode="auto">
                <a:xfrm>
                  <a:off x="6572251" y="4597401"/>
                  <a:ext cx="257175"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29" name="Freeform 73">
                  <a:extLst>
                    <a:ext uri="{FF2B5EF4-FFF2-40B4-BE49-F238E27FC236}">
                      <a16:creationId xmlns:a16="http://schemas.microsoft.com/office/drawing/2014/main" id="{DEF839CB-78BB-4066-9704-C0513ED0FE01}"/>
                    </a:ext>
                  </a:extLst>
                </p:cNvPr>
                <p:cNvSpPr>
                  <a:spLocks/>
                </p:cNvSpPr>
                <p:nvPr/>
              </p:nvSpPr>
              <p:spPr bwMode="auto">
                <a:xfrm>
                  <a:off x="6583363" y="4602163"/>
                  <a:ext cx="217488" cy="125413"/>
                </a:xfrm>
                <a:custGeom>
                  <a:avLst/>
                  <a:gdLst>
                    <a:gd name="T0" fmla="*/ 49 w 104"/>
                    <a:gd name="T1" fmla="*/ 4 h 60"/>
                    <a:gd name="T2" fmla="*/ 0 w 104"/>
                    <a:gd name="T3" fmla="*/ 60 h 60"/>
                    <a:gd name="T4" fmla="*/ 53 w 104"/>
                    <a:gd name="T5" fmla="*/ 16 h 60"/>
                    <a:gd name="T6" fmla="*/ 104 w 104"/>
                    <a:gd name="T7" fmla="*/ 28 h 60"/>
                    <a:gd name="T8" fmla="*/ 49 w 104"/>
                    <a:gd name="T9" fmla="*/ 4 h 60"/>
                  </a:gdLst>
                  <a:ahLst/>
                  <a:cxnLst>
                    <a:cxn ang="0">
                      <a:pos x="T0" y="T1"/>
                    </a:cxn>
                    <a:cxn ang="0">
                      <a:pos x="T2" y="T3"/>
                    </a:cxn>
                    <a:cxn ang="0">
                      <a:pos x="T4" y="T5"/>
                    </a:cxn>
                    <a:cxn ang="0">
                      <a:pos x="T6" y="T7"/>
                    </a:cxn>
                    <a:cxn ang="0">
                      <a:pos x="T8" y="T9"/>
                    </a:cxn>
                  </a:cxnLst>
                  <a:rect l="0" t="0" r="r" b="b"/>
                  <a:pathLst>
                    <a:path w="104" h="60">
                      <a:moveTo>
                        <a:pt x="49" y="4"/>
                      </a:moveTo>
                      <a:cubicBezTo>
                        <a:pt x="20" y="8"/>
                        <a:pt x="0" y="32"/>
                        <a:pt x="0" y="60"/>
                      </a:cubicBezTo>
                      <a:cubicBezTo>
                        <a:pt x="7" y="36"/>
                        <a:pt x="27" y="20"/>
                        <a:pt x="53" y="16"/>
                      </a:cubicBezTo>
                      <a:cubicBezTo>
                        <a:pt x="72" y="13"/>
                        <a:pt x="90" y="16"/>
                        <a:pt x="104" y="28"/>
                      </a:cubicBezTo>
                      <a:cubicBezTo>
                        <a:pt x="92" y="11"/>
                        <a:pt x="71" y="0"/>
                        <a:pt x="4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30" name="Freeform 74">
                  <a:extLst>
                    <a:ext uri="{FF2B5EF4-FFF2-40B4-BE49-F238E27FC236}">
                      <a16:creationId xmlns:a16="http://schemas.microsoft.com/office/drawing/2014/main" id="{F293D3C1-338B-4AAB-BD38-34468A7CC6BA}"/>
                    </a:ext>
                  </a:extLst>
                </p:cNvPr>
                <p:cNvSpPr>
                  <a:spLocks/>
                </p:cNvSpPr>
                <p:nvPr/>
              </p:nvSpPr>
              <p:spPr bwMode="auto">
                <a:xfrm>
                  <a:off x="6572251" y="4584701"/>
                  <a:ext cx="217488" cy="114300"/>
                </a:xfrm>
                <a:custGeom>
                  <a:avLst/>
                  <a:gdLst>
                    <a:gd name="T0" fmla="*/ 50 w 104"/>
                    <a:gd name="T1" fmla="*/ 3 h 55"/>
                    <a:gd name="T2" fmla="*/ 0 w 104"/>
                    <a:gd name="T3" fmla="*/ 55 h 55"/>
                    <a:gd name="T4" fmla="*/ 53 w 104"/>
                    <a:gd name="T5" fmla="*/ 8 h 55"/>
                    <a:gd name="T6" fmla="*/ 104 w 104"/>
                    <a:gd name="T7" fmla="*/ 23 h 55"/>
                    <a:gd name="T8" fmla="*/ 50 w 104"/>
                    <a:gd name="T9" fmla="*/ 3 h 55"/>
                  </a:gdLst>
                  <a:ahLst/>
                  <a:cxnLst>
                    <a:cxn ang="0">
                      <a:pos x="T0" y="T1"/>
                    </a:cxn>
                    <a:cxn ang="0">
                      <a:pos x="T2" y="T3"/>
                    </a:cxn>
                    <a:cxn ang="0">
                      <a:pos x="T4" y="T5"/>
                    </a:cxn>
                    <a:cxn ang="0">
                      <a:pos x="T6" y="T7"/>
                    </a:cxn>
                    <a:cxn ang="0">
                      <a:pos x="T8" y="T9"/>
                    </a:cxn>
                  </a:cxnLst>
                  <a:rect l="0" t="0" r="r" b="b"/>
                  <a:pathLst>
                    <a:path w="104" h="55">
                      <a:moveTo>
                        <a:pt x="50" y="3"/>
                      </a:moveTo>
                      <a:cubicBezTo>
                        <a:pt x="22" y="7"/>
                        <a:pt x="0" y="27"/>
                        <a:pt x="0" y="55"/>
                      </a:cubicBezTo>
                      <a:cubicBezTo>
                        <a:pt x="7" y="31"/>
                        <a:pt x="27" y="12"/>
                        <a:pt x="53" y="8"/>
                      </a:cubicBezTo>
                      <a:cubicBezTo>
                        <a:pt x="72" y="5"/>
                        <a:pt x="90" y="11"/>
                        <a:pt x="104" y="23"/>
                      </a:cubicBezTo>
                      <a:cubicBezTo>
                        <a:pt x="92" y="6"/>
                        <a:pt x="73" y="0"/>
                        <a:pt x="5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31" name="Freeform 75">
                  <a:extLst>
                    <a:ext uri="{FF2B5EF4-FFF2-40B4-BE49-F238E27FC236}">
                      <a16:creationId xmlns:a16="http://schemas.microsoft.com/office/drawing/2014/main" id="{6403F7BA-357B-4D6A-B50B-526C5EFF71FE}"/>
                    </a:ext>
                  </a:extLst>
                </p:cNvPr>
                <p:cNvSpPr>
                  <a:spLocks/>
                </p:cNvSpPr>
                <p:nvPr/>
              </p:nvSpPr>
              <p:spPr bwMode="auto">
                <a:xfrm>
                  <a:off x="6634163" y="4724401"/>
                  <a:ext cx="209550" cy="160338"/>
                </a:xfrm>
                <a:custGeom>
                  <a:avLst/>
                  <a:gdLst>
                    <a:gd name="T0" fmla="*/ 61 w 101"/>
                    <a:gd name="T1" fmla="*/ 69 h 77"/>
                    <a:gd name="T2" fmla="*/ 94 w 101"/>
                    <a:gd name="T3" fmla="*/ 0 h 77"/>
                    <a:gd name="T4" fmla="*/ 54 w 101"/>
                    <a:gd name="T5" fmla="*/ 57 h 77"/>
                    <a:gd name="T6" fmla="*/ 0 w 101"/>
                    <a:gd name="T7" fmla="*/ 54 h 77"/>
                    <a:gd name="T8" fmla="*/ 61 w 101"/>
                    <a:gd name="T9" fmla="*/ 69 h 77"/>
                  </a:gdLst>
                  <a:ahLst/>
                  <a:cxnLst>
                    <a:cxn ang="0">
                      <a:pos x="T0" y="T1"/>
                    </a:cxn>
                    <a:cxn ang="0">
                      <a:pos x="T2" y="T3"/>
                    </a:cxn>
                    <a:cxn ang="0">
                      <a:pos x="T4" y="T5"/>
                    </a:cxn>
                    <a:cxn ang="0">
                      <a:pos x="T6" y="T7"/>
                    </a:cxn>
                    <a:cxn ang="0">
                      <a:pos x="T8" y="T9"/>
                    </a:cxn>
                  </a:cxnLst>
                  <a:rect l="0" t="0" r="r" b="b"/>
                  <a:pathLst>
                    <a:path w="101" h="77">
                      <a:moveTo>
                        <a:pt x="61" y="69"/>
                      </a:moveTo>
                      <a:cubicBezTo>
                        <a:pt x="88" y="59"/>
                        <a:pt x="101" y="27"/>
                        <a:pt x="94" y="0"/>
                      </a:cubicBezTo>
                      <a:cubicBezTo>
                        <a:pt x="93" y="24"/>
                        <a:pt x="78" y="47"/>
                        <a:pt x="54" y="57"/>
                      </a:cubicBezTo>
                      <a:cubicBezTo>
                        <a:pt x="35" y="64"/>
                        <a:pt x="16" y="62"/>
                        <a:pt x="0" y="54"/>
                      </a:cubicBezTo>
                      <a:cubicBezTo>
                        <a:pt x="16" y="68"/>
                        <a:pt x="40" y="77"/>
                        <a:pt x="6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32" name="Freeform 76">
                  <a:extLst>
                    <a:ext uri="{FF2B5EF4-FFF2-40B4-BE49-F238E27FC236}">
                      <a16:creationId xmlns:a16="http://schemas.microsoft.com/office/drawing/2014/main" id="{89B34FC7-7988-4067-9D7C-B097F5761431}"/>
                    </a:ext>
                  </a:extLst>
                </p:cNvPr>
                <p:cNvSpPr>
                  <a:spLocks/>
                </p:cNvSpPr>
                <p:nvPr/>
              </p:nvSpPr>
              <p:spPr bwMode="auto">
                <a:xfrm>
                  <a:off x="6608763" y="4713288"/>
                  <a:ext cx="214313" cy="138113"/>
                </a:xfrm>
                <a:custGeom>
                  <a:avLst/>
                  <a:gdLst>
                    <a:gd name="T0" fmla="*/ 57 w 103"/>
                    <a:gd name="T1" fmla="*/ 60 h 66"/>
                    <a:gd name="T2" fmla="*/ 100 w 103"/>
                    <a:gd name="T3" fmla="*/ 0 h 66"/>
                    <a:gd name="T4" fmla="*/ 54 w 103"/>
                    <a:gd name="T5" fmla="*/ 49 h 66"/>
                    <a:gd name="T6" fmla="*/ 0 w 103"/>
                    <a:gd name="T7" fmla="*/ 42 h 66"/>
                    <a:gd name="T8" fmla="*/ 57 w 103"/>
                    <a:gd name="T9" fmla="*/ 60 h 66"/>
                  </a:gdLst>
                  <a:ahLst/>
                  <a:cxnLst>
                    <a:cxn ang="0">
                      <a:pos x="T0" y="T1"/>
                    </a:cxn>
                    <a:cxn ang="0">
                      <a:pos x="T2" y="T3"/>
                    </a:cxn>
                    <a:cxn ang="0">
                      <a:pos x="T4" y="T5"/>
                    </a:cxn>
                    <a:cxn ang="0">
                      <a:pos x="T6" y="T7"/>
                    </a:cxn>
                    <a:cxn ang="0">
                      <a:pos x="T8" y="T9"/>
                    </a:cxn>
                  </a:cxnLst>
                  <a:rect l="0" t="0" r="r" b="b"/>
                  <a:pathLst>
                    <a:path w="103" h="66">
                      <a:moveTo>
                        <a:pt x="57" y="60"/>
                      </a:moveTo>
                      <a:cubicBezTo>
                        <a:pt x="85" y="54"/>
                        <a:pt x="103" y="28"/>
                        <a:pt x="100" y="0"/>
                      </a:cubicBezTo>
                      <a:cubicBezTo>
                        <a:pt x="96" y="24"/>
                        <a:pt x="80" y="43"/>
                        <a:pt x="54" y="49"/>
                      </a:cubicBezTo>
                      <a:cubicBezTo>
                        <a:pt x="35" y="54"/>
                        <a:pt x="15" y="52"/>
                        <a:pt x="0" y="42"/>
                      </a:cubicBezTo>
                      <a:cubicBezTo>
                        <a:pt x="13" y="58"/>
                        <a:pt x="35" y="66"/>
                        <a:pt x="57"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33" name="Oval 77">
                  <a:extLst>
                    <a:ext uri="{FF2B5EF4-FFF2-40B4-BE49-F238E27FC236}">
                      <a16:creationId xmlns:a16="http://schemas.microsoft.com/office/drawing/2014/main" id="{0EBDBDB3-37DD-42D4-BF6E-19F223BE49B3}"/>
                    </a:ext>
                  </a:extLst>
                </p:cNvPr>
                <p:cNvSpPr>
                  <a:spLocks noChangeArrowheads="1"/>
                </p:cNvSpPr>
                <p:nvPr/>
              </p:nvSpPr>
              <p:spPr bwMode="auto">
                <a:xfrm>
                  <a:off x="5751513" y="4765676"/>
                  <a:ext cx="196850" cy="195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34" name="Freeform 78">
                  <a:extLst>
                    <a:ext uri="{FF2B5EF4-FFF2-40B4-BE49-F238E27FC236}">
                      <a16:creationId xmlns:a16="http://schemas.microsoft.com/office/drawing/2014/main" id="{5A0FDDDD-DC63-4ED5-A6A8-90917571ABA8}"/>
                    </a:ext>
                  </a:extLst>
                </p:cNvPr>
                <p:cNvSpPr>
                  <a:spLocks/>
                </p:cNvSpPr>
                <p:nvPr/>
              </p:nvSpPr>
              <p:spPr bwMode="auto">
                <a:xfrm>
                  <a:off x="5759451" y="4770438"/>
                  <a:ext cx="165100" cy="93663"/>
                </a:xfrm>
                <a:custGeom>
                  <a:avLst/>
                  <a:gdLst>
                    <a:gd name="T0" fmla="*/ 37 w 79"/>
                    <a:gd name="T1" fmla="*/ 3 h 45"/>
                    <a:gd name="T2" fmla="*/ 0 w 79"/>
                    <a:gd name="T3" fmla="*/ 45 h 45"/>
                    <a:gd name="T4" fmla="*/ 40 w 79"/>
                    <a:gd name="T5" fmla="*/ 12 h 45"/>
                    <a:gd name="T6" fmla="*/ 79 w 79"/>
                    <a:gd name="T7" fmla="*/ 21 h 45"/>
                    <a:gd name="T8" fmla="*/ 37 w 79"/>
                    <a:gd name="T9" fmla="*/ 3 h 45"/>
                  </a:gdLst>
                  <a:ahLst/>
                  <a:cxnLst>
                    <a:cxn ang="0">
                      <a:pos x="T0" y="T1"/>
                    </a:cxn>
                    <a:cxn ang="0">
                      <a:pos x="T2" y="T3"/>
                    </a:cxn>
                    <a:cxn ang="0">
                      <a:pos x="T4" y="T5"/>
                    </a:cxn>
                    <a:cxn ang="0">
                      <a:pos x="T6" y="T7"/>
                    </a:cxn>
                    <a:cxn ang="0">
                      <a:pos x="T8" y="T9"/>
                    </a:cxn>
                  </a:cxnLst>
                  <a:rect l="0" t="0" r="r" b="b"/>
                  <a:pathLst>
                    <a:path w="79" h="45">
                      <a:moveTo>
                        <a:pt x="37" y="3"/>
                      </a:moveTo>
                      <a:cubicBezTo>
                        <a:pt x="16" y="6"/>
                        <a:pt x="0" y="24"/>
                        <a:pt x="0" y="45"/>
                      </a:cubicBezTo>
                      <a:cubicBezTo>
                        <a:pt x="5" y="27"/>
                        <a:pt x="21" y="15"/>
                        <a:pt x="40" y="12"/>
                      </a:cubicBezTo>
                      <a:cubicBezTo>
                        <a:pt x="55" y="10"/>
                        <a:pt x="69" y="12"/>
                        <a:pt x="79" y="21"/>
                      </a:cubicBezTo>
                      <a:cubicBezTo>
                        <a:pt x="70" y="8"/>
                        <a:pt x="54" y="0"/>
                        <a:pt x="3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35" name="Freeform 79">
                  <a:extLst>
                    <a:ext uri="{FF2B5EF4-FFF2-40B4-BE49-F238E27FC236}">
                      <a16:creationId xmlns:a16="http://schemas.microsoft.com/office/drawing/2014/main" id="{49F438F7-A3E7-4E5B-951B-D3F3364E8266}"/>
                    </a:ext>
                  </a:extLst>
                </p:cNvPr>
                <p:cNvSpPr>
                  <a:spLocks/>
                </p:cNvSpPr>
                <p:nvPr/>
              </p:nvSpPr>
              <p:spPr bwMode="auto">
                <a:xfrm>
                  <a:off x="5751513" y="4756151"/>
                  <a:ext cx="165100" cy="87313"/>
                </a:xfrm>
                <a:custGeom>
                  <a:avLst/>
                  <a:gdLst>
                    <a:gd name="T0" fmla="*/ 39 w 79"/>
                    <a:gd name="T1" fmla="*/ 2 h 42"/>
                    <a:gd name="T2" fmla="*/ 0 w 79"/>
                    <a:gd name="T3" fmla="*/ 42 h 42"/>
                    <a:gd name="T4" fmla="*/ 40 w 79"/>
                    <a:gd name="T5" fmla="*/ 6 h 42"/>
                    <a:gd name="T6" fmla="*/ 79 w 79"/>
                    <a:gd name="T7" fmla="*/ 18 h 42"/>
                    <a:gd name="T8" fmla="*/ 39 w 79"/>
                    <a:gd name="T9" fmla="*/ 2 h 42"/>
                  </a:gdLst>
                  <a:ahLst/>
                  <a:cxnLst>
                    <a:cxn ang="0">
                      <a:pos x="T0" y="T1"/>
                    </a:cxn>
                    <a:cxn ang="0">
                      <a:pos x="T2" y="T3"/>
                    </a:cxn>
                    <a:cxn ang="0">
                      <a:pos x="T4" y="T5"/>
                    </a:cxn>
                    <a:cxn ang="0">
                      <a:pos x="T6" y="T7"/>
                    </a:cxn>
                    <a:cxn ang="0">
                      <a:pos x="T8" y="T9"/>
                    </a:cxn>
                  </a:cxnLst>
                  <a:rect l="0" t="0" r="r" b="b"/>
                  <a:pathLst>
                    <a:path w="79" h="42">
                      <a:moveTo>
                        <a:pt x="39" y="2"/>
                      </a:moveTo>
                      <a:cubicBezTo>
                        <a:pt x="17" y="5"/>
                        <a:pt x="0" y="21"/>
                        <a:pt x="0" y="42"/>
                      </a:cubicBezTo>
                      <a:cubicBezTo>
                        <a:pt x="5" y="24"/>
                        <a:pt x="20" y="9"/>
                        <a:pt x="40" y="6"/>
                      </a:cubicBezTo>
                      <a:cubicBezTo>
                        <a:pt x="55" y="4"/>
                        <a:pt x="69" y="9"/>
                        <a:pt x="79" y="18"/>
                      </a:cubicBezTo>
                      <a:cubicBezTo>
                        <a:pt x="70" y="4"/>
                        <a:pt x="55" y="0"/>
                        <a:pt x="3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36" name="Freeform 80">
                  <a:extLst>
                    <a:ext uri="{FF2B5EF4-FFF2-40B4-BE49-F238E27FC236}">
                      <a16:creationId xmlns:a16="http://schemas.microsoft.com/office/drawing/2014/main" id="{7688C867-B9B9-4364-95A7-3212BEF6DF05}"/>
                    </a:ext>
                  </a:extLst>
                </p:cNvPr>
                <p:cNvSpPr>
                  <a:spLocks/>
                </p:cNvSpPr>
                <p:nvPr/>
              </p:nvSpPr>
              <p:spPr bwMode="auto">
                <a:xfrm>
                  <a:off x="5797551" y="4862513"/>
                  <a:ext cx="160338" cy="122238"/>
                </a:xfrm>
                <a:custGeom>
                  <a:avLst/>
                  <a:gdLst>
                    <a:gd name="T0" fmla="*/ 47 w 77"/>
                    <a:gd name="T1" fmla="*/ 53 h 59"/>
                    <a:gd name="T2" fmla="*/ 72 w 77"/>
                    <a:gd name="T3" fmla="*/ 0 h 59"/>
                    <a:gd name="T4" fmla="*/ 41 w 77"/>
                    <a:gd name="T5" fmla="*/ 43 h 59"/>
                    <a:gd name="T6" fmla="*/ 0 w 77"/>
                    <a:gd name="T7" fmla="*/ 41 h 59"/>
                    <a:gd name="T8" fmla="*/ 47 w 77"/>
                    <a:gd name="T9" fmla="*/ 53 h 59"/>
                  </a:gdLst>
                  <a:ahLst/>
                  <a:cxnLst>
                    <a:cxn ang="0">
                      <a:pos x="T0" y="T1"/>
                    </a:cxn>
                    <a:cxn ang="0">
                      <a:pos x="T2" y="T3"/>
                    </a:cxn>
                    <a:cxn ang="0">
                      <a:pos x="T4" y="T5"/>
                    </a:cxn>
                    <a:cxn ang="0">
                      <a:pos x="T6" y="T7"/>
                    </a:cxn>
                    <a:cxn ang="0">
                      <a:pos x="T8" y="T9"/>
                    </a:cxn>
                  </a:cxnLst>
                  <a:rect l="0" t="0" r="r" b="b"/>
                  <a:pathLst>
                    <a:path w="77" h="59">
                      <a:moveTo>
                        <a:pt x="47" y="53"/>
                      </a:moveTo>
                      <a:cubicBezTo>
                        <a:pt x="67" y="45"/>
                        <a:pt x="77" y="20"/>
                        <a:pt x="72" y="0"/>
                      </a:cubicBezTo>
                      <a:cubicBezTo>
                        <a:pt x="71" y="19"/>
                        <a:pt x="60" y="36"/>
                        <a:pt x="41" y="43"/>
                      </a:cubicBezTo>
                      <a:cubicBezTo>
                        <a:pt x="27" y="49"/>
                        <a:pt x="13" y="47"/>
                        <a:pt x="0" y="41"/>
                      </a:cubicBezTo>
                      <a:cubicBezTo>
                        <a:pt x="12" y="52"/>
                        <a:pt x="31" y="59"/>
                        <a:pt x="4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37" name="Freeform 81">
                  <a:extLst>
                    <a:ext uri="{FF2B5EF4-FFF2-40B4-BE49-F238E27FC236}">
                      <a16:creationId xmlns:a16="http://schemas.microsoft.com/office/drawing/2014/main" id="{F1A28A36-FAC5-4AB1-87CC-53378944D0D1}"/>
                    </a:ext>
                  </a:extLst>
                </p:cNvPr>
                <p:cNvSpPr>
                  <a:spLocks/>
                </p:cNvSpPr>
                <p:nvPr/>
              </p:nvSpPr>
              <p:spPr bwMode="auto">
                <a:xfrm>
                  <a:off x="5778501" y="4852988"/>
                  <a:ext cx="163513" cy="104775"/>
                </a:xfrm>
                <a:custGeom>
                  <a:avLst/>
                  <a:gdLst>
                    <a:gd name="T0" fmla="*/ 44 w 78"/>
                    <a:gd name="T1" fmla="*/ 46 h 50"/>
                    <a:gd name="T2" fmla="*/ 76 w 78"/>
                    <a:gd name="T3" fmla="*/ 0 h 50"/>
                    <a:gd name="T4" fmla="*/ 41 w 78"/>
                    <a:gd name="T5" fmla="*/ 37 h 50"/>
                    <a:gd name="T6" fmla="*/ 0 w 78"/>
                    <a:gd name="T7" fmla="*/ 32 h 50"/>
                    <a:gd name="T8" fmla="*/ 44 w 78"/>
                    <a:gd name="T9" fmla="*/ 46 h 50"/>
                  </a:gdLst>
                  <a:ahLst/>
                  <a:cxnLst>
                    <a:cxn ang="0">
                      <a:pos x="T0" y="T1"/>
                    </a:cxn>
                    <a:cxn ang="0">
                      <a:pos x="T2" y="T3"/>
                    </a:cxn>
                    <a:cxn ang="0">
                      <a:pos x="T4" y="T5"/>
                    </a:cxn>
                    <a:cxn ang="0">
                      <a:pos x="T6" y="T7"/>
                    </a:cxn>
                    <a:cxn ang="0">
                      <a:pos x="T8" y="T9"/>
                    </a:cxn>
                  </a:cxnLst>
                  <a:rect l="0" t="0" r="r" b="b"/>
                  <a:pathLst>
                    <a:path w="78" h="50">
                      <a:moveTo>
                        <a:pt x="44" y="46"/>
                      </a:moveTo>
                      <a:cubicBezTo>
                        <a:pt x="65" y="41"/>
                        <a:pt x="78" y="21"/>
                        <a:pt x="76" y="0"/>
                      </a:cubicBezTo>
                      <a:cubicBezTo>
                        <a:pt x="73" y="19"/>
                        <a:pt x="61" y="33"/>
                        <a:pt x="41" y="37"/>
                      </a:cubicBezTo>
                      <a:cubicBezTo>
                        <a:pt x="27" y="41"/>
                        <a:pt x="11" y="40"/>
                        <a:pt x="0" y="32"/>
                      </a:cubicBezTo>
                      <a:cubicBezTo>
                        <a:pt x="10" y="44"/>
                        <a:pt x="27" y="50"/>
                        <a:pt x="4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38" name="Oval 82">
                  <a:extLst>
                    <a:ext uri="{FF2B5EF4-FFF2-40B4-BE49-F238E27FC236}">
                      <a16:creationId xmlns:a16="http://schemas.microsoft.com/office/drawing/2014/main" id="{A5D8F16E-C968-4813-9F42-316396153550}"/>
                    </a:ext>
                  </a:extLst>
                </p:cNvPr>
                <p:cNvSpPr>
                  <a:spLocks noChangeArrowheads="1"/>
                </p:cNvSpPr>
                <p:nvPr/>
              </p:nvSpPr>
              <p:spPr bwMode="auto">
                <a:xfrm>
                  <a:off x="6311901" y="4613276"/>
                  <a:ext cx="150813" cy="150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39" name="Freeform 83">
                  <a:extLst>
                    <a:ext uri="{FF2B5EF4-FFF2-40B4-BE49-F238E27FC236}">
                      <a16:creationId xmlns:a16="http://schemas.microsoft.com/office/drawing/2014/main" id="{86900537-3ACD-4144-A659-8675628ECB9B}"/>
                    </a:ext>
                  </a:extLst>
                </p:cNvPr>
                <p:cNvSpPr>
                  <a:spLocks/>
                </p:cNvSpPr>
                <p:nvPr/>
              </p:nvSpPr>
              <p:spPr bwMode="auto">
                <a:xfrm>
                  <a:off x="6318251" y="4618038"/>
                  <a:ext cx="127000" cy="73025"/>
                </a:xfrm>
                <a:custGeom>
                  <a:avLst/>
                  <a:gdLst>
                    <a:gd name="T0" fmla="*/ 28 w 61"/>
                    <a:gd name="T1" fmla="*/ 2 h 35"/>
                    <a:gd name="T2" fmla="*/ 0 w 61"/>
                    <a:gd name="T3" fmla="*/ 35 h 35"/>
                    <a:gd name="T4" fmla="*/ 31 w 61"/>
                    <a:gd name="T5" fmla="*/ 9 h 35"/>
                    <a:gd name="T6" fmla="*/ 61 w 61"/>
                    <a:gd name="T7" fmla="*/ 16 h 35"/>
                    <a:gd name="T8" fmla="*/ 28 w 61"/>
                    <a:gd name="T9" fmla="*/ 2 h 35"/>
                  </a:gdLst>
                  <a:ahLst/>
                  <a:cxnLst>
                    <a:cxn ang="0">
                      <a:pos x="T0" y="T1"/>
                    </a:cxn>
                    <a:cxn ang="0">
                      <a:pos x="T2" y="T3"/>
                    </a:cxn>
                    <a:cxn ang="0">
                      <a:pos x="T4" y="T5"/>
                    </a:cxn>
                    <a:cxn ang="0">
                      <a:pos x="T6" y="T7"/>
                    </a:cxn>
                    <a:cxn ang="0">
                      <a:pos x="T8" y="T9"/>
                    </a:cxn>
                  </a:cxnLst>
                  <a:rect l="0" t="0" r="r" b="b"/>
                  <a:pathLst>
                    <a:path w="61" h="35">
                      <a:moveTo>
                        <a:pt x="28" y="2"/>
                      </a:moveTo>
                      <a:cubicBezTo>
                        <a:pt x="12" y="4"/>
                        <a:pt x="0" y="18"/>
                        <a:pt x="0" y="35"/>
                      </a:cubicBezTo>
                      <a:cubicBezTo>
                        <a:pt x="4" y="21"/>
                        <a:pt x="16" y="11"/>
                        <a:pt x="31" y="9"/>
                      </a:cubicBezTo>
                      <a:cubicBezTo>
                        <a:pt x="42" y="7"/>
                        <a:pt x="53" y="9"/>
                        <a:pt x="61" y="16"/>
                      </a:cubicBezTo>
                      <a:cubicBezTo>
                        <a:pt x="54" y="6"/>
                        <a:pt x="42" y="0"/>
                        <a:pt x="2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40" name="Freeform 84">
                  <a:extLst>
                    <a:ext uri="{FF2B5EF4-FFF2-40B4-BE49-F238E27FC236}">
                      <a16:creationId xmlns:a16="http://schemas.microsoft.com/office/drawing/2014/main" id="{FA806A56-191C-46E8-9548-92BC148932CE}"/>
                    </a:ext>
                  </a:extLst>
                </p:cNvPr>
                <p:cNvSpPr>
                  <a:spLocks/>
                </p:cNvSpPr>
                <p:nvPr/>
              </p:nvSpPr>
              <p:spPr bwMode="auto">
                <a:xfrm>
                  <a:off x="6311901" y="4605338"/>
                  <a:ext cx="127000" cy="68263"/>
                </a:xfrm>
                <a:custGeom>
                  <a:avLst/>
                  <a:gdLst>
                    <a:gd name="T0" fmla="*/ 30 w 61"/>
                    <a:gd name="T1" fmla="*/ 2 h 33"/>
                    <a:gd name="T2" fmla="*/ 0 w 61"/>
                    <a:gd name="T3" fmla="*/ 33 h 33"/>
                    <a:gd name="T4" fmla="*/ 31 w 61"/>
                    <a:gd name="T5" fmla="*/ 5 h 33"/>
                    <a:gd name="T6" fmla="*/ 61 w 61"/>
                    <a:gd name="T7" fmla="*/ 14 h 33"/>
                    <a:gd name="T8" fmla="*/ 30 w 61"/>
                    <a:gd name="T9" fmla="*/ 2 h 33"/>
                  </a:gdLst>
                  <a:ahLst/>
                  <a:cxnLst>
                    <a:cxn ang="0">
                      <a:pos x="T0" y="T1"/>
                    </a:cxn>
                    <a:cxn ang="0">
                      <a:pos x="T2" y="T3"/>
                    </a:cxn>
                    <a:cxn ang="0">
                      <a:pos x="T4" y="T5"/>
                    </a:cxn>
                    <a:cxn ang="0">
                      <a:pos x="T6" y="T7"/>
                    </a:cxn>
                    <a:cxn ang="0">
                      <a:pos x="T8" y="T9"/>
                    </a:cxn>
                  </a:cxnLst>
                  <a:rect l="0" t="0" r="r" b="b"/>
                  <a:pathLst>
                    <a:path w="61" h="33">
                      <a:moveTo>
                        <a:pt x="30" y="2"/>
                      </a:moveTo>
                      <a:cubicBezTo>
                        <a:pt x="13" y="4"/>
                        <a:pt x="0" y="16"/>
                        <a:pt x="0" y="33"/>
                      </a:cubicBezTo>
                      <a:cubicBezTo>
                        <a:pt x="4" y="18"/>
                        <a:pt x="15" y="7"/>
                        <a:pt x="31" y="5"/>
                      </a:cubicBezTo>
                      <a:cubicBezTo>
                        <a:pt x="42" y="3"/>
                        <a:pt x="53" y="7"/>
                        <a:pt x="61" y="14"/>
                      </a:cubicBezTo>
                      <a:cubicBezTo>
                        <a:pt x="54" y="4"/>
                        <a:pt x="43" y="0"/>
                        <a:pt x="3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41" name="Freeform 85">
                  <a:extLst>
                    <a:ext uri="{FF2B5EF4-FFF2-40B4-BE49-F238E27FC236}">
                      <a16:creationId xmlns:a16="http://schemas.microsoft.com/office/drawing/2014/main" id="{F07C366B-8E99-4543-A533-19EF8E25A206}"/>
                    </a:ext>
                  </a:extLst>
                </p:cNvPr>
                <p:cNvSpPr>
                  <a:spLocks/>
                </p:cNvSpPr>
                <p:nvPr/>
              </p:nvSpPr>
              <p:spPr bwMode="auto">
                <a:xfrm>
                  <a:off x="6346826" y="4686301"/>
                  <a:ext cx="123825" cy="96838"/>
                </a:xfrm>
                <a:custGeom>
                  <a:avLst/>
                  <a:gdLst>
                    <a:gd name="T0" fmla="*/ 36 w 59"/>
                    <a:gd name="T1" fmla="*/ 42 h 46"/>
                    <a:gd name="T2" fmla="*/ 56 w 59"/>
                    <a:gd name="T3" fmla="*/ 0 h 46"/>
                    <a:gd name="T4" fmla="*/ 32 w 59"/>
                    <a:gd name="T5" fmla="*/ 34 h 46"/>
                    <a:gd name="T6" fmla="*/ 0 w 59"/>
                    <a:gd name="T7" fmla="*/ 32 h 46"/>
                    <a:gd name="T8" fmla="*/ 36 w 59"/>
                    <a:gd name="T9" fmla="*/ 42 h 46"/>
                  </a:gdLst>
                  <a:ahLst/>
                  <a:cxnLst>
                    <a:cxn ang="0">
                      <a:pos x="T0" y="T1"/>
                    </a:cxn>
                    <a:cxn ang="0">
                      <a:pos x="T2" y="T3"/>
                    </a:cxn>
                    <a:cxn ang="0">
                      <a:pos x="T4" y="T5"/>
                    </a:cxn>
                    <a:cxn ang="0">
                      <a:pos x="T6" y="T7"/>
                    </a:cxn>
                    <a:cxn ang="0">
                      <a:pos x="T8" y="T9"/>
                    </a:cxn>
                  </a:cxnLst>
                  <a:rect l="0" t="0" r="r" b="b"/>
                  <a:pathLst>
                    <a:path w="59" h="46">
                      <a:moveTo>
                        <a:pt x="36" y="42"/>
                      </a:moveTo>
                      <a:cubicBezTo>
                        <a:pt x="52" y="35"/>
                        <a:pt x="59" y="16"/>
                        <a:pt x="56" y="0"/>
                      </a:cubicBezTo>
                      <a:cubicBezTo>
                        <a:pt x="55" y="15"/>
                        <a:pt x="46" y="29"/>
                        <a:pt x="32" y="34"/>
                      </a:cubicBezTo>
                      <a:cubicBezTo>
                        <a:pt x="21" y="38"/>
                        <a:pt x="9" y="37"/>
                        <a:pt x="0" y="32"/>
                      </a:cubicBezTo>
                      <a:cubicBezTo>
                        <a:pt x="9" y="41"/>
                        <a:pt x="24" y="46"/>
                        <a:pt x="3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42" name="Freeform 86">
                  <a:extLst>
                    <a:ext uri="{FF2B5EF4-FFF2-40B4-BE49-F238E27FC236}">
                      <a16:creationId xmlns:a16="http://schemas.microsoft.com/office/drawing/2014/main" id="{600F1B14-FBC6-48AB-9D9F-20112F24932A}"/>
                    </a:ext>
                  </a:extLst>
                </p:cNvPr>
                <p:cNvSpPr>
                  <a:spLocks/>
                </p:cNvSpPr>
                <p:nvPr/>
              </p:nvSpPr>
              <p:spPr bwMode="auto">
                <a:xfrm>
                  <a:off x="6332538" y="4681538"/>
                  <a:ext cx="127000" cy="82550"/>
                </a:xfrm>
                <a:custGeom>
                  <a:avLst/>
                  <a:gdLst>
                    <a:gd name="T0" fmla="*/ 34 w 61"/>
                    <a:gd name="T1" fmla="*/ 36 h 39"/>
                    <a:gd name="T2" fmla="*/ 59 w 61"/>
                    <a:gd name="T3" fmla="*/ 0 h 39"/>
                    <a:gd name="T4" fmla="*/ 32 w 61"/>
                    <a:gd name="T5" fmla="*/ 29 h 39"/>
                    <a:gd name="T6" fmla="*/ 0 w 61"/>
                    <a:gd name="T7" fmla="*/ 24 h 39"/>
                    <a:gd name="T8" fmla="*/ 34 w 61"/>
                    <a:gd name="T9" fmla="*/ 36 h 39"/>
                  </a:gdLst>
                  <a:ahLst/>
                  <a:cxnLst>
                    <a:cxn ang="0">
                      <a:pos x="T0" y="T1"/>
                    </a:cxn>
                    <a:cxn ang="0">
                      <a:pos x="T2" y="T3"/>
                    </a:cxn>
                    <a:cxn ang="0">
                      <a:pos x="T4" y="T5"/>
                    </a:cxn>
                    <a:cxn ang="0">
                      <a:pos x="T6" y="T7"/>
                    </a:cxn>
                    <a:cxn ang="0">
                      <a:pos x="T8" y="T9"/>
                    </a:cxn>
                  </a:cxnLst>
                  <a:rect l="0" t="0" r="r" b="b"/>
                  <a:pathLst>
                    <a:path w="61" h="39">
                      <a:moveTo>
                        <a:pt x="34" y="36"/>
                      </a:moveTo>
                      <a:cubicBezTo>
                        <a:pt x="50" y="31"/>
                        <a:pt x="61" y="16"/>
                        <a:pt x="59" y="0"/>
                      </a:cubicBezTo>
                      <a:cubicBezTo>
                        <a:pt x="57" y="14"/>
                        <a:pt x="47" y="25"/>
                        <a:pt x="32" y="29"/>
                      </a:cubicBezTo>
                      <a:cubicBezTo>
                        <a:pt x="21" y="31"/>
                        <a:pt x="8" y="30"/>
                        <a:pt x="0" y="24"/>
                      </a:cubicBezTo>
                      <a:cubicBezTo>
                        <a:pt x="8" y="34"/>
                        <a:pt x="21" y="39"/>
                        <a:pt x="3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43" name="Freeform 87">
                  <a:extLst>
                    <a:ext uri="{FF2B5EF4-FFF2-40B4-BE49-F238E27FC236}">
                      <a16:creationId xmlns:a16="http://schemas.microsoft.com/office/drawing/2014/main" id="{B38FA0E4-BEC1-481D-9530-457D862AB8D6}"/>
                    </a:ext>
                  </a:extLst>
                </p:cNvPr>
                <p:cNvSpPr>
                  <a:spLocks/>
                </p:cNvSpPr>
                <p:nvPr/>
              </p:nvSpPr>
              <p:spPr bwMode="auto">
                <a:xfrm>
                  <a:off x="7454901" y="4743451"/>
                  <a:ext cx="357188" cy="304800"/>
                </a:xfrm>
                <a:custGeom>
                  <a:avLst/>
                  <a:gdLst>
                    <a:gd name="T0" fmla="*/ 161 w 171"/>
                    <a:gd name="T1" fmla="*/ 50 h 146"/>
                    <a:gd name="T2" fmla="*/ 103 w 171"/>
                    <a:gd name="T3" fmla="*/ 133 h 146"/>
                    <a:gd name="T4" fmla="*/ 10 w 171"/>
                    <a:gd name="T5" fmla="*/ 96 h 146"/>
                    <a:gd name="T6" fmla="*/ 67 w 171"/>
                    <a:gd name="T7" fmla="*/ 13 h 146"/>
                    <a:gd name="T8" fmla="*/ 161 w 171"/>
                    <a:gd name="T9" fmla="*/ 50 h 146"/>
                  </a:gdLst>
                  <a:ahLst/>
                  <a:cxnLst>
                    <a:cxn ang="0">
                      <a:pos x="T0" y="T1"/>
                    </a:cxn>
                    <a:cxn ang="0">
                      <a:pos x="T2" y="T3"/>
                    </a:cxn>
                    <a:cxn ang="0">
                      <a:pos x="T4" y="T5"/>
                    </a:cxn>
                    <a:cxn ang="0">
                      <a:pos x="T6" y="T7"/>
                    </a:cxn>
                    <a:cxn ang="0">
                      <a:pos x="T8" y="T9"/>
                    </a:cxn>
                  </a:cxnLst>
                  <a:rect l="0" t="0" r="r" b="b"/>
                  <a:pathLst>
                    <a:path w="171" h="146">
                      <a:moveTo>
                        <a:pt x="161" y="50"/>
                      </a:moveTo>
                      <a:cubicBezTo>
                        <a:pt x="171" y="84"/>
                        <a:pt x="145" y="121"/>
                        <a:pt x="103" y="133"/>
                      </a:cubicBezTo>
                      <a:cubicBezTo>
                        <a:pt x="62" y="146"/>
                        <a:pt x="20" y="129"/>
                        <a:pt x="10" y="96"/>
                      </a:cubicBezTo>
                      <a:cubicBezTo>
                        <a:pt x="0" y="62"/>
                        <a:pt x="26" y="25"/>
                        <a:pt x="67" y="13"/>
                      </a:cubicBezTo>
                      <a:cubicBezTo>
                        <a:pt x="109" y="0"/>
                        <a:pt x="151" y="17"/>
                        <a:pt x="161"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44" name="Freeform 88">
                  <a:extLst>
                    <a:ext uri="{FF2B5EF4-FFF2-40B4-BE49-F238E27FC236}">
                      <a16:creationId xmlns:a16="http://schemas.microsoft.com/office/drawing/2014/main" id="{4DEC8325-62D1-427C-B80F-6F2198929C71}"/>
                    </a:ext>
                  </a:extLst>
                </p:cNvPr>
                <p:cNvSpPr>
                  <a:spLocks/>
                </p:cNvSpPr>
                <p:nvPr/>
              </p:nvSpPr>
              <p:spPr bwMode="auto">
                <a:xfrm>
                  <a:off x="7470776" y="4764088"/>
                  <a:ext cx="265113" cy="177800"/>
                </a:xfrm>
                <a:custGeom>
                  <a:avLst/>
                  <a:gdLst>
                    <a:gd name="T0" fmla="*/ 52 w 127"/>
                    <a:gd name="T1" fmla="*/ 12 h 85"/>
                    <a:gd name="T2" fmla="*/ 8 w 127"/>
                    <a:gd name="T3" fmla="*/ 85 h 85"/>
                    <a:gd name="T4" fmla="*/ 61 w 127"/>
                    <a:gd name="T5" fmla="*/ 22 h 85"/>
                    <a:gd name="T6" fmla="*/ 127 w 127"/>
                    <a:gd name="T7" fmla="*/ 15 h 85"/>
                    <a:gd name="T8" fmla="*/ 52 w 127"/>
                    <a:gd name="T9" fmla="*/ 12 h 85"/>
                  </a:gdLst>
                  <a:ahLst/>
                  <a:cxnLst>
                    <a:cxn ang="0">
                      <a:pos x="T0" y="T1"/>
                    </a:cxn>
                    <a:cxn ang="0">
                      <a:pos x="T2" y="T3"/>
                    </a:cxn>
                    <a:cxn ang="0">
                      <a:pos x="T4" y="T5"/>
                    </a:cxn>
                    <a:cxn ang="0">
                      <a:pos x="T6" y="T7"/>
                    </a:cxn>
                    <a:cxn ang="0">
                      <a:pos x="T8" y="T9"/>
                    </a:cxn>
                  </a:cxnLst>
                  <a:rect l="0" t="0" r="r" b="b"/>
                  <a:pathLst>
                    <a:path w="127" h="85">
                      <a:moveTo>
                        <a:pt x="52" y="12"/>
                      </a:moveTo>
                      <a:cubicBezTo>
                        <a:pt x="18" y="26"/>
                        <a:pt x="0" y="58"/>
                        <a:pt x="8" y="85"/>
                      </a:cubicBezTo>
                      <a:cubicBezTo>
                        <a:pt x="9" y="59"/>
                        <a:pt x="30" y="36"/>
                        <a:pt x="61" y="22"/>
                      </a:cubicBezTo>
                      <a:cubicBezTo>
                        <a:pt x="84" y="13"/>
                        <a:pt x="107" y="9"/>
                        <a:pt x="127" y="15"/>
                      </a:cubicBezTo>
                      <a:cubicBezTo>
                        <a:pt x="107" y="3"/>
                        <a:pt x="78" y="0"/>
                        <a:pt x="5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45" name="Freeform 89">
                  <a:extLst>
                    <a:ext uri="{FF2B5EF4-FFF2-40B4-BE49-F238E27FC236}">
                      <a16:creationId xmlns:a16="http://schemas.microsoft.com/office/drawing/2014/main" id="{1DF925B2-0EFA-4709-A560-63E00907BF93}"/>
                    </a:ext>
                  </a:extLst>
                </p:cNvPr>
                <p:cNvSpPr>
                  <a:spLocks/>
                </p:cNvSpPr>
                <p:nvPr/>
              </p:nvSpPr>
              <p:spPr bwMode="auto">
                <a:xfrm>
                  <a:off x="7450138" y="4745038"/>
                  <a:ext cx="265113" cy="171450"/>
                </a:xfrm>
                <a:custGeom>
                  <a:avLst/>
                  <a:gdLst>
                    <a:gd name="T0" fmla="*/ 55 w 127"/>
                    <a:gd name="T1" fmla="*/ 12 h 82"/>
                    <a:gd name="T2" fmla="*/ 8 w 127"/>
                    <a:gd name="T3" fmla="*/ 82 h 82"/>
                    <a:gd name="T4" fmla="*/ 59 w 127"/>
                    <a:gd name="T5" fmla="*/ 17 h 82"/>
                    <a:gd name="T6" fmla="*/ 127 w 127"/>
                    <a:gd name="T7" fmla="*/ 13 h 82"/>
                    <a:gd name="T8" fmla="*/ 55 w 127"/>
                    <a:gd name="T9" fmla="*/ 12 h 82"/>
                  </a:gdLst>
                  <a:ahLst/>
                  <a:cxnLst>
                    <a:cxn ang="0">
                      <a:pos x="T0" y="T1"/>
                    </a:cxn>
                    <a:cxn ang="0">
                      <a:pos x="T2" y="T3"/>
                    </a:cxn>
                    <a:cxn ang="0">
                      <a:pos x="T4" y="T5"/>
                    </a:cxn>
                    <a:cxn ang="0">
                      <a:pos x="T6" y="T7"/>
                    </a:cxn>
                    <a:cxn ang="0">
                      <a:pos x="T8" y="T9"/>
                    </a:cxn>
                  </a:cxnLst>
                  <a:rect l="0" t="0" r="r" b="b"/>
                  <a:pathLst>
                    <a:path w="127" h="82">
                      <a:moveTo>
                        <a:pt x="55" y="12"/>
                      </a:moveTo>
                      <a:cubicBezTo>
                        <a:pt x="21" y="27"/>
                        <a:pt x="0" y="55"/>
                        <a:pt x="8" y="82"/>
                      </a:cubicBezTo>
                      <a:cubicBezTo>
                        <a:pt x="9" y="56"/>
                        <a:pt x="28" y="30"/>
                        <a:pt x="59" y="17"/>
                      </a:cubicBezTo>
                      <a:cubicBezTo>
                        <a:pt x="82" y="7"/>
                        <a:pt x="107" y="6"/>
                        <a:pt x="127" y="13"/>
                      </a:cubicBezTo>
                      <a:cubicBezTo>
                        <a:pt x="107" y="0"/>
                        <a:pt x="81" y="1"/>
                        <a:pt x="5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46" name="Freeform 90">
                  <a:extLst>
                    <a:ext uri="{FF2B5EF4-FFF2-40B4-BE49-F238E27FC236}">
                      <a16:creationId xmlns:a16="http://schemas.microsoft.com/office/drawing/2014/main" id="{D80A91CB-D8F5-4959-9EBB-6E0B79FD4197}"/>
                    </a:ext>
                  </a:extLst>
                </p:cNvPr>
                <p:cNvSpPr>
                  <a:spLocks/>
                </p:cNvSpPr>
                <p:nvPr/>
              </p:nvSpPr>
              <p:spPr bwMode="auto">
                <a:xfrm>
                  <a:off x="7581901" y="4845051"/>
                  <a:ext cx="242888" cy="203200"/>
                </a:xfrm>
                <a:custGeom>
                  <a:avLst/>
                  <a:gdLst>
                    <a:gd name="T0" fmla="*/ 80 w 116"/>
                    <a:gd name="T1" fmla="*/ 81 h 97"/>
                    <a:gd name="T2" fmla="*/ 101 w 116"/>
                    <a:gd name="T3" fmla="*/ 0 h 97"/>
                    <a:gd name="T4" fmla="*/ 67 w 116"/>
                    <a:gd name="T5" fmla="*/ 72 h 97"/>
                    <a:gd name="T6" fmla="*/ 0 w 116"/>
                    <a:gd name="T7" fmla="*/ 88 h 97"/>
                    <a:gd name="T8" fmla="*/ 80 w 116"/>
                    <a:gd name="T9" fmla="*/ 81 h 97"/>
                  </a:gdLst>
                  <a:ahLst/>
                  <a:cxnLst>
                    <a:cxn ang="0">
                      <a:pos x="T0" y="T1"/>
                    </a:cxn>
                    <a:cxn ang="0">
                      <a:pos x="T2" y="T3"/>
                    </a:cxn>
                    <a:cxn ang="0">
                      <a:pos x="T4" y="T5"/>
                    </a:cxn>
                    <a:cxn ang="0">
                      <a:pos x="T6" y="T7"/>
                    </a:cxn>
                    <a:cxn ang="0">
                      <a:pos x="T8" y="T9"/>
                    </a:cxn>
                  </a:cxnLst>
                  <a:rect l="0" t="0" r="r" b="b"/>
                  <a:pathLst>
                    <a:path w="116" h="97">
                      <a:moveTo>
                        <a:pt x="80" y="81"/>
                      </a:moveTo>
                      <a:cubicBezTo>
                        <a:pt x="110" y="61"/>
                        <a:pt x="116" y="25"/>
                        <a:pt x="101" y="0"/>
                      </a:cubicBezTo>
                      <a:cubicBezTo>
                        <a:pt x="107" y="25"/>
                        <a:pt x="94" y="53"/>
                        <a:pt x="67" y="72"/>
                      </a:cubicBezTo>
                      <a:cubicBezTo>
                        <a:pt x="47" y="85"/>
                        <a:pt x="22" y="91"/>
                        <a:pt x="0" y="88"/>
                      </a:cubicBezTo>
                      <a:cubicBezTo>
                        <a:pt x="23" y="97"/>
                        <a:pt x="57" y="96"/>
                        <a:pt x="8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47" name="Freeform 91">
                  <a:extLst>
                    <a:ext uri="{FF2B5EF4-FFF2-40B4-BE49-F238E27FC236}">
                      <a16:creationId xmlns:a16="http://schemas.microsoft.com/office/drawing/2014/main" id="{4FB2BFEF-04F0-417E-BD59-18DF5E3A28F6}"/>
                    </a:ext>
                  </a:extLst>
                </p:cNvPr>
                <p:cNvSpPr>
                  <a:spLocks/>
                </p:cNvSpPr>
                <p:nvPr/>
              </p:nvSpPr>
              <p:spPr bwMode="auto">
                <a:xfrm>
                  <a:off x="7540626" y="4841876"/>
                  <a:ext cx="257175" cy="185738"/>
                </a:xfrm>
                <a:custGeom>
                  <a:avLst/>
                  <a:gdLst>
                    <a:gd name="T0" fmla="*/ 76 w 123"/>
                    <a:gd name="T1" fmla="*/ 75 h 89"/>
                    <a:gd name="T2" fmla="*/ 111 w 123"/>
                    <a:gd name="T3" fmla="*/ 0 h 89"/>
                    <a:gd name="T4" fmla="*/ 69 w 123"/>
                    <a:gd name="T5" fmla="*/ 65 h 89"/>
                    <a:gd name="T6" fmla="*/ 0 w 123"/>
                    <a:gd name="T7" fmla="*/ 78 h 89"/>
                    <a:gd name="T8" fmla="*/ 76 w 123"/>
                    <a:gd name="T9" fmla="*/ 75 h 89"/>
                  </a:gdLst>
                  <a:ahLst/>
                  <a:cxnLst>
                    <a:cxn ang="0">
                      <a:pos x="T0" y="T1"/>
                    </a:cxn>
                    <a:cxn ang="0">
                      <a:pos x="T2" y="T3"/>
                    </a:cxn>
                    <a:cxn ang="0">
                      <a:pos x="T4" y="T5"/>
                    </a:cxn>
                    <a:cxn ang="0">
                      <a:pos x="T6" y="T7"/>
                    </a:cxn>
                    <a:cxn ang="0">
                      <a:pos x="T8" y="T9"/>
                    </a:cxn>
                  </a:cxnLst>
                  <a:rect l="0" t="0" r="r" b="b"/>
                  <a:pathLst>
                    <a:path w="123" h="89">
                      <a:moveTo>
                        <a:pt x="76" y="75"/>
                      </a:moveTo>
                      <a:cubicBezTo>
                        <a:pt x="108" y="58"/>
                        <a:pt x="123" y="26"/>
                        <a:pt x="111" y="0"/>
                      </a:cubicBezTo>
                      <a:cubicBezTo>
                        <a:pt x="114" y="26"/>
                        <a:pt x="99" y="49"/>
                        <a:pt x="69" y="65"/>
                      </a:cubicBezTo>
                      <a:cubicBezTo>
                        <a:pt x="47" y="77"/>
                        <a:pt x="21" y="83"/>
                        <a:pt x="0" y="78"/>
                      </a:cubicBezTo>
                      <a:cubicBezTo>
                        <a:pt x="21" y="89"/>
                        <a:pt x="51" y="89"/>
                        <a:pt x="76"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48" name="Oval 92">
                  <a:extLst>
                    <a:ext uri="{FF2B5EF4-FFF2-40B4-BE49-F238E27FC236}">
                      <a16:creationId xmlns:a16="http://schemas.microsoft.com/office/drawing/2014/main" id="{E2682A81-B318-47C9-AA99-A0BABD7AA058}"/>
                    </a:ext>
                  </a:extLst>
                </p:cNvPr>
                <p:cNvSpPr>
                  <a:spLocks noChangeArrowheads="1"/>
                </p:cNvSpPr>
                <p:nvPr/>
              </p:nvSpPr>
              <p:spPr bwMode="auto">
                <a:xfrm>
                  <a:off x="8261351" y="2668588"/>
                  <a:ext cx="319088" cy="404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49" name="Freeform 93">
                  <a:extLst>
                    <a:ext uri="{FF2B5EF4-FFF2-40B4-BE49-F238E27FC236}">
                      <a16:creationId xmlns:a16="http://schemas.microsoft.com/office/drawing/2014/main" id="{EF26BAB0-0E96-46E5-BB32-C31FA555A491}"/>
                    </a:ext>
                  </a:extLst>
                </p:cNvPr>
                <p:cNvSpPr>
                  <a:spLocks/>
                </p:cNvSpPr>
                <p:nvPr/>
              </p:nvSpPr>
              <p:spPr bwMode="auto">
                <a:xfrm>
                  <a:off x="8274051" y="2678113"/>
                  <a:ext cx="271463" cy="196850"/>
                </a:xfrm>
                <a:custGeom>
                  <a:avLst/>
                  <a:gdLst>
                    <a:gd name="T0" fmla="*/ 61 w 130"/>
                    <a:gd name="T1" fmla="*/ 5 h 94"/>
                    <a:gd name="T2" fmla="*/ 0 w 130"/>
                    <a:gd name="T3" fmla="*/ 94 h 94"/>
                    <a:gd name="T4" fmla="*/ 66 w 130"/>
                    <a:gd name="T5" fmla="*/ 25 h 94"/>
                    <a:gd name="T6" fmla="*/ 130 w 130"/>
                    <a:gd name="T7" fmla="*/ 44 h 94"/>
                    <a:gd name="T8" fmla="*/ 61 w 130"/>
                    <a:gd name="T9" fmla="*/ 5 h 94"/>
                  </a:gdLst>
                  <a:ahLst/>
                  <a:cxnLst>
                    <a:cxn ang="0">
                      <a:pos x="T0" y="T1"/>
                    </a:cxn>
                    <a:cxn ang="0">
                      <a:pos x="T2" y="T3"/>
                    </a:cxn>
                    <a:cxn ang="0">
                      <a:pos x="T4" y="T5"/>
                    </a:cxn>
                    <a:cxn ang="0">
                      <a:pos x="T6" y="T7"/>
                    </a:cxn>
                    <a:cxn ang="0">
                      <a:pos x="T8" y="T9"/>
                    </a:cxn>
                  </a:cxnLst>
                  <a:rect l="0" t="0" r="r" b="b"/>
                  <a:pathLst>
                    <a:path w="130" h="94">
                      <a:moveTo>
                        <a:pt x="61" y="5"/>
                      </a:moveTo>
                      <a:cubicBezTo>
                        <a:pt x="26" y="11"/>
                        <a:pt x="0" y="50"/>
                        <a:pt x="0" y="94"/>
                      </a:cubicBezTo>
                      <a:cubicBezTo>
                        <a:pt x="8" y="56"/>
                        <a:pt x="34" y="31"/>
                        <a:pt x="66" y="25"/>
                      </a:cubicBezTo>
                      <a:cubicBezTo>
                        <a:pt x="90" y="20"/>
                        <a:pt x="113" y="25"/>
                        <a:pt x="130" y="44"/>
                      </a:cubicBezTo>
                      <a:cubicBezTo>
                        <a:pt x="115" y="16"/>
                        <a:pt x="89" y="0"/>
                        <a:pt x="6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50" name="Freeform 94">
                  <a:extLst>
                    <a:ext uri="{FF2B5EF4-FFF2-40B4-BE49-F238E27FC236}">
                      <a16:creationId xmlns:a16="http://schemas.microsoft.com/office/drawing/2014/main" id="{02B4E706-C05E-495C-9CD7-F358F28BC886}"/>
                    </a:ext>
                  </a:extLst>
                </p:cNvPr>
                <p:cNvSpPr>
                  <a:spLocks/>
                </p:cNvSpPr>
                <p:nvPr/>
              </p:nvSpPr>
              <p:spPr bwMode="auto">
                <a:xfrm>
                  <a:off x="8261351" y="2644776"/>
                  <a:ext cx="271463" cy="184150"/>
                </a:xfrm>
                <a:custGeom>
                  <a:avLst/>
                  <a:gdLst>
                    <a:gd name="T0" fmla="*/ 63 w 130"/>
                    <a:gd name="T1" fmla="*/ 5 h 88"/>
                    <a:gd name="T2" fmla="*/ 0 w 130"/>
                    <a:gd name="T3" fmla="*/ 88 h 88"/>
                    <a:gd name="T4" fmla="*/ 66 w 130"/>
                    <a:gd name="T5" fmla="*/ 14 h 88"/>
                    <a:gd name="T6" fmla="*/ 130 w 130"/>
                    <a:gd name="T7" fmla="*/ 38 h 88"/>
                    <a:gd name="T8" fmla="*/ 63 w 130"/>
                    <a:gd name="T9" fmla="*/ 5 h 88"/>
                  </a:gdLst>
                  <a:ahLst/>
                  <a:cxnLst>
                    <a:cxn ang="0">
                      <a:pos x="T0" y="T1"/>
                    </a:cxn>
                    <a:cxn ang="0">
                      <a:pos x="T2" y="T3"/>
                    </a:cxn>
                    <a:cxn ang="0">
                      <a:pos x="T4" y="T5"/>
                    </a:cxn>
                    <a:cxn ang="0">
                      <a:pos x="T6" y="T7"/>
                    </a:cxn>
                    <a:cxn ang="0">
                      <a:pos x="T8" y="T9"/>
                    </a:cxn>
                  </a:cxnLst>
                  <a:rect l="0" t="0" r="r" b="b"/>
                  <a:pathLst>
                    <a:path w="130" h="88">
                      <a:moveTo>
                        <a:pt x="63" y="5"/>
                      </a:moveTo>
                      <a:cubicBezTo>
                        <a:pt x="28" y="12"/>
                        <a:pt x="0" y="44"/>
                        <a:pt x="0" y="88"/>
                      </a:cubicBezTo>
                      <a:cubicBezTo>
                        <a:pt x="8" y="50"/>
                        <a:pt x="33" y="20"/>
                        <a:pt x="66" y="14"/>
                      </a:cubicBezTo>
                      <a:cubicBezTo>
                        <a:pt x="90" y="9"/>
                        <a:pt x="113" y="19"/>
                        <a:pt x="130" y="38"/>
                      </a:cubicBezTo>
                      <a:cubicBezTo>
                        <a:pt x="115" y="10"/>
                        <a:pt x="91" y="0"/>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51" name="Freeform 95">
                  <a:extLst>
                    <a:ext uri="{FF2B5EF4-FFF2-40B4-BE49-F238E27FC236}">
                      <a16:creationId xmlns:a16="http://schemas.microsoft.com/office/drawing/2014/main" id="{0A3535AC-445A-470C-9596-FFF33928A582}"/>
                    </a:ext>
                  </a:extLst>
                </p:cNvPr>
                <p:cNvSpPr>
                  <a:spLocks/>
                </p:cNvSpPr>
                <p:nvPr/>
              </p:nvSpPr>
              <p:spPr bwMode="auto">
                <a:xfrm>
                  <a:off x="8335963" y="2868613"/>
                  <a:ext cx="263525" cy="257175"/>
                </a:xfrm>
                <a:custGeom>
                  <a:avLst/>
                  <a:gdLst>
                    <a:gd name="T0" fmla="*/ 77 w 126"/>
                    <a:gd name="T1" fmla="*/ 110 h 123"/>
                    <a:gd name="T2" fmla="*/ 118 w 126"/>
                    <a:gd name="T3" fmla="*/ 0 h 123"/>
                    <a:gd name="T4" fmla="*/ 67 w 126"/>
                    <a:gd name="T5" fmla="*/ 91 h 123"/>
                    <a:gd name="T6" fmla="*/ 0 w 126"/>
                    <a:gd name="T7" fmla="*/ 85 h 123"/>
                    <a:gd name="T8" fmla="*/ 77 w 126"/>
                    <a:gd name="T9" fmla="*/ 110 h 123"/>
                  </a:gdLst>
                  <a:ahLst/>
                  <a:cxnLst>
                    <a:cxn ang="0">
                      <a:pos x="T0" y="T1"/>
                    </a:cxn>
                    <a:cxn ang="0">
                      <a:pos x="T2" y="T3"/>
                    </a:cxn>
                    <a:cxn ang="0">
                      <a:pos x="T4" y="T5"/>
                    </a:cxn>
                    <a:cxn ang="0">
                      <a:pos x="T6" y="T7"/>
                    </a:cxn>
                    <a:cxn ang="0">
                      <a:pos x="T8" y="T9"/>
                    </a:cxn>
                  </a:cxnLst>
                  <a:rect l="0" t="0" r="r" b="b"/>
                  <a:pathLst>
                    <a:path w="126" h="123">
                      <a:moveTo>
                        <a:pt x="77" y="110"/>
                      </a:moveTo>
                      <a:cubicBezTo>
                        <a:pt x="110" y="94"/>
                        <a:pt x="126" y="43"/>
                        <a:pt x="118" y="0"/>
                      </a:cubicBezTo>
                      <a:cubicBezTo>
                        <a:pt x="117" y="39"/>
                        <a:pt x="98" y="76"/>
                        <a:pt x="67" y="91"/>
                      </a:cubicBezTo>
                      <a:cubicBezTo>
                        <a:pt x="44" y="102"/>
                        <a:pt x="20" y="99"/>
                        <a:pt x="0" y="85"/>
                      </a:cubicBezTo>
                      <a:cubicBezTo>
                        <a:pt x="20" y="108"/>
                        <a:pt x="50" y="123"/>
                        <a:pt x="77"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52" name="Freeform 96">
                  <a:extLst>
                    <a:ext uri="{FF2B5EF4-FFF2-40B4-BE49-F238E27FC236}">
                      <a16:creationId xmlns:a16="http://schemas.microsoft.com/office/drawing/2014/main" id="{2DEB09F4-FF1A-403E-9DCE-C87D88985618}"/>
                    </a:ext>
                  </a:extLst>
                </p:cNvPr>
                <p:cNvSpPr>
                  <a:spLocks/>
                </p:cNvSpPr>
                <p:nvPr/>
              </p:nvSpPr>
              <p:spPr bwMode="auto">
                <a:xfrm>
                  <a:off x="8304213" y="2852738"/>
                  <a:ext cx="268288" cy="219075"/>
                </a:xfrm>
                <a:custGeom>
                  <a:avLst/>
                  <a:gdLst>
                    <a:gd name="T0" fmla="*/ 72 w 128"/>
                    <a:gd name="T1" fmla="*/ 96 h 105"/>
                    <a:gd name="T2" fmla="*/ 125 w 128"/>
                    <a:gd name="T3" fmla="*/ 0 h 105"/>
                    <a:gd name="T4" fmla="*/ 68 w 128"/>
                    <a:gd name="T5" fmla="*/ 78 h 105"/>
                    <a:gd name="T6" fmla="*/ 0 w 128"/>
                    <a:gd name="T7" fmla="*/ 66 h 105"/>
                    <a:gd name="T8" fmla="*/ 72 w 128"/>
                    <a:gd name="T9" fmla="*/ 96 h 105"/>
                  </a:gdLst>
                  <a:ahLst/>
                  <a:cxnLst>
                    <a:cxn ang="0">
                      <a:pos x="T0" y="T1"/>
                    </a:cxn>
                    <a:cxn ang="0">
                      <a:pos x="T2" y="T3"/>
                    </a:cxn>
                    <a:cxn ang="0">
                      <a:pos x="T4" y="T5"/>
                    </a:cxn>
                    <a:cxn ang="0">
                      <a:pos x="T6" y="T7"/>
                    </a:cxn>
                    <a:cxn ang="0">
                      <a:pos x="T8" y="T9"/>
                    </a:cxn>
                  </a:cxnLst>
                  <a:rect l="0" t="0" r="r" b="b"/>
                  <a:pathLst>
                    <a:path w="128" h="105">
                      <a:moveTo>
                        <a:pt x="72" y="96"/>
                      </a:moveTo>
                      <a:cubicBezTo>
                        <a:pt x="106" y="86"/>
                        <a:pt x="128" y="44"/>
                        <a:pt x="125" y="0"/>
                      </a:cubicBezTo>
                      <a:cubicBezTo>
                        <a:pt x="120" y="39"/>
                        <a:pt x="99" y="68"/>
                        <a:pt x="68" y="78"/>
                      </a:cubicBezTo>
                      <a:cubicBezTo>
                        <a:pt x="44" y="85"/>
                        <a:pt x="18" y="83"/>
                        <a:pt x="0" y="66"/>
                      </a:cubicBezTo>
                      <a:cubicBezTo>
                        <a:pt x="17" y="92"/>
                        <a:pt x="44" y="105"/>
                        <a:pt x="72"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53" name="Freeform 97">
                  <a:extLst>
                    <a:ext uri="{FF2B5EF4-FFF2-40B4-BE49-F238E27FC236}">
                      <a16:creationId xmlns:a16="http://schemas.microsoft.com/office/drawing/2014/main" id="{693C4044-83FF-4D4E-AA37-94AA73E8F15B}"/>
                    </a:ext>
                  </a:extLst>
                </p:cNvPr>
                <p:cNvSpPr>
                  <a:spLocks/>
                </p:cNvSpPr>
                <p:nvPr/>
              </p:nvSpPr>
              <p:spPr bwMode="auto">
                <a:xfrm>
                  <a:off x="6273801" y="3178176"/>
                  <a:ext cx="298450" cy="269875"/>
                </a:xfrm>
                <a:custGeom>
                  <a:avLst/>
                  <a:gdLst>
                    <a:gd name="T0" fmla="*/ 49 w 143"/>
                    <a:gd name="T1" fmla="*/ 22 h 129"/>
                    <a:gd name="T2" fmla="*/ 19 w 143"/>
                    <a:gd name="T3" fmla="*/ 129 h 129"/>
                    <a:gd name="T4" fmla="*/ 64 w 143"/>
                    <a:gd name="T5" fmla="*/ 35 h 129"/>
                    <a:gd name="T6" fmla="*/ 143 w 143"/>
                    <a:gd name="T7" fmla="*/ 14 h 129"/>
                    <a:gd name="T8" fmla="*/ 49 w 143"/>
                    <a:gd name="T9" fmla="*/ 22 h 129"/>
                  </a:gdLst>
                  <a:ahLst/>
                  <a:cxnLst>
                    <a:cxn ang="0">
                      <a:pos x="T0" y="T1"/>
                    </a:cxn>
                    <a:cxn ang="0">
                      <a:pos x="T2" y="T3"/>
                    </a:cxn>
                    <a:cxn ang="0">
                      <a:pos x="T4" y="T5"/>
                    </a:cxn>
                    <a:cxn ang="0">
                      <a:pos x="T6" y="T7"/>
                    </a:cxn>
                    <a:cxn ang="0">
                      <a:pos x="T8" y="T9"/>
                    </a:cxn>
                  </a:cxnLst>
                  <a:rect l="0" t="0" r="r" b="b"/>
                  <a:pathLst>
                    <a:path w="143" h="129">
                      <a:moveTo>
                        <a:pt x="49" y="22"/>
                      </a:moveTo>
                      <a:cubicBezTo>
                        <a:pt x="13" y="47"/>
                        <a:pt x="0" y="93"/>
                        <a:pt x="19" y="129"/>
                      </a:cubicBezTo>
                      <a:cubicBezTo>
                        <a:pt x="12" y="94"/>
                        <a:pt x="30" y="58"/>
                        <a:pt x="64" y="35"/>
                      </a:cubicBezTo>
                      <a:cubicBezTo>
                        <a:pt x="89" y="18"/>
                        <a:pt x="116" y="9"/>
                        <a:pt x="143" y="14"/>
                      </a:cubicBezTo>
                      <a:cubicBezTo>
                        <a:pt x="115" y="0"/>
                        <a:pt x="78" y="2"/>
                        <a:pt x="49"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54" name="Freeform 98">
                  <a:extLst>
                    <a:ext uri="{FF2B5EF4-FFF2-40B4-BE49-F238E27FC236}">
                      <a16:creationId xmlns:a16="http://schemas.microsoft.com/office/drawing/2014/main" id="{E242A3AF-CB06-4697-9932-277B3EDB8570}"/>
                    </a:ext>
                  </a:extLst>
                </p:cNvPr>
                <p:cNvSpPr>
                  <a:spLocks/>
                </p:cNvSpPr>
                <p:nvPr/>
              </p:nvSpPr>
              <p:spPr bwMode="auto">
                <a:xfrm>
                  <a:off x="6246813" y="3148013"/>
                  <a:ext cx="325438" cy="227013"/>
                </a:xfrm>
                <a:custGeom>
                  <a:avLst/>
                  <a:gdLst>
                    <a:gd name="T0" fmla="*/ 67 w 156"/>
                    <a:gd name="T1" fmla="*/ 14 h 108"/>
                    <a:gd name="T2" fmla="*/ 11 w 156"/>
                    <a:gd name="T3" fmla="*/ 108 h 108"/>
                    <a:gd name="T4" fmla="*/ 72 w 156"/>
                    <a:gd name="T5" fmla="*/ 21 h 108"/>
                    <a:gd name="T6" fmla="*/ 156 w 156"/>
                    <a:gd name="T7" fmla="*/ 21 h 108"/>
                    <a:gd name="T8" fmla="*/ 67 w 156"/>
                    <a:gd name="T9" fmla="*/ 14 h 108"/>
                  </a:gdLst>
                  <a:ahLst/>
                  <a:cxnLst>
                    <a:cxn ang="0">
                      <a:pos x="T0" y="T1"/>
                    </a:cxn>
                    <a:cxn ang="0">
                      <a:pos x="T2" y="T3"/>
                    </a:cxn>
                    <a:cxn ang="0">
                      <a:pos x="T4" y="T5"/>
                    </a:cxn>
                    <a:cxn ang="0">
                      <a:pos x="T6" y="T7"/>
                    </a:cxn>
                    <a:cxn ang="0">
                      <a:pos x="T8" y="T9"/>
                    </a:cxn>
                  </a:cxnLst>
                  <a:rect l="0" t="0" r="r" b="b"/>
                  <a:pathLst>
                    <a:path w="156" h="108">
                      <a:moveTo>
                        <a:pt x="67" y="14"/>
                      </a:moveTo>
                      <a:cubicBezTo>
                        <a:pt x="26" y="31"/>
                        <a:pt x="0" y="69"/>
                        <a:pt x="11" y="108"/>
                      </a:cubicBezTo>
                      <a:cubicBezTo>
                        <a:pt x="11" y="72"/>
                        <a:pt x="34" y="37"/>
                        <a:pt x="72" y="21"/>
                      </a:cubicBezTo>
                      <a:cubicBezTo>
                        <a:pt x="100" y="9"/>
                        <a:pt x="131" y="10"/>
                        <a:pt x="156" y="21"/>
                      </a:cubicBezTo>
                      <a:cubicBezTo>
                        <a:pt x="131" y="1"/>
                        <a:pt x="99" y="0"/>
                        <a:pt x="6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grpSp>
          <p:grpSp>
            <p:nvGrpSpPr>
              <p:cNvPr id="66" name="Group 399">
                <a:extLst>
                  <a:ext uri="{FF2B5EF4-FFF2-40B4-BE49-F238E27FC236}">
                    <a16:creationId xmlns:a16="http://schemas.microsoft.com/office/drawing/2014/main" id="{29A364CD-E986-402D-9046-27648C10E7F7}"/>
                  </a:ext>
                </a:extLst>
              </p:cNvPr>
              <p:cNvGrpSpPr/>
              <p:nvPr/>
            </p:nvGrpSpPr>
            <p:grpSpPr>
              <a:xfrm>
                <a:off x="9534363" y="1704807"/>
                <a:ext cx="2319339" cy="2253591"/>
                <a:chOff x="3690938" y="436563"/>
                <a:chExt cx="5264150" cy="5114925"/>
              </a:xfrm>
            </p:grpSpPr>
            <p:sp>
              <p:nvSpPr>
                <p:cNvPr id="67" name="Freeform 400">
                  <a:extLst>
                    <a:ext uri="{FF2B5EF4-FFF2-40B4-BE49-F238E27FC236}">
                      <a16:creationId xmlns:a16="http://schemas.microsoft.com/office/drawing/2014/main" id="{D4341D65-2845-40DE-8493-380E964D5396}"/>
                    </a:ext>
                  </a:extLst>
                </p:cNvPr>
                <p:cNvSpPr>
                  <a:spLocks noEditPoints="1"/>
                </p:cNvSpPr>
                <p:nvPr/>
              </p:nvSpPr>
              <p:spPr bwMode="auto">
                <a:xfrm>
                  <a:off x="3690938" y="436563"/>
                  <a:ext cx="5264150" cy="5114925"/>
                </a:xfrm>
                <a:custGeom>
                  <a:avLst/>
                  <a:gdLst>
                    <a:gd name="T0" fmla="*/ 2355 w 2519"/>
                    <a:gd name="T1" fmla="*/ 1508 h 2448"/>
                    <a:gd name="T2" fmla="*/ 2189 w 2519"/>
                    <a:gd name="T3" fmla="*/ 1879 h 2448"/>
                    <a:gd name="T4" fmla="*/ 2175 w 2519"/>
                    <a:gd name="T5" fmla="*/ 1942 h 2448"/>
                    <a:gd name="T6" fmla="*/ 2012 w 2519"/>
                    <a:gd name="T7" fmla="*/ 2110 h 2448"/>
                    <a:gd name="T8" fmla="*/ 1952 w 2519"/>
                    <a:gd name="T9" fmla="*/ 2246 h 2448"/>
                    <a:gd name="T10" fmla="*/ 1892 w 2519"/>
                    <a:gd name="T11" fmla="*/ 2214 h 2448"/>
                    <a:gd name="T12" fmla="*/ 1571 w 2519"/>
                    <a:gd name="T13" fmla="*/ 2367 h 2448"/>
                    <a:gd name="T14" fmla="*/ 1499 w 2519"/>
                    <a:gd name="T15" fmla="*/ 2401 h 2448"/>
                    <a:gd name="T16" fmla="*/ 1365 w 2519"/>
                    <a:gd name="T17" fmla="*/ 2378 h 2448"/>
                    <a:gd name="T18" fmla="*/ 856 w 2519"/>
                    <a:gd name="T19" fmla="*/ 2171 h 2448"/>
                    <a:gd name="T20" fmla="*/ 337 w 2519"/>
                    <a:gd name="T21" fmla="*/ 775 h 2448"/>
                    <a:gd name="T22" fmla="*/ 1155 w 2519"/>
                    <a:gd name="T23" fmla="*/ 132 h 2448"/>
                    <a:gd name="T24" fmla="*/ 1223 w 2519"/>
                    <a:gd name="T25" fmla="*/ 75 h 2448"/>
                    <a:gd name="T26" fmla="*/ 1380 w 2519"/>
                    <a:gd name="T27" fmla="*/ 119 h 2448"/>
                    <a:gd name="T28" fmla="*/ 1517 w 2519"/>
                    <a:gd name="T29" fmla="*/ 98 h 2448"/>
                    <a:gd name="T30" fmla="*/ 1927 w 2519"/>
                    <a:gd name="T31" fmla="*/ 444 h 2448"/>
                    <a:gd name="T32" fmla="*/ 2125 w 2519"/>
                    <a:gd name="T33" fmla="*/ 591 h 2448"/>
                    <a:gd name="T34" fmla="*/ 2125 w 2519"/>
                    <a:gd name="T35" fmla="*/ 591 h 2448"/>
                    <a:gd name="T36" fmla="*/ 1690 w 2519"/>
                    <a:gd name="T37" fmla="*/ 393 h 2448"/>
                    <a:gd name="T38" fmla="*/ 195 w 2519"/>
                    <a:gd name="T39" fmla="*/ 1086 h 2448"/>
                    <a:gd name="T40" fmla="*/ 163 w 2519"/>
                    <a:gd name="T41" fmla="*/ 1009 h 2448"/>
                    <a:gd name="T42" fmla="*/ 201 w 2519"/>
                    <a:gd name="T43" fmla="*/ 764 h 2448"/>
                    <a:gd name="T44" fmla="*/ 337 w 2519"/>
                    <a:gd name="T45" fmla="*/ 775 h 2448"/>
                    <a:gd name="T46" fmla="*/ 1384 w 2519"/>
                    <a:gd name="T47" fmla="*/ 66 h 2448"/>
                    <a:gd name="T48" fmla="*/ 1147 w 2519"/>
                    <a:gd name="T49" fmla="*/ 0 h 2448"/>
                    <a:gd name="T50" fmla="*/ 1064 w 2519"/>
                    <a:gd name="T51" fmla="*/ 79 h 2448"/>
                    <a:gd name="T52" fmla="*/ 141 w 2519"/>
                    <a:gd name="T53" fmla="*/ 925 h 2448"/>
                    <a:gd name="T54" fmla="*/ 83 w 2519"/>
                    <a:gd name="T55" fmla="*/ 1247 h 2448"/>
                    <a:gd name="T56" fmla="*/ 1468 w 2519"/>
                    <a:gd name="T57" fmla="*/ 2434 h 2448"/>
                    <a:gd name="T58" fmla="*/ 1476 w 2519"/>
                    <a:gd name="T59" fmla="*/ 2447 h 2448"/>
                    <a:gd name="T60" fmla="*/ 1604 w 2519"/>
                    <a:gd name="T61" fmla="*/ 2447 h 2448"/>
                    <a:gd name="T62" fmla="*/ 1599 w 2519"/>
                    <a:gd name="T63" fmla="*/ 2406 h 2448"/>
                    <a:gd name="T64" fmla="*/ 1941 w 2519"/>
                    <a:gd name="T65" fmla="*/ 2315 h 2448"/>
                    <a:gd name="T66" fmla="*/ 2028 w 2519"/>
                    <a:gd name="T67" fmla="*/ 2212 h 2448"/>
                    <a:gd name="T68" fmla="*/ 2102 w 2519"/>
                    <a:gd name="T69" fmla="*/ 2227 h 2448"/>
                    <a:gd name="T70" fmla="*/ 2154 w 2519"/>
                    <a:gd name="T71" fmla="*/ 2075 h 2448"/>
                    <a:gd name="T72" fmla="*/ 2198 w 2519"/>
                    <a:gd name="T73" fmla="*/ 2030 h 2448"/>
                    <a:gd name="T74" fmla="*/ 2252 w 2519"/>
                    <a:gd name="T75" fmla="*/ 1939 h 2448"/>
                    <a:gd name="T76" fmla="*/ 2274 w 2519"/>
                    <a:gd name="T77" fmla="*/ 1943 h 2448"/>
                    <a:gd name="T78" fmla="*/ 2480 w 2519"/>
                    <a:gd name="T79" fmla="*/ 1372 h 2448"/>
                    <a:gd name="T80" fmla="*/ 2465 w 2519"/>
                    <a:gd name="T81" fmla="*/ 883 h 2448"/>
                    <a:gd name="T82" fmla="*/ 1600 w 2519"/>
                    <a:gd name="T83" fmla="*/ 96 h 2448"/>
                    <a:gd name="T84" fmla="*/ 1553 w 2519"/>
                    <a:gd name="T85" fmla="*/ 0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19" h="2448">
                      <a:moveTo>
                        <a:pt x="2355" y="1508"/>
                      </a:moveTo>
                      <a:cubicBezTo>
                        <a:pt x="2355" y="1508"/>
                        <a:pt x="2355" y="1508"/>
                        <a:pt x="2355" y="1508"/>
                      </a:cubicBezTo>
                      <a:cubicBezTo>
                        <a:pt x="2355" y="1508"/>
                        <a:pt x="2355" y="1508"/>
                        <a:pt x="2355" y="1508"/>
                      </a:cubicBezTo>
                      <a:cubicBezTo>
                        <a:pt x="2306" y="1653"/>
                        <a:pt x="2250" y="1775"/>
                        <a:pt x="2189" y="1879"/>
                      </a:cubicBezTo>
                      <a:cubicBezTo>
                        <a:pt x="2192" y="1882"/>
                        <a:pt x="2194" y="1884"/>
                        <a:pt x="2196" y="1887"/>
                      </a:cubicBezTo>
                      <a:cubicBezTo>
                        <a:pt x="2207" y="1908"/>
                        <a:pt x="2188" y="1927"/>
                        <a:pt x="2175" y="1942"/>
                      </a:cubicBezTo>
                      <a:cubicBezTo>
                        <a:pt x="2155" y="1964"/>
                        <a:pt x="2132" y="1984"/>
                        <a:pt x="2108" y="2000"/>
                      </a:cubicBezTo>
                      <a:cubicBezTo>
                        <a:pt x="2077" y="2040"/>
                        <a:pt x="2045" y="2077"/>
                        <a:pt x="2012" y="2110"/>
                      </a:cubicBezTo>
                      <a:cubicBezTo>
                        <a:pt x="2018" y="2127"/>
                        <a:pt x="2022" y="2147"/>
                        <a:pt x="2023" y="2159"/>
                      </a:cubicBezTo>
                      <a:cubicBezTo>
                        <a:pt x="2003" y="2188"/>
                        <a:pt x="1975" y="2216"/>
                        <a:pt x="1952" y="2246"/>
                      </a:cubicBezTo>
                      <a:cubicBezTo>
                        <a:pt x="1950" y="2246"/>
                        <a:pt x="1948" y="2247"/>
                        <a:pt x="1946" y="2247"/>
                      </a:cubicBezTo>
                      <a:cubicBezTo>
                        <a:pt x="1927" y="2247"/>
                        <a:pt x="1909" y="2229"/>
                        <a:pt x="1892" y="2214"/>
                      </a:cubicBezTo>
                      <a:cubicBezTo>
                        <a:pt x="1791" y="2286"/>
                        <a:pt x="1685" y="2330"/>
                        <a:pt x="1579" y="2354"/>
                      </a:cubicBezTo>
                      <a:cubicBezTo>
                        <a:pt x="1578" y="2359"/>
                        <a:pt x="1575" y="2363"/>
                        <a:pt x="1571" y="2367"/>
                      </a:cubicBezTo>
                      <a:cubicBezTo>
                        <a:pt x="1554" y="2383"/>
                        <a:pt x="1531" y="2401"/>
                        <a:pt x="1507" y="2401"/>
                      </a:cubicBezTo>
                      <a:cubicBezTo>
                        <a:pt x="1504" y="2401"/>
                        <a:pt x="1502" y="2401"/>
                        <a:pt x="1499" y="2401"/>
                      </a:cubicBezTo>
                      <a:cubicBezTo>
                        <a:pt x="1485" y="2395"/>
                        <a:pt x="1475" y="2383"/>
                        <a:pt x="1464" y="2373"/>
                      </a:cubicBezTo>
                      <a:cubicBezTo>
                        <a:pt x="1431" y="2376"/>
                        <a:pt x="1397" y="2378"/>
                        <a:pt x="1365" y="2378"/>
                      </a:cubicBezTo>
                      <a:cubicBezTo>
                        <a:pt x="957" y="2378"/>
                        <a:pt x="601" y="2145"/>
                        <a:pt x="601" y="2145"/>
                      </a:cubicBezTo>
                      <a:cubicBezTo>
                        <a:pt x="690" y="2163"/>
                        <a:pt x="775" y="2171"/>
                        <a:pt x="856" y="2171"/>
                      </a:cubicBezTo>
                      <a:cubicBezTo>
                        <a:pt x="1389" y="2171"/>
                        <a:pt x="1784" y="1817"/>
                        <a:pt x="2355" y="1508"/>
                      </a:cubicBezTo>
                      <a:moveTo>
                        <a:pt x="337" y="775"/>
                      </a:moveTo>
                      <a:cubicBezTo>
                        <a:pt x="448" y="577"/>
                        <a:pt x="616" y="355"/>
                        <a:pt x="860" y="216"/>
                      </a:cubicBezTo>
                      <a:cubicBezTo>
                        <a:pt x="956" y="161"/>
                        <a:pt x="1056" y="136"/>
                        <a:pt x="1155" y="132"/>
                      </a:cubicBezTo>
                      <a:cubicBezTo>
                        <a:pt x="1177" y="110"/>
                        <a:pt x="1192" y="76"/>
                        <a:pt x="1222" y="75"/>
                      </a:cubicBezTo>
                      <a:cubicBezTo>
                        <a:pt x="1222" y="75"/>
                        <a:pt x="1223" y="75"/>
                        <a:pt x="1223" y="75"/>
                      </a:cubicBezTo>
                      <a:cubicBezTo>
                        <a:pt x="1228" y="75"/>
                        <a:pt x="1234" y="76"/>
                        <a:pt x="1239" y="78"/>
                      </a:cubicBezTo>
                      <a:cubicBezTo>
                        <a:pt x="1287" y="90"/>
                        <a:pt x="1331" y="119"/>
                        <a:pt x="1380" y="119"/>
                      </a:cubicBezTo>
                      <a:cubicBezTo>
                        <a:pt x="1387" y="119"/>
                        <a:pt x="1393" y="119"/>
                        <a:pt x="1400" y="117"/>
                      </a:cubicBezTo>
                      <a:cubicBezTo>
                        <a:pt x="1439" y="115"/>
                        <a:pt x="1480" y="116"/>
                        <a:pt x="1517" y="98"/>
                      </a:cubicBezTo>
                      <a:cubicBezTo>
                        <a:pt x="1553" y="117"/>
                        <a:pt x="1536" y="169"/>
                        <a:pt x="1532" y="201"/>
                      </a:cubicBezTo>
                      <a:cubicBezTo>
                        <a:pt x="1629" y="239"/>
                        <a:pt x="1789" y="345"/>
                        <a:pt x="1927" y="444"/>
                      </a:cubicBezTo>
                      <a:cubicBezTo>
                        <a:pt x="1953" y="457"/>
                        <a:pt x="1979" y="473"/>
                        <a:pt x="2002" y="492"/>
                      </a:cubicBezTo>
                      <a:cubicBezTo>
                        <a:pt x="2055" y="534"/>
                        <a:pt x="2095" y="567"/>
                        <a:pt x="2125" y="591"/>
                      </a:cubicBezTo>
                      <a:cubicBezTo>
                        <a:pt x="2169" y="625"/>
                        <a:pt x="2197" y="646"/>
                        <a:pt x="2196" y="646"/>
                      </a:cubicBezTo>
                      <a:cubicBezTo>
                        <a:pt x="2196" y="646"/>
                        <a:pt x="2174" y="630"/>
                        <a:pt x="2125" y="591"/>
                      </a:cubicBezTo>
                      <a:cubicBezTo>
                        <a:pt x="2076" y="553"/>
                        <a:pt x="2005" y="499"/>
                        <a:pt x="1927" y="444"/>
                      </a:cubicBezTo>
                      <a:cubicBezTo>
                        <a:pt x="1856" y="408"/>
                        <a:pt x="1776" y="393"/>
                        <a:pt x="1690" y="393"/>
                      </a:cubicBezTo>
                      <a:cubicBezTo>
                        <a:pt x="1074" y="393"/>
                        <a:pt x="159" y="1197"/>
                        <a:pt x="159" y="1197"/>
                      </a:cubicBezTo>
                      <a:cubicBezTo>
                        <a:pt x="159" y="1197"/>
                        <a:pt x="170" y="1155"/>
                        <a:pt x="195" y="1086"/>
                      </a:cubicBezTo>
                      <a:cubicBezTo>
                        <a:pt x="191" y="1085"/>
                        <a:pt x="186" y="1084"/>
                        <a:pt x="181" y="1083"/>
                      </a:cubicBezTo>
                      <a:cubicBezTo>
                        <a:pt x="135" y="1082"/>
                        <a:pt x="122" y="1031"/>
                        <a:pt x="163" y="1009"/>
                      </a:cubicBezTo>
                      <a:cubicBezTo>
                        <a:pt x="202" y="973"/>
                        <a:pt x="214" y="913"/>
                        <a:pt x="191" y="865"/>
                      </a:cubicBezTo>
                      <a:cubicBezTo>
                        <a:pt x="171" y="834"/>
                        <a:pt x="150" y="778"/>
                        <a:pt x="201" y="764"/>
                      </a:cubicBezTo>
                      <a:cubicBezTo>
                        <a:pt x="203" y="764"/>
                        <a:pt x="206" y="764"/>
                        <a:pt x="209" y="764"/>
                      </a:cubicBezTo>
                      <a:cubicBezTo>
                        <a:pt x="251" y="764"/>
                        <a:pt x="294" y="774"/>
                        <a:pt x="337" y="775"/>
                      </a:cubicBezTo>
                      <a:moveTo>
                        <a:pt x="1553" y="0"/>
                      </a:moveTo>
                      <a:cubicBezTo>
                        <a:pt x="1533" y="0"/>
                        <a:pt x="1484" y="66"/>
                        <a:pt x="1384" y="66"/>
                      </a:cubicBezTo>
                      <a:cubicBezTo>
                        <a:pt x="1384" y="66"/>
                        <a:pt x="1384" y="66"/>
                        <a:pt x="1384" y="66"/>
                      </a:cubicBezTo>
                      <a:cubicBezTo>
                        <a:pt x="1284" y="66"/>
                        <a:pt x="1192" y="0"/>
                        <a:pt x="1147" y="0"/>
                      </a:cubicBezTo>
                      <a:cubicBezTo>
                        <a:pt x="1130" y="0"/>
                        <a:pt x="1120" y="10"/>
                        <a:pt x="1120" y="39"/>
                      </a:cubicBezTo>
                      <a:cubicBezTo>
                        <a:pt x="1120" y="57"/>
                        <a:pt x="1057" y="63"/>
                        <a:pt x="1064" y="79"/>
                      </a:cubicBezTo>
                      <a:cubicBezTo>
                        <a:pt x="685" y="142"/>
                        <a:pt x="390" y="363"/>
                        <a:pt x="219" y="692"/>
                      </a:cubicBezTo>
                      <a:cubicBezTo>
                        <a:pt x="63" y="708"/>
                        <a:pt x="141" y="799"/>
                        <a:pt x="141" y="925"/>
                      </a:cubicBezTo>
                      <a:cubicBezTo>
                        <a:pt x="141" y="1012"/>
                        <a:pt x="0" y="1100"/>
                        <a:pt x="88" y="1144"/>
                      </a:cubicBezTo>
                      <a:cubicBezTo>
                        <a:pt x="85" y="1178"/>
                        <a:pt x="83" y="1212"/>
                        <a:pt x="83" y="1247"/>
                      </a:cubicBezTo>
                      <a:cubicBezTo>
                        <a:pt x="83" y="1910"/>
                        <a:pt x="622" y="2448"/>
                        <a:pt x="1285" y="2448"/>
                      </a:cubicBezTo>
                      <a:cubicBezTo>
                        <a:pt x="1347" y="2448"/>
                        <a:pt x="1408" y="2443"/>
                        <a:pt x="1468" y="2434"/>
                      </a:cubicBezTo>
                      <a:cubicBezTo>
                        <a:pt x="1468" y="2434"/>
                        <a:pt x="1468" y="2435"/>
                        <a:pt x="1468" y="2436"/>
                      </a:cubicBezTo>
                      <a:cubicBezTo>
                        <a:pt x="1468" y="2444"/>
                        <a:pt x="1471" y="2447"/>
                        <a:pt x="1476" y="2447"/>
                      </a:cubicBezTo>
                      <a:cubicBezTo>
                        <a:pt x="1491" y="2447"/>
                        <a:pt x="1526" y="2415"/>
                        <a:pt x="1555" y="2415"/>
                      </a:cubicBezTo>
                      <a:cubicBezTo>
                        <a:pt x="1584" y="2415"/>
                        <a:pt x="1599" y="2447"/>
                        <a:pt x="1604" y="2447"/>
                      </a:cubicBezTo>
                      <a:cubicBezTo>
                        <a:pt x="1606" y="2447"/>
                        <a:pt x="1606" y="2444"/>
                        <a:pt x="1606" y="2436"/>
                      </a:cubicBezTo>
                      <a:cubicBezTo>
                        <a:pt x="1606" y="2425"/>
                        <a:pt x="1604" y="2415"/>
                        <a:pt x="1599" y="2406"/>
                      </a:cubicBezTo>
                      <a:cubicBezTo>
                        <a:pt x="1698" y="2380"/>
                        <a:pt x="1771" y="2347"/>
                        <a:pt x="1858" y="2297"/>
                      </a:cubicBezTo>
                      <a:cubicBezTo>
                        <a:pt x="1901" y="2309"/>
                        <a:pt x="1924" y="2315"/>
                        <a:pt x="1941" y="2315"/>
                      </a:cubicBezTo>
                      <a:cubicBezTo>
                        <a:pt x="1957" y="2315"/>
                        <a:pt x="1967" y="2310"/>
                        <a:pt x="1982" y="2300"/>
                      </a:cubicBezTo>
                      <a:cubicBezTo>
                        <a:pt x="2040" y="2261"/>
                        <a:pt x="1985" y="2212"/>
                        <a:pt x="2028" y="2212"/>
                      </a:cubicBezTo>
                      <a:cubicBezTo>
                        <a:pt x="2040" y="2212"/>
                        <a:pt x="2060" y="2216"/>
                        <a:pt x="2093" y="2225"/>
                      </a:cubicBezTo>
                      <a:cubicBezTo>
                        <a:pt x="2097" y="2227"/>
                        <a:pt x="2100" y="2227"/>
                        <a:pt x="2102" y="2227"/>
                      </a:cubicBezTo>
                      <a:cubicBezTo>
                        <a:pt x="2121" y="2227"/>
                        <a:pt x="2078" y="2189"/>
                        <a:pt x="2054" y="2169"/>
                      </a:cubicBezTo>
                      <a:cubicBezTo>
                        <a:pt x="2089" y="2140"/>
                        <a:pt x="2123" y="2108"/>
                        <a:pt x="2154" y="2075"/>
                      </a:cubicBezTo>
                      <a:cubicBezTo>
                        <a:pt x="2157" y="2079"/>
                        <a:pt x="2159" y="2081"/>
                        <a:pt x="2160" y="2081"/>
                      </a:cubicBezTo>
                      <a:cubicBezTo>
                        <a:pt x="2170" y="2081"/>
                        <a:pt x="2172" y="2030"/>
                        <a:pt x="2198" y="2030"/>
                      </a:cubicBezTo>
                      <a:cubicBezTo>
                        <a:pt x="2246" y="2030"/>
                        <a:pt x="2231" y="2011"/>
                        <a:pt x="2231" y="1958"/>
                      </a:cubicBezTo>
                      <a:cubicBezTo>
                        <a:pt x="2231" y="1943"/>
                        <a:pt x="2241" y="1939"/>
                        <a:pt x="2252" y="1939"/>
                      </a:cubicBezTo>
                      <a:cubicBezTo>
                        <a:pt x="2257" y="1939"/>
                        <a:pt x="2262" y="1940"/>
                        <a:pt x="2266" y="1941"/>
                      </a:cubicBezTo>
                      <a:cubicBezTo>
                        <a:pt x="2270" y="1942"/>
                        <a:pt x="2273" y="1943"/>
                        <a:pt x="2274" y="1943"/>
                      </a:cubicBezTo>
                      <a:cubicBezTo>
                        <a:pt x="2275" y="1943"/>
                        <a:pt x="2273" y="1942"/>
                        <a:pt x="2267" y="1938"/>
                      </a:cubicBezTo>
                      <a:cubicBezTo>
                        <a:pt x="2382" y="1775"/>
                        <a:pt x="2458" y="1581"/>
                        <a:pt x="2480" y="1372"/>
                      </a:cubicBezTo>
                      <a:cubicBezTo>
                        <a:pt x="2519" y="1352"/>
                        <a:pt x="2513" y="1263"/>
                        <a:pt x="2477" y="1147"/>
                      </a:cubicBezTo>
                      <a:cubicBezTo>
                        <a:pt x="2437" y="1017"/>
                        <a:pt x="2512" y="883"/>
                        <a:pt x="2465" y="883"/>
                      </a:cubicBezTo>
                      <a:cubicBezTo>
                        <a:pt x="2455" y="883"/>
                        <a:pt x="2444" y="889"/>
                        <a:pt x="2435" y="900"/>
                      </a:cubicBezTo>
                      <a:cubicBezTo>
                        <a:pt x="2312" y="493"/>
                        <a:pt x="2016" y="195"/>
                        <a:pt x="1600" y="96"/>
                      </a:cubicBezTo>
                      <a:cubicBezTo>
                        <a:pt x="1612" y="75"/>
                        <a:pt x="1564" y="63"/>
                        <a:pt x="1564" y="39"/>
                      </a:cubicBezTo>
                      <a:cubicBezTo>
                        <a:pt x="1564" y="10"/>
                        <a:pt x="1561" y="0"/>
                        <a:pt x="1553" y="0"/>
                      </a:cubicBezTo>
                    </a:path>
                  </a:pathLst>
                </a:custGeom>
                <a:solidFill>
                  <a:srgbClr val="D4D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68" name="Freeform 401">
                  <a:extLst>
                    <a:ext uri="{FF2B5EF4-FFF2-40B4-BE49-F238E27FC236}">
                      <a16:creationId xmlns:a16="http://schemas.microsoft.com/office/drawing/2014/main" id="{2D38F317-D936-4564-8E27-32455B7DE2BC}"/>
                    </a:ext>
                  </a:extLst>
                </p:cNvPr>
                <p:cNvSpPr>
                  <a:spLocks noEditPoints="1"/>
                </p:cNvSpPr>
                <p:nvPr/>
              </p:nvSpPr>
              <p:spPr bwMode="auto">
                <a:xfrm>
                  <a:off x="3946526" y="593726"/>
                  <a:ext cx="4335463" cy="2343150"/>
                </a:xfrm>
                <a:custGeom>
                  <a:avLst/>
                  <a:gdLst>
                    <a:gd name="T0" fmla="*/ 2003 w 2075"/>
                    <a:gd name="T1" fmla="*/ 516 h 1122"/>
                    <a:gd name="T2" fmla="*/ 2074 w 2075"/>
                    <a:gd name="T3" fmla="*/ 571 h 1122"/>
                    <a:gd name="T4" fmla="*/ 2003 w 2075"/>
                    <a:gd name="T5" fmla="*/ 516 h 1122"/>
                    <a:gd name="T6" fmla="*/ 1805 w 2075"/>
                    <a:gd name="T7" fmla="*/ 369 h 1122"/>
                    <a:gd name="T8" fmla="*/ 2003 w 2075"/>
                    <a:gd name="T9" fmla="*/ 516 h 1122"/>
                    <a:gd name="T10" fmla="*/ 1880 w 2075"/>
                    <a:gd name="T11" fmla="*/ 417 h 1122"/>
                    <a:gd name="T12" fmla="*/ 1805 w 2075"/>
                    <a:gd name="T13" fmla="*/ 369 h 1122"/>
                    <a:gd name="T14" fmla="*/ 847 w 2075"/>
                    <a:gd name="T15" fmla="*/ 250 h 1122"/>
                    <a:gd name="T16" fmla="*/ 764 w 2075"/>
                    <a:gd name="T17" fmla="*/ 214 h 1122"/>
                    <a:gd name="T18" fmla="*/ 872 w 2075"/>
                    <a:gd name="T19" fmla="*/ 140 h 1122"/>
                    <a:gd name="T20" fmla="*/ 915 w 2075"/>
                    <a:gd name="T21" fmla="*/ 136 h 1122"/>
                    <a:gd name="T22" fmla="*/ 998 w 2075"/>
                    <a:gd name="T23" fmla="*/ 172 h 1122"/>
                    <a:gd name="T24" fmla="*/ 891 w 2075"/>
                    <a:gd name="T25" fmla="*/ 246 h 1122"/>
                    <a:gd name="T26" fmla="*/ 847 w 2075"/>
                    <a:gd name="T27" fmla="*/ 250 h 1122"/>
                    <a:gd name="T28" fmla="*/ 1101 w 2075"/>
                    <a:gd name="T29" fmla="*/ 0 h 1122"/>
                    <a:gd name="T30" fmla="*/ 1100 w 2075"/>
                    <a:gd name="T31" fmla="*/ 0 h 1122"/>
                    <a:gd name="T32" fmla="*/ 1033 w 2075"/>
                    <a:gd name="T33" fmla="*/ 57 h 1122"/>
                    <a:gd name="T34" fmla="*/ 738 w 2075"/>
                    <a:gd name="T35" fmla="*/ 141 h 1122"/>
                    <a:gd name="T36" fmla="*/ 215 w 2075"/>
                    <a:gd name="T37" fmla="*/ 700 h 1122"/>
                    <a:gd name="T38" fmla="*/ 87 w 2075"/>
                    <a:gd name="T39" fmla="*/ 689 h 1122"/>
                    <a:gd name="T40" fmla="*/ 79 w 2075"/>
                    <a:gd name="T41" fmla="*/ 689 h 1122"/>
                    <a:gd name="T42" fmla="*/ 69 w 2075"/>
                    <a:gd name="T43" fmla="*/ 790 h 1122"/>
                    <a:gd name="T44" fmla="*/ 41 w 2075"/>
                    <a:gd name="T45" fmla="*/ 934 h 1122"/>
                    <a:gd name="T46" fmla="*/ 59 w 2075"/>
                    <a:gd name="T47" fmla="*/ 1008 h 1122"/>
                    <a:gd name="T48" fmla="*/ 73 w 2075"/>
                    <a:gd name="T49" fmla="*/ 1011 h 1122"/>
                    <a:gd name="T50" fmla="*/ 37 w 2075"/>
                    <a:gd name="T51" fmla="*/ 1122 h 1122"/>
                    <a:gd name="T52" fmla="*/ 1568 w 2075"/>
                    <a:gd name="T53" fmla="*/ 318 h 1122"/>
                    <a:gd name="T54" fmla="*/ 1805 w 2075"/>
                    <a:gd name="T55" fmla="*/ 369 h 1122"/>
                    <a:gd name="T56" fmla="*/ 1410 w 2075"/>
                    <a:gd name="T57" fmla="*/ 126 h 1122"/>
                    <a:gd name="T58" fmla="*/ 1395 w 2075"/>
                    <a:gd name="T59" fmla="*/ 23 h 1122"/>
                    <a:gd name="T60" fmla="*/ 1278 w 2075"/>
                    <a:gd name="T61" fmla="*/ 42 h 1122"/>
                    <a:gd name="T62" fmla="*/ 1258 w 2075"/>
                    <a:gd name="T63" fmla="*/ 44 h 1122"/>
                    <a:gd name="T64" fmla="*/ 1117 w 2075"/>
                    <a:gd name="T65" fmla="*/ 3 h 1122"/>
                    <a:gd name="T66" fmla="*/ 1101 w 2075"/>
                    <a:gd name="T67"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75" h="1122">
                      <a:moveTo>
                        <a:pt x="2003" y="516"/>
                      </a:moveTo>
                      <a:cubicBezTo>
                        <a:pt x="2052" y="555"/>
                        <a:pt x="2074" y="571"/>
                        <a:pt x="2074" y="571"/>
                      </a:cubicBezTo>
                      <a:cubicBezTo>
                        <a:pt x="2075" y="571"/>
                        <a:pt x="2047" y="550"/>
                        <a:pt x="2003" y="516"/>
                      </a:cubicBezTo>
                      <a:moveTo>
                        <a:pt x="1805" y="369"/>
                      </a:moveTo>
                      <a:cubicBezTo>
                        <a:pt x="1883" y="424"/>
                        <a:pt x="1954" y="478"/>
                        <a:pt x="2003" y="516"/>
                      </a:cubicBezTo>
                      <a:cubicBezTo>
                        <a:pt x="1973" y="492"/>
                        <a:pt x="1933" y="459"/>
                        <a:pt x="1880" y="417"/>
                      </a:cubicBezTo>
                      <a:cubicBezTo>
                        <a:pt x="1857" y="398"/>
                        <a:pt x="1831" y="382"/>
                        <a:pt x="1805" y="369"/>
                      </a:cubicBezTo>
                      <a:moveTo>
                        <a:pt x="847" y="250"/>
                      </a:moveTo>
                      <a:cubicBezTo>
                        <a:pt x="802" y="250"/>
                        <a:pt x="768" y="236"/>
                        <a:pt x="764" y="214"/>
                      </a:cubicBezTo>
                      <a:cubicBezTo>
                        <a:pt x="759" y="185"/>
                        <a:pt x="807" y="151"/>
                        <a:pt x="872" y="140"/>
                      </a:cubicBezTo>
                      <a:cubicBezTo>
                        <a:pt x="887" y="137"/>
                        <a:pt x="901" y="136"/>
                        <a:pt x="915" y="136"/>
                      </a:cubicBezTo>
                      <a:cubicBezTo>
                        <a:pt x="960" y="136"/>
                        <a:pt x="994" y="149"/>
                        <a:pt x="998" y="172"/>
                      </a:cubicBezTo>
                      <a:cubicBezTo>
                        <a:pt x="1003" y="201"/>
                        <a:pt x="955" y="234"/>
                        <a:pt x="891" y="246"/>
                      </a:cubicBezTo>
                      <a:cubicBezTo>
                        <a:pt x="875" y="249"/>
                        <a:pt x="861" y="250"/>
                        <a:pt x="847" y="250"/>
                      </a:cubicBezTo>
                      <a:moveTo>
                        <a:pt x="1101" y="0"/>
                      </a:moveTo>
                      <a:cubicBezTo>
                        <a:pt x="1101" y="0"/>
                        <a:pt x="1100" y="0"/>
                        <a:pt x="1100" y="0"/>
                      </a:cubicBezTo>
                      <a:cubicBezTo>
                        <a:pt x="1070" y="1"/>
                        <a:pt x="1055" y="35"/>
                        <a:pt x="1033" y="57"/>
                      </a:cubicBezTo>
                      <a:cubicBezTo>
                        <a:pt x="934" y="61"/>
                        <a:pt x="834" y="86"/>
                        <a:pt x="738" y="141"/>
                      </a:cubicBezTo>
                      <a:cubicBezTo>
                        <a:pt x="494" y="280"/>
                        <a:pt x="326" y="502"/>
                        <a:pt x="215" y="700"/>
                      </a:cubicBezTo>
                      <a:cubicBezTo>
                        <a:pt x="172" y="699"/>
                        <a:pt x="129" y="689"/>
                        <a:pt x="87" y="689"/>
                      </a:cubicBezTo>
                      <a:cubicBezTo>
                        <a:pt x="84" y="689"/>
                        <a:pt x="81" y="689"/>
                        <a:pt x="79" y="689"/>
                      </a:cubicBezTo>
                      <a:cubicBezTo>
                        <a:pt x="28" y="703"/>
                        <a:pt x="49" y="759"/>
                        <a:pt x="69" y="790"/>
                      </a:cubicBezTo>
                      <a:cubicBezTo>
                        <a:pt x="92" y="838"/>
                        <a:pt x="80" y="898"/>
                        <a:pt x="41" y="934"/>
                      </a:cubicBezTo>
                      <a:cubicBezTo>
                        <a:pt x="0" y="956"/>
                        <a:pt x="13" y="1007"/>
                        <a:pt x="59" y="1008"/>
                      </a:cubicBezTo>
                      <a:cubicBezTo>
                        <a:pt x="64" y="1009"/>
                        <a:pt x="69" y="1010"/>
                        <a:pt x="73" y="1011"/>
                      </a:cubicBezTo>
                      <a:cubicBezTo>
                        <a:pt x="48" y="1080"/>
                        <a:pt x="37" y="1122"/>
                        <a:pt x="37" y="1122"/>
                      </a:cubicBezTo>
                      <a:cubicBezTo>
                        <a:pt x="37" y="1122"/>
                        <a:pt x="952" y="318"/>
                        <a:pt x="1568" y="318"/>
                      </a:cubicBezTo>
                      <a:cubicBezTo>
                        <a:pt x="1654" y="318"/>
                        <a:pt x="1734" y="333"/>
                        <a:pt x="1805" y="369"/>
                      </a:cubicBezTo>
                      <a:cubicBezTo>
                        <a:pt x="1667" y="270"/>
                        <a:pt x="1507" y="164"/>
                        <a:pt x="1410" y="126"/>
                      </a:cubicBezTo>
                      <a:cubicBezTo>
                        <a:pt x="1414" y="94"/>
                        <a:pt x="1431" y="42"/>
                        <a:pt x="1395" y="23"/>
                      </a:cubicBezTo>
                      <a:cubicBezTo>
                        <a:pt x="1358" y="41"/>
                        <a:pt x="1317" y="40"/>
                        <a:pt x="1278" y="42"/>
                      </a:cubicBezTo>
                      <a:cubicBezTo>
                        <a:pt x="1271" y="44"/>
                        <a:pt x="1265" y="44"/>
                        <a:pt x="1258" y="44"/>
                      </a:cubicBezTo>
                      <a:cubicBezTo>
                        <a:pt x="1209" y="44"/>
                        <a:pt x="1165" y="15"/>
                        <a:pt x="1117" y="3"/>
                      </a:cubicBezTo>
                      <a:cubicBezTo>
                        <a:pt x="1112" y="1"/>
                        <a:pt x="1106" y="0"/>
                        <a:pt x="1101" y="0"/>
                      </a:cubicBezTo>
                    </a:path>
                  </a:pathLst>
                </a:custGeom>
                <a:solidFill>
                  <a:srgbClr val="DC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69" name="Freeform 402">
                  <a:extLst>
                    <a:ext uri="{FF2B5EF4-FFF2-40B4-BE49-F238E27FC236}">
                      <a16:creationId xmlns:a16="http://schemas.microsoft.com/office/drawing/2014/main" id="{3EFC2DFA-004D-42B0-A8EF-8F5B5B5A0460}"/>
                    </a:ext>
                  </a:extLst>
                </p:cNvPr>
                <p:cNvSpPr>
                  <a:spLocks/>
                </p:cNvSpPr>
                <p:nvPr/>
              </p:nvSpPr>
              <p:spPr bwMode="auto">
                <a:xfrm>
                  <a:off x="4946651" y="3587751"/>
                  <a:ext cx="3665538" cy="1865313"/>
                </a:xfrm>
                <a:custGeom>
                  <a:avLst/>
                  <a:gdLst>
                    <a:gd name="T0" fmla="*/ 1754 w 1754"/>
                    <a:gd name="T1" fmla="*/ 0 h 893"/>
                    <a:gd name="T2" fmla="*/ 255 w 1754"/>
                    <a:gd name="T3" fmla="*/ 663 h 893"/>
                    <a:gd name="T4" fmla="*/ 0 w 1754"/>
                    <a:gd name="T5" fmla="*/ 637 h 893"/>
                    <a:gd name="T6" fmla="*/ 764 w 1754"/>
                    <a:gd name="T7" fmla="*/ 870 h 893"/>
                    <a:gd name="T8" fmla="*/ 863 w 1754"/>
                    <a:gd name="T9" fmla="*/ 865 h 893"/>
                    <a:gd name="T10" fmla="*/ 898 w 1754"/>
                    <a:gd name="T11" fmla="*/ 893 h 893"/>
                    <a:gd name="T12" fmla="*/ 906 w 1754"/>
                    <a:gd name="T13" fmla="*/ 893 h 893"/>
                    <a:gd name="T14" fmla="*/ 970 w 1754"/>
                    <a:gd name="T15" fmla="*/ 859 h 893"/>
                    <a:gd name="T16" fmla="*/ 978 w 1754"/>
                    <a:gd name="T17" fmla="*/ 846 h 893"/>
                    <a:gd name="T18" fmla="*/ 1291 w 1754"/>
                    <a:gd name="T19" fmla="*/ 706 h 893"/>
                    <a:gd name="T20" fmla="*/ 1345 w 1754"/>
                    <a:gd name="T21" fmla="*/ 739 h 893"/>
                    <a:gd name="T22" fmla="*/ 1351 w 1754"/>
                    <a:gd name="T23" fmla="*/ 738 h 893"/>
                    <a:gd name="T24" fmla="*/ 1422 w 1754"/>
                    <a:gd name="T25" fmla="*/ 651 h 893"/>
                    <a:gd name="T26" fmla="*/ 1411 w 1754"/>
                    <a:gd name="T27" fmla="*/ 602 h 893"/>
                    <a:gd name="T28" fmla="*/ 1507 w 1754"/>
                    <a:gd name="T29" fmla="*/ 492 h 893"/>
                    <a:gd name="T30" fmla="*/ 1574 w 1754"/>
                    <a:gd name="T31" fmla="*/ 434 h 893"/>
                    <a:gd name="T32" fmla="*/ 1595 w 1754"/>
                    <a:gd name="T33" fmla="*/ 379 h 893"/>
                    <a:gd name="T34" fmla="*/ 1588 w 1754"/>
                    <a:gd name="T35" fmla="*/ 371 h 893"/>
                    <a:gd name="T36" fmla="*/ 1754 w 1754"/>
                    <a:gd name="T3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4" h="893">
                      <a:moveTo>
                        <a:pt x="1754" y="0"/>
                      </a:moveTo>
                      <a:cubicBezTo>
                        <a:pt x="1183" y="309"/>
                        <a:pt x="788" y="663"/>
                        <a:pt x="255" y="663"/>
                      </a:cubicBezTo>
                      <a:cubicBezTo>
                        <a:pt x="174" y="663"/>
                        <a:pt x="89" y="655"/>
                        <a:pt x="0" y="637"/>
                      </a:cubicBezTo>
                      <a:cubicBezTo>
                        <a:pt x="0" y="637"/>
                        <a:pt x="356" y="870"/>
                        <a:pt x="764" y="870"/>
                      </a:cubicBezTo>
                      <a:cubicBezTo>
                        <a:pt x="796" y="870"/>
                        <a:pt x="830" y="868"/>
                        <a:pt x="863" y="865"/>
                      </a:cubicBezTo>
                      <a:cubicBezTo>
                        <a:pt x="874" y="875"/>
                        <a:pt x="884" y="887"/>
                        <a:pt x="898" y="893"/>
                      </a:cubicBezTo>
                      <a:cubicBezTo>
                        <a:pt x="901" y="893"/>
                        <a:pt x="903" y="893"/>
                        <a:pt x="906" y="893"/>
                      </a:cubicBezTo>
                      <a:cubicBezTo>
                        <a:pt x="930" y="893"/>
                        <a:pt x="953" y="875"/>
                        <a:pt x="970" y="859"/>
                      </a:cubicBezTo>
                      <a:cubicBezTo>
                        <a:pt x="974" y="855"/>
                        <a:pt x="977" y="851"/>
                        <a:pt x="978" y="846"/>
                      </a:cubicBezTo>
                      <a:cubicBezTo>
                        <a:pt x="1084" y="822"/>
                        <a:pt x="1190" y="778"/>
                        <a:pt x="1291" y="706"/>
                      </a:cubicBezTo>
                      <a:cubicBezTo>
                        <a:pt x="1308" y="721"/>
                        <a:pt x="1326" y="739"/>
                        <a:pt x="1345" y="739"/>
                      </a:cubicBezTo>
                      <a:cubicBezTo>
                        <a:pt x="1347" y="739"/>
                        <a:pt x="1349" y="738"/>
                        <a:pt x="1351" y="738"/>
                      </a:cubicBezTo>
                      <a:cubicBezTo>
                        <a:pt x="1374" y="708"/>
                        <a:pt x="1402" y="680"/>
                        <a:pt x="1422" y="651"/>
                      </a:cubicBezTo>
                      <a:cubicBezTo>
                        <a:pt x="1421" y="639"/>
                        <a:pt x="1417" y="619"/>
                        <a:pt x="1411" y="602"/>
                      </a:cubicBezTo>
                      <a:cubicBezTo>
                        <a:pt x="1444" y="569"/>
                        <a:pt x="1476" y="532"/>
                        <a:pt x="1507" y="492"/>
                      </a:cubicBezTo>
                      <a:cubicBezTo>
                        <a:pt x="1531" y="476"/>
                        <a:pt x="1554" y="456"/>
                        <a:pt x="1574" y="434"/>
                      </a:cubicBezTo>
                      <a:cubicBezTo>
                        <a:pt x="1587" y="419"/>
                        <a:pt x="1606" y="400"/>
                        <a:pt x="1595" y="379"/>
                      </a:cubicBezTo>
                      <a:cubicBezTo>
                        <a:pt x="1593" y="376"/>
                        <a:pt x="1591" y="374"/>
                        <a:pt x="1588" y="371"/>
                      </a:cubicBezTo>
                      <a:cubicBezTo>
                        <a:pt x="1649" y="267"/>
                        <a:pt x="1705" y="145"/>
                        <a:pt x="1754" y="0"/>
                      </a:cubicBezTo>
                    </a:path>
                  </a:pathLst>
                </a:custGeom>
                <a:solidFill>
                  <a:srgbClr val="BE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70" name="Oval 403">
                  <a:extLst>
                    <a:ext uri="{FF2B5EF4-FFF2-40B4-BE49-F238E27FC236}">
                      <a16:creationId xmlns:a16="http://schemas.microsoft.com/office/drawing/2014/main" id="{639BECD2-0ACE-4793-8003-216F520D634E}"/>
                    </a:ext>
                  </a:extLst>
                </p:cNvPr>
                <p:cNvSpPr>
                  <a:spLocks noChangeArrowheads="1"/>
                </p:cNvSpPr>
                <p:nvPr/>
              </p:nvSpPr>
              <p:spPr bwMode="auto">
                <a:xfrm>
                  <a:off x="5056188" y="2335213"/>
                  <a:ext cx="1533525" cy="1533525"/>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71" name="Freeform 404">
                  <a:extLst>
                    <a:ext uri="{FF2B5EF4-FFF2-40B4-BE49-F238E27FC236}">
                      <a16:creationId xmlns:a16="http://schemas.microsoft.com/office/drawing/2014/main" id="{79D7BFAD-1A97-4321-8E3F-96C9DAC3BDE2}"/>
                    </a:ext>
                  </a:extLst>
                </p:cNvPr>
                <p:cNvSpPr>
                  <a:spLocks/>
                </p:cNvSpPr>
                <p:nvPr/>
              </p:nvSpPr>
              <p:spPr bwMode="auto">
                <a:xfrm>
                  <a:off x="5114926" y="2373313"/>
                  <a:ext cx="1301750" cy="744538"/>
                </a:xfrm>
                <a:custGeom>
                  <a:avLst/>
                  <a:gdLst>
                    <a:gd name="T0" fmla="*/ 292 w 623"/>
                    <a:gd name="T1" fmla="*/ 19 h 356"/>
                    <a:gd name="T2" fmla="*/ 0 w 623"/>
                    <a:gd name="T3" fmla="*/ 356 h 356"/>
                    <a:gd name="T4" fmla="*/ 318 w 623"/>
                    <a:gd name="T5" fmla="*/ 94 h 356"/>
                    <a:gd name="T6" fmla="*/ 623 w 623"/>
                    <a:gd name="T7" fmla="*/ 166 h 356"/>
                    <a:gd name="T8" fmla="*/ 292 w 623"/>
                    <a:gd name="T9" fmla="*/ 19 h 356"/>
                  </a:gdLst>
                  <a:ahLst/>
                  <a:cxnLst>
                    <a:cxn ang="0">
                      <a:pos x="T0" y="T1"/>
                    </a:cxn>
                    <a:cxn ang="0">
                      <a:pos x="T2" y="T3"/>
                    </a:cxn>
                    <a:cxn ang="0">
                      <a:pos x="T4" y="T5"/>
                    </a:cxn>
                    <a:cxn ang="0">
                      <a:pos x="T6" y="T7"/>
                    </a:cxn>
                    <a:cxn ang="0">
                      <a:pos x="T8" y="T9"/>
                    </a:cxn>
                  </a:cxnLst>
                  <a:rect l="0" t="0" r="r" b="b"/>
                  <a:pathLst>
                    <a:path w="623" h="356">
                      <a:moveTo>
                        <a:pt x="292" y="19"/>
                      </a:moveTo>
                      <a:cubicBezTo>
                        <a:pt x="122" y="44"/>
                        <a:pt x="0" y="190"/>
                        <a:pt x="0" y="356"/>
                      </a:cubicBezTo>
                      <a:cubicBezTo>
                        <a:pt x="39" y="213"/>
                        <a:pt x="162" y="117"/>
                        <a:pt x="318" y="94"/>
                      </a:cubicBezTo>
                      <a:cubicBezTo>
                        <a:pt x="434" y="77"/>
                        <a:pt x="542" y="95"/>
                        <a:pt x="623" y="166"/>
                      </a:cubicBezTo>
                      <a:cubicBezTo>
                        <a:pt x="552" y="61"/>
                        <a:pt x="425" y="0"/>
                        <a:pt x="292" y="19"/>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72" name="Freeform 405">
                  <a:extLst>
                    <a:ext uri="{FF2B5EF4-FFF2-40B4-BE49-F238E27FC236}">
                      <a16:creationId xmlns:a16="http://schemas.microsoft.com/office/drawing/2014/main" id="{12F4E882-4958-4FD4-A546-196173399016}"/>
                    </a:ext>
                  </a:extLst>
                </p:cNvPr>
                <p:cNvSpPr>
                  <a:spLocks/>
                </p:cNvSpPr>
                <p:nvPr/>
              </p:nvSpPr>
              <p:spPr bwMode="auto">
                <a:xfrm>
                  <a:off x="5051426" y="2249488"/>
                  <a:ext cx="1301750" cy="696913"/>
                </a:xfrm>
                <a:custGeom>
                  <a:avLst/>
                  <a:gdLst>
                    <a:gd name="T0" fmla="*/ 302 w 623"/>
                    <a:gd name="T1" fmla="*/ 19 h 333"/>
                    <a:gd name="T2" fmla="*/ 0 w 623"/>
                    <a:gd name="T3" fmla="*/ 333 h 333"/>
                    <a:gd name="T4" fmla="*/ 316 w 623"/>
                    <a:gd name="T5" fmla="*/ 52 h 333"/>
                    <a:gd name="T6" fmla="*/ 623 w 623"/>
                    <a:gd name="T7" fmla="*/ 143 h 333"/>
                    <a:gd name="T8" fmla="*/ 302 w 623"/>
                    <a:gd name="T9" fmla="*/ 19 h 333"/>
                  </a:gdLst>
                  <a:ahLst/>
                  <a:cxnLst>
                    <a:cxn ang="0">
                      <a:pos x="T0" y="T1"/>
                    </a:cxn>
                    <a:cxn ang="0">
                      <a:pos x="T2" y="T3"/>
                    </a:cxn>
                    <a:cxn ang="0">
                      <a:pos x="T4" y="T5"/>
                    </a:cxn>
                    <a:cxn ang="0">
                      <a:pos x="T6" y="T7"/>
                    </a:cxn>
                    <a:cxn ang="0">
                      <a:pos x="T8" y="T9"/>
                    </a:cxn>
                  </a:cxnLst>
                  <a:rect l="0" t="0" r="r" b="b"/>
                  <a:pathLst>
                    <a:path w="623" h="333">
                      <a:moveTo>
                        <a:pt x="302" y="19"/>
                      </a:moveTo>
                      <a:cubicBezTo>
                        <a:pt x="133" y="44"/>
                        <a:pt x="0" y="166"/>
                        <a:pt x="0" y="333"/>
                      </a:cubicBezTo>
                      <a:cubicBezTo>
                        <a:pt x="39" y="189"/>
                        <a:pt x="159" y="75"/>
                        <a:pt x="316" y="52"/>
                      </a:cubicBezTo>
                      <a:cubicBezTo>
                        <a:pt x="431" y="35"/>
                        <a:pt x="542" y="72"/>
                        <a:pt x="623" y="143"/>
                      </a:cubicBezTo>
                      <a:cubicBezTo>
                        <a:pt x="552" y="38"/>
                        <a:pt x="436" y="0"/>
                        <a:pt x="302" y="19"/>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73" name="Freeform 406">
                  <a:extLst>
                    <a:ext uri="{FF2B5EF4-FFF2-40B4-BE49-F238E27FC236}">
                      <a16:creationId xmlns:a16="http://schemas.microsoft.com/office/drawing/2014/main" id="{7C2B7DCC-7D2B-4E80-B7D0-1D5C9FC9FF8B}"/>
                    </a:ext>
                  </a:extLst>
                </p:cNvPr>
                <p:cNvSpPr>
                  <a:spLocks noEditPoints="1"/>
                </p:cNvSpPr>
                <p:nvPr/>
              </p:nvSpPr>
              <p:spPr bwMode="auto">
                <a:xfrm>
                  <a:off x="5411788" y="3086101"/>
                  <a:ext cx="1362075" cy="973138"/>
                </a:xfrm>
                <a:custGeom>
                  <a:avLst/>
                  <a:gdLst>
                    <a:gd name="T0" fmla="*/ 565 w 652"/>
                    <a:gd name="T1" fmla="*/ 0 h 466"/>
                    <a:gd name="T2" fmla="*/ 545 w 652"/>
                    <a:gd name="T3" fmla="*/ 108 h 466"/>
                    <a:gd name="T4" fmla="*/ 574 w 652"/>
                    <a:gd name="T5" fmla="*/ 95 h 466"/>
                    <a:gd name="T6" fmla="*/ 565 w 652"/>
                    <a:gd name="T7" fmla="*/ 0 h 466"/>
                    <a:gd name="T8" fmla="*/ 640 w 652"/>
                    <a:gd name="T9" fmla="*/ 129 h 466"/>
                    <a:gd name="T10" fmla="*/ 561 w 652"/>
                    <a:gd name="T11" fmla="*/ 240 h 466"/>
                    <a:gd name="T12" fmla="*/ 489 w 652"/>
                    <a:gd name="T13" fmla="*/ 216 h 466"/>
                    <a:gd name="T14" fmla="*/ 469 w 652"/>
                    <a:gd name="T15" fmla="*/ 240 h 466"/>
                    <a:gd name="T16" fmla="*/ 457 w 652"/>
                    <a:gd name="T17" fmla="*/ 234 h 466"/>
                    <a:gd name="T18" fmla="*/ 467 w 652"/>
                    <a:gd name="T19" fmla="*/ 242 h 466"/>
                    <a:gd name="T20" fmla="*/ 320 w 652"/>
                    <a:gd name="T21" fmla="*/ 344 h 466"/>
                    <a:gd name="T22" fmla="*/ 0 w 652"/>
                    <a:gd name="T23" fmla="*/ 324 h 466"/>
                    <a:gd name="T24" fmla="*/ 367 w 652"/>
                    <a:gd name="T25" fmla="*/ 417 h 466"/>
                    <a:gd name="T26" fmla="*/ 518 w 652"/>
                    <a:gd name="T27" fmla="*/ 287 h 466"/>
                    <a:gd name="T28" fmla="*/ 576 w 652"/>
                    <a:gd name="T29" fmla="*/ 264 h 466"/>
                    <a:gd name="T30" fmla="*/ 640 w 652"/>
                    <a:gd name="T31" fmla="*/ 12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2" h="466">
                      <a:moveTo>
                        <a:pt x="565" y="0"/>
                      </a:moveTo>
                      <a:cubicBezTo>
                        <a:pt x="564" y="37"/>
                        <a:pt x="557" y="73"/>
                        <a:pt x="545" y="108"/>
                      </a:cubicBezTo>
                      <a:cubicBezTo>
                        <a:pt x="554" y="103"/>
                        <a:pt x="564" y="98"/>
                        <a:pt x="574" y="95"/>
                      </a:cubicBezTo>
                      <a:cubicBezTo>
                        <a:pt x="575" y="63"/>
                        <a:pt x="572" y="31"/>
                        <a:pt x="565" y="0"/>
                      </a:cubicBezTo>
                      <a:close/>
                      <a:moveTo>
                        <a:pt x="640" y="129"/>
                      </a:moveTo>
                      <a:cubicBezTo>
                        <a:pt x="638" y="177"/>
                        <a:pt x="608" y="222"/>
                        <a:pt x="561" y="240"/>
                      </a:cubicBezTo>
                      <a:cubicBezTo>
                        <a:pt x="524" y="252"/>
                        <a:pt x="492" y="259"/>
                        <a:pt x="489" y="216"/>
                      </a:cubicBezTo>
                      <a:cubicBezTo>
                        <a:pt x="482" y="224"/>
                        <a:pt x="476" y="232"/>
                        <a:pt x="469" y="240"/>
                      </a:cubicBezTo>
                      <a:cubicBezTo>
                        <a:pt x="465" y="238"/>
                        <a:pt x="461" y="236"/>
                        <a:pt x="457" y="234"/>
                      </a:cubicBezTo>
                      <a:cubicBezTo>
                        <a:pt x="460" y="237"/>
                        <a:pt x="464" y="240"/>
                        <a:pt x="467" y="242"/>
                      </a:cubicBezTo>
                      <a:cubicBezTo>
                        <a:pt x="428" y="286"/>
                        <a:pt x="378" y="321"/>
                        <a:pt x="320" y="344"/>
                      </a:cubicBezTo>
                      <a:cubicBezTo>
                        <a:pt x="211" y="386"/>
                        <a:pt x="95" y="375"/>
                        <a:pt x="0" y="324"/>
                      </a:cubicBezTo>
                      <a:cubicBezTo>
                        <a:pt x="93" y="411"/>
                        <a:pt x="241" y="466"/>
                        <a:pt x="367" y="417"/>
                      </a:cubicBezTo>
                      <a:cubicBezTo>
                        <a:pt x="432" y="392"/>
                        <a:pt x="483" y="345"/>
                        <a:pt x="518" y="287"/>
                      </a:cubicBezTo>
                      <a:cubicBezTo>
                        <a:pt x="523" y="267"/>
                        <a:pt x="532" y="276"/>
                        <a:pt x="576" y="264"/>
                      </a:cubicBezTo>
                      <a:cubicBezTo>
                        <a:pt x="627" y="244"/>
                        <a:pt x="652" y="182"/>
                        <a:pt x="640" y="129"/>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74" name="Oval 407">
                  <a:extLst>
                    <a:ext uri="{FF2B5EF4-FFF2-40B4-BE49-F238E27FC236}">
                      <a16:creationId xmlns:a16="http://schemas.microsoft.com/office/drawing/2014/main" id="{2C780EB9-6467-466F-817D-10832047A2D8}"/>
                    </a:ext>
                  </a:extLst>
                </p:cNvPr>
                <p:cNvSpPr>
                  <a:spLocks noChangeArrowheads="1"/>
                </p:cNvSpPr>
                <p:nvPr/>
              </p:nvSpPr>
              <p:spPr bwMode="auto">
                <a:xfrm>
                  <a:off x="5616576" y="4618038"/>
                  <a:ext cx="657225" cy="657225"/>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75" name="Freeform 408">
                  <a:extLst>
                    <a:ext uri="{FF2B5EF4-FFF2-40B4-BE49-F238E27FC236}">
                      <a16:creationId xmlns:a16="http://schemas.microsoft.com/office/drawing/2014/main" id="{C5315CFC-1821-45C7-9F96-37E0680E8651}"/>
                    </a:ext>
                  </a:extLst>
                </p:cNvPr>
                <p:cNvSpPr>
                  <a:spLocks/>
                </p:cNvSpPr>
                <p:nvPr/>
              </p:nvSpPr>
              <p:spPr bwMode="auto">
                <a:xfrm>
                  <a:off x="5640388" y="4632326"/>
                  <a:ext cx="560388" cy="319088"/>
                </a:xfrm>
                <a:custGeom>
                  <a:avLst/>
                  <a:gdLst>
                    <a:gd name="T0" fmla="*/ 125 w 268"/>
                    <a:gd name="T1" fmla="*/ 8 h 153"/>
                    <a:gd name="T2" fmla="*/ 0 w 268"/>
                    <a:gd name="T3" fmla="*/ 153 h 153"/>
                    <a:gd name="T4" fmla="*/ 137 w 268"/>
                    <a:gd name="T5" fmla="*/ 40 h 153"/>
                    <a:gd name="T6" fmla="*/ 268 w 268"/>
                    <a:gd name="T7" fmla="*/ 71 h 153"/>
                    <a:gd name="T8" fmla="*/ 125 w 268"/>
                    <a:gd name="T9" fmla="*/ 8 h 153"/>
                  </a:gdLst>
                  <a:ahLst/>
                  <a:cxnLst>
                    <a:cxn ang="0">
                      <a:pos x="T0" y="T1"/>
                    </a:cxn>
                    <a:cxn ang="0">
                      <a:pos x="T2" y="T3"/>
                    </a:cxn>
                    <a:cxn ang="0">
                      <a:pos x="T4" y="T5"/>
                    </a:cxn>
                    <a:cxn ang="0">
                      <a:pos x="T6" y="T7"/>
                    </a:cxn>
                    <a:cxn ang="0">
                      <a:pos x="T8" y="T9"/>
                    </a:cxn>
                  </a:cxnLst>
                  <a:rect l="0" t="0" r="r" b="b"/>
                  <a:pathLst>
                    <a:path w="268" h="153">
                      <a:moveTo>
                        <a:pt x="125" y="8"/>
                      </a:moveTo>
                      <a:cubicBezTo>
                        <a:pt x="53" y="19"/>
                        <a:pt x="0" y="82"/>
                        <a:pt x="0" y="153"/>
                      </a:cubicBezTo>
                      <a:cubicBezTo>
                        <a:pt x="17" y="91"/>
                        <a:pt x="70" y="50"/>
                        <a:pt x="137" y="40"/>
                      </a:cubicBezTo>
                      <a:cubicBezTo>
                        <a:pt x="186" y="33"/>
                        <a:pt x="233" y="41"/>
                        <a:pt x="268" y="71"/>
                      </a:cubicBezTo>
                      <a:cubicBezTo>
                        <a:pt x="237" y="26"/>
                        <a:pt x="183" y="0"/>
                        <a:pt x="125" y="8"/>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76" name="Freeform 409">
                  <a:extLst>
                    <a:ext uri="{FF2B5EF4-FFF2-40B4-BE49-F238E27FC236}">
                      <a16:creationId xmlns:a16="http://schemas.microsoft.com/office/drawing/2014/main" id="{1CA52294-5E44-4DF6-95BF-852433355F6F}"/>
                    </a:ext>
                  </a:extLst>
                </p:cNvPr>
                <p:cNvSpPr>
                  <a:spLocks/>
                </p:cNvSpPr>
                <p:nvPr/>
              </p:nvSpPr>
              <p:spPr bwMode="auto">
                <a:xfrm>
                  <a:off x="5613401" y="4579938"/>
                  <a:ext cx="560388" cy="298450"/>
                </a:xfrm>
                <a:custGeom>
                  <a:avLst/>
                  <a:gdLst>
                    <a:gd name="T0" fmla="*/ 130 w 268"/>
                    <a:gd name="T1" fmla="*/ 8 h 143"/>
                    <a:gd name="T2" fmla="*/ 0 w 268"/>
                    <a:gd name="T3" fmla="*/ 143 h 143"/>
                    <a:gd name="T4" fmla="*/ 136 w 268"/>
                    <a:gd name="T5" fmla="*/ 22 h 143"/>
                    <a:gd name="T6" fmla="*/ 268 w 268"/>
                    <a:gd name="T7" fmla="*/ 61 h 143"/>
                    <a:gd name="T8" fmla="*/ 130 w 268"/>
                    <a:gd name="T9" fmla="*/ 8 h 143"/>
                  </a:gdLst>
                  <a:ahLst/>
                  <a:cxnLst>
                    <a:cxn ang="0">
                      <a:pos x="T0" y="T1"/>
                    </a:cxn>
                    <a:cxn ang="0">
                      <a:pos x="T2" y="T3"/>
                    </a:cxn>
                    <a:cxn ang="0">
                      <a:pos x="T4" y="T5"/>
                    </a:cxn>
                    <a:cxn ang="0">
                      <a:pos x="T6" y="T7"/>
                    </a:cxn>
                    <a:cxn ang="0">
                      <a:pos x="T8" y="T9"/>
                    </a:cxn>
                  </a:cxnLst>
                  <a:rect l="0" t="0" r="r" b="b"/>
                  <a:pathLst>
                    <a:path w="268" h="143">
                      <a:moveTo>
                        <a:pt x="130" y="8"/>
                      </a:moveTo>
                      <a:cubicBezTo>
                        <a:pt x="57" y="19"/>
                        <a:pt x="0" y="71"/>
                        <a:pt x="0" y="143"/>
                      </a:cubicBezTo>
                      <a:cubicBezTo>
                        <a:pt x="17" y="81"/>
                        <a:pt x="69" y="32"/>
                        <a:pt x="136" y="22"/>
                      </a:cubicBezTo>
                      <a:cubicBezTo>
                        <a:pt x="185" y="15"/>
                        <a:pt x="233" y="31"/>
                        <a:pt x="268" y="61"/>
                      </a:cubicBezTo>
                      <a:cubicBezTo>
                        <a:pt x="238" y="16"/>
                        <a:pt x="187" y="0"/>
                        <a:pt x="130" y="8"/>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77" name="Freeform 410">
                  <a:extLst>
                    <a:ext uri="{FF2B5EF4-FFF2-40B4-BE49-F238E27FC236}">
                      <a16:creationId xmlns:a16="http://schemas.microsoft.com/office/drawing/2014/main" id="{C74072A7-C8E9-47FE-9301-F1174C0DF5C2}"/>
                    </a:ext>
                  </a:extLst>
                </p:cNvPr>
                <p:cNvSpPr>
                  <a:spLocks/>
                </p:cNvSpPr>
                <p:nvPr/>
              </p:nvSpPr>
              <p:spPr bwMode="auto">
                <a:xfrm>
                  <a:off x="5770563" y="4941888"/>
                  <a:ext cx="541338" cy="417513"/>
                </a:xfrm>
                <a:custGeom>
                  <a:avLst/>
                  <a:gdLst>
                    <a:gd name="T0" fmla="*/ 158 w 259"/>
                    <a:gd name="T1" fmla="*/ 179 h 200"/>
                    <a:gd name="T2" fmla="*/ 243 w 259"/>
                    <a:gd name="T3" fmla="*/ 0 h 200"/>
                    <a:gd name="T4" fmla="*/ 138 w 259"/>
                    <a:gd name="T5" fmla="*/ 148 h 200"/>
                    <a:gd name="T6" fmla="*/ 0 w 259"/>
                    <a:gd name="T7" fmla="*/ 139 h 200"/>
                    <a:gd name="T8" fmla="*/ 158 w 259"/>
                    <a:gd name="T9" fmla="*/ 179 h 200"/>
                  </a:gdLst>
                  <a:ahLst/>
                  <a:cxnLst>
                    <a:cxn ang="0">
                      <a:pos x="T0" y="T1"/>
                    </a:cxn>
                    <a:cxn ang="0">
                      <a:pos x="T2" y="T3"/>
                    </a:cxn>
                    <a:cxn ang="0">
                      <a:pos x="T4" y="T5"/>
                    </a:cxn>
                    <a:cxn ang="0">
                      <a:pos x="T6" y="T7"/>
                    </a:cxn>
                    <a:cxn ang="0">
                      <a:pos x="T8" y="T9"/>
                    </a:cxn>
                  </a:cxnLst>
                  <a:rect l="0" t="0" r="r" b="b"/>
                  <a:pathLst>
                    <a:path w="259" h="200">
                      <a:moveTo>
                        <a:pt x="158" y="179"/>
                      </a:moveTo>
                      <a:cubicBezTo>
                        <a:pt x="226" y="152"/>
                        <a:pt x="259" y="70"/>
                        <a:pt x="243" y="0"/>
                      </a:cubicBezTo>
                      <a:cubicBezTo>
                        <a:pt x="241" y="64"/>
                        <a:pt x="201" y="123"/>
                        <a:pt x="138" y="148"/>
                      </a:cubicBezTo>
                      <a:cubicBezTo>
                        <a:pt x="91" y="166"/>
                        <a:pt x="41" y="161"/>
                        <a:pt x="0" y="139"/>
                      </a:cubicBezTo>
                      <a:cubicBezTo>
                        <a:pt x="40" y="176"/>
                        <a:pt x="104" y="200"/>
                        <a:pt x="158" y="179"/>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78" name="Freeform 411">
                  <a:extLst>
                    <a:ext uri="{FF2B5EF4-FFF2-40B4-BE49-F238E27FC236}">
                      <a16:creationId xmlns:a16="http://schemas.microsoft.com/office/drawing/2014/main" id="{3857AEE2-C9BA-4EE6-87DE-724A0FB4EFA6}"/>
                    </a:ext>
                  </a:extLst>
                </p:cNvPr>
                <p:cNvSpPr>
                  <a:spLocks/>
                </p:cNvSpPr>
                <p:nvPr/>
              </p:nvSpPr>
              <p:spPr bwMode="auto">
                <a:xfrm>
                  <a:off x="5705476" y="4916488"/>
                  <a:ext cx="554038" cy="355600"/>
                </a:xfrm>
                <a:custGeom>
                  <a:avLst/>
                  <a:gdLst>
                    <a:gd name="T0" fmla="*/ 147 w 265"/>
                    <a:gd name="T1" fmla="*/ 156 h 170"/>
                    <a:gd name="T2" fmla="*/ 258 w 265"/>
                    <a:gd name="T3" fmla="*/ 0 h 170"/>
                    <a:gd name="T4" fmla="*/ 139 w 265"/>
                    <a:gd name="T5" fmla="*/ 126 h 170"/>
                    <a:gd name="T6" fmla="*/ 0 w 265"/>
                    <a:gd name="T7" fmla="*/ 107 h 170"/>
                    <a:gd name="T8" fmla="*/ 147 w 265"/>
                    <a:gd name="T9" fmla="*/ 156 h 170"/>
                  </a:gdLst>
                  <a:ahLst/>
                  <a:cxnLst>
                    <a:cxn ang="0">
                      <a:pos x="T0" y="T1"/>
                    </a:cxn>
                    <a:cxn ang="0">
                      <a:pos x="T2" y="T3"/>
                    </a:cxn>
                    <a:cxn ang="0">
                      <a:pos x="T4" y="T5"/>
                    </a:cxn>
                    <a:cxn ang="0">
                      <a:pos x="T6" y="T7"/>
                    </a:cxn>
                    <a:cxn ang="0">
                      <a:pos x="T8" y="T9"/>
                    </a:cxn>
                  </a:cxnLst>
                  <a:rect l="0" t="0" r="r" b="b"/>
                  <a:pathLst>
                    <a:path w="265" h="170">
                      <a:moveTo>
                        <a:pt x="147" y="156"/>
                      </a:moveTo>
                      <a:cubicBezTo>
                        <a:pt x="219" y="138"/>
                        <a:pt x="265" y="71"/>
                        <a:pt x="258" y="0"/>
                      </a:cubicBezTo>
                      <a:cubicBezTo>
                        <a:pt x="247" y="63"/>
                        <a:pt x="205" y="110"/>
                        <a:pt x="139" y="126"/>
                      </a:cubicBezTo>
                      <a:cubicBezTo>
                        <a:pt x="91" y="138"/>
                        <a:pt x="37" y="134"/>
                        <a:pt x="0" y="107"/>
                      </a:cubicBezTo>
                      <a:cubicBezTo>
                        <a:pt x="34" y="149"/>
                        <a:pt x="91" y="170"/>
                        <a:pt x="147" y="156"/>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79" name="Oval 412">
                  <a:extLst>
                    <a:ext uri="{FF2B5EF4-FFF2-40B4-BE49-F238E27FC236}">
                      <a16:creationId xmlns:a16="http://schemas.microsoft.com/office/drawing/2014/main" id="{72FA8299-AD20-4470-999A-CC7D6E5B6362}"/>
                    </a:ext>
                  </a:extLst>
                </p:cNvPr>
                <p:cNvSpPr>
                  <a:spLocks noChangeArrowheads="1"/>
                </p:cNvSpPr>
                <p:nvPr/>
              </p:nvSpPr>
              <p:spPr bwMode="auto">
                <a:xfrm>
                  <a:off x="4573588" y="3548063"/>
                  <a:ext cx="315913" cy="312738"/>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80" name="Freeform 413">
                  <a:extLst>
                    <a:ext uri="{FF2B5EF4-FFF2-40B4-BE49-F238E27FC236}">
                      <a16:creationId xmlns:a16="http://schemas.microsoft.com/office/drawing/2014/main" id="{42003471-4B61-4A80-B5C6-A10BDE32227C}"/>
                    </a:ext>
                  </a:extLst>
                </p:cNvPr>
                <p:cNvSpPr>
                  <a:spLocks/>
                </p:cNvSpPr>
                <p:nvPr/>
              </p:nvSpPr>
              <p:spPr bwMode="auto">
                <a:xfrm>
                  <a:off x="4586288" y="3554413"/>
                  <a:ext cx="266700" cy="152400"/>
                </a:xfrm>
                <a:custGeom>
                  <a:avLst/>
                  <a:gdLst>
                    <a:gd name="T0" fmla="*/ 60 w 128"/>
                    <a:gd name="T1" fmla="*/ 4 h 73"/>
                    <a:gd name="T2" fmla="*/ 0 w 128"/>
                    <a:gd name="T3" fmla="*/ 73 h 73"/>
                    <a:gd name="T4" fmla="*/ 65 w 128"/>
                    <a:gd name="T5" fmla="*/ 20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20"/>
                      </a:cubicBezTo>
                      <a:cubicBezTo>
                        <a:pt x="89" y="16"/>
                        <a:pt x="111" y="20"/>
                        <a:pt x="128" y="34"/>
                      </a:cubicBezTo>
                      <a:cubicBezTo>
                        <a:pt x="113" y="13"/>
                        <a:pt x="87" y="0"/>
                        <a:pt x="60" y="4"/>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81" name="Freeform 414">
                  <a:extLst>
                    <a:ext uri="{FF2B5EF4-FFF2-40B4-BE49-F238E27FC236}">
                      <a16:creationId xmlns:a16="http://schemas.microsoft.com/office/drawing/2014/main" id="{8D857992-A568-44EC-8DFA-BC9228631827}"/>
                    </a:ext>
                  </a:extLst>
                </p:cNvPr>
                <p:cNvSpPr>
                  <a:spLocks/>
                </p:cNvSpPr>
                <p:nvPr/>
              </p:nvSpPr>
              <p:spPr bwMode="auto">
                <a:xfrm>
                  <a:off x="4573588" y="3529013"/>
                  <a:ext cx="266700" cy="141288"/>
                </a:xfrm>
                <a:custGeom>
                  <a:avLst/>
                  <a:gdLst>
                    <a:gd name="T0" fmla="*/ 62 w 128"/>
                    <a:gd name="T1" fmla="*/ 4 h 68"/>
                    <a:gd name="T2" fmla="*/ 0 w 128"/>
                    <a:gd name="T3" fmla="*/ 68 h 68"/>
                    <a:gd name="T4" fmla="*/ 64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2" y="16"/>
                        <a:pt x="64" y="11"/>
                      </a:cubicBezTo>
                      <a:cubicBezTo>
                        <a:pt x="88" y="7"/>
                        <a:pt x="111" y="15"/>
                        <a:pt x="128" y="29"/>
                      </a:cubicBezTo>
                      <a:cubicBezTo>
                        <a:pt x="113" y="8"/>
                        <a:pt x="89" y="0"/>
                        <a:pt x="62" y="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82" name="Freeform 415">
                  <a:extLst>
                    <a:ext uri="{FF2B5EF4-FFF2-40B4-BE49-F238E27FC236}">
                      <a16:creationId xmlns:a16="http://schemas.microsoft.com/office/drawing/2014/main" id="{9AB4CB75-57CC-4C38-86FB-EEDD4E9AF345}"/>
                    </a:ext>
                  </a:extLst>
                </p:cNvPr>
                <p:cNvSpPr>
                  <a:spLocks/>
                </p:cNvSpPr>
                <p:nvPr/>
              </p:nvSpPr>
              <p:spPr bwMode="auto">
                <a:xfrm>
                  <a:off x="4648201" y="3702051"/>
                  <a:ext cx="257175" cy="198438"/>
                </a:xfrm>
                <a:custGeom>
                  <a:avLst/>
                  <a:gdLst>
                    <a:gd name="T0" fmla="*/ 75 w 123"/>
                    <a:gd name="T1" fmla="*/ 85 h 95"/>
                    <a:gd name="T2" fmla="*/ 116 w 123"/>
                    <a:gd name="T3" fmla="*/ 0 h 95"/>
                    <a:gd name="T4" fmla="*/ 65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3"/>
                        <a:pt x="123" y="33"/>
                        <a:pt x="116" y="0"/>
                      </a:cubicBezTo>
                      <a:cubicBezTo>
                        <a:pt x="114" y="30"/>
                        <a:pt x="95" y="59"/>
                        <a:pt x="65" y="70"/>
                      </a:cubicBezTo>
                      <a:cubicBezTo>
                        <a:pt x="43" y="79"/>
                        <a:pt x="19" y="77"/>
                        <a:pt x="0" y="66"/>
                      </a:cubicBezTo>
                      <a:cubicBezTo>
                        <a:pt x="19" y="84"/>
                        <a:pt x="49" y="95"/>
                        <a:pt x="75" y="85"/>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83" name="Freeform 416">
                  <a:extLst>
                    <a:ext uri="{FF2B5EF4-FFF2-40B4-BE49-F238E27FC236}">
                      <a16:creationId xmlns:a16="http://schemas.microsoft.com/office/drawing/2014/main" id="{1323639A-4C3C-4DB8-8209-492726815D99}"/>
                    </a:ext>
                  </a:extLst>
                </p:cNvPr>
                <p:cNvSpPr>
                  <a:spLocks/>
                </p:cNvSpPr>
                <p:nvPr/>
              </p:nvSpPr>
              <p:spPr bwMode="auto">
                <a:xfrm>
                  <a:off x="4614863" y="3689351"/>
                  <a:ext cx="265113" cy="169863"/>
                </a:xfrm>
                <a:custGeom>
                  <a:avLst/>
                  <a:gdLst>
                    <a:gd name="T0" fmla="*/ 71 w 127"/>
                    <a:gd name="T1" fmla="*/ 75 h 81"/>
                    <a:gd name="T2" fmla="*/ 124 w 127"/>
                    <a:gd name="T3" fmla="*/ 0 h 81"/>
                    <a:gd name="T4" fmla="*/ 67 w 127"/>
                    <a:gd name="T5" fmla="*/ 60 h 81"/>
                    <a:gd name="T6" fmla="*/ 0 w 127"/>
                    <a:gd name="T7" fmla="*/ 51 h 81"/>
                    <a:gd name="T8" fmla="*/ 71 w 127"/>
                    <a:gd name="T9" fmla="*/ 75 h 81"/>
                  </a:gdLst>
                  <a:ahLst/>
                  <a:cxnLst>
                    <a:cxn ang="0">
                      <a:pos x="T0" y="T1"/>
                    </a:cxn>
                    <a:cxn ang="0">
                      <a:pos x="T2" y="T3"/>
                    </a:cxn>
                    <a:cxn ang="0">
                      <a:pos x="T4" y="T5"/>
                    </a:cxn>
                    <a:cxn ang="0">
                      <a:pos x="T6" y="T7"/>
                    </a:cxn>
                    <a:cxn ang="0">
                      <a:pos x="T8" y="T9"/>
                    </a:cxn>
                  </a:cxnLst>
                  <a:rect l="0" t="0" r="r" b="b"/>
                  <a:pathLst>
                    <a:path w="127" h="81">
                      <a:moveTo>
                        <a:pt x="71" y="75"/>
                      </a:moveTo>
                      <a:cubicBezTo>
                        <a:pt x="105" y="66"/>
                        <a:pt x="127" y="34"/>
                        <a:pt x="124" y="0"/>
                      </a:cubicBezTo>
                      <a:cubicBezTo>
                        <a:pt x="119" y="30"/>
                        <a:pt x="99" y="53"/>
                        <a:pt x="67" y="60"/>
                      </a:cubicBezTo>
                      <a:cubicBezTo>
                        <a:pt x="44" y="66"/>
                        <a:pt x="18" y="64"/>
                        <a:pt x="0" y="51"/>
                      </a:cubicBezTo>
                      <a:cubicBezTo>
                        <a:pt x="17" y="71"/>
                        <a:pt x="44" y="81"/>
                        <a:pt x="71" y="7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84" name="Oval 417">
                  <a:extLst>
                    <a:ext uri="{FF2B5EF4-FFF2-40B4-BE49-F238E27FC236}">
                      <a16:creationId xmlns:a16="http://schemas.microsoft.com/office/drawing/2014/main" id="{8CCA3323-513F-4A34-B967-A839B4C3834A}"/>
                    </a:ext>
                  </a:extLst>
                </p:cNvPr>
                <p:cNvSpPr>
                  <a:spLocks noChangeArrowheads="1"/>
                </p:cNvSpPr>
                <p:nvPr/>
              </p:nvSpPr>
              <p:spPr bwMode="auto">
                <a:xfrm>
                  <a:off x="4964113" y="1500188"/>
                  <a:ext cx="593725" cy="593725"/>
                </a:xfrm>
                <a:prstGeom prst="ellipse">
                  <a:avLst/>
                </a:prstGeom>
                <a:solidFill>
                  <a:srgbClr val="D7D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85" name="Freeform 418">
                  <a:extLst>
                    <a:ext uri="{FF2B5EF4-FFF2-40B4-BE49-F238E27FC236}">
                      <a16:creationId xmlns:a16="http://schemas.microsoft.com/office/drawing/2014/main" id="{5F94E789-7BD5-4174-B896-8715CB19FF53}"/>
                    </a:ext>
                  </a:extLst>
                </p:cNvPr>
                <p:cNvSpPr>
                  <a:spLocks/>
                </p:cNvSpPr>
                <p:nvPr/>
              </p:nvSpPr>
              <p:spPr bwMode="auto">
                <a:xfrm>
                  <a:off x="4986338" y="1512888"/>
                  <a:ext cx="504825" cy="287338"/>
                </a:xfrm>
                <a:custGeom>
                  <a:avLst/>
                  <a:gdLst>
                    <a:gd name="T0" fmla="*/ 113 w 241"/>
                    <a:gd name="T1" fmla="*/ 8 h 138"/>
                    <a:gd name="T2" fmla="*/ 0 w 241"/>
                    <a:gd name="T3" fmla="*/ 138 h 138"/>
                    <a:gd name="T4" fmla="*/ 123 w 241"/>
                    <a:gd name="T5" fmla="*/ 37 h 138"/>
                    <a:gd name="T6" fmla="*/ 241 w 241"/>
                    <a:gd name="T7" fmla="*/ 65 h 138"/>
                    <a:gd name="T8" fmla="*/ 113 w 241"/>
                    <a:gd name="T9" fmla="*/ 8 h 138"/>
                  </a:gdLst>
                  <a:ahLst/>
                  <a:cxnLst>
                    <a:cxn ang="0">
                      <a:pos x="T0" y="T1"/>
                    </a:cxn>
                    <a:cxn ang="0">
                      <a:pos x="T2" y="T3"/>
                    </a:cxn>
                    <a:cxn ang="0">
                      <a:pos x="T4" y="T5"/>
                    </a:cxn>
                    <a:cxn ang="0">
                      <a:pos x="T6" y="T7"/>
                    </a:cxn>
                    <a:cxn ang="0">
                      <a:pos x="T8" y="T9"/>
                    </a:cxn>
                  </a:cxnLst>
                  <a:rect l="0" t="0" r="r" b="b"/>
                  <a:pathLst>
                    <a:path w="241" h="138">
                      <a:moveTo>
                        <a:pt x="113" y="8"/>
                      </a:moveTo>
                      <a:cubicBezTo>
                        <a:pt x="47" y="17"/>
                        <a:pt x="0" y="74"/>
                        <a:pt x="0" y="138"/>
                      </a:cubicBezTo>
                      <a:cubicBezTo>
                        <a:pt x="15" y="83"/>
                        <a:pt x="62" y="45"/>
                        <a:pt x="123" y="37"/>
                      </a:cubicBezTo>
                      <a:cubicBezTo>
                        <a:pt x="167" y="30"/>
                        <a:pt x="209" y="37"/>
                        <a:pt x="241" y="65"/>
                      </a:cubicBezTo>
                      <a:cubicBezTo>
                        <a:pt x="214" y="24"/>
                        <a:pt x="164" y="0"/>
                        <a:pt x="113" y="8"/>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86" name="Freeform 419">
                  <a:extLst>
                    <a:ext uri="{FF2B5EF4-FFF2-40B4-BE49-F238E27FC236}">
                      <a16:creationId xmlns:a16="http://schemas.microsoft.com/office/drawing/2014/main" id="{87CB49BA-D284-43FC-9396-FD3C660CB39F}"/>
                    </a:ext>
                  </a:extLst>
                </p:cNvPr>
                <p:cNvSpPr>
                  <a:spLocks/>
                </p:cNvSpPr>
                <p:nvPr/>
              </p:nvSpPr>
              <p:spPr bwMode="auto">
                <a:xfrm>
                  <a:off x="4962526" y="1465263"/>
                  <a:ext cx="503238" cy="268288"/>
                </a:xfrm>
                <a:custGeom>
                  <a:avLst/>
                  <a:gdLst>
                    <a:gd name="T0" fmla="*/ 117 w 241"/>
                    <a:gd name="T1" fmla="*/ 8 h 129"/>
                    <a:gd name="T2" fmla="*/ 0 w 241"/>
                    <a:gd name="T3" fmla="*/ 129 h 129"/>
                    <a:gd name="T4" fmla="*/ 122 w 241"/>
                    <a:gd name="T5" fmla="*/ 21 h 129"/>
                    <a:gd name="T6" fmla="*/ 241 w 241"/>
                    <a:gd name="T7" fmla="*/ 56 h 129"/>
                    <a:gd name="T8" fmla="*/ 117 w 241"/>
                    <a:gd name="T9" fmla="*/ 8 h 129"/>
                  </a:gdLst>
                  <a:ahLst/>
                  <a:cxnLst>
                    <a:cxn ang="0">
                      <a:pos x="T0" y="T1"/>
                    </a:cxn>
                    <a:cxn ang="0">
                      <a:pos x="T2" y="T3"/>
                    </a:cxn>
                    <a:cxn ang="0">
                      <a:pos x="T4" y="T5"/>
                    </a:cxn>
                    <a:cxn ang="0">
                      <a:pos x="T6" y="T7"/>
                    </a:cxn>
                    <a:cxn ang="0">
                      <a:pos x="T8" y="T9"/>
                    </a:cxn>
                  </a:cxnLst>
                  <a:rect l="0" t="0" r="r" b="b"/>
                  <a:pathLst>
                    <a:path w="241" h="129">
                      <a:moveTo>
                        <a:pt x="117" y="8"/>
                      </a:moveTo>
                      <a:cubicBezTo>
                        <a:pt x="51" y="18"/>
                        <a:pt x="0" y="65"/>
                        <a:pt x="0" y="129"/>
                      </a:cubicBezTo>
                      <a:cubicBezTo>
                        <a:pt x="15" y="74"/>
                        <a:pt x="62" y="29"/>
                        <a:pt x="122" y="21"/>
                      </a:cubicBezTo>
                      <a:cubicBezTo>
                        <a:pt x="167" y="14"/>
                        <a:pt x="210" y="28"/>
                        <a:pt x="241" y="56"/>
                      </a:cubicBezTo>
                      <a:cubicBezTo>
                        <a:pt x="214" y="15"/>
                        <a:pt x="169" y="0"/>
                        <a:pt x="117" y="8"/>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87" name="Freeform 420">
                  <a:extLst>
                    <a:ext uri="{FF2B5EF4-FFF2-40B4-BE49-F238E27FC236}">
                      <a16:creationId xmlns:a16="http://schemas.microsoft.com/office/drawing/2014/main" id="{761EBBC5-E0D5-40E3-A4AF-9A37C4A4B370}"/>
                    </a:ext>
                  </a:extLst>
                </p:cNvPr>
                <p:cNvSpPr>
                  <a:spLocks/>
                </p:cNvSpPr>
                <p:nvPr/>
              </p:nvSpPr>
              <p:spPr bwMode="auto">
                <a:xfrm>
                  <a:off x="5103813" y="1792288"/>
                  <a:ext cx="487363" cy="376238"/>
                </a:xfrm>
                <a:custGeom>
                  <a:avLst/>
                  <a:gdLst>
                    <a:gd name="T0" fmla="*/ 142 w 233"/>
                    <a:gd name="T1" fmla="*/ 161 h 180"/>
                    <a:gd name="T2" fmla="*/ 219 w 233"/>
                    <a:gd name="T3" fmla="*/ 0 h 180"/>
                    <a:gd name="T4" fmla="*/ 124 w 233"/>
                    <a:gd name="T5" fmla="*/ 133 h 180"/>
                    <a:gd name="T6" fmla="*/ 0 w 233"/>
                    <a:gd name="T7" fmla="*/ 125 h 180"/>
                    <a:gd name="T8" fmla="*/ 142 w 233"/>
                    <a:gd name="T9" fmla="*/ 161 h 180"/>
                  </a:gdLst>
                  <a:ahLst/>
                  <a:cxnLst>
                    <a:cxn ang="0">
                      <a:pos x="T0" y="T1"/>
                    </a:cxn>
                    <a:cxn ang="0">
                      <a:pos x="T2" y="T3"/>
                    </a:cxn>
                    <a:cxn ang="0">
                      <a:pos x="T4" y="T5"/>
                    </a:cxn>
                    <a:cxn ang="0">
                      <a:pos x="T6" y="T7"/>
                    </a:cxn>
                    <a:cxn ang="0">
                      <a:pos x="T8" y="T9"/>
                    </a:cxn>
                  </a:cxnLst>
                  <a:rect l="0" t="0" r="r" b="b"/>
                  <a:pathLst>
                    <a:path w="233" h="180">
                      <a:moveTo>
                        <a:pt x="142" y="161"/>
                      </a:moveTo>
                      <a:cubicBezTo>
                        <a:pt x="204" y="137"/>
                        <a:pt x="233" y="62"/>
                        <a:pt x="219" y="0"/>
                      </a:cubicBezTo>
                      <a:cubicBezTo>
                        <a:pt x="216" y="57"/>
                        <a:pt x="181" y="111"/>
                        <a:pt x="124" y="133"/>
                      </a:cubicBezTo>
                      <a:cubicBezTo>
                        <a:pt x="82" y="149"/>
                        <a:pt x="37" y="145"/>
                        <a:pt x="0" y="125"/>
                      </a:cubicBezTo>
                      <a:cubicBezTo>
                        <a:pt x="36" y="159"/>
                        <a:pt x="93" y="180"/>
                        <a:pt x="142" y="16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88" name="Freeform 421">
                  <a:extLst>
                    <a:ext uri="{FF2B5EF4-FFF2-40B4-BE49-F238E27FC236}">
                      <a16:creationId xmlns:a16="http://schemas.microsoft.com/office/drawing/2014/main" id="{D645955E-FE8E-482B-935B-639B65430071}"/>
                    </a:ext>
                  </a:extLst>
                </p:cNvPr>
                <p:cNvSpPr>
                  <a:spLocks/>
                </p:cNvSpPr>
                <p:nvPr/>
              </p:nvSpPr>
              <p:spPr bwMode="auto">
                <a:xfrm>
                  <a:off x="5043488" y="1770063"/>
                  <a:ext cx="498475" cy="319088"/>
                </a:xfrm>
                <a:custGeom>
                  <a:avLst/>
                  <a:gdLst>
                    <a:gd name="T0" fmla="*/ 133 w 239"/>
                    <a:gd name="T1" fmla="*/ 140 h 153"/>
                    <a:gd name="T2" fmla="*/ 233 w 239"/>
                    <a:gd name="T3" fmla="*/ 0 h 153"/>
                    <a:gd name="T4" fmla="*/ 126 w 239"/>
                    <a:gd name="T5" fmla="*/ 114 h 153"/>
                    <a:gd name="T6" fmla="*/ 0 w 239"/>
                    <a:gd name="T7" fmla="*/ 96 h 153"/>
                    <a:gd name="T8" fmla="*/ 133 w 239"/>
                    <a:gd name="T9" fmla="*/ 140 h 153"/>
                  </a:gdLst>
                  <a:ahLst/>
                  <a:cxnLst>
                    <a:cxn ang="0">
                      <a:pos x="T0" y="T1"/>
                    </a:cxn>
                    <a:cxn ang="0">
                      <a:pos x="T2" y="T3"/>
                    </a:cxn>
                    <a:cxn ang="0">
                      <a:pos x="T4" y="T5"/>
                    </a:cxn>
                    <a:cxn ang="0">
                      <a:pos x="T6" y="T7"/>
                    </a:cxn>
                    <a:cxn ang="0">
                      <a:pos x="T8" y="T9"/>
                    </a:cxn>
                  </a:cxnLst>
                  <a:rect l="0" t="0" r="r" b="b"/>
                  <a:pathLst>
                    <a:path w="239" h="153">
                      <a:moveTo>
                        <a:pt x="133" y="140"/>
                      </a:moveTo>
                      <a:cubicBezTo>
                        <a:pt x="198" y="125"/>
                        <a:pt x="239" y="64"/>
                        <a:pt x="233" y="0"/>
                      </a:cubicBezTo>
                      <a:cubicBezTo>
                        <a:pt x="224" y="56"/>
                        <a:pt x="185" y="99"/>
                        <a:pt x="126" y="114"/>
                      </a:cubicBezTo>
                      <a:cubicBezTo>
                        <a:pt x="82" y="124"/>
                        <a:pt x="34" y="121"/>
                        <a:pt x="0" y="96"/>
                      </a:cubicBezTo>
                      <a:cubicBezTo>
                        <a:pt x="31" y="134"/>
                        <a:pt x="83" y="153"/>
                        <a:pt x="133" y="14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89" name="Oval 422">
                  <a:extLst>
                    <a:ext uri="{FF2B5EF4-FFF2-40B4-BE49-F238E27FC236}">
                      <a16:creationId xmlns:a16="http://schemas.microsoft.com/office/drawing/2014/main" id="{D676012C-883D-4B52-8D7A-53752AE545D2}"/>
                    </a:ext>
                  </a:extLst>
                </p:cNvPr>
                <p:cNvSpPr>
                  <a:spLocks noChangeArrowheads="1"/>
                </p:cNvSpPr>
                <p:nvPr/>
              </p:nvSpPr>
              <p:spPr bwMode="auto">
                <a:xfrm>
                  <a:off x="6869113" y="1187451"/>
                  <a:ext cx="315913" cy="314325"/>
                </a:xfrm>
                <a:prstGeom prst="ellipse">
                  <a:avLst/>
                </a:prstGeom>
                <a:solidFill>
                  <a:srgbClr val="D7D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90" name="Freeform 423">
                  <a:extLst>
                    <a:ext uri="{FF2B5EF4-FFF2-40B4-BE49-F238E27FC236}">
                      <a16:creationId xmlns:a16="http://schemas.microsoft.com/office/drawing/2014/main" id="{706FA633-7DD9-406D-AB01-278866C6B269}"/>
                    </a:ext>
                  </a:extLst>
                </p:cNvPr>
                <p:cNvSpPr>
                  <a:spLocks/>
                </p:cNvSpPr>
                <p:nvPr/>
              </p:nvSpPr>
              <p:spPr bwMode="auto">
                <a:xfrm>
                  <a:off x="6881813" y="1195388"/>
                  <a:ext cx="268288" cy="152400"/>
                </a:xfrm>
                <a:custGeom>
                  <a:avLst/>
                  <a:gdLst>
                    <a:gd name="T0" fmla="*/ 60 w 128"/>
                    <a:gd name="T1" fmla="*/ 4 h 73"/>
                    <a:gd name="T2" fmla="*/ 0 w 128"/>
                    <a:gd name="T3" fmla="*/ 73 h 73"/>
                    <a:gd name="T4" fmla="*/ 65 w 128"/>
                    <a:gd name="T5" fmla="*/ 19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19"/>
                      </a:cubicBezTo>
                      <a:cubicBezTo>
                        <a:pt x="89" y="16"/>
                        <a:pt x="111" y="19"/>
                        <a:pt x="128" y="34"/>
                      </a:cubicBezTo>
                      <a:cubicBezTo>
                        <a:pt x="113" y="12"/>
                        <a:pt x="87" y="0"/>
                        <a:pt x="60" y="4"/>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91" name="Freeform 424">
                  <a:extLst>
                    <a:ext uri="{FF2B5EF4-FFF2-40B4-BE49-F238E27FC236}">
                      <a16:creationId xmlns:a16="http://schemas.microsoft.com/office/drawing/2014/main" id="{7E11162E-13B6-4EDB-825B-0C8CD1A03AE5}"/>
                    </a:ext>
                  </a:extLst>
                </p:cNvPr>
                <p:cNvSpPr>
                  <a:spLocks/>
                </p:cNvSpPr>
                <p:nvPr/>
              </p:nvSpPr>
              <p:spPr bwMode="auto">
                <a:xfrm>
                  <a:off x="6869113" y="1169988"/>
                  <a:ext cx="268288" cy="141288"/>
                </a:xfrm>
                <a:custGeom>
                  <a:avLst/>
                  <a:gdLst>
                    <a:gd name="T0" fmla="*/ 62 w 128"/>
                    <a:gd name="T1" fmla="*/ 4 h 68"/>
                    <a:gd name="T2" fmla="*/ 0 w 128"/>
                    <a:gd name="T3" fmla="*/ 68 h 68"/>
                    <a:gd name="T4" fmla="*/ 65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3" y="15"/>
                        <a:pt x="65" y="11"/>
                      </a:cubicBezTo>
                      <a:cubicBezTo>
                        <a:pt x="88" y="7"/>
                        <a:pt x="111" y="15"/>
                        <a:pt x="128" y="29"/>
                      </a:cubicBezTo>
                      <a:cubicBezTo>
                        <a:pt x="113" y="8"/>
                        <a:pt x="89" y="0"/>
                        <a:pt x="62" y="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92" name="Freeform 425">
                  <a:extLst>
                    <a:ext uri="{FF2B5EF4-FFF2-40B4-BE49-F238E27FC236}">
                      <a16:creationId xmlns:a16="http://schemas.microsoft.com/office/drawing/2014/main" id="{AB566DFE-8720-4D15-B57F-FDCDB14C04E1}"/>
                    </a:ext>
                  </a:extLst>
                </p:cNvPr>
                <p:cNvSpPr>
                  <a:spLocks/>
                </p:cNvSpPr>
                <p:nvPr/>
              </p:nvSpPr>
              <p:spPr bwMode="auto">
                <a:xfrm>
                  <a:off x="6945313" y="1343026"/>
                  <a:ext cx="257175" cy="198438"/>
                </a:xfrm>
                <a:custGeom>
                  <a:avLst/>
                  <a:gdLst>
                    <a:gd name="T0" fmla="*/ 75 w 123"/>
                    <a:gd name="T1" fmla="*/ 85 h 95"/>
                    <a:gd name="T2" fmla="*/ 116 w 123"/>
                    <a:gd name="T3" fmla="*/ 0 h 95"/>
                    <a:gd name="T4" fmla="*/ 66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2"/>
                        <a:pt x="123" y="33"/>
                        <a:pt x="116" y="0"/>
                      </a:cubicBezTo>
                      <a:cubicBezTo>
                        <a:pt x="115" y="30"/>
                        <a:pt x="96" y="58"/>
                        <a:pt x="66" y="70"/>
                      </a:cubicBezTo>
                      <a:cubicBezTo>
                        <a:pt x="43" y="79"/>
                        <a:pt x="20" y="76"/>
                        <a:pt x="0" y="66"/>
                      </a:cubicBezTo>
                      <a:cubicBezTo>
                        <a:pt x="19" y="84"/>
                        <a:pt x="49" y="95"/>
                        <a:pt x="75" y="85"/>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93" name="Freeform 426">
                  <a:extLst>
                    <a:ext uri="{FF2B5EF4-FFF2-40B4-BE49-F238E27FC236}">
                      <a16:creationId xmlns:a16="http://schemas.microsoft.com/office/drawing/2014/main" id="{80761F32-1273-41D3-83E1-2FFA55DC2F96}"/>
                    </a:ext>
                  </a:extLst>
                </p:cNvPr>
                <p:cNvSpPr>
                  <a:spLocks/>
                </p:cNvSpPr>
                <p:nvPr/>
              </p:nvSpPr>
              <p:spPr bwMode="auto">
                <a:xfrm>
                  <a:off x="6913563" y="1330326"/>
                  <a:ext cx="263525" cy="169863"/>
                </a:xfrm>
                <a:custGeom>
                  <a:avLst/>
                  <a:gdLst>
                    <a:gd name="T0" fmla="*/ 70 w 126"/>
                    <a:gd name="T1" fmla="*/ 74 h 81"/>
                    <a:gd name="T2" fmla="*/ 123 w 126"/>
                    <a:gd name="T3" fmla="*/ 0 h 81"/>
                    <a:gd name="T4" fmla="*/ 66 w 126"/>
                    <a:gd name="T5" fmla="*/ 60 h 81"/>
                    <a:gd name="T6" fmla="*/ 0 w 126"/>
                    <a:gd name="T7" fmla="*/ 51 h 81"/>
                    <a:gd name="T8" fmla="*/ 70 w 126"/>
                    <a:gd name="T9" fmla="*/ 74 h 81"/>
                  </a:gdLst>
                  <a:ahLst/>
                  <a:cxnLst>
                    <a:cxn ang="0">
                      <a:pos x="T0" y="T1"/>
                    </a:cxn>
                    <a:cxn ang="0">
                      <a:pos x="T2" y="T3"/>
                    </a:cxn>
                    <a:cxn ang="0">
                      <a:pos x="T4" y="T5"/>
                    </a:cxn>
                    <a:cxn ang="0">
                      <a:pos x="T6" y="T7"/>
                    </a:cxn>
                    <a:cxn ang="0">
                      <a:pos x="T8" y="T9"/>
                    </a:cxn>
                  </a:cxnLst>
                  <a:rect l="0" t="0" r="r" b="b"/>
                  <a:pathLst>
                    <a:path w="126" h="81">
                      <a:moveTo>
                        <a:pt x="70" y="74"/>
                      </a:moveTo>
                      <a:cubicBezTo>
                        <a:pt x="104" y="66"/>
                        <a:pt x="126" y="34"/>
                        <a:pt x="123" y="0"/>
                      </a:cubicBezTo>
                      <a:cubicBezTo>
                        <a:pt x="118" y="30"/>
                        <a:pt x="98" y="52"/>
                        <a:pt x="66" y="60"/>
                      </a:cubicBezTo>
                      <a:cubicBezTo>
                        <a:pt x="43" y="66"/>
                        <a:pt x="18" y="64"/>
                        <a:pt x="0" y="51"/>
                      </a:cubicBezTo>
                      <a:cubicBezTo>
                        <a:pt x="16" y="71"/>
                        <a:pt x="43" y="81"/>
                        <a:pt x="70" y="7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94" name="Freeform 427">
                  <a:extLst>
                    <a:ext uri="{FF2B5EF4-FFF2-40B4-BE49-F238E27FC236}">
                      <a16:creationId xmlns:a16="http://schemas.microsoft.com/office/drawing/2014/main" id="{8F24D31A-6835-49B2-97F5-750AEA480F51}"/>
                    </a:ext>
                  </a:extLst>
                </p:cNvPr>
                <p:cNvSpPr>
                  <a:spLocks/>
                </p:cNvSpPr>
                <p:nvPr/>
              </p:nvSpPr>
              <p:spPr bwMode="auto">
                <a:xfrm>
                  <a:off x="7972426" y="3679826"/>
                  <a:ext cx="474663" cy="547688"/>
                </a:xfrm>
                <a:custGeom>
                  <a:avLst/>
                  <a:gdLst>
                    <a:gd name="T0" fmla="*/ 214 w 227"/>
                    <a:gd name="T1" fmla="*/ 151 h 262"/>
                    <a:gd name="T2" fmla="*/ 90 w 227"/>
                    <a:gd name="T3" fmla="*/ 251 h 262"/>
                    <a:gd name="T4" fmla="*/ 13 w 227"/>
                    <a:gd name="T5" fmla="*/ 111 h 262"/>
                    <a:gd name="T6" fmla="*/ 137 w 227"/>
                    <a:gd name="T7" fmla="*/ 11 h 262"/>
                    <a:gd name="T8" fmla="*/ 214 w 227"/>
                    <a:gd name="T9" fmla="*/ 151 h 262"/>
                  </a:gdLst>
                  <a:ahLst/>
                  <a:cxnLst>
                    <a:cxn ang="0">
                      <a:pos x="T0" y="T1"/>
                    </a:cxn>
                    <a:cxn ang="0">
                      <a:pos x="T2" y="T3"/>
                    </a:cxn>
                    <a:cxn ang="0">
                      <a:pos x="T4" y="T5"/>
                    </a:cxn>
                    <a:cxn ang="0">
                      <a:pos x="T6" y="T7"/>
                    </a:cxn>
                    <a:cxn ang="0">
                      <a:pos x="T8" y="T9"/>
                    </a:cxn>
                  </a:cxnLst>
                  <a:rect l="0" t="0" r="r" b="b"/>
                  <a:pathLst>
                    <a:path w="227" h="262">
                      <a:moveTo>
                        <a:pt x="214" y="151"/>
                      </a:moveTo>
                      <a:cubicBezTo>
                        <a:pt x="201" y="217"/>
                        <a:pt x="145" y="262"/>
                        <a:pt x="90" y="251"/>
                      </a:cubicBezTo>
                      <a:cubicBezTo>
                        <a:pt x="34" y="240"/>
                        <a:pt x="0" y="177"/>
                        <a:pt x="13" y="111"/>
                      </a:cubicBezTo>
                      <a:cubicBezTo>
                        <a:pt x="26" y="45"/>
                        <a:pt x="82" y="0"/>
                        <a:pt x="137" y="11"/>
                      </a:cubicBezTo>
                      <a:cubicBezTo>
                        <a:pt x="193" y="22"/>
                        <a:pt x="227" y="85"/>
                        <a:pt x="214" y="151"/>
                      </a:cubicBezTo>
                      <a:close/>
                    </a:path>
                  </a:pathLst>
                </a:cu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95" name="Freeform 428">
                  <a:extLst>
                    <a:ext uri="{FF2B5EF4-FFF2-40B4-BE49-F238E27FC236}">
                      <a16:creationId xmlns:a16="http://schemas.microsoft.com/office/drawing/2014/main" id="{BF3A8AA0-61A7-4E28-BDB4-05E1CB64464C}"/>
                    </a:ext>
                  </a:extLst>
                </p:cNvPr>
                <p:cNvSpPr>
                  <a:spLocks/>
                </p:cNvSpPr>
                <p:nvPr/>
              </p:nvSpPr>
              <p:spPr bwMode="auto">
                <a:xfrm>
                  <a:off x="8015288" y="3719513"/>
                  <a:ext cx="384175" cy="200025"/>
                </a:xfrm>
                <a:custGeom>
                  <a:avLst/>
                  <a:gdLst>
                    <a:gd name="T0" fmla="*/ 102 w 184"/>
                    <a:gd name="T1" fmla="*/ 2 h 96"/>
                    <a:gd name="T2" fmla="*/ 0 w 184"/>
                    <a:gd name="T3" fmla="*/ 96 h 96"/>
                    <a:gd name="T4" fmla="*/ 105 w 184"/>
                    <a:gd name="T5" fmla="*/ 27 h 96"/>
                    <a:gd name="T6" fmla="*/ 184 w 184"/>
                    <a:gd name="T7" fmla="*/ 68 h 96"/>
                    <a:gd name="T8" fmla="*/ 102 w 184"/>
                    <a:gd name="T9" fmla="*/ 2 h 96"/>
                  </a:gdLst>
                  <a:ahLst/>
                  <a:cxnLst>
                    <a:cxn ang="0">
                      <a:pos x="T0" y="T1"/>
                    </a:cxn>
                    <a:cxn ang="0">
                      <a:pos x="T2" y="T3"/>
                    </a:cxn>
                    <a:cxn ang="0">
                      <a:pos x="T4" y="T5"/>
                    </a:cxn>
                    <a:cxn ang="0">
                      <a:pos x="T6" y="T7"/>
                    </a:cxn>
                    <a:cxn ang="0">
                      <a:pos x="T8" y="T9"/>
                    </a:cxn>
                  </a:cxnLst>
                  <a:rect l="0" t="0" r="r" b="b"/>
                  <a:pathLst>
                    <a:path w="184" h="96">
                      <a:moveTo>
                        <a:pt x="102" y="2"/>
                      </a:moveTo>
                      <a:cubicBezTo>
                        <a:pt x="54" y="0"/>
                        <a:pt x="11" y="41"/>
                        <a:pt x="0" y="96"/>
                      </a:cubicBezTo>
                      <a:cubicBezTo>
                        <a:pt x="20" y="51"/>
                        <a:pt x="60" y="26"/>
                        <a:pt x="105" y="27"/>
                      </a:cubicBezTo>
                      <a:cubicBezTo>
                        <a:pt x="137" y="28"/>
                        <a:pt x="166" y="40"/>
                        <a:pt x="184" y="68"/>
                      </a:cubicBezTo>
                      <a:cubicBezTo>
                        <a:pt x="171" y="30"/>
                        <a:pt x="140" y="3"/>
                        <a:pt x="102" y="2"/>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96" name="Freeform 429">
                  <a:extLst>
                    <a:ext uri="{FF2B5EF4-FFF2-40B4-BE49-F238E27FC236}">
                      <a16:creationId xmlns:a16="http://schemas.microsoft.com/office/drawing/2014/main" id="{99E8D571-4DD4-4E3C-B198-7A2E6FE97969}"/>
                    </a:ext>
                  </a:extLst>
                </p:cNvPr>
                <p:cNvSpPr>
                  <a:spLocks/>
                </p:cNvSpPr>
                <p:nvPr/>
              </p:nvSpPr>
              <p:spPr bwMode="auto">
                <a:xfrm>
                  <a:off x="8008938" y="3676651"/>
                  <a:ext cx="384175" cy="182563"/>
                </a:xfrm>
                <a:custGeom>
                  <a:avLst/>
                  <a:gdLst>
                    <a:gd name="T0" fmla="*/ 104 w 184"/>
                    <a:gd name="T1" fmla="*/ 1 h 87"/>
                    <a:gd name="T2" fmla="*/ 0 w 184"/>
                    <a:gd name="T3" fmla="*/ 87 h 87"/>
                    <a:gd name="T4" fmla="*/ 105 w 184"/>
                    <a:gd name="T5" fmla="*/ 13 h 87"/>
                    <a:gd name="T6" fmla="*/ 184 w 184"/>
                    <a:gd name="T7" fmla="*/ 59 h 87"/>
                    <a:gd name="T8" fmla="*/ 104 w 184"/>
                    <a:gd name="T9" fmla="*/ 1 h 87"/>
                  </a:gdLst>
                  <a:ahLst/>
                  <a:cxnLst>
                    <a:cxn ang="0">
                      <a:pos x="T0" y="T1"/>
                    </a:cxn>
                    <a:cxn ang="0">
                      <a:pos x="T2" y="T3"/>
                    </a:cxn>
                    <a:cxn ang="0">
                      <a:pos x="T4" y="T5"/>
                    </a:cxn>
                    <a:cxn ang="0">
                      <a:pos x="T6" y="T7"/>
                    </a:cxn>
                    <a:cxn ang="0">
                      <a:pos x="T8" y="T9"/>
                    </a:cxn>
                  </a:cxnLst>
                  <a:rect l="0" t="0" r="r" b="b"/>
                  <a:pathLst>
                    <a:path w="184" h="87">
                      <a:moveTo>
                        <a:pt x="104" y="1"/>
                      </a:moveTo>
                      <a:cubicBezTo>
                        <a:pt x="56" y="0"/>
                        <a:pt x="11" y="33"/>
                        <a:pt x="0" y="87"/>
                      </a:cubicBezTo>
                      <a:cubicBezTo>
                        <a:pt x="20" y="42"/>
                        <a:pt x="61" y="12"/>
                        <a:pt x="105" y="13"/>
                      </a:cubicBezTo>
                      <a:cubicBezTo>
                        <a:pt x="138" y="14"/>
                        <a:pt x="166" y="32"/>
                        <a:pt x="184" y="59"/>
                      </a:cubicBezTo>
                      <a:cubicBezTo>
                        <a:pt x="171" y="21"/>
                        <a:pt x="142" y="2"/>
                        <a:pt x="104" y="1"/>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97" name="Freeform 430">
                  <a:extLst>
                    <a:ext uri="{FF2B5EF4-FFF2-40B4-BE49-F238E27FC236}">
                      <a16:creationId xmlns:a16="http://schemas.microsoft.com/office/drawing/2014/main" id="{F110D2B2-015F-475F-8656-71009EC5019F}"/>
                    </a:ext>
                  </a:extLst>
                </p:cNvPr>
                <p:cNvSpPr>
                  <a:spLocks/>
                </p:cNvSpPr>
                <p:nvPr/>
              </p:nvSpPr>
              <p:spPr bwMode="auto">
                <a:xfrm>
                  <a:off x="8056563" y="3992563"/>
                  <a:ext cx="366713" cy="280988"/>
                </a:xfrm>
                <a:custGeom>
                  <a:avLst/>
                  <a:gdLst>
                    <a:gd name="T0" fmla="*/ 94 w 176"/>
                    <a:gd name="T1" fmla="*/ 125 h 134"/>
                    <a:gd name="T2" fmla="*/ 176 w 176"/>
                    <a:gd name="T3" fmla="*/ 0 h 134"/>
                    <a:gd name="T4" fmla="*/ 86 w 176"/>
                    <a:gd name="T5" fmla="*/ 99 h 134"/>
                    <a:gd name="T6" fmla="*/ 0 w 176"/>
                    <a:gd name="T7" fmla="*/ 75 h 134"/>
                    <a:gd name="T8" fmla="*/ 94 w 176"/>
                    <a:gd name="T9" fmla="*/ 125 h 134"/>
                  </a:gdLst>
                  <a:ahLst/>
                  <a:cxnLst>
                    <a:cxn ang="0">
                      <a:pos x="T0" y="T1"/>
                    </a:cxn>
                    <a:cxn ang="0">
                      <a:pos x="T2" y="T3"/>
                    </a:cxn>
                    <a:cxn ang="0">
                      <a:pos x="T4" y="T5"/>
                    </a:cxn>
                    <a:cxn ang="0">
                      <a:pos x="T6" y="T7"/>
                    </a:cxn>
                    <a:cxn ang="0">
                      <a:pos x="T8" y="T9"/>
                    </a:cxn>
                  </a:cxnLst>
                  <a:rect l="0" t="0" r="r" b="b"/>
                  <a:pathLst>
                    <a:path w="176" h="134">
                      <a:moveTo>
                        <a:pt x="94" y="125"/>
                      </a:moveTo>
                      <a:cubicBezTo>
                        <a:pt x="142" y="114"/>
                        <a:pt x="175" y="55"/>
                        <a:pt x="176" y="0"/>
                      </a:cubicBezTo>
                      <a:cubicBezTo>
                        <a:pt x="165" y="48"/>
                        <a:pt x="130" y="88"/>
                        <a:pt x="86" y="99"/>
                      </a:cubicBezTo>
                      <a:cubicBezTo>
                        <a:pt x="54" y="106"/>
                        <a:pt x="23" y="96"/>
                        <a:pt x="0" y="75"/>
                      </a:cubicBezTo>
                      <a:cubicBezTo>
                        <a:pt x="19" y="108"/>
                        <a:pt x="56" y="134"/>
                        <a:pt x="94" y="125"/>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98" name="Freeform 431">
                  <a:extLst>
                    <a:ext uri="{FF2B5EF4-FFF2-40B4-BE49-F238E27FC236}">
                      <a16:creationId xmlns:a16="http://schemas.microsoft.com/office/drawing/2014/main" id="{895C30BC-03B0-4741-8820-AEFA514D5BCC}"/>
                    </a:ext>
                  </a:extLst>
                </p:cNvPr>
                <p:cNvSpPr>
                  <a:spLocks/>
                </p:cNvSpPr>
                <p:nvPr/>
              </p:nvSpPr>
              <p:spPr bwMode="auto">
                <a:xfrm>
                  <a:off x="8026401" y="3967163"/>
                  <a:ext cx="379413" cy="228600"/>
                </a:xfrm>
                <a:custGeom>
                  <a:avLst/>
                  <a:gdLst>
                    <a:gd name="T0" fmla="*/ 87 w 181"/>
                    <a:gd name="T1" fmla="*/ 105 h 109"/>
                    <a:gd name="T2" fmla="*/ 181 w 181"/>
                    <a:gd name="T3" fmla="*/ 0 h 109"/>
                    <a:gd name="T4" fmla="*/ 86 w 181"/>
                    <a:gd name="T5" fmla="*/ 81 h 109"/>
                    <a:gd name="T6" fmla="*/ 0 w 181"/>
                    <a:gd name="T7" fmla="*/ 49 h 109"/>
                    <a:gd name="T8" fmla="*/ 87 w 181"/>
                    <a:gd name="T9" fmla="*/ 105 h 109"/>
                  </a:gdLst>
                  <a:ahLst/>
                  <a:cxnLst>
                    <a:cxn ang="0">
                      <a:pos x="T0" y="T1"/>
                    </a:cxn>
                    <a:cxn ang="0">
                      <a:pos x="T2" y="T3"/>
                    </a:cxn>
                    <a:cxn ang="0">
                      <a:pos x="T4" y="T5"/>
                    </a:cxn>
                    <a:cxn ang="0">
                      <a:pos x="T6" y="T7"/>
                    </a:cxn>
                    <a:cxn ang="0">
                      <a:pos x="T8" y="T9"/>
                    </a:cxn>
                  </a:cxnLst>
                  <a:rect l="0" t="0" r="r" b="b"/>
                  <a:pathLst>
                    <a:path w="181" h="109">
                      <a:moveTo>
                        <a:pt x="87" y="105"/>
                      </a:moveTo>
                      <a:cubicBezTo>
                        <a:pt x="135" y="101"/>
                        <a:pt x="175" y="55"/>
                        <a:pt x="181" y="0"/>
                      </a:cubicBezTo>
                      <a:cubicBezTo>
                        <a:pt x="165" y="47"/>
                        <a:pt x="131" y="77"/>
                        <a:pt x="86" y="81"/>
                      </a:cubicBezTo>
                      <a:cubicBezTo>
                        <a:pt x="54" y="84"/>
                        <a:pt x="20" y="74"/>
                        <a:pt x="0" y="49"/>
                      </a:cubicBezTo>
                      <a:cubicBezTo>
                        <a:pt x="16" y="85"/>
                        <a:pt x="49" y="109"/>
                        <a:pt x="87" y="10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99" name="Oval 432">
                  <a:extLst>
                    <a:ext uri="{FF2B5EF4-FFF2-40B4-BE49-F238E27FC236}">
                      <a16:creationId xmlns:a16="http://schemas.microsoft.com/office/drawing/2014/main" id="{E50E7953-D69F-4DB1-95F9-30D09268264D}"/>
                    </a:ext>
                  </a:extLst>
                </p:cNvPr>
                <p:cNvSpPr>
                  <a:spLocks noChangeArrowheads="1"/>
                </p:cNvSpPr>
                <p:nvPr/>
              </p:nvSpPr>
              <p:spPr bwMode="auto">
                <a:xfrm>
                  <a:off x="6254751" y="3117851"/>
                  <a:ext cx="495300" cy="496888"/>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00" name="Freeform 433">
                  <a:extLst>
                    <a:ext uri="{FF2B5EF4-FFF2-40B4-BE49-F238E27FC236}">
                      <a16:creationId xmlns:a16="http://schemas.microsoft.com/office/drawing/2014/main" id="{5DBCE431-CC70-4B16-8C83-FA21C7C952F3}"/>
                    </a:ext>
                  </a:extLst>
                </p:cNvPr>
                <p:cNvSpPr>
                  <a:spLocks/>
                </p:cNvSpPr>
                <p:nvPr/>
              </p:nvSpPr>
              <p:spPr bwMode="auto">
                <a:xfrm>
                  <a:off x="5273676" y="3405188"/>
                  <a:ext cx="1393825" cy="492125"/>
                </a:xfrm>
                <a:custGeom>
                  <a:avLst/>
                  <a:gdLst>
                    <a:gd name="T0" fmla="*/ 667 w 667"/>
                    <a:gd name="T1" fmla="*/ 0 h 235"/>
                    <a:gd name="T2" fmla="*/ 529 w 667"/>
                    <a:gd name="T3" fmla="*/ 60 h 235"/>
                    <a:gd name="T4" fmla="*/ 332 w 667"/>
                    <a:gd name="T5" fmla="*/ 156 h 235"/>
                    <a:gd name="T6" fmla="*/ 0 w 667"/>
                    <a:gd name="T7" fmla="*/ 93 h 235"/>
                    <a:gd name="T8" fmla="*/ 367 w 667"/>
                    <a:gd name="T9" fmla="*/ 186 h 235"/>
                    <a:gd name="T10" fmla="*/ 530 w 667"/>
                    <a:gd name="T11" fmla="*/ 77 h 235"/>
                    <a:gd name="T12" fmla="*/ 594 w 667"/>
                    <a:gd name="T13" fmla="*/ 87 h 235"/>
                    <a:gd name="T14" fmla="*/ 667 w 667"/>
                    <a:gd name="T15" fmla="*/ 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7" h="235">
                      <a:moveTo>
                        <a:pt x="667" y="0"/>
                      </a:moveTo>
                      <a:cubicBezTo>
                        <a:pt x="665" y="48"/>
                        <a:pt x="586" y="69"/>
                        <a:pt x="529" y="60"/>
                      </a:cubicBezTo>
                      <a:cubicBezTo>
                        <a:pt x="462" y="107"/>
                        <a:pt x="423" y="119"/>
                        <a:pt x="332" y="156"/>
                      </a:cubicBezTo>
                      <a:cubicBezTo>
                        <a:pt x="202" y="182"/>
                        <a:pt x="95" y="144"/>
                        <a:pt x="0" y="93"/>
                      </a:cubicBezTo>
                      <a:cubicBezTo>
                        <a:pt x="93" y="180"/>
                        <a:pt x="241" y="235"/>
                        <a:pt x="367" y="186"/>
                      </a:cubicBezTo>
                      <a:cubicBezTo>
                        <a:pt x="432" y="160"/>
                        <a:pt x="495" y="135"/>
                        <a:pt x="530" y="77"/>
                      </a:cubicBezTo>
                      <a:cubicBezTo>
                        <a:pt x="548" y="79"/>
                        <a:pt x="561" y="89"/>
                        <a:pt x="594" y="87"/>
                      </a:cubicBezTo>
                      <a:cubicBezTo>
                        <a:pt x="615" y="89"/>
                        <a:pt x="667" y="95"/>
                        <a:pt x="667" y="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01" name="Oval 434">
                  <a:extLst>
                    <a:ext uri="{FF2B5EF4-FFF2-40B4-BE49-F238E27FC236}">
                      <a16:creationId xmlns:a16="http://schemas.microsoft.com/office/drawing/2014/main" id="{8A91DC55-D3BD-4026-A733-D59307C3339E}"/>
                    </a:ext>
                  </a:extLst>
                </p:cNvPr>
                <p:cNvSpPr>
                  <a:spLocks noChangeArrowheads="1"/>
                </p:cNvSpPr>
                <p:nvPr/>
              </p:nvSpPr>
              <p:spPr bwMode="auto">
                <a:xfrm>
                  <a:off x="6496051" y="3814763"/>
                  <a:ext cx="620713" cy="622300"/>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02" name="Freeform 435">
                  <a:extLst>
                    <a:ext uri="{FF2B5EF4-FFF2-40B4-BE49-F238E27FC236}">
                      <a16:creationId xmlns:a16="http://schemas.microsoft.com/office/drawing/2014/main" id="{509E2E63-5E96-49C6-B9EF-EDFBE166B994}"/>
                    </a:ext>
                  </a:extLst>
                </p:cNvPr>
                <p:cNvSpPr>
                  <a:spLocks/>
                </p:cNvSpPr>
                <p:nvPr/>
              </p:nvSpPr>
              <p:spPr bwMode="auto">
                <a:xfrm>
                  <a:off x="6518276" y="3829051"/>
                  <a:ext cx="528638" cy="303213"/>
                </a:xfrm>
                <a:custGeom>
                  <a:avLst/>
                  <a:gdLst>
                    <a:gd name="T0" fmla="*/ 118 w 253"/>
                    <a:gd name="T1" fmla="*/ 8 h 145"/>
                    <a:gd name="T2" fmla="*/ 0 w 253"/>
                    <a:gd name="T3" fmla="*/ 145 h 145"/>
                    <a:gd name="T4" fmla="*/ 129 w 253"/>
                    <a:gd name="T5" fmla="*/ 39 h 145"/>
                    <a:gd name="T6" fmla="*/ 253 w 253"/>
                    <a:gd name="T7" fmla="*/ 68 h 145"/>
                    <a:gd name="T8" fmla="*/ 118 w 253"/>
                    <a:gd name="T9" fmla="*/ 8 h 145"/>
                  </a:gdLst>
                  <a:ahLst/>
                  <a:cxnLst>
                    <a:cxn ang="0">
                      <a:pos x="T0" y="T1"/>
                    </a:cxn>
                    <a:cxn ang="0">
                      <a:pos x="T2" y="T3"/>
                    </a:cxn>
                    <a:cxn ang="0">
                      <a:pos x="T4" y="T5"/>
                    </a:cxn>
                    <a:cxn ang="0">
                      <a:pos x="T6" y="T7"/>
                    </a:cxn>
                    <a:cxn ang="0">
                      <a:pos x="T8" y="T9"/>
                    </a:cxn>
                  </a:cxnLst>
                  <a:rect l="0" t="0" r="r" b="b"/>
                  <a:pathLst>
                    <a:path w="253" h="145">
                      <a:moveTo>
                        <a:pt x="118" y="8"/>
                      </a:moveTo>
                      <a:cubicBezTo>
                        <a:pt x="49" y="18"/>
                        <a:pt x="0" y="77"/>
                        <a:pt x="0" y="145"/>
                      </a:cubicBezTo>
                      <a:cubicBezTo>
                        <a:pt x="16" y="87"/>
                        <a:pt x="66" y="48"/>
                        <a:pt x="129" y="39"/>
                      </a:cubicBezTo>
                      <a:cubicBezTo>
                        <a:pt x="176" y="32"/>
                        <a:pt x="220" y="39"/>
                        <a:pt x="253" y="68"/>
                      </a:cubicBezTo>
                      <a:cubicBezTo>
                        <a:pt x="224" y="25"/>
                        <a:pt x="172" y="0"/>
                        <a:pt x="118" y="8"/>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03" name="Freeform 436">
                  <a:extLst>
                    <a:ext uri="{FF2B5EF4-FFF2-40B4-BE49-F238E27FC236}">
                      <a16:creationId xmlns:a16="http://schemas.microsoft.com/office/drawing/2014/main" id="{1554CF62-2B29-44E9-903B-0843BA8D4B4B}"/>
                    </a:ext>
                  </a:extLst>
                </p:cNvPr>
                <p:cNvSpPr>
                  <a:spLocks/>
                </p:cNvSpPr>
                <p:nvPr/>
              </p:nvSpPr>
              <p:spPr bwMode="auto">
                <a:xfrm>
                  <a:off x="6492876" y="3779838"/>
                  <a:ext cx="528638" cy="282575"/>
                </a:xfrm>
                <a:custGeom>
                  <a:avLst/>
                  <a:gdLst>
                    <a:gd name="T0" fmla="*/ 122 w 253"/>
                    <a:gd name="T1" fmla="*/ 8 h 135"/>
                    <a:gd name="T2" fmla="*/ 0 w 253"/>
                    <a:gd name="T3" fmla="*/ 135 h 135"/>
                    <a:gd name="T4" fmla="*/ 128 w 253"/>
                    <a:gd name="T5" fmla="*/ 22 h 135"/>
                    <a:gd name="T6" fmla="*/ 253 w 253"/>
                    <a:gd name="T7" fmla="*/ 58 h 135"/>
                    <a:gd name="T8" fmla="*/ 122 w 253"/>
                    <a:gd name="T9" fmla="*/ 8 h 135"/>
                  </a:gdLst>
                  <a:ahLst/>
                  <a:cxnLst>
                    <a:cxn ang="0">
                      <a:pos x="T0" y="T1"/>
                    </a:cxn>
                    <a:cxn ang="0">
                      <a:pos x="T2" y="T3"/>
                    </a:cxn>
                    <a:cxn ang="0">
                      <a:pos x="T4" y="T5"/>
                    </a:cxn>
                    <a:cxn ang="0">
                      <a:pos x="T6" y="T7"/>
                    </a:cxn>
                    <a:cxn ang="0">
                      <a:pos x="T8" y="T9"/>
                    </a:cxn>
                  </a:cxnLst>
                  <a:rect l="0" t="0" r="r" b="b"/>
                  <a:pathLst>
                    <a:path w="253" h="135">
                      <a:moveTo>
                        <a:pt x="122" y="8"/>
                      </a:moveTo>
                      <a:cubicBezTo>
                        <a:pt x="54" y="19"/>
                        <a:pt x="0" y="68"/>
                        <a:pt x="0" y="135"/>
                      </a:cubicBezTo>
                      <a:cubicBezTo>
                        <a:pt x="16" y="77"/>
                        <a:pt x="64" y="31"/>
                        <a:pt x="128" y="22"/>
                      </a:cubicBezTo>
                      <a:cubicBezTo>
                        <a:pt x="175" y="15"/>
                        <a:pt x="219" y="30"/>
                        <a:pt x="253" y="58"/>
                      </a:cubicBezTo>
                      <a:cubicBezTo>
                        <a:pt x="224" y="16"/>
                        <a:pt x="176" y="0"/>
                        <a:pt x="122" y="8"/>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04" name="Freeform 437">
                  <a:extLst>
                    <a:ext uri="{FF2B5EF4-FFF2-40B4-BE49-F238E27FC236}">
                      <a16:creationId xmlns:a16="http://schemas.microsoft.com/office/drawing/2014/main" id="{EF513DFF-AF0D-4D8E-9542-09DDD938978F}"/>
                    </a:ext>
                  </a:extLst>
                </p:cNvPr>
                <p:cNvSpPr>
                  <a:spLocks/>
                </p:cNvSpPr>
                <p:nvPr/>
              </p:nvSpPr>
              <p:spPr bwMode="auto">
                <a:xfrm>
                  <a:off x="6642101" y="4122738"/>
                  <a:ext cx="509588" cy="393700"/>
                </a:xfrm>
                <a:custGeom>
                  <a:avLst/>
                  <a:gdLst>
                    <a:gd name="T0" fmla="*/ 148 w 244"/>
                    <a:gd name="T1" fmla="*/ 169 h 189"/>
                    <a:gd name="T2" fmla="*/ 229 w 244"/>
                    <a:gd name="T3" fmla="*/ 0 h 189"/>
                    <a:gd name="T4" fmla="*/ 130 w 244"/>
                    <a:gd name="T5" fmla="*/ 139 h 189"/>
                    <a:gd name="T6" fmla="*/ 0 w 244"/>
                    <a:gd name="T7" fmla="*/ 131 h 189"/>
                    <a:gd name="T8" fmla="*/ 148 w 244"/>
                    <a:gd name="T9" fmla="*/ 169 h 189"/>
                  </a:gdLst>
                  <a:ahLst/>
                  <a:cxnLst>
                    <a:cxn ang="0">
                      <a:pos x="T0" y="T1"/>
                    </a:cxn>
                    <a:cxn ang="0">
                      <a:pos x="T2" y="T3"/>
                    </a:cxn>
                    <a:cxn ang="0">
                      <a:pos x="T4" y="T5"/>
                    </a:cxn>
                    <a:cxn ang="0">
                      <a:pos x="T6" y="T7"/>
                    </a:cxn>
                    <a:cxn ang="0">
                      <a:pos x="T8" y="T9"/>
                    </a:cxn>
                  </a:cxnLst>
                  <a:rect l="0" t="0" r="r" b="b"/>
                  <a:pathLst>
                    <a:path w="244" h="189">
                      <a:moveTo>
                        <a:pt x="148" y="169"/>
                      </a:moveTo>
                      <a:cubicBezTo>
                        <a:pt x="213" y="144"/>
                        <a:pt x="244" y="66"/>
                        <a:pt x="229" y="0"/>
                      </a:cubicBezTo>
                      <a:cubicBezTo>
                        <a:pt x="227" y="60"/>
                        <a:pt x="189" y="116"/>
                        <a:pt x="130" y="139"/>
                      </a:cubicBezTo>
                      <a:cubicBezTo>
                        <a:pt x="86" y="156"/>
                        <a:pt x="38" y="152"/>
                        <a:pt x="0" y="131"/>
                      </a:cubicBezTo>
                      <a:cubicBezTo>
                        <a:pt x="37" y="166"/>
                        <a:pt x="97" y="189"/>
                        <a:pt x="148" y="169"/>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05" name="Freeform 438">
                  <a:extLst>
                    <a:ext uri="{FF2B5EF4-FFF2-40B4-BE49-F238E27FC236}">
                      <a16:creationId xmlns:a16="http://schemas.microsoft.com/office/drawing/2014/main" id="{8BB716E8-938E-4D25-B660-5BEDE00DC7F8}"/>
                    </a:ext>
                  </a:extLst>
                </p:cNvPr>
                <p:cNvSpPr>
                  <a:spLocks/>
                </p:cNvSpPr>
                <p:nvPr/>
              </p:nvSpPr>
              <p:spPr bwMode="auto">
                <a:xfrm>
                  <a:off x="6578601" y="4098926"/>
                  <a:ext cx="522288" cy="334963"/>
                </a:xfrm>
                <a:custGeom>
                  <a:avLst/>
                  <a:gdLst>
                    <a:gd name="T0" fmla="*/ 139 w 250"/>
                    <a:gd name="T1" fmla="*/ 147 h 160"/>
                    <a:gd name="T2" fmla="*/ 244 w 250"/>
                    <a:gd name="T3" fmla="*/ 0 h 160"/>
                    <a:gd name="T4" fmla="*/ 132 w 250"/>
                    <a:gd name="T5" fmla="*/ 119 h 160"/>
                    <a:gd name="T6" fmla="*/ 0 w 250"/>
                    <a:gd name="T7" fmla="*/ 101 h 160"/>
                    <a:gd name="T8" fmla="*/ 139 w 250"/>
                    <a:gd name="T9" fmla="*/ 147 h 160"/>
                  </a:gdLst>
                  <a:ahLst/>
                  <a:cxnLst>
                    <a:cxn ang="0">
                      <a:pos x="T0" y="T1"/>
                    </a:cxn>
                    <a:cxn ang="0">
                      <a:pos x="T2" y="T3"/>
                    </a:cxn>
                    <a:cxn ang="0">
                      <a:pos x="T4" y="T5"/>
                    </a:cxn>
                    <a:cxn ang="0">
                      <a:pos x="T6" y="T7"/>
                    </a:cxn>
                    <a:cxn ang="0">
                      <a:pos x="T8" y="T9"/>
                    </a:cxn>
                  </a:cxnLst>
                  <a:rect l="0" t="0" r="r" b="b"/>
                  <a:pathLst>
                    <a:path w="250" h="160">
                      <a:moveTo>
                        <a:pt x="139" y="147"/>
                      </a:moveTo>
                      <a:cubicBezTo>
                        <a:pt x="207" y="130"/>
                        <a:pt x="250" y="67"/>
                        <a:pt x="244" y="0"/>
                      </a:cubicBezTo>
                      <a:cubicBezTo>
                        <a:pt x="234" y="59"/>
                        <a:pt x="194" y="103"/>
                        <a:pt x="132" y="119"/>
                      </a:cubicBezTo>
                      <a:cubicBezTo>
                        <a:pt x="86" y="130"/>
                        <a:pt x="35" y="126"/>
                        <a:pt x="0" y="101"/>
                      </a:cubicBezTo>
                      <a:cubicBezTo>
                        <a:pt x="32" y="140"/>
                        <a:pt x="86" y="160"/>
                        <a:pt x="139" y="147"/>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06" name="Freeform 439">
                  <a:extLst>
                    <a:ext uri="{FF2B5EF4-FFF2-40B4-BE49-F238E27FC236}">
                      <a16:creationId xmlns:a16="http://schemas.microsoft.com/office/drawing/2014/main" id="{2D73B9A1-4589-40CC-B668-674DA3143022}"/>
                    </a:ext>
                  </a:extLst>
                </p:cNvPr>
                <p:cNvSpPr>
                  <a:spLocks/>
                </p:cNvSpPr>
                <p:nvPr/>
              </p:nvSpPr>
              <p:spPr bwMode="auto">
                <a:xfrm>
                  <a:off x="5532438" y="877888"/>
                  <a:ext cx="509588" cy="238125"/>
                </a:xfrm>
                <a:custGeom>
                  <a:avLst/>
                  <a:gdLst>
                    <a:gd name="T0" fmla="*/ 156 w 244"/>
                    <a:gd name="T1" fmla="*/ 0 h 114"/>
                    <a:gd name="T2" fmla="*/ 113 w 244"/>
                    <a:gd name="T3" fmla="*/ 4 h 114"/>
                    <a:gd name="T4" fmla="*/ 5 w 244"/>
                    <a:gd name="T5" fmla="*/ 78 h 114"/>
                    <a:gd name="T6" fmla="*/ 88 w 244"/>
                    <a:gd name="T7" fmla="*/ 114 h 114"/>
                    <a:gd name="T8" fmla="*/ 132 w 244"/>
                    <a:gd name="T9" fmla="*/ 110 h 114"/>
                    <a:gd name="T10" fmla="*/ 239 w 244"/>
                    <a:gd name="T11" fmla="*/ 36 h 114"/>
                    <a:gd name="T12" fmla="*/ 156 w 24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44" h="114">
                      <a:moveTo>
                        <a:pt x="156" y="0"/>
                      </a:moveTo>
                      <a:cubicBezTo>
                        <a:pt x="142" y="0"/>
                        <a:pt x="128" y="1"/>
                        <a:pt x="113" y="4"/>
                      </a:cubicBezTo>
                      <a:cubicBezTo>
                        <a:pt x="48" y="15"/>
                        <a:pt x="0" y="49"/>
                        <a:pt x="5" y="78"/>
                      </a:cubicBezTo>
                      <a:cubicBezTo>
                        <a:pt x="9" y="100"/>
                        <a:pt x="43" y="114"/>
                        <a:pt x="88" y="114"/>
                      </a:cubicBezTo>
                      <a:cubicBezTo>
                        <a:pt x="102" y="114"/>
                        <a:pt x="116" y="113"/>
                        <a:pt x="132" y="110"/>
                      </a:cubicBezTo>
                      <a:cubicBezTo>
                        <a:pt x="196" y="98"/>
                        <a:pt x="244" y="65"/>
                        <a:pt x="239" y="36"/>
                      </a:cubicBezTo>
                      <a:cubicBezTo>
                        <a:pt x="235" y="13"/>
                        <a:pt x="201" y="0"/>
                        <a:pt x="156" y="0"/>
                      </a:cubicBezTo>
                    </a:path>
                  </a:pathLst>
                </a:custGeom>
                <a:solidFill>
                  <a:srgbClr val="E0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07" name="Freeform 440">
                  <a:extLst>
                    <a:ext uri="{FF2B5EF4-FFF2-40B4-BE49-F238E27FC236}">
                      <a16:creationId xmlns:a16="http://schemas.microsoft.com/office/drawing/2014/main" id="{164DA280-F404-449E-9D51-8C596DD95508}"/>
                    </a:ext>
                  </a:extLst>
                </p:cNvPr>
                <p:cNvSpPr>
                  <a:spLocks/>
                </p:cNvSpPr>
                <p:nvPr/>
              </p:nvSpPr>
              <p:spPr bwMode="auto">
                <a:xfrm>
                  <a:off x="5553076" y="879476"/>
                  <a:ext cx="414338" cy="158750"/>
                </a:xfrm>
                <a:custGeom>
                  <a:avLst/>
                  <a:gdLst>
                    <a:gd name="T0" fmla="*/ 88 w 198"/>
                    <a:gd name="T1" fmla="*/ 11 h 76"/>
                    <a:gd name="T2" fmla="*/ 4 w 198"/>
                    <a:gd name="T3" fmla="*/ 76 h 76"/>
                    <a:gd name="T4" fmla="*/ 99 w 198"/>
                    <a:gd name="T5" fmla="*/ 20 h 76"/>
                    <a:gd name="T6" fmla="*/ 198 w 198"/>
                    <a:gd name="T7" fmla="*/ 13 h 76"/>
                    <a:gd name="T8" fmla="*/ 88 w 198"/>
                    <a:gd name="T9" fmla="*/ 11 h 76"/>
                  </a:gdLst>
                  <a:ahLst/>
                  <a:cxnLst>
                    <a:cxn ang="0">
                      <a:pos x="T0" y="T1"/>
                    </a:cxn>
                    <a:cxn ang="0">
                      <a:pos x="T2" y="T3"/>
                    </a:cxn>
                    <a:cxn ang="0">
                      <a:pos x="T4" y="T5"/>
                    </a:cxn>
                    <a:cxn ang="0">
                      <a:pos x="T6" y="T7"/>
                    </a:cxn>
                    <a:cxn ang="0">
                      <a:pos x="T8" y="T9"/>
                    </a:cxn>
                  </a:cxnLst>
                  <a:rect l="0" t="0" r="r" b="b"/>
                  <a:pathLst>
                    <a:path w="198" h="76">
                      <a:moveTo>
                        <a:pt x="88" y="11"/>
                      </a:moveTo>
                      <a:cubicBezTo>
                        <a:pt x="35" y="24"/>
                        <a:pt x="0" y="52"/>
                        <a:pt x="4" y="76"/>
                      </a:cubicBezTo>
                      <a:cubicBezTo>
                        <a:pt x="13" y="53"/>
                        <a:pt x="50" y="32"/>
                        <a:pt x="99" y="20"/>
                      </a:cubicBezTo>
                      <a:cubicBezTo>
                        <a:pt x="135" y="11"/>
                        <a:pt x="170" y="7"/>
                        <a:pt x="198" y="13"/>
                      </a:cubicBezTo>
                      <a:cubicBezTo>
                        <a:pt x="172" y="2"/>
                        <a:pt x="130" y="0"/>
                        <a:pt x="88"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08" name="Freeform 441">
                  <a:extLst>
                    <a:ext uri="{FF2B5EF4-FFF2-40B4-BE49-F238E27FC236}">
                      <a16:creationId xmlns:a16="http://schemas.microsoft.com/office/drawing/2014/main" id="{AA54D329-238B-45B4-A0FB-3CFE6BAE8348}"/>
                    </a:ext>
                  </a:extLst>
                </p:cNvPr>
                <p:cNvSpPr>
                  <a:spLocks/>
                </p:cNvSpPr>
                <p:nvPr/>
              </p:nvSpPr>
              <p:spPr bwMode="auto">
                <a:xfrm>
                  <a:off x="5530851" y="863601"/>
                  <a:ext cx="411163" cy="153988"/>
                </a:xfrm>
                <a:custGeom>
                  <a:avLst/>
                  <a:gdLst>
                    <a:gd name="T0" fmla="*/ 92 w 197"/>
                    <a:gd name="T1" fmla="*/ 12 h 74"/>
                    <a:gd name="T2" fmla="*/ 4 w 197"/>
                    <a:gd name="T3" fmla="*/ 74 h 74"/>
                    <a:gd name="T4" fmla="*/ 97 w 197"/>
                    <a:gd name="T5" fmla="*/ 15 h 74"/>
                    <a:gd name="T6" fmla="*/ 197 w 197"/>
                    <a:gd name="T7" fmla="*/ 11 h 74"/>
                    <a:gd name="T8" fmla="*/ 92 w 197"/>
                    <a:gd name="T9" fmla="*/ 12 h 74"/>
                  </a:gdLst>
                  <a:ahLst/>
                  <a:cxnLst>
                    <a:cxn ang="0">
                      <a:pos x="T0" y="T1"/>
                    </a:cxn>
                    <a:cxn ang="0">
                      <a:pos x="T2" y="T3"/>
                    </a:cxn>
                    <a:cxn ang="0">
                      <a:pos x="T4" y="T5"/>
                    </a:cxn>
                    <a:cxn ang="0">
                      <a:pos x="T6" y="T7"/>
                    </a:cxn>
                    <a:cxn ang="0">
                      <a:pos x="T8" y="T9"/>
                    </a:cxn>
                  </a:cxnLst>
                  <a:rect l="0" t="0" r="r" b="b"/>
                  <a:pathLst>
                    <a:path w="197" h="74">
                      <a:moveTo>
                        <a:pt x="92" y="12"/>
                      </a:moveTo>
                      <a:cubicBezTo>
                        <a:pt x="38" y="25"/>
                        <a:pt x="0" y="50"/>
                        <a:pt x="4" y="74"/>
                      </a:cubicBezTo>
                      <a:cubicBezTo>
                        <a:pt x="12" y="51"/>
                        <a:pt x="48" y="28"/>
                        <a:pt x="97" y="15"/>
                      </a:cubicBezTo>
                      <a:cubicBezTo>
                        <a:pt x="133" y="6"/>
                        <a:pt x="169" y="5"/>
                        <a:pt x="197" y="11"/>
                      </a:cubicBezTo>
                      <a:cubicBezTo>
                        <a:pt x="172" y="0"/>
                        <a:pt x="134" y="1"/>
                        <a:pt x="92" y="12"/>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09" name="Freeform 442">
                  <a:extLst>
                    <a:ext uri="{FF2B5EF4-FFF2-40B4-BE49-F238E27FC236}">
                      <a16:creationId xmlns:a16="http://schemas.microsoft.com/office/drawing/2014/main" id="{FEF1A02F-E366-4DCA-B7EC-6604826C98C8}"/>
                    </a:ext>
                  </a:extLst>
                </p:cNvPr>
                <p:cNvSpPr>
                  <a:spLocks/>
                </p:cNvSpPr>
                <p:nvPr/>
              </p:nvSpPr>
              <p:spPr bwMode="auto">
                <a:xfrm>
                  <a:off x="5676901" y="950913"/>
                  <a:ext cx="390525" cy="179388"/>
                </a:xfrm>
                <a:custGeom>
                  <a:avLst/>
                  <a:gdLst>
                    <a:gd name="T0" fmla="*/ 119 w 187"/>
                    <a:gd name="T1" fmla="*/ 71 h 86"/>
                    <a:gd name="T2" fmla="*/ 171 w 187"/>
                    <a:gd name="T3" fmla="*/ 0 h 86"/>
                    <a:gd name="T4" fmla="*/ 102 w 187"/>
                    <a:gd name="T5" fmla="*/ 63 h 86"/>
                    <a:gd name="T6" fmla="*/ 0 w 187"/>
                    <a:gd name="T7" fmla="*/ 79 h 86"/>
                    <a:gd name="T8" fmla="*/ 119 w 187"/>
                    <a:gd name="T9" fmla="*/ 71 h 86"/>
                  </a:gdLst>
                  <a:ahLst/>
                  <a:cxnLst>
                    <a:cxn ang="0">
                      <a:pos x="T0" y="T1"/>
                    </a:cxn>
                    <a:cxn ang="0">
                      <a:pos x="T2" y="T3"/>
                    </a:cxn>
                    <a:cxn ang="0">
                      <a:pos x="T4" y="T5"/>
                    </a:cxn>
                    <a:cxn ang="0">
                      <a:pos x="T6" y="T7"/>
                    </a:cxn>
                    <a:cxn ang="0">
                      <a:pos x="T8" y="T9"/>
                    </a:cxn>
                  </a:cxnLst>
                  <a:rect l="0" t="0" r="r" b="b"/>
                  <a:pathLst>
                    <a:path w="187" h="86">
                      <a:moveTo>
                        <a:pt x="119" y="71"/>
                      </a:moveTo>
                      <a:cubicBezTo>
                        <a:pt x="168" y="53"/>
                        <a:pt x="187" y="21"/>
                        <a:pt x="171" y="0"/>
                      </a:cubicBezTo>
                      <a:cubicBezTo>
                        <a:pt x="173" y="22"/>
                        <a:pt x="147" y="47"/>
                        <a:pt x="102" y="63"/>
                      </a:cubicBezTo>
                      <a:cubicBezTo>
                        <a:pt x="69" y="76"/>
                        <a:pt x="31" y="81"/>
                        <a:pt x="0" y="79"/>
                      </a:cubicBezTo>
                      <a:cubicBezTo>
                        <a:pt x="31" y="86"/>
                        <a:pt x="80" y="86"/>
                        <a:pt x="119" y="7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10" name="Freeform 443">
                  <a:extLst>
                    <a:ext uri="{FF2B5EF4-FFF2-40B4-BE49-F238E27FC236}">
                      <a16:creationId xmlns:a16="http://schemas.microsoft.com/office/drawing/2014/main" id="{3E510D28-702C-4DD8-B824-6CA0BDD8AF35}"/>
                    </a:ext>
                  </a:extLst>
                </p:cNvPr>
                <p:cNvSpPr>
                  <a:spLocks/>
                </p:cNvSpPr>
                <p:nvPr/>
              </p:nvSpPr>
              <p:spPr bwMode="auto">
                <a:xfrm>
                  <a:off x="5619751" y="946151"/>
                  <a:ext cx="407988" cy="166688"/>
                </a:xfrm>
                <a:custGeom>
                  <a:avLst/>
                  <a:gdLst>
                    <a:gd name="T0" fmla="*/ 113 w 195"/>
                    <a:gd name="T1" fmla="*/ 67 h 80"/>
                    <a:gd name="T2" fmla="*/ 185 w 195"/>
                    <a:gd name="T3" fmla="*/ 0 h 80"/>
                    <a:gd name="T4" fmla="*/ 105 w 195"/>
                    <a:gd name="T5" fmla="*/ 58 h 80"/>
                    <a:gd name="T6" fmla="*/ 0 w 195"/>
                    <a:gd name="T7" fmla="*/ 70 h 80"/>
                    <a:gd name="T8" fmla="*/ 113 w 195"/>
                    <a:gd name="T9" fmla="*/ 67 h 80"/>
                  </a:gdLst>
                  <a:ahLst/>
                  <a:cxnLst>
                    <a:cxn ang="0">
                      <a:pos x="T0" y="T1"/>
                    </a:cxn>
                    <a:cxn ang="0">
                      <a:pos x="T2" y="T3"/>
                    </a:cxn>
                    <a:cxn ang="0">
                      <a:pos x="T4" y="T5"/>
                    </a:cxn>
                    <a:cxn ang="0">
                      <a:pos x="T6" y="T7"/>
                    </a:cxn>
                    <a:cxn ang="0">
                      <a:pos x="T8" y="T9"/>
                    </a:cxn>
                  </a:cxnLst>
                  <a:rect l="0" t="0" r="r" b="b"/>
                  <a:pathLst>
                    <a:path w="195" h="80">
                      <a:moveTo>
                        <a:pt x="113" y="67"/>
                      </a:moveTo>
                      <a:cubicBezTo>
                        <a:pt x="165" y="52"/>
                        <a:pt x="195" y="23"/>
                        <a:pt x="185" y="0"/>
                      </a:cubicBezTo>
                      <a:cubicBezTo>
                        <a:pt x="181" y="22"/>
                        <a:pt x="153" y="44"/>
                        <a:pt x="105" y="58"/>
                      </a:cubicBezTo>
                      <a:cubicBezTo>
                        <a:pt x="70" y="69"/>
                        <a:pt x="30" y="74"/>
                        <a:pt x="0" y="70"/>
                      </a:cubicBezTo>
                      <a:cubicBezTo>
                        <a:pt x="29" y="80"/>
                        <a:pt x="72" y="79"/>
                        <a:pt x="113" y="67"/>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11" name="Freeform 444">
                  <a:extLst>
                    <a:ext uri="{FF2B5EF4-FFF2-40B4-BE49-F238E27FC236}">
                      <a16:creationId xmlns:a16="http://schemas.microsoft.com/office/drawing/2014/main" id="{97BE3705-AD9C-4BCC-8773-EC070F4C39DB}"/>
                    </a:ext>
                  </a:extLst>
                </p:cNvPr>
                <p:cNvSpPr>
                  <a:spLocks/>
                </p:cNvSpPr>
                <p:nvPr/>
              </p:nvSpPr>
              <p:spPr bwMode="auto">
                <a:xfrm>
                  <a:off x="4552951" y="4435476"/>
                  <a:ext cx="346075" cy="565150"/>
                </a:xfrm>
                <a:custGeom>
                  <a:avLst/>
                  <a:gdLst>
                    <a:gd name="T0" fmla="*/ 136 w 166"/>
                    <a:gd name="T1" fmla="*/ 112 h 270"/>
                    <a:gd name="T2" fmla="*/ 137 w 166"/>
                    <a:gd name="T3" fmla="*/ 258 h 270"/>
                    <a:gd name="T4" fmla="*/ 30 w 166"/>
                    <a:gd name="T5" fmla="*/ 158 h 270"/>
                    <a:gd name="T6" fmla="*/ 30 w 166"/>
                    <a:gd name="T7" fmla="*/ 13 h 270"/>
                    <a:gd name="T8" fmla="*/ 136 w 166"/>
                    <a:gd name="T9" fmla="*/ 112 h 270"/>
                  </a:gdLst>
                  <a:ahLst/>
                  <a:cxnLst>
                    <a:cxn ang="0">
                      <a:pos x="T0" y="T1"/>
                    </a:cxn>
                    <a:cxn ang="0">
                      <a:pos x="T2" y="T3"/>
                    </a:cxn>
                    <a:cxn ang="0">
                      <a:pos x="T4" y="T5"/>
                    </a:cxn>
                    <a:cxn ang="0">
                      <a:pos x="T6" y="T7"/>
                    </a:cxn>
                    <a:cxn ang="0">
                      <a:pos x="T8" y="T9"/>
                    </a:cxn>
                  </a:cxnLst>
                  <a:rect l="0" t="0" r="r" b="b"/>
                  <a:pathLst>
                    <a:path w="166" h="270">
                      <a:moveTo>
                        <a:pt x="136" y="112"/>
                      </a:moveTo>
                      <a:cubicBezTo>
                        <a:pt x="165" y="180"/>
                        <a:pt x="166" y="245"/>
                        <a:pt x="137" y="258"/>
                      </a:cubicBezTo>
                      <a:cubicBezTo>
                        <a:pt x="108" y="270"/>
                        <a:pt x="60" y="226"/>
                        <a:pt x="30" y="158"/>
                      </a:cubicBezTo>
                      <a:cubicBezTo>
                        <a:pt x="1" y="91"/>
                        <a:pt x="0" y="26"/>
                        <a:pt x="30" y="13"/>
                      </a:cubicBezTo>
                      <a:cubicBezTo>
                        <a:pt x="59" y="0"/>
                        <a:pt x="106" y="45"/>
                        <a:pt x="136" y="112"/>
                      </a:cubicBezTo>
                      <a:close/>
                    </a:path>
                  </a:pathLst>
                </a:cu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12" name="Freeform 445">
                  <a:extLst>
                    <a:ext uri="{FF2B5EF4-FFF2-40B4-BE49-F238E27FC236}">
                      <a16:creationId xmlns:a16="http://schemas.microsoft.com/office/drawing/2014/main" id="{57DE5DDA-9D54-4B61-BE0A-91AFEE8AA13F}"/>
                    </a:ext>
                  </a:extLst>
                </p:cNvPr>
                <p:cNvSpPr>
                  <a:spLocks/>
                </p:cNvSpPr>
                <p:nvPr/>
              </p:nvSpPr>
              <p:spPr bwMode="auto">
                <a:xfrm>
                  <a:off x="4567238" y="4462463"/>
                  <a:ext cx="187325" cy="304800"/>
                </a:xfrm>
                <a:custGeom>
                  <a:avLst/>
                  <a:gdLst>
                    <a:gd name="T0" fmla="*/ 21 w 90"/>
                    <a:gd name="T1" fmla="*/ 15 h 146"/>
                    <a:gd name="T2" fmla="*/ 28 w 90"/>
                    <a:gd name="T3" fmla="*/ 146 h 146"/>
                    <a:gd name="T4" fmla="*/ 36 w 90"/>
                    <a:gd name="T5" fmla="*/ 38 h 146"/>
                    <a:gd name="T6" fmla="*/ 90 w 90"/>
                    <a:gd name="T7" fmla="*/ 43 h 146"/>
                    <a:gd name="T8" fmla="*/ 21 w 90"/>
                    <a:gd name="T9" fmla="*/ 15 h 146"/>
                  </a:gdLst>
                  <a:ahLst/>
                  <a:cxnLst>
                    <a:cxn ang="0">
                      <a:pos x="T0" y="T1"/>
                    </a:cxn>
                    <a:cxn ang="0">
                      <a:pos x="T2" y="T3"/>
                    </a:cxn>
                    <a:cxn ang="0">
                      <a:pos x="T4" y="T5"/>
                    </a:cxn>
                    <a:cxn ang="0">
                      <a:pos x="T6" y="T7"/>
                    </a:cxn>
                    <a:cxn ang="0">
                      <a:pos x="T8" y="T9"/>
                    </a:cxn>
                  </a:cxnLst>
                  <a:rect l="0" t="0" r="r" b="b"/>
                  <a:pathLst>
                    <a:path w="90" h="146">
                      <a:moveTo>
                        <a:pt x="21" y="15"/>
                      </a:moveTo>
                      <a:cubicBezTo>
                        <a:pt x="0" y="34"/>
                        <a:pt x="4" y="90"/>
                        <a:pt x="28" y="146"/>
                      </a:cubicBezTo>
                      <a:cubicBezTo>
                        <a:pt x="13" y="96"/>
                        <a:pt x="17" y="56"/>
                        <a:pt x="36" y="38"/>
                      </a:cubicBezTo>
                      <a:cubicBezTo>
                        <a:pt x="50" y="25"/>
                        <a:pt x="68" y="25"/>
                        <a:pt x="90" y="43"/>
                      </a:cubicBezTo>
                      <a:cubicBezTo>
                        <a:pt x="65" y="13"/>
                        <a:pt x="38" y="0"/>
                        <a:pt x="21" y="15"/>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13" name="Freeform 446">
                  <a:extLst>
                    <a:ext uri="{FF2B5EF4-FFF2-40B4-BE49-F238E27FC236}">
                      <a16:creationId xmlns:a16="http://schemas.microsoft.com/office/drawing/2014/main" id="{1BABA8D2-8A0A-46CF-8842-F2D9FD4AE026}"/>
                    </a:ext>
                  </a:extLst>
                </p:cNvPr>
                <p:cNvSpPr>
                  <a:spLocks/>
                </p:cNvSpPr>
                <p:nvPr/>
              </p:nvSpPr>
              <p:spPr bwMode="auto">
                <a:xfrm>
                  <a:off x="4541838" y="4425951"/>
                  <a:ext cx="179388" cy="287338"/>
                </a:xfrm>
                <a:custGeom>
                  <a:avLst/>
                  <a:gdLst>
                    <a:gd name="T0" fmla="*/ 22 w 86"/>
                    <a:gd name="T1" fmla="*/ 15 h 138"/>
                    <a:gd name="T2" fmla="*/ 24 w 86"/>
                    <a:gd name="T3" fmla="*/ 138 h 138"/>
                    <a:gd name="T4" fmla="*/ 28 w 86"/>
                    <a:gd name="T5" fmla="*/ 25 h 138"/>
                    <a:gd name="T6" fmla="*/ 86 w 86"/>
                    <a:gd name="T7" fmla="*/ 36 h 138"/>
                    <a:gd name="T8" fmla="*/ 22 w 86"/>
                    <a:gd name="T9" fmla="*/ 15 h 138"/>
                  </a:gdLst>
                  <a:ahLst/>
                  <a:cxnLst>
                    <a:cxn ang="0">
                      <a:pos x="T0" y="T1"/>
                    </a:cxn>
                    <a:cxn ang="0">
                      <a:pos x="T2" y="T3"/>
                    </a:cxn>
                    <a:cxn ang="0">
                      <a:pos x="T4" y="T5"/>
                    </a:cxn>
                    <a:cxn ang="0">
                      <a:pos x="T6" y="T7"/>
                    </a:cxn>
                    <a:cxn ang="0">
                      <a:pos x="T8" y="T9"/>
                    </a:cxn>
                  </a:cxnLst>
                  <a:rect l="0" t="0" r="r" b="b"/>
                  <a:pathLst>
                    <a:path w="86" h="138">
                      <a:moveTo>
                        <a:pt x="22" y="15"/>
                      </a:moveTo>
                      <a:cubicBezTo>
                        <a:pt x="1" y="34"/>
                        <a:pt x="0" y="83"/>
                        <a:pt x="24" y="138"/>
                      </a:cubicBezTo>
                      <a:cubicBezTo>
                        <a:pt x="9" y="88"/>
                        <a:pt x="9" y="42"/>
                        <a:pt x="28" y="25"/>
                      </a:cubicBezTo>
                      <a:cubicBezTo>
                        <a:pt x="43" y="12"/>
                        <a:pt x="64" y="17"/>
                        <a:pt x="86" y="36"/>
                      </a:cubicBezTo>
                      <a:cubicBezTo>
                        <a:pt x="60" y="5"/>
                        <a:pt x="38" y="0"/>
                        <a:pt x="22" y="1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14" name="Freeform 447">
                  <a:extLst>
                    <a:ext uri="{FF2B5EF4-FFF2-40B4-BE49-F238E27FC236}">
                      <a16:creationId xmlns:a16="http://schemas.microsoft.com/office/drawing/2014/main" id="{C9852739-9F47-4BAF-A5AA-6E7C47EB6B00}"/>
                    </a:ext>
                  </a:extLst>
                </p:cNvPr>
                <p:cNvSpPr>
                  <a:spLocks/>
                </p:cNvSpPr>
                <p:nvPr/>
              </p:nvSpPr>
              <p:spPr bwMode="auto">
                <a:xfrm>
                  <a:off x="4765676" y="4665663"/>
                  <a:ext cx="166688" cy="368300"/>
                </a:xfrm>
                <a:custGeom>
                  <a:avLst/>
                  <a:gdLst>
                    <a:gd name="T0" fmla="*/ 66 w 80"/>
                    <a:gd name="T1" fmla="*/ 151 h 176"/>
                    <a:gd name="T2" fmla="*/ 34 w 80"/>
                    <a:gd name="T3" fmla="*/ 0 h 176"/>
                    <a:gd name="T4" fmla="*/ 49 w 80"/>
                    <a:gd name="T5" fmla="*/ 130 h 176"/>
                    <a:gd name="T6" fmla="*/ 0 w 80"/>
                    <a:gd name="T7" fmla="*/ 144 h 176"/>
                    <a:gd name="T8" fmla="*/ 66 w 80"/>
                    <a:gd name="T9" fmla="*/ 151 h 176"/>
                  </a:gdLst>
                  <a:ahLst/>
                  <a:cxnLst>
                    <a:cxn ang="0">
                      <a:pos x="T0" y="T1"/>
                    </a:cxn>
                    <a:cxn ang="0">
                      <a:pos x="T2" y="T3"/>
                    </a:cxn>
                    <a:cxn ang="0">
                      <a:pos x="T4" y="T5"/>
                    </a:cxn>
                    <a:cxn ang="0">
                      <a:pos x="T6" y="T7"/>
                    </a:cxn>
                    <a:cxn ang="0">
                      <a:pos x="T8" y="T9"/>
                    </a:cxn>
                  </a:cxnLst>
                  <a:rect l="0" t="0" r="r" b="b"/>
                  <a:pathLst>
                    <a:path w="80" h="176">
                      <a:moveTo>
                        <a:pt x="66" y="151"/>
                      </a:moveTo>
                      <a:cubicBezTo>
                        <a:pt x="80" y="121"/>
                        <a:pt x="63" y="52"/>
                        <a:pt x="34" y="0"/>
                      </a:cubicBezTo>
                      <a:cubicBezTo>
                        <a:pt x="55" y="50"/>
                        <a:pt x="62" y="102"/>
                        <a:pt x="49" y="130"/>
                      </a:cubicBezTo>
                      <a:cubicBezTo>
                        <a:pt x="39" y="151"/>
                        <a:pt x="21" y="155"/>
                        <a:pt x="0" y="144"/>
                      </a:cubicBezTo>
                      <a:cubicBezTo>
                        <a:pt x="26" y="167"/>
                        <a:pt x="55" y="176"/>
                        <a:pt x="66" y="151"/>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15" name="Freeform 448">
                  <a:extLst>
                    <a:ext uri="{FF2B5EF4-FFF2-40B4-BE49-F238E27FC236}">
                      <a16:creationId xmlns:a16="http://schemas.microsoft.com/office/drawing/2014/main" id="{8E83857C-3431-4DBC-A67B-311333AE44A6}"/>
                    </a:ext>
                  </a:extLst>
                </p:cNvPr>
                <p:cNvSpPr>
                  <a:spLocks/>
                </p:cNvSpPr>
                <p:nvPr/>
              </p:nvSpPr>
              <p:spPr bwMode="auto">
                <a:xfrm>
                  <a:off x="4711701" y="4651376"/>
                  <a:ext cx="174625" cy="325438"/>
                </a:xfrm>
                <a:custGeom>
                  <a:avLst/>
                  <a:gdLst>
                    <a:gd name="T0" fmla="*/ 66 w 84"/>
                    <a:gd name="T1" fmla="*/ 137 h 156"/>
                    <a:gd name="T2" fmla="*/ 50 w 84"/>
                    <a:gd name="T3" fmla="*/ 0 h 156"/>
                    <a:gd name="T4" fmla="*/ 53 w 84"/>
                    <a:gd name="T5" fmla="*/ 115 h 156"/>
                    <a:gd name="T6" fmla="*/ 0 w 84"/>
                    <a:gd name="T7" fmla="*/ 121 h 156"/>
                    <a:gd name="T8" fmla="*/ 66 w 84"/>
                    <a:gd name="T9" fmla="*/ 137 h 156"/>
                  </a:gdLst>
                  <a:ahLst/>
                  <a:cxnLst>
                    <a:cxn ang="0">
                      <a:pos x="T0" y="T1"/>
                    </a:cxn>
                    <a:cxn ang="0">
                      <a:pos x="T2" y="T3"/>
                    </a:cxn>
                    <a:cxn ang="0">
                      <a:pos x="T4" y="T5"/>
                    </a:cxn>
                    <a:cxn ang="0">
                      <a:pos x="T6" y="T7"/>
                    </a:cxn>
                    <a:cxn ang="0">
                      <a:pos x="T8" y="T9"/>
                    </a:cxn>
                  </a:cxnLst>
                  <a:rect l="0" t="0" r="r" b="b"/>
                  <a:pathLst>
                    <a:path w="84" h="156">
                      <a:moveTo>
                        <a:pt x="66" y="137"/>
                      </a:moveTo>
                      <a:cubicBezTo>
                        <a:pt x="84" y="113"/>
                        <a:pt x="77" y="54"/>
                        <a:pt x="50" y="0"/>
                      </a:cubicBezTo>
                      <a:cubicBezTo>
                        <a:pt x="68" y="50"/>
                        <a:pt x="70" y="93"/>
                        <a:pt x="53" y="115"/>
                      </a:cubicBezTo>
                      <a:cubicBezTo>
                        <a:pt x="41" y="132"/>
                        <a:pt x="22" y="136"/>
                        <a:pt x="0" y="121"/>
                      </a:cubicBezTo>
                      <a:cubicBezTo>
                        <a:pt x="26" y="149"/>
                        <a:pt x="52" y="156"/>
                        <a:pt x="66" y="137"/>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16" name="Freeform 449">
                  <a:extLst>
                    <a:ext uri="{FF2B5EF4-FFF2-40B4-BE49-F238E27FC236}">
                      <a16:creationId xmlns:a16="http://schemas.microsoft.com/office/drawing/2014/main" id="{C9F6243B-FBBD-439E-9593-7D2BD954093E}"/>
                    </a:ext>
                  </a:extLst>
                </p:cNvPr>
                <p:cNvSpPr>
                  <a:spLocks/>
                </p:cNvSpPr>
                <p:nvPr/>
              </p:nvSpPr>
              <p:spPr bwMode="auto">
                <a:xfrm>
                  <a:off x="7156451" y="1752601"/>
                  <a:ext cx="927100" cy="831850"/>
                </a:xfrm>
                <a:custGeom>
                  <a:avLst/>
                  <a:gdLst>
                    <a:gd name="T0" fmla="*/ 419 w 444"/>
                    <a:gd name="T1" fmla="*/ 146 h 398"/>
                    <a:gd name="T2" fmla="*/ 267 w 444"/>
                    <a:gd name="T3" fmla="*/ 368 h 398"/>
                    <a:gd name="T4" fmla="*/ 25 w 444"/>
                    <a:gd name="T5" fmla="*/ 252 h 398"/>
                    <a:gd name="T6" fmla="*/ 177 w 444"/>
                    <a:gd name="T7" fmla="*/ 29 h 398"/>
                    <a:gd name="T8" fmla="*/ 419 w 444"/>
                    <a:gd name="T9" fmla="*/ 146 h 398"/>
                  </a:gdLst>
                  <a:ahLst/>
                  <a:cxnLst>
                    <a:cxn ang="0">
                      <a:pos x="T0" y="T1"/>
                    </a:cxn>
                    <a:cxn ang="0">
                      <a:pos x="T2" y="T3"/>
                    </a:cxn>
                    <a:cxn ang="0">
                      <a:pos x="T4" y="T5"/>
                    </a:cxn>
                    <a:cxn ang="0">
                      <a:pos x="T6" y="T7"/>
                    </a:cxn>
                    <a:cxn ang="0">
                      <a:pos x="T8" y="T9"/>
                    </a:cxn>
                  </a:cxnLst>
                  <a:rect l="0" t="0" r="r" b="b"/>
                  <a:pathLst>
                    <a:path w="444" h="398">
                      <a:moveTo>
                        <a:pt x="419" y="146"/>
                      </a:moveTo>
                      <a:cubicBezTo>
                        <a:pt x="444" y="240"/>
                        <a:pt x="376" y="339"/>
                        <a:pt x="267" y="368"/>
                      </a:cubicBezTo>
                      <a:cubicBezTo>
                        <a:pt x="159" y="398"/>
                        <a:pt x="50" y="345"/>
                        <a:pt x="25" y="252"/>
                      </a:cubicBezTo>
                      <a:cubicBezTo>
                        <a:pt x="0" y="158"/>
                        <a:pt x="68" y="58"/>
                        <a:pt x="177" y="29"/>
                      </a:cubicBezTo>
                      <a:cubicBezTo>
                        <a:pt x="286" y="0"/>
                        <a:pt x="394" y="53"/>
                        <a:pt x="419" y="146"/>
                      </a:cubicBezTo>
                      <a:close/>
                    </a:path>
                  </a:pathLst>
                </a:cu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17" name="Freeform 450">
                  <a:extLst>
                    <a:ext uri="{FF2B5EF4-FFF2-40B4-BE49-F238E27FC236}">
                      <a16:creationId xmlns:a16="http://schemas.microsoft.com/office/drawing/2014/main" id="{F6D85128-19A7-4F42-998F-A4F55A90A2BF}"/>
                    </a:ext>
                  </a:extLst>
                </p:cNvPr>
                <p:cNvSpPr>
                  <a:spLocks/>
                </p:cNvSpPr>
                <p:nvPr/>
              </p:nvSpPr>
              <p:spPr bwMode="auto">
                <a:xfrm>
                  <a:off x="7197726" y="1804988"/>
                  <a:ext cx="693738" cy="473075"/>
                </a:xfrm>
                <a:custGeom>
                  <a:avLst/>
                  <a:gdLst>
                    <a:gd name="T0" fmla="*/ 136 w 332"/>
                    <a:gd name="T1" fmla="*/ 28 h 226"/>
                    <a:gd name="T2" fmla="*/ 21 w 332"/>
                    <a:gd name="T3" fmla="*/ 226 h 226"/>
                    <a:gd name="T4" fmla="*/ 159 w 332"/>
                    <a:gd name="T5" fmla="*/ 59 h 226"/>
                    <a:gd name="T6" fmla="*/ 332 w 332"/>
                    <a:gd name="T7" fmla="*/ 48 h 226"/>
                    <a:gd name="T8" fmla="*/ 136 w 332"/>
                    <a:gd name="T9" fmla="*/ 28 h 226"/>
                  </a:gdLst>
                  <a:ahLst/>
                  <a:cxnLst>
                    <a:cxn ang="0">
                      <a:pos x="T0" y="T1"/>
                    </a:cxn>
                    <a:cxn ang="0">
                      <a:pos x="T2" y="T3"/>
                    </a:cxn>
                    <a:cxn ang="0">
                      <a:pos x="T4" y="T5"/>
                    </a:cxn>
                    <a:cxn ang="0">
                      <a:pos x="T6" y="T7"/>
                    </a:cxn>
                    <a:cxn ang="0">
                      <a:pos x="T8" y="T9"/>
                    </a:cxn>
                  </a:cxnLst>
                  <a:rect l="0" t="0" r="r" b="b"/>
                  <a:pathLst>
                    <a:path w="332" h="226">
                      <a:moveTo>
                        <a:pt x="136" y="28"/>
                      </a:moveTo>
                      <a:cubicBezTo>
                        <a:pt x="48" y="64"/>
                        <a:pt x="0" y="149"/>
                        <a:pt x="21" y="226"/>
                      </a:cubicBezTo>
                      <a:cubicBezTo>
                        <a:pt x="24" y="154"/>
                        <a:pt x="78" y="92"/>
                        <a:pt x="159" y="59"/>
                      </a:cubicBezTo>
                      <a:cubicBezTo>
                        <a:pt x="219" y="34"/>
                        <a:pt x="280" y="27"/>
                        <a:pt x="332" y="48"/>
                      </a:cubicBezTo>
                      <a:cubicBezTo>
                        <a:pt x="281" y="10"/>
                        <a:pt x="205" y="0"/>
                        <a:pt x="136" y="28"/>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18" name="Freeform 451">
                  <a:extLst>
                    <a:ext uri="{FF2B5EF4-FFF2-40B4-BE49-F238E27FC236}">
                      <a16:creationId xmlns:a16="http://schemas.microsoft.com/office/drawing/2014/main" id="{8D8E50A3-C855-484D-B7F4-CC4F60D143B8}"/>
                    </a:ext>
                  </a:extLst>
                </p:cNvPr>
                <p:cNvSpPr>
                  <a:spLocks/>
                </p:cNvSpPr>
                <p:nvPr/>
              </p:nvSpPr>
              <p:spPr bwMode="auto">
                <a:xfrm>
                  <a:off x="7143751" y="1752601"/>
                  <a:ext cx="693738" cy="454025"/>
                </a:xfrm>
                <a:custGeom>
                  <a:avLst/>
                  <a:gdLst>
                    <a:gd name="T0" fmla="*/ 144 w 332"/>
                    <a:gd name="T1" fmla="*/ 29 h 217"/>
                    <a:gd name="T2" fmla="*/ 21 w 332"/>
                    <a:gd name="T3" fmla="*/ 217 h 217"/>
                    <a:gd name="T4" fmla="*/ 155 w 332"/>
                    <a:gd name="T5" fmla="*/ 42 h 217"/>
                    <a:gd name="T6" fmla="*/ 332 w 332"/>
                    <a:gd name="T7" fmla="*/ 39 h 217"/>
                    <a:gd name="T8" fmla="*/ 144 w 332"/>
                    <a:gd name="T9" fmla="*/ 29 h 217"/>
                  </a:gdLst>
                  <a:ahLst/>
                  <a:cxnLst>
                    <a:cxn ang="0">
                      <a:pos x="T0" y="T1"/>
                    </a:cxn>
                    <a:cxn ang="0">
                      <a:pos x="T2" y="T3"/>
                    </a:cxn>
                    <a:cxn ang="0">
                      <a:pos x="T4" y="T5"/>
                    </a:cxn>
                    <a:cxn ang="0">
                      <a:pos x="T6" y="T7"/>
                    </a:cxn>
                    <a:cxn ang="0">
                      <a:pos x="T8" y="T9"/>
                    </a:cxn>
                  </a:cxnLst>
                  <a:rect l="0" t="0" r="r" b="b"/>
                  <a:pathLst>
                    <a:path w="332" h="217">
                      <a:moveTo>
                        <a:pt x="144" y="29"/>
                      </a:moveTo>
                      <a:cubicBezTo>
                        <a:pt x="56" y="64"/>
                        <a:pt x="0" y="140"/>
                        <a:pt x="21" y="217"/>
                      </a:cubicBezTo>
                      <a:cubicBezTo>
                        <a:pt x="24" y="145"/>
                        <a:pt x="74" y="75"/>
                        <a:pt x="155" y="42"/>
                      </a:cubicBezTo>
                      <a:cubicBezTo>
                        <a:pt x="215" y="18"/>
                        <a:pt x="279" y="18"/>
                        <a:pt x="332" y="39"/>
                      </a:cubicBezTo>
                      <a:cubicBezTo>
                        <a:pt x="281" y="1"/>
                        <a:pt x="213" y="0"/>
                        <a:pt x="144" y="29"/>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19" name="Freeform 452">
                  <a:extLst>
                    <a:ext uri="{FF2B5EF4-FFF2-40B4-BE49-F238E27FC236}">
                      <a16:creationId xmlns:a16="http://schemas.microsoft.com/office/drawing/2014/main" id="{34473B15-2054-4FA5-8339-AE999E070EE9}"/>
                    </a:ext>
                  </a:extLst>
                </p:cNvPr>
                <p:cNvSpPr>
                  <a:spLocks/>
                </p:cNvSpPr>
                <p:nvPr/>
              </p:nvSpPr>
              <p:spPr bwMode="auto">
                <a:xfrm>
                  <a:off x="7483476" y="2051051"/>
                  <a:ext cx="635000" cy="547688"/>
                </a:xfrm>
                <a:custGeom>
                  <a:avLst/>
                  <a:gdLst>
                    <a:gd name="T0" fmla="*/ 209 w 304"/>
                    <a:gd name="T1" fmla="*/ 221 h 262"/>
                    <a:gd name="T2" fmla="*/ 264 w 304"/>
                    <a:gd name="T3" fmla="*/ 0 h 262"/>
                    <a:gd name="T4" fmla="*/ 175 w 304"/>
                    <a:gd name="T5" fmla="*/ 194 h 262"/>
                    <a:gd name="T6" fmla="*/ 0 w 304"/>
                    <a:gd name="T7" fmla="*/ 231 h 262"/>
                    <a:gd name="T8" fmla="*/ 209 w 304"/>
                    <a:gd name="T9" fmla="*/ 221 h 262"/>
                  </a:gdLst>
                  <a:ahLst/>
                  <a:cxnLst>
                    <a:cxn ang="0">
                      <a:pos x="T0" y="T1"/>
                    </a:cxn>
                    <a:cxn ang="0">
                      <a:pos x="T2" y="T3"/>
                    </a:cxn>
                    <a:cxn ang="0">
                      <a:pos x="T4" y="T5"/>
                    </a:cxn>
                    <a:cxn ang="0">
                      <a:pos x="T6" y="T7"/>
                    </a:cxn>
                    <a:cxn ang="0">
                      <a:pos x="T8" y="T9"/>
                    </a:cxn>
                  </a:cxnLst>
                  <a:rect l="0" t="0" r="r" b="b"/>
                  <a:pathLst>
                    <a:path w="304" h="262">
                      <a:moveTo>
                        <a:pt x="209" y="221"/>
                      </a:moveTo>
                      <a:cubicBezTo>
                        <a:pt x="287" y="170"/>
                        <a:pt x="304" y="70"/>
                        <a:pt x="264" y="0"/>
                      </a:cubicBezTo>
                      <a:cubicBezTo>
                        <a:pt x="279" y="70"/>
                        <a:pt x="247" y="147"/>
                        <a:pt x="175" y="194"/>
                      </a:cubicBezTo>
                      <a:cubicBezTo>
                        <a:pt x="121" y="229"/>
                        <a:pt x="58" y="241"/>
                        <a:pt x="0" y="231"/>
                      </a:cubicBezTo>
                      <a:cubicBezTo>
                        <a:pt x="61" y="258"/>
                        <a:pt x="147" y="262"/>
                        <a:pt x="209" y="221"/>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20" name="Freeform 453">
                  <a:extLst>
                    <a:ext uri="{FF2B5EF4-FFF2-40B4-BE49-F238E27FC236}">
                      <a16:creationId xmlns:a16="http://schemas.microsoft.com/office/drawing/2014/main" id="{A486C3A6-8E9B-4249-90C4-42543F93582F}"/>
                    </a:ext>
                  </a:extLst>
                </p:cNvPr>
                <p:cNvSpPr>
                  <a:spLocks/>
                </p:cNvSpPr>
                <p:nvPr/>
              </p:nvSpPr>
              <p:spPr bwMode="auto">
                <a:xfrm>
                  <a:off x="7375526" y="2036763"/>
                  <a:ext cx="669925" cy="496888"/>
                </a:xfrm>
                <a:custGeom>
                  <a:avLst/>
                  <a:gdLst>
                    <a:gd name="T0" fmla="*/ 199 w 321"/>
                    <a:gd name="T1" fmla="*/ 204 h 238"/>
                    <a:gd name="T2" fmla="*/ 292 w 321"/>
                    <a:gd name="T3" fmla="*/ 0 h 238"/>
                    <a:gd name="T4" fmla="*/ 180 w 321"/>
                    <a:gd name="T5" fmla="*/ 175 h 238"/>
                    <a:gd name="T6" fmla="*/ 0 w 321"/>
                    <a:gd name="T7" fmla="*/ 201 h 238"/>
                    <a:gd name="T8" fmla="*/ 199 w 321"/>
                    <a:gd name="T9" fmla="*/ 204 h 238"/>
                  </a:gdLst>
                  <a:ahLst/>
                  <a:cxnLst>
                    <a:cxn ang="0">
                      <a:pos x="T0" y="T1"/>
                    </a:cxn>
                    <a:cxn ang="0">
                      <a:pos x="T2" y="T3"/>
                    </a:cxn>
                    <a:cxn ang="0">
                      <a:pos x="T4" y="T5"/>
                    </a:cxn>
                    <a:cxn ang="0">
                      <a:pos x="T6" y="T7"/>
                    </a:cxn>
                    <a:cxn ang="0">
                      <a:pos x="T8" y="T9"/>
                    </a:cxn>
                  </a:cxnLst>
                  <a:rect l="0" t="0" r="r" b="b"/>
                  <a:pathLst>
                    <a:path w="321" h="238">
                      <a:moveTo>
                        <a:pt x="199" y="204"/>
                      </a:moveTo>
                      <a:cubicBezTo>
                        <a:pt x="283" y="162"/>
                        <a:pt x="321" y="74"/>
                        <a:pt x="292" y="0"/>
                      </a:cubicBezTo>
                      <a:cubicBezTo>
                        <a:pt x="297" y="71"/>
                        <a:pt x="258" y="136"/>
                        <a:pt x="180" y="175"/>
                      </a:cubicBezTo>
                      <a:cubicBezTo>
                        <a:pt x="123" y="204"/>
                        <a:pt x="55" y="218"/>
                        <a:pt x="0" y="201"/>
                      </a:cubicBezTo>
                      <a:cubicBezTo>
                        <a:pt x="55" y="235"/>
                        <a:pt x="132" y="238"/>
                        <a:pt x="199" y="20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21" name="Freeform 454">
                  <a:extLst>
                    <a:ext uri="{FF2B5EF4-FFF2-40B4-BE49-F238E27FC236}">
                      <a16:creationId xmlns:a16="http://schemas.microsoft.com/office/drawing/2014/main" id="{707FBDFE-4364-44F5-99E9-71F2F4D48E96}"/>
                    </a:ext>
                  </a:extLst>
                </p:cNvPr>
                <p:cNvSpPr>
                  <a:spLocks/>
                </p:cNvSpPr>
                <p:nvPr/>
              </p:nvSpPr>
              <p:spPr bwMode="auto">
                <a:xfrm>
                  <a:off x="7394576" y="2155826"/>
                  <a:ext cx="133350" cy="92075"/>
                </a:xfrm>
                <a:custGeom>
                  <a:avLst/>
                  <a:gdLst>
                    <a:gd name="T0" fmla="*/ 26 w 64"/>
                    <a:gd name="T1" fmla="*/ 5 h 44"/>
                    <a:gd name="T2" fmla="*/ 4 w 64"/>
                    <a:gd name="T3" fmla="*/ 44 h 44"/>
                    <a:gd name="T4" fmla="*/ 31 w 64"/>
                    <a:gd name="T5" fmla="*/ 11 h 44"/>
                    <a:gd name="T6" fmla="*/ 64 w 64"/>
                    <a:gd name="T7" fmla="*/ 9 h 44"/>
                    <a:gd name="T8" fmla="*/ 26 w 64"/>
                    <a:gd name="T9" fmla="*/ 5 h 44"/>
                  </a:gdLst>
                  <a:ahLst/>
                  <a:cxnLst>
                    <a:cxn ang="0">
                      <a:pos x="T0" y="T1"/>
                    </a:cxn>
                    <a:cxn ang="0">
                      <a:pos x="T2" y="T3"/>
                    </a:cxn>
                    <a:cxn ang="0">
                      <a:pos x="T4" y="T5"/>
                    </a:cxn>
                    <a:cxn ang="0">
                      <a:pos x="T6" y="T7"/>
                    </a:cxn>
                    <a:cxn ang="0">
                      <a:pos x="T8" y="T9"/>
                    </a:cxn>
                  </a:cxnLst>
                  <a:rect l="0" t="0" r="r" b="b"/>
                  <a:pathLst>
                    <a:path w="64" h="44">
                      <a:moveTo>
                        <a:pt x="26" y="5"/>
                      </a:moveTo>
                      <a:cubicBezTo>
                        <a:pt x="9" y="12"/>
                        <a:pt x="0" y="29"/>
                        <a:pt x="4" y="44"/>
                      </a:cubicBezTo>
                      <a:cubicBezTo>
                        <a:pt x="4" y="30"/>
                        <a:pt x="15" y="18"/>
                        <a:pt x="31" y="11"/>
                      </a:cubicBezTo>
                      <a:cubicBezTo>
                        <a:pt x="42" y="6"/>
                        <a:pt x="54" y="5"/>
                        <a:pt x="64" y="9"/>
                      </a:cubicBezTo>
                      <a:cubicBezTo>
                        <a:pt x="54" y="2"/>
                        <a:pt x="39" y="0"/>
                        <a:pt x="26" y="5"/>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22" name="Freeform 455">
                  <a:extLst>
                    <a:ext uri="{FF2B5EF4-FFF2-40B4-BE49-F238E27FC236}">
                      <a16:creationId xmlns:a16="http://schemas.microsoft.com/office/drawing/2014/main" id="{957D3685-C965-4029-9746-B8AA98E3B119}"/>
                    </a:ext>
                  </a:extLst>
                </p:cNvPr>
                <p:cNvSpPr>
                  <a:spLocks/>
                </p:cNvSpPr>
                <p:nvPr/>
              </p:nvSpPr>
              <p:spPr bwMode="auto">
                <a:xfrm>
                  <a:off x="7381876" y="2146301"/>
                  <a:ext cx="134938" cy="87313"/>
                </a:xfrm>
                <a:custGeom>
                  <a:avLst/>
                  <a:gdLst>
                    <a:gd name="T0" fmla="*/ 28 w 65"/>
                    <a:gd name="T1" fmla="*/ 5 h 42"/>
                    <a:gd name="T2" fmla="*/ 4 w 65"/>
                    <a:gd name="T3" fmla="*/ 42 h 42"/>
                    <a:gd name="T4" fmla="*/ 31 w 65"/>
                    <a:gd name="T5" fmla="*/ 8 h 42"/>
                    <a:gd name="T6" fmla="*/ 65 w 65"/>
                    <a:gd name="T7" fmla="*/ 8 h 42"/>
                    <a:gd name="T8" fmla="*/ 28 w 65"/>
                    <a:gd name="T9" fmla="*/ 5 h 42"/>
                  </a:gdLst>
                  <a:ahLst/>
                  <a:cxnLst>
                    <a:cxn ang="0">
                      <a:pos x="T0" y="T1"/>
                    </a:cxn>
                    <a:cxn ang="0">
                      <a:pos x="T2" y="T3"/>
                    </a:cxn>
                    <a:cxn ang="0">
                      <a:pos x="T4" y="T5"/>
                    </a:cxn>
                    <a:cxn ang="0">
                      <a:pos x="T6" y="T7"/>
                    </a:cxn>
                    <a:cxn ang="0">
                      <a:pos x="T8" y="T9"/>
                    </a:cxn>
                  </a:cxnLst>
                  <a:rect l="0" t="0" r="r" b="b"/>
                  <a:pathLst>
                    <a:path w="65" h="42">
                      <a:moveTo>
                        <a:pt x="28" y="5"/>
                      </a:moveTo>
                      <a:cubicBezTo>
                        <a:pt x="11" y="12"/>
                        <a:pt x="0" y="27"/>
                        <a:pt x="4" y="42"/>
                      </a:cubicBezTo>
                      <a:cubicBezTo>
                        <a:pt x="5" y="28"/>
                        <a:pt x="15" y="14"/>
                        <a:pt x="31" y="8"/>
                      </a:cubicBezTo>
                      <a:cubicBezTo>
                        <a:pt x="42" y="3"/>
                        <a:pt x="55" y="3"/>
                        <a:pt x="65" y="8"/>
                      </a:cubicBezTo>
                      <a:cubicBezTo>
                        <a:pt x="55" y="0"/>
                        <a:pt x="42" y="0"/>
                        <a:pt x="28" y="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23" name="Freeform 456">
                  <a:extLst>
                    <a:ext uri="{FF2B5EF4-FFF2-40B4-BE49-F238E27FC236}">
                      <a16:creationId xmlns:a16="http://schemas.microsoft.com/office/drawing/2014/main" id="{B34E9D70-1D82-4A31-9197-837FFD6D19FB}"/>
                    </a:ext>
                  </a:extLst>
                </p:cNvPr>
                <p:cNvSpPr>
                  <a:spLocks/>
                </p:cNvSpPr>
                <p:nvPr/>
              </p:nvSpPr>
              <p:spPr bwMode="auto">
                <a:xfrm>
                  <a:off x="7448551" y="2203451"/>
                  <a:ext cx="122238" cy="107950"/>
                </a:xfrm>
                <a:custGeom>
                  <a:avLst/>
                  <a:gdLst>
                    <a:gd name="T0" fmla="*/ 41 w 59"/>
                    <a:gd name="T1" fmla="*/ 43 h 51"/>
                    <a:gd name="T2" fmla="*/ 52 w 59"/>
                    <a:gd name="T3" fmla="*/ 0 h 51"/>
                    <a:gd name="T4" fmla="*/ 34 w 59"/>
                    <a:gd name="T5" fmla="*/ 38 h 51"/>
                    <a:gd name="T6" fmla="*/ 0 w 59"/>
                    <a:gd name="T7" fmla="*/ 45 h 51"/>
                    <a:gd name="T8" fmla="*/ 41 w 59"/>
                    <a:gd name="T9" fmla="*/ 43 h 51"/>
                  </a:gdLst>
                  <a:ahLst/>
                  <a:cxnLst>
                    <a:cxn ang="0">
                      <a:pos x="T0" y="T1"/>
                    </a:cxn>
                    <a:cxn ang="0">
                      <a:pos x="T2" y="T3"/>
                    </a:cxn>
                    <a:cxn ang="0">
                      <a:pos x="T4" y="T5"/>
                    </a:cxn>
                    <a:cxn ang="0">
                      <a:pos x="T6" y="T7"/>
                    </a:cxn>
                    <a:cxn ang="0">
                      <a:pos x="T8" y="T9"/>
                    </a:cxn>
                  </a:cxnLst>
                  <a:rect l="0" t="0" r="r" b="b"/>
                  <a:pathLst>
                    <a:path w="59" h="51">
                      <a:moveTo>
                        <a:pt x="41" y="43"/>
                      </a:moveTo>
                      <a:cubicBezTo>
                        <a:pt x="56" y="33"/>
                        <a:pt x="59" y="13"/>
                        <a:pt x="52" y="0"/>
                      </a:cubicBezTo>
                      <a:cubicBezTo>
                        <a:pt x="55" y="13"/>
                        <a:pt x="48" y="28"/>
                        <a:pt x="34" y="38"/>
                      </a:cubicBezTo>
                      <a:cubicBezTo>
                        <a:pt x="24" y="44"/>
                        <a:pt x="11" y="47"/>
                        <a:pt x="0" y="45"/>
                      </a:cubicBezTo>
                      <a:cubicBezTo>
                        <a:pt x="12" y="50"/>
                        <a:pt x="29" y="51"/>
                        <a:pt x="41" y="43"/>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24" name="Freeform 457">
                  <a:extLst>
                    <a:ext uri="{FF2B5EF4-FFF2-40B4-BE49-F238E27FC236}">
                      <a16:creationId xmlns:a16="http://schemas.microsoft.com/office/drawing/2014/main" id="{7E11FB12-9EB9-4388-81BD-0DE1EF954E54}"/>
                    </a:ext>
                  </a:extLst>
                </p:cNvPr>
                <p:cNvSpPr>
                  <a:spLocks/>
                </p:cNvSpPr>
                <p:nvPr/>
              </p:nvSpPr>
              <p:spPr bwMode="auto">
                <a:xfrm>
                  <a:off x="7427913" y="2200276"/>
                  <a:ext cx="131763" cy="98425"/>
                </a:xfrm>
                <a:custGeom>
                  <a:avLst/>
                  <a:gdLst>
                    <a:gd name="T0" fmla="*/ 39 w 63"/>
                    <a:gd name="T1" fmla="*/ 40 h 47"/>
                    <a:gd name="T2" fmla="*/ 57 w 63"/>
                    <a:gd name="T3" fmla="*/ 0 h 47"/>
                    <a:gd name="T4" fmla="*/ 35 w 63"/>
                    <a:gd name="T5" fmla="*/ 35 h 47"/>
                    <a:gd name="T6" fmla="*/ 0 w 63"/>
                    <a:gd name="T7" fmla="*/ 40 h 47"/>
                    <a:gd name="T8" fmla="*/ 39 w 63"/>
                    <a:gd name="T9" fmla="*/ 40 h 47"/>
                  </a:gdLst>
                  <a:ahLst/>
                  <a:cxnLst>
                    <a:cxn ang="0">
                      <a:pos x="T0" y="T1"/>
                    </a:cxn>
                    <a:cxn ang="0">
                      <a:pos x="T2" y="T3"/>
                    </a:cxn>
                    <a:cxn ang="0">
                      <a:pos x="T4" y="T5"/>
                    </a:cxn>
                    <a:cxn ang="0">
                      <a:pos x="T6" y="T7"/>
                    </a:cxn>
                    <a:cxn ang="0">
                      <a:pos x="T8" y="T9"/>
                    </a:cxn>
                  </a:cxnLst>
                  <a:rect l="0" t="0" r="r" b="b"/>
                  <a:pathLst>
                    <a:path w="63" h="47">
                      <a:moveTo>
                        <a:pt x="39" y="40"/>
                      </a:moveTo>
                      <a:cubicBezTo>
                        <a:pt x="55" y="32"/>
                        <a:pt x="63" y="15"/>
                        <a:pt x="57" y="0"/>
                      </a:cubicBezTo>
                      <a:cubicBezTo>
                        <a:pt x="58" y="14"/>
                        <a:pt x="50" y="27"/>
                        <a:pt x="35" y="35"/>
                      </a:cubicBezTo>
                      <a:cubicBezTo>
                        <a:pt x="24" y="40"/>
                        <a:pt x="11" y="43"/>
                        <a:pt x="0" y="40"/>
                      </a:cubicBezTo>
                      <a:cubicBezTo>
                        <a:pt x="11" y="46"/>
                        <a:pt x="26" y="47"/>
                        <a:pt x="39" y="4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25" name="Freeform 458">
                  <a:extLst>
                    <a:ext uri="{FF2B5EF4-FFF2-40B4-BE49-F238E27FC236}">
                      <a16:creationId xmlns:a16="http://schemas.microsoft.com/office/drawing/2014/main" id="{73A51A52-9DF2-4051-9C83-270FE37FB944}"/>
                    </a:ext>
                  </a:extLst>
                </p:cNvPr>
                <p:cNvSpPr>
                  <a:spLocks/>
                </p:cNvSpPr>
                <p:nvPr/>
              </p:nvSpPr>
              <p:spPr bwMode="auto">
                <a:xfrm>
                  <a:off x="7583488" y="1982788"/>
                  <a:ext cx="98425" cy="66675"/>
                </a:xfrm>
                <a:custGeom>
                  <a:avLst/>
                  <a:gdLst>
                    <a:gd name="T0" fmla="*/ 19 w 47"/>
                    <a:gd name="T1" fmla="*/ 4 h 32"/>
                    <a:gd name="T2" fmla="*/ 3 w 47"/>
                    <a:gd name="T3" fmla="*/ 32 h 32"/>
                    <a:gd name="T4" fmla="*/ 22 w 47"/>
                    <a:gd name="T5" fmla="*/ 9 h 32"/>
                    <a:gd name="T6" fmla="*/ 47 w 47"/>
                    <a:gd name="T7" fmla="*/ 7 h 32"/>
                    <a:gd name="T8" fmla="*/ 19 w 47"/>
                    <a:gd name="T9" fmla="*/ 4 h 32"/>
                  </a:gdLst>
                  <a:ahLst/>
                  <a:cxnLst>
                    <a:cxn ang="0">
                      <a:pos x="T0" y="T1"/>
                    </a:cxn>
                    <a:cxn ang="0">
                      <a:pos x="T2" y="T3"/>
                    </a:cxn>
                    <a:cxn ang="0">
                      <a:pos x="T4" y="T5"/>
                    </a:cxn>
                    <a:cxn ang="0">
                      <a:pos x="T6" y="T7"/>
                    </a:cxn>
                    <a:cxn ang="0">
                      <a:pos x="T8" y="T9"/>
                    </a:cxn>
                  </a:cxnLst>
                  <a:rect l="0" t="0" r="r" b="b"/>
                  <a:pathLst>
                    <a:path w="47" h="32">
                      <a:moveTo>
                        <a:pt x="19" y="4"/>
                      </a:moveTo>
                      <a:cubicBezTo>
                        <a:pt x="7" y="9"/>
                        <a:pt x="0" y="21"/>
                        <a:pt x="3" y="32"/>
                      </a:cubicBezTo>
                      <a:cubicBezTo>
                        <a:pt x="3" y="22"/>
                        <a:pt x="11" y="13"/>
                        <a:pt x="22" y="9"/>
                      </a:cubicBezTo>
                      <a:cubicBezTo>
                        <a:pt x="31" y="5"/>
                        <a:pt x="39" y="4"/>
                        <a:pt x="47" y="7"/>
                      </a:cubicBezTo>
                      <a:cubicBezTo>
                        <a:pt x="39" y="2"/>
                        <a:pt x="29" y="0"/>
                        <a:pt x="19" y="4"/>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26" name="Freeform 459">
                  <a:extLst>
                    <a:ext uri="{FF2B5EF4-FFF2-40B4-BE49-F238E27FC236}">
                      <a16:creationId xmlns:a16="http://schemas.microsoft.com/office/drawing/2014/main" id="{DE0B5D22-D1AE-44DC-B976-4C72E55E85C3}"/>
                    </a:ext>
                  </a:extLst>
                </p:cNvPr>
                <p:cNvSpPr>
                  <a:spLocks/>
                </p:cNvSpPr>
                <p:nvPr/>
              </p:nvSpPr>
              <p:spPr bwMode="auto">
                <a:xfrm>
                  <a:off x="7575551" y="1976438"/>
                  <a:ext cx="98425" cy="63500"/>
                </a:xfrm>
                <a:custGeom>
                  <a:avLst/>
                  <a:gdLst>
                    <a:gd name="T0" fmla="*/ 20 w 47"/>
                    <a:gd name="T1" fmla="*/ 4 h 30"/>
                    <a:gd name="T2" fmla="*/ 3 w 47"/>
                    <a:gd name="T3" fmla="*/ 30 h 30"/>
                    <a:gd name="T4" fmla="*/ 22 w 47"/>
                    <a:gd name="T5" fmla="*/ 6 h 30"/>
                    <a:gd name="T6" fmla="*/ 47 w 47"/>
                    <a:gd name="T7" fmla="*/ 5 h 30"/>
                    <a:gd name="T8" fmla="*/ 20 w 47"/>
                    <a:gd name="T9" fmla="*/ 4 h 30"/>
                  </a:gdLst>
                  <a:ahLst/>
                  <a:cxnLst>
                    <a:cxn ang="0">
                      <a:pos x="T0" y="T1"/>
                    </a:cxn>
                    <a:cxn ang="0">
                      <a:pos x="T2" y="T3"/>
                    </a:cxn>
                    <a:cxn ang="0">
                      <a:pos x="T4" y="T5"/>
                    </a:cxn>
                    <a:cxn ang="0">
                      <a:pos x="T6" y="T7"/>
                    </a:cxn>
                    <a:cxn ang="0">
                      <a:pos x="T8" y="T9"/>
                    </a:cxn>
                  </a:cxnLst>
                  <a:rect l="0" t="0" r="r" b="b"/>
                  <a:pathLst>
                    <a:path w="47" h="30">
                      <a:moveTo>
                        <a:pt x="20" y="4"/>
                      </a:moveTo>
                      <a:cubicBezTo>
                        <a:pt x="8" y="9"/>
                        <a:pt x="0" y="20"/>
                        <a:pt x="3" y="30"/>
                      </a:cubicBezTo>
                      <a:cubicBezTo>
                        <a:pt x="4" y="20"/>
                        <a:pt x="11" y="10"/>
                        <a:pt x="22" y="6"/>
                      </a:cubicBezTo>
                      <a:cubicBezTo>
                        <a:pt x="30" y="2"/>
                        <a:pt x="39" y="2"/>
                        <a:pt x="47" y="5"/>
                      </a:cubicBezTo>
                      <a:cubicBezTo>
                        <a:pt x="40" y="0"/>
                        <a:pt x="30" y="0"/>
                        <a:pt x="20" y="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27" name="Freeform 460">
                  <a:extLst>
                    <a:ext uri="{FF2B5EF4-FFF2-40B4-BE49-F238E27FC236}">
                      <a16:creationId xmlns:a16="http://schemas.microsoft.com/office/drawing/2014/main" id="{C2C7359C-C321-411C-ABE1-AB00559391B7}"/>
                    </a:ext>
                  </a:extLst>
                </p:cNvPr>
                <p:cNvSpPr>
                  <a:spLocks/>
                </p:cNvSpPr>
                <p:nvPr/>
              </p:nvSpPr>
              <p:spPr bwMode="auto">
                <a:xfrm>
                  <a:off x="7623176" y="2017713"/>
                  <a:ext cx="90488" cy="77788"/>
                </a:xfrm>
                <a:custGeom>
                  <a:avLst/>
                  <a:gdLst>
                    <a:gd name="T0" fmla="*/ 29 w 43"/>
                    <a:gd name="T1" fmla="*/ 31 h 37"/>
                    <a:gd name="T2" fmla="*/ 37 w 43"/>
                    <a:gd name="T3" fmla="*/ 0 h 37"/>
                    <a:gd name="T4" fmla="*/ 25 w 43"/>
                    <a:gd name="T5" fmla="*/ 27 h 37"/>
                    <a:gd name="T6" fmla="*/ 0 w 43"/>
                    <a:gd name="T7" fmla="*/ 32 h 37"/>
                    <a:gd name="T8" fmla="*/ 29 w 43"/>
                    <a:gd name="T9" fmla="*/ 31 h 37"/>
                  </a:gdLst>
                  <a:ahLst/>
                  <a:cxnLst>
                    <a:cxn ang="0">
                      <a:pos x="T0" y="T1"/>
                    </a:cxn>
                    <a:cxn ang="0">
                      <a:pos x="T2" y="T3"/>
                    </a:cxn>
                    <a:cxn ang="0">
                      <a:pos x="T4" y="T5"/>
                    </a:cxn>
                    <a:cxn ang="0">
                      <a:pos x="T6" y="T7"/>
                    </a:cxn>
                    <a:cxn ang="0">
                      <a:pos x="T8" y="T9"/>
                    </a:cxn>
                  </a:cxnLst>
                  <a:rect l="0" t="0" r="r" b="b"/>
                  <a:pathLst>
                    <a:path w="43" h="37">
                      <a:moveTo>
                        <a:pt x="29" y="31"/>
                      </a:moveTo>
                      <a:cubicBezTo>
                        <a:pt x="40" y="24"/>
                        <a:pt x="43" y="10"/>
                        <a:pt x="37" y="0"/>
                      </a:cubicBezTo>
                      <a:cubicBezTo>
                        <a:pt x="39" y="10"/>
                        <a:pt x="35" y="21"/>
                        <a:pt x="25" y="27"/>
                      </a:cubicBezTo>
                      <a:cubicBezTo>
                        <a:pt x="17" y="32"/>
                        <a:pt x="8" y="34"/>
                        <a:pt x="0" y="32"/>
                      </a:cubicBezTo>
                      <a:cubicBezTo>
                        <a:pt x="9" y="36"/>
                        <a:pt x="21" y="37"/>
                        <a:pt x="29" y="31"/>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28" name="Freeform 461">
                  <a:extLst>
                    <a:ext uri="{FF2B5EF4-FFF2-40B4-BE49-F238E27FC236}">
                      <a16:creationId xmlns:a16="http://schemas.microsoft.com/office/drawing/2014/main" id="{FAE6DBF8-B042-493E-B3D3-CBADE46C395E}"/>
                    </a:ext>
                  </a:extLst>
                </p:cNvPr>
                <p:cNvSpPr>
                  <a:spLocks/>
                </p:cNvSpPr>
                <p:nvPr/>
              </p:nvSpPr>
              <p:spPr bwMode="auto">
                <a:xfrm>
                  <a:off x="7608888" y="2016126"/>
                  <a:ext cx="93663" cy="68263"/>
                </a:xfrm>
                <a:custGeom>
                  <a:avLst/>
                  <a:gdLst>
                    <a:gd name="T0" fmla="*/ 28 w 45"/>
                    <a:gd name="T1" fmla="*/ 29 h 33"/>
                    <a:gd name="T2" fmla="*/ 41 w 45"/>
                    <a:gd name="T3" fmla="*/ 0 h 33"/>
                    <a:gd name="T4" fmla="*/ 25 w 45"/>
                    <a:gd name="T5" fmla="*/ 25 h 33"/>
                    <a:gd name="T6" fmla="*/ 0 w 45"/>
                    <a:gd name="T7" fmla="*/ 28 h 33"/>
                    <a:gd name="T8" fmla="*/ 28 w 45"/>
                    <a:gd name="T9" fmla="*/ 29 h 33"/>
                  </a:gdLst>
                  <a:ahLst/>
                  <a:cxnLst>
                    <a:cxn ang="0">
                      <a:pos x="T0" y="T1"/>
                    </a:cxn>
                    <a:cxn ang="0">
                      <a:pos x="T2" y="T3"/>
                    </a:cxn>
                    <a:cxn ang="0">
                      <a:pos x="T4" y="T5"/>
                    </a:cxn>
                    <a:cxn ang="0">
                      <a:pos x="T6" y="T7"/>
                    </a:cxn>
                    <a:cxn ang="0">
                      <a:pos x="T8" y="T9"/>
                    </a:cxn>
                  </a:cxnLst>
                  <a:rect l="0" t="0" r="r" b="b"/>
                  <a:pathLst>
                    <a:path w="45" h="33">
                      <a:moveTo>
                        <a:pt x="28" y="29"/>
                      </a:moveTo>
                      <a:cubicBezTo>
                        <a:pt x="40" y="23"/>
                        <a:pt x="45" y="10"/>
                        <a:pt x="41" y="0"/>
                      </a:cubicBezTo>
                      <a:cubicBezTo>
                        <a:pt x="42" y="10"/>
                        <a:pt x="36" y="19"/>
                        <a:pt x="25" y="25"/>
                      </a:cubicBezTo>
                      <a:cubicBezTo>
                        <a:pt x="17" y="29"/>
                        <a:pt x="8" y="31"/>
                        <a:pt x="0" y="28"/>
                      </a:cubicBezTo>
                      <a:cubicBezTo>
                        <a:pt x="8" y="33"/>
                        <a:pt x="18" y="33"/>
                        <a:pt x="28" y="29"/>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29" name="Oval 462">
                  <a:extLst>
                    <a:ext uri="{FF2B5EF4-FFF2-40B4-BE49-F238E27FC236}">
                      <a16:creationId xmlns:a16="http://schemas.microsoft.com/office/drawing/2014/main" id="{FA6995A7-789D-4ECC-A966-AAAB8D4D4A4E}"/>
                    </a:ext>
                  </a:extLst>
                </p:cNvPr>
                <p:cNvSpPr>
                  <a:spLocks noChangeArrowheads="1"/>
                </p:cNvSpPr>
                <p:nvPr/>
              </p:nvSpPr>
              <p:spPr bwMode="auto">
                <a:xfrm>
                  <a:off x="5640388" y="2644776"/>
                  <a:ext cx="400050" cy="369888"/>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30" name="Freeform 463">
                  <a:extLst>
                    <a:ext uri="{FF2B5EF4-FFF2-40B4-BE49-F238E27FC236}">
                      <a16:creationId xmlns:a16="http://schemas.microsoft.com/office/drawing/2014/main" id="{6EFCECD1-DC0D-4C20-83E9-7CC2D2E3A24B}"/>
                    </a:ext>
                  </a:extLst>
                </p:cNvPr>
                <p:cNvSpPr>
                  <a:spLocks/>
                </p:cNvSpPr>
                <p:nvPr/>
              </p:nvSpPr>
              <p:spPr bwMode="auto">
                <a:xfrm>
                  <a:off x="5656263" y="2652713"/>
                  <a:ext cx="339725" cy="180975"/>
                </a:xfrm>
                <a:custGeom>
                  <a:avLst/>
                  <a:gdLst>
                    <a:gd name="T0" fmla="*/ 76 w 163"/>
                    <a:gd name="T1" fmla="*/ 5 h 86"/>
                    <a:gd name="T2" fmla="*/ 0 w 163"/>
                    <a:gd name="T3" fmla="*/ 86 h 86"/>
                    <a:gd name="T4" fmla="*/ 83 w 163"/>
                    <a:gd name="T5" fmla="*/ 23 h 86"/>
                    <a:gd name="T6" fmla="*/ 163 w 163"/>
                    <a:gd name="T7" fmla="*/ 40 h 86"/>
                    <a:gd name="T8" fmla="*/ 76 w 163"/>
                    <a:gd name="T9" fmla="*/ 5 h 86"/>
                  </a:gdLst>
                  <a:ahLst/>
                  <a:cxnLst>
                    <a:cxn ang="0">
                      <a:pos x="T0" y="T1"/>
                    </a:cxn>
                    <a:cxn ang="0">
                      <a:pos x="T2" y="T3"/>
                    </a:cxn>
                    <a:cxn ang="0">
                      <a:pos x="T4" y="T5"/>
                    </a:cxn>
                    <a:cxn ang="0">
                      <a:pos x="T6" y="T7"/>
                    </a:cxn>
                    <a:cxn ang="0">
                      <a:pos x="T8" y="T9"/>
                    </a:cxn>
                  </a:cxnLst>
                  <a:rect l="0" t="0" r="r" b="b"/>
                  <a:pathLst>
                    <a:path w="163" h="86">
                      <a:moveTo>
                        <a:pt x="76" y="5"/>
                      </a:moveTo>
                      <a:cubicBezTo>
                        <a:pt x="32" y="11"/>
                        <a:pt x="0" y="46"/>
                        <a:pt x="0" y="86"/>
                      </a:cubicBezTo>
                      <a:cubicBezTo>
                        <a:pt x="10" y="52"/>
                        <a:pt x="42" y="29"/>
                        <a:pt x="83" y="23"/>
                      </a:cubicBezTo>
                      <a:cubicBezTo>
                        <a:pt x="113" y="19"/>
                        <a:pt x="142" y="23"/>
                        <a:pt x="163" y="40"/>
                      </a:cubicBezTo>
                      <a:cubicBezTo>
                        <a:pt x="144" y="15"/>
                        <a:pt x="111" y="0"/>
                        <a:pt x="76" y="5"/>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31" name="Freeform 464">
                  <a:extLst>
                    <a:ext uri="{FF2B5EF4-FFF2-40B4-BE49-F238E27FC236}">
                      <a16:creationId xmlns:a16="http://schemas.microsoft.com/office/drawing/2014/main" id="{C9248C5B-ADED-4F86-9A6C-1BBD70A31325}"/>
                    </a:ext>
                  </a:extLst>
                </p:cNvPr>
                <p:cNvSpPr>
                  <a:spLocks/>
                </p:cNvSpPr>
                <p:nvPr/>
              </p:nvSpPr>
              <p:spPr bwMode="auto">
                <a:xfrm>
                  <a:off x="5638801" y="2624138"/>
                  <a:ext cx="341313" cy="166688"/>
                </a:xfrm>
                <a:custGeom>
                  <a:avLst/>
                  <a:gdLst>
                    <a:gd name="T0" fmla="*/ 79 w 163"/>
                    <a:gd name="T1" fmla="*/ 5 h 80"/>
                    <a:gd name="T2" fmla="*/ 0 w 163"/>
                    <a:gd name="T3" fmla="*/ 80 h 80"/>
                    <a:gd name="T4" fmla="*/ 83 w 163"/>
                    <a:gd name="T5" fmla="*/ 13 h 80"/>
                    <a:gd name="T6" fmla="*/ 163 w 163"/>
                    <a:gd name="T7" fmla="*/ 35 h 80"/>
                    <a:gd name="T8" fmla="*/ 79 w 163"/>
                    <a:gd name="T9" fmla="*/ 5 h 80"/>
                  </a:gdLst>
                  <a:ahLst/>
                  <a:cxnLst>
                    <a:cxn ang="0">
                      <a:pos x="T0" y="T1"/>
                    </a:cxn>
                    <a:cxn ang="0">
                      <a:pos x="T2" y="T3"/>
                    </a:cxn>
                    <a:cxn ang="0">
                      <a:pos x="T4" y="T5"/>
                    </a:cxn>
                    <a:cxn ang="0">
                      <a:pos x="T6" y="T7"/>
                    </a:cxn>
                    <a:cxn ang="0">
                      <a:pos x="T8" y="T9"/>
                    </a:cxn>
                  </a:cxnLst>
                  <a:rect l="0" t="0" r="r" b="b"/>
                  <a:pathLst>
                    <a:path w="163" h="80">
                      <a:moveTo>
                        <a:pt x="79" y="5"/>
                      </a:moveTo>
                      <a:cubicBezTo>
                        <a:pt x="35" y="11"/>
                        <a:pt x="0" y="40"/>
                        <a:pt x="0" y="80"/>
                      </a:cubicBezTo>
                      <a:cubicBezTo>
                        <a:pt x="11" y="46"/>
                        <a:pt x="42" y="18"/>
                        <a:pt x="83" y="13"/>
                      </a:cubicBezTo>
                      <a:cubicBezTo>
                        <a:pt x="113" y="9"/>
                        <a:pt x="142" y="17"/>
                        <a:pt x="163" y="35"/>
                      </a:cubicBezTo>
                      <a:cubicBezTo>
                        <a:pt x="145" y="9"/>
                        <a:pt x="114" y="0"/>
                        <a:pt x="79" y="5"/>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32" name="Freeform 465">
                  <a:extLst>
                    <a:ext uri="{FF2B5EF4-FFF2-40B4-BE49-F238E27FC236}">
                      <a16:creationId xmlns:a16="http://schemas.microsoft.com/office/drawing/2014/main" id="{9CEBA55D-4D2C-4E7D-BA07-E188830E8448}"/>
                    </a:ext>
                  </a:extLst>
                </p:cNvPr>
                <p:cNvSpPr>
                  <a:spLocks/>
                </p:cNvSpPr>
                <p:nvPr/>
              </p:nvSpPr>
              <p:spPr bwMode="auto">
                <a:xfrm>
                  <a:off x="5735638" y="2827338"/>
                  <a:ext cx="327025" cy="234950"/>
                </a:xfrm>
                <a:custGeom>
                  <a:avLst/>
                  <a:gdLst>
                    <a:gd name="T0" fmla="*/ 96 w 157"/>
                    <a:gd name="T1" fmla="*/ 101 h 113"/>
                    <a:gd name="T2" fmla="*/ 148 w 157"/>
                    <a:gd name="T3" fmla="*/ 0 h 113"/>
                    <a:gd name="T4" fmla="*/ 84 w 157"/>
                    <a:gd name="T5" fmla="*/ 83 h 113"/>
                    <a:gd name="T6" fmla="*/ 0 w 157"/>
                    <a:gd name="T7" fmla="*/ 79 h 113"/>
                    <a:gd name="T8" fmla="*/ 96 w 157"/>
                    <a:gd name="T9" fmla="*/ 101 h 113"/>
                  </a:gdLst>
                  <a:ahLst/>
                  <a:cxnLst>
                    <a:cxn ang="0">
                      <a:pos x="T0" y="T1"/>
                    </a:cxn>
                    <a:cxn ang="0">
                      <a:pos x="T2" y="T3"/>
                    </a:cxn>
                    <a:cxn ang="0">
                      <a:pos x="T4" y="T5"/>
                    </a:cxn>
                    <a:cxn ang="0">
                      <a:pos x="T6" y="T7"/>
                    </a:cxn>
                    <a:cxn ang="0">
                      <a:pos x="T8" y="T9"/>
                    </a:cxn>
                  </a:cxnLst>
                  <a:rect l="0" t="0" r="r" b="b"/>
                  <a:pathLst>
                    <a:path w="157" h="113">
                      <a:moveTo>
                        <a:pt x="96" y="101"/>
                      </a:moveTo>
                      <a:cubicBezTo>
                        <a:pt x="137" y="86"/>
                        <a:pt x="157" y="40"/>
                        <a:pt x="148" y="0"/>
                      </a:cubicBezTo>
                      <a:cubicBezTo>
                        <a:pt x="146" y="36"/>
                        <a:pt x="122" y="70"/>
                        <a:pt x="84" y="83"/>
                      </a:cubicBezTo>
                      <a:cubicBezTo>
                        <a:pt x="55" y="94"/>
                        <a:pt x="25" y="91"/>
                        <a:pt x="0" y="79"/>
                      </a:cubicBezTo>
                      <a:cubicBezTo>
                        <a:pt x="24" y="100"/>
                        <a:pt x="63" y="113"/>
                        <a:pt x="96" y="101"/>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33" name="Freeform 466">
                  <a:extLst>
                    <a:ext uri="{FF2B5EF4-FFF2-40B4-BE49-F238E27FC236}">
                      <a16:creationId xmlns:a16="http://schemas.microsoft.com/office/drawing/2014/main" id="{43FBD919-6337-4F28-9A8D-842F3EFBE572}"/>
                    </a:ext>
                  </a:extLst>
                </p:cNvPr>
                <p:cNvSpPr>
                  <a:spLocks/>
                </p:cNvSpPr>
                <p:nvPr/>
              </p:nvSpPr>
              <p:spPr bwMode="auto">
                <a:xfrm>
                  <a:off x="5695951" y="2814638"/>
                  <a:ext cx="334963" cy="198438"/>
                </a:xfrm>
                <a:custGeom>
                  <a:avLst/>
                  <a:gdLst>
                    <a:gd name="T0" fmla="*/ 90 w 161"/>
                    <a:gd name="T1" fmla="*/ 87 h 95"/>
                    <a:gd name="T2" fmla="*/ 157 w 161"/>
                    <a:gd name="T3" fmla="*/ 0 h 95"/>
                    <a:gd name="T4" fmla="*/ 85 w 161"/>
                    <a:gd name="T5" fmla="*/ 71 h 95"/>
                    <a:gd name="T6" fmla="*/ 0 w 161"/>
                    <a:gd name="T7" fmla="*/ 60 h 95"/>
                    <a:gd name="T8" fmla="*/ 90 w 161"/>
                    <a:gd name="T9" fmla="*/ 87 h 95"/>
                  </a:gdLst>
                  <a:ahLst/>
                  <a:cxnLst>
                    <a:cxn ang="0">
                      <a:pos x="T0" y="T1"/>
                    </a:cxn>
                    <a:cxn ang="0">
                      <a:pos x="T2" y="T3"/>
                    </a:cxn>
                    <a:cxn ang="0">
                      <a:pos x="T4" y="T5"/>
                    </a:cxn>
                    <a:cxn ang="0">
                      <a:pos x="T6" y="T7"/>
                    </a:cxn>
                    <a:cxn ang="0">
                      <a:pos x="T8" y="T9"/>
                    </a:cxn>
                  </a:cxnLst>
                  <a:rect l="0" t="0" r="r" b="b"/>
                  <a:pathLst>
                    <a:path w="161" h="95">
                      <a:moveTo>
                        <a:pt x="90" y="87"/>
                      </a:moveTo>
                      <a:cubicBezTo>
                        <a:pt x="133" y="78"/>
                        <a:pt x="161" y="40"/>
                        <a:pt x="157" y="0"/>
                      </a:cubicBezTo>
                      <a:cubicBezTo>
                        <a:pt x="150" y="35"/>
                        <a:pt x="125" y="62"/>
                        <a:pt x="85" y="71"/>
                      </a:cubicBezTo>
                      <a:cubicBezTo>
                        <a:pt x="55" y="77"/>
                        <a:pt x="23" y="75"/>
                        <a:pt x="0" y="60"/>
                      </a:cubicBezTo>
                      <a:cubicBezTo>
                        <a:pt x="21" y="84"/>
                        <a:pt x="55" y="95"/>
                        <a:pt x="90" y="87"/>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34" name="Oval 467">
                  <a:extLst>
                    <a:ext uri="{FF2B5EF4-FFF2-40B4-BE49-F238E27FC236}">
                      <a16:creationId xmlns:a16="http://schemas.microsoft.com/office/drawing/2014/main" id="{BD87626F-790B-4CFE-A10D-B336742C23E7}"/>
                    </a:ext>
                  </a:extLst>
                </p:cNvPr>
                <p:cNvSpPr>
                  <a:spLocks noChangeArrowheads="1"/>
                </p:cNvSpPr>
                <p:nvPr/>
              </p:nvSpPr>
              <p:spPr bwMode="auto">
                <a:xfrm>
                  <a:off x="6572251" y="4597401"/>
                  <a:ext cx="257175" cy="255588"/>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35" name="Freeform 468">
                  <a:extLst>
                    <a:ext uri="{FF2B5EF4-FFF2-40B4-BE49-F238E27FC236}">
                      <a16:creationId xmlns:a16="http://schemas.microsoft.com/office/drawing/2014/main" id="{0CF331D1-A431-4C2B-A64E-281916F07E54}"/>
                    </a:ext>
                  </a:extLst>
                </p:cNvPr>
                <p:cNvSpPr>
                  <a:spLocks/>
                </p:cNvSpPr>
                <p:nvPr/>
              </p:nvSpPr>
              <p:spPr bwMode="auto">
                <a:xfrm>
                  <a:off x="6583363" y="4602163"/>
                  <a:ext cx="217488" cy="125413"/>
                </a:xfrm>
                <a:custGeom>
                  <a:avLst/>
                  <a:gdLst>
                    <a:gd name="T0" fmla="*/ 49 w 104"/>
                    <a:gd name="T1" fmla="*/ 4 h 60"/>
                    <a:gd name="T2" fmla="*/ 0 w 104"/>
                    <a:gd name="T3" fmla="*/ 60 h 60"/>
                    <a:gd name="T4" fmla="*/ 53 w 104"/>
                    <a:gd name="T5" fmla="*/ 16 h 60"/>
                    <a:gd name="T6" fmla="*/ 104 w 104"/>
                    <a:gd name="T7" fmla="*/ 28 h 60"/>
                    <a:gd name="T8" fmla="*/ 49 w 104"/>
                    <a:gd name="T9" fmla="*/ 4 h 60"/>
                  </a:gdLst>
                  <a:ahLst/>
                  <a:cxnLst>
                    <a:cxn ang="0">
                      <a:pos x="T0" y="T1"/>
                    </a:cxn>
                    <a:cxn ang="0">
                      <a:pos x="T2" y="T3"/>
                    </a:cxn>
                    <a:cxn ang="0">
                      <a:pos x="T4" y="T5"/>
                    </a:cxn>
                    <a:cxn ang="0">
                      <a:pos x="T6" y="T7"/>
                    </a:cxn>
                    <a:cxn ang="0">
                      <a:pos x="T8" y="T9"/>
                    </a:cxn>
                  </a:cxnLst>
                  <a:rect l="0" t="0" r="r" b="b"/>
                  <a:pathLst>
                    <a:path w="104" h="60">
                      <a:moveTo>
                        <a:pt x="49" y="4"/>
                      </a:moveTo>
                      <a:cubicBezTo>
                        <a:pt x="20" y="8"/>
                        <a:pt x="0" y="32"/>
                        <a:pt x="0" y="60"/>
                      </a:cubicBezTo>
                      <a:cubicBezTo>
                        <a:pt x="7" y="36"/>
                        <a:pt x="27" y="20"/>
                        <a:pt x="53" y="16"/>
                      </a:cubicBezTo>
                      <a:cubicBezTo>
                        <a:pt x="72" y="13"/>
                        <a:pt x="90" y="16"/>
                        <a:pt x="104" y="28"/>
                      </a:cubicBezTo>
                      <a:cubicBezTo>
                        <a:pt x="92" y="11"/>
                        <a:pt x="71" y="0"/>
                        <a:pt x="49" y="4"/>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36" name="Freeform 469">
                  <a:extLst>
                    <a:ext uri="{FF2B5EF4-FFF2-40B4-BE49-F238E27FC236}">
                      <a16:creationId xmlns:a16="http://schemas.microsoft.com/office/drawing/2014/main" id="{F393D0C0-C1B8-40AE-A4B5-6EB6C9569A77}"/>
                    </a:ext>
                  </a:extLst>
                </p:cNvPr>
                <p:cNvSpPr>
                  <a:spLocks/>
                </p:cNvSpPr>
                <p:nvPr/>
              </p:nvSpPr>
              <p:spPr bwMode="auto">
                <a:xfrm>
                  <a:off x="6572251" y="4584701"/>
                  <a:ext cx="217488" cy="114300"/>
                </a:xfrm>
                <a:custGeom>
                  <a:avLst/>
                  <a:gdLst>
                    <a:gd name="T0" fmla="*/ 50 w 104"/>
                    <a:gd name="T1" fmla="*/ 3 h 55"/>
                    <a:gd name="T2" fmla="*/ 0 w 104"/>
                    <a:gd name="T3" fmla="*/ 55 h 55"/>
                    <a:gd name="T4" fmla="*/ 53 w 104"/>
                    <a:gd name="T5" fmla="*/ 8 h 55"/>
                    <a:gd name="T6" fmla="*/ 104 w 104"/>
                    <a:gd name="T7" fmla="*/ 23 h 55"/>
                    <a:gd name="T8" fmla="*/ 50 w 104"/>
                    <a:gd name="T9" fmla="*/ 3 h 55"/>
                  </a:gdLst>
                  <a:ahLst/>
                  <a:cxnLst>
                    <a:cxn ang="0">
                      <a:pos x="T0" y="T1"/>
                    </a:cxn>
                    <a:cxn ang="0">
                      <a:pos x="T2" y="T3"/>
                    </a:cxn>
                    <a:cxn ang="0">
                      <a:pos x="T4" y="T5"/>
                    </a:cxn>
                    <a:cxn ang="0">
                      <a:pos x="T6" y="T7"/>
                    </a:cxn>
                    <a:cxn ang="0">
                      <a:pos x="T8" y="T9"/>
                    </a:cxn>
                  </a:cxnLst>
                  <a:rect l="0" t="0" r="r" b="b"/>
                  <a:pathLst>
                    <a:path w="104" h="55">
                      <a:moveTo>
                        <a:pt x="50" y="3"/>
                      </a:moveTo>
                      <a:cubicBezTo>
                        <a:pt x="22" y="7"/>
                        <a:pt x="0" y="27"/>
                        <a:pt x="0" y="55"/>
                      </a:cubicBezTo>
                      <a:cubicBezTo>
                        <a:pt x="7" y="31"/>
                        <a:pt x="27" y="12"/>
                        <a:pt x="53" y="8"/>
                      </a:cubicBezTo>
                      <a:cubicBezTo>
                        <a:pt x="72" y="5"/>
                        <a:pt x="90" y="11"/>
                        <a:pt x="104" y="23"/>
                      </a:cubicBezTo>
                      <a:cubicBezTo>
                        <a:pt x="92" y="6"/>
                        <a:pt x="73" y="0"/>
                        <a:pt x="50" y="3"/>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37" name="Freeform 470">
                  <a:extLst>
                    <a:ext uri="{FF2B5EF4-FFF2-40B4-BE49-F238E27FC236}">
                      <a16:creationId xmlns:a16="http://schemas.microsoft.com/office/drawing/2014/main" id="{FAF6B1BA-5232-4B1B-B046-EEEE86744F1E}"/>
                    </a:ext>
                  </a:extLst>
                </p:cNvPr>
                <p:cNvSpPr>
                  <a:spLocks/>
                </p:cNvSpPr>
                <p:nvPr/>
              </p:nvSpPr>
              <p:spPr bwMode="auto">
                <a:xfrm>
                  <a:off x="6634163" y="4724401"/>
                  <a:ext cx="209550" cy="160338"/>
                </a:xfrm>
                <a:custGeom>
                  <a:avLst/>
                  <a:gdLst>
                    <a:gd name="T0" fmla="*/ 61 w 101"/>
                    <a:gd name="T1" fmla="*/ 69 h 77"/>
                    <a:gd name="T2" fmla="*/ 94 w 101"/>
                    <a:gd name="T3" fmla="*/ 0 h 77"/>
                    <a:gd name="T4" fmla="*/ 54 w 101"/>
                    <a:gd name="T5" fmla="*/ 57 h 77"/>
                    <a:gd name="T6" fmla="*/ 0 w 101"/>
                    <a:gd name="T7" fmla="*/ 54 h 77"/>
                    <a:gd name="T8" fmla="*/ 61 w 101"/>
                    <a:gd name="T9" fmla="*/ 69 h 77"/>
                  </a:gdLst>
                  <a:ahLst/>
                  <a:cxnLst>
                    <a:cxn ang="0">
                      <a:pos x="T0" y="T1"/>
                    </a:cxn>
                    <a:cxn ang="0">
                      <a:pos x="T2" y="T3"/>
                    </a:cxn>
                    <a:cxn ang="0">
                      <a:pos x="T4" y="T5"/>
                    </a:cxn>
                    <a:cxn ang="0">
                      <a:pos x="T6" y="T7"/>
                    </a:cxn>
                    <a:cxn ang="0">
                      <a:pos x="T8" y="T9"/>
                    </a:cxn>
                  </a:cxnLst>
                  <a:rect l="0" t="0" r="r" b="b"/>
                  <a:pathLst>
                    <a:path w="101" h="77">
                      <a:moveTo>
                        <a:pt x="61" y="69"/>
                      </a:moveTo>
                      <a:cubicBezTo>
                        <a:pt x="88" y="59"/>
                        <a:pt x="101" y="27"/>
                        <a:pt x="94" y="0"/>
                      </a:cubicBezTo>
                      <a:cubicBezTo>
                        <a:pt x="93" y="24"/>
                        <a:pt x="78" y="47"/>
                        <a:pt x="54" y="57"/>
                      </a:cubicBezTo>
                      <a:cubicBezTo>
                        <a:pt x="35" y="64"/>
                        <a:pt x="16" y="62"/>
                        <a:pt x="0" y="54"/>
                      </a:cubicBezTo>
                      <a:cubicBezTo>
                        <a:pt x="16" y="68"/>
                        <a:pt x="40" y="77"/>
                        <a:pt x="61" y="69"/>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38" name="Freeform 471">
                  <a:extLst>
                    <a:ext uri="{FF2B5EF4-FFF2-40B4-BE49-F238E27FC236}">
                      <a16:creationId xmlns:a16="http://schemas.microsoft.com/office/drawing/2014/main" id="{F4A87C47-2AE3-4762-9831-EE9F0D226A7F}"/>
                    </a:ext>
                  </a:extLst>
                </p:cNvPr>
                <p:cNvSpPr>
                  <a:spLocks/>
                </p:cNvSpPr>
                <p:nvPr/>
              </p:nvSpPr>
              <p:spPr bwMode="auto">
                <a:xfrm>
                  <a:off x="6608763" y="4713288"/>
                  <a:ext cx="214313" cy="138113"/>
                </a:xfrm>
                <a:custGeom>
                  <a:avLst/>
                  <a:gdLst>
                    <a:gd name="T0" fmla="*/ 57 w 103"/>
                    <a:gd name="T1" fmla="*/ 60 h 66"/>
                    <a:gd name="T2" fmla="*/ 100 w 103"/>
                    <a:gd name="T3" fmla="*/ 0 h 66"/>
                    <a:gd name="T4" fmla="*/ 54 w 103"/>
                    <a:gd name="T5" fmla="*/ 49 h 66"/>
                    <a:gd name="T6" fmla="*/ 0 w 103"/>
                    <a:gd name="T7" fmla="*/ 42 h 66"/>
                    <a:gd name="T8" fmla="*/ 57 w 103"/>
                    <a:gd name="T9" fmla="*/ 60 h 66"/>
                  </a:gdLst>
                  <a:ahLst/>
                  <a:cxnLst>
                    <a:cxn ang="0">
                      <a:pos x="T0" y="T1"/>
                    </a:cxn>
                    <a:cxn ang="0">
                      <a:pos x="T2" y="T3"/>
                    </a:cxn>
                    <a:cxn ang="0">
                      <a:pos x="T4" y="T5"/>
                    </a:cxn>
                    <a:cxn ang="0">
                      <a:pos x="T6" y="T7"/>
                    </a:cxn>
                    <a:cxn ang="0">
                      <a:pos x="T8" y="T9"/>
                    </a:cxn>
                  </a:cxnLst>
                  <a:rect l="0" t="0" r="r" b="b"/>
                  <a:pathLst>
                    <a:path w="103" h="66">
                      <a:moveTo>
                        <a:pt x="57" y="60"/>
                      </a:moveTo>
                      <a:cubicBezTo>
                        <a:pt x="85" y="54"/>
                        <a:pt x="103" y="28"/>
                        <a:pt x="100" y="0"/>
                      </a:cubicBezTo>
                      <a:cubicBezTo>
                        <a:pt x="96" y="24"/>
                        <a:pt x="80" y="43"/>
                        <a:pt x="54" y="49"/>
                      </a:cubicBezTo>
                      <a:cubicBezTo>
                        <a:pt x="35" y="54"/>
                        <a:pt x="15" y="52"/>
                        <a:pt x="0" y="42"/>
                      </a:cubicBezTo>
                      <a:cubicBezTo>
                        <a:pt x="13" y="58"/>
                        <a:pt x="35" y="66"/>
                        <a:pt x="57" y="6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39" name="Oval 472">
                  <a:extLst>
                    <a:ext uri="{FF2B5EF4-FFF2-40B4-BE49-F238E27FC236}">
                      <a16:creationId xmlns:a16="http://schemas.microsoft.com/office/drawing/2014/main" id="{C4D3ABEB-6BA2-4556-8376-BB8608955505}"/>
                    </a:ext>
                  </a:extLst>
                </p:cNvPr>
                <p:cNvSpPr>
                  <a:spLocks noChangeArrowheads="1"/>
                </p:cNvSpPr>
                <p:nvPr/>
              </p:nvSpPr>
              <p:spPr bwMode="auto">
                <a:xfrm>
                  <a:off x="5751513" y="4765676"/>
                  <a:ext cx="196850" cy="195263"/>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40" name="Freeform 473">
                  <a:extLst>
                    <a:ext uri="{FF2B5EF4-FFF2-40B4-BE49-F238E27FC236}">
                      <a16:creationId xmlns:a16="http://schemas.microsoft.com/office/drawing/2014/main" id="{1FDFA34C-8524-41B6-BEF2-F05AB45ADDEF}"/>
                    </a:ext>
                  </a:extLst>
                </p:cNvPr>
                <p:cNvSpPr>
                  <a:spLocks/>
                </p:cNvSpPr>
                <p:nvPr/>
              </p:nvSpPr>
              <p:spPr bwMode="auto">
                <a:xfrm>
                  <a:off x="5759451" y="4770438"/>
                  <a:ext cx="165100" cy="93663"/>
                </a:xfrm>
                <a:custGeom>
                  <a:avLst/>
                  <a:gdLst>
                    <a:gd name="T0" fmla="*/ 37 w 79"/>
                    <a:gd name="T1" fmla="*/ 3 h 45"/>
                    <a:gd name="T2" fmla="*/ 0 w 79"/>
                    <a:gd name="T3" fmla="*/ 45 h 45"/>
                    <a:gd name="T4" fmla="*/ 40 w 79"/>
                    <a:gd name="T5" fmla="*/ 12 h 45"/>
                    <a:gd name="T6" fmla="*/ 79 w 79"/>
                    <a:gd name="T7" fmla="*/ 21 h 45"/>
                    <a:gd name="T8" fmla="*/ 37 w 79"/>
                    <a:gd name="T9" fmla="*/ 3 h 45"/>
                  </a:gdLst>
                  <a:ahLst/>
                  <a:cxnLst>
                    <a:cxn ang="0">
                      <a:pos x="T0" y="T1"/>
                    </a:cxn>
                    <a:cxn ang="0">
                      <a:pos x="T2" y="T3"/>
                    </a:cxn>
                    <a:cxn ang="0">
                      <a:pos x="T4" y="T5"/>
                    </a:cxn>
                    <a:cxn ang="0">
                      <a:pos x="T6" y="T7"/>
                    </a:cxn>
                    <a:cxn ang="0">
                      <a:pos x="T8" y="T9"/>
                    </a:cxn>
                  </a:cxnLst>
                  <a:rect l="0" t="0" r="r" b="b"/>
                  <a:pathLst>
                    <a:path w="79" h="45">
                      <a:moveTo>
                        <a:pt x="37" y="3"/>
                      </a:moveTo>
                      <a:cubicBezTo>
                        <a:pt x="16" y="6"/>
                        <a:pt x="0" y="24"/>
                        <a:pt x="0" y="45"/>
                      </a:cubicBezTo>
                      <a:cubicBezTo>
                        <a:pt x="5" y="27"/>
                        <a:pt x="21" y="15"/>
                        <a:pt x="40" y="12"/>
                      </a:cubicBezTo>
                      <a:cubicBezTo>
                        <a:pt x="55" y="10"/>
                        <a:pt x="69" y="12"/>
                        <a:pt x="79" y="21"/>
                      </a:cubicBezTo>
                      <a:cubicBezTo>
                        <a:pt x="70" y="8"/>
                        <a:pt x="54" y="0"/>
                        <a:pt x="37" y="3"/>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41" name="Freeform 474">
                  <a:extLst>
                    <a:ext uri="{FF2B5EF4-FFF2-40B4-BE49-F238E27FC236}">
                      <a16:creationId xmlns:a16="http://schemas.microsoft.com/office/drawing/2014/main" id="{F5F4C2DA-9980-4572-8B26-B830C0B1D669}"/>
                    </a:ext>
                  </a:extLst>
                </p:cNvPr>
                <p:cNvSpPr>
                  <a:spLocks/>
                </p:cNvSpPr>
                <p:nvPr/>
              </p:nvSpPr>
              <p:spPr bwMode="auto">
                <a:xfrm>
                  <a:off x="5751513" y="4756151"/>
                  <a:ext cx="165100" cy="87313"/>
                </a:xfrm>
                <a:custGeom>
                  <a:avLst/>
                  <a:gdLst>
                    <a:gd name="T0" fmla="*/ 39 w 79"/>
                    <a:gd name="T1" fmla="*/ 2 h 42"/>
                    <a:gd name="T2" fmla="*/ 0 w 79"/>
                    <a:gd name="T3" fmla="*/ 42 h 42"/>
                    <a:gd name="T4" fmla="*/ 40 w 79"/>
                    <a:gd name="T5" fmla="*/ 6 h 42"/>
                    <a:gd name="T6" fmla="*/ 79 w 79"/>
                    <a:gd name="T7" fmla="*/ 18 h 42"/>
                    <a:gd name="T8" fmla="*/ 39 w 79"/>
                    <a:gd name="T9" fmla="*/ 2 h 42"/>
                  </a:gdLst>
                  <a:ahLst/>
                  <a:cxnLst>
                    <a:cxn ang="0">
                      <a:pos x="T0" y="T1"/>
                    </a:cxn>
                    <a:cxn ang="0">
                      <a:pos x="T2" y="T3"/>
                    </a:cxn>
                    <a:cxn ang="0">
                      <a:pos x="T4" y="T5"/>
                    </a:cxn>
                    <a:cxn ang="0">
                      <a:pos x="T6" y="T7"/>
                    </a:cxn>
                    <a:cxn ang="0">
                      <a:pos x="T8" y="T9"/>
                    </a:cxn>
                  </a:cxnLst>
                  <a:rect l="0" t="0" r="r" b="b"/>
                  <a:pathLst>
                    <a:path w="79" h="42">
                      <a:moveTo>
                        <a:pt x="39" y="2"/>
                      </a:moveTo>
                      <a:cubicBezTo>
                        <a:pt x="17" y="5"/>
                        <a:pt x="0" y="21"/>
                        <a:pt x="0" y="42"/>
                      </a:cubicBezTo>
                      <a:cubicBezTo>
                        <a:pt x="5" y="24"/>
                        <a:pt x="20" y="9"/>
                        <a:pt x="40" y="6"/>
                      </a:cubicBezTo>
                      <a:cubicBezTo>
                        <a:pt x="55" y="4"/>
                        <a:pt x="69" y="9"/>
                        <a:pt x="79" y="18"/>
                      </a:cubicBezTo>
                      <a:cubicBezTo>
                        <a:pt x="70" y="4"/>
                        <a:pt x="55" y="0"/>
                        <a:pt x="39" y="2"/>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42" name="Freeform 475">
                  <a:extLst>
                    <a:ext uri="{FF2B5EF4-FFF2-40B4-BE49-F238E27FC236}">
                      <a16:creationId xmlns:a16="http://schemas.microsoft.com/office/drawing/2014/main" id="{BC32512F-1E38-48E0-AD83-1CD8455C2E83}"/>
                    </a:ext>
                  </a:extLst>
                </p:cNvPr>
                <p:cNvSpPr>
                  <a:spLocks/>
                </p:cNvSpPr>
                <p:nvPr/>
              </p:nvSpPr>
              <p:spPr bwMode="auto">
                <a:xfrm>
                  <a:off x="5797551" y="4862513"/>
                  <a:ext cx="160338" cy="122238"/>
                </a:xfrm>
                <a:custGeom>
                  <a:avLst/>
                  <a:gdLst>
                    <a:gd name="T0" fmla="*/ 47 w 77"/>
                    <a:gd name="T1" fmla="*/ 53 h 59"/>
                    <a:gd name="T2" fmla="*/ 72 w 77"/>
                    <a:gd name="T3" fmla="*/ 0 h 59"/>
                    <a:gd name="T4" fmla="*/ 41 w 77"/>
                    <a:gd name="T5" fmla="*/ 43 h 59"/>
                    <a:gd name="T6" fmla="*/ 0 w 77"/>
                    <a:gd name="T7" fmla="*/ 41 h 59"/>
                    <a:gd name="T8" fmla="*/ 47 w 77"/>
                    <a:gd name="T9" fmla="*/ 53 h 59"/>
                  </a:gdLst>
                  <a:ahLst/>
                  <a:cxnLst>
                    <a:cxn ang="0">
                      <a:pos x="T0" y="T1"/>
                    </a:cxn>
                    <a:cxn ang="0">
                      <a:pos x="T2" y="T3"/>
                    </a:cxn>
                    <a:cxn ang="0">
                      <a:pos x="T4" y="T5"/>
                    </a:cxn>
                    <a:cxn ang="0">
                      <a:pos x="T6" y="T7"/>
                    </a:cxn>
                    <a:cxn ang="0">
                      <a:pos x="T8" y="T9"/>
                    </a:cxn>
                  </a:cxnLst>
                  <a:rect l="0" t="0" r="r" b="b"/>
                  <a:pathLst>
                    <a:path w="77" h="59">
                      <a:moveTo>
                        <a:pt x="47" y="53"/>
                      </a:moveTo>
                      <a:cubicBezTo>
                        <a:pt x="67" y="45"/>
                        <a:pt x="77" y="20"/>
                        <a:pt x="72" y="0"/>
                      </a:cubicBezTo>
                      <a:cubicBezTo>
                        <a:pt x="71" y="19"/>
                        <a:pt x="60" y="36"/>
                        <a:pt x="41" y="43"/>
                      </a:cubicBezTo>
                      <a:cubicBezTo>
                        <a:pt x="27" y="49"/>
                        <a:pt x="13" y="47"/>
                        <a:pt x="0" y="41"/>
                      </a:cubicBezTo>
                      <a:cubicBezTo>
                        <a:pt x="12" y="52"/>
                        <a:pt x="31" y="59"/>
                        <a:pt x="47" y="53"/>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43" name="Freeform 476">
                  <a:extLst>
                    <a:ext uri="{FF2B5EF4-FFF2-40B4-BE49-F238E27FC236}">
                      <a16:creationId xmlns:a16="http://schemas.microsoft.com/office/drawing/2014/main" id="{84363EA9-C952-42EE-ACE8-E72F74EECAD7}"/>
                    </a:ext>
                  </a:extLst>
                </p:cNvPr>
                <p:cNvSpPr>
                  <a:spLocks/>
                </p:cNvSpPr>
                <p:nvPr/>
              </p:nvSpPr>
              <p:spPr bwMode="auto">
                <a:xfrm>
                  <a:off x="5778501" y="4852988"/>
                  <a:ext cx="163513" cy="104775"/>
                </a:xfrm>
                <a:custGeom>
                  <a:avLst/>
                  <a:gdLst>
                    <a:gd name="T0" fmla="*/ 44 w 78"/>
                    <a:gd name="T1" fmla="*/ 46 h 50"/>
                    <a:gd name="T2" fmla="*/ 76 w 78"/>
                    <a:gd name="T3" fmla="*/ 0 h 50"/>
                    <a:gd name="T4" fmla="*/ 41 w 78"/>
                    <a:gd name="T5" fmla="*/ 37 h 50"/>
                    <a:gd name="T6" fmla="*/ 0 w 78"/>
                    <a:gd name="T7" fmla="*/ 32 h 50"/>
                    <a:gd name="T8" fmla="*/ 44 w 78"/>
                    <a:gd name="T9" fmla="*/ 46 h 50"/>
                  </a:gdLst>
                  <a:ahLst/>
                  <a:cxnLst>
                    <a:cxn ang="0">
                      <a:pos x="T0" y="T1"/>
                    </a:cxn>
                    <a:cxn ang="0">
                      <a:pos x="T2" y="T3"/>
                    </a:cxn>
                    <a:cxn ang="0">
                      <a:pos x="T4" y="T5"/>
                    </a:cxn>
                    <a:cxn ang="0">
                      <a:pos x="T6" y="T7"/>
                    </a:cxn>
                    <a:cxn ang="0">
                      <a:pos x="T8" y="T9"/>
                    </a:cxn>
                  </a:cxnLst>
                  <a:rect l="0" t="0" r="r" b="b"/>
                  <a:pathLst>
                    <a:path w="78" h="50">
                      <a:moveTo>
                        <a:pt x="44" y="46"/>
                      </a:moveTo>
                      <a:cubicBezTo>
                        <a:pt x="65" y="41"/>
                        <a:pt x="78" y="21"/>
                        <a:pt x="76" y="0"/>
                      </a:cubicBezTo>
                      <a:cubicBezTo>
                        <a:pt x="73" y="19"/>
                        <a:pt x="61" y="33"/>
                        <a:pt x="41" y="37"/>
                      </a:cubicBezTo>
                      <a:cubicBezTo>
                        <a:pt x="27" y="41"/>
                        <a:pt x="11" y="40"/>
                        <a:pt x="0" y="32"/>
                      </a:cubicBezTo>
                      <a:cubicBezTo>
                        <a:pt x="10" y="44"/>
                        <a:pt x="27" y="50"/>
                        <a:pt x="44" y="46"/>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44" name="Oval 477">
                  <a:extLst>
                    <a:ext uri="{FF2B5EF4-FFF2-40B4-BE49-F238E27FC236}">
                      <a16:creationId xmlns:a16="http://schemas.microsoft.com/office/drawing/2014/main" id="{416FDA2D-7CB2-456F-8F21-34C35DE5B4D7}"/>
                    </a:ext>
                  </a:extLst>
                </p:cNvPr>
                <p:cNvSpPr>
                  <a:spLocks noChangeArrowheads="1"/>
                </p:cNvSpPr>
                <p:nvPr/>
              </p:nvSpPr>
              <p:spPr bwMode="auto">
                <a:xfrm>
                  <a:off x="6311901" y="4613276"/>
                  <a:ext cx="150813" cy="150813"/>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45" name="Freeform 478">
                  <a:extLst>
                    <a:ext uri="{FF2B5EF4-FFF2-40B4-BE49-F238E27FC236}">
                      <a16:creationId xmlns:a16="http://schemas.microsoft.com/office/drawing/2014/main" id="{F7C047AD-D453-40F3-B695-C75A222A172D}"/>
                    </a:ext>
                  </a:extLst>
                </p:cNvPr>
                <p:cNvSpPr>
                  <a:spLocks/>
                </p:cNvSpPr>
                <p:nvPr/>
              </p:nvSpPr>
              <p:spPr bwMode="auto">
                <a:xfrm>
                  <a:off x="6318251" y="4618038"/>
                  <a:ext cx="127000" cy="73025"/>
                </a:xfrm>
                <a:custGeom>
                  <a:avLst/>
                  <a:gdLst>
                    <a:gd name="T0" fmla="*/ 28 w 61"/>
                    <a:gd name="T1" fmla="*/ 2 h 35"/>
                    <a:gd name="T2" fmla="*/ 0 w 61"/>
                    <a:gd name="T3" fmla="*/ 35 h 35"/>
                    <a:gd name="T4" fmla="*/ 31 w 61"/>
                    <a:gd name="T5" fmla="*/ 9 h 35"/>
                    <a:gd name="T6" fmla="*/ 61 w 61"/>
                    <a:gd name="T7" fmla="*/ 16 h 35"/>
                    <a:gd name="T8" fmla="*/ 28 w 61"/>
                    <a:gd name="T9" fmla="*/ 2 h 35"/>
                  </a:gdLst>
                  <a:ahLst/>
                  <a:cxnLst>
                    <a:cxn ang="0">
                      <a:pos x="T0" y="T1"/>
                    </a:cxn>
                    <a:cxn ang="0">
                      <a:pos x="T2" y="T3"/>
                    </a:cxn>
                    <a:cxn ang="0">
                      <a:pos x="T4" y="T5"/>
                    </a:cxn>
                    <a:cxn ang="0">
                      <a:pos x="T6" y="T7"/>
                    </a:cxn>
                    <a:cxn ang="0">
                      <a:pos x="T8" y="T9"/>
                    </a:cxn>
                  </a:cxnLst>
                  <a:rect l="0" t="0" r="r" b="b"/>
                  <a:pathLst>
                    <a:path w="61" h="35">
                      <a:moveTo>
                        <a:pt x="28" y="2"/>
                      </a:moveTo>
                      <a:cubicBezTo>
                        <a:pt x="12" y="4"/>
                        <a:pt x="0" y="18"/>
                        <a:pt x="0" y="35"/>
                      </a:cubicBezTo>
                      <a:cubicBezTo>
                        <a:pt x="4" y="21"/>
                        <a:pt x="16" y="11"/>
                        <a:pt x="31" y="9"/>
                      </a:cubicBezTo>
                      <a:cubicBezTo>
                        <a:pt x="42" y="7"/>
                        <a:pt x="53" y="9"/>
                        <a:pt x="61" y="16"/>
                      </a:cubicBezTo>
                      <a:cubicBezTo>
                        <a:pt x="54" y="6"/>
                        <a:pt x="42" y="0"/>
                        <a:pt x="28" y="2"/>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46" name="Freeform 479">
                  <a:extLst>
                    <a:ext uri="{FF2B5EF4-FFF2-40B4-BE49-F238E27FC236}">
                      <a16:creationId xmlns:a16="http://schemas.microsoft.com/office/drawing/2014/main" id="{49BE04EA-273E-44DF-868E-6114ED41A783}"/>
                    </a:ext>
                  </a:extLst>
                </p:cNvPr>
                <p:cNvSpPr>
                  <a:spLocks/>
                </p:cNvSpPr>
                <p:nvPr/>
              </p:nvSpPr>
              <p:spPr bwMode="auto">
                <a:xfrm>
                  <a:off x="6311901" y="4605338"/>
                  <a:ext cx="127000" cy="68263"/>
                </a:xfrm>
                <a:custGeom>
                  <a:avLst/>
                  <a:gdLst>
                    <a:gd name="T0" fmla="*/ 30 w 61"/>
                    <a:gd name="T1" fmla="*/ 2 h 33"/>
                    <a:gd name="T2" fmla="*/ 0 w 61"/>
                    <a:gd name="T3" fmla="*/ 33 h 33"/>
                    <a:gd name="T4" fmla="*/ 31 w 61"/>
                    <a:gd name="T5" fmla="*/ 5 h 33"/>
                    <a:gd name="T6" fmla="*/ 61 w 61"/>
                    <a:gd name="T7" fmla="*/ 14 h 33"/>
                    <a:gd name="T8" fmla="*/ 30 w 61"/>
                    <a:gd name="T9" fmla="*/ 2 h 33"/>
                  </a:gdLst>
                  <a:ahLst/>
                  <a:cxnLst>
                    <a:cxn ang="0">
                      <a:pos x="T0" y="T1"/>
                    </a:cxn>
                    <a:cxn ang="0">
                      <a:pos x="T2" y="T3"/>
                    </a:cxn>
                    <a:cxn ang="0">
                      <a:pos x="T4" y="T5"/>
                    </a:cxn>
                    <a:cxn ang="0">
                      <a:pos x="T6" y="T7"/>
                    </a:cxn>
                    <a:cxn ang="0">
                      <a:pos x="T8" y="T9"/>
                    </a:cxn>
                  </a:cxnLst>
                  <a:rect l="0" t="0" r="r" b="b"/>
                  <a:pathLst>
                    <a:path w="61" h="33">
                      <a:moveTo>
                        <a:pt x="30" y="2"/>
                      </a:moveTo>
                      <a:cubicBezTo>
                        <a:pt x="13" y="4"/>
                        <a:pt x="0" y="16"/>
                        <a:pt x="0" y="33"/>
                      </a:cubicBezTo>
                      <a:cubicBezTo>
                        <a:pt x="4" y="18"/>
                        <a:pt x="15" y="7"/>
                        <a:pt x="31" y="5"/>
                      </a:cubicBezTo>
                      <a:cubicBezTo>
                        <a:pt x="42" y="3"/>
                        <a:pt x="53" y="7"/>
                        <a:pt x="61" y="14"/>
                      </a:cubicBezTo>
                      <a:cubicBezTo>
                        <a:pt x="54" y="4"/>
                        <a:pt x="43" y="0"/>
                        <a:pt x="30" y="2"/>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47" name="Freeform 480">
                  <a:extLst>
                    <a:ext uri="{FF2B5EF4-FFF2-40B4-BE49-F238E27FC236}">
                      <a16:creationId xmlns:a16="http://schemas.microsoft.com/office/drawing/2014/main" id="{FD3547C3-5AB3-4193-823D-BEB19774D232}"/>
                    </a:ext>
                  </a:extLst>
                </p:cNvPr>
                <p:cNvSpPr>
                  <a:spLocks/>
                </p:cNvSpPr>
                <p:nvPr/>
              </p:nvSpPr>
              <p:spPr bwMode="auto">
                <a:xfrm>
                  <a:off x="6346826" y="4686301"/>
                  <a:ext cx="123825" cy="96838"/>
                </a:xfrm>
                <a:custGeom>
                  <a:avLst/>
                  <a:gdLst>
                    <a:gd name="T0" fmla="*/ 36 w 59"/>
                    <a:gd name="T1" fmla="*/ 42 h 46"/>
                    <a:gd name="T2" fmla="*/ 56 w 59"/>
                    <a:gd name="T3" fmla="*/ 0 h 46"/>
                    <a:gd name="T4" fmla="*/ 32 w 59"/>
                    <a:gd name="T5" fmla="*/ 34 h 46"/>
                    <a:gd name="T6" fmla="*/ 0 w 59"/>
                    <a:gd name="T7" fmla="*/ 32 h 46"/>
                    <a:gd name="T8" fmla="*/ 36 w 59"/>
                    <a:gd name="T9" fmla="*/ 42 h 46"/>
                  </a:gdLst>
                  <a:ahLst/>
                  <a:cxnLst>
                    <a:cxn ang="0">
                      <a:pos x="T0" y="T1"/>
                    </a:cxn>
                    <a:cxn ang="0">
                      <a:pos x="T2" y="T3"/>
                    </a:cxn>
                    <a:cxn ang="0">
                      <a:pos x="T4" y="T5"/>
                    </a:cxn>
                    <a:cxn ang="0">
                      <a:pos x="T6" y="T7"/>
                    </a:cxn>
                    <a:cxn ang="0">
                      <a:pos x="T8" y="T9"/>
                    </a:cxn>
                  </a:cxnLst>
                  <a:rect l="0" t="0" r="r" b="b"/>
                  <a:pathLst>
                    <a:path w="59" h="46">
                      <a:moveTo>
                        <a:pt x="36" y="42"/>
                      </a:moveTo>
                      <a:cubicBezTo>
                        <a:pt x="52" y="35"/>
                        <a:pt x="59" y="16"/>
                        <a:pt x="56" y="0"/>
                      </a:cubicBezTo>
                      <a:cubicBezTo>
                        <a:pt x="55" y="15"/>
                        <a:pt x="46" y="29"/>
                        <a:pt x="32" y="34"/>
                      </a:cubicBezTo>
                      <a:cubicBezTo>
                        <a:pt x="21" y="38"/>
                        <a:pt x="9" y="37"/>
                        <a:pt x="0" y="32"/>
                      </a:cubicBezTo>
                      <a:cubicBezTo>
                        <a:pt x="9" y="41"/>
                        <a:pt x="24" y="46"/>
                        <a:pt x="36" y="42"/>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48" name="Freeform 481">
                  <a:extLst>
                    <a:ext uri="{FF2B5EF4-FFF2-40B4-BE49-F238E27FC236}">
                      <a16:creationId xmlns:a16="http://schemas.microsoft.com/office/drawing/2014/main" id="{1503E735-1CB2-44EC-A4F3-01EEB186D30A}"/>
                    </a:ext>
                  </a:extLst>
                </p:cNvPr>
                <p:cNvSpPr>
                  <a:spLocks/>
                </p:cNvSpPr>
                <p:nvPr/>
              </p:nvSpPr>
              <p:spPr bwMode="auto">
                <a:xfrm>
                  <a:off x="6332538" y="4681538"/>
                  <a:ext cx="127000" cy="82550"/>
                </a:xfrm>
                <a:custGeom>
                  <a:avLst/>
                  <a:gdLst>
                    <a:gd name="T0" fmla="*/ 34 w 61"/>
                    <a:gd name="T1" fmla="*/ 36 h 39"/>
                    <a:gd name="T2" fmla="*/ 59 w 61"/>
                    <a:gd name="T3" fmla="*/ 0 h 39"/>
                    <a:gd name="T4" fmla="*/ 32 w 61"/>
                    <a:gd name="T5" fmla="*/ 29 h 39"/>
                    <a:gd name="T6" fmla="*/ 0 w 61"/>
                    <a:gd name="T7" fmla="*/ 24 h 39"/>
                    <a:gd name="T8" fmla="*/ 34 w 61"/>
                    <a:gd name="T9" fmla="*/ 36 h 39"/>
                  </a:gdLst>
                  <a:ahLst/>
                  <a:cxnLst>
                    <a:cxn ang="0">
                      <a:pos x="T0" y="T1"/>
                    </a:cxn>
                    <a:cxn ang="0">
                      <a:pos x="T2" y="T3"/>
                    </a:cxn>
                    <a:cxn ang="0">
                      <a:pos x="T4" y="T5"/>
                    </a:cxn>
                    <a:cxn ang="0">
                      <a:pos x="T6" y="T7"/>
                    </a:cxn>
                    <a:cxn ang="0">
                      <a:pos x="T8" y="T9"/>
                    </a:cxn>
                  </a:cxnLst>
                  <a:rect l="0" t="0" r="r" b="b"/>
                  <a:pathLst>
                    <a:path w="61" h="39">
                      <a:moveTo>
                        <a:pt x="34" y="36"/>
                      </a:moveTo>
                      <a:cubicBezTo>
                        <a:pt x="50" y="31"/>
                        <a:pt x="61" y="16"/>
                        <a:pt x="59" y="0"/>
                      </a:cubicBezTo>
                      <a:cubicBezTo>
                        <a:pt x="57" y="14"/>
                        <a:pt x="47" y="25"/>
                        <a:pt x="32" y="29"/>
                      </a:cubicBezTo>
                      <a:cubicBezTo>
                        <a:pt x="21" y="31"/>
                        <a:pt x="8" y="30"/>
                        <a:pt x="0" y="24"/>
                      </a:cubicBezTo>
                      <a:cubicBezTo>
                        <a:pt x="8" y="34"/>
                        <a:pt x="21" y="39"/>
                        <a:pt x="34" y="36"/>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49" name="Freeform 482">
                  <a:extLst>
                    <a:ext uri="{FF2B5EF4-FFF2-40B4-BE49-F238E27FC236}">
                      <a16:creationId xmlns:a16="http://schemas.microsoft.com/office/drawing/2014/main" id="{CC2683D4-F30E-4093-8072-C7D20BDD2043}"/>
                    </a:ext>
                  </a:extLst>
                </p:cNvPr>
                <p:cNvSpPr>
                  <a:spLocks/>
                </p:cNvSpPr>
                <p:nvPr/>
              </p:nvSpPr>
              <p:spPr bwMode="auto">
                <a:xfrm>
                  <a:off x="7454901" y="4743451"/>
                  <a:ext cx="357188" cy="304800"/>
                </a:xfrm>
                <a:custGeom>
                  <a:avLst/>
                  <a:gdLst>
                    <a:gd name="T0" fmla="*/ 161 w 171"/>
                    <a:gd name="T1" fmla="*/ 50 h 146"/>
                    <a:gd name="T2" fmla="*/ 103 w 171"/>
                    <a:gd name="T3" fmla="*/ 133 h 146"/>
                    <a:gd name="T4" fmla="*/ 10 w 171"/>
                    <a:gd name="T5" fmla="*/ 96 h 146"/>
                    <a:gd name="T6" fmla="*/ 67 w 171"/>
                    <a:gd name="T7" fmla="*/ 13 h 146"/>
                    <a:gd name="T8" fmla="*/ 161 w 171"/>
                    <a:gd name="T9" fmla="*/ 50 h 146"/>
                  </a:gdLst>
                  <a:ahLst/>
                  <a:cxnLst>
                    <a:cxn ang="0">
                      <a:pos x="T0" y="T1"/>
                    </a:cxn>
                    <a:cxn ang="0">
                      <a:pos x="T2" y="T3"/>
                    </a:cxn>
                    <a:cxn ang="0">
                      <a:pos x="T4" y="T5"/>
                    </a:cxn>
                    <a:cxn ang="0">
                      <a:pos x="T6" y="T7"/>
                    </a:cxn>
                    <a:cxn ang="0">
                      <a:pos x="T8" y="T9"/>
                    </a:cxn>
                  </a:cxnLst>
                  <a:rect l="0" t="0" r="r" b="b"/>
                  <a:pathLst>
                    <a:path w="171" h="146">
                      <a:moveTo>
                        <a:pt x="161" y="50"/>
                      </a:moveTo>
                      <a:cubicBezTo>
                        <a:pt x="171" y="84"/>
                        <a:pt x="145" y="121"/>
                        <a:pt x="103" y="133"/>
                      </a:cubicBezTo>
                      <a:cubicBezTo>
                        <a:pt x="62" y="146"/>
                        <a:pt x="20" y="129"/>
                        <a:pt x="10" y="96"/>
                      </a:cubicBezTo>
                      <a:cubicBezTo>
                        <a:pt x="0" y="62"/>
                        <a:pt x="26" y="25"/>
                        <a:pt x="67" y="13"/>
                      </a:cubicBezTo>
                      <a:cubicBezTo>
                        <a:pt x="109" y="0"/>
                        <a:pt x="151" y="17"/>
                        <a:pt x="161" y="50"/>
                      </a:cubicBezTo>
                      <a:close/>
                    </a:path>
                  </a:pathLst>
                </a:cu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50" name="Freeform 483">
                  <a:extLst>
                    <a:ext uri="{FF2B5EF4-FFF2-40B4-BE49-F238E27FC236}">
                      <a16:creationId xmlns:a16="http://schemas.microsoft.com/office/drawing/2014/main" id="{B0838D18-51ED-4E4A-9846-F1A00C642B5B}"/>
                    </a:ext>
                  </a:extLst>
                </p:cNvPr>
                <p:cNvSpPr>
                  <a:spLocks/>
                </p:cNvSpPr>
                <p:nvPr/>
              </p:nvSpPr>
              <p:spPr bwMode="auto">
                <a:xfrm>
                  <a:off x="7470776" y="4764088"/>
                  <a:ext cx="265113" cy="177800"/>
                </a:xfrm>
                <a:custGeom>
                  <a:avLst/>
                  <a:gdLst>
                    <a:gd name="T0" fmla="*/ 52 w 127"/>
                    <a:gd name="T1" fmla="*/ 12 h 85"/>
                    <a:gd name="T2" fmla="*/ 8 w 127"/>
                    <a:gd name="T3" fmla="*/ 85 h 85"/>
                    <a:gd name="T4" fmla="*/ 61 w 127"/>
                    <a:gd name="T5" fmla="*/ 22 h 85"/>
                    <a:gd name="T6" fmla="*/ 127 w 127"/>
                    <a:gd name="T7" fmla="*/ 15 h 85"/>
                    <a:gd name="T8" fmla="*/ 52 w 127"/>
                    <a:gd name="T9" fmla="*/ 12 h 85"/>
                  </a:gdLst>
                  <a:ahLst/>
                  <a:cxnLst>
                    <a:cxn ang="0">
                      <a:pos x="T0" y="T1"/>
                    </a:cxn>
                    <a:cxn ang="0">
                      <a:pos x="T2" y="T3"/>
                    </a:cxn>
                    <a:cxn ang="0">
                      <a:pos x="T4" y="T5"/>
                    </a:cxn>
                    <a:cxn ang="0">
                      <a:pos x="T6" y="T7"/>
                    </a:cxn>
                    <a:cxn ang="0">
                      <a:pos x="T8" y="T9"/>
                    </a:cxn>
                  </a:cxnLst>
                  <a:rect l="0" t="0" r="r" b="b"/>
                  <a:pathLst>
                    <a:path w="127" h="85">
                      <a:moveTo>
                        <a:pt x="52" y="12"/>
                      </a:moveTo>
                      <a:cubicBezTo>
                        <a:pt x="18" y="26"/>
                        <a:pt x="0" y="58"/>
                        <a:pt x="8" y="85"/>
                      </a:cubicBezTo>
                      <a:cubicBezTo>
                        <a:pt x="9" y="59"/>
                        <a:pt x="30" y="36"/>
                        <a:pt x="61" y="22"/>
                      </a:cubicBezTo>
                      <a:cubicBezTo>
                        <a:pt x="84" y="13"/>
                        <a:pt x="107" y="9"/>
                        <a:pt x="127" y="15"/>
                      </a:cubicBezTo>
                      <a:cubicBezTo>
                        <a:pt x="107" y="3"/>
                        <a:pt x="78" y="0"/>
                        <a:pt x="52" y="12"/>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51" name="Freeform 484">
                  <a:extLst>
                    <a:ext uri="{FF2B5EF4-FFF2-40B4-BE49-F238E27FC236}">
                      <a16:creationId xmlns:a16="http://schemas.microsoft.com/office/drawing/2014/main" id="{4564AF6E-3832-4744-8507-83965EDD2150}"/>
                    </a:ext>
                  </a:extLst>
                </p:cNvPr>
                <p:cNvSpPr>
                  <a:spLocks/>
                </p:cNvSpPr>
                <p:nvPr/>
              </p:nvSpPr>
              <p:spPr bwMode="auto">
                <a:xfrm>
                  <a:off x="7450138" y="4745038"/>
                  <a:ext cx="265113" cy="171450"/>
                </a:xfrm>
                <a:custGeom>
                  <a:avLst/>
                  <a:gdLst>
                    <a:gd name="T0" fmla="*/ 55 w 127"/>
                    <a:gd name="T1" fmla="*/ 12 h 82"/>
                    <a:gd name="T2" fmla="*/ 8 w 127"/>
                    <a:gd name="T3" fmla="*/ 82 h 82"/>
                    <a:gd name="T4" fmla="*/ 59 w 127"/>
                    <a:gd name="T5" fmla="*/ 17 h 82"/>
                    <a:gd name="T6" fmla="*/ 127 w 127"/>
                    <a:gd name="T7" fmla="*/ 13 h 82"/>
                    <a:gd name="T8" fmla="*/ 55 w 127"/>
                    <a:gd name="T9" fmla="*/ 12 h 82"/>
                  </a:gdLst>
                  <a:ahLst/>
                  <a:cxnLst>
                    <a:cxn ang="0">
                      <a:pos x="T0" y="T1"/>
                    </a:cxn>
                    <a:cxn ang="0">
                      <a:pos x="T2" y="T3"/>
                    </a:cxn>
                    <a:cxn ang="0">
                      <a:pos x="T4" y="T5"/>
                    </a:cxn>
                    <a:cxn ang="0">
                      <a:pos x="T6" y="T7"/>
                    </a:cxn>
                    <a:cxn ang="0">
                      <a:pos x="T8" y="T9"/>
                    </a:cxn>
                  </a:cxnLst>
                  <a:rect l="0" t="0" r="r" b="b"/>
                  <a:pathLst>
                    <a:path w="127" h="82">
                      <a:moveTo>
                        <a:pt x="55" y="12"/>
                      </a:moveTo>
                      <a:cubicBezTo>
                        <a:pt x="21" y="27"/>
                        <a:pt x="0" y="55"/>
                        <a:pt x="8" y="82"/>
                      </a:cubicBezTo>
                      <a:cubicBezTo>
                        <a:pt x="9" y="56"/>
                        <a:pt x="28" y="30"/>
                        <a:pt x="59" y="17"/>
                      </a:cubicBezTo>
                      <a:cubicBezTo>
                        <a:pt x="82" y="7"/>
                        <a:pt x="107" y="6"/>
                        <a:pt x="127" y="13"/>
                      </a:cubicBezTo>
                      <a:cubicBezTo>
                        <a:pt x="107" y="0"/>
                        <a:pt x="81" y="1"/>
                        <a:pt x="55" y="12"/>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52" name="Freeform 485">
                  <a:extLst>
                    <a:ext uri="{FF2B5EF4-FFF2-40B4-BE49-F238E27FC236}">
                      <a16:creationId xmlns:a16="http://schemas.microsoft.com/office/drawing/2014/main" id="{71C2D66F-0AD5-4AA7-BAE7-4B5FACE1E454}"/>
                    </a:ext>
                  </a:extLst>
                </p:cNvPr>
                <p:cNvSpPr>
                  <a:spLocks/>
                </p:cNvSpPr>
                <p:nvPr/>
              </p:nvSpPr>
              <p:spPr bwMode="auto">
                <a:xfrm>
                  <a:off x="7581901" y="4845051"/>
                  <a:ext cx="242888" cy="203200"/>
                </a:xfrm>
                <a:custGeom>
                  <a:avLst/>
                  <a:gdLst>
                    <a:gd name="T0" fmla="*/ 80 w 116"/>
                    <a:gd name="T1" fmla="*/ 81 h 97"/>
                    <a:gd name="T2" fmla="*/ 101 w 116"/>
                    <a:gd name="T3" fmla="*/ 0 h 97"/>
                    <a:gd name="T4" fmla="*/ 67 w 116"/>
                    <a:gd name="T5" fmla="*/ 72 h 97"/>
                    <a:gd name="T6" fmla="*/ 0 w 116"/>
                    <a:gd name="T7" fmla="*/ 88 h 97"/>
                    <a:gd name="T8" fmla="*/ 80 w 116"/>
                    <a:gd name="T9" fmla="*/ 81 h 97"/>
                  </a:gdLst>
                  <a:ahLst/>
                  <a:cxnLst>
                    <a:cxn ang="0">
                      <a:pos x="T0" y="T1"/>
                    </a:cxn>
                    <a:cxn ang="0">
                      <a:pos x="T2" y="T3"/>
                    </a:cxn>
                    <a:cxn ang="0">
                      <a:pos x="T4" y="T5"/>
                    </a:cxn>
                    <a:cxn ang="0">
                      <a:pos x="T6" y="T7"/>
                    </a:cxn>
                    <a:cxn ang="0">
                      <a:pos x="T8" y="T9"/>
                    </a:cxn>
                  </a:cxnLst>
                  <a:rect l="0" t="0" r="r" b="b"/>
                  <a:pathLst>
                    <a:path w="116" h="97">
                      <a:moveTo>
                        <a:pt x="80" y="81"/>
                      </a:moveTo>
                      <a:cubicBezTo>
                        <a:pt x="110" y="61"/>
                        <a:pt x="116" y="25"/>
                        <a:pt x="101" y="0"/>
                      </a:cubicBezTo>
                      <a:cubicBezTo>
                        <a:pt x="107" y="25"/>
                        <a:pt x="94" y="53"/>
                        <a:pt x="67" y="72"/>
                      </a:cubicBezTo>
                      <a:cubicBezTo>
                        <a:pt x="47" y="85"/>
                        <a:pt x="22" y="91"/>
                        <a:pt x="0" y="88"/>
                      </a:cubicBezTo>
                      <a:cubicBezTo>
                        <a:pt x="23" y="97"/>
                        <a:pt x="57" y="96"/>
                        <a:pt x="80" y="81"/>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53" name="Freeform 486">
                  <a:extLst>
                    <a:ext uri="{FF2B5EF4-FFF2-40B4-BE49-F238E27FC236}">
                      <a16:creationId xmlns:a16="http://schemas.microsoft.com/office/drawing/2014/main" id="{FDE60B39-C8C7-4065-AF21-7D01779700AB}"/>
                    </a:ext>
                  </a:extLst>
                </p:cNvPr>
                <p:cNvSpPr>
                  <a:spLocks/>
                </p:cNvSpPr>
                <p:nvPr/>
              </p:nvSpPr>
              <p:spPr bwMode="auto">
                <a:xfrm>
                  <a:off x="7540626" y="4841876"/>
                  <a:ext cx="257175" cy="185738"/>
                </a:xfrm>
                <a:custGeom>
                  <a:avLst/>
                  <a:gdLst>
                    <a:gd name="T0" fmla="*/ 76 w 123"/>
                    <a:gd name="T1" fmla="*/ 75 h 89"/>
                    <a:gd name="T2" fmla="*/ 111 w 123"/>
                    <a:gd name="T3" fmla="*/ 0 h 89"/>
                    <a:gd name="T4" fmla="*/ 69 w 123"/>
                    <a:gd name="T5" fmla="*/ 65 h 89"/>
                    <a:gd name="T6" fmla="*/ 0 w 123"/>
                    <a:gd name="T7" fmla="*/ 78 h 89"/>
                    <a:gd name="T8" fmla="*/ 76 w 123"/>
                    <a:gd name="T9" fmla="*/ 75 h 89"/>
                  </a:gdLst>
                  <a:ahLst/>
                  <a:cxnLst>
                    <a:cxn ang="0">
                      <a:pos x="T0" y="T1"/>
                    </a:cxn>
                    <a:cxn ang="0">
                      <a:pos x="T2" y="T3"/>
                    </a:cxn>
                    <a:cxn ang="0">
                      <a:pos x="T4" y="T5"/>
                    </a:cxn>
                    <a:cxn ang="0">
                      <a:pos x="T6" y="T7"/>
                    </a:cxn>
                    <a:cxn ang="0">
                      <a:pos x="T8" y="T9"/>
                    </a:cxn>
                  </a:cxnLst>
                  <a:rect l="0" t="0" r="r" b="b"/>
                  <a:pathLst>
                    <a:path w="123" h="89">
                      <a:moveTo>
                        <a:pt x="76" y="75"/>
                      </a:moveTo>
                      <a:cubicBezTo>
                        <a:pt x="108" y="58"/>
                        <a:pt x="123" y="26"/>
                        <a:pt x="111" y="0"/>
                      </a:cubicBezTo>
                      <a:cubicBezTo>
                        <a:pt x="114" y="26"/>
                        <a:pt x="99" y="49"/>
                        <a:pt x="69" y="65"/>
                      </a:cubicBezTo>
                      <a:cubicBezTo>
                        <a:pt x="47" y="77"/>
                        <a:pt x="21" y="83"/>
                        <a:pt x="0" y="78"/>
                      </a:cubicBezTo>
                      <a:cubicBezTo>
                        <a:pt x="21" y="89"/>
                        <a:pt x="51" y="89"/>
                        <a:pt x="76" y="7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54" name="Oval 487">
                  <a:extLst>
                    <a:ext uri="{FF2B5EF4-FFF2-40B4-BE49-F238E27FC236}">
                      <a16:creationId xmlns:a16="http://schemas.microsoft.com/office/drawing/2014/main" id="{CB29B194-9A8C-46D6-8CF3-A60BD55B99F8}"/>
                    </a:ext>
                  </a:extLst>
                </p:cNvPr>
                <p:cNvSpPr>
                  <a:spLocks noChangeArrowheads="1"/>
                </p:cNvSpPr>
                <p:nvPr/>
              </p:nvSpPr>
              <p:spPr bwMode="auto">
                <a:xfrm>
                  <a:off x="8261351" y="2668588"/>
                  <a:ext cx="319088" cy="404813"/>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55" name="Freeform 488">
                  <a:extLst>
                    <a:ext uri="{FF2B5EF4-FFF2-40B4-BE49-F238E27FC236}">
                      <a16:creationId xmlns:a16="http://schemas.microsoft.com/office/drawing/2014/main" id="{D71743FB-7177-4883-B602-873C08E2A71D}"/>
                    </a:ext>
                  </a:extLst>
                </p:cNvPr>
                <p:cNvSpPr>
                  <a:spLocks/>
                </p:cNvSpPr>
                <p:nvPr/>
              </p:nvSpPr>
              <p:spPr bwMode="auto">
                <a:xfrm>
                  <a:off x="8274051" y="2678113"/>
                  <a:ext cx="271463" cy="196850"/>
                </a:xfrm>
                <a:custGeom>
                  <a:avLst/>
                  <a:gdLst>
                    <a:gd name="T0" fmla="*/ 61 w 130"/>
                    <a:gd name="T1" fmla="*/ 5 h 94"/>
                    <a:gd name="T2" fmla="*/ 0 w 130"/>
                    <a:gd name="T3" fmla="*/ 94 h 94"/>
                    <a:gd name="T4" fmla="*/ 66 w 130"/>
                    <a:gd name="T5" fmla="*/ 25 h 94"/>
                    <a:gd name="T6" fmla="*/ 130 w 130"/>
                    <a:gd name="T7" fmla="*/ 44 h 94"/>
                    <a:gd name="T8" fmla="*/ 61 w 130"/>
                    <a:gd name="T9" fmla="*/ 5 h 94"/>
                  </a:gdLst>
                  <a:ahLst/>
                  <a:cxnLst>
                    <a:cxn ang="0">
                      <a:pos x="T0" y="T1"/>
                    </a:cxn>
                    <a:cxn ang="0">
                      <a:pos x="T2" y="T3"/>
                    </a:cxn>
                    <a:cxn ang="0">
                      <a:pos x="T4" y="T5"/>
                    </a:cxn>
                    <a:cxn ang="0">
                      <a:pos x="T6" y="T7"/>
                    </a:cxn>
                    <a:cxn ang="0">
                      <a:pos x="T8" y="T9"/>
                    </a:cxn>
                  </a:cxnLst>
                  <a:rect l="0" t="0" r="r" b="b"/>
                  <a:pathLst>
                    <a:path w="130" h="94">
                      <a:moveTo>
                        <a:pt x="61" y="5"/>
                      </a:moveTo>
                      <a:cubicBezTo>
                        <a:pt x="26" y="11"/>
                        <a:pt x="0" y="50"/>
                        <a:pt x="0" y="94"/>
                      </a:cubicBezTo>
                      <a:cubicBezTo>
                        <a:pt x="8" y="56"/>
                        <a:pt x="34" y="31"/>
                        <a:pt x="66" y="25"/>
                      </a:cubicBezTo>
                      <a:cubicBezTo>
                        <a:pt x="90" y="20"/>
                        <a:pt x="113" y="25"/>
                        <a:pt x="130" y="44"/>
                      </a:cubicBezTo>
                      <a:cubicBezTo>
                        <a:pt x="115" y="16"/>
                        <a:pt x="89" y="0"/>
                        <a:pt x="61" y="5"/>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56" name="Freeform 489">
                  <a:extLst>
                    <a:ext uri="{FF2B5EF4-FFF2-40B4-BE49-F238E27FC236}">
                      <a16:creationId xmlns:a16="http://schemas.microsoft.com/office/drawing/2014/main" id="{BB7D2136-93C8-41B6-B3D4-0D1F4FAEC897}"/>
                    </a:ext>
                  </a:extLst>
                </p:cNvPr>
                <p:cNvSpPr>
                  <a:spLocks/>
                </p:cNvSpPr>
                <p:nvPr/>
              </p:nvSpPr>
              <p:spPr bwMode="auto">
                <a:xfrm>
                  <a:off x="8261351" y="2644776"/>
                  <a:ext cx="271463" cy="184150"/>
                </a:xfrm>
                <a:custGeom>
                  <a:avLst/>
                  <a:gdLst>
                    <a:gd name="T0" fmla="*/ 63 w 130"/>
                    <a:gd name="T1" fmla="*/ 5 h 88"/>
                    <a:gd name="T2" fmla="*/ 0 w 130"/>
                    <a:gd name="T3" fmla="*/ 88 h 88"/>
                    <a:gd name="T4" fmla="*/ 66 w 130"/>
                    <a:gd name="T5" fmla="*/ 14 h 88"/>
                    <a:gd name="T6" fmla="*/ 130 w 130"/>
                    <a:gd name="T7" fmla="*/ 38 h 88"/>
                    <a:gd name="T8" fmla="*/ 63 w 130"/>
                    <a:gd name="T9" fmla="*/ 5 h 88"/>
                  </a:gdLst>
                  <a:ahLst/>
                  <a:cxnLst>
                    <a:cxn ang="0">
                      <a:pos x="T0" y="T1"/>
                    </a:cxn>
                    <a:cxn ang="0">
                      <a:pos x="T2" y="T3"/>
                    </a:cxn>
                    <a:cxn ang="0">
                      <a:pos x="T4" y="T5"/>
                    </a:cxn>
                    <a:cxn ang="0">
                      <a:pos x="T6" y="T7"/>
                    </a:cxn>
                    <a:cxn ang="0">
                      <a:pos x="T8" y="T9"/>
                    </a:cxn>
                  </a:cxnLst>
                  <a:rect l="0" t="0" r="r" b="b"/>
                  <a:pathLst>
                    <a:path w="130" h="88">
                      <a:moveTo>
                        <a:pt x="63" y="5"/>
                      </a:moveTo>
                      <a:cubicBezTo>
                        <a:pt x="28" y="12"/>
                        <a:pt x="0" y="44"/>
                        <a:pt x="0" y="88"/>
                      </a:cubicBezTo>
                      <a:cubicBezTo>
                        <a:pt x="8" y="50"/>
                        <a:pt x="33" y="20"/>
                        <a:pt x="66" y="14"/>
                      </a:cubicBezTo>
                      <a:cubicBezTo>
                        <a:pt x="90" y="9"/>
                        <a:pt x="113" y="19"/>
                        <a:pt x="130" y="38"/>
                      </a:cubicBezTo>
                      <a:cubicBezTo>
                        <a:pt x="115" y="10"/>
                        <a:pt x="91" y="0"/>
                        <a:pt x="63" y="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57" name="Freeform 490">
                  <a:extLst>
                    <a:ext uri="{FF2B5EF4-FFF2-40B4-BE49-F238E27FC236}">
                      <a16:creationId xmlns:a16="http://schemas.microsoft.com/office/drawing/2014/main" id="{DD9140CF-0D9B-41E0-BE53-2DB7C716DA70}"/>
                    </a:ext>
                  </a:extLst>
                </p:cNvPr>
                <p:cNvSpPr>
                  <a:spLocks/>
                </p:cNvSpPr>
                <p:nvPr/>
              </p:nvSpPr>
              <p:spPr bwMode="auto">
                <a:xfrm>
                  <a:off x="8335963" y="2868613"/>
                  <a:ext cx="263525" cy="257175"/>
                </a:xfrm>
                <a:custGeom>
                  <a:avLst/>
                  <a:gdLst>
                    <a:gd name="T0" fmla="*/ 77 w 126"/>
                    <a:gd name="T1" fmla="*/ 110 h 123"/>
                    <a:gd name="T2" fmla="*/ 118 w 126"/>
                    <a:gd name="T3" fmla="*/ 0 h 123"/>
                    <a:gd name="T4" fmla="*/ 67 w 126"/>
                    <a:gd name="T5" fmla="*/ 91 h 123"/>
                    <a:gd name="T6" fmla="*/ 0 w 126"/>
                    <a:gd name="T7" fmla="*/ 85 h 123"/>
                    <a:gd name="T8" fmla="*/ 77 w 126"/>
                    <a:gd name="T9" fmla="*/ 110 h 123"/>
                  </a:gdLst>
                  <a:ahLst/>
                  <a:cxnLst>
                    <a:cxn ang="0">
                      <a:pos x="T0" y="T1"/>
                    </a:cxn>
                    <a:cxn ang="0">
                      <a:pos x="T2" y="T3"/>
                    </a:cxn>
                    <a:cxn ang="0">
                      <a:pos x="T4" y="T5"/>
                    </a:cxn>
                    <a:cxn ang="0">
                      <a:pos x="T6" y="T7"/>
                    </a:cxn>
                    <a:cxn ang="0">
                      <a:pos x="T8" y="T9"/>
                    </a:cxn>
                  </a:cxnLst>
                  <a:rect l="0" t="0" r="r" b="b"/>
                  <a:pathLst>
                    <a:path w="126" h="123">
                      <a:moveTo>
                        <a:pt x="77" y="110"/>
                      </a:moveTo>
                      <a:cubicBezTo>
                        <a:pt x="110" y="94"/>
                        <a:pt x="126" y="43"/>
                        <a:pt x="118" y="0"/>
                      </a:cubicBezTo>
                      <a:cubicBezTo>
                        <a:pt x="117" y="39"/>
                        <a:pt x="98" y="76"/>
                        <a:pt x="67" y="91"/>
                      </a:cubicBezTo>
                      <a:cubicBezTo>
                        <a:pt x="44" y="102"/>
                        <a:pt x="20" y="99"/>
                        <a:pt x="0" y="85"/>
                      </a:cubicBezTo>
                      <a:cubicBezTo>
                        <a:pt x="20" y="108"/>
                        <a:pt x="50" y="123"/>
                        <a:pt x="77" y="110"/>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58" name="Freeform 491">
                  <a:extLst>
                    <a:ext uri="{FF2B5EF4-FFF2-40B4-BE49-F238E27FC236}">
                      <a16:creationId xmlns:a16="http://schemas.microsoft.com/office/drawing/2014/main" id="{7999CDE3-931A-4CF8-AA14-8D069938FD9A}"/>
                    </a:ext>
                  </a:extLst>
                </p:cNvPr>
                <p:cNvSpPr>
                  <a:spLocks/>
                </p:cNvSpPr>
                <p:nvPr/>
              </p:nvSpPr>
              <p:spPr bwMode="auto">
                <a:xfrm>
                  <a:off x="8304213" y="2852738"/>
                  <a:ext cx="268288" cy="219075"/>
                </a:xfrm>
                <a:custGeom>
                  <a:avLst/>
                  <a:gdLst>
                    <a:gd name="T0" fmla="*/ 72 w 128"/>
                    <a:gd name="T1" fmla="*/ 96 h 105"/>
                    <a:gd name="T2" fmla="*/ 125 w 128"/>
                    <a:gd name="T3" fmla="*/ 0 h 105"/>
                    <a:gd name="T4" fmla="*/ 68 w 128"/>
                    <a:gd name="T5" fmla="*/ 78 h 105"/>
                    <a:gd name="T6" fmla="*/ 0 w 128"/>
                    <a:gd name="T7" fmla="*/ 66 h 105"/>
                    <a:gd name="T8" fmla="*/ 72 w 128"/>
                    <a:gd name="T9" fmla="*/ 96 h 105"/>
                  </a:gdLst>
                  <a:ahLst/>
                  <a:cxnLst>
                    <a:cxn ang="0">
                      <a:pos x="T0" y="T1"/>
                    </a:cxn>
                    <a:cxn ang="0">
                      <a:pos x="T2" y="T3"/>
                    </a:cxn>
                    <a:cxn ang="0">
                      <a:pos x="T4" y="T5"/>
                    </a:cxn>
                    <a:cxn ang="0">
                      <a:pos x="T6" y="T7"/>
                    </a:cxn>
                    <a:cxn ang="0">
                      <a:pos x="T8" y="T9"/>
                    </a:cxn>
                  </a:cxnLst>
                  <a:rect l="0" t="0" r="r" b="b"/>
                  <a:pathLst>
                    <a:path w="128" h="105">
                      <a:moveTo>
                        <a:pt x="72" y="96"/>
                      </a:moveTo>
                      <a:cubicBezTo>
                        <a:pt x="106" y="86"/>
                        <a:pt x="128" y="44"/>
                        <a:pt x="125" y="0"/>
                      </a:cubicBezTo>
                      <a:cubicBezTo>
                        <a:pt x="120" y="39"/>
                        <a:pt x="99" y="68"/>
                        <a:pt x="68" y="78"/>
                      </a:cubicBezTo>
                      <a:cubicBezTo>
                        <a:pt x="44" y="85"/>
                        <a:pt x="18" y="83"/>
                        <a:pt x="0" y="66"/>
                      </a:cubicBezTo>
                      <a:cubicBezTo>
                        <a:pt x="17" y="92"/>
                        <a:pt x="44" y="105"/>
                        <a:pt x="72" y="96"/>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59" name="Freeform 492">
                  <a:extLst>
                    <a:ext uri="{FF2B5EF4-FFF2-40B4-BE49-F238E27FC236}">
                      <a16:creationId xmlns:a16="http://schemas.microsoft.com/office/drawing/2014/main" id="{F20EA209-892B-4646-81CB-3B6D48699DFE}"/>
                    </a:ext>
                  </a:extLst>
                </p:cNvPr>
                <p:cNvSpPr>
                  <a:spLocks/>
                </p:cNvSpPr>
                <p:nvPr/>
              </p:nvSpPr>
              <p:spPr bwMode="auto">
                <a:xfrm>
                  <a:off x="6273801" y="3178176"/>
                  <a:ext cx="298450" cy="269875"/>
                </a:xfrm>
                <a:custGeom>
                  <a:avLst/>
                  <a:gdLst>
                    <a:gd name="T0" fmla="*/ 49 w 143"/>
                    <a:gd name="T1" fmla="*/ 22 h 129"/>
                    <a:gd name="T2" fmla="*/ 19 w 143"/>
                    <a:gd name="T3" fmla="*/ 129 h 129"/>
                    <a:gd name="T4" fmla="*/ 64 w 143"/>
                    <a:gd name="T5" fmla="*/ 35 h 129"/>
                    <a:gd name="T6" fmla="*/ 143 w 143"/>
                    <a:gd name="T7" fmla="*/ 14 h 129"/>
                    <a:gd name="T8" fmla="*/ 49 w 143"/>
                    <a:gd name="T9" fmla="*/ 22 h 129"/>
                  </a:gdLst>
                  <a:ahLst/>
                  <a:cxnLst>
                    <a:cxn ang="0">
                      <a:pos x="T0" y="T1"/>
                    </a:cxn>
                    <a:cxn ang="0">
                      <a:pos x="T2" y="T3"/>
                    </a:cxn>
                    <a:cxn ang="0">
                      <a:pos x="T4" y="T5"/>
                    </a:cxn>
                    <a:cxn ang="0">
                      <a:pos x="T6" y="T7"/>
                    </a:cxn>
                    <a:cxn ang="0">
                      <a:pos x="T8" y="T9"/>
                    </a:cxn>
                  </a:cxnLst>
                  <a:rect l="0" t="0" r="r" b="b"/>
                  <a:pathLst>
                    <a:path w="143" h="129">
                      <a:moveTo>
                        <a:pt x="49" y="22"/>
                      </a:moveTo>
                      <a:cubicBezTo>
                        <a:pt x="13" y="47"/>
                        <a:pt x="0" y="93"/>
                        <a:pt x="19" y="129"/>
                      </a:cubicBezTo>
                      <a:cubicBezTo>
                        <a:pt x="12" y="94"/>
                        <a:pt x="30" y="58"/>
                        <a:pt x="64" y="35"/>
                      </a:cubicBezTo>
                      <a:cubicBezTo>
                        <a:pt x="89" y="18"/>
                        <a:pt x="116" y="9"/>
                        <a:pt x="143" y="14"/>
                      </a:cubicBezTo>
                      <a:cubicBezTo>
                        <a:pt x="115" y="0"/>
                        <a:pt x="78" y="2"/>
                        <a:pt x="49" y="22"/>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160" name="Freeform 493">
                  <a:extLst>
                    <a:ext uri="{FF2B5EF4-FFF2-40B4-BE49-F238E27FC236}">
                      <a16:creationId xmlns:a16="http://schemas.microsoft.com/office/drawing/2014/main" id="{4CA5B2A6-3C45-46EA-A0F4-86F10048AA42}"/>
                    </a:ext>
                  </a:extLst>
                </p:cNvPr>
                <p:cNvSpPr>
                  <a:spLocks/>
                </p:cNvSpPr>
                <p:nvPr/>
              </p:nvSpPr>
              <p:spPr bwMode="auto">
                <a:xfrm>
                  <a:off x="6246813" y="3148013"/>
                  <a:ext cx="325438" cy="227013"/>
                </a:xfrm>
                <a:custGeom>
                  <a:avLst/>
                  <a:gdLst>
                    <a:gd name="T0" fmla="*/ 67 w 156"/>
                    <a:gd name="T1" fmla="*/ 14 h 108"/>
                    <a:gd name="T2" fmla="*/ 11 w 156"/>
                    <a:gd name="T3" fmla="*/ 108 h 108"/>
                    <a:gd name="T4" fmla="*/ 72 w 156"/>
                    <a:gd name="T5" fmla="*/ 21 h 108"/>
                    <a:gd name="T6" fmla="*/ 156 w 156"/>
                    <a:gd name="T7" fmla="*/ 21 h 108"/>
                    <a:gd name="T8" fmla="*/ 67 w 156"/>
                    <a:gd name="T9" fmla="*/ 14 h 108"/>
                  </a:gdLst>
                  <a:ahLst/>
                  <a:cxnLst>
                    <a:cxn ang="0">
                      <a:pos x="T0" y="T1"/>
                    </a:cxn>
                    <a:cxn ang="0">
                      <a:pos x="T2" y="T3"/>
                    </a:cxn>
                    <a:cxn ang="0">
                      <a:pos x="T4" y="T5"/>
                    </a:cxn>
                    <a:cxn ang="0">
                      <a:pos x="T6" y="T7"/>
                    </a:cxn>
                    <a:cxn ang="0">
                      <a:pos x="T8" y="T9"/>
                    </a:cxn>
                  </a:cxnLst>
                  <a:rect l="0" t="0" r="r" b="b"/>
                  <a:pathLst>
                    <a:path w="156" h="108">
                      <a:moveTo>
                        <a:pt x="67" y="14"/>
                      </a:moveTo>
                      <a:cubicBezTo>
                        <a:pt x="26" y="31"/>
                        <a:pt x="0" y="69"/>
                        <a:pt x="11" y="108"/>
                      </a:cubicBezTo>
                      <a:cubicBezTo>
                        <a:pt x="11" y="72"/>
                        <a:pt x="34" y="37"/>
                        <a:pt x="72" y="21"/>
                      </a:cubicBezTo>
                      <a:cubicBezTo>
                        <a:pt x="100" y="9"/>
                        <a:pt x="131" y="10"/>
                        <a:pt x="156" y="21"/>
                      </a:cubicBezTo>
                      <a:cubicBezTo>
                        <a:pt x="131" y="1"/>
                        <a:pt x="99" y="0"/>
                        <a:pt x="67" y="1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grpSp>
        </p:grpSp>
      </p:grpSp>
      <p:grpSp>
        <p:nvGrpSpPr>
          <p:cNvPr id="281" name="Group 3">
            <a:extLst>
              <a:ext uri="{FF2B5EF4-FFF2-40B4-BE49-F238E27FC236}">
                <a16:creationId xmlns:a16="http://schemas.microsoft.com/office/drawing/2014/main" id="{681D152D-B5DD-4CB3-8093-6C3377F0E30A}"/>
              </a:ext>
            </a:extLst>
          </p:cNvPr>
          <p:cNvGrpSpPr/>
          <p:nvPr/>
        </p:nvGrpSpPr>
        <p:grpSpPr>
          <a:xfrm>
            <a:off x="7734017" y="4756179"/>
            <a:ext cx="357347" cy="357347"/>
            <a:chOff x="3667903" y="4273561"/>
            <a:chExt cx="541866" cy="541866"/>
          </a:xfrm>
        </p:grpSpPr>
        <p:sp>
          <p:nvSpPr>
            <p:cNvPr id="282" name="Conector 398">
              <a:extLst>
                <a:ext uri="{FF2B5EF4-FFF2-40B4-BE49-F238E27FC236}">
                  <a16:creationId xmlns:a16="http://schemas.microsoft.com/office/drawing/2014/main" id="{48D866EA-2D15-4937-B363-5C8ECE827C99}"/>
                </a:ext>
              </a:extLst>
            </p:cNvPr>
            <p:cNvSpPr/>
            <p:nvPr/>
          </p:nvSpPr>
          <p:spPr>
            <a:xfrm>
              <a:off x="3667903" y="4273561"/>
              <a:ext cx="541866" cy="541866"/>
            </a:xfrm>
            <a:prstGeom prst="flowChartConnector">
              <a:avLst/>
            </a:prstGeom>
            <a:solidFill>
              <a:schemeClr val="accent4"/>
            </a:solidFill>
            <a:ln>
              <a:noFill/>
            </a:ln>
            <a:effectLst/>
            <a:scene3d>
              <a:camera prst="perspectiveLef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sz="1013">
                <a:solidFill>
                  <a:schemeClr val="tx2"/>
                </a:solidFill>
                <a:latin typeface="造字工房朗宋（非商用）常规体" pitchFamily="2" charset="-122"/>
                <a:ea typeface="造字工房朗宋（非商用）常规体" pitchFamily="2" charset="-122"/>
              </a:endParaRPr>
            </a:p>
          </p:txBody>
        </p:sp>
        <p:grpSp>
          <p:nvGrpSpPr>
            <p:cNvPr id="283" name="Group 149">
              <a:extLst>
                <a:ext uri="{FF2B5EF4-FFF2-40B4-BE49-F238E27FC236}">
                  <a16:creationId xmlns:a16="http://schemas.microsoft.com/office/drawing/2014/main" id="{41353991-E9C8-4727-A136-A4A8D3127CED}"/>
                </a:ext>
              </a:extLst>
            </p:cNvPr>
            <p:cNvGrpSpPr/>
            <p:nvPr/>
          </p:nvGrpSpPr>
          <p:grpSpPr>
            <a:xfrm>
              <a:off x="3780598" y="4376110"/>
              <a:ext cx="321005" cy="336756"/>
              <a:chOff x="6881813" y="2154238"/>
              <a:chExt cx="461963" cy="490538"/>
            </a:xfrm>
            <a:solidFill>
              <a:schemeClr val="bg1"/>
            </a:solidFill>
            <a:effectLst/>
          </p:grpSpPr>
          <p:sp>
            <p:nvSpPr>
              <p:cNvPr id="284" name="Freeform 22">
                <a:extLst>
                  <a:ext uri="{FF2B5EF4-FFF2-40B4-BE49-F238E27FC236}">
                    <a16:creationId xmlns:a16="http://schemas.microsoft.com/office/drawing/2014/main" id="{E95C8987-E1F3-46CF-922B-372657C00DE9}"/>
                  </a:ext>
                </a:extLst>
              </p:cNvPr>
              <p:cNvSpPr>
                <a:spLocks noEditPoints="1"/>
              </p:cNvSpPr>
              <p:nvPr/>
            </p:nvSpPr>
            <p:spPr bwMode="auto">
              <a:xfrm>
                <a:off x="6881813" y="2154238"/>
                <a:ext cx="461963" cy="490538"/>
              </a:xfrm>
              <a:custGeom>
                <a:avLst/>
                <a:gdLst>
                  <a:gd name="T0" fmla="*/ 104 w 120"/>
                  <a:gd name="T1" fmla="*/ 0 h 128"/>
                  <a:gd name="T2" fmla="*/ 16 w 120"/>
                  <a:gd name="T3" fmla="*/ 0 h 128"/>
                  <a:gd name="T4" fmla="*/ 0 w 120"/>
                  <a:gd name="T5" fmla="*/ 16 h 128"/>
                  <a:gd name="T6" fmla="*/ 0 w 120"/>
                  <a:gd name="T7" fmla="*/ 112 h 128"/>
                  <a:gd name="T8" fmla="*/ 16 w 120"/>
                  <a:gd name="T9" fmla="*/ 128 h 128"/>
                  <a:gd name="T10" fmla="*/ 104 w 120"/>
                  <a:gd name="T11" fmla="*/ 128 h 128"/>
                  <a:gd name="T12" fmla="*/ 120 w 120"/>
                  <a:gd name="T13" fmla="*/ 112 h 128"/>
                  <a:gd name="T14" fmla="*/ 120 w 120"/>
                  <a:gd name="T15" fmla="*/ 16 h 128"/>
                  <a:gd name="T16" fmla="*/ 104 w 120"/>
                  <a:gd name="T17" fmla="*/ 0 h 128"/>
                  <a:gd name="T18" fmla="*/ 112 w 120"/>
                  <a:gd name="T19" fmla="*/ 112 h 128"/>
                  <a:gd name="T20" fmla="*/ 104 w 120"/>
                  <a:gd name="T21" fmla="*/ 120 h 128"/>
                  <a:gd name="T22" fmla="*/ 16 w 120"/>
                  <a:gd name="T23" fmla="*/ 120 h 128"/>
                  <a:gd name="T24" fmla="*/ 8 w 120"/>
                  <a:gd name="T25" fmla="*/ 112 h 128"/>
                  <a:gd name="T26" fmla="*/ 8 w 120"/>
                  <a:gd name="T27" fmla="*/ 16 h 128"/>
                  <a:gd name="T28" fmla="*/ 16 w 120"/>
                  <a:gd name="T29" fmla="*/ 8 h 128"/>
                  <a:gd name="T30" fmla="*/ 104 w 120"/>
                  <a:gd name="T31" fmla="*/ 8 h 128"/>
                  <a:gd name="T32" fmla="*/ 112 w 120"/>
                  <a:gd name="T33" fmla="*/ 16 h 128"/>
                  <a:gd name="T34" fmla="*/ 112 w 120"/>
                  <a:gd name="T35"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04" y="0"/>
                    </a:moveTo>
                    <a:cubicBezTo>
                      <a:pt x="16" y="0"/>
                      <a:pt x="16" y="0"/>
                      <a:pt x="16" y="0"/>
                    </a:cubicBezTo>
                    <a:cubicBezTo>
                      <a:pt x="7" y="0"/>
                      <a:pt x="0" y="7"/>
                      <a:pt x="0" y="16"/>
                    </a:cubicBezTo>
                    <a:cubicBezTo>
                      <a:pt x="0" y="112"/>
                      <a:pt x="0" y="112"/>
                      <a:pt x="0" y="112"/>
                    </a:cubicBezTo>
                    <a:cubicBezTo>
                      <a:pt x="0" y="121"/>
                      <a:pt x="7" y="128"/>
                      <a:pt x="16" y="128"/>
                    </a:cubicBezTo>
                    <a:cubicBezTo>
                      <a:pt x="104" y="128"/>
                      <a:pt x="104" y="128"/>
                      <a:pt x="104" y="128"/>
                    </a:cubicBezTo>
                    <a:cubicBezTo>
                      <a:pt x="113" y="128"/>
                      <a:pt x="120" y="121"/>
                      <a:pt x="120" y="112"/>
                    </a:cubicBezTo>
                    <a:cubicBezTo>
                      <a:pt x="120" y="16"/>
                      <a:pt x="120" y="16"/>
                      <a:pt x="120" y="16"/>
                    </a:cubicBezTo>
                    <a:cubicBezTo>
                      <a:pt x="120" y="7"/>
                      <a:pt x="113" y="0"/>
                      <a:pt x="104" y="0"/>
                    </a:cubicBezTo>
                    <a:close/>
                    <a:moveTo>
                      <a:pt x="112" y="112"/>
                    </a:moveTo>
                    <a:cubicBezTo>
                      <a:pt x="112" y="116"/>
                      <a:pt x="108" y="120"/>
                      <a:pt x="104" y="120"/>
                    </a:cubicBezTo>
                    <a:cubicBezTo>
                      <a:pt x="16" y="120"/>
                      <a:pt x="16" y="120"/>
                      <a:pt x="16" y="120"/>
                    </a:cubicBezTo>
                    <a:cubicBezTo>
                      <a:pt x="12" y="120"/>
                      <a:pt x="8" y="116"/>
                      <a:pt x="8" y="112"/>
                    </a:cubicBezTo>
                    <a:cubicBezTo>
                      <a:pt x="8" y="16"/>
                      <a:pt x="8" y="16"/>
                      <a:pt x="8" y="16"/>
                    </a:cubicBezTo>
                    <a:cubicBezTo>
                      <a:pt x="8" y="12"/>
                      <a:pt x="12" y="8"/>
                      <a:pt x="16" y="8"/>
                    </a:cubicBezTo>
                    <a:cubicBezTo>
                      <a:pt x="104" y="8"/>
                      <a:pt x="104" y="8"/>
                      <a:pt x="104" y="8"/>
                    </a:cubicBezTo>
                    <a:cubicBezTo>
                      <a:pt x="108" y="8"/>
                      <a:pt x="112" y="12"/>
                      <a:pt x="112" y="16"/>
                    </a:cubicBezTo>
                    <a:lnTo>
                      <a:pt x="11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85" name="Freeform 23">
                <a:extLst>
                  <a:ext uri="{FF2B5EF4-FFF2-40B4-BE49-F238E27FC236}">
                    <a16:creationId xmlns:a16="http://schemas.microsoft.com/office/drawing/2014/main" id="{12BF4245-6320-4F28-9465-371FD7FF7A56}"/>
                  </a:ext>
                </a:extLst>
              </p:cNvPr>
              <p:cNvSpPr>
                <a:spLocks noEditPoints="1"/>
              </p:cNvSpPr>
              <p:nvPr/>
            </p:nvSpPr>
            <p:spPr bwMode="auto">
              <a:xfrm>
                <a:off x="6942138" y="2214563"/>
                <a:ext cx="339725" cy="307975"/>
              </a:xfrm>
              <a:custGeom>
                <a:avLst/>
                <a:gdLst>
                  <a:gd name="T0" fmla="*/ 84 w 88"/>
                  <a:gd name="T1" fmla="*/ 0 h 80"/>
                  <a:gd name="T2" fmla="*/ 4 w 88"/>
                  <a:gd name="T3" fmla="*/ 0 h 80"/>
                  <a:gd name="T4" fmla="*/ 0 w 88"/>
                  <a:gd name="T5" fmla="*/ 4 h 80"/>
                  <a:gd name="T6" fmla="*/ 0 w 88"/>
                  <a:gd name="T7" fmla="*/ 76 h 80"/>
                  <a:gd name="T8" fmla="*/ 4 w 88"/>
                  <a:gd name="T9" fmla="*/ 80 h 80"/>
                  <a:gd name="T10" fmla="*/ 84 w 88"/>
                  <a:gd name="T11" fmla="*/ 80 h 80"/>
                  <a:gd name="T12" fmla="*/ 88 w 88"/>
                  <a:gd name="T13" fmla="*/ 76 h 80"/>
                  <a:gd name="T14" fmla="*/ 88 w 88"/>
                  <a:gd name="T15" fmla="*/ 4 h 80"/>
                  <a:gd name="T16" fmla="*/ 84 w 88"/>
                  <a:gd name="T17" fmla="*/ 0 h 80"/>
                  <a:gd name="T18" fmla="*/ 84 w 88"/>
                  <a:gd name="T19" fmla="*/ 4 h 80"/>
                  <a:gd name="T20" fmla="*/ 84 w 88"/>
                  <a:gd name="T21" fmla="*/ 59 h 80"/>
                  <a:gd name="T22" fmla="*/ 71 w 88"/>
                  <a:gd name="T23" fmla="*/ 45 h 80"/>
                  <a:gd name="T24" fmla="*/ 68 w 88"/>
                  <a:gd name="T25" fmla="*/ 44 h 80"/>
                  <a:gd name="T26" fmla="*/ 65 w 88"/>
                  <a:gd name="T27" fmla="*/ 45 h 80"/>
                  <a:gd name="T28" fmla="*/ 55 w 88"/>
                  <a:gd name="T29" fmla="*/ 57 h 80"/>
                  <a:gd name="T30" fmla="*/ 23 w 88"/>
                  <a:gd name="T31" fmla="*/ 21 h 80"/>
                  <a:gd name="T32" fmla="*/ 20 w 88"/>
                  <a:gd name="T33" fmla="*/ 20 h 80"/>
                  <a:gd name="T34" fmla="*/ 17 w 88"/>
                  <a:gd name="T35" fmla="*/ 21 h 80"/>
                  <a:gd name="T36" fmla="*/ 4 w 88"/>
                  <a:gd name="T37" fmla="*/ 36 h 80"/>
                  <a:gd name="T38" fmla="*/ 4 w 88"/>
                  <a:gd name="T39" fmla="*/ 4 h 80"/>
                  <a:gd name="T40" fmla="*/ 84 w 88"/>
                  <a:gd name="T41" fmla="*/ 4 h 80"/>
                  <a:gd name="T42" fmla="*/ 4 w 88"/>
                  <a:gd name="T43" fmla="*/ 42 h 80"/>
                  <a:gd name="T44" fmla="*/ 20 w 88"/>
                  <a:gd name="T45" fmla="*/ 24 h 80"/>
                  <a:gd name="T46" fmla="*/ 52 w 88"/>
                  <a:gd name="T47" fmla="*/ 61 h 80"/>
                  <a:gd name="T48" fmla="*/ 55 w 88"/>
                  <a:gd name="T49" fmla="*/ 63 h 80"/>
                  <a:gd name="T50" fmla="*/ 66 w 88"/>
                  <a:gd name="T51" fmla="*/ 76 h 80"/>
                  <a:gd name="T52" fmla="*/ 4 w 88"/>
                  <a:gd name="T53" fmla="*/ 76 h 80"/>
                  <a:gd name="T54" fmla="*/ 4 w 88"/>
                  <a:gd name="T55" fmla="*/ 42 h 80"/>
                  <a:gd name="T56" fmla="*/ 71 w 88"/>
                  <a:gd name="T57" fmla="*/ 76 h 80"/>
                  <a:gd name="T58" fmla="*/ 57 w 88"/>
                  <a:gd name="T59" fmla="*/ 60 h 80"/>
                  <a:gd name="T60" fmla="*/ 68 w 88"/>
                  <a:gd name="T61" fmla="*/ 48 h 80"/>
                  <a:gd name="T62" fmla="*/ 84 w 88"/>
                  <a:gd name="T63" fmla="*/ 66 h 80"/>
                  <a:gd name="T64" fmla="*/ 84 w 88"/>
                  <a:gd name="T65" fmla="*/ 76 h 80"/>
                  <a:gd name="T66" fmla="*/ 71 w 88"/>
                  <a:gd name="T6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0">
                    <a:moveTo>
                      <a:pt x="84" y="0"/>
                    </a:moveTo>
                    <a:cubicBezTo>
                      <a:pt x="4" y="0"/>
                      <a:pt x="4" y="0"/>
                      <a:pt x="4" y="0"/>
                    </a:cubicBezTo>
                    <a:cubicBezTo>
                      <a:pt x="2" y="0"/>
                      <a:pt x="0" y="2"/>
                      <a:pt x="0" y="4"/>
                    </a:cubicBezTo>
                    <a:cubicBezTo>
                      <a:pt x="0" y="76"/>
                      <a:pt x="0" y="76"/>
                      <a:pt x="0" y="76"/>
                    </a:cubicBezTo>
                    <a:cubicBezTo>
                      <a:pt x="0" y="78"/>
                      <a:pt x="2" y="80"/>
                      <a:pt x="4" y="80"/>
                    </a:cubicBezTo>
                    <a:cubicBezTo>
                      <a:pt x="84" y="80"/>
                      <a:pt x="84" y="80"/>
                      <a:pt x="84" y="80"/>
                    </a:cubicBezTo>
                    <a:cubicBezTo>
                      <a:pt x="86" y="80"/>
                      <a:pt x="88" y="78"/>
                      <a:pt x="88" y="76"/>
                    </a:cubicBezTo>
                    <a:cubicBezTo>
                      <a:pt x="88" y="4"/>
                      <a:pt x="88" y="4"/>
                      <a:pt x="88" y="4"/>
                    </a:cubicBezTo>
                    <a:cubicBezTo>
                      <a:pt x="88" y="2"/>
                      <a:pt x="86" y="0"/>
                      <a:pt x="84" y="0"/>
                    </a:cubicBezTo>
                    <a:close/>
                    <a:moveTo>
                      <a:pt x="84" y="4"/>
                    </a:moveTo>
                    <a:cubicBezTo>
                      <a:pt x="84" y="59"/>
                      <a:pt x="84" y="59"/>
                      <a:pt x="84" y="59"/>
                    </a:cubicBezTo>
                    <a:cubicBezTo>
                      <a:pt x="71" y="45"/>
                      <a:pt x="71" y="45"/>
                      <a:pt x="71" y="45"/>
                    </a:cubicBezTo>
                    <a:cubicBezTo>
                      <a:pt x="70" y="44"/>
                      <a:pt x="69" y="44"/>
                      <a:pt x="68" y="44"/>
                    </a:cubicBezTo>
                    <a:cubicBezTo>
                      <a:pt x="67" y="44"/>
                      <a:pt x="66" y="44"/>
                      <a:pt x="65" y="45"/>
                    </a:cubicBezTo>
                    <a:cubicBezTo>
                      <a:pt x="55" y="57"/>
                      <a:pt x="55" y="57"/>
                      <a:pt x="55" y="57"/>
                    </a:cubicBezTo>
                    <a:cubicBezTo>
                      <a:pt x="23" y="21"/>
                      <a:pt x="23" y="21"/>
                      <a:pt x="23" y="21"/>
                    </a:cubicBezTo>
                    <a:cubicBezTo>
                      <a:pt x="22" y="20"/>
                      <a:pt x="21" y="20"/>
                      <a:pt x="20" y="20"/>
                    </a:cubicBezTo>
                    <a:cubicBezTo>
                      <a:pt x="19" y="20"/>
                      <a:pt x="18" y="20"/>
                      <a:pt x="17" y="21"/>
                    </a:cubicBezTo>
                    <a:cubicBezTo>
                      <a:pt x="4" y="36"/>
                      <a:pt x="4" y="36"/>
                      <a:pt x="4" y="36"/>
                    </a:cubicBezTo>
                    <a:cubicBezTo>
                      <a:pt x="4" y="4"/>
                      <a:pt x="4" y="4"/>
                      <a:pt x="4" y="4"/>
                    </a:cubicBezTo>
                    <a:lnTo>
                      <a:pt x="84" y="4"/>
                    </a:lnTo>
                    <a:close/>
                    <a:moveTo>
                      <a:pt x="4" y="42"/>
                    </a:moveTo>
                    <a:cubicBezTo>
                      <a:pt x="20" y="24"/>
                      <a:pt x="20" y="24"/>
                      <a:pt x="20" y="24"/>
                    </a:cubicBezTo>
                    <a:cubicBezTo>
                      <a:pt x="52" y="61"/>
                      <a:pt x="52" y="61"/>
                      <a:pt x="52" y="61"/>
                    </a:cubicBezTo>
                    <a:cubicBezTo>
                      <a:pt x="55" y="63"/>
                      <a:pt x="55" y="63"/>
                      <a:pt x="55" y="63"/>
                    </a:cubicBezTo>
                    <a:cubicBezTo>
                      <a:pt x="66" y="76"/>
                      <a:pt x="66" y="76"/>
                      <a:pt x="66" y="76"/>
                    </a:cubicBezTo>
                    <a:cubicBezTo>
                      <a:pt x="4" y="76"/>
                      <a:pt x="4" y="76"/>
                      <a:pt x="4" y="76"/>
                    </a:cubicBezTo>
                    <a:lnTo>
                      <a:pt x="4" y="42"/>
                    </a:lnTo>
                    <a:close/>
                    <a:moveTo>
                      <a:pt x="71" y="76"/>
                    </a:moveTo>
                    <a:cubicBezTo>
                      <a:pt x="57" y="60"/>
                      <a:pt x="57" y="60"/>
                      <a:pt x="57" y="60"/>
                    </a:cubicBezTo>
                    <a:cubicBezTo>
                      <a:pt x="68" y="48"/>
                      <a:pt x="68" y="48"/>
                      <a:pt x="68" y="48"/>
                    </a:cubicBezTo>
                    <a:cubicBezTo>
                      <a:pt x="84" y="66"/>
                      <a:pt x="84" y="66"/>
                      <a:pt x="84" y="66"/>
                    </a:cubicBezTo>
                    <a:cubicBezTo>
                      <a:pt x="84" y="76"/>
                      <a:pt x="84" y="76"/>
                      <a:pt x="84" y="76"/>
                    </a:cubicBezTo>
                    <a:lnTo>
                      <a:pt x="71"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86" name="Freeform 24">
                <a:extLst>
                  <a:ext uri="{FF2B5EF4-FFF2-40B4-BE49-F238E27FC236}">
                    <a16:creationId xmlns:a16="http://schemas.microsoft.com/office/drawing/2014/main" id="{AD9BDCBD-C18A-45E9-AAA8-9A9843D37CEA}"/>
                  </a:ext>
                </a:extLst>
              </p:cNvPr>
              <p:cNvSpPr>
                <a:spLocks noEditPoints="1"/>
              </p:cNvSpPr>
              <p:nvPr/>
            </p:nvSpPr>
            <p:spPr bwMode="auto">
              <a:xfrm>
                <a:off x="7127875" y="2260600"/>
                <a:ext cx="92075" cy="92075"/>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grpSp>
      </p:grpSp>
      <p:grpSp>
        <p:nvGrpSpPr>
          <p:cNvPr id="287" name="Group 1">
            <a:extLst>
              <a:ext uri="{FF2B5EF4-FFF2-40B4-BE49-F238E27FC236}">
                <a16:creationId xmlns:a16="http://schemas.microsoft.com/office/drawing/2014/main" id="{16347B50-2B9D-447A-9DC1-E241F42C00B8}"/>
              </a:ext>
            </a:extLst>
          </p:cNvPr>
          <p:cNvGrpSpPr/>
          <p:nvPr/>
        </p:nvGrpSpPr>
        <p:grpSpPr>
          <a:xfrm>
            <a:off x="8150865" y="4756179"/>
            <a:ext cx="357347" cy="357347"/>
            <a:chOff x="5019916" y="4273561"/>
            <a:chExt cx="541866" cy="541866"/>
          </a:xfrm>
        </p:grpSpPr>
        <p:sp>
          <p:nvSpPr>
            <p:cNvPr id="288" name="Conector 401">
              <a:extLst>
                <a:ext uri="{FF2B5EF4-FFF2-40B4-BE49-F238E27FC236}">
                  <a16:creationId xmlns:a16="http://schemas.microsoft.com/office/drawing/2014/main" id="{12772504-FBA2-4E8C-953C-A5F59232522A}"/>
                </a:ext>
              </a:extLst>
            </p:cNvPr>
            <p:cNvSpPr/>
            <p:nvPr/>
          </p:nvSpPr>
          <p:spPr>
            <a:xfrm>
              <a:off x="5019916" y="4273561"/>
              <a:ext cx="541866" cy="541866"/>
            </a:xfrm>
            <a:prstGeom prst="flowChartConnector">
              <a:avLst/>
            </a:prstGeom>
            <a:solidFill>
              <a:schemeClr val="accent5"/>
            </a:solidFill>
            <a:ln>
              <a:noFill/>
            </a:ln>
            <a:effectLst/>
            <a:scene3d>
              <a:camera prst="perspectiveLef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sz="1013">
                <a:solidFill>
                  <a:schemeClr val="tx2"/>
                </a:solidFill>
                <a:latin typeface="造字工房朗宋（非商用）常规体" pitchFamily="2" charset="-122"/>
                <a:ea typeface="造字工房朗宋（非商用）常规体" pitchFamily="2" charset="-122"/>
              </a:endParaRPr>
            </a:p>
          </p:txBody>
        </p:sp>
        <p:grpSp>
          <p:nvGrpSpPr>
            <p:cNvPr id="289" name="Group 204">
              <a:extLst>
                <a:ext uri="{FF2B5EF4-FFF2-40B4-BE49-F238E27FC236}">
                  <a16:creationId xmlns:a16="http://schemas.microsoft.com/office/drawing/2014/main" id="{706A0933-95C3-4721-ADB4-FA266A73FE10}"/>
                </a:ext>
              </a:extLst>
            </p:cNvPr>
            <p:cNvGrpSpPr/>
            <p:nvPr/>
          </p:nvGrpSpPr>
          <p:grpSpPr>
            <a:xfrm>
              <a:off x="5088118" y="4369641"/>
              <a:ext cx="375118" cy="320312"/>
              <a:chOff x="5975421" y="268364"/>
              <a:chExt cx="488950" cy="417513"/>
            </a:xfrm>
            <a:solidFill>
              <a:schemeClr val="bg1"/>
            </a:solidFill>
            <a:effectLst/>
          </p:grpSpPr>
          <p:sp>
            <p:nvSpPr>
              <p:cNvPr id="290" name="Freeform 13">
                <a:extLst>
                  <a:ext uri="{FF2B5EF4-FFF2-40B4-BE49-F238E27FC236}">
                    <a16:creationId xmlns:a16="http://schemas.microsoft.com/office/drawing/2014/main" id="{0E95A849-4443-4645-9A75-511927048017}"/>
                  </a:ext>
                </a:extLst>
              </p:cNvPr>
              <p:cNvSpPr>
                <a:spLocks noEditPoints="1"/>
              </p:cNvSpPr>
              <p:nvPr/>
            </p:nvSpPr>
            <p:spPr bwMode="auto">
              <a:xfrm>
                <a:off x="6097659" y="376314"/>
                <a:ext cx="244475" cy="247650"/>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50 w 64"/>
                  <a:gd name="T11" fmla="*/ 48 h 64"/>
                  <a:gd name="T12" fmla="*/ 16 w 64"/>
                  <a:gd name="T13" fmla="*/ 50 h 64"/>
                  <a:gd name="T14" fmla="*/ 14 w 64"/>
                  <a:gd name="T15" fmla="*/ 16 h 64"/>
                  <a:gd name="T16" fmla="*/ 48 w 64"/>
                  <a:gd name="T17" fmla="*/ 14 h 64"/>
                  <a:gd name="T18" fmla="*/ 50 w 64"/>
                  <a:gd name="T19"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50" y="48"/>
                    </a:moveTo>
                    <a:cubicBezTo>
                      <a:pt x="42" y="58"/>
                      <a:pt x="26" y="59"/>
                      <a:pt x="16" y="50"/>
                    </a:cubicBezTo>
                    <a:cubicBezTo>
                      <a:pt x="6" y="42"/>
                      <a:pt x="5" y="26"/>
                      <a:pt x="14" y="16"/>
                    </a:cubicBezTo>
                    <a:cubicBezTo>
                      <a:pt x="22" y="6"/>
                      <a:pt x="38" y="5"/>
                      <a:pt x="48" y="14"/>
                    </a:cubicBezTo>
                    <a:cubicBezTo>
                      <a:pt x="58" y="22"/>
                      <a:pt x="59" y="38"/>
                      <a:pt x="5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91" name="Freeform 14">
                <a:extLst>
                  <a:ext uri="{FF2B5EF4-FFF2-40B4-BE49-F238E27FC236}">
                    <a16:creationId xmlns:a16="http://schemas.microsoft.com/office/drawing/2014/main" id="{68A09210-8360-4515-9871-BECCDEFFC4BC}"/>
                  </a:ext>
                </a:extLst>
              </p:cNvPr>
              <p:cNvSpPr>
                <a:spLocks/>
              </p:cNvSpPr>
              <p:nvPr/>
            </p:nvSpPr>
            <p:spPr bwMode="auto">
              <a:xfrm>
                <a:off x="6157984" y="438226"/>
                <a:ext cx="69850" cy="68263"/>
              </a:xfrm>
              <a:custGeom>
                <a:avLst/>
                <a:gdLst>
                  <a:gd name="T0" fmla="*/ 16 w 18"/>
                  <a:gd name="T1" fmla="*/ 0 h 18"/>
                  <a:gd name="T2" fmla="*/ 0 w 18"/>
                  <a:gd name="T3" fmla="*/ 16 h 18"/>
                  <a:gd name="T4" fmla="*/ 0 w 18"/>
                  <a:gd name="T5" fmla="*/ 16 h 18"/>
                  <a:gd name="T6" fmla="*/ 2 w 18"/>
                  <a:gd name="T7" fmla="*/ 18 h 18"/>
                  <a:gd name="T8" fmla="*/ 4 w 18"/>
                  <a:gd name="T9" fmla="*/ 16 h 18"/>
                  <a:gd name="T10" fmla="*/ 4 w 18"/>
                  <a:gd name="T11" fmla="*/ 16 h 18"/>
                  <a:gd name="T12" fmla="*/ 16 w 18"/>
                  <a:gd name="T13" fmla="*/ 4 h 18"/>
                  <a:gd name="T14" fmla="*/ 18 w 18"/>
                  <a:gd name="T15" fmla="*/ 2 h 18"/>
                  <a:gd name="T16" fmla="*/ 16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6" y="0"/>
                    </a:moveTo>
                    <a:cubicBezTo>
                      <a:pt x="7" y="0"/>
                      <a:pt x="0" y="7"/>
                      <a:pt x="0" y="16"/>
                    </a:cubicBezTo>
                    <a:cubicBezTo>
                      <a:pt x="0" y="16"/>
                      <a:pt x="0" y="16"/>
                      <a:pt x="0" y="16"/>
                    </a:cubicBezTo>
                    <a:cubicBezTo>
                      <a:pt x="0" y="17"/>
                      <a:pt x="1" y="18"/>
                      <a:pt x="2" y="18"/>
                    </a:cubicBezTo>
                    <a:cubicBezTo>
                      <a:pt x="3" y="18"/>
                      <a:pt x="4" y="17"/>
                      <a:pt x="4" y="16"/>
                    </a:cubicBezTo>
                    <a:cubicBezTo>
                      <a:pt x="4" y="16"/>
                      <a:pt x="4" y="16"/>
                      <a:pt x="4" y="16"/>
                    </a:cubicBezTo>
                    <a:cubicBezTo>
                      <a:pt x="4" y="9"/>
                      <a:pt x="9" y="4"/>
                      <a:pt x="16" y="4"/>
                    </a:cubicBezTo>
                    <a:cubicBezTo>
                      <a:pt x="17" y="4"/>
                      <a:pt x="18" y="3"/>
                      <a:pt x="18" y="2"/>
                    </a:cubicBezTo>
                    <a:cubicBezTo>
                      <a:pt x="18" y="1"/>
                      <a:pt x="17"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92" name="Freeform 15">
                <a:extLst>
                  <a:ext uri="{FF2B5EF4-FFF2-40B4-BE49-F238E27FC236}">
                    <a16:creationId xmlns:a16="http://schemas.microsoft.com/office/drawing/2014/main" id="{BDC37B2C-AF4E-483B-830A-F306D50B0B94}"/>
                  </a:ext>
                </a:extLst>
              </p:cNvPr>
              <p:cNvSpPr>
                <a:spLocks noEditPoints="1"/>
              </p:cNvSpPr>
              <p:nvPr/>
            </p:nvSpPr>
            <p:spPr bwMode="auto">
              <a:xfrm>
                <a:off x="5975421" y="268364"/>
                <a:ext cx="488950" cy="417513"/>
              </a:xfrm>
              <a:custGeom>
                <a:avLst/>
                <a:gdLst>
                  <a:gd name="T0" fmla="*/ 118 w 128"/>
                  <a:gd name="T1" fmla="*/ 24 h 108"/>
                  <a:gd name="T2" fmla="*/ 101 w 128"/>
                  <a:gd name="T3" fmla="*/ 21 h 108"/>
                  <a:gd name="T4" fmla="*/ 95 w 128"/>
                  <a:gd name="T5" fmla="*/ 8 h 108"/>
                  <a:gd name="T6" fmla="*/ 84 w 128"/>
                  <a:gd name="T7" fmla="*/ 0 h 108"/>
                  <a:gd name="T8" fmla="*/ 44 w 128"/>
                  <a:gd name="T9" fmla="*/ 0 h 108"/>
                  <a:gd name="T10" fmla="*/ 33 w 128"/>
                  <a:gd name="T11" fmla="*/ 8 h 108"/>
                  <a:gd name="T12" fmla="*/ 27 w 128"/>
                  <a:gd name="T13" fmla="*/ 21 h 108"/>
                  <a:gd name="T14" fmla="*/ 10 w 128"/>
                  <a:gd name="T15" fmla="*/ 24 h 108"/>
                  <a:gd name="T16" fmla="*/ 0 w 128"/>
                  <a:gd name="T17" fmla="*/ 36 h 108"/>
                  <a:gd name="T18" fmla="*/ 0 w 128"/>
                  <a:gd name="T19" fmla="*/ 96 h 108"/>
                  <a:gd name="T20" fmla="*/ 12 w 128"/>
                  <a:gd name="T21" fmla="*/ 108 h 108"/>
                  <a:gd name="T22" fmla="*/ 116 w 128"/>
                  <a:gd name="T23" fmla="*/ 108 h 108"/>
                  <a:gd name="T24" fmla="*/ 128 w 128"/>
                  <a:gd name="T25" fmla="*/ 96 h 108"/>
                  <a:gd name="T26" fmla="*/ 128 w 128"/>
                  <a:gd name="T27" fmla="*/ 36 h 108"/>
                  <a:gd name="T28" fmla="*/ 118 w 128"/>
                  <a:gd name="T29" fmla="*/ 24 h 108"/>
                  <a:gd name="T30" fmla="*/ 120 w 128"/>
                  <a:gd name="T31" fmla="*/ 96 h 108"/>
                  <a:gd name="T32" fmla="*/ 116 w 128"/>
                  <a:gd name="T33" fmla="*/ 100 h 108"/>
                  <a:gd name="T34" fmla="*/ 12 w 128"/>
                  <a:gd name="T35" fmla="*/ 100 h 108"/>
                  <a:gd name="T36" fmla="*/ 8 w 128"/>
                  <a:gd name="T37" fmla="*/ 96 h 108"/>
                  <a:gd name="T38" fmla="*/ 8 w 128"/>
                  <a:gd name="T39" fmla="*/ 36 h 108"/>
                  <a:gd name="T40" fmla="*/ 11 w 128"/>
                  <a:gd name="T41" fmla="*/ 32 h 108"/>
                  <a:gd name="T42" fmla="*/ 33 w 128"/>
                  <a:gd name="T43" fmla="*/ 28 h 108"/>
                  <a:gd name="T44" fmla="*/ 40 w 128"/>
                  <a:gd name="T45" fmla="*/ 11 h 108"/>
                  <a:gd name="T46" fmla="*/ 44 w 128"/>
                  <a:gd name="T47" fmla="*/ 8 h 108"/>
                  <a:gd name="T48" fmla="*/ 84 w 128"/>
                  <a:gd name="T49" fmla="*/ 8 h 108"/>
                  <a:gd name="T50" fmla="*/ 88 w 128"/>
                  <a:gd name="T51" fmla="*/ 11 h 108"/>
                  <a:gd name="T52" fmla="*/ 95 w 128"/>
                  <a:gd name="T53" fmla="*/ 28 h 108"/>
                  <a:gd name="T54" fmla="*/ 117 w 128"/>
                  <a:gd name="T55" fmla="*/ 32 h 108"/>
                  <a:gd name="T56" fmla="*/ 120 w 128"/>
                  <a:gd name="T57" fmla="*/ 36 h 108"/>
                  <a:gd name="T58" fmla="*/ 120 w 128"/>
                  <a:gd name="T59"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108">
                    <a:moveTo>
                      <a:pt x="118" y="24"/>
                    </a:moveTo>
                    <a:cubicBezTo>
                      <a:pt x="101" y="21"/>
                      <a:pt x="101" y="21"/>
                      <a:pt x="101" y="21"/>
                    </a:cubicBezTo>
                    <a:cubicBezTo>
                      <a:pt x="95" y="8"/>
                      <a:pt x="95" y="8"/>
                      <a:pt x="95" y="8"/>
                    </a:cubicBezTo>
                    <a:cubicBezTo>
                      <a:pt x="93" y="3"/>
                      <a:pt x="89" y="0"/>
                      <a:pt x="84" y="0"/>
                    </a:cubicBezTo>
                    <a:cubicBezTo>
                      <a:pt x="44" y="0"/>
                      <a:pt x="44" y="0"/>
                      <a:pt x="44" y="0"/>
                    </a:cubicBezTo>
                    <a:cubicBezTo>
                      <a:pt x="39" y="0"/>
                      <a:pt x="35" y="3"/>
                      <a:pt x="33" y="8"/>
                    </a:cubicBezTo>
                    <a:cubicBezTo>
                      <a:pt x="27" y="21"/>
                      <a:pt x="27" y="21"/>
                      <a:pt x="27" y="21"/>
                    </a:cubicBezTo>
                    <a:cubicBezTo>
                      <a:pt x="10" y="24"/>
                      <a:pt x="10" y="24"/>
                      <a:pt x="10" y="24"/>
                    </a:cubicBezTo>
                    <a:cubicBezTo>
                      <a:pt x="4" y="25"/>
                      <a:pt x="0" y="30"/>
                      <a:pt x="0" y="36"/>
                    </a:cubicBezTo>
                    <a:cubicBezTo>
                      <a:pt x="0" y="96"/>
                      <a:pt x="0" y="96"/>
                      <a:pt x="0" y="96"/>
                    </a:cubicBezTo>
                    <a:cubicBezTo>
                      <a:pt x="0" y="103"/>
                      <a:pt x="5" y="108"/>
                      <a:pt x="12" y="108"/>
                    </a:cubicBezTo>
                    <a:cubicBezTo>
                      <a:pt x="116" y="108"/>
                      <a:pt x="116" y="108"/>
                      <a:pt x="116" y="108"/>
                    </a:cubicBezTo>
                    <a:cubicBezTo>
                      <a:pt x="123" y="108"/>
                      <a:pt x="128" y="103"/>
                      <a:pt x="128" y="96"/>
                    </a:cubicBezTo>
                    <a:cubicBezTo>
                      <a:pt x="128" y="36"/>
                      <a:pt x="128" y="36"/>
                      <a:pt x="128" y="36"/>
                    </a:cubicBezTo>
                    <a:cubicBezTo>
                      <a:pt x="128" y="30"/>
                      <a:pt x="124" y="25"/>
                      <a:pt x="118" y="24"/>
                    </a:cubicBezTo>
                    <a:close/>
                    <a:moveTo>
                      <a:pt x="120" y="96"/>
                    </a:moveTo>
                    <a:cubicBezTo>
                      <a:pt x="120" y="98"/>
                      <a:pt x="118" y="100"/>
                      <a:pt x="116" y="100"/>
                    </a:cubicBezTo>
                    <a:cubicBezTo>
                      <a:pt x="12" y="100"/>
                      <a:pt x="12" y="100"/>
                      <a:pt x="12" y="100"/>
                    </a:cubicBezTo>
                    <a:cubicBezTo>
                      <a:pt x="10" y="100"/>
                      <a:pt x="8" y="98"/>
                      <a:pt x="8" y="96"/>
                    </a:cubicBezTo>
                    <a:cubicBezTo>
                      <a:pt x="8" y="36"/>
                      <a:pt x="8" y="36"/>
                      <a:pt x="8" y="36"/>
                    </a:cubicBezTo>
                    <a:cubicBezTo>
                      <a:pt x="8" y="34"/>
                      <a:pt x="9" y="32"/>
                      <a:pt x="11" y="32"/>
                    </a:cubicBezTo>
                    <a:cubicBezTo>
                      <a:pt x="33" y="28"/>
                      <a:pt x="33" y="28"/>
                      <a:pt x="33" y="28"/>
                    </a:cubicBezTo>
                    <a:cubicBezTo>
                      <a:pt x="40" y="11"/>
                      <a:pt x="40" y="11"/>
                      <a:pt x="40" y="11"/>
                    </a:cubicBezTo>
                    <a:cubicBezTo>
                      <a:pt x="41" y="9"/>
                      <a:pt x="42" y="8"/>
                      <a:pt x="44" y="8"/>
                    </a:cubicBezTo>
                    <a:cubicBezTo>
                      <a:pt x="84" y="8"/>
                      <a:pt x="84" y="8"/>
                      <a:pt x="84" y="8"/>
                    </a:cubicBezTo>
                    <a:cubicBezTo>
                      <a:pt x="86" y="8"/>
                      <a:pt x="87" y="9"/>
                      <a:pt x="88" y="11"/>
                    </a:cubicBezTo>
                    <a:cubicBezTo>
                      <a:pt x="95" y="28"/>
                      <a:pt x="95" y="28"/>
                      <a:pt x="95" y="28"/>
                    </a:cubicBezTo>
                    <a:cubicBezTo>
                      <a:pt x="117" y="32"/>
                      <a:pt x="117" y="32"/>
                      <a:pt x="117" y="32"/>
                    </a:cubicBezTo>
                    <a:cubicBezTo>
                      <a:pt x="119" y="32"/>
                      <a:pt x="120" y="34"/>
                      <a:pt x="120" y="36"/>
                    </a:cubicBezTo>
                    <a:lnTo>
                      <a:pt x="12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grpSp>
      </p:grpSp>
      <p:grpSp>
        <p:nvGrpSpPr>
          <p:cNvPr id="293" name="Group 228">
            <a:extLst>
              <a:ext uri="{FF2B5EF4-FFF2-40B4-BE49-F238E27FC236}">
                <a16:creationId xmlns:a16="http://schemas.microsoft.com/office/drawing/2014/main" id="{78E4E6F0-D5E7-4E7E-90DC-23D0A56DC22E}"/>
              </a:ext>
            </a:extLst>
          </p:cNvPr>
          <p:cNvGrpSpPr/>
          <p:nvPr/>
        </p:nvGrpSpPr>
        <p:grpSpPr>
          <a:xfrm>
            <a:off x="6483476" y="4756179"/>
            <a:ext cx="357347" cy="357347"/>
            <a:chOff x="2991897" y="4273561"/>
            <a:chExt cx="541866" cy="541866"/>
          </a:xfrm>
        </p:grpSpPr>
        <p:sp>
          <p:nvSpPr>
            <p:cNvPr id="294" name="Conector 400">
              <a:extLst>
                <a:ext uri="{FF2B5EF4-FFF2-40B4-BE49-F238E27FC236}">
                  <a16:creationId xmlns:a16="http://schemas.microsoft.com/office/drawing/2014/main" id="{22D6A9F1-3788-43F3-AB99-263A2132086F}"/>
                </a:ext>
              </a:extLst>
            </p:cNvPr>
            <p:cNvSpPr/>
            <p:nvPr/>
          </p:nvSpPr>
          <p:spPr>
            <a:xfrm>
              <a:off x="2991897" y="4273561"/>
              <a:ext cx="541866" cy="541866"/>
            </a:xfrm>
            <a:prstGeom prst="flowChartConnector">
              <a:avLst/>
            </a:prstGeom>
            <a:solidFill>
              <a:schemeClr val="accent1"/>
            </a:solidFill>
            <a:ln>
              <a:noFill/>
            </a:ln>
            <a:effectLst/>
            <a:scene3d>
              <a:camera prst="perspectiveLef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sz="1013">
                <a:solidFill>
                  <a:schemeClr val="tx2"/>
                </a:solidFill>
                <a:latin typeface="造字工房朗宋（非商用）常规体" pitchFamily="2" charset="-122"/>
                <a:ea typeface="造字工房朗宋（非商用）常规体" pitchFamily="2" charset="-122"/>
              </a:endParaRPr>
            </a:p>
          </p:txBody>
        </p:sp>
        <p:grpSp>
          <p:nvGrpSpPr>
            <p:cNvPr id="295" name="Group 209">
              <a:extLst>
                <a:ext uri="{FF2B5EF4-FFF2-40B4-BE49-F238E27FC236}">
                  <a16:creationId xmlns:a16="http://schemas.microsoft.com/office/drawing/2014/main" id="{C84A26DC-F44C-4A2D-8F71-454CB89457B3}"/>
                </a:ext>
              </a:extLst>
            </p:cNvPr>
            <p:cNvGrpSpPr/>
            <p:nvPr/>
          </p:nvGrpSpPr>
          <p:grpSpPr>
            <a:xfrm rot="2690746">
              <a:off x="3037092" y="4325821"/>
              <a:ext cx="451474" cy="442875"/>
              <a:chOff x="6786562" y="796925"/>
              <a:chExt cx="500063" cy="490538"/>
            </a:xfrm>
            <a:solidFill>
              <a:schemeClr val="bg1"/>
            </a:solidFill>
            <a:effectLst/>
          </p:grpSpPr>
          <p:sp>
            <p:nvSpPr>
              <p:cNvPr id="296" name="Freeform 27">
                <a:extLst>
                  <a:ext uri="{FF2B5EF4-FFF2-40B4-BE49-F238E27FC236}">
                    <a16:creationId xmlns:a16="http://schemas.microsoft.com/office/drawing/2014/main" id="{12312D2A-7CAA-415C-B44F-E7E364C658DF}"/>
                  </a:ext>
                </a:extLst>
              </p:cNvPr>
              <p:cNvSpPr>
                <a:spLocks noEditPoints="1"/>
              </p:cNvSpPr>
              <p:nvPr/>
            </p:nvSpPr>
            <p:spPr bwMode="auto">
              <a:xfrm>
                <a:off x="6786562" y="796925"/>
                <a:ext cx="500063" cy="490538"/>
              </a:xfrm>
              <a:custGeom>
                <a:avLst/>
                <a:gdLst>
                  <a:gd name="T0" fmla="*/ 127 w 130"/>
                  <a:gd name="T1" fmla="*/ 42 h 128"/>
                  <a:gd name="T2" fmla="*/ 87 w 130"/>
                  <a:gd name="T3" fmla="*/ 2 h 128"/>
                  <a:gd name="T4" fmla="*/ 79 w 130"/>
                  <a:gd name="T5" fmla="*/ 0 h 128"/>
                  <a:gd name="T6" fmla="*/ 75 w 130"/>
                  <a:gd name="T7" fmla="*/ 2 h 128"/>
                  <a:gd name="T8" fmla="*/ 73 w 130"/>
                  <a:gd name="T9" fmla="*/ 6 h 128"/>
                  <a:gd name="T10" fmla="*/ 64 w 130"/>
                  <a:gd name="T11" fmla="*/ 21 h 128"/>
                  <a:gd name="T12" fmla="*/ 41 w 130"/>
                  <a:gd name="T13" fmla="*/ 37 h 128"/>
                  <a:gd name="T14" fmla="*/ 15 w 130"/>
                  <a:gd name="T15" fmla="*/ 55 h 128"/>
                  <a:gd name="T16" fmla="*/ 1 w 130"/>
                  <a:gd name="T17" fmla="*/ 78 h 128"/>
                  <a:gd name="T18" fmla="*/ 3 w 130"/>
                  <a:gd name="T19" fmla="*/ 86 h 128"/>
                  <a:gd name="T20" fmla="*/ 43 w 130"/>
                  <a:gd name="T21" fmla="*/ 126 h 128"/>
                  <a:gd name="T22" fmla="*/ 51 w 130"/>
                  <a:gd name="T23" fmla="*/ 128 h 128"/>
                  <a:gd name="T24" fmla="*/ 55 w 130"/>
                  <a:gd name="T25" fmla="*/ 126 h 128"/>
                  <a:gd name="T26" fmla="*/ 57 w 130"/>
                  <a:gd name="T27" fmla="*/ 122 h 128"/>
                  <a:gd name="T28" fmla="*/ 66 w 130"/>
                  <a:gd name="T29" fmla="*/ 107 h 128"/>
                  <a:gd name="T30" fmla="*/ 89 w 130"/>
                  <a:gd name="T31" fmla="*/ 91 h 128"/>
                  <a:gd name="T32" fmla="*/ 115 w 130"/>
                  <a:gd name="T33" fmla="*/ 73 h 128"/>
                  <a:gd name="T34" fmla="*/ 129 w 130"/>
                  <a:gd name="T35" fmla="*/ 50 h 128"/>
                  <a:gd name="T36" fmla="*/ 127 w 130"/>
                  <a:gd name="T37" fmla="*/ 42 h 128"/>
                  <a:gd name="T38" fmla="*/ 49 w 130"/>
                  <a:gd name="T39" fmla="*/ 120 h 128"/>
                  <a:gd name="T40" fmla="*/ 9 w 130"/>
                  <a:gd name="T41" fmla="*/ 80 h 128"/>
                  <a:gd name="T42" fmla="*/ 81 w 130"/>
                  <a:gd name="T43" fmla="*/ 8 h 128"/>
                  <a:gd name="T44" fmla="*/ 121 w 130"/>
                  <a:gd name="T45" fmla="*/ 48 h 128"/>
                  <a:gd name="T46" fmla="*/ 49 w 130"/>
                  <a:gd name="T4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28">
                    <a:moveTo>
                      <a:pt x="127" y="42"/>
                    </a:moveTo>
                    <a:cubicBezTo>
                      <a:pt x="87" y="2"/>
                      <a:pt x="87" y="2"/>
                      <a:pt x="87" y="2"/>
                    </a:cubicBezTo>
                    <a:cubicBezTo>
                      <a:pt x="85" y="0"/>
                      <a:pt x="82" y="0"/>
                      <a:pt x="79" y="0"/>
                    </a:cubicBezTo>
                    <a:cubicBezTo>
                      <a:pt x="78" y="1"/>
                      <a:pt x="76" y="1"/>
                      <a:pt x="75" y="2"/>
                    </a:cubicBezTo>
                    <a:cubicBezTo>
                      <a:pt x="74" y="3"/>
                      <a:pt x="74" y="4"/>
                      <a:pt x="73" y="6"/>
                    </a:cubicBezTo>
                    <a:cubicBezTo>
                      <a:pt x="72" y="12"/>
                      <a:pt x="68" y="17"/>
                      <a:pt x="64" y="21"/>
                    </a:cubicBezTo>
                    <a:cubicBezTo>
                      <a:pt x="58" y="27"/>
                      <a:pt x="50" y="32"/>
                      <a:pt x="41" y="37"/>
                    </a:cubicBezTo>
                    <a:cubicBezTo>
                      <a:pt x="32" y="42"/>
                      <a:pt x="23" y="48"/>
                      <a:pt x="15" y="55"/>
                    </a:cubicBezTo>
                    <a:cubicBezTo>
                      <a:pt x="8" y="62"/>
                      <a:pt x="4" y="69"/>
                      <a:pt x="1" y="78"/>
                    </a:cubicBezTo>
                    <a:cubicBezTo>
                      <a:pt x="0" y="80"/>
                      <a:pt x="1" y="84"/>
                      <a:pt x="3" y="86"/>
                    </a:cubicBezTo>
                    <a:cubicBezTo>
                      <a:pt x="43" y="126"/>
                      <a:pt x="43" y="126"/>
                      <a:pt x="43" y="126"/>
                    </a:cubicBezTo>
                    <a:cubicBezTo>
                      <a:pt x="45" y="128"/>
                      <a:pt x="48" y="128"/>
                      <a:pt x="51" y="128"/>
                    </a:cubicBezTo>
                    <a:cubicBezTo>
                      <a:pt x="52" y="127"/>
                      <a:pt x="54" y="127"/>
                      <a:pt x="55" y="126"/>
                    </a:cubicBezTo>
                    <a:cubicBezTo>
                      <a:pt x="56" y="125"/>
                      <a:pt x="56" y="124"/>
                      <a:pt x="57" y="122"/>
                    </a:cubicBezTo>
                    <a:cubicBezTo>
                      <a:pt x="58" y="116"/>
                      <a:pt x="62" y="111"/>
                      <a:pt x="66" y="107"/>
                    </a:cubicBezTo>
                    <a:cubicBezTo>
                      <a:pt x="72" y="101"/>
                      <a:pt x="80" y="96"/>
                      <a:pt x="89" y="91"/>
                    </a:cubicBezTo>
                    <a:cubicBezTo>
                      <a:pt x="98" y="86"/>
                      <a:pt x="107" y="80"/>
                      <a:pt x="115" y="73"/>
                    </a:cubicBezTo>
                    <a:cubicBezTo>
                      <a:pt x="122" y="66"/>
                      <a:pt x="126" y="59"/>
                      <a:pt x="129" y="50"/>
                    </a:cubicBezTo>
                    <a:cubicBezTo>
                      <a:pt x="130" y="48"/>
                      <a:pt x="129" y="44"/>
                      <a:pt x="127" y="42"/>
                    </a:cubicBezTo>
                    <a:close/>
                    <a:moveTo>
                      <a:pt x="49" y="120"/>
                    </a:moveTo>
                    <a:cubicBezTo>
                      <a:pt x="36" y="107"/>
                      <a:pt x="22" y="93"/>
                      <a:pt x="9" y="80"/>
                    </a:cubicBezTo>
                    <a:cubicBezTo>
                      <a:pt x="20" y="43"/>
                      <a:pt x="70" y="45"/>
                      <a:pt x="81" y="8"/>
                    </a:cubicBezTo>
                    <a:cubicBezTo>
                      <a:pt x="94" y="21"/>
                      <a:pt x="108" y="35"/>
                      <a:pt x="121" y="48"/>
                    </a:cubicBezTo>
                    <a:cubicBezTo>
                      <a:pt x="110" y="85"/>
                      <a:pt x="60" y="83"/>
                      <a:pt x="49"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97" name="Freeform 28">
                <a:extLst>
                  <a:ext uri="{FF2B5EF4-FFF2-40B4-BE49-F238E27FC236}">
                    <a16:creationId xmlns:a16="http://schemas.microsoft.com/office/drawing/2014/main" id="{F9EA6A3F-583A-4739-A427-15C408632202}"/>
                  </a:ext>
                </a:extLst>
              </p:cNvPr>
              <p:cNvSpPr>
                <a:spLocks noEditPoints="1"/>
              </p:cNvSpPr>
              <p:nvPr/>
            </p:nvSpPr>
            <p:spPr bwMode="auto">
              <a:xfrm>
                <a:off x="6967538" y="969963"/>
                <a:ext cx="134938" cy="138113"/>
              </a:xfrm>
              <a:custGeom>
                <a:avLst/>
                <a:gdLst>
                  <a:gd name="T0" fmla="*/ 28 w 35"/>
                  <a:gd name="T1" fmla="*/ 12 h 36"/>
                  <a:gd name="T2" fmla="*/ 20 w 35"/>
                  <a:gd name="T3" fmla="*/ 13 h 36"/>
                  <a:gd name="T4" fmla="*/ 10 w 35"/>
                  <a:gd name="T5" fmla="*/ 7 h 36"/>
                  <a:gd name="T6" fmla="*/ 15 w 35"/>
                  <a:gd name="T7" fmla="*/ 6 h 36"/>
                  <a:gd name="T8" fmla="*/ 19 w 35"/>
                  <a:gd name="T9" fmla="*/ 6 h 36"/>
                  <a:gd name="T10" fmla="*/ 20 w 35"/>
                  <a:gd name="T11" fmla="*/ 2 h 36"/>
                  <a:gd name="T12" fmla="*/ 13 w 35"/>
                  <a:gd name="T13" fmla="*/ 1 h 36"/>
                  <a:gd name="T14" fmla="*/ 6 w 35"/>
                  <a:gd name="T15" fmla="*/ 4 h 36"/>
                  <a:gd name="T16" fmla="*/ 5 w 35"/>
                  <a:gd name="T17" fmla="*/ 3 h 36"/>
                  <a:gd name="T18" fmla="*/ 3 w 35"/>
                  <a:gd name="T19" fmla="*/ 5 h 36"/>
                  <a:gd name="T20" fmla="*/ 4 w 35"/>
                  <a:gd name="T21" fmla="*/ 6 h 36"/>
                  <a:gd name="T22" fmla="*/ 1 w 35"/>
                  <a:gd name="T23" fmla="*/ 15 h 36"/>
                  <a:gd name="T24" fmla="*/ 3 w 35"/>
                  <a:gd name="T25" fmla="*/ 22 h 36"/>
                  <a:gd name="T26" fmla="*/ 18 w 35"/>
                  <a:gd name="T27" fmla="*/ 21 h 36"/>
                  <a:gd name="T28" fmla="*/ 23 w 35"/>
                  <a:gd name="T29" fmla="*/ 31 h 36"/>
                  <a:gd name="T30" fmla="*/ 19 w 35"/>
                  <a:gd name="T31" fmla="*/ 30 h 36"/>
                  <a:gd name="T32" fmla="*/ 16 w 35"/>
                  <a:gd name="T33" fmla="*/ 28 h 36"/>
                  <a:gd name="T34" fmla="*/ 13 w 35"/>
                  <a:gd name="T35" fmla="*/ 31 h 36"/>
                  <a:gd name="T36" fmla="*/ 17 w 35"/>
                  <a:gd name="T37" fmla="*/ 35 h 36"/>
                  <a:gd name="T38" fmla="*/ 25 w 35"/>
                  <a:gd name="T39" fmla="*/ 36 h 36"/>
                  <a:gd name="T40" fmla="*/ 31 w 35"/>
                  <a:gd name="T41" fmla="*/ 35 h 36"/>
                  <a:gd name="T42" fmla="*/ 33 w 35"/>
                  <a:gd name="T43" fmla="*/ 34 h 36"/>
                  <a:gd name="T44" fmla="*/ 33 w 35"/>
                  <a:gd name="T45" fmla="*/ 32 h 36"/>
                  <a:gd name="T46" fmla="*/ 34 w 35"/>
                  <a:gd name="T47" fmla="*/ 26 h 36"/>
                  <a:gd name="T48" fmla="*/ 35 w 35"/>
                  <a:gd name="T49" fmla="*/ 18 h 36"/>
                  <a:gd name="T50" fmla="*/ 10 w 35"/>
                  <a:gd name="T51" fmla="*/ 17 h 36"/>
                  <a:gd name="T52" fmla="*/ 6 w 35"/>
                  <a:gd name="T53" fmla="*/ 15 h 36"/>
                  <a:gd name="T54" fmla="*/ 7 w 35"/>
                  <a:gd name="T55" fmla="*/ 11 h 36"/>
                  <a:gd name="T56" fmla="*/ 14 w 35"/>
                  <a:gd name="T57" fmla="*/ 16 h 36"/>
                  <a:gd name="T58" fmla="*/ 29 w 35"/>
                  <a:gd name="T59" fmla="*/ 25 h 36"/>
                  <a:gd name="T60" fmla="*/ 21 w 35"/>
                  <a:gd name="T61" fmla="*/ 20 h 36"/>
                  <a:gd name="T62" fmla="*/ 25 w 35"/>
                  <a:gd name="T63" fmla="*/ 18 h 36"/>
                  <a:gd name="T64" fmla="*/ 28 w 35"/>
                  <a:gd name="T65" fmla="*/ 20 h 36"/>
                  <a:gd name="T66" fmla="*/ 29 w 35"/>
                  <a:gd name="T6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6">
                    <a:moveTo>
                      <a:pt x="32" y="15"/>
                    </a:moveTo>
                    <a:cubicBezTo>
                      <a:pt x="31" y="14"/>
                      <a:pt x="30" y="13"/>
                      <a:pt x="28" y="12"/>
                    </a:cubicBezTo>
                    <a:cubicBezTo>
                      <a:pt x="27" y="12"/>
                      <a:pt x="26" y="12"/>
                      <a:pt x="24" y="12"/>
                    </a:cubicBezTo>
                    <a:cubicBezTo>
                      <a:pt x="23" y="12"/>
                      <a:pt x="22" y="12"/>
                      <a:pt x="20" y="13"/>
                    </a:cubicBezTo>
                    <a:cubicBezTo>
                      <a:pt x="19" y="13"/>
                      <a:pt x="18" y="14"/>
                      <a:pt x="16" y="15"/>
                    </a:cubicBezTo>
                    <a:cubicBezTo>
                      <a:pt x="14" y="12"/>
                      <a:pt x="12" y="10"/>
                      <a:pt x="10" y="7"/>
                    </a:cubicBezTo>
                    <a:cubicBezTo>
                      <a:pt x="11" y="7"/>
                      <a:pt x="12" y="6"/>
                      <a:pt x="13" y="6"/>
                    </a:cubicBezTo>
                    <a:cubicBezTo>
                      <a:pt x="14" y="6"/>
                      <a:pt x="14" y="6"/>
                      <a:pt x="15" y="6"/>
                    </a:cubicBezTo>
                    <a:cubicBezTo>
                      <a:pt x="16" y="7"/>
                      <a:pt x="17" y="7"/>
                      <a:pt x="18" y="7"/>
                    </a:cubicBezTo>
                    <a:cubicBezTo>
                      <a:pt x="18" y="7"/>
                      <a:pt x="19" y="7"/>
                      <a:pt x="19" y="6"/>
                    </a:cubicBezTo>
                    <a:cubicBezTo>
                      <a:pt x="20" y="6"/>
                      <a:pt x="20" y="5"/>
                      <a:pt x="20" y="5"/>
                    </a:cubicBezTo>
                    <a:cubicBezTo>
                      <a:pt x="20" y="4"/>
                      <a:pt x="20" y="3"/>
                      <a:pt x="20" y="2"/>
                    </a:cubicBezTo>
                    <a:cubicBezTo>
                      <a:pt x="19" y="1"/>
                      <a:pt x="18" y="1"/>
                      <a:pt x="16" y="0"/>
                    </a:cubicBezTo>
                    <a:cubicBezTo>
                      <a:pt x="15" y="0"/>
                      <a:pt x="14" y="0"/>
                      <a:pt x="13" y="1"/>
                    </a:cubicBezTo>
                    <a:cubicBezTo>
                      <a:pt x="11" y="1"/>
                      <a:pt x="10" y="1"/>
                      <a:pt x="9" y="2"/>
                    </a:cubicBezTo>
                    <a:cubicBezTo>
                      <a:pt x="8" y="3"/>
                      <a:pt x="7" y="3"/>
                      <a:pt x="6" y="4"/>
                    </a:cubicBezTo>
                    <a:cubicBezTo>
                      <a:pt x="6" y="4"/>
                      <a:pt x="6" y="3"/>
                      <a:pt x="6" y="3"/>
                    </a:cubicBezTo>
                    <a:cubicBezTo>
                      <a:pt x="5" y="3"/>
                      <a:pt x="5" y="3"/>
                      <a:pt x="5" y="3"/>
                    </a:cubicBezTo>
                    <a:cubicBezTo>
                      <a:pt x="4" y="3"/>
                      <a:pt x="4" y="3"/>
                      <a:pt x="3" y="3"/>
                    </a:cubicBezTo>
                    <a:cubicBezTo>
                      <a:pt x="3" y="4"/>
                      <a:pt x="3" y="4"/>
                      <a:pt x="3" y="5"/>
                    </a:cubicBezTo>
                    <a:cubicBezTo>
                      <a:pt x="3" y="5"/>
                      <a:pt x="3" y="5"/>
                      <a:pt x="4" y="6"/>
                    </a:cubicBezTo>
                    <a:cubicBezTo>
                      <a:pt x="4" y="6"/>
                      <a:pt x="4" y="6"/>
                      <a:pt x="4" y="6"/>
                    </a:cubicBezTo>
                    <a:cubicBezTo>
                      <a:pt x="3" y="7"/>
                      <a:pt x="2" y="9"/>
                      <a:pt x="2" y="10"/>
                    </a:cubicBezTo>
                    <a:cubicBezTo>
                      <a:pt x="1" y="12"/>
                      <a:pt x="1" y="13"/>
                      <a:pt x="1" y="15"/>
                    </a:cubicBezTo>
                    <a:cubicBezTo>
                      <a:pt x="0" y="16"/>
                      <a:pt x="1" y="17"/>
                      <a:pt x="1" y="18"/>
                    </a:cubicBezTo>
                    <a:cubicBezTo>
                      <a:pt x="1" y="20"/>
                      <a:pt x="2" y="21"/>
                      <a:pt x="3" y="22"/>
                    </a:cubicBezTo>
                    <a:cubicBezTo>
                      <a:pt x="5" y="23"/>
                      <a:pt x="8" y="24"/>
                      <a:pt x="10" y="24"/>
                    </a:cubicBezTo>
                    <a:cubicBezTo>
                      <a:pt x="13" y="23"/>
                      <a:pt x="15" y="23"/>
                      <a:pt x="18" y="21"/>
                    </a:cubicBezTo>
                    <a:cubicBezTo>
                      <a:pt x="21" y="24"/>
                      <a:pt x="23" y="27"/>
                      <a:pt x="25" y="29"/>
                    </a:cubicBezTo>
                    <a:cubicBezTo>
                      <a:pt x="24" y="30"/>
                      <a:pt x="24" y="30"/>
                      <a:pt x="23" y="31"/>
                    </a:cubicBezTo>
                    <a:cubicBezTo>
                      <a:pt x="22" y="31"/>
                      <a:pt x="21" y="31"/>
                      <a:pt x="21" y="31"/>
                    </a:cubicBezTo>
                    <a:cubicBezTo>
                      <a:pt x="20" y="30"/>
                      <a:pt x="20" y="30"/>
                      <a:pt x="19" y="30"/>
                    </a:cubicBezTo>
                    <a:cubicBezTo>
                      <a:pt x="18" y="29"/>
                      <a:pt x="18" y="29"/>
                      <a:pt x="17" y="29"/>
                    </a:cubicBezTo>
                    <a:cubicBezTo>
                      <a:pt x="17" y="28"/>
                      <a:pt x="16" y="28"/>
                      <a:pt x="16" y="28"/>
                    </a:cubicBezTo>
                    <a:cubicBezTo>
                      <a:pt x="15" y="28"/>
                      <a:pt x="15" y="29"/>
                      <a:pt x="14" y="29"/>
                    </a:cubicBezTo>
                    <a:cubicBezTo>
                      <a:pt x="13" y="30"/>
                      <a:pt x="13" y="30"/>
                      <a:pt x="13" y="31"/>
                    </a:cubicBezTo>
                    <a:cubicBezTo>
                      <a:pt x="13" y="32"/>
                      <a:pt x="13" y="33"/>
                      <a:pt x="14" y="33"/>
                    </a:cubicBezTo>
                    <a:cubicBezTo>
                      <a:pt x="15" y="34"/>
                      <a:pt x="16" y="35"/>
                      <a:pt x="17" y="35"/>
                    </a:cubicBezTo>
                    <a:cubicBezTo>
                      <a:pt x="18" y="36"/>
                      <a:pt x="19" y="36"/>
                      <a:pt x="20" y="36"/>
                    </a:cubicBezTo>
                    <a:cubicBezTo>
                      <a:pt x="22" y="36"/>
                      <a:pt x="23" y="36"/>
                      <a:pt x="25" y="36"/>
                    </a:cubicBezTo>
                    <a:cubicBezTo>
                      <a:pt x="26" y="35"/>
                      <a:pt x="27" y="34"/>
                      <a:pt x="29" y="33"/>
                    </a:cubicBezTo>
                    <a:cubicBezTo>
                      <a:pt x="30" y="33"/>
                      <a:pt x="30" y="34"/>
                      <a:pt x="31" y="35"/>
                    </a:cubicBezTo>
                    <a:cubicBezTo>
                      <a:pt x="31" y="35"/>
                      <a:pt x="32" y="35"/>
                      <a:pt x="32" y="35"/>
                    </a:cubicBezTo>
                    <a:cubicBezTo>
                      <a:pt x="33" y="35"/>
                      <a:pt x="33" y="35"/>
                      <a:pt x="33" y="34"/>
                    </a:cubicBezTo>
                    <a:cubicBezTo>
                      <a:pt x="33" y="34"/>
                      <a:pt x="34" y="34"/>
                      <a:pt x="34" y="33"/>
                    </a:cubicBezTo>
                    <a:cubicBezTo>
                      <a:pt x="34" y="33"/>
                      <a:pt x="33" y="32"/>
                      <a:pt x="33" y="32"/>
                    </a:cubicBezTo>
                    <a:cubicBezTo>
                      <a:pt x="32" y="32"/>
                      <a:pt x="32" y="31"/>
                      <a:pt x="31" y="30"/>
                    </a:cubicBezTo>
                    <a:cubicBezTo>
                      <a:pt x="32" y="29"/>
                      <a:pt x="33" y="27"/>
                      <a:pt x="34" y="26"/>
                    </a:cubicBezTo>
                    <a:cubicBezTo>
                      <a:pt x="35" y="24"/>
                      <a:pt x="35" y="23"/>
                      <a:pt x="35" y="21"/>
                    </a:cubicBezTo>
                    <a:cubicBezTo>
                      <a:pt x="35" y="20"/>
                      <a:pt x="35" y="19"/>
                      <a:pt x="35" y="18"/>
                    </a:cubicBezTo>
                    <a:cubicBezTo>
                      <a:pt x="34" y="17"/>
                      <a:pt x="33" y="16"/>
                      <a:pt x="32" y="15"/>
                    </a:cubicBezTo>
                    <a:close/>
                    <a:moveTo>
                      <a:pt x="10" y="17"/>
                    </a:moveTo>
                    <a:cubicBezTo>
                      <a:pt x="9" y="17"/>
                      <a:pt x="8" y="17"/>
                      <a:pt x="7" y="16"/>
                    </a:cubicBezTo>
                    <a:cubicBezTo>
                      <a:pt x="7" y="16"/>
                      <a:pt x="6" y="15"/>
                      <a:pt x="6" y="15"/>
                    </a:cubicBezTo>
                    <a:cubicBezTo>
                      <a:pt x="6" y="14"/>
                      <a:pt x="6" y="14"/>
                      <a:pt x="6" y="13"/>
                    </a:cubicBezTo>
                    <a:cubicBezTo>
                      <a:pt x="6" y="13"/>
                      <a:pt x="6" y="12"/>
                      <a:pt x="7" y="11"/>
                    </a:cubicBezTo>
                    <a:cubicBezTo>
                      <a:pt x="7" y="11"/>
                      <a:pt x="7" y="10"/>
                      <a:pt x="8" y="9"/>
                    </a:cubicBezTo>
                    <a:cubicBezTo>
                      <a:pt x="10" y="11"/>
                      <a:pt x="12" y="14"/>
                      <a:pt x="14" y="16"/>
                    </a:cubicBezTo>
                    <a:cubicBezTo>
                      <a:pt x="12" y="17"/>
                      <a:pt x="11" y="17"/>
                      <a:pt x="10" y="17"/>
                    </a:cubicBezTo>
                    <a:close/>
                    <a:moveTo>
                      <a:pt x="29" y="25"/>
                    </a:moveTo>
                    <a:cubicBezTo>
                      <a:pt x="28" y="26"/>
                      <a:pt x="28" y="27"/>
                      <a:pt x="27" y="27"/>
                    </a:cubicBezTo>
                    <a:cubicBezTo>
                      <a:pt x="25" y="25"/>
                      <a:pt x="23" y="22"/>
                      <a:pt x="21" y="20"/>
                    </a:cubicBezTo>
                    <a:cubicBezTo>
                      <a:pt x="21" y="20"/>
                      <a:pt x="22" y="19"/>
                      <a:pt x="23" y="19"/>
                    </a:cubicBezTo>
                    <a:cubicBezTo>
                      <a:pt x="23" y="19"/>
                      <a:pt x="24" y="19"/>
                      <a:pt x="25" y="18"/>
                    </a:cubicBezTo>
                    <a:cubicBezTo>
                      <a:pt x="25" y="18"/>
                      <a:pt x="26" y="18"/>
                      <a:pt x="27" y="19"/>
                    </a:cubicBezTo>
                    <a:cubicBezTo>
                      <a:pt x="27" y="19"/>
                      <a:pt x="28" y="19"/>
                      <a:pt x="28" y="20"/>
                    </a:cubicBezTo>
                    <a:cubicBezTo>
                      <a:pt x="29" y="20"/>
                      <a:pt x="29" y="21"/>
                      <a:pt x="29" y="21"/>
                    </a:cubicBezTo>
                    <a:cubicBezTo>
                      <a:pt x="30" y="22"/>
                      <a:pt x="30" y="23"/>
                      <a:pt x="29" y="23"/>
                    </a:cubicBezTo>
                    <a:cubicBezTo>
                      <a:pt x="29" y="24"/>
                      <a:pt x="29" y="25"/>
                      <a:pt x="2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98" name="Freeform 29">
                <a:extLst>
                  <a:ext uri="{FF2B5EF4-FFF2-40B4-BE49-F238E27FC236}">
                    <a16:creationId xmlns:a16="http://schemas.microsoft.com/office/drawing/2014/main" id="{7F372C37-FA10-4A27-827D-2695F81725CB}"/>
                  </a:ext>
                </a:extLst>
              </p:cNvPr>
              <p:cNvSpPr>
                <a:spLocks/>
              </p:cNvSpPr>
              <p:nvPr/>
            </p:nvSpPr>
            <p:spPr bwMode="auto">
              <a:xfrm flipH="1">
                <a:off x="6905786" y="1135064"/>
                <a:ext cx="50639" cy="68856"/>
              </a:xfrm>
              <a:custGeom>
                <a:avLst/>
                <a:gdLst>
                  <a:gd name="T0" fmla="*/ 16 w 19"/>
                  <a:gd name="T1" fmla="*/ 1 h 21"/>
                  <a:gd name="T2" fmla="*/ 16 w 19"/>
                  <a:gd name="T3" fmla="*/ 1 h 21"/>
                  <a:gd name="T4" fmla="*/ 9 w 19"/>
                  <a:gd name="T5" fmla="*/ 7 h 21"/>
                  <a:gd name="T6" fmla="*/ 3 w 19"/>
                  <a:gd name="T7" fmla="*/ 14 h 21"/>
                  <a:gd name="T8" fmla="*/ 0 w 19"/>
                  <a:gd name="T9" fmla="*/ 17 h 21"/>
                  <a:gd name="T10" fmla="*/ 0 w 19"/>
                  <a:gd name="T11" fmla="*/ 17 h 21"/>
                  <a:gd name="T12" fmla="*/ 0 w 19"/>
                  <a:gd name="T13" fmla="*/ 20 h 21"/>
                  <a:gd name="T14" fmla="*/ 3 w 19"/>
                  <a:gd name="T15" fmla="*/ 20 h 21"/>
                  <a:gd name="T16" fmla="*/ 3 w 19"/>
                  <a:gd name="T17" fmla="*/ 20 h 21"/>
                  <a:gd name="T18" fmla="*/ 6 w 19"/>
                  <a:gd name="T19" fmla="*/ 16 h 21"/>
                  <a:gd name="T20" fmla="*/ 11 w 19"/>
                  <a:gd name="T21" fmla="*/ 10 h 21"/>
                  <a:gd name="T22" fmla="*/ 18 w 19"/>
                  <a:gd name="T23" fmla="*/ 4 h 21"/>
                  <a:gd name="T24" fmla="*/ 18 w 19"/>
                  <a:gd name="T25" fmla="*/ 4 h 21"/>
                  <a:gd name="T26" fmla="*/ 19 w 19"/>
                  <a:gd name="T27" fmla="*/ 4 h 21"/>
                  <a:gd name="T28" fmla="*/ 19 w 19"/>
                  <a:gd name="T29" fmla="*/ 1 h 21"/>
                  <a:gd name="T30" fmla="*/ 16 w 19"/>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1">
                    <a:moveTo>
                      <a:pt x="16" y="1"/>
                    </a:moveTo>
                    <a:cubicBezTo>
                      <a:pt x="16" y="1"/>
                      <a:pt x="16" y="1"/>
                      <a:pt x="16" y="1"/>
                    </a:cubicBezTo>
                    <a:cubicBezTo>
                      <a:pt x="13" y="3"/>
                      <a:pt x="11" y="5"/>
                      <a:pt x="9" y="7"/>
                    </a:cubicBezTo>
                    <a:cubicBezTo>
                      <a:pt x="6" y="9"/>
                      <a:pt x="5" y="11"/>
                      <a:pt x="3" y="14"/>
                    </a:cubicBezTo>
                    <a:cubicBezTo>
                      <a:pt x="0" y="17"/>
                      <a:pt x="0" y="17"/>
                      <a:pt x="0" y="17"/>
                    </a:cubicBezTo>
                    <a:cubicBezTo>
                      <a:pt x="0" y="17"/>
                      <a:pt x="0" y="17"/>
                      <a:pt x="0" y="17"/>
                    </a:cubicBezTo>
                    <a:cubicBezTo>
                      <a:pt x="0" y="18"/>
                      <a:pt x="0" y="19"/>
                      <a:pt x="0" y="20"/>
                    </a:cubicBezTo>
                    <a:cubicBezTo>
                      <a:pt x="1" y="21"/>
                      <a:pt x="2" y="21"/>
                      <a:pt x="3" y="20"/>
                    </a:cubicBezTo>
                    <a:cubicBezTo>
                      <a:pt x="3" y="20"/>
                      <a:pt x="3" y="20"/>
                      <a:pt x="3" y="20"/>
                    </a:cubicBezTo>
                    <a:cubicBezTo>
                      <a:pt x="6" y="16"/>
                      <a:pt x="6" y="16"/>
                      <a:pt x="6" y="16"/>
                    </a:cubicBezTo>
                    <a:cubicBezTo>
                      <a:pt x="8" y="14"/>
                      <a:pt x="9" y="12"/>
                      <a:pt x="11" y="10"/>
                    </a:cubicBezTo>
                    <a:cubicBezTo>
                      <a:pt x="14" y="8"/>
                      <a:pt x="16" y="6"/>
                      <a:pt x="18" y="4"/>
                    </a:cubicBezTo>
                    <a:cubicBezTo>
                      <a:pt x="18" y="4"/>
                      <a:pt x="18" y="4"/>
                      <a:pt x="18" y="4"/>
                    </a:cubicBezTo>
                    <a:cubicBezTo>
                      <a:pt x="18" y="4"/>
                      <a:pt x="18" y="4"/>
                      <a:pt x="19" y="4"/>
                    </a:cubicBezTo>
                    <a:cubicBezTo>
                      <a:pt x="19" y="3"/>
                      <a:pt x="19" y="2"/>
                      <a:pt x="19" y="1"/>
                    </a:cubicBezTo>
                    <a:cubicBezTo>
                      <a:pt x="18" y="0"/>
                      <a:pt x="17" y="0"/>
                      <a:pt x="1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299" name="Freeform 30">
                <a:extLst>
                  <a:ext uri="{FF2B5EF4-FFF2-40B4-BE49-F238E27FC236}">
                    <a16:creationId xmlns:a16="http://schemas.microsoft.com/office/drawing/2014/main" id="{45D28A19-C8F5-43F4-B4ED-AF39A3227D19}"/>
                  </a:ext>
                </a:extLst>
              </p:cNvPr>
              <p:cNvSpPr>
                <a:spLocks/>
              </p:cNvSpPr>
              <p:nvPr/>
            </p:nvSpPr>
            <p:spPr bwMode="auto">
              <a:xfrm>
                <a:off x="7043738" y="873125"/>
                <a:ext cx="77788" cy="80963"/>
              </a:xfrm>
              <a:custGeom>
                <a:avLst/>
                <a:gdLst>
                  <a:gd name="T0" fmla="*/ 8 w 20"/>
                  <a:gd name="T1" fmla="*/ 11 h 21"/>
                  <a:gd name="T2" fmla="*/ 1 w 20"/>
                  <a:gd name="T3" fmla="*/ 17 h 21"/>
                  <a:gd name="T4" fmla="*/ 0 w 20"/>
                  <a:gd name="T5" fmla="*/ 17 h 21"/>
                  <a:gd name="T6" fmla="*/ 0 w 20"/>
                  <a:gd name="T7" fmla="*/ 20 h 21"/>
                  <a:gd name="T8" fmla="*/ 3 w 20"/>
                  <a:gd name="T9" fmla="*/ 20 h 21"/>
                  <a:gd name="T10" fmla="*/ 3 w 20"/>
                  <a:gd name="T11" fmla="*/ 20 h 21"/>
                  <a:gd name="T12" fmla="*/ 10 w 20"/>
                  <a:gd name="T13" fmla="*/ 14 h 21"/>
                  <a:gd name="T14" fmla="*/ 16 w 20"/>
                  <a:gd name="T15" fmla="*/ 7 h 21"/>
                  <a:gd name="T16" fmla="*/ 19 w 20"/>
                  <a:gd name="T17" fmla="*/ 3 h 21"/>
                  <a:gd name="T18" fmla="*/ 19 w 20"/>
                  <a:gd name="T19" fmla="*/ 3 h 21"/>
                  <a:gd name="T20" fmla="*/ 19 w 20"/>
                  <a:gd name="T21" fmla="*/ 0 h 21"/>
                  <a:gd name="T22" fmla="*/ 16 w 20"/>
                  <a:gd name="T23" fmla="*/ 0 h 21"/>
                  <a:gd name="T24" fmla="*/ 16 w 20"/>
                  <a:gd name="T25" fmla="*/ 1 h 21"/>
                  <a:gd name="T26" fmla="*/ 13 w 20"/>
                  <a:gd name="T27" fmla="*/ 5 h 21"/>
                  <a:gd name="T28" fmla="*/ 8 w 20"/>
                  <a:gd name="T2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8" y="11"/>
                    </a:moveTo>
                    <a:cubicBezTo>
                      <a:pt x="5" y="13"/>
                      <a:pt x="3" y="15"/>
                      <a:pt x="1" y="17"/>
                    </a:cubicBezTo>
                    <a:cubicBezTo>
                      <a:pt x="1" y="17"/>
                      <a:pt x="0" y="17"/>
                      <a:pt x="0" y="17"/>
                    </a:cubicBezTo>
                    <a:cubicBezTo>
                      <a:pt x="0" y="18"/>
                      <a:pt x="0" y="19"/>
                      <a:pt x="0" y="20"/>
                    </a:cubicBezTo>
                    <a:cubicBezTo>
                      <a:pt x="1" y="21"/>
                      <a:pt x="2" y="21"/>
                      <a:pt x="3" y="20"/>
                    </a:cubicBezTo>
                    <a:cubicBezTo>
                      <a:pt x="3" y="20"/>
                      <a:pt x="3" y="20"/>
                      <a:pt x="3" y="20"/>
                    </a:cubicBezTo>
                    <a:cubicBezTo>
                      <a:pt x="6" y="18"/>
                      <a:pt x="8" y="16"/>
                      <a:pt x="10" y="14"/>
                    </a:cubicBezTo>
                    <a:cubicBezTo>
                      <a:pt x="13" y="12"/>
                      <a:pt x="14" y="9"/>
                      <a:pt x="16" y="7"/>
                    </a:cubicBezTo>
                    <a:cubicBezTo>
                      <a:pt x="19" y="3"/>
                      <a:pt x="19" y="3"/>
                      <a:pt x="19" y="3"/>
                    </a:cubicBezTo>
                    <a:cubicBezTo>
                      <a:pt x="19" y="3"/>
                      <a:pt x="19" y="3"/>
                      <a:pt x="19" y="3"/>
                    </a:cubicBezTo>
                    <a:cubicBezTo>
                      <a:pt x="20" y="2"/>
                      <a:pt x="20" y="1"/>
                      <a:pt x="19" y="0"/>
                    </a:cubicBezTo>
                    <a:cubicBezTo>
                      <a:pt x="18" y="0"/>
                      <a:pt x="17" y="0"/>
                      <a:pt x="16" y="0"/>
                    </a:cubicBezTo>
                    <a:cubicBezTo>
                      <a:pt x="16" y="1"/>
                      <a:pt x="16" y="1"/>
                      <a:pt x="16" y="1"/>
                    </a:cubicBezTo>
                    <a:cubicBezTo>
                      <a:pt x="13" y="5"/>
                      <a:pt x="13" y="5"/>
                      <a:pt x="13" y="5"/>
                    </a:cubicBezTo>
                    <a:cubicBezTo>
                      <a:pt x="11" y="7"/>
                      <a:pt x="10" y="9"/>
                      <a:pt x="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grpSp>
      </p:grpSp>
      <p:grpSp>
        <p:nvGrpSpPr>
          <p:cNvPr id="300" name="Group 229">
            <a:extLst>
              <a:ext uri="{FF2B5EF4-FFF2-40B4-BE49-F238E27FC236}">
                <a16:creationId xmlns:a16="http://schemas.microsoft.com/office/drawing/2014/main" id="{A6802B3A-5D7F-42D5-9C2B-FF2EE6E5D43E}"/>
              </a:ext>
            </a:extLst>
          </p:cNvPr>
          <p:cNvGrpSpPr/>
          <p:nvPr/>
        </p:nvGrpSpPr>
        <p:grpSpPr>
          <a:xfrm>
            <a:off x="6900323" y="4756179"/>
            <a:ext cx="357347" cy="357347"/>
            <a:chOff x="2315891" y="4273561"/>
            <a:chExt cx="541866" cy="541866"/>
          </a:xfrm>
        </p:grpSpPr>
        <p:sp>
          <p:nvSpPr>
            <p:cNvPr id="301" name="Conector 399">
              <a:extLst>
                <a:ext uri="{FF2B5EF4-FFF2-40B4-BE49-F238E27FC236}">
                  <a16:creationId xmlns:a16="http://schemas.microsoft.com/office/drawing/2014/main" id="{50B45F92-FEC6-40F1-B705-554F6A3947BB}"/>
                </a:ext>
              </a:extLst>
            </p:cNvPr>
            <p:cNvSpPr/>
            <p:nvPr/>
          </p:nvSpPr>
          <p:spPr>
            <a:xfrm>
              <a:off x="2315891" y="4273561"/>
              <a:ext cx="541866" cy="541866"/>
            </a:xfrm>
            <a:prstGeom prst="flowChartConnector">
              <a:avLst/>
            </a:prstGeom>
            <a:solidFill>
              <a:schemeClr val="accent2"/>
            </a:solidFill>
            <a:ln>
              <a:noFill/>
            </a:ln>
            <a:effectLst/>
            <a:scene3d>
              <a:camera prst="perspectiveLef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sz="1013">
                <a:solidFill>
                  <a:schemeClr val="tx2"/>
                </a:solidFill>
                <a:latin typeface="造字工房朗宋（非商用）常规体" pitchFamily="2" charset="-122"/>
                <a:ea typeface="造字工房朗宋（非商用）常规体" pitchFamily="2" charset="-122"/>
              </a:endParaRPr>
            </a:p>
          </p:txBody>
        </p:sp>
        <p:grpSp>
          <p:nvGrpSpPr>
            <p:cNvPr id="302" name="Group 214">
              <a:extLst>
                <a:ext uri="{FF2B5EF4-FFF2-40B4-BE49-F238E27FC236}">
                  <a16:creationId xmlns:a16="http://schemas.microsoft.com/office/drawing/2014/main" id="{1D4AE4CA-994C-466C-871C-8E701222C5ED}"/>
                </a:ext>
              </a:extLst>
            </p:cNvPr>
            <p:cNvGrpSpPr/>
            <p:nvPr/>
          </p:nvGrpSpPr>
          <p:grpSpPr>
            <a:xfrm>
              <a:off x="2405112" y="4390891"/>
              <a:ext cx="371685" cy="302143"/>
              <a:chOff x="7546975" y="561975"/>
              <a:chExt cx="492125" cy="400050"/>
            </a:xfrm>
            <a:solidFill>
              <a:schemeClr val="bg1"/>
            </a:solidFill>
            <a:effectLst/>
          </p:grpSpPr>
          <p:sp>
            <p:nvSpPr>
              <p:cNvPr id="303" name="Freeform 34">
                <a:extLst>
                  <a:ext uri="{FF2B5EF4-FFF2-40B4-BE49-F238E27FC236}">
                    <a16:creationId xmlns:a16="http://schemas.microsoft.com/office/drawing/2014/main" id="{F8D319C0-5889-47FD-9C4E-4B783438C3D3}"/>
                  </a:ext>
                </a:extLst>
              </p:cNvPr>
              <p:cNvSpPr>
                <a:spLocks noEditPoints="1"/>
              </p:cNvSpPr>
              <p:nvPr/>
            </p:nvSpPr>
            <p:spPr bwMode="auto">
              <a:xfrm>
                <a:off x="7885113" y="684213"/>
                <a:ext cx="92075" cy="123825"/>
              </a:xfrm>
              <a:custGeom>
                <a:avLst/>
                <a:gdLst>
                  <a:gd name="T0" fmla="*/ 11 w 24"/>
                  <a:gd name="T1" fmla="*/ 2 h 32"/>
                  <a:gd name="T2" fmla="*/ 8 w 24"/>
                  <a:gd name="T3" fmla="*/ 0 h 32"/>
                  <a:gd name="T4" fmla="*/ 4 w 24"/>
                  <a:gd name="T5" fmla="*/ 0 h 32"/>
                  <a:gd name="T6" fmla="*/ 0 w 24"/>
                  <a:gd name="T7" fmla="*/ 4 h 32"/>
                  <a:gd name="T8" fmla="*/ 0 w 24"/>
                  <a:gd name="T9" fmla="*/ 28 h 32"/>
                  <a:gd name="T10" fmla="*/ 4 w 24"/>
                  <a:gd name="T11" fmla="*/ 32 h 32"/>
                  <a:gd name="T12" fmla="*/ 20 w 24"/>
                  <a:gd name="T13" fmla="*/ 32 h 32"/>
                  <a:gd name="T14" fmla="*/ 24 w 24"/>
                  <a:gd name="T15" fmla="*/ 28 h 32"/>
                  <a:gd name="T16" fmla="*/ 24 w 24"/>
                  <a:gd name="T17" fmla="*/ 22 h 32"/>
                  <a:gd name="T18" fmla="*/ 23 w 24"/>
                  <a:gd name="T19" fmla="*/ 20 h 32"/>
                  <a:gd name="T20" fmla="*/ 11 w 24"/>
                  <a:gd name="T21" fmla="*/ 2 h 32"/>
                  <a:gd name="T22" fmla="*/ 20 w 24"/>
                  <a:gd name="T23" fmla="*/ 28 h 32"/>
                  <a:gd name="T24" fmla="*/ 4 w 24"/>
                  <a:gd name="T25" fmla="*/ 28 h 32"/>
                  <a:gd name="T26" fmla="*/ 4 w 24"/>
                  <a:gd name="T27" fmla="*/ 4 h 32"/>
                  <a:gd name="T28" fmla="*/ 8 w 24"/>
                  <a:gd name="T29" fmla="*/ 4 h 32"/>
                  <a:gd name="T30" fmla="*/ 20 w 24"/>
                  <a:gd name="T31" fmla="*/ 22 h 32"/>
                  <a:gd name="T32" fmla="*/ 20 w 24"/>
                  <a:gd name="T33"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32">
                    <a:moveTo>
                      <a:pt x="11" y="2"/>
                    </a:moveTo>
                    <a:cubicBezTo>
                      <a:pt x="11" y="1"/>
                      <a:pt x="9" y="0"/>
                      <a:pt x="8" y="0"/>
                    </a:cubicBezTo>
                    <a:cubicBezTo>
                      <a:pt x="4" y="0"/>
                      <a:pt x="4" y="0"/>
                      <a:pt x="4" y="0"/>
                    </a:cubicBezTo>
                    <a:cubicBezTo>
                      <a:pt x="2" y="0"/>
                      <a:pt x="0" y="2"/>
                      <a:pt x="0" y="4"/>
                    </a:cubicBezTo>
                    <a:cubicBezTo>
                      <a:pt x="0" y="28"/>
                      <a:pt x="0" y="28"/>
                      <a:pt x="0" y="28"/>
                    </a:cubicBezTo>
                    <a:cubicBezTo>
                      <a:pt x="0" y="30"/>
                      <a:pt x="2" y="32"/>
                      <a:pt x="4" y="32"/>
                    </a:cubicBezTo>
                    <a:cubicBezTo>
                      <a:pt x="20" y="32"/>
                      <a:pt x="20" y="32"/>
                      <a:pt x="20" y="32"/>
                    </a:cubicBezTo>
                    <a:cubicBezTo>
                      <a:pt x="22" y="32"/>
                      <a:pt x="24" y="30"/>
                      <a:pt x="24" y="28"/>
                    </a:cubicBezTo>
                    <a:cubicBezTo>
                      <a:pt x="24" y="22"/>
                      <a:pt x="24" y="22"/>
                      <a:pt x="24" y="22"/>
                    </a:cubicBezTo>
                    <a:cubicBezTo>
                      <a:pt x="24" y="21"/>
                      <a:pt x="24" y="20"/>
                      <a:pt x="23" y="20"/>
                    </a:cubicBezTo>
                    <a:lnTo>
                      <a:pt x="11" y="2"/>
                    </a:lnTo>
                    <a:close/>
                    <a:moveTo>
                      <a:pt x="20" y="28"/>
                    </a:moveTo>
                    <a:cubicBezTo>
                      <a:pt x="4" y="28"/>
                      <a:pt x="4" y="28"/>
                      <a:pt x="4" y="28"/>
                    </a:cubicBezTo>
                    <a:cubicBezTo>
                      <a:pt x="4" y="4"/>
                      <a:pt x="4" y="4"/>
                      <a:pt x="4" y="4"/>
                    </a:cubicBezTo>
                    <a:cubicBezTo>
                      <a:pt x="8" y="4"/>
                      <a:pt x="8" y="4"/>
                      <a:pt x="8" y="4"/>
                    </a:cubicBezTo>
                    <a:cubicBezTo>
                      <a:pt x="20" y="22"/>
                      <a:pt x="20" y="22"/>
                      <a:pt x="20" y="22"/>
                    </a:cubicBezTo>
                    <a:lnTo>
                      <a:pt x="2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sp>
            <p:nvSpPr>
              <p:cNvPr id="304" name="Freeform 35">
                <a:extLst>
                  <a:ext uri="{FF2B5EF4-FFF2-40B4-BE49-F238E27FC236}">
                    <a16:creationId xmlns:a16="http://schemas.microsoft.com/office/drawing/2014/main" id="{8C2668F5-1F14-4D72-A111-D11CF07F248A}"/>
                  </a:ext>
                </a:extLst>
              </p:cNvPr>
              <p:cNvSpPr>
                <a:spLocks noEditPoints="1"/>
              </p:cNvSpPr>
              <p:nvPr/>
            </p:nvSpPr>
            <p:spPr bwMode="auto">
              <a:xfrm>
                <a:off x="7546975" y="561975"/>
                <a:ext cx="492125" cy="400050"/>
              </a:xfrm>
              <a:custGeom>
                <a:avLst/>
                <a:gdLst>
                  <a:gd name="T0" fmla="*/ 126 w 128"/>
                  <a:gd name="T1" fmla="*/ 49 h 104"/>
                  <a:gd name="T2" fmla="*/ 110 w 128"/>
                  <a:gd name="T3" fmla="*/ 25 h 104"/>
                  <a:gd name="T4" fmla="*/ 100 w 128"/>
                  <a:gd name="T5" fmla="*/ 20 h 104"/>
                  <a:gd name="T6" fmla="*/ 84 w 128"/>
                  <a:gd name="T7" fmla="*/ 20 h 104"/>
                  <a:gd name="T8" fmla="*/ 84 w 128"/>
                  <a:gd name="T9" fmla="*/ 12 h 104"/>
                  <a:gd name="T10" fmla="*/ 72 w 128"/>
                  <a:gd name="T11" fmla="*/ 0 h 104"/>
                  <a:gd name="T12" fmla="*/ 12 w 128"/>
                  <a:gd name="T13" fmla="*/ 0 h 104"/>
                  <a:gd name="T14" fmla="*/ 0 w 128"/>
                  <a:gd name="T15" fmla="*/ 12 h 104"/>
                  <a:gd name="T16" fmla="*/ 0 w 128"/>
                  <a:gd name="T17" fmla="*/ 56 h 104"/>
                  <a:gd name="T18" fmla="*/ 12 w 128"/>
                  <a:gd name="T19" fmla="*/ 68 h 104"/>
                  <a:gd name="T20" fmla="*/ 12 w 128"/>
                  <a:gd name="T21" fmla="*/ 68 h 104"/>
                  <a:gd name="T22" fmla="*/ 12 w 128"/>
                  <a:gd name="T23" fmla="*/ 80 h 104"/>
                  <a:gd name="T24" fmla="*/ 24 w 128"/>
                  <a:gd name="T25" fmla="*/ 92 h 104"/>
                  <a:gd name="T26" fmla="*/ 29 w 128"/>
                  <a:gd name="T27" fmla="*/ 92 h 104"/>
                  <a:gd name="T28" fmla="*/ 44 w 128"/>
                  <a:gd name="T29" fmla="*/ 104 h 104"/>
                  <a:gd name="T30" fmla="*/ 59 w 128"/>
                  <a:gd name="T31" fmla="*/ 92 h 104"/>
                  <a:gd name="T32" fmla="*/ 81 w 128"/>
                  <a:gd name="T33" fmla="*/ 92 h 104"/>
                  <a:gd name="T34" fmla="*/ 96 w 128"/>
                  <a:gd name="T35" fmla="*/ 104 h 104"/>
                  <a:gd name="T36" fmla="*/ 111 w 128"/>
                  <a:gd name="T37" fmla="*/ 92 h 104"/>
                  <a:gd name="T38" fmla="*/ 116 w 128"/>
                  <a:gd name="T39" fmla="*/ 92 h 104"/>
                  <a:gd name="T40" fmla="*/ 128 w 128"/>
                  <a:gd name="T41" fmla="*/ 80 h 104"/>
                  <a:gd name="T42" fmla="*/ 128 w 128"/>
                  <a:gd name="T43" fmla="*/ 56 h 104"/>
                  <a:gd name="T44" fmla="*/ 126 w 128"/>
                  <a:gd name="T45" fmla="*/ 49 h 104"/>
                  <a:gd name="T46" fmla="*/ 12 w 128"/>
                  <a:gd name="T47" fmla="*/ 60 h 104"/>
                  <a:gd name="T48" fmla="*/ 8 w 128"/>
                  <a:gd name="T49" fmla="*/ 56 h 104"/>
                  <a:gd name="T50" fmla="*/ 8 w 128"/>
                  <a:gd name="T51" fmla="*/ 12 h 104"/>
                  <a:gd name="T52" fmla="*/ 12 w 128"/>
                  <a:gd name="T53" fmla="*/ 8 h 104"/>
                  <a:gd name="T54" fmla="*/ 72 w 128"/>
                  <a:gd name="T55" fmla="*/ 8 h 104"/>
                  <a:gd name="T56" fmla="*/ 76 w 128"/>
                  <a:gd name="T57" fmla="*/ 12 h 104"/>
                  <a:gd name="T58" fmla="*/ 76 w 128"/>
                  <a:gd name="T59" fmla="*/ 20 h 104"/>
                  <a:gd name="T60" fmla="*/ 76 w 128"/>
                  <a:gd name="T61" fmla="*/ 28 h 104"/>
                  <a:gd name="T62" fmla="*/ 76 w 128"/>
                  <a:gd name="T63" fmla="*/ 56 h 104"/>
                  <a:gd name="T64" fmla="*/ 72 w 128"/>
                  <a:gd name="T65" fmla="*/ 60 h 104"/>
                  <a:gd name="T66" fmla="*/ 12 w 128"/>
                  <a:gd name="T67" fmla="*/ 60 h 104"/>
                  <a:gd name="T68" fmla="*/ 44 w 128"/>
                  <a:gd name="T69" fmla="*/ 96 h 104"/>
                  <a:gd name="T70" fmla="*/ 36 w 128"/>
                  <a:gd name="T71" fmla="*/ 88 h 104"/>
                  <a:gd name="T72" fmla="*/ 44 w 128"/>
                  <a:gd name="T73" fmla="*/ 80 h 104"/>
                  <a:gd name="T74" fmla="*/ 52 w 128"/>
                  <a:gd name="T75" fmla="*/ 88 h 104"/>
                  <a:gd name="T76" fmla="*/ 44 w 128"/>
                  <a:gd name="T77" fmla="*/ 96 h 104"/>
                  <a:gd name="T78" fmla="*/ 96 w 128"/>
                  <a:gd name="T79" fmla="*/ 96 h 104"/>
                  <a:gd name="T80" fmla="*/ 88 w 128"/>
                  <a:gd name="T81" fmla="*/ 88 h 104"/>
                  <a:gd name="T82" fmla="*/ 96 w 128"/>
                  <a:gd name="T83" fmla="*/ 80 h 104"/>
                  <a:gd name="T84" fmla="*/ 104 w 128"/>
                  <a:gd name="T85" fmla="*/ 88 h 104"/>
                  <a:gd name="T86" fmla="*/ 96 w 128"/>
                  <a:gd name="T87" fmla="*/ 96 h 104"/>
                  <a:gd name="T88" fmla="*/ 120 w 128"/>
                  <a:gd name="T89" fmla="*/ 80 h 104"/>
                  <a:gd name="T90" fmla="*/ 116 w 128"/>
                  <a:gd name="T91" fmla="*/ 84 h 104"/>
                  <a:gd name="T92" fmla="*/ 111 w 128"/>
                  <a:gd name="T93" fmla="*/ 84 h 104"/>
                  <a:gd name="T94" fmla="*/ 96 w 128"/>
                  <a:gd name="T95" fmla="*/ 72 h 104"/>
                  <a:gd name="T96" fmla="*/ 81 w 128"/>
                  <a:gd name="T97" fmla="*/ 84 h 104"/>
                  <a:gd name="T98" fmla="*/ 59 w 128"/>
                  <a:gd name="T99" fmla="*/ 84 h 104"/>
                  <a:gd name="T100" fmla="*/ 44 w 128"/>
                  <a:gd name="T101" fmla="*/ 72 h 104"/>
                  <a:gd name="T102" fmla="*/ 29 w 128"/>
                  <a:gd name="T103" fmla="*/ 84 h 104"/>
                  <a:gd name="T104" fmla="*/ 24 w 128"/>
                  <a:gd name="T105" fmla="*/ 84 h 104"/>
                  <a:gd name="T106" fmla="*/ 20 w 128"/>
                  <a:gd name="T107" fmla="*/ 80 h 104"/>
                  <a:gd name="T108" fmla="*/ 20 w 128"/>
                  <a:gd name="T109" fmla="*/ 68 h 104"/>
                  <a:gd name="T110" fmla="*/ 72 w 128"/>
                  <a:gd name="T111" fmla="*/ 68 h 104"/>
                  <a:gd name="T112" fmla="*/ 84 w 128"/>
                  <a:gd name="T113" fmla="*/ 56 h 104"/>
                  <a:gd name="T114" fmla="*/ 84 w 128"/>
                  <a:gd name="T115" fmla="*/ 28 h 104"/>
                  <a:gd name="T116" fmla="*/ 100 w 128"/>
                  <a:gd name="T117" fmla="*/ 28 h 104"/>
                  <a:gd name="T118" fmla="*/ 103 w 128"/>
                  <a:gd name="T119" fmla="*/ 30 h 104"/>
                  <a:gd name="T120" fmla="*/ 119 w 128"/>
                  <a:gd name="T121" fmla="*/ 54 h 104"/>
                  <a:gd name="T122" fmla="*/ 120 w 128"/>
                  <a:gd name="T123" fmla="*/ 56 h 104"/>
                  <a:gd name="T124" fmla="*/ 120 w 128"/>
                  <a:gd name="T125" fmla="*/ 8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04">
                    <a:moveTo>
                      <a:pt x="126" y="49"/>
                    </a:moveTo>
                    <a:cubicBezTo>
                      <a:pt x="110" y="25"/>
                      <a:pt x="110" y="25"/>
                      <a:pt x="110" y="25"/>
                    </a:cubicBezTo>
                    <a:cubicBezTo>
                      <a:pt x="108" y="22"/>
                      <a:pt x="104" y="20"/>
                      <a:pt x="100" y="20"/>
                    </a:cubicBezTo>
                    <a:cubicBezTo>
                      <a:pt x="84" y="20"/>
                      <a:pt x="84" y="20"/>
                      <a:pt x="84" y="20"/>
                    </a:cubicBezTo>
                    <a:cubicBezTo>
                      <a:pt x="84" y="12"/>
                      <a:pt x="84" y="12"/>
                      <a:pt x="84" y="12"/>
                    </a:cubicBezTo>
                    <a:cubicBezTo>
                      <a:pt x="84" y="5"/>
                      <a:pt x="79" y="0"/>
                      <a:pt x="72" y="0"/>
                    </a:cubicBezTo>
                    <a:cubicBezTo>
                      <a:pt x="12" y="0"/>
                      <a:pt x="12" y="0"/>
                      <a:pt x="12" y="0"/>
                    </a:cubicBezTo>
                    <a:cubicBezTo>
                      <a:pt x="5" y="0"/>
                      <a:pt x="0" y="5"/>
                      <a:pt x="0" y="12"/>
                    </a:cubicBezTo>
                    <a:cubicBezTo>
                      <a:pt x="0" y="56"/>
                      <a:pt x="0" y="56"/>
                      <a:pt x="0" y="56"/>
                    </a:cubicBezTo>
                    <a:cubicBezTo>
                      <a:pt x="0" y="63"/>
                      <a:pt x="5" y="68"/>
                      <a:pt x="12" y="68"/>
                    </a:cubicBezTo>
                    <a:cubicBezTo>
                      <a:pt x="12" y="68"/>
                      <a:pt x="12" y="68"/>
                      <a:pt x="12" y="68"/>
                    </a:cubicBezTo>
                    <a:cubicBezTo>
                      <a:pt x="12" y="80"/>
                      <a:pt x="12" y="80"/>
                      <a:pt x="12" y="80"/>
                    </a:cubicBezTo>
                    <a:cubicBezTo>
                      <a:pt x="12" y="87"/>
                      <a:pt x="17" y="92"/>
                      <a:pt x="24" y="92"/>
                    </a:cubicBezTo>
                    <a:cubicBezTo>
                      <a:pt x="29" y="92"/>
                      <a:pt x="29" y="92"/>
                      <a:pt x="29" y="92"/>
                    </a:cubicBezTo>
                    <a:cubicBezTo>
                      <a:pt x="30" y="99"/>
                      <a:pt x="37" y="104"/>
                      <a:pt x="44" y="104"/>
                    </a:cubicBezTo>
                    <a:cubicBezTo>
                      <a:pt x="51" y="104"/>
                      <a:pt x="58" y="99"/>
                      <a:pt x="59" y="92"/>
                    </a:cubicBezTo>
                    <a:cubicBezTo>
                      <a:pt x="81" y="92"/>
                      <a:pt x="81" y="92"/>
                      <a:pt x="81" y="92"/>
                    </a:cubicBezTo>
                    <a:cubicBezTo>
                      <a:pt x="82" y="99"/>
                      <a:pt x="89" y="104"/>
                      <a:pt x="96" y="104"/>
                    </a:cubicBezTo>
                    <a:cubicBezTo>
                      <a:pt x="103" y="104"/>
                      <a:pt x="110" y="99"/>
                      <a:pt x="111" y="92"/>
                    </a:cubicBezTo>
                    <a:cubicBezTo>
                      <a:pt x="116" y="92"/>
                      <a:pt x="116" y="92"/>
                      <a:pt x="116" y="92"/>
                    </a:cubicBezTo>
                    <a:cubicBezTo>
                      <a:pt x="123" y="92"/>
                      <a:pt x="128" y="87"/>
                      <a:pt x="128" y="80"/>
                    </a:cubicBezTo>
                    <a:cubicBezTo>
                      <a:pt x="128" y="56"/>
                      <a:pt x="128" y="56"/>
                      <a:pt x="128" y="56"/>
                    </a:cubicBezTo>
                    <a:cubicBezTo>
                      <a:pt x="128" y="54"/>
                      <a:pt x="127" y="51"/>
                      <a:pt x="126" y="49"/>
                    </a:cubicBezTo>
                    <a:close/>
                    <a:moveTo>
                      <a:pt x="12" y="60"/>
                    </a:moveTo>
                    <a:cubicBezTo>
                      <a:pt x="10" y="60"/>
                      <a:pt x="8" y="58"/>
                      <a:pt x="8" y="56"/>
                    </a:cubicBezTo>
                    <a:cubicBezTo>
                      <a:pt x="8" y="12"/>
                      <a:pt x="8" y="12"/>
                      <a:pt x="8" y="12"/>
                    </a:cubicBezTo>
                    <a:cubicBezTo>
                      <a:pt x="8" y="10"/>
                      <a:pt x="10" y="8"/>
                      <a:pt x="12" y="8"/>
                    </a:cubicBezTo>
                    <a:cubicBezTo>
                      <a:pt x="72" y="8"/>
                      <a:pt x="72" y="8"/>
                      <a:pt x="72" y="8"/>
                    </a:cubicBezTo>
                    <a:cubicBezTo>
                      <a:pt x="74" y="8"/>
                      <a:pt x="76" y="10"/>
                      <a:pt x="76" y="12"/>
                    </a:cubicBezTo>
                    <a:cubicBezTo>
                      <a:pt x="76" y="20"/>
                      <a:pt x="76" y="20"/>
                      <a:pt x="76" y="20"/>
                    </a:cubicBezTo>
                    <a:cubicBezTo>
                      <a:pt x="76" y="28"/>
                      <a:pt x="76" y="28"/>
                      <a:pt x="76" y="28"/>
                    </a:cubicBezTo>
                    <a:cubicBezTo>
                      <a:pt x="76" y="56"/>
                      <a:pt x="76" y="56"/>
                      <a:pt x="76" y="56"/>
                    </a:cubicBezTo>
                    <a:cubicBezTo>
                      <a:pt x="76" y="58"/>
                      <a:pt x="74" y="60"/>
                      <a:pt x="72" y="60"/>
                    </a:cubicBezTo>
                    <a:lnTo>
                      <a:pt x="12" y="60"/>
                    </a:lnTo>
                    <a:close/>
                    <a:moveTo>
                      <a:pt x="44" y="96"/>
                    </a:moveTo>
                    <a:cubicBezTo>
                      <a:pt x="40" y="96"/>
                      <a:pt x="36" y="92"/>
                      <a:pt x="36" y="88"/>
                    </a:cubicBezTo>
                    <a:cubicBezTo>
                      <a:pt x="36" y="84"/>
                      <a:pt x="40" y="80"/>
                      <a:pt x="44" y="80"/>
                    </a:cubicBezTo>
                    <a:cubicBezTo>
                      <a:pt x="48" y="80"/>
                      <a:pt x="52" y="84"/>
                      <a:pt x="52" y="88"/>
                    </a:cubicBezTo>
                    <a:cubicBezTo>
                      <a:pt x="52" y="92"/>
                      <a:pt x="48" y="96"/>
                      <a:pt x="44" y="96"/>
                    </a:cubicBezTo>
                    <a:close/>
                    <a:moveTo>
                      <a:pt x="96" y="96"/>
                    </a:moveTo>
                    <a:cubicBezTo>
                      <a:pt x="92" y="96"/>
                      <a:pt x="88" y="92"/>
                      <a:pt x="88" y="88"/>
                    </a:cubicBezTo>
                    <a:cubicBezTo>
                      <a:pt x="88" y="84"/>
                      <a:pt x="92" y="80"/>
                      <a:pt x="96" y="80"/>
                    </a:cubicBezTo>
                    <a:cubicBezTo>
                      <a:pt x="100" y="80"/>
                      <a:pt x="104" y="84"/>
                      <a:pt x="104" y="88"/>
                    </a:cubicBezTo>
                    <a:cubicBezTo>
                      <a:pt x="104" y="92"/>
                      <a:pt x="100" y="96"/>
                      <a:pt x="96" y="96"/>
                    </a:cubicBezTo>
                    <a:close/>
                    <a:moveTo>
                      <a:pt x="120" y="80"/>
                    </a:moveTo>
                    <a:cubicBezTo>
                      <a:pt x="120" y="82"/>
                      <a:pt x="118" y="84"/>
                      <a:pt x="116" y="84"/>
                    </a:cubicBezTo>
                    <a:cubicBezTo>
                      <a:pt x="111" y="84"/>
                      <a:pt x="111" y="84"/>
                      <a:pt x="111" y="84"/>
                    </a:cubicBezTo>
                    <a:cubicBezTo>
                      <a:pt x="110" y="77"/>
                      <a:pt x="103" y="72"/>
                      <a:pt x="96" y="72"/>
                    </a:cubicBezTo>
                    <a:cubicBezTo>
                      <a:pt x="89" y="72"/>
                      <a:pt x="82" y="77"/>
                      <a:pt x="81" y="84"/>
                    </a:cubicBezTo>
                    <a:cubicBezTo>
                      <a:pt x="59" y="84"/>
                      <a:pt x="59" y="84"/>
                      <a:pt x="59" y="84"/>
                    </a:cubicBezTo>
                    <a:cubicBezTo>
                      <a:pt x="58" y="77"/>
                      <a:pt x="51" y="72"/>
                      <a:pt x="44" y="72"/>
                    </a:cubicBezTo>
                    <a:cubicBezTo>
                      <a:pt x="37" y="72"/>
                      <a:pt x="30" y="77"/>
                      <a:pt x="29" y="84"/>
                    </a:cubicBezTo>
                    <a:cubicBezTo>
                      <a:pt x="24" y="84"/>
                      <a:pt x="24" y="84"/>
                      <a:pt x="24" y="84"/>
                    </a:cubicBezTo>
                    <a:cubicBezTo>
                      <a:pt x="22" y="84"/>
                      <a:pt x="20" y="82"/>
                      <a:pt x="20" y="80"/>
                    </a:cubicBezTo>
                    <a:cubicBezTo>
                      <a:pt x="20" y="68"/>
                      <a:pt x="20" y="68"/>
                      <a:pt x="20" y="68"/>
                    </a:cubicBezTo>
                    <a:cubicBezTo>
                      <a:pt x="72" y="68"/>
                      <a:pt x="72" y="68"/>
                      <a:pt x="72" y="68"/>
                    </a:cubicBezTo>
                    <a:cubicBezTo>
                      <a:pt x="79" y="68"/>
                      <a:pt x="84" y="63"/>
                      <a:pt x="84" y="56"/>
                    </a:cubicBezTo>
                    <a:cubicBezTo>
                      <a:pt x="84" y="28"/>
                      <a:pt x="84" y="28"/>
                      <a:pt x="84" y="28"/>
                    </a:cubicBezTo>
                    <a:cubicBezTo>
                      <a:pt x="100" y="28"/>
                      <a:pt x="100" y="28"/>
                      <a:pt x="100" y="28"/>
                    </a:cubicBezTo>
                    <a:cubicBezTo>
                      <a:pt x="101" y="28"/>
                      <a:pt x="103" y="29"/>
                      <a:pt x="103" y="30"/>
                    </a:cubicBezTo>
                    <a:cubicBezTo>
                      <a:pt x="119" y="54"/>
                      <a:pt x="119" y="54"/>
                      <a:pt x="119" y="54"/>
                    </a:cubicBezTo>
                    <a:cubicBezTo>
                      <a:pt x="120" y="54"/>
                      <a:pt x="120" y="55"/>
                      <a:pt x="120" y="56"/>
                    </a:cubicBezTo>
                    <a:lnTo>
                      <a:pt x="12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grpSp>
      </p:grpSp>
      <p:grpSp>
        <p:nvGrpSpPr>
          <p:cNvPr id="305" name="Group 2">
            <a:extLst>
              <a:ext uri="{FF2B5EF4-FFF2-40B4-BE49-F238E27FC236}">
                <a16:creationId xmlns:a16="http://schemas.microsoft.com/office/drawing/2014/main" id="{361A7BC4-402A-4D59-8D7F-CFD047BD1340}"/>
              </a:ext>
            </a:extLst>
          </p:cNvPr>
          <p:cNvGrpSpPr/>
          <p:nvPr/>
        </p:nvGrpSpPr>
        <p:grpSpPr>
          <a:xfrm>
            <a:off x="7317170" y="4756179"/>
            <a:ext cx="357347" cy="357347"/>
            <a:chOff x="4343909" y="4273561"/>
            <a:chExt cx="541866" cy="541866"/>
          </a:xfrm>
        </p:grpSpPr>
        <p:sp>
          <p:nvSpPr>
            <p:cNvPr id="306" name="Conector 397">
              <a:extLst>
                <a:ext uri="{FF2B5EF4-FFF2-40B4-BE49-F238E27FC236}">
                  <a16:creationId xmlns:a16="http://schemas.microsoft.com/office/drawing/2014/main" id="{BCD2BF1D-C130-4275-ADF4-4CF4A975F132}"/>
                </a:ext>
              </a:extLst>
            </p:cNvPr>
            <p:cNvSpPr/>
            <p:nvPr/>
          </p:nvSpPr>
          <p:spPr>
            <a:xfrm>
              <a:off x="4343909" y="4273561"/>
              <a:ext cx="541866" cy="541866"/>
            </a:xfrm>
            <a:prstGeom prst="flowChartConnector">
              <a:avLst/>
            </a:prstGeom>
            <a:solidFill>
              <a:schemeClr val="accent3"/>
            </a:solidFill>
            <a:ln>
              <a:noFill/>
            </a:ln>
            <a:effectLst/>
            <a:scene3d>
              <a:camera prst="perspectiveLef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sz="1013">
                <a:solidFill>
                  <a:schemeClr val="tx2"/>
                </a:solidFill>
                <a:latin typeface="造字工房朗宋（非商用）常规体" pitchFamily="2" charset="-122"/>
                <a:ea typeface="造字工房朗宋（非商用）常规体" pitchFamily="2" charset="-122"/>
              </a:endParaRPr>
            </a:p>
          </p:txBody>
        </p:sp>
        <p:sp>
          <p:nvSpPr>
            <p:cNvPr id="307" name="Freeform 28">
              <a:extLst>
                <a:ext uri="{FF2B5EF4-FFF2-40B4-BE49-F238E27FC236}">
                  <a16:creationId xmlns:a16="http://schemas.microsoft.com/office/drawing/2014/main" id="{4C470438-BA5F-483B-A610-55C7681569C1}"/>
                </a:ext>
              </a:extLst>
            </p:cNvPr>
            <p:cNvSpPr>
              <a:spLocks noEditPoints="1"/>
            </p:cNvSpPr>
            <p:nvPr/>
          </p:nvSpPr>
          <p:spPr bwMode="auto">
            <a:xfrm>
              <a:off x="4448379" y="4379052"/>
              <a:ext cx="338138" cy="338138"/>
            </a:xfrm>
            <a:custGeom>
              <a:avLst/>
              <a:gdLst>
                <a:gd name="T0" fmla="*/ 114 w 128"/>
                <a:gd name="T1" fmla="*/ 29 h 128"/>
                <a:gd name="T2" fmla="*/ 112 w 128"/>
                <a:gd name="T3" fmla="*/ 8 h 128"/>
                <a:gd name="T4" fmla="*/ 24 w 128"/>
                <a:gd name="T5" fmla="*/ 0 h 128"/>
                <a:gd name="T6" fmla="*/ 16 w 128"/>
                <a:gd name="T7" fmla="*/ 27 h 128"/>
                <a:gd name="T8" fmla="*/ 2 w 128"/>
                <a:gd name="T9" fmla="*/ 45 h 128"/>
                <a:gd name="T10" fmla="*/ 0 w 128"/>
                <a:gd name="T11" fmla="*/ 56 h 128"/>
                <a:gd name="T12" fmla="*/ 12 w 128"/>
                <a:gd name="T13" fmla="*/ 68 h 128"/>
                <a:gd name="T14" fmla="*/ 20 w 128"/>
                <a:gd name="T15" fmla="*/ 128 h 128"/>
                <a:gd name="T16" fmla="*/ 116 w 128"/>
                <a:gd name="T17" fmla="*/ 120 h 128"/>
                <a:gd name="T18" fmla="*/ 116 w 128"/>
                <a:gd name="T19" fmla="*/ 68 h 128"/>
                <a:gd name="T20" fmla="*/ 128 w 128"/>
                <a:gd name="T21" fmla="*/ 52 h 128"/>
                <a:gd name="T22" fmla="*/ 104 w 128"/>
                <a:gd name="T23" fmla="*/ 8 h 128"/>
                <a:gd name="T24" fmla="*/ 24 w 128"/>
                <a:gd name="T25" fmla="*/ 24 h 128"/>
                <a:gd name="T26" fmla="*/ 24 w 128"/>
                <a:gd name="T27" fmla="*/ 8 h 128"/>
                <a:gd name="T28" fmla="*/ 41 w 128"/>
                <a:gd name="T29" fmla="*/ 60 h 128"/>
                <a:gd name="T30" fmla="*/ 40 w 128"/>
                <a:gd name="T31" fmla="*/ 32 h 128"/>
                <a:gd name="T32" fmla="*/ 41 w 128"/>
                <a:gd name="T33" fmla="*/ 60 h 128"/>
                <a:gd name="T34" fmla="*/ 62 w 128"/>
                <a:gd name="T35" fmla="*/ 32 h 128"/>
                <a:gd name="T36" fmla="*/ 45 w 128"/>
                <a:gd name="T37" fmla="*/ 60 h 128"/>
                <a:gd name="T38" fmla="*/ 66 w 128"/>
                <a:gd name="T39" fmla="*/ 32 h 128"/>
                <a:gd name="T40" fmla="*/ 83 w 128"/>
                <a:gd name="T41" fmla="*/ 60 h 128"/>
                <a:gd name="T42" fmla="*/ 66 w 128"/>
                <a:gd name="T43" fmla="*/ 32 h 128"/>
                <a:gd name="T44" fmla="*/ 88 w 128"/>
                <a:gd name="T45" fmla="*/ 32 h 128"/>
                <a:gd name="T46" fmla="*/ 87 w 128"/>
                <a:gd name="T47" fmla="*/ 60 h 128"/>
                <a:gd name="T48" fmla="*/ 8 w 128"/>
                <a:gd name="T49" fmla="*/ 56 h 128"/>
                <a:gd name="T50" fmla="*/ 9 w 128"/>
                <a:gd name="T51" fmla="*/ 50 h 128"/>
                <a:gd name="T52" fmla="*/ 24 w 128"/>
                <a:gd name="T53" fmla="*/ 32 h 128"/>
                <a:gd name="T54" fmla="*/ 19 w 128"/>
                <a:gd name="T55" fmla="*/ 60 h 128"/>
                <a:gd name="T56" fmla="*/ 8 w 128"/>
                <a:gd name="T57" fmla="*/ 56 h 128"/>
                <a:gd name="T58" fmla="*/ 50 w 128"/>
                <a:gd name="T59" fmla="*/ 120 h 128"/>
                <a:gd name="T60" fmla="*/ 80 w 128"/>
                <a:gd name="T61" fmla="*/ 80 h 128"/>
                <a:gd name="T62" fmla="*/ 108 w 128"/>
                <a:gd name="T63" fmla="*/ 120 h 128"/>
                <a:gd name="T64" fmla="*/ 84 w 128"/>
                <a:gd name="T65" fmla="*/ 80 h 128"/>
                <a:gd name="T66" fmla="*/ 50 w 128"/>
                <a:gd name="T67" fmla="*/ 76 h 128"/>
                <a:gd name="T68" fmla="*/ 46 w 128"/>
                <a:gd name="T69" fmla="*/ 120 h 128"/>
                <a:gd name="T70" fmla="*/ 20 w 128"/>
                <a:gd name="T71" fmla="*/ 68 h 128"/>
                <a:gd name="T72" fmla="*/ 108 w 128"/>
                <a:gd name="T73" fmla="*/ 120 h 128"/>
                <a:gd name="T74" fmla="*/ 116 w 128"/>
                <a:gd name="T75" fmla="*/ 60 h 128"/>
                <a:gd name="T76" fmla="*/ 93 w 128"/>
                <a:gd name="T77" fmla="*/ 32 h 128"/>
                <a:gd name="T78" fmla="*/ 104 w 128"/>
                <a:gd name="T79" fmla="*/ 32 h 128"/>
                <a:gd name="T80" fmla="*/ 119 w 128"/>
                <a:gd name="T81" fmla="*/ 50 h 128"/>
                <a:gd name="T82" fmla="*/ 120 w 128"/>
                <a:gd name="T8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126" y="45"/>
                  </a:moveTo>
                  <a:cubicBezTo>
                    <a:pt x="114" y="29"/>
                    <a:pt x="114" y="29"/>
                    <a:pt x="114" y="29"/>
                  </a:cubicBezTo>
                  <a:cubicBezTo>
                    <a:pt x="113" y="28"/>
                    <a:pt x="113" y="28"/>
                    <a:pt x="112" y="27"/>
                  </a:cubicBezTo>
                  <a:cubicBezTo>
                    <a:pt x="112" y="8"/>
                    <a:pt x="112" y="8"/>
                    <a:pt x="112" y="8"/>
                  </a:cubicBezTo>
                  <a:cubicBezTo>
                    <a:pt x="112" y="4"/>
                    <a:pt x="108" y="0"/>
                    <a:pt x="104" y="0"/>
                  </a:cubicBezTo>
                  <a:cubicBezTo>
                    <a:pt x="24" y="0"/>
                    <a:pt x="24" y="0"/>
                    <a:pt x="24" y="0"/>
                  </a:cubicBezTo>
                  <a:cubicBezTo>
                    <a:pt x="20" y="0"/>
                    <a:pt x="16" y="4"/>
                    <a:pt x="16" y="8"/>
                  </a:cubicBezTo>
                  <a:cubicBezTo>
                    <a:pt x="16" y="27"/>
                    <a:pt x="16" y="27"/>
                    <a:pt x="16" y="27"/>
                  </a:cubicBezTo>
                  <a:cubicBezTo>
                    <a:pt x="15" y="28"/>
                    <a:pt x="15" y="28"/>
                    <a:pt x="14" y="29"/>
                  </a:cubicBezTo>
                  <a:cubicBezTo>
                    <a:pt x="2" y="45"/>
                    <a:pt x="2" y="45"/>
                    <a:pt x="2" y="45"/>
                  </a:cubicBezTo>
                  <a:cubicBezTo>
                    <a:pt x="1" y="47"/>
                    <a:pt x="0" y="49"/>
                    <a:pt x="0" y="52"/>
                  </a:cubicBezTo>
                  <a:cubicBezTo>
                    <a:pt x="0" y="56"/>
                    <a:pt x="0" y="56"/>
                    <a:pt x="0" y="56"/>
                  </a:cubicBezTo>
                  <a:cubicBezTo>
                    <a:pt x="0" y="63"/>
                    <a:pt x="5" y="68"/>
                    <a:pt x="12" y="68"/>
                  </a:cubicBezTo>
                  <a:cubicBezTo>
                    <a:pt x="12" y="68"/>
                    <a:pt x="12" y="68"/>
                    <a:pt x="12" y="68"/>
                  </a:cubicBezTo>
                  <a:cubicBezTo>
                    <a:pt x="12" y="120"/>
                    <a:pt x="12" y="120"/>
                    <a:pt x="12" y="120"/>
                  </a:cubicBezTo>
                  <a:cubicBezTo>
                    <a:pt x="12" y="124"/>
                    <a:pt x="16" y="128"/>
                    <a:pt x="20" y="128"/>
                  </a:cubicBezTo>
                  <a:cubicBezTo>
                    <a:pt x="108" y="128"/>
                    <a:pt x="108" y="128"/>
                    <a:pt x="108" y="128"/>
                  </a:cubicBezTo>
                  <a:cubicBezTo>
                    <a:pt x="112" y="128"/>
                    <a:pt x="116" y="124"/>
                    <a:pt x="116" y="120"/>
                  </a:cubicBezTo>
                  <a:cubicBezTo>
                    <a:pt x="116" y="68"/>
                    <a:pt x="116" y="68"/>
                    <a:pt x="116" y="68"/>
                  </a:cubicBezTo>
                  <a:cubicBezTo>
                    <a:pt x="116" y="68"/>
                    <a:pt x="116" y="68"/>
                    <a:pt x="116" y="68"/>
                  </a:cubicBezTo>
                  <a:cubicBezTo>
                    <a:pt x="123" y="68"/>
                    <a:pt x="128" y="63"/>
                    <a:pt x="128" y="56"/>
                  </a:cubicBezTo>
                  <a:cubicBezTo>
                    <a:pt x="128" y="52"/>
                    <a:pt x="128" y="52"/>
                    <a:pt x="128" y="52"/>
                  </a:cubicBezTo>
                  <a:cubicBezTo>
                    <a:pt x="128" y="49"/>
                    <a:pt x="127" y="47"/>
                    <a:pt x="126" y="45"/>
                  </a:cubicBezTo>
                  <a:close/>
                  <a:moveTo>
                    <a:pt x="104" y="8"/>
                  </a:moveTo>
                  <a:cubicBezTo>
                    <a:pt x="104" y="24"/>
                    <a:pt x="104" y="24"/>
                    <a:pt x="104" y="24"/>
                  </a:cubicBezTo>
                  <a:cubicBezTo>
                    <a:pt x="24" y="24"/>
                    <a:pt x="24" y="24"/>
                    <a:pt x="24" y="24"/>
                  </a:cubicBezTo>
                  <a:cubicBezTo>
                    <a:pt x="24" y="24"/>
                    <a:pt x="24" y="24"/>
                    <a:pt x="24" y="24"/>
                  </a:cubicBezTo>
                  <a:cubicBezTo>
                    <a:pt x="24" y="8"/>
                    <a:pt x="24" y="8"/>
                    <a:pt x="24" y="8"/>
                  </a:cubicBezTo>
                  <a:lnTo>
                    <a:pt x="104" y="8"/>
                  </a:lnTo>
                  <a:close/>
                  <a:moveTo>
                    <a:pt x="41" y="60"/>
                  </a:moveTo>
                  <a:cubicBezTo>
                    <a:pt x="24" y="60"/>
                    <a:pt x="24" y="60"/>
                    <a:pt x="24" y="60"/>
                  </a:cubicBezTo>
                  <a:cubicBezTo>
                    <a:pt x="40" y="32"/>
                    <a:pt x="40" y="32"/>
                    <a:pt x="40" y="32"/>
                  </a:cubicBezTo>
                  <a:cubicBezTo>
                    <a:pt x="49" y="32"/>
                    <a:pt x="49" y="32"/>
                    <a:pt x="49" y="32"/>
                  </a:cubicBezTo>
                  <a:lnTo>
                    <a:pt x="41" y="60"/>
                  </a:lnTo>
                  <a:close/>
                  <a:moveTo>
                    <a:pt x="53" y="32"/>
                  </a:moveTo>
                  <a:cubicBezTo>
                    <a:pt x="62" y="32"/>
                    <a:pt x="62" y="32"/>
                    <a:pt x="62" y="32"/>
                  </a:cubicBezTo>
                  <a:cubicBezTo>
                    <a:pt x="62" y="60"/>
                    <a:pt x="62" y="60"/>
                    <a:pt x="62" y="60"/>
                  </a:cubicBezTo>
                  <a:cubicBezTo>
                    <a:pt x="45" y="60"/>
                    <a:pt x="45" y="60"/>
                    <a:pt x="45" y="60"/>
                  </a:cubicBezTo>
                  <a:lnTo>
                    <a:pt x="53" y="32"/>
                  </a:lnTo>
                  <a:close/>
                  <a:moveTo>
                    <a:pt x="66" y="32"/>
                  </a:moveTo>
                  <a:cubicBezTo>
                    <a:pt x="75" y="32"/>
                    <a:pt x="75" y="32"/>
                    <a:pt x="75" y="32"/>
                  </a:cubicBezTo>
                  <a:cubicBezTo>
                    <a:pt x="83" y="60"/>
                    <a:pt x="83" y="60"/>
                    <a:pt x="83" y="60"/>
                  </a:cubicBezTo>
                  <a:cubicBezTo>
                    <a:pt x="66" y="60"/>
                    <a:pt x="66" y="60"/>
                    <a:pt x="66" y="60"/>
                  </a:cubicBezTo>
                  <a:lnTo>
                    <a:pt x="66" y="32"/>
                  </a:lnTo>
                  <a:close/>
                  <a:moveTo>
                    <a:pt x="79" y="32"/>
                  </a:moveTo>
                  <a:cubicBezTo>
                    <a:pt x="88" y="32"/>
                    <a:pt x="88" y="32"/>
                    <a:pt x="88" y="32"/>
                  </a:cubicBezTo>
                  <a:cubicBezTo>
                    <a:pt x="104" y="60"/>
                    <a:pt x="104" y="60"/>
                    <a:pt x="104" y="60"/>
                  </a:cubicBezTo>
                  <a:cubicBezTo>
                    <a:pt x="87" y="60"/>
                    <a:pt x="87" y="60"/>
                    <a:pt x="87" y="60"/>
                  </a:cubicBezTo>
                  <a:lnTo>
                    <a:pt x="79" y="32"/>
                  </a:lnTo>
                  <a:close/>
                  <a:moveTo>
                    <a:pt x="8" y="56"/>
                  </a:moveTo>
                  <a:cubicBezTo>
                    <a:pt x="8" y="52"/>
                    <a:pt x="8" y="52"/>
                    <a:pt x="8" y="52"/>
                  </a:cubicBezTo>
                  <a:cubicBezTo>
                    <a:pt x="8" y="51"/>
                    <a:pt x="8" y="50"/>
                    <a:pt x="9" y="50"/>
                  </a:cubicBezTo>
                  <a:cubicBezTo>
                    <a:pt x="21" y="34"/>
                    <a:pt x="21" y="34"/>
                    <a:pt x="21" y="34"/>
                  </a:cubicBezTo>
                  <a:cubicBezTo>
                    <a:pt x="22" y="33"/>
                    <a:pt x="23" y="32"/>
                    <a:pt x="24" y="32"/>
                  </a:cubicBezTo>
                  <a:cubicBezTo>
                    <a:pt x="35" y="32"/>
                    <a:pt x="35" y="32"/>
                    <a:pt x="35" y="32"/>
                  </a:cubicBezTo>
                  <a:cubicBezTo>
                    <a:pt x="19" y="60"/>
                    <a:pt x="19" y="60"/>
                    <a:pt x="19" y="60"/>
                  </a:cubicBezTo>
                  <a:cubicBezTo>
                    <a:pt x="12" y="60"/>
                    <a:pt x="12" y="60"/>
                    <a:pt x="12" y="60"/>
                  </a:cubicBezTo>
                  <a:cubicBezTo>
                    <a:pt x="10" y="60"/>
                    <a:pt x="8" y="58"/>
                    <a:pt x="8" y="56"/>
                  </a:cubicBezTo>
                  <a:close/>
                  <a:moveTo>
                    <a:pt x="80" y="120"/>
                  </a:moveTo>
                  <a:cubicBezTo>
                    <a:pt x="50" y="120"/>
                    <a:pt x="50" y="120"/>
                    <a:pt x="50" y="120"/>
                  </a:cubicBezTo>
                  <a:cubicBezTo>
                    <a:pt x="50" y="80"/>
                    <a:pt x="50" y="80"/>
                    <a:pt x="50" y="80"/>
                  </a:cubicBezTo>
                  <a:cubicBezTo>
                    <a:pt x="80" y="80"/>
                    <a:pt x="80" y="80"/>
                    <a:pt x="80" y="80"/>
                  </a:cubicBezTo>
                  <a:lnTo>
                    <a:pt x="80" y="120"/>
                  </a:lnTo>
                  <a:close/>
                  <a:moveTo>
                    <a:pt x="108" y="120"/>
                  </a:moveTo>
                  <a:cubicBezTo>
                    <a:pt x="84" y="120"/>
                    <a:pt x="84" y="120"/>
                    <a:pt x="84" y="120"/>
                  </a:cubicBezTo>
                  <a:cubicBezTo>
                    <a:pt x="84" y="80"/>
                    <a:pt x="84" y="80"/>
                    <a:pt x="84" y="80"/>
                  </a:cubicBezTo>
                  <a:cubicBezTo>
                    <a:pt x="84" y="78"/>
                    <a:pt x="82" y="76"/>
                    <a:pt x="80" y="76"/>
                  </a:cubicBezTo>
                  <a:cubicBezTo>
                    <a:pt x="50" y="76"/>
                    <a:pt x="50" y="76"/>
                    <a:pt x="50" y="76"/>
                  </a:cubicBezTo>
                  <a:cubicBezTo>
                    <a:pt x="48" y="76"/>
                    <a:pt x="46" y="78"/>
                    <a:pt x="46" y="80"/>
                  </a:cubicBezTo>
                  <a:cubicBezTo>
                    <a:pt x="46" y="120"/>
                    <a:pt x="46" y="120"/>
                    <a:pt x="46" y="120"/>
                  </a:cubicBezTo>
                  <a:cubicBezTo>
                    <a:pt x="20" y="120"/>
                    <a:pt x="20" y="120"/>
                    <a:pt x="20" y="120"/>
                  </a:cubicBezTo>
                  <a:cubicBezTo>
                    <a:pt x="20" y="68"/>
                    <a:pt x="20" y="68"/>
                    <a:pt x="20" y="68"/>
                  </a:cubicBezTo>
                  <a:cubicBezTo>
                    <a:pt x="108" y="68"/>
                    <a:pt x="108" y="68"/>
                    <a:pt x="108" y="68"/>
                  </a:cubicBezTo>
                  <a:lnTo>
                    <a:pt x="108" y="120"/>
                  </a:lnTo>
                  <a:close/>
                  <a:moveTo>
                    <a:pt x="120" y="56"/>
                  </a:moveTo>
                  <a:cubicBezTo>
                    <a:pt x="120" y="58"/>
                    <a:pt x="118" y="60"/>
                    <a:pt x="116" y="60"/>
                  </a:cubicBezTo>
                  <a:cubicBezTo>
                    <a:pt x="109" y="60"/>
                    <a:pt x="109" y="60"/>
                    <a:pt x="109" y="60"/>
                  </a:cubicBezTo>
                  <a:cubicBezTo>
                    <a:pt x="93" y="32"/>
                    <a:pt x="93" y="32"/>
                    <a:pt x="93" y="32"/>
                  </a:cubicBezTo>
                  <a:cubicBezTo>
                    <a:pt x="104" y="32"/>
                    <a:pt x="104" y="32"/>
                    <a:pt x="104" y="32"/>
                  </a:cubicBezTo>
                  <a:cubicBezTo>
                    <a:pt x="104" y="32"/>
                    <a:pt x="104" y="32"/>
                    <a:pt x="104" y="32"/>
                  </a:cubicBezTo>
                  <a:cubicBezTo>
                    <a:pt x="105" y="32"/>
                    <a:pt x="106" y="33"/>
                    <a:pt x="107" y="34"/>
                  </a:cubicBezTo>
                  <a:cubicBezTo>
                    <a:pt x="119" y="50"/>
                    <a:pt x="119" y="50"/>
                    <a:pt x="119" y="50"/>
                  </a:cubicBezTo>
                  <a:cubicBezTo>
                    <a:pt x="120" y="50"/>
                    <a:pt x="120" y="51"/>
                    <a:pt x="120" y="52"/>
                  </a:cubicBezTo>
                  <a:lnTo>
                    <a:pt x="120" y="56"/>
                  </a:lnTo>
                  <a:close/>
                </a:path>
              </a:pathLst>
            </a:custGeom>
            <a:solidFill>
              <a:schemeClr val="bg1"/>
            </a:solidFill>
            <a:ln>
              <a:noFill/>
            </a:ln>
            <a:effectLst/>
          </p:spPr>
          <p:txBody>
            <a:bodyPr vert="horz" wrap="square" lIns="68580" tIns="34290" rIns="68580" bIns="34290" numCol="1" anchor="t" anchorCtr="0" compatLnSpc="1">
              <a:prstTxWarp prst="textNoShape">
                <a:avLst/>
              </a:prstTxWarp>
            </a:bodyPr>
            <a:lstStyle/>
            <a:p>
              <a:endParaRPr lang="id-ID" sz="1013">
                <a:solidFill>
                  <a:schemeClr val="tx2"/>
                </a:solidFill>
                <a:latin typeface="造字工房朗宋（非商用）常规体" pitchFamily="2" charset="-122"/>
                <a:ea typeface="造字工房朗宋（非商用）常规体" pitchFamily="2" charset="-122"/>
              </a:endParaRPr>
            </a:p>
          </p:txBody>
        </p:sp>
      </p:grpSp>
      <p:grpSp>
        <p:nvGrpSpPr>
          <p:cNvPr id="308" name="Group 250">
            <a:extLst>
              <a:ext uri="{FF2B5EF4-FFF2-40B4-BE49-F238E27FC236}">
                <a16:creationId xmlns:a16="http://schemas.microsoft.com/office/drawing/2014/main" id="{E5B0EAE0-5EFF-4745-B72C-DAA885124FDF}"/>
              </a:ext>
            </a:extLst>
          </p:cNvPr>
          <p:cNvGrpSpPr/>
          <p:nvPr/>
        </p:nvGrpSpPr>
        <p:grpSpPr>
          <a:xfrm>
            <a:off x="3537780" y="3554613"/>
            <a:ext cx="1510059" cy="699404"/>
            <a:chOff x="3048994" y="3570449"/>
            <a:chExt cx="2013412" cy="932539"/>
          </a:xfrm>
        </p:grpSpPr>
        <p:grpSp>
          <p:nvGrpSpPr>
            <p:cNvPr id="309" name="Group 285">
              <a:extLst>
                <a:ext uri="{FF2B5EF4-FFF2-40B4-BE49-F238E27FC236}">
                  <a16:creationId xmlns:a16="http://schemas.microsoft.com/office/drawing/2014/main" id="{494AF7BC-C66B-46DA-9540-179AF4145D4B}"/>
                </a:ext>
              </a:extLst>
            </p:cNvPr>
            <p:cNvGrpSpPr/>
            <p:nvPr/>
          </p:nvGrpSpPr>
          <p:grpSpPr>
            <a:xfrm>
              <a:off x="3306376" y="3570449"/>
              <a:ext cx="1756030" cy="932539"/>
              <a:chOff x="6384670" y="3373968"/>
              <a:chExt cx="1756030" cy="932539"/>
            </a:xfrm>
          </p:grpSpPr>
          <p:sp>
            <p:nvSpPr>
              <p:cNvPr id="311" name="TextBox 286">
                <a:extLst>
                  <a:ext uri="{FF2B5EF4-FFF2-40B4-BE49-F238E27FC236}">
                    <a16:creationId xmlns:a16="http://schemas.microsoft.com/office/drawing/2014/main" id="{CECC32D9-7A48-4434-91C3-86897E837323}"/>
                  </a:ext>
                </a:extLst>
              </p:cNvPr>
              <p:cNvSpPr txBox="1"/>
              <p:nvPr/>
            </p:nvSpPr>
            <p:spPr>
              <a:xfrm>
                <a:off x="6384670" y="3373968"/>
                <a:ext cx="1284966" cy="369332"/>
              </a:xfrm>
              <a:prstGeom prst="rect">
                <a:avLst/>
              </a:prstGeom>
              <a:noFill/>
            </p:spPr>
            <p:txBody>
              <a:bodyPr wrap="none" rtlCol="0">
                <a:spAutoFit/>
              </a:bodyPr>
              <a:lstStyle/>
              <a:p>
                <a:pPr>
                  <a:spcBef>
                    <a:spcPct val="20000"/>
                  </a:spcBef>
                </a:pPr>
                <a:r>
                  <a:rPr lang="zh-CN" altLang="en-US" sz="1200" dirty="0">
                    <a:solidFill>
                      <a:schemeClr val="accent3"/>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200" dirty="0">
                  <a:solidFill>
                    <a:schemeClr val="accent3"/>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312" name="Rectangle 287">
                <a:extLst>
                  <a:ext uri="{FF2B5EF4-FFF2-40B4-BE49-F238E27FC236}">
                    <a16:creationId xmlns:a16="http://schemas.microsoft.com/office/drawing/2014/main" id="{6D548784-6836-4ABC-ADDE-F651ED048B37}"/>
                  </a:ext>
                </a:extLst>
              </p:cNvPr>
              <p:cNvSpPr/>
              <p:nvPr/>
            </p:nvSpPr>
            <p:spPr>
              <a:xfrm>
                <a:off x="6384670" y="3629399"/>
                <a:ext cx="1756030" cy="677108"/>
              </a:xfrm>
              <a:prstGeom prst="rect">
                <a:avLst/>
              </a:prstGeom>
            </p:spPr>
            <p:txBody>
              <a:bodyPr wrap="square">
                <a:spAutoFit/>
              </a:bodyPr>
              <a:lstStyle/>
              <a:p>
                <a:pPr defTabSz="912613">
                  <a:spcBef>
                    <a:spcPct val="20000"/>
                  </a:spcBef>
                  <a:defRPr/>
                </a:pPr>
                <a:r>
                  <a:rPr lang="zh-CN" altLang="en-US" sz="9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9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grpSp>
        <p:sp>
          <p:nvSpPr>
            <p:cNvPr id="310" name="Oval 230">
              <a:extLst>
                <a:ext uri="{FF2B5EF4-FFF2-40B4-BE49-F238E27FC236}">
                  <a16:creationId xmlns:a16="http://schemas.microsoft.com/office/drawing/2014/main" id="{55633889-DE26-47DF-8014-E7F32D0EE250}"/>
                </a:ext>
              </a:extLst>
            </p:cNvPr>
            <p:cNvSpPr/>
            <p:nvPr/>
          </p:nvSpPr>
          <p:spPr>
            <a:xfrm>
              <a:off x="3048994" y="3612255"/>
              <a:ext cx="224164" cy="2241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50">
                <a:solidFill>
                  <a:schemeClr val="tx2"/>
                </a:solidFill>
                <a:latin typeface="造字工房朗宋（非商用）常规体" pitchFamily="2" charset="-122"/>
                <a:ea typeface="造字工房朗宋（非商用）常规体" pitchFamily="2" charset="-122"/>
              </a:endParaRPr>
            </a:p>
          </p:txBody>
        </p:sp>
      </p:grpSp>
      <p:grpSp>
        <p:nvGrpSpPr>
          <p:cNvPr id="313" name="Group 251">
            <a:extLst>
              <a:ext uri="{FF2B5EF4-FFF2-40B4-BE49-F238E27FC236}">
                <a16:creationId xmlns:a16="http://schemas.microsoft.com/office/drawing/2014/main" id="{2743868D-B192-45C6-B441-BFB5DA47E112}"/>
              </a:ext>
            </a:extLst>
          </p:cNvPr>
          <p:cNvGrpSpPr/>
          <p:nvPr/>
        </p:nvGrpSpPr>
        <p:grpSpPr>
          <a:xfrm>
            <a:off x="5633026" y="3019560"/>
            <a:ext cx="1510059" cy="699404"/>
            <a:chOff x="5008609" y="3201974"/>
            <a:chExt cx="2013412" cy="932539"/>
          </a:xfrm>
        </p:grpSpPr>
        <p:grpSp>
          <p:nvGrpSpPr>
            <p:cNvPr id="314" name="Group 293">
              <a:extLst>
                <a:ext uri="{FF2B5EF4-FFF2-40B4-BE49-F238E27FC236}">
                  <a16:creationId xmlns:a16="http://schemas.microsoft.com/office/drawing/2014/main" id="{FF1A4B7E-2371-4403-9DE0-CFAA8F90B393}"/>
                </a:ext>
              </a:extLst>
            </p:cNvPr>
            <p:cNvGrpSpPr/>
            <p:nvPr/>
          </p:nvGrpSpPr>
          <p:grpSpPr>
            <a:xfrm>
              <a:off x="5265991" y="3201974"/>
              <a:ext cx="1756030" cy="932539"/>
              <a:chOff x="6384670" y="3373968"/>
              <a:chExt cx="1756030" cy="932539"/>
            </a:xfrm>
          </p:grpSpPr>
          <p:sp>
            <p:nvSpPr>
              <p:cNvPr id="316" name="TextBox 295">
                <a:extLst>
                  <a:ext uri="{FF2B5EF4-FFF2-40B4-BE49-F238E27FC236}">
                    <a16:creationId xmlns:a16="http://schemas.microsoft.com/office/drawing/2014/main" id="{69A2084D-2AC1-44C3-83E2-B3BF1E8FAD83}"/>
                  </a:ext>
                </a:extLst>
              </p:cNvPr>
              <p:cNvSpPr txBox="1"/>
              <p:nvPr/>
            </p:nvSpPr>
            <p:spPr>
              <a:xfrm>
                <a:off x="6384670" y="3373968"/>
                <a:ext cx="1284966" cy="369332"/>
              </a:xfrm>
              <a:prstGeom prst="rect">
                <a:avLst/>
              </a:prstGeom>
              <a:noFill/>
            </p:spPr>
            <p:txBody>
              <a:bodyPr wrap="none" rtlCol="0">
                <a:spAutoFit/>
              </a:bodyPr>
              <a:lstStyle/>
              <a:p>
                <a:pPr>
                  <a:spcBef>
                    <a:spcPct val="20000"/>
                  </a:spcBef>
                </a:pPr>
                <a:r>
                  <a:rPr lang="zh-CN" altLang="en-US" sz="12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2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317" name="Rectangle 296">
                <a:extLst>
                  <a:ext uri="{FF2B5EF4-FFF2-40B4-BE49-F238E27FC236}">
                    <a16:creationId xmlns:a16="http://schemas.microsoft.com/office/drawing/2014/main" id="{AE2F0DD9-39D5-4341-9EAF-14412F0ABD72}"/>
                  </a:ext>
                </a:extLst>
              </p:cNvPr>
              <p:cNvSpPr/>
              <p:nvPr/>
            </p:nvSpPr>
            <p:spPr>
              <a:xfrm>
                <a:off x="6384670" y="3629399"/>
                <a:ext cx="1756030" cy="677108"/>
              </a:xfrm>
              <a:prstGeom prst="rect">
                <a:avLst/>
              </a:prstGeom>
            </p:spPr>
            <p:txBody>
              <a:bodyPr wrap="square">
                <a:spAutoFit/>
              </a:bodyPr>
              <a:lstStyle/>
              <a:p>
                <a:pPr defTabSz="912613">
                  <a:spcBef>
                    <a:spcPct val="20000"/>
                  </a:spcBef>
                  <a:defRPr/>
                </a:pPr>
                <a:r>
                  <a:rPr lang="zh-CN" altLang="en-US" sz="9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9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grpSp>
        <p:sp>
          <p:nvSpPr>
            <p:cNvPr id="315" name="Oval 294">
              <a:extLst>
                <a:ext uri="{FF2B5EF4-FFF2-40B4-BE49-F238E27FC236}">
                  <a16:creationId xmlns:a16="http://schemas.microsoft.com/office/drawing/2014/main" id="{F1C5E7EA-B568-4E24-AF63-995E9B90A9A3}"/>
                </a:ext>
              </a:extLst>
            </p:cNvPr>
            <p:cNvSpPr/>
            <p:nvPr/>
          </p:nvSpPr>
          <p:spPr>
            <a:xfrm>
              <a:off x="5008609" y="3243780"/>
              <a:ext cx="224164" cy="2241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50">
                <a:solidFill>
                  <a:schemeClr val="bg1"/>
                </a:solidFill>
                <a:latin typeface="造字工房朗宋（非商用）常规体" pitchFamily="2" charset="-122"/>
                <a:ea typeface="造字工房朗宋（非商用）常规体" pitchFamily="2" charset="-122"/>
              </a:endParaRPr>
            </a:p>
          </p:txBody>
        </p:sp>
      </p:grpSp>
      <p:grpSp>
        <p:nvGrpSpPr>
          <p:cNvPr id="318" name="Group 252">
            <a:extLst>
              <a:ext uri="{FF2B5EF4-FFF2-40B4-BE49-F238E27FC236}">
                <a16:creationId xmlns:a16="http://schemas.microsoft.com/office/drawing/2014/main" id="{30EB0098-9CB0-459D-936F-1851EB73F01A}"/>
              </a:ext>
            </a:extLst>
          </p:cNvPr>
          <p:cNvGrpSpPr/>
          <p:nvPr/>
        </p:nvGrpSpPr>
        <p:grpSpPr>
          <a:xfrm>
            <a:off x="7204279" y="2473596"/>
            <a:ext cx="1510059" cy="699404"/>
            <a:chOff x="6848720" y="2731070"/>
            <a:chExt cx="2013412" cy="932539"/>
          </a:xfrm>
        </p:grpSpPr>
        <p:grpSp>
          <p:nvGrpSpPr>
            <p:cNvPr id="319" name="Group 298">
              <a:extLst>
                <a:ext uri="{FF2B5EF4-FFF2-40B4-BE49-F238E27FC236}">
                  <a16:creationId xmlns:a16="http://schemas.microsoft.com/office/drawing/2014/main" id="{13E112C3-6254-4A39-9A91-12D8D5EDBA33}"/>
                </a:ext>
              </a:extLst>
            </p:cNvPr>
            <p:cNvGrpSpPr/>
            <p:nvPr/>
          </p:nvGrpSpPr>
          <p:grpSpPr>
            <a:xfrm>
              <a:off x="7106102" y="2731070"/>
              <a:ext cx="1756030" cy="932539"/>
              <a:chOff x="6384670" y="3373968"/>
              <a:chExt cx="1756030" cy="932539"/>
            </a:xfrm>
          </p:grpSpPr>
          <p:sp>
            <p:nvSpPr>
              <p:cNvPr id="321" name="TextBox 300">
                <a:extLst>
                  <a:ext uri="{FF2B5EF4-FFF2-40B4-BE49-F238E27FC236}">
                    <a16:creationId xmlns:a16="http://schemas.microsoft.com/office/drawing/2014/main" id="{CF731AD2-C263-4357-878F-53F1F843797A}"/>
                  </a:ext>
                </a:extLst>
              </p:cNvPr>
              <p:cNvSpPr txBox="1"/>
              <p:nvPr/>
            </p:nvSpPr>
            <p:spPr>
              <a:xfrm>
                <a:off x="6384670" y="3373968"/>
                <a:ext cx="1284966" cy="369332"/>
              </a:xfrm>
              <a:prstGeom prst="rect">
                <a:avLst/>
              </a:prstGeom>
              <a:noFill/>
            </p:spPr>
            <p:txBody>
              <a:bodyPr wrap="none" rtlCol="0">
                <a:spAutoFit/>
              </a:bodyPr>
              <a:lstStyle/>
              <a:p>
                <a:pPr>
                  <a:spcBef>
                    <a:spcPct val="20000"/>
                  </a:spcBef>
                </a:pPr>
                <a:r>
                  <a:rPr lang="zh-CN" altLang="en-US" sz="12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2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322" name="Rectangle 301">
                <a:extLst>
                  <a:ext uri="{FF2B5EF4-FFF2-40B4-BE49-F238E27FC236}">
                    <a16:creationId xmlns:a16="http://schemas.microsoft.com/office/drawing/2014/main" id="{A7B7E017-4D7C-42C5-900F-416EDAD9640F}"/>
                  </a:ext>
                </a:extLst>
              </p:cNvPr>
              <p:cNvSpPr/>
              <p:nvPr/>
            </p:nvSpPr>
            <p:spPr>
              <a:xfrm>
                <a:off x="6384670" y="3629399"/>
                <a:ext cx="1756030" cy="677108"/>
              </a:xfrm>
              <a:prstGeom prst="rect">
                <a:avLst/>
              </a:prstGeom>
            </p:spPr>
            <p:txBody>
              <a:bodyPr wrap="square">
                <a:spAutoFit/>
              </a:bodyPr>
              <a:lstStyle/>
              <a:p>
                <a:pPr defTabSz="912613">
                  <a:spcBef>
                    <a:spcPct val="20000"/>
                  </a:spcBef>
                  <a:defRPr/>
                </a:pPr>
                <a:r>
                  <a:rPr lang="zh-CN" altLang="en-US" sz="9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9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grpSp>
        <p:sp>
          <p:nvSpPr>
            <p:cNvPr id="320" name="Oval 299">
              <a:extLst>
                <a:ext uri="{FF2B5EF4-FFF2-40B4-BE49-F238E27FC236}">
                  <a16:creationId xmlns:a16="http://schemas.microsoft.com/office/drawing/2014/main" id="{47EC2322-BA38-423B-A3E1-F33334CCB43A}"/>
                </a:ext>
              </a:extLst>
            </p:cNvPr>
            <p:cNvSpPr/>
            <p:nvPr/>
          </p:nvSpPr>
          <p:spPr>
            <a:xfrm>
              <a:off x="6848720" y="2772876"/>
              <a:ext cx="224164" cy="2241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50">
                <a:solidFill>
                  <a:schemeClr val="bg1"/>
                </a:solidFill>
                <a:latin typeface="造字工房朗宋（非商用）常规体" pitchFamily="2" charset="-122"/>
                <a:ea typeface="造字工房朗宋（非商用）常规体" pitchFamily="2" charset="-122"/>
              </a:endParaRPr>
            </a:p>
          </p:txBody>
        </p:sp>
      </p:grpSp>
      <p:grpSp>
        <p:nvGrpSpPr>
          <p:cNvPr id="323" name="Group 248">
            <a:extLst>
              <a:ext uri="{FF2B5EF4-FFF2-40B4-BE49-F238E27FC236}">
                <a16:creationId xmlns:a16="http://schemas.microsoft.com/office/drawing/2014/main" id="{19A17389-DCDF-4365-A41A-292D675E4CA8}"/>
              </a:ext>
            </a:extLst>
          </p:cNvPr>
          <p:cNvGrpSpPr/>
          <p:nvPr/>
        </p:nvGrpSpPr>
        <p:grpSpPr>
          <a:xfrm>
            <a:off x="2759010" y="2579142"/>
            <a:ext cx="1510059" cy="699404"/>
            <a:chOff x="2120604" y="2592555"/>
            <a:chExt cx="2013412" cy="932539"/>
          </a:xfrm>
        </p:grpSpPr>
        <p:grpSp>
          <p:nvGrpSpPr>
            <p:cNvPr id="324" name="Group 303">
              <a:extLst>
                <a:ext uri="{FF2B5EF4-FFF2-40B4-BE49-F238E27FC236}">
                  <a16:creationId xmlns:a16="http://schemas.microsoft.com/office/drawing/2014/main" id="{39689947-260D-4EB9-9B01-B0417863FBCD}"/>
                </a:ext>
              </a:extLst>
            </p:cNvPr>
            <p:cNvGrpSpPr/>
            <p:nvPr/>
          </p:nvGrpSpPr>
          <p:grpSpPr>
            <a:xfrm>
              <a:off x="2377986" y="2592555"/>
              <a:ext cx="1756030" cy="932539"/>
              <a:chOff x="6384670" y="3373968"/>
              <a:chExt cx="1756030" cy="932539"/>
            </a:xfrm>
          </p:grpSpPr>
          <p:sp>
            <p:nvSpPr>
              <p:cNvPr id="326" name="TextBox 305">
                <a:extLst>
                  <a:ext uri="{FF2B5EF4-FFF2-40B4-BE49-F238E27FC236}">
                    <a16:creationId xmlns:a16="http://schemas.microsoft.com/office/drawing/2014/main" id="{24BADF47-2D41-4AD3-A62D-7118659F1172}"/>
                  </a:ext>
                </a:extLst>
              </p:cNvPr>
              <p:cNvSpPr txBox="1"/>
              <p:nvPr/>
            </p:nvSpPr>
            <p:spPr>
              <a:xfrm>
                <a:off x="6384670" y="3373968"/>
                <a:ext cx="1284966" cy="369332"/>
              </a:xfrm>
              <a:prstGeom prst="rect">
                <a:avLst/>
              </a:prstGeom>
              <a:noFill/>
            </p:spPr>
            <p:txBody>
              <a:bodyPr wrap="none" rtlCol="0">
                <a:spAutoFit/>
              </a:bodyPr>
              <a:lstStyle/>
              <a:p>
                <a:pPr>
                  <a:spcBef>
                    <a:spcPct val="20000"/>
                  </a:spcBef>
                </a:pPr>
                <a:r>
                  <a:rPr lang="zh-CN" altLang="en-US" sz="1200" dirty="0">
                    <a:solidFill>
                      <a:schemeClr val="accent2"/>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200" dirty="0">
                  <a:solidFill>
                    <a:schemeClr val="accent2"/>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327" name="Rectangle 306">
                <a:extLst>
                  <a:ext uri="{FF2B5EF4-FFF2-40B4-BE49-F238E27FC236}">
                    <a16:creationId xmlns:a16="http://schemas.microsoft.com/office/drawing/2014/main" id="{1E8546EF-076C-432C-AFDF-9EAB2D09A049}"/>
                  </a:ext>
                </a:extLst>
              </p:cNvPr>
              <p:cNvSpPr/>
              <p:nvPr/>
            </p:nvSpPr>
            <p:spPr>
              <a:xfrm>
                <a:off x="6384670" y="3629399"/>
                <a:ext cx="1756030" cy="677108"/>
              </a:xfrm>
              <a:prstGeom prst="rect">
                <a:avLst/>
              </a:prstGeom>
            </p:spPr>
            <p:txBody>
              <a:bodyPr wrap="square">
                <a:spAutoFit/>
              </a:bodyPr>
              <a:lstStyle/>
              <a:p>
                <a:pPr defTabSz="912613">
                  <a:spcBef>
                    <a:spcPct val="20000"/>
                  </a:spcBef>
                  <a:defRPr/>
                </a:pPr>
                <a:r>
                  <a:rPr lang="zh-CN" altLang="en-US" sz="9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9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grpSp>
        <p:sp>
          <p:nvSpPr>
            <p:cNvPr id="325" name="Oval 304">
              <a:extLst>
                <a:ext uri="{FF2B5EF4-FFF2-40B4-BE49-F238E27FC236}">
                  <a16:creationId xmlns:a16="http://schemas.microsoft.com/office/drawing/2014/main" id="{20345786-8E3F-4860-A0F4-49AF5A037EF7}"/>
                </a:ext>
              </a:extLst>
            </p:cNvPr>
            <p:cNvSpPr/>
            <p:nvPr/>
          </p:nvSpPr>
          <p:spPr>
            <a:xfrm>
              <a:off x="2120604" y="2634361"/>
              <a:ext cx="224164" cy="2241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50">
                <a:solidFill>
                  <a:schemeClr val="tx2"/>
                </a:solidFill>
                <a:latin typeface="造字工房朗宋（非商用）常规体" pitchFamily="2" charset="-122"/>
                <a:ea typeface="造字工房朗宋（非商用）常规体" pitchFamily="2" charset="-122"/>
              </a:endParaRPr>
            </a:p>
          </p:txBody>
        </p:sp>
      </p:grpSp>
      <p:grpSp>
        <p:nvGrpSpPr>
          <p:cNvPr id="328" name="Group 249">
            <a:extLst>
              <a:ext uri="{FF2B5EF4-FFF2-40B4-BE49-F238E27FC236}">
                <a16:creationId xmlns:a16="http://schemas.microsoft.com/office/drawing/2014/main" id="{B59F8854-C4EF-4C75-8225-E4E4B65B02EE}"/>
              </a:ext>
            </a:extLst>
          </p:cNvPr>
          <p:cNvGrpSpPr/>
          <p:nvPr/>
        </p:nvGrpSpPr>
        <p:grpSpPr>
          <a:xfrm>
            <a:off x="4581727" y="2156402"/>
            <a:ext cx="1510059" cy="699404"/>
            <a:chOff x="4080219" y="2224080"/>
            <a:chExt cx="2013412" cy="932539"/>
          </a:xfrm>
        </p:grpSpPr>
        <p:grpSp>
          <p:nvGrpSpPr>
            <p:cNvPr id="329" name="Group 308">
              <a:extLst>
                <a:ext uri="{FF2B5EF4-FFF2-40B4-BE49-F238E27FC236}">
                  <a16:creationId xmlns:a16="http://schemas.microsoft.com/office/drawing/2014/main" id="{3FDAD712-B7E4-49FB-8858-93885C61F248}"/>
                </a:ext>
              </a:extLst>
            </p:cNvPr>
            <p:cNvGrpSpPr/>
            <p:nvPr/>
          </p:nvGrpSpPr>
          <p:grpSpPr>
            <a:xfrm>
              <a:off x="4337601" y="2224080"/>
              <a:ext cx="1756030" cy="932539"/>
              <a:chOff x="6384670" y="3373968"/>
              <a:chExt cx="1756030" cy="932539"/>
            </a:xfrm>
          </p:grpSpPr>
          <p:sp>
            <p:nvSpPr>
              <p:cNvPr id="331" name="TextBox 310">
                <a:extLst>
                  <a:ext uri="{FF2B5EF4-FFF2-40B4-BE49-F238E27FC236}">
                    <a16:creationId xmlns:a16="http://schemas.microsoft.com/office/drawing/2014/main" id="{E1AC4889-FCE5-48C3-B3C5-D0E96D61742D}"/>
                  </a:ext>
                </a:extLst>
              </p:cNvPr>
              <p:cNvSpPr txBox="1"/>
              <p:nvPr/>
            </p:nvSpPr>
            <p:spPr>
              <a:xfrm>
                <a:off x="6384670" y="3373968"/>
                <a:ext cx="1284966" cy="369332"/>
              </a:xfrm>
              <a:prstGeom prst="rect">
                <a:avLst/>
              </a:prstGeom>
              <a:noFill/>
            </p:spPr>
            <p:txBody>
              <a:bodyPr wrap="none" rtlCol="0">
                <a:spAutoFit/>
              </a:bodyPr>
              <a:lstStyle/>
              <a:p>
                <a:pPr>
                  <a:spcBef>
                    <a:spcPct val="20000"/>
                  </a:spcBef>
                </a:pPr>
                <a:r>
                  <a:rPr lang="zh-CN" altLang="en-US" sz="1200" dirty="0">
                    <a:solidFill>
                      <a:schemeClr val="accent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200" dirty="0">
                  <a:solidFill>
                    <a:schemeClr val="accent1"/>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332" name="Rectangle 311">
                <a:extLst>
                  <a:ext uri="{FF2B5EF4-FFF2-40B4-BE49-F238E27FC236}">
                    <a16:creationId xmlns:a16="http://schemas.microsoft.com/office/drawing/2014/main" id="{67FFADFA-E854-472C-971A-6BD85C6C6CC0}"/>
                  </a:ext>
                </a:extLst>
              </p:cNvPr>
              <p:cNvSpPr/>
              <p:nvPr/>
            </p:nvSpPr>
            <p:spPr>
              <a:xfrm>
                <a:off x="6384670" y="3629399"/>
                <a:ext cx="1756030" cy="677108"/>
              </a:xfrm>
              <a:prstGeom prst="rect">
                <a:avLst/>
              </a:prstGeom>
            </p:spPr>
            <p:txBody>
              <a:bodyPr wrap="square">
                <a:spAutoFit/>
              </a:bodyPr>
              <a:lstStyle/>
              <a:p>
                <a:pPr defTabSz="912613">
                  <a:spcBef>
                    <a:spcPct val="20000"/>
                  </a:spcBef>
                  <a:defRPr/>
                </a:pPr>
                <a:r>
                  <a:rPr lang="zh-CN" altLang="en-US" sz="9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900"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grpSp>
        <p:sp>
          <p:nvSpPr>
            <p:cNvPr id="330" name="Oval 309">
              <a:extLst>
                <a:ext uri="{FF2B5EF4-FFF2-40B4-BE49-F238E27FC236}">
                  <a16:creationId xmlns:a16="http://schemas.microsoft.com/office/drawing/2014/main" id="{A043923C-7ED5-4097-AE4E-1F38EC04A36B}"/>
                </a:ext>
              </a:extLst>
            </p:cNvPr>
            <p:cNvSpPr/>
            <p:nvPr/>
          </p:nvSpPr>
          <p:spPr>
            <a:xfrm>
              <a:off x="4080219" y="2265886"/>
              <a:ext cx="224164" cy="224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50">
                <a:solidFill>
                  <a:schemeClr val="tx2"/>
                </a:solidFill>
                <a:latin typeface="造字工房朗宋（非商用）常规体" pitchFamily="2" charset="-122"/>
                <a:ea typeface="造字工房朗宋（非商用）常规体" pitchFamily="2" charset="-122"/>
              </a:endParaRPr>
            </a:p>
          </p:txBody>
        </p:sp>
      </p:grpSp>
    </p:spTree>
    <p:extLst>
      <p:ext uri="{BB962C8B-B14F-4D97-AF65-F5344CB8AC3E}">
        <p14:creationId xmlns:p14="http://schemas.microsoft.com/office/powerpoint/2010/main" val="107088625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23"/>
                                        </p:tgtEl>
                                        <p:attrNameLst>
                                          <p:attrName>style.visibility</p:attrName>
                                        </p:attrNameLst>
                                      </p:cBhvr>
                                      <p:to>
                                        <p:strVal val="visible"/>
                                      </p:to>
                                    </p:set>
                                    <p:animEffect transition="in" filter="fade">
                                      <p:cBhvr>
                                        <p:cTn id="11" dur="500"/>
                                        <p:tgtEl>
                                          <p:spTgt spid="323"/>
                                        </p:tgtEl>
                                      </p:cBhvr>
                                    </p:animEffect>
                                    <p:anim calcmode="lin" valueType="num">
                                      <p:cBhvr>
                                        <p:cTn id="12" dur="500" fill="hold"/>
                                        <p:tgtEl>
                                          <p:spTgt spid="323"/>
                                        </p:tgtEl>
                                        <p:attrNameLst>
                                          <p:attrName>ppt_x</p:attrName>
                                        </p:attrNameLst>
                                      </p:cBhvr>
                                      <p:tavLst>
                                        <p:tav tm="0">
                                          <p:val>
                                            <p:strVal val="#ppt_x"/>
                                          </p:val>
                                        </p:tav>
                                        <p:tav tm="100000">
                                          <p:val>
                                            <p:strVal val="#ppt_x"/>
                                          </p:val>
                                        </p:tav>
                                      </p:tavLst>
                                    </p:anim>
                                    <p:anim calcmode="lin" valueType="num">
                                      <p:cBhvr>
                                        <p:cTn id="13" dur="500" fill="hold"/>
                                        <p:tgtEl>
                                          <p:spTgt spid="32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328"/>
                                        </p:tgtEl>
                                        <p:attrNameLst>
                                          <p:attrName>style.visibility</p:attrName>
                                        </p:attrNameLst>
                                      </p:cBhvr>
                                      <p:to>
                                        <p:strVal val="visible"/>
                                      </p:to>
                                    </p:set>
                                    <p:animEffect transition="in" filter="fade">
                                      <p:cBhvr>
                                        <p:cTn id="17" dur="500"/>
                                        <p:tgtEl>
                                          <p:spTgt spid="328"/>
                                        </p:tgtEl>
                                      </p:cBhvr>
                                    </p:animEffect>
                                    <p:anim calcmode="lin" valueType="num">
                                      <p:cBhvr>
                                        <p:cTn id="18" dur="500" fill="hold"/>
                                        <p:tgtEl>
                                          <p:spTgt spid="328"/>
                                        </p:tgtEl>
                                        <p:attrNameLst>
                                          <p:attrName>ppt_x</p:attrName>
                                        </p:attrNameLst>
                                      </p:cBhvr>
                                      <p:tavLst>
                                        <p:tav tm="0">
                                          <p:val>
                                            <p:strVal val="#ppt_x"/>
                                          </p:val>
                                        </p:tav>
                                        <p:tav tm="100000">
                                          <p:val>
                                            <p:strVal val="#ppt_x"/>
                                          </p:val>
                                        </p:tav>
                                      </p:tavLst>
                                    </p:anim>
                                    <p:anim calcmode="lin" valueType="num">
                                      <p:cBhvr>
                                        <p:cTn id="19" dur="500" fill="hold"/>
                                        <p:tgtEl>
                                          <p:spTgt spid="328"/>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08"/>
                                        </p:tgtEl>
                                        <p:attrNameLst>
                                          <p:attrName>style.visibility</p:attrName>
                                        </p:attrNameLst>
                                      </p:cBhvr>
                                      <p:to>
                                        <p:strVal val="visible"/>
                                      </p:to>
                                    </p:set>
                                    <p:animEffect transition="in" filter="fade">
                                      <p:cBhvr>
                                        <p:cTn id="23" dur="500"/>
                                        <p:tgtEl>
                                          <p:spTgt spid="308"/>
                                        </p:tgtEl>
                                      </p:cBhvr>
                                    </p:animEffect>
                                    <p:anim calcmode="lin" valueType="num">
                                      <p:cBhvr>
                                        <p:cTn id="24" dur="500" fill="hold"/>
                                        <p:tgtEl>
                                          <p:spTgt spid="308"/>
                                        </p:tgtEl>
                                        <p:attrNameLst>
                                          <p:attrName>ppt_x</p:attrName>
                                        </p:attrNameLst>
                                      </p:cBhvr>
                                      <p:tavLst>
                                        <p:tav tm="0">
                                          <p:val>
                                            <p:strVal val="#ppt_x"/>
                                          </p:val>
                                        </p:tav>
                                        <p:tav tm="100000">
                                          <p:val>
                                            <p:strVal val="#ppt_x"/>
                                          </p:val>
                                        </p:tav>
                                      </p:tavLst>
                                    </p:anim>
                                    <p:anim calcmode="lin" valueType="num">
                                      <p:cBhvr>
                                        <p:cTn id="25" dur="500" fill="hold"/>
                                        <p:tgtEl>
                                          <p:spTgt spid="30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313"/>
                                        </p:tgtEl>
                                        <p:attrNameLst>
                                          <p:attrName>style.visibility</p:attrName>
                                        </p:attrNameLst>
                                      </p:cBhvr>
                                      <p:to>
                                        <p:strVal val="visible"/>
                                      </p:to>
                                    </p:set>
                                    <p:animEffect transition="in" filter="fade">
                                      <p:cBhvr>
                                        <p:cTn id="29" dur="500"/>
                                        <p:tgtEl>
                                          <p:spTgt spid="313"/>
                                        </p:tgtEl>
                                      </p:cBhvr>
                                    </p:animEffect>
                                    <p:anim calcmode="lin" valueType="num">
                                      <p:cBhvr>
                                        <p:cTn id="30" dur="500" fill="hold"/>
                                        <p:tgtEl>
                                          <p:spTgt spid="313"/>
                                        </p:tgtEl>
                                        <p:attrNameLst>
                                          <p:attrName>ppt_x</p:attrName>
                                        </p:attrNameLst>
                                      </p:cBhvr>
                                      <p:tavLst>
                                        <p:tav tm="0">
                                          <p:val>
                                            <p:strVal val="#ppt_x"/>
                                          </p:val>
                                        </p:tav>
                                        <p:tav tm="100000">
                                          <p:val>
                                            <p:strVal val="#ppt_x"/>
                                          </p:val>
                                        </p:tav>
                                      </p:tavLst>
                                    </p:anim>
                                    <p:anim calcmode="lin" valueType="num">
                                      <p:cBhvr>
                                        <p:cTn id="31" dur="500" fill="hold"/>
                                        <p:tgtEl>
                                          <p:spTgt spid="313"/>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7" presetClass="entr" presetSubtype="0" fill="hold" nodeType="afterEffect">
                                  <p:stCondLst>
                                    <p:cond delay="0"/>
                                  </p:stCondLst>
                                  <p:childTnLst>
                                    <p:set>
                                      <p:cBhvr>
                                        <p:cTn id="34" dur="1" fill="hold">
                                          <p:stCondLst>
                                            <p:cond delay="0"/>
                                          </p:stCondLst>
                                        </p:cTn>
                                        <p:tgtEl>
                                          <p:spTgt spid="318"/>
                                        </p:tgtEl>
                                        <p:attrNameLst>
                                          <p:attrName>style.visibility</p:attrName>
                                        </p:attrNameLst>
                                      </p:cBhvr>
                                      <p:to>
                                        <p:strVal val="visible"/>
                                      </p:to>
                                    </p:set>
                                    <p:animEffect transition="in" filter="fade">
                                      <p:cBhvr>
                                        <p:cTn id="35" dur="500"/>
                                        <p:tgtEl>
                                          <p:spTgt spid="318"/>
                                        </p:tgtEl>
                                      </p:cBhvr>
                                    </p:animEffect>
                                    <p:anim calcmode="lin" valueType="num">
                                      <p:cBhvr>
                                        <p:cTn id="36" dur="500" fill="hold"/>
                                        <p:tgtEl>
                                          <p:spTgt spid="318"/>
                                        </p:tgtEl>
                                        <p:attrNameLst>
                                          <p:attrName>ppt_x</p:attrName>
                                        </p:attrNameLst>
                                      </p:cBhvr>
                                      <p:tavLst>
                                        <p:tav tm="0">
                                          <p:val>
                                            <p:strVal val="#ppt_x"/>
                                          </p:val>
                                        </p:tav>
                                        <p:tav tm="100000">
                                          <p:val>
                                            <p:strVal val="#ppt_x"/>
                                          </p:val>
                                        </p:tav>
                                      </p:tavLst>
                                    </p:anim>
                                    <p:anim calcmode="lin" valueType="num">
                                      <p:cBhvr>
                                        <p:cTn id="37" dur="500" fill="hold"/>
                                        <p:tgtEl>
                                          <p:spTgt spid="318"/>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293"/>
                                        </p:tgtEl>
                                        <p:attrNameLst>
                                          <p:attrName>style.visibility</p:attrName>
                                        </p:attrNameLst>
                                      </p:cBhvr>
                                      <p:to>
                                        <p:strVal val="visible"/>
                                      </p:to>
                                    </p:set>
                                    <p:animEffect transition="in" filter="fade">
                                      <p:cBhvr>
                                        <p:cTn id="41" dur="250"/>
                                        <p:tgtEl>
                                          <p:spTgt spid="293"/>
                                        </p:tgtEl>
                                      </p:cBhvr>
                                    </p:animEffect>
                                  </p:childTnLst>
                                </p:cTn>
                              </p:par>
                            </p:childTnLst>
                          </p:cTn>
                        </p:par>
                        <p:par>
                          <p:cTn id="42" fill="hold">
                            <p:stCondLst>
                              <p:cond delay="3250"/>
                            </p:stCondLst>
                            <p:childTnLst>
                              <p:par>
                                <p:cTn id="43" presetID="10" presetClass="entr" presetSubtype="0" fill="hold" nodeType="afterEffect">
                                  <p:stCondLst>
                                    <p:cond delay="0"/>
                                  </p:stCondLst>
                                  <p:childTnLst>
                                    <p:set>
                                      <p:cBhvr>
                                        <p:cTn id="44" dur="1" fill="hold">
                                          <p:stCondLst>
                                            <p:cond delay="0"/>
                                          </p:stCondLst>
                                        </p:cTn>
                                        <p:tgtEl>
                                          <p:spTgt spid="300"/>
                                        </p:tgtEl>
                                        <p:attrNameLst>
                                          <p:attrName>style.visibility</p:attrName>
                                        </p:attrNameLst>
                                      </p:cBhvr>
                                      <p:to>
                                        <p:strVal val="visible"/>
                                      </p:to>
                                    </p:set>
                                    <p:animEffect transition="in" filter="fade">
                                      <p:cBhvr>
                                        <p:cTn id="45" dur="250"/>
                                        <p:tgtEl>
                                          <p:spTgt spid="300"/>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305"/>
                                        </p:tgtEl>
                                        <p:attrNameLst>
                                          <p:attrName>style.visibility</p:attrName>
                                        </p:attrNameLst>
                                      </p:cBhvr>
                                      <p:to>
                                        <p:strVal val="visible"/>
                                      </p:to>
                                    </p:set>
                                    <p:animEffect transition="in" filter="fade">
                                      <p:cBhvr>
                                        <p:cTn id="49" dur="250"/>
                                        <p:tgtEl>
                                          <p:spTgt spid="305"/>
                                        </p:tgtEl>
                                      </p:cBhvr>
                                    </p:animEffect>
                                  </p:childTnLst>
                                </p:cTn>
                              </p:par>
                            </p:childTnLst>
                          </p:cTn>
                        </p:par>
                        <p:par>
                          <p:cTn id="50" fill="hold">
                            <p:stCondLst>
                              <p:cond delay="3750"/>
                            </p:stCondLst>
                            <p:childTnLst>
                              <p:par>
                                <p:cTn id="51" presetID="10" presetClass="entr" presetSubtype="0" fill="hold" nodeType="afterEffect">
                                  <p:stCondLst>
                                    <p:cond delay="0"/>
                                  </p:stCondLst>
                                  <p:childTnLst>
                                    <p:set>
                                      <p:cBhvr>
                                        <p:cTn id="52" dur="1" fill="hold">
                                          <p:stCondLst>
                                            <p:cond delay="0"/>
                                          </p:stCondLst>
                                        </p:cTn>
                                        <p:tgtEl>
                                          <p:spTgt spid="281"/>
                                        </p:tgtEl>
                                        <p:attrNameLst>
                                          <p:attrName>style.visibility</p:attrName>
                                        </p:attrNameLst>
                                      </p:cBhvr>
                                      <p:to>
                                        <p:strVal val="visible"/>
                                      </p:to>
                                    </p:set>
                                    <p:animEffect transition="in" filter="fade">
                                      <p:cBhvr>
                                        <p:cTn id="53" dur="250"/>
                                        <p:tgtEl>
                                          <p:spTgt spid="281"/>
                                        </p:tgtEl>
                                      </p:cBhvr>
                                    </p:animEffect>
                                  </p:childTnLst>
                                </p:cTn>
                              </p:par>
                            </p:childTnLst>
                          </p:cTn>
                        </p:par>
                        <p:par>
                          <p:cTn id="54" fill="hold">
                            <p:stCondLst>
                              <p:cond delay="4000"/>
                            </p:stCondLst>
                            <p:childTnLst>
                              <p:par>
                                <p:cTn id="55" presetID="10" presetClass="entr" presetSubtype="0" fill="hold" nodeType="afterEffect">
                                  <p:stCondLst>
                                    <p:cond delay="0"/>
                                  </p:stCondLst>
                                  <p:childTnLst>
                                    <p:set>
                                      <p:cBhvr>
                                        <p:cTn id="56" dur="1" fill="hold">
                                          <p:stCondLst>
                                            <p:cond delay="0"/>
                                          </p:stCondLst>
                                        </p:cTn>
                                        <p:tgtEl>
                                          <p:spTgt spid="287"/>
                                        </p:tgtEl>
                                        <p:attrNameLst>
                                          <p:attrName>style.visibility</p:attrName>
                                        </p:attrNameLst>
                                      </p:cBhvr>
                                      <p:to>
                                        <p:strVal val="visible"/>
                                      </p:to>
                                    </p:set>
                                    <p:animEffect transition="in" filter="fade">
                                      <p:cBhvr>
                                        <p:cTn id="57" dur="250"/>
                                        <p:tgtEl>
                                          <p:spTgt spid="287"/>
                                        </p:tgtEl>
                                      </p:cBhvr>
                                    </p:animEffect>
                                  </p:childTnLst>
                                </p:cTn>
                              </p:par>
                            </p:childTnLst>
                          </p:cTn>
                        </p:par>
                        <p:par>
                          <p:cTn id="58" fill="hold">
                            <p:stCondLst>
                              <p:cond delay="4250"/>
                            </p:stCondLst>
                            <p:childTnLst>
                              <p:par>
                                <p:cTn id="59" presetID="47" presetClass="entr" presetSubtype="0" fill="hold" nodeType="after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anim calcmode="lin" valueType="num">
                                      <p:cBhvr>
                                        <p:cTn id="62" dur="500" fill="hold"/>
                                        <p:tgtEl>
                                          <p:spTgt spid="58"/>
                                        </p:tgtEl>
                                        <p:attrNameLst>
                                          <p:attrName>ppt_x</p:attrName>
                                        </p:attrNameLst>
                                      </p:cBhvr>
                                      <p:tavLst>
                                        <p:tav tm="0">
                                          <p:val>
                                            <p:strVal val="#ppt_x"/>
                                          </p:val>
                                        </p:tav>
                                        <p:tav tm="100000">
                                          <p:val>
                                            <p:strVal val="#ppt_x"/>
                                          </p:val>
                                        </p:tav>
                                      </p:tavLst>
                                    </p:anim>
                                    <p:anim calcmode="lin" valueType="num">
                                      <p:cBhvr>
                                        <p:cTn id="63" dur="5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3991756" y="-69201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321" name="Rectangle 11" descr="49b68f35gc54dd7a416d7&amp;690">
            <a:extLst>
              <a:ext uri="{FF2B5EF4-FFF2-40B4-BE49-F238E27FC236}">
                <a16:creationId xmlns:a16="http://schemas.microsoft.com/office/drawing/2014/main" id="{A53BC73F-0428-4B77-8ADD-6FC722BE4E5F}"/>
              </a:ext>
            </a:extLst>
          </p:cNvPr>
          <p:cNvSpPr>
            <a:spLocks noChangeArrowheads="1"/>
          </p:cNvSpPr>
          <p:nvPr/>
        </p:nvSpPr>
        <p:spPr bwMode="auto">
          <a:xfrm>
            <a:off x="1" y="1892885"/>
            <a:ext cx="5712884" cy="3938215"/>
          </a:xfrm>
          <a:prstGeom prst="rect">
            <a:avLst/>
          </a:prstGeom>
          <a:blipFill dpi="0" rotWithShape="1">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a:blipFill>
          <a:ln>
            <a:noFill/>
          </a:ln>
          <a:effectLst/>
        </p:spPr>
        <p:txBody>
          <a:bodyPr wrap="none" anchor="ctr"/>
          <a:lstStyle/>
          <a:p>
            <a:endParaRPr lang="zh-CN" altLang="en-US" sz="2400" dirty="0">
              <a:solidFill>
                <a:schemeClr val="tx2"/>
              </a:solidFill>
              <a:latin typeface="造字工房朗宋（非商用）常规体" pitchFamily="2" charset="-122"/>
              <a:ea typeface="造字工房朗宋（非商用）常规体" pitchFamily="2" charset="-122"/>
            </a:endParaRPr>
          </a:p>
        </p:txBody>
      </p:sp>
      <p:sp>
        <p:nvSpPr>
          <p:cNvPr id="322" name="Rectangle 12">
            <a:extLst>
              <a:ext uri="{FF2B5EF4-FFF2-40B4-BE49-F238E27FC236}">
                <a16:creationId xmlns:a16="http://schemas.microsoft.com/office/drawing/2014/main" id="{621EC970-4026-4B45-9B03-F12BF75DEDB0}"/>
              </a:ext>
            </a:extLst>
          </p:cNvPr>
          <p:cNvSpPr>
            <a:spLocks noChangeArrowheads="1"/>
          </p:cNvSpPr>
          <p:nvPr/>
        </p:nvSpPr>
        <p:spPr bwMode="auto">
          <a:xfrm>
            <a:off x="5712886" y="1892885"/>
            <a:ext cx="5278967" cy="3938215"/>
          </a:xfrm>
          <a:prstGeom prst="rect">
            <a:avLst/>
          </a:prstGeom>
          <a:solidFill>
            <a:schemeClr val="accent2"/>
          </a:solidFill>
          <a:ln>
            <a:noFill/>
          </a:ln>
          <a:effectLst/>
        </p:spPr>
        <p:txBody>
          <a:bodyPr wrap="none" anchor="ctr"/>
          <a:lstStyle/>
          <a:p>
            <a:endParaRPr lang="zh-CN" altLang="en-US" sz="2400" dirty="0">
              <a:solidFill>
                <a:schemeClr val="tx2"/>
              </a:solidFill>
              <a:latin typeface="造字工房朗宋（非商用）常规体" pitchFamily="2" charset="-122"/>
              <a:ea typeface="造字工房朗宋（非商用）常规体" pitchFamily="2" charset="-122"/>
            </a:endParaRPr>
          </a:p>
        </p:txBody>
      </p:sp>
      <p:sp>
        <p:nvSpPr>
          <p:cNvPr id="323" name="Rectangle 13">
            <a:extLst>
              <a:ext uri="{FF2B5EF4-FFF2-40B4-BE49-F238E27FC236}">
                <a16:creationId xmlns:a16="http://schemas.microsoft.com/office/drawing/2014/main" id="{E20FFB83-5F1C-4152-AAF0-F41099778C4C}"/>
              </a:ext>
            </a:extLst>
          </p:cNvPr>
          <p:cNvSpPr>
            <a:spLocks noChangeArrowheads="1"/>
          </p:cNvSpPr>
          <p:nvPr/>
        </p:nvSpPr>
        <p:spPr bwMode="auto">
          <a:xfrm flipH="1">
            <a:off x="5327651" y="1892885"/>
            <a:ext cx="412749" cy="3938215"/>
          </a:xfrm>
          <a:prstGeom prst="rect">
            <a:avLst/>
          </a:prstGeom>
          <a:solidFill>
            <a:schemeClr val="accent2">
              <a:alpha val="50000"/>
            </a:schemeClr>
          </a:solidFill>
          <a:ln>
            <a:noFill/>
          </a:ln>
          <a:effectLst/>
        </p:spPr>
        <p:txBody>
          <a:bodyPr wrap="none" anchor="ctr"/>
          <a:lstStyle/>
          <a:p>
            <a:endParaRPr lang="zh-CN" altLang="en-US" sz="2400" dirty="0">
              <a:solidFill>
                <a:schemeClr val="tx2"/>
              </a:solidFill>
              <a:latin typeface="造字工房朗宋（非商用）常规体" pitchFamily="2" charset="-122"/>
              <a:ea typeface="造字工房朗宋（非商用）常规体" pitchFamily="2" charset="-122"/>
            </a:endParaRPr>
          </a:p>
        </p:txBody>
      </p:sp>
      <p:sp>
        <p:nvSpPr>
          <p:cNvPr id="324" name="Rectangle 14">
            <a:extLst>
              <a:ext uri="{FF2B5EF4-FFF2-40B4-BE49-F238E27FC236}">
                <a16:creationId xmlns:a16="http://schemas.microsoft.com/office/drawing/2014/main" id="{1F80C339-A6BE-4DD2-A08E-5A2869878256}"/>
              </a:ext>
            </a:extLst>
          </p:cNvPr>
          <p:cNvSpPr>
            <a:spLocks noChangeArrowheads="1"/>
          </p:cNvSpPr>
          <p:nvPr/>
        </p:nvSpPr>
        <p:spPr bwMode="auto">
          <a:xfrm>
            <a:off x="6136218" y="3527456"/>
            <a:ext cx="4512733" cy="65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spcBef>
                <a:spcPct val="20000"/>
              </a:spcBef>
            </a:pPr>
            <a:r>
              <a:rPr lang="zh-CN" altLang="en-US" sz="1200" dirty="0">
                <a:solidFill>
                  <a:schemeClr val="bg1"/>
                </a:solidFill>
                <a:latin typeface="造字工房朗宋（非商用）常规体" pitchFamily="2" charset="-122"/>
                <a:ea typeface="造字工房朗宋（非商用）常规体" pitchFamily="2" charset="-122"/>
                <a:sym typeface="Arial"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endParaRPr lang="en-US" altLang="zh-CN" sz="1200" dirty="0">
              <a:solidFill>
                <a:schemeClr val="bg1"/>
              </a:solidFill>
              <a:latin typeface="造字工房朗宋（非商用）常规体" pitchFamily="2" charset="-122"/>
              <a:ea typeface="造字工房朗宋（非商用）常规体" pitchFamily="2" charset="-122"/>
              <a:sym typeface="Arial" pitchFamily="34" charset="0"/>
            </a:endParaRPr>
          </a:p>
        </p:txBody>
      </p:sp>
      <p:sp>
        <p:nvSpPr>
          <p:cNvPr id="325" name="Oval 16">
            <a:extLst>
              <a:ext uri="{FF2B5EF4-FFF2-40B4-BE49-F238E27FC236}">
                <a16:creationId xmlns:a16="http://schemas.microsoft.com/office/drawing/2014/main" id="{3AF0E1B5-91A0-4E3F-9FA8-C7411B58B968}"/>
              </a:ext>
            </a:extLst>
          </p:cNvPr>
          <p:cNvSpPr>
            <a:spLocks noChangeArrowheads="1"/>
          </p:cNvSpPr>
          <p:nvPr/>
        </p:nvSpPr>
        <p:spPr bwMode="auto">
          <a:xfrm>
            <a:off x="6140451" y="2606422"/>
            <a:ext cx="355600" cy="35570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dirty="0">
              <a:solidFill>
                <a:schemeClr val="tx2"/>
              </a:solidFill>
              <a:latin typeface="造字工房朗宋（非商用）常规体" pitchFamily="2" charset="-122"/>
              <a:ea typeface="造字工房朗宋（非商用）常规体" pitchFamily="2" charset="-122"/>
            </a:endParaRPr>
          </a:p>
        </p:txBody>
      </p:sp>
      <p:grpSp>
        <p:nvGrpSpPr>
          <p:cNvPr id="326" name="Group 17">
            <a:extLst>
              <a:ext uri="{FF2B5EF4-FFF2-40B4-BE49-F238E27FC236}">
                <a16:creationId xmlns:a16="http://schemas.microsoft.com/office/drawing/2014/main" id="{0559806C-8E00-4596-9DAC-83DCFC7DB7B1}"/>
              </a:ext>
            </a:extLst>
          </p:cNvPr>
          <p:cNvGrpSpPr>
            <a:grpSpLocks/>
          </p:cNvGrpSpPr>
          <p:nvPr/>
        </p:nvGrpSpPr>
        <p:grpSpPr bwMode="auto">
          <a:xfrm>
            <a:off x="6249868" y="2698770"/>
            <a:ext cx="136769" cy="171015"/>
            <a:chOff x="0" y="0"/>
            <a:chExt cx="127" cy="163"/>
          </a:xfrm>
          <a:solidFill>
            <a:schemeClr val="accent2"/>
          </a:solidFill>
        </p:grpSpPr>
        <p:sp>
          <p:nvSpPr>
            <p:cNvPr id="327" name="Freeform 18">
              <a:extLst>
                <a:ext uri="{FF2B5EF4-FFF2-40B4-BE49-F238E27FC236}">
                  <a16:creationId xmlns:a16="http://schemas.microsoft.com/office/drawing/2014/main" id="{A3803C34-5B3D-4A6D-AE81-0C6A34A3AF4F}"/>
                </a:ext>
              </a:extLst>
            </p:cNvPr>
            <p:cNvSpPr>
              <a:spLocks/>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dirty="0">
                <a:solidFill>
                  <a:schemeClr val="tx2"/>
                </a:solidFill>
                <a:latin typeface="造字工房朗宋（非商用）常规体" pitchFamily="2" charset="-122"/>
                <a:ea typeface="造字工房朗宋（非商用）常规体" pitchFamily="2" charset="-122"/>
              </a:endParaRPr>
            </a:p>
          </p:txBody>
        </p:sp>
        <p:sp>
          <p:nvSpPr>
            <p:cNvPr id="328" name="Freeform 19">
              <a:extLst>
                <a:ext uri="{FF2B5EF4-FFF2-40B4-BE49-F238E27FC236}">
                  <a16:creationId xmlns:a16="http://schemas.microsoft.com/office/drawing/2014/main" id="{826A5D5B-4A3B-4370-A20C-B5D276224EA2}"/>
                </a:ext>
              </a:extLst>
            </p:cNvPr>
            <p:cNvSpPr>
              <a:spLocks/>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dirty="0">
                <a:solidFill>
                  <a:schemeClr val="tx2"/>
                </a:solidFill>
                <a:latin typeface="造字工房朗宋（非商用）常规体" pitchFamily="2" charset="-122"/>
                <a:ea typeface="造字工房朗宋（非商用）常规体" pitchFamily="2" charset="-122"/>
              </a:endParaRPr>
            </a:p>
          </p:txBody>
        </p:sp>
        <p:sp>
          <p:nvSpPr>
            <p:cNvPr id="329" name="Freeform 20">
              <a:extLst>
                <a:ext uri="{FF2B5EF4-FFF2-40B4-BE49-F238E27FC236}">
                  <a16:creationId xmlns:a16="http://schemas.microsoft.com/office/drawing/2014/main" id="{674C6AA2-3347-42DD-86DF-B923E62CA4C9}"/>
                </a:ext>
              </a:extLst>
            </p:cNvPr>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dirty="0">
                <a:solidFill>
                  <a:schemeClr val="tx2"/>
                </a:solidFill>
                <a:latin typeface="造字工房朗宋（非商用）常规体" pitchFamily="2" charset="-122"/>
                <a:ea typeface="造字工房朗宋（非商用）常规体" pitchFamily="2" charset="-122"/>
              </a:endParaRPr>
            </a:p>
          </p:txBody>
        </p:sp>
        <p:sp>
          <p:nvSpPr>
            <p:cNvPr id="330" name="Freeform 21">
              <a:extLst>
                <a:ext uri="{FF2B5EF4-FFF2-40B4-BE49-F238E27FC236}">
                  <a16:creationId xmlns:a16="http://schemas.microsoft.com/office/drawing/2014/main" id="{794B304D-79A2-4718-B14C-C7900075EF97}"/>
                </a:ext>
              </a:extLst>
            </p:cNvPr>
            <p:cNvSpPr>
              <a:spLocks/>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dirty="0">
                <a:solidFill>
                  <a:schemeClr val="tx2"/>
                </a:solidFill>
                <a:latin typeface="造字工房朗宋（非商用）常规体" pitchFamily="2" charset="-122"/>
                <a:ea typeface="造字工房朗宋（非商用）常规体" pitchFamily="2" charset="-122"/>
              </a:endParaRPr>
            </a:p>
          </p:txBody>
        </p:sp>
        <p:sp>
          <p:nvSpPr>
            <p:cNvPr id="331" name="Freeform 22">
              <a:extLst>
                <a:ext uri="{FF2B5EF4-FFF2-40B4-BE49-F238E27FC236}">
                  <a16:creationId xmlns:a16="http://schemas.microsoft.com/office/drawing/2014/main" id="{4CDC6850-AC12-42BA-ADBD-C37BD9350835}"/>
                </a:ext>
              </a:extLst>
            </p:cNvPr>
            <p:cNvSpPr>
              <a:spLocks/>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dirty="0">
                <a:solidFill>
                  <a:schemeClr val="tx2"/>
                </a:solidFill>
                <a:latin typeface="造字工房朗宋（非商用）常规体" pitchFamily="2" charset="-122"/>
                <a:ea typeface="造字工房朗宋（非商用）常规体" pitchFamily="2" charset="-122"/>
              </a:endParaRPr>
            </a:p>
          </p:txBody>
        </p:sp>
      </p:grpSp>
      <p:sp>
        <p:nvSpPr>
          <p:cNvPr id="332" name="Rectangle 23">
            <a:extLst>
              <a:ext uri="{FF2B5EF4-FFF2-40B4-BE49-F238E27FC236}">
                <a16:creationId xmlns:a16="http://schemas.microsoft.com/office/drawing/2014/main" id="{0CEC3E25-A103-4E7D-A000-8BA81F049BF0}"/>
              </a:ext>
            </a:extLst>
          </p:cNvPr>
          <p:cNvSpPr>
            <a:spLocks noChangeArrowheads="1"/>
          </p:cNvSpPr>
          <p:nvPr/>
        </p:nvSpPr>
        <p:spPr bwMode="auto">
          <a:xfrm>
            <a:off x="7211156" y="2617008"/>
            <a:ext cx="12234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600" dirty="0">
                <a:solidFill>
                  <a:schemeClr val="bg1"/>
                </a:solidFill>
                <a:latin typeface="造字工房朗宋（非商用）常规体" pitchFamily="2" charset="-122"/>
                <a:ea typeface="造字工房朗宋（非商用）常规体" pitchFamily="2" charset="-122"/>
              </a:rPr>
              <a:t>Click to edit the title</a:t>
            </a:r>
          </a:p>
        </p:txBody>
      </p:sp>
      <p:sp>
        <p:nvSpPr>
          <p:cNvPr id="333" name="Line 24">
            <a:extLst>
              <a:ext uri="{FF2B5EF4-FFF2-40B4-BE49-F238E27FC236}">
                <a16:creationId xmlns:a16="http://schemas.microsoft.com/office/drawing/2014/main" id="{3A4524E8-1632-43DE-9353-C6BD8260CF35}"/>
              </a:ext>
            </a:extLst>
          </p:cNvPr>
          <p:cNvSpPr>
            <a:spLocks noChangeShapeType="1"/>
          </p:cNvSpPr>
          <p:nvPr/>
        </p:nvSpPr>
        <p:spPr bwMode="auto">
          <a:xfrm>
            <a:off x="6654800" y="2633946"/>
            <a:ext cx="0" cy="304895"/>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dirty="0">
              <a:solidFill>
                <a:schemeClr val="tx2"/>
              </a:solidFill>
              <a:latin typeface="造字工房朗宋（非商用）常规体" pitchFamily="2" charset="-122"/>
              <a:ea typeface="造字工房朗宋（非商用）常规体" pitchFamily="2" charset="-122"/>
            </a:endParaRPr>
          </a:p>
        </p:txBody>
      </p:sp>
      <p:sp>
        <p:nvSpPr>
          <p:cNvPr id="12" name="椭圆 11"/>
          <p:cNvSpPr/>
          <p:nvPr/>
        </p:nvSpPr>
        <p:spPr>
          <a:xfrm>
            <a:off x="1161768" y="-351253"/>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334" name="Title 1">
            <a:extLst>
              <a:ext uri="{FF2B5EF4-FFF2-40B4-BE49-F238E27FC236}">
                <a16:creationId xmlns:a16="http://schemas.microsoft.com/office/drawing/2014/main" id="{D93E0E2E-BA2C-4F3D-9B24-244D6D277C17}"/>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Build a team</a:t>
            </a:r>
          </a:p>
        </p:txBody>
      </p:sp>
      <p:sp>
        <p:nvSpPr>
          <p:cNvPr id="335" name="Subtitle 2">
            <a:extLst>
              <a:ext uri="{FF2B5EF4-FFF2-40B4-BE49-F238E27FC236}">
                <a16:creationId xmlns:a16="http://schemas.microsoft.com/office/drawing/2014/main" id="{BAAC24EE-60CA-4DA6-83EE-E7553138B4AD}"/>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spTree>
    <p:extLst>
      <p:ext uri="{BB962C8B-B14F-4D97-AF65-F5344CB8AC3E}">
        <p14:creationId xmlns:p14="http://schemas.microsoft.com/office/powerpoint/2010/main" val="7632909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2"/>
                                        </p:tgtEl>
                                        <p:attrNameLst>
                                          <p:attrName>style.visibility</p:attrName>
                                        </p:attrNameLst>
                                      </p:cBhvr>
                                      <p:to>
                                        <p:strVal val="visible"/>
                                      </p:to>
                                    </p:set>
                                    <p:anim calcmode="lin" valueType="num">
                                      <p:cBhvr additive="base">
                                        <p:cTn id="7" dur="500" fill="hold"/>
                                        <p:tgtEl>
                                          <p:spTgt spid="322"/>
                                        </p:tgtEl>
                                        <p:attrNameLst>
                                          <p:attrName>ppt_x</p:attrName>
                                        </p:attrNameLst>
                                      </p:cBhvr>
                                      <p:tavLst>
                                        <p:tav tm="0">
                                          <p:val>
                                            <p:strVal val="0-#ppt_w/2"/>
                                          </p:val>
                                        </p:tav>
                                        <p:tav tm="100000">
                                          <p:val>
                                            <p:strVal val="#ppt_x"/>
                                          </p:val>
                                        </p:tav>
                                      </p:tavLst>
                                    </p:anim>
                                    <p:anim calcmode="lin" valueType="num">
                                      <p:cBhvr additive="base">
                                        <p:cTn id="8" dur="500" fill="hold"/>
                                        <p:tgtEl>
                                          <p:spTgt spid="32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23"/>
                                        </p:tgtEl>
                                        <p:attrNameLst>
                                          <p:attrName>style.visibility</p:attrName>
                                        </p:attrNameLst>
                                      </p:cBhvr>
                                      <p:to>
                                        <p:strVal val="visible"/>
                                      </p:to>
                                    </p:set>
                                    <p:anim calcmode="lin" valueType="num">
                                      <p:cBhvr additive="base">
                                        <p:cTn id="11" dur="500" fill="hold"/>
                                        <p:tgtEl>
                                          <p:spTgt spid="323"/>
                                        </p:tgtEl>
                                        <p:attrNameLst>
                                          <p:attrName>ppt_x</p:attrName>
                                        </p:attrNameLst>
                                      </p:cBhvr>
                                      <p:tavLst>
                                        <p:tav tm="0">
                                          <p:val>
                                            <p:strVal val="0-#ppt_w/2"/>
                                          </p:val>
                                        </p:tav>
                                        <p:tav tm="100000">
                                          <p:val>
                                            <p:strVal val="#ppt_x"/>
                                          </p:val>
                                        </p:tav>
                                      </p:tavLst>
                                    </p:anim>
                                    <p:anim calcmode="lin" valueType="num">
                                      <p:cBhvr additive="base">
                                        <p:cTn id="12" dur="500" fill="hold"/>
                                        <p:tgtEl>
                                          <p:spTgt spid="32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4"/>
                                        </p:tgtEl>
                                        <p:attrNameLst>
                                          <p:attrName>style.visibility</p:attrName>
                                        </p:attrNameLst>
                                      </p:cBhvr>
                                      <p:to>
                                        <p:strVal val="visible"/>
                                      </p:to>
                                    </p:set>
                                    <p:anim calcmode="lin" valueType="num">
                                      <p:cBhvr additive="base">
                                        <p:cTn id="15" dur="500" fill="hold"/>
                                        <p:tgtEl>
                                          <p:spTgt spid="324"/>
                                        </p:tgtEl>
                                        <p:attrNameLst>
                                          <p:attrName>ppt_x</p:attrName>
                                        </p:attrNameLst>
                                      </p:cBhvr>
                                      <p:tavLst>
                                        <p:tav tm="0">
                                          <p:val>
                                            <p:strVal val="0-#ppt_w/2"/>
                                          </p:val>
                                        </p:tav>
                                        <p:tav tm="100000">
                                          <p:val>
                                            <p:strVal val="#ppt_x"/>
                                          </p:val>
                                        </p:tav>
                                      </p:tavLst>
                                    </p:anim>
                                    <p:anim calcmode="lin" valueType="num">
                                      <p:cBhvr additive="base">
                                        <p:cTn id="16" dur="500" fill="hold"/>
                                        <p:tgtEl>
                                          <p:spTgt spid="32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25"/>
                                        </p:tgtEl>
                                        <p:attrNameLst>
                                          <p:attrName>style.visibility</p:attrName>
                                        </p:attrNameLst>
                                      </p:cBhvr>
                                      <p:to>
                                        <p:strVal val="visible"/>
                                      </p:to>
                                    </p:set>
                                    <p:anim calcmode="lin" valueType="num">
                                      <p:cBhvr additive="base">
                                        <p:cTn id="19" dur="500" fill="hold"/>
                                        <p:tgtEl>
                                          <p:spTgt spid="325"/>
                                        </p:tgtEl>
                                        <p:attrNameLst>
                                          <p:attrName>ppt_x</p:attrName>
                                        </p:attrNameLst>
                                      </p:cBhvr>
                                      <p:tavLst>
                                        <p:tav tm="0">
                                          <p:val>
                                            <p:strVal val="0-#ppt_w/2"/>
                                          </p:val>
                                        </p:tav>
                                        <p:tav tm="100000">
                                          <p:val>
                                            <p:strVal val="#ppt_x"/>
                                          </p:val>
                                        </p:tav>
                                      </p:tavLst>
                                    </p:anim>
                                    <p:anim calcmode="lin" valueType="num">
                                      <p:cBhvr additive="base">
                                        <p:cTn id="20" dur="500" fill="hold"/>
                                        <p:tgtEl>
                                          <p:spTgt spid="3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26"/>
                                        </p:tgtEl>
                                        <p:attrNameLst>
                                          <p:attrName>style.visibility</p:attrName>
                                        </p:attrNameLst>
                                      </p:cBhvr>
                                      <p:to>
                                        <p:strVal val="visible"/>
                                      </p:to>
                                    </p:set>
                                    <p:anim calcmode="lin" valueType="num">
                                      <p:cBhvr additive="base">
                                        <p:cTn id="23" dur="500" fill="hold"/>
                                        <p:tgtEl>
                                          <p:spTgt spid="326"/>
                                        </p:tgtEl>
                                        <p:attrNameLst>
                                          <p:attrName>ppt_x</p:attrName>
                                        </p:attrNameLst>
                                      </p:cBhvr>
                                      <p:tavLst>
                                        <p:tav tm="0">
                                          <p:val>
                                            <p:strVal val="0-#ppt_w/2"/>
                                          </p:val>
                                        </p:tav>
                                        <p:tav tm="100000">
                                          <p:val>
                                            <p:strVal val="#ppt_x"/>
                                          </p:val>
                                        </p:tav>
                                      </p:tavLst>
                                    </p:anim>
                                    <p:anim calcmode="lin" valueType="num">
                                      <p:cBhvr additive="base">
                                        <p:cTn id="24" dur="500" fill="hold"/>
                                        <p:tgtEl>
                                          <p:spTgt spid="32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32"/>
                                        </p:tgtEl>
                                        <p:attrNameLst>
                                          <p:attrName>style.visibility</p:attrName>
                                        </p:attrNameLst>
                                      </p:cBhvr>
                                      <p:to>
                                        <p:strVal val="visible"/>
                                      </p:to>
                                    </p:set>
                                    <p:anim calcmode="lin" valueType="num">
                                      <p:cBhvr additive="base">
                                        <p:cTn id="27" dur="500" fill="hold"/>
                                        <p:tgtEl>
                                          <p:spTgt spid="332"/>
                                        </p:tgtEl>
                                        <p:attrNameLst>
                                          <p:attrName>ppt_x</p:attrName>
                                        </p:attrNameLst>
                                      </p:cBhvr>
                                      <p:tavLst>
                                        <p:tav tm="0">
                                          <p:val>
                                            <p:strVal val="0-#ppt_w/2"/>
                                          </p:val>
                                        </p:tav>
                                        <p:tav tm="100000">
                                          <p:val>
                                            <p:strVal val="#ppt_x"/>
                                          </p:val>
                                        </p:tav>
                                      </p:tavLst>
                                    </p:anim>
                                    <p:anim calcmode="lin" valueType="num">
                                      <p:cBhvr additive="base">
                                        <p:cTn id="28" dur="500" fill="hold"/>
                                        <p:tgtEl>
                                          <p:spTgt spid="33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33"/>
                                        </p:tgtEl>
                                        <p:attrNameLst>
                                          <p:attrName>style.visibility</p:attrName>
                                        </p:attrNameLst>
                                      </p:cBhvr>
                                      <p:to>
                                        <p:strVal val="visible"/>
                                      </p:to>
                                    </p:set>
                                    <p:anim calcmode="lin" valueType="num">
                                      <p:cBhvr additive="base">
                                        <p:cTn id="31" dur="500" fill="hold"/>
                                        <p:tgtEl>
                                          <p:spTgt spid="333"/>
                                        </p:tgtEl>
                                        <p:attrNameLst>
                                          <p:attrName>ppt_x</p:attrName>
                                        </p:attrNameLst>
                                      </p:cBhvr>
                                      <p:tavLst>
                                        <p:tav tm="0">
                                          <p:val>
                                            <p:strVal val="0-#ppt_w/2"/>
                                          </p:val>
                                        </p:tav>
                                        <p:tav tm="100000">
                                          <p:val>
                                            <p:strVal val="#ppt_x"/>
                                          </p:val>
                                        </p:tav>
                                      </p:tavLst>
                                    </p:anim>
                                    <p:anim calcmode="lin" valueType="num">
                                      <p:cBhvr additive="base">
                                        <p:cTn id="32" dur="500" fill="hold"/>
                                        <p:tgtEl>
                                          <p:spTgt spid="33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1"/>
                                        </p:tgtEl>
                                        <p:attrNameLst>
                                          <p:attrName>style.visibility</p:attrName>
                                        </p:attrNameLst>
                                      </p:cBhvr>
                                      <p:to>
                                        <p:strVal val="visible"/>
                                      </p:to>
                                    </p:set>
                                    <p:animEffect transition="in" filter="fade">
                                      <p:cBhvr>
                                        <p:cTn id="37"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animBg="1"/>
      <p:bldP spid="322" grpId="0" animBg="1"/>
      <p:bldP spid="323" grpId="0" animBg="1"/>
      <p:bldP spid="324" grpId="0"/>
      <p:bldP spid="325" grpId="0" animBg="1"/>
      <p:bldP spid="332" grpId="0"/>
      <p:bldP spid="3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矩形 4"/>
          <p:cNvSpPr/>
          <p:nvPr/>
        </p:nvSpPr>
        <p:spPr>
          <a:xfrm flipV="1">
            <a:off x="2639600" y="136478"/>
            <a:ext cx="9552399" cy="6721522"/>
          </a:xfrm>
          <a:custGeom>
            <a:avLst/>
            <a:gdLst>
              <a:gd name="connsiteX0" fmla="*/ 0 w 9526138"/>
              <a:gd name="connsiteY0" fmla="*/ 0 h 6701051"/>
              <a:gd name="connsiteX1" fmla="*/ 9526138 w 9526138"/>
              <a:gd name="connsiteY1" fmla="*/ 0 h 6701051"/>
              <a:gd name="connsiteX2" fmla="*/ 9526138 w 9526138"/>
              <a:gd name="connsiteY2" fmla="*/ 6701051 h 6701051"/>
              <a:gd name="connsiteX3" fmla="*/ 0 w 9526138"/>
              <a:gd name="connsiteY3" fmla="*/ 6701051 h 6701051"/>
              <a:gd name="connsiteX4" fmla="*/ 0 w 9526138"/>
              <a:gd name="connsiteY4" fmla="*/ 0 h 6701051"/>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0 w 9526138"/>
              <a:gd name="connsiteY4" fmla="*/ 0 h 6701051"/>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2547583 w 9526138"/>
              <a:gd name="connsiteY4" fmla="*/ 2470245 h 6701051"/>
              <a:gd name="connsiteX5" fmla="*/ 0 w 9526138"/>
              <a:gd name="connsiteY5" fmla="*/ 0 h 6701051"/>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2547583 w 9526138"/>
              <a:gd name="connsiteY4" fmla="*/ 2470245 h 6701051"/>
              <a:gd name="connsiteX5" fmla="*/ 0 w 9526138"/>
              <a:gd name="connsiteY5" fmla="*/ 0 h 6701051"/>
              <a:gd name="connsiteX0" fmla="*/ 0 w 9526138"/>
              <a:gd name="connsiteY0" fmla="*/ 0 h 6760920"/>
              <a:gd name="connsiteX1" fmla="*/ 9526138 w 9526138"/>
              <a:gd name="connsiteY1" fmla="*/ 0 h 6760920"/>
              <a:gd name="connsiteX2" fmla="*/ 9526138 w 9526138"/>
              <a:gd name="connsiteY2" fmla="*/ 6701051 h 6760920"/>
              <a:gd name="connsiteX3" fmla="*/ 4885898 w 9526138"/>
              <a:gd name="connsiteY3" fmla="*/ 4681183 h 6760920"/>
              <a:gd name="connsiteX4" fmla="*/ 2547583 w 9526138"/>
              <a:gd name="connsiteY4" fmla="*/ 2470245 h 6760920"/>
              <a:gd name="connsiteX5" fmla="*/ 0 w 9526138"/>
              <a:gd name="connsiteY5" fmla="*/ 0 h 6760920"/>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2547583 w 9526138"/>
              <a:gd name="connsiteY4" fmla="*/ 2470245 h 6701051"/>
              <a:gd name="connsiteX5" fmla="*/ 0 w 9526138"/>
              <a:gd name="connsiteY5" fmla="*/ 0 h 6701051"/>
              <a:gd name="connsiteX0" fmla="*/ 0 w 9526138"/>
              <a:gd name="connsiteY0" fmla="*/ 0 h 6701051"/>
              <a:gd name="connsiteX1" fmla="*/ 9526138 w 9526138"/>
              <a:gd name="connsiteY1" fmla="*/ 0 h 6701051"/>
              <a:gd name="connsiteX2" fmla="*/ 9526138 w 9526138"/>
              <a:gd name="connsiteY2" fmla="*/ 6701051 h 6701051"/>
              <a:gd name="connsiteX3" fmla="*/ 4885898 w 9526138"/>
              <a:gd name="connsiteY3" fmla="*/ 4681183 h 6701051"/>
              <a:gd name="connsiteX4" fmla="*/ 2547583 w 9526138"/>
              <a:gd name="connsiteY4" fmla="*/ 2470245 h 6701051"/>
              <a:gd name="connsiteX5" fmla="*/ 0 w 9526138"/>
              <a:gd name="connsiteY5" fmla="*/ 0 h 670105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547583 w 9526138"/>
              <a:gd name="connsiteY4" fmla="*/ 2470245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479344 w 9526138"/>
              <a:gd name="connsiteY4" fmla="*/ 1596788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479344 w 9526138"/>
              <a:gd name="connsiteY4" fmla="*/ 1596788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2479344 w 9526138"/>
              <a:gd name="connsiteY4" fmla="*/ 1596788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1537648 w 9526138"/>
              <a:gd name="connsiteY4" fmla="*/ 1856096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1537648 w 9526138"/>
              <a:gd name="connsiteY4" fmla="*/ 1856096 h 6781311"/>
              <a:gd name="connsiteX5" fmla="*/ 0 w 9526138"/>
              <a:gd name="connsiteY5" fmla="*/ 0 h 6781311"/>
              <a:gd name="connsiteX0" fmla="*/ 0 w 9526138"/>
              <a:gd name="connsiteY0" fmla="*/ 0 h 6781311"/>
              <a:gd name="connsiteX1" fmla="*/ 9526138 w 9526138"/>
              <a:gd name="connsiteY1" fmla="*/ 0 h 6781311"/>
              <a:gd name="connsiteX2" fmla="*/ 9526138 w 9526138"/>
              <a:gd name="connsiteY2" fmla="*/ 6701051 h 6781311"/>
              <a:gd name="connsiteX3" fmla="*/ 4885898 w 9526138"/>
              <a:gd name="connsiteY3" fmla="*/ 4681183 h 6781311"/>
              <a:gd name="connsiteX4" fmla="*/ 1537648 w 9526138"/>
              <a:gd name="connsiteY4" fmla="*/ 1856096 h 6781311"/>
              <a:gd name="connsiteX5" fmla="*/ 0 w 9526138"/>
              <a:gd name="connsiteY5" fmla="*/ 0 h 6781311"/>
              <a:gd name="connsiteX0" fmla="*/ 26261 w 9552399"/>
              <a:gd name="connsiteY0" fmla="*/ 2622 h 6783933"/>
              <a:gd name="connsiteX1" fmla="*/ 9552399 w 9552399"/>
              <a:gd name="connsiteY1" fmla="*/ 2622 h 6783933"/>
              <a:gd name="connsiteX2" fmla="*/ 9552399 w 9552399"/>
              <a:gd name="connsiteY2" fmla="*/ 6703673 h 6783933"/>
              <a:gd name="connsiteX3" fmla="*/ 4912159 w 9552399"/>
              <a:gd name="connsiteY3" fmla="*/ 4683805 h 6783933"/>
              <a:gd name="connsiteX4" fmla="*/ 1563909 w 9552399"/>
              <a:gd name="connsiteY4" fmla="*/ 1858718 h 6783933"/>
              <a:gd name="connsiteX5" fmla="*/ 26261 w 9552399"/>
              <a:gd name="connsiteY5" fmla="*/ 2622 h 678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2399" h="6783933">
                <a:moveTo>
                  <a:pt x="26261" y="2622"/>
                </a:moveTo>
                <a:lnTo>
                  <a:pt x="9552399" y="2622"/>
                </a:lnTo>
                <a:lnTo>
                  <a:pt x="9552399" y="6703673"/>
                </a:lnTo>
                <a:cubicBezTo>
                  <a:pt x="8210368" y="6767364"/>
                  <a:pt x="5994881" y="7267782"/>
                  <a:pt x="4912159" y="4683805"/>
                </a:cubicBezTo>
                <a:cubicBezTo>
                  <a:pt x="4637688" y="2950538"/>
                  <a:pt x="3530703" y="2732176"/>
                  <a:pt x="1563909" y="1858718"/>
                </a:cubicBezTo>
                <a:cubicBezTo>
                  <a:pt x="55074" y="1048950"/>
                  <a:pt x="-75340" y="-61068"/>
                  <a:pt x="26261" y="2622"/>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a:off x="0" y="6858000"/>
            <a:ext cx="2011778"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PA_库_文本框 17"/>
          <p:cNvSpPr txBox="1"/>
          <p:nvPr>
            <p:custDataLst>
              <p:tags r:id="rId1"/>
            </p:custDataLst>
          </p:nvPr>
        </p:nvSpPr>
        <p:spPr>
          <a:xfrm>
            <a:off x="768709" y="2593187"/>
            <a:ext cx="4777142" cy="1200329"/>
          </a:xfrm>
          <a:prstGeom prst="rect">
            <a:avLst/>
          </a:prstGeom>
          <a:noFill/>
        </p:spPr>
        <p:txBody>
          <a:bodyPr wrap="none" rtlCol="0">
            <a:spAutoFit/>
          </a:bodyPr>
          <a:lstStyle/>
          <a:p>
            <a:r>
              <a:rPr lang="zh-CN" altLang="en-US" sz="7200" dirty="0">
                <a:latin typeface="造字工房朗宋（非商用）常规体" pitchFamily="2" charset="-122"/>
                <a:ea typeface="造字工房朗宋（非商用）常规体" pitchFamily="2" charset="-122"/>
              </a:rPr>
              <a:t>Thank</a:t>
            </a:r>
            <a:r>
              <a:rPr lang="en-US" altLang="zh-CN" sz="7200" dirty="0">
                <a:latin typeface="造字工房朗宋（非商用）常规体" pitchFamily="2" charset="-122"/>
                <a:ea typeface="造字工房朗宋（非商用）常规体" pitchFamily="2" charset="-122"/>
              </a:rPr>
              <a:t> you</a:t>
            </a:r>
            <a:endParaRPr lang="zh-CN" altLang="en-US" sz="7200" dirty="0">
              <a:latin typeface="造字工房朗宋（非商用）常规体" pitchFamily="2" charset="-122"/>
              <a:ea typeface="造字工房朗宋（非商用）常规体" pitchFamily="2" charset="-122"/>
            </a:endParaRPr>
          </a:p>
        </p:txBody>
      </p:sp>
      <p:grpSp>
        <p:nvGrpSpPr>
          <p:cNvPr id="187" name="PA_库_组合 186"/>
          <p:cNvGrpSpPr/>
          <p:nvPr>
            <p:custDataLst>
              <p:tags r:id="rId2"/>
            </p:custDataLst>
          </p:nvPr>
        </p:nvGrpSpPr>
        <p:grpSpPr>
          <a:xfrm>
            <a:off x="886697" y="4188121"/>
            <a:ext cx="4367284" cy="491320"/>
            <a:chOff x="1255594" y="5923128"/>
            <a:chExt cx="4367284" cy="491320"/>
          </a:xfrm>
        </p:grpSpPr>
        <p:sp>
          <p:nvSpPr>
            <p:cNvPr id="188" name="圆角矩形 187"/>
            <p:cNvSpPr/>
            <p:nvPr/>
          </p:nvSpPr>
          <p:spPr>
            <a:xfrm>
              <a:off x="1255594" y="5923128"/>
              <a:ext cx="4367284" cy="491320"/>
            </a:xfrm>
            <a:prstGeom prst="roundRect">
              <a:avLst>
                <a:gd name="adj" fmla="val 50000"/>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椭圆 188"/>
            <p:cNvSpPr/>
            <p:nvPr/>
          </p:nvSpPr>
          <p:spPr>
            <a:xfrm>
              <a:off x="5134860" y="5933649"/>
              <a:ext cx="458850" cy="458850"/>
            </a:xfrm>
            <a:prstGeom prst="ellipse">
              <a:avLst/>
            </a:prstGeom>
            <a:solidFill>
              <a:srgbClr val="826CF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5" name="椭圆 144"/>
          <p:cNvSpPr/>
          <p:nvPr/>
        </p:nvSpPr>
        <p:spPr>
          <a:xfrm rot="2343081">
            <a:off x="136541" y="50888"/>
            <a:ext cx="1541594" cy="1589920"/>
          </a:xfrm>
          <a:prstGeom prst="ellipse">
            <a:avLst/>
          </a:prstGeom>
          <a:gradFill flip="none" rotWithShape="1">
            <a:gsLst>
              <a:gs pos="16000">
                <a:srgbClr val="4D46EE"/>
              </a:gs>
              <a:gs pos="67000">
                <a:schemeClr val="bg1">
                  <a:alpha val="45000"/>
                </a:schemeClr>
              </a:gs>
              <a:gs pos="100000">
                <a:schemeClr val="bg1">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任意多边形 189"/>
          <p:cNvSpPr/>
          <p:nvPr/>
        </p:nvSpPr>
        <p:spPr>
          <a:xfrm>
            <a:off x="-463438" y="5844747"/>
            <a:ext cx="2475216" cy="4087629"/>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86" name="图形 549">
            <a:extLst>
              <a:ext uri="{FF2B5EF4-FFF2-40B4-BE49-F238E27FC236}">
                <a16:creationId xmlns:a16="http://schemas.microsoft.com/office/drawing/2014/main" id="{7B76A8C6-FF82-49F7-8F6D-46D3A39D64CB}"/>
              </a:ext>
            </a:extLst>
          </p:cNvPr>
          <p:cNvGrpSpPr/>
          <p:nvPr/>
        </p:nvGrpSpPr>
        <p:grpSpPr>
          <a:xfrm>
            <a:off x="4995388" y="1607620"/>
            <a:ext cx="7006587" cy="4518661"/>
            <a:chOff x="3842438" y="2130593"/>
            <a:chExt cx="4494318" cy="2898458"/>
          </a:xfrm>
        </p:grpSpPr>
        <p:sp>
          <p:nvSpPr>
            <p:cNvPr id="191" name="任意多边形: 形状 190">
              <a:extLst>
                <a:ext uri="{FF2B5EF4-FFF2-40B4-BE49-F238E27FC236}">
                  <a16:creationId xmlns:a16="http://schemas.microsoft.com/office/drawing/2014/main" id="{978DE251-17B7-46ED-9BE4-4CDCDA6862F3}"/>
                </a:ext>
              </a:extLst>
            </p:cNvPr>
            <p:cNvSpPr/>
            <p:nvPr/>
          </p:nvSpPr>
          <p:spPr>
            <a:xfrm>
              <a:off x="5737622" y="2372201"/>
              <a:ext cx="2524125" cy="2238375"/>
            </a:xfrm>
            <a:custGeom>
              <a:avLst/>
              <a:gdLst>
                <a:gd name="connsiteX0" fmla="*/ 1689021 w 2524125"/>
                <a:gd name="connsiteY0" fmla="*/ 1431131 h 2238375"/>
                <a:gd name="connsiteX1" fmla="*/ 1691878 w 2524125"/>
                <a:gd name="connsiteY1" fmla="*/ 1431131 h 2238375"/>
                <a:gd name="connsiteX2" fmla="*/ 1700451 w 2524125"/>
                <a:gd name="connsiteY2" fmla="*/ 1441609 h 2238375"/>
                <a:gd name="connsiteX3" fmla="*/ 1703308 w 2524125"/>
                <a:gd name="connsiteY3" fmla="*/ 1453991 h 2238375"/>
                <a:gd name="connsiteX4" fmla="*/ 1714738 w 2524125"/>
                <a:gd name="connsiteY4" fmla="*/ 1483519 h 2238375"/>
                <a:gd name="connsiteX5" fmla="*/ 1717596 w 2524125"/>
                <a:gd name="connsiteY5" fmla="*/ 1490186 h 2238375"/>
                <a:gd name="connsiteX6" fmla="*/ 1718548 w 2524125"/>
                <a:gd name="connsiteY6" fmla="*/ 1496854 h 2238375"/>
                <a:gd name="connsiteX7" fmla="*/ 1719501 w 2524125"/>
                <a:gd name="connsiteY7" fmla="*/ 1522571 h 2238375"/>
                <a:gd name="connsiteX8" fmla="*/ 1718548 w 2524125"/>
                <a:gd name="connsiteY8" fmla="*/ 1529239 h 2238375"/>
                <a:gd name="connsiteX9" fmla="*/ 1717596 w 2524125"/>
                <a:gd name="connsiteY9" fmla="*/ 1548289 h 2238375"/>
                <a:gd name="connsiteX10" fmla="*/ 1724263 w 2524125"/>
                <a:gd name="connsiteY10" fmla="*/ 1564481 h 2238375"/>
                <a:gd name="connsiteX11" fmla="*/ 1726168 w 2524125"/>
                <a:gd name="connsiteY11" fmla="*/ 1565434 h 2238375"/>
                <a:gd name="connsiteX12" fmla="*/ 1747123 w 2524125"/>
                <a:gd name="connsiteY12" fmla="*/ 1592104 h 2238375"/>
                <a:gd name="connsiteX13" fmla="*/ 1750933 w 2524125"/>
                <a:gd name="connsiteY13" fmla="*/ 1607344 h 2238375"/>
                <a:gd name="connsiteX14" fmla="*/ 1751886 w 2524125"/>
                <a:gd name="connsiteY14" fmla="*/ 1610201 h 2238375"/>
                <a:gd name="connsiteX15" fmla="*/ 1753791 w 2524125"/>
                <a:gd name="connsiteY15" fmla="*/ 1620679 h 2238375"/>
                <a:gd name="connsiteX16" fmla="*/ 1757601 w 2524125"/>
                <a:gd name="connsiteY16" fmla="*/ 1630204 h 2238375"/>
                <a:gd name="connsiteX17" fmla="*/ 1766173 w 2524125"/>
                <a:gd name="connsiteY17" fmla="*/ 1643539 h 2238375"/>
                <a:gd name="connsiteX18" fmla="*/ 1769983 w 2524125"/>
                <a:gd name="connsiteY18" fmla="*/ 1647349 h 2238375"/>
                <a:gd name="connsiteX19" fmla="*/ 1775698 w 2524125"/>
                <a:gd name="connsiteY19" fmla="*/ 1652111 h 2238375"/>
                <a:gd name="connsiteX20" fmla="*/ 1788081 w 2524125"/>
                <a:gd name="connsiteY20" fmla="*/ 1661636 h 2238375"/>
                <a:gd name="connsiteX21" fmla="*/ 1805226 w 2524125"/>
                <a:gd name="connsiteY21" fmla="*/ 1670209 h 2238375"/>
                <a:gd name="connsiteX22" fmla="*/ 1805226 w 2524125"/>
                <a:gd name="connsiteY22" fmla="*/ 1671161 h 2238375"/>
                <a:gd name="connsiteX23" fmla="*/ 1806178 w 2524125"/>
                <a:gd name="connsiteY23" fmla="*/ 1671161 h 2238375"/>
                <a:gd name="connsiteX24" fmla="*/ 1805226 w 2524125"/>
                <a:gd name="connsiteY24" fmla="*/ 1671161 h 2238375"/>
                <a:gd name="connsiteX25" fmla="*/ 1809036 w 2524125"/>
                <a:gd name="connsiteY25" fmla="*/ 1668304 h 2238375"/>
                <a:gd name="connsiteX26" fmla="*/ 1810941 w 2524125"/>
                <a:gd name="connsiteY26" fmla="*/ 1662589 h 2238375"/>
                <a:gd name="connsiteX27" fmla="*/ 1804273 w 2524125"/>
                <a:gd name="connsiteY27" fmla="*/ 1648301 h 2238375"/>
                <a:gd name="connsiteX28" fmla="*/ 1798558 w 2524125"/>
                <a:gd name="connsiteY28" fmla="*/ 1632109 h 2238375"/>
                <a:gd name="connsiteX29" fmla="*/ 1798558 w 2524125"/>
                <a:gd name="connsiteY29" fmla="*/ 1621631 h 2238375"/>
                <a:gd name="connsiteX30" fmla="*/ 1794748 w 2524125"/>
                <a:gd name="connsiteY30" fmla="*/ 1610201 h 2238375"/>
                <a:gd name="connsiteX31" fmla="*/ 1780461 w 2524125"/>
                <a:gd name="connsiteY31" fmla="*/ 1594961 h 2238375"/>
                <a:gd name="connsiteX32" fmla="*/ 1761411 w 2524125"/>
                <a:gd name="connsiteY32" fmla="*/ 1582579 h 2238375"/>
                <a:gd name="connsiteX33" fmla="*/ 1752838 w 2524125"/>
                <a:gd name="connsiteY33" fmla="*/ 1570196 h 2238375"/>
                <a:gd name="connsiteX34" fmla="*/ 1749028 w 2524125"/>
                <a:gd name="connsiteY34" fmla="*/ 1560671 h 2238375"/>
                <a:gd name="connsiteX35" fmla="*/ 1741408 w 2524125"/>
                <a:gd name="connsiteY35" fmla="*/ 1547336 h 2238375"/>
                <a:gd name="connsiteX36" fmla="*/ 1732836 w 2524125"/>
                <a:gd name="connsiteY36" fmla="*/ 1537811 h 2238375"/>
                <a:gd name="connsiteX37" fmla="*/ 1733788 w 2524125"/>
                <a:gd name="connsiteY37" fmla="*/ 1527334 h 2238375"/>
                <a:gd name="connsiteX38" fmla="*/ 1743313 w 2524125"/>
                <a:gd name="connsiteY38" fmla="*/ 1488281 h 2238375"/>
                <a:gd name="connsiteX39" fmla="*/ 1744266 w 2524125"/>
                <a:gd name="connsiteY39" fmla="*/ 1486376 h 2238375"/>
                <a:gd name="connsiteX40" fmla="*/ 1747123 w 2524125"/>
                <a:gd name="connsiteY40" fmla="*/ 1484471 h 2238375"/>
                <a:gd name="connsiteX41" fmla="*/ 1749981 w 2524125"/>
                <a:gd name="connsiteY41" fmla="*/ 1485424 h 2238375"/>
                <a:gd name="connsiteX42" fmla="*/ 1751886 w 2524125"/>
                <a:gd name="connsiteY42" fmla="*/ 1488281 h 2238375"/>
                <a:gd name="connsiteX43" fmla="*/ 1762363 w 2524125"/>
                <a:gd name="connsiteY43" fmla="*/ 1497806 h 2238375"/>
                <a:gd name="connsiteX44" fmla="*/ 1767126 w 2524125"/>
                <a:gd name="connsiteY44" fmla="*/ 1498759 h 2238375"/>
                <a:gd name="connsiteX45" fmla="*/ 1784271 w 2524125"/>
                <a:gd name="connsiteY45" fmla="*/ 1513999 h 2238375"/>
                <a:gd name="connsiteX46" fmla="*/ 1803321 w 2524125"/>
                <a:gd name="connsiteY46" fmla="*/ 1534001 h 2238375"/>
                <a:gd name="connsiteX47" fmla="*/ 1808083 w 2524125"/>
                <a:gd name="connsiteY47" fmla="*/ 1532096 h 2238375"/>
                <a:gd name="connsiteX48" fmla="*/ 1814751 w 2524125"/>
                <a:gd name="connsiteY48" fmla="*/ 1541621 h 2238375"/>
                <a:gd name="connsiteX49" fmla="*/ 1814751 w 2524125"/>
                <a:gd name="connsiteY49" fmla="*/ 1555909 h 2238375"/>
                <a:gd name="connsiteX50" fmla="*/ 1819513 w 2524125"/>
                <a:gd name="connsiteY50" fmla="*/ 1557814 h 2238375"/>
                <a:gd name="connsiteX51" fmla="*/ 1821418 w 2524125"/>
                <a:gd name="connsiteY51" fmla="*/ 1556861 h 2238375"/>
                <a:gd name="connsiteX52" fmla="*/ 1841421 w 2524125"/>
                <a:gd name="connsiteY52" fmla="*/ 1536859 h 2238375"/>
                <a:gd name="connsiteX53" fmla="*/ 1847136 w 2524125"/>
                <a:gd name="connsiteY53" fmla="*/ 1533049 h 2238375"/>
                <a:gd name="connsiteX54" fmla="*/ 1869043 w 2524125"/>
                <a:gd name="connsiteY54" fmla="*/ 1518761 h 2238375"/>
                <a:gd name="connsiteX55" fmla="*/ 1876663 w 2524125"/>
                <a:gd name="connsiteY55" fmla="*/ 1505426 h 2238375"/>
                <a:gd name="connsiteX56" fmla="*/ 1876663 w 2524125"/>
                <a:gd name="connsiteY56" fmla="*/ 1481614 h 2238375"/>
                <a:gd name="connsiteX57" fmla="*/ 1876663 w 2524125"/>
                <a:gd name="connsiteY57" fmla="*/ 1479709 h 2238375"/>
                <a:gd name="connsiteX58" fmla="*/ 1866186 w 2524125"/>
                <a:gd name="connsiteY58" fmla="*/ 1450181 h 2238375"/>
                <a:gd name="connsiteX59" fmla="*/ 1858566 w 2524125"/>
                <a:gd name="connsiteY59" fmla="*/ 1440656 h 2238375"/>
                <a:gd name="connsiteX60" fmla="*/ 1838563 w 2524125"/>
                <a:gd name="connsiteY60" fmla="*/ 1425416 h 2238375"/>
                <a:gd name="connsiteX61" fmla="*/ 1829038 w 2524125"/>
                <a:gd name="connsiteY61" fmla="*/ 1413034 h 2238375"/>
                <a:gd name="connsiteX62" fmla="*/ 1824276 w 2524125"/>
                <a:gd name="connsiteY62" fmla="*/ 1406366 h 2238375"/>
                <a:gd name="connsiteX63" fmla="*/ 1818561 w 2524125"/>
                <a:gd name="connsiteY63" fmla="*/ 1401604 h 2238375"/>
                <a:gd name="connsiteX64" fmla="*/ 1816656 w 2524125"/>
                <a:gd name="connsiteY64" fmla="*/ 1398746 h 2238375"/>
                <a:gd name="connsiteX65" fmla="*/ 1820466 w 2524125"/>
                <a:gd name="connsiteY65" fmla="*/ 1380649 h 2238375"/>
                <a:gd name="connsiteX66" fmla="*/ 1825228 w 2524125"/>
                <a:gd name="connsiteY66" fmla="*/ 1371124 h 2238375"/>
                <a:gd name="connsiteX67" fmla="*/ 1829038 w 2524125"/>
                <a:gd name="connsiteY67" fmla="*/ 1365409 h 2238375"/>
                <a:gd name="connsiteX68" fmla="*/ 1849041 w 2524125"/>
                <a:gd name="connsiteY68" fmla="*/ 1353979 h 2238375"/>
                <a:gd name="connsiteX69" fmla="*/ 1853803 w 2524125"/>
                <a:gd name="connsiteY69" fmla="*/ 1353979 h 2238375"/>
                <a:gd name="connsiteX70" fmla="*/ 1858566 w 2524125"/>
                <a:gd name="connsiteY70" fmla="*/ 1355884 h 2238375"/>
                <a:gd name="connsiteX71" fmla="*/ 1867138 w 2524125"/>
                <a:gd name="connsiteY71" fmla="*/ 1363504 h 2238375"/>
                <a:gd name="connsiteX72" fmla="*/ 1872853 w 2524125"/>
                <a:gd name="connsiteY72" fmla="*/ 1372076 h 2238375"/>
                <a:gd name="connsiteX73" fmla="*/ 1881426 w 2524125"/>
                <a:gd name="connsiteY73" fmla="*/ 1369219 h 2238375"/>
                <a:gd name="connsiteX74" fmla="*/ 1881426 w 2524125"/>
                <a:gd name="connsiteY74" fmla="*/ 1363504 h 2238375"/>
                <a:gd name="connsiteX75" fmla="*/ 1881426 w 2524125"/>
                <a:gd name="connsiteY75" fmla="*/ 1363504 h 2238375"/>
                <a:gd name="connsiteX76" fmla="*/ 1881426 w 2524125"/>
                <a:gd name="connsiteY76" fmla="*/ 1362551 h 2238375"/>
                <a:gd name="connsiteX77" fmla="*/ 1880473 w 2524125"/>
                <a:gd name="connsiteY77" fmla="*/ 1363504 h 2238375"/>
                <a:gd name="connsiteX78" fmla="*/ 1879521 w 2524125"/>
                <a:gd name="connsiteY78" fmla="*/ 1360646 h 2238375"/>
                <a:gd name="connsiteX79" fmla="*/ 1881426 w 2524125"/>
                <a:gd name="connsiteY79" fmla="*/ 1357789 h 2238375"/>
                <a:gd name="connsiteX80" fmla="*/ 1904286 w 2524125"/>
                <a:gd name="connsiteY80" fmla="*/ 1349216 h 2238375"/>
                <a:gd name="connsiteX81" fmla="*/ 1920478 w 2524125"/>
                <a:gd name="connsiteY81" fmla="*/ 1335881 h 2238375"/>
                <a:gd name="connsiteX82" fmla="*/ 1924288 w 2524125"/>
                <a:gd name="connsiteY82" fmla="*/ 1334929 h 2238375"/>
                <a:gd name="connsiteX83" fmla="*/ 1930956 w 2524125"/>
                <a:gd name="connsiteY83" fmla="*/ 1336834 h 2238375"/>
                <a:gd name="connsiteX84" fmla="*/ 1946196 w 2524125"/>
                <a:gd name="connsiteY84" fmla="*/ 1332071 h 2238375"/>
                <a:gd name="connsiteX85" fmla="*/ 1957626 w 2524125"/>
                <a:gd name="connsiteY85" fmla="*/ 1328261 h 2238375"/>
                <a:gd name="connsiteX86" fmla="*/ 1966198 w 2524125"/>
                <a:gd name="connsiteY86" fmla="*/ 1319689 h 2238375"/>
                <a:gd name="connsiteX87" fmla="*/ 1970008 w 2524125"/>
                <a:gd name="connsiteY87" fmla="*/ 1316831 h 2238375"/>
                <a:gd name="connsiteX88" fmla="*/ 1984296 w 2524125"/>
                <a:gd name="connsiteY88" fmla="*/ 1302544 h 2238375"/>
                <a:gd name="connsiteX89" fmla="*/ 1985248 w 2524125"/>
                <a:gd name="connsiteY89" fmla="*/ 1300639 h 2238375"/>
                <a:gd name="connsiteX90" fmla="*/ 1994773 w 2524125"/>
                <a:gd name="connsiteY90" fmla="*/ 1288256 h 2238375"/>
                <a:gd name="connsiteX91" fmla="*/ 1998583 w 2524125"/>
                <a:gd name="connsiteY91" fmla="*/ 1285399 h 2238375"/>
                <a:gd name="connsiteX92" fmla="*/ 2001441 w 2524125"/>
                <a:gd name="connsiteY92" fmla="*/ 1279684 h 2238375"/>
                <a:gd name="connsiteX93" fmla="*/ 2000488 w 2524125"/>
                <a:gd name="connsiteY93" fmla="*/ 1265396 h 2238375"/>
                <a:gd name="connsiteX94" fmla="*/ 2002393 w 2524125"/>
                <a:gd name="connsiteY94" fmla="*/ 1257776 h 2238375"/>
                <a:gd name="connsiteX95" fmla="*/ 2010966 w 2524125"/>
                <a:gd name="connsiteY95" fmla="*/ 1243489 h 2238375"/>
                <a:gd name="connsiteX96" fmla="*/ 2015728 w 2524125"/>
                <a:gd name="connsiteY96" fmla="*/ 1233964 h 2238375"/>
                <a:gd name="connsiteX97" fmla="*/ 2021443 w 2524125"/>
                <a:gd name="connsiteY97" fmla="*/ 1221581 h 2238375"/>
                <a:gd name="connsiteX98" fmla="*/ 2023348 w 2524125"/>
                <a:gd name="connsiteY98" fmla="*/ 1213009 h 2238375"/>
                <a:gd name="connsiteX99" fmla="*/ 2021443 w 2524125"/>
                <a:gd name="connsiteY99" fmla="*/ 1200626 h 2238375"/>
                <a:gd name="connsiteX100" fmla="*/ 2014776 w 2524125"/>
                <a:gd name="connsiteY100" fmla="*/ 1194911 h 2238375"/>
                <a:gd name="connsiteX101" fmla="*/ 2008108 w 2524125"/>
                <a:gd name="connsiteY101" fmla="*/ 1193959 h 2238375"/>
                <a:gd name="connsiteX102" fmla="*/ 2008108 w 2524125"/>
                <a:gd name="connsiteY102" fmla="*/ 1193959 h 2238375"/>
                <a:gd name="connsiteX103" fmla="*/ 2007156 w 2524125"/>
                <a:gd name="connsiteY103" fmla="*/ 1193959 h 2238375"/>
                <a:gd name="connsiteX104" fmla="*/ 2008108 w 2524125"/>
                <a:gd name="connsiteY104" fmla="*/ 1193959 h 2238375"/>
                <a:gd name="connsiteX105" fmla="*/ 2009061 w 2524125"/>
                <a:gd name="connsiteY105" fmla="*/ 1193959 h 2238375"/>
                <a:gd name="connsiteX106" fmla="*/ 2010013 w 2524125"/>
                <a:gd name="connsiteY106" fmla="*/ 1189196 h 2238375"/>
                <a:gd name="connsiteX107" fmla="*/ 2016681 w 2524125"/>
                <a:gd name="connsiteY107" fmla="*/ 1183481 h 2238375"/>
                <a:gd name="connsiteX108" fmla="*/ 2017633 w 2524125"/>
                <a:gd name="connsiteY108" fmla="*/ 1176814 h 2238375"/>
                <a:gd name="connsiteX109" fmla="*/ 2009061 w 2524125"/>
                <a:gd name="connsiteY109" fmla="*/ 1168241 h 2238375"/>
                <a:gd name="connsiteX110" fmla="*/ 2009061 w 2524125"/>
                <a:gd name="connsiteY110" fmla="*/ 1168241 h 2238375"/>
                <a:gd name="connsiteX111" fmla="*/ 2008108 w 2524125"/>
                <a:gd name="connsiteY111" fmla="*/ 1167289 h 2238375"/>
                <a:gd name="connsiteX112" fmla="*/ 2009061 w 2524125"/>
                <a:gd name="connsiteY112" fmla="*/ 1168241 h 2238375"/>
                <a:gd name="connsiteX113" fmla="*/ 2009061 w 2524125"/>
                <a:gd name="connsiteY113" fmla="*/ 1168241 h 2238375"/>
                <a:gd name="connsiteX114" fmla="*/ 2011918 w 2524125"/>
                <a:gd name="connsiteY114" fmla="*/ 1167289 h 2238375"/>
                <a:gd name="connsiteX115" fmla="*/ 2013823 w 2524125"/>
                <a:gd name="connsiteY115" fmla="*/ 1158716 h 2238375"/>
                <a:gd name="connsiteX116" fmla="*/ 2007156 w 2524125"/>
                <a:gd name="connsiteY116" fmla="*/ 1153001 h 2238375"/>
                <a:gd name="connsiteX117" fmla="*/ 1997631 w 2524125"/>
                <a:gd name="connsiteY117" fmla="*/ 1142524 h 2238375"/>
                <a:gd name="connsiteX118" fmla="*/ 1989058 w 2524125"/>
                <a:gd name="connsiteY118" fmla="*/ 1125379 h 2238375"/>
                <a:gd name="connsiteX119" fmla="*/ 1980486 w 2524125"/>
                <a:gd name="connsiteY119" fmla="*/ 1116806 h 2238375"/>
                <a:gd name="connsiteX120" fmla="*/ 1973818 w 2524125"/>
                <a:gd name="connsiteY120" fmla="*/ 1113949 h 2238375"/>
                <a:gd name="connsiteX121" fmla="*/ 1968103 w 2524125"/>
                <a:gd name="connsiteY121" fmla="*/ 1102519 h 2238375"/>
                <a:gd name="connsiteX122" fmla="*/ 1970961 w 2524125"/>
                <a:gd name="connsiteY122" fmla="*/ 1092041 h 2238375"/>
                <a:gd name="connsiteX123" fmla="*/ 1975723 w 2524125"/>
                <a:gd name="connsiteY123" fmla="*/ 1084421 h 2238375"/>
                <a:gd name="connsiteX124" fmla="*/ 1986201 w 2524125"/>
                <a:gd name="connsiteY124" fmla="*/ 1072991 h 2238375"/>
                <a:gd name="connsiteX125" fmla="*/ 2001441 w 2524125"/>
                <a:gd name="connsiteY125" fmla="*/ 1068229 h 2238375"/>
                <a:gd name="connsiteX126" fmla="*/ 2005251 w 2524125"/>
                <a:gd name="connsiteY126" fmla="*/ 1064419 h 2238375"/>
                <a:gd name="connsiteX127" fmla="*/ 2006203 w 2524125"/>
                <a:gd name="connsiteY127" fmla="*/ 1059656 h 2238375"/>
                <a:gd name="connsiteX128" fmla="*/ 2001441 w 2524125"/>
                <a:gd name="connsiteY128" fmla="*/ 1052989 h 2238375"/>
                <a:gd name="connsiteX129" fmla="*/ 1992868 w 2524125"/>
                <a:gd name="connsiteY129" fmla="*/ 1052989 h 2238375"/>
                <a:gd name="connsiteX130" fmla="*/ 1986201 w 2524125"/>
                <a:gd name="connsiteY130" fmla="*/ 1052036 h 2238375"/>
                <a:gd name="connsiteX131" fmla="*/ 1980486 w 2524125"/>
                <a:gd name="connsiteY131" fmla="*/ 1048226 h 2238375"/>
                <a:gd name="connsiteX132" fmla="*/ 1973818 w 2524125"/>
                <a:gd name="connsiteY132" fmla="*/ 1049179 h 2238375"/>
                <a:gd name="connsiteX133" fmla="*/ 1963341 w 2524125"/>
                <a:gd name="connsiteY133" fmla="*/ 1058704 h 2238375"/>
                <a:gd name="connsiteX134" fmla="*/ 1958578 w 2524125"/>
                <a:gd name="connsiteY134" fmla="*/ 1060609 h 2238375"/>
                <a:gd name="connsiteX135" fmla="*/ 1951911 w 2524125"/>
                <a:gd name="connsiteY135" fmla="*/ 1056799 h 2238375"/>
                <a:gd name="connsiteX136" fmla="*/ 1942386 w 2524125"/>
                <a:gd name="connsiteY136" fmla="*/ 1047274 h 2238375"/>
                <a:gd name="connsiteX137" fmla="*/ 1930003 w 2524125"/>
                <a:gd name="connsiteY137" fmla="*/ 1037749 h 2238375"/>
                <a:gd name="connsiteX138" fmla="*/ 1933813 w 2524125"/>
                <a:gd name="connsiteY138" fmla="*/ 1026319 h 2238375"/>
                <a:gd name="connsiteX139" fmla="*/ 1939528 w 2524125"/>
                <a:gd name="connsiteY139" fmla="*/ 1026319 h 2238375"/>
                <a:gd name="connsiteX140" fmla="*/ 1947148 w 2524125"/>
                <a:gd name="connsiteY140" fmla="*/ 1020604 h 2238375"/>
                <a:gd name="connsiteX141" fmla="*/ 1957626 w 2524125"/>
                <a:gd name="connsiteY141" fmla="*/ 1003459 h 2238375"/>
                <a:gd name="connsiteX142" fmla="*/ 1961436 w 2524125"/>
                <a:gd name="connsiteY142" fmla="*/ 997744 h 2238375"/>
                <a:gd name="connsiteX143" fmla="*/ 1966198 w 2524125"/>
                <a:gd name="connsiteY143" fmla="*/ 988219 h 2238375"/>
                <a:gd name="connsiteX144" fmla="*/ 1970008 w 2524125"/>
                <a:gd name="connsiteY144" fmla="*/ 985361 h 2238375"/>
                <a:gd name="connsiteX145" fmla="*/ 1980486 w 2524125"/>
                <a:gd name="connsiteY145" fmla="*/ 990124 h 2238375"/>
                <a:gd name="connsiteX146" fmla="*/ 1980486 w 2524125"/>
                <a:gd name="connsiteY146" fmla="*/ 998696 h 2238375"/>
                <a:gd name="connsiteX147" fmla="*/ 1978581 w 2524125"/>
                <a:gd name="connsiteY147" fmla="*/ 1001554 h 2238375"/>
                <a:gd name="connsiteX148" fmla="*/ 1977628 w 2524125"/>
                <a:gd name="connsiteY148" fmla="*/ 1012984 h 2238375"/>
                <a:gd name="connsiteX149" fmla="*/ 1979533 w 2524125"/>
                <a:gd name="connsiteY149" fmla="*/ 1017746 h 2238375"/>
                <a:gd name="connsiteX150" fmla="*/ 1977628 w 2524125"/>
                <a:gd name="connsiteY150" fmla="*/ 1023461 h 2238375"/>
                <a:gd name="connsiteX151" fmla="*/ 1976676 w 2524125"/>
                <a:gd name="connsiteY151" fmla="*/ 1025366 h 2238375"/>
                <a:gd name="connsiteX152" fmla="*/ 1977628 w 2524125"/>
                <a:gd name="connsiteY152" fmla="*/ 1028224 h 2238375"/>
                <a:gd name="connsiteX153" fmla="*/ 1980486 w 2524125"/>
                <a:gd name="connsiteY153" fmla="*/ 1029176 h 2238375"/>
                <a:gd name="connsiteX154" fmla="*/ 1990011 w 2524125"/>
                <a:gd name="connsiteY154" fmla="*/ 1020604 h 2238375"/>
                <a:gd name="connsiteX155" fmla="*/ 2015728 w 2524125"/>
                <a:gd name="connsiteY155" fmla="*/ 1006316 h 2238375"/>
                <a:gd name="connsiteX156" fmla="*/ 2020491 w 2524125"/>
                <a:gd name="connsiteY156" fmla="*/ 1007269 h 2238375"/>
                <a:gd name="connsiteX157" fmla="*/ 2025253 w 2524125"/>
                <a:gd name="connsiteY157" fmla="*/ 1009174 h 2238375"/>
                <a:gd name="connsiteX158" fmla="*/ 2031921 w 2524125"/>
                <a:gd name="connsiteY158" fmla="*/ 1018699 h 2238375"/>
                <a:gd name="connsiteX159" fmla="*/ 2031921 w 2524125"/>
                <a:gd name="connsiteY159" fmla="*/ 1036796 h 2238375"/>
                <a:gd name="connsiteX160" fmla="*/ 2035731 w 2524125"/>
                <a:gd name="connsiteY160" fmla="*/ 1044416 h 2238375"/>
                <a:gd name="connsiteX161" fmla="*/ 2042398 w 2524125"/>
                <a:gd name="connsiteY161" fmla="*/ 1046321 h 2238375"/>
                <a:gd name="connsiteX162" fmla="*/ 2047161 w 2524125"/>
                <a:gd name="connsiteY162" fmla="*/ 1044416 h 2238375"/>
                <a:gd name="connsiteX163" fmla="*/ 2055733 w 2524125"/>
                <a:gd name="connsiteY163" fmla="*/ 1046321 h 2238375"/>
                <a:gd name="connsiteX164" fmla="*/ 2061448 w 2524125"/>
                <a:gd name="connsiteY164" fmla="*/ 1052989 h 2238375"/>
                <a:gd name="connsiteX165" fmla="*/ 2060496 w 2524125"/>
                <a:gd name="connsiteY165" fmla="*/ 1060609 h 2238375"/>
                <a:gd name="connsiteX166" fmla="*/ 2059543 w 2524125"/>
                <a:gd name="connsiteY166" fmla="*/ 1066324 h 2238375"/>
                <a:gd name="connsiteX167" fmla="*/ 2067163 w 2524125"/>
                <a:gd name="connsiteY167" fmla="*/ 1089184 h 2238375"/>
                <a:gd name="connsiteX168" fmla="*/ 2067163 w 2524125"/>
                <a:gd name="connsiteY168" fmla="*/ 1095851 h 2238375"/>
                <a:gd name="connsiteX169" fmla="*/ 2072878 w 2524125"/>
                <a:gd name="connsiteY169" fmla="*/ 1108234 h 2238375"/>
                <a:gd name="connsiteX170" fmla="*/ 2074783 w 2524125"/>
                <a:gd name="connsiteY170" fmla="*/ 1108234 h 2238375"/>
                <a:gd name="connsiteX171" fmla="*/ 2082403 w 2524125"/>
                <a:gd name="connsiteY171" fmla="*/ 1103471 h 2238375"/>
                <a:gd name="connsiteX172" fmla="*/ 2093833 w 2524125"/>
                <a:gd name="connsiteY172" fmla="*/ 1098709 h 2238375"/>
                <a:gd name="connsiteX173" fmla="*/ 2099548 w 2524125"/>
                <a:gd name="connsiteY173" fmla="*/ 1098709 h 2238375"/>
                <a:gd name="connsiteX174" fmla="*/ 2108121 w 2524125"/>
                <a:gd name="connsiteY174" fmla="*/ 1093946 h 2238375"/>
                <a:gd name="connsiteX175" fmla="*/ 2111931 w 2524125"/>
                <a:gd name="connsiteY175" fmla="*/ 1073944 h 2238375"/>
                <a:gd name="connsiteX176" fmla="*/ 2109073 w 2524125"/>
                <a:gd name="connsiteY176" fmla="*/ 1063466 h 2238375"/>
                <a:gd name="connsiteX177" fmla="*/ 2095738 w 2524125"/>
                <a:gd name="connsiteY177" fmla="*/ 1038701 h 2238375"/>
                <a:gd name="connsiteX178" fmla="*/ 2086213 w 2524125"/>
                <a:gd name="connsiteY178" fmla="*/ 1026319 h 2238375"/>
                <a:gd name="connsiteX179" fmla="*/ 2076688 w 2524125"/>
                <a:gd name="connsiteY179" fmla="*/ 1015841 h 2238375"/>
                <a:gd name="connsiteX180" fmla="*/ 2068116 w 2524125"/>
                <a:gd name="connsiteY180" fmla="*/ 1010126 h 2238375"/>
                <a:gd name="connsiteX181" fmla="*/ 2066211 w 2524125"/>
                <a:gd name="connsiteY181" fmla="*/ 998696 h 2238375"/>
                <a:gd name="connsiteX182" fmla="*/ 2070973 w 2524125"/>
                <a:gd name="connsiteY182" fmla="*/ 992981 h 2238375"/>
                <a:gd name="connsiteX183" fmla="*/ 2079546 w 2524125"/>
                <a:gd name="connsiteY183" fmla="*/ 984409 h 2238375"/>
                <a:gd name="connsiteX184" fmla="*/ 2085261 w 2524125"/>
                <a:gd name="connsiteY184" fmla="*/ 958691 h 2238375"/>
                <a:gd name="connsiteX185" fmla="*/ 2090976 w 2524125"/>
                <a:gd name="connsiteY185" fmla="*/ 939641 h 2238375"/>
                <a:gd name="connsiteX186" fmla="*/ 2095738 w 2524125"/>
                <a:gd name="connsiteY186" fmla="*/ 934879 h 2238375"/>
                <a:gd name="connsiteX187" fmla="*/ 2100501 w 2524125"/>
                <a:gd name="connsiteY187" fmla="*/ 929164 h 2238375"/>
                <a:gd name="connsiteX188" fmla="*/ 2106216 w 2524125"/>
                <a:gd name="connsiteY188" fmla="*/ 920591 h 2238375"/>
                <a:gd name="connsiteX189" fmla="*/ 2116693 w 2524125"/>
                <a:gd name="connsiteY189" fmla="*/ 925354 h 2238375"/>
                <a:gd name="connsiteX190" fmla="*/ 2128123 w 2524125"/>
                <a:gd name="connsiteY190" fmla="*/ 925354 h 2238375"/>
                <a:gd name="connsiteX191" fmla="*/ 2137648 w 2524125"/>
                <a:gd name="connsiteY191" fmla="*/ 917734 h 2238375"/>
                <a:gd name="connsiteX192" fmla="*/ 2148126 w 2524125"/>
                <a:gd name="connsiteY192" fmla="*/ 899636 h 2238375"/>
                <a:gd name="connsiteX193" fmla="*/ 2160508 w 2524125"/>
                <a:gd name="connsiteY193" fmla="*/ 868204 h 2238375"/>
                <a:gd name="connsiteX194" fmla="*/ 2163366 w 2524125"/>
                <a:gd name="connsiteY194" fmla="*/ 861536 h 2238375"/>
                <a:gd name="connsiteX195" fmla="*/ 2171938 w 2524125"/>
                <a:gd name="connsiteY195" fmla="*/ 830104 h 2238375"/>
                <a:gd name="connsiteX196" fmla="*/ 2176701 w 2524125"/>
                <a:gd name="connsiteY196" fmla="*/ 802481 h 2238375"/>
                <a:gd name="connsiteX197" fmla="*/ 2178606 w 2524125"/>
                <a:gd name="connsiteY197" fmla="*/ 797719 h 2238375"/>
                <a:gd name="connsiteX198" fmla="*/ 2180511 w 2524125"/>
                <a:gd name="connsiteY198" fmla="*/ 778669 h 2238375"/>
                <a:gd name="connsiteX199" fmla="*/ 2170033 w 2524125"/>
                <a:gd name="connsiteY199" fmla="*/ 745331 h 2238375"/>
                <a:gd name="connsiteX200" fmla="*/ 2166223 w 2524125"/>
                <a:gd name="connsiteY200" fmla="*/ 731996 h 2238375"/>
                <a:gd name="connsiteX201" fmla="*/ 2165271 w 2524125"/>
                <a:gd name="connsiteY201" fmla="*/ 701516 h 2238375"/>
                <a:gd name="connsiteX202" fmla="*/ 2166223 w 2524125"/>
                <a:gd name="connsiteY202" fmla="*/ 698659 h 2238375"/>
                <a:gd name="connsiteX203" fmla="*/ 2167176 w 2524125"/>
                <a:gd name="connsiteY203" fmla="*/ 699611 h 2238375"/>
                <a:gd name="connsiteX204" fmla="*/ 2179558 w 2524125"/>
                <a:gd name="connsiteY204" fmla="*/ 714851 h 2238375"/>
                <a:gd name="connsiteX205" fmla="*/ 2186226 w 2524125"/>
                <a:gd name="connsiteY205" fmla="*/ 732949 h 2238375"/>
                <a:gd name="connsiteX206" fmla="*/ 2190036 w 2524125"/>
                <a:gd name="connsiteY206" fmla="*/ 740569 h 2238375"/>
                <a:gd name="connsiteX207" fmla="*/ 2195751 w 2524125"/>
                <a:gd name="connsiteY207" fmla="*/ 760571 h 2238375"/>
                <a:gd name="connsiteX208" fmla="*/ 2195751 w 2524125"/>
                <a:gd name="connsiteY208" fmla="*/ 764381 h 2238375"/>
                <a:gd name="connsiteX209" fmla="*/ 2204323 w 2524125"/>
                <a:gd name="connsiteY209" fmla="*/ 787241 h 2238375"/>
                <a:gd name="connsiteX210" fmla="*/ 2208133 w 2524125"/>
                <a:gd name="connsiteY210" fmla="*/ 798671 h 2238375"/>
                <a:gd name="connsiteX211" fmla="*/ 2212896 w 2524125"/>
                <a:gd name="connsiteY211" fmla="*/ 815816 h 2238375"/>
                <a:gd name="connsiteX212" fmla="*/ 2215753 w 2524125"/>
                <a:gd name="connsiteY212" fmla="*/ 828199 h 2238375"/>
                <a:gd name="connsiteX213" fmla="*/ 2215753 w 2524125"/>
                <a:gd name="connsiteY213" fmla="*/ 833914 h 2238375"/>
                <a:gd name="connsiteX214" fmla="*/ 2223373 w 2524125"/>
                <a:gd name="connsiteY214" fmla="*/ 843439 h 2238375"/>
                <a:gd name="connsiteX215" fmla="*/ 2226231 w 2524125"/>
                <a:gd name="connsiteY215" fmla="*/ 842486 h 2238375"/>
                <a:gd name="connsiteX216" fmla="*/ 2226231 w 2524125"/>
                <a:gd name="connsiteY216" fmla="*/ 835819 h 2238375"/>
                <a:gd name="connsiteX217" fmla="*/ 2231946 w 2524125"/>
                <a:gd name="connsiteY217" fmla="*/ 831056 h 2238375"/>
                <a:gd name="connsiteX218" fmla="*/ 2241471 w 2524125"/>
                <a:gd name="connsiteY218" fmla="*/ 835819 h 2238375"/>
                <a:gd name="connsiteX219" fmla="*/ 2243376 w 2524125"/>
                <a:gd name="connsiteY219" fmla="*/ 835819 h 2238375"/>
                <a:gd name="connsiteX220" fmla="*/ 2244328 w 2524125"/>
                <a:gd name="connsiteY220" fmla="*/ 832961 h 2238375"/>
                <a:gd name="connsiteX221" fmla="*/ 2238613 w 2524125"/>
                <a:gd name="connsiteY221" fmla="*/ 822484 h 2238375"/>
                <a:gd name="connsiteX222" fmla="*/ 2222421 w 2524125"/>
                <a:gd name="connsiteY222" fmla="*/ 806291 h 2238375"/>
                <a:gd name="connsiteX223" fmla="*/ 2217658 w 2524125"/>
                <a:gd name="connsiteY223" fmla="*/ 792956 h 2238375"/>
                <a:gd name="connsiteX224" fmla="*/ 2214801 w 2524125"/>
                <a:gd name="connsiteY224" fmla="*/ 775811 h 2238375"/>
                <a:gd name="connsiteX225" fmla="*/ 2214801 w 2524125"/>
                <a:gd name="connsiteY225" fmla="*/ 770096 h 2238375"/>
                <a:gd name="connsiteX226" fmla="*/ 2218611 w 2524125"/>
                <a:gd name="connsiteY226" fmla="*/ 765334 h 2238375"/>
                <a:gd name="connsiteX227" fmla="*/ 2227183 w 2524125"/>
                <a:gd name="connsiteY227" fmla="*/ 764381 h 2238375"/>
                <a:gd name="connsiteX228" fmla="*/ 2225278 w 2524125"/>
                <a:gd name="connsiteY228" fmla="*/ 755809 h 2238375"/>
                <a:gd name="connsiteX229" fmla="*/ 2190988 w 2524125"/>
                <a:gd name="connsiteY229" fmla="*/ 701516 h 2238375"/>
                <a:gd name="connsiteX230" fmla="*/ 2184321 w 2524125"/>
                <a:gd name="connsiteY230" fmla="*/ 683419 h 2238375"/>
                <a:gd name="connsiteX231" fmla="*/ 2182416 w 2524125"/>
                <a:gd name="connsiteY231" fmla="*/ 674846 h 2238375"/>
                <a:gd name="connsiteX232" fmla="*/ 2167176 w 2524125"/>
                <a:gd name="connsiteY232" fmla="*/ 651034 h 2238375"/>
                <a:gd name="connsiteX233" fmla="*/ 2162413 w 2524125"/>
                <a:gd name="connsiteY233" fmla="*/ 641509 h 2238375"/>
                <a:gd name="connsiteX234" fmla="*/ 2153841 w 2524125"/>
                <a:gd name="connsiteY234" fmla="*/ 635794 h 2238375"/>
                <a:gd name="connsiteX235" fmla="*/ 2150983 w 2524125"/>
                <a:gd name="connsiteY235" fmla="*/ 637699 h 2238375"/>
                <a:gd name="connsiteX236" fmla="*/ 2150983 w 2524125"/>
                <a:gd name="connsiteY236" fmla="*/ 639604 h 2238375"/>
                <a:gd name="connsiteX237" fmla="*/ 2152888 w 2524125"/>
                <a:gd name="connsiteY237" fmla="*/ 642461 h 2238375"/>
                <a:gd name="connsiteX238" fmla="*/ 2153841 w 2524125"/>
                <a:gd name="connsiteY238" fmla="*/ 658654 h 2238375"/>
                <a:gd name="connsiteX239" fmla="*/ 2152888 w 2524125"/>
                <a:gd name="connsiteY239" fmla="*/ 661511 h 2238375"/>
                <a:gd name="connsiteX240" fmla="*/ 2155746 w 2524125"/>
                <a:gd name="connsiteY240" fmla="*/ 668179 h 2238375"/>
                <a:gd name="connsiteX241" fmla="*/ 2161461 w 2524125"/>
                <a:gd name="connsiteY241" fmla="*/ 686276 h 2238375"/>
                <a:gd name="connsiteX242" fmla="*/ 2160508 w 2524125"/>
                <a:gd name="connsiteY242" fmla="*/ 689134 h 2238375"/>
                <a:gd name="connsiteX243" fmla="*/ 2156698 w 2524125"/>
                <a:gd name="connsiteY243" fmla="*/ 686276 h 2238375"/>
                <a:gd name="connsiteX244" fmla="*/ 2152888 w 2524125"/>
                <a:gd name="connsiteY244" fmla="*/ 676751 h 2238375"/>
                <a:gd name="connsiteX245" fmla="*/ 2150031 w 2524125"/>
                <a:gd name="connsiteY245" fmla="*/ 670084 h 2238375"/>
                <a:gd name="connsiteX246" fmla="*/ 2143363 w 2524125"/>
                <a:gd name="connsiteY246" fmla="*/ 658654 h 2238375"/>
                <a:gd name="connsiteX247" fmla="*/ 2122408 w 2524125"/>
                <a:gd name="connsiteY247" fmla="*/ 645319 h 2238375"/>
                <a:gd name="connsiteX248" fmla="*/ 2117646 w 2524125"/>
                <a:gd name="connsiteY248" fmla="*/ 644366 h 2238375"/>
                <a:gd name="connsiteX249" fmla="*/ 2109073 w 2524125"/>
                <a:gd name="connsiteY249" fmla="*/ 645319 h 2238375"/>
                <a:gd name="connsiteX250" fmla="*/ 2103358 w 2524125"/>
                <a:gd name="connsiteY250" fmla="*/ 650081 h 2238375"/>
                <a:gd name="connsiteX251" fmla="*/ 2097643 w 2524125"/>
                <a:gd name="connsiteY251" fmla="*/ 660559 h 2238375"/>
                <a:gd name="connsiteX252" fmla="*/ 2095738 w 2524125"/>
                <a:gd name="connsiteY252" fmla="*/ 660559 h 2238375"/>
                <a:gd name="connsiteX253" fmla="*/ 2089071 w 2524125"/>
                <a:gd name="connsiteY253" fmla="*/ 646271 h 2238375"/>
                <a:gd name="connsiteX254" fmla="*/ 2088118 w 2524125"/>
                <a:gd name="connsiteY254" fmla="*/ 645319 h 2238375"/>
                <a:gd name="connsiteX255" fmla="*/ 2085261 w 2524125"/>
                <a:gd name="connsiteY255" fmla="*/ 647224 h 2238375"/>
                <a:gd name="connsiteX256" fmla="*/ 2084308 w 2524125"/>
                <a:gd name="connsiteY256" fmla="*/ 653891 h 2238375"/>
                <a:gd name="connsiteX257" fmla="*/ 2083356 w 2524125"/>
                <a:gd name="connsiteY257" fmla="*/ 656749 h 2238375"/>
                <a:gd name="connsiteX258" fmla="*/ 2080498 w 2524125"/>
                <a:gd name="connsiteY258" fmla="*/ 655796 h 2238375"/>
                <a:gd name="connsiteX259" fmla="*/ 2075736 w 2524125"/>
                <a:gd name="connsiteY259" fmla="*/ 642461 h 2238375"/>
                <a:gd name="connsiteX260" fmla="*/ 2067163 w 2524125"/>
                <a:gd name="connsiteY260" fmla="*/ 638651 h 2238375"/>
                <a:gd name="connsiteX261" fmla="*/ 2062401 w 2524125"/>
                <a:gd name="connsiteY261" fmla="*/ 640556 h 2238375"/>
                <a:gd name="connsiteX262" fmla="*/ 2056686 w 2524125"/>
                <a:gd name="connsiteY262" fmla="*/ 640556 h 2238375"/>
                <a:gd name="connsiteX263" fmla="*/ 2051923 w 2524125"/>
                <a:gd name="connsiteY263" fmla="*/ 634841 h 2238375"/>
                <a:gd name="connsiteX264" fmla="*/ 2053828 w 2524125"/>
                <a:gd name="connsiteY264" fmla="*/ 630079 h 2238375"/>
                <a:gd name="connsiteX265" fmla="*/ 2062401 w 2524125"/>
                <a:gd name="connsiteY265" fmla="*/ 614839 h 2238375"/>
                <a:gd name="connsiteX266" fmla="*/ 2069068 w 2524125"/>
                <a:gd name="connsiteY266" fmla="*/ 596741 h 2238375"/>
                <a:gd name="connsiteX267" fmla="*/ 2079546 w 2524125"/>
                <a:gd name="connsiteY267" fmla="*/ 563404 h 2238375"/>
                <a:gd name="connsiteX268" fmla="*/ 2084308 w 2524125"/>
                <a:gd name="connsiteY268" fmla="*/ 539591 h 2238375"/>
                <a:gd name="connsiteX269" fmla="*/ 2086213 w 2524125"/>
                <a:gd name="connsiteY269" fmla="*/ 529114 h 2238375"/>
                <a:gd name="connsiteX270" fmla="*/ 2088118 w 2524125"/>
                <a:gd name="connsiteY270" fmla="*/ 513874 h 2238375"/>
                <a:gd name="connsiteX271" fmla="*/ 2089071 w 2524125"/>
                <a:gd name="connsiteY271" fmla="*/ 507206 h 2238375"/>
                <a:gd name="connsiteX272" fmla="*/ 2101453 w 2524125"/>
                <a:gd name="connsiteY272" fmla="*/ 498634 h 2238375"/>
                <a:gd name="connsiteX273" fmla="*/ 2121456 w 2524125"/>
                <a:gd name="connsiteY273" fmla="*/ 491966 h 2238375"/>
                <a:gd name="connsiteX274" fmla="*/ 2130028 w 2524125"/>
                <a:gd name="connsiteY274" fmla="*/ 492919 h 2238375"/>
                <a:gd name="connsiteX275" fmla="*/ 2137648 w 2524125"/>
                <a:gd name="connsiteY275" fmla="*/ 491014 h 2238375"/>
                <a:gd name="connsiteX276" fmla="*/ 2148126 w 2524125"/>
                <a:gd name="connsiteY276" fmla="*/ 485299 h 2238375"/>
                <a:gd name="connsiteX277" fmla="*/ 2167176 w 2524125"/>
                <a:gd name="connsiteY277" fmla="*/ 482441 h 2238375"/>
                <a:gd name="connsiteX278" fmla="*/ 2170033 w 2524125"/>
                <a:gd name="connsiteY278" fmla="*/ 480536 h 2238375"/>
                <a:gd name="connsiteX279" fmla="*/ 2171938 w 2524125"/>
                <a:gd name="connsiteY279" fmla="*/ 471964 h 2238375"/>
                <a:gd name="connsiteX280" fmla="*/ 2178606 w 2524125"/>
                <a:gd name="connsiteY280" fmla="*/ 467201 h 2238375"/>
                <a:gd name="connsiteX281" fmla="*/ 2203371 w 2524125"/>
                <a:gd name="connsiteY281" fmla="*/ 470059 h 2238375"/>
                <a:gd name="connsiteX282" fmla="*/ 2208133 w 2524125"/>
                <a:gd name="connsiteY282" fmla="*/ 471964 h 2238375"/>
                <a:gd name="connsiteX283" fmla="*/ 2209086 w 2524125"/>
                <a:gd name="connsiteY283" fmla="*/ 474821 h 2238375"/>
                <a:gd name="connsiteX284" fmla="*/ 2207181 w 2524125"/>
                <a:gd name="connsiteY284" fmla="*/ 477679 h 2238375"/>
                <a:gd name="connsiteX285" fmla="*/ 2208133 w 2524125"/>
                <a:gd name="connsiteY285" fmla="*/ 484346 h 2238375"/>
                <a:gd name="connsiteX286" fmla="*/ 2214801 w 2524125"/>
                <a:gd name="connsiteY286" fmla="*/ 486251 h 2238375"/>
                <a:gd name="connsiteX287" fmla="*/ 2231946 w 2524125"/>
                <a:gd name="connsiteY287" fmla="*/ 473869 h 2238375"/>
                <a:gd name="connsiteX288" fmla="*/ 2237661 w 2524125"/>
                <a:gd name="connsiteY288" fmla="*/ 471964 h 2238375"/>
                <a:gd name="connsiteX289" fmla="*/ 2244328 w 2524125"/>
                <a:gd name="connsiteY289" fmla="*/ 470059 h 2238375"/>
                <a:gd name="connsiteX290" fmla="*/ 2250043 w 2524125"/>
                <a:gd name="connsiteY290" fmla="*/ 461486 h 2238375"/>
                <a:gd name="connsiteX291" fmla="*/ 2241471 w 2524125"/>
                <a:gd name="connsiteY291" fmla="*/ 456724 h 2238375"/>
                <a:gd name="connsiteX292" fmla="*/ 2239566 w 2524125"/>
                <a:gd name="connsiteY292" fmla="*/ 456724 h 2238375"/>
                <a:gd name="connsiteX293" fmla="*/ 2235756 w 2524125"/>
                <a:gd name="connsiteY293" fmla="*/ 453866 h 2238375"/>
                <a:gd name="connsiteX294" fmla="*/ 2234803 w 2524125"/>
                <a:gd name="connsiteY294" fmla="*/ 434816 h 2238375"/>
                <a:gd name="connsiteX295" fmla="*/ 2235756 w 2524125"/>
                <a:gd name="connsiteY295" fmla="*/ 431006 h 2238375"/>
                <a:gd name="connsiteX296" fmla="*/ 2238613 w 2524125"/>
                <a:gd name="connsiteY296" fmla="*/ 415766 h 2238375"/>
                <a:gd name="connsiteX297" fmla="*/ 2238613 w 2524125"/>
                <a:gd name="connsiteY297" fmla="*/ 394811 h 2238375"/>
                <a:gd name="connsiteX298" fmla="*/ 2245281 w 2524125"/>
                <a:gd name="connsiteY298" fmla="*/ 383381 h 2238375"/>
                <a:gd name="connsiteX299" fmla="*/ 2256711 w 2524125"/>
                <a:gd name="connsiteY299" fmla="*/ 378619 h 2238375"/>
                <a:gd name="connsiteX300" fmla="*/ 2268141 w 2524125"/>
                <a:gd name="connsiteY300" fmla="*/ 377666 h 2238375"/>
                <a:gd name="connsiteX301" fmla="*/ 2274808 w 2524125"/>
                <a:gd name="connsiteY301" fmla="*/ 375761 h 2238375"/>
                <a:gd name="connsiteX302" fmla="*/ 2278618 w 2524125"/>
                <a:gd name="connsiteY302" fmla="*/ 376714 h 2238375"/>
                <a:gd name="connsiteX303" fmla="*/ 2280523 w 2524125"/>
                <a:gd name="connsiteY303" fmla="*/ 389096 h 2238375"/>
                <a:gd name="connsiteX304" fmla="*/ 2286238 w 2524125"/>
                <a:gd name="connsiteY304" fmla="*/ 397669 h 2238375"/>
                <a:gd name="connsiteX305" fmla="*/ 2296716 w 2524125"/>
                <a:gd name="connsiteY305" fmla="*/ 403384 h 2238375"/>
                <a:gd name="connsiteX306" fmla="*/ 2299573 w 2524125"/>
                <a:gd name="connsiteY306" fmla="*/ 402431 h 2238375"/>
                <a:gd name="connsiteX307" fmla="*/ 2302431 w 2524125"/>
                <a:gd name="connsiteY307" fmla="*/ 397669 h 2238375"/>
                <a:gd name="connsiteX308" fmla="*/ 2306241 w 2524125"/>
                <a:gd name="connsiteY308" fmla="*/ 376714 h 2238375"/>
                <a:gd name="connsiteX309" fmla="*/ 2313861 w 2524125"/>
                <a:gd name="connsiteY309" fmla="*/ 368141 h 2238375"/>
                <a:gd name="connsiteX310" fmla="*/ 2316718 w 2524125"/>
                <a:gd name="connsiteY310" fmla="*/ 362426 h 2238375"/>
                <a:gd name="connsiteX311" fmla="*/ 2315766 w 2524125"/>
                <a:gd name="connsiteY311" fmla="*/ 361474 h 2238375"/>
                <a:gd name="connsiteX312" fmla="*/ 2303383 w 2524125"/>
                <a:gd name="connsiteY312" fmla="*/ 336709 h 2238375"/>
                <a:gd name="connsiteX313" fmla="*/ 2304336 w 2524125"/>
                <a:gd name="connsiteY313" fmla="*/ 334804 h 2238375"/>
                <a:gd name="connsiteX314" fmla="*/ 2316718 w 2524125"/>
                <a:gd name="connsiteY314" fmla="*/ 330994 h 2238375"/>
                <a:gd name="connsiteX315" fmla="*/ 2318623 w 2524125"/>
                <a:gd name="connsiteY315" fmla="*/ 335756 h 2238375"/>
                <a:gd name="connsiteX316" fmla="*/ 2319576 w 2524125"/>
                <a:gd name="connsiteY316" fmla="*/ 350996 h 2238375"/>
                <a:gd name="connsiteX317" fmla="*/ 2326243 w 2524125"/>
                <a:gd name="connsiteY317" fmla="*/ 370999 h 2238375"/>
                <a:gd name="connsiteX318" fmla="*/ 2328148 w 2524125"/>
                <a:gd name="connsiteY318" fmla="*/ 373856 h 2238375"/>
                <a:gd name="connsiteX319" fmla="*/ 2331958 w 2524125"/>
                <a:gd name="connsiteY319" fmla="*/ 391001 h 2238375"/>
                <a:gd name="connsiteX320" fmla="*/ 2325291 w 2524125"/>
                <a:gd name="connsiteY320" fmla="*/ 401479 h 2238375"/>
                <a:gd name="connsiteX321" fmla="*/ 2324338 w 2524125"/>
                <a:gd name="connsiteY321" fmla="*/ 402431 h 2238375"/>
                <a:gd name="connsiteX322" fmla="*/ 2321481 w 2524125"/>
                <a:gd name="connsiteY322" fmla="*/ 411956 h 2238375"/>
                <a:gd name="connsiteX323" fmla="*/ 2318623 w 2524125"/>
                <a:gd name="connsiteY323" fmla="*/ 439579 h 2238375"/>
                <a:gd name="connsiteX324" fmla="*/ 2317671 w 2524125"/>
                <a:gd name="connsiteY324" fmla="*/ 446246 h 2238375"/>
                <a:gd name="connsiteX325" fmla="*/ 2317671 w 2524125"/>
                <a:gd name="connsiteY325" fmla="*/ 472916 h 2238375"/>
                <a:gd name="connsiteX326" fmla="*/ 2311956 w 2524125"/>
                <a:gd name="connsiteY326" fmla="*/ 492919 h 2238375"/>
                <a:gd name="connsiteX327" fmla="*/ 2309098 w 2524125"/>
                <a:gd name="connsiteY327" fmla="*/ 497681 h 2238375"/>
                <a:gd name="connsiteX328" fmla="*/ 2305288 w 2524125"/>
                <a:gd name="connsiteY328" fmla="*/ 501491 h 2238375"/>
                <a:gd name="connsiteX329" fmla="*/ 2303383 w 2524125"/>
                <a:gd name="connsiteY329" fmla="*/ 509111 h 2238375"/>
                <a:gd name="connsiteX330" fmla="*/ 2306241 w 2524125"/>
                <a:gd name="connsiteY330" fmla="*/ 524351 h 2238375"/>
                <a:gd name="connsiteX331" fmla="*/ 2303383 w 2524125"/>
                <a:gd name="connsiteY331" fmla="*/ 532924 h 2238375"/>
                <a:gd name="connsiteX332" fmla="*/ 2302431 w 2524125"/>
                <a:gd name="connsiteY332" fmla="*/ 545306 h 2238375"/>
                <a:gd name="connsiteX333" fmla="*/ 2308146 w 2524125"/>
                <a:gd name="connsiteY333" fmla="*/ 565309 h 2238375"/>
                <a:gd name="connsiteX334" fmla="*/ 2340531 w 2524125"/>
                <a:gd name="connsiteY334" fmla="*/ 626269 h 2238375"/>
                <a:gd name="connsiteX335" fmla="*/ 2351008 w 2524125"/>
                <a:gd name="connsiteY335" fmla="*/ 642461 h 2238375"/>
                <a:gd name="connsiteX336" fmla="*/ 2357676 w 2524125"/>
                <a:gd name="connsiteY336" fmla="*/ 652939 h 2238375"/>
                <a:gd name="connsiteX337" fmla="*/ 2366248 w 2524125"/>
                <a:gd name="connsiteY337" fmla="*/ 666274 h 2238375"/>
                <a:gd name="connsiteX338" fmla="*/ 2371963 w 2524125"/>
                <a:gd name="connsiteY338" fmla="*/ 680561 h 2238375"/>
                <a:gd name="connsiteX339" fmla="*/ 2383393 w 2524125"/>
                <a:gd name="connsiteY339" fmla="*/ 691039 h 2238375"/>
                <a:gd name="connsiteX340" fmla="*/ 2385298 w 2524125"/>
                <a:gd name="connsiteY340" fmla="*/ 690086 h 2238375"/>
                <a:gd name="connsiteX341" fmla="*/ 2391013 w 2524125"/>
                <a:gd name="connsiteY341" fmla="*/ 679609 h 2238375"/>
                <a:gd name="connsiteX342" fmla="*/ 2391966 w 2524125"/>
                <a:gd name="connsiteY342" fmla="*/ 651034 h 2238375"/>
                <a:gd name="connsiteX343" fmla="*/ 2398633 w 2524125"/>
                <a:gd name="connsiteY343" fmla="*/ 631031 h 2238375"/>
                <a:gd name="connsiteX344" fmla="*/ 2400538 w 2524125"/>
                <a:gd name="connsiteY344" fmla="*/ 630079 h 2238375"/>
                <a:gd name="connsiteX345" fmla="*/ 2401491 w 2524125"/>
                <a:gd name="connsiteY345" fmla="*/ 625316 h 2238375"/>
                <a:gd name="connsiteX346" fmla="*/ 2396728 w 2524125"/>
                <a:gd name="connsiteY346" fmla="*/ 617696 h 2238375"/>
                <a:gd name="connsiteX347" fmla="*/ 2394823 w 2524125"/>
                <a:gd name="connsiteY347" fmla="*/ 611029 h 2238375"/>
                <a:gd name="connsiteX348" fmla="*/ 2395776 w 2524125"/>
                <a:gd name="connsiteY348" fmla="*/ 594836 h 2238375"/>
                <a:gd name="connsiteX349" fmla="*/ 2402443 w 2524125"/>
                <a:gd name="connsiteY349" fmla="*/ 587216 h 2238375"/>
                <a:gd name="connsiteX350" fmla="*/ 2410063 w 2524125"/>
                <a:gd name="connsiteY350" fmla="*/ 583406 h 2238375"/>
                <a:gd name="connsiteX351" fmla="*/ 2411016 w 2524125"/>
                <a:gd name="connsiteY351" fmla="*/ 575786 h 2238375"/>
                <a:gd name="connsiteX352" fmla="*/ 2403396 w 2524125"/>
                <a:gd name="connsiteY352" fmla="*/ 566261 h 2238375"/>
                <a:gd name="connsiteX353" fmla="*/ 2394823 w 2524125"/>
                <a:gd name="connsiteY353" fmla="*/ 538639 h 2238375"/>
                <a:gd name="connsiteX354" fmla="*/ 2398633 w 2524125"/>
                <a:gd name="connsiteY354" fmla="*/ 535781 h 2238375"/>
                <a:gd name="connsiteX355" fmla="*/ 2402443 w 2524125"/>
                <a:gd name="connsiteY355" fmla="*/ 536734 h 2238375"/>
                <a:gd name="connsiteX356" fmla="*/ 2407206 w 2524125"/>
                <a:gd name="connsiteY356" fmla="*/ 529114 h 2238375"/>
                <a:gd name="connsiteX357" fmla="*/ 2399586 w 2524125"/>
                <a:gd name="connsiteY357" fmla="*/ 516731 h 2238375"/>
                <a:gd name="connsiteX358" fmla="*/ 2391013 w 2524125"/>
                <a:gd name="connsiteY358" fmla="*/ 511969 h 2238375"/>
                <a:gd name="connsiteX359" fmla="*/ 2388156 w 2524125"/>
                <a:gd name="connsiteY359" fmla="*/ 510064 h 2238375"/>
                <a:gd name="connsiteX360" fmla="*/ 2385298 w 2524125"/>
                <a:gd name="connsiteY360" fmla="*/ 494824 h 2238375"/>
                <a:gd name="connsiteX361" fmla="*/ 2385298 w 2524125"/>
                <a:gd name="connsiteY361" fmla="*/ 490061 h 2238375"/>
                <a:gd name="connsiteX362" fmla="*/ 2383393 w 2524125"/>
                <a:gd name="connsiteY362" fmla="*/ 485299 h 2238375"/>
                <a:gd name="connsiteX363" fmla="*/ 2373868 w 2524125"/>
                <a:gd name="connsiteY363" fmla="*/ 480536 h 2238375"/>
                <a:gd name="connsiteX364" fmla="*/ 2371011 w 2524125"/>
                <a:gd name="connsiteY364" fmla="*/ 482441 h 2238375"/>
                <a:gd name="connsiteX365" fmla="*/ 2368153 w 2524125"/>
                <a:gd name="connsiteY365" fmla="*/ 486251 h 2238375"/>
                <a:gd name="connsiteX366" fmla="*/ 2368153 w 2524125"/>
                <a:gd name="connsiteY366" fmla="*/ 486251 h 2238375"/>
                <a:gd name="connsiteX367" fmla="*/ 2368153 w 2524125"/>
                <a:gd name="connsiteY367" fmla="*/ 487204 h 2238375"/>
                <a:gd name="connsiteX368" fmla="*/ 2369106 w 2524125"/>
                <a:gd name="connsiteY368" fmla="*/ 487204 h 2238375"/>
                <a:gd name="connsiteX369" fmla="*/ 2368153 w 2524125"/>
                <a:gd name="connsiteY369" fmla="*/ 487204 h 2238375"/>
                <a:gd name="connsiteX370" fmla="*/ 2367201 w 2524125"/>
                <a:gd name="connsiteY370" fmla="*/ 487204 h 2238375"/>
                <a:gd name="connsiteX371" fmla="*/ 2367201 w 2524125"/>
                <a:gd name="connsiteY371" fmla="*/ 486251 h 2238375"/>
                <a:gd name="connsiteX372" fmla="*/ 2360533 w 2524125"/>
                <a:gd name="connsiteY372" fmla="*/ 478631 h 2238375"/>
                <a:gd name="connsiteX373" fmla="*/ 2357676 w 2524125"/>
                <a:gd name="connsiteY373" fmla="*/ 459581 h 2238375"/>
                <a:gd name="connsiteX374" fmla="*/ 2351961 w 2524125"/>
                <a:gd name="connsiteY374" fmla="*/ 431006 h 2238375"/>
                <a:gd name="connsiteX375" fmla="*/ 2351008 w 2524125"/>
                <a:gd name="connsiteY375" fmla="*/ 427196 h 2238375"/>
                <a:gd name="connsiteX376" fmla="*/ 2358628 w 2524125"/>
                <a:gd name="connsiteY376" fmla="*/ 413861 h 2238375"/>
                <a:gd name="connsiteX377" fmla="*/ 2362438 w 2524125"/>
                <a:gd name="connsiteY377" fmla="*/ 413861 h 2238375"/>
                <a:gd name="connsiteX378" fmla="*/ 2367201 w 2524125"/>
                <a:gd name="connsiteY378" fmla="*/ 410051 h 2238375"/>
                <a:gd name="connsiteX379" fmla="*/ 2370058 w 2524125"/>
                <a:gd name="connsiteY379" fmla="*/ 401479 h 2238375"/>
                <a:gd name="connsiteX380" fmla="*/ 2374821 w 2524125"/>
                <a:gd name="connsiteY380" fmla="*/ 401479 h 2238375"/>
                <a:gd name="connsiteX381" fmla="*/ 2379583 w 2524125"/>
                <a:gd name="connsiteY381" fmla="*/ 409099 h 2238375"/>
                <a:gd name="connsiteX382" fmla="*/ 2382441 w 2524125"/>
                <a:gd name="connsiteY382" fmla="*/ 410051 h 2238375"/>
                <a:gd name="connsiteX383" fmla="*/ 2385298 w 2524125"/>
                <a:gd name="connsiteY383" fmla="*/ 408146 h 2238375"/>
                <a:gd name="connsiteX384" fmla="*/ 2387203 w 2524125"/>
                <a:gd name="connsiteY384" fmla="*/ 399574 h 2238375"/>
                <a:gd name="connsiteX385" fmla="*/ 2392918 w 2524125"/>
                <a:gd name="connsiteY385" fmla="*/ 389096 h 2238375"/>
                <a:gd name="connsiteX386" fmla="*/ 2407206 w 2524125"/>
                <a:gd name="connsiteY386" fmla="*/ 382429 h 2238375"/>
                <a:gd name="connsiteX387" fmla="*/ 2416731 w 2524125"/>
                <a:gd name="connsiteY387" fmla="*/ 386239 h 2238375"/>
                <a:gd name="connsiteX388" fmla="*/ 2425303 w 2524125"/>
                <a:gd name="connsiteY388" fmla="*/ 392906 h 2238375"/>
                <a:gd name="connsiteX389" fmla="*/ 2428161 w 2524125"/>
                <a:gd name="connsiteY389" fmla="*/ 394811 h 2238375"/>
                <a:gd name="connsiteX390" fmla="*/ 2432923 w 2524125"/>
                <a:gd name="connsiteY390" fmla="*/ 395764 h 2238375"/>
                <a:gd name="connsiteX391" fmla="*/ 2436733 w 2524125"/>
                <a:gd name="connsiteY391" fmla="*/ 392906 h 2238375"/>
                <a:gd name="connsiteX392" fmla="*/ 2434828 w 2524125"/>
                <a:gd name="connsiteY392" fmla="*/ 380524 h 2238375"/>
                <a:gd name="connsiteX393" fmla="*/ 2437686 w 2524125"/>
                <a:gd name="connsiteY393" fmla="*/ 368141 h 2238375"/>
                <a:gd name="connsiteX394" fmla="*/ 2440543 w 2524125"/>
                <a:gd name="connsiteY394" fmla="*/ 350996 h 2238375"/>
                <a:gd name="connsiteX395" fmla="*/ 2448163 w 2524125"/>
                <a:gd name="connsiteY395" fmla="*/ 326231 h 2238375"/>
                <a:gd name="connsiteX396" fmla="*/ 2454831 w 2524125"/>
                <a:gd name="connsiteY396" fmla="*/ 311944 h 2238375"/>
                <a:gd name="connsiteX397" fmla="*/ 2469118 w 2524125"/>
                <a:gd name="connsiteY397" fmla="*/ 291941 h 2238375"/>
                <a:gd name="connsiteX398" fmla="*/ 2476738 w 2524125"/>
                <a:gd name="connsiteY398" fmla="*/ 289084 h 2238375"/>
                <a:gd name="connsiteX399" fmla="*/ 2489121 w 2524125"/>
                <a:gd name="connsiteY399" fmla="*/ 289084 h 2238375"/>
                <a:gd name="connsiteX400" fmla="*/ 2493883 w 2524125"/>
                <a:gd name="connsiteY400" fmla="*/ 288131 h 2238375"/>
                <a:gd name="connsiteX401" fmla="*/ 2495788 w 2524125"/>
                <a:gd name="connsiteY401" fmla="*/ 285274 h 2238375"/>
                <a:gd name="connsiteX402" fmla="*/ 2489121 w 2524125"/>
                <a:gd name="connsiteY402" fmla="*/ 264319 h 2238375"/>
                <a:gd name="connsiteX403" fmla="*/ 2485311 w 2524125"/>
                <a:gd name="connsiteY403" fmla="*/ 258604 h 2238375"/>
                <a:gd name="connsiteX404" fmla="*/ 2481501 w 2524125"/>
                <a:gd name="connsiteY404" fmla="*/ 254794 h 2238375"/>
                <a:gd name="connsiteX405" fmla="*/ 2463403 w 2524125"/>
                <a:gd name="connsiteY405" fmla="*/ 245269 h 2238375"/>
                <a:gd name="connsiteX406" fmla="*/ 2463403 w 2524125"/>
                <a:gd name="connsiteY406" fmla="*/ 245269 h 2238375"/>
                <a:gd name="connsiteX407" fmla="*/ 2462451 w 2524125"/>
                <a:gd name="connsiteY407" fmla="*/ 245269 h 2238375"/>
                <a:gd name="connsiteX408" fmla="*/ 2463403 w 2524125"/>
                <a:gd name="connsiteY408" fmla="*/ 244316 h 2238375"/>
                <a:gd name="connsiteX409" fmla="*/ 2463403 w 2524125"/>
                <a:gd name="connsiteY409" fmla="*/ 244316 h 2238375"/>
                <a:gd name="connsiteX410" fmla="*/ 2461498 w 2524125"/>
                <a:gd name="connsiteY410" fmla="*/ 237649 h 2238375"/>
                <a:gd name="connsiteX411" fmla="*/ 2452926 w 2524125"/>
                <a:gd name="connsiteY411" fmla="*/ 230981 h 2238375"/>
                <a:gd name="connsiteX412" fmla="*/ 2450068 w 2524125"/>
                <a:gd name="connsiteY412" fmla="*/ 229076 h 2238375"/>
                <a:gd name="connsiteX413" fmla="*/ 2449116 w 2524125"/>
                <a:gd name="connsiteY413" fmla="*/ 226219 h 2238375"/>
                <a:gd name="connsiteX414" fmla="*/ 2439591 w 2524125"/>
                <a:gd name="connsiteY414" fmla="*/ 220504 h 2238375"/>
                <a:gd name="connsiteX415" fmla="*/ 2427208 w 2524125"/>
                <a:gd name="connsiteY415" fmla="*/ 214789 h 2238375"/>
                <a:gd name="connsiteX416" fmla="*/ 2428161 w 2524125"/>
                <a:gd name="connsiteY416" fmla="*/ 210026 h 2238375"/>
                <a:gd name="connsiteX417" fmla="*/ 2434828 w 2524125"/>
                <a:gd name="connsiteY417" fmla="*/ 208121 h 2238375"/>
                <a:gd name="connsiteX418" fmla="*/ 2445306 w 2524125"/>
                <a:gd name="connsiteY418" fmla="*/ 194786 h 2238375"/>
                <a:gd name="connsiteX419" fmla="*/ 2446258 w 2524125"/>
                <a:gd name="connsiteY419" fmla="*/ 173831 h 2238375"/>
                <a:gd name="connsiteX420" fmla="*/ 2444353 w 2524125"/>
                <a:gd name="connsiteY420" fmla="*/ 167164 h 2238375"/>
                <a:gd name="connsiteX421" fmla="*/ 2440543 w 2524125"/>
                <a:gd name="connsiteY421" fmla="*/ 159544 h 2238375"/>
                <a:gd name="connsiteX422" fmla="*/ 2431971 w 2524125"/>
                <a:gd name="connsiteY422" fmla="*/ 151924 h 2238375"/>
                <a:gd name="connsiteX423" fmla="*/ 2422446 w 2524125"/>
                <a:gd name="connsiteY423" fmla="*/ 145256 h 2238375"/>
                <a:gd name="connsiteX424" fmla="*/ 2421493 w 2524125"/>
                <a:gd name="connsiteY424" fmla="*/ 140494 h 2238375"/>
                <a:gd name="connsiteX425" fmla="*/ 2423398 w 2524125"/>
                <a:gd name="connsiteY425" fmla="*/ 135731 h 2238375"/>
                <a:gd name="connsiteX426" fmla="*/ 2428161 w 2524125"/>
                <a:gd name="connsiteY426" fmla="*/ 134779 h 2238375"/>
                <a:gd name="connsiteX427" fmla="*/ 2436733 w 2524125"/>
                <a:gd name="connsiteY427" fmla="*/ 143351 h 2238375"/>
                <a:gd name="connsiteX428" fmla="*/ 2453878 w 2524125"/>
                <a:gd name="connsiteY428" fmla="*/ 136684 h 2238375"/>
                <a:gd name="connsiteX429" fmla="*/ 2454831 w 2524125"/>
                <a:gd name="connsiteY429" fmla="*/ 133826 h 2238375"/>
                <a:gd name="connsiteX430" fmla="*/ 2463403 w 2524125"/>
                <a:gd name="connsiteY430" fmla="*/ 128111 h 2238375"/>
                <a:gd name="connsiteX431" fmla="*/ 2469118 w 2524125"/>
                <a:gd name="connsiteY431" fmla="*/ 130969 h 2238375"/>
                <a:gd name="connsiteX432" fmla="*/ 2474833 w 2524125"/>
                <a:gd name="connsiteY432" fmla="*/ 137636 h 2238375"/>
                <a:gd name="connsiteX433" fmla="*/ 2486263 w 2524125"/>
                <a:gd name="connsiteY433" fmla="*/ 139541 h 2238375"/>
                <a:gd name="connsiteX434" fmla="*/ 2497693 w 2524125"/>
                <a:gd name="connsiteY434" fmla="*/ 136684 h 2238375"/>
                <a:gd name="connsiteX435" fmla="*/ 2506266 w 2524125"/>
                <a:gd name="connsiteY435" fmla="*/ 137636 h 2238375"/>
                <a:gd name="connsiteX436" fmla="*/ 2512933 w 2524125"/>
                <a:gd name="connsiteY436" fmla="*/ 136684 h 2238375"/>
                <a:gd name="connsiteX437" fmla="*/ 2515791 w 2524125"/>
                <a:gd name="connsiteY437" fmla="*/ 134779 h 2238375"/>
                <a:gd name="connsiteX438" fmla="*/ 2517696 w 2524125"/>
                <a:gd name="connsiteY438" fmla="*/ 131921 h 2238375"/>
                <a:gd name="connsiteX439" fmla="*/ 2509123 w 2524125"/>
                <a:gd name="connsiteY439" fmla="*/ 118586 h 2238375"/>
                <a:gd name="connsiteX440" fmla="*/ 2505313 w 2524125"/>
                <a:gd name="connsiteY440" fmla="*/ 113824 h 2238375"/>
                <a:gd name="connsiteX441" fmla="*/ 2505313 w 2524125"/>
                <a:gd name="connsiteY441" fmla="*/ 110014 h 2238375"/>
                <a:gd name="connsiteX442" fmla="*/ 2498646 w 2524125"/>
                <a:gd name="connsiteY442" fmla="*/ 96679 h 2238375"/>
                <a:gd name="connsiteX443" fmla="*/ 2492931 w 2524125"/>
                <a:gd name="connsiteY443" fmla="*/ 90011 h 2238375"/>
                <a:gd name="connsiteX444" fmla="*/ 2492931 w 2524125"/>
                <a:gd name="connsiteY444" fmla="*/ 84296 h 2238375"/>
                <a:gd name="connsiteX445" fmla="*/ 2500551 w 2524125"/>
                <a:gd name="connsiteY445" fmla="*/ 70961 h 2238375"/>
                <a:gd name="connsiteX446" fmla="*/ 2499598 w 2524125"/>
                <a:gd name="connsiteY446" fmla="*/ 66199 h 2238375"/>
                <a:gd name="connsiteX447" fmla="*/ 2492931 w 2524125"/>
                <a:gd name="connsiteY447" fmla="*/ 47149 h 2238375"/>
                <a:gd name="connsiteX448" fmla="*/ 2489121 w 2524125"/>
                <a:gd name="connsiteY448" fmla="*/ 44291 h 2238375"/>
                <a:gd name="connsiteX449" fmla="*/ 2485311 w 2524125"/>
                <a:gd name="connsiteY449" fmla="*/ 44291 h 2238375"/>
                <a:gd name="connsiteX450" fmla="*/ 2466261 w 2524125"/>
                <a:gd name="connsiteY450" fmla="*/ 39529 h 2238375"/>
                <a:gd name="connsiteX451" fmla="*/ 2459593 w 2524125"/>
                <a:gd name="connsiteY451" fmla="*/ 36671 h 2238375"/>
                <a:gd name="connsiteX452" fmla="*/ 2450068 w 2524125"/>
                <a:gd name="connsiteY452" fmla="*/ 38576 h 2238375"/>
                <a:gd name="connsiteX453" fmla="*/ 2437686 w 2524125"/>
                <a:gd name="connsiteY453" fmla="*/ 48101 h 2238375"/>
                <a:gd name="connsiteX454" fmla="*/ 2435781 w 2524125"/>
                <a:gd name="connsiteY454" fmla="*/ 50959 h 2238375"/>
                <a:gd name="connsiteX455" fmla="*/ 2435781 w 2524125"/>
                <a:gd name="connsiteY455" fmla="*/ 57626 h 2238375"/>
                <a:gd name="connsiteX456" fmla="*/ 2443401 w 2524125"/>
                <a:gd name="connsiteY456" fmla="*/ 67151 h 2238375"/>
                <a:gd name="connsiteX457" fmla="*/ 2443401 w 2524125"/>
                <a:gd name="connsiteY457" fmla="*/ 73819 h 2238375"/>
                <a:gd name="connsiteX458" fmla="*/ 2440543 w 2524125"/>
                <a:gd name="connsiteY458" fmla="*/ 75724 h 2238375"/>
                <a:gd name="connsiteX459" fmla="*/ 2438638 w 2524125"/>
                <a:gd name="connsiteY459" fmla="*/ 75724 h 2238375"/>
                <a:gd name="connsiteX460" fmla="*/ 2421493 w 2524125"/>
                <a:gd name="connsiteY460" fmla="*/ 53816 h 2238375"/>
                <a:gd name="connsiteX461" fmla="*/ 2399586 w 2524125"/>
                <a:gd name="connsiteY461" fmla="*/ 45244 h 2238375"/>
                <a:gd name="connsiteX462" fmla="*/ 2389108 w 2524125"/>
                <a:gd name="connsiteY462" fmla="*/ 45244 h 2238375"/>
                <a:gd name="connsiteX463" fmla="*/ 2373868 w 2524125"/>
                <a:gd name="connsiteY463" fmla="*/ 43339 h 2238375"/>
                <a:gd name="connsiteX464" fmla="*/ 2354818 w 2524125"/>
                <a:gd name="connsiteY464" fmla="*/ 40481 h 2238375"/>
                <a:gd name="connsiteX465" fmla="*/ 2337673 w 2524125"/>
                <a:gd name="connsiteY465" fmla="*/ 40481 h 2238375"/>
                <a:gd name="connsiteX466" fmla="*/ 2326243 w 2524125"/>
                <a:gd name="connsiteY466" fmla="*/ 38576 h 2238375"/>
                <a:gd name="connsiteX467" fmla="*/ 2314813 w 2524125"/>
                <a:gd name="connsiteY467" fmla="*/ 33814 h 2238375"/>
                <a:gd name="connsiteX468" fmla="*/ 2276713 w 2524125"/>
                <a:gd name="connsiteY468" fmla="*/ 30004 h 2238375"/>
                <a:gd name="connsiteX469" fmla="*/ 2270998 w 2524125"/>
                <a:gd name="connsiteY469" fmla="*/ 30004 h 2238375"/>
                <a:gd name="connsiteX470" fmla="*/ 2247186 w 2524125"/>
                <a:gd name="connsiteY470" fmla="*/ 33814 h 2238375"/>
                <a:gd name="connsiteX471" fmla="*/ 2230993 w 2524125"/>
                <a:gd name="connsiteY471" fmla="*/ 39529 h 2238375"/>
                <a:gd name="connsiteX472" fmla="*/ 2211943 w 2524125"/>
                <a:gd name="connsiteY472" fmla="*/ 42386 h 2238375"/>
                <a:gd name="connsiteX473" fmla="*/ 2203371 w 2524125"/>
                <a:gd name="connsiteY473" fmla="*/ 43339 h 2238375"/>
                <a:gd name="connsiteX474" fmla="*/ 2201466 w 2524125"/>
                <a:gd name="connsiteY474" fmla="*/ 46196 h 2238375"/>
                <a:gd name="connsiteX475" fmla="*/ 2206228 w 2524125"/>
                <a:gd name="connsiteY475" fmla="*/ 62389 h 2238375"/>
                <a:gd name="connsiteX476" fmla="*/ 2210038 w 2524125"/>
                <a:gd name="connsiteY476" fmla="*/ 66199 h 2238375"/>
                <a:gd name="connsiteX477" fmla="*/ 2222421 w 2524125"/>
                <a:gd name="connsiteY477" fmla="*/ 72866 h 2238375"/>
                <a:gd name="connsiteX478" fmla="*/ 2232898 w 2524125"/>
                <a:gd name="connsiteY478" fmla="*/ 85249 h 2238375"/>
                <a:gd name="connsiteX479" fmla="*/ 2232898 w 2524125"/>
                <a:gd name="connsiteY479" fmla="*/ 91916 h 2238375"/>
                <a:gd name="connsiteX480" fmla="*/ 2227183 w 2524125"/>
                <a:gd name="connsiteY480" fmla="*/ 96679 h 2238375"/>
                <a:gd name="connsiteX481" fmla="*/ 2219563 w 2524125"/>
                <a:gd name="connsiteY481" fmla="*/ 95726 h 2238375"/>
                <a:gd name="connsiteX482" fmla="*/ 2202418 w 2524125"/>
                <a:gd name="connsiteY482" fmla="*/ 85249 h 2238375"/>
                <a:gd name="connsiteX483" fmla="*/ 2198608 w 2524125"/>
                <a:gd name="connsiteY483" fmla="*/ 84296 h 2238375"/>
                <a:gd name="connsiteX484" fmla="*/ 2194798 w 2524125"/>
                <a:gd name="connsiteY484" fmla="*/ 81439 h 2238375"/>
                <a:gd name="connsiteX485" fmla="*/ 2190988 w 2524125"/>
                <a:gd name="connsiteY485" fmla="*/ 75724 h 2238375"/>
                <a:gd name="connsiteX486" fmla="*/ 2191941 w 2524125"/>
                <a:gd name="connsiteY486" fmla="*/ 72866 h 2238375"/>
                <a:gd name="connsiteX487" fmla="*/ 2192893 w 2524125"/>
                <a:gd name="connsiteY487" fmla="*/ 61436 h 2238375"/>
                <a:gd name="connsiteX488" fmla="*/ 2181463 w 2524125"/>
                <a:gd name="connsiteY488" fmla="*/ 57626 h 2238375"/>
                <a:gd name="connsiteX489" fmla="*/ 2175748 w 2524125"/>
                <a:gd name="connsiteY489" fmla="*/ 63341 h 2238375"/>
                <a:gd name="connsiteX490" fmla="*/ 2175748 w 2524125"/>
                <a:gd name="connsiteY490" fmla="*/ 77629 h 2238375"/>
                <a:gd name="connsiteX491" fmla="*/ 2170033 w 2524125"/>
                <a:gd name="connsiteY491" fmla="*/ 84296 h 2238375"/>
                <a:gd name="connsiteX492" fmla="*/ 2152888 w 2524125"/>
                <a:gd name="connsiteY492" fmla="*/ 87154 h 2238375"/>
                <a:gd name="connsiteX493" fmla="*/ 2140506 w 2524125"/>
                <a:gd name="connsiteY493" fmla="*/ 88106 h 2238375"/>
                <a:gd name="connsiteX494" fmla="*/ 2136696 w 2524125"/>
                <a:gd name="connsiteY494" fmla="*/ 88106 h 2238375"/>
                <a:gd name="connsiteX495" fmla="*/ 2116693 w 2524125"/>
                <a:gd name="connsiteY495" fmla="*/ 99536 h 2238375"/>
                <a:gd name="connsiteX496" fmla="*/ 2086213 w 2524125"/>
                <a:gd name="connsiteY496" fmla="*/ 107156 h 2238375"/>
                <a:gd name="connsiteX497" fmla="*/ 2080498 w 2524125"/>
                <a:gd name="connsiteY497" fmla="*/ 103346 h 2238375"/>
                <a:gd name="connsiteX498" fmla="*/ 2079546 w 2524125"/>
                <a:gd name="connsiteY498" fmla="*/ 101441 h 2238375"/>
                <a:gd name="connsiteX499" fmla="*/ 2061448 w 2524125"/>
                <a:gd name="connsiteY499" fmla="*/ 76676 h 2238375"/>
                <a:gd name="connsiteX500" fmla="*/ 2058591 w 2524125"/>
                <a:gd name="connsiteY500" fmla="*/ 74771 h 2238375"/>
                <a:gd name="connsiteX501" fmla="*/ 2025253 w 2524125"/>
                <a:gd name="connsiteY501" fmla="*/ 70961 h 2238375"/>
                <a:gd name="connsiteX502" fmla="*/ 2018586 w 2524125"/>
                <a:gd name="connsiteY502" fmla="*/ 73819 h 2238375"/>
                <a:gd name="connsiteX503" fmla="*/ 1991916 w 2524125"/>
                <a:gd name="connsiteY503" fmla="*/ 88106 h 2238375"/>
                <a:gd name="connsiteX504" fmla="*/ 1978581 w 2524125"/>
                <a:gd name="connsiteY504" fmla="*/ 96679 h 2238375"/>
                <a:gd name="connsiteX505" fmla="*/ 1970008 w 2524125"/>
                <a:gd name="connsiteY505" fmla="*/ 93821 h 2238375"/>
                <a:gd name="connsiteX506" fmla="*/ 1961436 w 2524125"/>
                <a:gd name="connsiteY506" fmla="*/ 85249 h 2238375"/>
                <a:gd name="connsiteX507" fmla="*/ 1953816 w 2524125"/>
                <a:gd name="connsiteY507" fmla="*/ 81439 h 2238375"/>
                <a:gd name="connsiteX508" fmla="*/ 1946196 w 2524125"/>
                <a:gd name="connsiteY508" fmla="*/ 83344 h 2238375"/>
                <a:gd name="connsiteX509" fmla="*/ 1940481 w 2524125"/>
                <a:gd name="connsiteY509" fmla="*/ 83344 h 2238375"/>
                <a:gd name="connsiteX510" fmla="*/ 1933813 w 2524125"/>
                <a:gd name="connsiteY510" fmla="*/ 81439 h 2238375"/>
                <a:gd name="connsiteX511" fmla="*/ 1929051 w 2524125"/>
                <a:gd name="connsiteY511" fmla="*/ 80486 h 2238375"/>
                <a:gd name="connsiteX512" fmla="*/ 1919526 w 2524125"/>
                <a:gd name="connsiteY512" fmla="*/ 76676 h 2238375"/>
                <a:gd name="connsiteX513" fmla="*/ 1918573 w 2524125"/>
                <a:gd name="connsiteY513" fmla="*/ 73819 h 2238375"/>
                <a:gd name="connsiteX514" fmla="*/ 1918573 w 2524125"/>
                <a:gd name="connsiteY514" fmla="*/ 63341 h 2238375"/>
                <a:gd name="connsiteX515" fmla="*/ 1917621 w 2524125"/>
                <a:gd name="connsiteY515" fmla="*/ 62389 h 2238375"/>
                <a:gd name="connsiteX516" fmla="*/ 1895713 w 2524125"/>
                <a:gd name="connsiteY516" fmla="*/ 57626 h 2238375"/>
                <a:gd name="connsiteX517" fmla="*/ 1885236 w 2524125"/>
                <a:gd name="connsiteY517" fmla="*/ 60484 h 2238375"/>
                <a:gd name="connsiteX518" fmla="*/ 1879521 w 2524125"/>
                <a:gd name="connsiteY518" fmla="*/ 64294 h 2238375"/>
                <a:gd name="connsiteX519" fmla="*/ 1865233 w 2524125"/>
                <a:gd name="connsiteY519" fmla="*/ 68104 h 2238375"/>
                <a:gd name="connsiteX520" fmla="*/ 1846183 w 2524125"/>
                <a:gd name="connsiteY520" fmla="*/ 67151 h 2238375"/>
                <a:gd name="connsiteX521" fmla="*/ 1823323 w 2524125"/>
                <a:gd name="connsiteY521" fmla="*/ 69056 h 2238375"/>
                <a:gd name="connsiteX522" fmla="*/ 1800463 w 2524125"/>
                <a:gd name="connsiteY522" fmla="*/ 69056 h 2238375"/>
                <a:gd name="connsiteX523" fmla="*/ 1795701 w 2524125"/>
                <a:gd name="connsiteY523" fmla="*/ 70961 h 2238375"/>
                <a:gd name="connsiteX524" fmla="*/ 1793796 w 2524125"/>
                <a:gd name="connsiteY524" fmla="*/ 73819 h 2238375"/>
                <a:gd name="connsiteX525" fmla="*/ 1794748 w 2524125"/>
                <a:gd name="connsiteY525" fmla="*/ 74771 h 2238375"/>
                <a:gd name="connsiteX526" fmla="*/ 1803321 w 2524125"/>
                <a:gd name="connsiteY526" fmla="*/ 77629 h 2238375"/>
                <a:gd name="connsiteX527" fmla="*/ 1805226 w 2524125"/>
                <a:gd name="connsiteY527" fmla="*/ 80486 h 2238375"/>
                <a:gd name="connsiteX528" fmla="*/ 1802368 w 2524125"/>
                <a:gd name="connsiteY528" fmla="*/ 84296 h 2238375"/>
                <a:gd name="connsiteX529" fmla="*/ 1797606 w 2524125"/>
                <a:gd name="connsiteY529" fmla="*/ 86201 h 2238375"/>
                <a:gd name="connsiteX530" fmla="*/ 1792843 w 2524125"/>
                <a:gd name="connsiteY530" fmla="*/ 94774 h 2238375"/>
                <a:gd name="connsiteX531" fmla="*/ 1798558 w 2524125"/>
                <a:gd name="connsiteY531" fmla="*/ 100489 h 2238375"/>
                <a:gd name="connsiteX532" fmla="*/ 1805226 w 2524125"/>
                <a:gd name="connsiteY532" fmla="*/ 100489 h 2238375"/>
                <a:gd name="connsiteX533" fmla="*/ 1805226 w 2524125"/>
                <a:gd name="connsiteY533" fmla="*/ 99536 h 2238375"/>
                <a:gd name="connsiteX534" fmla="*/ 1805226 w 2524125"/>
                <a:gd name="connsiteY534" fmla="*/ 98584 h 2238375"/>
                <a:gd name="connsiteX535" fmla="*/ 1805226 w 2524125"/>
                <a:gd name="connsiteY535" fmla="*/ 99536 h 2238375"/>
                <a:gd name="connsiteX536" fmla="*/ 1805226 w 2524125"/>
                <a:gd name="connsiteY536" fmla="*/ 99536 h 2238375"/>
                <a:gd name="connsiteX537" fmla="*/ 1806178 w 2524125"/>
                <a:gd name="connsiteY537" fmla="*/ 107156 h 2238375"/>
                <a:gd name="connsiteX538" fmla="*/ 1815703 w 2524125"/>
                <a:gd name="connsiteY538" fmla="*/ 117634 h 2238375"/>
                <a:gd name="connsiteX539" fmla="*/ 1815703 w 2524125"/>
                <a:gd name="connsiteY539" fmla="*/ 122396 h 2238375"/>
                <a:gd name="connsiteX540" fmla="*/ 1810941 w 2524125"/>
                <a:gd name="connsiteY540" fmla="*/ 124301 h 2238375"/>
                <a:gd name="connsiteX541" fmla="*/ 1799511 w 2524125"/>
                <a:gd name="connsiteY541" fmla="*/ 123349 h 2238375"/>
                <a:gd name="connsiteX542" fmla="*/ 1791891 w 2524125"/>
                <a:gd name="connsiteY542" fmla="*/ 128111 h 2238375"/>
                <a:gd name="connsiteX543" fmla="*/ 1782366 w 2524125"/>
                <a:gd name="connsiteY543" fmla="*/ 130969 h 2238375"/>
                <a:gd name="connsiteX544" fmla="*/ 1773793 w 2524125"/>
                <a:gd name="connsiteY544" fmla="*/ 130969 h 2238375"/>
                <a:gd name="connsiteX545" fmla="*/ 1764268 w 2524125"/>
                <a:gd name="connsiteY545" fmla="*/ 137636 h 2238375"/>
                <a:gd name="connsiteX546" fmla="*/ 1755696 w 2524125"/>
                <a:gd name="connsiteY546" fmla="*/ 144304 h 2238375"/>
                <a:gd name="connsiteX547" fmla="*/ 1732836 w 2524125"/>
                <a:gd name="connsiteY547" fmla="*/ 136684 h 2238375"/>
                <a:gd name="connsiteX548" fmla="*/ 1730931 w 2524125"/>
                <a:gd name="connsiteY548" fmla="*/ 135731 h 2238375"/>
                <a:gd name="connsiteX549" fmla="*/ 1729026 w 2524125"/>
                <a:gd name="connsiteY549" fmla="*/ 135731 h 2238375"/>
                <a:gd name="connsiteX550" fmla="*/ 1728073 w 2524125"/>
                <a:gd name="connsiteY550" fmla="*/ 137636 h 2238375"/>
                <a:gd name="connsiteX551" fmla="*/ 1731883 w 2524125"/>
                <a:gd name="connsiteY551" fmla="*/ 152876 h 2238375"/>
                <a:gd name="connsiteX552" fmla="*/ 1738551 w 2524125"/>
                <a:gd name="connsiteY552" fmla="*/ 172879 h 2238375"/>
                <a:gd name="connsiteX553" fmla="*/ 1735693 w 2524125"/>
                <a:gd name="connsiteY553" fmla="*/ 175736 h 2238375"/>
                <a:gd name="connsiteX554" fmla="*/ 1725216 w 2524125"/>
                <a:gd name="connsiteY554" fmla="*/ 173831 h 2238375"/>
                <a:gd name="connsiteX555" fmla="*/ 1699498 w 2524125"/>
                <a:gd name="connsiteY555" fmla="*/ 155734 h 2238375"/>
                <a:gd name="connsiteX556" fmla="*/ 1699498 w 2524125"/>
                <a:gd name="connsiteY556" fmla="*/ 153829 h 2238375"/>
                <a:gd name="connsiteX557" fmla="*/ 1693783 w 2524125"/>
                <a:gd name="connsiteY557" fmla="*/ 151924 h 2238375"/>
                <a:gd name="connsiteX558" fmla="*/ 1686163 w 2524125"/>
                <a:gd name="connsiteY558" fmla="*/ 151924 h 2238375"/>
                <a:gd name="connsiteX559" fmla="*/ 1684258 w 2524125"/>
                <a:gd name="connsiteY559" fmla="*/ 148114 h 2238375"/>
                <a:gd name="connsiteX560" fmla="*/ 1684258 w 2524125"/>
                <a:gd name="connsiteY560" fmla="*/ 148114 h 2238375"/>
                <a:gd name="connsiteX561" fmla="*/ 1684258 w 2524125"/>
                <a:gd name="connsiteY561" fmla="*/ 148114 h 2238375"/>
                <a:gd name="connsiteX562" fmla="*/ 1680448 w 2524125"/>
                <a:gd name="connsiteY562" fmla="*/ 147161 h 2238375"/>
                <a:gd name="connsiteX563" fmla="*/ 1681401 w 2524125"/>
                <a:gd name="connsiteY563" fmla="*/ 146209 h 2238375"/>
                <a:gd name="connsiteX564" fmla="*/ 1683306 w 2524125"/>
                <a:gd name="connsiteY564" fmla="*/ 148114 h 2238375"/>
                <a:gd name="connsiteX565" fmla="*/ 1684258 w 2524125"/>
                <a:gd name="connsiteY565" fmla="*/ 148114 h 2238375"/>
                <a:gd name="connsiteX566" fmla="*/ 1684258 w 2524125"/>
                <a:gd name="connsiteY566" fmla="*/ 148114 h 2238375"/>
                <a:gd name="connsiteX567" fmla="*/ 1689973 w 2524125"/>
                <a:gd name="connsiteY567" fmla="*/ 145256 h 2238375"/>
                <a:gd name="connsiteX568" fmla="*/ 1690926 w 2524125"/>
                <a:gd name="connsiteY568" fmla="*/ 142399 h 2238375"/>
                <a:gd name="connsiteX569" fmla="*/ 1685211 w 2524125"/>
                <a:gd name="connsiteY569" fmla="*/ 131921 h 2238375"/>
                <a:gd name="connsiteX570" fmla="*/ 1676638 w 2524125"/>
                <a:gd name="connsiteY570" fmla="*/ 129064 h 2238375"/>
                <a:gd name="connsiteX571" fmla="*/ 1673781 w 2524125"/>
                <a:gd name="connsiteY571" fmla="*/ 126206 h 2238375"/>
                <a:gd name="connsiteX572" fmla="*/ 1673781 w 2524125"/>
                <a:gd name="connsiteY572" fmla="*/ 119539 h 2238375"/>
                <a:gd name="connsiteX573" fmla="*/ 1660446 w 2524125"/>
                <a:gd name="connsiteY573" fmla="*/ 106204 h 2238375"/>
                <a:gd name="connsiteX574" fmla="*/ 1635681 w 2524125"/>
                <a:gd name="connsiteY574" fmla="*/ 98584 h 2238375"/>
                <a:gd name="connsiteX575" fmla="*/ 1631871 w 2524125"/>
                <a:gd name="connsiteY575" fmla="*/ 99536 h 2238375"/>
                <a:gd name="connsiteX576" fmla="*/ 1624251 w 2524125"/>
                <a:gd name="connsiteY576" fmla="*/ 100489 h 2238375"/>
                <a:gd name="connsiteX577" fmla="*/ 1601391 w 2524125"/>
                <a:gd name="connsiteY577" fmla="*/ 99536 h 2238375"/>
                <a:gd name="connsiteX578" fmla="*/ 1595676 w 2524125"/>
                <a:gd name="connsiteY578" fmla="*/ 102394 h 2238375"/>
                <a:gd name="connsiteX579" fmla="*/ 1592818 w 2524125"/>
                <a:gd name="connsiteY579" fmla="*/ 111919 h 2238375"/>
                <a:gd name="connsiteX580" fmla="*/ 1600438 w 2524125"/>
                <a:gd name="connsiteY580" fmla="*/ 124301 h 2238375"/>
                <a:gd name="connsiteX581" fmla="*/ 1599486 w 2524125"/>
                <a:gd name="connsiteY581" fmla="*/ 129064 h 2238375"/>
                <a:gd name="connsiteX582" fmla="*/ 1578531 w 2524125"/>
                <a:gd name="connsiteY582" fmla="*/ 137636 h 2238375"/>
                <a:gd name="connsiteX583" fmla="*/ 1565196 w 2524125"/>
                <a:gd name="connsiteY583" fmla="*/ 134779 h 2238375"/>
                <a:gd name="connsiteX584" fmla="*/ 1559481 w 2524125"/>
                <a:gd name="connsiteY584" fmla="*/ 134779 h 2238375"/>
                <a:gd name="connsiteX585" fmla="*/ 1542336 w 2524125"/>
                <a:gd name="connsiteY585" fmla="*/ 129064 h 2238375"/>
                <a:gd name="connsiteX586" fmla="*/ 1542336 w 2524125"/>
                <a:gd name="connsiteY586" fmla="*/ 125254 h 2238375"/>
                <a:gd name="connsiteX587" fmla="*/ 1535668 w 2524125"/>
                <a:gd name="connsiteY587" fmla="*/ 121444 h 2238375"/>
                <a:gd name="connsiteX588" fmla="*/ 1508046 w 2524125"/>
                <a:gd name="connsiteY588" fmla="*/ 127159 h 2238375"/>
                <a:gd name="connsiteX589" fmla="*/ 1497568 w 2524125"/>
                <a:gd name="connsiteY589" fmla="*/ 130016 h 2238375"/>
                <a:gd name="connsiteX590" fmla="*/ 1487091 w 2524125"/>
                <a:gd name="connsiteY590" fmla="*/ 136684 h 2238375"/>
                <a:gd name="connsiteX591" fmla="*/ 1475661 w 2524125"/>
                <a:gd name="connsiteY591" fmla="*/ 131921 h 2238375"/>
                <a:gd name="connsiteX592" fmla="*/ 1473756 w 2524125"/>
                <a:gd name="connsiteY592" fmla="*/ 131921 h 2238375"/>
                <a:gd name="connsiteX593" fmla="*/ 1472803 w 2524125"/>
                <a:gd name="connsiteY593" fmla="*/ 134779 h 2238375"/>
                <a:gd name="connsiteX594" fmla="*/ 1459468 w 2524125"/>
                <a:gd name="connsiteY594" fmla="*/ 138589 h 2238375"/>
                <a:gd name="connsiteX595" fmla="*/ 1455658 w 2524125"/>
                <a:gd name="connsiteY595" fmla="*/ 132874 h 2238375"/>
                <a:gd name="connsiteX596" fmla="*/ 1451848 w 2524125"/>
                <a:gd name="connsiteY596" fmla="*/ 130969 h 2238375"/>
                <a:gd name="connsiteX597" fmla="*/ 1443276 w 2524125"/>
                <a:gd name="connsiteY597" fmla="*/ 131921 h 2238375"/>
                <a:gd name="connsiteX598" fmla="*/ 1436608 w 2524125"/>
                <a:gd name="connsiteY598" fmla="*/ 136684 h 2238375"/>
                <a:gd name="connsiteX599" fmla="*/ 1435656 w 2524125"/>
                <a:gd name="connsiteY599" fmla="*/ 141446 h 2238375"/>
                <a:gd name="connsiteX600" fmla="*/ 1439466 w 2524125"/>
                <a:gd name="connsiteY600" fmla="*/ 147161 h 2238375"/>
                <a:gd name="connsiteX601" fmla="*/ 1446133 w 2524125"/>
                <a:gd name="connsiteY601" fmla="*/ 149066 h 2238375"/>
                <a:gd name="connsiteX602" fmla="*/ 1446133 w 2524125"/>
                <a:gd name="connsiteY602" fmla="*/ 149066 h 2238375"/>
                <a:gd name="connsiteX603" fmla="*/ 1447086 w 2524125"/>
                <a:gd name="connsiteY603" fmla="*/ 149066 h 2238375"/>
                <a:gd name="connsiteX604" fmla="*/ 1447086 w 2524125"/>
                <a:gd name="connsiteY604" fmla="*/ 147161 h 2238375"/>
                <a:gd name="connsiteX605" fmla="*/ 1448991 w 2524125"/>
                <a:gd name="connsiteY605" fmla="*/ 145256 h 2238375"/>
                <a:gd name="connsiteX606" fmla="*/ 1448991 w 2524125"/>
                <a:gd name="connsiteY606" fmla="*/ 146209 h 2238375"/>
                <a:gd name="connsiteX607" fmla="*/ 1448038 w 2524125"/>
                <a:gd name="connsiteY607" fmla="*/ 147161 h 2238375"/>
                <a:gd name="connsiteX608" fmla="*/ 1446133 w 2524125"/>
                <a:gd name="connsiteY608" fmla="*/ 149066 h 2238375"/>
                <a:gd name="connsiteX609" fmla="*/ 1446133 w 2524125"/>
                <a:gd name="connsiteY609" fmla="*/ 150019 h 2238375"/>
                <a:gd name="connsiteX610" fmla="*/ 1445181 w 2524125"/>
                <a:gd name="connsiteY610" fmla="*/ 150019 h 2238375"/>
                <a:gd name="connsiteX611" fmla="*/ 1443276 w 2524125"/>
                <a:gd name="connsiteY611" fmla="*/ 154781 h 2238375"/>
                <a:gd name="connsiteX612" fmla="*/ 1435656 w 2524125"/>
                <a:gd name="connsiteY612" fmla="*/ 164306 h 2238375"/>
                <a:gd name="connsiteX613" fmla="*/ 1418511 w 2524125"/>
                <a:gd name="connsiteY613" fmla="*/ 174784 h 2238375"/>
                <a:gd name="connsiteX614" fmla="*/ 1415653 w 2524125"/>
                <a:gd name="connsiteY614" fmla="*/ 171926 h 2238375"/>
                <a:gd name="connsiteX615" fmla="*/ 1418511 w 2524125"/>
                <a:gd name="connsiteY615" fmla="*/ 161449 h 2238375"/>
                <a:gd name="connsiteX616" fmla="*/ 1425178 w 2524125"/>
                <a:gd name="connsiteY616" fmla="*/ 153829 h 2238375"/>
                <a:gd name="connsiteX617" fmla="*/ 1427083 w 2524125"/>
                <a:gd name="connsiteY617" fmla="*/ 149066 h 2238375"/>
                <a:gd name="connsiteX618" fmla="*/ 1429941 w 2524125"/>
                <a:gd name="connsiteY618" fmla="*/ 133826 h 2238375"/>
                <a:gd name="connsiteX619" fmla="*/ 1430893 w 2524125"/>
                <a:gd name="connsiteY619" fmla="*/ 127159 h 2238375"/>
                <a:gd name="connsiteX620" fmla="*/ 1431846 w 2524125"/>
                <a:gd name="connsiteY620" fmla="*/ 120491 h 2238375"/>
                <a:gd name="connsiteX621" fmla="*/ 1438513 w 2524125"/>
                <a:gd name="connsiteY621" fmla="*/ 104299 h 2238375"/>
                <a:gd name="connsiteX622" fmla="*/ 1442323 w 2524125"/>
                <a:gd name="connsiteY622" fmla="*/ 87154 h 2238375"/>
                <a:gd name="connsiteX623" fmla="*/ 1441371 w 2524125"/>
                <a:gd name="connsiteY623" fmla="*/ 71914 h 2238375"/>
                <a:gd name="connsiteX624" fmla="*/ 1433751 w 2524125"/>
                <a:gd name="connsiteY624" fmla="*/ 55721 h 2238375"/>
                <a:gd name="connsiteX625" fmla="*/ 1431846 w 2524125"/>
                <a:gd name="connsiteY625" fmla="*/ 52864 h 2238375"/>
                <a:gd name="connsiteX626" fmla="*/ 1417558 w 2524125"/>
                <a:gd name="connsiteY626" fmla="*/ 39529 h 2238375"/>
                <a:gd name="connsiteX627" fmla="*/ 1412796 w 2524125"/>
                <a:gd name="connsiteY627" fmla="*/ 39529 h 2238375"/>
                <a:gd name="connsiteX628" fmla="*/ 1408986 w 2524125"/>
                <a:gd name="connsiteY628" fmla="*/ 41434 h 2238375"/>
                <a:gd name="connsiteX629" fmla="*/ 1396603 w 2524125"/>
                <a:gd name="connsiteY629" fmla="*/ 31909 h 2238375"/>
                <a:gd name="connsiteX630" fmla="*/ 1384221 w 2524125"/>
                <a:gd name="connsiteY630" fmla="*/ 25241 h 2238375"/>
                <a:gd name="connsiteX631" fmla="*/ 1372791 w 2524125"/>
                <a:gd name="connsiteY631" fmla="*/ 24289 h 2238375"/>
                <a:gd name="connsiteX632" fmla="*/ 1349931 w 2524125"/>
                <a:gd name="connsiteY632" fmla="*/ 34766 h 2238375"/>
                <a:gd name="connsiteX633" fmla="*/ 1348026 w 2524125"/>
                <a:gd name="connsiteY633" fmla="*/ 39529 h 2238375"/>
                <a:gd name="connsiteX634" fmla="*/ 1350883 w 2524125"/>
                <a:gd name="connsiteY634" fmla="*/ 44291 h 2238375"/>
                <a:gd name="connsiteX635" fmla="*/ 1348026 w 2524125"/>
                <a:gd name="connsiteY635" fmla="*/ 51911 h 2238375"/>
                <a:gd name="connsiteX636" fmla="*/ 1340406 w 2524125"/>
                <a:gd name="connsiteY636" fmla="*/ 48101 h 2238375"/>
                <a:gd name="connsiteX637" fmla="*/ 1340406 w 2524125"/>
                <a:gd name="connsiteY637" fmla="*/ 39529 h 2238375"/>
                <a:gd name="connsiteX638" fmla="*/ 1339453 w 2524125"/>
                <a:gd name="connsiteY638" fmla="*/ 30956 h 2238375"/>
                <a:gd name="connsiteX639" fmla="*/ 1332786 w 2524125"/>
                <a:gd name="connsiteY639" fmla="*/ 26194 h 2238375"/>
                <a:gd name="connsiteX640" fmla="*/ 1326118 w 2524125"/>
                <a:gd name="connsiteY640" fmla="*/ 28099 h 2238375"/>
                <a:gd name="connsiteX641" fmla="*/ 1315641 w 2524125"/>
                <a:gd name="connsiteY641" fmla="*/ 27146 h 2238375"/>
                <a:gd name="connsiteX642" fmla="*/ 1311831 w 2524125"/>
                <a:gd name="connsiteY642" fmla="*/ 21431 h 2238375"/>
                <a:gd name="connsiteX643" fmla="*/ 1305163 w 2524125"/>
                <a:gd name="connsiteY643" fmla="*/ 10001 h 2238375"/>
                <a:gd name="connsiteX644" fmla="*/ 1286113 w 2524125"/>
                <a:gd name="connsiteY644" fmla="*/ 7144 h 2238375"/>
                <a:gd name="connsiteX645" fmla="*/ 1281351 w 2524125"/>
                <a:gd name="connsiteY645" fmla="*/ 9049 h 2238375"/>
                <a:gd name="connsiteX646" fmla="*/ 1279446 w 2524125"/>
                <a:gd name="connsiteY646" fmla="*/ 11906 h 2238375"/>
                <a:gd name="connsiteX647" fmla="*/ 1273731 w 2524125"/>
                <a:gd name="connsiteY647" fmla="*/ 42386 h 2238375"/>
                <a:gd name="connsiteX648" fmla="*/ 1281351 w 2524125"/>
                <a:gd name="connsiteY648" fmla="*/ 60484 h 2238375"/>
                <a:gd name="connsiteX649" fmla="*/ 1285161 w 2524125"/>
                <a:gd name="connsiteY649" fmla="*/ 70009 h 2238375"/>
                <a:gd name="connsiteX650" fmla="*/ 1283256 w 2524125"/>
                <a:gd name="connsiteY650" fmla="*/ 74771 h 2238375"/>
                <a:gd name="connsiteX651" fmla="*/ 1270873 w 2524125"/>
                <a:gd name="connsiteY651" fmla="*/ 77629 h 2238375"/>
                <a:gd name="connsiteX652" fmla="*/ 1268968 w 2524125"/>
                <a:gd name="connsiteY652" fmla="*/ 82391 h 2238375"/>
                <a:gd name="connsiteX653" fmla="*/ 1269921 w 2524125"/>
                <a:gd name="connsiteY653" fmla="*/ 87154 h 2238375"/>
                <a:gd name="connsiteX654" fmla="*/ 1264206 w 2524125"/>
                <a:gd name="connsiteY654" fmla="*/ 97631 h 2238375"/>
                <a:gd name="connsiteX655" fmla="*/ 1261348 w 2524125"/>
                <a:gd name="connsiteY655" fmla="*/ 99536 h 2238375"/>
                <a:gd name="connsiteX656" fmla="*/ 1249918 w 2524125"/>
                <a:gd name="connsiteY656" fmla="*/ 103346 h 2238375"/>
                <a:gd name="connsiteX657" fmla="*/ 1248966 w 2524125"/>
                <a:gd name="connsiteY657" fmla="*/ 101441 h 2238375"/>
                <a:gd name="connsiteX658" fmla="*/ 1250871 w 2524125"/>
                <a:gd name="connsiteY658" fmla="*/ 94774 h 2238375"/>
                <a:gd name="connsiteX659" fmla="*/ 1246108 w 2524125"/>
                <a:gd name="connsiteY659" fmla="*/ 90964 h 2238375"/>
                <a:gd name="connsiteX660" fmla="*/ 1237536 w 2524125"/>
                <a:gd name="connsiteY660" fmla="*/ 96679 h 2238375"/>
                <a:gd name="connsiteX661" fmla="*/ 1233726 w 2524125"/>
                <a:gd name="connsiteY661" fmla="*/ 101441 h 2238375"/>
                <a:gd name="connsiteX662" fmla="*/ 1227058 w 2524125"/>
                <a:gd name="connsiteY662" fmla="*/ 102394 h 2238375"/>
                <a:gd name="connsiteX663" fmla="*/ 1218486 w 2524125"/>
                <a:gd name="connsiteY663" fmla="*/ 108109 h 2238375"/>
                <a:gd name="connsiteX664" fmla="*/ 1218486 w 2524125"/>
                <a:gd name="connsiteY664" fmla="*/ 117634 h 2238375"/>
                <a:gd name="connsiteX665" fmla="*/ 1218486 w 2524125"/>
                <a:gd name="connsiteY665" fmla="*/ 122396 h 2238375"/>
                <a:gd name="connsiteX666" fmla="*/ 1205151 w 2524125"/>
                <a:gd name="connsiteY666" fmla="*/ 130969 h 2238375"/>
                <a:gd name="connsiteX667" fmla="*/ 1193721 w 2524125"/>
                <a:gd name="connsiteY667" fmla="*/ 138589 h 2238375"/>
                <a:gd name="connsiteX668" fmla="*/ 1185148 w 2524125"/>
                <a:gd name="connsiteY668" fmla="*/ 150019 h 2238375"/>
                <a:gd name="connsiteX669" fmla="*/ 1178481 w 2524125"/>
                <a:gd name="connsiteY669" fmla="*/ 157639 h 2238375"/>
                <a:gd name="connsiteX670" fmla="*/ 1171813 w 2524125"/>
                <a:gd name="connsiteY670" fmla="*/ 167164 h 2238375"/>
                <a:gd name="connsiteX671" fmla="*/ 1168003 w 2524125"/>
                <a:gd name="connsiteY671" fmla="*/ 172879 h 2238375"/>
                <a:gd name="connsiteX672" fmla="*/ 1168003 w 2524125"/>
                <a:gd name="connsiteY672" fmla="*/ 185261 h 2238375"/>
                <a:gd name="connsiteX673" fmla="*/ 1171813 w 2524125"/>
                <a:gd name="connsiteY673" fmla="*/ 190976 h 2238375"/>
                <a:gd name="connsiteX674" fmla="*/ 1185148 w 2524125"/>
                <a:gd name="connsiteY674" fmla="*/ 199549 h 2238375"/>
                <a:gd name="connsiteX675" fmla="*/ 1200388 w 2524125"/>
                <a:gd name="connsiteY675" fmla="*/ 208121 h 2238375"/>
                <a:gd name="connsiteX676" fmla="*/ 1201341 w 2524125"/>
                <a:gd name="connsiteY676" fmla="*/ 210979 h 2238375"/>
                <a:gd name="connsiteX677" fmla="*/ 1199436 w 2524125"/>
                <a:gd name="connsiteY677" fmla="*/ 213836 h 2238375"/>
                <a:gd name="connsiteX678" fmla="*/ 1195626 w 2524125"/>
                <a:gd name="connsiteY678" fmla="*/ 211931 h 2238375"/>
                <a:gd name="connsiteX679" fmla="*/ 1191816 w 2524125"/>
                <a:gd name="connsiteY679" fmla="*/ 209074 h 2238375"/>
                <a:gd name="connsiteX680" fmla="*/ 1185148 w 2524125"/>
                <a:gd name="connsiteY680" fmla="*/ 210979 h 2238375"/>
                <a:gd name="connsiteX681" fmla="*/ 1166098 w 2524125"/>
                <a:gd name="connsiteY681" fmla="*/ 220504 h 2238375"/>
                <a:gd name="connsiteX682" fmla="*/ 1146096 w 2524125"/>
                <a:gd name="connsiteY682" fmla="*/ 228124 h 2238375"/>
                <a:gd name="connsiteX683" fmla="*/ 1139428 w 2524125"/>
                <a:gd name="connsiteY683" fmla="*/ 230029 h 2238375"/>
                <a:gd name="connsiteX684" fmla="*/ 1134666 w 2524125"/>
                <a:gd name="connsiteY684" fmla="*/ 244316 h 2238375"/>
                <a:gd name="connsiteX685" fmla="*/ 1139428 w 2524125"/>
                <a:gd name="connsiteY685" fmla="*/ 251936 h 2238375"/>
                <a:gd name="connsiteX686" fmla="*/ 1145143 w 2524125"/>
                <a:gd name="connsiteY686" fmla="*/ 262414 h 2238375"/>
                <a:gd name="connsiteX687" fmla="*/ 1148001 w 2524125"/>
                <a:gd name="connsiteY687" fmla="*/ 269081 h 2238375"/>
                <a:gd name="connsiteX688" fmla="*/ 1152763 w 2524125"/>
                <a:gd name="connsiteY688" fmla="*/ 273844 h 2238375"/>
                <a:gd name="connsiteX689" fmla="*/ 1167051 w 2524125"/>
                <a:gd name="connsiteY689" fmla="*/ 275749 h 2238375"/>
                <a:gd name="connsiteX690" fmla="*/ 1178481 w 2524125"/>
                <a:gd name="connsiteY690" fmla="*/ 286226 h 2238375"/>
                <a:gd name="connsiteX691" fmla="*/ 1181338 w 2524125"/>
                <a:gd name="connsiteY691" fmla="*/ 287179 h 2238375"/>
                <a:gd name="connsiteX692" fmla="*/ 1189911 w 2524125"/>
                <a:gd name="connsiteY692" fmla="*/ 290989 h 2238375"/>
                <a:gd name="connsiteX693" fmla="*/ 1194673 w 2524125"/>
                <a:gd name="connsiteY693" fmla="*/ 295751 h 2238375"/>
                <a:gd name="connsiteX694" fmla="*/ 1203246 w 2524125"/>
                <a:gd name="connsiteY694" fmla="*/ 316706 h 2238375"/>
                <a:gd name="connsiteX695" fmla="*/ 1201341 w 2524125"/>
                <a:gd name="connsiteY695" fmla="*/ 320516 h 2238375"/>
                <a:gd name="connsiteX696" fmla="*/ 1195626 w 2524125"/>
                <a:gd name="connsiteY696" fmla="*/ 324326 h 2238375"/>
                <a:gd name="connsiteX697" fmla="*/ 1195626 w 2524125"/>
                <a:gd name="connsiteY697" fmla="*/ 325279 h 2238375"/>
                <a:gd name="connsiteX698" fmla="*/ 1194673 w 2524125"/>
                <a:gd name="connsiteY698" fmla="*/ 326231 h 2238375"/>
                <a:gd name="connsiteX699" fmla="*/ 1194673 w 2524125"/>
                <a:gd name="connsiteY699" fmla="*/ 327184 h 2238375"/>
                <a:gd name="connsiteX700" fmla="*/ 1195626 w 2524125"/>
                <a:gd name="connsiteY700" fmla="*/ 324326 h 2238375"/>
                <a:gd name="connsiteX701" fmla="*/ 1195626 w 2524125"/>
                <a:gd name="connsiteY701" fmla="*/ 324326 h 2238375"/>
                <a:gd name="connsiteX702" fmla="*/ 1193721 w 2524125"/>
                <a:gd name="connsiteY702" fmla="*/ 321469 h 2238375"/>
                <a:gd name="connsiteX703" fmla="*/ 1190863 w 2524125"/>
                <a:gd name="connsiteY703" fmla="*/ 301466 h 2238375"/>
                <a:gd name="connsiteX704" fmla="*/ 1191816 w 2524125"/>
                <a:gd name="connsiteY704" fmla="*/ 297656 h 2238375"/>
                <a:gd name="connsiteX705" fmla="*/ 1185148 w 2524125"/>
                <a:gd name="connsiteY705" fmla="*/ 290989 h 2238375"/>
                <a:gd name="connsiteX706" fmla="*/ 1176576 w 2524125"/>
                <a:gd name="connsiteY706" fmla="*/ 291941 h 2238375"/>
                <a:gd name="connsiteX707" fmla="*/ 1161336 w 2524125"/>
                <a:gd name="connsiteY707" fmla="*/ 288131 h 2238375"/>
                <a:gd name="connsiteX708" fmla="*/ 1152763 w 2524125"/>
                <a:gd name="connsiteY708" fmla="*/ 282416 h 2238375"/>
                <a:gd name="connsiteX709" fmla="*/ 1136571 w 2524125"/>
                <a:gd name="connsiteY709" fmla="*/ 275749 h 2238375"/>
                <a:gd name="connsiteX710" fmla="*/ 1119426 w 2524125"/>
                <a:gd name="connsiteY710" fmla="*/ 270986 h 2238375"/>
                <a:gd name="connsiteX711" fmla="*/ 1114663 w 2524125"/>
                <a:gd name="connsiteY711" fmla="*/ 272891 h 2238375"/>
                <a:gd name="connsiteX712" fmla="*/ 1109901 w 2524125"/>
                <a:gd name="connsiteY712" fmla="*/ 282416 h 2238375"/>
                <a:gd name="connsiteX713" fmla="*/ 1111806 w 2524125"/>
                <a:gd name="connsiteY713" fmla="*/ 285274 h 2238375"/>
                <a:gd name="connsiteX714" fmla="*/ 1116568 w 2524125"/>
                <a:gd name="connsiteY714" fmla="*/ 286226 h 2238375"/>
                <a:gd name="connsiteX715" fmla="*/ 1116568 w 2524125"/>
                <a:gd name="connsiteY715" fmla="*/ 286226 h 2238375"/>
                <a:gd name="connsiteX716" fmla="*/ 1117521 w 2524125"/>
                <a:gd name="connsiteY716" fmla="*/ 285274 h 2238375"/>
                <a:gd name="connsiteX717" fmla="*/ 1117521 w 2524125"/>
                <a:gd name="connsiteY717" fmla="*/ 286226 h 2238375"/>
                <a:gd name="connsiteX718" fmla="*/ 1121331 w 2524125"/>
                <a:gd name="connsiteY718" fmla="*/ 289084 h 2238375"/>
                <a:gd name="connsiteX719" fmla="*/ 1126093 w 2524125"/>
                <a:gd name="connsiteY719" fmla="*/ 290989 h 2238375"/>
                <a:gd name="connsiteX720" fmla="*/ 1127998 w 2524125"/>
                <a:gd name="connsiteY720" fmla="*/ 296704 h 2238375"/>
                <a:gd name="connsiteX721" fmla="*/ 1123236 w 2524125"/>
                <a:gd name="connsiteY721" fmla="*/ 298609 h 2238375"/>
                <a:gd name="connsiteX722" fmla="*/ 1116568 w 2524125"/>
                <a:gd name="connsiteY722" fmla="*/ 295751 h 2238375"/>
                <a:gd name="connsiteX723" fmla="*/ 1111806 w 2524125"/>
                <a:gd name="connsiteY723" fmla="*/ 293846 h 2238375"/>
                <a:gd name="connsiteX724" fmla="*/ 1106091 w 2524125"/>
                <a:gd name="connsiteY724" fmla="*/ 296704 h 2238375"/>
                <a:gd name="connsiteX725" fmla="*/ 1105138 w 2524125"/>
                <a:gd name="connsiteY725" fmla="*/ 301466 h 2238375"/>
                <a:gd name="connsiteX726" fmla="*/ 1120378 w 2524125"/>
                <a:gd name="connsiteY726" fmla="*/ 315754 h 2238375"/>
                <a:gd name="connsiteX727" fmla="*/ 1132761 w 2524125"/>
                <a:gd name="connsiteY727" fmla="*/ 318611 h 2238375"/>
                <a:gd name="connsiteX728" fmla="*/ 1137523 w 2524125"/>
                <a:gd name="connsiteY728" fmla="*/ 319564 h 2238375"/>
                <a:gd name="connsiteX729" fmla="*/ 1138476 w 2524125"/>
                <a:gd name="connsiteY729" fmla="*/ 320516 h 2238375"/>
                <a:gd name="connsiteX730" fmla="*/ 1136571 w 2524125"/>
                <a:gd name="connsiteY730" fmla="*/ 322421 h 2238375"/>
                <a:gd name="connsiteX731" fmla="*/ 1127998 w 2524125"/>
                <a:gd name="connsiteY731" fmla="*/ 320516 h 2238375"/>
                <a:gd name="connsiteX732" fmla="*/ 1111806 w 2524125"/>
                <a:gd name="connsiteY732" fmla="*/ 320516 h 2238375"/>
                <a:gd name="connsiteX733" fmla="*/ 1104186 w 2524125"/>
                <a:gd name="connsiteY733" fmla="*/ 315754 h 2238375"/>
                <a:gd name="connsiteX734" fmla="*/ 1102281 w 2524125"/>
                <a:gd name="connsiteY734" fmla="*/ 312896 h 2238375"/>
                <a:gd name="connsiteX735" fmla="*/ 1094661 w 2524125"/>
                <a:gd name="connsiteY735" fmla="*/ 293846 h 2238375"/>
                <a:gd name="connsiteX736" fmla="*/ 1087993 w 2524125"/>
                <a:gd name="connsiteY736" fmla="*/ 277654 h 2238375"/>
                <a:gd name="connsiteX737" fmla="*/ 1084183 w 2524125"/>
                <a:gd name="connsiteY737" fmla="*/ 274796 h 2238375"/>
                <a:gd name="connsiteX738" fmla="*/ 1082278 w 2524125"/>
                <a:gd name="connsiteY738" fmla="*/ 274796 h 2238375"/>
                <a:gd name="connsiteX739" fmla="*/ 1081326 w 2524125"/>
                <a:gd name="connsiteY739" fmla="*/ 275749 h 2238375"/>
                <a:gd name="connsiteX740" fmla="*/ 1086088 w 2524125"/>
                <a:gd name="connsiteY740" fmla="*/ 289084 h 2238375"/>
                <a:gd name="connsiteX741" fmla="*/ 1085136 w 2524125"/>
                <a:gd name="connsiteY741" fmla="*/ 299561 h 2238375"/>
                <a:gd name="connsiteX742" fmla="*/ 1083231 w 2524125"/>
                <a:gd name="connsiteY742" fmla="*/ 302419 h 2238375"/>
                <a:gd name="connsiteX743" fmla="*/ 1080373 w 2524125"/>
                <a:gd name="connsiteY743" fmla="*/ 313849 h 2238375"/>
                <a:gd name="connsiteX744" fmla="*/ 1081326 w 2524125"/>
                <a:gd name="connsiteY744" fmla="*/ 326231 h 2238375"/>
                <a:gd name="connsiteX745" fmla="*/ 1089898 w 2524125"/>
                <a:gd name="connsiteY745" fmla="*/ 334804 h 2238375"/>
                <a:gd name="connsiteX746" fmla="*/ 1096566 w 2524125"/>
                <a:gd name="connsiteY746" fmla="*/ 340519 h 2238375"/>
                <a:gd name="connsiteX747" fmla="*/ 1102281 w 2524125"/>
                <a:gd name="connsiteY747" fmla="*/ 350996 h 2238375"/>
                <a:gd name="connsiteX748" fmla="*/ 1103233 w 2524125"/>
                <a:gd name="connsiteY748" fmla="*/ 365284 h 2238375"/>
                <a:gd name="connsiteX749" fmla="*/ 1113711 w 2524125"/>
                <a:gd name="connsiteY749" fmla="*/ 389096 h 2238375"/>
                <a:gd name="connsiteX750" fmla="*/ 1119426 w 2524125"/>
                <a:gd name="connsiteY750" fmla="*/ 391954 h 2238375"/>
                <a:gd name="connsiteX751" fmla="*/ 1131808 w 2524125"/>
                <a:gd name="connsiteY751" fmla="*/ 386239 h 2238375"/>
                <a:gd name="connsiteX752" fmla="*/ 1144191 w 2524125"/>
                <a:gd name="connsiteY752" fmla="*/ 385286 h 2238375"/>
                <a:gd name="connsiteX753" fmla="*/ 1145143 w 2524125"/>
                <a:gd name="connsiteY753" fmla="*/ 386239 h 2238375"/>
                <a:gd name="connsiteX754" fmla="*/ 1144191 w 2524125"/>
                <a:gd name="connsiteY754" fmla="*/ 387191 h 2238375"/>
                <a:gd name="connsiteX755" fmla="*/ 1129903 w 2524125"/>
                <a:gd name="connsiteY755" fmla="*/ 397669 h 2238375"/>
                <a:gd name="connsiteX756" fmla="*/ 1127998 w 2524125"/>
                <a:gd name="connsiteY756" fmla="*/ 411956 h 2238375"/>
                <a:gd name="connsiteX757" fmla="*/ 1133713 w 2524125"/>
                <a:gd name="connsiteY757" fmla="*/ 418624 h 2238375"/>
                <a:gd name="connsiteX758" fmla="*/ 1135618 w 2524125"/>
                <a:gd name="connsiteY758" fmla="*/ 430054 h 2238375"/>
                <a:gd name="connsiteX759" fmla="*/ 1132761 w 2524125"/>
                <a:gd name="connsiteY759" fmla="*/ 447199 h 2238375"/>
                <a:gd name="connsiteX760" fmla="*/ 1130856 w 2524125"/>
                <a:gd name="connsiteY760" fmla="*/ 455771 h 2238375"/>
                <a:gd name="connsiteX761" fmla="*/ 1122283 w 2524125"/>
                <a:gd name="connsiteY761" fmla="*/ 472916 h 2238375"/>
                <a:gd name="connsiteX762" fmla="*/ 1119426 w 2524125"/>
                <a:gd name="connsiteY762" fmla="*/ 474821 h 2238375"/>
                <a:gd name="connsiteX763" fmla="*/ 1098471 w 2524125"/>
                <a:gd name="connsiteY763" fmla="*/ 471964 h 2238375"/>
                <a:gd name="connsiteX764" fmla="*/ 1095613 w 2524125"/>
                <a:gd name="connsiteY764" fmla="*/ 471011 h 2238375"/>
                <a:gd name="connsiteX765" fmla="*/ 1095613 w 2524125"/>
                <a:gd name="connsiteY765" fmla="*/ 466249 h 2238375"/>
                <a:gd name="connsiteX766" fmla="*/ 1095613 w 2524125"/>
                <a:gd name="connsiteY766" fmla="*/ 466249 h 2238375"/>
                <a:gd name="connsiteX767" fmla="*/ 1095613 w 2524125"/>
                <a:gd name="connsiteY767" fmla="*/ 465296 h 2238375"/>
                <a:gd name="connsiteX768" fmla="*/ 1096566 w 2524125"/>
                <a:gd name="connsiteY768" fmla="*/ 466249 h 2238375"/>
                <a:gd name="connsiteX769" fmla="*/ 1096566 w 2524125"/>
                <a:gd name="connsiteY769" fmla="*/ 466249 h 2238375"/>
                <a:gd name="connsiteX770" fmla="*/ 1101328 w 2524125"/>
                <a:gd name="connsiteY770" fmla="*/ 468154 h 2238375"/>
                <a:gd name="connsiteX771" fmla="*/ 1113711 w 2524125"/>
                <a:gd name="connsiteY771" fmla="*/ 462439 h 2238375"/>
                <a:gd name="connsiteX772" fmla="*/ 1122283 w 2524125"/>
                <a:gd name="connsiteY772" fmla="*/ 430054 h 2238375"/>
                <a:gd name="connsiteX773" fmla="*/ 1121331 w 2524125"/>
                <a:gd name="connsiteY773" fmla="*/ 425291 h 2238375"/>
                <a:gd name="connsiteX774" fmla="*/ 1118473 w 2524125"/>
                <a:gd name="connsiteY774" fmla="*/ 411956 h 2238375"/>
                <a:gd name="connsiteX775" fmla="*/ 1114663 w 2524125"/>
                <a:gd name="connsiteY775" fmla="*/ 404336 h 2238375"/>
                <a:gd name="connsiteX776" fmla="*/ 1107043 w 2524125"/>
                <a:gd name="connsiteY776" fmla="*/ 399574 h 2238375"/>
                <a:gd name="connsiteX777" fmla="*/ 1099423 w 2524125"/>
                <a:gd name="connsiteY777" fmla="*/ 390049 h 2238375"/>
                <a:gd name="connsiteX778" fmla="*/ 1085136 w 2524125"/>
                <a:gd name="connsiteY778" fmla="*/ 350044 h 2238375"/>
                <a:gd name="connsiteX779" fmla="*/ 1071801 w 2524125"/>
                <a:gd name="connsiteY779" fmla="*/ 330041 h 2238375"/>
                <a:gd name="connsiteX780" fmla="*/ 1066086 w 2524125"/>
                <a:gd name="connsiteY780" fmla="*/ 319564 h 2238375"/>
                <a:gd name="connsiteX781" fmla="*/ 1061323 w 2524125"/>
                <a:gd name="connsiteY781" fmla="*/ 284321 h 2238375"/>
                <a:gd name="connsiteX782" fmla="*/ 1056561 w 2524125"/>
                <a:gd name="connsiteY782" fmla="*/ 279559 h 2238375"/>
                <a:gd name="connsiteX783" fmla="*/ 1028938 w 2524125"/>
                <a:gd name="connsiteY783" fmla="*/ 277654 h 2238375"/>
                <a:gd name="connsiteX784" fmla="*/ 1022271 w 2524125"/>
                <a:gd name="connsiteY784" fmla="*/ 277654 h 2238375"/>
                <a:gd name="connsiteX785" fmla="*/ 1018461 w 2524125"/>
                <a:gd name="connsiteY785" fmla="*/ 281464 h 2238375"/>
                <a:gd name="connsiteX786" fmla="*/ 1018461 w 2524125"/>
                <a:gd name="connsiteY786" fmla="*/ 290036 h 2238375"/>
                <a:gd name="connsiteX787" fmla="*/ 1019413 w 2524125"/>
                <a:gd name="connsiteY787" fmla="*/ 318611 h 2238375"/>
                <a:gd name="connsiteX788" fmla="*/ 1015603 w 2524125"/>
                <a:gd name="connsiteY788" fmla="*/ 331946 h 2238375"/>
                <a:gd name="connsiteX789" fmla="*/ 1010841 w 2524125"/>
                <a:gd name="connsiteY789" fmla="*/ 347186 h 2238375"/>
                <a:gd name="connsiteX790" fmla="*/ 1014651 w 2524125"/>
                <a:gd name="connsiteY790" fmla="*/ 356711 h 2238375"/>
                <a:gd name="connsiteX791" fmla="*/ 1021318 w 2524125"/>
                <a:gd name="connsiteY791" fmla="*/ 365284 h 2238375"/>
                <a:gd name="connsiteX792" fmla="*/ 1023223 w 2524125"/>
                <a:gd name="connsiteY792" fmla="*/ 380524 h 2238375"/>
                <a:gd name="connsiteX793" fmla="*/ 1023223 w 2524125"/>
                <a:gd name="connsiteY793" fmla="*/ 384334 h 2238375"/>
                <a:gd name="connsiteX794" fmla="*/ 1030843 w 2524125"/>
                <a:gd name="connsiteY794" fmla="*/ 397669 h 2238375"/>
                <a:gd name="connsiteX795" fmla="*/ 1033701 w 2524125"/>
                <a:gd name="connsiteY795" fmla="*/ 397669 h 2238375"/>
                <a:gd name="connsiteX796" fmla="*/ 1041321 w 2524125"/>
                <a:gd name="connsiteY796" fmla="*/ 398621 h 2238375"/>
                <a:gd name="connsiteX797" fmla="*/ 1057513 w 2524125"/>
                <a:gd name="connsiteY797" fmla="*/ 411004 h 2238375"/>
                <a:gd name="connsiteX798" fmla="*/ 1059418 w 2524125"/>
                <a:gd name="connsiteY798" fmla="*/ 413861 h 2238375"/>
                <a:gd name="connsiteX799" fmla="*/ 1059418 w 2524125"/>
                <a:gd name="connsiteY799" fmla="*/ 422434 h 2238375"/>
                <a:gd name="connsiteX800" fmla="*/ 1055608 w 2524125"/>
                <a:gd name="connsiteY800" fmla="*/ 424339 h 2238375"/>
                <a:gd name="connsiteX801" fmla="*/ 1045131 w 2524125"/>
                <a:gd name="connsiteY801" fmla="*/ 417671 h 2238375"/>
                <a:gd name="connsiteX802" fmla="*/ 1037511 w 2524125"/>
                <a:gd name="connsiteY802" fmla="*/ 412909 h 2238375"/>
                <a:gd name="connsiteX803" fmla="*/ 1024176 w 2524125"/>
                <a:gd name="connsiteY803" fmla="*/ 408146 h 2238375"/>
                <a:gd name="connsiteX804" fmla="*/ 1012746 w 2524125"/>
                <a:gd name="connsiteY804" fmla="*/ 403384 h 2238375"/>
                <a:gd name="connsiteX805" fmla="*/ 1000363 w 2524125"/>
                <a:gd name="connsiteY805" fmla="*/ 397669 h 2238375"/>
                <a:gd name="connsiteX806" fmla="*/ 974646 w 2524125"/>
                <a:gd name="connsiteY806" fmla="*/ 393859 h 2238375"/>
                <a:gd name="connsiteX807" fmla="*/ 970836 w 2524125"/>
                <a:gd name="connsiteY807" fmla="*/ 394811 h 2238375"/>
                <a:gd name="connsiteX808" fmla="*/ 942261 w 2524125"/>
                <a:gd name="connsiteY808" fmla="*/ 386239 h 2238375"/>
                <a:gd name="connsiteX809" fmla="*/ 928926 w 2524125"/>
                <a:gd name="connsiteY809" fmla="*/ 377666 h 2238375"/>
                <a:gd name="connsiteX810" fmla="*/ 924163 w 2524125"/>
                <a:gd name="connsiteY810" fmla="*/ 379571 h 2238375"/>
                <a:gd name="connsiteX811" fmla="*/ 923211 w 2524125"/>
                <a:gd name="connsiteY811" fmla="*/ 381476 h 2238375"/>
                <a:gd name="connsiteX812" fmla="*/ 927021 w 2524125"/>
                <a:gd name="connsiteY812" fmla="*/ 393859 h 2238375"/>
                <a:gd name="connsiteX813" fmla="*/ 942261 w 2524125"/>
                <a:gd name="connsiteY813" fmla="*/ 402431 h 2238375"/>
                <a:gd name="connsiteX814" fmla="*/ 945118 w 2524125"/>
                <a:gd name="connsiteY814" fmla="*/ 403384 h 2238375"/>
                <a:gd name="connsiteX815" fmla="*/ 950833 w 2524125"/>
                <a:gd name="connsiteY815" fmla="*/ 407194 h 2238375"/>
                <a:gd name="connsiteX816" fmla="*/ 960358 w 2524125"/>
                <a:gd name="connsiteY816" fmla="*/ 419576 h 2238375"/>
                <a:gd name="connsiteX817" fmla="*/ 959406 w 2524125"/>
                <a:gd name="connsiteY817" fmla="*/ 426244 h 2238375"/>
                <a:gd name="connsiteX818" fmla="*/ 950833 w 2524125"/>
                <a:gd name="connsiteY818" fmla="*/ 436721 h 2238375"/>
                <a:gd name="connsiteX819" fmla="*/ 949881 w 2524125"/>
                <a:gd name="connsiteY819" fmla="*/ 437674 h 2238375"/>
                <a:gd name="connsiteX820" fmla="*/ 947023 w 2524125"/>
                <a:gd name="connsiteY820" fmla="*/ 435769 h 2238375"/>
                <a:gd name="connsiteX821" fmla="*/ 945118 w 2524125"/>
                <a:gd name="connsiteY821" fmla="*/ 429101 h 2238375"/>
                <a:gd name="connsiteX822" fmla="*/ 937498 w 2524125"/>
                <a:gd name="connsiteY822" fmla="*/ 425291 h 2238375"/>
                <a:gd name="connsiteX823" fmla="*/ 924163 w 2524125"/>
                <a:gd name="connsiteY823" fmla="*/ 430054 h 2238375"/>
                <a:gd name="connsiteX824" fmla="*/ 923211 w 2524125"/>
                <a:gd name="connsiteY824" fmla="*/ 431006 h 2238375"/>
                <a:gd name="connsiteX825" fmla="*/ 913686 w 2524125"/>
                <a:gd name="connsiteY825" fmla="*/ 436721 h 2238375"/>
                <a:gd name="connsiteX826" fmla="*/ 902256 w 2524125"/>
                <a:gd name="connsiteY826" fmla="*/ 441484 h 2238375"/>
                <a:gd name="connsiteX827" fmla="*/ 890826 w 2524125"/>
                <a:gd name="connsiteY827" fmla="*/ 449104 h 2238375"/>
                <a:gd name="connsiteX828" fmla="*/ 886063 w 2524125"/>
                <a:gd name="connsiteY828" fmla="*/ 449104 h 2238375"/>
                <a:gd name="connsiteX829" fmla="*/ 886063 w 2524125"/>
                <a:gd name="connsiteY829" fmla="*/ 446246 h 2238375"/>
                <a:gd name="connsiteX830" fmla="*/ 882253 w 2524125"/>
                <a:gd name="connsiteY830" fmla="*/ 433864 h 2238375"/>
                <a:gd name="connsiteX831" fmla="*/ 873681 w 2524125"/>
                <a:gd name="connsiteY831" fmla="*/ 438626 h 2238375"/>
                <a:gd name="connsiteX832" fmla="*/ 871776 w 2524125"/>
                <a:gd name="connsiteY832" fmla="*/ 440531 h 2238375"/>
                <a:gd name="connsiteX833" fmla="*/ 865108 w 2524125"/>
                <a:gd name="connsiteY833" fmla="*/ 445294 h 2238375"/>
                <a:gd name="connsiteX834" fmla="*/ 856536 w 2524125"/>
                <a:gd name="connsiteY834" fmla="*/ 448151 h 2238375"/>
                <a:gd name="connsiteX835" fmla="*/ 846058 w 2524125"/>
                <a:gd name="connsiteY835" fmla="*/ 454819 h 2238375"/>
                <a:gd name="connsiteX836" fmla="*/ 824151 w 2524125"/>
                <a:gd name="connsiteY836" fmla="*/ 475774 h 2238375"/>
                <a:gd name="connsiteX837" fmla="*/ 820341 w 2524125"/>
                <a:gd name="connsiteY837" fmla="*/ 481489 h 2238375"/>
                <a:gd name="connsiteX838" fmla="*/ 819388 w 2524125"/>
                <a:gd name="connsiteY838" fmla="*/ 490061 h 2238375"/>
                <a:gd name="connsiteX839" fmla="*/ 817483 w 2524125"/>
                <a:gd name="connsiteY839" fmla="*/ 492919 h 2238375"/>
                <a:gd name="connsiteX840" fmla="*/ 799386 w 2524125"/>
                <a:gd name="connsiteY840" fmla="*/ 493871 h 2238375"/>
                <a:gd name="connsiteX841" fmla="*/ 791766 w 2524125"/>
                <a:gd name="connsiteY841" fmla="*/ 486251 h 2238375"/>
                <a:gd name="connsiteX842" fmla="*/ 791766 w 2524125"/>
                <a:gd name="connsiteY842" fmla="*/ 478631 h 2238375"/>
                <a:gd name="connsiteX843" fmla="*/ 800338 w 2524125"/>
                <a:gd name="connsiteY843" fmla="*/ 472916 h 2238375"/>
                <a:gd name="connsiteX844" fmla="*/ 801291 w 2524125"/>
                <a:gd name="connsiteY844" fmla="*/ 466249 h 2238375"/>
                <a:gd name="connsiteX845" fmla="*/ 794623 w 2524125"/>
                <a:gd name="connsiteY845" fmla="*/ 458629 h 2238375"/>
                <a:gd name="connsiteX846" fmla="*/ 779383 w 2524125"/>
                <a:gd name="connsiteY846" fmla="*/ 451961 h 2238375"/>
                <a:gd name="connsiteX847" fmla="*/ 765096 w 2524125"/>
                <a:gd name="connsiteY847" fmla="*/ 451961 h 2238375"/>
                <a:gd name="connsiteX848" fmla="*/ 763191 w 2524125"/>
                <a:gd name="connsiteY848" fmla="*/ 452914 h 2238375"/>
                <a:gd name="connsiteX849" fmla="*/ 763191 w 2524125"/>
                <a:gd name="connsiteY849" fmla="*/ 455771 h 2238375"/>
                <a:gd name="connsiteX850" fmla="*/ 772716 w 2524125"/>
                <a:gd name="connsiteY850" fmla="*/ 480536 h 2238375"/>
                <a:gd name="connsiteX851" fmla="*/ 771763 w 2524125"/>
                <a:gd name="connsiteY851" fmla="*/ 487204 h 2238375"/>
                <a:gd name="connsiteX852" fmla="*/ 774621 w 2524125"/>
                <a:gd name="connsiteY852" fmla="*/ 492919 h 2238375"/>
                <a:gd name="connsiteX853" fmla="*/ 780336 w 2524125"/>
                <a:gd name="connsiteY853" fmla="*/ 503396 h 2238375"/>
                <a:gd name="connsiteX854" fmla="*/ 780336 w 2524125"/>
                <a:gd name="connsiteY854" fmla="*/ 510064 h 2238375"/>
                <a:gd name="connsiteX855" fmla="*/ 775573 w 2524125"/>
                <a:gd name="connsiteY855" fmla="*/ 513874 h 2238375"/>
                <a:gd name="connsiteX856" fmla="*/ 765096 w 2524125"/>
                <a:gd name="connsiteY856" fmla="*/ 511969 h 2238375"/>
                <a:gd name="connsiteX857" fmla="*/ 752713 w 2524125"/>
                <a:gd name="connsiteY857" fmla="*/ 515779 h 2238375"/>
                <a:gd name="connsiteX858" fmla="*/ 746998 w 2524125"/>
                <a:gd name="connsiteY858" fmla="*/ 522446 h 2238375"/>
                <a:gd name="connsiteX859" fmla="*/ 738426 w 2524125"/>
                <a:gd name="connsiteY859" fmla="*/ 531971 h 2238375"/>
                <a:gd name="connsiteX860" fmla="*/ 739378 w 2524125"/>
                <a:gd name="connsiteY860" fmla="*/ 551974 h 2238375"/>
                <a:gd name="connsiteX861" fmla="*/ 741283 w 2524125"/>
                <a:gd name="connsiteY861" fmla="*/ 554831 h 2238375"/>
                <a:gd name="connsiteX862" fmla="*/ 740331 w 2524125"/>
                <a:gd name="connsiteY862" fmla="*/ 561499 h 2238375"/>
                <a:gd name="connsiteX863" fmla="*/ 734616 w 2524125"/>
                <a:gd name="connsiteY863" fmla="*/ 564356 h 2238375"/>
                <a:gd name="connsiteX864" fmla="*/ 708898 w 2524125"/>
                <a:gd name="connsiteY864" fmla="*/ 551974 h 2238375"/>
                <a:gd name="connsiteX865" fmla="*/ 704136 w 2524125"/>
                <a:gd name="connsiteY865" fmla="*/ 550069 h 2238375"/>
                <a:gd name="connsiteX866" fmla="*/ 699373 w 2524125"/>
                <a:gd name="connsiteY866" fmla="*/ 551974 h 2238375"/>
                <a:gd name="connsiteX867" fmla="*/ 696516 w 2524125"/>
                <a:gd name="connsiteY867" fmla="*/ 558641 h 2238375"/>
                <a:gd name="connsiteX868" fmla="*/ 697468 w 2524125"/>
                <a:gd name="connsiteY868" fmla="*/ 565309 h 2238375"/>
                <a:gd name="connsiteX869" fmla="*/ 710803 w 2524125"/>
                <a:gd name="connsiteY869" fmla="*/ 572929 h 2238375"/>
                <a:gd name="connsiteX870" fmla="*/ 713661 w 2524125"/>
                <a:gd name="connsiteY870" fmla="*/ 573881 h 2238375"/>
                <a:gd name="connsiteX871" fmla="*/ 715566 w 2524125"/>
                <a:gd name="connsiteY871" fmla="*/ 578644 h 2238375"/>
                <a:gd name="connsiteX872" fmla="*/ 709851 w 2524125"/>
                <a:gd name="connsiteY872" fmla="*/ 584359 h 2238375"/>
                <a:gd name="connsiteX873" fmla="*/ 693658 w 2524125"/>
                <a:gd name="connsiteY873" fmla="*/ 577691 h 2238375"/>
                <a:gd name="connsiteX874" fmla="*/ 684133 w 2524125"/>
                <a:gd name="connsiteY874" fmla="*/ 572929 h 2238375"/>
                <a:gd name="connsiteX875" fmla="*/ 679371 w 2524125"/>
                <a:gd name="connsiteY875" fmla="*/ 568166 h 2238375"/>
                <a:gd name="connsiteX876" fmla="*/ 673656 w 2524125"/>
                <a:gd name="connsiteY876" fmla="*/ 553879 h 2238375"/>
                <a:gd name="connsiteX877" fmla="*/ 671751 w 2524125"/>
                <a:gd name="connsiteY877" fmla="*/ 543401 h 2238375"/>
                <a:gd name="connsiteX878" fmla="*/ 662226 w 2524125"/>
                <a:gd name="connsiteY878" fmla="*/ 527209 h 2238375"/>
                <a:gd name="connsiteX879" fmla="*/ 653653 w 2524125"/>
                <a:gd name="connsiteY879" fmla="*/ 521494 h 2238375"/>
                <a:gd name="connsiteX880" fmla="*/ 645081 w 2524125"/>
                <a:gd name="connsiteY880" fmla="*/ 512921 h 2238375"/>
                <a:gd name="connsiteX881" fmla="*/ 644128 w 2524125"/>
                <a:gd name="connsiteY881" fmla="*/ 512921 h 2238375"/>
                <a:gd name="connsiteX882" fmla="*/ 644128 w 2524125"/>
                <a:gd name="connsiteY882" fmla="*/ 511969 h 2238375"/>
                <a:gd name="connsiteX883" fmla="*/ 642223 w 2524125"/>
                <a:gd name="connsiteY883" fmla="*/ 510064 h 2238375"/>
                <a:gd name="connsiteX884" fmla="*/ 641271 w 2524125"/>
                <a:gd name="connsiteY884" fmla="*/ 510064 h 2238375"/>
                <a:gd name="connsiteX885" fmla="*/ 641271 w 2524125"/>
                <a:gd name="connsiteY885" fmla="*/ 509111 h 2238375"/>
                <a:gd name="connsiteX886" fmla="*/ 642223 w 2524125"/>
                <a:gd name="connsiteY886" fmla="*/ 510064 h 2238375"/>
                <a:gd name="connsiteX887" fmla="*/ 642223 w 2524125"/>
                <a:gd name="connsiteY887" fmla="*/ 511016 h 2238375"/>
                <a:gd name="connsiteX888" fmla="*/ 644128 w 2524125"/>
                <a:gd name="connsiteY888" fmla="*/ 512921 h 2238375"/>
                <a:gd name="connsiteX889" fmla="*/ 645081 w 2524125"/>
                <a:gd name="connsiteY889" fmla="*/ 512921 h 2238375"/>
                <a:gd name="connsiteX890" fmla="*/ 645081 w 2524125"/>
                <a:gd name="connsiteY890" fmla="*/ 512921 h 2238375"/>
                <a:gd name="connsiteX891" fmla="*/ 659368 w 2524125"/>
                <a:gd name="connsiteY891" fmla="*/ 516731 h 2238375"/>
                <a:gd name="connsiteX892" fmla="*/ 698421 w 2524125"/>
                <a:gd name="connsiteY892" fmla="*/ 527209 h 2238375"/>
                <a:gd name="connsiteX893" fmla="*/ 727948 w 2524125"/>
                <a:gd name="connsiteY893" fmla="*/ 523399 h 2238375"/>
                <a:gd name="connsiteX894" fmla="*/ 732711 w 2524125"/>
                <a:gd name="connsiteY894" fmla="*/ 520541 h 2238375"/>
                <a:gd name="connsiteX895" fmla="*/ 743188 w 2524125"/>
                <a:gd name="connsiteY895" fmla="*/ 498634 h 2238375"/>
                <a:gd name="connsiteX896" fmla="*/ 742236 w 2524125"/>
                <a:gd name="connsiteY896" fmla="*/ 491966 h 2238375"/>
                <a:gd name="connsiteX897" fmla="*/ 728901 w 2524125"/>
                <a:gd name="connsiteY897" fmla="*/ 477679 h 2238375"/>
                <a:gd name="connsiteX898" fmla="*/ 722233 w 2524125"/>
                <a:gd name="connsiteY898" fmla="*/ 471964 h 2238375"/>
                <a:gd name="connsiteX899" fmla="*/ 712708 w 2524125"/>
                <a:gd name="connsiteY899" fmla="*/ 467201 h 2238375"/>
                <a:gd name="connsiteX900" fmla="*/ 696516 w 2524125"/>
                <a:gd name="connsiteY900" fmla="*/ 459581 h 2238375"/>
                <a:gd name="connsiteX901" fmla="*/ 682228 w 2524125"/>
                <a:gd name="connsiteY901" fmla="*/ 450056 h 2238375"/>
                <a:gd name="connsiteX902" fmla="*/ 646986 w 2524125"/>
                <a:gd name="connsiteY902" fmla="*/ 440531 h 2238375"/>
                <a:gd name="connsiteX903" fmla="*/ 640318 w 2524125"/>
                <a:gd name="connsiteY903" fmla="*/ 441484 h 2238375"/>
                <a:gd name="connsiteX904" fmla="*/ 631746 w 2524125"/>
                <a:gd name="connsiteY904" fmla="*/ 440531 h 2238375"/>
                <a:gd name="connsiteX905" fmla="*/ 630793 w 2524125"/>
                <a:gd name="connsiteY905" fmla="*/ 436721 h 2238375"/>
                <a:gd name="connsiteX906" fmla="*/ 629841 w 2524125"/>
                <a:gd name="connsiteY906" fmla="*/ 431959 h 2238375"/>
                <a:gd name="connsiteX907" fmla="*/ 624126 w 2524125"/>
                <a:gd name="connsiteY907" fmla="*/ 428149 h 2238375"/>
                <a:gd name="connsiteX908" fmla="*/ 617458 w 2524125"/>
                <a:gd name="connsiteY908" fmla="*/ 429101 h 2238375"/>
                <a:gd name="connsiteX909" fmla="*/ 607933 w 2524125"/>
                <a:gd name="connsiteY909" fmla="*/ 431959 h 2238375"/>
                <a:gd name="connsiteX910" fmla="*/ 597456 w 2524125"/>
                <a:gd name="connsiteY910" fmla="*/ 431959 h 2238375"/>
                <a:gd name="connsiteX911" fmla="*/ 592693 w 2524125"/>
                <a:gd name="connsiteY911" fmla="*/ 430054 h 2238375"/>
                <a:gd name="connsiteX912" fmla="*/ 590788 w 2524125"/>
                <a:gd name="connsiteY912" fmla="*/ 427196 h 2238375"/>
                <a:gd name="connsiteX913" fmla="*/ 592693 w 2524125"/>
                <a:gd name="connsiteY913" fmla="*/ 425291 h 2238375"/>
                <a:gd name="connsiteX914" fmla="*/ 601266 w 2524125"/>
                <a:gd name="connsiteY914" fmla="*/ 422434 h 2238375"/>
                <a:gd name="connsiteX915" fmla="*/ 607933 w 2524125"/>
                <a:gd name="connsiteY915" fmla="*/ 416719 h 2238375"/>
                <a:gd name="connsiteX916" fmla="*/ 606981 w 2524125"/>
                <a:gd name="connsiteY916" fmla="*/ 411956 h 2238375"/>
                <a:gd name="connsiteX917" fmla="*/ 582216 w 2524125"/>
                <a:gd name="connsiteY917" fmla="*/ 402431 h 2238375"/>
                <a:gd name="connsiteX918" fmla="*/ 577453 w 2524125"/>
                <a:gd name="connsiteY918" fmla="*/ 404336 h 2238375"/>
                <a:gd name="connsiteX919" fmla="*/ 575548 w 2524125"/>
                <a:gd name="connsiteY919" fmla="*/ 407194 h 2238375"/>
                <a:gd name="connsiteX920" fmla="*/ 572691 w 2524125"/>
                <a:gd name="connsiteY920" fmla="*/ 408146 h 2238375"/>
                <a:gd name="connsiteX921" fmla="*/ 571738 w 2524125"/>
                <a:gd name="connsiteY921" fmla="*/ 406241 h 2238375"/>
                <a:gd name="connsiteX922" fmla="*/ 571738 w 2524125"/>
                <a:gd name="connsiteY922" fmla="*/ 400526 h 2238375"/>
                <a:gd name="connsiteX923" fmla="*/ 566976 w 2524125"/>
                <a:gd name="connsiteY923" fmla="*/ 393859 h 2238375"/>
                <a:gd name="connsiteX924" fmla="*/ 560308 w 2524125"/>
                <a:gd name="connsiteY924" fmla="*/ 395764 h 2238375"/>
                <a:gd name="connsiteX925" fmla="*/ 556498 w 2524125"/>
                <a:gd name="connsiteY925" fmla="*/ 401479 h 2238375"/>
                <a:gd name="connsiteX926" fmla="*/ 554593 w 2524125"/>
                <a:gd name="connsiteY926" fmla="*/ 406241 h 2238375"/>
                <a:gd name="connsiteX927" fmla="*/ 551736 w 2524125"/>
                <a:gd name="connsiteY927" fmla="*/ 408146 h 2238375"/>
                <a:gd name="connsiteX928" fmla="*/ 550783 w 2524125"/>
                <a:gd name="connsiteY928" fmla="*/ 407194 h 2238375"/>
                <a:gd name="connsiteX929" fmla="*/ 545068 w 2524125"/>
                <a:gd name="connsiteY929" fmla="*/ 401479 h 2238375"/>
                <a:gd name="connsiteX930" fmla="*/ 542211 w 2524125"/>
                <a:gd name="connsiteY930" fmla="*/ 397669 h 2238375"/>
                <a:gd name="connsiteX931" fmla="*/ 535543 w 2524125"/>
                <a:gd name="connsiteY931" fmla="*/ 394811 h 2238375"/>
                <a:gd name="connsiteX932" fmla="*/ 523160 w 2524125"/>
                <a:gd name="connsiteY932" fmla="*/ 404336 h 2238375"/>
                <a:gd name="connsiteX933" fmla="*/ 510778 w 2524125"/>
                <a:gd name="connsiteY933" fmla="*/ 411004 h 2238375"/>
                <a:gd name="connsiteX934" fmla="*/ 508873 w 2524125"/>
                <a:gd name="connsiteY934" fmla="*/ 411004 h 2238375"/>
                <a:gd name="connsiteX935" fmla="*/ 508873 w 2524125"/>
                <a:gd name="connsiteY935" fmla="*/ 411004 h 2238375"/>
                <a:gd name="connsiteX936" fmla="*/ 507921 w 2524125"/>
                <a:gd name="connsiteY936" fmla="*/ 411956 h 2238375"/>
                <a:gd name="connsiteX937" fmla="*/ 508873 w 2524125"/>
                <a:gd name="connsiteY937" fmla="*/ 411004 h 2238375"/>
                <a:gd name="connsiteX938" fmla="*/ 508873 w 2524125"/>
                <a:gd name="connsiteY938" fmla="*/ 411004 h 2238375"/>
                <a:gd name="connsiteX939" fmla="*/ 508873 w 2524125"/>
                <a:gd name="connsiteY939" fmla="*/ 408146 h 2238375"/>
                <a:gd name="connsiteX940" fmla="*/ 506968 w 2524125"/>
                <a:gd name="connsiteY940" fmla="*/ 408146 h 2238375"/>
                <a:gd name="connsiteX941" fmla="*/ 500301 w 2524125"/>
                <a:gd name="connsiteY941" fmla="*/ 415766 h 2238375"/>
                <a:gd name="connsiteX942" fmla="*/ 501253 w 2524125"/>
                <a:gd name="connsiteY942" fmla="*/ 418624 h 2238375"/>
                <a:gd name="connsiteX943" fmla="*/ 502206 w 2524125"/>
                <a:gd name="connsiteY943" fmla="*/ 418624 h 2238375"/>
                <a:gd name="connsiteX944" fmla="*/ 503158 w 2524125"/>
                <a:gd name="connsiteY944" fmla="*/ 419576 h 2238375"/>
                <a:gd name="connsiteX945" fmla="*/ 502206 w 2524125"/>
                <a:gd name="connsiteY945" fmla="*/ 419576 h 2238375"/>
                <a:gd name="connsiteX946" fmla="*/ 502206 w 2524125"/>
                <a:gd name="connsiteY946" fmla="*/ 419576 h 2238375"/>
                <a:gd name="connsiteX947" fmla="*/ 483156 w 2524125"/>
                <a:gd name="connsiteY947" fmla="*/ 425291 h 2238375"/>
                <a:gd name="connsiteX948" fmla="*/ 482203 w 2524125"/>
                <a:gd name="connsiteY948" fmla="*/ 428149 h 2238375"/>
                <a:gd name="connsiteX949" fmla="*/ 483156 w 2524125"/>
                <a:gd name="connsiteY949" fmla="*/ 432911 h 2238375"/>
                <a:gd name="connsiteX950" fmla="*/ 478393 w 2524125"/>
                <a:gd name="connsiteY950" fmla="*/ 434816 h 2238375"/>
                <a:gd name="connsiteX951" fmla="*/ 469821 w 2524125"/>
                <a:gd name="connsiteY951" fmla="*/ 437674 h 2238375"/>
                <a:gd name="connsiteX952" fmla="*/ 469821 w 2524125"/>
                <a:gd name="connsiteY952" fmla="*/ 437674 h 2238375"/>
                <a:gd name="connsiteX953" fmla="*/ 469821 w 2524125"/>
                <a:gd name="connsiteY953" fmla="*/ 437674 h 2238375"/>
                <a:gd name="connsiteX954" fmla="*/ 469821 w 2524125"/>
                <a:gd name="connsiteY954" fmla="*/ 437674 h 2238375"/>
                <a:gd name="connsiteX955" fmla="*/ 467916 w 2524125"/>
                <a:gd name="connsiteY955" fmla="*/ 437674 h 2238375"/>
                <a:gd name="connsiteX956" fmla="*/ 469821 w 2524125"/>
                <a:gd name="connsiteY956" fmla="*/ 437674 h 2238375"/>
                <a:gd name="connsiteX957" fmla="*/ 469821 w 2524125"/>
                <a:gd name="connsiteY957" fmla="*/ 432911 h 2238375"/>
                <a:gd name="connsiteX958" fmla="*/ 466010 w 2524125"/>
                <a:gd name="connsiteY958" fmla="*/ 430054 h 2238375"/>
                <a:gd name="connsiteX959" fmla="*/ 464106 w 2524125"/>
                <a:gd name="connsiteY959" fmla="*/ 431959 h 2238375"/>
                <a:gd name="connsiteX960" fmla="*/ 466963 w 2524125"/>
                <a:gd name="connsiteY960" fmla="*/ 437674 h 2238375"/>
                <a:gd name="connsiteX961" fmla="*/ 466963 w 2524125"/>
                <a:gd name="connsiteY961" fmla="*/ 437674 h 2238375"/>
                <a:gd name="connsiteX962" fmla="*/ 466963 w 2524125"/>
                <a:gd name="connsiteY962" fmla="*/ 437674 h 2238375"/>
                <a:gd name="connsiteX963" fmla="*/ 456485 w 2524125"/>
                <a:gd name="connsiteY963" fmla="*/ 444341 h 2238375"/>
                <a:gd name="connsiteX964" fmla="*/ 456485 w 2524125"/>
                <a:gd name="connsiteY964" fmla="*/ 444341 h 2238375"/>
                <a:gd name="connsiteX965" fmla="*/ 456485 w 2524125"/>
                <a:gd name="connsiteY965" fmla="*/ 444341 h 2238375"/>
                <a:gd name="connsiteX966" fmla="*/ 456485 w 2524125"/>
                <a:gd name="connsiteY966" fmla="*/ 444341 h 2238375"/>
                <a:gd name="connsiteX967" fmla="*/ 451723 w 2524125"/>
                <a:gd name="connsiteY967" fmla="*/ 444341 h 2238375"/>
                <a:gd name="connsiteX968" fmla="*/ 445056 w 2524125"/>
                <a:gd name="connsiteY968" fmla="*/ 449104 h 2238375"/>
                <a:gd name="connsiteX969" fmla="*/ 446960 w 2524125"/>
                <a:gd name="connsiteY969" fmla="*/ 458629 h 2238375"/>
                <a:gd name="connsiteX970" fmla="*/ 449818 w 2524125"/>
                <a:gd name="connsiteY970" fmla="*/ 460534 h 2238375"/>
                <a:gd name="connsiteX971" fmla="*/ 448866 w 2524125"/>
                <a:gd name="connsiteY971" fmla="*/ 465296 h 2238375"/>
                <a:gd name="connsiteX972" fmla="*/ 442198 w 2524125"/>
                <a:gd name="connsiteY972" fmla="*/ 467201 h 2238375"/>
                <a:gd name="connsiteX973" fmla="*/ 433626 w 2524125"/>
                <a:gd name="connsiteY973" fmla="*/ 467201 h 2238375"/>
                <a:gd name="connsiteX974" fmla="*/ 430768 w 2524125"/>
                <a:gd name="connsiteY974" fmla="*/ 463391 h 2238375"/>
                <a:gd name="connsiteX975" fmla="*/ 433626 w 2524125"/>
                <a:gd name="connsiteY975" fmla="*/ 454819 h 2238375"/>
                <a:gd name="connsiteX976" fmla="*/ 432673 w 2524125"/>
                <a:gd name="connsiteY976" fmla="*/ 453866 h 2238375"/>
                <a:gd name="connsiteX977" fmla="*/ 431721 w 2524125"/>
                <a:gd name="connsiteY977" fmla="*/ 453866 h 2238375"/>
                <a:gd name="connsiteX978" fmla="*/ 419338 w 2524125"/>
                <a:gd name="connsiteY978" fmla="*/ 466249 h 2238375"/>
                <a:gd name="connsiteX979" fmla="*/ 420291 w 2524125"/>
                <a:gd name="connsiteY979" fmla="*/ 471011 h 2238375"/>
                <a:gd name="connsiteX980" fmla="*/ 419338 w 2524125"/>
                <a:gd name="connsiteY980" fmla="*/ 476726 h 2238375"/>
                <a:gd name="connsiteX981" fmla="*/ 417433 w 2524125"/>
                <a:gd name="connsiteY981" fmla="*/ 479584 h 2238375"/>
                <a:gd name="connsiteX982" fmla="*/ 424101 w 2524125"/>
                <a:gd name="connsiteY982" fmla="*/ 479584 h 2238375"/>
                <a:gd name="connsiteX983" fmla="*/ 436483 w 2524125"/>
                <a:gd name="connsiteY983" fmla="*/ 476726 h 2238375"/>
                <a:gd name="connsiteX984" fmla="*/ 443151 w 2524125"/>
                <a:gd name="connsiteY984" fmla="*/ 477679 h 2238375"/>
                <a:gd name="connsiteX985" fmla="*/ 444103 w 2524125"/>
                <a:gd name="connsiteY985" fmla="*/ 478631 h 2238375"/>
                <a:gd name="connsiteX986" fmla="*/ 443151 w 2524125"/>
                <a:gd name="connsiteY986" fmla="*/ 479584 h 2238375"/>
                <a:gd name="connsiteX987" fmla="*/ 436483 w 2524125"/>
                <a:gd name="connsiteY987" fmla="*/ 482441 h 2238375"/>
                <a:gd name="connsiteX988" fmla="*/ 432673 w 2524125"/>
                <a:gd name="connsiteY988" fmla="*/ 483394 h 2238375"/>
                <a:gd name="connsiteX989" fmla="*/ 429816 w 2524125"/>
                <a:gd name="connsiteY989" fmla="*/ 488156 h 2238375"/>
                <a:gd name="connsiteX990" fmla="*/ 425053 w 2524125"/>
                <a:gd name="connsiteY990" fmla="*/ 491966 h 2238375"/>
                <a:gd name="connsiteX991" fmla="*/ 425053 w 2524125"/>
                <a:gd name="connsiteY991" fmla="*/ 498634 h 2238375"/>
                <a:gd name="connsiteX992" fmla="*/ 423148 w 2524125"/>
                <a:gd name="connsiteY992" fmla="*/ 501491 h 2238375"/>
                <a:gd name="connsiteX993" fmla="*/ 420291 w 2524125"/>
                <a:gd name="connsiteY993" fmla="*/ 506254 h 2238375"/>
                <a:gd name="connsiteX994" fmla="*/ 416481 w 2524125"/>
                <a:gd name="connsiteY994" fmla="*/ 512921 h 2238375"/>
                <a:gd name="connsiteX995" fmla="*/ 409813 w 2524125"/>
                <a:gd name="connsiteY995" fmla="*/ 520541 h 2238375"/>
                <a:gd name="connsiteX996" fmla="*/ 406003 w 2524125"/>
                <a:gd name="connsiteY996" fmla="*/ 530066 h 2238375"/>
                <a:gd name="connsiteX997" fmla="*/ 402193 w 2524125"/>
                <a:gd name="connsiteY997" fmla="*/ 536734 h 2238375"/>
                <a:gd name="connsiteX998" fmla="*/ 400288 w 2524125"/>
                <a:gd name="connsiteY998" fmla="*/ 540544 h 2238375"/>
                <a:gd name="connsiteX999" fmla="*/ 400288 w 2524125"/>
                <a:gd name="connsiteY999" fmla="*/ 551021 h 2238375"/>
                <a:gd name="connsiteX1000" fmla="*/ 398383 w 2524125"/>
                <a:gd name="connsiteY1000" fmla="*/ 561499 h 2238375"/>
                <a:gd name="connsiteX1001" fmla="*/ 393621 w 2524125"/>
                <a:gd name="connsiteY1001" fmla="*/ 566261 h 2238375"/>
                <a:gd name="connsiteX1002" fmla="*/ 388858 w 2524125"/>
                <a:gd name="connsiteY1002" fmla="*/ 568166 h 2238375"/>
                <a:gd name="connsiteX1003" fmla="*/ 386953 w 2524125"/>
                <a:gd name="connsiteY1003" fmla="*/ 571024 h 2238375"/>
                <a:gd name="connsiteX1004" fmla="*/ 384096 w 2524125"/>
                <a:gd name="connsiteY1004" fmla="*/ 578644 h 2238375"/>
                <a:gd name="connsiteX1005" fmla="*/ 371713 w 2524125"/>
                <a:gd name="connsiteY1005" fmla="*/ 594836 h 2238375"/>
                <a:gd name="connsiteX1006" fmla="*/ 369808 w 2524125"/>
                <a:gd name="connsiteY1006" fmla="*/ 599599 h 2238375"/>
                <a:gd name="connsiteX1007" fmla="*/ 364093 w 2524125"/>
                <a:gd name="connsiteY1007" fmla="*/ 602456 h 2238375"/>
                <a:gd name="connsiteX1008" fmla="*/ 357426 w 2524125"/>
                <a:gd name="connsiteY1008" fmla="*/ 601504 h 2238375"/>
                <a:gd name="connsiteX1009" fmla="*/ 355521 w 2524125"/>
                <a:gd name="connsiteY1009" fmla="*/ 602456 h 2238375"/>
                <a:gd name="connsiteX1010" fmla="*/ 355521 w 2524125"/>
                <a:gd name="connsiteY1010" fmla="*/ 605314 h 2238375"/>
                <a:gd name="connsiteX1011" fmla="*/ 356473 w 2524125"/>
                <a:gd name="connsiteY1011" fmla="*/ 606266 h 2238375"/>
                <a:gd name="connsiteX1012" fmla="*/ 355521 w 2524125"/>
                <a:gd name="connsiteY1012" fmla="*/ 611029 h 2238375"/>
                <a:gd name="connsiteX1013" fmla="*/ 341233 w 2524125"/>
                <a:gd name="connsiteY1013" fmla="*/ 616744 h 2238375"/>
                <a:gd name="connsiteX1014" fmla="*/ 329803 w 2524125"/>
                <a:gd name="connsiteY1014" fmla="*/ 625316 h 2238375"/>
                <a:gd name="connsiteX1015" fmla="*/ 329803 w 2524125"/>
                <a:gd name="connsiteY1015" fmla="*/ 627221 h 2238375"/>
                <a:gd name="connsiteX1016" fmla="*/ 325041 w 2524125"/>
                <a:gd name="connsiteY1016" fmla="*/ 632936 h 2238375"/>
                <a:gd name="connsiteX1017" fmla="*/ 318373 w 2524125"/>
                <a:gd name="connsiteY1017" fmla="*/ 634841 h 2238375"/>
                <a:gd name="connsiteX1018" fmla="*/ 315516 w 2524125"/>
                <a:gd name="connsiteY1018" fmla="*/ 638651 h 2238375"/>
                <a:gd name="connsiteX1019" fmla="*/ 314563 w 2524125"/>
                <a:gd name="connsiteY1019" fmla="*/ 645319 h 2238375"/>
                <a:gd name="connsiteX1020" fmla="*/ 312658 w 2524125"/>
                <a:gd name="connsiteY1020" fmla="*/ 664369 h 2238375"/>
                <a:gd name="connsiteX1021" fmla="*/ 312658 w 2524125"/>
                <a:gd name="connsiteY1021" fmla="*/ 666274 h 2238375"/>
                <a:gd name="connsiteX1022" fmla="*/ 319326 w 2524125"/>
                <a:gd name="connsiteY1022" fmla="*/ 678656 h 2238375"/>
                <a:gd name="connsiteX1023" fmla="*/ 323136 w 2524125"/>
                <a:gd name="connsiteY1023" fmla="*/ 686276 h 2238375"/>
                <a:gd name="connsiteX1024" fmla="*/ 322183 w 2524125"/>
                <a:gd name="connsiteY1024" fmla="*/ 691039 h 2238375"/>
                <a:gd name="connsiteX1025" fmla="*/ 317421 w 2524125"/>
                <a:gd name="connsiteY1025" fmla="*/ 696754 h 2238375"/>
                <a:gd name="connsiteX1026" fmla="*/ 318373 w 2524125"/>
                <a:gd name="connsiteY1026" fmla="*/ 701516 h 2238375"/>
                <a:gd name="connsiteX1027" fmla="*/ 323136 w 2524125"/>
                <a:gd name="connsiteY1027" fmla="*/ 703421 h 2238375"/>
                <a:gd name="connsiteX1028" fmla="*/ 325041 w 2524125"/>
                <a:gd name="connsiteY1028" fmla="*/ 707231 h 2238375"/>
                <a:gd name="connsiteX1029" fmla="*/ 320278 w 2524125"/>
                <a:gd name="connsiteY1029" fmla="*/ 712946 h 2238375"/>
                <a:gd name="connsiteX1030" fmla="*/ 321231 w 2524125"/>
                <a:gd name="connsiteY1030" fmla="*/ 719614 h 2238375"/>
                <a:gd name="connsiteX1031" fmla="*/ 342186 w 2524125"/>
                <a:gd name="connsiteY1031" fmla="*/ 731996 h 2238375"/>
                <a:gd name="connsiteX1032" fmla="*/ 345996 w 2524125"/>
                <a:gd name="connsiteY1032" fmla="*/ 731996 h 2238375"/>
                <a:gd name="connsiteX1033" fmla="*/ 365046 w 2524125"/>
                <a:gd name="connsiteY1033" fmla="*/ 721519 h 2238375"/>
                <a:gd name="connsiteX1034" fmla="*/ 371713 w 2524125"/>
                <a:gd name="connsiteY1034" fmla="*/ 713899 h 2238375"/>
                <a:gd name="connsiteX1035" fmla="*/ 385048 w 2524125"/>
                <a:gd name="connsiteY1035" fmla="*/ 703421 h 2238375"/>
                <a:gd name="connsiteX1036" fmla="*/ 386001 w 2524125"/>
                <a:gd name="connsiteY1036" fmla="*/ 703421 h 2238375"/>
                <a:gd name="connsiteX1037" fmla="*/ 390763 w 2524125"/>
                <a:gd name="connsiteY1037" fmla="*/ 708184 h 2238375"/>
                <a:gd name="connsiteX1038" fmla="*/ 392668 w 2524125"/>
                <a:gd name="connsiteY1038" fmla="*/ 718661 h 2238375"/>
                <a:gd name="connsiteX1039" fmla="*/ 396478 w 2524125"/>
                <a:gd name="connsiteY1039" fmla="*/ 730091 h 2238375"/>
                <a:gd name="connsiteX1040" fmla="*/ 403146 w 2524125"/>
                <a:gd name="connsiteY1040" fmla="*/ 748189 h 2238375"/>
                <a:gd name="connsiteX1041" fmla="*/ 412671 w 2524125"/>
                <a:gd name="connsiteY1041" fmla="*/ 763429 h 2238375"/>
                <a:gd name="connsiteX1042" fmla="*/ 412671 w 2524125"/>
                <a:gd name="connsiteY1042" fmla="*/ 768191 h 2238375"/>
                <a:gd name="connsiteX1043" fmla="*/ 411718 w 2524125"/>
                <a:gd name="connsiteY1043" fmla="*/ 772954 h 2238375"/>
                <a:gd name="connsiteX1044" fmla="*/ 411718 w 2524125"/>
                <a:gd name="connsiteY1044" fmla="*/ 772954 h 2238375"/>
                <a:gd name="connsiteX1045" fmla="*/ 411718 w 2524125"/>
                <a:gd name="connsiteY1045" fmla="*/ 773906 h 2238375"/>
                <a:gd name="connsiteX1046" fmla="*/ 414576 w 2524125"/>
                <a:gd name="connsiteY1046" fmla="*/ 777716 h 2238375"/>
                <a:gd name="connsiteX1047" fmla="*/ 430768 w 2524125"/>
                <a:gd name="connsiteY1047" fmla="*/ 785336 h 2238375"/>
                <a:gd name="connsiteX1048" fmla="*/ 435531 w 2524125"/>
                <a:gd name="connsiteY1048" fmla="*/ 780574 h 2238375"/>
                <a:gd name="connsiteX1049" fmla="*/ 443151 w 2524125"/>
                <a:gd name="connsiteY1049" fmla="*/ 773906 h 2238375"/>
                <a:gd name="connsiteX1050" fmla="*/ 448866 w 2524125"/>
                <a:gd name="connsiteY1050" fmla="*/ 772954 h 2238375"/>
                <a:gd name="connsiteX1051" fmla="*/ 460296 w 2524125"/>
                <a:gd name="connsiteY1051" fmla="*/ 767239 h 2238375"/>
                <a:gd name="connsiteX1052" fmla="*/ 468868 w 2524125"/>
                <a:gd name="connsiteY1052" fmla="*/ 757714 h 2238375"/>
                <a:gd name="connsiteX1053" fmla="*/ 468868 w 2524125"/>
                <a:gd name="connsiteY1053" fmla="*/ 753904 h 2238375"/>
                <a:gd name="connsiteX1054" fmla="*/ 465058 w 2524125"/>
                <a:gd name="connsiteY1054" fmla="*/ 751046 h 2238375"/>
                <a:gd name="connsiteX1055" fmla="*/ 463153 w 2524125"/>
                <a:gd name="connsiteY1055" fmla="*/ 751046 h 2238375"/>
                <a:gd name="connsiteX1056" fmla="*/ 462201 w 2524125"/>
                <a:gd name="connsiteY1056" fmla="*/ 750094 h 2238375"/>
                <a:gd name="connsiteX1057" fmla="*/ 463153 w 2524125"/>
                <a:gd name="connsiteY1057" fmla="*/ 732949 h 2238375"/>
                <a:gd name="connsiteX1058" fmla="*/ 464106 w 2524125"/>
                <a:gd name="connsiteY1058" fmla="*/ 724376 h 2238375"/>
                <a:gd name="connsiteX1059" fmla="*/ 470773 w 2524125"/>
                <a:gd name="connsiteY1059" fmla="*/ 712946 h 2238375"/>
                <a:gd name="connsiteX1060" fmla="*/ 479346 w 2524125"/>
                <a:gd name="connsiteY1060" fmla="*/ 707231 h 2238375"/>
                <a:gd name="connsiteX1061" fmla="*/ 484108 w 2524125"/>
                <a:gd name="connsiteY1061" fmla="*/ 696754 h 2238375"/>
                <a:gd name="connsiteX1062" fmla="*/ 485060 w 2524125"/>
                <a:gd name="connsiteY1062" fmla="*/ 690086 h 2238375"/>
                <a:gd name="connsiteX1063" fmla="*/ 484108 w 2524125"/>
                <a:gd name="connsiteY1063" fmla="*/ 685324 h 2238375"/>
                <a:gd name="connsiteX1064" fmla="*/ 468868 w 2524125"/>
                <a:gd name="connsiteY1064" fmla="*/ 671036 h 2238375"/>
                <a:gd name="connsiteX1065" fmla="*/ 464106 w 2524125"/>
                <a:gd name="connsiteY1065" fmla="*/ 662464 h 2238375"/>
                <a:gd name="connsiteX1066" fmla="*/ 465058 w 2524125"/>
                <a:gd name="connsiteY1066" fmla="*/ 633889 h 2238375"/>
                <a:gd name="connsiteX1067" fmla="*/ 466963 w 2524125"/>
                <a:gd name="connsiteY1067" fmla="*/ 629126 h 2238375"/>
                <a:gd name="connsiteX1068" fmla="*/ 485060 w 2524125"/>
                <a:gd name="connsiteY1068" fmla="*/ 608171 h 2238375"/>
                <a:gd name="connsiteX1069" fmla="*/ 495538 w 2524125"/>
                <a:gd name="connsiteY1069" fmla="*/ 598646 h 2238375"/>
                <a:gd name="connsiteX1070" fmla="*/ 506016 w 2524125"/>
                <a:gd name="connsiteY1070" fmla="*/ 582454 h 2238375"/>
                <a:gd name="connsiteX1071" fmla="*/ 506968 w 2524125"/>
                <a:gd name="connsiteY1071" fmla="*/ 573881 h 2238375"/>
                <a:gd name="connsiteX1072" fmla="*/ 509826 w 2524125"/>
                <a:gd name="connsiteY1072" fmla="*/ 553879 h 2238375"/>
                <a:gd name="connsiteX1073" fmla="*/ 523160 w 2524125"/>
                <a:gd name="connsiteY1073" fmla="*/ 545306 h 2238375"/>
                <a:gd name="connsiteX1074" fmla="*/ 546973 w 2524125"/>
                <a:gd name="connsiteY1074" fmla="*/ 549116 h 2238375"/>
                <a:gd name="connsiteX1075" fmla="*/ 548878 w 2524125"/>
                <a:gd name="connsiteY1075" fmla="*/ 556736 h 2238375"/>
                <a:gd name="connsiteX1076" fmla="*/ 544116 w 2524125"/>
                <a:gd name="connsiteY1076" fmla="*/ 563404 h 2238375"/>
                <a:gd name="connsiteX1077" fmla="*/ 541258 w 2524125"/>
                <a:gd name="connsiteY1077" fmla="*/ 570071 h 2238375"/>
                <a:gd name="connsiteX1078" fmla="*/ 524113 w 2524125"/>
                <a:gd name="connsiteY1078" fmla="*/ 594836 h 2238375"/>
                <a:gd name="connsiteX1079" fmla="*/ 519351 w 2524125"/>
                <a:gd name="connsiteY1079" fmla="*/ 602456 h 2238375"/>
                <a:gd name="connsiteX1080" fmla="*/ 510778 w 2524125"/>
                <a:gd name="connsiteY1080" fmla="*/ 607219 h 2238375"/>
                <a:gd name="connsiteX1081" fmla="*/ 507921 w 2524125"/>
                <a:gd name="connsiteY1081" fmla="*/ 610076 h 2238375"/>
                <a:gd name="connsiteX1082" fmla="*/ 506968 w 2524125"/>
                <a:gd name="connsiteY1082" fmla="*/ 618649 h 2238375"/>
                <a:gd name="connsiteX1083" fmla="*/ 506968 w 2524125"/>
                <a:gd name="connsiteY1083" fmla="*/ 625316 h 2238375"/>
                <a:gd name="connsiteX1084" fmla="*/ 508873 w 2524125"/>
                <a:gd name="connsiteY1084" fmla="*/ 631984 h 2238375"/>
                <a:gd name="connsiteX1085" fmla="*/ 512683 w 2524125"/>
                <a:gd name="connsiteY1085" fmla="*/ 659606 h 2238375"/>
                <a:gd name="connsiteX1086" fmla="*/ 512683 w 2524125"/>
                <a:gd name="connsiteY1086" fmla="*/ 665321 h 2238375"/>
                <a:gd name="connsiteX1087" fmla="*/ 517446 w 2524125"/>
                <a:gd name="connsiteY1087" fmla="*/ 671989 h 2238375"/>
                <a:gd name="connsiteX1088" fmla="*/ 523160 w 2524125"/>
                <a:gd name="connsiteY1088" fmla="*/ 675799 h 2238375"/>
                <a:gd name="connsiteX1089" fmla="*/ 523160 w 2524125"/>
                <a:gd name="connsiteY1089" fmla="*/ 675799 h 2238375"/>
                <a:gd name="connsiteX1090" fmla="*/ 523160 w 2524125"/>
                <a:gd name="connsiteY1090" fmla="*/ 675799 h 2238375"/>
                <a:gd name="connsiteX1091" fmla="*/ 524113 w 2524125"/>
                <a:gd name="connsiteY1091" fmla="*/ 674846 h 2238375"/>
                <a:gd name="connsiteX1092" fmla="*/ 523160 w 2524125"/>
                <a:gd name="connsiteY1092" fmla="*/ 675799 h 2238375"/>
                <a:gd name="connsiteX1093" fmla="*/ 526971 w 2524125"/>
                <a:gd name="connsiteY1093" fmla="*/ 677704 h 2238375"/>
                <a:gd name="connsiteX1094" fmla="*/ 535543 w 2524125"/>
                <a:gd name="connsiteY1094" fmla="*/ 682466 h 2238375"/>
                <a:gd name="connsiteX1095" fmla="*/ 545068 w 2524125"/>
                <a:gd name="connsiteY1095" fmla="*/ 685324 h 2238375"/>
                <a:gd name="connsiteX1096" fmla="*/ 554593 w 2524125"/>
                <a:gd name="connsiteY1096" fmla="*/ 681514 h 2238375"/>
                <a:gd name="connsiteX1097" fmla="*/ 587931 w 2524125"/>
                <a:gd name="connsiteY1097" fmla="*/ 672941 h 2238375"/>
                <a:gd name="connsiteX1098" fmla="*/ 600313 w 2524125"/>
                <a:gd name="connsiteY1098" fmla="*/ 671989 h 2238375"/>
                <a:gd name="connsiteX1099" fmla="*/ 603171 w 2524125"/>
                <a:gd name="connsiteY1099" fmla="*/ 672941 h 2238375"/>
                <a:gd name="connsiteX1100" fmla="*/ 614601 w 2524125"/>
                <a:gd name="connsiteY1100" fmla="*/ 679609 h 2238375"/>
                <a:gd name="connsiteX1101" fmla="*/ 616506 w 2524125"/>
                <a:gd name="connsiteY1101" fmla="*/ 680561 h 2238375"/>
                <a:gd name="connsiteX1102" fmla="*/ 616506 w 2524125"/>
                <a:gd name="connsiteY1102" fmla="*/ 681514 h 2238375"/>
                <a:gd name="connsiteX1103" fmla="*/ 610791 w 2524125"/>
                <a:gd name="connsiteY1103" fmla="*/ 685324 h 2238375"/>
                <a:gd name="connsiteX1104" fmla="*/ 602218 w 2524125"/>
                <a:gd name="connsiteY1104" fmla="*/ 691039 h 2238375"/>
                <a:gd name="connsiteX1105" fmla="*/ 586978 w 2524125"/>
                <a:gd name="connsiteY1105" fmla="*/ 694849 h 2238375"/>
                <a:gd name="connsiteX1106" fmla="*/ 574596 w 2524125"/>
                <a:gd name="connsiteY1106" fmla="*/ 691991 h 2238375"/>
                <a:gd name="connsiteX1107" fmla="*/ 569833 w 2524125"/>
                <a:gd name="connsiteY1107" fmla="*/ 691991 h 2238375"/>
                <a:gd name="connsiteX1108" fmla="*/ 553641 w 2524125"/>
                <a:gd name="connsiteY1108" fmla="*/ 697706 h 2238375"/>
                <a:gd name="connsiteX1109" fmla="*/ 543163 w 2524125"/>
                <a:gd name="connsiteY1109" fmla="*/ 711041 h 2238375"/>
                <a:gd name="connsiteX1110" fmla="*/ 537448 w 2524125"/>
                <a:gd name="connsiteY1110" fmla="*/ 716756 h 2238375"/>
                <a:gd name="connsiteX1111" fmla="*/ 530781 w 2524125"/>
                <a:gd name="connsiteY1111" fmla="*/ 718661 h 2238375"/>
                <a:gd name="connsiteX1112" fmla="*/ 528876 w 2524125"/>
                <a:gd name="connsiteY1112" fmla="*/ 728186 h 2238375"/>
                <a:gd name="connsiteX1113" fmla="*/ 529828 w 2524125"/>
                <a:gd name="connsiteY1113" fmla="*/ 729139 h 2238375"/>
                <a:gd name="connsiteX1114" fmla="*/ 542211 w 2524125"/>
                <a:gd name="connsiteY1114" fmla="*/ 722471 h 2238375"/>
                <a:gd name="connsiteX1115" fmla="*/ 548878 w 2524125"/>
                <a:gd name="connsiteY1115" fmla="*/ 722471 h 2238375"/>
                <a:gd name="connsiteX1116" fmla="*/ 554593 w 2524125"/>
                <a:gd name="connsiteY1116" fmla="*/ 726281 h 2238375"/>
                <a:gd name="connsiteX1117" fmla="*/ 557451 w 2524125"/>
                <a:gd name="connsiteY1117" fmla="*/ 730091 h 2238375"/>
                <a:gd name="connsiteX1118" fmla="*/ 557451 w 2524125"/>
                <a:gd name="connsiteY1118" fmla="*/ 744379 h 2238375"/>
                <a:gd name="connsiteX1119" fmla="*/ 552688 w 2524125"/>
                <a:gd name="connsiteY1119" fmla="*/ 749141 h 2238375"/>
                <a:gd name="connsiteX1120" fmla="*/ 547926 w 2524125"/>
                <a:gd name="connsiteY1120" fmla="*/ 748189 h 2238375"/>
                <a:gd name="connsiteX1121" fmla="*/ 541258 w 2524125"/>
                <a:gd name="connsiteY1121" fmla="*/ 740569 h 2238375"/>
                <a:gd name="connsiteX1122" fmla="*/ 533638 w 2524125"/>
                <a:gd name="connsiteY1122" fmla="*/ 738664 h 2238375"/>
                <a:gd name="connsiteX1123" fmla="*/ 523160 w 2524125"/>
                <a:gd name="connsiteY1123" fmla="*/ 747236 h 2238375"/>
                <a:gd name="connsiteX1124" fmla="*/ 519351 w 2524125"/>
                <a:gd name="connsiteY1124" fmla="*/ 756761 h 2238375"/>
                <a:gd name="connsiteX1125" fmla="*/ 518398 w 2524125"/>
                <a:gd name="connsiteY1125" fmla="*/ 771049 h 2238375"/>
                <a:gd name="connsiteX1126" fmla="*/ 521256 w 2524125"/>
                <a:gd name="connsiteY1126" fmla="*/ 788194 h 2238375"/>
                <a:gd name="connsiteX1127" fmla="*/ 519351 w 2524125"/>
                <a:gd name="connsiteY1127" fmla="*/ 791051 h 2238375"/>
                <a:gd name="connsiteX1128" fmla="*/ 510778 w 2524125"/>
                <a:gd name="connsiteY1128" fmla="*/ 793909 h 2238375"/>
                <a:gd name="connsiteX1129" fmla="*/ 506016 w 2524125"/>
                <a:gd name="connsiteY1129" fmla="*/ 800576 h 2238375"/>
                <a:gd name="connsiteX1130" fmla="*/ 491728 w 2524125"/>
                <a:gd name="connsiteY1130" fmla="*/ 803434 h 2238375"/>
                <a:gd name="connsiteX1131" fmla="*/ 489823 w 2524125"/>
                <a:gd name="connsiteY1131" fmla="*/ 800576 h 2238375"/>
                <a:gd name="connsiteX1132" fmla="*/ 482203 w 2524125"/>
                <a:gd name="connsiteY1132" fmla="*/ 796766 h 2238375"/>
                <a:gd name="connsiteX1133" fmla="*/ 465058 w 2524125"/>
                <a:gd name="connsiteY1133" fmla="*/ 802481 h 2238375"/>
                <a:gd name="connsiteX1134" fmla="*/ 443151 w 2524125"/>
                <a:gd name="connsiteY1134" fmla="*/ 814864 h 2238375"/>
                <a:gd name="connsiteX1135" fmla="*/ 436483 w 2524125"/>
                <a:gd name="connsiteY1135" fmla="*/ 820579 h 2238375"/>
                <a:gd name="connsiteX1136" fmla="*/ 431721 w 2524125"/>
                <a:gd name="connsiteY1136" fmla="*/ 821531 h 2238375"/>
                <a:gd name="connsiteX1137" fmla="*/ 423148 w 2524125"/>
                <a:gd name="connsiteY1137" fmla="*/ 812959 h 2238375"/>
                <a:gd name="connsiteX1138" fmla="*/ 423148 w 2524125"/>
                <a:gd name="connsiteY1138" fmla="*/ 808196 h 2238375"/>
                <a:gd name="connsiteX1139" fmla="*/ 419338 w 2524125"/>
                <a:gd name="connsiteY1139" fmla="*/ 806291 h 2238375"/>
                <a:gd name="connsiteX1140" fmla="*/ 409813 w 2524125"/>
                <a:gd name="connsiteY1140" fmla="*/ 811054 h 2238375"/>
                <a:gd name="connsiteX1141" fmla="*/ 395526 w 2524125"/>
                <a:gd name="connsiteY1141" fmla="*/ 817721 h 2238375"/>
                <a:gd name="connsiteX1142" fmla="*/ 392668 w 2524125"/>
                <a:gd name="connsiteY1142" fmla="*/ 816769 h 2238375"/>
                <a:gd name="connsiteX1143" fmla="*/ 386001 w 2524125"/>
                <a:gd name="connsiteY1143" fmla="*/ 812006 h 2238375"/>
                <a:gd name="connsiteX1144" fmla="*/ 378381 w 2524125"/>
                <a:gd name="connsiteY1144" fmla="*/ 809149 h 2238375"/>
                <a:gd name="connsiteX1145" fmla="*/ 374571 w 2524125"/>
                <a:gd name="connsiteY1145" fmla="*/ 801529 h 2238375"/>
                <a:gd name="connsiteX1146" fmla="*/ 375523 w 2524125"/>
                <a:gd name="connsiteY1146" fmla="*/ 798671 h 2238375"/>
                <a:gd name="connsiteX1147" fmla="*/ 377428 w 2524125"/>
                <a:gd name="connsiteY1147" fmla="*/ 798671 h 2238375"/>
                <a:gd name="connsiteX1148" fmla="*/ 391716 w 2524125"/>
                <a:gd name="connsiteY1148" fmla="*/ 805339 h 2238375"/>
                <a:gd name="connsiteX1149" fmla="*/ 405051 w 2524125"/>
                <a:gd name="connsiteY1149" fmla="*/ 801529 h 2238375"/>
                <a:gd name="connsiteX1150" fmla="*/ 409813 w 2524125"/>
                <a:gd name="connsiteY1150" fmla="*/ 778669 h 2238375"/>
                <a:gd name="connsiteX1151" fmla="*/ 408861 w 2524125"/>
                <a:gd name="connsiteY1151" fmla="*/ 777716 h 2238375"/>
                <a:gd name="connsiteX1152" fmla="*/ 408861 w 2524125"/>
                <a:gd name="connsiteY1152" fmla="*/ 777716 h 2238375"/>
                <a:gd name="connsiteX1153" fmla="*/ 393621 w 2524125"/>
                <a:gd name="connsiteY1153" fmla="*/ 784384 h 2238375"/>
                <a:gd name="connsiteX1154" fmla="*/ 392668 w 2524125"/>
                <a:gd name="connsiteY1154" fmla="*/ 791051 h 2238375"/>
                <a:gd name="connsiteX1155" fmla="*/ 396478 w 2524125"/>
                <a:gd name="connsiteY1155" fmla="*/ 796766 h 2238375"/>
                <a:gd name="connsiteX1156" fmla="*/ 396478 w 2524125"/>
                <a:gd name="connsiteY1156" fmla="*/ 799624 h 2238375"/>
                <a:gd name="connsiteX1157" fmla="*/ 393621 w 2524125"/>
                <a:gd name="connsiteY1157" fmla="*/ 799624 h 2238375"/>
                <a:gd name="connsiteX1158" fmla="*/ 391716 w 2524125"/>
                <a:gd name="connsiteY1158" fmla="*/ 798671 h 2238375"/>
                <a:gd name="connsiteX1159" fmla="*/ 381238 w 2524125"/>
                <a:gd name="connsiteY1159" fmla="*/ 787241 h 2238375"/>
                <a:gd name="connsiteX1160" fmla="*/ 381238 w 2524125"/>
                <a:gd name="connsiteY1160" fmla="*/ 784384 h 2238375"/>
                <a:gd name="connsiteX1161" fmla="*/ 387906 w 2524125"/>
                <a:gd name="connsiteY1161" fmla="*/ 774859 h 2238375"/>
                <a:gd name="connsiteX1162" fmla="*/ 387906 w 2524125"/>
                <a:gd name="connsiteY1162" fmla="*/ 772001 h 2238375"/>
                <a:gd name="connsiteX1163" fmla="*/ 386953 w 2524125"/>
                <a:gd name="connsiteY1163" fmla="*/ 771049 h 2238375"/>
                <a:gd name="connsiteX1164" fmla="*/ 382191 w 2524125"/>
                <a:gd name="connsiteY1164" fmla="*/ 757714 h 2238375"/>
                <a:gd name="connsiteX1165" fmla="*/ 383143 w 2524125"/>
                <a:gd name="connsiteY1165" fmla="*/ 749141 h 2238375"/>
                <a:gd name="connsiteX1166" fmla="*/ 379333 w 2524125"/>
                <a:gd name="connsiteY1166" fmla="*/ 746284 h 2238375"/>
                <a:gd name="connsiteX1167" fmla="*/ 375523 w 2524125"/>
                <a:gd name="connsiteY1167" fmla="*/ 747236 h 2238375"/>
                <a:gd name="connsiteX1168" fmla="*/ 356473 w 2524125"/>
                <a:gd name="connsiteY1168" fmla="*/ 759619 h 2238375"/>
                <a:gd name="connsiteX1169" fmla="*/ 354568 w 2524125"/>
                <a:gd name="connsiteY1169" fmla="*/ 762476 h 2238375"/>
                <a:gd name="connsiteX1170" fmla="*/ 352663 w 2524125"/>
                <a:gd name="connsiteY1170" fmla="*/ 782479 h 2238375"/>
                <a:gd name="connsiteX1171" fmla="*/ 351711 w 2524125"/>
                <a:gd name="connsiteY1171" fmla="*/ 785336 h 2238375"/>
                <a:gd name="connsiteX1172" fmla="*/ 353616 w 2524125"/>
                <a:gd name="connsiteY1172" fmla="*/ 792004 h 2238375"/>
                <a:gd name="connsiteX1173" fmla="*/ 356473 w 2524125"/>
                <a:gd name="connsiteY1173" fmla="*/ 795814 h 2238375"/>
                <a:gd name="connsiteX1174" fmla="*/ 361236 w 2524125"/>
                <a:gd name="connsiteY1174" fmla="*/ 817721 h 2238375"/>
                <a:gd name="connsiteX1175" fmla="*/ 352663 w 2524125"/>
                <a:gd name="connsiteY1175" fmla="*/ 826294 h 2238375"/>
                <a:gd name="connsiteX1176" fmla="*/ 339328 w 2524125"/>
                <a:gd name="connsiteY1176" fmla="*/ 828199 h 2238375"/>
                <a:gd name="connsiteX1177" fmla="*/ 327898 w 2524125"/>
                <a:gd name="connsiteY1177" fmla="*/ 832961 h 2238375"/>
                <a:gd name="connsiteX1178" fmla="*/ 313611 w 2524125"/>
                <a:gd name="connsiteY1178" fmla="*/ 839629 h 2238375"/>
                <a:gd name="connsiteX1179" fmla="*/ 305038 w 2524125"/>
                <a:gd name="connsiteY1179" fmla="*/ 850106 h 2238375"/>
                <a:gd name="connsiteX1180" fmla="*/ 287893 w 2524125"/>
                <a:gd name="connsiteY1180" fmla="*/ 875824 h 2238375"/>
                <a:gd name="connsiteX1181" fmla="*/ 279321 w 2524125"/>
                <a:gd name="connsiteY1181" fmla="*/ 881539 h 2238375"/>
                <a:gd name="connsiteX1182" fmla="*/ 276463 w 2524125"/>
                <a:gd name="connsiteY1182" fmla="*/ 885349 h 2238375"/>
                <a:gd name="connsiteX1183" fmla="*/ 274558 w 2524125"/>
                <a:gd name="connsiteY1183" fmla="*/ 892016 h 2238375"/>
                <a:gd name="connsiteX1184" fmla="*/ 266938 w 2524125"/>
                <a:gd name="connsiteY1184" fmla="*/ 899636 h 2238375"/>
                <a:gd name="connsiteX1185" fmla="*/ 262176 w 2524125"/>
                <a:gd name="connsiteY1185" fmla="*/ 901541 h 2238375"/>
                <a:gd name="connsiteX1186" fmla="*/ 255508 w 2524125"/>
                <a:gd name="connsiteY1186" fmla="*/ 907256 h 2238375"/>
                <a:gd name="connsiteX1187" fmla="*/ 245983 w 2524125"/>
                <a:gd name="connsiteY1187" fmla="*/ 911066 h 2238375"/>
                <a:gd name="connsiteX1188" fmla="*/ 238363 w 2524125"/>
                <a:gd name="connsiteY1188" fmla="*/ 907256 h 2238375"/>
                <a:gd name="connsiteX1189" fmla="*/ 233601 w 2524125"/>
                <a:gd name="connsiteY1189" fmla="*/ 906304 h 2238375"/>
                <a:gd name="connsiteX1190" fmla="*/ 229791 w 2524125"/>
                <a:gd name="connsiteY1190" fmla="*/ 910114 h 2238375"/>
                <a:gd name="connsiteX1191" fmla="*/ 232648 w 2524125"/>
                <a:gd name="connsiteY1191" fmla="*/ 920591 h 2238375"/>
                <a:gd name="connsiteX1192" fmla="*/ 228838 w 2524125"/>
                <a:gd name="connsiteY1192" fmla="*/ 925354 h 2238375"/>
                <a:gd name="connsiteX1193" fmla="*/ 216456 w 2524125"/>
                <a:gd name="connsiteY1193" fmla="*/ 923449 h 2238375"/>
                <a:gd name="connsiteX1194" fmla="*/ 209788 w 2524125"/>
                <a:gd name="connsiteY1194" fmla="*/ 922496 h 2238375"/>
                <a:gd name="connsiteX1195" fmla="*/ 196453 w 2524125"/>
                <a:gd name="connsiteY1195" fmla="*/ 926306 h 2238375"/>
                <a:gd name="connsiteX1196" fmla="*/ 193596 w 2524125"/>
                <a:gd name="connsiteY1196" fmla="*/ 930116 h 2238375"/>
                <a:gd name="connsiteX1197" fmla="*/ 203121 w 2524125"/>
                <a:gd name="connsiteY1197" fmla="*/ 942499 h 2238375"/>
                <a:gd name="connsiteX1198" fmla="*/ 212646 w 2524125"/>
                <a:gd name="connsiteY1198" fmla="*/ 946309 h 2238375"/>
                <a:gd name="connsiteX1199" fmla="*/ 224076 w 2524125"/>
                <a:gd name="connsiteY1199" fmla="*/ 956786 h 2238375"/>
                <a:gd name="connsiteX1200" fmla="*/ 233601 w 2524125"/>
                <a:gd name="connsiteY1200" fmla="*/ 969169 h 2238375"/>
                <a:gd name="connsiteX1201" fmla="*/ 238363 w 2524125"/>
                <a:gd name="connsiteY1201" fmla="*/ 977741 h 2238375"/>
                <a:gd name="connsiteX1202" fmla="*/ 236458 w 2524125"/>
                <a:gd name="connsiteY1202" fmla="*/ 1006316 h 2238375"/>
                <a:gd name="connsiteX1203" fmla="*/ 233601 w 2524125"/>
                <a:gd name="connsiteY1203" fmla="*/ 1016794 h 2238375"/>
                <a:gd name="connsiteX1204" fmla="*/ 225028 w 2524125"/>
                <a:gd name="connsiteY1204" fmla="*/ 1021556 h 2238375"/>
                <a:gd name="connsiteX1205" fmla="*/ 205978 w 2524125"/>
                <a:gd name="connsiteY1205" fmla="*/ 1019651 h 2238375"/>
                <a:gd name="connsiteX1206" fmla="*/ 201216 w 2524125"/>
                <a:gd name="connsiteY1206" fmla="*/ 1019651 h 2238375"/>
                <a:gd name="connsiteX1207" fmla="*/ 184071 w 2524125"/>
                <a:gd name="connsiteY1207" fmla="*/ 1019651 h 2238375"/>
                <a:gd name="connsiteX1208" fmla="*/ 165021 w 2524125"/>
                <a:gd name="connsiteY1208" fmla="*/ 1017746 h 2238375"/>
                <a:gd name="connsiteX1209" fmla="*/ 159306 w 2524125"/>
                <a:gd name="connsiteY1209" fmla="*/ 1017746 h 2238375"/>
                <a:gd name="connsiteX1210" fmla="*/ 140256 w 2524125"/>
                <a:gd name="connsiteY1210" fmla="*/ 1021556 h 2238375"/>
                <a:gd name="connsiteX1211" fmla="*/ 135493 w 2524125"/>
                <a:gd name="connsiteY1211" fmla="*/ 1023461 h 2238375"/>
                <a:gd name="connsiteX1212" fmla="*/ 132636 w 2524125"/>
                <a:gd name="connsiteY1212" fmla="*/ 1025366 h 2238375"/>
                <a:gd name="connsiteX1213" fmla="*/ 129778 w 2524125"/>
                <a:gd name="connsiteY1213" fmla="*/ 1031081 h 2238375"/>
                <a:gd name="connsiteX1214" fmla="*/ 133588 w 2524125"/>
                <a:gd name="connsiteY1214" fmla="*/ 1049179 h 2238375"/>
                <a:gd name="connsiteX1215" fmla="*/ 133588 w 2524125"/>
                <a:gd name="connsiteY1215" fmla="*/ 1051084 h 2238375"/>
                <a:gd name="connsiteX1216" fmla="*/ 127873 w 2524125"/>
                <a:gd name="connsiteY1216" fmla="*/ 1089184 h 2238375"/>
                <a:gd name="connsiteX1217" fmla="*/ 124063 w 2524125"/>
                <a:gd name="connsiteY1217" fmla="*/ 1098709 h 2238375"/>
                <a:gd name="connsiteX1218" fmla="*/ 125016 w 2524125"/>
                <a:gd name="connsiteY1218" fmla="*/ 1105376 h 2238375"/>
                <a:gd name="connsiteX1219" fmla="*/ 131683 w 2524125"/>
                <a:gd name="connsiteY1219" fmla="*/ 1126331 h 2238375"/>
                <a:gd name="connsiteX1220" fmla="*/ 131683 w 2524125"/>
                <a:gd name="connsiteY1220" fmla="*/ 1130141 h 2238375"/>
                <a:gd name="connsiteX1221" fmla="*/ 133588 w 2524125"/>
                <a:gd name="connsiteY1221" fmla="*/ 1132999 h 2238375"/>
                <a:gd name="connsiteX1222" fmla="*/ 146923 w 2524125"/>
                <a:gd name="connsiteY1222" fmla="*/ 1134904 h 2238375"/>
                <a:gd name="connsiteX1223" fmla="*/ 153591 w 2524125"/>
                <a:gd name="connsiteY1223" fmla="*/ 1133951 h 2238375"/>
                <a:gd name="connsiteX1224" fmla="*/ 161211 w 2524125"/>
                <a:gd name="connsiteY1224" fmla="*/ 1137761 h 2238375"/>
                <a:gd name="connsiteX1225" fmla="*/ 167878 w 2524125"/>
                <a:gd name="connsiteY1225" fmla="*/ 1148239 h 2238375"/>
                <a:gd name="connsiteX1226" fmla="*/ 179308 w 2524125"/>
                <a:gd name="connsiteY1226" fmla="*/ 1151096 h 2238375"/>
                <a:gd name="connsiteX1227" fmla="*/ 186928 w 2524125"/>
                <a:gd name="connsiteY1227" fmla="*/ 1146334 h 2238375"/>
                <a:gd name="connsiteX1228" fmla="*/ 206931 w 2524125"/>
                <a:gd name="connsiteY1228" fmla="*/ 1140619 h 2238375"/>
                <a:gd name="connsiteX1229" fmla="*/ 223123 w 2524125"/>
                <a:gd name="connsiteY1229" fmla="*/ 1139666 h 2238375"/>
                <a:gd name="connsiteX1230" fmla="*/ 230743 w 2524125"/>
                <a:gd name="connsiteY1230" fmla="*/ 1135856 h 2238375"/>
                <a:gd name="connsiteX1231" fmla="*/ 239316 w 2524125"/>
                <a:gd name="connsiteY1231" fmla="*/ 1129189 h 2238375"/>
                <a:gd name="connsiteX1232" fmla="*/ 245983 w 2524125"/>
                <a:gd name="connsiteY1232" fmla="*/ 1121569 h 2238375"/>
                <a:gd name="connsiteX1233" fmla="*/ 254556 w 2524125"/>
                <a:gd name="connsiteY1233" fmla="*/ 1108234 h 2238375"/>
                <a:gd name="connsiteX1234" fmla="*/ 255508 w 2524125"/>
                <a:gd name="connsiteY1234" fmla="*/ 1101566 h 2238375"/>
                <a:gd name="connsiteX1235" fmla="*/ 258366 w 2524125"/>
                <a:gd name="connsiteY1235" fmla="*/ 1079659 h 2238375"/>
                <a:gd name="connsiteX1236" fmla="*/ 263128 w 2524125"/>
                <a:gd name="connsiteY1236" fmla="*/ 1073944 h 2238375"/>
                <a:gd name="connsiteX1237" fmla="*/ 279321 w 2524125"/>
                <a:gd name="connsiteY1237" fmla="*/ 1062514 h 2238375"/>
                <a:gd name="connsiteX1238" fmla="*/ 293608 w 2524125"/>
                <a:gd name="connsiteY1238" fmla="*/ 1044416 h 2238375"/>
                <a:gd name="connsiteX1239" fmla="*/ 294561 w 2524125"/>
                <a:gd name="connsiteY1239" fmla="*/ 1033939 h 2238375"/>
                <a:gd name="connsiteX1240" fmla="*/ 295513 w 2524125"/>
                <a:gd name="connsiteY1240" fmla="*/ 1029176 h 2238375"/>
                <a:gd name="connsiteX1241" fmla="*/ 305991 w 2524125"/>
                <a:gd name="connsiteY1241" fmla="*/ 1021556 h 2238375"/>
                <a:gd name="connsiteX1242" fmla="*/ 329803 w 2524125"/>
                <a:gd name="connsiteY1242" fmla="*/ 1028224 h 2238375"/>
                <a:gd name="connsiteX1243" fmla="*/ 339328 w 2524125"/>
                <a:gd name="connsiteY1243" fmla="*/ 1026319 h 2238375"/>
                <a:gd name="connsiteX1244" fmla="*/ 356473 w 2524125"/>
                <a:gd name="connsiteY1244" fmla="*/ 1013936 h 2238375"/>
                <a:gd name="connsiteX1245" fmla="*/ 362188 w 2524125"/>
                <a:gd name="connsiteY1245" fmla="*/ 1009174 h 2238375"/>
                <a:gd name="connsiteX1246" fmla="*/ 376476 w 2524125"/>
                <a:gd name="connsiteY1246" fmla="*/ 1006316 h 2238375"/>
                <a:gd name="connsiteX1247" fmla="*/ 387906 w 2524125"/>
                <a:gd name="connsiteY1247" fmla="*/ 1016794 h 2238375"/>
                <a:gd name="connsiteX1248" fmla="*/ 394573 w 2524125"/>
                <a:gd name="connsiteY1248" fmla="*/ 1029176 h 2238375"/>
                <a:gd name="connsiteX1249" fmla="*/ 415528 w 2524125"/>
                <a:gd name="connsiteY1249" fmla="*/ 1050131 h 2238375"/>
                <a:gd name="connsiteX1250" fmla="*/ 432673 w 2524125"/>
                <a:gd name="connsiteY1250" fmla="*/ 1061561 h 2238375"/>
                <a:gd name="connsiteX1251" fmla="*/ 453628 w 2524125"/>
                <a:gd name="connsiteY1251" fmla="*/ 1073944 h 2238375"/>
                <a:gd name="connsiteX1252" fmla="*/ 464106 w 2524125"/>
                <a:gd name="connsiteY1252" fmla="*/ 1083469 h 2238375"/>
                <a:gd name="connsiteX1253" fmla="*/ 467916 w 2524125"/>
                <a:gd name="connsiteY1253" fmla="*/ 1087279 h 2238375"/>
                <a:gd name="connsiteX1254" fmla="*/ 472678 w 2524125"/>
                <a:gd name="connsiteY1254" fmla="*/ 1100614 h 2238375"/>
                <a:gd name="connsiteX1255" fmla="*/ 472678 w 2524125"/>
                <a:gd name="connsiteY1255" fmla="*/ 1104424 h 2238375"/>
                <a:gd name="connsiteX1256" fmla="*/ 463153 w 2524125"/>
                <a:gd name="connsiteY1256" fmla="*/ 1114901 h 2238375"/>
                <a:gd name="connsiteX1257" fmla="*/ 431721 w 2524125"/>
                <a:gd name="connsiteY1257" fmla="*/ 1117759 h 2238375"/>
                <a:gd name="connsiteX1258" fmla="*/ 426958 w 2524125"/>
                <a:gd name="connsiteY1258" fmla="*/ 1119664 h 2238375"/>
                <a:gd name="connsiteX1259" fmla="*/ 425053 w 2524125"/>
                <a:gd name="connsiteY1259" fmla="*/ 1122521 h 2238375"/>
                <a:gd name="connsiteX1260" fmla="*/ 426006 w 2524125"/>
                <a:gd name="connsiteY1260" fmla="*/ 1125379 h 2238375"/>
                <a:gd name="connsiteX1261" fmla="*/ 436483 w 2524125"/>
                <a:gd name="connsiteY1261" fmla="*/ 1131094 h 2238375"/>
                <a:gd name="connsiteX1262" fmla="*/ 458391 w 2524125"/>
                <a:gd name="connsiteY1262" fmla="*/ 1142524 h 2238375"/>
                <a:gd name="connsiteX1263" fmla="*/ 463153 w 2524125"/>
                <a:gd name="connsiteY1263" fmla="*/ 1140619 h 2238375"/>
                <a:gd name="connsiteX1264" fmla="*/ 465058 w 2524125"/>
                <a:gd name="connsiteY1264" fmla="*/ 1135856 h 2238375"/>
                <a:gd name="connsiteX1265" fmla="*/ 464106 w 2524125"/>
                <a:gd name="connsiteY1265" fmla="*/ 1129189 h 2238375"/>
                <a:gd name="connsiteX1266" fmla="*/ 470773 w 2524125"/>
                <a:gd name="connsiteY1266" fmla="*/ 1122521 h 2238375"/>
                <a:gd name="connsiteX1267" fmla="*/ 479346 w 2524125"/>
                <a:gd name="connsiteY1267" fmla="*/ 1117759 h 2238375"/>
                <a:gd name="connsiteX1268" fmla="*/ 487918 w 2524125"/>
                <a:gd name="connsiteY1268" fmla="*/ 1102519 h 2238375"/>
                <a:gd name="connsiteX1269" fmla="*/ 486966 w 2524125"/>
                <a:gd name="connsiteY1269" fmla="*/ 1092041 h 2238375"/>
                <a:gd name="connsiteX1270" fmla="*/ 484108 w 2524125"/>
                <a:gd name="connsiteY1270" fmla="*/ 1087279 h 2238375"/>
                <a:gd name="connsiteX1271" fmla="*/ 484108 w 2524125"/>
                <a:gd name="connsiteY1271" fmla="*/ 1080611 h 2238375"/>
                <a:gd name="connsiteX1272" fmla="*/ 492681 w 2524125"/>
                <a:gd name="connsiteY1272" fmla="*/ 1077754 h 2238375"/>
                <a:gd name="connsiteX1273" fmla="*/ 500301 w 2524125"/>
                <a:gd name="connsiteY1273" fmla="*/ 1084421 h 2238375"/>
                <a:gd name="connsiteX1274" fmla="*/ 503158 w 2524125"/>
                <a:gd name="connsiteY1274" fmla="*/ 1083469 h 2238375"/>
                <a:gd name="connsiteX1275" fmla="*/ 502206 w 2524125"/>
                <a:gd name="connsiteY1275" fmla="*/ 1073944 h 2238375"/>
                <a:gd name="connsiteX1276" fmla="*/ 474583 w 2524125"/>
                <a:gd name="connsiteY1276" fmla="*/ 1057751 h 2238375"/>
                <a:gd name="connsiteX1277" fmla="*/ 469821 w 2524125"/>
                <a:gd name="connsiteY1277" fmla="*/ 1051084 h 2238375"/>
                <a:gd name="connsiteX1278" fmla="*/ 467916 w 2524125"/>
                <a:gd name="connsiteY1278" fmla="*/ 1048226 h 2238375"/>
                <a:gd name="connsiteX1279" fmla="*/ 461248 w 2524125"/>
                <a:gd name="connsiteY1279" fmla="*/ 1047274 h 2238375"/>
                <a:gd name="connsiteX1280" fmla="*/ 447913 w 2524125"/>
                <a:gd name="connsiteY1280" fmla="*/ 1039654 h 2238375"/>
                <a:gd name="connsiteX1281" fmla="*/ 441246 w 2524125"/>
                <a:gd name="connsiteY1281" fmla="*/ 1029176 h 2238375"/>
                <a:gd name="connsiteX1282" fmla="*/ 427910 w 2524125"/>
                <a:gd name="connsiteY1282" fmla="*/ 1012984 h 2238375"/>
                <a:gd name="connsiteX1283" fmla="*/ 420291 w 2524125"/>
                <a:gd name="connsiteY1283" fmla="*/ 1008221 h 2238375"/>
                <a:gd name="connsiteX1284" fmla="*/ 416481 w 2524125"/>
                <a:gd name="connsiteY1284" fmla="*/ 998696 h 2238375"/>
                <a:gd name="connsiteX1285" fmla="*/ 417433 w 2524125"/>
                <a:gd name="connsiteY1285" fmla="*/ 990124 h 2238375"/>
                <a:gd name="connsiteX1286" fmla="*/ 420291 w 2524125"/>
                <a:gd name="connsiteY1286" fmla="*/ 986314 h 2238375"/>
                <a:gd name="connsiteX1287" fmla="*/ 428863 w 2524125"/>
                <a:gd name="connsiteY1287" fmla="*/ 982504 h 2238375"/>
                <a:gd name="connsiteX1288" fmla="*/ 431721 w 2524125"/>
                <a:gd name="connsiteY1288" fmla="*/ 983456 h 2238375"/>
                <a:gd name="connsiteX1289" fmla="*/ 433626 w 2524125"/>
                <a:gd name="connsiteY1289" fmla="*/ 992029 h 2238375"/>
                <a:gd name="connsiteX1290" fmla="*/ 438388 w 2524125"/>
                <a:gd name="connsiteY1290" fmla="*/ 995839 h 2238375"/>
                <a:gd name="connsiteX1291" fmla="*/ 447913 w 2524125"/>
                <a:gd name="connsiteY1291" fmla="*/ 997744 h 2238375"/>
                <a:gd name="connsiteX1292" fmla="*/ 453628 w 2524125"/>
                <a:gd name="connsiteY1292" fmla="*/ 1001554 h 2238375"/>
                <a:gd name="connsiteX1293" fmla="*/ 467916 w 2524125"/>
                <a:gd name="connsiteY1293" fmla="*/ 1018699 h 2238375"/>
                <a:gd name="connsiteX1294" fmla="*/ 485060 w 2524125"/>
                <a:gd name="connsiteY1294" fmla="*/ 1027271 h 2238375"/>
                <a:gd name="connsiteX1295" fmla="*/ 493633 w 2524125"/>
                <a:gd name="connsiteY1295" fmla="*/ 1032986 h 2238375"/>
                <a:gd name="connsiteX1296" fmla="*/ 504110 w 2524125"/>
                <a:gd name="connsiteY1296" fmla="*/ 1039654 h 2238375"/>
                <a:gd name="connsiteX1297" fmla="*/ 513635 w 2524125"/>
                <a:gd name="connsiteY1297" fmla="*/ 1050131 h 2238375"/>
                <a:gd name="connsiteX1298" fmla="*/ 515541 w 2524125"/>
                <a:gd name="connsiteY1298" fmla="*/ 1056799 h 2238375"/>
                <a:gd name="connsiteX1299" fmla="*/ 515541 w 2524125"/>
                <a:gd name="connsiteY1299" fmla="*/ 1067276 h 2238375"/>
                <a:gd name="connsiteX1300" fmla="*/ 522208 w 2524125"/>
                <a:gd name="connsiteY1300" fmla="*/ 1082516 h 2238375"/>
                <a:gd name="connsiteX1301" fmla="*/ 523160 w 2524125"/>
                <a:gd name="connsiteY1301" fmla="*/ 1084421 h 2238375"/>
                <a:gd name="connsiteX1302" fmla="*/ 528876 w 2524125"/>
                <a:gd name="connsiteY1302" fmla="*/ 1093946 h 2238375"/>
                <a:gd name="connsiteX1303" fmla="*/ 536496 w 2524125"/>
                <a:gd name="connsiteY1303" fmla="*/ 1101566 h 2238375"/>
                <a:gd name="connsiteX1304" fmla="*/ 543163 w 2524125"/>
                <a:gd name="connsiteY1304" fmla="*/ 1114901 h 2238375"/>
                <a:gd name="connsiteX1305" fmla="*/ 543163 w 2524125"/>
                <a:gd name="connsiteY1305" fmla="*/ 1117759 h 2238375"/>
                <a:gd name="connsiteX1306" fmla="*/ 543163 w 2524125"/>
                <a:gd name="connsiteY1306" fmla="*/ 1121569 h 2238375"/>
                <a:gd name="connsiteX1307" fmla="*/ 553641 w 2524125"/>
                <a:gd name="connsiteY1307" fmla="*/ 1134904 h 2238375"/>
                <a:gd name="connsiteX1308" fmla="*/ 557451 w 2524125"/>
                <a:gd name="connsiteY1308" fmla="*/ 1138714 h 2238375"/>
                <a:gd name="connsiteX1309" fmla="*/ 570786 w 2524125"/>
                <a:gd name="connsiteY1309" fmla="*/ 1141571 h 2238375"/>
                <a:gd name="connsiteX1310" fmla="*/ 573643 w 2524125"/>
                <a:gd name="connsiteY1310" fmla="*/ 1138714 h 2238375"/>
                <a:gd name="connsiteX1311" fmla="*/ 576501 w 2524125"/>
                <a:gd name="connsiteY1311" fmla="*/ 1124426 h 2238375"/>
                <a:gd name="connsiteX1312" fmla="*/ 578406 w 2524125"/>
                <a:gd name="connsiteY1312" fmla="*/ 1123474 h 2238375"/>
                <a:gd name="connsiteX1313" fmla="*/ 589836 w 2524125"/>
                <a:gd name="connsiteY1313" fmla="*/ 1120616 h 2238375"/>
                <a:gd name="connsiteX1314" fmla="*/ 590788 w 2524125"/>
                <a:gd name="connsiteY1314" fmla="*/ 1117759 h 2238375"/>
                <a:gd name="connsiteX1315" fmla="*/ 583168 w 2524125"/>
                <a:gd name="connsiteY1315" fmla="*/ 1106329 h 2238375"/>
                <a:gd name="connsiteX1316" fmla="*/ 577453 w 2524125"/>
                <a:gd name="connsiteY1316" fmla="*/ 1102519 h 2238375"/>
                <a:gd name="connsiteX1317" fmla="*/ 565071 w 2524125"/>
                <a:gd name="connsiteY1317" fmla="*/ 1083469 h 2238375"/>
                <a:gd name="connsiteX1318" fmla="*/ 565071 w 2524125"/>
                <a:gd name="connsiteY1318" fmla="*/ 1079659 h 2238375"/>
                <a:gd name="connsiteX1319" fmla="*/ 565071 w 2524125"/>
                <a:gd name="connsiteY1319" fmla="*/ 1077754 h 2238375"/>
                <a:gd name="connsiteX1320" fmla="*/ 567928 w 2524125"/>
                <a:gd name="connsiteY1320" fmla="*/ 1077754 h 2238375"/>
                <a:gd name="connsiteX1321" fmla="*/ 570786 w 2524125"/>
                <a:gd name="connsiteY1321" fmla="*/ 1080611 h 2238375"/>
                <a:gd name="connsiteX1322" fmla="*/ 583168 w 2524125"/>
                <a:gd name="connsiteY1322" fmla="*/ 1077754 h 2238375"/>
                <a:gd name="connsiteX1323" fmla="*/ 586026 w 2524125"/>
                <a:gd name="connsiteY1323" fmla="*/ 1071086 h 2238375"/>
                <a:gd name="connsiteX1324" fmla="*/ 588883 w 2524125"/>
                <a:gd name="connsiteY1324" fmla="*/ 1070134 h 2238375"/>
                <a:gd name="connsiteX1325" fmla="*/ 595551 w 2524125"/>
                <a:gd name="connsiteY1325" fmla="*/ 1070134 h 2238375"/>
                <a:gd name="connsiteX1326" fmla="*/ 606028 w 2524125"/>
                <a:gd name="connsiteY1326" fmla="*/ 1068229 h 2238375"/>
                <a:gd name="connsiteX1327" fmla="*/ 614601 w 2524125"/>
                <a:gd name="connsiteY1327" fmla="*/ 1077754 h 2238375"/>
                <a:gd name="connsiteX1328" fmla="*/ 612696 w 2524125"/>
                <a:gd name="connsiteY1328" fmla="*/ 1098709 h 2238375"/>
                <a:gd name="connsiteX1329" fmla="*/ 615553 w 2524125"/>
                <a:gd name="connsiteY1329" fmla="*/ 1102519 h 2238375"/>
                <a:gd name="connsiteX1330" fmla="*/ 621268 w 2524125"/>
                <a:gd name="connsiteY1330" fmla="*/ 1102519 h 2238375"/>
                <a:gd name="connsiteX1331" fmla="*/ 623173 w 2524125"/>
                <a:gd name="connsiteY1331" fmla="*/ 1102519 h 2238375"/>
                <a:gd name="connsiteX1332" fmla="*/ 624126 w 2524125"/>
                <a:gd name="connsiteY1332" fmla="*/ 1103471 h 2238375"/>
                <a:gd name="connsiteX1333" fmla="*/ 624126 w 2524125"/>
                <a:gd name="connsiteY1333" fmla="*/ 1106329 h 2238375"/>
                <a:gd name="connsiteX1334" fmla="*/ 614601 w 2524125"/>
                <a:gd name="connsiteY1334" fmla="*/ 1111091 h 2238375"/>
                <a:gd name="connsiteX1335" fmla="*/ 613648 w 2524125"/>
                <a:gd name="connsiteY1335" fmla="*/ 1112044 h 2238375"/>
                <a:gd name="connsiteX1336" fmla="*/ 614601 w 2524125"/>
                <a:gd name="connsiteY1336" fmla="*/ 1114901 h 2238375"/>
                <a:gd name="connsiteX1337" fmla="*/ 621268 w 2524125"/>
                <a:gd name="connsiteY1337" fmla="*/ 1117759 h 2238375"/>
                <a:gd name="connsiteX1338" fmla="*/ 626031 w 2524125"/>
                <a:gd name="connsiteY1338" fmla="*/ 1120616 h 2238375"/>
                <a:gd name="connsiteX1339" fmla="*/ 626031 w 2524125"/>
                <a:gd name="connsiteY1339" fmla="*/ 1126331 h 2238375"/>
                <a:gd name="connsiteX1340" fmla="*/ 633651 w 2524125"/>
                <a:gd name="connsiteY1340" fmla="*/ 1133951 h 2238375"/>
                <a:gd name="connsiteX1341" fmla="*/ 641271 w 2524125"/>
                <a:gd name="connsiteY1341" fmla="*/ 1141571 h 2238375"/>
                <a:gd name="connsiteX1342" fmla="*/ 647938 w 2524125"/>
                <a:gd name="connsiteY1342" fmla="*/ 1143476 h 2238375"/>
                <a:gd name="connsiteX1343" fmla="*/ 660321 w 2524125"/>
                <a:gd name="connsiteY1343" fmla="*/ 1148239 h 2238375"/>
                <a:gd name="connsiteX1344" fmla="*/ 664131 w 2524125"/>
                <a:gd name="connsiteY1344" fmla="*/ 1151096 h 2238375"/>
                <a:gd name="connsiteX1345" fmla="*/ 667941 w 2524125"/>
                <a:gd name="connsiteY1345" fmla="*/ 1152049 h 2238375"/>
                <a:gd name="connsiteX1346" fmla="*/ 684133 w 2524125"/>
                <a:gd name="connsiteY1346" fmla="*/ 1145381 h 2238375"/>
                <a:gd name="connsiteX1347" fmla="*/ 695563 w 2524125"/>
                <a:gd name="connsiteY1347" fmla="*/ 1142524 h 2238375"/>
                <a:gd name="connsiteX1348" fmla="*/ 706041 w 2524125"/>
                <a:gd name="connsiteY1348" fmla="*/ 1148239 h 2238375"/>
                <a:gd name="connsiteX1349" fmla="*/ 722233 w 2524125"/>
                <a:gd name="connsiteY1349" fmla="*/ 1152049 h 2238375"/>
                <a:gd name="connsiteX1350" fmla="*/ 738426 w 2524125"/>
                <a:gd name="connsiteY1350" fmla="*/ 1142524 h 2238375"/>
                <a:gd name="connsiteX1351" fmla="*/ 745093 w 2524125"/>
                <a:gd name="connsiteY1351" fmla="*/ 1140619 h 2238375"/>
                <a:gd name="connsiteX1352" fmla="*/ 758428 w 2524125"/>
                <a:gd name="connsiteY1352" fmla="*/ 1142524 h 2238375"/>
                <a:gd name="connsiteX1353" fmla="*/ 758428 w 2524125"/>
                <a:gd name="connsiteY1353" fmla="*/ 1142524 h 2238375"/>
                <a:gd name="connsiteX1354" fmla="*/ 758428 w 2524125"/>
                <a:gd name="connsiteY1354" fmla="*/ 1141571 h 2238375"/>
                <a:gd name="connsiteX1355" fmla="*/ 758428 w 2524125"/>
                <a:gd name="connsiteY1355" fmla="*/ 1142524 h 2238375"/>
                <a:gd name="connsiteX1356" fmla="*/ 758428 w 2524125"/>
                <a:gd name="connsiteY1356" fmla="*/ 1142524 h 2238375"/>
                <a:gd name="connsiteX1357" fmla="*/ 758428 w 2524125"/>
                <a:gd name="connsiteY1357" fmla="*/ 1161574 h 2238375"/>
                <a:gd name="connsiteX1358" fmla="*/ 757476 w 2524125"/>
                <a:gd name="connsiteY1358" fmla="*/ 1178719 h 2238375"/>
                <a:gd name="connsiteX1359" fmla="*/ 752713 w 2524125"/>
                <a:gd name="connsiteY1359" fmla="*/ 1192054 h 2238375"/>
                <a:gd name="connsiteX1360" fmla="*/ 746046 w 2524125"/>
                <a:gd name="connsiteY1360" fmla="*/ 1210151 h 2238375"/>
                <a:gd name="connsiteX1361" fmla="*/ 738426 w 2524125"/>
                <a:gd name="connsiteY1361" fmla="*/ 1225391 h 2238375"/>
                <a:gd name="connsiteX1362" fmla="*/ 732711 w 2524125"/>
                <a:gd name="connsiteY1362" fmla="*/ 1229201 h 2238375"/>
                <a:gd name="connsiteX1363" fmla="*/ 706041 w 2524125"/>
                <a:gd name="connsiteY1363" fmla="*/ 1227296 h 2238375"/>
                <a:gd name="connsiteX1364" fmla="*/ 695563 w 2524125"/>
                <a:gd name="connsiteY1364" fmla="*/ 1225391 h 2238375"/>
                <a:gd name="connsiteX1365" fmla="*/ 673656 w 2524125"/>
                <a:gd name="connsiteY1365" fmla="*/ 1231106 h 2238375"/>
                <a:gd name="connsiteX1366" fmla="*/ 663178 w 2524125"/>
                <a:gd name="connsiteY1366" fmla="*/ 1232059 h 2238375"/>
                <a:gd name="connsiteX1367" fmla="*/ 625078 w 2524125"/>
                <a:gd name="connsiteY1367" fmla="*/ 1224439 h 2238375"/>
                <a:gd name="connsiteX1368" fmla="*/ 611743 w 2524125"/>
                <a:gd name="connsiteY1368" fmla="*/ 1220629 h 2238375"/>
                <a:gd name="connsiteX1369" fmla="*/ 593646 w 2524125"/>
                <a:gd name="connsiteY1369" fmla="*/ 1214914 h 2238375"/>
                <a:gd name="connsiteX1370" fmla="*/ 579358 w 2524125"/>
                <a:gd name="connsiteY1370" fmla="*/ 1208246 h 2238375"/>
                <a:gd name="connsiteX1371" fmla="*/ 573643 w 2524125"/>
                <a:gd name="connsiteY1371" fmla="*/ 1205389 h 2238375"/>
                <a:gd name="connsiteX1372" fmla="*/ 544116 w 2524125"/>
                <a:gd name="connsiteY1372" fmla="*/ 1208246 h 2238375"/>
                <a:gd name="connsiteX1373" fmla="*/ 534591 w 2524125"/>
                <a:gd name="connsiteY1373" fmla="*/ 1227296 h 2238375"/>
                <a:gd name="connsiteX1374" fmla="*/ 536496 w 2524125"/>
                <a:gd name="connsiteY1374" fmla="*/ 1233964 h 2238375"/>
                <a:gd name="connsiteX1375" fmla="*/ 534591 w 2524125"/>
                <a:gd name="connsiteY1375" fmla="*/ 1240631 h 2238375"/>
                <a:gd name="connsiteX1376" fmla="*/ 530781 w 2524125"/>
                <a:gd name="connsiteY1376" fmla="*/ 1244441 h 2238375"/>
                <a:gd name="connsiteX1377" fmla="*/ 519351 w 2524125"/>
                <a:gd name="connsiteY1377" fmla="*/ 1246346 h 2238375"/>
                <a:gd name="connsiteX1378" fmla="*/ 513635 w 2524125"/>
                <a:gd name="connsiteY1378" fmla="*/ 1242536 h 2238375"/>
                <a:gd name="connsiteX1379" fmla="*/ 505063 w 2524125"/>
                <a:gd name="connsiteY1379" fmla="*/ 1236821 h 2238375"/>
                <a:gd name="connsiteX1380" fmla="*/ 481251 w 2524125"/>
                <a:gd name="connsiteY1380" fmla="*/ 1230154 h 2238375"/>
                <a:gd name="connsiteX1381" fmla="*/ 472678 w 2524125"/>
                <a:gd name="connsiteY1381" fmla="*/ 1224439 h 2238375"/>
                <a:gd name="connsiteX1382" fmla="*/ 469821 w 2524125"/>
                <a:gd name="connsiteY1382" fmla="*/ 1217771 h 2238375"/>
                <a:gd name="connsiteX1383" fmla="*/ 462201 w 2524125"/>
                <a:gd name="connsiteY1383" fmla="*/ 1210151 h 2238375"/>
                <a:gd name="connsiteX1384" fmla="*/ 430768 w 2524125"/>
                <a:gd name="connsiteY1384" fmla="*/ 1204436 h 2238375"/>
                <a:gd name="connsiteX1385" fmla="*/ 413623 w 2524125"/>
                <a:gd name="connsiteY1385" fmla="*/ 1200626 h 2238375"/>
                <a:gd name="connsiteX1386" fmla="*/ 411718 w 2524125"/>
                <a:gd name="connsiteY1386" fmla="*/ 1199674 h 2238375"/>
                <a:gd name="connsiteX1387" fmla="*/ 396478 w 2524125"/>
                <a:gd name="connsiteY1387" fmla="*/ 1191101 h 2238375"/>
                <a:gd name="connsiteX1388" fmla="*/ 394573 w 2524125"/>
                <a:gd name="connsiteY1388" fmla="*/ 1183481 h 2238375"/>
                <a:gd name="connsiteX1389" fmla="*/ 402193 w 2524125"/>
                <a:gd name="connsiteY1389" fmla="*/ 1175861 h 2238375"/>
                <a:gd name="connsiteX1390" fmla="*/ 404098 w 2524125"/>
                <a:gd name="connsiteY1390" fmla="*/ 1162526 h 2238375"/>
                <a:gd name="connsiteX1391" fmla="*/ 399336 w 2524125"/>
                <a:gd name="connsiteY1391" fmla="*/ 1154906 h 2238375"/>
                <a:gd name="connsiteX1392" fmla="*/ 399336 w 2524125"/>
                <a:gd name="connsiteY1392" fmla="*/ 1151096 h 2238375"/>
                <a:gd name="connsiteX1393" fmla="*/ 403146 w 2524125"/>
                <a:gd name="connsiteY1393" fmla="*/ 1141571 h 2238375"/>
                <a:gd name="connsiteX1394" fmla="*/ 400288 w 2524125"/>
                <a:gd name="connsiteY1394" fmla="*/ 1138714 h 2238375"/>
                <a:gd name="connsiteX1395" fmla="*/ 392668 w 2524125"/>
                <a:gd name="connsiteY1395" fmla="*/ 1136809 h 2238375"/>
                <a:gd name="connsiteX1396" fmla="*/ 379333 w 2524125"/>
                <a:gd name="connsiteY1396" fmla="*/ 1133951 h 2238375"/>
                <a:gd name="connsiteX1397" fmla="*/ 365998 w 2524125"/>
                <a:gd name="connsiteY1397" fmla="*/ 1138714 h 2238375"/>
                <a:gd name="connsiteX1398" fmla="*/ 357426 w 2524125"/>
                <a:gd name="connsiteY1398" fmla="*/ 1139666 h 2238375"/>
                <a:gd name="connsiteX1399" fmla="*/ 344091 w 2524125"/>
                <a:gd name="connsiteY1399" fmla="*/ 1138714 h 2238375"/>
                <a:gd name="connsiteX1400" fmla="*/ 330756 w 2524125"/>
                <a:gd name="connsiteY1400" fmla="*/ 1140619 h 2238375"/>
                <a:gd name="connsiteX1401" fmla="*/ 320278 w 2524125"/>
                <a:gd name="connsiteY1401" fmla="*/ 1140619 h 2238375"/>
                <a:gd name="connsiteX1402" fmla="*/ 293608 w 2524125"/>
                <a:gd name="connsiteY1402" fmla="*/ 1142524 h 2238375"/>
                <a:gd name="connsiteX1403" fmla="*/ 279321 w 2524125"/>
                <a:gd name="connsiteY1403" fmla="*/ 1144429 h 2238375"/>
                <a:gd name="connsiteX1404" fmla="*/ 267891 w 2524125"/>
                <a:gd name="connsiteY1404" fmla="*/ 1147286 h 2238375"/>
                <a:gd name="connsiteX1405" fmla="*/ 248841 w 2524125"/>
                <a:gd name="connsiteY1405" fmla="*/ 1156811 h 2238375"/>
                <a:gd name="connsiteX1406" fmla="*/ 235506 w 2524125"/>
                <a:gd name="connsiteY1406" fmla="*/ 1164431 h 2238375"/>
                <a:gd name="connsiteX1407" fmla="*/ 219313 w 2524125"/>
                <a:gd name="connsiteY1407" fmla="*/ 1167289 h 2238375"/>
                <a:gd name="connsiteX1408" fmla="*/ 205978 w 2524125"/>
                <a:gd name="connsiteY1408" fmla="*/ 1165384 h 2238375"/>
                <a:gd name="connsiteX1409" fmla="*/ 191691 w 2524125"/>
                <a:gd name="connsiteY1409" fmla="*/ 1165384 h 2238375"/>
                <a:gd name="connsiteX1410" fmla="*/ 185023 w 2524125"/>
                <a:gd name="connsiteY1410" fmla="*/ 1162526 h 2238375"/>
                <a:gd name="connsiteX1411" fmla="*/ 182166 w 2524125"/>
                <a:gd name="connsiteY1411" fmla="*/ 1159669 h 2238375"/>
                <a:gd name="connsiteX1412" fmla="*/ 170736 w 2524125"/>
                <a:gd name="connsiteY1412" fmla="*/ 1162526 h 2238375"/>
                <a:gd name="connsiteX1413" fmla="*/ 167878 w 2524125"/>
                <a:gd name="connsiteY1413" fmla="*/ 1173004 h 2238375"/>
                <a:gd name="connsiteX1414" fmla="*/ 153591 w 2524125"/>
                <a:gd name="connsiteY1414" fmla="*/ 1190149 h 2238375"/>
                <a:gd name="connsiteX1415" fmla="*/ 135493 w 2524125"/>
                <a:gd name="connsiteY1415" fmla="*/ 1201579 h 2238375"/>
                <a:gd name="connsiteX1416" fmla="*/ 125016 w 2524125"/>
                <a:gd name="connsiteY1416" fmla="*/ 1216819 h 2238375"/>
                <a:gd name="connsiteX1417" fmla="*/ 121206 w 2524125"/>
                <a:gd name="connsiteY1417" fmla="*/ 1224439 h 2238375"/>
                <a:gd name="connsiteX1418" fmla="*/ 117396 w 2524125"/>
                <a:gd name="connsiteY1418" fmla="*/ 1237774 h 2238375"/>
                <a:gd name="connsiteX1419" fmla="*/ 118348 w 2524125"/>
                <a:gd name="connsiteY1419" fmla="*/ 1248251 h 2238375"/>
                <a:gd name="connsiteX1420" fmla="*/ 115491 w 2524125"/>
                <a:gd name="connsiteY1420" fmla="*/ 1256824 h 2238375"/>
                <a:gd name="connsiteX1421" fmla="*/ 108823 w 2524125"/>
                <a:gd name="connsiteY1421" fmla="*/ 1267301 h 2238375"/>
                <a:gd name="connsiteX1422" fmla="*/ 104061 w 2524125"/>
                <a:gd name="connsiteY1422" fmla="*/ 1272064 h 2238375"/>
                <a:gd name="connsiteX1423" fmla="*/ 95488 w 2524125"/>
                <a:gd name="connsiteY1423" fmla="*/ 1277779 h 2238375"/>
                <a:gd name="connsiteX1424" fmla="*/ 83106 w 2524125"/>
                <a:gd name="connsiteY1424" fmla="*/ 1283494 h 2238375"/>
                <a:gd name="connsiteX1425" fmla="*/ 73581 w 2524125"/>
                <a:gd name="connsiteY1425" fmla="*/ 1290161 h 2238375"/>
                <a:gd name="connsiteX1426" fmla="*/ 69771 w 2524125"/>
                <a:gd name="connsiteY1426" fmla="*/ 1295876 h 2238375"/>
                <a:gd name="connsiteX1427" fmla="*/ 60246 w 2524125"/>
                <a:gd name="connsiteY1427" fmla="*/ 1306354 h 2238375"/>
                <a:gd name="connsiteX1428" fmla="*/ 50721 w 2524125"/>
                <a:gd name="connsiteY1428" fmla="*/ 1318736 h 2238375"/>
                <a:gd name="connsiteX1429" fmla="*/ 35481 w 2524125"/>
                <a:gd name="connsiteY1429" fmla="*/ 1342549 h 2238375"/>
                <a:gd name="connsiteX1430" fmla="*/ 31671 w 2524125"/>
                <a:gd name="connsiteY1430" fmla="*/ 1348264 h 2238375"/>
                <a:gd name="connsiteX1431" fmla="*/ 17383 w 2524125"/>
                <a:gd name="connsiteY1431" fmla="*/ 1374934 h 2238375"/>
                <a:gd name="connsiteX1432" fmla="*/ 13573 w 2524125"/>
                <a:gd name="connsiteY1432" fmla="*/ 1386364 h 2238375"/>
                <a:gd name="connsiteX1433" fmla="*/ 18336 w 2524125"/>
                <a:gd name="connsiteY1433" fmla="*/ 1398746 h 2238375"/>
                <a:gd name="connsiteX1434" fmla="*/ 22146 w 2524125"/>
                <a:gd name="connsiteY1434" fmla="*/ 1409224 h 2238375"/>
                <a:gd name="connsiteX1435" fmla="*/ 22146 w 2524125"/>
                <a:gd name="connsiteY1435" fmla="*/ 1421606 h 2238375"/>
                <a:gd name="connsiteX1436" fmla="*/ 21193 w 2524125"/>
                <a:gd name="connsiteY1436" fmla="*/ 1453039 h 2238375"/>
                <a:gd name="connsiteX1437" fmla="*/ 20241 w 2524125"/>
                <a:gd name="connsiteY1437" fmla="*/ 1456849 h 2238375"/>
                <a:gd name="connsiteX1438" fmla="*/ 7858 w 2524125"/>
                <a:gd name="connsiteY1438" fmla="*/ 1485424 h 2238375"/>
                <a:gd name="connsiteX1439" fmla="*/ 7858 w 2524125"/>
                <a:gd name="connsiteY1439" fmla="*/ 1488281 h 2238375"/>
                <a:gd name="connsiteX1440" fmla="*/ 13573 w 2524125"/>
                <a:gd name="connsiteY1440" fmla="*/ 1496854 h 2238375"/>
                <a:gd name="connsiteX1441" fmla="*/ 15478 w 2524125"/>
                <a:gd name="connsiteY1441" fmla="*/ 1506379 h 2238375"/>
                <a:gd name="connsiteX1442" fmla="*/ 17383 w 2524125"/>
                <a:gd name="connsiteY1442" fmla="*/ 1521619 h 2238375"/>
                <a:gd name="connsiteX1443" fmla="*/ 25956 w 2524125"/>
                <a:gd name="connsiteY1443" fmla="*/ 1530191 h 2238375"/>
                <a:gd name="connsiteX1444" fmla="*/ 35481 w 2524125"/>
                <a:gd name="connsiteY1444" fmla="*/ 1534001 h 2238375"/>
                <a:gd name="connsiteX1445" fmla="*/ 35481 w 2524125"/>
                <a:gd name="connsiteY1445" fmla="*/ 1534001 h 2238375"/>
                <a:gd name="connsiteX1446" fmla="*/ 36433 w 2524125"/>
                <a:gd name="connsiteY1446" fmla="*/ 1533049 h 2238375"/>
                <a:gd name="connsiteX1447" fmla="*/ 36433 w 2524125"/>
                <a:gd name="connsiteY1447" fmla="*/ 1534001 h 2238375"/>
                <a:gd name="connsiteX1448" fmla="*/ 36433 w 2524125"/>
                <a:gd name="connsiteY1448" fmla="*/ 1534001 h 2238375"/>
                <a:gd name="connsiteX1449" fmla="*/ 41196 w 2524125"/>
                <a:gd name="connsiteY1449" fmla="*/ 1542574 h 2238375"/>
                <a:gd name="connsiteX1450" fmla="*/ 47863 w 2524125"/>
                <a:gd name="connsiteY1450" fmla="*/ 1550194 h 2238375"/>
                <a:gd name="connsiteX1451" fmla="*/ 52626 w 2524125"/>
                <a:gd name="connsiteY1451" fmla="*/ 1554956 h 2238375"/>
                <a:gd name="connsiteX1452" fmla="*/ 65008 w 2524125"/>
                <a:gd name="connsiteY1452" fmla="*/ 1564481 h 2238375"/>
                <a:gd name="connsiteX1453" fmla="*/ 67866 w 2524125"/>
                <a:gd name="connsiteY1453" fmla="*/ 1570196 h 2238375"/>
                <a:gd name="connsiteX1454" fmla="*/ 75486 w 2524125"/>
                <a:gd name="connsiteY1454" fmla="*/ 1590199 h 2238375"/>
                <a:gd name="connsiteX1455" fmla="*/ 90726 w 2524125"/>
                <a:gd name="connsiteY1455" fmla="*/ 1604486 h 2238375"/>
                <a:gd name="connsiteX1456" fmla="*/ 104061 w 2524125"/>
                <a:gd name="connsiteY1456" fmla="*/ 1613059 h 2238375"/>
                <a:gd name="connsiteX1457" fmla="*/ 133588 w 2524125"/>
                <a:gd name="connsiteY1457" fmla="*/ 1634966 h 2238375"/>
                <a:gd name="connsiteX1458" fmla="*/ 149781 w 2524125"/>
                <a:gd name="connsiteY1458" fmla="*/ 1641634 h 2238375"/>
                <a:gd name="connsiteX1459" fmla="*/ 154543 w 2524125"/>
                <a:gd name="connsiteY1459" fmla="*/ 1641634 h 2238375"/>
                <a:gd name="connsiteX1460" fmla="*/ 165973 w 2524125"/>
                <a:gd name="connsiteY1460" fmla="*/ 1636871 h 2238375"/>
                <a:gd name="connsiteX1461" fmla="*/ 186928 w 2524125"/>
                <a:gd name="connsiteY1461" fmla="*/ 1632109 h 2238375"/>
                <a:gd name="connsiteX1462" fmla="*/ 201216 w 2524125"/>
                <a:gd name="connsiteY1462" fmla="*/ 1631156 h 2238375"/>
                <a:gd name="connsiteX1463" fmla="*/ 222171 w 2524125"/>
                <a:gd name="connsiteY1463" fmla="*/ 1634014 h 2238375"/>
                <a:gd name="connsiteX1464" fmla="*/ 226933 w 2524125"/>
                <a:gd name="connsiteY1464" fmla="*/ 1635919 h 2238375"/>
                <a:gd name="connsiteX1465" fmla="*/ 237411 w 2524125"/>
                <a:gd name="connsiteY1465" fmla="*/ 1635919 h 2238375"/>
                <a:gd name="connsiteX1466" fmla="*/ 248841 w 2524125"/>
                <a:gd name="connsiteY1466" fmla="*/ 1632109 h 2238375"/>
                <a:gd name="connsiteX1467" fmla="*/ 258366 w 2524125"/>
                <a:gd name="connsiteY1467" fmla="*/ 1627346 h 2238375"/>
                <a:gd name="connsiteX1468" fmla="*/ 272653 w 2524125"/>
                <a:gd name="connsiteY1468" fmla="*/ 1620679 h 2238375"/>
                <a:gd name="connsiteX1469" fmla="*/ 287893 w 2524125"/>
                <a:gd name="connsiteY1469" fmla="*/ 1615916 h 2238375"/>
                <a:gd name="connsiteX1470" fmla="*/ 310753 w 2524125"/>
                <a:gd name="connsiteY1470" fmla="*/ 1613059 h 2238375"/>
                <a:gd name="connsiteX1471" fmla="*/ 315516 w 2524125"/>
                <a:gd name="connsiteY1471" fmla="*/ 1614011 h 2238375"/>
                <a:gd name="connsiteX1472" fmla="*/ 330756 w 2524125"/>
                <a:gd name="connsiteY1472" fmla="*/ 1628299 h 2238375"/>
                <a:gd name="connsiteX1473" fmla="*/ 334566 w 2524125"/>
                <a:gd name="connsiteY1473" fmla="*/ 1637824 h 2238375"/>
                <a:gd name="connsiteX1474" fmla="*/ 348853 w 2524125"/>
                <a:gd name="connsiteY1474" fmla="*/ 1646396 h 2238375"/>
                <a:gd name="connsiteX1475" fmla="*/ 354568 w 2524125"/>
                <a:gd name="connsiteY1475" fmla="*/ 1646396 h 2238375"/>
                <a:gd name="connsiteX1476" fmla="*/ 377428 w 2524125"/>
                <a:gd name="connsiteY1476" fmla="*/ 1641634 h 2238375"/>
                <a:gd name="connsiteX1477" fmla="*/ 387906 w 2524125"/>
                <a:gd name="connsiteY1477" fmla="*/ 1644491 h 2238375"/>
                <a:gd name="connsiteX1478" fmla="*/ 392668 w 2524125"/>
                <a:gd name="connsiteY1478" fmla="*/ 1649254 h 2238375"/>
                <a:gd name="connsiteX1479" fmla="*/ 400288 w 2524125"/>
                <a:gd name="connsiteY1479" fmla="*/ 1666399 h 2238375"/>
                <a:gd name="connsiteX1480" fmla="*/ 398383 w 2524125"/>
                <a:gd name="connsiteY1480" fmla="*/ 1678781 h 2238375"/>
                <a:gd name="connsiteX1481" fmla="*/ 393621 w 2524125"/>
                <a:gd name="connsiteY1481" fmla="*/ 1688306 h 2238375"/>
                <a:gd name="connsiteX1482" fmla="*/ 393621 w 2524125"/>
                <a:gd name="connsiteY1482" fmla="*/ 1700689 h 2238375"/>
                <a:gd name="connsiteX1483" fmla="*/ 386953 w 2524125"/>
                <a:gd name="connsiteY1483" fmla="*/ 1718786 h 2238375"/>
                <a:gd name="connsiteX1484" fmla="*/ 386001 w 2524125"/>
                <a:gd name="connsiteY1484" fmla="*/ 1721644 h 2238375"/>
                <a:gd name="connsiteX1485" fmla="*/ 386001 w 2524125"/>
                <a:gd name="connsiteY1485" fmla="*/ 1723549 h 2238375"/>
                <a:gd name="connsiteX1486" fmla="*/ 411718 w 2524125"/>
                <a:gd name="connsiteY1486" fmla="*/ 1760696 h 2238375"/>
                <a:gd name="connsiteX1487" fmla="*/ 419338 w 2524125"/>
                <a:gd name="connsiteY1487" fmla="*/ 1767364 h 2238375"/>
                <a:gd name="connsiteX1488" fmla="*/ 429816 w 2524125"/>
                <a:gd name="connsiteY1488" fmla="*/ 1781651 h 2238375"/>
                <a:gd name="connsiteX1489" fmla="*/ 432673 w 2524125"/>
                <a:gd name="connsiteY1489" fmla="*/ 1790224 h 2238375"/>
                <a:gd name="connsiteX1490" fmla="*/ 441246 w 2524125"/>
                <a:gd name="connsiteY1490" fmla="*/ 1809274 h 2238375"/>
                <a:gd name="connsiteX1491" fmla="*/ 447913 w 2524125"/>
                <a:gd name="connsiteY1491" fmla="*/ 1833086 h 2238375"/>
                <a:gd name="connsiteX1492" fmla="*/ 446960 w 2524125"/>
                <a:gd name="connsiteY1492" fmla="*/ 1837849 h 2238375"/>
                <a:gd name="connsiteX1493" fmla="*/ 446960 w 2524125"/>
                <a:gd name="connsiteY1493" fmla="*/ 1844516 h 2238375"/>
                <a:gd name="connsiteX1494" fmla="*/ 451723 w 2524125"/>
                <a:gd name="connsiteY1494" fmla="*/ 1859756 h 2238375"/>
                <a:gd name="connsiteX1495" fmla="*/ 454581 w 2524125"/>
                <a:gd name="connsiteY1495" fmla="*/ 1866424 h 2238375"/>
                <a:gd name="connsiteX1496" fmla="*/ 448866 w 2524125"/>
                <a:gd name="connsiteY1496" fmla="*/ 1892141 h 2238375"/>
                <a:gd name="connsiteX1497" fmla="*/ 439341 w 2524125"/>
                <a:gd name="connsiteY1497" fmla="*/ 1902619 h 2238375"/>
                <a:gd name="connsiteX1498" fmla="*/ 433626 w 2524125"/>
                <a:gd name="connsiteY1498" fmla="*/ 1915001 h 2238375"/>
                <a:gd name="connsiteX1499" fmla="*/ 426958 w 2524125"/>
                <a:gd name="connsiteY1499" fmla="*/ 1936909 h 2238375"/>
                <a:gd name="connsiteX1500" fmla="*/ 424101 w 2524125"/>
                <a:gd name="connsiteY1500" fmla="*/ 1949291 h 2238375"/>
                <a:gd name="connsiteX1501" fmla="*/ 424101 w 2524125"/>
                <a:gd name="connsiteY1501" fmla="*/ 1970246 h 2238375"/>
                <a:gd name="connsiteX1502" fmla="*/ 427910 w 2524125"/>
                <a:gd name="connsiteY1502" fmla="*/ 1979771 h 2238375"/>
                <a:gd name="connsiteX1503" fmla="*/ 442198 w 2524125"/>
                <a:gd name="connsiteY1503" fmla="*/ 2003584 h 2238375"/>
                <a:gd name="connsiteX1504" fmla="*/ 454581 w 2524125"/>
                <a:gd name="connsiteY1504" fmla="*/ 2031206 h 2238375"/>
                <a:gd name="connsiteX1505" fmla="*/ 460296 w 2524125"/>
                <a:gd name="connsiteY1505" fmla="*/ 2051209 h 2238375"/>
                <a:gd name="connsiteX1506" fmla="*/ 464106 w 2524125"/>
                <a:gd name="connsiteY1506" fmla="*/ 2074069 h 2238375"/>
                <a:gd name="connsiteX1507" fmla="*/ 466010 w 2524125"/>
                <a:gd name="connsiteY1507" fmla="*/ 2082641 h 2238375"/>
                <a:gd name="connsiteX1508" fmla="*/ 469821 w 2524125"/>
                <a:gd name="connsiteY1508" fmla="*/ 2107406 h 2238375"/>
                <a:gd name="connsiteX1509" fmla="*/ 481251 w 2524125"/>
                <a:gd name="connsiteY1509" fmla="*/ 2131219 h 2238375"/>
                <a:gd name="connsiteX1510" fmla="*/ 489823 w 2524125"/>
                <a:gd name="connsiteY1510" fmla="*/ 2142649 h 2238375"/>
                <a:gd name="connsiteX1511" fmla="*/ 495538 w 2524125"/>
                <a:gd name="connsiteY1511" fmla="*/ 2155031 h 2238375"/>
                <a:gd name="connsiteX1512" fmla="*/ 505063 w 2524125"/>
                <a:gd name="connsiteY1512" fmla="*/ 2181701 h 2238375"/>
                <a:gd name="connsiteX1513" fmla="*/ 507921 w 2524125"/>
                <a:gd name="connsiteY1513" fmla="*/ 2188369 h 2238375"/>
                <a:gd name="connsiteX1514" fmla="*/ 506016 w 2524125"/>
                <a:gd name="connsiteY1514" fmla="*/ 2203609 h 2238375"/>
                <a:gd name="connsiteX1515" fmla="*/ 506016 w 2524125"/>
                <a:gd name="connsiteY1515" fmla="*/ 2210276 h 2238375"/>
                <a:gd name="connsiteX1516" fmla="*/ 509826 w 2524125"/>
                <a:gd name="connsiteY1516" fmla="*/ 2225516 h 2238375"/>
                <a:gd name="connsiteX1517" fmla="*/ 511731 w 2524125"/>
                <a:gd name="connsiteY1517" fmla="*/ 2228374 h 2238375"/>
                <a:gd name="connsiteX1518" fmla="*/ 530781 w 2524125"/>
                <a:gd name="connsiteY1518" fmla="*/ 2237899 h 2238375"/>
                <a:gd name="connsiteX1519" fmla="*/ 535543 w 2524125"/>
                <a:gd name="connsiteY1519" fmla="*/ 2237899 h 2238375"/>
                <a:gd name="connsiteX1520" fmla="*/ 553641 w 2524125"/>
                <a:gd name="connsiteY1520" fmla="*/ 2233136 h 2238375"/>
                <a:gd name="connsiteX1521" fmla="*/ 562213 w 2524125"/>
                <a:gd name="connsiteY1521" fmla="*/ 2231231 h 2238375"/>
                <a:gd name="connsiteX1522" fmla="*/ 577453 w 2524125"/>
                <a:gd name="connsiteY1522" fmla="*/ 2228374 h 2238375"/>
                <a:gd name="connsiteX1523" fmla="*/ 594598 w 2524125"/>
                <a:gd name="connsiteY1523" fmla="*/ 2229326 h 2238375"/>
                <a:gd name="connsiteX1524" fmla="*/ 599361 w 2524125"/>
                <a:gd name="connsiteY1524" fmla="*/ 2229326 h 2238375"/>
                <a:gd name="connsiteX1525" fmla="*/ 615553 w 2524125"/>
                <a:gd name="connsiteY1525" fmla="*/ 2223611 h 2238375"/>
                <a:gd name="connsiteX1526" fmla="*/ 620316 w 2524125"/>
                <a:gd name="connsiteY1526" fmla="*/ 2221706 h 2238375"/>
                <a:gd name="connsiteX1527" fmla="*/ 643176 w 2524125"/>
                <a:gd name="connsiteY1527" fmla="*/ 2213134 h 2238375"/>
                <a:gd name="connsiteX1528" fmla="*/ 669846 w 2524125"/>
                <a:gd name="connsiteY1528" fmla="*/ 2190274 h 2238375"/>
                <a:gd name="connsiteX1529" fmla="*/ 685086 w 2524125"/>
                <a:gd name="connsiteY1529" fmla="*/ 2173129 h 2238375"/>
                <a:gd name="connsiteX1530" fmla="*/ 698421 w 2524125"/>
                <a:gd name="connsiteY1530" fmla="*/ 2154079 h 2238375"/>
                <a:gd name="connsiteX1531" fmla="*/ 706993 w 2524125"/>
                <a:gd name="connsiteY1531" fmla="*/ 2144554 h 2238375"/>
                <a:gd name="connsiteX1532" fmla="*/ 721281 w 2524125"/>
                <a:gd name="connsiteY1532" fmla="*/ 2124551 h 2238375"/>
                <a:gd name="connsiteX1533" fmla="*/ 726043 w 2524125"/>
                <a:gd name="connsiteY1533" fmla="*/ 2107406 h 2238375"/>
                <a:gd name="connsiteX1534" fmla="*/ 725091 w 2524125"/>
                <a:gd name="connsiteY1534" fmla="*/ 2098834 h 2238375"/>
                <a:gd name="connsiteX1535" fmla="*/ 727948 w 2524125"/>
                <a:gd name="connsiteY1535" fmla="*/ 2089309 h 2238375"/>
                <a:gd name="connsiteX1536" fmla="*/ 741283 w 2524125"/>
                <a:gd name="connsiteY1536" fmla="*/ 2081689 h 2238375"/>
                <a:gd name="connsiteX1537" fmla="*/ 757476 w 2524125"/>
                <a:gd name="connsiteY1537" fmla="*/ 2075021 h 2238375"/>
                <a:gd name="connsiteX1538" fmla="*/ 765096 w 2524125"/>
                <a:gd name="connsiteY1538" fmla="*/ 2063591 h 2238375"/>
                <a:gd name="connsiteX1539" fmla="*/ 767953 w 2524125"/>
                <a:gd name="connsiteY1539" fmla="*/ 2046446 h 2238375"/>
                <a:gd name="connsiteX1540" fmla="*/ 767001 w 2524125"/>
                <a:gd name="connsiteY1540" fmla="*/ 2037874 h 2238375"/>
                <a:gd name="connsiteX1541" fmla="*/ 759381 w 2524125"/>
                <a:gd name="connsiteY1541" fmla="*/ 2010251 h 2238375"/>
                <a:gd name="connsiteX1542" fmla="*/ 761286 w 2524125"/>
                <a:gd name="connsiteY1542" fmla="*/ 2001679 h 2238375"/>
                <a:gd name="connsiteX1543" fmla="*/ 799386 w 2524125"/>
                <a:gd name="connsiteY1543" fmla="*/ 1970246 h 2238375"/>
                <a:gd name="connsiteX1544" fmla="*/ 811768 w 2524125"/>
                <a:gd name="connsiteY1544" fmla="*/ 1963579 h 2238375"/>
                <a:gd name="connsiteX1545" fmla="*/ 826056 w 2524125"/>
                <a:gd name="connsiteY1545" fmla="*/ 1955959 h 2238375"/>
                <a:gd name="connsiteX1546" fmla="*/ 847011 w 2524125"/>
                <a:gd name="connsiteY1546" fmla="*/ 1931194 h 2238375"/>
                <a:gd name="connsiteX1547" fmla="*/ 848916 w 2524125"/>
                <a:gd name="connsiteY1547" fmla="*/ 1915954 h 2238375"/>
                <a:gd name="connsiteX1548" fmla="*/ 848916 w 2524125"/>
                <a:gd name="connsiteY1548" fmla="*/ 1899761 h 2238375"/>
                <a:gd name="connsiteX1549" fmla="*/ 848916 w 2524125"/>
                <a:gd name="connsiteY1549" fmla="*/ 1887379 h 2238375"/>
                <a:gd name="connsiteX1550" fmla="*/ 849868 w 2524125"/>
                <a:gd name="connsiteY1550" fmla="*/ 1866424 h 2238375"/>
                <a:gd name="connsiteX1551" fmla="*/ 846058 w 2524125"/>
                <a:gd name="connsiteY1551" fmla="*/ 1856899 h 2238375"/>
                <a:gd name="connsiteX1552" fmla="*/ 835581 w 2524125"/>
                <a:gd name="connsiteY1552" fmla="*/ 1840706 h 2238375"/>
                <a:gd name="connsiteX1553" fmla="*/ 832723 w 2524125"/>
                <a:gd name="connsiteY1553" fmla="*/ 1815941 h 2238375"/>
                <a:gd name="connsiteX1554" fmla="*/ 833676 w 2524125"/>
                <a:gd name="connsiteY1554" fmla="*/ 1811179 h 2238375"/>
                <a:gd name="connsiteX1555" fmla="*/ 831771 w 2524125"/>
                <a:gd name="connsiteY1555" fmla="*/ 1801654 h 2238375"/>
                <a:gd name="connsiteX1556" fmla="*/ 827961 w 2524125"/>
                <a:gd name="connsiteY1556" fmla="*/ 1784509 h 2238375"/>
                <a:gd name="connsiteX1557" fmla="*/ 836533 w 2524125"/>
                <a:gd name="connsiteY1557" fmla="*/ 1769269 h 2238375"/>
                <a:gd name="connsiteX1558" fmla="*/ 846058 w 2524125"/>
                <a:gd name="connsiteY1558" fmla="*/ 1750219 h 2238375"/>
                <a:gd name="connsiteX1559" fmla="*/ 852726 w 2524125"/>
                <a:gd name="connsiteY1559" fmla="*/ 1742599 h 2238375"/>
                <a:gd name="connsiteX1560" fmla="*/ 867013 w 2524125"/>
                <a:gd name="connsiteY1560" fmla="*/ 1729264 h 2238375"/>
                <a:gd name="connsiteX1561" fmla="*/ 902256 w 2524125"/>
                <a:gd name="connsiteY1561" fmla="*/ 1692116 h 2238375"/>
                <a:gd name="connsiteX1562" fmla="*/ 926068 w 2524125"/>
                <a:gd name="connsiteY1562" fmla="*/ 1674019 h 2238375"/>
                <a:gd name="connsiteX1563" fmla="*/ 928926 w 2524125"/>
                <a:gd name="connsiteY1563" fmla="*/ 1672114 h 2238375"/>
                <a:gd name="connsiteX1564" fmla="*/ 979408 w 2524125"/>
                <a:gd name="connsiteY1564" fmla="*/ 1607344 h 2238375"/>
                <a:gd name="connsiteX1565" fmla="*/ 993696 w 2524125"/>
                <a:gd name="connsiteY1565" fmla="*/ 1579721 h 2238375"/>
                <a:gd name="connsiteX1566" fmla="*/ 1002268 w 2524125"/>
                <a:gd name="connsiteY1566" fmla="*/ 1560671 h 2238375"/>
                <a:gd name="connsiteX1567" fmla="*/ 1005126 w 2524125"/>
                <a:gd name="connsiteY1567" fmla="*/ 1533049 h 2238375"/>
                <a:gd name="connsiteX1568" fmla="*/ 998458 w 2524125"/>
                <a:gd name="connsiteY1568" fmla="*/ 1528286 h 2238375"/>
                <a:gd name="connsiteX1569" fmla="*/ 996553 w 2524125"/>
                <a:gd name="connsiteY1569" fmla="*/ 1529239 h 2238375"/>
                <a:gd name="connsiteX1570" fmla="*/ 973693 w 2524125"/>
                <a:gd name="connsiteY1570" fmla="*/ 1537811 h 2238375"/>
                <a:gd name="connsiteX1571" fmla="*/ 939403 w 2524125"/>
                <a:gd name="connsiteY1571" fmla="*/ 1544479 h 2238375"/>
                <a:gd name="connsiteX1572" fmla="*/ 934641 w 2524125"/>
                <a:gd name="connsiteY1572" fmla="*/ 1545431 h 2238375"/>
                <a:gd name="connsiteX1573" fmla="*/ 915591 w 2524125"/>
                <a:gd name="connsiteY1573" fmla="*/ 1550194 h 2238375"/>
                <a:gd name="connsiteX1574" fmla="*/ 910828 w 2524125"/>
                <a:gd name="connsiteY1574" fmla="*/ 1552099 h 2238375"/>
                <a:gd name="connsiteX1575" fmla="*/ 904161 w 2524125"/>
                <a:gd name="connsiteY1575" fmla="*/ 1551146 h 2238375"/>
                <a:gd name="connsiteX1576" fmla="*/ 900351 w 2524125"/>
                <a:gd name="connsiteY1576" fmla="*/ 1547336 h 2238375"/>
                <a:gd name="connsiteX1577" fmla="*/ 887968 w 2524125"/>
                <a:gd name="connsiteY1577" fmla="*/ 1534954 h 2238375"/>
                <a:gd name="connsiteX1578" fmla="*/ 887968 w 2524125"/>
                <a:gd name="connsiteY1578" fmla="*/ 1530191 h 2238375"/>
                <a:gd name="connsiteX1579" fmla="*/ 886063 w 2524125"/>
                <a:gd name="connsiteY1579" fmla="*/ 1517809 h 2238375"/>
                <a:gd name="connsiteX1580" fmla="*/ 877491 w 2524125"/>
                <a:gd name="connsiteY1580" fmla="*/ 1509236 h 2238375"/>
                <a:gd name="connsiteX1581" fmla="*/ 859393 w 2524125"/>
                <a:gd name="connsiteY1581" fmla="*/ 1490186 h 2238375"/>
                <a:gd name="connsiteX1582" fmla="*/ 846058 w 2524125"/>
                <a:gd name="connsiteY1582" fmla="*/ 1481614 h 2238375"/>
                <a:gd name="connsiteX1583" fmla="*/ 827961 w 2524125"/>
                <a:gd name="connsiteY1583" fmla="*/ 1461611 h 2238375"/>
                <a:gd name="connsiteX1584" fmla="*/ 823198 w 2524125"/>
                <a:gd name="connsiteY1584" fmla="*/ 1446371 h 2238375"/>
                <a:gd name="connsiteX1585" fmla="*/ 813673 w 2524125"/>
                <a:gd name="connsiteY1585" fmla="*/ 1433989 h 2238375"/>
                <a:gd name="connsiteX1586" fmla="*/ 802243 w 2524125"/>
                <a:gd name="connsiteY1586" fmla="*/ 1425416 h 2238375"/>
                <a:gd name="connsiteX1587" fmla="*/ 797481 w 2524125"/>
                <a:gd name="connsiteY1587" fmla="*/ 1415891 h 2238375"/>
                <a:gd name="connsiteX1588" fmla="*/ 791766 w 2524125"/>
                <a:gd name="connsiteY1588" fmla="*/ 1386364 h 2238375"/>
                <a:gd name="connsiteX1589" fmla="*/ 776526 w 2524125"/>
                <a:gd name="connsiteY1589" fmla="*/ 1365409 h 2238375"/>
                <a:gd name="connsiteX1590" fmla="*/ 771763 w 2524125"/>
                <a:gd name="connsiteY1590" fmla="*/ 1363504 h 2238375"/>
                <a:gd name="connsiteX1591" fmla="*/ 768906 w 2524125"/>
                <a:gd name="connsiteY1591" fmla="*/ 1358741 h 2238375"/>
                <a:gd name="connsiteX1592" fmla="*/ 767953 w 2524125"/>
                <a:gd name="connsiteY1592" fmla="*/ 1353979 h 2238375"/>
                <a:gd name="connsiteX1593" fmla="*/ 763191 w 2524125"/>
                <a:gd name="connsiteY1593" fmla="*/ 1337786 h 2238375"/>
                <a:gd name="connsiteX1594" fmla="*/ 758428 w 2524125"/>
                <a:gd name="connsiteY1594" fmla="*/ 1330166 h 2238375"/>
                <a:gd name="connsiteX1595" fmla="*/ 741283 w 2524125"/>
                <a:gd name="connsiteY1595" fmla="*/ 1295876 h 2238375"/>
                <a:gd name="connsiteX1596" fmla="*/ 738426 w 2524125"/>
                <a:gd name="connsiteY1596" fmla="*/ 1289209 h 2238375"/>
                <a:gd name="connsiteX1597" fmla="*/ 741283 w 2524125"/>
                <a:gd name="connsiteY1597" fmla="*/ 1285399 h 2238375"/>
                <a:gd name="connsiteX1598" fmla="*/ 747951 w 2524125"/>
                <a:gd name="connsiteY1598" fmla="*/ 1284446 h 2238375"/>
                <a:gd name="connsiteX1599" fmla="*/ 753666 w 2524125"/>
                <a:gd name="connsiteY1599" fmla="*/ 1281589 h 2238375"/>
                <a:gd name="connsiteX1600" fmla="*/ 761286 w 2524125"/>
                <a:gd name="connsiteY1600" fmla="*/ 1286351 h 2238375"/>
                <a:gd name="connsiteX1601" fmla="*/ 765096 w 2524125"/>
                <a:gd name="connsiteY1601" fmla="*/ 1292066 h 2238375"/>
                <a:gd name="connsiteX1602" fmla="*/ 783193 w 2524125"/>
                <a:gd name="connsiteY1602" fmla="*/ 1318736 h 2238375"/>
                <a:gd name="connsiteX1603" fmla="*/ 790813 w 2524125"/>
                <a:gd name="connsiteY1603" fmla="*/ 1333976 h 2238375"/>
                <a:gd name="connsiteX1604" fmla="*/ 797481 w 2524125"/>
                <a:gd name="connsiteY1604" fmla="*/ 1341596 h 2238375"/>
                <a:gd name="connsiteX1605" fmla="*/ 811768 w 2524125"/>
                <a:gd name="connsiteY1605" fmla="*/ 1355884 h 2238375"/>
                <a:gd name="connsiteX1606" fmla="*/ 814626 w 2524125"/>
                <a:gd name="connsiteY1606" fmla="*/ 1362551 h 2238375"/>
                <a:gd name="connsiteX1607" fmla="*/ 817483 w 2524125"/>
                <a:gd name="connsiteY1607" fmla="*/ 1373981 h 2238375"/>
                <a:gd name="connsiteX1608" fmla="*/ 817483 w 2524125"/>
                <a:gd name="connsiteY1608" fmla="*/ 1379696 h 2238375"/>
                <a:gd name="connsiteX1609" fmla="*/ 829866 w 2524125"/>
                <a:gd name="connsiteY1609" fmla="*/ 1401604 h 2238375"/>
                <a:gd name="connsiteX1610" fmla="*/ 838438 w 2524125"/>
                <a:gd name="connsiteY1610" fmla="*/ 1407319 h 2238375"/>
                <a:gd name="connsiteX1611" fmla="*/ 848916 w 2524125"/>
                <a:gd name="connsiteY1611" fmla="*/ 1421606 h 2238375"/>
                <a:gd name="connsiteX1612" fmla="*/ 859393 w 2524125"/>
                <a:gd name="connsiteY1612" fmla="*/ 1439704 h 2238375"/>
                <a:gd name="connsiteX1613" fmla="*/ 870823 w 2524125"/>
                <a:gd name="connsiteY1613" fmla="*/ 1453039 h 2238375"/>
                <a:gd name="connsiteX1614" fmla="*/ 876538 w 2524125"/>
                <a:gd name="connsiteY1614" fmla="*/ 1473041 h 2238375"/>
                <a:gd name="connsiteX1615" fmla="*/ 876538 w 2524125"/>
                <a:gd name="connsiteY1615" fmla="*/ 1479709 h 2238375"/>
                <a:gd name="connsiteX1616" fmla="*/ 884158 w 2524125"/>
                <a:gd name="connsiteY1616" fmla="*/ 1504474 h 2238375"/>
                <a:gd name="connsiteX1617" fmla="*/ 887968 w 2524125"/>
                <a:gd name="connsiteY1617" fmla="*/ 1513999 h 2238375"/>
                <a:gd name="connsiteX1618" fmla="*/ 895588 w 2524125"/>
                <a:gd name="connsiteY1618" fmla="*/ 1517809 h 2238375"/>
                <a:gd name="connsiteX1619" fmla="*/ 904161 w 2524125"/>
                <a:gd name="connsiteY1619" fmla="*/ 1516856 h 2238375"/>
                <a:gd name="connsiteX1620" fmla="*/ 914638 w 2524125"/>
                <a:gd name="connsiteY1620" fmla="*/ 1512094 h 2238375"/>
                <a:gd name="connsiteX1621" fmla="*/ 928926 w 2524125"/>
                <a:gd name="connsiteY1621" fmla="*/ 1506379 h 2238375"/>
                <a:gd name="connsiteX1622" fmla="*/ 947023 w 2524125"/>
                <a:gd name="connsiteY1622" fmla="*/ 1501616 h 2238375"/>
                <a:gd name="connsiteX1623" fmla="*/ 958453 w 2524125"/>
                <a:gd name="connsiteY1623" fmla="*/ 1497806 h 2238375"/>
                <a:gd name="connsiteX1624" fmla="*/ 967978 w 2524125"/>
                <a:gd name="connsiteY1624" fmla="*/ 1493044 h 2238375"/>
                <a:gd name="connsiteX1625" fmla="*/ 978456 w 2524125"/>
                <a:gd name="connsiteY1625" fmla="*/ 1486376 h 2238375"/>
                <a:gd name="connsiteX1626" fmla="*/ 996553 w 2524125"/>
                <a:gd name="connsiteY1626" fmla="*/ 1480661 h 2238375"/>
                <a:gd name="connsiteX1627" fmla="*/ 1010841 w 2524125"/>
                <a:gd name="connsiteY1627" fmla="*/ 1473994 h 2238375"/>
                <a:gd name="connsiteX1628" fmla="*/ 1015603 w 2524125"/>
                <a:gd name="connsiteY1628" fmla="*/ 1469231 h 2238375"/>
                <a:gd name="connsiteX1629" fmla="*/ 1026081 w 2524125"/>
                <a:gd name="connsiteY1629" fmla="*/ 1458754 h 2238375"/>
                <a:gd name="connsiteX1630" fmla="*/ 1047988 w 2524125"/>
                <a:gd name="connsiteY1630" fmla="*/ 1453039 h 2238375"/>
                <a:gd name="connsiteX1631" fmla="*/ 1058466 w 2524125"/>
                <a:gd name="connsiteY1631" fmla="*/ 1444466 h 2238375"/>
                <a:gd name="connsiteX1632" fmla="*/ 1064181 w 2524125"/>
                <a:gd name="connsiteY1632" fmla="*/ 1438751 h 2238375"/>
                <a:gd name="connsiteX1633" fmla="*/ 1077516 w 2524125"/>
                <a:gd name="connsiteY1633" fmla="*/ 1428274 h 2238375"/>
                <a:gd name="connsiteX1634" fmla="*/ 1084183 w 2524125"/>
                <a:gd name="connsiteY1634" fmla="*/ 1422559 h 2238375"/>
                <a:gd name="connsiteX1635" fmla="*/ 1090851 w 2524125"/>
                <a:gd name="connsiteY1635" fmla="*/ 1420654 h 2238375"/>
                <a:gd name="connsiteX1636" fmla="*/ 1093708 w 2524125"/>
                <a:gd name="connsiteY1636" fmla="*/ 1416844 h 2238375"/>
                <a:gd name="connsiteX1637" fmla="*/ 1093708 w 2524125"/>
                <a:gd name="connsiteY1637" fmla="*/ 1406366 h 2238375"/>
                <a:gd name="connsiteX1638" fmla="*/ 1097518 w 2524125"/>
                <a:gd name="connsiteY1638" fmla="*/ 1398746 h 2238375"/>
                <a:gd name="connsiteX1639" fmla="*/ 1115616 w 2524125"/>
                <a:gd name="connsiteY1639" fmla="*/ 1375886 h 2238375"/>
                <a:gd name="connsiteX1640" fmla="*/ 1112758 w 2524125"/>
                <a:gd name="connsiteY1640" fmla="*/ 1361599 h 2238375"/>
                <a:gd name="connsiteX1641" fmla="*/ 1104186 w 2524125"/>
                <a:gd name="connsiteY1641" fmla="*/ 1350169 h 2238375"/>
                <a:gd name="connsiteX1642" fmla="*/ 1095613 w 2524125"/>
                <a:gd name="connsiteY1642" fmla="*/ 1344454 h 2238375"/>
                <a:gd name="connsiteX1643" fmla="*/ 1081326 w 2524125"/>
                <a:gd name="connsiteY1643" fmla="*/ 1342549 h 2238375"/>
                <a:gd name="connsiteX1644" fmla="*/ 1073706 w 2524125"/>
                <a:gd name="connsiteY1644" fmla="*/ 1337786 h 2238375"/>
                <a:gd name="connsiteX1645" fmla="*/ 1065133 w 2524125"/>
                <a:gd name="connsiteY1645" fmla="*/ 1322546 h 2238375"/>
                <a:gd name="connsiteX1646" fmla="*/ 1063228 w 2524125"/>
                <a:gd name="connsiteY1646" fmla="*/ 1306354 h 2238375"/>
                <a:gd name="connsiteX1647" fmla="*/ 1062276 w 2524125"/>
                <a:gd name="connsiteY1647" fmla="*/ 1305401 h 2238375"/>
                <a:gd name="connsiteX1648" fmla="*/ 1059418 w 2524125"/>
                <a:gd name="connsiteY1648" fmla="*/ 1306354 h 2238375"/>
                <a:gd name="connsiteX1649" fmla="*/ 1040368 w 2524125"/>
                <a:gd name="connsiteY1649" fmla="*/ 1329214 h 2238375"/>
                <a:gd name="connsiteX1650" fmla="*/ 1023223 w 2524125"/>
                <a:gd name="connsiteY1650" fmla="*/ 1338739 h 2238375"/>
                <a:gd name="connsiteX1651" fmla="*/ 1006078 w 2524125"/>
                <a:gd name="connsiteY1651" fmla="*/ 1340644 h 2238375"/>
                <a:gd name="connsiteX1652" fmla="*/ 999411 w 2524125"/>
                <a:gd name="connsiteY1652" fmla="*/ 1338739 h 2238375"/>
                <a:gd name="connsiteX1653" fmla="*/ 995601 w 2524125"/>
                <a:gd name="connsiteY1653" fmla="*/ 1331119 h 2238375"/>
                <a:gd name="connsiteX1654" fmla="*/ 993696 w 2524125"/>
                <a:gd name="connsiteY1654" fmla="*/ 1313974 h 2238375"/>
                <a:gd name="connsiteX1655" fmla="*/ 992743 w 2524125"/>
                <a:gd name="connsiteY1655" fmla="*/ 1311116 h 2238375"/>
                <a:gd name="connsiteX1656" fmla="*/ 989886 w 2524125"/>
                <a:gd name="connsiteY1656" fmla="*/ 1309211 h 2238375"/>
                <a:gd name="connsiteX1657" fmla="*/ 987028 w 2524125"/>
                <a:gd name="connsiteY1657" fmla="*/ 1310164 h 2238375"/>
                <a:gd name="connsiteX1658" fmla="*/ 984171 w 2524125"/>
                <a:gd name="connsiteY1658" fmla="*/ 1316831 h 2238375"/>
                <a:gd name="connsiteX1659" fmla="*/ 978456 w 2524125"/>
                <a:gd name="connsiteY1659" fmla="*/ 1316831 h 2238375"/>
                <a:gd name="connsiteX1660" fmla="*/ 973693 w 2524125"/>
                <a:gd name="connsiteY1660" fmla="*/ 1307306 h 2238375"/>
                <a:gd name="connsiteX1661" fmla="*/ 965121 w 2524125"/>
                <a:gd name="connsiteY1661" fmla="*/ 1292066 h 2238375"/>
                <a:gd name="connsiteX1662" fmla="*/ 956548 w 2524125"/>
                <a:gd name="connsiteY1662" fmla="*/ 1283494 h 2238375"/>
                <a:gd name="connsiteX1663" fmla="*/ 952738 w 2524125"/>
                <a:gd name="connsiteY1663" fmla="*/ 1279684 h 2238375"/>
                <a:gd name="connsiteX1664" fmla="*/ 942261 w 2524125"/>
                <a:gd name="connsiteY1664" fmla="*/ 1260634 h 2238375"/>
                <a:gd name="connsiteX1665" fmla="*/ 941308 w 2524125"/>
                <a:gd name="connsiteY1665" fmla="*/ 1255871 h 2238375"/>
                <a:gd name="connsiteX1666" fmla="*/ 943213 w 2524125"/>
                <a:gd name="connsiteY1666" fmla="*/ 1249204 h 2238375"/>
                <a:gd name="connsiteX1667" fmla="*/ 945118 w 2524125"/>
                <a:gd name="connsiteY1667" fmla="*/ 1247299 h 2238375"/>
                <a:gd name="connsiteX1668" fmla="*/ 955596 w 2524125"/>
                <a:gd name="connsiteY1668" fmla="*/ 1246346 h 2238375"/>
                <a:gd name="connsiteX1669" fmla="*/ 966073 w 2524125"/>
                <a:gd name="connsiteY1669" fmla="*/ 1248251 h 2238375"/>
                <a:gd name="connsiteX1670" fmla="*/ 971788 w 2524125"/>
                <a:gd name="connsiteY1670" fmla="*/ 1254919 h 2238375"/>
                <a:gd name="connsiteX1671" fmla="*/ 985123 w 2524125"/>
                <a:gd name="connsiteY1671" fmla="*/ 1275874 h 2238375"/>
                <a:gd name="connsiteX1672" fmla="*/ 993696 w 2524125"/>
                <a:gd name="connsiteY1672" fmla="*/ 1281589 h 2238375"/>
                <a:gd name="connsiteX1673" fmla="*/ 998458 w 2524125"/>
                <a:gd name="connsiteY1673" fmla="*/ 1282541 h 2238375"/>
                <a:gd name="connsiteX1674" fmla="*/ 1008936 w 2524125"/>
                <a:gd name="connsiteY1674" fmla="*/ 1288256 h 2238375"/>
                <a:gd name="connsiteX1675" fmla="*/ 1015603 w 2524125"/>
                <a:gd name="connsiteY1675" fmla="*/ 1293019 h 2238375"/>
                <a:gd name="connsiteX1676" fmla="*/ 1037511 w 2524125"/>
                <a:gd name="connsiteY1676" fmla="*/ 1300639 h 2238375"/>
                <a:gd name="connsiteX1677" fmla="*/ 1046083 w 2524125"/>
                <a:gd name="connsiteY1677" fmla="*/ 1299686 h 2238375"/>
                <a:gd name="connsiteX1678" fmla="*/ 1058466 w 2524125"/>
                <a:gd name="connsiteY1678" fmla="*/ 1293019 h 2238375"/>
                <a:gd name="connsiteX1679" fmla="*/ 1070848 w 2524125"/>
                <a:gd name="connsiteY1679" fmla="*/ 1297781 h 2238375"/>
                <a:gd name="connsiteX1680" fmla="*/ 1075611 w 2524125"/>
                <a:gd name="connsiteY1680" fmla="*/ 1309211 h 2238375"/>
                <a:gd name="connsiteX1681" fmla="*/ 1084183 w 2524125"/>
                <a:gd name="connsiteY1681" fmla="*/ 1314926 h 2238375"/>
                <a:gd name="connsiteX1682" fmla="*/ 1132761 w 2524125"/>
                <a:gd name="connsiteY1682" fmla="*/ 1322546 h 2238375"/>
                <a:gd name="connsiteX1683" fmla="*/ 1149906 w 2524125"/>
                <a:gd name="connsiteY1683" fmla="*/ 1323499 h 2238375"/>
                <a:gd name="connsiteX1684" fmla="*/ 1179433 w 2524125"/>
                <a:gd name="connsiteY1684" fmla="*/ 1321594 h 2238375"/>
                <a:gd name="connsiteX1685" fmla="*/ 1186101 w 2524125"/>
                <a:gd name="connsiteY1685" fmla="*/ 1320641 h 2238375"/>
                <a:gd name="connsiteX1686" fmla="*/ 1207056 w 2524125"/>
                <a:gd name="connsiteY1686" fmla="*/ 1318736 h 2238375"/>
                <a:gd name="connsiteX1687" fmla="*/ 1212771 w 2524125"/>
                <a:gd name="connsiteY1687" fmla="*/ 1322546 h 2238375"/>
                <a:gd name="connsiteX1688" fmla="*/ 1217533 w 2524125"/>
                <a:gd name="connsiteY1688" fmla="*/ 1327309 h 2238375"/>
                <a:gd name="connsiteX1689" fmla="*/ 1223248 w 2524125"/>
                <a:gd name="connsiteY1689" fmla="*/ 1333976 h 2238375"/>
                <a:gd name="connsiteX1690" fmla="*/ 1233726 w 2524125"/>
                <a:gd name="connsiteY1690" fmla="*/ 1344454 h 2238375"/>
                <a:gd name="connsiteX1691" fmla="*/ 1243251 w 2524125"/>
                <a:gd name="connsiteY1691" fmla="*/ 1351121 h 2238375"/>
                <a:gd name="connsiteX1692" fmla="*/ 1261348 w 2524125"/>
                <a:gd name="connsiteY1692" fmla="*/ 1360646 h 2238375"/>
                <a:gd name="connsiteX1693" fmla="*/ 1266111 w 2524125"/>
                <a:gd name="connsiteY1693" fmla="*/ 1360646 h 2238375"/>
                <a:gd name="connsiteX1694" fmla="*/ 1266111 w 2524125"/>
                <a:gd name="connsiteY1694" fmla="*/ 1360646 h 2238375"/>
                <a:gd name="connsiteX1695" fmla="*/ 1267063 w 2524125"/>
                <a:gd name="connsiteY1695" fmla="*/ 1360646 h 2238375"/>
                <a:gd name="connsiteX1696" fmla="*/ 1267063 w 2524125"/>
                <a:gd name="connsiteY1696" fmla="*/ 1361599 h 2238375"/>
                <a:gd name="connsiteX1697" fmla="*/ 1266111 w 2524125"/>
                <a:gd name="connsiteY1697" fmla="*/ 1361599 h 2238375"/>
                <a:gd name="connsiteX1698" fmla="*/ 1254681 w 2524125"/>
                <a:gd name="connsiteY1698" fmla="*/ 1366361 h 2238375"/>
                <a:gd name="connsiteX1699" fmla="*/ 1251823 w 2524125"/>
                <a:gd name="connsiteY1699" fmla="*/ 1367314 h 2238375"/>
                <a:gd name="connsiteX1700" fmla="*/ 1251823 w 2524125"/>
                <a:gd name="connsiteY1700" fmla="*/ 1370171 h 2238375"/>
                <a:gd name="connsiteX1701" fmla="*/ 1268016 w 2524125"/>
                <a:gd name="connsiteY1701" fmla="*/ 1386364 h 2238375"/>
                <a:gd name="connsiteX1702" fmla="*/ 1294686 w 2524125"/>
                <a:gd name="connsiteY1702" fmla="*/ 1388269 h 2238375"/>
                <a:gd name="connsiteX1703" fmla="*/ 1302306 w 2524125"/>
                <a:gd name="connsiteY1703" fmla="*/ 1375886 h 2238375"/>
                <a:gd name="connsiteX1704" fmla="*/ 1302306 w 2524125"/>
                <a:gd name="connsiteY1704" fmla="*/ 1375886 h 2238375"/>
                <a:gd name="connsiteX1705" fmla="*/ 1302306 w 2524125"/>
                <a:gd name="connsiteY1705" fmla="*/ 1374934 h 2238375"/>
                <a:gd name="connsiteX1706" fmla="*/ 1303258 w 2524125"/>
                <a:gd name="connsiteY1706" fmla="*/ 1375886 h 2238375"/>
                <a:gd name="connsiteX1707" fmla="*/ 1303258 w 2524125"/>
                <a:gd name="connsiteY1707" fmla="*/ 1376839 h 2238375"/>
                <a:gd name="connsiteX1708" fmla="*/ 1304211 w 2524125"/>
                <a:gd name="connsiteY1708" fmla="*/ 1377791 h 2238375"/>
                <a:gd name="connsiteX1709" fmla="*/ 1309926 w 2524125"/>
                <a:gd name="connsiteY1709" fmla="*/ 1401604 h 2238375"/>
                <a:gd name="connsiteX1710" fmla="*/ 1310878 w 2524125"/>
                <a:gd name="connsiteY1710" fmla="*/ 1412081 h 2238375"/>
                <a:gd name="connsiteX1711" fmla="*/ 1317546 w 2524125"/>
                <a:gd name="connsiteY1711" fmla="*/ 1437799 h 2238375"/>
                <a:gd name="connsiteX1712" fmla="*/ 1325166 w 2524125"/>
                <a:gd name="connsiteY1712" fmla="*/ 1463516 h 2238375"/>
                <a:gd name="connsiteX1713" fmla="*/ 1327071 w 2524125"/>
                <a:gd name="connsiteY1713" fmla="*/ 1468279 h 2238375"/>
                <a:gd name="connsiteX1714" fmla="*/ 1335643 w 2524125"/>
                <a:gd name="connsiteY1714" fmla="*/ 1483519 h 2238375"/>
                <a:gd name="connsiteX1715" fmla="*/ 1345168 w 2524125"/>
                <a:gd name="connsiteY1715" fmla="*/ 1502569 h 2238375"/>
                <a:gd name="connsiteX1716" fmla="*/ 1348978 w 2524125"/>
                <a:gd name="connsiteY1716" fmla="*/ 1513046 h 2238375"/>
                <a:gd name="connsiteX1717" fmla="*/ 1359456 w 2524125"/>
                <a:gd name="connsiteY1717" fmla="*/ 1531144 h 2238375"/>
                <a:gd name="connsiteX1718" fmla="*/ 1366123 w 2524125"/>
                <a:gd name="connsiteY1718" fmla="*/ 1541621 h 2238375"/>
                <a:gd name="connsiteX1719" fmla="*/ 1375648 w 2524125"/>
                <a:gd name="connsiteY1719" fmla="*/ 1566386 h 2238375"/>
                <a:gd name="connsiteX1720" fmla="*/ 1382316 w 2524125"/>
                <a:gd name="connsiteY1720" fmla="*/ 1580674 h 2238375"/>
                <a:gd name="connsiteX1721" fmla="*/ 1387078 w 2524125"/>
                <a:gd name="connsiteY1721" fmla="*/ 1585436 h 2238375"/>
                <a:gd name="connsiteX1722" fmla="*/ 1401366 w 2524125"/>
                <a:gd name="connsiteY1722" fmla="*/ 1583531 h 2238375"/>
                <a:gd name="connsiteX1723" fmla="*/ 1404223 w 2524125"/>
                <a:gd name="connsiteY1723" fmla="*/ 1578769 h 2238375"/>
                <a:gd name="connsiteX1724" fmla="*/ 1410891 w 2524125"/>
                <a:gd name="connsiteY1724" fmla="*/ 1573054 h 2238375"/>
                <a:gd name="connsiteX1725" fmla="*/ 1417558 w 2524125"/>
                <a:gd name="connsiteY1725" fmla="*/ 1565434 h 2238375"/>
                <a:gd name="connsiteX1726" fmla="*/ 1426131 w 2524125"/>
                <a:gd name="connsiteY1726" fmla="*/ 1554956 h 2238375"/>
                <a:gd name="connsiteX1727" fmla="*/ 1428988 w 2524125"/>
                <a:gd name="connsiteY1727" fmla="*/ 1547336 h 2238375"/>
                <a:gd name="connsiteX1728" fmla="*/ 1427083 w 2524125"/>
                <a:gd name="connsiteY1728" fmla="*/ 1538764 h 2238375"/>
                <a:gd name="connsiteX1729" fmla="*/ 1428036 w 2524125"/>
                <a:gd name="connsiteY1729" fmla="*/ 1528286 h 2238375"/>
                <a:gd name="connsiteX1730" fmla="*/ 1430893 w 2524125"/>
                <a:gd name="connsiteY1730" fmla="*/ 1521619 h 2238375"/>
                <a:gd name="connsiteX1731" fmla="*/ 1430893 w 2524125"/>
                <a:gd name="connsiteY1731" fmla="*/ 1506379 h 2238375"/>
                <a:gd name="connsiteX1732" fmla="*/ 1428988 w 2524125"/>
                <a:gd name="connsiteY1732" fmla="*/ 1497806 h 2238375"/>
                <a:gd name="connsiteX1733" fmla="*/ 1428988 w 2524125"/>
                <a:gd name="connsiteY1733" fmla="*/ 1478756 h 2238375"/>
                <a:gd name="connsiteX1734" fmla="*/ 1435656 w 2524125"/>
                <a:gd name="connsiteY1734" fmla="*/ 1471136 h 2238375"/>
                <a:gd name="connsiteX1735" fmla="*/ 1440418 w 2524125"/>
                <a:gd name="connsiteY1735" fmla="*/ 1469231 h 2238375"/>
                <a:gd name="connsiteX1736" fmla="*/ 1452801 w 2524125"/>
                <a:gd name="connsiteY1736" fmla="*/ 1460659 h 2238375"/>
                <a:gd name="connsiteX1737" fmla="*/ 1457563 w 2524125"/>
                <a:gd name="connsiteY1737" fmla="*/ 1454944 h 2238375"/>
                <a:gd name="connsiteX1738" fmla="*/ 1461373 w 2524125"/>
                <a:gd name="connsiteY1738" fmla="*/ 1447324 h 2238375"/>
                <a:gd name="connsiteX1739" fmla="*/ 1480423 w 2524125"/>
                <a:gd name="connsiteY1739" fmla="*/ 1431131 h 2238375"/>
                <a:gd name="connsiteX1740" fmla="*/ 1487091 w 2524125"/>
                <a:gd name="connsiteY1740" fmla="*/ 1423511 h 2238375"/>
                <a:gd name="connsiteX1741" fmla="*/ 1494711 w 2524125"/>
                <a:gd name="connsiteY1741" fmla="*/ 1413986 h 2238375"/>
                <a:gd name="connsiteX1742" fmla="*/ 1501378 w 2524125"/>
                <a:gd name="connsiteY1742" fmla="*/ 1409224 h 2238375"/>
                <a:gd name="connsiteX1743" fmla="*/ 1517571 w 2524125"/>
                <a:gd name="connsiteY1743" fmla="*/ 1386364 h 2238375"/>
                <a:gd name="connsiteX1744" fmla="*/ 1522333 w 2524125"/>
                <a:gd name="connsiteY1744" fmla="*/ 1379696 h 2238375"/>
                <a:gd name="connsiteX1745" fmla="*/ 1535668 w 2524125"/>
                <a:gd name="connsiteY1745" fmla="*/ 1376839 h 2238375"/>
                <a:gd name="connsiteX1746" fmla="*/ 1566148 w 2524125"/>
                <a:gd name="connsiteY1746" fmla="*/ 1368266 h 2238375"/>
                <a:gd name="connsiteX1747" fmla="*/ 1578531 w 2524125"/>
                <a:gd name="connsiteY1747" fmla="*/ 1362551 h 2238375"/>
                <a:gd name="connsiteX1748" fmla="*/ 1581388 w 2524125"/>
                <a:gd name="connsiteY1748" fmla="*/ 1364456 h 2238375"/>
                <a:gd name="connsiteX1749" fmla="*/ 1585198 w 2524125"/>
                <a:gd name="connsiteY1749" fmla="*/ 1373981 h 2238375"/>
                <a:gd name="connsiteX1750" fmla="*/ 1606153 w 2524125"/>
                <a:gd name="connsiteY1750" fmla="*/ 1400651 h 2238375"/>
                <a:gd name="connsiteX1751" fmla="*/ 1610916 w 2524125"/>
                <a:gd name="connsiteY1751" fmla="*/ 1402556 h 2238375"/>
                <a:gd name="connsiteX1752" fmla="*/ 1612821 w 2524125"/>
                <a:gd name="connsiteY1752" fmla="*/ 1410176 h 2238375"/>
                <a:gd name="connsiteX1753" fmla="*/ 1617583 w 2524125"/>
                <a:gd name="connsiteY1753" fmla="*/ 1419701 h 2238375"/>
                <a:gd name="connsiteX1754" fmla="*/ 1625203 w 2524125"/>
                <a:gd name="connsiteY1754" fmla="*/ 1426369 h 2238375"/>
                <a:gd name="connsiteX1755" fmla="*/ 1626156 w 2524125"/>
                <a:gd name="connsiteY1755" fmla="*/ 1428274 h 2238375"/>
                <a:gd name="connsiteX1756" fmla="*/ 1629013 w 2524125"/>
                <a:gd name="connsiteY1756" fmla="*/ 1452086 h 2238375"/>
                <a:gd name="connsiteX1757" fmla="*/ 1629013 w 2524125"/>
                <a:gd name="connsiteY1757" fmla="*/ 1460659 h 2238375"/>
                <a:gd name="connsiteX1758" fmla="*/ 1634728 w 2524125"/>
                <a:gd name="connsiteY1758" fmla="*/ 1466374 h 2238375"/>
                <a:gd name="connsiteX1759" fmla="*/ 1653778 w 2524125"/>
                <a:gd name="connsiteY1759" fmla="*/ 1461611 h 2238375"/>
                <a:gd name="connsiteX1760" fmla="*/ 1689021 w 2524125"/>
                <a:gd name="connsiteY1760" fmla="*/ 1431131 h 2238375"/>
                <a:gd name="connsiteX1761" fmla="*/ 1994773 w 2524125"/>
                <a:gd name="connsiteY1761" fmla="*/ 1174909 h 2238375"/>
                <a:gd name="connsiteX1762" fmla="*/ 1995726 w 2524125"/>
                <a:gd name="connsiteY1762" fmla="*/ 1175861 h 2238375"/>
                <a:gd name="connsiteX1763" fmla="*/ 1995726 w 2524125"/>
                <a:gd name="connsiteY1763" fmla="*/ 1178719 h 2238375"/>
                <a:gd name="connsiteX1764" fmla="*/ 1995726 w 2524125"/>
                <a:gd name="connsiteY1764" fmla="*/ 1178719 h 2238375"/>
                <a:gd name="connsiteX1765" fmla="*/ 1996678 w 2524125"/>
                <a:gd name="connsiteY1765" fmla="*/ 1179671 h 2238375"/>
                <a:gd name="connsiteX1766" fmla="*/ 1995726 w 2524125"/>
                <a:gd name="connsiteY1766" fmla="*/ 1178719 h 2238375"/>
                <a:gd name="connsiteX1767" fmla="*/ 1995726 w 2524125"/>
                <a:gd name="connsiteY1767" fmla="*/ 1177766 h 2238375"/>
                <a:gd name="connsiteX1768" fmla="*/ 1993821 w 2524125"/>
                <a:gd name="connsiteY1768" fmla="*/ 1176814 h 2238375"/>
                <a:gd name="connsiteX1769" fmla="*/ 1994773 w 2524125"/>
                <a:gd name="connsiteY1769" fmla="*/ 1174909 h 2238375"/>
                <a:gd name="connsiteX1770" fmla="*/ 1963341 w 2524125"/>
                <a:gd name="connsiteY1770" fmla="*/ 1137761 h 2238375"/>
                <a:gd name="connsiteX1771" fmla="*/ 1964293 w 2524125"/>
                <a:gd name="connsiteY1771" fmla="*/ 1138714 h 2238375"/>
                <a:gd name="connsiteX1772" fmla="*/ 1963341 w 2524125"/>
                <a:gd name="connsiteY1772" fmla="*/ 1139666 h 2238375"/>
                <a:gd name="connsiteX1773" fmla="*/ 1962388 w 2524125"/>
                <a:gd name="connsiteY1773" fmla="*/ 1139666 h 2238375"/>
                <a:gd name="connsiteX1774" fmla="*/ 1963341 w 2524125"/>
                <a:gd name="connsiteY1774" fmla="*/ 1137761 h 2238375"/>
                <a:gd name="connsiteX1775" fmla="*/ 1947148 w 2524125"/>
                <a:gd name="connsiteY1775" fmla="*/ 1216819 h 2238375"/>
                <a:gd name="connsiteX1776" fmla="*/ 1948101 w 2524125"/>
                <a:gd name="connsiteY1776" fmla="*/ 1217771 h 2238375"/>
                <a:gd name="connsiteX1777" fmla="*/ 1948101 w 2524125"/>
                <a:gd name="connsiteY1777" fmla="*/ 1220629 h 2238375"/>
                <a:gd name="connsiteX1778" fmla="*/ 1947148 w 2524125"/>
                <a:gd name="connsiteY1778" fmla="*/ 1221581 h 2238375"/>
                <a:gd name="connsiteX1779" fmla="*/ 1945243 w 2524125"/>
                <a:gd name="connsiteY1779" fmla="*/ 1217771 h 2238375"/>
                <a:gd name="connsiteX1780" fmla="*/ 1947148 w 2524125"/>
                <a:gd name="connsiteY1780" fmla="*/ 1216819 h 2238375"/>
                <a:gd name="connsiteX1781" fmla="*/ 2099548 w 2524125"/>
                <a:gd name="connsiteY1781" fmla="*/ 876776 h 2238375"/>
                <a:gd name="connsiteX1782" fmla="*/ 2103358 w 2524125"/>
                <a:gd name="connsiteY1782" fmla="*/ 879634 h 2238375"/>
                <a:gd name="connsiteX1783" fmla="*/ 2104311 w 2524125"/>
                <a:gd name="connsiteY1783" fmla="*/ 884396 h 2238375"/>
                <a:gd name="connsiteX1784" fmla="*/ 2102406 w 2524125"/>
                <a:gd name="connsiteY1784" fmla="*/ 889159 h 2238375"/>
                <a:gd name="connsiteX1785" fmla="*/ 2099548 w 2524125"/>
                <a:gd name="connsiteY1785" fmla="*/ 889159 h 2238375"/>
                <a:gd name="connsiteX1786" fmla="*/ 2095738 w 2524125"/>
                <a:gd name="connsiteY1786" fmla="*/ 881539 h 2238375"/>
                <a:gd name="connsiteX1787" fmla="*/ 2099548 w 2524125"/>
                <a:gd name="connsiteY1787" fmla="*/ 876776 h 2238375"/>
                <a:gd name="connsiteX1788" fmla="*/ 2411016 w 2524125"/>
                <a:gd name="connsiteY1788" fmla="*/ 212884 h 2238375"/>
                <a:gd name="connsiteX1789" fmla="*/ 2417683 w 2524125"/>
                <a:gd name="connsiteY1789" fmla="*/ 210979 h 2238375"/>
                <a:gd name="connsiteX1790" fmla="*/ 2418636 w 2524125"/>
                <a:gd name="connsiteY1790" fmla="*/ 211931 h 2238375"/>
                <a:gd name="connsiteX1791" fmla="*/ 2418636 w 2524125"/>
                <a:gd name="connsiteY1791" fmla="*/ 213836 h 2238375"/>
                <a:gd name="connsiteX1792" fmla="*/ 2412921 w 2524125"/>
                <a:gd name="connsiteY1792" fmla="*/ 217646 h 2238375"/>
                <a:gd name="connsiteX1793" fmla="*/ 2409111 w 2524125"/>
                <a:gd name="connsiteY1793" fmla="*/ 215741 h 2238375"/>
                <a:gd name="connsiteX1794" fmla="*/ 2411016 w 2524125"/>
                <a:gd name="connsiteY1794" fmla="*/ 212884 h 2238375"/>
                <a:gd name="connsiteX1795" fmla="*/ 2112883 w 2524125"/>
                <a:gd name="connsiteY1795" fmla="*/ 110014 h 2238375"/>
                <a:gd name="connsiteX1796" fmla="*/ 2112883 w 2524125"/>
                <a:gd name="connsiteY1796" fmla="*/ 110014 h 2238375"/>
                <a:gd name="connsiteX1797" fmla="*/ 2116693 w 2524125"/>
                <a:gd name="connsiteY1797" fmla="*/ 111919 h 2238375"/>
                <a:gd name="connsiteX1798" fmla="*/ 2115741 w 2524125"/>
                <a:gd name="connsiteY1798" fmla="*/ 112871 h 2238375"/>
                <a:gd name="connsiteX1799" fmla="*/ 2112883 w 2524125"/>
                <a:gd name="connsiteY1799" fmla="*/ 110014 h 2238375"/>
                <a:gd name="connsiteX1800" fmla="*/ 2112883 w 2524125"/>
                <a:gd name="connsiteY1800" fmla="*/ 110014 h 2238375"/>
                <a:gd name="connsiteX1801" fmla="*/ 2111931 w 2524125"/>
                <a:gd name="connsiteY1801" fmla="*/ 110014 h 2238375"/>
                <a:gd name="connsiteX1802" fmla="*/ 2112883 w 2524125"/>
                <a:gd name="connsiteY1802" fmla="*/ 110014 h 2238375"/>
                <a:gd name="connsiteX1803" fmla="*/ 1885236 w 2524125"/>
                <a:gd name="connsiteY1803" fmla="*/ 1222534 h 2238375"/>
                <a:gd name="connsiteX1804" fmla="*/ 1885236 w 2524125"/>
                <a:gd name="connsiteY1804" fmla="*/ 1222534 h 2238375"/>
                <a:gd name="connsiteX1805" fmla="*/ 1892856 w 2524125"/>
                <a:gd name="connsiteY1805" fmla="*/ 1220629 h 2238375"/>
                <a:gd name="connsiteX1806" fmla="*/ 1894761 w 2524125"/>
                <a:gd name="connsiteY1806" fmla="*/ 1221581 h 2238375"/>
                <a:gd name="connsiteX1807" fmla="*/ 1892856 w 2524125"/>
                <a:gd name="connsiteY1807" fmla="*/ 1224439 h 2238375"/>
                <a:gd name="connsiteX1808" fmla="*/ 1885236 w 2524125"/>
                <a:gd name="connsiteY1808" fmla="*/ 1222534 h 2238375"/>
                <a:gd name="connsiteX1809" fmla="*/ 1885236 w 2524125"/>
                <a:gd name="connsiteY1809" fmla="*/ 1222534 h 2238375"/>
                <a:gd name="connsiteX1810" fmla="*/ 1885236 w 2524125"/>
                <a:gd name="connsiteY1810" fmla="*/ 1222534 h 2238375"/>
                <a:gd name="connsiteX1811" fmla="*/ 1885236 w 2524125"/>
                <a:gd name="connsiteY1811" fmla="*/ 1222534 h 2238375"/>
                <a:gd name="connsiteX1812" fmla="*/ 1873806 w 2524125"/>
                <a:gd name="connsiteY1812" fmla="*/ 79534 h 2238375"/>
                <a:gd name="connsiteX1813" fmla="*/ 1872853 w 2524125"/>
                <a:gd name="connsiteY1813" fmla="*/ 78581 h 2238375"/>
                <a:gd name="connsiteX1814" fmla="*/ 1873806 w 2524125"/>
                <a:gd name="connsiteY1814" fmla="*/ 79534 h 2238375"/>
                <a:gd name="connsiteX1815" fmla="*/ 1873806 w 2524125"/>
                <a:gd name="connsiteY1815" fmla="*/ 79534 h 2238375"/>
                <a:gd name="connsiteX1816" fmla="*/ 1877616 w 2524125"/>
                <a:gd name="connsiteY1816" fmla="*/ 85249 h 2238375"/>
                <a:gd name="connsiteX1817" fmla="*/ 1874758 w 2524125"/>
                <a:gd name="connsiteY1817" fmla="*/ 90964 h 2238375"/>
                <a:gd name="connsiteX1818" fmla="*/ 1872853 w 2524125"/>
                <a:gd name="connsiteY1818" fmla="*/ 90964 h 2238375"/>
                <a:gd name="connsiteX1819" fmla="*/ 1871901 w 2524125"/>
                <a:gd name="connsiteY1819" fmla="*/ 90011 h 2238375"/>
                <a:gd name="connsiteX1820" fmla="*/ 1873806 w 2524125"/>
                <a:gd name="connsiteY1820" fmla="*/ 79534 h 2238375"/>
                <a:gd name="connsiteX1821" fmla="*/ 1873806 w 2524125"/>
                <a:gd name="connsiteY1821" fmla="*/ 79534 h 2238375"/>
                <a:gd name="connsiteX1822" fmla="*/ 1859518 w 2524125"/>
                <a:gd name="connsiteY1822" fmla="*/ 70009 h 2238375"/>
                <a:gd name="connsiteX1823" fmla="*/ 1862376 w 2524125"/>
                <a:gd name="connsiteY1823" fmla="*/ 70961 h 2238375"/>
                <a:gd name="connsiteX1824" fmla="*/ 1861423 w 2524125"/>
                <a:gd name="connsiteY1824" fmla="*/ 71914 h 2238375"/>
                <a:gd name="connsiteX1825" fmla="*/ 1857613 w 2524125"/>
                <a:gd name="connsiteY1825" fmla="*/ 75724 h 2238375"/>
                <a:gd name="connsiteX1826" fmla="*/ 1855708 w 2524125"/>
                <a:gd name="connsiteY1826" fmla="*/ 76676 h 2238375"/>
                <a:gd name="connsiteX1827" fmla="*/ 1853803 w 2524125"/>
                <a:gd name="connsiteY1827" fmla="*/ 74771 h 2238375"/>
                <a:gd name="connsiteX1828" fmla="*/ 1859518 w 2524125"/>
                <a:gd name="connsiteY1828" fmla="*/ 70009 h 2238375"/>
                <a:gd name="connsiteX1829" fmla="*/ 1800463 w 2524125"/>
                <a:gd name="connsiteY1829" fmla="*/ 132874 h 2238375"/>
                <a:gd name="connsiteX1830" fmla="*/ 1807131 w 2524125"/>
                <a:gd name="connsiteY1830" fmla="*/ 133826 h 2238375"/>
                <a:gd name="connsiteX1831" fmla="*/ 1808083 w 2524125"/>
                <a:gd name="connsiteY1831" fmla="*/ 134779 h 2238375"/>
                <a:gd name="connsiteX1832" fmla="*/ 1806178 w 2524125"/>
                <a:gd name="connsiteY1832" fmla="*/ 137636 h 2238375"/>
                <a:gd name="connsiteX1833" fmla="*/ 1799511 w 2524125"/>
                <a:gd name="connsiteY1833" fmla="*/ 134779 h 2238375"/>
                <a:gd name="connsiteX1834" fmla="*/ 1800463 w 2524125"/>
                <a:gd name="connsiteY1834" fmla="*/ 132874 h 2238375"/>
                <a:gd name="connsiteX1835" fmla="*/ 1800463 w 2524125"/>
                <a:gd name="connsiteY1835" fmla="*/ 1488281 h 2238375"/>
                <a:gd name="connsiteX1836" fmla="*/ 1801416 w 2524125"/>
                <a:gd name="connsiteY1836" fmla="*/ 1489234 h 2238375"/>
                <a:gd name="connsiteX1837" fmla="*/ 1799511 w 2524125"/>
                <a:gd name="connsiteY1837" fmla="*/ 1488281 h 2238375"/>
                <a:gd name="connsiteX1838" fmla="*/ 1800463 w 2524125"/>
                <a:gd name="connsiteY1838" fmla="*/ 1488281 h 2238375"/>
                <a:gd name="connsiteX1839" fmla="*/ 1430893 w 2524125"/>
                <a:gd name="connsiteY1839" fmla="*/ 59531 h 2238375"/>
                <a:gd name="connsiteX1840" fmla="*/ 1430893 w 2524125"/>
                <a:gd name="connsiteY1840" fmla="*/ 59531 h 2238375"/>
                <a:gd name="connsiteX1841" fmla="*/ 1430893 w 2524125"/>
                <a:gd name="connsiteY1841" fmla="*/ 59531 h 2238375"/>
                <a:gd name="connsiteX1842" fmla="*/ 1429941 w 2524125"/>
                <a:gd name="connsiteY1842" fmla="*/ 58579 h 2238375"/>
                <a:gd name="connsiteX1843" fmla="*/ 1430893 w 2524125"/>
                <a:gd name="connsiteY1843" fmla="*/ 59531 h 2238375"/>
                <a:gd name="connsiteX1844" fmla="*/ 395526 w 2524125"/>
                <a:gd name="connsiteY1844" fmla="*/ 597694 h 2238375"/>
                <a:gd name="connsiteX1845" fmla="*/ 395526 w 2524125"/>
                <a:gd name="connsiteY1845" fmla="*/ 597694 h 2238375"/>
                <a:gd name="connsiteX1846" fmla="*/ 396478 w 2524125"/>
                <a:gd name="connsiteY1846" fmla="*/ 597694 h 2238375"/>
                <a:gd name="connsiteX1847" fmla="*/ 395526 w 2524125"/>
                <a:gd name="connsiteY1847" fmla="*/ 597694 h 2238375"/>
                <a:gd name="connsiteX1848" fmla="*/ 442198 w 2524125"/>
                <a:gd name="connsiteY1848" fmla="*/ 705326 h 2238375"/>
                <a:gd name="connsiteX1849" fmla="*/ 436483 w 2524125"/>
                <a:gd name="connsiteY1849" fmla="*/ 711041 h 2238375"/>
                <a:gd name="connsiteX1850" fmla="*/ 427910 w 2524125"/>
                <a:gd name="connsiteY1850" fmla="*/ 711041 h 2238375"/>
                <a:gd name="connsiteX1851" fmla="*/ 427910 w 2524125"/>
                <a:gd name="connsiteY1851" fmla="*/ 711041 h 2238375"/>
                <a:gd name="connsiteX1852" fmla="*/ 426958 w 2524125"/>
                <a:gd name="connsiteY1852" fmla="*/ 711994 h 2238375"/>
                <a:gd name="connsiteX1853" fmla="*/ 426958 w 2524125"/>
                <a:gd name="connsiteY1853" fmla="*/ 711041 h 2238375"/>
                <a:gd name="connsiteX1854" fmla="*/ 426958 w 2524125"/>
                <a:gd name="connsiteY1854" fmla="*/ 711041 h 2238375"/>
                <a:gd name="connsiteX1855" fmla="*/ 431721 w 2524125"/>
                <a:gd name="connsiteY1855" fmla="*/ 701516 h 2238375"/>
                <a:gd name="connsiteX1856" fmla="*/ 434578 w 2524125"/>
                <a:gd name="connsiteY1856" fmla="*/ 697706 h 2238375"/>
                <a:gd name="connsiteX1857" fmla="*/ 438388 w 2524125"/>
                <a:gd name="connsiteY1857" fmla="*/ 695801 h 2238375"/>
                <a:gd name="connsiteX1858" fmla="*/ 440293 w 2524125"/>
                <a:gd name="connsiteY1858" fmla="*/ 699611 h 2238375"/>
                <a:gd name="connsiteX1859" fmla="*/ 442198 w 2524125"/>
                <a:gd name="connsiteY1859" fmla="*/ 705326 h 2238375"/>
                <a:gd name="connsiteX1860" fmla="*/ 453628 w 2524125"/>
                <a:gd name="connsiteY1860" fmla="*/ 714851 h 2238375"/>
                <a:gd name="connsiteX1861" fmla="*/ 453628 w 2524125"/>
                <a:gd name="connsiteY1861" fmla="*/ 714851 h 2238375"/>
                <a:gd name="connsiteX1862" fmla="*/ 452676 w 2524125"/>
                <a:gd name="connsiteY1862" fmla="*/ 716756 h 2238375"/>
                <a:gd name="connsiteX1863" fmla="*/ 451723 w 2524125"/>
                <a:gd name="connsiteY1863" fmla="*/ 717709 h 2238375"/>
                <a:gd name="connsiteX1864" fmla="*/ 453628 w 2524125"/>
                <a:gd name="connsiteY1864" fmla="*/ 714851 h 2238375"/>
                <a:gd name="connsiteX1865" fmla="*/ 453628 w 2524125"/>
                <a:gd name="connsiteY1865" fmla="*/ 714851 h 2238375"/>
                <a:gd name="connsiteX1866" fmla="*/ 454581 w 2524125"/>
                <a:gd name="connsiteY1866" fmla="*/ 711994 h 2238375"/>
                <a:gd name="connsiteX1867" fmla="*/ 454581 w 2524125"/>
                <a:gd name="connsiteY1867" fmla="*/ 712946 h 2238375"/>
                <a:gd name="connsiteX1868" fmla="*/ 453628 w 2524125"/>
                <a:gd name="connsiteY1868" fmla="*/ 714851 h 2238375"/>
                <a:gd name="connsiteX1869" fmla="*/ 482203 w 2524125"/>
                <a:gd name="connsiteY1869" fmla="*/ 689134 h 2238375"/>
                <a:gd name="connsiteX1870" fmla="*/ 484108 w 2524125"/>
                <a:gd name="connsiteY1870" fmla="*/ 689134 h 2238375"/>
                <a:gd name="connsiteX1871" fmla="*/ 486966 w 2524125"/>
                <a:gd name="connsiteY1871" fmla="*/ 690086 h 2238375"/>
                <a:gd name="connsiteX1872" fmla="*/ 486966 w 2524125"/>
                <a:gd name="connsiteY1872" fmla="*/ 691991 h 2238375"/>
                <a:gd name="connsiteX1873" fmla="*/ 484108 w 2524125"/>
                <a:gd name="connsiteY1873" fmla="*/ 691991 h 2238375"/>
                <a:gd name="connsiteX1874" fmla="*/ 482203 w 2524125"/>
                <a:gd name="connsiteY1874" fmla="*/ 689134 h 2238375"/>
                <a:gd name="connsiteX1875" fmla="*/ 508873 w 2524125"/>
                <a:gd name="connsiteY1875" fmla="*/ 422434 h 2238375"/>
                <a:gd name="connsiteX1876" fmla="*/ 506016 w 2524125"/>
                <a:gd name="connsiteY1876" fmla="*/ 423386 h 2238375"/>
                <a:gd name="connsiteX1877" fmla="*/ 504110 w 2524125"/>
                <a:gd name="connsiteY1877" fmla="*/ 423386 h 2238375"/>
                <a:gd name="connsiteX1878" fmla="*/ 503158 w 2524125"/>
                <a:gd name="connsiteY1878" fmla="*/ 420529 h 2238375"/>
                <a:gd name="connsiteX1879" fmla="*/ 506016 w 2524125"/>
                <a:gd name="connsiteY1879" fmla="*/ 419576 h 2238375"/>
                <a:gd name="connsiteX1880" fmla="*/ 508873 w 2524125"/>
                <a:gd name="connsiteY1880" fmla="*/ 422434 h 2238375"/>
                <a:gd name="connsiteX1881" fmla="*/ 526971 w 2524125"/>
                <a:gd name="connsiteY1881" fmla="*/ 411004 h 2238375"/>
                <a:gd name="connsiteX1882" fmla="*/ 526971 w 2524125"/>
                <a:gd name="connsiteY1882" fmla="*/ 411004 h 2238375"/>
                <a:gd name="connsiteX1883" fmla="*/ 525066 w 2524125"/>
                <a:gd name="connsiteY1883" fmla="*/ 413861 h 2238375"/>
                <a:gd name="connsiteX1884" fmla="*/ 525066 w 2524125"/>
                <a:gd name="connsiteY1884" fmla="*/ 412909 h 2238375"/>
                <a:gd name="connsiteX1885" fmla="*/ 526971 w 2524125"/>
                <a:gd name="connsiteY1885" fmla="*/ 411004 h 2238375"/>
                <a:gd name="connsiteX1886" fmla="*/ 526971 w 2524125"/>
                <a:gd name="connsiteY1886" fmla="*/ 411004 h 2238375"/>
                <a:gd name="connsiteX1887" fmla="*/ 526971 w 2524125"/>
                <a:gd name="connsiteY1887" fmla="*/ 410051 h 2238375"/>
                <a:gd name="connsiteX1888" fmla="*/ 526971 w 2524125"/>
                <a:gd name="connsiteY1888" fmla="*/ 411004 h 2238375"/>
                <a:gd name="connsiteX1889" fmla="*/ 551736 w 2524125"/>
                <a:gd name="connsiteY1889" fmla="*/ 403384 h 2238375"/>
                <a:gd name="connsiteX1890" fmla="*/ 551736 w 2524125"/>
                <a:gd name="connsiteY1890" fmla="*/ 403384 h 2238375"/>
                <a:gd name="connsiteX1891" fmla="*/ 550783 w 2524125"/>
                <a:gd name="connsiteY1891" fmla="*/ 405289 h 2238375"/>
                <a:gd name="connsiteX1892" fmla="*/ 550783 w 2524125"/>
                <a:gd name="connsiteY1892" fmla="*/ 411956 h 2238375"/>
                <a:gd name="connsiteX1893" fmla="*/ 549831 w 2524125"/>
                <a:gd name="connsiteY1893" fmla="*/ 412909 h 2238375"/>
                <a:gd name="connsiteX1894" fmla="*/ 548878 w 2524125"/>
                <a:gd name="connsiteY1894" fmla="*/ 411956 h 2238375"/>
                <a:gd name="connsiteX1895" fmla="*/ 550783 w 2524125"/>
                <a:gd name="connsiteY1895" fmla="*/ 405289 h 2238375"/>
                <a:gd name="connsiteX1896" fmla="*/ 551736 w 2524125"/>
                <a:gd name="connsiteY1896" fmla="*/ 403384 h 2238375"/>
                <a:gd name="connsiteX1897" fmla="*/ 551736 w 2524125"/>
                <a:gd name="connsiteY1897" fmla="*/ 403384 h 2238375"/>
                <a:gd name="connsiteX1898" fmla="*/ 551736 w 2524125"/>
                <a:gd name="connsiteY1898" fmla="*/ 403384 h 2238375"/>
                <a:gd name="connsiteX1899" fmla="*/ 551736 w 2524125"/>
                <a:gd name="connsiteY1899" fmla="*/ 403384 h 2238375"/>
                <a:gd name="connsiteX1900" fmla="*/ 582216 w 2524125"/>
                <a:gd name="connsiteY1900" fmla="*/ 633889 h 2238375"/>
                <a:gd name="connsiteX1901" fmla="*/ 583168 w 2524125"/>
                <a:gd name="connsiteY1901" fmla="*/ 632936 h 2238375"/>
                <a:gd name="connsiteX1902" fmla="*/ 583168 w 2524125"/>
                <a:gd name="connsiteY1902" fmla="*/ 634841 h 2238375"/>
                <a:gd name="connsiteX1903" fmla="*/ 582216 w 2524125"/>
                <a:gd name="connsiteY1903" fmla="*/ 633889 h 2238375"/>
                <a:gd name="connsiteX1904" fmla="*/ 584121 w 2524125"/>
                <a:gd name="connsiteY1904" fmla="*/ 446246 h 2238375"/>
                <a:gd name="connsiteX1905" fmla="*/ 586978 w 2524125"/>
                <a:gd name="connsiteY1905" fmla="*/ 442436 h 2238375"/>
                <a:gd name="connsiteX1906" fmla="*/ 586978 w 2524125"/>
                <a:gd name="connsiteY1906" fmla="*/ 441484 h 2238375"/>
                <a:gd name="connsiteX1907" fmla="*/ 587931 w 2524125"/>
                <a:gd name="connsiteY1907" fmla="*/ 440531 h 2238375"/>
                <a:gd name="connsiteX1908" fmla="*/ 586978 w 2524125"/>
                <a:gd name="connsiteY1908" fmla="*/ 441484 h 2238375"/>
                <a:gd name="connsiteX1909" fmla="*/ 586978 w 2524125"/>
                <a:gd name="connsiteY1909" fmla="*/ 441484 h 2238375"/>
                <a:gd name="connsiteX1910" fmla="*/ 588883 w 2524125"/>
                <a:gd name="connsiteY1910" fmla="*/ 445294 h 2238375"/>
                <a:gd name="connsiteX1911" fmla="*/ 586978 w 2524125"/>
                <a:gd name="connsiteY1911" fmla="*/ 448151 h 2238375"/>
                <a:gd name="connsiteX1912" fmla="*/ 585073 w 2524125"/>
                <a:gd name="connsiteY1912" fmla="*/ 448151 h 2238375"/>
                <a:gd name="connsiteX1913" fmla="*/ 584121 w 2524125"/>
                <a:gd name="connsiteY1913" fmla="*/ 446246 h 2238375"/>
                <a:gd name="connsiteX1914" fmla="*/ 591741 w 2524125"/>
                <a:gd name="connsiteY1914" fmla="*/ 608171 h 2238375"/>
                <a:gd name="connsiteX1915" fmla="*/ 590788 w 2524125"/>
                <a:gd name="connsiteY1915" fmla="*/ 608171 h 2238375"/>
                <a:gd name="connsiteX1916" fmla="*/ 586978 w 2524125"/>
                <a:gd name="connsiteY1916" fmla="*/ 605314 h 2238375"/>
                <a:gd name="connsiteX1917" fmla="*/ 587931 w 2524125"/>
                <a:gd name="connsiteY1917" fmla="*/ 604361 h 2238375"/>
                <a:gd name="connsiteX1918" fmla="*/ 590788 w 2524125"/>
                <a:gd name="connsiteY1918" fmla="*/ 605314 h 2238375"/>
                <a:gd name="connsiteX1919" fmla="*/ 592693 w 2524125"/>
                <a:gd name="connsiteY1919" fmla="*/ 606266 h 2238375"/>
                <a:gd name="connsiteX1920" fmla="*/ 593646 w 2524125"/>
                <a:gd name="connsiteY1920" fmla="*/ 607219 h 2238375"/>
                <a:gd name="connsiteX1921" fmla="*/ 591741 w 2524125"/>
                <a:gd name="connsiteY1921" fmla="*/ 608171 h 2238375"/>
                <a:gd name="connsiteX1922" fmla="*/ 600313 w 2524125"/>
                <a:gd name="connsiteY1922" fmla="*/ 570071 h 2238375"/>
                <a:gd name="connsiteX1923" fmla="*/ 597456 w 2524125"/>
                <a:gd name="connsiteY1923" fmla="*/ 571024 h 2238375"/>
                <a:gd name="connsiteX1924" fmla="*/ 593646 w 2524125"/>
                <a:gd name="connsiteY1924" fmla="*/ 567214 h 2238375"/>
                <a:gd name="connsiteX1925" fmla="*/ 594598 w 2524125"/>
                <a:gd name="connsiteY1925" fmla="*/ 564356 h 2238375"/>
                <a:gd name="connsiteX1926" fmla="*/ 599361 w 2524125"/>
                <a:gd name="connsiteY1926" fmla="*/ 568166 h 2238375"/>
                <a:gd name="connsiteX1927" fmla="*/ 600313 w 2524125"/>
                <a:gd name="connsiteY1927" fmla="*/ 570071 h 2238375"/>
                <a:gd name="connsiteX1928" fmla="*/ 617458 w 2524125"/>
                <a:gd name="connsiteY1928" fmla="*/ 620554 h 2238375"/>
                <a:gd name="connsiteX1929" fmla="*/ 617458 w 2524125"/>
                <a:gd name="connsiteY1929" fmla="*/ 621506 h 2238375"/>
                <a:gd name="connsiteX1930" fmla="*/ 616506 w 2524125"/>
                <a:gd name="connsiteY1930" fmla="*/ 620554 h 2238375"/>
                <a:gd name="connsiteX1931" fmla="*/ 617458 w 2524125"/>
                <a:gd name="connsiteY1931" fmla="*/ 620554 h 2238375"/>
                <a:gd name="connsiteX1932" fmla="*/ 623173 w 2524125"/>
                <a:gd name="connsiteY1932" fmla="*/ 635794 h 2238375"/>
                <a:gd name="connsiteX1933" fmla="*/ 622221 w 2524125"/>
                <a:gd name="connsiteY1933" fmla="*/ 640556 h 2238375"/>
                <a:gd name="connsiteX1934" fmla="*/ 621268 w 2524125"/>
                <a:gd name="connsiteY1934" fmla="*/ 644366 h 2238375"/>
                <a:gd name="connsiteX1935" fmla="*/ 616506 w 2524125"/>
                <a:gd name="connsiteY1935" fmla="*/ 642461 h 2238375"/>
                <a:gd name="connsiteX1936" fmla="*/ 615553 w 2524125"/>
                <a:gd name="connsiteY1936" fmla="*/ 636746 h 2238375"/>
                <a:gd name="connsiteX1937" fmla="*/ 622221 w 2524125"/>
                <a:gd name="connsiteY1937" fmla="*/ 631031 h 2238375"/>
                <a:gd name="connsiteX1938" fmla="*/ 624126 w 2524125"/>
                <a:gd name="connsiteY1938" fmla="*/ 631031 h 2238375"/>
                <a:gd name="connsiteX1939" fmla="*/ 625078 w 2524125"/>
                <a:gd name="connsiteY1939" fmla="*/ 631984 h 2238375"/>
                <a:gd name="connsiteX1940" fmla="*/ 623173 w 2524125"/>
                <a:gd name="connsiteY1940" fmla="*/ 635794 h 2238375"/>
                <a:gd name="connsiteX1941" fmla="*/ 626983 w 2524125"/>
                <a:gd name="connsiteY1941" fmla="*/ 593884 h 2238375"/>
                <a:gd name="connsiteX1942" fmla="*/ 626983 w 2524125"/>
                <a:gd name="connsiteY1942" fmla="*/ 593884 h 2238375"/>
                <a:gd name="connsiteX1943" fmla="*/ 630793 w 2524125"/>
                <a:gd name="connsiteY1943" fmla="*/ 593884 h 2238375"/>
                <a:gd name="connsiteX1944" fmla="*/ 631746 w 2524125"/>
                <a:gd name="connsiteY1944" fmla="*/ 594836 h 2238375"/>
                <a:gd name="connsiteX1945" fmla="*/ 630793 w 2524125"/>
                <a:gd name="connsiteY1945" fmla="*/ 595789 h 2238375"/>
                <a:gd name="connsiteX1946" fmla="*/ 626983 w 2524125"/>
                <a:gd name="connsiteY1946" fmla="*/ 593884 h 2238375"/>
                <a:gd name="connsiteX1947" fmla="*/ 631746 w 2524125"/>
                <a:gd name="connsiteY1947" fmla="*/ 616744 h 2238375"/>
                <a:gd name="connsiteX1948" fmla="*/ 630793 w 2524125"/>
                <a:gd name="connsiteY1948" fmla="*/ 615791 h 2238375"/>
                <a:gd name="connsiteX1949" fmla="*/ 631746 w 2524125"/>
                <a:gd name="connsiteY1949" fmla="*/ 614839 h 2238375"/>
                <a:gd name="connsiteX1950" fmla="*/ 632698 w 2524125"/>
                <a:gd name="connsiteY1950" fmla="*/ 615791 h 2238375"/>
                <a:gd name="connsiteX1951" fmla="*/ 631746 w 2524125"/>
                <a:gd name="connsiteY1951" fmla="*/ 616744 h 2238375"/>
                <a:gd name="connsiteX1952" fmla="*/ 617458 w 2524125"/>
                <a:gd name="connsiteY1952" fmla="*/ 705326 h 2238375"/>
                <a:gd name="connsiteX1953" fmla="*/ 616506 w 2524125"/>
                <a:gd name="connsiteY1953" fmla="*/ 706279 h 2238375"/>
                <a:gd name="connsiteX1954" fmla="*/ 613648 w 2524125"/>
                <a:gd name="connsiteY1954" fmla="*/ 704374 h 2238375"/>
                <a:gd name="connsiteX1955" fmla="*/ 614601 w 2524125"/>
                <a:gd name="connsiteY1955" fmla="*/ 699611 h 2238375"/>
                <a:gd name="connsiteX1956" fmla="*/ 616506 w 2524125"/>
                <a:gd name="connsiteY1956" fmla="*/ 699611 h 2238375"/>
                <a:gd name="connsiteX1957" fmla="*/ 617458 w 2524125"/>
                <a:gd name="connsiteY1957" fmla="*/ 705326 h 2238375"/>
                <a:gd name="connsiteX1958" fmla="*/ 624126 w 2524125"/>
                <a:gd name="connsiteY1958" fmla="*/ 719614 h 2238375"/>
                <a:gd name="connsiteX1959" fmla="*/ 623173 w 2524125"/>
                <a:gd name="connsiteY1959" fmla="*/ 718661 h 2238375"/>
                <a:gd name="connsiteX1960" fmla="*/ 624126 w 2524125"/>
                <a:gd name="connsiteY1960" fmla="*/ 719614 h 2238375"/>
                <a:gd name="connsiteX1961" fmla="*/ 625078 w 2524125"/>
                <a:gd name="connsiteY1961" fmla="*/ 720566 h 2238375"/>
                <a:gd name="connsiteX1962" fmla="*/ 624126 w 2524125"/>
                <a:gd name="connsiteY1962" fmla="*/ 719614 h 2238375"/>
                <a:gd name="connsiteX1963" fmla="*/ 267891 w 2524125"/>
                <a:gd name="connsiteY1963" fmla="*/ 1561624 h 2238375"/>
                <a:gd name="connsiteX1964" fmla="*/ 267891 w 2524125"/>
                <a:gd name="connsiteY1964" fmla="*/ 1561624 h 2238375"/>
                <a:gd name="connsiteX1965" fmla="*/ 269796 w 2524125"/>
                <a:gd name="connsiteY1965" fmla="*/ 1562576 h 2238375"/>
                <a:gd name="connsiteX1966" fmla="*/ 267891 w 2524125"/>
                <a:gd name="connsiteY1966" fmla="*/ 1561624 h 2238375"/>
                <a:gd name="connsiteX1967" fmla="*/ 271701 w 2524125"/>
                <a:gd name="connsiteY1967" fmla="*/ 1564481 h 2238375"/>
                <a:gd name="connsiteX1968" fmla="*/ 269796 w 2524125"/>
                <a:gd name="connsiteY1968" fmla="*/ 1563529 h 2238375"/>
                <a:gd name="connsiteX1969" fmla="*/ 271701 w 2524125"/>
                <a:gd name="connsiteY1969" fmla="*/ 1564481 h 2238375"/>
                <a:gd name="connsiteX1970" fmla="*/ 271701 w 2524125"/>
                <a:gd name="connsiteY1970" fmla="*/ 1564481 h 2238375"/>
                <a:gd name="connsiteX1971" fmla="*/ 271701 w 2524125"/>
                <a:gd name="connsiteY1971" fmla="*/ 1564481 h 2238375"/>
                <a:gd name="connsiteX1972" fmla="*/ 281226 w 2524125"/>
                <a:gd name="connsiteY1972" fmla="*/ 1576864 h 2238375"/>
                <a:gd name="connsiteX1973" fmla="*/ 280273 w 2524125"/>
                <a:gd name="connsiteY1973" fmla="*/ 1575911 h 2238375"/>
                <a:gd name="connsiteX1974" fmla="*/ 282178 w 2524125"/>
                <a:gd name="connsiteY1974" fmla="*/ 1574959 h 2238375"/>
                <a:gd name="connsiteX1975" fmla="*/ 282178 w 2524125"/>
                <a:gd name="connsiteY1975" fmla="*/ 1575911 h 2238375"/>
                <a:gd name="connsiteX1976" fmla="*/ 281226 w 2524125"/>
                <a:gd name="connsiteY1976" fmla="*/ 1576864 h 2238375"/>
                <a:gd name="connsiteX1977" fmla="*/ 639366 w 2524125"/>
                <a:gd name="connsiteY1977" fmla="*/ 2151221 h 2238375"/>
                <a:gd name="connsiteX1978" fmla="*/ 639366 w 2524125"/>
                <a:gd name="connsiteY1978" fmla="*/ 2151221 h 2238375"/>
                <a:gd name="connsiteX1979" fmla="*/ 640318 w 2524125"/>
                <a:gd name="connsiteY1979" fmla="*/ 2151221 h 2238375"/>
                <a:gd name="connsiteX1980" fmla="*/ 639366 w 2524125"/>
                <a:gd name="connsiteY1980" fmla="*/ 2151221 h 2238375"/>
                <a:gd name="connsiteX1981" fmla="*/ 821293 w 2524125"/>
                <a:gd name="connsiteY1981" fmla="*/ 1507331 h 2238375"/>
                <a:gd name="connsiteX1982" fmla="*/ 824151 w 2524125"/>
                <a:gd name="connsiteY1982" fmla="*/ 1508284 h 2238375"/>
                <a:gd name="connsiteX1983" fmla="*/ 822246 w 2524125"/>
                <a:gd name="connsiteY1983" fmla="*/ 1510189 h 2238375"/>
                <a:gd name="connsiteX1984" fmla="*/ 821293 w 2524125"/>
                <a:gd name="connsiteY1984" fmla="*/ 1507331 h 2238375"/>
                <a:gd name="connsiteX1985" fmla="*/ 821293 w 2524125"/>
                <a:gd name="connsiteY1985" fmla="*/ 1507331 h 2238375"/>
                <a:gd name="connsiteX1986" fmla="*/ 749856 w 2524125"/>
                <a:gd name="connsiteY1986" fmla="*/ 1255871 h 2238375"/>
                <a:gd name="connsiteX1987" fmla="*/ 750808 w 2524125"/>
                <a:gd name="connsiteY1987" fmla="*/ 1256824 h 2238375"/>
                <a:gd name="connsiteX1988" fmla="*/ 750808 w 2524125"/>
                <a:gd name="connsiteY1988" fmla="*/ 1257776 h 2238375"/>
                <a:gd name="connsiteX1989" fmla="*/ 749856 w 2524125"/>
                <a:gd name="connsiteY1989" fmla="*/ 1256824 h 2238375"/>
                <a:gd name="connsiteX1990" fmla="*/ 749856 w 2524125"/>
                <a:gd name="connsiteY1990" fmla="*/ 1255871 h 2238375"/>
                <a:gd name="connsiteX1991" fmla="*/ 743188 w 2524125"/>
                <a:gd name="connsiteY1991" fmla="*/ 1247299 h 2238375"/>
                <a:gd name="connsiteX1992" fmla="*/ 743188 w 2524125"/>
                <a:gd name="connsiteY1992" fmla="*/ 1247299 h 2238375"/>
                <a:gd name="connsiteX1993" fmla="*/ 744141 w 2524125"/>
                <a:gd name="connsiteY1993" fmla="*/ 1248251 h 2238375"/>
                <a:gd name="connsiteX1994" fmla="*/ 743188 w 2524125"/>
                <a:gd name="connsiteY1994" fmla="*/ 1247299 h 2238375"/>
                <a:gd name="connsiteX1995" fmla="*/ 743188 w 2524125"/>
                <a:gd name="connsiteY1995" fmla="*/ 1247299 h 2238375"/>
                <a:gd name="connsiteX1996" fmla="*/ 743188 w 2524125"/>
                <a:gd name="connsiteY1996" fmla="*/ 1247299 h 2238375"/>
                <a:gd name="connsiteX1997" fmla="*/ 750808 w 2524125"/>
                <a:gd name="connsiteY1997" fmla="*/ 692944 h 2238375"/>
                <a:gd name="connsiteX1998" fmla="*/ 750808 w 2524125"/>
                <a:gd name="connsiteY1998" fmla="*/ 692944 h 2238375"/>
                <a:gd name="connsiteX1999" fmla="*/ 752713 w 2524125"/>
                <a:gd name="connsiteY1999" fmla="*/ 692944 h 2238375"/>
                <a:gd name="connsiteX2000" fmla="*/ 752713 w 2524125"/>
                <a:gd name="connsiteY2000" fmla="*/ 693896 h 2238375"/>
                <a:gd name="connsiteX2001" fmla="*/ 761286 w 2524125"/>
                <a:gd name="connsiteY2001" fmla="*/ 702469 h 2238375"/>
                <a:gd name="connsiteX2002" fmla="*/ 760333 w 2524125"/>
                <a:gd name="connsiteY2002" fmla="*/ 707231 h 2238375"/>
                <a:gd name="connsiteX2003" fmla="*/ 752713 w 2524125"/>
                <a:gd name="connsiteY2003" fmla="*/ 705326 h 2238375"/>
                <a:gd name="connsiteX2004" fmla="*/ 751761 w 2524125"/>
                <a:gd name="connsiteY2004" fmla="*/ 700564 h 2238375"/>
                <a:gd name="connsiteX2005" fmla="*/ 752713 w 2524125"/>
                <a:gd name="connsiteY2005" fmla="*/ 698659 h 2238375"/>
                <a:gd name="connsiteX2006" fmla="*/ 753666 w 2524125"/>
                <a:gd name="connsiteY2006" fmla="*/ 693896 h 2238375"/>
                <a:gd name="connsiteX2007" fmla="*/ 753666 w 2524125"/>
                <a:gd name="connsiteY2007" fmla="*/ 693896 h 2238375"/>
                <a:gd name="connsiteX2008" fmla="*/ 750808 w 2524125"/>
                <a:gd name="connsiteY2008" fmla="*/ 692944 h 2238375"/>
                <a:gd name="connsiteX2009" fmla="*/ 749856 w 2524125"/>
                <a:gd name="connsiteY2009" fmla="*/ 692944 h 2238375"/>
                <a:gd name="connsiteX2010" fmla="*/ 750808 w 2524125"/>
                <a:gd name="connsiteY2010" fmla="*/ 692944 h 2238375"/>
                <a:gd name="connsiteX2011" fmla="*/ 739378 w 2524125"/>
                <a:gd name="connsiteY2011" fmla="*/ 661511 h 2238375"/>
                <a:gd name="connsiteX2012" fmla="*/ 741283 w 2524125"/>
                <a:gd name="connsiteY2012" fmla="*/ 661511 h 2238375"/>
                <a:gd name="connsiteX2013" fmla="*/ 741283 w 2524125"/>
                <a:gd name="connsiteY2013" fmla="*/ 663416 h 2238375"/>
                <a:gd name="connsiteX2014" fmla="*/ 740331 w 2524125"/>
                <a:gd name="connsiteY2014" fmla="*/ 662464 h 2238375"/>
                <a:gd name="connsiteX2015" fmla="*/ 739378 w 2524125"/>
                <a:gd name="connsiteY2015" fmla="*/ 661511 h 2238375"/>
                <a:gd name="connsiteX2016" fmla="*/ 743188 w 2524125"/>
                <a:gd name="connsiteY2016" fmla="*/ 922496 h 2238375"/>
                <a:gd name="connsiteX2017" fmla="*/ 743188 w 2524125"/>
                <a:gd name="connsiteY2017" fmla="*/ 922496 h 2238375"/>
                <a:gd name="connsiteX2018" fmla="*/ 741283 w 2524125"/>
                <a:gd name="connsiteY2018" fmla="*/ 923449 h 2238375"/>
                <a:gd name="connsiteX2019" fmla="*/ 741283 w 2524125"/>
                <a:gd name="connsiteY2019" fmla="*/ 922496 h 2238375"/>
                <a:gd name="connsiteX2020" fmla="*/ 743188 w 2524125"/>
                <a:gd name="connsiteY2020" fmla="*/ 922496 h 2238375"/>
                <a:gd name="connsiteX2021" fmla="*/ 698421 w 2524125"/>
                <a:gd name="connsiteY2021" fmla="*/ 618649 h 2238375"/>
                <a:gd name="connsiteX2022" fmla="*/ 705088 w 2524125"/>
                <a:gd name="connsiteY2022" fmla="*/ 615791 h 2238375"/>
                <a:gd name="connsiteX2023" fmla="*/ 707946 w 2524125"/>
                <a:gd name="connsiteY2023" fmla="*/ 612934 h 2238375"/>
                <a:gd name="connsiteX2024" fmla="*/ 707946 w 2524125"/>
                <a:gd name="connsiteY2024" fmla="*/ 614839 h 2238375"/>
                <a:gd name="connsiteX2025" fmla="*/ 716518 w 2524125"/>
                <a:gd name="connsiteY2025" fmla="*/ 631984 h 2238375"/>
                <a:gd name="connsiteX2026" fmla="*/ 718423 w 2524125"/>
                <a:gd name="connsiteY2026" fmla="*/ 638651 h 2238375"/>
                <a:gd name="connsiteX2027" fmla="*/ 715566 w 2524125"/>
                <a:gd name="connsiteY2027" fmla="*/ 643414 h 2238375"/>
                <a:gd name="connsiteX2028" fmla="*/ 712708 w 2524125"/>
                <a:gd name="connsiteY2028" fmla="*/ 645319 h 2238375"/>
                <a:gd name="connsiteX2029" fmla="*/ 710803 w 2524125"/>
                <a:gd name="connsiteY2029" fmla="*/ 643414 h 2238375"/>
                <a:gd name="connsiteX2030" fmla="*/ 703183 w 2524125"/>
                <a:gd name="connsiteY2030" fmla="*/ 632936 h 2238375"/>
                <a:gd name="connsiteX2031" fmla="*/ 695563 w 2524125"/>
                <a:gd name="connsiteY2031" fmla="*/ 623411 h 2238375"/>
                <a:gd name="connsiteX2032" fmla="*/ 698421 w 2524125"/>
                <a:gd name="connsiteY2032" fmla="*/ 618649 h 2238375"/>
                <a:gd name="connsiteX2033" fmla="*/ 709851 w 2524125"/>
                <a:gd name="connsiteY2033" fmla="*/ 893921 h 2238375"/>
                <a:gd name="connsiteX2034" fmla="*/ 708898 w 2524125"/>
                <a:gd name="connsiteY2034" fmla="*/ 893921 h 2238375"/>
                <a:gd name="connsiteX2035" fmla="*/ 707946 w 2524125"/>
                <a:gd name="connsiteY2035" fmla="*/ 892969 h 2238375"/>
                <a:gd name="connsiteX2036" fmla="*/ 708898 w 2524125"/>
                <a:gd name="connsiteY2036" fmla="*/ 892969 h 2238375"/>
                <a:gd name="connsiteX2037" fmla="*/ 709851 w 2524125"/>
                <a:gd name="connsiteY2037" fmla="*/ 893921 h 2238375"/>
                <a:gd name="connsiteX2038" fmla="*/ 688896 w 2524125"/>
                <a:gd name="connsiteY2038" fmla="*/ 579596 h 2238375"/>
                <a:gd name="connsiteX2039" fmla="*/ 691753 w 2524125"/>
                <a:gd name="connsiteY2039" fmla="*/ 580549 h 2238375"/>
                <a:gd name="connsiteX2040" fmla="*/ 692706 w 2524125"/>
                <a:gd name="connsiteY2040" fmla="*/ 583406 h 2238375"/>
                <a:gd name="connsiteX2041" fmla="*/ 691753 w 2524125"/>
                <a:gd name="connsiteY2041" fmla="*/ 584359 h 2238375"/>
                <a:gd name="connsiteX2042" fmla="*/ 688896 w 2524125"/>
                <a:gd name="connsiteY2042" fmla="*/ 582454 h 2238375"/>
                <a:gd name="connsiteX2043" fmla="*/ 688896 w 2524125"/>
                <a:gd name="connsiteY2043" fmla="*/ 579596 h 2238375"/>
                <a:gd name="connsiteX2044" fmla="*/ 650796 w 2524125"/>
                <a:gd name="connsiteY2044" fmla="*/ 480536 h 2238375"/>
                <a:gd name="connsiteX2045" fmla="*/ 652701 w 2524125"/>
                <a:gd name="connsiteY2045" fmla="*/ 478631 h 2238375"/>
                <a:gd name="connsiteX2046" fmla="*/ 650796 w 2524125"/>
                <a:gd name="connsiteY2046" fmla="*/ 480536 h 2238375"/>
                <a:gd name="connsiteX2047" fmla="*/ 650796 w 2524125"/>
                <a:gd name="connsiteY2047" fmla="*/ 480536 h 2238375"/>
                <a:gd name="connsiteX2048" fmla="*/ 650796 w 2524125"/>
                <a:gd name="connsiteY2048" fmla="*/ 480536 h 2238375"/>
                <a:gd name="connsiteX2049" fmla="*/ 647938 w 2524125"/>
                <a:gd name="connsiteY2049" fmla="*/ 531019 h 2238375"/>
                <a:gd name="connsiteX2050" fmla="*/ 647938 w 2524125"/>
                <a:gd name="connsiteY2050" fmla="*/ 531019 h 2238375"/>
                <a:gd name="connsiteX2051" fmla="*/ 647938 w 2524125"/>
                <a:gd name="connsiteY2051" fmla="*/ 531019 h 2238375"/>
                <a:gd name="connsiteX2052" fmla="*/ 647938 w 2524125"/>
                <a:gd name="connsiteY2052" fmla="*/ 531019 h 2238375"/>
                <a:gd name="connsiteX2053" fmla="*/ 647938 w 2524125"/>
                <a:gd name="connsiteY2053" fmla="*/ 531019 h 2238375"/>
                <a:gd name="connsiteX2054" fmla="*/ 647938 w 2524125"/>
                <a:gd name="connsiteY2054" fmla="*/ 531019 h 2238375"/>
                <a:gd name="connsiteX2055" fmla="*/ 647938 w 2524125"/>
                <a:gd name="connsiteY2055" fmla="*/ 531019 h 2238375"/>
                <a:gd name="connsiteX2056" fmla="*/ 646033 w 2524125"/>
                <a:gd name="connsiteY2056" fmla="*/ 645319 h 2238375"/>
                <a:gd name="connsiteX2057" fmla="*/ 645081 w 2524125"/>
                <a:gd name="connsiteY2057" fmla="*/ 642461 h 2238375"/>
                <a:gd name="connsiteX2058" fmla="*/ 651748 w 2524125"/>
                <a:gd name="connsiteY2058" fmla="*/ 632936 h 2238375"/>
                <a:gd name="connsiteX2059" fmla="*/ 653653 w 2524125"/>
                <a:gd name="connsiteY2059" fmla="*/ 631984 h 2238375"/>
                <a:gd name="connsiteX2060" fmla="*/ 656511 w 2524125"/>
                <a:gd name="connsiteY2060" fmla="*/ 633889 h 2238375"/>
                <a:gd name="connsiteX2061" fmla="*/ 667941 w 2524125"/>
                <a:gd name="connsiteY2061" fmla="*/ 642461 h 2238375"/>
                <a:gd name="connsiteX2062" fmla="*/ 670798 w 2524125"/>
                <a:gd name="connsiteY2062" fmla="*/ 644366 h 2238375"/>
                <a:gd name="connsiteX2063" fmla="*/ 667941 w 2524125"/>
                <a:gd name="connsiteY2063" fmla="*/ 665321 h 2238375"/>
                <a:gd name="connsiteX2064" fmla="*/ 666036 w 2524125"/>
                <a:gd name="connsiteY2064" fmla="*/ 666274 h 2238375"/>
                <a:gd name="connsiteX2065" fmla="*/ 660321 w 2524125"/>
                <a:gd name="connsiteY2065" fmla="*/ 666274 h 2238375"/>
                <a:gd name="connsiteX2066" fmla="*/ 646033 w 2524125"/>
                <a:gd name="connsiteY2066" fmla="*/ 645319 h 2238375"/>
                <a:gd name="connsiteX2067" fmla="*/ 670798 w 2524125"/>
                <a:gd name="connsiteY2067" fmla="*/ 1055846 h 2238375"/>
                <a:gd name="connsiteX2068" fmla="*/ 666988 w 2524125"/>
                <a:gd name="connsiteY2068" fmla="*/ 1058704 h 2238375"/>
                <a:gd name="connsiteX2069" fmla="*/ 663178 w 2524125"/>
                <a:gd name="connsiteY2069" fmla="*/ 1058704 h 2238375"/>
                <a:gd name="connsiteX2070" fmla="*/ 660321 w 2524125"/>
                <a:gd name="connsiteY2070" fmla="*/ 1058704 h 2238375"/>
                <a:gd name="connsiteX2071" fmla="*/ 654606 w 2524125"/>
                <a:gd name="connsiteY2071" fmla="*/ 1058704 h 2238375"/>
                <a:gd name="connsiteX2072" fmla="*/ 650796 w 2524125"/>
                <a:gd name="connsiteY2072" fmla="*/ 1055846 h 2238375"/>
                <a:gd name="connsiteX2073" fmla="*/ 653653 w 2524125"/>
                <a:gd name="connsiteY2073" fmla="*/ 1052036 h 2238375"/>
                <a:gd name="connsiteX2074" fmla="*/ 668893 w 2524125"/>
                <a:gd name="connsiteY2074" fmla="*/ 1050131 h 2238375"/>
                <a:gd name="connsiteX2075" fmla="*/ 670798 w 2524125"/>
                <a:gd name="connsiteY2075" fmla="*/ 1055846 h 2238375"/>
                <a:gd name="connsiteX2076" fmla="*/ 840343 w 2524125"/>
                <a:gd name="connsiteY2076" fmla="*/ 1036796 h 2238375"/>
                <a:gd name="connsiteX2077" fmla="*/ 834628 w 2524125"/>
                <a:gd name="connsiteY2077" fmla="*/ 1040606 h 2238375"/>
                <a:gd name="connsiteX2078" fmla="*/ 823198 w 2524125"/>
                <a:gd name="connsiteY2078" fmla="*/ 1042511 h 2238375"/>
                <a:gd name="connsiteX2079" fmla="*/ 807958 w 2524125"/>
                <a:gd name="connsiteY2079" fmla="*/ 1043464 h 2238375"/>
                <a:gd name="connsiteX2080" fmla="*/ 797481 w 2524125"/>
                <a:gd name="connsiteY2080" fmla="*/ 1043464 h 2238375"/>
                <a:gd name="connsiteX2081" fmla="*/ 777478 w 2524125"/>
                <a:gd name="connsiteY2081" fmla="*/ 1036796 h 2238375"/>
                <a:gd name="connsiteX2082" fmla="*/ 772716 w 2524125"/>
                <a:gd name="connsiteY2082" fmla="*/ 1033939 h 2238375"/>
                <a:gd name="connsiteX2083" fmla="*/ 769858 w 2524125"/>
                <a:gd name="connsiteY2083" fmla="*/ 1032034 h 2238375"/>
                <a:gd name="connsiteX2084" fmla="*/ 751761 w 2524125"/>
                <a:gd name="connsiteY2084" fmla="*/ 1027271 h 2238375"/>
                <a:gd name="connsiteX2085" fmla="*/ 717471 w 2524125"/>
                <a:gd name="connsiteY2085" fmla="*/ 1032034 h 2238375"/>
                <a:gd name="connsiteX2086" fmla="*/ 706041 w 2524125"/>
                <a:gd name="connsiteY2086" fmla="*/ 1040606 h 2238375"/>
                <a:gd name="connsiteX2087" fmla="*/ 698421 w 2524125"/>
                <a:gd name="connsiteY2087" fmla="*/ 1043464 h 2238375"/>
                <a:gd name="connsiteX2088" fmla="*/ 679371 w 2524125"/>
                <a:gd name="connsiteY2088" fmla="*/ 1042511 h 2238375"/>
                <a:gd name="connsiteX2089" fmla="*/ 659368 w 2524125"/>
                <a:gd name="connsiteY2089" fmla="*/ 1030129 h 2238375"/>
                <a:gd name="connsiteX2090" fmla="*/ 655558 w 2524125"/>
                <a:gd name="connsiteY2090" fmla="*/ 1022509 h 2238375"/>
                <a:gd name="connsiteX2091" fmla="*/ 655558 w 2524125"/>
                <a:gd name="connsiteY2091" fmla="*/ 1017746 h 2238375"/>
                <a:gd name="connsiteX2092" fmla="*/ 660321 w 2524125"/>
                <a:gd name="connsiteY2092" fmla="*/ 1006316 h 2238375"/>
                <a:gd name="connsiteX2093" fmla="*/ 665083 w 2524125"/>
                <a:gd name="connsiteY2093" fmla="*/ 995839 h 2238375"/>
                <a:gd name="connsiteX2094" fmla="*/ 666036 w 2524125"/>
                <a:gd name="connsiteY2094" fmla="*/ 985361 h 2238375"/>
                <a:gd name="connsiteX2095" fmla="*/ 669846 w 2524125"/>
                <a:gd name="connsiteY2095" fmla="*/ 979646 h 2238375"/>
                <a:gd name="connsiteX2096" fmla="*/ 676513 w 2524125"/>
                <a:gd name="connsiteY2096" fmla="*/ 970121 h 2238375"/>
                <a:gd name="connsiteX2097" fmla="*/ 679371 w 2524125"/>
                <a:gd name="connsiteY2097" fmla="*/ 963454 h 2238375"/>
                <a:gd name="connsiteX2098" fmla="*/ 690801 w 2524125"/>
                <a:gd name="connsiteY2098" fmla="*/ 947261 h 2238375"/>
                <a:gd name="connsiteX2099" fmla="*/ 698421 w 2524125"/>
                <a:gd name="connsiteY2099" fmla="*/ 945356 h 2238375"/>
                <a:gd name="connsiteX2100" fmla="*/ 700326 w 2524125"/>
                <a:gd name="connsiteY2100" fmla="*/ 946309 h 2238375"/>
                <a:gd name="connsiteX2101" fmla="*/ 721281 w 2524125"/>
                <a:gd name="connsiteY2101" fmla="*/ 953929 h 2238375"/>
                <a:gd name="connsiteX2102" fmla="*/ 723186 w 2524125"/>
                <a:gd name="connsiteY2102" fmla="*/ 957739 h 2238375"/>
                <a:gd name="connsiteX2103" fmla="*/ 718423 w 2524125"/>
                <a:gd name="connsiteY2103" fmla="*/ 962501 h 2238375"/>
                <a:gd name="connsiteX2104" fmla="*/ 719376 w 2524125"/>
                <a:gd name="connsiteY2104" fmla="*/ 967264 h 2238375"/>
                <a:gd name="connsiteX2105" fmla="*/ 722233 w 2524125"/>
                <a:gd name="connsiteY2105" fmla="*/ 968216 h 2238375"/>
                <a:gd name="connsiteX2106" fmla="*/ 727948 w 2524125"/>
                <a:gd name="connsiteY2106" fmla="*/ 975836 h 2238375"/>
                <a:gd name="connsiteX2107" fmla="*/ 737473 w 2524125"/>
                <a:gd name="connsiteY2107" fmla="*/ 980599 h 2238375"/>
                <a:gd name="connsiteX2108" fmla="*/ 742236 w 2524125"/>
                <a:gd name="connsiteY2108" fmla="*/ 978694 h 2238375"/>
                <a:gd name="connsiteX2109" fmla="*/ 751761 w 2524125"/>
                <a:gd name="connsiteY2109" fmla="*/ 973931 h 2238375"/>
                <a:gd name="connsiteX2110" fmla="*/ 765096 w 2524125"/>
                <a:gd name="connsiteY2110" fmla="*/ 970121 h 2238375"/>
                <a:gd name="connsiteX2111" fmla="*/ 767953 w 2524125"/>
                <a:gd name="connsiteY2111" fmla="*/ 969169 h 2238375"/>
                <a:gd name="connsiteX2112" fmla="*/ 769858 w 2524125"/>
                <a:gd name="connsiteY2112" fmla="*/ 964406 h 2238375"/>
                <a:gd name="connsiteX2113" fmla="*/ 766048 w 2524125"/>
                <a:gd name="connsiteY2113" fmla="*/ 961549 h 2238375"/>
                <a:gd name="connsiteX2114" fmla="*/ 764143 w 2524125"/>
                <a:gd name="connsiteY2114" fmla="*/ 961549 h 2238375"/>
                <a:gd name="connsiteX2115" fmla="*/ 743188 w 2524125"/>
                <a:gd name="connsiteY2115" fmla="*/ 952976 h 2238375"/>
                <a:gd name="connsiteX2116" fmla="*/ 742236 w 2524125"/>
                <a:gd name="connsiteY2116" fmla="*/ 952976 h 2238375"/>
                <a:gd name="connsiteX2117" fmla="*/ 743188 w 2524125"/>
                <a:gd name="connsiteY2117" fmla="*/ 952024 h 2238375"/>
                <a:gd name="connsiteX2118" fmla="*/ 743188 w 2524125"/>
                <a:gd name="connsiteY2118" fmla="*/ 952024 h 2238375"/>
                <a:gd name="connsiteX2119" fmla="*/ 743188 w 2524125"/>
                <a:gd name="connsiteY2119" fmla="*/ 952024 h 2238375"/>
                <a:gd name="connsiteX2120" fmla="*/ 760333 w 2524125"/>
                <a:gd name="connsiteY2120" fmla="*/ 941546 h 2238375"/>
                <a:gd name="connsiteX2121" fmla="*/ 770811 w 2524125"/>
                <a:gd name="connsiteY2121" fmla="*/ 936784 h 2238375"/>
                <a:gd name="connsiteX2122" fmla="*/ 791766 w 2524125"/>
                <a:gd name="connsiteY2122" fmla="*/ 931069 h 2238375"/>
                <a:gd name="connsiteX2123" fmla="*/ 794623 w 2524125"/>
                <a:gd name="connsiteY2123" fmla="*/ 931069 h 2238375"/>
                <a:gd name="connsiteX2124" fmla="*/ 794623 w 2524125"/>
                <a:gd name="connsiteY2124" fmla="*/ 931069 h 2238375"/>
                <a:gd name="connsiteX2125" fmla="*/ 795576 w 2524125"/>
                <a:gd name="connsiteY2125" fmla="*/ 930116 h 2238375"/>
                <a:gd name="connsiteX2126" fmla="*/ 794623 w 2524125"/>
                <a:gd name="connsiteY2126" fmla="*/ 931069 h 2238375"/>
                <a:gd name="connsiteX2127" fmla="*/ 793671 w 2524125"/>
                <a:gd name="connsiteY2127" fmla="*/ 931069 h 2238375"/>
                <a:gd name="connsiteX2128" fmla="*/ 785098 w 2524125"/>
                <a:gd name="connsiteY2128" fmla="*/ 939641 h 2238375"/>
                <a:gd name="connsiteX2129" fmla="*/ 784146 w 2524125"/>
                <a:gd name="connsiteY2129" fmla="*/ 946309 h 2238375"/>
                <a:gd name="connsiteX2130" fmla="*/ 784146 w 2524125"/>
                <a:gd name="connsiteY2130" fmla="*/ 951071 h 2238375"/>
                <a:gd name="connsiteX2131" fmla="*/ 773668 w 2524125"/>
                <a:gd name="connsiteY2131" fmla="*/ 964406 h 2238375"/>
                <a:gd name="connsiteX2132" fmla="*/ 773668 w 2524125"/>
                <a:gd name="connsiteY2132" fmla="*/ 967264 h 2238375"/>
                <a:gd name="connsiteX2133" fmla="*/ 787003 w 2524125"/>
                <a:gd name="connsiteY2133" fmla="*/ 977741 h 2238375"/>
                <a:gd name="connsiteX2134" fmla="*/ 806053 w 2524125"/>
                <a:gd name="connsiteY2134" fmla="*/ 989171 h 2238375"/>
                <a:gd name="connsiteX2135" fmla="*/ 829866 w 2524125"/>
                <a:gd name="connsiteY2135" fmla="*/ 1004411 h 2238375"/>
                <a:gd name="connsiteX2136" fmla="*/ 843201 w 2524125"/>
                <a:gd name="connsiteY2136" fmla="*/ 1025366 h 2238375"/>
                <a:gd name="connsiteX2137" fmla="*/ 840343 w 2524125"/>
                <a:gd name="connsiteY2137" fmla="*/ 1036796 h 2238375"/>
                <a:gd name="connsiteX2138" fmla="*/ 1029891 w 2524125"/>
                <a:gd name="connsiteY2138" fmla="*/ 1112044 h 2238375"/>
                <a:gd name="connsiteX2139" fmla="*/ 1007031 w 2524125"/>
                <a:gd name="connsiteY2139" fmla="*/ 1114901 h 2238375"/>
                <a:gd name="connsiteX2140" fmla="*/ 1001316 w 2524125"/>
                <a:gd name="connsiteY2140" fmla="*/ 1114901 h 2238375"/>
                <a:gd name="connsiteX2141" fmla="*/ 978456 w 2524125"/>
                <a:gd name="connsiteY2141" fmla="*/ 1107281 h 2238375"/>
                <a:gd name="connsiteX2142" fmla="*/ 970836 w 2524125"/>
                <a:gd name="connsiteY2142" fmla="*/ 1103471 h 2238375"/>
                <a:gd name="connsiteX2143" fmla="*/ 964168 w 2524125"/>
                <a:gd name="connsiteY2143" fmla="*/ 1101566 h 2238375"/>
                <a:gd name="connsiteX2144" fmla="*/ 960358 w 2524125"/>
                <a:gd name="connsiteY2144" fmla="*/ 1098709 h 2238375"/>
                <a:gd name="connsiteX2145" fmla="*/ 957501 w 2524125"/>
                <a:gd name="connsiteY2145" fmla="*/ 1074896 h 2238375"/>
                <a:gd name="connsiteX2146" fmla="*/ 961311 w 2524125"/>
                <a:gd name="connsiteY2146" fmla="*/ 1063466 h 2238375"/>
                <a:gd name="connsiteX2147" fmla="*/ 969883 w 2524125"/>
                <a:gd name="connsiteY2147" fmla="*/ 1051084 h 2238375"/>
                <a:gd name="connsiteX2148" fmla="*/ 969883 w 2524125"/>
                <a:gd name="connsiteY2148" fmla="*/ 1048226 h 2238375"/>
                <a:gd name="connsiteX2149" fmla="*/ 967026 w 2524125"/>
                <a:gd name="connsiteY2149" fmla="*/ 1046321 h 2238375"/>
                <a:gd name="connsiteX2150" fmla="*/ 954643 w 2524125"/>
                <a:gd name="connsiteY2150" fmla="*/ 1034891 h 2238375"/>
                <a:gd name="connsiteX2151" fmla="*/ 942261 w 2524125"/>
                <a:gd name="connsiteY2151" fmla="*/ 1020604 h 2238375"/>
                <a:gd name="connsiteX2152" fmla="*/ 927973 w 2524125"/>
                <a:gd name="connsiteY2152" fmla="*/ 998696 h 2238375"/>
                <a:gd name="connsiteX2153" fmla="*/ 916543 w 2524125"/>
                <a:gd name="connsiteY2153" fmla="*/ 979646 h 2238375"/>
                <a:gd name="connsiteX2154" fmla="*/ 913686 w 2524125"/>
                <a:gd name="connsiteY2154" fmla="*/ 970121 h 2238375"/>
                <a:gd name="connsiteX2155" fmla="*/ 916543 w 2524125"/>
                <a:gd name="connsiteY2155" fmla="*/ 959644 h 2238375"/>
                <a:gd name="connsiteX2156" fmla="*/ 922258 w 2524125"/>
                <a:gd name="connsiteY2156" fmla="*/ 952976 h 2238375"/>
                <a:gd name="connsiteX2157" fmla="*/ 937498 w 2524125"/>
                <a:gd name="connsiteY2157" fmla="*/ 941546 h 2238375"/>
                <a:gd name="connsiteX2158" fmla="*/ 941308 w 2524125"/>
                <a:gd name="connsiteY2158" fmla="*/ 937736 h 2238375"/>
                <a:gd name="connsiteX2159" fmla="*/ 961311 w 2524125"/>
                <a:gd name="connsiteY2159" fmla="*/ 926306 h 2238375"/>
                <a:gd name="connsiteX2160" fmla="*/ 966073 w 2524125"/>
                <a:gd name="connsiteY2160" fmla="*/ 925354 h 2238375"/>
                <a:gd name="connsiteX2161" fmla="*/ 983218 w 2524125"/>
                <a:gd name="connsiteY2161" fmla="*/ 927259 h 2238375"/>
                <a:gd name="connsiteX2162" fmla="*/ 989886 w 2524125"/>
                <a:gd name="connsiteY2162" fmla="*/ 932021 h 2238375"/>
                <a:gd name="connsiteX2163" fmla="*/ 991791 w 2524125"/>
                <a:gd name="connsiteY2163" fmla="*/ 940594 h 2238375"/>
                <a:gd name="connsiteX2164" fmla="*/ 989886 w 2524125"/>
                <a:gd name="connsiteY2164" fmla="*/ 951071 h 2238375"/>
                <a:gd name="connsiteX2165" fmla="*/ 987028 w 2524125"/>
                <a:gd name="connsiteY2165" fmla="*/ 954881 h 2238375"/>
                <a:gd name="connsiteX2166" fmla="*/ 978456 w 2524125"/>
                <a:gd name="connsiteY2166" fmla="*/ 955834 h 2238375"/>
                <a:gd name="connsiteX2167" fmla="*/ 969883 w 2524125"/>
                <a:gd name="connsiteY2167" fmla="*/ 967264 h 2238375"/>
                <a:gd name="connsiteX2168" fmla="*/ 967026 w 2524125"/>
                <a:gd name="connsiteY2168" fmla="*/ 972026 h 2238375"/>
                <a:gd name="connsiteX2169" fmla="*/ 965121 w 2524125"/>
                <a:gd name="connsiteY2169" fmla="*/ 972026 h 2238375"/>
                <a:gd name="connsiteX2170" fmla="*/ 962263 w 2524125"/>
                <a:gd name="connsiteY2170" fmla="*/ 977741 h 2238375"/>
                <a:gd name="connsiteX2171" fmla="*/ 971788 w 2524125"/>
                <a:gd name="connsiteY2171" fmla="*/ 990124 h 2238375"/>
                <a:gd name="connsiteX2172" fmla="*/ 991791 w 2524125"/>
                <a:gd name="connsiteY2172" fmla="*/ 1006316 h 2238375"/>
                <a:gd name="connsiteX2173" fmla="*/ 995601 w 2524125"/>
                <a:gd name="connsiteY2173" fmla="*/ 1011079 h 2238375"/>
                <a:gd name="connsiteX2174" fmla="*/ 995601 w 2524125"/>
                <a:gd name="connsiteY2174" fmla="*/ 1014889 h 2238375"/>
                <a:gd name="connsiteX2175" fmla="*/ 999411 w 2524125"/>
                <a:gd name="connsiteY2175" fmla="*/ 1030129 h 2238375"/>
                <a:gd name="connsiteX2176" fmla="*/ 1003221 w 2524125"/>
                <a:gd name="connsiteY2176" fmla="*/ 1046321 h 2238375"/>
                <a:gd name="connsiteX2177" fmla="*/ 1004173 w 2524125"/>
                <a:gd name="connsiteY2177" fmla="*/ 1052989 h 2238375"/>
                <a:gd name="connsiteX2178" fmla="*/ 1011793 w 2524125"/>
                <a:gd name="connsiteY2178" fmla="*/ 1059656 h 2238375"/>
                <a:gd name="connsiteX2179" fmla="*/ 1016556 w 2524125"/>
                <a:gd name="connsiteY2179" fmla="*/ 1061561 h 2238375"/>
                <a:gd name="connsiteX2180" fmla="*/ 1016556 w 2524125"/>
                <a:gd name="connsiteY2180" fmla="*/ 1066324 h 2238375"/>
                <a:gd name="connsiteX2181" fmla="*/ 1016556 w 2524125"/>
                <a:gd name="connsiteY2181" fmla="*/ 1068229 h 2238375"/>
                <a:gd name="connsiteX2182" fmla="*/ 1020366 w 2524125"/>
                <a:gd name="connsiteY2182" fmla="*/ 1072039 h 2238375"/>
                <a:gd name="connsiteX2183" fmla="*/ 1026081 w 2524125"/>
                <a:gd name="connsiteY2183" fmla="*/ 1084421 h 2238375"/>
                <a:gd name="connsiteX2184" fmla="*/ 1031796 w 2524125"/>
                <a:gd name="connsiteY2184" fmla="*/ 1110139 h 2238375"/>
                <a:gd name="connsiteX2185" fmla="*/ 1029891 w 2524125"/>
                <a:gd name="connsiteY2185" fmla="*/ 1112044 h 2238375"/>
                <a:gd name="connsiteX2186" fmla="*/ 1067038 w 2524125"/>
                <a:gd name="connsiteY2186" fmla="*/ 361474 h 2238375"/>
                <a:gd name="connsiteX2187" fmla="*/ 1066086 w 2524125"/>
                <a:gd name="connsiteY2187" fmla="*/ 360521 h 2238375"/>
                <a:gd name="connsiteX2188" fmla="*/ 1067038 w 2524125"/>
                <a:gd name="connsiteY2188" fmla="*/ 361474 h 2238375"/>
                <a:gd name="connsiteX2189" fmla="*/ 1067038 w 2524125"/>
                <a:gd name="connsiteY2189" fmla="*/ 361474 h 2238375"/>
                <a:gd name="connsiteX2190" fmla="*/ 1171813 w 2524125"/>
                <a:gd name="connsiteY2190" fmla="*/ 406241 h 2238375"/>
                <a:gd name="connsiteX2191" fmla="*/ 1170861 w 2524125"/>
                <a:gd name="connsiteY2191" fmla="*/ 407194 h 2238375"/>
                <a:gd name="connsiteX2192" fmla="*/ 1157526 w 2524125"/>
                <a:gd name="connsiteY2192" fmla="*/ 389096 h 2238375"/>
                <a:gd name="connsiteX2193" fmla="*/ 1157526 w 2524125"/>
                <a:gd name="connsiteY2193" fmla="*/ 387191 h 2238375"/>
                <a:gd name="connsiteX2194" fmla="*/ 1160383 w 2524125"/>
                <a:gd name="connsiteY2194" fmla="*/ 386239 h 2238375"/>
                <a:gd name="connsiteX2195" fmla="*/ 1167051 w 2524125"/>
                <a:gd name="connsiteY2195" fmla="*/ 389096 h 2238375"/>
                <a:gd name="connsiteX2196" fmla="*/ 1173718 w 2524125"/>
                <a:gd name="connsiteY2196" fmla="*/ 396716 h 2238375"/>
                <a:gd name="connsiteX2197" fmla="*/ 1171813 w 2524125"/>
                <a:gd name="connsiteY2197" fmla="*/ 406241 h 2238375"/>
                <a:gd name="connsiteX2198" fmla="*/ 1176576 w 2524125"/>
                <a:gd name="connsiteY2198" fmla="*/ 420529 h 2238375"/>
                <a:gd name="connsiteX2199" fmla="*/ 1175623 w 2524125"/>
                <a:gd name="connsiteY2199" fmla="*/ 419576 h 2238375"/>
                <a:gd name="connsiteX2200" fmla="*/ 1177528 w 2524125"/>
                <a:gd name="connsiteY2200" fmla="*/ 419576 h 2238375"/>
                <a:gd name="connsiteX2201" fmla="*/ 1176576 w 2524125"/>
                <a:gd name="connsiteY2201" fmla="*/ 420529 h 2238375"/>
                <a:gd name="connsiteX2202" fmla="*/ 1210866 w 2524125"/>
                <a:gd name="connsiteY2202" fmla="*/ 333851 h 2238375"/>
                <a:gd name="connsiteX2203" fmla="*/ 1207056 w 2524125"/>
                <a:gd name="connsiteY2203" fmla="*/ 334804 h 2238375"/>
                <a:gd name="connsiteX2204" fmla="*/ 1207056 w 2524125"/>
                <a:gd name="connsiteY2204" fmla="*/ 332899 h 2238375"/>
                <a:gd name="connsiteX2205" fmla="*/ 1210866 w 2524125"/>
                <a:gd name="connsiteY2205" fmla="*/ 330994 h 2238375"/>
                <a:gd name="connsiteX2206" fmla="*/ 1211818 w 2524125"/>
                <a:gd name="connsiteY2206" fmla="*/ 331946 h 2238375"/>
                <a:gd name="connsiteX2207" fmla="*/ 1210866 w 2524125"/>
                <a:gd name="connsiteY2207" fmla="*/ 333851 h 2238375"/>
                <a:gd name="connsiteX2208" fmla="*/ 1285161 w 2524125"/>
                <a:gd name="connsiteY2208" fmla="*/ 88106 h 2238375"/>
                <a:gd name="connsiteX2209" fmla="*/ 1288971 w 2524125"/>
                <a:gd name="connsiteY2209" fmla="*/ 90964 h 2238375"/>
                <a:gd name="connsiteX2210" fmla="*/ 1288971 w 2524125"/>
                <a:gd name="connsiteY2210" fmla="*/ 91916 h 2238375"/>
                <a:gd name="connsiteX2211" fmla="*/ 1288018 w 2524125"/>
                <a:gd name="connsiteY2211" fmla="*/ 90964 h 2238375"/>
                <a:gd name="connsiteX2212" fmla="*/ 1285161 w 2524125"/>
                <a:gd name="connsiteY2212" fmla="*/ 88106 h 2238375"/>
                <a:gd name="connsiteX2213" fmla="*/ 1284208 w 2524125"/>
                <a:gd name="connsiteY2213" fmla="*/ 87154 h 2238375"/>
                <a:gd name="connsiteX2214" fmla="*/ 1285161 w 2524125"/>
                <a:gd name="connsiteY2214" fmla="*/ 88106 h 2238375"/>
                <a:gd name="connsiteX2215" fmla="*/ 1309926 w 2524125"/>
                <a:gd name="connsiteY2215" fmla="*/ 30004 h 2238375"/>
                <a:gd name="connsiteX2216" fmla="*/ 1309926 w 2524125"/>
                <a:gd name="connsiteY2216" fmla="*/ 30004 h 2238375"/>
                <a:gd name="connsiteX2217" fmla="*/ 1310878 w 2524125"/>
                <a:gd name="connsiteY2217" fmla="*/ 30004 h 2238375"/>
                <a:gd name="connsiteX2218" fmla="*/ 1309926 w 2524125"/>
                <a:gd name="connsiteY2218" fmla="*/ 30004 h 2238375"/>
                <a:gd name="connsiteX2219" fmla="*/ 1348978 w 2524125"/>
                <a:gd name="connsiteY2219" fmla="*/ 130969 h 2238375"/>
                <a:gd name="connsiteX2220" fmla="*/ 1348978 w 2524125"/>
                <a:gd name="connsiteY2220" fmla="*/ 130969 h 2238375"/>
                <a:gd name="connsiteX2221" fmla="*/ 1346121 w 2524125"/>
                <a:gd name="connsiteY2221" fmla="*/ 142399 h 2238375"/>
                <a:gd name="connsiteX2222" fmla="*/ 1342311 w 2524125"/>
                <a:gd name="connsiteY2222" fmla="*/ 145256 h 2238375"/>
                <a:gd name="connsiteX2223" fmla="*/ 1337548 w 2524125"/>
                <a:gd name="connsiteY2223" fmla="*/ 151924 h 2238375"/>
                <a:gd name="connsiteX2224" fmla="*/ 1337548 w 2524125"/>
                <a:gd name="connsiteY2224" fmla="*/ 151924 h 2238375"/>
                <a:gd name="connsiteX2225" fmla="*/ 1341358 w 2524125"/>
                <a:gd name="connsiteY2225" fmla="*/ 155734 h 2238375"/>
                <a:gd name="connsiteX2226" fmla="*/ 1345168 w 2524125"/>
                <a:gd name="connsiteY2226" fmla="*/ 158591 h 2238375"/>
                <a:gd name="connsiteX2227" fmla="*/ 1345168 w 2524125"/>
                <a:gd name="connsiteY2227" fmla="*/ 159544 h 2238375"/>
                <a:gd name="connsiteX2228" fmla="*/ 1344216 w 2524125"/>
                <a:gd name="connsiteY2228" fmla="*/ 158591 h 2238375"/>
                <a:gd name="connsiteX2229" fmla="*/ 1340406 w 2524125"/>
                <a:gd name="connsiteY2229" fmla="*/ 155734 h 2238375"/>
                <a:gd name="connsiteX2230" fmla="*/ 1336596 w 2524125"/>
                <a:gd name="connsiteY2230" fmla="*/ 151924 h 2238375"/>
                <a:gd name="connsiteX2231" fmla="*/ 1336596 w 2524125"/>
                <a:gd name="connsiteY2231" fmla="*/ 150971 h 2238375"/>
                <a:gd name="connsiteX2232" fmla="*/ 1327071 w 2524125"/>
                <a:gd name="connsiteY2232" fmla="*/ 144304 h 2238375"/>
                <a:gd name="connsiteX2233" fmla="*/ 1324213 w 2524125"/>
                <a:gd name="connsiteY2233" fmla="*/ 134779 h 2238375"/>
                <a:gd name="connsiteX2234" fmla="*/ 1323261 w 2524125"/>
                <a:gd name="connsiteY2234" fmla="*/ 130016 h 2238375"/>
                <a:gd name="connsiteX2235" fmla="*/ 1323261 w 2524125"/>
                <a:gd name="connsiteY2235" fmla="*/ 130016 h 2238375"/>
                <a:gd name="connsiteX2236" fmla="*/ 1322308 w 2524125"/>
                <a:gd name="connsiteY2236" fmla="*/ 129064 h 2238375"/>
                <a:gd name="connsiteX2237" fmla="*/ 1323261 w 2524125"/>
                <a:gd name="connsiteY2237" fmla="*/ 129064 h 2238375"/>
                <a:gd name="connsiteX2238" fmla="*/ 1323261 w 2524125"/>
                <a:gd name="connsiteY2238" fmla="*/ 129064 h 2238375"/>
                <a:gd name="connsiteX2239" fmla="*/ 1328976 w 2524125"/>
                <a:gd name="connsiteY2239" fmla="*/ 131921 h 2238375"/>
                <a:gd name="connsiteX2240" fmla="*/ 1340406 w 2524125"/>
                <a:gd name="connsiteY2240" fmla="*/ 131921 h 2238375"/>
                <a:gd name="connsiteX2241" fmla="*/ 1348978 w 2524125"/>
                <a:gd name="connsiteY2241" fmla="*/ 130969 h 2238375"/>
                <a:gd name="connsiteX2242" fmla="*/ 1348978 w 2524125"/>
                <a:gd name="connsiteY2242" fmla="*/ 130969 h 2238375"/>
                <a:gd name="connsiteX2243" fmla="*/ 1348978 w 2524125"/>
                <a:gd name="connsiteY2243" fmla="*/ 130969 h 2238375"/>
                <a:gd name="connsiteX2244" fmla="*/ 1348978 w 2524125"/>
                <a:gd name="connsiteY2244" fmla="*/ 130969 h 2238375"/>
                <a:gd name="connsiteX2245" fmla="*/ 1369933 w 2524125"/>
                <a:gd name="connsiteY2245" fmla="*/ 117634 h 2238375"/>
                <a:gd name="connsiteX2246" fmla="*/ 1357551 w 2524125"/>
                <a:gd name="connsiteY2246" fmla="*/ 126206 h 2238375"/>
                <a:gd name="connsiteX2247" fmla="*/ 1353741 w 2524125"/>
                <a:gd name="connsiteY2247" fmla="*/ 127159 h 2238375"/>
                <a:gd name="connsiteX2248" fmla="*/ 1353741 w 2524125"/>
                <a:gd name="connsiteY2248" fmla="*/ 127159 h 2238375"/>
                <a:gd name="connsiteX2249" fmla="*/ 1352788 w 2524125"/>
                <a:gd name="connsiteY2249" fmla="*/ 128111 h 2238375"/>
                <a:gd name="connsiteX2250" fmla="*/ 1353741 w 2524125"/>
                <a:gd name="connsiteY2250" fmla="*/ 127159 h 2238375"/>
                <a:gd name="connsiteX2251" fmla="*/ 1354693 w 2524125"/>
                <a:gd name="connsiteY2251" fmla="*/ 127159 h 2238375"/>
                <a:gd name="connsiteX2252" fmla="*/ 1357551 w 2524125"/>
                <a:gd name="connsiteY2252" fmla="*/ 122396 h 2238375"/>
                <a:gd name="connsiteX2253" fmla="*/ 1365171 w 2524125"/>
                <a:gd name="connsiteY2253" fmla="*/ 113824 h 2238375"/>
                <a:gd name="connsiteX2254" fmla="*/ 1365171 w 2524125"/>
                <a:gd name="connsiteY2254" fmla="*/ 113824 h 2238375"/>
                <a:gd name="connsiteX2255" fmla="*/ 1365171 w 2524125"/>
                <a:gd name="connsiteY2255" fmla="*/ 112871 h 2238375"/>
                <a:gd name="connsiteX2256" fmla="*/ 1356598 w 2524125"/>
                <a:gd name="connsiteY2256" fmla="*/ 108109 h 2238375"/>
                <a:gd name="connsiteX2257" fmla="*/ 1357551 w 2524125"/>
                <a:gd name="connsiteY2257" fmla="*/ 105251 h 2238375"/>
                <a:gd name="connsiteX2258" fmla="*/ 1359456 w 2524125"/>
                <a:gd name="connsiteY2258" fmla="*/ 105251 h 2238375"/>
                <a:gd name="connsiteX2259" fmla="*/ 1362313 w 2524125"/>
                <a:gd name="connsiteY2259" fmla="*/ 107156 h 2238375"/>
                <a:gd name="connsiteX2260" fmla="*/ 1365171 w 2524125"/>
                <a:gd name="connsiteY2260" fmla="*/ 111919 h 2238375"/>
                <a:gd name="connsiteX2261" fmla="*/ 1366123 w 2524125"/>
                <a:gd name="connsiteY2261" fmla="*/ 111919 h 2238375"/>
                <a:gd name="connsiteX2262" fmla="*/ 1366123 w 2524125"/>
                <a:gd name="connsiteY2262" fmla="*/ 112871 h 2238375"/>
                <a:gd name="connsiteX2263" fmla="*/ 1370886 w 2524125"/>
                <a:gd name="connsiteY2263" fmla="*/ 113824 h 2238375"/>
                <a:gd name="connsiteX2264" fmla="*/ 1372791 w 2524125"/>
                <a:gd name="connsiteY2264" fmla="*/ 115729 h 2238375"/>
                <a:gd name="connsiteX2265" fmla="*/ 1369933 w 2524125"/>
                <a:gd name="connsiteY2265" fmla="*/ 117634 h 2238375"/>
                <a:gd name="connsiteX2266" fmla="*/ 1394698 w 2524125"/>
                <a:gd name="connsiteY2266" fmla="*/ 114776 h 2238375"/>
                <a:gd name="connsiteX2267" fmla="*/ 1393746 w 2524125"/>
                <a:gd name="connsiteY2267" fmla="*/ 113824 h 2238375"/>
                <a:gd name="connsiteX2268" fmla="*/ 1394698 w 2524125"/>
                <a:gd name="connsiteY2268" fmla="*/ 114776 h 2238375"/>
                <a:gd name="connsiteX2269" fmla="*/ 1394698 w 2524125"/>
                <a:gd name="connsiteY2269" fmla="*/ 114776 h 2238375"/>
                <a:gd name="connsiteX2270" fmla="*/ 1420416 w 2524125"/>
                <a:gd name="connsiteY2270" fmla="*/ 184309 h 2238375"/>
                <a:gd name="connsiteX2271" fmla="*/ 1420416 w 2524125"/>
                <a:gd name="connsiteY2271" fmla="*/ 184309 h 2238375"/>
                <a:gd name="connsiteX2272" fmla="*/ 1419463 w 2524125"/>
                <a:gd name="connsiteY2272" fmla="*/ 183356 h 2238375"/>
                <a:gd name="connsiteX2273" fmla="*/ 1420416 w 2524125"/>
                <a:gd name="connsiteY2273" fmla="*/ 184309 h 2238375"/>
                <a:gd name="connsiteX2274" fmla="*/ 1420416 w 2524125"/>
                <a:gd name="connsiteY2274" fmla="*/ 184309 h 2238375"/>
                <a:gd name="connsiteX2275" fmla="*/ 1420416 w 2524125"/>
                <a:gd name="connsiteY2275" fmla="*/ 184309 h 2238375"/>
                <a:gd name="connsiteX2276" fmla="*/ 1420416 w 2524125"/>
                <a:gd name="connsiteY2276" fmla="*/ 184309 h 223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Lst>
              <a:rect l="l" t="t" r="r" b="b"/>
              <a:pathLst>
                <a:path w="2524125" h="2238375">
                  <a:moveTo>
                    <a:pt x="1689021" y="1431131"/>
                  </a:moveTo>
                  <a:cubicBezTo>
                    <a:pt x="1689973" y="1430179"/>
                    <a:pt x="1691878" y="1430179"/>
                    <a:pt x="1691878" y="1431131"/>
                  </a:cubicBezTo>
                  <a:cubicBezTo>
                    <a:pt x="1694736" y="1433989"/>
                    <a:pt x="1699498" y="1436846"/>
                    <a:pt x="1700451" y="1441609"/>
                  </a:cubicBezTo>
                  <a:cubicBezTo>
                    <a:pt x="1701403" y="1445419"/>
                    <a:pt x="1702356" y="1449229"/>
                    <a:pt x="1703308" y="1453991"/>
                  </a:cubicBezTo>
                  <a:cubicBezTo>
                    <a:pt x="1706166" y="1464469"/>
                    <a:pt x="1708071" y="1474946"/>
                    <a:pt x="1714738" y="1483519"/>
                  </a:cubicBezTo>
                  <a:cubicBezTo>
                    <a:pt x="1715691" y="1485424"/>
                    <a:pt x="1716643" y="1488281"/>
                    <a:pt x="1717596" y="1490186"/>
                  </a:cubicBezTo>
                  <a:cubicBezTo>
                    <a:pt x="1718548" y="1492091"/>
                    <a:pt x="1718548" y="1494949"/>
                    <a:pt x="1718548" y="1496854"/>
                  </a:cubicBezTo>
                  <a:cubicBezTo>
                    <a:pt x="1721406" y="1505426"/>
                    <a:pt x="1721406" y="1513999"/>
                    <a:pt x="1719501" y="1522571"/>
                  </a:cubicBezTo>
                  <a:cubicBezTo>
                    <a:pt x="1718548" y="1524476"/>
                    <a:pt x="1718548" y="1527334"/>
                    <a:pt x="1718548" y="1529239"/>
                  </a:cubicBezTo>
                  <a:cubicBezTo>
                    <a:pt x="1720453" y="1535906"/>
                    <a:pt x="1719501" y="1542574"/>
                    <a:pt x="1717596" y="1548289"/>
                  </a:cubicBezTo>
                  <a:cubicBezTo>
                    <a:pt x="1714738" y="1555909"/>
                    <a:pt x="1715691" y="1560671"/>
                    <a:pt x="1724263" y="1564481"/>
                  </a:cubicBezTo>
                  <a:cubicBezTo>
                    <a:pt x="1725216" y="1564481"/>
                    <a:pt x="1725216" y="1565434"/>
                    <a:pt x="1726168" y="1565434"/>
                  </a:cubicBezTo>
                  <a:cubicBezTo>
                    <a:pt x="1732836" y="1574006"/>
                    <a:pt x="1740456" y="1582579"/>
                    <a:pt x="1747123" y="1592104"/>
                  </a:cubicBezTo>
                  <a:cubicBezTo>
                    <a:pt x="1750933" y="1596866"/>
                    <a:pt x="1749981" y="1602581"/>
                    <a:pt x="1750933" y="1607344"/>
                  </a:cubicBezTo>
                  <a:cubicBezTo>
                    <a:pt x="1750933" y="1608296"/>
                    <a:pt x="1751886" y="1609249"/>
                    <a:pt x="1751886" y="1610201"/>
                  </a:cubicBezTo>
                  <a:cubicBezTo>
                    <a:pt x="1753791" y="1613059"/>
                    <a:pt x="1753791" y="1616869"/>
                    <a:pt x="1753791" y="1620679"/>
                  </a:cubicBezTo>
                  <a:cubicBezTo>
                    <a:pt x="1753791" y="1624489"/>
                    <a:pt x="1754743" y="1627346"/>
                    <a:pt x="1757601" y="1630204"/>
                  </a:cubicBezTo>
                  <a:cubicBezTo>
                    <a:pt x="1761411" y="1634014"/>
                    <a:pt x="1765221" y="1637824"/>
                    <a:pt x="1766173" y="1643539"/>
                  </a:cubicBezTo>
                  <a:cubicBezTo>
                    <a:pt x="1766173" y="1645444"/>
                    <a:pt x="1768078" y="1646396"/>
                    <a:pt x="1769983" y="1647349"/>
                  </a:cubicBezTo>
                  <a:cubicBezTo>
                    <a:pt x="1771888" y="1649254"/>
                    <a:pt x="1773793" y="1650206"/>
                    <a:pt x="1775698" y="1652111"/>
                  </a:cubicBezTo>
                  <a:cubicBezTo>
                    <a:pt x="1778556" y="1656874"/>
                    <a:pt x="1783318" y="1658779"/>
                    <a:pt x="1788081" y="1661636"/>
                  </a:cubicBezTo>
                  <a:cubicBezTo>
                    <a:pt x="1793796" y="1664494"/>
                    <a:pt x="1799511" y="1667351"/>
                    <a:pt x="1805226" y="1670209"/>
                  </a:cubicBezTo>
                  <a:lnTo>
                    <a:pt x="1805226" y="1671161"/>
                  </a:lnTo>
                  <a:cubicBezTo>
                    <a:pt x="1805226" y="1671161"/>
                    <a:pt x="1806178" y="1671161"/>
                    <a:pt x="1806178" y="1671161"/>
                  </a:cubicBezTo>
                  <a:cubicBezTo>
                    <a:pt x="1806178" y="1671161"/>
                    <a:pt x="1806178" y="1671161"/>
                    <a:pt x="1805226" y="1671161"/>
                  </a:cubicBezTo>
                  <a:cubicBezTo>
                    <a:pt x="1806178" y="1670209"/>
                    <a:pt x="1807131" y="1669256"/>
                    <a:pt x="1809036" y="1668304"/>
                  </a:cubicBezTo>
                  <a:cubicBezTo>
                    <a:pt x="1810941" y="1666399"/>
                    <a:pt x="1811893" y="1664494"/>
                    <a:pt x="1810941" y="1662589"/>
                  </a:cubicBezTo>
                  <a:cubicBezTo>
                    <a:pt x="1809036" y="1657826"/>
                    <a:pt x="1807131" y="1652111"/>
                    <a:pt x="1804273" y="1648301"/>
                  </a:cubicBezTo>
                  <a:cubicBezTo>
                    <a:pt x="1800463" y="1643539"/>
                    <a:pt x="1799511" y="1637824"/>
                    <a:pt x="1798558" y="1632109"/>
                  </a:cubicBezTo>
                  <a:cubicBezTo>
                    <a:pt x="1798558" y="1628299"/>
                    <a:pt x="1798558" y="1625441"/>
                    <a:pt x="1798558" y="1621631"/>
                  </a:cubicBezTo>
                  <a:cubicBezTo>
                    <a:pt x="1798558" y="1617821"/>
                    <a:pt x="1797606" y="1613059"/>
                    <a:pt x="1794748" y="1610201"/>
                  </a:cubicBezTo>
                  <a:cubicBezTo>
                    <a:pt x="1789986" y="1604486"/>
                    <a:pt x="1785223" y="1599724"/>
                    <a:pt x="1780461" y="1594961"/>
                  </a:cubicBezTo>
                  <a:cubicBezTo>
                    <a:pt x="1772841" y="1592104"/>
                    <a:pt x="1769031" y="1585436"/>
                    <a:pt x="1761411" y="1582579"/>
                  </a:cubicBezTo>
                  <a:cubicBezTo>
                    <a:pt x="1756648" y="1580674"/>
                    <a:pt x="1752838" y="1575911"/>
                    <a:pt x="1752838" y="1570196"/>
                  </a:cubicBezTo>
                  <a:cubicBezTo>
                    <a:pt x="1752838" y="1566386"/>
                    <a:pt x="1751886" y="1563529"/>
                    <a:pt x="1749028" y="1560671"/>
                  </a:cubicBezTo>
                  <a:cubicBezTo>
                    <a:pt x="1745218" y="1556861"/>
                    <a:pt x="1743313" y="1552099"/>
                    <a:pt x="1741408" y="1547336"/>
                  </a:cubicBezTo>
                  <a:cubicBezTo>
                    <a:pt x="1736646" y="1546384"/>
                    <a:pt x="1733788" y="1543526"/>
                    <a:pt x="1732836" y="1537811"/>
                  </a:cubicBezTo>
                  <a:cubicBezTo>
                    <a:pt x="1731883" y="1534001"/>
                    <a:pt x="1732836" y="1531144"/>
                    <a:pt x="1733788" y="1527334"/>
                  </a:cubicBezTo>
                  <a:cubicBezTo>
                    <a:pt x="1737598" y="1513999"/>
                    <a:pt x="1742361" y="1501616"/>
                    <a:pt x="1743313" y="1488281"/>
                  </a:cubicBezTo>
                  <a:cubicBezTo>
                    <a:pt x="1743313" y="1487329"/>
                    <a:pt x="1743313" y="1487329"/>
                    <a:pt x="1744266" y="1486376"/>
                  </a:cubicBezTo>
                  <a:cubicBezTo>
                    <a:pt x="1745218" y="1485424"/>
                    <a:pt x="1746171" y="1484471"/>
                    <a:pt x="1747123" y="1484471"/>
                  </a:cubicBezTo>
                  <a:cubicBezTo>
                    <a:pt x="1748076" y="1484471"/>
                    <a:pt x="1749981" y="1484471"/>
                    <a:pt x="1749981" y="1485424"/>
                  </a:cubicBezTo>
                  <a:cubicBezTo>
                    <a:pt x="1750933" y="1486376"/>
                    <a:pt x="1751886" y="1487329"/>
                    <a:pt x="1751886" y="1488281"/>
                  </a:cubicBezTo>
                  <a:cubicBezTo>
                    <a:pt x="1752838" y="1494949"/>
                    <a:pt x="1756648" y="1497806"/>
                    <a:pt x="1762363" y="1497806"/>
                  </a:cubicBezTo>
                  <a:cubicBezTo>
                    <a:pt x="1764268" y="1497806"/>
                    <a:pt x="1766173" y="1497806"/>
                    <a:pt x="1767126" y="1498759"/>
                  </a:cubicBezTo>
                  <a:cubicBezTo>
                    <a:pt x="1772841" y="1503521"/>
                    <a:pt x="1780461" y="1506379"/>
                    <a:pt x="1784271" y="1513999"/>
                  </a:cubicBezTo>
                  <a:cubicBezTo>
                    <a:pt x="1788081" y="1522571"/>
                    <a:pt x="1796653" y="1528286"/>
                    <a:pt x="1803321" y="1534001"/>
                  </a:cubicBezTo>
                  <a:cubicBezTo>
                    <a:pt x="1805226" y="1533049"/>
                    <a:pt x="1807131" y="1532096"/>
                    <a:pt x="1808083" y="1532096"/>
                  </a:cubicBezTo>
                  <a:cubicBezTo>
                    <a:pt x="1811893" y="1534001"/>
                    <a:pt x="1815703" y="1535906"/>
                    <a:pt x="1814751" y="1541621"/>
                  </a:cubicBezTo>
                  <a:cubicBezTo>
                    <a:pt x="1814751" y="1546384"/>
                    <a:pt x="1814751" y="1551146"/>
                    <a:pt x="1814751" y="1555909"/>
                  </a:cubicBezTo>
                  <a:cubicBezTo>
                    <a:pt x="1814751" y="1556861"/>
                    <a:pt x="1817608" y="1558766"/>
                    <a:pt x="1819513" y="1557814"/>
                  </a:cubicBezTo>
                  <a:cubicBezTo>
                    <a:pt x="1820466" y="1557814"/>
                    <a:pt x="1820466" y="1557814"/>
                    <a:pt x="1821418" y="1556861"/>
                  </a:cubicBezTo>
                  <a:cubicBezTo>
                    <a:pt x="1828086" y="1550194"/>
                    <a:pt x="1834753" y="1543526"/>
                    <a:pt x="1841421" y="1536859"/>
                  </a:cubicBezTo>
                  <a:cubicBezTo>
                    <a:pt x="1843326" y="1534954"/>
                    <a:pt x="1844278" y="1533049"/>
                    <a:pt x="1847136" y="1533049"/>
                  </a:cubicBezTo>
                  <a:cubicBezTo>
                    <a:pt x="1856661" y="1531144"/>
                    <a:pt x="1862376" y="1525429"/>
                    <a:pt x="1869043" y="1518761"/>
                  </a:cubicBezTo>
                  <a:cubicBezTo>
                    <a:pt x="1872853" y="1514951"/>
                    <a:pt x="1874758" y="1510189"/>
                    <a:pt x="1876663" y="1505426"/>
                  </a:cubicBezTo>
                  <a:cubicBezTo>
                    <a:pt x="1878568" y="1496854"/>
                    <a:pt x="1879521" y="1489234"/>
                    <a:pt x="1876663" y="1481614"/>
                  </a:cubicBezTo>
                  <a:cubicBezTo>
                    <a:pt x="1876663" y="1480661"/>
                    <a:pt x="1876663" y="1480661"/>
                    <a:pt x="1876663" y="1479709"/>
                  </a:cubicBezTo>
                  <a:cubicBezTo>
                    <a:pt x="1874758" y="1469231"/>
                    <a:pt x="1870948" y="1459706"/>
                    <a:pt x="1866186" y="1450181"/>
                  </a:cubicBezTo>
                  <a:cubicBezTo>
                    <a:pt x="1864281" y="1446371"/>
                    <a:pt x="1861423" y="1443514"/>
                    <a:pt x="1858566" y="1440656"/>
                  </a:cubicBezTo>
                  <a:cubicBezTo>
                    <a:pt x="1852851" y="1434941"/>
                    <a:pt x="1846183" y="1430179"/>
                    <a:pt x="1838563" y="1425416"/>
                  </a:cubicBezTo>
                  <a:cubicBezTo>
                    <a:pt x="1833801" y="1422559"/>
                    <a:pt x="1829991" y="1418749"/>
                    <a:pt x="1829038" y="1413034"/>
                  </a:cubicBezTo>
                  <a:cubicBezTo>
                    <a:pt x="1828086" y="1410176"/>
                    <a:pt x="1826181" y="1408271"/>
                    <a:pt x="1824276" y="1406366"/>
                  </a:cubicBezTo>
                  <a:cubicBezTo>
                    <a:pt x="1822371" y="1404461"/>
                    <a:pt x="1820466" y="1403509"/>
                    <a:pt x="1818561" y="1401604"/>
                  </a:cubicBezTo>
                  <a:cubicBezTo>
                    <a:pt x="1817608" y="1400651"/>
                    <a:pt x="1816656" y="1399699"/>
                    <a:pt x="1816656" y="1398746"/>
                  </a:cubicBezTo>
                  <a:cubicBezTo>
                    <a:pt x="1816656" y="1392079"/>
                    <a:pt x="1814751" y="1385411"/>
                    <a:pt x="1820466" y="1380649"/>
                  </a:cubicBezTo>
                  <a:cubicBezTo>
                    <a:pt x="1823323" y="1378744"/>
                    <a:pt x="1825228" y="1374934"/>
                    <a:pt x="1825228" y="1371124"/>
                  </a:cubicBezTo>
                  <a:cubicBezTo>
                    <a:pt x="1825228" y="1368266"/>
                    <a:pt x="1827133" y="1366361"/>
                    <a:pt x="1829038" y="1365409"/>
                  </a:cubicBezTo>
                  <a:cubicBezTo>
                    <a:pt x="1835706" y="1361599"/>
                    <a:pt x="1842373" y="1357789"/>
                    <a:pt x="1849041" y="1353979"/>
                  </a:cubicBezTo>
                  <a:cubicBezTo>
                    <a:pt x="1849993" y="1353026"/>
                    <a:pt x="1852851" y="1353026"/>
                    <a:pt x="1853803" y="1353979"/>
                  </a:cubicBezTo>
                  <a:cubicBezTo>
                    <a:pt x="1855708" y="1353979"/>
                    <a:pt x="1856661" y="1354931"/>
                    <a:pt x="1858566" y="1355884"/>
                  </a:cubicBezTo>
                  <a:cubicBezTo>
                    <a:pt x="1862376" y="1356836"/>
                    <a:pt x="1866186" y="1358741"/>
                    <a:pt x="1867138" y="1363504"/>
                  </a:cubicBezTo>
                  <a:cubicBezTo>
                    <a:pt x="1868091" y="1367314"/>
                    <a:pt x="1869996" y="1370171"/>
                    <a:pt x="1872853" y="1372076"/>
                  </a:cubicBezTo>
                  <a:cubicBezTo>
                    <a:pt x="1875711" y="1373981"/>
                    <a:pt x="1880473" y="1373029"/>
                    <a:pt x="1881426" y="1369219"/>
                  </a:cubicBezTo>
                  <a:cubicBezTo>
                    <a:pt x="1881426" y="1367314"/>
                    <a:pt x="1881426" y="1365409"/>
                    <a:pt x="1881426" y="1363504"/>
                  </a:cubicBezTo>
                  <a:lnTo>
                    <a:pt x="1881426" y="1363504"/>
                  </a:lnTo>
                  <a:lnTo>
                    <a:pt x="1881426" y="1362551"/>
                  </a:lnTo>
                  <a:lnTo>
                    <a:pt x="1880473" y="1363504"/>
                  </a:lnTo>
                  <a:cubicBezTo>
                    <a:pt x="1879521" y="1362551"/>
                    <a:pt x="1879521" y="1361599"/>
                    <a:pt x="1879521" y="1360646"/>
                  </a:cubicBezTo>
                  <a:cubicBezTo>
                    <a:pt x="1879521" y="1359694"/>
                    <a:pt x="1880473" y="1358741"/>
                    <a:pt x="1881426" y="1357789"/>
                  </a:cubicBezTo>
                  <a:cubicBezTo>
                    <a:pt x="1889998" y="1356836"/>
                    <a:pt x="1896666" y="1352074"/>
                    <a:pt x="1904286" y="1349216"/>
                  </a:cubicBezTo>
                  <a:cubicBezTo>
                    <a:pt x="1910953" y="1347311"/>
                    <a:pt x="1916668" y="1343501"/>
                    <a:pt x="1920478" y="1335881"/>
                  </a:cubicBezTo>
                  <a:cubicBezTo>
                    <a:pt x="1921431" y="1333976"/>
                    <a:pt x="1922383" y="1333976"/>
                    <a:pt x="1924288" y="1334929"/>
                  </a:cubicBezTo>
                  <a:cubicBezTo>
                    <a:pt x="1926193" y="1335881"/>
                    <a:pt x="1928098" y="1337786"/>
                    <a:pt x="1930956" y="1336834"/>
                  </a:cubicBezTo>
                  <a:cubicBezTo>
                    <a:pt x="1935718" y="1334929"/>
                    <a:pt x="1940481" y="1333024"/>
                    <a:pt x="1946196" y="1332071"/>
                  </a:cubicBezTo>
                  <a:cubicBezTo>
                    <a:pt x="1950006" y="1331119"/>
                    <a:pt x="1953816" y="1330166"/>
                    <a:pt x="1957626" y="1328261"/>
                  </a:cubicBezTo>
                  <a:cubicBezTo>
                    <a:pt x="1961436" y="1326356"/>
                    <a:pt x="1965246" y="1324451"/>
                    <a:pt x="1966198" y="1319689"/>
                  </a:cubicBezTo>
                  <a:cubicBezTo>
                    <a:pt x="1967151" y="1317784"/>
                    <a:pt x="1968103" y="1317784"/>
                    <a:pt x="1970008" y="1316831"/>
                  </a:cubicBezTo>
                  <a:cubicBezTo>
                    <a:pt x="1975723" y="1313021"/>
                    <a:pt x="1982391" y="1309211"/>
                    <a:pt x="1984296" y="1302544"/>
                  </a:cubicBezTo>
                  <a:cubicBezTo>
                    <a:pt x="1984296" y="1301591"/>
                    <a:pt x="1984296" y="1301591"/>
                    <a:pt x="1985248" y="1300639"/>
                  </a:cubicBezTo>
                  <a:cubicBezTo>
                    <a:pt x="1990011" y="1297781"/>
                    <a:pt x="1992868" y="1293019"/>
                    <a:pt x="1994773" y="1288256"/>
                  </a:cubicBezTo>
                  <a:cubicBezTo>
                    <a:pt x="1995726" y="1286351"/>
                    <a:pt x="1997631" y="1286351"/>
                    <a:pt x="1998583" y="1285399"/>
                  </a:cubicBezTo>
                  <a:cubicBezTo>
                    <a:pt x="2001441" y="1284446"/>
                    <a:pt x="2002393" y="1282541"/>
                    <a:pt x="2001441" y="1279684"/>
                  </a:cubicBezTo>
                  <a:cubicBezTo>
                    <a:pt x="2000488" y="1274921"/>
                    <a:pt x="2000488" y="1270159"/>
                    <a:pt x="2000488" y="1265396"/>
                  </a:cubicBezTo>
                  <a:cubicBezTo>
                    <a:pt x="2000488" y="1262539"/>
                    <a:pt x="1999536" y="1259681"/>
                    <a:pt x="2002393" y="1257776"/>
                  </a:cubicBezTo>
                  <a:cubicBezTo>
                    <a:pt x="2008108" y="1254919"/>
                    <a:pt x="2010966" y="1249204"/>
                    <a:pt x="2010966" y="1243489"/>
                  </a:cubicBezTo>
                  <a:cubicBezTo>
                    <a:pt x="2010966" y="1239679"/>
                    <a:pt x="2012871" y="1236821"/>
                    <a:pt x="2015728" y="1233964"/>
                  </a:cubicBezTo>
                  <a:cubicBezTo>
                    <a:pt x="2019538" y="1231106"/>
                    <a:pt x="2021443" y="1227296"/>
                    <a:pt x="2021443" y="1221581"/>
                  </a:cubicBezTo>
                  <a:cubicBezTo>
                    <a:pt x="2021443" y="1218724"/>
                    <a:pt x="2022396" y="1215866"/>
                    <a:pt x="2023348" y="1213009"/>
                  </a:cubicBezTo>
                  <a:cubicBezTo>
                    <a:pt x="2026206" y="1208246"/>
                    <a:pt x="2024301" y="1203484"/>
                    <a:pt x="2021443" y="1200626"/>
                  </a:cubicBezTo>
                  <a:cubicBezTo>
                    <a:pt x="2019538" y="1198721"/>
                    <a:pt x="2016681" y="1196816"/>
                    <a:pt x="2014776" y="1194911"/>
                  </a:cubicBezTo>
                  <a:cubicBezTo>
                    <a:pt x="2012871" y="1193006"/>
                    <a:pt x="2010966" y="1193959"/>
                    <a:pt x="2008108" y="1193959"/>
                  </a:cubicBezTo>
                  <a:cubicBezTo>
                    <a:pt x="2008108" y="1193959"/>
                    <a:pt x="2008108" y="1193959"/>
                    <a:pt x="2008108" y="1193959"/>
                  </a:cubicBezTo>
                  <a:lnTo>
                    <a:pt x="2007156" y="1193959"/>
                  </a:lnTo>
                  <a:lnTo>
                    <a:pt x="2008108" y="1193959"/>
                  </a:lnTo>
                  <a:cubicBezTo>
                    <a:pt x="2008108" y="1193959"/>
                    <a:pt x="2008108" y="1193959"/>
                    <a:pt x="2009061" y="1193959"/>
                  </a:cubicBezTo>
                  <a:cubicBezTo>
                    <a:pt x="2009061" y="1192054"/>
                    <a:pt x="2009061" y="1190149"/>
                    <a:pt x="2010013" y="1189196"/>
                  </a:cubicBezTo>
                  <a:cubicBezTo>
                    <a:pt x="2011918" y="1187291"/>
                    <a:pt x="2013823" y="1185386"/>
                    <a:pt x="2016681" y="1183481"/>
                  </a:cubicBezTo>
                  <a:cubicBezTo>
                    <a:pt x="2018586" y="1181576"/>
                    <a:pt x="2018586" y="1179671"/>
                    <a:pt x="2017633" y="1176814"/>
                  </a:cubicBezTo>
                  <a:cubicBezTo>
                    <a:pt x="2015728" y="1173004"/>
                    <a:pt x="2011918" y="1171099"/>
                    <a:pt x="2009061" y="1168241"/>
                  </a:cubicBezTo>
                  <a:cubicBezTo>
                    <a:pt x="2009061" y="1168241"/>
                    <a:pt x="2009061" y="1168241"/>
                    <a:pt x="2009061" y="1168241"/>
                  </a:cubicBezTo>
                  <a:lnTo>
                    <a:pt x="2008108" y="1167289"/>
                  </a:lnTo>
                  <a:lnTo>
                    <a:pt x="2009061" y="1168241"/>
                  </a:lnTo>
                  <a:cubicBezTo>
                    <a:pt x="2009061" y="1168241"/>
                    <a:pt x="2009061" y="1168241"/>
                    <a:pt x="2009061" y="1168241"/>
                  </a:cubicBezTo>
                  <a:cubicBezTo>
                    <a:pt x="2010013" y="1168241"/>
                    <a:pt x="2010966" y="1168241"/>
                    <a:pt x="2011918" y="1167289"/>
                  </a:cubicBezTo>
                  <a:cubicBezTo>
                    <a:pt x="2015728" y="1165384"/>
                    <a:pt x="2016681" y="1161574"/>
                    <a:pt x="2013823" y="1158716"/>
                  </a:cubicBezTo>
                  <a:cubicBezTo>
                    <a:pt x="2011918" y="1156811"/>
                    <a:pt x="2010013" y="1153954"/>
                    <a:pt x="2007156" y="1153001"/>
                  </a:cubicBezTo>
                  <a:cubicBezTo>
                    <a:pt x="2002393" y="1150144"/>
                    <a:pt x="1999536" y="1147286"/>
                    <a:pt x="1997631" y="1142524"/>
                  </a:cubicBezTo>
                  <a:cubicBezTo>
                    <a:pt x="1994773" y="1136809"/>
                    <a:pt x="1991916" y="1131094"/>
                    <a:pt x="1989058" y="1125379"/>
                  </a:cubicBezTo>
                  <a:cubicBezTo>
                    <a:pt x="1987153" y="1121569"/>
                    <a:pt x="1984296" y="1118711"/>
                    <a:pt x="1980486" y="1116806"/>
                  </a:cubicBezTo>
                  <a:cubicBezTo>
                    <a:pt x="1978581" y="1115854"/>
                    <a:pt x="1976676" y="1114901"/>
                    <a:pt x="1973818" y="1113949"/>
                  </a:cubicBezTo>
                  <a:cubicBezTo>
                    <a:pt x="1969056" y="1111091"/>
                    <a:pt x="1967151" y="1107281"/>
                    <a:pt x="1968103" y="1102519"/>
                  </a:cubicBezTo>
                  <a:cubicBezTo>
                    <a:pt x="1968103" y="1098709"/>
                    <a:pt x="1969056" y="1095851"/>
                    <a:pt x="1970961" y="1092041"/>
                  </a:cubicBezTo>
                  <a:cubicBezTo>
                    <a:pt x="1972866" y="1090136"/>
                    <a:pt x="1974771" y="1087279"/>
                    <a:pt x="1975723" y="1084421"/>
                  </a:cubicBezTo>
                  <a:cubicBezTo>
                    <a:pt x="1977628" y="1079659"/>
                    <a:pt x="1981438" y="1075849"/>
                    <a:pt x="1986201" y="1072991"/>
                  </a:cubicBezTo>
                  <a:cubicBezTo>
                    <a:pt x="1990963" y="1070134"/>
                    <a:pt x="1995726" y="1068229"/>
                    <a:pt x="2001441" y="1068229"/>
                  </a:cubicBezTo>
                  <a:cubicBezTo>
                    <a:pt x="2003346" y="1068229"/>
                    <a:pt x="2004298" y="1066324"/>
                    <a:pt x="2005251" y="1064419"/>
                  </a:cubicBezTo>
                  <a:cubicBezTo>
                    <a:pt x="2005251" y="1062514"/>
                    <a:pt x="2006203" y="1060609"/>
                    <a:pt x="2006203" y="1059656"/>
                  </a:cubicBezTo>
                  <a:cubicBezTo>
                    <a:pt x="2006203" y="1056799"/>
                    <a:pt x="2003346" y="1053941"/>
                    <a:pt x="2001441" y="1052989"/>
                  </a:cubicBezTo>
                  <a:cubicBezTo>
                    <a:pt x="1998583" y="1052989"/>
                    <a:pt x="1995726" y="1052989"/>
                    <a:pt x="1992868" y="1052989"/>
                  </a:cubicBezTo>
                  <a:cubicBezTo>
                    <a:pt x="1990963" y="1052989"/>
                    <a:pt x="1988106" y="1052989"/>
                    <a:pt x="1986201" y="1052036"/>
                  </a:cubicBezTo>
                  <a:cubicBezTo>
                    <a:pt x="1984296" y="1051084"/>
                    <a:pt x="1982391" y="1050131"/>
                    <a:pt x="1980486" y="1048226"/>
                  </a:cubicBezTo>
                  <a:cubicBezTo>
                    <a:pt x="1978581" y="1047274"/>
                    <a:pt x="1975723" y="1047274"/>
                    <a:pt x="1973818" y="1049179"/>
                  </a:cubicBezTo>
                  <a:cubicBezTo>
                    <a:pt x="1969056" y="1051084"/>
                    <a:pt x="1967151" y="1055846"/>
                    <a:pt x="1963341" y="1058704"/>
                  </a:cubicBezTo>
                  <a:cubicBezTo>
                    <a:pt x="1962388" y="1059656"/>
                    <a:pt x="1960483" y="1060609"/>
                    <a:pt x="1958578" y="1060609"/>
                  </a:cubicBezTo>
                  <a:cubicBezTo>
                    <a:pt x="1955721" y="1061561"/>
                    <a:pt x="1952863" y="1059656"/>
                    <a:pt x="1951911" y="1056799"/>
                  </a:cubicBezTo>
                  <a:cubicBezTo>
                    <a:pt x="1950006" y="1052036"/>
                    <a:pt x="1948101" y="1048226"/>
                    <a:pt x="1942386" y="1047274"/>
                  </a:cubicBezTo>
                  <a:cubicBezTo>
                    <a:pt x="1937623" y="1045369"/>
                    <a:pt x="1933813" y="1041559"/>
                    <a:pt x="1930003" y="1037749"/>
                  </a:cubicBezTo>
                  <a:cubicBezTo>
                    <a:pt x="1927146" y="1033939"/>
                    <a:pt x="1929051" y="1027271"/>
                    <a:pt x="1933813" y="1026319"/>
                  </a:cubicBezTo>
                  <a:cubicBezTo>
                    <a:pt x="1935718" y="1026319"/>
                    <a:pt x="1937623" y="1026319"/>
                    <a:pt x="1939528" y="1026319"/>
                  </a:cubicBezTo>
                  <a:cubicBezTo>
                    <a:pt x="1943338" y="1026319"/>
                    <a:pt x="1946196" y="1024414"/>
                    <a:pt x="1947148" y="1020604"/>
                  </a:cubicBezTo>
                  <a:cubicBezTo>
                    <a:pt x="1949053" y="1013936"/>
                    <a:pt x="1950006" y="1006316"/>
                    <a:pt x="1957626" y="1003459"/>
                  </a:cubicBezTo>
                  <a:cubicBezTo>
                    <a:pt x="1959531" y="1002506"/>
                    <a:pt x="1960483" y="999649"/>
                    <a:pt x="1961436" y="997744"/>
                  </a:cubicBezTo>
                  <a:cubicBezTo>
                    <a:pt x="1963341" y="994886"/>
                    <a:pt x="1964293" y="991076"/>
                    <a:pt x="1966198" y="988219"/>
                  </a:cubicBezTo>
                  <a:cubicBezTo>
                    <a:pt x="1967151" y="987266"/>
                    <a:pt x="1969056" y="985361"/>
                    <a:pt x="1970008" y="985361"/>
                  </a:cubicBezTo>
                  <a:cubicBezTo>
                    <a:pt x="1974771" y="984409"/>
                    <a:pt x="1977628" y="986314"/>
                    <a:pt x="1980486" y="990124"/>
                  </a:cubicBezTo>
                  <a:cubicBezTo>
                    <a:pt x="1983343" y="992981"/>
                    <a:pt x="1982391" y="995839"/>
                    <a:pt x="1980486" y="998696"/>
                  </a:cubicBezTo>
                  <a:cubicBezTo>
                    <a:pt x="1979533" y="999649"/>
                    <a:pt x="1979533" y="1000601"/>
                    <a:pt x="1978581" y="1001554"/>
                  </a:cubicBezTo>
                  <a:cubicBezTo>
                    <a:pt x="1976676" y="1005364"/>
                    <a:pt x="1975723" y="1009174"/>
                    <a:pt x="1977628" y="1012984"/>
                  </a:cubicBezTo>
                  <a:cubicBezTo>
                    <a:pt x="1978581" y="1014889"/>
                    <a:pt x="1978581" y="1016794"/>
                    <a:pt x="1979533" y="1017746"/>
                  </a:cubicBezTo>
                  <a:cubicBezTo>
                    <a:pt x="1980486" y="1020604"/>
                    <a:pt x="1978581" y="1021556"/>
                    <a:pt x="1977628" y="1023461"/>
                  </a:cubicBezTo>
                  <a:cubicBezTo>
                    <a:pt x="1977628" y="1023461"/>
                    <a:pt x="1976676" y="1024414"/>
                    <a:pt x="1976676" y="1025366"/>
                  </a:cubicBezTo>
                  <a:cubicBezTo>
                    <a:pt x="1976676" y="1026319"/>
                    <a:pt x="1976676" y="1027271"/>
                    <a:pt x="1977628" y="1028224"/>
                  </a:cubicBezTo>
                  <a:cubicBezTo>
                    <a:pt x="1978581" y="1029176"/>
                    <a:pt x="1979533" y="1029176"/>
                    <a:pt x="1980486" y="1029176"/>
                  </a:cubicBezTo>
                  <a:cubicBezTo>
                    <a:pt x="1984296" y="1027271"/>
                    <a:pt x="1987153" y="1024414"/>
                    <a:pt x="1990011" y="1020604"/>
                  </a:cubicBezTo>
                  <a:cubicBezTo>
                    <a:pt x="1995726" y="1011079"/>
                    <a:pt x="2005251" y="1008221"/>
                    <a:pt x="2015728" y="1006316"/>
                  </a:cubicBezTo>
                  <a:cubicBezTo>
                    <a:pt x="2017633" y="1006316"/>
                    <a:pt x="2019538" y="1006316"/>
                    <a:pt x="2020491" y="1007269"/>
                  </a:cubicBezTo>
                  <a:cubicBezTo>
                    <a:pt x="2022396" y="1007269"/>
                    <a:pt x="2024301" y="1008221"/>
                    <a:pt x="2025253" y="1009174"/>
                  </a:cubicBezTo>
                  <a:cubicBezTo>
                    <a:pt x="2032873" y="1011079"/>
                    <a:pt x="2031921" y="1011079"/>
                    <a:pt x="2031921" y="1018699"/>
                  </a:cubicBezTo>
                  <a:cubicBezTo>
                    <a:pt x="2031921" y="1024414"/>
                    <a:pt x="2031921" y="1030129"/>
                    <a:pt x="2031921" y="1036796"/>
                  </a:cubicBezTo>
                  <a:cubicBezTo>
                    <a:pt x="2031921" y="1039654"/>
                    <a:pt x="2033826" y="1042511"/>
                    <a:pt x="2035731" y="1044416"/>
                  </a:cubicBezTo>
                  <a:cubicBezTo>
                    <a:pt x="2037636" y="1046321"/>
                    <a:pt x="2039541" y="1047274"/>
                    <a:pt x="2042398" y="1046321"/>
                  </a:cubicBezTo>
                  <a:cubicBezTo>
                    <a:pt x="2044303" y="1046321"/>
                    <a:pt x="2046208" y="1045369"/>
                    <a:pt x="2047161" y="1044416"/>
                  </a:cubicBezTo>
                  <a:cubicBezTo>
                    <a:pt x="2050018" y="1043464"/>
                    <a:pt x="2052876" y="1044416"/>
                    <a:pt x="2055733" y="1046321"/>
                  </a:cubicBezTo>
                  <a:cubicBezTo>
                    <a:pt x="2057638" y="1048226"/>
                    <a:pt x="2059543" y="1050131"/>
                    <a:pt x="2061448" y="1052989"/>
                  </a:cubicBezTo>
                  <a:cubicBezTo>
                    <a:pt x="2063353" y="1054894"/>
                    <a:pt x="2063353" y="1056799"/>
                    <a:pt x="2060496" y="1060609"/>
                  </a:cubicBezTo>
                  <a:cubicBezTo>
                    <a:pt x="2058591" y="1063466"/>
                    <a:pt x="2057638" y="1064419"/>
                    <a:pt x="2059543" y="1066324"/>
                  </a:cubicBezTo>
                  <a:cubicBezTo>
                    <a:pt x="2066211" y="1072991"/>
                    <a:pt x="2068116" y="1080611"/>
                    <a:pt x="2067163" y="1089184"/>
                  </a:cubicBezTo>
                  <a:cubicBezTo>
                    <a:pt x="2067163" y="1091089"/>
                    <a:pt x="2067163" y="1093946"/>
                    <a:pt x="2067163" y="1095851"/>
                  </a:cubicBezTo>
                  <a:cubicBezTo>
                    <a:pt x="2067163" y="1100614"/>
                    <a:pt x="2070021" y="1104424"/>
                    <a:pt x="2072878" y="1108234"/>
                  </a:cubicBezTo>
                  <a:cubicBezTo>
                    <a:pt x="2072878" y="1108234"/>
                    <a:pt x="2073831" y="1108234"/>
                    <a:pt x="2074783" y="1108234"/>
                  </a:cubicBezTo>
                  <a:cubicBezTo>
                    <a:pt x="2077641" y="1108234"/>
                    <a:pt x="2080498" y="1106329"/>
                    <a:pt x="2082403" y="1103471"/>
                  </a:cubicBezTo>
                  <a:cubicBezTo>
                    <a:pt x="2085261" y="1100614"/>
                    <a:pt x="2089071" y="1098709"/>
                    <a:pt x="2093833" y="1098709"/>
                  </a:cubicBezTo>
                  <a:cubicBezTo>
                    <a:pt x="2095738" y="1098709"/>
                    <a:pt x="2097643" y="1098709"/>
                    <a:pt x="2099548" y="1098709"/>
                  </a:cubicBezTo>
                  <a:cubicBezTo>
                    <a:pt x="2103358" y="1099661"/>
                    <a:pt x="2106216" y="1096804"/>
                    <a:pt x="2108121" y="1093946"/>
                  </a:cubicBezTo>
                  <a:cubicBezTo>
                    <a:pt x="2112883" y="1088231"/>
                    <a:pt x="2114788" y="1081564"/>
                    <a:pt x="2111931" y="1073944"/>
                  </a:cubicBezTo>
                  <a:cubicBezTo>
                    <a:pt x="2110978" y="1071086"/>
                    <a:pt x="2110026" y="1067276"/>
                    <a:pt x="2109073" y="1063466"/>
                  </a:cubicBezTo>
                  <a:cubicBezTo>
                    <a:pt x="2105263" y="1050131"/>
                    <a:pt x="2105263" y="1049179"/>
                    <a:pt x="2095738" y="1038701"/>
                  </a:cubicBezTo>
                  <a:cubicBezTo>
                    <a:pt x="2091928" y="1034891"/>
                    <a:pt x="2089071" y="1031081"/>
                    <a:pt x="2086213" y="1026319"/>
                  </a:cubicBezTo>
                  <a:cubicBezTo>
                    <a:pt x="2084308" y="1021556"/>
                    <a:pt x="2080498" y="1018699"/>
                    <a:pt x="2076688" y="1015841"/>
                  </a:cubicBezTo>
                  <a:cubicBezTo>
                    <a:pt x="2073831" y="1013936"/>
                    <a:pt x="2070973" y="1012031"/>
                    <a:pt x="2068116" y="1010126"/>
                  </a:cubicBezTo>
                  <a:cubicBezTo>
                    <a:pt x="2065258" y="1008221"/>
                    <a:pt x="2064306" y="1002506"/>
                    <a:pt x="2066211" y="998696"/>
                  </a:cubicBezTo>
                  <a:cubicBezTo>
                    <a:pt x="2067163" y="996791"/>
                    <a:pt x="2069068" y="994886"/>
                    <a:pt x="2070973" y="992981"/>
                  </a:cubicBezTo>
                  <a:cubicBezTo>
                    <a:pt x="2074783" y="990124"/>
                    <a:pt x="2076688" y="987266"/>
                    <a:pt x="2079546" y="984409"/>
                  </a:cubicBezTo>
                  <a:cubicBezTo>
                    <a:pt x="2086213" y="976789"/>
                    <a:pt x="2089071" y="969169"/>
                    <a:pt x="2085261" y="958691"/>
                  </a:cubicBezTo>
                  <a:cubicBezTo>
                    <a:pt x="2082403" y="951071"/>
                    <a:pt x="2085261" y="944404"/>
                    <a:pt x="2090976" y="939641"/>
                  </a:cubicBezTo>
                  <a:cubicBezTo>
                    <a:pt x="2092881" y="937736"/>
                    <a:pt x="2094786" y="936784"/>
                    <a:pt x="2095738" y="934879"/>
                  </a:cubicBezTo>
                  <a:cubicBezTo>
                    <a:pt x="2097643" y="932974"/>
                    <a:pt x="2098596" y="931069"/>
                    <a:pt x="2100501" y="929164"/>
                  </a:cubicBezTo>
                  <a:cubicBezTo>
                    <a:pt x="2102406" y="926306"/>
                    <a:pt x="2102406" y="922496"/>
                    <a:pt x="2106216" y="920591"/>
                  </a:cubicBezTo>
                  <a:cubicBezTo>
                    <a:pt x="2110978" y="918686"/>
                    <a:pt x="2112883" y="923449"/>
                    <a:pt x="2116693" y="925354"/>
                  </a:cubicBezTo>
                  <a:cubicBezTo>
                    <a:pt x="2120503" y="927259"/>
                    <a:pt x="2124313" y="927259"/>
                    <a:pt x="2128123" y="925354"/>
                  </a:cubicBezTo>
                  <a:cubicBezTo>
                    <a:pt x="2131933" y="923449"/>
                    <a:pt x="2134791" y="921544"/>
                    <a:pt x="2137648" y="917734"/>
                  </a:cubicBezTo>
                  <a:cubicBezTo>
                    <a:pt x="2142411" y="912019"/>
                    <a:pt x="2145268" y="906304"/>
                    <a:pt x="2148126" y="899636"/>
                  </a:cubicBezTo>
                  <a:cubicBezTo>
                    <a:pt x="2151936" y="889159"/>
                    <a:pt x="2157651" y="879634"/>
                    <a:pt x="2160508" y="868204"/>
                  </a:cubicBezTo>
                  <a:cubicBezTo>
                    <a:pt x="2160508" y="866299"/>
                    <a:pt x="2161461" y="863441"/>
                    <a:pt x="2163366" y="861536"/>
                  </a:cubicBezTo>
                  <a:cubicBezTo>
                    <a:pt x="2170986" y="852011"/>
                    <a:pt x="2170986" y="840581"/>
                    <a:pt x="2171938" y="830104"/>
                  </a:cubicBezTo>
                  <a:cubicBezTo>
                    <a:pt x="2172891" y="820579"/>
                    <a:pt x="2176701" y="812006"/>
                    <a:pt x="2176701" y="802481"/>
                  </a:cubicBezTo>
                  <a:cubicBezTo>
                    <a:pt x="2176701" y="800576"/>
                    <a:pt x="2177653" y="798671"/>
                    <a:pt x="2178606" y="797719"/>
                  </a:cubicBezTo>
                  <a:cubicBezTo>
                    <a:pt x="2182416" y="792004"/>
                    <a:pt x="2181463" y="785336"/>
                    <a:pt x="2180511" y="778669"/>
                  </a:cubicBezTo>
                  <a:cubicBezTo>
                    <a:pt x="2179558" y="767239"/>
                    <a:pt x="2175748" y="755809"/>
                    <a:pt x="2170033" y="745331"/>
                  </a:cubicBezTo>
                  <a:cubicBezTo>
                    <a:pt x="2167176" y="741521"/>
                    <a:pt x="2166223" y="736759"/>
                    <a:pt x="2166223" y="731996"/>
                  </a:cubicBezTo>
                  <a:cubicBezTo>
                    <a:pt x="2166223" y="721519"/>
                    <a:pt x="2165271" y="711994"/>
                    <a:pt x="2165271" y="701516"/>
                  </a:cubicBezTo>
                  <a:cubicBezTo>
                    <a:pt x="2165271" y="700564"/>
                    <a:pt x="2166223" y="699611"/>
                    <a:pt x="2166223" y="698659"/>
                  </a:cubicBezTo>
                  <a:cubicBezTo>
                    <a:pt x="2167176" y="698659"/>
                    <a:pt x="2167176" y="698659"/>
                    <a:pt x="2167176" y="699611"/>
                  </a:cubicBezTo>
                  <a:cubicBezTo>
                    <a:pt x="2170986" y="705326"/>
                    <a:pt x="2175748" y="710089"/>
                    <a:pt x="2179558" y="714851"/>
                  </a:cubicBezTo>
                  <a:cubicBezTo>
                    <a:pt x="2184321" y="719614"/>
                    <a:pt x="2183368" y="727234"/>
                    <a:pt x="2186226" y="732949"/>
                  </a:cubicBezTo>
                  <a:cubicBezTo>
                    <a:pt x="2188131" y="735806"/>
                    <a:pt x="2189083" y="737711"/>
                    <a:pt x="2190036" y="740569"/>
                  </a:cubicBezTo>
                  <a:cubicBezTo>
                    <a:pt x="2192893" y="747236"/>
                    <a:pt x="2195751" y="753904"/>
                    <a:pt x="2195751" y="760571"/>
                  </a:cubicBezTo>
                  <a:cubicBezTo>
                    <a:pt x="2195751" y="761524"/>
                    <a:pt x="2195751" y="763429"/>
                    <a:pt x="2195751" y="764381"/>
                  </a:cubicBezTo>
                  <a:cubicBezTo>
                    <a:pt x="2197656" y="772001"/>
                    <a:pt x="2198608" y="780574"/>
                    <a:pt x="2204323" y="787241"/>
                  </a:cubicBezTo>
                  <a:cubicBezTo>
                    <a:pt x="2207181" y="790099"/>
                    <a:pt x="2208133" y="794861"/>
                    <a:pt x="2208133" y="798671"/>
                  </a:cubicBezTo>
                  <a:cubicBezTo>
                    <a:pt x="2209086" y="804386"/>
                    <a:pt x="2210038" y="810101"/>
                    <a:pt x="2212896" y="815816"/>
                  </a:cubicBezTo>
                  <a:cubicBezTo>
                    <a:pt x="2214801" y="819626"/>
                    <a:pt x="2215753" y="823436"/>
                    <a:pt x="2215753" y="828199"/>
                  </a:cubicBezTo>
                  <a:cubicBezTo>
                    <a:pt x="2215753" y="830104"/>
                    <a:pt x="2215753" y="832009"/>
                    <a:pt x="2215753" y="833914"/>
                  </a:cubicBezTo>
                  <a:cubicBezTo>
                    <a:pt x="2216706" y="837724"/>
                    <a:pt x="2218611" y="841534"/>
                    <a:pt x="2223373" y="843439"/>
                  </a:cubicBezTo>
                  <a:cubicBezTo>
                    <a:pt x="2224326" y="843439"/>
                    <a:pt x="2226231" y="842486"/>
                    <a:pt x="2226231" y="842486"/>
                  </a:cubicBezTo>
                  <a:cubicBezTo>
                    <a:pt x="2226231" y="840581"/>
                    <a:pt x="2226231" y="837724"/>
                    <a:pt x="2226231" y="835819"/>
                  </a:cubicBezTo>
                  <a:cubicBezTo>
                    <a:pt x="2226231" y="832009"/>
                    <a:pt x="2228136" y="831056"/>
                    <a:pt x="2231946" y="831056"/>
                  </a:cubicBezTo>
                  <a:cubicBezTo>
                    <a:pt x="2235756" y="831056"/>
                    <a:pt x="2237661" y="834866"/>
                    <a:pt x="2241471" y="835819"/>
                  </a:cubicBezTo>
                  <a:cubicBezTo>
                    <a:pt x="2242423" y="835819"/>
                    <a:pt x="2243376" y="835819"/>
                    <a:pt x="2243376" y="835819"/>
                  </a:cubicBezTo>
                  <a:cubicBezTo>
                    <a:pt x="2244328" y="834866"/>
                    <a:pt x="2245281" y="833914"/>
                    <a:pt x="2244328" y="832961"/>
                  </a:cubicBezTo>
                  <a:cubicBezTo>
                    <a:pt x="2243376" y="829151"/>
                    <a:pt x="2242423" y="824389"/>
                    <a:pt x="2238613" y="822484"/>
                  </a:cubicBezTo>
                  <a:cubicBezTo>
                    <a:pt x="2230993" y="818674"/>
                    <a:pt x="2229088" y="810101"/>
                    <a:pt x="2222421" y="806291"/>
                  </a:cubicBezTo>
                  <a:cubicBezTo>
                    <a:pt x="2220516" y="801529"/>
                    <a:pt x="2218611" y="797719"/>
                    <a:pt x="2217658" y="792956"/>
                  </a:cubicBezTo>
                  <a:cubicBezTo>
                    <a:pt x="2216706" y="787241"/>
                    <a:pt x="2215753" y="781526"/>
                    <a:pt x="2214801" y="775811"/>
                  </a:cubicBezTo>
                  <a:cubicBezTo>
                    <a:pt x="2214801" y="773906"/>
                    <a:pt x="2214801" y="772001"/>
                    <a:pt x="2214801" y="770096"/>
                  </a:cubicBezTo>
                  <a:cubicBezTo>
                    <a:pt x="2214801" y="768191"/>
                    <a:pt x="2216706" y="765334"/>
                    <a:pt x="2218611" y="765334"/>
                  </a:cubicBezTo>
                  <a:cubicBezTo>
                    <a:pt x="2221468" y="765334"/>
                    <a:pt x="2224326" y="764381"/>
                    <a:pt x="2227183" y="764381"/>
                  </a:cubicBezTo>
                  <a:cubicBezTo>
                    <a:pt x="2228136" y="761524"/>
                    <a:pt x="2227183" y="758666"/>
                    <a:pt x="2225278" y="755809"/>
                  </a:cubicBezTo>
                  <a:cubicBezTo>
                    <a:pt x="2214801" y="737711"/>
                    <a:pt x="2205276" y="718661"/>
                    <a:pt x="2190988" y="701516"/>
                  </a:cubicBezTo>
                  <a:cubicBezTo>
                    <a:pt x="2187178" y="696754"/>
                    <a:pt x="2183368" y="691039"/>
                    <a:pt x="2184321" y="683419"/>
                  </a:cubicBezTo>
                  <a:cubicBezTo>
                    <a:pt x="2184321" y="680561"/>
                    <a:pt x="2183368" y="677704"/>
                    <a:pt x="2182416" y="674846"/>
                  </a:cubicBezTo>
                  <a:cubicBezTo>
                    <a:pt x="2177653" y="667226"/>
                    <a:pt x="2175748" y="656749"/>
                    <a:pt x="2167176" y="651034"/>
                  </a:cubicBezTo>
                  <a:cubicBezTo>
                    <a:pt x="2164318" y="649129"/>
                    <a:pt x="2163366" y="645319"/>
                    <a:pt x="2162413" y="641509"/>
                  </a:cubicBezTo>
                  <a:cubicBezTo>
                    <a:pt x="2160508" y="638651"/>
                    <a:pt x="2157651" y="636746"/>
                    <a:pt x="2153841" y="635794"/>
                  </a:cubicBezTo>
                  <a:cubicBezTo>
                    <a:pt x="2152888" y="635794"/>
                    <a:pt x="2151936" y="636746"/>
                    <a:pt x="2150983" y="637699"/>
                  </a:cubicBezTo>
                  <a:cubicBezTo>
                    <a:pt x="2150983" y="637699"/>
                    <a:pt x="2150983" y="638651"/>
                    <a:pt x="2150983" y="639604"/>
                  </a:cubicBezTo>
                  <a:cubicBezTo>
                    <a:pt x="2151936" y="640556"/>
                    <a:pt x="2151936" y="641509"/>
                    <a:pt x="2152888" y="642461"/>
                  </a:cubicBezTo>
                  <a:cubicBezTo>
                    <a:pt x="2158603" y="649129"/>
                    <a:pt x="2158603" y="649129"/>
                    <a:pt x="2153841" y="658654"/>
                  </a:cubicBezTo>
                  <a:cubicBezTo>
                    <a:pt x="2152888" y="659606"/>
                    <a:pt x="2152888" y="660559"/>
                    <a:pt x="2152888" y="661511"/>
                  </a:cubicBezTo>
                  <a:cubicBezTo>
                    <a:pt x="2153841" y="663416"/>
                    <a:pt x="2153841" y="666274"/>
                    <a:pt x="2155746" y="668179"/>
                  </a:cubicBezTo>
                  <a:cubicBezTo>
                    <a:pt x="2159556" y="673894"/>
                    <a:pt x="2160508" y="680561"/>
                    <a:pt x="2161461" y="686276"/>
                  </a:cubicBezTo>
                  <a:cubicBezTo>
                    <a:pt x="2161461" y="687229"/>
                    <a:pt x="2160508" y="688181"/>
                    <a:pt x="2160508" y="689134"/>
                  </a:cubicBezTo>
                  <a:cubicBezTo>
                    <a:pt x="2159556" y="690086"/>
                    <a:pt x="2157651" y="689134"/>
                    <a:pt x="2156698" y="686276"/>
                  </a:cubicBezTo>
                  <a:cubicBezTo>
                    <a:pt x="2155746" y="682466"/>
                    <a:pt x="2155746" y="679609"/>
                    <a:pt x="2152888" y="676751"/>
                  </a:cubicBezTo>
                  <a:cubicBezTo>
                    <a:pt x="2150983" y="674846"/>
                    <a:pt x="2150031" y="672941"/>
                    <a:pt x="2150031" y="670084"/>
                  </a:cubicBezTo>
                  <a:cubicBezTo>
                    <a:pt x="2150031" y="664369"/>
                    <a:pt x="2147173" y="661511"/>
                    <a:pt x="2143363" y="658654"/>
                  </a:cubicBezTo>
                  <a:cubicBezTo>
                    <a:pt x="2136696" y="653891"/>
                    <a:pt x="2129076" y="651034"/>
                    <a:pt x="2122408" y="645319"/>
                  </a:cubicBezTo>
                  <a:cubicBezTo>
                    <a:pt x="2121456" y="644366"/>
                    <a:pt x="2118598" y="644366"/>
                    <a:pt x="2117646" y="644366"/>
                  </a:cubicBezTo>
                  <a:cubicBezTo>
                    <a:pt x="2114788" y="644366"/>
                    <a:pt x="2111931" y="645319"/>
                    <a:pt x="2109073" y="645319"/>
                  </a:cubicBezTo>
                  <a:cubicBezTo>
                    <a:pt x="2106216" y="645319"/>
                    <a:pt x="2103358" y="646271"/>
                    <a:pt x="2103358" y="650081"/>
                  </a:cubicBezTo>
                  <a:cubicBezTo>
                    <a:pt x="2102406" y="653891"/>
                    <a:pt x="2101453" y="657701"/>
                    <a:pt x="2097643" y="660559"/>
                  </a:cubicBezTo>
                  <a:cubicBezTo>
                    <a:pt x="2097643" y="660559"/>
                    <a:pt x="2095738" y="660559"/>
                    <a:pt x="2095738" y="660559"/>
                  </a:cubicBezTo>
                  <a:cubicBezTo>
                    <a:pt x="2092881" y="655796"/>
                    <a:pt x="2090976" y="651034"/>
                    <a:pt x="2089071" y="646271"/>
                  </a:cubicBezTo>
                  <a:cubicBezTo>
                    <a:pt x="2089071" y="645319"/>
                    <a:pt x="2088118" y="645319"/>
                    <a:pt x="2088118" y="645319"/>
                  </a:cubicBezTo>
                  <a:cubicBezTo>
                    <a:pt x="2087166" y="646271"/>
                    <a:pt x="2086213" y="646271"/>
                    <a:pt x="2085261" y="647224"/>
                  </a:cubicBezTo>
                  <a:cubicBezTo>
                    <a:pt x="2083356" y="649129"/>
                    <a:pt x="2083356" y="651034"/>
                    <a:pt x="2084308" y="653891"/>
                  </a:cubicBezTo>
                  <a:cubicBezTo>
                    <a:pt x="2084308" y="654844"/>
                    <a:pt x="2083356" y="655796"/>
                    <a:pt x="2083356" y="656749"/>
                  </a:cubicBezTo>
                  <a:cubicBezTo>
                    <a:pt x="2082403" y="657701"/>
                    <a:pt x="2081451" y="656749"/>
                    <a:pt x="2080498" y="655796"/>
                  </a:cubicBezTo>
                  <a:cubicBezTo>
                    <a:pt x="2078593" y="651034"/>
                    <a:pt x="2077641" y="647224"/>
                    <a:pt x="2075736" y="642461"/>
                  </a:cubicBezTo>
                  <a:cubicBezTo>
                    <a:pt x="2073831" y="638651"/>
                    <a:pt x="2071926" y="637699"/>
                    <a:pt x="2067163" y="638651"/>
                  </a:cubicBezTo>
                  <a:cubicBezTo>
                    <a:pt x="2065258" y="639604"/>
                    <a:pt x="2064306" y="640556"/>
                    <a:pt x="2062401" y="640556"/>
                  </a:cubicBezTo>
                  <a:cubicBezTo>
                    <a:pt x="2060496" y="640556"/>
                    <a:pt x="2058591" y="640556"/>
                    <a:pt x="2056686" y="640556"/>
                  </a:cubicBezTo>
                  <a:cubicBezTo>
                    <a:pt x="2053828" y="640556"/>
                    <a:pt x="2050971" y="636746"/>
                    <a:pt x="2051923" y="634841"/>
                  </a:cubicBezTo>
                  <a:cubicBezTo>
                    <a:pt x="2052876" y="632936"/>
                    <a:pt x="2052876" y="631031"/>
                    <a:pt x="2053828" y="630079"/>
                  </a:cubicBezTo>
                  <a:cubicBezTo>
                    <a:pt x="2056686" y="625316"/>
                    <a:pt x="2059543" y="619601"/>
                    <a:pt x="2062401" y="614839"/>
                  </a:cubicBezTo>
                  <a:cubicBezTo>
                    <a:pt x="2065258" y="609124"/>
                    <a:pt x="2069068" y="603409"/>
                    <a:pt x="2069068" y="596741"/>
                  </a:cubicBezTo>
                  <a:cubicBezTo>
                    <a:pt x="2070021" y="584359"/>
                    <a:pt x="2073831" y="573881"/>
                    <a:pt x="2079546" y="563404"/>
                  </a:cubicBezTo>
                  <a:cubicBezTo>
                    <a:pt x="2083356" y="555784"/>
                    <a:pt x="2086213" y="548164"/>
                    <a:pt x="2084308" y="539591"/>
                  </a:cubicBezTo>
                  <a:cubicBezTo>
                    <a:pt x="2083356" y="535781"/>
                    <a:pt x="2084308" y="531971"/>
                    <a:pt x="2086213" y="529114"/>
                  </a:cubicBezTo>
                  <a:cubicBezTo>
                    <a:pt x="2089071" y="524351"/>
                    <a:pt x="2090023" y="519589"/>
                    <a:pt x="2088118" y="513874"/>
                  </a:cubicBezTo>
                  <a:cubicBezTo>
                    <a:pt x="2087166" y="511969"/>
                    <a:pt x="2088118" y="509111"/>
                    <a:pt x="2089071" y="507206"/>
                  </a:cubicBezTo>
                  <a:cubicBezTo>
                    <a:pt x="2091928" y="502444"/>
                    <a:pt x="2095738" y="499586"/>
                    <a:pt x="2101453" y="498634"/>
                  </a:cubicBezTo>
                  <a:cubicBezTo>
                    <a:pt x="2108121" y="497681"/>
                    <a:pt x="2114788" y="493871"/>
                    <a:pt x="2121456" y="491966"/>
                  </a:cubicBezTo>
                  <a:cubicBezTo>
                    <a:pt x="2124313" y="491014"/>
                    <a:pt x="2127171" y="491014"/>
                    <a:pt x="2130028" y="492919"/>
                  </a:cubicBezTo>
                  <a:cubicBezTo>
                    <a:pt x="2132886" y="494824"/>
                    <a:pt x="2135743" y="493871"/>
                    <a:pt x="2137648" y="491014"/>
                  </a:cubicBezTo>
                  <a:cubicBezTo>
                    <a:pt x="2139553" y="486251"/>
                    <a:pt x="2144316" y="485299"/>
                    <a:pt x="2148126" y="485299"/>
                  </a:cubicBezTo>
                  <a:cubicBezTo>
                    <a:pt x="2154793" y="486251"/>
                    <a:pt x="2160508" y="482441"/>
                    <a:pt x="2167176" y="482441"/>
                  </a:cubicBezTo>
                  <a:cubicBezTo>
                    <a:pt x="2168128" y="482441"/>
                    <a:pt x="2169081" y="481489"/>
                    <a:pt x="2170033" y="480536"/>
                  </a:cubicBezTo>
                  <a:cubicBezTo>
                    <a:pt x="2170986" y="477679"/>
                    <a:pt x="2170986" y="474821"/>
                    <a:pt x="2171938" y="471964"/>
                  </a:cubicBezTo>
                  <a:cubicBezTo>
                    <a:pt x="2172891" y="469106"/>
                    <a:pt x="2175748" y="467201"/>
                    <a:pt x="2178606" y="467201"/>
                  </a:cubicBezTo>
                  <a:cubicBezTo>
                    <a:pt x="2187178" y="468154"/>
                    <a:pt x="2194798" y="469106"/>
                    <a:pt x="2203371" y="470059"/>
                  </a:cubicBezTo>
                  <a:cubicBezTo>
                    <a:pt x="2205276" y="470059"/>
                    <a:pt x="2206228" y="471011"/>
                    <a:pt x="2208133" y="471964"/>
                  </a:cubicBezTo>
                  <a:cubicBezTo>
                    <a:pt x="2209086" y="472916"/>
                    <a:pt x="2209086" y="473869"/>
                    <a:pt x="2209086" y="474821"/>
                  </a:cubicBezTo>
                  <a:cubicBezTo>
                    <a:pt x="2209086" y="475774"/>
                    <a:pt x="2208133" y="476726"/>
                    <a:pt x="2207181" y="477679"/>
                  </a:cubicBezTo>
                  <a:cubicBezTo>
                    <a:pt x="2206228" y="480536"/>
                    <a:pt x="2206228" y="482441"/>
                    <a:pt x="2208133" y="484346"/>
                  </a:cubicBezTo>
                  <a:cubicBezTo>
                    <a:pt x="2210038" y="486251"/>
                    <a:pt x="2211943" y="487204"/>
                    <a:pt x="2214801" y="486251"/>
                  </a:cubicBezTo>
                  <a:cubicBezTo>
                    <a:pt x="2220516" y="482441"/>
                    <a:pt x="2228136" y="480536"/>
                    <a:pt x="2231946" y="473869"/>
                  </a:cubicBezTo>
                  <a:cubicBezTo>
                    <a:pt x="2233851" y="471964"/>
                    <a:pt x="2235756" y="471011"/>
                    <a:pt x="2237661" y="471964"/>
                  </a:cubicBezTo>
                  <a:cubicBezTo>
                    <a:pt x="2240518" y="472916"/>
                    <a:pt x="2242423" y="471964"/>
                    <a:pt x="2244328" y="470059"/>
                  </a:cubicBezTo>
                  <a:cubicBezTo>
                    <a:pt x="2246233" y="467201"/>
                    <a:pt x="2250996" y="466249"/>
                    <a:pt x="2250043" y="461486"/>
                  </a:cubicBezTo>
                  <a:cubicBezTo>
                    <a:pt x="2249091" y="456724"/>
                    <a:pt x="2245281" y="456724"/>
                    <a:pt x="2241471" y="456724"/>
                  </a:cubicBezTo>
                  <a:cubicBezTo>
                    <a:pt x="2240518" y="456724"/>
                    <a:pt x="2240518" y="456724"/>
                    <a:pt x="2239566" y="456724"/>
                  </a:cubicBezTo>
                  <a:cubicBezTo>
                    <a:pt x="2237661" y="456724"/>
                    <a:pt x="2236708" y="455771"/>
                    <a:pt x="2235756" y="453866"/>
                  </a:cubicBezTo>
                  <a:cubicBezTo>
                    <a:pt x="2232898" y="447199"/>
                    <a:pt x="2232898" y="441484"/>
                    <a:pt x="2234803" y="434816"/>
                  </a:cubicBezTo>
                  <a:cubicBezTo>
                    <a:pt x="2234803" y="433864"/>
                    <a:pt x="2235756" y="432911"/>
                    <a:pt x="2235756" y="431006"/>
                  </a:cubicBezTo>
                  <a:cubicBezTo>
                    <a:pt x="2237661" y="426244"/>
                    <a:pt x="2238613" y="420529"/>
                    <a:pt x="2238613" y="415766"/>
                  </a:cubicBezTo>
                  <a:cubicBezTo>
                    <a:pt x="2238613" y="409099"/>
                    <a:pt x="2238613" y="401479"/>
                    <a:pt x="2238613" y="394811"/>
                  </a:cubicBezTo>
                  <a:cubicBezTo>
                    <a:pt x="2237661" y="390049"/>
                    <a:pt x="2240518" y="385286"/>
                    <a:pt x="2245281" y="383381"/>
                  </a:cubicBezTo>
                  <a:cubicBezTo>
                    <a:pt x="2249091" y="381476"/>
                    <a:pt x="2252901" y="380524"/>
                    <a:pt x="2256711" y="378619"/>
                  </a:cubicBezTo>
                  <a:cubicBezTo>
                    <a:pt x="2260521" y="376714"/>
                    <a:pt x="2264331" y="375761"/>
                    <a:pt x="2268141" y="377666"/>
                  </a:cubicBezTo>
                  <a:cubicBezTo>
                    <a:pt x="2270998" y="378619"/>
                    <a:pt x="2272903" y="376714"/>
                    <a:pt x="2274808" y="375761"/>
                  </a:cubicBezTo>
                  <a:cubicBezTo>
                    <a:pt x="2276713" y="374809"/>
                    <a:pt x="2278618" y="374809"/>
                    <a:pt x="2278618" y="376714"/>
                  </a:cubicBezTo>
                  <a:cubicBezTo>
                    <a:pt x="2279571" y="380524"/>
                    <a:pt x="2279571" y="385286"/>
                    <a:pt x="2280523" y="389096"/>
                  </a:cubicBezTo>
                  <a:cubicBezTo>
                    <a:pt x="2280523" y="392906"/>
                    <a:pt x="2283381" y="395764"/>
                    <a:pt x="2286238" y="397669"/>
                  </a:cubicBezTo>
                  <a:cubicBezTo>
                    <a:pt x="2290048" y="399574"/>
                    <a:pt x="2293858" y="400526"/>
                    <a:pt x="2296716" y="403384"/>
                  </a:cubicBezTo>
                  <a:cubicBezTo>
                    <a:pt x="2296716" y="403384"/>
                    <a:pt x="2298621" y="403384"/>
                    <a:pt x="2299573" y="402431"/>
                  </a:cubicBezTo>
                  <a:cubicBezTo>
                    <a:pt x="2300526" y="401479"/>
                    <a:pt x="2301478" y="399574"/>
                    <a:pt x="2302431" y="397669"/>
                  </a:cubicBezTo>
                  <a:cubicBezTo>
                    <a:pt x="2303383" y="391001"/>
                    <a:pt x="2305288" y="383381"/>
                    <a:pt x="2306241" y="376714"/>
                  </a:cubicBezTo>
                  <a:cubicBezTo>
                    <a:pt x="2306241" y="371951"/>
                    <a:pt x="2309098" y="369094"/>
                    <a:pt x="2313861" y="368141"/>
                  </a:cubicBezTo>
                  <a:cubicBezTo>
                    <a:pt x="2316718" y="367189"/>
                    <a:pt x="2316718" y="364331"/>
                    <a:pt x="2316718" y="362426"/>
                  </a:cubicBezTo>
                  <a:cubicBezTo>
                    <a:pt x="2316718" y="362426"/>
                    <a:pt x="2315766" y="362426"/>
                    <a:pt x="2315766" y="361474"/>
                  </a:cubicBezTo>
                  <a:cubicBezTo>
                    <a:pt x="2308146" y="354806"/>
                    <a:pt x="2305288" y="346234"/>
                    <a:pt x="2303383" y="336709"/>
                  </a:cubicBezTo>
                  <a:cubicBezTo>
                    <a:pt x="2303383" y="336709"/>
                    <a:pt x="2303383" y="335756"/>
                    <a:pt x="2304336" y="334804"/>
                  </a:cubicBezTo>
                  <a:cubicBezTo>
                    <a:pt x="2306241" y="330994"/>
                    <a:pt x="2311956" y="329089"/>
                    <a:pt x="2316718" y="330994"/>
                  </a:cubicBezTo>
                  <a:cubicBezTo>
                    <a:pt x="2317671" y="331946"/>
                    <a:pt x="2319576" y="333851"/>
                    <a:pt x="2318623" y="335756"/>
                  </a:cubicBezTo>
                  <a:cubicBezTo>
                    <a:pt x="2315766" y="341471"/>
                    <a:pt x="2316718" y="346234"/>
                    <a:pt x="2319576" y="350996"/>
                  </a:cubicBezTo>
                  <a:cubicBezTo>
                    <a:pt x="2323386" y="356711"/>
                    <a:pt x="2327196" y="363379"/>
                    <a:pt x="2326243" y="370999"/>
                  </a:cubicBezTo>
                  <a:cubicBezTo>
                    <a:pt x="2326243" y="371951"/>
                    <a:pt x="2327196" y="372904"/>
                    <a:pt x="2328148" y="373856"/>
                  </a:cubicBezTo>
                  <a:cubicBezTo>
                    <a:pt x="2331958" y="378619"/>
                    <a:pt x="2330053" y="385286"/>
                    <a:pt x="2331958" y="391001"/>
                  </a:cubicBezTo>
                  <a:cubicBezTo>
                    <a:pt x="2331006" y="394811"/>
                    <a:pt x="2327196" y="397669"/>
                    <a:pt x="2325291" y="401479"/>
                  </a:cubicBezTo>
                  <a:cubicBezTo>
                    <a:pt x="2325291" y="402431"/>
                    <a:pt x="2324338" y="402431"/>
                    <a:pt x="2324338" y="402431"/>
                  </a:cubicBezTo>
                  <a:cubicBezTo>
                    <a:pt x="2322433" y="405289"/>
                    <a:pt x="2321481" y="408146"/>
                    <a:pt x="2321481" y="411956"/>
                  </a:cubicBezTo>
                  <a:cubicBezTo>
                    <a:pt x="2321481" y="421481"/>
                    <a:pt x="2322433" y="431006"/>
                    <a:pt x="2318623" y="439579"/>
                  </a:cubicBezTo>
                  <a:cubicBezTo>
                    <a:pt x="2317671" y="441484"/>
                    <a:pt x="2317671" y="444341"/>
                    <a:pt x="2317671" y="446246"/>
                  </a:cubicBezTo>
                  <a:cubicBezTo>
                    <a:pt x="2317671" y="454819"/>
                    <a:pt x="2316718" y="464344"/>
                    <a:pt x="2317671" y="472916"/>
                  </a:cubicBezTo>
                  <a:cubicBezTo>
                    <a:pt x="2317671" y="480536"/>
                    <a:pt x="2317671" y="487204"/>
                    <a:pt x="2311956" y="492919"/>
                  </a:cubicBezTo>
                  <a:cubicBezTo>
                    <a:pt x="2311003" y="493871"/>
                    <a:pt x="2310051" y="495776"/>
                    <a:pt x="2309098" y="497681"/>
                  </a:cubicBezTo>
                  <a:cubicBezTo>
                    <a:pt x="2308146" y="498634"/>
                    <a:pt x="2306241" y="500539"/>
                    <a:pt x="2305288" y="501491"/>
                  </a:cubicBezTo>
                  <a:cubicBezTo>
                    <a:pt x="2300526" y="505301"/>
                    <a:pt x="2300526" y="505301"/>
                    <a:pt x="2303383" y="509111"/>
                  </a:cubicBezTo>
                  <a:cubicBezTo>
                    <a:pt x="2307193" y="513874"/>
                    <a:pt x="2307193" y="518636"/>
                    <a:pt x="2306241" y="524351"/>
                  </a:cubicBezTo>
                  <a:cubicBezTo>
                    <a:pt x="2305288" y="527209"/>
                    <a:pt x="2304336" y="530066"/>
                    <a:pt x="2303383" y="532924"/>
                  </a:cubicBezTo>
                  <a:cubicBezTo>
                    <a:pt x="2301478" y="536734"/>
                    <a:pt x="2301478" y="540544"/>
                    <a:pt x="2302431" y="545306"/>
                  </a:cubicBezTo>
                  <a:cubicBezTo>
                    <a:pt x="2303383" y="552926"/>
                    <a:pt x="2306241" y="558641"/>
                    <a:pt x="2308146" y="565309"/>
                  </a:cubicBezTo>
                  <a:cubicBezTo>
                    <a:pt x="2314813" y="588169"/>
                    <a:pt x="2327196" y="607219"/>
                    <a:pt x="2340531" y="626269"/>
                  </a:cubicBezTo>
                  <a:cubicBezTo>
                    <a:pt x="2344341" y="631984"/>
                    <a:pt x="2348151" y="636746"/>
                    <a:pt x="2351008" y="642461"/>
                  </a:cubicBezTo>
                  <a:cubicBezTo>
                    <a:pt x="2352913" y="646271"/>
                    <a:pt x="2354818" y="650081"/>
                    <a:pt x="2357676" y="652939"/>
                  </a:cubicBezTo>
                  <a:cubicBezTo>
                    <a:pt x="2362438" y="656749"/>
                    <a:pt x="2364343" y="660559"/>
                    <a:pt x="2366248" y="666274"/>
                  </a:cubicBezTo>
                  <a:cubicBezTo>
                    <a:pt x="2368153" y="671036"/>
                    <a:pt x="2370058" y="675799"/>
                    <a:pt x="2371963" y="680561"/>
                  </a:cubicBezTo>
                  <a:cubicBezTo>
                    <a:pt x="2373868" y="686276"/>
                    <a:pt x="2378631" y="688181"/>
                    <a:pt x="2383393" y="691039"/>
                  </a:cubicBezTo>
                  <a:cubicBezTo>
                    <a:pt x="2383393" y="691039"/>
                    <a:pt x="2384346" y="691039"/>
                    <a:pt x="2385298" y="690086"/>
                  </a:cubicBezTo>
                  <a:cubicBezTo>
                    <a:pt x="2389108" y="687229"/>
                    <a:pt x="2389108" y="682466"/>
                    <a:pt x="2391013" y="679609"/>
                  </a:cubicBezTo>
                  <a:cubicBezTo>
                    <a:pt x="2395776" y="670084"/>
                    <a:pt x="2395776" y="660559"/>
                    <a:pt x="2391966" y="651034"/>
                  </a:cubicBezTo>
                  <a:cubicBezTo>
                    <a:pt x="2388156" y="640556"/>
                    <a:pt x="2387203" y="637699"/>
                    <a:pt x="2398633" y="631031"/>
                  </a:cubicBezTo>
                  <a:cubicBezTo>
                    <a:pt x="2399586" y="631031"/>
                    <a:pt x="2399586" y="630079"/>
                    <a:pt x="2400538" y="630079"/>
                  </a:cubicBezTo>
                  <a:cubicBezTo>
                    <a:pt x="2402443" y="629126"/>
                    <a:pt x="2402443" y="627221"/>
                    <a:pt x="2401491" y="625316"/>
                  </a:cubicBezTo>
                  <a:cubicBezTo>
                    <a:pt x="2399586" y="622459"/>
                    <a:pt x="2397681" y="620554"/>
                    <a:pt x="2396728" y="617696"/>
                  </a:cubicBezTo>
                  <a:cubicBezTo>
                    <a:pt x="2395776" y="615791"/>
                    <a:pt x="2394823" y="612934"/>
                    <a:pt x="2394823" y="611029"/>
                  </a:cubicBezTo>
                  <a:cubicBezTo>
                    <a:pt x="2394823" y="605314"/>
                    <a:pt x="2394823" y="600551"/>
                    <a:pt x="2395776" y="594836"/>
                  </a:cubicBezTo>
                  <a:cubicBezTo>
                    <a:pt x="2395776" y="591026"/>
                    <a:pt x="2398633" y="588169"/>
                    <a:pt x="2402443" y="587216"/>
                  </a:cubicBezTo>
                  <a:cubicBezTo>
                    <a:pt x="2405301" y="586264"/>
                    <a:pt x="2408158" y="585311"/>
                    <a:pt x="2410063" y="583406"/>
                  </a:cubicBezTo>
                  <a:cubicBezTo>
                    <a:pt x="2411968" y="582454"/>
                    <a:pt x="2412921" y="577691"/>
                    <a:pt x="2411016" y="575786"/>
                  </a:cubicBezTo>
                  <a:cubicBezTo>
                    <a:pt x="2408158" y="572929"/>
                    <a:pt x="2406253" y="569119"/>
                    <a:pt x="2403396" y="566261"/>
                  </a:cubicBezTo>
                  <a:cubicBezTo>
                    <a:pt x="2395776" y="558641"/>
                    <a:pt x="2393871" y="549116"/>
                    <a:pt x="2394823" y="538639"/>
                  </a:cubicBezTo>
                  <a:cubicBezTo>
                    <a:pt x="2394823" y="536734"/>
                    <a:pt x="2396728" y="535781"/>
                    <a:pt x="2398633" y="535781"/>
                  </a:cubicBezTo>
                  <a:cubicBezTo>
                    <a:pt x="2399586" y="535781"/>
                    <a:pt x="2400538" y="536734"/>
                    <a:pt x="2402443" y="536734"/>
                  </a:cubicBezTo>
                  <a:cubicBezTo>
                    <a:pt x="2406253" y="536734"/>
                    <a:pt x="2409111" y="531971"/>
                    <a:pt x="2407206" y="529114"/>
                  </a:cubicBezTo>
                  <a:cubicBezTo>
                    <a:pt x="2405301" y="525304"/>
                    <a:pt x="2401491" y="521494"/>
                    <a:pt x="2399586" y="516731"/>
                  </a:cubicBezTo>
                  <a:cubicBezTo>
                    <a:pt x="2397681" y="512921"/>
                    <a:pt x="2395776" y="511969"/>
                    <a:pt x="2391013" y="511969"/>
                  </a:cubicBezTo>
                  <a:cubicBezTo>
                    <a:pt x="2390061" y="511969"/>
                    <a:pt x="2388156" y="511016"/>
                    <a:pt x="2388156" y="510064"/>
                  </a:cubicBezTo>
                  <a:cubicBezTo>
                    <a:pt x="2386251" y="505301"/>
                    <a:pt x="2383393" y="500539"/>
                    <a:pt x="2385298" y="494824"/>
                  </a:cubicBezTo>
                  <a:cubicBezTo>
                    <a:pt x="2386251" y="492919"/>
                    <a:pt x="2386251" y="491014"/>
                    <a:pt x="2385298" y="490061"/>
                  </a:cubicBezTo>
                  <a:cubicBezTo>
                    <a:pt x="2385298" y="488156"/>
                    <a:pt x="2384346" y="486251"/>
                    <a:pt x="2383393" y="485299"/>
                  </a:cubicBezTo>
                  <a:cubicBezTo>
                    <a:pt x="2380536" y="482441"/>
                    <a:pt x="2377678" y="481489"/>
                    <a:pt x="2373868" y="480536"/>
                  </a:cubicBezTo>
                  <a:cubicBezTo>
                    <a:pt x="2372916" y="480536"/>
                    <a:pt x="2371963" y="481489"/>
                    <a:pt x="2371011" y="482441"/>
                  </a:cubicBezTo>
                  <a:cubicBezTo>
                    <a:pt x="2370058" y="483394"/>
                    <a:pt x="2369106" y="485299"/>
                    <a:pt x="2368153" y="486251"/>
                  </a:cubicBezTo>
                  <a:cubicBezTo>
                    <a:pt x="2368153" y="486251"/>
                    <a:pt x="2368153" y="486251"/>
                    <a:pt x="2368153" y="486251"/>
                  </a:cubicBezTo>
                  <a:cubicBezTo>
                    <a:pt x="2368153" y="486251"/>
                    <a:pt x="2368153" y="486251"/>
                    <a:pt x="2368153" y="487204"/>
                  </a:cubicBezTo>
                  <a:cubicBezTo>
                    <a:pt x="2368153" y="487204"/>
                    <a:pt x="2369106" y="487204"/>
                    <a:pt x="2369106" y="487204"/>
                  </a:cubicBezTo>
                  <a:cubicBezTo>
                    <a:pt x="2369106" y="488156"/>
                    <a:pt x="2369106" y="488156"/>
                    <a:pt x="2368153" y="487204"/>
                  </a:cubicBezTo>
                  <a:cubicBezTo>
                    <a:pt x="2368153" y="487204"/>
                    <a:pt x="2367201" y="487204"/>
                    <a:pt x="2367201" y="487204"/>
                  </a:cubicBezTo>
                  <a:cubicBezTo>
                    <a:pt x="2367201" y="487204"/>
                    <a:pt x="2367201" y="487204"/>
                    <a:pt x="2367201" y="486251"/>
                  </a:cubicBezTo>
                  <a:cubicBezTo>
                    <a:pt x="2364343" y="484346"/>
                    <a:pt x="2361486" y="482441"/>
                    <a:pt x="2360533" y="478631"/>
                  </a:cubicBezTo>
                  <a:cubicBezTo>
                    <a:pt x="2357676" y="472916"/>
                    <a:pt x="2357676" y="466249"/>
                    <a:pt x="2357676" y="459581"/>
                  </a:cubicBezTo>
                  <a:cubicBezTo>
                    <a:pt x="2358628" y="449104"/>
                    <a:pt x="2357676" y="439579"/>
                    <a:pt x="2351961" y="431006"/>
                  </a:cubicBezTo>
                  <a:cubicBezTo>
                    <a:pt x="2351008" y="430054"/>
                    <a:pt x="2351008" y="429101"/>
                    <a:pt x="2351008" y="427196"/>
                  </a:cubicBezTo>
                  <a:cubicBezTo>
                    <a:pt x="2349103" y="420529"/>
                    <a:pt x="2351961" y="415766"/>
                    <a:pt x="2358628" y="413861"/>
                  </a:cubicBezTo>
                  <a:cubicBezTo>
                    <a:pt x="2359581" y="413861"/>
                    <a:pt x="2360533" y="413861"/>
                    <a:pt x="2362438" y="413861"/>
                  </a:cubicBezTo>
                  <a:cubicBezTo>
                    <a:pt x="2366248" y="413861"/>
                    <a:pt x="2366248" y="412909"/>
                    <a:pt x="2367201" y="410051"/>
                  </a:cubicBezTo>
                  <a:cubicBezTo>
                    <a:pt x="2368153" y="407194"/>
                    <a:pt x="2368153" y="404336"/>
                    <a:pt x="2370058" y="401479"/>
                  </a:cubicBezTo>
                  <a:cubicBezTo>
                    <a:pt x="2371011" y="400526"/>
                    <a:pt x="2373868" y="399574"/>
                    <a:pt x="2374821" y="401479"/>
                  </a:cubicBezTo>
                  <a:cubicBezTo>
                    <a:pt x="2376726" y="404336"/>
                    <a:pt x="2377678" y="407194"/>
                    <a:pt x="2379583" y="409099"/>
                  </a:cubicBezTo>
                  <a:cubicBezTo>
                    <a:pt x="2379583" y="410051"/>
                    <a:pt x="2381488" y="410051"/>
                    <a:pt x="2382441" y="410051"/>
                  </a:cubicBezTo>
                  <a:cubicBezTo>
                    <a:pt x="2383393" y="410051"/>
                    <a:pt x="2384346" y="409099"/>
                    <a:pt x="2385298" y="408146"/>
                  </a:cubicBezTo>
                  <a:cubicBezTo>
                    <a:pt x="2386251" y="405289"/>
                    <a:pt x="2386251" y="402431"/>
                    <a:pt x="2387203" y="399574"/>
                  </a:cubicBezTo>
                  <a:cubicBezTo>
                    <a:pt x="2388156" y="395764"/>
                    <a:pt x="2390061" y="391954"/>
                    <a:pt x="2392918" y="389096"/>
                  </a:cubicBezTo>
                  <a:cubicBezTo>
                    <a:pt x="2396728" y="384334"/>
                    <a:pt x="2401491" y="383381"/>
                    <a:pt x="2407206" y="382429"/>
                  </a:cubicBezTo>
                  <a:cubicBezTo>
                    <a:pt x="2411016" y="381476"/>
                    <a:pt x="2413873" y="384334"/>
                    <a:pt x="2416731" y="386239"/>
                  </a:cubicBezTo>
                  <a:cubicBezTo>
                    <a:pt x="2419588" y="388144"/>
                    <a:pt x="2422446" y="390049"/>
                    <a:pt x="2425303" y="392906"/>
                  </a:cubicBezTo>
                  <a:cubicBezTo>
                    <a:pt x="2426256" y="393859"/>
                    <a:pt x="2427208" y="394811"/>
                    <a:pt x="2428161" y="394811"/>
                  </a:cubicBezTo>
                  <a:cubicBezTo>
                    <a:pt x="2430066" y="395764"/>
                    <a:pt x="2431971" y="395764"/>
                    <a:pt x="2432923" y="395764"/>
                  </a:cubicBezTo>
                  <a:cubicBezTo>
                    <a:pt x="2434828" y="395764"/>
                    <a:pt x="2436733" y="393859"/>
                    <a:pt x="2436733" y="392906"/>
                  </a:cubicBezTo>
                  <a:cubicBezTo>
                    <a:pt x="2436733" y="389096"/>
                    <a:pt x="2433876" y="385286"/>
                    <a:pt x="2434828" y="380524"/>
                  </a:cubicBezTo>
                  <a:cubicBezTo>
                    <a:pt x="2435781" y="376714"/>
                    <a:pt x="2436733" y="371951"/>
                    <a:pt x="2437686" y="368141"/>
                  </a:cubicBezTo>
                  <a:cubicBezTo>
                    <a:pt x="2439591" y="362426"/>
                    <a:pt x="2440543" y="356711"/>
                    <a:pt x="2440543" y="350996"/>
                  </a:cubicBezTo>
                  <a:cubicBezTo>
                    <a:pt x="2441496" y="342424"/>
                    <a:pt x="2443401" y="333851"/>
                    <a:pt x="2448163" y="326231"/>
                  </a:cubicBezTo>
                  <a:cubicBezTo>
                    <a:pt x="2451021" y="321469"/>
                    <a:pt x="2452926" y="316706"/>
                    <a:pt x="2454831" y="311944"/>
                  </a:cubicBezTo>
                  <a:cubicBezTo>
                    <a:pt x="2457688" y="304324"/>
                    <a:pt x="2462451" y="297656"/>
                    <a:pt x="2469118" y="291941"/>
                  </a:cubicBezTo>
                  <a:cubicBezTo>
                    <a:pt x="2471023" y="290036"/>
                    <a:pt x="2473881" y="289084"/>
                    <a:pt x="2476738" y="289084"/>
                  </a:cubicBezTo>
                  <a:cubicBezTo>
                    <a:pt x="2480548" y="289084"/>
                    <a:pt x="2485311" y="289084"/>
                    <a:pt x="2489121" y="289084"/>
                  </a:cubicBezTo>
                  <a:cubicBezTo>
                    <a:pt x="2491026" y="289084"/>
                    <a:pt x="2492931" y="289084"/>
                    <a:pt x="2493883" y="288131"/>
                  </a:cubicBezTo>
                  <a:cubicBezTo>
                    <a:pt x="2494836" y="288131"/>
                    <a:pt x="2495788" y="286226"/>
                    <a:pt x="2495788" y="285274"/>
                  </a:cubicBezTo>
                  <a:cubicBezTo>
                    <a:pt x="2495788" y="277654"/>
                    <a:pt x="2496741" y="270034"/>
                    <a:pt x="2489121" y="264319"/>
                  </a:cubicBezTo>
                  <a:cubicBezTo>
                    <a:pt x="2487216" y="263366"/>
                    <a:pt x="2486263" y="260509"/>
                    <a:pt x="2485311" y="258604"/>
                  </a:cubicBezTo>
                  <a:cubicBezTo>
                    <a:pt x="2484358" y="257651"/>
                    <a:pt x="2483406" y="254794"/>
                    <a:pt x="2481501" y="254794"/>
                  </a:cubicBezTo>
                  <a:cubicBezTo>
                    <a:pt x="2474833" y="252889"/>
                    <a:pt x="2470071" y="246221"/>
                    <a:pt x="2463403" y="245269"/>
                  </a:cubicBezTo>
                  <a:cubicBezTo>
                    <a:pt x="2463403" y="245269"/>
                    <a:pt x="2463403" y="245269"/>
                    <a:pt x="2463403" y="245269"/>
                  </a:cubicBezTo>
                  <a:lnTo>
                    <a:pt x="2462451" y="245269"/>
                  </a:lnTo>
                  <a:lnTo>
                    <a:pt x="2463403" y="244316"/>
                  </a:lnTo>
                  <a:cubicBezTo>
                    <a:pt x="2463403" y="244316"/>
                    <a:pt x="2463403" y="244316"/>
                    <a:pt x="2463403" y="244316"/>
                  </a:cubicBezTo>
                  <a:cubicBezTo>
                    <a:pt x="2462451" y="242411"/>
                    <a:pt x="2462451" y="239554"/>
                    <a:pt x="2461498" y="237649"/>
                  </a:cubicBezTo>
                  <a:cubicBezTo>
                    <a:pt x="2459593" y="232886"/>
                    <a:pt x="2457688" y="230029"/>
                    <a:pt x="2452926" y="230981"/>
                  </a:cubicBezTo>
                  <a:cubicBezTo>
                    <a:pt x="2451973" y="230981"/>
                    <a:pt x="2451021" y="230981"/>
                    <a:pt x="2450068" y="229076"/>
                  </a:cubicBezTo>
                  <a:cubicBezTo>
                    <a:pt x="2450068" y="228124"/>
                    <a:pt x="2449116" y="227171"/>
                    <a:pt x="2449116" y="226219"/>
                  </a:cubicBezTo>
                  <a:cubicBezTo>
                    <a:pt x="2446258" y="221456"/>
                    <a:pt x="2445306" y="219551"/>
                    <a:pt x="2439591" y="220504"/>
                  </a:cubicBezTo>
                  <a:cubicBezTo>
                    <a:pt x="2433876" y="221456"/>
                    <a:pt x="2431018" y="218599"/>
                    <a:pt x="2427208" y="214789"/>
                  </a:cubicBezTo>
                  <a:cubicBezTo>
                    <a:pt x="2426256" y="213836"/>
                    <a:pt x="2426256" y="210979"/>
                    <a:pt x="2428161" y="210026"/>
                  </a:cubicBezTo>
                  <a:cubicBezTo>
                    <a:pt x="2430066" y="209074"/>
                    <a:pt x="2432923" y="209074"/>
                    <a:pt x="2434828" y="208121"/>
                  </a:cubicBezTo>
                  <a:cubicBezTo>
                    <a:pt x="2441496" y="206216"/>
                    <a:pt x="2444353" y="201454"/>
                    <a:pt x="2445306" y="194786"/>
                  </a:cubicBezTo>
                  <a:cubicBezTo>
                    <a:pt x="2446258" y="188119"/>
                    <a:pt x="2446258" y="180499"/>
                    <a:pt x="2446258" y="173831"/>
                  </a:cubicBezTo>
                  <a:cubicBezTo>
                    <a:pt x="2446258" y="171926"/>
                    <a:pt x="2445306" y="169069"/>
                    <a:pt x="2444353" y="167164"/>
                  </a:cubicBezTo>
                  <a:cubicBezTo>
                    <a:pt x="2443401" y="164306"/>
                    <a:pt x="2441496" y="162401"/>
                    <a:pt x="2440543" y="159544"/>
                  </a:cubicBezTo>
                  <a:cubicBezTo>
                    <a:pt x="2438638" y="155734"/>
                    <a:pt x="2435781" y="152876"/>
                    <a:pt x="2431971" y="151924"/>
                  </a:cubicBezTo>
                  <a:cubicBezTo>
                    <a:pt x="2427208" y="150971"/>
                    <a:pt x="2424351" y="149066"/>
                    <a:pt x="2422446" y="145256"/>
                  </a:cubicBezTo>
                  <a:cubicBezTo>
                    <a:pt x="2421493" y="143351"/>
                    <a:pt x="2420541" y="142399"/>
                    <a:pt x="2421493" y="140494"/>
                  </a:cubicBezTo>
                  <a:cubicBezTo>
                    <a:pt x="2422446" y="138589"/>
                    <a:pt x="2422446" y="137636"/>
                    <a:pt x="2423398" y="135731"/>
                  </a:cubicBezTo>
                  <a:cubicBezTo>
                    <a:pt x="2424351" y="132874"/>
                    <a:pt x="2427208" y="132874"/>
                    <a:pt x="2428161" y="134779"/>
                  </a:cubicBezTo>
                  <a:cubicBezTo>
                    <a:pt x="2430066" y="138589"/>
                    <a:pt x="2431971" y="141446"/>
                    <a:pt x="2436733" y="143351"/>
                  </a:cubicBezTo>
                  <a:cubicBezTo>
                    <a:pt x="2447211" y="149066"/>
                    <a:pt x="2448163" y="148114"/>
                    <a:pt x="2453878" y="136684"/>
                  </a:cubicBezTo>
                  <a:cubicBezTo>
                    <a:pt x="2453878" y="135731"/>
                    <a:pt x="2454831" y="134779"/>
                    <a:pt x="2454831" y="133826"/>
                  </a:cubicBezTo>
                  <a:cubicBezTo>
                    <a:pt x="2456736" y="130969"/>
                    <a:pt x="2459593" y="129064"/>
                    <a:pt x="2463403" y="128111"/>
                  </a:cubicBezTo>
                  <a:cubicBezTo>
                    <a:pt x="2466261" y="127159"/>
                    <a:pt x="2468166" y="129064"/>
                    <a:pt x="2469118" y="130969"/>
                  </a:cubicBezTo>
                  <a:cubicBezTo>
                    <a:pt x="2471023" y="132874"/>
                    <a:pt x="2472928" y="134779"/>
                    <a:pt x="2474833" y="137636"/>
                  </a:cubicBezTo>
                  <a:cubicBezTo>
                    <a:pt x="2477691" y="141446"/>
                    <a:pt x="2482453" y="142399"/>
                    <a:pt x="2486263" y="139541"/>
                  </a:cubicBezTo>
                  <a:cubicBezTo>
                    <a:pt x="2490073" y="136684"/>
                    <a:pt x="2493883" y="136684"/>
                    <a:pt x="2497693" y="136684"/>
                  </a:cubicBezTo>
                  <a:cubicBezTo>
                    <a:pt x="2500551" y="136684"/>
                    <a:pt x="2503408" y="137636"/>
                    <a:pt x="2506266" y="137636"/>
                  </a:cubicBezTo>
                  <a:cubicBezTo>
                    <a:pt x="2508171" y="137636"/>
                    <a:pt x="2511028" y="136684"/>
                    <a:pt x="2512933" y="136684"/>
                  </a:cubicBezTo>
                  <a:cubicBezTo>
                    <a:pt x="2513886" y="136684"/>
                    <a:pt x="2514838" y="135731"/>
                    <a:pt x="2515791" y="134779"/>
                  </a:cubicBezTo>
                  <a:cubicBezTo>
                    <a:pt x="2516743" y="133826"/>
                    <a:pt x="2517696" y="132874"/>
                    <a:pt x="2517696" y="131921"/>
                  </a:cubicBezTo>
                  <a:cubicBezTo>
                    <a:pt x="2516743" y="126206"/>
                    <a:pt x="2516743" y="119539"/>
                    <a:pt x="2509123" y="118586"/>
                  </a:cubicBezTo>
                  <a:cubicBezTo>
                    <a:pt x="2506266" y="118586"/>
                    <a:pt x="2505313" y="115729"/>
                    <a:pt x="2505313" y="113824"/>
                  </a:cubicBezTo>
                  <a:cubicBezTo>
                    <a:pt x="2505313" y="112871"/>
                    <a:pt x="2505313" y="111919"/>
                    <a:pt x="2505313" y="110014"/>
                  </a:cubicBezTo>
                  <a:cubicBezTo>
                    <a:pt x="2505313" y="104299"/>
                    <a:pt x="2504361" y="99536"/>
                    <a:pt x="2498646" y="96679"/>
                  </a:cubicBezTo>
                  <a:cubicBezTo>
                    <a:pt x="2495788" y="95726"/>
                    <a:pt x="2494836" y="92869"/>
                    <a:pt x="2492931" y="90011"/>
                  </a:cubicBezTo>
                  <a:cubicBezTo>
                    <a:pt x="2491026" y="87154"/>
                    <a:pt x="2490073" y="86201"/>
                    <a:pt x="2492931" y="84296"/>
                  </a:cubicBezTo>
                  <a:cubicBezTo>
                    <a:pt x="2497693" y="80486"/>
                    <a:pt x="2499598" y="75724"/>
                    <a:pt x="2500551" y="70961"/>
                  </a:cubicBezTo>
                  <a:cubicBezTo>
                    <a:pt x="2501503" y="69056"/>
                    <a:pt x="2500551" y="67151"/>
                    <a:pt x="2499598" y="66199"/>
                  </a:cubicBezTo>
                  <a:cubicBezTo>
                    <a:pt x="2494836" y="60484"/>
                    <a:pt x="2492931" y="53816"/>
                    <a:pt x="2492931" y="47149"/>
                  </a:cubicBezTo>
                  <a:cubicBezTo>
                    <a:pt x="2492931" y="44291"/>
                    <a:pt x="2491978" y="44291"/>
                    <a:pt x="2489121" y="44291"/>
                  </a:cubicBezTo>
                  <a:cubicBezTo>
                    <a:pt x="2488168" y="44291"/>
                    <a:pt x="2486263" y="45244"/>
                    <a:pt x="2485311" y="44291"/>
                  </a:cubicBezTo>
                  <a:cubicBezTo>
                    <a:pt x="2478643" y="43339"/>
                    <a:pt x="2472928" y="40481"/>
                    <a:pt x="2466261" y="39529"/>
                  </a:cubicBezTo>
                  <a:cubicBezTo>
                    <a:pt x="2464356" y="39529"/>
                    <a:pt x="2462451" y="37624"/>
                    <a:pt x="2459593" y="36671"/>
                  </a:cubicBezTo>
                  <a:cubicBezTo>
                    <a:pt x="2455783" y="34766"/>
                    <a:pt x="2452926" y="35719"/>
                    <a:pt x="2450068" y="38576"/>
                  </a:cubicBezTo>
                  <a:cubicBezTo>
                    <a:pt x="2446258" y="42386"/>
                    <a:pt x="2443401" y="46196"/>
                    <a:pt x="2437686" y="48101"/>
                  </a:cubicBezTo>
                  <a:cubicBezTo>
                    <a:pt x="2436733" y="48101"/>
                    <a:pt x="2435781" y="50006"/>
                    <a:pt x="2435781" y="50959"/>
                  </a:cubicBezTo>
                  <a:cubicBezTo>
                    <a:pt x="2433876" y="52864"/>
                    <a:pt x="2433876" y="55721"/>
                    <a:pt x="2435781" y="57626"/>
                  </a:cubicBezTo>
                  <a:cubicBezTo>
                    <a:pt x="2438638" y="60484"/>
                    <a:pt x="2441496" y="63341"/>
                    <a:pt x="2443401" y="67151"/>
                  </a:cubicBezTo>
                  <a:cubicBezTo>
                    <a:pt x="2444353" y="69056"/>
                    <a:pt x="2445306" y="71914"/>
                    <a:pt x="2443401" y="73819"/>
                  </a:cubicBezTo>
                  <a:cubicBezTo>
                    <a:pt x="2443401" y="74771"/>
                    <a:pt x="2441496" y="75724"/>
                    <a:pt x="2440543" y="75724"/>
                  </a:cubicBezTo>
                  <a:cubicBezTo>
                    <a:pt x="2440543" y="75724"/>
                    <a:pt x="2439591" y="75724"/>
                    <a:pt x="2438638" y="75724"/>
                  </a:cubicBezTo>
                  <a:cubicBezTo>
                    <a:pt x="2434828" y="67151"/>
                    <a:pt x="2425303" y="62389"/>
                    <a:pt x="2421493" y="53816"/>
                  </a:cubicBezTo>
                  <a:cubicBezTo>
                    <a:pt x="2414826" y="48101"/>
                    <a:pt x="2409111" y="43339"/>
                    <a:pt x="2399586" y="45244"/>
                  </a:cubicBezTo>
                  <a:cubicBezTo>
                    <a:pt x="2396728" y="46196"/>
                    <a:pt x="2391966" y="46196"/>
                    <a:pt x="2389108" y="45244"/>
                  </a:cubicBezTo>
                  <a:cubicBezTo>
                    <a:pt x="2384346" y="43339"/>
                    <a:pt x="2378631" y="43339"/>
                    <a:pt x="2373868" y="43339"/>
                  </a:cubicBezTo>
                  <a:cubicBezTo>
                    <a:pt x="2367201" y="43339"/>
                    <a:pt x="2361486" y="42386"/>
                    <a:pt x="2354818" y="40481"/>
                  </a:cubicBezTo>
                  <a:cubicBezTo>
                    <a:pt x="2349103" y="38576"/>
                    <a:pt x="2343388" y="37624"/>
                    <a:pt x="2337673" y="40481"/>
                  </a:cubicBezTo>
                  <a:cubicBezTo>
                    <a:pt x="2332911" y="42386"/>
                    <a:pt x="2330053" y="41434"/>
                    <a:pt x="2326243" y="38576"/>
                  </a:cubicBezTo>
                  <a:cubicBezTo>
                    <a:pt x="2323386" y="35719"/>
                    <a:pt x="2318623" y="34766"/>
                    <a:pt x="2314813" y="33814"/>
                  </a:cubicBezTo>
                  <a:cubicBezTo>
                    <a:pt x="2302431" y="32861"/>
                    <a:pt x="2289096" y="28099"/>
                    <a:pt x="2276713" y="30004"/>
                  </a:cubicBezTo>
                  <a:cubicBezTo>
                    <a:pt x="2274808" y="30004"/>
                    <a:pt x="2272903" y="30004"/>
                    <a:pt x="2270998" y="30004"/>
                  </a:cubicBezTo>
                  <a:cubicBezTo>
                    <a:pt x="2262426" y="27146"/>
                    <a:pt x="2254806" y="30004"/>
                    <a:pt x="2247186" y="33814"/>
                  </a:cubicBezTo>
                  <a:cubicBezTo>
                    <a:pt x="2241471" y="35719"/>
                    <a:pt x="2236708" y="39529"/>
                    <a:pt x="2230993" y="39529"/>
                  </a:cubicBezTo>
                  <a:cubicBezTo>
                    <a:pt x="2224326" y="39529"/>
                    <a:pt x="2218611" y="42386"/>
                    <a:pt x="2211943" y="42386"/>
                  </a:cubicBezTo>
                  <a:cubicBezTo>
                    <a:pt x="2209086" y="42386"/>
                    <a:pt x="2206228" y="43339"/>
                    <a:pt x="2203371" y="43339"/>
                  </a:cubicBezTo>
                  <a:cubicBezTo>
                    <a:pt x="2201466" y="43339"/>
                    <a:pt x="2201466" y="44291"/>
                    <a:pt x="2201466" y="46196"/>
                  </a:cubicBezTo>
                  <a:cubicBezTo>
                    <a:pt x="2202418" y="51911"/>
                    <a:pt x="2208133" y="56674"/>
                    <a:pt x="2206228" y="62389"/>
                  </a:cubicBezTo>
                  <a:cubicBezTo>
                    <a:pt x="2206228" y="63341"/>
                    <a:pt x="2208133" y="65246"/>
                    <a:pt x="2210038" y="66199"/>
                  </a:cubicBezTo>
                  <a:cubicBezTo>
                    <a:pt x="2214801" y="67151"/>
                    <a:pt x="2219563" y="69056"/>
                    <a:pt x="2222421" y="72866"/>
                  </a:cubicBezTo>
                  <a:cubicBezTo>
                    <a:pt x="2226231" y="76676"/>
                    <a:pt x="2229088" y="80486"/>
                    <a:pt x="2232898" y="85249"/>
                  </a:cubicBezTo>
                  <a:cubicBezTo>
                    <a:pt x="2233851" y="87154"/>
                    <a:pt x="2233851" y="90011"/>
                    <a:pt x="2232898" y="91916"/>
                  </a:cubicBezTo>
                  <a:cubicBezTo>
                    <a:pt x="2230993" y="93821"/>
                    <a:pt x="2229088" y="94774"/>
                    <a:pt x="2227183" y="96679"/>
                  </a:cubicBezTo>
                  <a:cubicBezTo>
                    <a:pt x="2224326" y="98584"/>
                    <a:pt x="2220516" y="98584"/>
                    <a:pt x="2219563" y="95726"/>
                  </a:cubicBezTo>
                  <a:cubicBezTo>
                    <a:pt x="2215753" y="88106"/>
                    <a:pt x="2210038" y="86201"/>
                    <a:pt x="2202418" y="85249"/>
                  </a:cubicBezTo>
                  <a:cubicBezTo>
                    <a:pt x="2201466" y="85249"/>
                    <a:pt x="2199561" y="85249"/>
                    <a:pt x="2198608" y="84296"/>
                  </a:cubicBezTo>
                  <a:cubicBezTo>
                    <a:pt x="2196703" y="83344"/>
                    <a:pt x="2195751" y="82391"/>
                    <a:pt x="2194798" y="81439"/>
                  </a:cubicBezTo>
                  <a:cubicBezTo>
                    <a:pt x="2192893" y="79534"/>
                    <a:pt x="2191941" y="77629"/>
                    <a:pt x="2190988" y="75724"/>
                  </a:cubicBezTo>
                  <a:cubicBezTo>
                    <a:pt x="2190036" y="74771"/>
                    <a:pt x="2190988" y="73819"/>
                    <a:pt x="2191941" y="72866"/>
                  </a:cubicBezTo>
                  <a:cubicBezTo>
                    <a:pt x="2195751" y="69056"/>
                    <a:pt x="2194798" y="65246"/>
                    <a:pt x="2192893" y="61436"/>
                  </a:cubicBezTo>
                  <a:cubicBezTo>
                    <a:pt x="2190036" y="57626"/>
                    <a:pt x="2186226" y="56674"/>
                    <a:pt x="2181463" y="57626"/>
                  </a:cubicBezTo>
                  <a:cubicBezTo>
                    <a:pt x="2179558" y="57626"/>
                    <a:pt x="2175748" y="61436"/>
                    <a:pt x="2175748" y="63341"/>
                  </a:cubicBezTo>
                  <a:cubicBezTo>
                    <a:pt x="2175748" y="68104"/>
                    <a:pt x="2175748" y="72866"/>
                    <a:pt x="2175748" y="77629"/>
                  </a:cubicBezTo>
                  <a:cubicBezTo>
                    <a:pt x="2175748" y="80486"/>
                    <a:pt x="2172891" y="83344"/>
                    <a:pt x="2170033" y="84296"/>
                  </a:cubicBezTo>
                  <a:cubicBezTo>
                    <a:pt x="2164318" y="85249"/>
                    <a:pt x="2158603" y="86201"/>
                    <a:pt x="2152888" y="87154"/>
                  </a:cubicBezTo>
                  <a:cubicBezTo>
                    <a:pt x="2149078" y="88106"/>
                    <a:pt x="2145268" y="89059"/>
                    <a:pt x="2140506" y="88106"/>
                  </a:cubicBezTo>
                  <a:cubicBezTo>
                    <a:pt x="2139553" y="88106"/>
                    <a:pt x="2137648" y="88106"/>
                    <a:pt x="2136696" y="88106"/>
                  </a:cubicBezTo>
                  <a:cubicBezTo>
                    <a:pt x="2130028" y="91916"/>
                    <a:pt x="2123361" y="94774"/>
                    <a:pt x="2116693" y="99536"/>
                  </a:cubicBezTo>
                  <a:cubicBezTo>
                    <a:pt x="2107168" y="105251"/>
                    <a:pt x="2097643" y="108109"/>
                    <a:pt x="2086213" y="107156"/>
                  </a:cubicBezTo>
                  <a:cubicBezTo>
                    <a:pt x="2084308" y="107156"/>
                    <a:pt x="2081451" y="105251"/>
                    <a:pt x="2080498" y="103346"/>
                  </a:cubicBezTo>
                  <a:cubicBezTo>
                    <a:pt x="2080498" y="102394"/>
                    <a:pt x="2079546" y="102394"/>
                    <a:pt x="2079546" y="101441"/>
                  </a:cubicBezTo>
                  <a:cubicBezTo>
                    <a:pt x="2077641" y="90011"/>
                    <a:pt x="2070973" y="82391"/>
                    <a:pt x="2061448" y="76676"/>
                  </a:cubicBezTo>
                  <a:cubicBezTo>
                    <a:pt x="2060496" y="75724"/>
                    <a:pt x="2059543" y="74771"/>
                    <a:pt x="2058591" y="74771"/>
                  </a:cubicBezTo>
                  <a:cubicBezTo>
                    <a:pt x="2048113" y="68104"/>
                    <a:pt x="2037636" y="63341"/>
                    <a:pt x="2025253" y="70961"/>
                  </a:cubicBezTo>
                  <a:cubicBezTo>
                    <a:pt x="2023348" y="71914"/>
                    <a:pt x="2020491" y="72866"/>
                    <a:pt x="2018586" y="73819"/>
                  </a:cubicBezTo>
                  <a:cubicBezTo>
                    <a:pt x="2009061" y="77629"/>
                    <a:pt x="2000488" y="81439"/>
                    <a:pt x="1991916" y="88106"/>
                  </a:cubicBezTo>
                  <a:cubicBezTo>
                    <a:pt x="1988106" y="90964"/>
                    <a:pt x="1983343" y="93821"/>
                    <a:pt x="1978581" y="96679"/>
                  </a:cubicBezTo>
                  <a:cubicBezTo>
                    <a:pt x="1975723" y="98584"/>
                    <a:pt x="1970961" y="97631"/>
                    <a:pt x="1970008" y="93821"/>
                  </a:cubicBezTo>
                  <a:cubicBezTo>
                    <a:pt x="1968103" y="90011"/>
                    <a:pt x="1965246" y="87154"/>
                    <a:pt x="1961436" y="85249"/>
                  </a:cubicBezTo>
                  <a:cubicBezTo>
                    <a:pt x="1958578" y="84296"/>
                    <a:pt x="1955721" y="83344"/>
                    <a:pt x="1953816" y="81439"/>
                  </a:cubicBezTo>
                  <a:cubicBezTo>
                    <a:pt x="1950958" y="79534"/>
                    <a:pt x="1948101" y="81439"/>
                    <a:pt x="1946196" y="83344"/>
                  </a:cubicBezTo>
                  <a:cubicBezTo>
                    <a:pt x="1943338" y="85249"/>
                    <a:pt x="1943338" y="85249"/>
                    <a:pt x="1940481" y="83344"/>
                  </a:cubicBezTo>
                  <a:cubicBezTo>
                    <a:pt x="1938576" y="81439"/>
                    <a:pt x="1936671" y="80486"/>
                    <a:pt x="1933813" y="81439"/>
                  </a:cubicBezTo>
                  <a:cubicBezTo>
                    <a:pt x="1931908" y="82391"/>
                    <a:pt x="1930003" y="82391"/>
                    <a:pt x="1929051" y="80486"/>
                  </a:cubicBezTo>
                  <a:cubicBezTo>
                    <a:pt x="1926193" y="77629"/>
                    <a:pt x="1923336" y="76676"/>
                    <a:pt x="1919526" y="76676"/>
                  </a:cubicBezTo>
                  <a:cubicBezTo>
                    <a:pt x="1918573" y="76676"/>
                    <a:pt x="1918573" y="74771"/>
                    <a:pt x="1918573" y="73819"/>
                  </a:cubicBezTo>
                  <a:cubicBezTo>
                    <a:pt x="1921431" y="68104"/>
                    <a:pt x="1921431" y="66199"/>
                    <a:pt x="1918573" y="63341"/>
                  </a:cubicBezTo>
                  <a:cubicBezTo>
                    <a:pt x="1918573" y="63341"/>
                    <a:pt x="1917621" y="62389"/>
                    <a:pt x="1917621" y="62389"/>
                  </a:cubicBezTo>
                  <a:cubicBezTo>
                    <a:pt x="1910953" y="58579"/>
                    <a:pt x="1904286" y="55721"/>
                    <a:pt x="1895713" y="57626"/>
                  </a:cubicBezTo>
                  <a:cubicBezTo>
                    <a:pt x="1891903" y="58579"/>
                    <a:pt x="1889046" y="59531"/>
                    <a:pt x="1885236" y="60484"/>
                  </a:cubicBezTo>
                  <a:cubicBezTo>
                    <a:pt x="1883331" y="61436"/>
                    <a:pt x="1880473" y="62389"/>
                    <a:pt x="1879521" y="64294"/>
                  </a:cubicBezTo>
                  <a:cubicBezTo>
                    <a:pt x="1875711" y="69056"/>
                    <a:pt x="1871901" y="70009"/>
                    <a:pt x="1865233" y="68104"/>
                  </a:cubicBezTo>
                  <a:cubicBezTo>
                    <a:pt x="1859518" y="66199"/>
                    <a:pt x="1851898" y="67151"/>
                    <a:pt x="1846183" y="67151"/>
                  </a:cubicBezTo>
                  <a:cubicBezTo>
                    <a:pt x="1838563" y="67151"/>
                    <a:pt x="1830943" y="68104"/>
                    <a:pt x="1823323" y="69056"/>
                  </a:cubicBezTo>
                  <a:cubicBezTo>
                    <a:pt x="1815703" y="70009"/>
                    <a:pt x="1808083" y="70961"/>
                    <a:pt x="1800463" y="69056"/>
                  </a:cubicBezTo>
                  <a:cubicBezTo>
                    <a:pt x="1799511" y="69056"/>
                    <a:pt x="1796653" y="70009"/>
                    <a:pt x="1795701" y="70961"/>
                  </a:cubicBezTo>
                  <a:cubicBezTo>
                    <a:pt x="1794748" y="71914"/>
                    <a:pt x="1794748" y="72866"/>
                    <a:pt x="1793796" y="73819"/>
                  </a:cubicBezTo>
                  <a:cubicBezTo>
                    <a:pt x="1793796" y="73819"/>
                    <a:pt x="1794748" y="74771"/>
                    <a:pt x="1794748" y="74771"/>
                  </a:cubicBezTo>
                  <a:cubicBezTo>
                    <a:pt x="1797606" y="75724"/>
                    <a:pt x="1800463" y="76676"/>
                    <a:pt x="1803321" y="77629"/>
                  </a:cubicBezTo>
                  <a:cubicBezTo>
                    <a:pt x="1804273" y="77629"/>
                    <a:pt x="1805226" y="79534"/>
                    <a:pt x="1805226" y="80486"/>
                  </a:cubicBezTo>
                  <a:cubicBezTo>
                    <a:pt x="1806178" y="81439"/>
                    <a:pt x="1804273" y="84296"/>
                    <a:pt x="1802368" y="84296"/>
                  </a:cubicBezTo>
                  <a:cubicBezTo>
                    <a:pt x="1800463" y="85249"/>
                    <a:pt x="1798558" y="85249"/>
                    <a:pt x="1797606" y="86201"/>
                  </a:cubicBezTo>
                  <a:cubicBezTo>
                    <a:pt x="1793796" y="88106"/>
                    <a:pt x="1792843" y="90964"/>
                    <a:pt x="1792843" y="94774"/>
                  </a:cubicBezTo>
                  <a:cubicBezTo>
                    <a:pt x="1792843" y="97631"/>
                    <a:pt x="1795701" y="100489"/>
                    <a:pt x="1798558" y="100489"/>
                  </a:cubicBezTo>
                  <a:cubicBezTo>
                    <a:pt x="1800463" y="100489"/>
                    <a:pt x="1803321" y="100489"/>
                    <a:pt x="1805226" y="100489"/>
                  </a:cubicBezTo>
                  <a:cubicBezTo>
                    <a:pt x="1805226" y="100489"/>
                    <a:pt x="1805226" y="100489"/>
                    <a:pt x="1805226" y="99536"/>
                  </a:cubicBezTo>
                  <a:lnTo>
                    <a:pt x="1805226" y="98584"/>
                  </a:lnTo>
                  <a:lnTo>
                    <a:pt x="1805226" y="99536"/>
                  </a:lnTo>
                  <a:cubicBezTo>
                    <a:pt x="1805226" y="99536"/>
                    <a:pt x="1805226" y="99536"/>
                    <a:pt x="1805226" y="99536"/>
                  </a:cubicBezTo>
                  <a:cubicBezTo>
                    <a:pt x="1804273" y="102394"/>
                    <a:pt x="1805226" y="105251"/>
                    <a:pt x="1806178" y="107156"/>
                  </a:cubicBezTo>
                  <a:cubicBezTo>
                    <a:pt x="1809036" y="110966"/>
                    <a:pt x="1811893" y="114776"/>
                    <a:pt x="1815703" y="117634"/>
                  </a:cubicBezTo>
                  <a:cubicBezTo>
                    <a:pt x="1817608" y="118586"/>
                    <a:pt x="1817608" y="120491"/>
                    <a:pt x="1815703" y="122396"/>
                  </a:cubicBezTo>
                  <a:cubicBezTo>
                    <a:pt x="1814751" y="124301"/>
                    <a:pt x="1812846" y="125254"/>
                    <a:pt x="1810941" y="124301"/>
                  </a:cubicBezTo>
                  <a:cubicBezTo>
                    <a:pt x="1807131" y="121444"/>
                    <a:pt x="1803321" y="120491"/>
                    <a:pt x="1799511" y="123349"/>
                  </a:cubicBezTo>
                  <a:cubicBezTo>
                    <a:pt x="1796653" y="125254"/>
                    <a:pt x="1794748" y="126206"/>
                    <a:pt x="1791891" y="128111"/>
                  </a:cubicBezTo>
                  <a:cubicBezTo>
                    <a:pt x="1789033" y="130969"/>
                    <a:pt x="1786176" y="130969"/>
                    <a:pt x="1782366" y="130969"/>
                  </a:cubicBezTo>
                  <a:cubicBezTo>
                    <a:pt x="1779508" y="130016"/>
                    <a:pt x="1776651" y="130016"/>
                    <a:pt x="1773793" y="130969"/>
                  </a:cubicBezTo>
                  <a:cubicBezTo>
                    <a:pt x="1769983" y="131921"/>
                    <a:pt x="1765221" y="132874"/>
                    <a:pt x="1764268" y="137636"/>
                  </a:cubicBezTo>
                  <a:cubicBezTo>
                    <a:pt x="1763316" y="142399"/>
                    <a:pt x="1760458" y="144304"/>
                    <a:pt x="1755696" y="144304"/>
                  </a:cubicBezTo>
                  <a:cubicBezTo>
                    <a:pt x="1747123" y="145256"/>
                    <a:pt x="1739503" y="143351"/>
                    <a:pt x="1732836" y="136684"/>
                  </a:cubicBezTo>
                  <a:cubicBezTo>
                    <a:pt x="1732836" y="136684"/>
                    <a:pt x="1731883" y="135731"/>
                    <a:pt x="1730931" y="135731"/>
                  </a:cubicBezTo>
                  <a:cubicBezTo>
                    <a:pt x="1729978" y="135731"/>
                    <a:pt x="1729978" y="135731"/>
                    <a:pt x="1729026" y="135731"/>
                  </a:cubicBezTo>
                  <a:cubicBezTo>
                    <a:pt x="1729026" y="135731"/>
                    <a:pt x="1728073" y="136684"/>
                    <a:pt x="1728073" y="137636"/>
                  </a:cubicBezTo>
                  <a:cubicBezTo>
                    <a:pt x="1728073" y="143351"/>
                    <a:pt x="1729978" y="148114"/>
                    <a:pt x="1731883" y="152876"/>
                  </a:cubicBezTo>
                  <a:cubicBezTo>
                    <a:pt x="1734741" y="159544"/>
                    <a:pt x="1737598" y="166211"/>
                    <a:pt x="1738551" y="172879"/>
                  </a:cubicBezTo>
                  <a:cubicBezTo>
                    <a:pt x="1738551" y="174784"/>
                    <a:pt x="1737598" y="175736"/>
                    <a:pt x="1735693" y="175736"/>
                  </a:cubicBezTo>
                  <a:cubicBezTo>
                    <a:pt x="1731883" y="175736"/>
                    <a:pt x="1729026" y="174784"/>
                    <a:pt x="1725216" y="173831"/>
                  </a:cubicBezTo>
                  <a:cubicBezTo>
                    <a:pt x="1714738" y="170021"/>
                    <a:pt x="1708071" y="162401"/>
                    <a:pt x="1699498" y="155734"/>
                  </a:cubicBezTo>
                  <a:cubicBezTo>
                    <a:pt x="1699498" y="155734"/>
                    <a:pt x="1699498" y="154781"/>
                    <a:pt x="1699498" y="153829"/>
                  </a:cubicBezTo>
                  <a:cubicBezTo>
                    <a:pt x="1697593" y="149066"/>
                    <a:pt x="1697593" y="149066"/>
                    <a:pt x="1693783" y="151924"/>
                  </a:cubicBezTo>
                  <a:cubicBezTo>
                    <a:pt x="1689973" y="153829"/>
                    <a:pt x="1688068" y="153829"/>
                    <a:pt x="1686163" y="151924"/>
                  </a:cubicBezTo>
                  <a:cubicBezTo>
                    <a:pt x="1685211" y="150971"/>
                    <a:pt x="1684258" y="149066"/>
                    <a:pt x="1684258" y="148114"/>
                  </a:cubicBezTo>
                  <a:cubicBezTo>
                    <a:pt x="1684258" y="148114"/>
                    <a:pt x="1684258" y="148114"/>
                    <a:pt x="1684258" y="148114"/>
                  </a:cubicBezTo>
                  <a:cubicBezTo>
                    <a:pt x="1684258" y="148114"/>
                    <a:pt x="1684258" y="148114"/>
                    <a:pt x="1684258" y="148114"/>
                  </a:cubicBezTo>
                  <a:cubicBezTo>
                    <a:pt x="1683306" y="148114"/>
                    <a:pt x="1681401" y="148114"/>
                    <a:pt x="1680448" y="147161"/>
                  </a:cubicBezTo>
                  <a:cubicBezTo>
                    <a:pt x="1680448" y="147161"/>
                    <a:pt x="1681401" y="146209"/>
                    <a:pt x="1681401" y="146209"/>
                  </a:cubicBezTo>
                  <a:cubicBezTo>
                    <a:pt x="1682353" y="147161"/>
                    <a:pt x="1682353" y="147161"/>
                    <a:pt x="1683306" y="148114"/>
                  </a:cubicBezTo>
                  <a:cubicBezTo>
                    <a:pt x="1683306" y="148114"/>
                    <a:pt x="1684258" y="148114"/>
                    <a:pt x="1684258" y="148114"/>
                  </a:cubicBezTo>
                  <a:cubicBezTo>
                    <a:pt x="1684258" y="148114"/>
                    <a:pt x="1684258" y="148114"/>
                    <a:pt x="1684258" y="148114"/>
                  </a:cubicBezTo>
                  <a:cubicBezTo>
                    <a:pt x="1686163" y="147161"/>
                    <a:pt x="1688068" y="146209"/>
                    <a:pt x="1689973" y="145256"/>
                  </a:cubicBezTo>
                  <a:cubicBezTo>
                    <a:pt x="1690926" y="144304"/>
                    <a:pt x="1690926" y="143351"/>
                    <a:pt x="1690926" y="142399"/>
                  </a:cubicBezTo>
                  <a:cubicBezTo>
                    <a:pt x="1690926" y="137636"/>
                    <a:pt x="1688068" y="134779"/>
                    <a:pt x="1685211" y="131921"/>
                  </a:cubicBezTo>
                  <a:cubicBezTo>
                    <a:pt x="1683306" y="130016"/>
                    <a:pt x="1680448" y="129064"/>
                    <a:pt x="1676638" y="129064"/>
                  </a:cubicBezTo>
                  <a:cubicBezTo>
                    <a:pt x="1673781" y="129064"/>
                    <a:pt x="1673781" y="128111"/>
                    <a:pt x="1673781" y="126206"/>
                  </a:cubicBezTo>
                  <a:cubicBezTo>
                    <a:pt x="1674733" y="124301"/>
                    <a:pt x="1675686" y="121444"/>
                    <a:pt x="1673781" y="119539"/>
                  </a:cubicBezTo>
                  <a:cubicBezTo>
                    <a:pt x="1669018" y="114776"/>
                    <a:pt x="1665208" y="110014"/>
                    <a:pt x="1660446" y="106204"/>
                  </a:cubicBezTo>
                  <a:cubicBezTo>
                    <a:pt x="1656636" y="102394"/>
                    <a:pt x="1640443" y="98584"/>
                    <a:pt x="1635681" y="98584"/>
                  </a:cubicBezTo>
                  <a:cubicBezTo>
                    <a:pt x="1634728" y="98584"/>
                    <a:pt x="1632823" y="98584"/>
                    <a:pt x="1631871" y="99536"/>
                  </a:cubicBezTo>
                  <a:cubicBezTo>
                    <a:pt x="1629013" y="101441"/>
                    <a:pt x="1627108" y="101441"/>
                    <a:pt x="1624251" y="100489"/>
                  </a:cubicBezTo>
                  <a:cubicBezTo>
                    <a:pt x="1616631" y="98584"/>
                    <a:pt x="1609011" y="97631"/>
                    <a:pt x="1601391" y="99536"/>
                  </a:cubicBezTo>
                  <a:cubicBezTo>
                    <a:pt x="1599486" y="100489"/>
                    <a:pt x="1597581" y="101441"/>
                    <a:pt x="1595676" y="102394"/>
                  </a:cubicBezTo>
                  <a:cubicBezTo>
                    <a:pt x="1591866" y="105251"/>
                    <a:pt x="1590913" y="108109"/>
                    <a:pt x="1592818" y="111919"/>
                  </a:cubicBezTo>
                  <a:cubicBezTo>
                    <a:pt x="1594723" y="115729"/>
                    <a:pt x="1597581" y="119539"/>
                    <a:pt x="1600438" y="124301"/>
                  </a:cubicBezTo>
                  <a:cubicBezTo>
                    <a:pt x="1601391" y="125254"/>
                    <a:pt x="1600438" y="128111"/>
                    <a:pt x="1599486" y="129064"/>
                  </a:cubicBezTo>
                  <a:cubicBezTo>
                    <a:pt x="1592818" y="131921"/>
                    <a:pt x="1585198" y="134779"/>
                    <a:pt x="1578531" y="137636"/>
                  </a:cubicBezTo>
                  <a:cubicBezTo>
                    <a:pt x="1573768" y="139541"/>
                    <a:pt x="1569006" y="138589"/>
                    <a:pt x="1565196" y="134779"/>
                  </a:cubicBezTo>
                  <a:cubicBezTo>
                    <a:pt x="1562338" y="131921"/>
                    <a:pt x="1562338" y="132874"/>
                    <a:pt x="1559481" y="134779"/>
                  </a:cubicBezTo>
                  <a:cubicBezTo>
                    <a:pt x="1551861" y="140494"/>
                    <a:pt x="1544241" y="138589"/>
                    <a:pt x="1542336" y="129064"/>
                  </a:cubicBezTo>
                  <a:cubicBezTo>
                    <a:pt x="1542336" y="128111"/>
                    <a:pt x="1542336" y="127159"/>
                    <a:pt x="1542336" y="125254"/>
                  </a:cubicBezTo>
                  <a:cubicBezTo>
                    <a:pt x="1541383" y="122396"/>
                    <a:pt x="1538526" y="120491"/>
                    <a:pt x="1535668" y="121444"/>
                  </a:cubicBezTo>
                  <a:cubicBezTo>
                    <a:pt x="1526143" y="123349"/>
                    <a:pt x="1517571" y="125254"/>
                    <a:pt x="1508046" y="127159"/>
                  </a:cubicBezTo>
                  <a:cubicBezTo>
                    <a:pt x="1504236" y="128111"/>
                    <a:pt x="1501378" y="129064"/>
                    <a:pt x="1497568" y="130016"/>
                  </a:cubicBezTo>
                  <a:cubicBezTo>
                    <a:pt x="1493758" y="131921"/>
                    <a:pt x="1490901" y="134779"/>
                    <a:pt x="1487091" y="136684"/>
                  </a:cubicBezTo>
                  <a:cubicBezTo>
                    <a:pt x="1483281" y="134779"/>
                    <a:pt x="1479471" y="132874"/>
                    <a:pt x="1475661" y="131921"/>
                  </a:cubicBezTo>
                  <a:cubicBezTo>
                    <a:pt x="1475661" y="131921"/>
                    <a:pt x="1474708" y="131921"/>
                    <a:pt x="1473756" y="131921"/>
                  </a:cubicBezTo>
                  <a:cubicBezTo>
                    <a:pt x="1473756" y="132874"/>
                    <a:pt x="1473756" y="133826"/>
                    <a:pt x="1472803" y="134779"/>
                  </a:cubicBezTo>
                  <a:cubicBezTo>
                    <a:pt x="1470898" y="141446"/>
                    <a:pt x="1463278" y="143351"/>
                    <a:pt x="1459468" y="138589"/>
                  </a:cubicBezTo>
                  <a:cubicBezTo>
                    <a:pt x="1457563" y="136684"/>
                    <a:pt x="1456611" y="134779"/>
                    <a:pt x="1455658" y="132874"/>
                  </a:cubicBezTo>
                  <a:cubicBezTo>
                    <a:pt x="1454706" y="130969"/>
                    <a:pt x="1453753" y="130016"/>
                    <a:pt x="1451848" y="130969"/>
                  </a:cubicBezTo>
                  <a:cubicBezTo>
                    <a:pt x="1448991" y="131921"/>
                    <a:pt x="1446133" y="132874"/>
                    <a:pt x="1443276" y="131921"/>
                  </a:cubicBezTo>
                  <a:cubicBezTo>
                    <a:pt x="1440418" y="131921"/>
                    <a:pt x="1437561" y="133826"/>
                    <a:pt x="1436608" y="136684"/>
                  </a:cubicBezTo>
                  <a:cubicBezTo>
                    <a:pt x="1435656" y="138589"/>
                    <a:pt x="1435656" y="140494"/>
                    <a:pt x="1435656" y="141446"/>
                  </a:cubicBezTo>
                  <a:cubicBezTo>
                    <a:pt x="1435656" y="144304"/>
                    <a:pt x="1436608" y="146209"/>
                    <a:pt x="1439466" y="147161"/>
                  </a:cubicBezTo>
                  <a:cubicBezTo>
                    <a:pt x="1441371" y="148114"/>
                    <a:pt x="1443276" y="148114"/>
                    <a:pt x="1446133" y="149066"/>
                  </a:cubicBezTo>
                  <a:cubicBezTo>
                    <a:pt x="1446133" y="149066"/>
                    <a:pt x="1446133" y="149066"/>
                    <a:pt x="1446133" y="149066"/>
                  </a:cubicBezTo>
                  <a:cubicBezTo>
                    <a:pt x="1446133" y="149066"/>
                    <a:pt x="1446133" y="149066"/>
                    <a:pt x="1447086" y="149066"/>
                  </a:cubicBezTo>
                  <a:cubicBezTo>
                    <a:pt x="1447086" y="148114"/>
                    <a:pt x="1447086" y="147161"/>
                    <a:pt x="1447086" y="147161"/>
                  </a:cubicBezTo>
                  <a:cubicBezTo>
                    <a:pt x="1447086" y="146209"/>
                    <a:pt x="1448038" y="146209"/>
                    <a:pt x="1448991" y="145256"/>
                  </a:cubicBezTo>
                  <a:cubicBezTo>
                    <a:pt x="1448991" y="145256"/>
                    <a:pt x="1448991" y="146209"/>
                    <a:pt x="1448991" y="146209"/>
                  </a:cubicBezTo>
                  <a:cubicBezTo>
                    <a:pt x="1448991" y="147161"/>
                    <a:pt x="1448991" y="147161"/>
                    <a:pt x="1448038" y="147161"/>
                  </a:cubicBezTo>
                  <a:cubicBezTo>
                    <a:pt x="1447086" y="148114"/>
                    <a:pt x="1447086" y="148114"/>
                    <a:pt x="1446133" y="149066"/>
                  </a:cubicBezTo>
                  <a:cubicBezTo>
                    <a:pt x="1446133" y="149066"/>
                    <a:pt x="1446133" y="150019"/>
                    <a:pt x="1446133" y="150019"/>
                  </a:cubicBezTo>
                  <a:cubicBezTo>
                    <a:pt x="1446133" y="150019"/>
                    <a:pt x="1446133" y="150019"/>
                    <a:pt x="1445181" y="150019"/>
                  </a:cubicBezTo>
                  <a:cubicBezTo>
                    <a:pt x="1445181" y="151924"/>
                    <a:pt x="1444228" y="153829"/>
                    <a:pt x="1443276" y="154781"/>
                  </a:cubicBezTo>
                  <a:cubicBezTo>
                    <a:pt x="1440418" y="157639"/>
                    <a:pt x="1437561" y="160496"/>
                    <a:pt x="1435656" y="164306"/>
                  </a:cubicBezTo>
                  <a:cubicBezTo>
                    <a:pt x="1431846" y="170974"/>
                    <a:pt x="1426131" y="173831"/>
                    <a:pt x="1418511" y="174784"/>
                  </a:cubicBezTo>
                  <a:cubicBezTo>
                    <a:pt x="1415653" y="174784"/>
                    <a:pt x="1414701" y="173831"/>
                    <a:pt x="1415653" y="171926"/>
                  </a:cubicBezTo>
                  <a:cubicBezTo>
                    <a:pt x="1417558" y="169069"/>
                    <a:pt x="1417558" y="165259"/>
                    <a:pt x="1418511" y="161449"/>
                  </a:cubicBezTo>
                  <a:cubicBezTo>
                    <a:pt x="1418511" y="157639"/>
                    <a:pt x="1424226" y="156686"/>
                    <a:pt x="1425178" y="153829"/>
                  </a:cubicBezTo>
                  <a:cubicBezTo>
                    <a:pt x="1426131" y="151924"/>
                    <a:pt x="1427083" y="150019"/>
                    <a:pt x="1427083" y="149066"/>
                  </a:cubicBezTo>
                  <a:cubicBezTo>
                    <a:pt x="1425178" y="143351"/>
                    <a:pt x="1427083" y="138589"/>
                    <a:pt x="1429941" y="133826"/>
                  </a:cubicBezTo>
                  <a:cubicBezTo>
                    <a:pt x="1430893" y="131921"/>
                    <a:pt x="1431846" y="129064"/>
                    <a:pt x="1430893" y="127159"/>
                  </a:cubicBezTo>
                  <a:cubicBezTo>
                    <a:pt x="1429941" y="124301"/>
                    <a:pt x="1430893" y="122396"/>
                    <a:pt x="1431846" y="120491"/>
                  </a:cubicBezTo>
                  <a:cubicBezTo>
                    <a:pt x="1434703" y="114776"/>
                    <a:pt x="1436608" y="110014"/>
                    <a:pt x="1438513" y="104299"/>
                  </a:cubicBezTo>
                  <a:cubicBezTo>
                    <a:pt x="1439466" y="98584"/>
                    <a:pt x="1440418" y="92869"/>
                    <a:pt x="1442323" y="87154"/>
                  </a:cubicBezTo>
                  <a:cubicBezTo>
                    <a:pt x="1444228" y="82391"/>
                    <a:pt x="1443276" y="76676"/>
                    <a:pt x="1441371" y="71914"/>
                  </a:cubicBezTo>
                  <a:cubicBezTo>
                    <a:pt x="1438513" y="66199"/>
                    <a:pt x="1435656" y="61436"/>
                    <a:pt x="1433751" y="55721"/>
                  </a:cubicBezTo>
                  <a:cubicBezTo>
                    <a:pt x="1433751" y="54769"/>
                    <a:pt x="1432798" y="52864"/>
                    <a:pt x="1431846" y="52864"/>
                  </a:cubicBezTo>
                  <a:cubicBezTo>
                    <a:pt x="1425178" y="50006"/>
                    <a:pt x="1422321" y="44291"/>
                    <a:pt x="1417558" y="39529"/>
                  </a:cubicBezTo>
                  <a:cubicBezTo>
                    <a:pt x="1416606" y="38576"/>
                    <a:pt x="1414701" y="38576"/>
                    <a:pt x="1412796" y="39529"/>
                  </a:cubicBezTo>
                  <a:cubicBezTo>
                    <a:pt x="1411843" y="40481"/>
                    <a:pt x="1411843" y="45244"/>
                    <a:pt x="1408986" y="41434"/>
                  </a:cubicBezTo>
                  <a:cubicBezTo>
                    <a:pt x="1405176" y="36671"/>
                    <a:pt x="1401366" y="34766"/>
                    <a:pt x="1396603" y="31909"/>
                  </a:cubicBezTo>
                  <a:cubicBezTo>
                    <a:pt x="1392793" y="30004"/>
                    <a:pt x="1388031" y="28099"/>
                    <a:pt x="1384221" y="25241"/>
                  </a:cubicBezTo>
                  <a:cubicBezTo>
                    <a:pt x="1380411" y="22384"/>
                    <a:pt x="1376601" y="22384"/>
                    <a:pt x="1372791" y="24289"/>
                  </a:cubicBezTo>
                  <a:cubicBezTo>
                    <a:pt x="1366123" y="29051"/>
                    <a:pt x="1358503" y="31909"/>
                    <a:pt x="1349931" y="34766"/>
                  </a:cubicBezTo>
                  <a:cubicBezTo>
                    <a:pt x="1348026" y="35719"/>
                    <a:pt x="1347073" y="37624"/>
                    <a:pt x="1348026" y="39529"/>
                  </a:cubicBezTo>
                  <a:cubicBezTo>
                    <a:pt x="1348978" y="41434"/>
                    <a:pt x="1349931" y="42386"/>
                    <a:pt x="1350883" y="44291"/>
                  </a:cubicBezTo>
                  <a:cubicBezTo>
                    <a:pt x="1351836" y="47149"/>
                    <a:pt x="1350883" y="50006"/>
                    <a:pt x="1348026" y="51911"/>
                  </a:cubicBezTo>
                  <a:cubicBezTo>
                    <a:pt x="1344216" y="53816"/>
                    <a:pt x="1340406" y="52864"/>
                    <a:pt x="1340406" y="48101"/>
                  </a:cubicBezTo>
                  <a:cubicBezTo>
                    <a:pt x="1340406" y="45244"/>
                    <a:pt x="1340406" y="42386"/>
                    <a:pt x="1340406" y="39529"/>
                  </a:cubicBezTo>
                  <a:cubicBezTo>
                    <a:pt x="1340406" y="36671"/>
                    <a:pt x="1339453" y="33814"/>
                    <a:pt x="1339453" y="30956"/>
                  </a:cubicBezTo>
                  <a:cubicBezTo>
                    <a:pt x="1338501" y="28099"/>
                    <a:pt x="1335643" y="26194"/>
                    <a:pt x="1332786" y="26194"/>
                  </a:cubicBezTo>
                  <a:cubicBezTo>
                    <a:pt x="1330881" y="26194"/>
                    <a:pt x="1328023" y="27146"/>
                    <a:pt x="1326118" y="28099"/>
                  </a:cubicBezTo>
                  <a:cubicBezTo>
                    <a:pt x="1322308" y="29051"/>
                    <a:pt x="1319451" y="28099"/>
                    <a:pt x="1315641" y="27146"/>
                  </a:cubicBezTo>
                  <a:cubicBezTo>
                    <a:pt x="1312783" y="26194"/>
                    <a:pt x="1311831" y="24289"/>
                    <a:pt x="1311831" y="21431"/>
                  </a:cubicBezTo>
                  <a:cubicBezTo>
                    <a:pt x="1312783" y="15716"/>
                    <a:pt x="1308973" y="12859"/>
                    <a:pt x="1305163" y="10001"/>
                  </a:cubicBezTo>
                  <a:cubicBezTo>
                    <a:pt x="1298496" y="10954"/>
                    <a:pt x="1292781" y="7144"/>
                    <a:pt x="1286113" y="7144"/>
                  </a:cubicBezTo>
                  <a:cubicBezTo>
                    <a:pt x="1284208" y="7144"/>
                    <a:pt x="1283256" y="8096"/>
                    <a:pt x="1281351" y="9049"/>
                  </a:cubicBezTo>
                  <a:cubicBezTo>
                    <a:pt x="1280398" y="10001"/>
                    <a:pt x="1279446" y="10954"/>
                    <a:pt x="1279446" y="11906"/>
                  </a:cubicBezTo>
                  <a:cubicBezTo>
                    <a:pt x="1274683" y="21431"/>
                    <a:pt x="1272778" y="31909"/>
                    <a:pt x="1273731" y="42386"/>
                  </a:cubicBezTo>
                  <a:cubicBezTo>
                    <a:pt x="1274683" y="49054"/>
                    <a:pt x="1273731" y="56674"/>
                    <a:pt x="1281351" y="60484"/>
                  </a:cubicBezTo>
                  <a:cubicBezTo>
                    <a:pt x="1285161" y="62389"/>
                    <a:pt x="1284208" y="67151"/>
                    <a:pt x="1285161" y="70009"/>
                  </a:cubicBezTo>
                  <a:cubicBezTo>
                    <a:pt x="1287066" y="73819"/>
                    <a:pt x="1286113" y="74771"/>
                    <a:pt x="1283256" y="74771"/>
                  </a:cubicBezTo>
                  <a:cubicBezTo>
                    <a:pt x="1279446" y="74771"/>
                    <a:pt x="1274683" y="74771"/>
                    <a:pt x="1270873" y="77629"/>
                  </a:cubicBezTo>
                  <a:cubicBezTo>
                    <a:pt x="1268968" y="78581"/>
                    <a:pt x="1268016" y="79534"/>
                    <a:pt x="1268968" y="82391"/>
                  </a:cubicBezTo>
                  <a:cubicBezTo>
                    <a:pt x="1268968" y="84296"/>
                    <a:pt x="1269921" y="86201"/>
                    <a:pt x="1269921" y="87154"/>
                  </a:cubicBezTo>
                  <a:cubicBezTo>
                    <a:pt x="1268016" y="90964"/>
                    <a:pt x="1266111" y="94774"/>
                    <a:pt x="1264206" y="97631"/>
                  </a:cubicBezTo>
                  <a:cubicBezTo>
                    <a:pt x="1263253" y="98584"/>
                    <a:pt x="1262301" y="99536"/>
                    <a:pt x="1261348" y="99536"/>
                  </a:cubicBezTo>
                  <a:cubicBezTo>
                    <a:pt x="1257538" y="101441"/>
                    <a:pt x="1253728" y="102394"/>
                    <a:pt x="1249918" y="103346"/>
                  </a:cubicBezTo>
                  <a:cubicBezTo>
                    <a:pt x="1248966" y="103346"/>
                    <a:pt x="1248013" y="102394"/>
                    <a:pt x="1248966" y="101441"/>
                  </a:cubicBezTo>
                  <a:cubicBezTo>
                    <a:pt x="1249918" y="99536"/>
                    <a:pt x="1249918" y="96679"/>
                    <a:pt x="1250871" y="94774"/>
                  </a:cubicBezTo>
                  <a:cubicBezTo>
                    <a:pt x="1251823" y="92869"/>
                    <a:pt x="1248966" y="90011"/>
                    <a:pt x="1246108" y="90964"/>
                  </a:cubicBezTo>
                  <a:cubicBezTo>
                    <a:pt x="1242298" y="90964"/>
                    <a:pt x="1238488" y="91916"/>
                    <a:pt x="1237536" y="96679"/>
                  </a:cubicBezTo>
                  <a:cubicBezTo>
                    <a:pt x="1236583" y="99536"/>
                    <a:pt x="1236583" y="101441"/>
                    <a:pt x="1233726" y="101441"/>
                  </a:cubicBezTo>
                  <a:cubicBezTo>
                    <a:pt x="1231821" y="101441"/>
                    <a:pt x="1228963" y="102394"/>
                    <a:pt x="1227058" y="102394"/>
                  </a:cubicBezTo>
                  <a:cubicBezTo>
                    <a:pt x="1223248" y="102394"/>
                    <a:pt x="1220391" y="105251"/>
                    <a:pt x="1218486" y="108109"/>
                  </a:cubicBezTo>
                  <a:cubicBezTo>
                    <a:pt x="1215628" y="110966"/>
                    <a:pt x="1215628" y="112871"/>
                    <a:pt x="1218486" y="117634"/>
                  </a:cubicBezTo>
                  <a:cubicBezTo>
                    <a:pt x="1219438" y="119539"/>
                    <a:pt x="1219438" y="121444"/>
                    <a:pt x="1218486" y="122396"/>
                  </a:cubicBezTo>
                  <a:cubicBezTo>
                    <a:pt x="1213723" y="125254"/>
                    <a:pt x="1209913" y="128111"/>
                    <a:pt x="1205151" y="130969"/>
                  </a:cubicBezTo>
                  <a:cubicBezTo>
                    <a:pt x="1201341" y="132874"/>
                    <a:pt x="1196578" y="134779"/>
                    <a:pt x="1193721" y="138589"/>
                  </a:cubicBezTo>
                  <a:cubicBezTo>
                    <a:pt x="1190863" y="142399"/>
                    <a:pt x="1187053" y="144304"/>
                    <a:pt x="1185148" y="150019"/>
                  </a:cubicBezTo>
                  <a:cubicBezTo>
                    <a:pt x="1184196" y="153829"/>
                    <a:pt x="1182291" y="156686"/>
                    <a:pt x="1178481" y="157639"/>
                  </a:cubicBezTo>
                  <a:cubicBezTo>
                    <a:pt x="1173718" y="159544"/>
                    <a:pt x="1174671" y="164306"/>
                    <a:pt x="1171813" y="167164"/>
                  </a:cubicBezTo>
                  <a:cubicBezTo>
                    <a:pt x="1169908" y="168116"/>
                    <a:pt x="1168956" y="170974"/>
                    <a:pt x="1168003" y="172879"/>
                  </a:cubicBezTo>
                  <a:cubicBezTo>
                    <a:pt x="1166098" y="176689"/>
                    <a:pt x="1167051" y="180499"/>
                    <a:pt x="1168003" y="185261"/>
                  </a:cubicBezTo>
                  <a:cubicBezTo>
                    <a:pt x="1168956" y="188119"/>
                    <a:pt x="1169908" y="189071"/>
                    <a:pt x="1171813" y="190976"/>
                  </a:cubicBezTo>
                  <a:cubicBezTo>
                    <a:pt x="1175623" y="193834"/>
                    <a:pt x="1179433" y="197644"/>
                    <a:pt x="1185148" y="199549"/>
                  </a:cubicBezTo>
                  <a:cubicBezTo>
                    <a:pt x="1190863" y="201454"/>
                    <a:pt x="1196578" y="203359"/>
                    <a:pt x="1200388" y="208121"/>
                  </a:cubicBezTo>
                  <a:cubicBezTo>
                    <a:pt x="1201341" y="209074"/>
                    <a:pt x="1201341" y="210026"/>
                    <a:pt x="1201341" y="210979"/>
                  </a:cubicBezTo>
                  <a:cubicBezTo>
                    <a:pt x="1201341" y="211931"/>
                    <a:pt x="1200388" y="212884"/>
                    <a:pt x="1199436" y="213836"/>
                  </a:cubicBezTo>
                  <a:cubicBezTo>
                    <a:pt x="1196578" y="215741"/>
                    <a:pt x="1196578" y="212884"/>
                    <a:pt x="1195626" y="211931"/>
                  </a:cubicBezTo>
                  <a:cubicBezTo>
                    <a:pt x="1194673" y="210026"/>
                    <a:pt x="1193721" y="209074"/>
                    <a:pt x="1191816" y="209074"/>
                  </a:cubicBezTo>
                  <a:cubicBezTo>
                    <a:pt x="1189911" y="209074"/>
                    <a:pt x="1187053" y="209074"/>
                    <a:pt x="1185148" y="210979"/>
                  </a:cubicBezTo>
                  <a:cubicBezTo>
                    <a:pt x="1179433" y="215741"/>
                    <a:pt x="1172766" y="217646"/>
                    <a:pt x="1166098" y="220504"/>
                  </a:cubicBezTo>
                  <a:cubicBezTo>
                    <a:pt x="1159431" y="223361"/>
                    <a:pt x="1152763" y="226219"/>
                    <a:pt x="1146096" y="228124"/>
                  </a:cubicBezTo>
                  <a:cubicBezTo>
                    <a:pt x="1144191" y="229076"/>
                    <a:pt x="1141333" y="229076"/>
                    <a:pt x="1139428" y="230029"/>
                  </a:cubicBezTo>
                  <a:cubicBezTo>
                    <a:pt x="1132761" y="232886"/>
                    <a:pt x="1130856" y="237649"/>
                    <a:pt x="1134666" y="244316"/>
                  </a:cubicBezTo>
                  <a:cubicBezTo>
                    <a:pt x="1135618" y="247174"/>
                    <a:pt x="1137523" y="249079"/>
                    <a:pt x="1139428" y="251936"/>
                  </a:cubicBezTo>
                  <a:cubicBezTo>
                    <a:pt x="1142286" y="254794"/>
                    <a:pt x="1144191" y="258604"/>
                    <a:pt x="1145143" y="262414"/>
                  </a:cubicBezTo>
                  <a:cubicBezTo>
                    <a:pt x="1145143" y="264319"/>
                    <a:pt x="1146096" y="267176"/>
                    <a:pt x="1148001" y="269081"/>
                  </a:cubicBezTo>
                  <a:cubicBezTo>
                    <a:pt x="1148953" y="270986"/>
                    <a:pt x="1150858" y="272891"/>
                    <a:pt x="1152763" y="273844"/>
                  </a:cubicBezTo>
                  <a:cubicBezTo>
                    <a:pt x="1157526" y="275749"/>
                    <a:pt x="1162288" y="274796"/>
                    <a:pt x="1167051" y="275749"/>
                  </a:cubicBezTo>
                  <a:cubicBezTo>
                    <a:pt x="1170861" y="279559"/>
                    <a:pt x="1174671" y="283369"/>
                    <a:pt x="1178481" y="286226"/>
                  </a:cubicBezTo>
                  <a:cubicBezTo>
                    <a:pt x="1179433" y="287179"/>
                    <a:pt x="1180386" y="287179"/>
                    <a:pt x="1181338" y="287179"/>
                  </a:cubicBezTo>
                  <a:cubicBezTo>
                    <a:pt x="1184196" y="288131"/>
                    <a:pt x="1187053" y="289084"/>
                    <a:pt x="1189911" y="290989"/>
                  </a:cubicBezTo>
                  <a:cubicBezTo>
                    <a:pt x="1191816" y="291941"/>
                    <a:pt x="1193721" y="293846"/>
                    <a:pt x="1194673" y="295751"/>
                  </a:cubicBezTo>
                  <a:cubicBezTo>
                    <a:pt x="1195626" y="303371"/>
                    <a:pt x="1198483" y="310991"/>
                    <a:pt x="1203246" y="316706"/>
                  </a:cubicBezTo>
                  <a:cubicBezTo>
                    <a:pt x="1204198" y="318611"/>
                    <a:pt x="1203246" y="319564"/>
                    <a:pt x="1201341" y="320516"/>
                  </a:cubicBezTo>
                  <a:cubicBezTo>
                    <a:pt x="1199436" y="321469"/>
                    <a:pt x="1197531" y="323374"/>
                    <a:pt x="1195626" y="324326"/>
                  </a:cubicBezTo>
                  <a:cubicBezTo>
                    <a:pt x="1195626" y="324326"/>
                    <a:pt x="1195626" y="324326"/>
                    <a:pt x="1195626" y="325279"/>
                  </a:cubicBezTo>
                  <a:cubicBezTo>
                    <a:pt x="1195626" y="325279"/>
                    <a:pt x="1194673" y="326231"/>
                    <a:pt x="1194673" y="326231"/>
                  </a:cubicBezTo>
                  <a:cubicBezTo>
                    <a:pt x="1194673" y="326231"/>
                    <a:pt x="1194673" y="327184"/>
                    <a:pt x="1194673" y="327184"/>
                  </a:cubicBezTo>
                  <a:cubicBezTo>
                    <a:pt x="1194673" y="326231"/>
                    <a:pt x="1194673" y="325279"/>
                    <a:pt x="1195626" y="324326"/>
                  </a:cubicBezTo>
                  <a:cubicBezTo>
                    <a:pt x="1195626" y="324326"/>
                    <a:pt x="1195626" y="324326"/>
                    <a:pt x="1195626" y="324326"/>
                  </a:cubicBezTo>
                  <a:cubicBezTo>
                    <a:pt x="1194673" y="323374"/>
                    <a:pt x="1194673" y="322421"/>
                    <a:pt x="1193721" y="321469"/>
                  </a:cubicBezTo>
                  <a:cubicBezTo>
                    <a:pt x="1188958" y="315754"/>
                    <a:pt x="1187053" y="309086"/>
                    <a:pt x="1190863" y="301466"/>
                  </a:cubicBezTo>
                  <a:cubicBezTo>
                    <a:pt x="1191816" y="300514"/>
                    <a:pt x="1190863" y="299561"/>
                    <a:pt x="1191816" y="297656"/>
                  </a:cubicBezTo>
                  <a:cubicBezTo>
                    <a:pt x="1191816" y="294799"/>
                    <a:pt x="1188958" y="290036"/>
                    <a:pt x="1185148" y="290989"/>
                  </a:cubicBezTo>
                  <a:cubicBezTo>
                    <a:pt x="1182291" y="290989"/>
                    <a:pt x="1179433" y="291941"/>
                    <a:pt x="1176576" y="291941"/>
                  </a:cubicBezTo>
                  <a:cubicBezTo>
                    <a:pt x="1170861" y="292894"/>
                    <a:pt x="1166098" y="291941"/>
                    <a:pt x="1161336" y="288131"/>
                  </a:cubicBezTo>
                  <a:cubicBezTo>
                    <a:pt x="1158478" y="286226"/>
                    <a:pt x="1155621" y="283369"/>
                    <a:pt x="1152763" y="282416"/>
                  </a:cubicBezTo>
                  <a:cubicBezTo>
                    <a:pt x="1147048" y="279559"/>
                    <a:pt x="1142286" y="276701"/>
                    <a:pt x="1136571" y="275749"/>
                  </a:cubicBezTo>
                  <a:cubicBezTo>
                    <a:pt x="1130856" y="274796"/>
                    <a:pt x="1125141" y="272891"/>
                    <a:pt x="1119426" y="270986"/>
                  </a:cubicBezTo>
                  <a:cubicBezTo>
                    <a:pt x="1118473" y="270986"/>
                    <a:pt x="1115616" y="270986"/>
                    <a:pt x="1114663" y="272891"/>
                  </a:cubicBezTo>
                  <a:cubicBezTo>
                    <a:pt x="1111806" y="274796"/>
                    <a:pt x="1109901" y="278606"/>
                    <a:pt x="1109901" y="282416"/>
                  </a:cubicBezTo>
                  <a:cubicBezTo>
                    <a:pt x="1109901" y="283369"/>
                    <a:pt x="1110853" y="284321"/>
                    <a:pt x="1111806" y="285274"/>
                  </a:cubicBezTo>
                  <a:cubicBezTo>
                    <a:pt x="1113711" y="286226"/>
                    <a:pt x="1115616" y="286226"/>
                    <a:pt x="1116568" y="286226"/>
                  </a:cubicBezTo>
                  <a:cubicBezTo>
                    <a:pt x="1116568" y="286226"/>
                    <a:pt x="1116568" y="286226"/>
                    <a:pt x="1116568" y="286226"/>
                  </a:cubicBezTo>
                  <a:lnTo>
                    <a:pt x="1117521" y="285274"/>
                  </a:lnTo>
                  <a:lnTo>
                    <a:pt x="1117521" y="286226"/>
                  </a:lnTo>
                  <a:cubicBezTo>
                    <a:pt x="1118473" y="287179"/>
                    <a:pt x="1119426" y="288131"/>
                    <a:pt x="1121331" y="289084"/>
                  </a:cubicBezTo>
                  <a:cubicBezTo>
                    <a:pt x="1123236" y="290036"/>
                    <a:pt x="1125141" y="290036"/>
                    <a:pt x="1126093" y="290989"/>
                  </a:cubicBezTo>
                  <a:cubicBezTo>
                    <a:pt x="1127998" y="291941"/>
                    <a:pt x="1128951" y="294799"/>
                    <a:pt x="1127998" y="296704"/>
                  </a:cubicBezTo>
                  <a:cubicBezTo>
                    <a:pt x="1127046" y="298609"/>
                    <a:pt x="1125141" y="299561"/>
                    <a:pt x="1123236" y="298609"/>
                  </a:cubicBezTo>
                  <a:cubicBezTo>
                    <a:pt x="1121331" y="297656"/>
                    <a:pt x="1118473" y="296704"/>
                    <a:pt x="1116568" y="295751"/>
                  </a:cubicBezTo>
                  <a:cubicBezTo>
                    <a:pt x="1114663" y="294799"/>
                    <a:pt x="1113711" y="293846"/>
                    <a:pt x="1111806" y="293846"/>
                  </a:cubicBezTo>
                  <a:cubicBezTo>
                    <a:pt x="1108948" y="293846"/>
                    <a:pt x="1107043" y="294799"/>
                    <a:pt x="1106091" y="296704"/>
                  </a:cubicBezTo>
                  <a:cubicBezTo>
                    <a:pt x="1105138" y="297656"/>
                    <a:pt x="1104186" y="300514"/>
                    <a:pt x="1105138" y="301466"/>
                  </a:cubicBezTo>
                  <a:cubicBezTo>
                    <a:pt x="1107996" y="308134"/>
                    <a:pt x="1112758" y="312896"/>
                    <a:pt x="1120378" y="315754"/>
                  </a:cubicBezTo>
                  <a:cubicBezTo>
                    <a:pt x="1124188" y="316706"/>
                    <a:pt x="1127998" y="317659"/>
                    <a:pt x="1132761" y="318611"/>
                  </a:cubicBezTo>
                  <a:cubicBezTo>
                    <a:pt x="1134666" y="318611"/>
                    <a:pt x="1136571" y="319564"/>
                    <a:pt x="1137523" y="319564"/>
                  </a:cubicBezTo>
                  <a:cubicBezTo>
                    <a:pt x="1137523" y="319564"/>
                    <a:pt x="1138476" y="320516"/>
                    <a:pt x="1138476" y="320516"/>
                  </a:cubicBezTo>
                  <a:cubicBezTo>
                    <a:pt x="1138476" y="321469"/>
                    <a:pt x="1138476" y="322421"/>
                    <a:pt x="1136571" y="322421"/>
                  </a:cubicBezTo>
                  <a:cubicBezTo>
                    <a:pt x="1133713" y="321469"/>
                    <a:pt x="1130856" y="320516"/>
                    <a:pt x="1127998" y="320516"/>
                  </a:cubicBezTo>
                  <a:cubicBezTo>
                    <a:pt x="1122283" y="321469"/>
                    <a:pt x="1117521" y="320516"/>
                    <a:pt x="1111806" y="320516"/>
                  </a:cubicBezTo>
                  <a:cubicBezTo>
                    <a:pt x="1108948" y="320516"/>
                    <a:pt x="1106091" y="319564"/>
                    <a:pt x="1104186" y="315754"/>
                  </a:cubicBezTo>
                  <a:cubicBezTo>
                    <a:pt x="1103233" y="314801"/>
                    <a:pt x="1103233" y="313849"/>
                    <a:pt x="1102281" y="312896"/>
                  </a:cubicBezTo>
                  <a:cubicBezTo>
                    <a:pt x="1098471" y="307181"/>
                    <a:pt x="1094661" y="300514"/>
                    <a:pt x="1094661" y="293846"/>
                  </a:cubicBezTo>
                  <a:cubicBezTo>
                    <a:pt x="1094661" y="288131"/>
                    <a:pt x="1091803" y="282416"/>
                    <a:pt x="1087993" y="277654"/>
                  </a:cubicBezTo>
                  <a:cubicBezTo>
                    <a:pt x="1087041" y="276701"/>
                    <a:pt x="1085136" y="275749"/>
                    <a:pt x="1084183" y="274796"/>
                  </a:cubicBezTo>
                  <a:cubicBezTo>
                    <a:pt x="1084183" y="274796"/>
                    <a:pt x="1083231" y="274796"/>
                    <a:pt x="1082278" y="274796"/>
                  </a:cubicBezTo>
                  <a:cubicBezTo>
                    <a:pt x="1082278" y="274796"/>
                    <a:pt x="1081326" y="275749"/>
                    <a:pt x="1081326" y="275749"/>
                  </a:cubicBezTo>
                  <a:cubicBezTo>
                    <a:pt x="1082278" y="280511"/>
                    <a:pt x="1084183" y="284321"/>
                    <a:pt x="1086088" y="289084"/>
                  </a:cubicBezTo>
                  <a:cubicBezTo>
                    <a:pt x="1087041" y="292894"/>
                    <a:pt x="1087041" y="295751"/>
                    <a:pt x="1085136" y="299561"/>
                  </a:cubicBezTo>
                  <a:cubicBezTo>
                    <a:pt x="1084183" y="300514"/>
                    <a:pt x="1084183" y="301466"/>
                    <a:pt x="1083231" y="302419"/>
                  </a:cubicBezTo>
                  <a:cubicBezTo>
                    <a:pt x="1080373" y="305276"/>
                    <a:pt x="1078468" y="309086"/>
                    <a:pt x="1080373" y="313849"/>
                  </a:cubicBezTo>
                  <a:cubicBezTo>
                    <a:pt x="1081326" y="317659"/>
                    <a:pt x="1079421" y="322421"/>
                    <a:pt x="1081326" y="326231"/>
                  </a:cubicBezTo>
                  <a:cubicBezTo>
                    <a:pt x="1084183" y="329089"/>
                    <a:pt x="1087041" y="331946"/>
                    <a:pt x="1089898" y="334804"/>
                  </a:cubicBezTo>
                  <a:cubicBezTo>
                    <a:pt x="1091803" y="336709"/>
                    <a:pt x="1093708" y="338614"/>
                    <a:pt x="1096566" y="340519"/>
                  </a:cubicBezTo>
                  <a:cubicBezTo>
                    <a:pt x="1100376" y="343376"/>
                    <a:pt x="1101328" y="347186"/>
                    <a:pt x="1102281" y="350996"/>
                  </a:cubicBezTo>
                  <a:cubicBezTo>
                    <a:pt x="1102281" y="355759"/>
                    <a:pt x="1102281" y="360521"/>
                    <a:pt x="1103233" y="365284"/>
                  </a:cubicBezTo>
                  <a:cubicBezTo>
                    <a:pt x="1104186" y="374809"/>
                    <a:pt x="1109901" y="381476"/>
                    <a:pt x="1113711" y="389096"/>
                  </a:cubicBezTo>
                  <a:cubicBezTo>
                    <a:pt x="1114663" y="391001"/>
                    <a:pt x="1117521" y="391954"/>
                    <a:pt x="1119426" y="391954"/>
                  </a:cubicBezTo>
                  <a:cubicBezTo>
                    <a:pt x="1124188" y="391954"/>
                    <a:pt x="1128951" y="391001"/>
                    <a:pt x="1131808" y="386239"/>
                  </a:cubicBezTo>
                  <a:cubicBezTo>
                    <a:pt x="1135618" y="381476"/>
                    <a:pt x="1140381" y="383381"/>
                    <a:pt x="1144191" y="385286"/>
                  </a:cubicBezTo>
                  <a:cubicBezTo>
                    <a:pt x="1145143" y="385286"/>
                    <a:pt x="1145143" y="386239"/>
                    <a:pt x="1145143" y="386239"/>
                  </a:cubicBezTo>
                  <a:cubicBezTo>
                    <a:pt x="1145143" y="386239"/>
                    <a:pt x="1144191" y="387191"/>
                    <a:pt x="1144191" y="387191"/>
                  </a:cubicBezTo>
                  <a:cubicBezTo>
                    <a:pt x="1139428" y="391001"/>
                    <a:pt x="1134666" y="393859"/>
                    <a:pt x="1129903" y="397669"/>
                  </a:cubicBezTo>
                  <a:cubicBezTo>
                    <a:pt x="1126093" y="401479"/>
                    <a:pt x="1125141" y="408146"/>
                    <a:pt x="1127998" y="411956"/>
                  </a:cubicBezTo>
                  <a:cubicBezTo>
                    <a:pt x="1129903" y="413861"/>
                    <a:pt x="1131808" y="415766"/>
                    <a:pt x="1133713" y="418624"/>
                  </a:cubicBezTo>
                  <a:cubicBezTo>
                    <a:pt x="1136571" y="422434"/>
                    <a:pt x="1137523" y="426244"/>
                    <a:pt x="1135618" y="430054"/>
                  </a:cubicBezTo>
                  <a:cubicBezTo>
                    <a:pt x="1133713" y="435769"/>
                    <a:pt x="1132761" y="441484"/>
                    <a:pt x="1132761" y="447199"/>
                  </a:cubicBezTo>
                  <a:cubicBezTo>
                    <a:pt x="1132761" y="450056"/>
                    <a:pt x="1131808" y="452914"/>
                    <a:pt x="1130856" y="455771"/>
                  </a:cubicBezTo>
                  <a:cubicBezTo>
                    <a:pt x="1127046" y="461486"/>
                    <a:pt x="1123236" y="466249"/>
                    <a:pt x="1122283" y="472916"/>
                  </a:cubicBezTo>
                  <a:cubicBezTo>
                    <a:pt x="1122283" y="473869"/>
                    <a:pt x="1120378" y="474821"/>
                    <a:pt x="1119426" y="474821"/>
                  </a:cubicBezTo>
                  <a:cubicBezTo>
                    <a:pt x="1112758" y="473869"/>
                    <a:pt x="1105138" y="472916"/>
                    <a:pt x="1098471" y="471964"/>
                  </a:cubicBezTo>
                  <a:cubicBezTo>
                    <a:pt x="1097518" y="471964"/>
                    <a:pt x="1095613" y="471011"/>
                    <a:pt x="1095613" y="471011"/>
                  </a:cubicBezTo>
                  <a:cubicBezTo>
                    <a:pt x="1095613" y="469106"/>
                    <a:pt x="1095613" y="468154"/>
                    <a:pt x="1095613" y="466249"/>
                  </a:cubicBezTo>
                  <a:cubicBezTo>
                    <a:pt x="1095613" y="466249"/>
                    <a:pt x="1095613" y="466249"/>
                    <a:pt x="1095613" y="466249"/>
                  </a:cubicBezTo>
                  <a:cubicBezTo>
                    <a:pt x="1094661" y="466249"/>
                    <a:pt x="1094661" y="466249"/>
                    <a:pt x="1095613" y="465296"/>
                  </a:cubicBezTo>
                  <a:cubicBezTo>
                    <a:pt x="1095613" y="465296"/>
                    <a:pt x="1095613" y="466249"/>
                    <a:pt x="1096566" y="466249"/>
                  </a:cubicBezTo>
                  <a:cubicBezTo>
                    <a:pt x="1096566" y="466249"/>
                    <a:pt x="1096566" y="466249"/>
                    <a:pt x="1096566" y="466249"/>
                  </a:cubicBezTo>
                  <a:cubicBezTo>
                    <a:pt x="1098471" y="467201"/>
                    <a:pt x="1099423" y="468154"/>
                    <a:pt x="1101328" y="468154"/>
                  </a:cubicBezTo>
                  <a:cubicBezTo>
                    <a:pt x="1107043" y="470059"/>
                    <a:pt x="1111806" y="469106"/>
                    <a:pt x="1113711" y="462439"/>
                  </a:cubicBezTo>
                  <a:cubicBezTo>
                    <a:pt x="1118473" y="451961"/>
                    <a:pt x="1120378" y="440531"/>
                    <a:pt x="1122283" y="430054"/>
                  </a:cubicBezTo>
                  <a:cubicBezTo>
                    <a:pt x="1122283" y="428149"/>
                    <a:pt x="1122283" y="426244"/>
                    <a:pt x="1121331" y="425291"/>
                  </a:cubicBezTo>
                  <a:cubicBezTo>
                    <a:pt x="1118473" y="421481"/>
                    <a:pt x="1117521" y="416719"/>
                    <a:pt x="1118473" y="411956"/>
                  </a:cubicBezTo>
                  <a:cubicBezTo>
                    <a:pt x="1119426" y="409099"/>
                    <a:pt x="1117521" y="406241"/>
                    <a:pt x="1114663" y="404336"/>
                  </a:cubicBezTo>
                  <a:cubicBezTo>
                    <a:pt x="1111806" y="402431"/>
                    <a:pt x="1109901" y="401479"/>
                    <a:pt x="1107043" y="399574"/>
                  </a:cubicBezTo>
                  <a:cubicBezTo>
                    <a:pt x="1103233" y="396716"/>
                    <a:pt x="1101328" y="393859"/>
                    <a:pt x="1099423" y="390049"/>
                  </a:cubicBezTo>
                  <a:cubicBezTo>
                    <a:pt x="1094661" y="376714"/>
                    <a:pt x="1089898" y="363379"/>
                    <a:pt x="1085136" y="350044"/>
                  </a:cubicBezTo>
                  <a:cubicBezTo>
                    <a:pt x="1082278" y="341471"/>
                    <a:pt x="1078468" y="334804"/>
                    <a:pt x="1071801" y="330041"/>
                  </a:cubicBezTo>
                  <a:cubicBezTo>
                    <a:pt x="1067991" y="327184"/>
                    <a:pt x="1066086" y="324326"/>
                    <a:pt x="1066086" y="319564"/>
                  </a:cubicBezTo>
                  <a:cubicBezTo>
                    <a:pt x="1066086" y="308134"/>
                    <a:pt x="1064181" y="295751"/>
                    <a:pt x="1061323" y="284321"/>
                  </a:cubicBezTo>
                  <a:cubicBezTo>
                    <a:pt x="1060371" y="282416"/>
                    <a:pt x="1059418" y="280511"/>
                    <a:pt x="1056561" y="279559"/>
                  </a:cubicBezTo>
                  <a:cubicBezTo>
                    <a:pt x="1047988" y="276701"/>
                    <a:pt x="1038463" y="273844"/>
                    <a:pt x="1028938" y="277654"/>
                  </a:cubicBezTo>
                  <a:cubicBezTo>
                    <a:pt x="1027033" y="278606"/>
                    <a:pt x="1024176" y="277654"/>
                    <a:pt x="1022271" y="277654"/>
                  </a:cubicBezTo>
                  <a:cubicBezTo>
                    <a:pt x="1021318" y="277654"/>
                    <a:pt x="1019413" y="279559"/>
                    <a:pt x="1018461" y="281464"/>
                  </a:cubicBezTo>
                  <a:cubicBezTo>
                    <a:pt x="1017508" y="284321"/>
                    <a:pt x="1017508" y="287179"/>
                    <a:pt x="1018461" y="290036"/>
                  </a:cubicBezTo>
                  <a:cubicBezTo>
                    <a:pt x="1018461" y="299561"/>
                    <a:pt x="1019413" y="309086"/>
                    <a:pt x="1019413" y="318611"/>
                  </a:cubicBezTo>
                  <a:cubicBezTo>
                    <a:pt x="1019413" y="323374"/>
                    <a:pt x="1018461" y="328136"/>
                    <a:pt x="1015603" y="331946"/>
                  </a:cubicBezTo>
                  <a:cubicBezTo>
                    <a:pt x="1011793" y="335756"/>
                    <a:pt x="1010841" y="341471"/>
                    <a:pt x="1010841" y="347186"/>
                  </a:cubicBezTo>
                  <a:cubicBezTo>
                    <a:pt x="1010841" y="350996"/>
                    <a:pt x="1011793" y="353854"/>
                    <a:pt x="1014651" y="356711"/>
                  </a:cubicBezTo>
                  <a:cubicBezTo>
                    <a:pt x="1017508" y="358616"/>
                    <a:pt x="1020366" y="361474"/>
                    <a:pt x="1021318" y="365284"/>
                  </a:cubicBezTo>
                  <a:cubicBezTo>
                    <a:pt x="1022271" y="370046"/>
                    <a:pt x="1026081" y="374809"/>
                    <a:pt x="1023223" y="380524"/>
                  </a:cubicBezTo>
                  <a:cubicBezTo>
                    <a:pt x="1023223" y="381476"/>
                    <a:pt x="1023223" y="383381"/>
                    <a:pt x="1023223" y="384334"/>
                  </a:cubicBezTo>
                  <a:cubicBezTo>
                    <a:pt x="1026081" y="389096"/>
                    <a:pt x="1027986" y="393859"/>
                    <a:pt x="1030843" y="397669"/>
                  </a:cubicBezTo>
                  <a:cubicBezTo>
                    <a:pt x="1030843" y="397669"/>
                    <a:pt x="1032748" y="397669"/>
                    <a:pt x="1033701" y="397669"/>
                  </a:cubicBezTo>
                  <a:cubicBezTo>
                    <a:pt x="1036558" y="395764"/>
                    <a:pt x="1039416" y="395764"/>
                    <a:pt x="1041321" y="398621"/>
                  </a:cubicBezTo>
                  <a:cubicBezTo>
                    <a:pt x="1046083" y="404336"/>
                    <a:pt x="1050846" y="409099"/>
                    <a:pt x="1057513" y="411004"/>
                  </a:cubicBezTo>
                  <a:cubicBezTo>
                    <a:pt x="1058466" y="411004"/>
                    <a:pt x="1059418" y="412909"/>
                    <a:pt x="1059418" y="413861"/>
                  </a:cubicBezTo>
                  <a:cubicBezTo>
                    <a:pt x="1059418" y="416719"/>
                    <a:pt x="1059418" y="419576"/>
                    <a:pt x="1059418" y="422434"/>
                  </a:cubicBezTo>
                  <a:cubicBezTo>
                    <a:pt x="1059418" y="424339"/>
                    <a:pt x="1056561" y="425291"/>
                    <a:pt x="1055608" y="424339"/>
                  </a:cubicBezTo>
                  <a:cubicBezTo>
                    <a:pt x="1051798" y="422434"/>
                    <a:pt x="1048941" y="419576"/>
                    <a:pt x="1045131" y="417671"/>
                  </a:cubicBezTo>
                  <a:cubicBezTo>
                    <a:pt x="1042273" y="415766"/>
                    <a:pt x="1040368" y="413861"/>
                    <a:pt x="1037511" y="412909"/>
                  </a:cubicBezTo>
                  <a:cubicBezTo>
                    <a:pt x="1032748" y="411004"/>
                    <a:pt x="1028938" y="410051"/>
                    <a:pt x="1024176" y="408146"/>
                  </a:cubicBezTo>
                  <a:cubicBezTo>
                    <a:pt x="1020366" y="406241"/>
                    <a:pt x="1016556" y="405289"/>
                    <a:pt x="1012746" y="403384"/>
                  </a:cubicBezTo>
                  <a:cubicBezTo>
                    <a:pt x="1007031" y="404336"/>
                    <a:pt x="1004173" y="399574"/>
                    <a:pt x="1000363" y="397669"/>
                  </a:cubicBezTo>
                  <a:cubicBezTo>
                    <a:pt x="991791" y="393859"/>
                    <a:pt x="984171" y="391954"/>
                    <a:pt x="974646" y="393859"/>
                  </a:cubicBezTo>
                  <a:cubicBezTo>
                    <a:pt x="973693" y="393859"/>
                    <a:pt x="972741" y="394811"/>
                    <a:pt x="970836" y="394811"/>
                  </a:cubicBezTo>
                  <a:cubicBezTo>
                    <a:pt x="960358" y="394811"/>
                    <a:pt x="950833" y="393859"/>
                    <a:pt x="942261" y="386239"/>
                  </a:cubicBezTo>
                  <a:cubicBezTo>
                    <a:pt x="938451" y="382429"/>
                    <a:pt x="933688" y="380524"/>
                    <a:pt x="928926" y="377666"/>
                  </a:cubicBezTo>
                  <a:cubicBezTo>
                    <a:pt x="927973" y="376714"/>
                    <a:pt x="925116" y="377666"/>
                    <a:pt x="924163" y="379571"/>
                  </a:cubicBezTo>
                  <a:cubicBezTo>
                    <a:pt x="924163" y="380524"/>
                    <a:pt x="923211" y="380524"/>
                    <a:pt x="923211" y="381476"/>
                  </a:cubicBezTo>
                  <a:cubicBezTo>
                    <a:pt x="921306" y="386239"/>
                    <a:pt x="923211" y="391001"/>
                    <a:pt x="927021" y="393859"/>
                  </a:cubicBezTo>
                  <a:cubicBezTo>
                    <a:pt x="931783" y="397669"/>
                    <a:pt x="938451" y="397669"/>
                    <a:pt x="942261" y="402431"/>
                  </a:cubicBezTo>
                  <a:cubicBezTo>
                    <a:pt x="943213" y="403384"/>
                    <a:pt x="944166" y="403384"/>
                    <a:pt x="945118" y="403384"/>
                  </a:cubicBezTo>
                  <a:cubicBezTo>
                    <a:pt x="947976" y="403384"/>
                    <a:pt x="949881" y="405289"/>
                    <a:pt x="950833" y="407194"/>
                  </a:cubicBezTo>
                  <a:cubicBezTo>
                    <a:pt x="954643" y="411004"/>
                    <a:pt x="957501" y="415766"/>
                    <a:pt x="960358" y="419576"/>
                  </a:cubicBezTo>
                  <a:cubicBezTo>
                    <a:pt x="962263" y="421481"/>
                    <a:pt x="961311" y="424339"/>
                    <a:pt x="959406" y="426244"/>
                  </a:cubicBezTo>
                  <a:cubicBezTo>
                    <a:pt x="955596" y="429101"/>
                    <a:pt x="951786" y="431959"/>
                    <a:pt x="950833" y="436721"/>
                  </a:cubicBezTo>
                  <a:cubicBezTo>
                    <a:pt x="950833" y="436721"/>
                    <a:pt x="949881" y="437674"/>
                    <a:pt x="949881" y="437674"/>
                  </a:cubicBezTo>
                  <a:cubicBezTo>
                    <a:pt x="948928" y="436721"/>
                    <a:pt x="947976" y="436721"/>
                    <a:pt x="947023" y="435769"/>
                  </a:cubicBezTo>
                  <a:cubicBezTo>
                    <a:pt x="946071" y="433864"/>
                    <a:pt x="946071" y="431006"/>
                    <a:pt x="945118" y="429101"/>
                  </a:cubicBezTo>
                  <a:cubicBezTo>
                    <a:pt x="944166" y="426244"/>
                    <a:pt x="940356" y="424339"/>
                    <a:pt x="937498" y="425291"/>
                  </a:cubicBezTo>
                  <a:cubicBezTo>
                    <a:pt x="933688" y="427196"/>
                    <a:pt x="929878" y="431006"/>
                    <a:pt x="924163" y="430054"/>
                  </a:cubicBezTo>
                  <a:cubicBezTo>
                    <a:pt x="924163" y="430054"/>
                    <a:pt x="923211" y="431006"/>
                    <a:pt x="923211" y="431006"/>
                  </a:cubicBezTo>
                  <a:cubicBezTo>
                    <a:pt x="921306" y="435769"/>
                    <a:pt x="917496" y="436721"/>
                    <a:pt x="913686" y="436721"/>
                  </a:cubicBezTo>
                  <a:cubicBezTo>
                    <a:pt x="908923" y="436721"/>
                    <a:pt x="905113" y="437674"/>
                    <a:pt x="902256" y="441484"/>
                  </a:cubicBezTo>
                  <a:cubicBezTo>
                    <a:pt x="899398" y="445294"/>
                    <a:pt x="894636" y="446246"/>
                    <a:pt x="890826" y="449104"/>
                  </a:cubicBezTo>
                  <a:cubicBezTo>
                    <a:pt x="889873" y="450056"/>
                    <a:pt x="887968" y="449104"/>
                    <a:pt x="886063" y="449104"/>
                  </a:cubicBezTo>
                  <a:cubicBezTo>
                    <a:pt x="886063" y="448151"/>
                    <a:pt x="886063" y="447199"/>
                    <a:pt x="886063" y="446246"/>
                  </a:cubicBezTo>
                  <a:cubicBezTo>
                    <a:pt x="887016" y="441484"/>
                    <a:pt x="885111" y="437674"/>
                    <a:pt x="882253" y="433864"/>
                  </a:cubicBezTo>
                  <a:cubicBezTo>
                    <a:pt x="878443" y="433864"/>
                    <a:pt x="875586" y="434816"/>
                    <a:pt x="873681" y="438626"/>
                  </a:cubicBezTo>
                  <a:cubicBezTo>
                    <a:pt x="873681" y="439579"/>
                    <a:pt x="871776" y="440531"/>
                    <a:pt x="871776" y="440531"/>
                  </a:cubicBezTo>
                  <a:cubicBezTo>
                    <a:pt x="867966" y="440531"/>
                    <a:pt x="867013" y="444341"/>
                    <a:pt x="865108" y="445294"/>
                  </a:cubicBezTo>
                  <a:cubicBezTo>
                    <a:pt x="862251" y="446246"/>
                    <a:pt x="859393" y="447199"/>
                    <a:pt x="856536" y="448151"/>
                  </a:cubicBezTo>
                  <a:cubicBezTo>
                    <a:pt x="852726" y="449104"/>
                    <a:pt x="848916" y="451961"/>
                    <a:pt x="846058" y="454819"/>
                  </a:cubicBezTo>
                  <a:cubicBezTo>
                    <a:pt x="839391" y="462439"/>
                    <a:pt x="832723" y="470059"/>
                    <a:pt x="824151" y="475774"/>
                  </a:cubicBezTo>
                  <a:cubicBezTo>
                    <a:pt x="822246" y="476726"/>
                    <a:pt x="821293" y="478631"/>
                    <a:pt x="820341" y="481489"/>
                  </a:cubicBezTo>
                  <a:cubicBezTo>
                    <a:pt x="820341" y="484346"/>
                    <a:pt x="819388" y="487204"/>
                    <a:pt x="819388" y="490061"/>
                  </a:cubicBezTo>
                  <a:cubicBezTo>
                    <a:pt x="819388" y="491014"/>
                    <a:pt x="818436" y="491966"/>
                    <a:pt x="817483" y="492919"/>
                  </a:cubicBezTo>
                  <a:cubicBezTo>
                    <a:pt x="812721" y="497681"/>
                    <a:pt x="803196" y="498634"/>
                    <a:pt x="799386" y="493871"/>
                  </a:cubicBezTo>
                  <a:cubicBezTo>
                    <a:pt x="797481" y="491014"/>
                    <a:pt x="794623" y="489109"/>
                    <a:pt x="791766" y="486251"/>
                  </a:cubicBezTo>
                  <a:cubicBezTo>
                    <a:pt x="789861" y="484346"/>
                    <a:pt x="789861" y="480536"/>
                    <a:pt x="791766" y="478631"/>
                  </a:cubicBezTo>
                  <a:cubicBezTo>
                    <a:pt x="794623" y="476726"/>
                    <a:pt x="797481" y="474821"/>
                    <a:pt x="800338" y="472916"/>
                  </a:cubicBezTo>
                  <a:cubicBezTo>
                    <a:pt x="802243" y="471964"/>
                    <a:pt x="802243" y="468154"/>
                    <a:pt x="801291" y="466249"/>
                  </a:cubicBezTo>
                  <a:cubicBezTo>
                    <a:pt x="799386" y="463391"/>
                    <a:pt x="796528" y="461486"/>
                    <a:pt x="794623" y="458629"/>
                  </a:cubicBezTo>
                  <a:cubicBezTo>
                    <a:pt x="790813" y="452914"/>
                    <a:pt x="785098" y="451009"/>
                    <a:pt x="779383" y="451961"/>
                  </a:cubicBezTo>
                  <a:cubicBezTo>
                    <a:pt x="774621" y="452914"/>
                    <a:pt x="769858" y="452914"/>
                    <a:pt x="765096" y="451961"/>
                  </a:cubicBezTo>
                  <a:cubicBezTo>
                    <a:pt x="765096" y="451961"/>
                    <a:pt x="764143" y="451961"/>
                    <a:pt x="763191" y="452914"/>
                  </a:cubicBezTo>
                  <a:cubicBezTo>
                    <a:pt x="762238" y="453866"/>
                    <a:pt x="762238" y="454819"/>
                    <a:pt x="763191" y="455771"/>
                  </a:cubicBezTo>
                  <a:cubicBezTo>
                    <a:pt x="771763" y="462439"/>
                    <a:pt x="774621" y="471011"/>
                    <a:pt x="772716" y="480536"/>
                  </a:cubicBezTo>
                  <a:cubicBezTo>
                    <a:pt x="772716" y="482441"/>
                    <a:pt x="771763" y="485299"/>
                    <a:pt x="771763" y="487204"/>
                  </a:cubicBezTo>
                  <a:cubicBezTo>
                    <a:pt x="771763" y="490061"/>
                    <a:pt x="772716" y="491966"/>
                    <a:pt x="774621" y="492919"/>
                  </a:cubicBezTo>
                  <a:cubicBezTo>
                    <a:pt x="779383" y="494824"/>
                    <a:pt x="780336" y="498634"/>
                    <a:pt x="780336" y="503396"/>
                  </a:cubicBezTo>
                  <a:cubicBezTo>
                    <a:pt x="780336" y="505301"/>
                    <a:pt x="780336" y="508159"/>
                    <a:pt x="780336" y="510064"/>
                  </a:cubicBezTo>
                  <a:cubicBezTo>
                    <a:pt x="780336" y="511969"/>
                    <a:pt x="777478" y="514826"/>
                    <a:pt x="775573" y="513874"/>
                  </a:cubicBezTo>
                  <a:cubicBezTo>
                    <a:pt x="771763" y="512921"/>
                    <a:pt x="768906" y="512921"/>
                    <a:pt x="765096" y="511969"/>
                  </a:cubicBezTo>
                  <a:cubicBezTo>
                    <a:pt x="760333" y="511016"/>
                    <a:pt x="755571" y="511016"/>
                    <a:pt x="752713" y="515779"/>
                  </a:cubicBezTo>
                  <a:cubicBezTo>
                    <a:pt x="750808" y="517684"/>
                    <a:pt x="748903" y="520541"/>
                    <a:pt x="746998" y="522446"/>
                  </a:cubicBezTo>
                  <a:cubicBezTo>
                    <a:pt x="743188" y="525304"/>
                    <a:pt x="741283" y="528161"/>
                    <a:pt x="738426" y="531971"/>
                  </a:cubicBezTo>
                  <a:cubicBezTo>
                    <a:pt x="733663" y="539591"/>
                    <a:pt x="729853" y="542449"/>
                    <a:pt x="739378" y="551974"/>
                  </a:cubicBezTo>
                  <a:cubicBezTo>
                    <a:pt x="740331" y="552926"/>
                    <a:pt x="740331" y="553879"/>
                    <a:pt x="741283" y="554831"/>
                  </a:cubicBezTo>
                  <a:cubicBezTo>
                    <a:pt x="742236" y="557689"/>
                    <a:pt x="741283" y="559594"/>
                    <a:pt x="740331" y="561499"/>
                  </a:cubicBezTo>
                  <a:cubicBezTo>
                    <a:pt x="739378" y="563404"/>
                    <a:pt x="736521" y="565309"/>
                    <a:pt x="734616" y="564356"/>
                  </a:cubicBezTo>
                  <a:cubicBezTo>
                    <a:pt x="726043" y="559594"/>
                    <a:pt x="716518" y="558641"/>
                    <a:pt x="708898" y="551974"/>
                  </a:cubicBezTo>
                  <a:cubicBezTo>
                    <a:pt x="707946" y="551021"/>
                    <a:pt x="706041" y="551021"/>
                    <a:pt x="704136" y="550069"/>
                  </a:cubicBezTo>
                  <a:cubicBezTo>
                    <a:pt x="702231" y="550069"/>
                    <a:pt x="700326" y="551021"/>
                    <a:pt x="699373" y="551974"/>
                  </a:cubicBezTo>
                  <a:cubicBezTo>
                    <a:pt x="698421" y="553879"/>
                    <a:pt x="697468" y="556736"/>
                    <a:pt x="696516" y="558641"/>
                  </a:cubicBezTo>
                  <a:cubicBezTo>
                    <a:pt x="695563" y="561499"/>
                    <a:pt x="696516" y="563404"/>
                    <a:pt x="697468" y="565309"/>
                  </a:cubicBezTo>
                  <a:cubicBezTo>
                    <a:pt x="701278" y="569119"/>
                    <a:pt x="705088" y="572929"/>
                    <a:pt x="710803" y="572929"/>
                  </a:cubicBezTo>
                  <a:cubicBezTo>
                    <a:pt x="711756" y="572929"/>
                    <a:pt x="712708" y="573881"/>
                    <a:pt x="713661" y="573881"/>
                  </a:cubicBezTo>
                  <a:cubicBezTo>
                    <a:pt x="715566" y="574834"/>
                    <a:pt x="715566" y="576739"/>
                    <a:pt x="715566" y="578644"/>
                  </a:cubicBezTo>
                  <a:cubicBezTo>
                    <a:pt x="715566" y="581501"/>
                    <a:pt x="712708" y="584359"/>
                    <a:pt x="709851" y="584359"/>
                  </a:cubicBezTo>
                  <a:cubicBezTo>
                    <a:pt x="704136" y="583406"/>
                    <a:pt x="698421" y="582454"/>
                    <a:pt x="693658" y="577691"/>
                  </a:cubicBezTo>
                  <a:cubicBezTo>
                    <a:pt x="691753" y="574834"/>
                    <a:pt x="687943" y="573881"/>
                    <a:pt x="684133" y="572929"/>
                  </a:cubicBezTo>
                  <a:cubicBezTo>
                    <a:pt x="681276" y="571976"/>
                    <a:pt x="680323" y="571024"/>
                    <a:pt x="679371" y="568166"/>
                  </a:cubicBezTo>
                  <a:cubicBezTo>
                    <a:pt x="678418" y="563404"/>
                    <a:pt x="676513" y="557689"/>
                    <a:pt x="673656" y="553879"/>
                  </a:cubicBezTo>
                  <a:cubicBezTo>
                    <a:pt x="671751" y="551021"/>
                    <a:pt x="671751" y="547211"/>
                    <a:pt x="671751" y="543401"/>
                  </a:cubicBezTo>
                  <a:cubicBezTo>
                    <a:pt x="672703" y="534829"/>
                    <a:pt x="669846" y="530066"/>
                    <a:pt x="662226" y="527209"/>
                  </a:cubicBezTo>
                  <a:cubicBezTo>
                    <a:pt x="659368" y="526256"/>
                    <a:pt x="655558" y="524351"/>
                    <a:pt x="653653" y="521494"/>
                  </a:cubicBezTo>
                  <a:cubicBezTo>
                    <a:pt x="650796" y="518636"/>
                    <a:pt x="646986" y="516731"/>
                    <a:pt x="645081" y="512921"/>
                  </a:cubicBezTo>
                  <a:cubicBezTo>
                    <a:pt x="645081" y="512921"/>
                    <a:pt x="645081" y="512921"/>
                    <a:pt x="644128" y="512921"/>
                  </a:cubicBezTo>
                  <a:cubicBezTo>
                    <a:pt x="644128" y="512921"/>
                    <a:pt x="644128" y="511969"/>
                    <a:pt x="644128" y="511969"/>
                  </a:cubicBezTo>
                  <a:cubicBezTo>
                    <a:pt x="643176" y="511969"/>
                    <a:pt x="642223" y="511016"/>
                    <a:pt x="642223" y="510064"/>
                  </a:cubicBezTo>
                  <a:cubicBezTo>
                    <a:pt x="642223" y="510064"/>
                    <a:pt x="641271" y="510064"/>
                    <a:pt x="641271" y="510064"/>
                  </a:cubicBezTo>
                  <a:lnTo>
                    <a:pt x="641271" y="509111"/>
                  </a:lnTo>
                  <a:lnTo>
                    <a:pt x="642223" y="510064"/>
                  </a:lnTo>
                  <a:cubicBezTo>
                    <a:pt x="642223" y="510064"/>
                    <a:pt x="642223" y="511016"/>
                    <a:pt x="642223" y="511016"/>
                  </a:cubicBezTo>
                  <a:cubicBezTo>
                    <a:pt x="643176" y="511016"/>
                    <a:pt x="644128" y="511969"/>
                    <a:pt x="644128" y="512921"/>
                  </a:cubicBezTo>
                  <a:cubicBezTo>
                    <a:pt x="644128" y="512921"/>
                    <a:pt x="645081" y="512921"/>
                    <a:pt x="645081" y="512921"/>
                  </a:cubicBezTo>
                  <a:cubicBezTo>
                    <a:pt x="645081" y="512921"/>
                    <a:pt x="645081" y="512921"/>
                    <a:pt x="645081" y="512921"/>
                  </a:cubicBezTo>
                  <a:cubicBezTo>
                    <a:pt x="649843" y="512921"/>
                    <a:pt x="654606" y="514826"/>
                    <a:pt x="659368" y="516731"/>
                  </a:cubicBezTo>
                  <a:cubicBezTo>
                    <a:pt x="671751" y="521494"/>
                    <a:pt x="685086" y="525304"/>
                    <a:pt x="698421" y="527209"/>
                  </a:cubicBezTo>
                  <a:cubicBezTo>
                    <a:pt x="708898" y="529114"/>
                    <a:pt x="718423" y="527209"/>
                    <a:pt x="727948" y="523399"/>
                  </a:cubicBezTo>
                  <a:cubicBezTo>
                    <a:pt x="729853" y="522446"/>
                    <a:pt x="730806" y="521494"/>
                    <a:pt x="732711" y="520541"/>
                  </a:cubicBezTo>
                  <a:cubicBezTo>
                    <a:pt x="738426" y="514826"/>
                    <a:pt x="743188" y="507206"/>
                    <a:pt x="743188" y="498634"/>
                  </a:cubicBezTo>
                  <a:cubicBezTo>
                    <a:pt x="743188" y="496729"/>
                    <a:pt x="743188" y="493871"/>
                    <a:pt x="742236" y="491966"/>
                  </a:cubicBezTo>
                  <a:cubicBezTo>
                    <a:pt x="738426" y="487204"/>
                    <a:pt x="735568" y="480536"/>
                    <a:pt x="728901" y="477679"/>
                  </a:cubicBezTo>
                  <a:cubicBezTo>
                    <a:pt x="726043" y="476726"/>
                    <a:pt x="724138" y="473869"/>
                    <a:pt x="722233" y="471964"/>
                  </a:cubicBezTo>
                  <a:cubicBezTo>
                    <a:pt x="719376" y="469106"/>
                    <a:pt x="716518" y="468154"/>
                    <a:pt x="712708" y="467201"/>
                  </a:cubicBezTo>
                  <a:cubicBezTo>
                    <a:pt x="706993" y="466249"/>
                    <a:pt x="701278" y="463391"/>
                    <a:pt x="696516" y="459581"/>
                  </a:cubicBezTo>
                  <a:cubicBezTo>
                    <a:pt x="691753" y="455771"/>
                    <a:pt x="686991" y="452914"/>
                    <a:pt x="682228" y="450056"/>
                  </a:cubicBezTo>
                  <a:cubicBezTo>
                    <a:pt x="667941" y="441484"/>
                    <a:pt x="663178" y="440531"/>
                    <a:pt x="646986" y="440531"/>
                  </a:cubicBezTo>
                  <a:cubicBezTo>
                    <a:pt x="645081" y="440531"/>
                    <a:pt x="642223" y="441484"/>
                    <a:pt x="640318" y="441484"/>
                  </a:cubicBezTo>
                  <a:cubicBezTo>
                    <a:pt x="637461" y="441484"/>
                    <a:pt x="634603" y="441484"/>
                    <a:pt x="631746" y="440531"/>
                  </a:cubicBezTo>
                  <a:cubicBezTo>
                    <a:pt x="628888" y="439579"/>
                    <a:pt x="629841" y="438626"/>
                    <a:pt x="630793" y="436721"/>
                  </a:cubicBezTo>
                  <a:cubicBezTo>
                    <a:pt x="631746" y="434816"/>
                    <a:pt x="630793" y="432911"/>
                    <a:pt x="629841" y="431959"/>
                  </a:cubicBezTo>
                  <a:cubicBezTo>
                    <a:pt x="627936" y="431006"/>
                    <a:pt x="626031" y="429101"/>
                    <a:pt x="624126" y="428149"/>
                  </a:cubicBezTo>
                  <a:cubicBezTo>
                    <a:pt x="622221" y="427196"/>
                    <a:pt x="619363" y="427196"/>
                    <a:pt x="617458" y="429101"/>
                  </a:cubicBezTo>
                  <a:cubicBezTo>
                    <a:pt x="614601" y="431959"/>
                    <a:pt x="611743" y="433864"/>
                    <a:pt x="607933" y="431959"/>
                  </a:cubicBezTo>
                  <a:cubicBezTo>
                    <a:pt x="604123" y="431006"/>
                    <a:pt x="601266" y="431006"/>
                    <a:pt x="597456" y="431959"/>
                  </a:cubicBezTo>
                  <a:cubicBezTo>
                    <a:pt x="596503" y="431959"/>
                    <a:pt x="594598" y="431006"/>
                    <a:pt x="592693" y="430054"/>
                  </a:cubicBezTo>
                  <a:cubicBezTo>
                    <a:pt x="591741" y="429101"/>
                    <a:pt x="591741" y="428149"/>
                    <a:pt x="590788" y="427196"/>
                  </a:cubicBezTo>
                  <a:cubicBezTo>
                    <a:pt x="590788" y="426244"/>
                    <a:pt x="591741" y="425291"/>
                    <a:pt x="592693" y="425291"/>
                  </a:cubicBezTo>
                  <a:cubicBezTo>
                    <a:pt x="595551" y="425291"/>
                    <a:pt x="598408" y="424339"/>
                    <a:pt x="601266" y="422434"/>
                  </a:cubicBezTo>
                  <a:cubicBezTo>
                    <a:pt x="603171" y="420529"/>
                    <a:pt x="606028" y="418624"/>
                    <a:pt x="607933" y="416719"/>
                  </a:cubicBezTo>
                  <a:cubicBezTo>
                    <a:pt x="608886" y="415766"/>
                    <a:pt x="608886" y="412909"/>
                    <a:pt x="606981" y="411956"/>
                  </a:cubicBezTo>
                  <a:cubicBezTo>
                    <a:pt x="599361" y="407194"/>
                    <a:pt x="590788" y="405289"/>
                    <a:pt x="582216" y="402431"/>
                  </a:cubicBezTo>
                  <a:cubicBezTo>
                    <a:pt x="581263" y="402431"/>
                    <a:pt x="579358" y="403384"/>
                    <a:pt x="577453" y="404336"/>
                  </a:cubicBezTo>
                  <a:cubicBezTo>
                    <a:pt x="576501" y="405289"/>
                    <a:pt x="575548" y="406241"/>
                    <a:pt x="575548" y="407194"/>
                  </a:cubicBezTo>
                  <a:cubicBezTo>
                    <a:pt x="574596" y="408146"/>
                    <a:pt x="573643" y="409099"/>
                    <a:pt x="572691" y="408146"/>
                  </a:cubicBezTo>
                  <a:cubicBezTo>
                    <a:pt x="572691" y="408146"/>
                    <a:pt x="571738" y="407194"/>
                    <a:pt x="571738" y="406241"/>
                  </a:cubicBezTo>
                  <a:cubicBezTo>
                    <a:pt x="571738" y="404336"/>
                    <a:pt x="571738" y="402431"/>
                    <a:pt x="571738" y="400526"/>
                  </a:cubicBezTo>
                  <a:cubicBezTo>
                    <a:pt x="571738" y="397669"/>
                    <a:pt x="569833" y="394811"/>
                    <a:pt x="566976" y="393859"/>
                  </a:cubicBezTo>
                  <a:cubicBezTo>
                    <a:pt x="564118" y="392906"/>
                    <a:pt x="562213" y="393859"/>
                    <a:pt x="560308" y="395764"/>
                  </a:cubicBezTo>
                  <a:cubicBezTo>
                    <a:pt x="558403" y="397669"/>
                    <a:pt x="557451" y="398621"/>
                    <a:pt x="556498" y="401479"/>
                  </a:cubicBezTo>
                  <a:cubicBezTo>
                    <a:pt x="556498" y="403384"/>
                    <a:pt x="555546" y="405289"/>
                    <a:pt x="554593" y="406241"/>
                  </a:cubicBezTo>
                  <a:cubicBezTo>
                    <a:pt x="554593" y="407194"/>
                    <a:pt x="552688" y="407194"/>
                    <a:pt x="551736" y="408146"/>
                  </a:cubicBezTo>
                  <a:cubicBezTo>
                    <a:pt x="551736" y="408146"/>
                    <a:pt x="550783" y="407194"/>
                    <a:pt x="550783" y="407194"/>
                  </a:cubicBezTo>
                  <a:cubicBezTo>
                    <a:pt x="549831" y="404336"/>
                    <a:pt x="548878" y="401479"/>
                    <a:pt x="545068" y="401479"/>
                  </a:cubicBezTo>
                  <a:cubicBezTo>
                    <a:pt x="543163" y="401479"/>
                    <a:pt x="543163" y="399574"/>
                    <a:pt x="542211" y="397669"/>
                  </a:cubicBezTo>
                  <a:cubicBezTo>
                    <a:pt x="541258" y="393859"/>
                    <a:pt x="537448" y="392906"/>
                    <a:pt x="535543" y="394811"/>
                  </a:cubicBezTo>
                  <a:cubicBezTo>
                    <a:pt x="532686" y="399574"/>
                    <a:pt x="526018" y="399574"/>
                    <a:pt x="523160" y="404336"/>
                  </a:cubicBezTo>
                  <a:cubicBezTo>
                    <a:pt x="518398" y="405289"/>
                    <a:pt x="515541" y="409099"/>
                    <a:pt x="510778" y="411004"/>
                  </a:cubicBezTo>
                  <a:cubicBezTo>
                    <a:pt x="509826" y="411004"/>
                    <a:pt x="509826" y="411004"/>
                    <a:pt x="508873" y="411004"/>
                  </a:cubicBezTo>
                  <a:cubicBezTo>
                    <a:pt x="508873" y="411004"/>
                    <a:pt x="508873" y="411004"/>
                    <a:pt x="508873" y="411004"/>
                  </a:cubicBezTo>
                  <a:lnTo>
                    <a:pt x="507921" y="411956"/>
                  </a:lnTo>
                  <a:lnTo>
                    <a:pt x="508873" y="411004"/>
                  </a:lnTo>
                  <a:cubicBezTo>
                    <a:pt x="508873" y="411004"/>
                    <a:pt x="508873" y="411004"/>
                    <a:pt x="508873" y="411004"/>
                  </a:cubicBezTo>
                  <a:cubicBezTo>
                    <a:pt x="508873" y="410051"/>
                    <a:pt x="508873" y="409099"/>
                    <a:pt x="508873" y="408146"/>
                  </a:cubicBezTo>
                  <a:cubicBezTo>
                    <a:pt x="507921" y="408146"/>
                    <a:pt x="507921" y="408146"/>
                    <a:pt x="506968" y="408146"/>
                  </a:cubicBezTo>
                  <a:cubicBezTo>
                    <a:pt x="499348" y="408146"/>
                    <a:pt x="498396" y="409099"/>
                    <a:pt x="500301" y="415766"/>
                  </a:cubicBezTo>
                  <a:cubicBezTo>
                    <a:pt x="500301" y="416719"/>
                    <a:pt x="500301" y="417671"/>
                    <a:pt x="501253" y="418624"/>
                  </a:cubicBezTo>
                  <a:cubicBezTo>
                    <a:pt x="501253" y="418624"/>
                    <a:pt x="501253" y="418624"/>
                    <a:pt x="502206" y="418624"/>
                  </a:cubicBezTo>
                  <a:lnTo>
                    <a:pt x="503158" y="419576"/>
                  </a:lnTo>
                  <a:lnTo>
                    <a:pt x="502206" y="419576"/>
                  </a:lnTo>
                  <a:cubicBezTo>
                    <a:pt x="502206" y="419576"/>
                    <a:pt x="502206" y="419576"/>
                    <a:pt x="502206" y="419576"/>
                  </a:cubicBezTo>
                  <a:cubicBezTo>
                    <a:pt x="494585" y="419576"/>
                    <a:pt x="488871" y="423386"/>
                    <a:pt x="483156" y="425291"/>
                  </a:cubicBezTo>
                  <a:cubicBezTo>
                    <a:pt x="482203" y="425291"/>
                    <a:pt x="482203" y="427196"/>
                    <a:pt x="482203" y="428149"/>
                  </a:cubicBezTo>
                  <a:cubicBezTo>
                    <a:pt x="482203" y="430054"/>
                    <a:pt x="483156" y="431959"/>
                    <a:pt x="483156" y="432911"/>
                  </a:cubicBezTo>
                  <a:cubicBezTo>
                    <a:pt x="482203" y="434816"/>
                    <a:pt x="480298" y="433864"/>
                    <a:pt x="478393" y="434816"/>
                  </a:cubicBezTo>
                  <a:cubicBezTo>
                    <a:pt x="475535" y="435769"/>
                    <a:pt x="472678" y="436721"/>
                    <a:pt x="469821" y="437674"/>
                  </a:cubicBezTo>
                  <a:lnTo>
                    <a:pt x="469821" y="437674"/>
                  </a:lnTo>
                  <a:cubicBezTo>
                    <a:pt x="469821" y="437674"/>
                    <a:pt x="469821" y="437674"/>
                    <a:pt x="469821" y="437674"/>
                  </a:cubicBezTo>
                  <a:lnTo>
                    <a:pt x="469821" y="437674"/>
                  </a:lnTo>
                  <a:cubicBezTo>
                    <a:pt x="468868" y="437674"/>
                    <a:pt x="468868" y="437674"/>
                    <a:pt x="467916" y="437674"/>
                  </a:cubicBezTo>
                  <a:cubicBezTo>
                    <a:pt x="468868" y="437674"/>
                    <a:pt x="468868" y="437674"/>
                    <a:pt x="469821" y="437674"/>
                  </a:cubicBezTo>
                  <a:cubicBezTo>
                    <a:pt x="469821" y="435769"/>
                    <a:pt x="469821" y="434816"/>
                    <a:pt x="469821" y="432911"/>
                  </a:cubicBezTo>
                  <a:cubicBezTo>
                    <a:pt x="469821" y="431006"/>
                    <a:pt x="467916" y="430054"/>
                    <a:pt x="466010" y="430054"/>
                  </a:cubicBezTo>
                  <a:cubicBezTo>
                    <a:pt x="465058" y="430054"/>
                    <a:pt x="464106" y="431006"/>
                    <a:pt x="464106" y="431959"/>
                  </a:cubicBezTo>
                  <a:cubicBezTo>
                    <a:pt x="465058" y="433864"/>
                    <a:pt x="466010" y="435769"/>
                    <a:pt x="466963" y="437674"/>
                  </a:cubicBezTo>
                  <a:cubicBezTo>
                    <a:pt x="466963" y="437674"/>
                    <a:pt x="466963" y="437674"/>
                    <a:pt x="466963" y="437674"/>
                  </a:cubicBezTo>
                  <a:lnTo>
                    <a:pt x="466963" y="437674"/>
                  </a:lnTo>
                  <a:cubicBezTo>
                    <a:pt x="462201" y="437674"/>
                    <a:pt x="458391" y="439579"/>
                    <a:pt x="456485" y="444341"/>
                  </a:cubicBezTo>
                  <a:cubicBezTo>
                    <a:pt x="456485" y="444341"/>
                    <a:pt x="456485" y="444341"/>
                    <a:pt x="456485" y="444341"/>
                  </a:cubicBezTo>
                  <a:cubicBezTo>
                    <a:pt x="455533" y="444341"/>
                    <a:pt x="457438" y="446246"/>
                    <a:pt x="456485" y="444341"/>
                  </a:cubicBezTo>
                  <a:cubicBezTo>
                    <a:pt x="456485" y="444341"/>
                    <a:pt x="456485" y="444341"/>
                    <a:pt x="456485" y="444341"/>
                  </a:cubicBezTo>
                  <a:cubicBezTo>
                    <a:pt x="454581" y="444341"/>
                    <a:pt x="452676" y="444341"/>
                    <a:pt x="451723" y="444341"/>
                  </a:cubicBezTo>
                  <a:cubicBezTo>
                    <a:pt x="448866" y="444341"/>
                    <a:pt x="446008" y="446246"/>
                    <a:pt x="445056" y="449104"/>
                  </a:cubicBezTo>
                  <a:cubicBezTo>
                    <a:pt x="444103" y="452914"/>
                    <a:pt x="444103" y="455771"/>
                    <a:pt x="446960" y="458629"/>
                  </a:cubicBezTo>
                  <a:cubicBezTo>
                    <a:pt x="447913" y="459581"/>
                    <a:pt x="448866" y="459581"/>
                    <a:pt x="449818" y="460534"/>
                  </a:cubicBezTo>
                  <a:cubicBezTo>
                    <a:pt x="450771" y="461486"/>
                    <a:pt x="450771" y="463391"/>
                    <a:pt x="448866" y="465296"/>
                  </a:cubicBezTo>
                  <a:cubicBezTo>
                    <a:pt x="446960" y="466249"/>
                    <a:pt x="445056" y="468154"/>
                    <a:pt x="442198" y="467201"/>
                  </a:cubicBezTo>
                  <a:cubicBezTo>
                    <a:pt x="439341" y="466249"/>
                    <a:pt x="436483" y="466249"/>
                    <a:pt x="433626" y="467201"/>
                  </a:cubicBezTo>
                  <a:cubicBezTo>
                    <a:pt x="431721" y="467201"/>
                    <a:pt x="429816" y="465296"/>
                    <a:pt x="430768" y="463391"/>
                  </a:cubicBezTo>
                  <a:cubicBezTo>
                    <a:pt x="431721" y="460534"/>
                    <a:pt x="432673" y="457676"/>
                    <a:pt x="433626" y="454819"/>
                  </a:cubicBezTo>
                  <a:cubicBezTo>
                    <a:pt x="433626" y="454819"/>
                    <a:pt x="432673" y="453866"/>
                    <a:pt x="432673" y="453866"/>
                  </a:cubicBezTo>
                  <a:cubicBezTo>
                    <a:pt x="432673" y="453866"/>
                    <a:pt x="431721" y="453866"/>
                    <a:pt x="431721" y="453866"/>
                  </a:cubicBezTo>
                  <a:cubicBezTo>
                    <a:pt x="427910" y="457676"/>
                    <a:pt x="423148" y="462439"/>
                    <a:pt x="419338" y="466249"/>
                  </a:cubicBezTo>
                  <a:cubicBezTo>
                    <a:pt x="418385" y="468154"/>
                    <a:pt x="419338" y="469106"/>
                    <a:pt x="420291" y="471011"/>
                  </a:cubicBezTo>
                  <a:cubicBezTo>
                    <a:pt x="422196" y="472916"/>
                    <a:pt x="421243" y="474821"/>
                    <a:pt x="419338" y="476726"/>
                  </a:cubicBezTo>
                  <a:cubicBezTo>
                    <a:pt x="418385" y="477679"/>
                    <a:pt x="418385" y="478631"/>
                    <a:pt x="417433" y="479584"/>
                  </a:cubicBezTo>
                  <a:cubicBezTo>
                    <a:pt x="419338" y="479584"/>
                    <a:pt x="422196" y="479584"/>
                    <a:pt x="424101" y="479584"/>
                  </a:cubicBezTo>
                  <a:cubicBezTo>
                    <a:pt x="427910" y="478631"/>
                    <a:pt x="431721" y="477679"/>
                    <a:pt x="436483" y="476726"/>
                  </a:cubicBezTo>
                  <a:cubicBezTo>
                    <a:pt x="438388" y="476726"/>
                    <a:pt x="441246" y="476726"/>
                    <a:pt x="443151" y="477679"/>
                  </a:cubicBezTo>
                  <a:cubicBezTo>
                    <a:pt x="443151" y="477679"/>
                    <a:pt x="444103" y="477679"/>
                    <a:pt x="444103" y="478631"/>
                  </a:cubicBezTo>
                  <a:cubicBezTo>
                    <a:pt x="444103" y="478631"/>
                    <a:pt x="443151" y="479584"/>
                    <a:pt x="443151" y="479584"/>
                  </a:cubicBezTo>
                  <a:cubicBezTo>
                    <a:pt x="441246" y="480536"/>
                    <a:pt x="439341" y="481489"/>
                    <a:pt x="436483" y="482441"/>
                  </a:cubicBezTo>
                  <a:cubicBezTo>
                    <a:pt x="435531" y="483394"/>
                    <a:pt x="434578" y="483394"/>
                    <a:pt x="432673" y="483394"/>
                  </a:cubicBezTo>
                  <a:cubicBezTo>
                    <a:pt x="429816" y="484346"/>
                    <a:pt x="429816" y="486251"/>
                    <a:pt x="429816" y="488156"/>
                  </a:cubicBezTo>
                  <a:cubicBezTo>
                    <a:pt x="427910" y="489109"/>
                    <a:pt x="426006" y="490061"/>
                    <a:pt x="425053" y="491966"/>
                  </a:cubicBezTo>
                  <a:cubicBezTo>
                    <a:pt x="424101" y="493871"/>
                    <a:pt x="425053" y="496729"/>
                    <a:pt x="425053" y="498634"/>
                  </a:cubicBezTo>
                  <a:cubicBezTo>
                    <a:pt x="425053" y="499586"/>
                    <a:pt x="424101" y="500539"/>
                    <a:pt x="423148" y="501491"/>
                  </a:cubicBezTo>
                  <a:cubicBezTo>
                    <a:pt x="422196" y="503396"/>
                    <a:pt x="420291" y="504349"/>
                    <a:pt x="420291" y="506254"/>
                  </a:cubicBezTo>
                  <a:cubicBezTo>
                    <a:pt x="420291" y="510064"/>
                    <a:pt x="419338" y="511969"/>
                    <a:pt x="416481" y="512921"/>
                  </a:cubicBezTo>
                  <a:cubicBezTo>
                    <a:pt x="413623" y="514826"/>
                    <a:pt x="410766" y="516731"/>
                    <a:pt x="409813" y="520541"/>
                  </a:cubicBezTo>
                  <a:cubicBezTo>
                    <a:pt x="408861" y="524351"/>
                    <a:pt x="406003" y="527209"/>
                    <a:pt x="406003" y="530066"/>
                  </a:cubicBezTo>
                  <a:cubicBezTo>
                    <a:pt x="406003" y="532924"/>
                    <a:pt x="406003" y="535781"/>
                    <a:pt x="402193" y="536734"/>
                  </a:cubicBezTo>
                  <a:cubicBezTo>
                    <a:pt x="400288" y="537686"/>
                    <a:pt x="399336" y="538639"/>
                    <a:pt x="400288" y="540544"/>
                  </a:cubicBezTo>
                  <a:cubicBezTo>
                    <a:pt x="401241" y="544354"/>
                    <a:pt x="401241" y="547211"/>
                    <a:pt x="400288" y="551021"/>
                  </a:cubicBezTo>
                  <a:cubicBezTo>
                    <a:pt x="399336" y="553879"/>
                    <a:pt x="399336" y="557689"/>
                    <a:pt x="398383" y="561499"/>
                  </a:cubicBezTo>
                  <a:cubicBezTo>
                    <a:pt x="397431" y="564356"/>
                    <a:pt x="396478" y="565309"/>
                    <a:pt x="393621" y="566261"/>
                  </a:cubicBezTo>
                  <a:cubicBezTo>
                    <a:pt x="391716" y="567214"/>
                    <a:pt x="389811" y="567214"/>
                    <a:pt x="388858" y="568166"/>
                  </a:cubicBezTo>
                  <a:cubicBezTo>
                    <a:pt x="387906" y="569119"/>
                    <a:pt x="386953" y="570071"/>
                    <a:pt x="386953" y="571024"/>
                  </a:cubicBezTo>
                  <a:cubicBezTo>
                    <a:pt x="386953" y="573881"/>
                    <a:pt x="386953" y="576739"/>
                    <a:pt x="384096" y="578644"/>
                  </a:cubicBezTo>
                  <a:cubicBezTo>
                    <a:pt x="378381" y="582454"/>
                    <a:pt x="373618" y="588169"/>
                    <a:pt x="371713" y="594836"/>
                  </a:cubicBezTo>
                  <a:cubicBezTo>
                    <a:pt x="370761" y="596741"/>
                    <a:pt x="370761" y="598646"/>
                    <a:pt x="369808" y="599599"/>
                  </a:cubicBezTo>
                  <a:cubicBezTo>
                    <a:pt x="368856" y="601504"/>
                    <a:pt x="366951" y="603409"/>
                    <a:pt x="364093" y="602456"/>
                  </a:cubicBezTo>
                  <a:cubicBezTo>
                    <a:pt x="362188" y="602456"/>
                    <a:pt x="359331" y="601504"/>
                    <a:pt x="357426" y="601504"/>
                  </a:cubicBezTo>
                  <a:cubicBezTo>
                    <a:pt x="356473" y="601504"/>
                    <a:pt x="356473" y="601504"/>
                    <a:pt x="355521" y="602456"/>
                  </a:cubicBezTo>
                  <a:cubicBezTo>
                    <a:pt x="354568" y="603409"/>
                    <a:pt x="354568" y="604361"/>
                    <a:pt x="355521" y="605314"/>
                  </a:cubicBezTo>
                  <a:cubicBezTo>
                    <a:pt x="355521" y="605314"/>
                    <a:pt x="356473" y="606266"/>
                    <a:pt x="356473" y="606266"/>
                  </a:cubicBezTo>
                  <a:cubicBezTo>
                    <a:pt x="357426" y="608171"/>
                    <a:pt x="357426" y="610076"/>
                    <a:pt x="355521" y="611029"/>
                  </a:cubicBezTo>
                  <a:cubicBezTo>
                    <a:pt x="349806" y="611981"/>
                    <a:pt x="346948" y="617696"/>
                    <a:pt x="341233" y="616744"/>
                  </a:cubicBezTo>
                  <a:cubicBezTo>
                    <a:pt x="337423" y="619601"/>
                    <a:pt x="333613" y="622459"/>
                    <a:pt x="329803" y="625316"/>
                  </a:cubicBezTo>
                  <a:cubicBezTo>
                    <a:pt x="329803" y="625316"/>
                    <a:pt x="329803" y="626269"/>
                    <a:pt x="329803" y="627221"/>
                  </a:cubicBezTo>
                  <a:cubicBezTo>
                    <a:pt x="330756" y="631031"/>
                    <a:pt x="327898" y="631984"/>
                    <a:pt x="325041" y="632936"/>
                  </a:cubicBezTo>
                  <a:cubicBezTo>
                    <a:pt x="323136" y="632936"/>
                    <a:pt x="320278" y="633889"/>
                    <a:pt x="318373" y="634841"/>
                  </a:cubicBezTo>
                  <a:cubicBezTo>
                    <a:pt x="317421" y="635794"/>
                    <a:pt x="315516" y="636746"/>
                    <a:pt x="315516" y="638651"/>
                  </a:cubicBezTo>
                  <a:cubicBezTo>
                    <a:pt x="314563" y="640556"/>
                    <a:pt x="315516" y="643414"/>
                    <a:pt x="314563" y="645319"/>
                  </a:cubicBezTo>
                  <a:cubicBezTo>
                    <a:pt x="313611" y="651986"/>
                    <a:pt x="316468" y="658654"/>
                    <a:pt x="312658" y="664369"/>
                  </a:cubicBezTo>
                  <a:cubicBezTo>
                    <a:pt x="312658" y="664369"/>
                    <a:pt x="312658" y="665321"/>
                    <a:pt x="312658" y="666274"/>
                  </a:cubicBezTo>
                  <a:cubicBezTo>
                    <a:pt x="313611" y="671036"/>
                    <a:pt x="317421" y="673894"/>
                    <a:pt x="319326" y="678656"/>
                  </a:cubicBezTo>
                  <a:cubicBezTo>
                    <a:pt x="320278" y="681514"/>
                    <a:pt x="322183" y="684371"/>
                    <a:pt x="323136" y="686276"/>
                  </a:cubicBezTo>
                  <a:cubicBezTo>
                    <a:pt x="323136" y="688181"/>
                    <a:pt x="323136" y="690086"/>
                    <a:pt x="322183" y="691039"/>
                  </a:cubicBezTo>
                  <a:cubicBezTo>
                    <a:pt x="321231" y="692944"/>
                    <a:pt x="319326" y="694849"/>
                    <a:pt x="317421" y="696754"/>
                  </a:cubicBezTo>
                  <a:cubicBezTo>
                    <a:pt x="316468" y="697706"/>
                    <a:pt x="317421" y="700564"/>
                    <a:pt x="318373" y="701516"/>
                  </a:cubicBezTo>
                  <a:cubicBezTo>
                    <a:pt x="320278" y="702469"/>
                    <a:pt x="321231" y="702469"/>
                    <a:pt x="323136" y="703421"/>
                  </a:cubicBezTo>
                  <a:cubicBezTo>
                    <a:pt x="325041" y="704374"/>
                    <a:pt x="325993" y="706279"/>
                    <a:pt x="325041" y="707231"/>
                  </a:cubicBezTo>
                  <a:cubicBezTo>
                    <a:pt x="324088" y="709136"/>
                    <a:pt x="322183" y="711041"/>
                    <a:pt x="320278" y="712946"/>
                  </a:cubicBezTo>
                  <a:cubicBezTo>
                    <a:pt x="319326" y="714851"/>
                    <a:pt x="319326" y="718661"/>
                    <a:pt x="321231" y="719614"/>
                  </a:cubicBezTo>
                  <a:cubicBezTo>
                    <a:pt x="326946" y="725329"/>
                    <a:pt x="334566" y="730091"/>
                    <a:pt x="342186" y="731996"/>
                  </a:cubicBezTo>
                  <a:cubicBezTo>
                    <a:pt x="343138" y="731996"/>
                    <a:pt x="345043" y="732949"/>
                    <a:pt x="345996" y="731996"/>
                  </a:cubicBezTo>
                  <a:cubicBezTo>
                    <a:pt x="353616" y="729139"/>
                    <a:pt x="361236" y="728186"/>
                    <a:pt x="365046" y="721519"/>
                  </a:cubicBezTo>
                  <a:cubicBezTo>
                    <a:pt x="366951" y="718661"/>
                    <a:pt x="368856" y="715804"/>
                    <a:pt x="371713" y="713899"/>
                  </a:cubicBezTo>
                  <a:cubicBezTo>
                    <a:pt x="376476" y="710089"/>
                    <a:pt x="383143" y="709136"/>
                    <a:pt x="385048" y="703421"/>
                  </a:cubicBezTo>
                  <a:cubicBezTo>
                    <a:pt x="385048" y="703421"/>
                    <a:pt x="386001" y="703421"/>
                    <a:pt x="386001" y="703421"/>
                  </a:cubicBezTo>
                  <a:cubicBezTo>
                    <a:pt x="387906" y="705326"/>
                    <a:pt x="389811" y="706279"/>
                    <a:pt x="390763" y="708184"/>
                  </a:cubicBezTo>
                  <a:cubicBezTo>
                    <a:pt x="391716" y="711041"/>
                    <a:pt x="391716" y="714851"/>
                    <a:pt x="392668" y="718661"/>
                  </a:cubicBezTo>
                  <a:cubicBezTo>
                    <a:pt x="393621" y="722471"/>
                    <a:pt x="396478" y="726281"/>
                    <a:pt x="396478" y="730091"/>
                  </a:cubicBezTo>
                  <a:cubicBezTo>
                    <a:pt x="397431" y="736759"/>
                    <a:pt x="400288" y="742474"/>
                    <a:pt x="403146" y="748189"/>
                  </a:cubicBezTo>
                  <a:cubicBezTo>
                    <a:pt x="406003" y="752951"/>
                    <a:pt x="408861" y="758666"/>
                    <a:pt x="412671" y="763429"/>
                  </a:cubicBezTo>
                  <a:cubicBezTo>
                    <a:pt x="413623" y="765334"/>
                    <a:pt x="413623" y="766286"/>
                    <a:pt x="412671" y="768191"/>
                  </a:cubicBezTo>
                  <a:cubicBezTo>
                    <a:pt x="411718" y="770096"/>
                    <a:pt x="411718" y="771049"/>
                    <a:pt x="411718" y="772954"/>
                  </a:cubicBezTo>
                  <a:cubicBezTo>
                    <a:pt x="411718" y="772954"/>
                    <a:pt x="411718" y="772954"/>
                    <a:pt x="411718" y="772954"/>
                  </a:cubicBezTo>
                  <a:cubicBezTo>
                    <a:pt x="411718" y="772954"/>
                    <a:pt x="411718" y="773906"/>
                    <a:pt x="411718" y="773906"/>
                  </a:cubicBezTo>
                  <a:cubicBezTo>
                    <a:pt x="412671" y="774859"/>
                    <a:pt x="413623" y="775811"/>
                    <a:pt x="414576" y="777716"/>
                  </a:cubicBezTo>
                  <a:cubicBezTo>
                    <a:pt x="419338" y="789146"/>
                    <a:pt x="421243" y="786289"/>
                    <a:pt x="430768" y="785336"/>
                  </a:cubicBezTo>
                  <a:cubicBezTo>
                    <a:pt x="433626" y="785336"/>
                    <a:pt x="434578" y="783431"/>
                    <a:pt x="435531" y="780574"/>
                  </a:cubicBezTo>
                  <a:cubicBezTo>
                    <a:pt x="436483" y="776764"/>
                    <a:pt x="439341" y="774859"/>
                    <a:pt x="443151" y="773906"/>
                  </a:cubicBezTo>
                  <a:cubicBezTo>
                    <a:pt x="445056" y="773906"/>
                    <a:pt x="446960" y="772954"/>
                    <a:pt x="448866" y="772954"/>
                  </a:cubicBezTo>
                  <a:cubicBezTo>
                    <a:pt x="453628" y="772954"/>
                    <a:pt x="458391" y="772001"/>
                    <a:pt x="460296" y="767239"/>
                  </a:cubicBezTo>
                  <a:cubicBezTo>
                    <a:pt x="467916" y="768191"/>
                    <a:pt x="467916" y="762476"/>
                    <a:pt x="468868" y="757714"/>
                  </a:cubicBezTo>
                  <a:cubicBezTo>
                    <a:pt x="468868" y="756761"/>
                    <a:pt x="468868" y="755809"/>
                    <a:pt x="468868" y="753904"/>
                  </a:cubicBezTo>
                  <a:cubicBezTo>
                    <a:pt x="468868" y="751999"/>
                    <a:pt x="467916" y="751046"/>
                    <a:pt x="465058" y="751046"/>
                  </a:cubicBezTo>
                  <a:cubicBezTo>
                    <a:pt x="464106" y="751046"/>
                    <a:pt x="464106" y="751046"/>
                    <a:pt x="463153" y="751046"/>
                  </a:cubicBezTo>
                  <a:cubicBezTo>
                    <a:pt x="463153" y="751046"/>
                    <a:pt x="462201" y="750094"/>
                    <a:pt x="462201" y="750094"/>
                  </a:cubicBezTo>
                  <a:cubicBezTo>
                    <a:pt x="462201" y="744379"/>
                    <a:pt x="461248" y="738664"/>
                    <a:pt x="463153" y="732949"/>
                  </a:cubicBezTo>
                  <a:cubicBezTo>
                    <a:pt x="464106" y="730091"/>
                    <a:pt x="464106" y="727234"/>
                    <a:pt x="464106" y="724376"/>
                  </a:cubicBezTo>
                  <a:cubicBezTo>
                    <a:pt x="464106" y="718661"/>
                    <a:pt x="466963" y="715804"/>
                    <a:pt x="470773" y="712946"/>
                  </a:cubicBezTo>
                  <a:cubicBezTo>
                    <a:pt x="473631" y="711041"/>
                    <a:pt x="477441" y="709136"/>
                    <a:pt x="479346" y="707231"/>
                  </a:cubicBezTo>
                  <a:cubicBezTo>
                    <a:pt x="482203" y="704374"/>
                    <a:pt x="485060" y="701516"/>
                    <a:pt x="484108" y="696754"/>
                  </a:cubicBezTo>
                  <a:cubicBezTo>
                    <a:pt x="484108" y="694849"/>
                    <a:pt x="485060" y="691991"/>
                    <a:pt x="485060" y="690086"/>
                  </a:cubicBezTo>
                  <a:cubicBezTo>
                    <a:pt x="485060" y="688181"/>
                    <a:pt x="485060" y="686276"/>
                    <a:pt x="484108" y="685324"/>
                  </a:cubicBezTo>
                  <a:cubicBezTo>
                    <a:pt x="480298" y="679609"/>
                    <a:pt x="476488" y="673894"/>
                    <a:pt x="468868" y="671036"/>
                  </a:cubicBezTo>
                  <a:cubicBezTo>
                    <a:pt x="465058" y="669131"/>
                    <a:pt x="464106" y="666274"/>
                    <a:pt x="464106" y="662464"/>
                  </a:cubicBezTo>
                  <a:cubicBezTo>
                    <a:pt x="464106" y="652939"/>
                    <a:pt x="464106" y="643414"/>
                    <a:pt x="465058" y="633889"/>
                  </a:cubicBezTo>
                  <a:cubicBezTo>
                    <a:pt x="465058" y="631984"/>
                    <a:pt x="466010" y="630079"/>
                    <a:pt x="466963" y="629126"/>
                  </a:cubicBezTo>
                  <a:cubicBezTo>
                    <a:pt x="471726" y="621506"/>
                    <a:pt x="477441" y="613886"/>
                    <a:pt x="485060" y="608171"/>
                  </a:cubicBezTo>
                  <a:cubicBezTo>
                    <a:pt x="488871" y="605314"/>
                    <a:pt x="492681" y="602456"/>
                    <a:pt x="495538" y="598646"/>
                  </a:cubicBezTo>
                  <a:cubicBezTo>
                    <a:pt x="502206" y="591979"/>
                    <a:pt x="502206" y="591979"/>
                    <a:pt x="506016" y="582454"/>
                  </a:cubicBezTo>
                  <a:cubicBezTo>
                    <a:pt x="506968" y="579596"/>
                    <a:pt x="506968" y="576739"/>
                    <a:pt x="506968" y="573881"/>
                  </a:cubicBezTo>
                  <a:cubicBezTo>
                    <a:pt x="505063" y="567214"/>
                    <a:pt x="506968" y="558641"/>
                    <a:pt x="509826" y="553879"/>
                  </a:cubicBezTo>
                  <a:cubicBezTo>
                    <a:pt x="512683" y="548164"/>
                    <a:pt x="516493" y="544354"/>
                    <a:pt x="523160" y="545306"/>
                  </a:cubicBezTo>
                  <a:cubicBezTo>
                    <a:pt x="531733" y="543401"/>
                    <a:pt x="539353" y="545306"/>
                    <a:pt x="546973" y="549116"/>
                  </a:cubicBezTo>
                  <a:cubicBezTo>
                    <a:pt x="548878" y="550069"/>
                    <a:pt x="550783" y="555784"/>
                    <a:pt x="548878" y="556736"/>
                  </a:cubicBezTo>
                  <a:cubicBezTo>
                    <a:pt x="546021" y="558641"/>
                    <a:pt x="544116" y="559594"/>
                    <a:pt x="544116" y="563404"/>
                  </a:cubicBezTo>
                  <a:cubicBezTo>
                    <a:pt x="544116" y="565309"/>
                    <a:pt x="543163" y="568166"/>
                    <a:pt x="541258" y="570071"/>
                  </a:cubicBezTo>
                  <a:cubicBezTo>
                    <a:pt x="535543" y="578644"/>
                    <a:pt x="530781" y="587216"/>
                    <a:pt x="524113" y="594836"/>
                  </a:cubicBezTo>
                  <a:cubicBezTo>
                    <a:pt x="522208" y="596741"/>
                    <a:pt x="520303" y="599599"/>
                    <a:pt x="519351" y="602456"/>
                  </a:cubicBezTo>
                  <a:cubicBezTo>
                    <a:pt x="518398" y="606266"/>
                    <a:pt x="515541" y="607219"/>
                    <a:pt x="510778" y="607219"/>
                  </a:cubicBezTo>
                  <a:cubicBezTo>
                    <a:pt x="508873" y="607219"/>
                    <a:pt x="506968" y="608171"/>
                    <a:pt x="507921" y="610076"/>
                  </a:cubicBezTo>
                  <a:cubicBezTo>
                    <a:pt x="508873" y="612934"/>
                    <a:pt x="507921" y="615791"/>
                    <a:pt x="506968" y="618649"/>
                  </a:cubicBezTo>
                  <a:cubicBezTo>
                    <a:pt x="506016" y="620554"/>
                    <a:pt x="506968" y="623411"/>
                    <a:pt x="506968" y="625316"/>
                  </a:cubicBezTo>
                  <a:cubicBezTo>
                    <a:pt x="506968" y="627221"/>
                    <a:pt x="508873" y="630079"/>
                    <a:pt x="508873" y="631984"/>
                  </a:cubicBezTo>
                  <a:cubicBezTo>
                    <a:pt x="510778" y="641509"/>
                    <a:pt x="513635" y="650081"/>
                    <a:pt x="512683" y="659606"/>
                  </a:cubicBezTo>
                  <a:cubicBezTo>
                    <a:pt x="512683" y="661511"/>
                    <a:pt x="512683" y="663416"/>
                    <a:pt x="512683" y="665321"/>
                  </a:cubicBezTo>
                  <a:cubicBezTo>
                    <a:pt x="512683" y="668179"/>
                    <a:pt x="514588" y="671036"/>
                    <a:pt x="517446" y="671989"/>
                  </a:cubicBezTo>
                  <a:cubicBezTo>
                    <a:pt x="519351" y="672941"/>
                    <a:pt x="521256" y="673894"/>
                    <a:pt x="523160" y="675799"/>
                  </a:cubicBezTo>
                  <a:lnTo>
                    <a:pt x="523160" y="675799"/>
                  </a:lnTo>
                  <a:cubicBezTo>
                    <a:pt x="523160" y="675799"/>
                    <a:pt x="523160" y="675799"/>
                    <a:pt x="523160" y="675799"/>
                  </a:cubicBezTo>
                  <a:lnTo>
                    <a:pt x="524113" y="674846"/>
                  </a:lnTo>
                  <a:lnTo>
                    <a:pt x="523160" y="675799"/>
                  </a:lnTo>
                  <a:cubicBezTo>
                    <a:pt x="524113" y="676751"/>
                    <a:pt x="526018" y="677704"/>
                    <a:pt x="526971" y="677704"/>
                  </a:cubicBezTo>
                  <a:cubicBezTo>
                    <a:pt x="530781" y="676751"/>
                    <a:pt x="533638" y="678656"/>
                    <a:pt x="535543" y="682466"/>
                  </a:cubicBezTo>
                  <a:cubicBezTo>
                    <a:pt x="537448" y="686276"/>
                    <a:pt x="541258" y="686276"/>
                    <a:pt x="545068" y="685324"/>
                  </a:cubicBezTo>
                  <a:cubicBezTo>
                    <a:pt x="548878" y="684371"/>
                    <a:pt x="551736" y="682466"/>
                    <a:pt x="554593" y="681514"/>
                  </a:cubicBezTo>
                  <a:cubicBezTo>
                    <a:pt x="565071" y="675799"/>
                    <a:pt x="576501" y="672941"/>
                    <a:pt x="587931" y="672941"/>
                  </a:cubicBezTo>
                  <a:cubicBezTo>
                    <a:pt x="591741" y="672941"/>
                    <a:pt x="596503" y="671989"/>
                    <a:pt x="600313" y="671989"/>
                  </a:cubicBezTo>
                  <a:cubicBezTo>
                    <a:pt x="601266" y="671989"/>
                    <a:pt x="603171" y="671989"/>
                    <a:pt x="603171" y="672941"/>
                  </a:cubicBezTo>
                  <a:cubicBezTo>
                    <a:pt x="605076" y="678656"/>
                    <a:pt x="610791" y="676751"/>
                    <a:pt x="614601" y="679609"/>
                  </a:cubicBezTo>
                  <a:cubicBezTo>
                    <a:pt x="614601" y="679609"/>
                    <a:pt x="615553" y="680561"/>
                    <a:pt x="616506" y="680561"/>
                  </a:cubicBezTo>
                  <a:cubicBezTo>
                    <a:pt x="616506" y="680561"/>
                    <a:pt x="616506" y="681514"/>
                    <a:pt x="616506" y="681514"/>
                  </a:cubicBezTo>
                  <a:cubicBezTo>
                    <a:pt x="614601" y="682466"/>
                    <a:pt x="612696" y="684371"/>
                    <a:pt x="610791" y="685324"/>
                  </a:cubicBezTo>
                  <a:cubicBezTo>
                    <a:pt x="607933" y="687229"/>
                    <a:pt x="604123" y="688181"/>
                    <a:pt x="602218" y="691039"/>
                  </a:cubicBezTo>
                  <a:cubicBezTo>
                    <a:pt x="598408" y="697706"/>
                    <a:pt x="593646" y="697706"/>
                    <a:pt x="586978" y="694849"/>
                  </a:cubicBezTo>
                  <a:cubicBezTo>
                    <a:pt x="583168" y="693896"/>
                    <a:pt x="579358" y="692944"/>
                    <a:pt x="574596" y="691991"/>
                  </a:cubicBezTo>
                  <a:cubicBezTo>
                    <a:pt x="572691" y="691991"/>
                    <a:pt x="570786" y="691039"/>
                    <a:pt x="569833" y="691991"/>
                  </a:cubicBezTo>
                  <a:cubicBezTo>
                    <a:pt x="564118" y="693896"/>
                    <a:pt x="558403" y="695801"/>
                    <a:pt x="553641" y="697706"/>
                  </a:cubicBezTo>
                  <a:cubicBezTo>
                    <a:pt x="547926" y="699611"/>
                    <a:pt x="544116" y="703421"/>
                    <a:pt x="543163" y="711041"/>
                  </a:cubicBezTo>
                  <a:cubicBezTo>
                    <a:pt x="543163" y="714851"/>
                    <a:pt x="540306" y="715804"/>
                    <a:pt x="537448" y="716756"/>
                  </a:cubicBezTo>
                  <a:cubicBezTo>
                    <a:pt x="535543" y="717709"/>
                    <a:pt x="532686" y="717709"/>
                    <a:pt x="530781" y="718661"/>
                  </a:cubicBezTo>
                  <a:cubicBezTo>
                    <a:pt x="526018" y="720566"/>
                    <a:pt x="526018" y="723424"/>
                    <a:pt x="528876" y="728186"/>
                  </a:cubicBezTo>
                  <a:cubicBezTo>
                    <a:pt x="528876" y="728186"/>
                    <a:pt x="529828" y="729139"/>
                    <a:pt x="529828" y="729139"/>
                  </a:cubicBezTo>
                  <a:cubicBezTo>
                    <a:pt x="534591" y="729139"/>
                    <a:pt x="538401" y="725329"/>
                    <a:pt x="542211" y="722471"/>
                  </a:cubicBezTo>
                  <a:cubicBezTo>
                    <a:pt x="545068" y="720566"/>
                    <a:pt x="546021" y="720566"/>
                    <a:pt x="548878" y="722471"/>
                  </a:cubicBezTo>
                  <a:cubicBezTo>
                    <a:pt x="550783" y="723424"/>
                    <a:pt x="552688" y="725329"/>
                    <a:pt x="554593" y="726281"/>
                  </a:cubicBezTo>
                  <a:cubicBezTo>
                    <a:pt x="556498" y="727234"/>
                    <a:pt x="557451" y="728186"/>
                    <a:pt x="557451" y="730091"/>
                  </a:cubicBezTo>
                  <a:cubicBezTo>
                    <a:pt x="557451" y="734854"/>
                    <a:pt x="557451" y="739616"/>
                    <a:pt x="557451" y="744379"/>
                  </a:cubicBezTo>
                  <a:cubicBezTo>
                    <a:pt x="557451" y="747236"/>
                    <a:pt x="555546" y="749141"/>
                    <a:pt x="552688" y="749141"/>
                  </a:cubicBezTo>
                  <a:cubicBezTo>
                    <a:pt x="551736" y="749141"/>
                    <a:pt x="548878" y="749141"/>
                    <a:pt x="547926" y="748189"/>
                  </a:cubicBezTo>
                  <a:cubicBezTo>
                    <a:pt x="545068" y="746284"/>
                    <a:pt x="543163" y="742474"/>
                    <a:pt x="541258" y="740569"/>
                  </a:cubicBezTo>
                  <a:cubicBezTo>
                    <a:pt x="538401" y="737711"/>
                    <a:pt x="537448" y="737711"/>
                    <a:pt x="533638" y="738664"/>
                  </a:cubicBezTo>
                  <a:cubicBezTo>
                    <a:pt x="528876" y="740569"/>
                    <a:pt x="525066" y="742474"/>
                    <a:pt x="523160" y="747236"/>
                  </a:cubicBezTo>
                  <a:cubicBezTo>
                    <a:pt x="522208" y="751046"/>
                    <a:pt x="520303" y="753904"/>
                    <a:pt x="519351" y="756761"/>
                  </a:cubicBezTo>
                  <a:cubicBezTo>
                    <a:pt x="518398" y="761524"/>
                    <a:pt x="517446" y="766286"/>
                    <a:pt x="518398" y="771049"/>
                  </a:cubicBezTo>
                  <a:cubicBezTo>
                    <a:pt x="519351" y="776764"/>
                    <a:pt x="520303" y="782479"/>
                    <a:pt x="521256" y="788194"/>
                  </a:cubicBezTo>
                  <a:cubicBezTo>
                    <a:pt x="521256" y="789146"/>
                    <a:pt x="520303" y="791051"/>
                    <a:pt x="519351" y="791051"/>
                  </a:cubicBezTo>
                  <a:cubicBezTo>
                    <a:pt x="516493" y="792004"/>
                    <a:pt x="513635" y="792956"/>
                    <a:pt x="510778" y="793909"/>
                  </a:cubicBezTo>
                  <a:cubicBezTo>
                    <a:pt x="507921" y="794861"/>
                    <a:pt x="506016" y="796766"/>
                    <a:pt x="506016" y="800576"/>
                  </a:cubicBezTo>
                  <a:cubicBezTo>
                    <a:pt x="505063" y="806291"/>
                    <a:pt x="494585" y="807244"/>
                    <a:pt x="491728" y="803434"/>
                  </a:cubicBezTo>
                  <a:cubicBezTo>
                    <a:pt x="490776" y="802481"/>
                    <a:pt x="490776" y="801529"/>
                    <a:pt x="489823" y="800576"/>
                  </a:cubicBezTo>
                  <a:cubicBezTo>
                    <a:pt x="487918" y="797719"/>
                    <a:pt x="485060" y="796766"/>
                    <a:pt x="482203" y="796766"/>
                  </a:cubicBezTo>
                  <a:cubicBezTo>
                    <a:pt x="476488" y="797719"/>
                    <a:pt x="470773" y="798671"/>
                    <a:pt x="465058" y="802481"/>
                  </a:cubicBezTo>
                  <a:cubicBezTo>
                    <a:pt x="458391" y="807244"/>
                    <a:pt x="450771" y="811054"/>
                    <a:pt x="443151" y="814864"/>
                  </a:cubicBezTo>
                  <a:cubicBezTo>
                    <a:pt x="440293" y="815816"/>
                    <a:pt x="439341" y="818674"/>
                    <a:pt x="436483" y="820579"/>
                  </a:cubicBezTo>
                  <a:cubicBezTo>
                    <a:pt x="435531" y="821531"/>
                    <a:pt x="432673" y="821531"/>
                    <a:pt x="431721" y="821531"/>
                  </a:cubicBezTo>
                  <a:cubicBezTo>
                    <a:pt x="428863" y="818674"/>
                    <a:pt x="426006" y="815816"/>
                    <a:pt x="423148" y="812959"/>
                  </a:cubicBezTo>
                  <a:cubicBezTo>
                    <a:pt x="422196" y="812006"/>
                    <a:pt x="423148" y="809149"/>
                    <a:pt x="423148" y="808196"/>
                  </a:cubicBezTo>
                  <a:cubicBezTo>
                    <a:pt x="423148" y="806291"/>
                    <a:pt x="420291" y="805339"/>
                    <a:pt x="419338" y="806291"/>
                  </a:cubicBezTo>
                  <a:cubicBezTo>
                    <a:pt x="416481" y="808196"/>
                    <a:pt x="414576" y="810101"/>
                    <a:pt x="409813" y="811054"/>
                  </a:cubicBezTo>
                  <a:cubicBezTo>
                    <a:pt x="404098" y="811054"/>
                    <a:pt x="400288" y="814864"/>
                    <a:pt x="395526" y="817721"/>
                  </a:cubicBezTo>
                  <a:cubicBezTo>
                    <a:pt x="394573" y="817721"/>
                    <a:pt x="392668" y="817721"/>
                    <a:pt x="392668" y="816769"/>
                  </a:cubicBezTo>
                  <a:cubicBezTo>
                    <a:pt x="390763" y="814864"/>
                    <a:pt x="388858" y="812006"/>
                    <a:pt x="386001" y="812006"/>
                  </a:cubicBezTo>
                  <a:cubicBezTo>
                    <a:pt x="383143" y="811054"/>
                    <a:pt x="380286" y="811054"/>
                    <a:pt x="378381" y="809149"/>
                  </a:cubicBezTo>
                  <a:cubicBezTo>
                    <a:pt x="376476" y="807244"/>
                    <a:pt x="375523" y="804386"/>
                    <a:pt x="374571" y="801529"/>
                  </a:cubicBezTo>
                  <a:cubicBezTo>
                    <a:pt x="374571" y="800576"/>
                    <a:pt x="374571" y="799624"/>
                    <a:pt x="375523" y="798671"/>
                  </a:cubicBezTo>
                  <a:cubicBezTo>
                    <a:pt x="375523" y="798671"/>
                    <a:pt x="376476" y="798671"/>
                    <a:pt x="377428" y="798671"/>
                  </a:cubicBezTo>
                  <a:cubicBezTo>
                    <a:pt x="382191" y="800576"/>
                    <a:pt x="387906" y="801529"/>
                    <a:pt x="391716" y="805339"/>
                  </a:cubicBezTo>
                  <a:cubicBezTo>
                    <a:pt x="396478" y="809149"/>
                    <a:pt x="402193" y="807244"/>
                    <a:pt x="405051" y="801529"/>
                  </a:cubicBezTo>
                  <a:cubicBezTo>
                    <a:pt x="408861" y="793909"/>
                    <a:pt x="410766" y="787241"/>
                    <a:pt x="409813" y="778669"/>
                  </a:cubicBezTo>
                  <a:cubicBezTo>
                    <a:pt x="409813" y="778669"/>
                    <a:pt x="409813" y="778669"/>
                    <a:pt x="408861" y="777716"/>
                  </a:cubicBezTo>
                  <a:cubicBezTo>
                    <a:pt x="408861" y="777716"/>
                    <a:pt x="408861" y="777716"/>
                    <a:pt x="408861" y="777716"/>
                  </a:cubicBezTo>
                  <a:cubicBezTo>
                    <a:pt x="402193" y="777716"/>
                    <a:pt x="397431" y="780574"/>
                    <a:pt x="393621" y="784384"/>
                  </a:cubicBezTo>
                  <a:cubicBezTo>
                    <a:pt x="391716" y="786289"/>
                    <a:pt x="391716" y="789146"/>
                    <a:pt x="392668" y="791051"/>
                  </a:cubicBezTo>
                  <a:cubicBezTo>
                    <a:pt x="393621" y="792956"/>
                    <a:pt x="395526" y="794861"/>
                    <a:pt x="396478" y="796766"/>
                  </a:cubicBezTo>
                  <a:cubicBezTo>
                    <a:pt x="396478" y="797719"/>
                    <a:pt x="396478" y="799624"/>
                    <a:pt x="396478" y="799624"/>
                  </a:cubicBezTo>
                  <a:cubicBezTo>
                    <a:pt x="395526" y="799624"/>
                    <a:pt x="394573" y="799624"/>
                    <a:pt x="393621" y="799624"/>
                  </a:cubicBezTo>
                  <a:cubicBezTo>
                    <a:pt x="392668" y="799624"/>
                    <a:pt x="392668" y="798671"/>
                    <a:pt x="391716" y="798671"/>
                  </a:cubicBezTo>
                  <a:cubicBezTo>
                    <a:pt x="387906" y="795814"/>
                    <a:pt x="386001" y="789146"/>
                    <a:pt x="381238" y="787241"/>
                  </a:cubicBezTo>
                  <a:cubicBezTo>
                    <a:pt x="381238" y="787241"/>
                    <a:pt x="381238" y="785336"/>
                    <a:pt x="381238" y="784384"/>
                  </a:cubicBezTo>
                  <a:cubicBezTo>
                    <a:pt x="382191" y="779621"/>
                    <a:pt x="384096" y="776764"/>
                    <a:pt x="387906" y="774859"/>
                  </a:cubicBezTo>
                  <a:cubicBezTo>
                    <a:pt x="388858" y="773906"/>
                    <a:pt x="388858" y="772954"/>
                    <a:pt x="387906" y="772001"/>
                  </a:cubicBezTo>
                  <a:cubicBezTo>
                    <a:pt x="387906" y="772001"/>
                    <a:pt x="386953" y="771049"/>
                    <a:pt x="386953" y="771049"/>
                  </a:cubicBezTo>
                  <a:cubicBezTo>
                    <a:pt x="381238" y="768191"/>
                    <a:pt x="380286" y="763429"/>
                    <a:pt x="382191" y="757714"/>
                  </a:cubicBezTo>
                  <a:cubicBezTo>
                    <a:pt x="383143" y="754856"/>
                    <a:pt x="384096" y="751999"/>
                    <a:pt x="383143" y="749141"/>
                  </a:cubicBezTo>
                  <a:cubicBezTo>
                    <a:pt x="383143" y="747236"/>
                    <a:pt x="381238" y="745331"/>
                    <a:pt x="379333" y="746284"/>
                  </a:cubicBezTo>
                  <a:cubicBezTo>
                    <a:pt x="378381" y="746284"/>
                    <a:pt x="376476" y="746284"/>
                    <a:pt x="375523" y="747236"/>
                  </a:cubicBezTo>
                  <a:cubicBezTo>
                    <a:pt x="368856" y="751046"/>
                    <a:pt x="364093" y="757714"/>
                    <a:pt x="356473" y="759619"/>
                  </a:cubicBezTo>
                  <a:cubicBezTo>
                    <a:pt x="355521" y="759619"/>
                    <a:pt x="354568" y="761524"/>
                    <a:pt x="354568" y="762476"/>
                  </a:cubicBezTo>
                  <a:cubicBezTo>
                    <a:pt x="354568" y="769144"/>
                    <a:pt x="349806" y="775811"/>
                    <a:pt x="352663" y="782479"/>
                  </a:cubicBezTo>
                  <a:cubicBezTo>
                    <a:pt x="352663" y="783431"/>
                    <a:pt x="351711" y="784384"/>
                    <a:pt x="351711" y="785336"/>
                  </a:cubicBezTo>
                  <a:cubicBezTo>
                    <a:pt x="350758" y="788194"/>
                    <a:pt x="351711" y="790099"/>
                    <a:pt x="353616" y="792004"/>
                  </a:cubicBezTo>
                  <a:cubicBezTo>
                    <a:pt x="354568" y="792956"/>
                    <a:pt x="356473" y="794861"/>
                    <a:pt x="356473" y="795814"/>
                  </a:cubicBezTo>
                  <a:cubicBezTo>
                    <a:pt x="358378" y="803434"/>
                    <a:pt x="361236" y="810101"/>
                    <a:pt x="361236" y="817721"/>
                  </a:cubicBezTo>
                  <a:cubicBezTo>
                    <a:pt x="361236" y="821531"/>
                    <a:pt x="356473" y="828199"/>
                    <a:pt x="352663" y="826294"/>
                  </a:cubicBezTo>
                  <a:cubicBezTo>
                    <a:pt x="347901" y="825341"/>
                    <a:pt x="343138" y="825341"/>
                    <a:pt x="339328" y="828199"/>
                  </a:cubicBezTo>
                  <a:cubicBezTo>
                    <a:pt x="335518" y="830104"/>
                    <a:pt x="331708" y="832009"/>
                    <a:pt x="327898" y="832961"/>
                  </a:cubicBezTo>
                  <a:cubicBezTo>
                    <a:pt x="322183" y="833914"/>
                    <a:pt x="318373" y="836771"/>
                    <a:pt x="313611" y="839629"/>
                  </a:cubicBezTo>
                  <a:cubicBezTo>
                    <a:pt x="308848" y="841534"/>
                    <a:pt x="306943" y="845344"/>
                    <a:pt x="305038" y="850106"/>
                  </a:cubicBezTo>
                  <a:cubicBezTo>
                    <a:pt x="300276" y="866299"/>
                    <a:pt x="300276" y="866299"/>
                    <a:pt x="287893" y="875824"/>
                  </a:cubicBezTo>
                  <a:cubicBezTo>
                    <a:pt x="285036" y="877729"/>
                    <a:pt x="282178" y="879634"/>
                    <a:pt x="279321" y="881539"/>
                  </a:cubicBezTo>
                  <a:cubicBezTo>
                    <a:pt x="278368" y="882491"/>
                    <a:pt x="276463" y="884396"/>
                    <a:pt x="276463" y="885349"/>
                  </a:cubicBezTo>
                  <a:cubicBezTo>
                    <a:pt x="275511" y="887254"/>
                    <a:pt x="275511" y="890111"/>
                    <a:pt x="274558" y="892016"/>
                  </a:cubicBezTo>
                  <a:cubicBezTo>
                    <a:pt x="273606" y="895826"/>
                    <a:pt x="270748" y="897731"/>
                    <a:pt x="266938" y="899636"/>
                  </a:cubicBezTo>
                  <a:cubicBezTo>
                    <a:pt x="265033" y="900589"/>
                    <a:pt x="263128" y="900589"/>
                    <a:pt x="262176" y="901541"/>
                  </a:cubicBezTo>
                  <a:cubicBezTo>
                    <a:pt x="259318" y="902494"/>
                    <a:pt x="257413" y="904399"/>
                    <a:pt x="255508" y="907256"/>
                  </a:cubicBezTo>
                  <a:cubicBezTo>
                    <a:pt x="253603" y="911066"/>
                    <a:pt x="249793" y="911066"/>
                    <a:pt x="245983" y="911066"/>
                  </a:cubicBezTo>
                  <a:cubicBezTo>
                    <a:pt x="243126" y="911066"/>
                    <a:pt x="240268" y="909161"/>
                    <a:pt x="238363" y="907256"/>
                  </a:cubicBezTo>
                  <a:cubicBezTo>
                    <a:pt x="237411" y="906304"/>
                    <a:pt x="235506" y="906304"/>
                    <a:pt x="233601" y="906304"/>
                  </a:cubicBezTo>
                  <a:cubicBezTo>
                    <a:pt x="231696" y="906304"/>
                    <a:pt x="229791" y="908209"/>
                    <a:pt x="229791" y="910114"/>
                  </a:cubicBezTo>
                  <a:cubicBezTo>
                    <a:pt x="230743" y="913924"/>
                    <a:pt x="231696" y="916781"/>
                    <a:pt x="232648" y="920591"/>
                  </a:cubicBezTo>
                  <a:cubicBezTo>
                    <a:pt x="233601" y="923449"/>
                    <a:pt x="231696" y="925354"/>
                    <a:pt x="228838" y="925354"/>
                  </a:cubicBezTo>
                  <a:cubicBezTo>
                    <a:pt x="225028" y="925354"/>
                    <a:pt x="220266" y="925354"/>
                    <a:pt x="216456" y="923449"/>
                  </a:cubicBezTo>
                  <a:cubicBezTo>
                    <a:pt x="214551" y="922496"/>
                    <a:pt x="211693" y="922496"/>
                    <a:pt x="209788" y="922496"/>
                  </a:cubicBezTo>
                  <a:cubicBezTo>
                    <a:pt x="205026" y="923449"/>
                    <a:pt x="201216" y="925354"/>
                    <a:pt x="196453" y="926306"/>
                  </a:cubicBezTo>
                  <a:cubicBezTo>
                    <a:pt x="194548" y="926306"/>
                    <a:pt x="193596" y="929164"/>
                    <a:pt x="193596" y="930116"/>
                  </a:cubicBezTo>
                  <a:cubicBezTo>
                    <a:pt x="194548" y="935831"/>
                    <a:pt x="195501" y="941546"/>
                    <a:pt x="203121" y="942499"/>
                  </a:cubicBezTo>
                  <a:cubicBezTo>
                    <a:pt x="206931" y="942499"/>
                    <a:pt x="209788" y="945356"/>
                    <a:pt x="212646" y="946309"/>
                  </a:cubicBezTo>
                  <a:cubicBezTo>
                    <a:pt x="218361" y="947261"/>
                    <a:pt x="222171" y="951071"/>
                    <a:pt x="224076" y="956786"/>
                  </a:cubicBezTo>
                  <a:cubicBezTo>
                    <a:pt x="225981" y="962501"/>
                    <a:pt x="228838" y="966311"/>
                    <a:pt x="233601" y="969169"/>
                  </a:cubicBezTo>
                  <a:cubicBezTo>
                    <a:pt x="237411" y="971074"/>
                    <a:pt x="238363" y="973931"/>
                    <a:pt x="238363" y="977741"/>
                  </a:cubicBezTo>
                  <a:cubicBezTo>
                    <a:pt x="238363" y="987266"/>
                    <a:pt x="237411" y="996791"/>
                    <a:pt x="236458" y="1006316"/>
                  </a:cubicBezTo>
                  <a:cubicBezTo>
                    <a:pt x="236458" y="1010126"/>
                    <a:pt x="234553" y="1012984"/>
                    <a:pt x="233601" y="1016794"/>
                  </a:cubicBezTo>
                  <a:cubicBezTo>
                    <a:pt x="232648" y="1019651"/>
                    <a:pt x="227886" y="1022509"/>
                    <a:pt x="225028" y="1021556"/>
                  </a:cubicBezTo>
                  <a:cubicBezTo>
                    <a:pt x="218361" y="1018699"/>
                    <a:pt x="211693" y="1022509"/>
                    <a:pt x="205978" y="1019651"/>
                  </a:cubicBezTo>
                  <a:cubicBezTo>
                    <a:pt x="204073" y="1018699"/>
                    <a:pt x="202168" y="1018699"/>
                    <a:pt x="201216" y="1019651"/>
                  </a:cubicBezTo>
                  <a:cubicBezTo>
                    <a:pt x="195501" y="1021556"/>
                    <a:pt x="189786" y="1020604"/>
                    <a:pt x="184071" y="1019651"/>
                  </a:cubicBezTo>
                  <a:cubicBezTo>
                    <a:pt x="177403" y="1017746"/>
                    <a:pt x="171688" y="1016794"/>
                    <a:pt x="165021" y="1017746"/>
                  </a:cubicBezTo>
                  <a:cubicBezTo>
                    <a:pt x="163116" y="1017746"/>
                    <a:pt x="161211" y="1017746"/>
                    <a:pt x="159306" y="1017746"/>
                  </a:cubicBezTo>
                  <a:cubicBezTo>
                    <a:pt x="151686" y="1014889"/>
                    <a:pt x="145971" y="1014889"/>
                    <a:pt x="140256" y="1021556"/>
                  </a:cubicBezTo>
                  <a:cubicBezTo>
                    <a:pt x="139303" y="1022509"/>
                    <a:pt x="137398" y="1022509"/>
                    <a:pt x="135493" y="1023461"/>
                  </a:cubicBezTo>
                  <a:cubicBezTo>
                    <a:pt x="134541" y="1023461"/>
                    <a:pt x="133588" y="1024414"/>
                    <a:pt x="132636" y="1025366"/>
                  </a:cubicBezTo>
                  <a:cubicBezTo>
                    <a:pt x="130731" y="1026319"/>
                    <a:pt x="128826" y="1029176"/>
                    <a:pt x="129778" y="1031081"/>
                  </a:cubicBezTo>
                  <a:cubicBezTo>
                    <a:pt x="132636" y="1036796"/>
                    <a:pt x="134541" y="1042511"/>
                    <a:pt x="133588" y="1049179"/>
                  </a:cubicBezTo>
                  <a:cubicBezTo>
                    <a:pt x="133588" y="1050131"/>
                    <a:pt x="133588" y="1050131"/>
                    <a:pt x="133588" y="1051084"/>
                  </a:cubicBezTo>
                  <a:cubicBezTo>
                    <a:pt x="136446" y="1064419"/>
                    <a:pt x="133588" y="1076801"/>
                    <a:pt x="127873" y="1089184"/>
                  </a:cubicBezTo>
                  <a:cubicBezTo>
                    <a:pt x="125968" y="1092041"/>
                    <a:pt x="125016" y="1095851"/>
                    <a:pt x="124063" y="1098709"/>
                  </a:cubicBezTo>
                  <a:cubicBezTo>
                    <a:pt x="123111" y="1100614"/>
                    <a:pt x="123111" y="1103471"/>
                    <a:pt x="125016" y="1105376"/>
                  </a:cubicBezTo>
                  <a:cubicBezTo>
                    <a:pt x="130731" y="1111091"/>
                    <a:pt x="132636" y="1118711"/>
                    <a:pt x="131683" y="1126331"/>
                  </a:cubicBezTo>
                  <a:cubicBezTo>
                    <a:pt x="131683" y="1127284"/>
                    <a:pt x="131683" y="1129189"/>
                    <a:pt x="131683" y="1130141"/>
                  </a:cubicBezTo>
                  <a:cubicBezTo>
                    <a:pt x="131683" y="1131094"/>
                    <a:pt x="132636" y="1132999"/>
                    <a:pt x="133588" y="1132999"/>
                  </a:cubicBezTo>
                  <a:cubicBezTo>
                    <a:pt x="138351" y="1133951"/>
                    <a:pt x="142161" y="1136809"/>
                    <a:pt x="146923" y="1134904"/>
                  </a:cubicBezTo>
                  <a:cubicBezTo>
                    <a:pt x="148828" y="1133951"/>
                    <a:pt x="151686" y="1133951"/>
                    <a:pt x="153591" y="1133951"/>
                  </a:cubicBezTo>
                  <a:cubicBezTo>
                    <a:pt x="156448" y="1133951"/>
                    <a:pt x="159306" y="1134904"/>
                    <a:pt x="161211" y="1137761"/>
                  </a:cubicBezTo>
                  <a:cubicBezTo>
                    <a:pt x="163116" y="1141571"/>
                    <a:pt x="165973" y="1144429"/>
                    <a:pt x="167878" y="1148239"/>
                  </a:cubicBezTo>
                  <a:cubicBezTo>
                    <a:pt x="170736" y="1152049"/>
                    <a:pt x="175498" y="1153001"/>
                    <a:pt x="179308" y="1151096"/>
                  </a:cubicBezTo>
                  <a:cubicBezTo>
                    <a:pt x="182166" y="1149191"/>
                    <a:pt x="184071" y="1148239"/>
                    <a:pt x="186928" y="1146334"/>
                  </a:cubicBezTo>
                  <a:cubicBezTo>
                    <a:pt x="192643" y="1141571"/>
                    <a:pt x="199311" y="1140619"/>
                    <a:pt x="206931" y="1140619"/>
                  </a:cubicBezTo>
                  <a:cubicBezTo>
                    <a:pt x="212646" y="1140619"/>
                    <a:pt x="217408" y="1140619"/>
                    <a:pt x="223123" y="1139666"/>
                  </a:cubicBezTo>
                  <a:cubicBezTo>
                    <a:pt x="225981" y="1139666"/>
                    <a:pt x="228838" y="1137761"/>
                    <a:pt x="230743" y="1135856"/>
                  </a:cubicBezTo>
                  <a:cubicBezTo>
                    <a:pt x="232648" y="1132999"/>
                    <a:pt x="235506" y="1131094"/>
                    <a:pt x="239316" y="1129189"/>
                  </a:cubicBezTo>
                  <a:cubicBezTo>
                    <a:pt x="243126" y="1128236"/>
                    <a:pt x="245031" y="1125379"/>
                    <a:pt x="245983" y="1121569"/>
                  </a:cubicBezTo>
                  <a:cubicBezTo>
                    <a:pt x="247888" y="1116806"/>
                    <a:pt x="249793" y="1112044"/>
                    <a:pt x="254556" y="1108234"/>
                  </a:cubicBezTo>
                  <a:cubicBezTo>
                    <a:pt x="256461" y="1106329"/>
                    <a:pt x="257413" y="1103471"/>
                    <a:pt x="255508" y="1101566"/>
                  </a:cubicBezTo>
                  <a:cubicBezTo>
                    <a:pt x="248841" y="1092994"/>
                    <a:pt x="252651" y="1086326"/>
                    <a:pt x="258366" y="1079659"/>
                  </a:cubicBezTo>
                  <a:cubicBezTo>
                    <a:pt x="260271" y="1077754"/>
                    <a:pt x="261223" y="1075849"/>
                    <a:pt x="263128" y="1073944"/>
                  </a:cubicBezTo>
                  <a:cubicBezTo>
                    <a:pt x="267891" y="1068229"/>
                    <a:pt x="271701" y="1062514"/>
                    <a:pt x="279321" y="1062514"/>
                  </a:cubicBezTo>
                  <a:cubicBezTo>
                    <a:pt x="286941" y="1058704"/>
                    <a:pt x="293608" y="1053941"/>
                    <a:pt x="293608" y="1044416"/>
                  </a:cubicBezTo>
                  <a:cubicBezTo>
                    <a:pt x="293608" y="1040606"/>
                    <a:pt x="294561" y="1037749"/>
                    <a:pt x="294561" y="1033939"/>
                  </a:cubicBezTo>
                  <a:cubicBezTo>
                    <a:pt x="294561" y="1032034"/>
                    <a:pt x="295513" y="1030129"/>
                    <a:pt x="295513" y="1029176"/>
                  </a:cubicBezTo>
                  <a:cubicBezTo>
                    <a:pt x="296466" y="1025366"/>
                    <a:pt x="302181" y="1020604"/>
                    <a:pt x="305991" y="1021556"/>
                  </a:cubicBezTo>
                  <a:cubicBezTo>
                    <a:pt x="313611" y="1023461"/>
                    <a:pt x="322183" y="1022509"/>
                    <a:pt x="329803" y="1028224"/>
                  </a:cubicBezTo>
                  <a:cubicBezTo>
                    <a:pt x="332661" y="1030129"/>
                    <a:pt x="337423" y="1029176"/>
                    <a:pt x="339328" y="1026319"/>
                  </a:cubicBezTo>
                  <a:cubicBezTo>
                    <a:pt x="344091" y="1020604"/>
                    <a:pt x="348853" y="1016794"/>
                    <a:pt x="356473" y="1013936"/>
                  </a:cubicBezTo>
                  <a:cubicBezTo>
                    <a:pt x="358378" y="1012984"/>
                    <a:pt x="360283" y="1011079"/>
                    <a:pt x="362188" y="1009174"/>
                  </a:cubicBezTo>
                  <a:cubicBezTo>
                    <a:pt x="365998" y="1004411"/>
                    <a:pt x="370761" y="1004411"/>
                    <a:pt x="376476" y="1006316"/>
                  </a:cubicBezTo>
                  <a:cubicBezTo>
                    <a:pt x="381238" y="1008221"/>
                    <a:pt x="386001" y="1011079"/>
                    <a:pt x="387906" y="1016794"/>
                  </a:cubicBezTo>
                  <a:cubicBezTo>
                    <a:pt x="389811" y="1020604"/>
                    <a:pt x="391716" y="1025366"/>
                    <a:pt x="394573" y="1029176"/>
                  </a:cubicBezTo>
                  <a:cubicBezTo>
                    <a:pt x="402193" y="1035844"/>
                    <a:pt x="409813" y="1042511"/>
                    <a:pt x="415528" y="1050131"/>
                  </a:cubicBezTo>
                  <a:cubicBezTo>
                    <a:pt x="420291" y="1055846"/>
                    <a:pt x="426006" y="1059656"/>
                    <a:pt x="432673" y="1061561"/>
                  </a:cubicBezTo>
                  <a:cubicBezTo>
                    <a:pt x="441246" y="1063466"/>
                    <a:pt x="446960" y="1070134"/>
                    <a:pt x="453628" y="1073944"/>
                  </a:cubicBezTo>
                  <a:cubicBezTo>
                    <a:pt x="455533" y="1078706"/>
                    <a:pt x="459343" y="1080611"/>
                    <a:pt x="464106" y="1083469"/>
                  </a:cubicBezTo>
                  <a:cubicBezTo>
                    <a:pt x="466010" y="1084421"/>
                    <a:pt x="466963" y="1085374"/>
                    <a:pt x="467916" y="1087279"/>
                  </a:cubicBezTo>
                  <a:cubicBezTo>
                    <a:pt x="469821" y="1092041"/>
                    <a:pt x="471726" y="1095851"/>
                    <a:pt x="472678" y="1100614"/>
                  </a:cubicBezTo>
                  <a:cubicBezTo>
                    <a:pt x="472678" y="1101566"/>
                    <a:pt x="472678" y="1102519"/>
                    <a:pt x="472678" y="1104424"/>
                  </a:cubicBezTo>
                  <a:cubicBezTo>
                    <a:pt x="470773" y="1109186"/>
                    <a:pt x="469821" y="1113949"/>
                    <a:pt x="463153" y="1114901"/>
                  </a:cubicBezTo>
                  <a:cubicBezTo>
                    <a:pt x="452676" y="1116806"/>
                    <a:pt x="442198" y="1118711"/>
                    <a:pt x="431721" y="1117759"/>
                  </a:cubicBezTo>
                  <a:cubicBezTo>
                    <a:pt x="429816" y="1117759"/>
                    <a:pt x="427910" y="1118711"/>
                    <a:pt x="426958" y="1119664"/>
                  </a:cubicBezTo>
                  <a:cubicBezTo>
                    <a:pt x="426006" y="1119664"/>
                    <a:pt x="425053" y="1121569"/>
                    <a:pt x="425053" y="1122521"/>
                  </a:cubicBezTo>
                  <a:cubicBezTo>
                    <a:pt x="425053" y="1123474"/>
                    <a:pt x="425053" y="1125379"/>
                    <a:pt x="426006" y="1125379"/>
                  </a:cubicBezTo>
                  <a:cubicBezTo>
                    <a:pt x="429816" y="1127284"/>
                    <a:pt x="432673" y="1129189"/>
                    <a:pt x="436483" y="1131094"/>
                  </a:cubicBezTo>
                  <a:cubicBezTo>
                    <a:pt x="444103" y="1134904"/>
                    <a:pt x="450771" y="1138714"/>
                    <a:pt x="458391" y="1142524"/>
                  </a:cubicBezTo>
                  <a:cubicBezTo>
                    <a:pt x="459343" y="1143476"/>
                    <a:pt x="462201" y="1141571"/>
                    <a:pt x="463153" y="1140619"/>
                  </a:cubicBezTo>
                  <a:cubicBezTo>
                    <a:pt x="464106" y="1138714"/>
                    <a:pt x="464106" y="1137761"/>
                    <a:pt x="465058" y="1135856"/>
                  </a:cubicBezTo>
                  <a:cubicBezTo>
                    <a:pt x="465058" y="1133951"/>
                    <a:pt x="464106" y="1131094"/>
                    <a:pt x="464106" y="1129189"/>
                  </a:cubicBezTo>
                  <a:cubicBezTo>
                    <a:pt x="464106" y="1125379"/>
                    <a:pt x="466963" y="1122521"/>
                    <a:pt x="470773" y="1122521"/>
                  </a:cubicBezTo>
                  <a:cubicBezTo>
                    <a:pt x="474583" y="1122521"/>
                    <a:pt x="477441" y="1121569"/>
                    <a:pt x="479346" y="1117759"/>
                  </a:cubicBezTo>
                  <a:cubicBezTo>
                    <a:pt x="482203" y="1112996"/>
                    <a:pt x="485060" y="1107281"/>
                    <a:pt x="487918" y="1102519"/>
                  </a:cubicBezTo>
                  <a:cubicBezTo>
                    <a:pt x="489823" y="1098709"/>
                    <a:pt x="489823" y="1095851"/>
                    <a:pt x="486966" y="1092041"/>
                  </a:cubicBezTo>
                  <a:cubicBezTo>
                    <a:pt x="486013" y="1090136"/>
                    <a:pt x="484108" y="1089184"/>
                    <a:pt x="484108" y="1087279"/>
                  </a:cubicBezTo>
                  <a:cubicBezTo>
                    <a:pt x="484108" y="1085374"/>
                    <a:pt x="484108" y="1082516"/>
                    <a:pt x="484108" y="1080611"/>
                  </a:cubicBezTo>
                  <a:cubicBezTo>
                    <a:pt x="485060" y="1076801"/>
                    <a:pt x="489823" y="1074896"/>
                    <a:pt x="492681" y="1077754"/>
                  </a:cubicBezTo>
                  <a:cubicBezTo>
                    <a:pt x="495538" y="1079659"/>
                    <a:pt x="498396" y="1082516"/>
                    <a:pt x="500301" y="1084421"/>
                  </a:cubicBezTo>
                  <a:cubicBezTo>
                    <a:pt x="501253" y="1084421"/>
                    <a:pt x="503158" y="1084421"/>
                    <a:pt x="503158" y="1083469"/>
                  </a:cubicBezTo>
                  <a:cubicBezTo>
                    <a:pt x="506016" y="1080611"/>
                    <a:pt x="505063" y="1075849"/>
                    <a:pt x="502206" y="1073944"/>
                  </a:cubicBezTo>
                  <a:cubicBezTo>
                    <a:pt x="492681" y="1069181"/>
                    <a:pt x="485060" y="1060609"/>
                    <a:pt x="474583" y="1057751"/>
                  </a:cubicBezTo>
                  <a:cubicBezTo>
                    <a:pt x="470773" y="1056799"/>
                    <a:pt x="469821" y="1054894"/>
                    <a:pt x="469821" y="1051084"/>
                  </a:cubicBezTo>
                  <a:cubicBezTo>
                    <a:pt x="469821" y="1050131"/>
                    <a:pt x="468868" y="1049179"/>
                    <a:pt x="467916" y="1048226"/>
                  </a:cubicBezTo>
                  <a:cubicBezTo>
                    <a:pt x="466010" y="1047274"/>
                    <a:pt x="463153" y="1047274"/>
                    <a:pt x="461248" y="1047274"/>
                  </a:cubicBezTo>
                  <a:cubicBezTo>
                    <a:pt x="455533" y="1047274"/>
                    <a:pt x="450771" y="1044416"/>
                    <a:pt x="447913" y="1039654"/>
                  </a:cubicBezTo>
                  <a:cubicBezTo>
                    <a:pt x="445056" y="1036796"/>
                    <a:pt x="442198" y="1032986"/>
                    <a:pt x="441246" y="1029176"/>
                  </a:cubicBezTo>
                  <a:cubicBezTo>
                    <a:pt x="438388" y="1022509"/>
                    <a:pt x="432673" y="1017746"/>
                    <a:pt x="427910" y="1012984"/>
                  </a:cubicBezTo>
                  <a:cubicBezTo>
                    <a:pt x="426006" y="1011079"/>
                    <a:pt x="423148" y="1010126"/>
                    <a:pt x="420291" y="1008221"/>
                  </a:cubicBezTo>
                  <a:cubicBezTo>
                    <a:pt x="417433" y="1006316"/>
                    <a:pt x="416481" y="1002506"/>
                    <a:pt x="416481" y="998696"/>
                  </a:cubicBezTo>
                  <a:cubicBezTo>
                    <a:pt x="416481" y="995839"/>
                    <a:pt x="416481" y="992981"/>
                    <a:pt x="417433" y="990124"/>
                  </a:cubicBezTo>
                  <a:cubicBezTo>
                    <a:pt x="417433" y="988219"/>
                    <a:pt x="418385" y="987266"/>
                    <a:pt x="420291" y="986314"/>
                  </a:cubicBezTo>
                  <a:cubicBezTo>
                    <a:pt x="423148" y="985361"/>
                    <a:pt x="426006" y="983456"/>
                    <a:pt x="428863" y="982504"/>
                  </a:cubicBezTo>
                  <a:cubicBezTo>
                    <a:pt x="429816" y="982504"/>
                    <a:pt x="431721" y="983456"/>
                    <a:pt x="431721" y="983456"/>
                  </a:cubicBezTo>
                  <a:cubicBezTo>
                    <a:pt x="432673" y="986314"/>
                    <a:pt x="432673" y="989171"/>
                    <a:pt x="433626" y="992029"/>
                  </a:cubicBezTo>
                  <a:cubicBezTo>
                    <a:pt x="434578" y="993934"/>
                    <a:pt x="436483" y="996791"/>
                    <a:pt x="438388" y="995839"/>
                  </a:cubicBezTo>
                  <a:cubicBezTo>
                    <a:pt x="442198" y="994886"/>
                    <a:pt x="445056" y="998696"/>
                    <a:pt x="447913" y="997744"/>
                  </a:cubicBezTo>
                  <a:cubicBezTo>
                    <a:pt x="450771" y="997744"/>
                    <a:pt x="452676" y="999649"/>
                    <a:pt x="453628" y="1001554"/>
                  </a:cubicBezTo>
                  <a:cubicBezTo>
                    <a:pt x="455533" y="1009174"/>
                    <a:pt x="461248" y="1013936"/>
                    <a:pt x="467916" y="1018699"/>
                  </a:cubicBezTo>
                  <a:cubicBezTo>
                    <a:pt x="473631" y="1022509"/>
                    <a:pt x="478393" y="1026319"/>
                    <a:pt x="485060" y="1027271"/>
                  </a:cubicBezTo>
                  <a:cubicBezTo>
                    <a:pt x="487918" y="1029176"/>
                    <a:pt x="489823" y="1032034"/>
                    <a:pt x="493633" y="1032986"/>
                  </a:cubicBezTo>
                  <a:cubicBezTo>
                    <a:pt x="498396" y="1033939"/>
                    <a:pt x="501253" y="1036796"/>
                    <a:pt x="504110" y="1039654"/>
                  </a:cubicBezTo>
                  <a:cubicBezTo>
                    <a:pt x="507921" y="1042511"/>
                    <a:pt x="510778" y="1046321"/>
                    <a:pt x="513635" y="1050131"/>
                  </a:cubicBezTo>
                  <a:cubicBezTo>
                    <a:pt x="515541" y="1052036"/>
                    <a:pt x="516493" y="1053941"/>
                    <a:pt x="515541" y="1056799"/>
                  </a:cubicBezTo>
                  <a:cubicBezTo>
                    <a:pt x="515541" y="1060609"/>
                    <a:pt x="515541" y="1063466"/>
                    <a:pt x="515541" y="1067276"/>
                  </a:cubicBezTo>
                  <a:cubicBezTo>
                    <a:pt x="515541" y="1073944"/>
                    <a:pt x="516493" y="1078706"/>
                    <a:pt x="522208" y="1082516"/>
                  </a:cubicBezTo>
                  <a:cubicBezTo>
                    <a:pt x="522208" y="1082516"/>
                    <a:pt x="523160" y="1083469"/>
                    <a:pt x="523160" y="1084421"/>
                  </a:cubicBezTo>
                  <a:cubicBezTo>
                    <a:pt x="521256" y="1090136"/>
                    <a:pt x="525066" y="1092041"/>
                    <a:pt x="528876" y="1093946"/>
                  </a:cubicBezTo>
                  <a:cubicBezTo>
                    <a:pt x="531733" y="1095851"/>
                    <a:pt x="533638" y="1098709"/>
                    <a:pt x="536496" y="1101566"/>
                  </a:cubicBezTo>
                  <a:cubicBezTo>
                    <a:pt x="537448" y="1107281"/>
                    <a:pt x="543163" y="1109186"/>
                    <a:pt x="543163" y="1114901"/>
                  </a:cubicBezTo>
                  <a:cubicBezTo>
                    <a:pt x="545068" y="1115854"/>
                    <a:pt x="545068" y="1116806"/>
                    <a:pt x="543163" y="1117759"/>
                  </a:cubicBezTo>
                  <a:cubicBezTo>
                    <a:pt x="543163" y="1118711"/>
                    <a:pt x="543163" y="1120616"/>
                    <a:pt x="543163" y="1121569"/>
                  </a:cubicBezTo>
                  <a:cubicBezTo>
                    <a:pt x="547926" y="1124426"/>
                    <a:pt x="552688" y="1128236"/>
                    <a:pt x="553641" y="1134904"/>
                  </a:cubicBezTo>
                  <a:cubicBezTo>
                    <a:pt x="553641" y="1135856"/>
                    <a:pt x="555546" y="1137761"/>
                    <a:pt x="557451" y="1138714"/>
                  </a:cubicBezTo>
                  <a:cubicBezTo>
                    <a:pt x="562213" y="1140619"/>
                    <a:pt x="566023" y="1141571"/>
                    <a:pt x="570786" y="1141571"/>
                  </a:cubicBezTo>
                  <a:cubicBezTo>
                    <a:pt x="572691" y="1141571"/>
                    <a:pt x="574596" y="1140619"/>
                    <a:pt x="573643" y="1138714"/>
                  </a:cubicBezTo>
                  <a:cubicBezTo>
                    <a:pt x="570786" y="1132999"/>
                    <a:pt x="577453" y="1129189"/>
                    <a:pt x="576501" y="1124426"/>
                  </a:cubicBezTo>
                  <a:cubicBezTo>
                    <a:pt x="576501" y="1124426"/>
                    <a:pt x="577453" y="1123474"/>
                    <a:pt x="578406" y="1123474"/>
                  </a:cubicBezTo>
                  <a:cubicBezTo>
                    <a:pt x="583168" y="1125379"/>
                    <a:pt x="586026" y="1121569"/>
                    <a:pt x="589836" y="1120616"/>
                  </a:cubicBezTo>
                  <a:cubicBezTo>
                    <a:pt x="590788" y="1120616"/>
                    <a:pt x="591741" y="1118711"/>
                    <a:pt x="590788" y="1117759"/>
                  </a:cubicBezTo>
                  <a:cubicBezTo>
                    <a:pt x="589836" y="1112996"/>
                    <a:pt x="587931" y="1109186"/>
                    <a:pt x="583168" y="1106329"/>
                  </a:cubicBezTo>
                  <a:cubicBezTo>
                    <a:pt x="581263" y="1105376"/>
                    <a:pt x="578406" y="1104424"/>
                    <a:pt x="577453" y="1102519"/>
                  </a:cubicBezTo>
                  <a:cubicBezTo>
                    <a:pt x="572691" y="1096804"/>
                    <a:pt x="568881" y="1090136"/>
                    <a:pt x="565071" y="1083469"/>
                  </a:cubicBezTo>
                  <a:cubicBezTo>
                    <a:pt x="564118" y="1082516"/>
                    <a:pt x="565071" y="1081564"/>
                    <a:pt x="565071" y="1079659"/>
                  </a:cubicBezTo>
                  <a:cubicBezTo>
                    <a:pt x="565071" y="1078706"/>
                    <a:pt x="565071" y="1078706"/>
                    <a:pt x="565071" y="1077754"/>
                  </a:cubicBezTo>
                  <a:cubicBezTo>
                    <a:pt x="566023" y="1076801"/>
                    <a:pt x="566976" y="1075849"/>
                    <a:pt x="567928" y="1077754"/>
                  </a:cubicBezTo>
                  <a:cubicBezTo>
                    <a:pt x="568881" y="1078706"/>
                    <a:pt x="569833" y="1079659"/>
                    <a:pt x="570786" y="1080611"/>
                  </a:cubicBezTo>
                  <a:cubicBezTo>
                    <a:pt x="575548" y="1085374"/>
                    <a:pt x="580311" y="1083469"/>
                    <a:pt x="583168" y="1077754"/>
                  </a:cubicBezTo>
                  <a:cubicBezTo>
                    <a:pt x="584121" y="1075849"/>
                    <a:pt x="585073" y="1072991"/>
                    <a:pt x="586026" y="1071086"/>
                  </a:cubicBezTo>
                  <a:cubicBezTo>
                    <a:pt x="586026" y="1070134"/>
                    <a:pt x="587931" y="1069181"/>
                    <a:pt x="588883" y="1070134"/>
                  </a:cubicBezTo>
                  <a:cubicBezTo>
                    <a:pt x="590788" y="1071086"/>
                    <a:pt x="593646" y="1072039"/>
                    <a:pt x="595551" y="1070134"/>
                  </a:cubicBezTo>
                  <a:cubicBezTo>
                    <a:pt x="598408" y="1067276"/>
                    <a:pt x="602218" y="1067276"/>
                    <a:pt x="606028" y="1068229"/>
                  </a:cubicBezTo>
                  <a:cubicBezTo>
                    <a:pt x="610791" y="1069181"/>
                    <a:pt x="614601" y="1072991"/>
                    <a:pt x="614601" y="1077754"/>
                  </a:cubicBezTo>
                  <a:cubicBezTo>
                    <a:pt x="614601" y="1084421"/>
                    <a:pt x="614601" y="1092041"/>
                    <a:pt x="612696" y="1098709"/>
                  </a:cubicBezTo>
                  <a:cubicBezTo>
                    <a:pt x="612696" y="1099661"/>
                    <a:pt x="614601" y="1102519"/>
                    <a:pt x="615553" y="1102519"/>
                  </a:cubicBezTo>
                  <a:cubicBezTo>
                    <a:pt x="617458" y="1102519"/>
                    <a:pt x="619363" y="1102519"/>
                    <a:pt x="621268" y="1102519"/>
                  </a:cubicBezTo>
                  <a:cubicBezTo>
                    <a:pt x="622221" y="1102519"/>
                    <a:pt x="622221" y="1102519"/>
                    <a:pt x="623173" y="1102519"/>
                  </a:cubicBezTo>
                  <a:cubicBezTo>
                    <a:pt x="624126" y="1102519"/>
                    <a:pt x="624126" y="1103471"/>
                    <a:pt x="624126" y="1103471"/>
                  </a:cubicBezTo>
                  <a:cubicBezTo>
                    <a:pt x="624126" y="1104424"/>
                    <a:pt x="624126" y="1106329"/>
                    <a:pt x="624126" y="1106329"/>
                  </a:cubicBezTo>
                  <a:cubicBezTo>
                    <a:pt x="622221" y="1110139"/>
                    <a:pt x="618411" y="1109186"/>
                    <a:pt x="614601" y="1111091"/>
                  </a:cubicBezTo>
                  <a:cubicBezTo>
                    <a:pt x="613648" y="1111091"/>
                    <a:pt x="613648" y="1112044"/>
                    <a:pt x="613648" y="1112044"/>
                  </a:cubicBezTo>
                  <a:cubicBezTo>
                    <a:pt x="612696" y="1112996"/>
                    <a:pt x="613648" y="1114901"/>
                    <a:pt x="614601" y="1114901"/>
                  </a:cubicBezTo>
                  <a:cubicBezTo>
                    <a:pt x="616506" y="1115854"/>
                    <a:pt x="618411" y="1116806"/>
                    <a:pt x="621268" y="1117759"/>
                  </a:cubicBezTo>
                  <a:cubicBezTo>
                    <a:pt x="623173" y="1118711"/>
                    <a:pt x="625078" y="1118711"/>
                    <a:pt x="626031" y="1120616"/>
                  </a:cubicBezTo>
                  <a:cubicBezTo>
                    <a:pt x="627936" y="1122521"/>
                    <a:pt x="623173" y="1124426"/>
                    <a:pt x="626031" y="1126331"/>
                  </a:cubicBezTo>
                  <a:cubicBezTo>
                    <a:pt x="628888" y="1128236"/>
                    <a:pt x="631746" y="1130141"/>
                    <a:pt x="633651" y="1133951"/>
                  </a:cubicBezTo>
                  <a:cubicBezTo>
                    <a:pt x="635556" y="1137761"/>
                    <a:pt x="638413" y="1138714"/>
                    <a:pt x="641271" y="1141571"/>
                  </a:cubicBezTo>
                  <a:cubicBezTo>
                    <a:pt x="643176" y="1143476"/>
                    <a:pt x="645081" y="1143476"/>
                    <a:pt x="647938" y="1143476"/>
                  </a:cubicBezTo>
                  <a:cubicBezTo>
                    <a:pt x="652701" y="1142524"/>
                    <a:pt x="657463" y="1143476"/>
                    <a:pt x="660321" y="1148239"/>
                  </a:cubicBezTo>
                  <a:cubicBezTo>
                    <a:pt x="661273" y="1149191"/>
                    <a:pt x="663178" y="1150144"/>
                    <a:pt x="664131" y="1151096"/>
                  </a:cubicBezTo>
                  <a:cubicBezTo>
                    <a:pt x="665083" y="1152049"/>
                    <a:pt x="666036" y="1152049"/>
                    <a:pt x="667941" y="1152049"/>
                  </a:cubicBezTo>
                  <a:cubicBezTo>
                    <a:pt x="673656" y="1151096"/>
                    <a:pt x="680323" y="1151096"/>
                    <a:pt x="684133" y="1145381"/>
                  </a:cubicBezTo>
                  <a:cubicBezTo>
                    <a:pt x="686991" y="1141571"/>
                    <a:pt x="690801" y="1141571"/>
                    <a:pt x="695563" y="1142524"/>
                  </a:cubicBezTo>
                  <a:cubicBezTo>
                    <a:pt x="699373" y="1143476"/>
                    <a:pt x="703183" y="1145381"/>
                    <a:pt x="706041" y="1148239"/>
                  </a:cubicBezTo>
                  <a:cubicBezTo>
                    <a:pt x="710803" y="1153001"/>
                    <a:pt x="716518" y="1153001"/>
                    <a:pt x="722233" y="1152049"/>
                  </a:cubicBezTo>
                  <a:cubicBezTo>
                    <a:pt x="728901" y="1151096"/>
                    <a:pt x="734616" y="1147286"/>
                    <a:pt x="738426" y="1142524"/>
                  </a:cubicBezTo>
                  <a:cubicBezTo>
                    <a:pt x="740331" y="1140619"/>
                    <a:pt x="742236" y="1139666"/>
                    <a:pt x="745093" y="1140619"/>
                  </a:cubicBezTo>
                  <a:cubicBezTo>
                    <a:pt x="749856" y="1142524"/>
                    <a:pt x="753666" y="1141571"/>
                    <a:pt x="758428" y="1142524"/>
                  </a:cubicBezTo>
                  <a:cubicBezTo>
                    <a:pt x="758428" y="1142524"/>
                    <a:pt x="758428" y="1142524"/>
                    <a:pt x="758428" y="1142524"/>
                  </a:cubicBezTo>
                  <a:lnTo>
                    <a:pt x="758428" y="1141571"/>
                  </a:lnTo>
                  <a:lnTo>
                    <a:pt x="758428" y="1142524"/>
                  </a:lnTo>
                  <a:cubicBezTo>
                    <a:pt x="758428" y="1142524"/>
                    <a:pt x="758428" y="1142524"/>
                    <a:pt x="758428" y="1142524"/>
                  </a:cubicBezTo>
                  <a:cubicBezTo>
                    <a:pt x="756523" y="1149191"/>
                    <a:pt x="756523" y="1154906"/>
                    <a:pt x="758428" y="1161574"/>
                  </a:cubicBezTo>
                  <a:cubicBezTo>
                    <a:pt x="759381" y="1167289"/>
                    <a:pt x="759381" y="1173004"/>
                    <a:pt x="757476" y="1178719"/>
                  </a:cubicBezTo>
                  <a:cubicBezTo>
                    <a:pt x="756523" y="1183481"/>
                    <a:pt x="754618" y="1187291"/>
                    <a:pt x="752713" y="1192054"/>
                  </a:cubicBezTo>
                  <a:cubicBezTo>
                    <a:pt x="750808" y="1197769"/>
                    <a:pt x="747951" y="1203484"/>
                    <a:pt x="746046" y="1210151"/>
                  </a:cubicBezTo>
                  <a:cubicBezTo>
                    <a:pt x="745093" y="1215866"/>
                    <a:pt x="742236" y="1221581"/>
                    <a:pt x="738426" y="1225391"/>
                  </a:cubicBezTo>
                  <a:cubicBezTo>
                    <a:pt x="736521" y="1227296"/>
                    <a:pt x="734616" y="1229201"/>
                    <a:pt x="732711" y="1229201"/>
                  </a:cubicBezTo>
                  <a:cubicBezTo>
                    <a:pt x="724138" y="1229201"/>
                    <a:pt x="714613" y="1231106"/>
                    <a:pt x="706041" y="1227296"/>
                  </a:cubicBezTo>
                  <a:cubicBezTo>
                    <a:pt x="703183" y="1226344"/>
                    <a:pt x="699373" y="1226344"/>
                    <a:pt x="695563" y="1225391"/>
                  </a:cubicBezTo>
                  <a:cubicBezTo>
                    <a:pt x="687943" y="1224439"/>
                    <a:pt x="680323" y="1227296"/>
                    <a:pt x="673656" y="1231106"/>
                  </a:cubicBezTo>
                  <a:cubicBezTo>
                    <a:pt x="670798" y="1233011"/>
                    <a:pt x="666988" y="1233011"/>
                    <a:pt x="663178" y="1232059"/>
                  </a:cubicBezTo>
                  <a:cubicBezTo>
                    <a:pt x="650796" y="1229201"/>
                    <a:pt x="638413" y="1225391"/>
                    <a:pt x="625078" y="1224439"/>
                  </a:cubicBezTo>
                  <a:cubicBezTo>
                    <a:pt x="620316" y="1223486"/>
                    <a:pt x="615553" y="1223486"/>
                    <a:pt x="611743" y="1220629"/>
                  </a:cubicBezTo>
                  <a:cubicBezTo>
                    <a:pt x="606028" y="1216819"/>
                    <a:pt x="599361" y="1215866"/>
                    <a:pt x="593646" y="1214914"/>
                  </a:cubicBezTo>
                  <a:cubicBezTo>
                    <a:pt x="587931" y="1213961"/>
                    <a:pt x="583168" y="1212056"/>
                    <a:pt x="579358" y="1208246"/>
                  </a:cubicBezTo>
                  <a:cubicBezTo>
                    <a:pt x="577453" y="1206341"/>
                    <a:pt x="575548" y="1205389"/>
                    <a:pt x="573643" y="1205389"/>
                  </a:cubicBezTo>
                  <a:cubicBezTo>
                    <a:pt x="563166" y="1203484"/>
                    <a:pt x="553641" y="1203484"/>
                    <a:pt x="544116" y="1208246"/>
                  </a:cubicBezTo>
                  <a:cubicBezTo>
                    <a:pt x="538401" y="1211104"/>
                    <a:pt x="532686" y="1219676"/>
                    <a:pt x="534591" y="1227296"/>
                  </a:cubicBezTo>
                  <a:cubicBezTo>
                    <a:pt x="535543" y="1229201"/>
                    <a:pt x="536496" y="1232059"/>
                    <a:pt x="536496" y="1233964"/>
                  </a:cubicBezTo>
                  <a:cubicBezTo>
                    <a:pt x="537448" y="1236821"/>
                    <a:pt x="536496" y="1238726"/>
                    <a:pt x="534591" y="1240631"/>
                  </a:cubicBezTo>
                  <a:cubicBezTo>
                    <a:pt x="533638" y="1241584"/>
                    <a:pt x="532686" y="1243489"/>
                    <a:pt x="530781" y="1244441"/>
                  </a:cubicBezTo>
                  <a:cubicBezTo>
                    <a:pt x="527923" y="1247299"/>
                    <a:pt x="523160" y="1248251"/>
                    <a:pt x="519351" y="1246346"/>
                  </a:cubicBezTo>
                  <a:cubicBezTo>
                    <a:pt x="517446" y="1245394"/>
                    <a:pt x="515541" y="1243489"/>
                    <a:pt x="513635" y="1242536"/>
                  </a:cubicBezTo>
                  <a:cubicBezTo>
                    <a:pt x="510778" y="1240631"/>
                    <a:pt x="507921" y="1238726"/>
                    <a:pt x="505063" y="1236821"/>
                  </a:cubicBezTo>
                  <a:cubicBezTo>
                    <a:pt x="497443" y="1233011"/>
                    <a:pt x="489823" y="1230154"/>
                    <a:pt x="481251" y="1230154"/>
                  </a:cubicBezTo>
                  <a:cubicBezTo>
                    <a:pt x="477441" y="1230154"/>
                    <a:pt x="474583" y="1228249"/>
                    <a:pt x="472678" y="1224439"/>
                  </a:cubicBezTo>
                  <a:cubicBezTo>
                    <a:pt x="471726" y="1222534"/>
                    <a:pt x="470773" y="1219676"/>
                    <a:pt x="469821" y="1217771"/>
                  </a:cubicBezTo>
                  <a:cubicBezTo>
                    <a:pt x="468868" y="1213961"/>
                    <a:pt x="466010" y="1212056"/>
                    <a:pt x="462201" y="1210151"/>
                  </a:cubicBezTo>
                  <a:cubicBezTo>
                    <a:pt x="451723" y="1206341"/>
                    <a:pt x="442198" y="1203484"/>
                    <a:pt x="430768" y="1204436"/>
                  </a:cubicBezTo>
                  <a:cubicBezTo>
                    <a:pt x="424101" y="1205389"/>
                    <a:pt x="419338" y="1202531"/>
                    <a:pt x="413623" y="1200626"/>
                  </a:cubicBezTo>
                  <a:cubicBezTo>
                    <a:pt x="412671" y="1200626"/>
                    <a:pt x="412671" y="1200626"/>
                    <a:pt x="411718" y="1199674"/>
                  </a:cubicBezTo>
                  <a:cubicBezTo>
                    <a:pt x="407908" y="1194911"/>
                    <a:pt x="402193" y="1193006"/>
                    <a:pt x="396478" y="1191101"/>
                  </a:cubicBezTo>
                  <a:cubicBezTo>
                    <a:pt x="393621" y="1190149"/>
                    <a:pt x="392668" y="1185386"/>
                    <a:pt x="394573" y="1183481"/>
                  </a:cubicBezTo>
                  <a:cubicBezTo>
                    <a:pt x="397431" y="1180624"/>
                    <a:pt x="399336" y="1178719"/>
                    <a:pt x="402193" y="1175861"/>
                  </a:cubicBezTo>
                  <a:cubicBezTo>
                    <a:pt x="406003" y="1172051"/>
                    <a:pt x="406003" y="1167289"/>
                    <a:pt x="404098" y="1162526"/>
                  </a:cubicBezTo>
                  <a:cubicBezTo>
                    <a:pt x="403146" y="1159669"/>
                    <a:pt x="400288" y="1157764"/>
                    <a:pt x="399336" y="1154906"/>
                  </a:cubicBezTo>
                  <a:cubicBezTo>
                    <a:pt x="398383" y="1153954"/>
                    <a:pt x="398383" y="1153001"/>
                    <a:pt x="399336" y="1151096"/>
                  </a:cubicBezTo>
                  <a:cubicBezTo>
                    <a:pt x="400288" y="1148239"/>
                    <a:pt x="402193" y="1144429"/>
                    <a:pt x="403146" y="1141571"/>
                  </a:cubicBezTo>
                  <a:cubicBezTo>
                    <a:pt x="404098" y="1139666"/>
                    <a:pt x="402193" y="1137761"/>
                    <a:pt x="400288" y="1138714"/>
                  </a:cubicBezTo>
                  <a:cubicBezTo>
                    <a:pt x="397431" y="1139666"/>
                    <a:pt x="394573" y="1139666"/>
                    <a:pt x="392668" y="1136809"/>
                  </a:cubicBezTo>
                  <a:cubicBezTo>
                    <a:pt x="388858" y="1132046"/>
                    <a:pt x="384096" y="1132999"/>
                    <a:pt x="379333" y="1133951"/>
                  </a:cubicBezTo>
                  <a:cubicBezTo>
                    <a:pt x="374571" y="1134904"/>
                    <a:pt x="370761" y="1136809"/>
                    <a:pt x="365998" y="1138714"/>
                  </a:cubicBezTo>
                  <a:cubicBezTo>
                    <a:pt x="363141" y="1139666"/>
                    <a:pt x="360283" y="1139666"/>
                    <a:pt x="357426" y="1139666"/>
                  </a:cubicBezTo>
                  <a:cubicBezTo>
                    <a:pt x="352663" y="1136809"/>
                    <a:pt x="347901" y="1140619"/>
                    <a:pt x="344091" y="1138714"/>
                  </a:cubicBezTo>
                  <a:cubicBezTo>
                    <a:pt x="339328" y="1135856"/>
                    <a:pt x="335518" y="1139666"/>
                    <a:pt x="330756" y="1140619"/>
                  </a:cubicBezTo>
                  <a:cubicBezTo>
                    <a:pt x="326946" y="1140619"/>
                    <a:pt x="324088" y="1141571"/>
                    <a:pt x="320278" y="1140619"/>
                  </a:cubicBezTo>
                  <a:cubicBezTo>
                    <a:pt x="311706" y="1139666"/>
                    <a:pt x="302181" y="1139666"/>
                    <a:pt x="293608" y="1142524"/>
                  </a:cubicBezTo>
                  <a:cubicBezTo>
                    <a:pt x="288846" y="1144429"/>
                    <a:pt x="284083" y="1143476"/>
                    <a:pt x="279321" y="1144429"/>
                  </a:cubicBezTo>
                  <a:cubicBezTo>
                    <a:pt x="275511" y="1144429"/>
                    <a:pt x="271701" y="1145381"/>
                    <a:pt x="267891" y="1147286"/>
                  </a:cubicBezTo>
                  <a:cubicBezTo>
                    <a:pt x="262176" y="1151096"/>
                    <a:pt x="255508" y="1153954"/>
                    <a:pt x="248841" y="1156811"/>
                  </a:cubicBezTo>
                  <a:cubicBezTo>
                    <a:pt x="244078" y="1158716"/>
                    <a:pt x="239316" y="1160621"/>
                    <a:pt x="235506" y="1164431"/>
                  </a:cubicBezTo>
                  <a:cubicBezTo>
                    <a:pt x="230743" y="1169194"/>
                    <a:pt x="225028" y="1169194"/>
                    <a:pt x="219313" y="1167289"/>
                  </a:cubicBezTo>
                  <a:cubicBezTo>
                    <a:pt x="214551" y="1165384"/>
                    <a:pt x="210741" y="1164431"/>
                    <a:pt x="205978" y="1165384"/>
                  </a:cubicBezTo>
                  <a:cubicBezTo>
                    <a:pt x="201216" y="1166336"/>
                    <a:pt x="196453" y="1166336"/>
                    <a:pt x="191691" y="1165384"/>
                  </a:cubicBezTo>
                  <a:cubicBezTo>
                    <a:pt x="189786" y="1165384"/>
                    <a:pt x="187881" y="1163479"/>
                    <a:pt x="185023" y="1162526"/>
                  </a:cubicBezTo>
                  <a:cubicBezTo>
                    <a:pt x="184071" y="1161574"/>
                    <a:pt x="183118" y="1160621"/>
                    <a:pt x="182166" y="1159669"/>
                  </a:cubicBezTo>
                  <a:cubicBezTo>
                    <a:pt x="177403" y="1154906"/>
                    <a:pt x="172641" y="1155859"/>
                    <a:pt x="170736" y="1162526"/>
                  </a:cubicBezTo>
                  <a:cubicBezTo>
                    <a:pt x="169783" y="1166336"/>
                    <a:pt x="167878" y="1169194"/>
                    <a:pt x="167878" y="1173004"/>
                  </a:cubicBezTo>
                  <a:cubicBezTo>
                    <a:pt x="165973" y="1181576"/>
                    <a:pt x="161211" y="1186339"/>
                    <a:pt x="153591" y="1190149"/>
                  </a:cubicBezTo>
                  <a:cubicBezTo>
                    <a:pt x="146923" y="1193959"/>
                    <a:pt x="141208" y="1197769"/>
                    <a:pt x="135493" y="1201579"/>
                  </a:cubicBezTo>
                  <a:cubicBezTo>
                    <a:pt x="129778" y="1205389"/>
                    <a:pt x="125016" y="1209199"/>
                    <a:pt x="125016" y="1216819"/>
                  </a:cubicBezTo>
                  <a:cubicBezTo>
                    <a:pt x="125016" y="1219676"/>
                    <a:pt x="123111" y="1222534"/>
                    <a:pt x="121206" y="1224439"/>
                  </a:cubicBezTo>
                  <a:cubicBezTo>
                    <a:pt x="118348" y="1228249"/>
                    <a:pt x="117396" y="1233011"/>
                    <a:pt x="117396" y="1237774"/>
                  </a:cubicBezTo>
                  <a:cubicBezTo>
                    <a:pt x="117396" y="1241584"/>
                    <a:pt x="117396" y="1244441"/>
                    <a:pt x="118348" y="1248251"/>
                  </a:cubicBezTo>
                  <a:cubicBezTo>
                    <a:pt x="118348" y="1251109"/>
                    <a:pt x="117396" y="1253966"/>
                    <a:pt x="115491" y="1256824"/>
                  </a:cubicBezTo>
                  <a:cubicBezTo>
                    <a:pt x="113586" y="1260634"/>
                    <a:pt x="110728" y="1263491"/>
                    <a:pt x="108823" y="1267301"/>
                  </a:cubicBezTo>
                  <a:cubicBezTo>
                    <a:pt x="107871" y="1269206"/>
                    <a:pt x="105966" y="1271111"/>
                    <a:pt x="104061" y="1272064"/>
                  </a:cubicBezTo>
                  <a:cubicBezTo>
                    <a:pt x="101203" y="1273969"/>
                    <a:pt x="98346" y="1275874"/>
                    <a:pt x="95488" y="1277779"/>
                  </a:cubicBezTo>
                  <a:cubicBezTo>
                    <a:pt x="91678" y="1280636"/>
                    <a:pt x="87868" y="1282541"/>
                    <a:pt x="83106" y="1283494"/>
                  </a:cubicBezTo>
                  <a:cubicBezTo>
                    <a:pt x="78343" y="1284446"/>
                    <a:pt x="75486" y="1286351"/>
                    <a:pt x="73581" y="1290161"/>
                  </a:cubicBezTo>
                  <a:cubicBezTo>
                    <a:pt x="72628" y="1292066"/>
                    <a:pt x="70723" y="1293971"/>
                    <a:pt x="69771" y="1295876"/>
                  </a:cubicBezTo>
                  <a:cubicBezTo>
                    <a:pt x="67866" y="1300639"/>
                    <a:pt x="65008" y="1303496"/>
                    <a:pt x="60246" y="1306354"/>
                  </a:cubicBezTo>
                  <a:cubicBezTo>
                    <a:pt x="55483" y="1309211"/>
                    <a:pt x="52626" y="1313974"/>
                    <a:pt x="50721" y="1318736"/>
                  </a:cubicBezTo>
                  <a:cubicBezTo>
                    <a:pt x="45958" y="1327309"/>
                    <a:pt x="42148" y="1335881"/>
                    <a:pt x="35481" y="1342549"/>
                  </a:cubicBezTo>
                  <a:cubicBezTo>
                    <a:pt x="33576" y="1344454"/>
                    <a:pt x="32623" y="1346359"/>
                    <a:pt x="31671" y="1348264"/>
                  </a:cubicBezTo>
                  <a:cubicBezTo>
                    <a:pt x="27861" y="1357789"/>
                    <a:pt x="23098" y="1366361"/>
                    <a:pt x="17383" y="1374934"/>
                  </a:cubicBezTo>
                  <a:cubicBezTo>
                    <a:pt x="14526" y="1378744"/>
                    <a:pt x="14526" y="1382554"/>
                    <a:pt x="13573" y="1386364"/>
                  </a:cubicBezTo>
                  <a:cubicBezTo>
                    <a:pt x="12621" y="1391126"/>
                    <a:pt x="14526" y="1395889"/>
                    <a:pt x="18336" y="1398746"/>
                  </a:cubicBezTo>
                  <a:cubicBezTo>
                    <a:pt x="22146" y="1401604"/>
                    <a:pt x="24051" y="1405414"/>
                    <a:pt x="22146" y="1409224"/>
                  </a:cubicBezTo>
                  <a:cubicBezTo>
                    <a:pt x="21193" y="1413034"/>
                    <a:pt x="21193" y="1416844"/>
                    <a:pt x="22146" y="1421606"/>
                  </a:cubicBezTo>
                  <a:cubicBezTo>
                    <a:pt x="25003" y="1432084"/>
                    <a:pt x="25956" y="1442561"/>
                    <a:pt x="21193" y="1453039"/>
                  </a:cubicBezTo>
                  <a:cubicBezTo>
                    <a:pt x="20241" y="1453991"/>
                    <a:pt x="20241" y="1454944"/>
                    <a:pt x="20241" y="1456849"/>
                  </a:cubicBezTo>
                  <a:cubicBezTo>
                    <a:pt x="18336" y="1467326"/>
                    <a:pt x="15478" y="1477804"/>
                    <a:pt x="7858" y="1485424"/>
                  </a:cubicBezTo>
                  <a:cubicBezTo>
                    <a:pt x="6906" y="1486376"/>
                    <a:pt x="6906" y="1488281"/>
                    <a:pt x="7858" y="1488281"/>
                  </a:cubicBezTo>
                  <a:cubicBezTo>
                    <a:pt x="9763" y="1491139"/>
                    <a:pt x="11668" y="1493996"/>
                    <a:pt x="13573" y="1496854"/>
                  </a:cubicBezTo>
                  <a:cubicBezTo>
                    <a:pt x="15478" y="1499711"/>
                    <a:pt x="17383" y="1503521"/>
                    <a:pt x="15478" y="1506379"/>
                  </a:cubicBezTo>
                  <a:cubicBezTo>
                    <a:pt x="12621" y="1512094"/>
                    <a:pt x="14526" y="1516856"/>
                    <a:pt x="17383" y="1521619"/>
                  </a:cubicBezTo>
                  <a:cubicBezTo>
                    <a:pt x="19288" y="1525429"/>
                    <a:pt x="22146" y="1528286"/>
                    <a:pt x="25956" y="1530191"/>
                  </a:cubicBezTo>
                  <a:cubicBezTo>
                    <a:pt x="28813" y="1532096"/>
                    <a:pt x="32623" y="1533049"/>
                    <a:pt x="35481" y="1534001"/>
                  </a:cubicBezTo>
                  <a:cubicBezTo>
                    <a:pt x="35481" y="1534001"/>
                    <a:pt x="35481" y="1534001"/>
                    <a:pt x="35481" y="1534001"/>
                  </a:cubicBezTo>
                  <a:lnTo>
                    <a:pt x="36433" y="1533049"/>
                  </a:lnTo>
                  <a:lnTo>
                    <a:pt x="36433" y="1534001"/>
                  </a:lnTo>
                  <a:cubicBezTo>
                    <a:pt x="36433" y="1534001"/>
                    <a:pt x="36433" y="1534001"/>
                    <a:pt x="36433" y="1534001"/>
                  </a:cubicBezTo>
                  <a:cubicBezTo>
                    <a:pt x="36433" y="1537811"/>
                    <a:pt x="38338" y="1540669"/>
                    <a:pt x="41196" y="1542574"/>
                  </a:cubicBezTo>
                  <a:cubicBezTo>
                    <a:pt x="44053" y="1544479"/>
                    <a:pt x="46911" y="1547336"/>
                    <a:pt x="47863" y="1550194"/>
                  </a:cubicBezTo>
                  <a:cubicBezTo>
                    <a:pt x="48816" y="1553051"/>
                    <a:pt x="50721" y="1554004"/>
                    <a:pt x="52626" y="1554956"/>
                  </a:cubicBezTo>
                  <a:cubicBezTo>
                    <a:pt x="57388" y="1556861"/>
                    <a:pt x="61198" y="1560671"/>
                    <a:pt x="65008" y="1564481"/>
                  </a:cubicBezTo>
                  <a:cubicBezTo>
                    <a:pt x="66913" y="1566386"/>
                    <a:pt x="67866" y="1568291"/>
                    <a:pt x="67866" y="1570196"/>
                  </a:cubicBezTo>
                  <a:cubicBezTo>
                    <a:pt x="67866" y="1577816"/>
                    <a:pt x="71676" y="1583531"/>
                    <a:pt x="75486" y="1590199"/>
                  </a:cubicBezTo>
                  <a:cubicBezTo>
                    <a:pt x="79296" y="1596866"/>
                    <a:pt x="84058" y="1601629"/>
                    <a:pt x="90726" y="1604486"/>
                  </a:cubicBezTo>
                  <a:cubicBezTo>
                    <a:pt x="95488" y="1606391"/>
                    <a:pt x="100251" y="1609249"/>
                    <a:pt x="104061" y="1613059"/>
                  </a:cubicBezTo>
                  <a:cubicBezTo>
                    <a:pt x="113586" y="1620679"/>
                    <a:pt x="123111" y="1629251"/>
                    <a:pt x="133588" y="1634966"/>
                  </a:cubicBezTo>
                  <a:cubicBezTo>
                    <a:pt x="138351" y="1637824"/>
                    <a:pt x="144066" y="1640681"/>
                    <a:pt x="149781" y="1641634"/>
                  </a:cubicBezTo>
                  <a:cubicBezTo>
                    <a:pt x="151686" y="1641634"/>
                    <a:pt x="153591" y="1641634"/>
                    <a:pt x="154543" y="1641634"/>
                  </a:cubicBezTo>
                  <a:cubicBezTo>
                    <a:pt x="158353" y="1639729"/>
                    <a:pt x="162163" y="1637824"/>
                    <a:pt x="165973" y="1636871"/>
                  </a:cubicBezTo>
                  <a:cubicBezTo>
                    <a:pt x="172641" y="1634014"/>
                    <a:pt x="179308" y="1632109"/>
                    <a:pt x="186928" y="1632109"/>
                  </a:cubicBezTo>
                  <a:cubicBezTo>
                    <a:pt x="191691" y="1632109"/>
                    <a:pt x="196453" y="1632109"/>
                    <a:pt x="201216" y="1631156"/>
                  </a:cubicBezTo>
                  <a:cubicBezTo>
                    <a:pt x="207883" y="1630204"/>
                    <a:pt x="215503" y="1630204"/>
                    <a:pt x="222171" y="1634014"/>
                  </a:cubicBezTo>
                  <a:cubicBezTo>
                    <a:pt x="224076" y="1634966"/>
                    <a:pt x="225981" y="1634966"/>
                    <a:pt x="226933" y="1635919"/>
                  </a:cubicBezTo>
                  <a:cubicBezTo>
                    <a:pt x="230743" y="1636871"/>
                    <a:pt x="233601" y="1636871"/>
                    <a:pt x="237411" y="1635919"/>
                  </a:cubicBezTo>
                  <a:cubicBezTo>
                    <a:pt x="241221" y="1634966"/>
                    <a:pt x="245031" y="1633061"/>
                    <a:pt x="248841" y="1632109"/>
                  </a:cubicBezTo>
                  <a:cubicBezTo>
                    <a:pt x="251698" y="1631156"/>
                    <a:pt x="255508" y="1629251"/>
                    <a:pt x="258366" y="1627346"/>
                  </a:cubicBezTo>
                  <a:cubicBezTo>
                    <a:pt x="263128" y="1624489"/>
                    <a:pt x="267891" y="1622584"/>
                    <a:pt x="272653" y="1620679"/>
                  </a:cubicBezTo>
                  <a:cubicBezTo>
                    <a:pt x="277416" y="1618774"/>
                    <a:pt x="282178" y="1616869"/>
                    <a:pt x="287893" y="1615916"/>
                  </a:cubicBezTo>
                  <a:cubicBezTo>
                    <a:pt x="295513" y="1614964"/>
                    <a:pt x="303133" y="1611154"/>
                    <a:pt x="310753" y="1613059"/>
                  </a:cubicBezTo>
                  <a:cubicBezTo>
                    <a:pt x="312658" y="1613059"/>
                    <a:pt x="314563" y="1613059"/>
                    <a:pt x="315516" y="1614011"/>
                  </a:cubicBezTo>
                  <a:cubicBezTo>
                    <a:pt x="322183" y="1616869"/>
                    <a:pt x="327898" y="1620679"/>
                    <a:pt x="330756" y="1628299"/>
                  </a:cubicBezTo>
                  <a:cubicBezTo>
                    <a:pt x="331708" y="1631156"/>
                    <a:pt x="333613" y="1634966"/>
                    <a:pt x="334566" y="1637824"/>
                  </a:cubicBezTo>
                  <a:cubicBezTo>
                    <a:pt x="337423" y="1643539"/>
                    <a:pt x="342186" y="1646396"/>
                    <a:pt x="348853" y="1646396"/>
                  </a:cubicBezTo>
                  <a:cubicBezTo>
                    <a:pt x="350758" y="1646396"/>
                    <a:pt x="352663" y="1646396"/>
                    <a:pt x="354568" y="1646396"/>
                  </a:cubicBezTo>
                  <a:cubicBezTo>
                    <a:pt x="362188" y="1645444"/>
                    <a:pt x="369808" y="1643539"/>
                    <a:pt x="377428" y="1641634"/>
                  </a:cubicBezTo>
                  <a:cubicBezTo>
                    <a:pt x="382191" y="1640681"/>
                    <a:pt x="385048" y="1640681"/>
                    <a:pt x="387906" y="1644491"/>
                  </a:cubicBezTo>
                  <a:cubicBezTo>
                    <a:pt x="388858" y="1646396"/>
                    <a:pt x="390763" y="1648301"/>
                    <a:pt x="392668" y="1649254"/>
                  </a:cubicBezTo>
                  <a:cubicBezTo>
                    <a:pt x="399336" y="1653064"/>
                    <a:pt x="399336" y="1659731"/>
                    <a:pt x="400288" y="1666399"/>
                  </a:cubicBezTo>
                  <a:cubicBezTo>
                    <a:pt x="400288" y="1670209"/>
                    <a:pt x="399336" y="1674971"/>
                    <a:pt x="398383" y="1678781"/>
                  </a:cubicBezTo>
                  <a:cubicBezTo>
                    <a:pt x="397431" y="1681639"/>
                    <a:pt x="394573" y="1685449"/>
                    <a:pt x="393621" y="1688306"/>
                  </a:cubicBezTo>
                  <a:cubicBezTo>
                    <a:pt x="392668" y="1692116"/>
                    <a:pt x="394573" y="1696879"/>
                    <a:pt x="393621" y="1700689"/>
                  </a:cubicBezTo>
                  <a:cubicBezTo>
                    <a:pt x="391716" y="1706404"/>
                    <a:pt x="391716" y="1714024"/>
                    <a:pt x="386953" y="1718786"/>
                  </a:cubicBezTo>
                  <a:cubicBezTo>
                    <a:pt x="386001" y="1719739"/>
                    <a:pt x="386001" y="1720691"/>
                    <a:pt x="386001" y="1721644"/>
                  </a:cubicBezTo>
                  <a:cubicBezTo>
                    <a:pt x="386001" y="1722596"/>
                    <a:pt x="386001" y="1722596"/>
                    <a:pt x="386001" y="1723549"/>
                  </a:cubicBezTo>
                  <a:cubicBezTo>
                    <a:pt x="393621" y="1742599"/>
                    <a:pt x="396478" y="1746409"/>
                    <a:pt x="411718" y="1760696"/>
                  </a:cubicBezTo>
                  <a:cubicBezTo>
                    <a:pt x="414576" y="1763554"/>
                    <a:pt x="416481" y="1765459"/>
                    <a:pt x="419338" y="1767364"/>
                  </a:cubicBezTo>
                  <a:cubicBezTo>
                    <a:pt x="424101" y="1771174"/>
                    <a:pt x="426958" y="1775936"/>
                    <a:pt x="429816" y="1781651"/>
                  </a:cubicBezTo>
                  <a:cubicBezTo>
                    <a:pt x="430768" y="1784509"/>
                    <a:pt x="431721" y="1787366"/>
                    <a:pt x="432673" y="1790224"/>
                  </a:cubicBezTo>
                  <a:cubicBezTo>
                    <a:pt x="434578" y="1796891"/>
                    <a:pt x="437435" y="1803559"/>
                    <a:pt x="441246" y="1809274"/>
                  </a:cubicBezTo>
                  <a:cubicBezTo>
                    <a:pt x="446008" y="1815941"/>
                    <a:pt x="446008" y="1824514"/>
                    <a:pt x="447913" y="1833086"/>
                  </a:cubicBezTo>
                  <a:cubicBezTo>
                    <a:pt x="447913" y="1834991"/>
                    <a:pt x="446960" y="1836896"/>
                    <a:pt x="446960" y="1837849"/>
                  </a:cubicBezTo>
                  <a:cubicBezTo>
                    <a:pt x="446960" y="1839754"/>
                    <a:pt x="446008" y="1842611"/>
                    <a:pt x="446960" y="1844516"/>
                  </a:cubicBezTo>
                  <a:cubicBezTo>
                    <a:pt x="447913" y="1849279"/>
                    <a:pt x="448866" y="1854994"/>
                    <a:pt x="451723" y="1859756"/>
                  </a:cubicBezTo>
                  <a:cubicBezTo>
                    <a:pt x="452676" y="1861661"/>
                    <a:pt x="454581" y="1863566"/>
                    <a:pt x="454581" y="1866424"/>
                  </a:cubicBezTo>
                  <a:cubicBezTo>
                    <a:pt x="456485" y="1875949"/>
                    <a:pt x="456485" y="1885474"/>
                    <a:pt x="448866" y="1892141"/>
                  </a:cubicBezTo>
                  <a:cubicBezTo>
                    <a:pt x="445056" y="1894999"/>
                    <a:pt x="443151" y="1899761"/>
                    <a:pt x="439341" y="1902619"/>
                  </a:cubicBezTo>
                  <a:cubicBezTo>
                    <a:pt x="435531" y="1906429"/>
                    <a:pt x="433626" y="1910239"/>
                    <a:pt x="433626" y="1915001"/>
                  </a:cubicBezTo>
                  <a:cubicBezTo>
                    <a:pt x="432673" y="1922621"/>
                    <a:pt x="430768" y="1930241"/>
                    <a:pt x="426958" y="1936909"/>
                  </a:cubicBezTo>
                  <a:cubicBezTo>
                    <a:pt x="425053" y="1940719"/>
                    <a:pt x="424101" y="1944529"/>
                    <a:pt x="424101" y="1949291"/>
                  </a:cubicBezTo>
                  <a:cubicBezTo>
                    <a:pt x="424101" y="1955959"/>
                    <a:pt x="424101" y="1963579"/>
                    <a:pt x="424101" y="1970246"/>
                  </a:cubicBezTo>
                  <a:cubicBezTo>
                    <a:pt x="424101" y="1974056"/>
                    <a:pt x="425053" y="1976914"/>
                    <a:pt x="427910" y="1979771"/>
                  </a:cubicBezTo>
                  <a:cubicBezTo>
                    <a:pt x="434578" y="1986439"/>
                    <a:pt x="439341" y="1995011"/>
                    <a:pt x="442198" y="2003584"/>
                  </a:cubicBezTo>
                  <a:cubicBezTo>
                    <a:pt x="445056" y="2013109"/>
                    <a:pt x="449818" y="2021681"/>
                    <a:pt x="454581" y="2031206"/>
                  </a:cubicBezTo>
                  <a:cubicBezTo>
                    <a:pt x="457438" y="2037874"/>
                    <a:pt x="460296" y="2043589"/>
                    <a:pt x="460296" y="2051209"/>
                  </a:cubicBezTo>
                  <a:cubicBezTo>
                    <a:pt x="460296" y="2058829"/>
                    <a:pt x="462201" y="2066449"/>
                    <a:pt x="464106" y="2074069"/>
                  </a:cubicBezTo>
                  <a:cubicBezTo>
                    <a:pt x="465058" y="2076926"/>
                    <a:pt x="466010" y="2079784"/>
                    <a:pt x="466010" y="2082641"/>
                  </a:cubicBezTo>
                  <a:cubicBezTo>
                    <a:pt x="466010" y="2091214"/>
                    <a:pt x="468868" y="2098834"/>
                    <a:pt x="469821" y="2107406"/>
                  </a:cubicBezTo>
                  <a:cubicBezTo>
                    <a:pt x="471726" y="2115979"/>
                    <a:pt x="475535" y="2123599"/>
                    <a:pt x="481251" y="2131219"/>
                  </a:cubicBezTo>
                  <a:cubicBezTo>
                    <a:pt x="484108" y="2135029"/>
                    <a:pt x="486966" y="2138839"/>
                    <a:pt x="489823" y="2142649"/>
                  </a:cubicBezTo>
                  <a:cubicBezTo>
                    <a:pt x="492681" y="2146459"/>
                    <a:pt x="494585" y="2150269"/>
                    <a:pt x="495538" y="2155031"/>
                  </a:cubicBezTo>
                  <a:cubicBezTo>
                    <a:pt x="497443" y="2164556"/>
                    <a:pt x="500301" y="2173129"/>
                    <a:pt x="505063" y="2181701"/>
                  </a:cubicBezTo>
                  <a:cubicBezTo>
                    <a:pt x="506016" y="2183606"/>
                    <a:pt x="506968" y="2185511"/>
                    <a:pt x="507921" y="2188369"/>
                  </a:cubicBezTo>
                  <a:cubicBezTo>
                    <a:pt x="509826" y="2194084"/>
                    <a:pt x="510778" y="2198846"/>
                    <a:pt x="506016" y="2203609"/>
                  </a:cubicBezTo>
                  <a:cubicBezTo>
                    <a:pt x="504110" y="2205514"/>
                    <a:pt x="504110" y="2208371"/>
                    <a:pt x="506016" y="2210276"/>
                  </a:cubicBezTo>
                  <a:cubicBezTo>
                    <a:pt x="509826" y="2215039"/>
                    <a:pt x="509826" y="2219801"/>
                    <a:pt x="509826" y="2225516"/>
                  </a:cubicBezTo>
                  <a:cubicBezTo>
                    <a:pt x="509826" y="2226469"/>
                    <a:pt x="510778" y="2228374"/>
                    <a:pt x="511731" y="2228374"/>
                  </a:cubicBezTo>
                  <a:cubicBezTo>
                    <a:pt x="517446" y="2232184"/>
                    <a:pt x="524113" y="2235041"/>
                    <a:pt x="530781" y="2237899"/>
                  </a:cubicBezTo>
                  <a:cubicBezTo>
                    <a:pt x="531733" y="2238851"/>
                    <a:pt x="534591" y="2238851"/>
                    <a:pt x="535543" y="2237899"/>
                  </a:cubicBezTo>
                  <a:cubicBezTo>
                    <a:pt x="541258" y="2235041"/>
                    <a:pt x="546973" y="2232184"/>
                    <a:pt x="553641" y="2233136"/>
                  </a:cubicBezTo>
                  <a:cubicBezTo>
                    <a:pt x="556498" y="2233136"/>
                    <a:pt x="559356" y="2232184"/>
                    <a:pt x="562213" y="2231231"/>
                  </a:cubicBezTo>
                  <a:cubicBezTo>
                    <a:pt x="566976" y="2229326"/>
                    <a:pt x="572691" y="2228374"/>
                    <a:pt x="577453" y="2228374"/>
                  </a:cubicBezTo>
                  <a:cubicBezTo>
                    <a:pt x="583168" y="2228374"/>
                    <a:pt x="588883" y="2226469"/>
                    <a:pt x="594598" y="2229326"/>
                  </a:cubicBezTo>
                  <a:cubicBezTo>
                    <a:pt x="596503" y="2230279"/>
                    <a:pt x="598408" y="2230279"/>
                    <a:pt x="599361" y="2229326"/>
                  </a:cubicBezTo>
                  <a:cubicBezTo>
                    <a:pt x="604123" y="2226469"/>
                    <a:pt x="611743" y="2229326"/>
                    <a:pt x="615553" y="2223611"/>
                  </a:cubicBezTo>
                  <a:cubicBezTo>
                    <a:pt x="616506" y="2222659"/>
                    <a:pt x="618411" y="2221706"/>
                    <a:pt x="620316" y="2221706"/>
                  </a:cubicBezTo>
                  <a:cubicBezTo>
                    <a:pt x="628888" y="2221706"/>
                    <a:pt x="636508" y="2217896"/>
                    <a:pt x="643176" y="2213134"/>
                  </a:cubicBezTo>
                  <a:cubicBezTo>
                    <a:pt x="652701" y="2206466"/>
                    <a:pt x="661273" y="2197894"/>
                    <a:pt x="669846" y="2190274"/>
                  </a:cubicBezTo>
                  <a:cubicBezTo>
                    <a:pt x="675561" y="2185511"/>
                    <a:pt x="681276" y="2179796"/>
                    <a:pt x="685086" y="2173129"/>
                  </a:cubicBezTo>
                  <a:cubicBezTo>
                    <a:pt x="688896" y="2166461"/>
                    <a:pt x="694611" y="2160746"/>
                    <a:pt x="698421" y="2154079"/>
                  </a:cubicBezTo>
                  <a:cubicBezTo>
                    <a:pt x="700326" y="2150269"/>
                    <a:pt x="703183" y="2147411"/>
                    <a:pt x="706993" y="2144554"/>
                  </a:cubicBezTo>
                  <a:cubicBezTo>
                    <a:pt x="714613" y="2139791"/>
                    <a:pt x="718423" y="2133124"/>
                    <a:pt x="721281" y="2124551"/>
                  </a:cubicBezTo>
                  <a:cubicBezTo>
                    <a:pt x="723186" y="2118836"/>
                    <a:pt x="724138" y="2113121"/>
                    <a:pt x="726043" y="2107406"/>
                  </a:cubicBezTo>
                  <a:cubicBezTo>
                    <a:pt x="726996" y="2104549"/>
                    <a:pt x="726996" y="2101691"/>
                    <a:pt x="725091" y="2098834"/>
                  </a:cubicBezTo>
                  <a:cubicBezTo>
                    <a:pt x="723186" y="2095024"/>
                    <a:pt x="725091" y="2092166"/>
                    <a:pt x="727948" y="2089309"/>
                  </a:cubicBezTo>
                  <a:cubicBezTo>
                    <a:pt x="731758" y="2085499"/>
                    <a:pt x="736521" y="2082641"/>
                    <a:pt x="741283" y="2081689"/>
                  </a:cubicBezTo>
                  <a:cubicBezTo>
                    <a:pt x="746998" y="2080736"/>
                    <a:pt x="752713" y="2078831"/>
                    <a:pt x="757476" y="2075021"/>
                  </a:cubicBezTo>
                  <a:cubicBezTo>
                    <a:pt x="761286" y="2072164"/>
                    <a:pt x="765096" y="2068354"/>
                    <a:pt x="765096" y="2063591"/>
                  </a:cubicBezTo>
                  <a:cubicBezTo>
                    <a:pt x="765096" y="2057876"/>
                    <a:pt x="766048" y="2052161"/>
                    <a:pt x="767953" y="2046446"/>
                  </a:cubicBezTo>
                  <a:cubicBezTo>
                    <a:pt x="768906" y="2043589"/>
                    <a:pt x="767953" y="2040731"/>
                    <a:pt x="767001" y="2037874"/>
                  </a:cubicBezTo>
                  <a:cubicBezTo>
                    <a:pt x="764143" y="2029301"/>
                    <a:pt x="762238" y="2019776"/>
                    <a:pt x="759381" y="2010251"/>
                  </a:cubicBezTo>
                  <a:cubicBezTo>
                    <a:pt x="758428" y="2007394"/>
                    <a:pt x="759381" y="2003584"/>
                    <a:pt x="761286" y="2001679"/>
                  </a:cubicBezTo>
                  <a:cubicBezTo>
                    <a:pt x="774621" y="1991201"/>
                    <a:pt x="787003" y="1980724"/>
                    <a:pt x="799386" y="1970246"/>
                  </a:cubicBezTo>
                  <a:cubicBezTo>
                    <a:pt x="803196" y="1967389"/>
                    <a:pt x="807006" y="1965484"/>
                    <a:pt x="811768" y="1963579"/>
                  </a:cubicBezTo>
                  <a:cubicBezTo>
                    <a:pt x="816531" y="1961674"/>
                    <a:pt x="821293" y="1958816"/>
                    <a:pt x="826056" y="1955959"/>
                  </a:cubicBezTo>
                  <a:cubicBezTo>
                    <a:pt x="836533" y="1950244"/>
                    <a:pt x="843201" y="1941671"/>
                    <a:pt x="847011" y="1931194"/>
                  </a:cubicBezTo>
                  <a:cubicBezTo>
                    <a:pt x="848916" y="1926431"/>
                    <a:pt x="849868" y="1921669"/>
                    <a:pt x="848916" y="1915954"/>
                  </a:cubicBezTo>
                  <a:cubicBezTo>
                    <a:pt x="847963" y="1911191"/>
                    <a:pt x="848916" y="1905476"/>
                    <a:pt x="848916" y="1899761"/>
                  </a:cubicBezTo>
                  <a:cubicBezTo>
                    <a:pt x="848916" y="1895951"/>
                    <a:pt x="849868" y="1891189"/>
                    <a:pt x="848916" y="1887379"/>
                  </a:cubicBezTo>
                  <a:cubicBezTo>
                    <a:pt x="847011" y="1879759"/>
                    <a:pt x="847963" y="1873091"/>
                    <a:pt x="849868" y="1866424"/>
                  </a:cubicBezTo>
                  <a:cubicBezTo>
                    <a:pt x="850821" y="1862614"/>
                    <a:pt x="849868" y="1858804"/>
                    <a:pt x="846058" y="1856899"/>
                  </a:cubicBezTo>
                  <a:cubicBezTo>
                    <a:pt x="840343" y="1853089"/>
                    <a:pt x="837486" y="1847374"/>
                    <a:pt x="835581" y="1840706"/>
                  </a:cubicBezTo>
                  <a:cubicBezTo>
                    <a:pt x="832723" y="1833086"/>
                    <a:pt x="833676" y="1824514"/>
                    <a:pt x="832723" y="1815941"/>
                  </a:cubicBezTo>
                  <a:cubicBezTo>
                    <a:pt x="832723" y="1814036"/>
                    <a:pt x="832723" y="1812131"/>
                    <a:pt x="833676" y="1811179"/>
                  </a:cubicBezTo>
                  <a:cubicBezTo>
                    <a:pt x="835581" y="1807369"/>
                    <a:pt x="835581" y="1803559"/>
                    <a:pt x="831771" y="1801654"/>
                  </a:cubicBezTo>
                  <a:cubicBezTo>
                    <a:pt x="825103" y="1796891"/>
                    <a:pt x="824151" y="1791176"/>
                    <a:pt x="827961" y="1784509"/>
                  </a:cubicBezTo>
                  <a:cubicBezTo>
                    <a:pt x="830818" y="1778794"/>
                    <a:pt x="831771" y="1773079"/>
                    <a:pt x="836533" y="1769269"/>
                  </a:cubicBezTo>
                  <a:cubicBezTo>
                    <a:pt x="841296" y="1764506"/>
                    <a:pt x="843201" y="1756886"/>
                    <a:pt x="846058" y="1750219"/>
                  </a:cubicBezTo>
                  <a:cubicBezTo>
                    <a:pt x="847963" y="1747361"/>
                    <a:pt x="849868" y="1744504"/>
                    <a:pt x="852726" y="1742599"/>
                  </a:cubicBezTo>
                  <a:cubicBezTo>
                    <a:pt x="858441" y="1739741"/>
                    <a:pt x="863203" y="1734979"/>
                    <a:pt x="867013" y="1729264"/>
                  </a:cubicBezTo>
                  <a:cubicBezTo>
                    <a:pt x="877491" y="1714976"/>
                    <a:pt x="888921" y="1703546"/>
                    <a:pt x="902256" y="1692116"/>
                  </a:cubicBezTo>
                  <a:cubicBezTo>
                    <a:pt x="909876" y="1685449"/>
                    <a:pt x="916543" y="1677829"/>
                    <a:pt x="926068" y="1674019"/>
                  </a:cubicBezTo>
                  <a:cubicBezTo>
                    <a:pt x="927021" y="1674019"/>
                    <a:pt x="927973" y="1673066"/>
                    <a:pt x="928926" y="1672114"/>
                  </a:cubicBezTo>
                  <a:cubicBezTo>
                    <a:pt x="950833" y="1654969"/>
                    <a:pt x="968931" y="1634014"/>
                    <a:pt x="979408" y="1607344"/>
                  </a:cubicBezTo>
                  <a:cubicBezTo>
                    <a:pt x="983218" y="1597819"/>
                    <a:pt x="987028" y="1587341"/>
                    <a:pt x="993696" y="1579721"/>
                  </a:cubicBezTo>
                  <a:cubicBezTo>
                    <a:pt x="998458" y="1574006"/>
                    <a:pt x="1000363" y="1567339"/>
                    <a:pt x="1002268" y="1560671"/>
                  </a:cubicBezTo>
                  <a:cubicBezTo>
                    <a:pt x="1005126" y="1551146"/>
                    <a:pt x="1004173" y="1541621"/>
                    <a:pt x="1005126" y="1533049"/>
                  </a:cubicBezTo>
                  <a:cubicBezTo>
                    <a:pt x="1005126" y="1531144"/>
                    <a:pt x="1000363" y="1528286"/>
                    <a:pt x="998458" y="1528286"/>
                  </a:cubicBezTo>
                  <a:cubicBezTo>
                    <a:pt x="997506" y="1528286"/>
                    <a:pt x="997506" y="1528286"/>
                    <a:pt x="996553" y="1529239"/>
                  </a:cubicBezTo>
                  <a:cubicBezTo>
                    <a:pt x="989886" y="1534954"/>
                    <a:pt x="981313" y="1535906"/>
                    <a:pt x="973693" y="1537811"/>
                  </a:cubicBezTo>
                  <a:cubicBezTo>
                    <a:pt x="962263" y="1539716"/>
                    <a:pt x="949881" y="1540669"/>
                    <a:pt x="939403" y="1544479"/>
                  </a:cubicBezTo>
                  <a:cubicBezTo>
                    <a:pt x="937498" y="1545431"/>
                    <a:pt x="935593" y="1545431"/>
                    <a:pt x="934641" y="1545431"/>
                  </a:cubicBezTo>
                  <a:cubicBezTo>
                    <a:pt x="927973" y="1544479"/>
                    <a:pt x="922258" y="1547336"/>
                    <a:pt x="915591" y="1550194"/>
                  </a:cubicBezTo>
                  <a:cubicBezTo>
                    <a:pt x="913686" y="1551146"/>
                    <a:pt x="912733" y="1552099"/>
                    <a:pt x="910828" y="1552099"/>
                  </a:cubicBezTo>
                  <a:cubicBezTo>
                    <a:pt x="908923" y="1553051"/>
                    <a:pt x="906066" y="1552099"/>
                    <a:pt x="904161" y="1551146"/>
                  </a:cubicBezTo>
                  <a:cubicBezTo>
                    <a:pt x="902256" y="1550194"/>
                    <a:pt x="901303" y="1549241"/>
                    <a:pt x="900351" y="1547336"/>
                  </a:cubicBezTo>
                  <a:cubicBezTo>
                    <a:pt x="896541" y="1543526"/>
                    <a:pt x="891778" y="1538764"/>
                    <a:pt x="887968" y="1534954"/>
                  </a:cubicBezTo>
                  <a:cubicBezTo>
                    <a:pt x="886063" y="1533049"/>
                    <a:pt x="887016" y="1532096"/>
                    <a:pt x="887968" y="1530191"/>
                  </a:cubicBezTo>
                  <a:cubicBezTo>
                    <a:pt x="890826" y="1523524"/>
                    <a:pt x="890826" y="1521619"/>
                    <a:pt x="886063" y="1517809"/>
                  </a:cubicBezTo>
                  <a:cubicBezTo>
                    <a:pt x="883206" y="1514951"/>
                    <a:pt x="879396" y="1512094"/>
                    <a:pt x="877491" y="1509236"/>
                  </a:cubicBezTo>
                  <a:cubicBezTo>
                    <a:pt x="872728" y="1501616"/>
                    <a:pt x="865108" y="1496854"/>
                    <a:pt x="859393" y="1490186"/>
                  </a:cubicBezTo>
                  <a:cubicBezTo>
                    <a:pt x="855583" y="1486376"/>
                    <a:pt x="850821" y="1483519"/>
                    <a:pt x="846058" y="1481614"/>
                  </a:cubicBezTo>
                  <a:cubicBezTo>
                    <a:pt x="837486" y="1477804"/>
                    <a:pt x="829866" y="1471136"/>
                    <a:pt x="827961" y="1461611"/>
                  </a:cubicBezTo>
                  <a:cubicBezTo>
                    <a:pt x="827008" y="1456849"/>
                    <a:pt x="825103" y="1451134"/>
                    <a:pt x="823198" y="1446371"/>
                  </a:cubicBezTo>
                  <a:cubicBezTo>
                    <a:pt x="821293" y="1440656"/>
                    <a:pt x="818436" y="1436846"/>
                    <a:pt x="813673" y="1433989"/>
                  </a:cubicBezTo>
                  <a:cubicBezTo>
                    <a:pt x="809863" y="1431131"/>
                    <a:pt x="806053" y="1428274"/>
                    <a:pt x="802243" y="1425416"/>
                  </a:cubicBezTo>
                  <a:cubicBezTo>
                    <a:pt x="799386" y="1423511"/>
                    <a:pt x="797481" y="1419701"/>
                    <a:pt x="797481" y="1415891"/>
                  </a:cubicBezTo>
                  <a:cubicBezTo>
                    <a:pt x="797481" y="1405414"/>
                    <a:pt x="793671" y="1395889"/>
                    <a:pt x="791766" y="1386364"/>
                  </a:cubicBezTo>
                  <a:cubicBezTo>
                    <a:pt x="789861" y="1376839"/>
                    <a:pt x="784146" y="1370171"/>
                    <a:pt x="776526" y="1365409"/>
                  </a:cubicBezTo>
                  <a:cubicBezTo>
                    <a:pt x="774621" y="1364456"/>
                    <a:pt x="772716" y="1364456"/>
                    <a:pt x="771763" y="1363504"/>
                  </a:cubicBezTo>
                  <a:cubicBezTo>
                    <a:pt x="770811" y="1362551"/>
                    <a:pt x="769858" y="1360646"/>
                    <a:pt x="768906" y="1358741"/>
                  </a:cubicBezTo>
                  <a:cubicBezTo>
                    <a:pt x="767953" y="1356836"/>
                    <a:pt x="767953" y="1354931"/>
                    <a:pt x="767953" y="1353979"/>
                  </a:cubicBezTo>
                  <a:cubicBezTo>
                    <a:pt x="768906" y="1347311"/>
                    <a:pt x="767001" y="1342549"/>
                    <a:pt x="763191" y="1337786"/>
                  </a:cubicBezTo>
                  <a:cubicBezTo>
                    <a:pt x="761286" y="1335881"/>
                    <a:pt x="760333" y="1333024"/>
                    <a:pt x="758428" y="1330166"/>
                  </a:cubicBezTo>
                  <a:cubicBezTo>
                    <a:pt x="751761" y="1319689"/>
                    <a:pt x="744141" y="1308259"/>
                    <a:pt x="741283" y="1295876"/>
                  </a:cubicBezTo>
                  <a:cubicBezTo>
                    <a:pt x="740331" y="1293971"/>
                    <a:pt x="739378" y="1292066"/>
                    <a:pt x="738426" y="1289209"/>
                  </a:cubicBezTo>
                  <a:cubicBezTo>
                    <a:pt x="737473" y="1287304"/>
                    <a:pt x="738426" y="1285399"/>
                    <a:pt x="741283" y="1285399"/>
                  </a:cubicBezTo>
                  <a:cubicBezTo>
                    <a:pt x="743188" y="1285399"/>
                    <a:pt x="746046" y="1286351"/>
                    <a:pt x="747951" y="1284446"/>
                  </a:cubicBezTo>
                  <a:cubicBezTo>
                    <a:pt x="749856" y="1282541"/>
                    <a:pt x="751761" y="1281589"/>
                    <a:pt x="753666" y="1281589"/>
                  </a:cubicBezTo>
                  <a:cubicBezTo>
                    <a:pt x="756523" y="1281589"/>
                    <a:pt x="759381" y="1283494"/>
                    <a:pt x="761286" y="1286351"/>
                  </a:cubicBezTo>
                  <a:cubicBezTo>
                    <a:pt x="763191" y="1288256"/>
                    <a:pt x="764143" y="1290161"/>
                    <a:pt x="765096" y="1292066"/>
                  </a:cubicBezTo>
                  <a:cubicBezTo>
                    <a:pt x="771763" y="1300639"/>
                    <a:pt x="776526" y="1310164"/>
                    <a:pt x="783193" y="1318736"/>
                  </a:cubicBezTo>
                  <a:cubicBezTo>
                    <a:pt x="787003" y="1323499"/>
                    <a:pt x="789861" y="1328261"/>
                    <a:pt x="790813" y="1333976"/>
                  </a:cubicBezTo>
                  <a:cubicBezTo>
                    <a:pt x="791766" y="1337786"/>
                    <a:pt x="793671" y="1340644"/>
                    <a:pt x="797481" y="1341596"/>
                  </a:cubicBezTo>
                  <a:cubicBezTo>
                    <a:pt x="805101" y="1343501"/>
                    <a:pt x="809863" y="1349216"/>
                    <a:pt x="811768" y="1355884"/>
                  </a:cubicBezTo>
                  <a:cubicBezTo>
                    <a:pt x="812721" y="1357789"/>
                    <a:pt x="813673" y="1360646"/>
                    <a:pt x="814626" y="1362551"/>
                  </a:cubicBezTo>
                  <a:cubicBezTo>
                    <a:pt x="816531" y="1366361"/>
                    <a:pt x="817483" y="1370171"/>
                    <a:pt x="817483" y="1373981"/>
                  </a:cubicBezTo>
                  <a:cubicBezTo>
                    <a:pt x="817483" y="1375886"/>
                    <a:pt x="817483" y="1377791"/>
                    <a:pt x="817483" y="1379696"/>
                  </a:cubicBezTo>
                  <a:cubicBezTo>
                    <a:pt x="818436" y="1389221"/>
                    <a:pt x="823198" y="1395889"/>
                    <a:pt x="829866" y="1401604"/>
                  </a:cubicBezTo>
                  <a:cubicBezTo>
                    <a:pt x="832723" y="1403509"/>
                    <a:pt x="835581" y="1405414"/>
                    <a:pt x="838438" y="1407319"/>
                  </a:cubicBezTo>
                  <a:cubicBezTo>
                    <a:pt x="843201" y="1411129"/>
                    <a:pt x="847011" y="1414939"/>
                    <a:pt x="848916" y="1421606"/>
                  </a:cubicBezTo>
                  <a:cubicBezTo>
                    <a:pt x="850821" y="1428274"/>
                    <a:pt x="854631" y="1433989"/>
                    <a:pt x="859393" y="1439704"/>
                  </a:cubicBezTo>
                  <a:cubicBezTo>
                    <a:pt x="863203" y="1443514"/>
                    <a:pt x="867013" y="1448276"/>
                    <a:pt x="870823" y="1453039"/>
                  </a:cubicBezTo>
                  <a:cubicBezTo>
                    <a:pt x="874633" y="1458754"/>
                    <a:pt x="877491" y="1465421"/>
                    <a:pt x="876538" y="1473041"/>
                  </a:cubicBezTo>
                  <a:cubicBezTo>
                    <a:pt x="875586" y="1474946"/>
                    <a:pt x="875586" y="1477804"/>
                    <a:pt x="876538" y="1479709"/>
                  </a:cubicBezTo>
                  <a:cubicBezTo>
                    <a:pt x="880348" y="1487329"/>
                    <a:pt x="881301" y="1496854"/>
                    <a:pt x="884158" y="1504474"/>
                  </a:cubicBezTo>
                  <a:cubicBezTo>
                    <a:pt x="885111" y="1508284"/>
                    <a:pt x="887016" y="1511141"/>
                    <a:pt x="887968" y="1513999"/>
                  </a:cubicBezTo>
                  <a:cubicBezTo>
                    <a:pt x="889873" y="1516856"/>
                    <a:pt x="891778" y="1517809"/>
                    <a:pt x="895588" y="1517809"/>
                  </a:cubicBezTo>
                  <a:cubicBezTo>
                    <a:pt x="898446" y="1517809"/>
                    <a:pt x="901303" y="1517809"/>
                    <a:pt x="904161" y="1516856"/>
                  </a:cubicBezTo>
                  <a:cubicBezTo>
                    <a:pt x="907971" y="1516856"/>
                    <a:pt x="912733" y="1514951"/>
                    <a:pt x="914638" y="1512094"/>
                  </a:cubicBezTo>
                  <a:cubicBezTo>
                    <a:pt x="918448" y="1507331"/>
                    <a:pt x="923211" y="1506379"/>
                    <a:pt x="928926" y="1506379"/>
                  </a:cubicBezTo>
                  <a:cubicBezTo>
                    <a:pt x="935593" y="1507331"/>
                    <a:pt x="942261" y="1505426"/>
                    <a:pt x="947023" y="1501616"/>
                  </a:cubicBezTo>
                  <a:cubicBezTo>
                    <a:pt x="950833" y="1498759"/>
                    <a:pt x="954643" y="1497806"/>
                    <a:pt x="958453" y="1497806"/>
                  </a:cubicBezTo>
                  <a:cubicBezTo>
                    <a:pt x="962263" y="1496854"/>
                    <a:pt x="965121" y="1495901"/>
                    <a:pt x="967978" y="1493044"/>
                  </a:cubicBezTo>
                  <a:cubicBezTo>
                    <a:pt x="970836" y="1489234"/>
                    <a:pt x="974646" y="1488281"/>
                    <a:pt x="978456" y="1486376"/>
                  </a:cubicBezTo>
                  <a:cubicBezTo>
                    <a:pt x="984171" y="1484471"/>
                    <a:pt x="990838" y="1482566"/>
                    <a:pt x="996553" y="1480661"/>
                  </a:cubicBezTo>
                  <a:cubicBezTo>
                    <a:pt x="1001316" y="1478756"/>
                    <a:pt x="1006078" y="1475899"/>
                    <a:pt x="1010841" y="1473994"/>
                  </a:cubicBezTo>
                  <a:cubicBezTo>
                    <a:pt x="1012746" y="1473041"/>
                    <a:pt x="1014651" y="1471136"/>
                    <a:pt x="1015603" y="1469231"/>
                  </a:cubicBezTo>
                  <a:cubicBezTo>
                    <a:pt x="1016556" y="1463516"/>
                    <a:pt x="1020366" y="1459706"/>
                    <a:pt x="1026081" y="1458754"/>
                  </a:cubicBezTo>
                  <a:cubicBezTo>
                    <a:pt x="1033701" y="1456849"/>
                    <a:pt x="1040368" y="1453991"/>
                    <a:pt x="1047988" y="1453039"/>
                  </a:cubicBezTo>
                  <a:cubicBezTo>
                    <a:pt x="1053703" y="1452086"/>
                    <a:pt x="1056561" y="1450181"/>
                    <a:pt x="1058466" y="1444466"/>
                  </a:cubicBezTo>
                  <a:cubicBezTo>
                    <a:pt x="1059418" y="1441609"/>
                    <a:pt x="1061323" y="1438751"/>
                    <a:pt x="1064181" y="1438751"/>
                  </a:cubicBezTo>
                  <a:cubicBezTo>
                    <a:pt x="1070848" y="1437799"/>
                    <a:pt x="1074658" y="1434941"/>
                    <a:pt x="1077516" y="1428274"/>
                  </a:cubicBezTo>
                  <a:cubicBezTo>
                    <a:pt x="1078468" y="1425416"/>
                    <a:pt x="1081326" y="1423511"/>
                    <a:pt x="1084183" y="1422559"/>
                  </a:cubicBezTo>
                  <a:cubicBezTo>
                    <a:pt x="1086088" y="1421606"/>
                    <a:pt x="1088946" y="1421606"/>
                    <a:pt x="1090851" y="1420654"/>
                  </a:cubicBezTo>
                  <a:cubicBezTo>
                    <a:pt x="1091803" y="1419701"/>
                    <a:pt x="1093708" y="1417796"/>
                    <a:pt x="1093708" y="1416844"/>
                  </a:cubicBezTo>
                  <a:cubicBezTo>
                    <a:pt x="1093708" y="1413034"/>
                    <a:pt x="1093708" y="1410176"/>
                    <a:pt x="1093708" y="1406366"/>
                  </a:cubicBezTo>
                  <a:cubicBezTo>
                    <a:pt x="1093708" y="1403509"/>
                    <a:pt x="1095613" y="1400651"/>
                    <a:pt x="1097518" y="1398746"/>
                  </a:cubicBezTo>
                  <a:cubicBezTo>
                    <a:pt x="1106091" y="1393031"/>
                    <a:pt x="1111806" y="1384459"/>
                    <a:pt x="1115616" y="1375886"/>
                  </a:cubicBezTo>
                  <a:cubicBezTo>
                    <a:pt x="1118473" y="1370171"/>
                    <a:pt x="1117521" y="1367314"/>
                    <a:pt x="1112758" y="1361599"/>
                  </a:cubicBezTo>
                  <a:cubicBezTo>
                    <a:pt x="1108948" y="1358741"/>
                    <a:pt x="1106091" y="1354931"/>
                    <a:pt x="1104186" y="1350169"/>
                  </a:cubicBezTo>
                  <a:cubicBezTo>
                    <a:pt x="1102281" y="1347311"/>
                    <a:pt x="1099423" y="1345406"/>
                    <a:pt x="1095613" y="1344454"/>
                  </a:cubicBezTo>
                  <a:cubicBezTo>
                    <a:pt x="1090851" y="1343501"/>
                    <a:pt x="1086088" y="1343501"/>
                    <a:pt x="1081326" y="1342549"/>
                  </a:cubicBezTo>
                  <a:cubicBezTo>
                    <a:pt x="1078468" y="1341596"/>
                    <a:pt x="1075611" y="1340644"/>
                    <a:pt x="1073706" y="1337786"/>
                  </a:cubicBezTo>
                  <a:cubicBezTo>
                    <a:pt x="1068943" y="1333976"/>
                    <a:pt x="1066086" y="1328261"/>
                    <a:pt x="1065133" y="1322546"/>
                  </a:cubicBezTo>
                  <a:cubicBezTo>
                    <a:pt x="1064181" y="1316831"/>
                    <a:pt x="1064181" y="1312069"/>
                    <a:pt x="1063228" y="1306354"/>
                  </a:cubicBezTo>
                  <a:cubicBezTo>
                    <a:pt x="1063228" y="1305401"/>
                    <a:pt x="1062276" y="1305401"/>
                    <a:pt x="1062276" y="1305401"/>
                  </a:cubicBezTo>
                  <a:cubicBezTo>
                    <a:pt x="1061323" y="1305401"/>
                    <a:pt x="1059418" y="1305401"/>
                    <a:pt x="1059418" y="1306354"/>
                  </a:cubicBezTo>
                  <a:cubicBezTo>
                    <a:pt x="1052751" y="1313974"/>
                    <a:pt x="1045131" y="1320641"/>
                    <a:pt x="1040368" y="1329214"/>
                  </a:cubicBezTo>
                  <a:cubicBezTo>
                    <a:pt x="1036558" y="1335881"/>
                    <a:pt x="1030843" y="1338739"/>
                    <a:pt x="1023223" y="1338739"/>
                  </a:cubicBezTo>
                  <a:cubicBezTo>
                    <a:pt x="1017508" y="1338739"/>
                    <a:pt x="1011793" y="1338739"/>
                    <a:pt x="1006078" y="1340644"/>
                  </a:cubicBezTo>
                  <a:cubicBezTo>
                    <a:pt x="1004173" y="1341596"/>
                    <a:pt x="1001316" y="1340644"/>
                    <a:pt x="999411" y="1338739"/>
                  </a:cubicBezTo>
                  <a:cubicBezTo>
                    <a:pt x="997506" y="1336834"/>
                    <a:pt x="995601" y="1333976"/>
                    <a:pt x="995601" y="1331119"/>
                  </a:cubicBezTo>
                  <a:cubicBezTo>
                    <a:pt x="994648" y="1325404"/>
                    <a:pt x="994648" y="1319689"/>
                    <a:pt x="993696" y="1313974"/>
                  </a:cubicBezTo>
                  <a:cubicBezTo>
                    <a:pt x="993696" y="1313021"/>
                    <a:pt x="992743" y="1312069"/>
                    <a:pt x="992743" y="1311116"/>
                  </a:cubicBezTo>
                  <a:cubicBezTo>
                    <a:pt x="991791" y="1310164"/>
                    <a:pt x="990838" y="1309211"/>
                    <a:pt x="989886" y="1309211"/>
                  </a:cubicBezTo>
                  <a:cubicBezTo>
                    <a:pt x="988933" y="1309211"/>
                    <a:pt x="987028" y="1310164"/>
                    <a:pt x="987028" y="1310164"/>
                  </a:cubicBezTo>
                  <a:cubicBezTo>
                    <a:pt x="986076" y="1312069"/>
                    <a:pt x="985123" y="1313974"/>
                    <a:pt x="984171" y="1316831"/>
                  </a:cubicBezTo>
                  <a:cubicBezTo>
                    <a:pt x="983218" y="1319689"/>
                    <a:pt x="981313" y="1319689"/>
                    <a:pt x="978456" y="1316831"/>
                  </a:cubicBezTo>
                  <a:cubicBezTo>
                    <a:pt x="976551" y="1313974"/>
                    <a:pt x="974646" y="1311116"/>
                    <a:pt x="973693" y="1307306"/>
                  </a:cubicBezTo>
                  <a:cubicBezTo>
                    <a:pt x="972741" y="1301591"/>
                    <a:pt x="969883" y="1295876"/>
                    <a:pt x="965121" y="1292066"/>
                  </a:cubicBezTo>
                  <a:cubicBezTo>
                    <a:pt x="962263" y="1289209"/>
                    <a:pt x="959406" y="1286351"/>
                    <a:pt x="956548" y="1283494"/>
                  </a:cubicBezTo>
                  <a:cubicBezTo>
                    <a:pt x="955596" y="1282541"/>
                    <a:pt x="953691" y="1281589"/>
                    <a:pt x="952738" y="1279684"/>
                  </a:cubicBezTo>
                  <a:cubicBezTo>
                    <a:pt x="948928" y="1273969"/>
                    <a:pt x="946071" y="1267301"/>
                    <a:pt x="942261" y="1260634"/>
                  </a:cubicBezTo>
                  <a:cubicBezTo>
                    <a:pt x="941308" y="1259681"/>
                    <a:pt x="941308" y="1256824"/>
                    <a:pt x="941308" y="1255871"/>
                  </a:cubicBezTo>
                  <a:cubicBezTo>
                    <a:pt x="941308" y="1253966"/>
                    <a:pt x="942261" y="1251109"/>
                    <a:pt x="943213" y="1249204"/>
                  </a:cubicBezTo>
                  <a:cubicBezTo>
                    <a:pt x="943213" y="1248251"/>
                    <a:pt x="945118" y="1247299"/>
                    <a:pt x="945118" y="1247299"/>
                  </a:cubicBezTo>
                  <a:cubicBezTo>
                    <a:pt x="948928" y="1246346"/>
                    <a:pt x="951786" y="1246346"/>
                    <a:pt x="955596" y="1246346"/>
                  </a:cubicBezTo>
                  <a:cubicBezTo>
                    <a:pt x="959406" y="1246346"/>
                    <a:pt x="963216" y="1246346"/>
                    <a:pt x="966073" y="1248251"/>
                  </a:cubicBezTo>
                  <a:cubicBezTo>
                    <a:pt x="967978" y="1249204"/>
                    <a:pt x="969883" y="1253014"/>
                    <a:pt x="971788" y="1254919"/>
                  </a:cubicBezTo>
                  <a:cubicBezTo>
                    <a:pt x="976551" y="1261586"/>
                    <a:pt x="980361" y="1269206"/>
                    <a:pt x="985123" y="1275874"/>
                  </a:cubicBezTo>
                  <a:cubicBezTo>
                    <a:pt x="987028" y="1278731"/>
                    <a:pt x="989886" y="1281589"/>
                    <a:pt x="993696" y="1281589"/>
                  </a:cubicBezTo>
                  <a:cubicBezTo>
                    <a:pt x="995601" y="1281589"/>
                    <a:pt x="997506" y="1282541"/>
                    <a:pt x="998458" y="1282541"/>
                  </a:cubicBezTo>
                  <a:cubicBezTo>
                    <a:pt x="1002268" y="1283494"/>
                    <a:pt x="1006078" y="1285399"/>
                    <a:pt x="1008936" y="1288256"/>
                  </a:cubicBezTo>
                  <a:cubicBezTo>
                    <a:pt x="1010841" y="1290161"/>
                    <a:pt x="1013698" y="1292066"/>
                    <a:pt x="1015603" y="1293019"/>
                  </a:cubicBezTo>
                  <a:cubicBezTo>
                    <a:pt x="1022271" y="1297781"/>
                    <a:pt x="1029891" y="1298734"/>
                    <a:pt x="1037511" y="1300639"/>
                  </a:cubicBezTo>
                  <a:cubicBezTo>
                    <a:pt x="1040368" y="1301591"/>
                    <a:pt x="1043226" y="1300639"/>
                    <a:pt x="1046083" y="1299686"/>
                  </a:cubicBezTo>
                  <a:cubicBezTo>
                    <a:pt x="1049893" y="1297781"/>
                    <a:pt x="1054656" y="1294924"/>
                    <a:pt x="1058466" y="1293019"/>
                  </a:cubicBezTo>
                  <a:cubicBezTo>
                    <a:pt x="1063228" y="1291114"/>
                    <a:pt x="1067991" y="1293019"/>
                    <a:pt x="1070848" y="1297781"/>
                  </a:cubicBezTo>
                  <a:cubicBezTo>
                    <a:pt x="1072753" y="1301591"/>
                    <a:pt x="1074658" y="1305401"/>
                    <a:pt x="1075611" y="1309211"/>
                  </a:cubicBezTo>
                  <a:cubicBezTo>
                    <a:pt x="1077516" y="1313021"/>
                    <a:pt x="1080373" y="1314926"/>
                    <a:pt x="1084183" y="1314926"/>
                  </a:cubicBezTo>
                  <a:cubicBezTo>
                    <a:pt x="1100376" y="1315879"/>
                    <a:pt x="1116568" y="1319689"/>
                    <a:pt x="1132761" y="1322546"/>
                  </a:cubicBezTo>
                  <a:cubicBezTo>
                    <a:pt x="1138476" y="1323499"/>
                    <a:pt x="1144191" y="1323499"/>
                    <a:pt x="1149906" y="1323499"/>
                  </a:cubicBezTo>
                  <a:cubicBezTo>
                    <a:pt x="1159431" y="1322546"/>
                    <a:pt x="1169908" y="1318736"/>
                    <a:pt x="1179433" y="1321594"/>
                  </a:cubicBezTo>
                  <a:cubicBezTo>
                    <a:pt x="1181338" y="1322546"/>
                    <a:pt x="1184196" y="1321594"/>
                    <a:pt x="1186101" y="1320641"/>
                  </a:cubicBezTo>
                  <a:cubicBezTo>
                    <a:pt x="1192768" y="1318736"/>
                    <a:pt x="1200388" y="1318736"/>
                    <a:pt x="1207056" y="1318736"/>
                  </a:cubicBezTo>
                  <a:cubicBezTo>
                    <a:pt x="1209913" y="1318736"/>
                    <a:pt x="1211818" y="1319689"/>
                    <a:pt x="1212771" y="1322546"/>
                  </a:cubicBezTo>
                  <a:cubicBezTo>
                    <a:pt x="1213723" y="1324451"/>
                    <a:pt x="1215628" y="1326356"/>
                    <a:pt x="1217533" y="1327309"/>
                  </a:cubicBezTo>
                  <a:cubicBezTo>
                    <a:pt x="1220391" y="1329214"/>
                    <a:pt x="1222296" y="1331119"/>
                    <a:pt x="1223248" y="1333976"/>
                  </a:cubicBezTo>
                  <a:cubicBezTo>
                    <a:pt x="1224201" y="1339691"/>
                    <a:pt x="1228011" y="1343501"/>
                    <a:pt x="1233726" y="1344454"/>
                  </a:cubicBezTo>
                  <a:cubicBezTo>
                    <a:pt x="1237536" y="1345406"/>
                    <a:pt x="1241346" y="1348264"/>
                    <a:pt x="1243251" y="1351121"/>
                  </a:cubicBezTo>
                  <a:cubicBezTo>
                    <a:pt x="1248013" y="1356836"/>
                    <a:pt x="1253728" y="1359694"/>
                    <a:pt x="1261348" y="1360646"/>
                  </a:cubicBezTo>
                  <a:cubicBezTo>
                    <a:pt x="1263253" y="1360646"/>
                    <a:pt x="1264206" y="1360646"/>
                    <a:pt x="1266111" y="1360646"/>
                  </a:cubicBezTo>
                  <a:cubicBezTo>
                    <a:pt x="1266111" y="1360646"/>
                    <a:pt x="1266111" y="1360646"/>
                    <a:pt x="1266111" y="1360646"/>
                  </a:cubicBezTo>
                  <a:lnTo>
                    <a:pt x="1267063" y="1360646"/>
                  </a:lnTo>
                  <a:lnTo>
                    <a:pt x="1267063" y="1361599"/>
                  </a:lnTo>
                  <a:cubicBezTo>
                    <a:pt x="1267063" y="1361599"/>
                    <a:pt x="1267063" y="1361599"/>
                    <a:pt x="1266111" y="1361599"/>
                  </a:cubicBezTo>
                  <a:cubicBezTo>
                    <a:pt x="1263253" y="1365409"/>
                    <a:pt x="1260396" y="1368266"/>
                    <a:pt x="1254681" y="1366361"/>
                  </a:cubicBezTo>
                  <a:cubicBezTo>
                    <a:pt x="1253728" y="1366361"/>
                    <a:pt x="1252776" y="1367314"/>
                    <a:pt x="1251823" y="1367314"/>
                  </a:cubicBezTo>
                  <a:cubicBezTo>
                    <a:pt x="1251823" y="1368266"/>
                    <a:pt x="1251823" y="1370171"/>
                    <a:pt x="1251823" y="1370171"/>
                  </a:cubicBezTo>
                  <a:cubicBezTo>
                    <a:pt x="1256586" y="1375886"/>
                    <a:pt x="1262301" y="1381601"/>
                    <a:pt x="1268016" y="1386364"/>
                  </a:cubicBezTo>
                  <a:cubicBezTo>
                    <a:pt x="1278493" y="1395889"/>
                    <a:pt x="1282303" y="1395889"/>
                    <a:pt x="1294686" y="1388269"/>
                  </a:cubicBezTo>
                  <a:cubicBezTo>
                    <a:pt x="1299448" y="1385411"/>
                    <a:pt x="1302306" y="1381601"/>
                    <a:pt x="1302306" y="1375886"/>
                  </a:cubicBezTo>
                  <a:cubicBezTo>
                    <a:pt x="1302306" y="1375886"/>
                    <a:pt x="1302306" y="1375886"/>
                    <a:pt x="1302306" y="1375886"/>
                  </a:cubicBezTo>
                  <a:lnTo>
                    <a:pt x="1302306" y="1374934"/>
                  </a:lnTo>
                  <a:lnTo>
                    <a:pt x="1303258" y="1375886"/>
                  </a:lnTo>
                  <a:cubicBezTo>
                    <a:pt x="1303258" y="1375886"/>
                    <a:pt x="1303258" y="1375886"/>
                    <a:pt x="1303258" y="1376839"/>
                  </a:cubicBezTo>
                  <a:cubicBezTo>
                    <a:pt x="1304211" y="1376839"/>
                    <a:pt x="1304211" y="1376839"/>
                    <a:pt x="1304211" y="1377791"/>
                  </a:cubicBezTo>
                  <a:cubicBezTo>
                    <a:pt x="1307068" y="1385411"/>
                    <a:pt x="1309926" y="1393031"/>
                    <a:pt x="1309926" y="1401604"/>
                  </a:cubicBezTo>
                  <a:cubicBezTo>
                    <a:pt x="1309926" y="1405414"/>
                    <a:pt x="1309926" y="1409224"/>
                    <a:pt x="1310878" y="1412081"/>
                  </a:cubicBezTo>
                  <a:cubicBezTo>
                    <a:pt x="1313736" y="1420654"/>
                    <a:pt x="1315641" y="1429226"/>
                    <a:pt x="1317546" y="1437799"/>
                  </a:cubicBezTo>
                  <a:cubicBezTo>
                    <a:pt x="1319451" y="1446371"/>
                    <a:pt x="1325166" y="1453991"/>
                    <a:pt x="1325166" y="1463516"/>
                  </a:cubicBezTo>
                  <a:cubicBezTo>
                    <a:pt x="1325166" y="1465421"/>
                    <a:pt x="1326118" y="1466374"/>
                    <a:pt x="1327071" y="1468279"/>
                  </a:cubicBezTo>
                  <a:cubicBezTo>
                    <a:pt x="1329928" y="1473041"/>
                    <a:pt x="1332786" y="1478756"/>
                    <a:pt x="1335643" y="1483519"/>
                  </a:cubicBezTo>
                  <a:cubicBezTo>
                    <a:pt x="1339453" y="1489234"/>
                    <a:pt x="1342311" y="1495901"/>
                    <a:pt x="1345168" y="1502569"/>
                  </a:cubicBezTo>
                  <a:cubicBezTo>
                    <a:pt x="1346121" y="1505426"/>
                    <a:pt x="1348026" y="1509236"/>
                    <a:pt x="1348978" y="1513046"/>
                  </a:cubicBezTo>
                  <a:cubicBezTo>
                    <a:pt x="1350883" y="1519714"/>
                    <a:pt x="1353741" y="1526381"/>
                    <a:pt x="1359456" y="1531144"/>
                  </a:cubicBezTo>
                  <a:cubicBezTo>
                    <a:pt x="1362313" y="1534001"/>
                    <a:pt x="1365171" y="1537811"/>
                    <a:pt x="1366123" y="1541621"/>
                  </a:cubicBezTo>
                  <a:cubicBezTo>
                    <a:pt x="1368981" y="1550194"/>
                    <a:pt x="1373743" y="1557814"/>
                    <a:pt x="1375648" y="1566386"/>
                  </a:cubicBezTo>
                  <a:cubicBezTo>
                    <a:pt x="1376601" y="1572101"/>
                    <a:pt x="1379458" y="1576864"/>
                    <a:pt x="1382316" y="1580674"/>
                  </a:cubicBezTo>
                  <a:cubicBezTo>
                    <a:pt x="1383268" y="1582579"/>
                    <a:pt x="1385173" y="1584484"/>
                    <a:pt x="1387078" y="1585436"/>
                  </a:cubicBezTo>
                  <a:cubicBezTo>
                    <a:pt x="1391841" y="1589246"/>
                    <a:pt x="1397556" y="1588294"/>
                    <a:pt x="1401366" y="1583531"/>
                  </a:cubicBezTo>
                  <a:cubicBezTo>
                    <a:pt x="1402318" y="1581626"/>
                    <a:pt x="1403271" y="1580674"/>
                    <a:pt x="1404223" y="1578769"/>
                  </a:cubicBezTo>
                  <a:cubicBezTo>
                    <a:pt x="1405176" y="1575911"/>
                    <a:pt x="1408033" y="1574006"/>
                    <a:pt x="1410891" y="1573054"/>
                  </a:cubicBezTo>
                  <a:cubicBezTo>
                    <a:pt x="1414701" y="1572101"/>
                    <a:pt x="1415653" y="1569244"/>
                    <a:pt x="1417558" y="1565434"/>
                  </a:cubicBezTo>
                  <a:cubicBezTo>
                    <a:pt x="1419463" y="1560671"/>
                    <a:pt x="1421368" y="1556861"/>
                    <a:pt x="1426131" y="1554956"/>
                  </a:cubicBezTo>
                  <a:cubicBezTo>
                    <a:pt x="1428988" y="1553051"/>
                    <a:pt x="1429941" y="1550194"/>
                    <a:pt x="1428988" y="1547336"/>
                  </a:cubicBezTo>
                  <a:cubicBezTo>
                    <a:pt x="1428988" y="1544479"/>
                    <a:pt x="1428036" y="1541621"/>
                    <a:pt x="1427083" y="1538764"/>
                  </a:cubicBezTo>
                  <a:cubicBezTo>
                    <a:pt x="1426131" y="1534954"/>
                    <a:pt x="1426131" y="1532096"/>
                    <a:pt x="1428036" y="1528286"/>
                  </a:cubicBezTo>
                  <a:cubicBezTo>
                    <a:pt x="1428988" y="1526381"/>
                    <a:pt x="1429941" y="1523524"/>
                    <a:pt x="1430893" y="1521619"/>
                  </a:cubicBezTo>
                  <a:cubicBezTo>
                    <a:pt x="1432798" y="1516856"/>
                    <a:pt x="1433751" y="1511141"/>
                    <a:pt x="1430893" y="1506379"/>
                  </a:cubicBezTo>
                  <a:cubicBezTo>
                    <a:pt x="1429941" y="1503521"/>
                    <a:pt x="1428988" y="1500664"/>
                    <a:pt x="1428988" y="1497806"/>
                  </a:cubicBezTo>
                  <a:cubicBezTo>
                    <a:pt x="1428988" y="1491139"/>
                    <a:pt x="1428988" y="1484471"/>
                    <a:pt x="1428988" y="1478756"/>
                  </a:cubicBezTo>
                  <a:cubicBezTo>
                    <a:pt x="1428988" y="1474946"/>
                    <a:pt x="1430893" y="1472089"/>
                    <a:pt x="1435656" y="1471136"/>
                  </a:cubicBezTo>
                  <a:cubicBezTo>
                    <a:pt x="1437561" y="1471136"/>
                    <a:pt x="1439466" y="1470184"/>
                    <a:pt x="1440418" y="1469231"/>
                  </a:cubicBezTo>
                  <a:cubicBezTo>
                    <a:pt x="1443276" y="1464469"/>
                    <a:pt x="1448038" y="1462564"/>
                    <a:pt x="1452801" y="1460659"/>
                  </a:cubicBezTo>
                  <a:cubicBezTo>
                    <a:pt x="1454706" y="1459706"/>
                    <a:pt x="1456611" y="1457801"/>
                    <a:pt x="1457563" y="1454944"/>
                  </a:cubicBezTo>
                  <a:cubicBezTo>
                    <a:pt x="1458516" y="1452086"/>
                    <a:pt x="1458516" y="1449229"/>
                    <a:pt x="1461373" y="1447324"/>
                  </a:cubicBezTo>
                  <a:cubicBezTo>
                    <a:pt x="1468993" y="1443514"/>
                    <a:pt x="1473756" y="1435894"/>
                    <a:pt x="1480423" y="1431131"/>
                  </a:cubicBezTo>
                  <a:cubicBezTo>
                    <a:pt x="1483281" y="1429226"/>
                    <a:pt x="1485186" y="1426369"/>
                    <a:pt x="1487091" y="1423511"/>
                  </a:cubicBezTo>
                  <a:cubicBezTo>
                    <a:pt x="1488996" y="1419701"/>
                    <a:pt x="1491853" y="1416844"/>
                    <a:pt x="1494711" y="1413986"/>
                  </a:cubicBezTo>
                  <a:cubicBezTo>
                    <a:pt x="1496616" y="1411129"/>
                    <a:pt x="1498521" y="1410176"/>
                    <a:pt x="1501378" y="1409224"/>
                  </a:cubicBezTo>
                  <a:cubicBezTo>
                    <a:pt x="1510903" y="1404461"/>
                    <a:pt x="1517571" y="1397794"/>
                    <a:pt x="1517571" y="1386364"/>
                  </a:cubicBezTo>
                  <a:cubicBezTo>
                    <a:pt x="1517571" y="1383506"/>
                    <a:pt x="1520428" y="1381601"/>
                    <a:pt x="1522333" y="1379696"/>
                  </a:cubicBezTo>
                  <a:cubicBezTo>
                    <a:pt x="1526143" y="1376839"/>
                    <a:pt x="1530906" y="1376839"/>
                    <a:pt x="1535668" y="1376839"/>
                  </a:cubicBezTo>
                  <a:cubicBezTo>
                    <a:pt x="1546146" y="1376839"/>
                    <a:pt x="1556623" y="1374934"/>
                    <a:pt x="1566148" y="1368266"/>
                  </a:cubicBezTo>
                  <a:cubicBezTo>
                    <a:pt x="1569958" y="1365409"/>
                    <a:pt x="1575673" y="1366361"/>
                    <a:pt x="1578531" y="1362551"/>
                  </a:cubicBezTo>
                  <a:cubicBezTo>
                    <a:pt x="1578531" y="1362551"/>
                    <a:pt x="1581388" y="1363504"/>
                    <a:pt x="1581388" y="1364456"/>
                  </a:cubicBezTo>
                  <a:cubicBezTo>
                    <a:pt x="1582341" y="1367314"/>
                    <a:pt x="1583293" y="1371124"/>
                    <a:pt x="1585198" y="1373981"/>
                  </a:cubicBezTo>
                  <a:cubicBezTo>
                    <a:pt x="1589008" y="1385411"/>
                    <a:pt x="1594723" y="1394936"/>
                    <a:pt x="1606153" y="1400651"/>
                  </a:cubicBezTo>
                  <a:cubicBezTo>
                    <a:pt x="1608058" y="1401604"/>
                    <a:pt x="1609011" y="1402556"/>
                    <a:pt x="1610916" y="1402556"/>
                  </a:cubicBezTo>
                  <a:cubicBezTo>
                    <a:pt x="1613773" y="1403509"/>
                    <a:pt x="1613773" y="1406366"/>
                    <a:pt x="1612821" y="1410176"/>
                  </a:cubicBezTo>
                  <a:cubicBezTo>
                    <a:pt x="1611868" y="1415891"/>
                    <a:pt x="1612821" y="1417796"/>
                    <a:pt x="1617583" y="1419701"/>
                  </a:cubicBezTo>
                  <a:cubicBezTo>
                    <a:pt x="1621393" y="1420654"/>
                    <a:pt x="1624251" y="1422559"/>
                    <a:pt x="1625203" y="1426369"/>
                  </a:cubicBezTo>
                  <a:cubicBezTo>
                    <a:pt x="1625203" y="1427321"/>
                    <a:pt x="1626156" y="1427321"/>
                    <a:pt x="1626156" y="1428274"/>
                  </a:cubicBezTo>
                  <a:cubicBezTo>
                    <a:pt x="1629966" y="1435894"/>
                    <a:pt x="1631871" y="1443514"/>
                    <a:pt x="1629013" y="1452086"/>
                  </a:cubicBezTo>
                  <a:cubicBezTo>
                    <a:pt x="1628061" y="1454944"/>
                    <a:pt x="1629013" y="1457801"/>
                    <a:pt x="1629013" y="1460659"/>
                  </a:cubicBezTo>
                  <a:cubicBezTo>
                    <a:pt x="1629013" y="1463516"/>
                    <a:pt x="1632823" y="1466374"/>
                    <a:pt x="1634728" y="1466374"/>
                  </a:cubicBezTo>
                  <a:cubicBezTo>
                    <a:pt x="1641396" y="1466374"/>
                    <a:pt x="1648063" y="1465421"/>
                    <a:pt x="1653778" y="1461611"/>
                  </a:cubicBezTo>
                  <a:cubicBezTo>
                    <a:pt x="1680448" y="1436846"/>
                    <a:pt x="1685211" y="1433989"/>
                    <a:pt x="1689021" y="1431131"/>
                  </a:cubicBezTo>
                  <a:close/>
                  <a:moveTo>
                    <a:pt x="1994773" y="1174909"/>
                  </a:moveTo>
                  <a:cubicBezTo>
                    <a:pt x="1994773" y="1174909"/>
                    <a:pt x="1995726" y="1175861"/>
                    <a:pt x="1995726" y="1175861"/>
                  </a:cubicBezTo>
                  <a:cubicBezTo>
                    <a:pt x="1995726" y="1176814"/>
                    <a:pt x="1995726" y="1177766"/>
                    <a:pt x="1995726" y="1178719"/>
                  </a:cubicBezTo>
                  <a:cubicBezTo>
                    <a:pt x="1995726" y="1178719"/>
                    <a:pt x="1995726" y="1178719"/>
                    <a:pt x="1995726" y="1178719"/>
                  </a:cubicBezTo>
                  <a:lnTo>
                    <a:pt x="1996678" y="1179671"/>
                  </a:lnTo>
                  <a:lnTo>
                    <a:pt x="1995726" y="1178719"/>
                  </a:lnTo>
                  <a:cubicBezTo>
                    <a:pt x="1995726" y="1178719"/>
                    <a:pt x="1995726" y="1178719"/>
                    <a:pt x="1995726" y="1177766"/>
                  </a:cubicBezTo>
                  <a:cubicBezTo>
                    <a:pt x="1994773" y="1177766"/>
                    <a:pt x="1993821" y="1176814"/>
                    <a:pt x="1993821" y="1176814"/>
                  </a:cubicBezTo>
                  <a:cubicBezTo>
                    <a:pt x="1992868" y="1175861"/>
                    <a:pt x="1992868" y="1174909"/>
                    <a:pt x="1994773" y="1174909"/>
                  </a:cubicBezTo>
                  <a:close/>
                  <a:moveTo>
                    <a:pt x="1963341" y="1137761"/>
                  </a:moveTo>
                  <a:cubicBezTo>
                    <a:pt x="1963341" y="1137761"/>
                    <a:pt x="1964293" y="1138714"/>
                    <a:pt x="1964293" y="1138714"/>
                  </a:cubicBezTo>
                  <a:cubicBezTo>
                    <a:pt x="1964293" y="1138714"/>
                    <a:pt x="1963341" y="1139666"/>
                    <a:pt x="1963341" y="1139666"/>
                  </a:cubicBezTo>
                  <a:cubicBezTo>
                    <a:pt x="1963341" y="1139666"/>
                    <a:pt x="1962388" y="1139666"/>
                    <a:pt x="1962388" y="1139666"/>
                  </a:cubicBezTo>
                  <a:cubicBezTo>
                    <a:pt x="1961436" y="1137761"/>
                    <a:pt x="1962388" y="1136809"/>
                    <a:pt x="1963341" y="1137761"/>
                  </a:cubicBezTo>
                  <a:close/>
                  <a:moveTo>
                    <a:pt x="1947148" y="1216819"/>
                  </a:moveTo>
                  <a:cubicBezTo>
                    <a:pt x="1947148" y="1216819"/>
                    <a:pt x="1948101" y="1217771"/>
                    <a:pt x="1948101" y="1217771"/>
                  </a:cubicBezTo>
                  <a:cubicBezTo>
                    <a:pt x="1948101" y="1218724"/>
                    <a:pt x="1948101" y="1219676"/>
                    <a:pt x="1948101" y="1220629"/>
                  </a:cubicBezTo>
                  <a:cubicBezTo>
                    <a:pt x="1948101" y="1220629"/>
                    <a:pt x="1947148" y="1220629"/>
                    <a:pt x="1947148" y="1221581"/>
                  </a:cubicBezTo>
                  <a:cubicBezTo>
                    <a:pt x="1946196" y="1220629"/>
                    <a:pt x="1946196" y="1218724"/>
                    <a:pt x="1945243" y="1217771"/>
                  </a:cubicBezTo>
                  <a:cubicBezTo>
                    <a:pt x="1945243" y="1216819"/>
                    <a:pt x="1946196" y="1216819"/>
                    <a:pt x="1947148" y="1216819"/>
                  </a:cubicBezTo>
                  <a:close/>
                  <a:moveTo>
                    <a:pt x="2099548" y="876776"/>
                  </a:moveTo>
                  <a:cubicBezTo>
                    <a:pt x="2100501" y="876776"/>
                    <a:pt x="2103358" y="877729"/>
                    <a:pt x="2103358" y="879634"/>
                  </a:cubicBezTo>
                  <a:cubicBezTo>
                    <a:pt x="2103358" y="881539"/>
                    <a:pt x="2103358" y="882491"/>
                    <a:pt x="2104311" y="884396"/>
                  </a:cubicBezTo>
                  <a:cubicBezTo>
                    <a:pt x="2103358" y="886301"/>
                    <a:pt x="2103358" y="887254"/>
                    <a:pt x="2102406" y="889159"/>
                  </a:cubicBezTo>
                  <a:cubicBezTo>
                    <a:pt x="2102406" y="890111"/>
                    <a:pt x="2099548" y="890111"/>
                    <a:pt x="2099548" y="889159"/>
                  </a:cubicBezTo>
                  <a:cubicBezTo>
                    <a:pt x="2098596" y="886301"/>
                    <a:pt x="2096691" y="884396"/>
                    <a:pt x="2095738" y="881539"/>
                  </a:cubicBezTo>
                  <a:cubicBezTo>
                    <a:pt x="2094786" y="879634"/>
                    <a:pt x="2096691" y="876776"/>
                    <a:pt x="2099548" y="876776"/>
                  </a:cubicBezTo>
                  <a:close/>
                  <a:moveTo>
                    <a:pt x="2411016" y="212884"/>
                  </a:moveTo>
                  <a:cubicBezTo>
                    <a:pt x="2412921" y="211931"/>
                    <a:pt x="2415778" y="211931"/>
                    <a:pt x="2417683" y="210979"/>
                  </a:cubicBezTo>
                  <a:cubicBezTo>
                    <a:pt x="2417683" y="210979"/>
                    <a:pt x="2418636" y="210979"/>
                    <a:pt x="2418636" y="211931"/>
                  </a:cubicBezTo>
                  <a:cubicBezTo>
                    <a:pt x="2418636" y="211931"/>
                    <a:pt x="2418636" y="212884"/>
                    <a:pt x="2418636" y="213836"/>
                  </a:cubicBezTo>
                  <a:cubicBezTo>
                    <a:pt x="2416731" y="214789"/>
                    <a:pt x="2414826" y="215741"/>
                    <a:pt x="2412921" y="217646"/>
                  </a:cubicBezTo>
                  <a:cubicBezTo>
                    <a:pt x="2411968" y="218599"/>
                    <a:pt x="2410063" y="216694"/>
                    <a:pt x="2409111" y="215741"/>
                  </a:cubicBezTo>
                  <a:cubicBezTo>
                    <a:pt x="2409111" y="213836"/>
                    <a:pt x="2410063" y="212884"/>
                    <a:pt x="2411016" y="212884"/>
                  </a:cubicBezTo>
                  <a:close/>
                  <a:moveTo>
                    <a:pt x="2112883" y="110014"/>
                  </a:moveTo>
                  <a:cubicBezTo>
                    <a:pt x="2112883" y="110014"/>
                    <a:pt x="2112883" y="110014"/>
                    <a:pt x="2112883" y="110014"/>
                  </a:cubicBezTo>
                  <a:cubicBezTo>
                    <a:pt x="2114788" y="110014"/>
                    <a:pt x="2115741" y="110014"/>
                    <a:pt x="2116693" y="111919"/>
                  </a:cubicBezTo>
                  <a:cubicBezTo>
                    <a:pt x="2116693" y="111919"/>
                    <a:pt x="2115741" y="112871"/>
                    <a:pt x="2115741" y="112871"/>
                  </a:cubicBezTo>
                  <a:cubicBezTo>
                    <a:pt x="2113836" y="111919"/>
                    <a:pt x="2113836" y="110966"/>
                    <a:pt x="2112883" y="110014"/>
                  </a:cubicBezTo>
                  <a:cubicBezTo>
                    <a:pt x="2112883" y="110014"/>
                    <a:pt x="2112883" y="110014"/>
                    <a:pt x="2112883" y="110014"/>
                  </a:cubicBezTo>
                  <a:cubicBezTo>
                    <a:pt x="2111931" y="110014"/>
                    <a:pt x="2111931" y="110014"/>
                    <a:pt x="2111931" y="110014"/>
                  </a:cubicBezTo>
                  <a:cubicBezTo>
                    <a:pt x="2111931" y="110014"/>
                    <a:pt x="2111931" y="110014"/>
                    <a:pt x="2112883" y="110014"/>
                  </a:cubicBezTo>
                  <a:close/>
                  <a:moveTo>
                    <a:pt x="1885236" y="1222534"/>
                  </a:moveTo>
                  <a:cubicBezTo>
                    <a:pt x="1885236" y="1222534"/>
                    <a:pt x="1886188" y="1222534"/>
                    <a:pt x="1885236" y="1222534"/>
                  </a:cubicBezTo>
                  <a:cubicBezTo>
                    <a:pt x="1888093" y="1222534"/>
                    <a:pt x="1890951" y="1222534"/>
                    <a:pt x="1892856" y="1220629"/>
                  </a:cubicBezTo>
                  <a:cubicBezTo>
                    <a:pt x="1893808" y="1219676"/>
                    <a:pt x="1894761" y="1219676"/>
                    <a:pt x="1894761" y="1221581"/>
                  </a:cubicBezTo>
                  <a:cubicBezTo>
                    <a:pt x="1894761" y="1222534"/>
                    <a:pt x="1893808" y="1224439"/>
                    <a:pt x="1892856" y="1224439"/>
                  </a:cubicBezTo>
                  <a:cubicBezTo>
                    <a:pt x="1890951" y="1224439"/>
                    <a:pt x="1888093" y="1224439"/>
                    <a:pt x="1885236" y="1222534"/>
                  </a:cubicBezTo>
                  <a:cubicBezTo>
                    <a:pt x="1885236" y="1222534"/>
                    <a:pt x="1885236" y="1222534"/>
                    <a:pt x="1885236" y="1222534"/>
                  </a:cubicBezTo>
                  <a:cubicBezTo>
                    <a:pt x="1885236" y="1222534"/>
                    <a:pt x="1885236" y="1221581"/>
                    <a:pt x="1885236" y="1222534"/>
                  </a:cubicBezTo>
                  <a:cubicBezTo>
                    <a:pt x="1885236" y="1221581"/>
                    <a:pt x="1885236" y="1221581"/>
                    <a:pt x="1885236" y="1222534"/>
                  </a:cubicBezTo>
                  <a:close/>
                  <a:moveTo>
                    <a:pt x="1873806" y="79534"/>
                  </a:moveTo>
                  <a:lnTo>
                    <a:pt x="1872853" y="78581"/>
                  </a:lnTo>
                  <a:lnTo>
                    <a:pt x="1873806" y="79534"/>
                  </a:lnTo>
                  <a:cubicBezTo>
                    <a:pt x="1874758" y="79534"/>
                    <a:pt x="1874758" y="79534"/>
                    <a:pt x="1873806" y="79534"/>
                  </a:cubicBezTo>
                  <a:cubicBezTo>
                    <a:pt x="1876663" y="80486"/>
                    <a:pt x="1878568" y="82391"/>
                    <a:pt x="1877616" y="85249"/>
                  </a:cubicBezTo>
                  <a:cubicBezTo>
                    <a:pt x="1877616" y="87154"/>
                    <a:pt x="1875711" y="89059"/>
                    <a:pt x="1874758" y="90964"/>
                  </a:cubicBezTo>
                  <a:cubicBezTo>
                    <a:pt x="1874758" y="90964"/>
                    <a:pt x="1873806" y="90964"/>
                    <a:pt x="1872853" y="90964"/>
                  </a:cubicBezTo>
                  <a:cubicBezTo>
                    <a:pt x="1872853" y="90964"/>
                    <a:pt x="1871901" y="90011"/>
                    <a:pt x="1871901" y="90011"/>
                  </a:cubicBezTo>
                  <a:cubicBezTo>
                    <a:pt x="1873806" y="87154"/>
                    <a:pt x="1873806" y="83344"/>
                    <a:pt x="1873806" y="79534"/>
                  </a:cubicBezTo>
                  <a:cubicBezTo>
                    <a:pt x="1874758" y="79534"/>
                    <a:pt x="1874758" y="79534"/>
                    <a:pt x="1873806" y="79534"/>
                  </a:cubicBezTo>
                  <a:close/>
                  <a:moveTo>
                    <a:pt x="1859518" y="70009"/>
                  </a:moveTo>
                  <a:cubicBezTo>
                    <a:pt x="1860471" y="70009"/>
                    <a:pt x="1861423" y="70961"/>
                    <a:pt x="1862376" y="70961"/>
                  </a:cubicBezTo>
                  <a:cubicBezTo>
                    <a:pt x="1862376" y="70961"/>
                    <a:pt x="1861423" y="71914"/>
                    <a:pt x="1861423" y="71914"/>
                  </a:cubicBezTo>
                  <a:cubicBezTo>
                    <a:pt x="1860471" y="72866"/>
                    <a:pt x="1859518" y="74771"/>
                    <a:pt x="1857613" y="75724"/>
                  </a:cubicBezTo>
                  <a:cubicBezTo>
                    <a:pt x="1857613" y="75724"/>
                    <a:pt x="1856661" y="75724"/>
                    <a:pt x="1855708" y="76676"/>
                  </a:cubicBezTo>
                  <a:cubicBezTo>
                    <a:pt x="1854756" y="76676"/>
                    <a:pt x="1853803" y="75724"/>
                    <a:pt x="1853803" y="74771"/>
                  </a:cubicBezTo>
                  <a:cubicBezTo>
                    <a:pt x="1853803" y="70961"/>
                    <a:pt x="1854756" y="70009"/>
                    <a:pt x="1859518" y="70009"/>
                  </a:cubicBezTo>
                  <a:close/>
                  <a:moveTo>
                    <a:pt x="1800463" y="132874"/>
                  </a:moveTo>
                  <a:cubicBezTo>
                    <a:pt x="1802368" y="132874"/>
                    <a:pt x="1805226" y="133826"/>
                    <a:pt x="1807131" y="133826"/>
                  </a:cubicBezTo>
                  <a:cubicBezTo>
                    <a:pt x="1807131" y="133826"/>
                    <a:pt x="1807131" y="134779"/>
                    <a:pt x="1808083" y="134779"/>
                  </a:cubicBezTo>
                  <a:cubicBezTo>
                    <a:pt x="1807131" y="135731"/>
                    <a:pt x="1807131" y="136684"/>
                    <a:pt x="1806178" y="137636"/>
                  </a:cubicBezTo>
                  <a:cubicBezTo>
                    <a:pt x="1803321" y="138589"/>
                    <a:pt x="1800463" y="137636"/>
                    <a:pt x="1799511" y="134779"/>
                  </a:cubicBezTo>
                  <a:cubicBezTo>
                    <a:pt x="1798558" y="133826"/>
                    <a:pt x="1799511" y="132874"/>
                    <a:pt x="1800463" y="132874"/>
                  </a:cubicBezTo>
                  <a:close/>
                  <a:moveTo>
                    <a:pt x="1800463" y="1488281"/>
                  </a:moveTo>
                  <a:cubicBezTo>
                    <a:pt x="1800463" y="1488281"/>
                    <a:pt x="1801416" y="1489234"/>
                    <a:pt x="1801416" y="1489234"/>
                  </a:cubicBezTo>
                  <a:cubicBezTo>
                    <a:pt x="1800463" y="1490186"/>
                    <a:pt x="1799511" y="1489234"/>
                    <a:pt x="1799511" y="1488281"/>
                  </a:cubicBezTo>
                  <a:cubicBezTo>
                    <a:pt x="1799511" y="1488281"/>
                    <a:pt x="1800463" y="1488281"/>
                    <a:pt x="1800463" y="1488281"/>
                  </a:cubicBezTo>
                  <a:close/>
                  <a:moveTo>
                    <a:pt x="1430893" y="59531"/>
                  </a:moveTo>
                  <a:cubicBezTo>
                    <a:pt x="1430893" y="59531"/>
                    <a:pt x="1430893" y="59531"/>
                    <a:pt x="1430893" y="59531"/>
                  </a:cubicBezTo>
                  <a:cubicBezTo>
                    <a:pt x="1430893" y="59531"/>
                    <a:pt x="1430893" y="59531"/>
                    <a:pt x="1430893" y="59531"/>
                  </a:cubicBezTo>
                  <a:lnTo>
                    <a:pt x="1429941" y="58579"/>
                  </a:lnTo>
                  <a:lnTo>
                    <a:pt x="1430893" y="59531"/>
                  </a:lnTo>
                  <a:close/>
                  <a:moveTo>
                    <a:pt x="395526" y="597694"/>
                  </a:moveTo>
                  <a:lnTo>
                    <a:pt x="395526" y="597694"/>
                  </a:lnTo>
                  <a:lnTo>
                    <a:pt x="396478" y="597694"/>
                  </a:lnTo>
                  <a:lnTo>
                    <a:pt x="395526" y="597694"/>
                  </a:lnTo>
                  <a:close/>
                  <a:moveTo>
                    <a:pt x="442198" y="705326"/>
                  </a:moveTo>
                  <a:cubicBezTo>
                    <a:pt x="442198" y="708184"/>
                    <a:pt x="440293" y="711041"/>
                    <a:pt x="436483" y="711041"/>
                  </a:cubicBezTo>
                  <a:cubicBezTo>
                    <a:pt x="433626" y="711041"/>
                    <a:pt x="430768" y="711041"/>
                    <a:pt x="427910" y="711041"/>
                  </a:cubicBezTo>
                  <a:cubicBezTo>
                    <a:pt x="427910" y="711041"/>
                    <a:pt x="427910" y="711041"/>
                    <a:pt x="427910" y="711041"/>
                  </a:cubicBezTo>
                  <a:cubicBezTo>
                    <a:pt x="427910" y="711041"/>
                    <a:pt x="427910" y="711994"/>
                    <a:pt x="426958" y="711994"/>
                  </a:cubicBezTo>
                  <a:cubicBezTo>
                    <a:pt x="426958" y="711994"/>
                    <a:pt x="426958" y="711041"/>
                    <a:pt x="426958" y="711041"/>
                  </a:cubicBezTo>
                  <a:cubicBezTo>
                    <a:pt x="426958" y="711041"/>
                    <a:pt x="426958" y="711041"/>
                    <a:pt x="426958" y="711041"/>
                  </a:cubicBezTo>
                  <a:cubicBezTo>
                    <a:pt x="426958" y="707231"/>
                    <a:pt x="426958" y="703421"/>
                    <a:pt x="431721" y="701516"/>
                  </a:cubicBezTo>
                  <a:cubicBezTo>
                    <a:pt x="432673" y="701516"/>
                    <a:pt x="433626" y="698659"/>
                    <a:pt x="434578" y="697706"/>
                  </a:cubicBezTo>
                  <a:cubicBezTo>
                    <a:pt x="435531" y="695801"/>
                    <a:pt x="437435" y="694849"/>
                    <a:pt x="438388" y="695801"/>
                  </a:cubicBezTo>
                  <a:cubicBezTo>
                    <a:pt x="439341" y="696754"/>
                    <a:pt x="440293" y="698659"/>
                    <a:pt x="440293" y="699611"/>
                  </a:cubicBezTo>
                  <a:cubicBezTo>
                    <a:pt x="442198" y="702469"/>
                    <a:pt x="442198" y="704374"/>
                    <a:pt x="442198" y="705326"/>
                  </a:cubicBezTo>
                  <a:close/>
                  <a:moveTo>
                    <a:pt x="453628" y="714851"/>
                  </a:moveTo>
                  <a:cubicBezTo>
                    <a:pt x="453628" y="714851"/>
                    <a:pt x="453628" y="715804"/>
                    <a:pt x="453628" y="714851"/>
                  </a:cubicBezTo>
                  <a:cubicBezTo>
                    <a:pt x="453628" y="715804"/>
                    <a:pt x="452676" y="716756"/>
                    <a:pt x="452676" y="716756"/>
                  </a:cubicBezTo>
                  <a:cubicBezTo>
                    <a:pt x="452676" y="716756"/>
                    <a:pt x="452676" y="717709"/>
                    <a:pt x="451723" y="717709"/>
                  </a:cubicBezTo>
                  <a:cubicBezTo>
                    <a:pt x="452676" y="717709"/>
                    <a:pt x="452676" y="716756"/>
                    <a:pt x="453628" y="714851"/>
                  </a:cubicBezTo>
                  <a:cubicBezTo>
                    <a:pt x="453628" y="714851"/>
                    <a:pt x="453628" y="714851"/>
                    <a:pt x="453628" y="714851"/>
                  </a:cubicBezTo>
                  <a:cubicBezTo>
                    <a:pt x="453628" y="713899"/>
                    <a:pt x="453628" y="712946"/>
                    <a:pt x="454581" y="711994"/>
                  </a:cubicBezTo>
                  <a:cubicBezTo>
                    <a:pt x="454581" y="711994"/>
                    <a:pt x="455533" y="712946"/>
                    <a:pt x="454581" y="712946"/>
                  </a:cubicBezTo>
                  <a:cubicBezTo>
                    <a:pt x="454581" y="713899"/>
                    <a:pt x="454581" y="714851"/>
                    <a:pt x="453628" y="714851"/>
                  </a:cubicBezTo>
                  <a:close/>
                  <a:moveTo>
                    <a:pt x="482203" y="689134"/>
                  </a:moveTo>
                  <a:cubicBezTo>
                    <a:pt x="482203" y="689134"/>
                    <a:pt x="483156" y="688181"/>
                    <a:pt x="484108" y="689134"/>
                  </a:cubicBezTo>
                  <a:cubicBezTo>
                    <a:pt x="485060" y="689134"/>
                    <a:pt x="486013" y="690086"/>
                    <a:pt x="486966" y="690086"/>
                  </a:cubicBezTo>
                  <a:cubicBezTo>
                    <a:pt x="486966" y="691039"/>
                    <a:pt x="486966" y="691991"/>
                    <a:pt x="486966" y="691991"/>
                  </a:cubicBezTo>
                  <a:cubicBezTo>
                    <a:pt x="486013" y="691991"/>
                    <a:pt x="485060" y="691991"/>
                    <a:pt x="484108" y="691991"/>
                  </a:cubicBezTo>
                  <a:cubicBezTo>
                    <a:pt x="482203" y="690086"/>
                    <a:pt x="481251" y="689134"/>
                    <a:pt x="482203" y="689134"/>
                  </a:cubicBezTo>
                  <a:close/>
                  <a:moveTo>
                    <a:pt x="508873" y="422434"/>
                  </a:moveTo>
                  <a:cubicBezTo>
                    <a:pt x="507921" y="423386"/>
                    <a:pt x="506968" y="423386"/>
                    <a:pt x="506016" y="423386"/>
                  </a:cubicBezTo>
                  <a:cubicBezTo>
                    <a:pt x="505063" y="423386"/>
                    <a:pt x="505063" y="423386"/>
                    <a:pt x="504110" y="423386"/>
                  </a:cubicBezTo>
                  <a:cubicBezTo>
                    <a:pt x="503158" y="422434"/>
                    <a:pt x="503158" y="421481"/>
                    <a:pt x="503158" y="420529"/>
                  </a:cubicBezTo>
                  <a:cubicBezTo>
                    <a:pt x="503158" y="419576"/>
                    <a:pt x="505063" y="419576"/>
                    <a:pt x="506016" y="419576"/>
                  </a:cubicBezTo>
                  <a:cubicBezTo>
                    <a:pt x="507921" y="419576"/>
                    <a:pt x="509826" y="421481"/>
                    <a:pt x="508873" y="422434"/>
                  </a:cubicBezTo>
                  <a:close/>
                  <a:moveTo>
                    <a:pt x="526971" y="411004"/>
                  </a:moveTo>
                  <a:cubicBezTo>
                    <a:pt x="526971" y="411004"/>
                    <a:pt x="526971" y="411004"/>
                    <a:pt x="526971" y="411004"/>
                  </a:cubicBezTo>
                  <a:cubicBezTo>
                    <a:pt x="526018" y="411956"/>
                    <a:pt x="526018" y="413861"/>
                    <a:pt x="525066" y="413861"/>
                  </a:cubicBezTo>
                  <a:cubicBezTo>
                    <a:pt x="525066" y="413861"/>
                    <a:pt x="525066" y="412909"/>
                    <a:pt x="525066" y="412909"/>
                  </a:cubicBezTo>
                  <a:cubicBezTo>
                    <a:pt x="525066" y="411956"/>
                    <a:pt x="526018" y="411956"/>
                    <a:pt x="526971" y="411004"/>
                  </a:cubicBezTo>
                  <a:cubicBezTo>
                    <a:pt x="526971" y="411004"/>
                    <a:pt x="526971" y="411004"/>
                    <a:pt x="526971" y="411004"/>
                  </a:cubicBezTo>
                  <a:lnTo>
                    <a:pt x="526971" y="410051"/>
                  </a:lnTo>
                  <a:lnTo>
                    <a:pt x="526971" y="411004"/>
                  </a:lnTo>
                  <a:close/>
                  <a:moveTo>
                    <a:pt x="551736" y="403384"/>
                  </a:moveTo>
                  <a:cubicBezTo>
                    <a:pt x="551736" y="403384"/>
                    <a:pt x="551736" y="403384"/>
                    <a:pt x="551736" y="403384"/>
                  </a:cubicBezTo>
                  <a:cubicBezTo>
                    <a:pt x="550783" y="404336"/>
                    <a:pt x="550783" y="404336"/>
                    <a:pt x="550783" y="405289"/>
                  </a:cubicBezTo>
                  <a:cubicBezTo>
                    <a:pt x="550783" y="407194"/>
                    <a:pt x="550783" y="410051"/>
                    <a:pt x="550783" y="411956"/>
                  </a:cubicBezTo>
                  <a:cubicBezTo>
                    <a:pt x="550783" y="411956"/>
                    <a:pt x="550783" y="412909"/>
                    <a:pt x="549831" y="412909"/>
                  </a:cubicBezTo>
                  <a:cubicBezTo>
                    <a:pt x="549831" y="412909"/>
                    <a:pt x="548878" y="411956"/>
                    <a:pt x="548878" y="411956"/>
                  </a:cubicBezTo>
                  <a:cubicBezTo>
                    <a:pt x="548878" y="409099"/>
                    <a:pt x="549831" y="407194"/>
                    <a:pt x="550783" y="405289"/>
                  </a:cubicBezTo>
                  <a:cubicBezTo>
                    <a:pt x="550783" y="404336"/>
                    <a:pt x="550783" y="403384"/>
                    <a:pt x="551736" y="403384"/>
                  </a:cubicBezTo>
                  <a:cubicBezTo>
                    <a:pt x="551736" y="403384"/>
                    <a:pt x="551736" y="403384"/>
                    <a:pt x="551736" y="403384"/>
                  </a:cubicBezTo>
                  <a:cubicBezTo>
                    <a:pt x="551736" y="402431"/>
                    <a:pt x="552688" y="402431"/>
                    <a:pt x="551736" y="403384"/>
                  </a:cubicBezTo>
                  <a:cubicBezTo>
                    <a:pt x="552688" y="402431"/>
                    <a:pt x="552688" y="402431"/>
                    <a:pt x="551736" y="403384"/>
                  </a:cubicBezTo>
                  <a:close/>
                  <a:moveTo>
                    <a:pt x="582216" y="633889"/>
                  </a:moveTo>
                  <a:lnTo>
                    <a:pt x="583168" y="632936"/>
                  </a:lnTo>
                  <a:lnTo>
                    <a:pt x="583168" y="634841"/>
                  </a:lnTo>
                  <a:lnTo>
                    <a:pt x="582216" y="633889"/>
                  </a:lnTo>
                  <a:close/>
                  <a:moveTo>
                    <a:pt x="584121" y="446246"/>
                  </a:moveTo>
                  <a:cubicBezTo>
                    <a:pt x="585073" y="445294"/>
                    <a:pt x="586026" y="443389"/>
                    <a:pt x="586978" y="442436"/>
                  </a:cubicBezTo>
                  <a:cubicBezTo>
                    <a:pt x="586978" y="442436"/>
                    <a:pt x="586978" y="442436"/>
                    <a:pt x="586978" y="441484"/>
                  </a:cubicBezTo>
                  <a:lnTo>
                    <a:pt x="587931" y="440531"/>
                  </a:lnTo>
                  <a:lnTo>
                    <a:pt x="586978" y="441484"/>
                  </a:lnTo>
                  <a:cubicBezTo>
                    <a:pt x="586978" y="441484"/>
                    <a:pt x="586978" y="441484"/>
                    <a:pt x="586978" y="441484"/>
                  </a:cubicBezTo>
                  <a:cubicBezTo>
                    <a:pt x="587931" y="442436"/>
                    <a:pt x="587931" y="444341"/>
                    <a:pt x="588883" y="445294"/>
                  </a:cubicBezTo>
                  <a:cubicBezTo>
                    <a:pt x="588883" y="446246"/>
                    <a:pt x="587931" y="447199"/>
                    <a:pt x="586978" y="448151"/>
                  </a:cubicBezTo>
                  <a:cubicBezTo>
                    <a:pt x="586978" y="448151"/>
                    <a:pt x="586026" y="448151"/>
                    <a:pt x="585073" y="448151"/>
                  </a:cubicBezTo>
                  <a:cubicBezTo>
                    <a:pt x="585073" y="448151"/>
                    <a:pt x="584121" y="447199"/>
                    <a:pt x="584121" y="446246"/>
                  </a:cubicBezTo>
                  <a:close/>
                  <a:moveTo>
                    <a:pt x="591741" y="608171"/>
                  </a:moveTo>
                  <a:cubicBezTo>
                    <a:pt x="590788" y="608171"/>
                    <a:pt x="590788" y="608171"/>
                    <a:pt x="590788" y="608171"/>
                  </a:cubicBezTo>
                  <a:cubicBezTo>
                    <a:pt x="588883" y="608171"/>
                    <a:pt x="586978" y="608171"/>
                    <a:pt x="586978" y="605314"/>
                  </a:cubicBezTo>
                  <a:cubicBezTo>
                    <a:pt x="586978" y="605314"/>
                    <a:pt x="587931" y="604361"/>
                    <a:pt x="587931" y="604361"/>
                  </a:cubicBezTo>
                  <a:cubicBezTo>
                    <a:pt x="588883" y="604361"/>
                    <a:pt x="589836" y="605314"/>
                    <a:pt x="590788" y="605314"/>
                  </a:cubicBezTo>
                  <a:cubicBezTo>
                    <a:pt x="591741" y="605314"/>
                    <a:pt x="591741" y="605314"/>
                    <a:pt x="592693" y="606266"/>
                  </a:cubicBezTo>
                  <a:cubicBezTo>
                    <a:pt x="592693" y="606266"/>
                    <a:pt x="593646" y="607219"/>
                    <a:pt x="593646" y="607219"/>
                  </a:cubicBezTo>
                  <a:cubicBezTo>
                    <a:pt x="592693" y="608171"/>
                    <a:pt x="591741" y="609124"/>
                    <a:pt x="591741" y="608171"/>
                  </a:cubicBezTo>
                  <a:close/>
                  <a:moveTo>
                    <a:pt x="600313" y="570071"/>
                  </a:moveTo>
                  <a:cubicBezTo>
                    <a:pt x="599361" y="571024"/>
                    <a:pt x="598408" y="571976"/>
                    <a:pt x="597456" y="571024"/>
                  </a:cubicBezTo>
                  <a:cubicBezTo>
                    <a:pt x="596503" y="570071"/>
                    <a:pt x="594598" y="569119"/>
                    <a:pt x="593646" y="567214"/>
                  </a:cubicBezTo>
                  <a:cubicBezTo>
                    <a:pt x="593646" y="566261"/>
                    <a:pt x="594598" y="565309"/>
                    <a:pt x="594598" y="564356"/>
                  </a:cubicBezTo>
                  <a:cubicBezTo>
                    <a:pt x="597456" y="564356"/>
                    <a:pt x="598408" y="566261"/>
                    <a:pt x="599361" y="568166"/>
                  </a:cubicBezTo>
                  <a:cubicBezTo>
                    <a:pt x="600313" y="569119"/>
                    <a:pt x="600313" y="570071"/>
                    <a:pt x="600313" y="570071"/>
                  </a:cubicBezTo>
                  <a:close/>
                  <a:moveTo>
                    <a:pt x="617458" y="620554"/>
                  </a:moveTo>
                  <a:lnTo>
                    <a:pt x="617458" y="621506"/>
                  </a:lnTo>
                  <a:lnTo>
                    <a:pt x="616506" y="620554"/>
                  </a:lnTo>
                  <a:lnTo>
                    <a:pt x="617458" y="620554"/>
                  </a:lnTo>
                  <a:close/>
                  <a:moveTo>
                    <a:pt x="623173" y="635794"/>
                  </a:moveTo>
                  <a:cubicBezTo>
                    <a:pt x="622221" y="637699"/>
                    <a:pt x="621268" y="638651"/>
                    <a:pt x="622221" y="640556"/>
                  </a:cubicBezTo>
                  <a:cubicBezTo>
                    <a:pt x="623173" y="642461"/>
                    <a:pt x="624126" y="644366"/>
                    <a:pt x="621268" y="644366"/>
                  </a:cubicBezTo>
                  <a:cubicBezTo>
                    <a:pt x="620316" y="644366"/>
                    <a:pt x="618411" y="643414"/>
                    <a:pt x="616506" y="642461"/>
                  </a:cubicBezTo>
                  <a:cubicBezTo>
                    <a:pt x="614601" y="641509"/>
                    <a:pt x="613648" y="638651"/>
                    <a:pt x="615553" y="636746"/>
                  </a:cubicBezTo>
                  <a:cubicBezTo>
                    <a:pt x="617458" y="634841"/>
                    <a:pt x="619363" y="632936"/>
                    <a:pt x="622221" y="631031"/>
                  </a:cubicBezTo>
                  <a:cubicBezTo>
                    <a:pt x="622221" y="631031"/>
                    <a:pt x="623173" y="631031"/>
                    <a:pt x="624126" y="631031"/>
                  </a:cubicBezTo>
                  <a:cubicBezTo>
                    <a:pt x="624126" y="631031"/>
                    <a:pt x="625078" y="631984"/>
                    <a:pt x="625078" y="631984"/>
                  </a:cubicBezTo>
                  <a:cubicBezTo>
                    <a:pt x="624126" y="633889"/>
                    <a:pt x="623173" y="634841"/>
                    <a:pt x="623173" y="635794"/>
                  </a:cubicBezTo>
                  <a:close/>
                  <a:moveTo>
                    <a:pt x="626983" y="593884"/>
                  </a:moveTo>
                  <a:cubicBezTo>
                    <a:pt x="626983" y="592931"/>
                    <a:pt x="627936" y="592931"/>
                    <a:pt x="626983" y="593884"/>
                  </a:cubicBezTo>
                  <a:cubicBezTo>
                    <a:pt x="628888" y="592931"/>
                    <a:pt x="629841" y="592931"/>
                    <a:pt x="630793" y="593884"/>
                  </a:cubicBezTo>
                  <a:cubicBezTo>
                    <a:pt x="630793" y="593884"/>
                    <a:pt x="631746" y="594836"/>
                    <a:pt x="631746" y="594836"/>
                  </a:cubicBezTo>
                  <a:cubicBezTo>
                    <a:pt x="631746" y="594836"/>
                    <a:pt x="630793" y="595789"/>
                    <a:pt x="630793" y="595789"/>
                  </a:cubicBezTo>
                  <a:cubicBezTo>
                    <a:pt x="629841" y="594836"/>
                    <a:pt x="628888" y="593884"/>
                    <a:pt x="626983" y="593884"/>
                  </a:cubicBezTo>
                  <a:close/>
                  <a:moveTo>
                    <a:pt x="631746" y="616744"/>
                  </a:moveTo>
                  <a:cubicBezTo>
                    <a:pt x="631746" y="615791"/>
                    <a:pt x="630793" y="615791"/>
                    <a:pt x="630793" y="615791"/>
                  </a:cubicBezTo>
                  <a:cubicBezTo>
                    <a:pt x="630793" y="615791"/>
                    <a:pt x="631746" y="614839"/>
                    <a:pt x="631746" y="614839"/>
                  </a:cubicBezTo>
                  <a:cubicBezTo>
                    <a:pt x="631746" y="614839"/>
                    <a:pt x="632698" y="615791"/>
                    <a:pt x="632698" y="615791"/>
                  </a:cubicBezTo>
                  <a:cubicBezTo>
                    <a:pt x="632698" y="615791"/>
                    <a:pt x="632698" y="616744"/>
                    <a:pt x="631746" y="616744"/>
                  </a:cubicBezTo>
                  <a:close/>
                  <a:moveTo>
                    <a:pt x="617458" y="705326"/>
                  </a:moveTo>
                  <a:cubicBezTo>
                    <a:pt x="617458" y="705326"/>
                    <a:pt x="616506" y="706279"/>
                    <a:pt x="616506" y="706279"/>
                  </a:cubicBezTo>
                  <a:cubicBezTo>
                    <a:pt x="615553" y="706279"/>
                    <a:pt x="614601" y="706279"/>
                    <a:pt x="613648" y="704374"/>
                  </a:cubicBezTo>
                  <a:cubicBezTo>
                    <a:pt x="612696" y="702469"/>
                    <a:pt x="612696" y="700564"/>
                    <a:pt x="614601" y="699611"/>
                  </a:cubicBezTo>
                  <a:cubicBezTo>
                    <a:pt x="614601" y="699611"/>
                    <a:pt x="615553" y="699611"/>
                    <a:pt x="616506" y="699611"/>
                  </a:cubicBezTo>
                  <a:cubicBezTo>
                    <a:pt x="618411" y="701516"/>
                    <a:pt x="619363" y="703421"/>
                    <a:pt x="617458" y="705326"/>
                  </a:cubicBezTo>
                  <a:close/>
                  <a:moveTo>
                    <a:pt x="624126" y="719614"/>
                  </a:moveTo>
                  <a:lnTo>
                    <a:pt x="623173" y="718661"/>
                  </a:lnTo>
                  <a:lnTo>
                    <a:pt x="624126" y="719614"/>
                  </a:lnTo>
                  <a:lnTo>
                    <a:pt x="625078" y="720566"/>
                  </a:lnTo>
                  <a:lnTo>
                    <a:pt x="624126" y="719614"/>
                  </a:lnTo>
                  <a:close/>
                  <a:moveTo>
                    <a:pt x="267891" y="1561624"/>
                  </a:moveTo>
                  <a:lnTo>
                    <a:pt x="267891" y="1561624"/>
                  </a:lnTo>
                  <a:cubicBezTo>
                    <a:pt x="268843" y="1561624"/>
                    <a:pt x="268843" y="1562576"/>
                    <a:pt x="269796" y="1562576"/>
                  </a:cubicBezTo>
                  <a:cubicBezTo>
                    <a:pt x="268843" y="1562576"/>
                    <a:pt x="268843" y="1561624"/>
                    <a:pt x="267891" y="1561624"/>
                  </a:cubicBezTo>
                  <a:close/>
                  <a:moveTo>
                    <a:pt x="271701" y="1564481"/>
                  </a:moveTo>
                  <a:cubicBezTo>
                    <a:pt x="270748" y="1564481"/>
                    <a:pt x="270748" y="1563529"/>
                    <a:pt x="269796" y="1563529"/>
                  </a:cubicBezTo>
                  <a:cubicBezTo>
                    <a:pt x="270748" y="1563529"/>
                    <a:pt x="271701" y="1564481"/>
                    <a:pt x="271701" y="1564481"/>
                  </a:cubicBezTo>
                  <a:lnTo>
                    <a:pt x="271701" y="1564481"/>
                  </a:lnTo>
                  <a:lnTo>
                    <a:pt x="271701" y="1564481"/>
                  </a:lnTo>
                  <a:close/>
                  <a:moveTo>
                    <a:pt x="281226" y="1576864"/>
                  </a:moveTo>
                  <a:cubicBezTo>
                    <a:pt x="281226" y="1576864"/>
                    <a:pt x="281226" y="1575911"/>
                    <a:pt x="280273" y="1575911"/>
                  </a:cubicBezTo>
                  <a:cubicBezTo>
                    <a:pt x="280273" y="1574959"/>
                    <a:pt x="281226" y="1574006"/>
                    <a:pt x="282178" y="1574959"/>
                  </a:cubicBezTo>
                  <a:cubicBezTo>
                    <a:pt x="282178" y="1574959"/>
                    <a:pt x="283131" y="1575911"/>
                    <a:pt x="282178" y="1575911"/>
                  </a:cubicBezTo>
                  <a:cubicBezTo>
                    <a:pt x="283131" y="1577816"/>
                    <a:pt x="282178" y="1577816"/>
                    <a:pt x="281226" y="1576864"/>
                  </a:cubicBezTo>
                  <a:close/>
                  <a:moveTo>
                    <a:pt x="639366" y="2151221"/>
                  </a:moveTo>
                  <a:lnTo>
                    <a:pt x="639366" y="2151221"/>
                  </a:lnTo>
                  <a:lnTo>
                    <a:pt x="640318" y="2151221"/>
                  </a:lnTo>
                  <a:lnTo>
                    <a:pt x="639366" y="2151221"/>
                  </a:lnTo>
                  <a:close/>
                  <a:moveTo>
                    <a:pt x="821293" y="1507331"/>
                  </a:moveTo>
                  <a:cubicBezTo>
                    <a:pt x="822246" y="1507331"/>
                    <a:pt x="823198" y="1508284"/>
                    <a:pt x="824151" y="1508284"/>
                  </a:cubicBezTo>
                  <a:cubicBezTo>
                    <a:pt x="824151" y="1509236"/>
                    <a:pt x="824151" y="1510189"/>
                    <a:pt x="822246" y="1510189"/>
                  </a:cubicBezTo>
                  <a:cubicBezTo>
                    <a:pt x="821293" y="1510189"/>
                    <a:pt x="821293" y="1509236"/>
                    <a:pt x="821293" y="1507331"/>
                  </a:cubicBezTo>
                  <a:cubicBezTo>
                    <a:pt x="820341" y="1508284"/>
                    <a:pt x="821293" y="1507331"/>
                    <a:pt x="821293" y="1507331"/>
                  </a:cubicBezTo>
                  <a:close/>
                  <a:moveTo>
                    <a:pt x="749856" y="1255871"/>
                  </a:moveTo>
                  <a:cubicBezTo>
                    <a:pt x="749856" y="1255871"/>
                    <a:pt x="750808" y="1255871"/>
                    <a:pt x="750808" y="1256824"/>
                  </a:cubicBezTo>
                  <a:cubicBezTo>
                    <a:pt x="750808" y="1256824"/>
                    <a:pt x="750808" y="1257776"/>
                    <a:pt x="750808" y="1257776"/>
                  </a:cubicBezTo>
                  <a:cubicBezTo>
                    <a:pt x="750808" y="1257776"/>
                    <a:pt x="749856" y="1256824"/>
                    <a:pt x="749856" y="1256824"/>
                  </a:cubicBezTo>
                  <a:cubicBezTo>
                    <a:pt x="749856" y="1256824"/>
                    <a:pt x="749856" y="1256824"/>
                    <a:pt x="749856" y="1255871"/>
                  </a:cubicBezTo>
                  <a:close/>
                  <a:moveTo>
                    <a:pt x="743188" y="1247299"/>
                  </a:moveTo>
                  <a:cubicBezTo>
                    <a:pt x="743188" y="1247299"/>
                    <a:pt x="743188" y="1247299"/>
                    <a:pt x="743188" y="1247299"/>
                  </a:cubicBezTo>
                  <a:cubicBezTo>
                    <a:pt x="744141" y="1248251"/>
                    <a:pt x="744141" y="1248251"/>
                    <a:pt x="744141" y="1248251"/>
                  </a:cubicBezTo>
                  <a:cubicBezTo>
                    <a:pt x="744141" y="1249204"/>
                    <a:pt x="743188" y="1248251"/>
                    <a:pt x="743188" y="1247299"/>
                  </a:cubicBezTo>
                  <a:cubicBezTo>
                    <a:pt x="743188" y="1247299"/>
                    <a:pt x="742236" y="1247299"/>
                    <a:pt x="743188" y="1247299"/>
                  </a:cubicBezTo>
                  <a:lnTo>
                    <a:pt x="743188" y="1247299"/>
                  </a:lnTo>
                  <a:close/>
                  <a:moveTo>
                    <a:pt x="750808" y="692944"/>
                  </a:moveTo>
                  <a:cubicBezTo>
                    <a:pt x="750808" y="692944"/>
                    <a:pt x="750808" y="692944"/>
                    <a:pt x="750808" y="692944"/>
                  </a:cubicBezTo>
                  <a:cubicBezTo>
                    <a:pt x="751761" y="692944"/>
                    <a:pt x="752713" y="692944"/>
                    <a:pt x="752713" y="692944"/>
                  </a:cubicBezTo>
                  <a:cubicBezTo>
                    <a:pt x="752713" y="692944"/>
                    <a:pt x="752713" y="693896"/>
                    <a:pt x="752713" y="693896"/>
                  </a:cubicBezTo>
                  <a:cubicBezTo>
                    <a:pt x="755571" y="696754"/>
                    <a:pt x="758428" y="699611"/>
                    <a:pt x="761286" y="702469"/>
                  </a:cubicBezTo>
                  <a:cubicBezTo>
                    <a:pt x="762238" y="703421"/>
                    <a:pt x="762238" y="706279"/>
                    <a:pt x="760333" y="707231"/>
                  </a:cubicBezTo>
                  <a:cubicBezTo>
                    <a:pt x="757476" y="708184"/>
                    <a:pt x="754618" y="707231"/>
                    <a:pt x="752713" y="705326"/>
                  </a:cubicBezTo>
                  <a:cubicBezTo>
                    <a:pt x="751761" y="704374"/>
                    <a:pt x="750808" y="702469"/>
                    <a:pt x="751761" y="700564"/>
                  </a:cubicBezTo>
                  <a:cubicBezTo>
                    <a:pt x="751761" y="699611"/>
                    <a:pt x="751761" y="699611"/>
                    <a:pt x="752713" y="698659"/>
                  </a:cubicBezTo>
                  <a:cubicBezTo>
                    <a:pt x="752713" y="696754"/>
                    <a:pt x="753666" y="695801"/>
                    <a:pt x="753666" y="693896"/>
                  </a:cubicBezTo>
                  <a:cubicBezTo>
                    <a:pt x="753666" y="693896"/>
                    <a:pt x="753666" y="693896"/>
                    <a:pt x="753666" y="693896"/>
                  </a:cubicBezTo>
                  <a:cubicBezTo>
                    <a:pt x="751761" y="692944"/>
                    <a:pt x="751761" y="692944"/>
                    <a:pt x="750808" y="692944"/>
                  </a:cubicBezTo>
                  <a:cubicBezTo>
                    <a:pt x="750808" y="692944"/>
                    <a:pt x="749856" y="692944"/>
                    <a:pt x="749856" y="692944"/>
                  </a:cubicBezTo>
                  <a:cubicBezTo>
                    <a:pt x="747951" y="691991"/>
                    <a:pt x="748903" y="691991"/>
                    <a:pt x="750808" y="692944"/>
                  </a:cubicBezTo>
                  <a:close/>
                  <a:moveTo>
                    <a:pt x="739378" y="661511"/>
                  </a:moveTo>
                  <a:cubicBezTo>
                    <a:pt x="740331" y="661511"/>
                    <a:pt x="740331" y="661511"/>
                    <a:pt x="741283" y="661511"/>
                  </a:cubicBezTo>
                  <a:cubicBezTo>
                    <a:pt x="742236" y="662464"/>
                    <a:pt x="742236" y="663416"/>
                    <a:pt x="741283" y="663416"/>
                  </a:cubicBezTo>
                  <a:cubicBezTo>
                    <a:pt x="741283" y="663416"/>
                    <a:pt x="740331" y="663416"/>
                    <a:pt x="740331" y="662464"/>
                  </a:cubicBezTo>
                  <a:cubicBezTo>
                    <a:pt x="739378" y="662464"/>
                    <a:pt x="739378" y="661511"/>
                    <a:pt x="739378" y="661511"/>
                  </a:cubicBezTo>
                  <a:close/>
                  <a:moveTo>
                    <a:pt x="743188" y="922496"/>
                  </a:moveTo>
                  <a:cubicBezTo>
                    <a:pt x="743188" y="922496"/>
                    <a:pt x="743188" y="923449"/>
                    <a:pt x="743188" y="922496"/>
                  </a:cubicBezTo>
                  <a:cubicBezTo>
                    <a:pt x="742236" y="923449"/>
                    <a:pt x="742236" y="923449"/>
                    <a:pt x="741283" y="923449"/>
                  </a:cubicBezTo>
                  <a:cubicBezTo>
                    <a:pt x="741283" y="923449"/>
                    <a:pt x="741283" y="922496"/>
                    <a:pt x="741283" y="922496"/>
                  </a:cubicBezTo>
                  <a:cubicBezTo>
                    <a:pt x="742236" y="922496"/>
                    <a:pt x="743188" y="922496"/>
                    <a:pt x="743188" y="922496"/>
                  </a:cubicBezTo>
                  <a:close/>
                  <a:moveTo>
                    <a:pt x="698421" y="618649"/>
                  </a:moveTo>
                  <a:cubicBezTo>
                    <a:pt x="701278" y="618649"/>
                    <a:pt x="703183" y="617696"/>
                    <a:pt x="705088" y="615791"/>
                  </a:cubicBezTo>
                  <a:cubicBezTo>
                    <a:pt x="706041" y="614839"/>
                    <a:pt x="706993" y="613886"/>
                    <a:pt x="707946" y="612934"/>
                  </a:cubicBezTo>
                  <a:cubicBezTo>
                    <a:pt x="707946" y="613886"/>
                    <a:pt x="707946" y="613886"/>
                    <a:pt x="707946" y="614839"/>
                  </a:cubicBezTo>
                  <a:cubicBezTo>
                    <a:pt x="709851" y="621506"/>
                    <a:pt x="712708" y="626269"/>
                    <a:pt x="716518" y="631984"/>
                  </a:cubicBezTo>
                  <a:cubicBezTo>
                    <a:pt x="717471" y="633889"/>
                    <a:pt x="718423" y="636746"/>
                    <a:pt x="718423" y="638651"/>
                  </a:cubicBezTo>
                  <a:cubicBezTo>
                    <a:pt x="717471" y="640556"/>
                    <a:pt x="716518" y="642461"/>
                    <a:pt x="715566" y="643414"/>
                  </a:cubicBezTo>
                  <a:cubicBezTo>
                    <a:pt x="714613" y="644366"/>
                    <a:pt x="713661" y="645319"/>
                    <a:pt x="712708" y="645319"/>
                  </a:cubicBezTo>
                  <a:cubicBezTo>
                    <a:pt x="711756" y="645319"/>
                    <a:pt x="710803" y="644366"/>
                    <a:pt x="710803" y="643414"/>
                  </a:cubicBezTo>
                  <a:cubicBezTo>
                    <a:pt x="710803" y="638651"/>
                    <a:pt x="707946" y="634841"/>
                    <a:pt x="703183" y="632936"/>
                  </a:cubicBezTo>
                  <a:cubicBezTo>
                    <a:pt x="699373" y="631031"/>
                    <a:pt x="696516" y="628174"/>
                    <a:pt x="695563" y="623411"/>
                  </a:cubicBezTo>
                  <a:cubicBezTo>
                    <a:pt x="694611" y="620554"/>
                    <a:pt x="695563" y="618649"/>
                    <a:pt x="698421" y="618649"/>
                  </a:cubicBezTo>
                  <a:close/>
                  <a:moveTo>
                    <a:pt x="709851" y="893921"/>
                  </a:moveTo>
                  <a:cubicBezTo>
                    <a:pt x="708898" y="893921"/>
                    <a:pt x="708898" y="893921"/>
                    <a:pt x="708898" y="893921"/>
                  </a:cubicBezTo>
                  <a:cubicBezTo>
                    <a:pt x="708898" y="893921"/>
                    <a:pt x="707946" y="892969"/>
                    <a:pt x="707946" y="892969"/>
                  </a:cubicBezTo>
                  <a:cubicBezTo>
                    <a:pt x="707946" y="892969"/>
                    <a:pt x="708898" y="892969"/>
                    <a:pt x="708898" y="892969"/>
                  </a:cubicBezTo>
                  <a:cubicBezTo>
                    <a:pt x="709851" y="892969"/>
                    <a:pt x="709851" y="893921"/>
                    <a:pt x="709851" y="893921"/>
                  </a:cubicBezTo>
                  <a:close/>
                  <a:moveTo>
                    <a:pt x="688896" y="579596"/>
                  </a:moveTo>
                  <a:cubicBezTo>
                    <a:pt x="689848" y="579596"/>
                    <a:pt x="690801" y="580549"/>
                    <a:pt x="691753" y="580549"/>
                  </a:cubicBezTo>
                  <a:cubicBezTo>
                    <a:pt x="692706" y="581501"/>
                    <a:pt x="692706" y="582454"/>
                    <a:pt x="692706" y="583406"/>
                  </a:cubicBezTo>
                  <a:cubicBezTo>
                    <a:pt x="692706" y="583406"/>
                    <a:pt x="691753" y="584359"/>
                    <a:pt x="691753" y="584359"/>
                  </a:cubicBezTo>
                  <a:cubicBezTo>
                    <a:pt x="690801" y="583406"/>
                    <a:pt x="689848" y="583406"/>
                    <a:pt x="688896" y="582454"/>
                  </a:cubicBezTo>
                  <a:cubicBezTo>
                    <a:pt x="688896" y="581501"/>
                    <a:pt x="688896" y="580549"/>
                    <a:pt x="688896" y="579596"/>
                  </a:cubicBezTo>
                  <a:close/>
                  <a:moveTo>
                    <a:pt x="650796" y="480536"/>
                  </a:moveTo>
                  <a:cubicBezTo>
                    <a:pt x="651748" y="479584"/>
                    <a:pt x="651748" y="479584"/>
                    <a:pt x="652701" y="478631"/>
                  </a:cubicBezTo>
                  <a:cubicBezTo>
                    <a:pt x="651748" y="479584"/>
                    <a:pt x="651748" y="479584"/>
                    <a:pt x="650796" y="480536"/>
                  </a:cubicBezTo>
                  <a:cubicBezTo>
                    <a:pt x="651748" y="481489"/>
                    <a:pt x="650796" y="482441"/>
                    <a:pt x="650796" y="480536"/>
                  </a:cubicBezTo>
                  <a:cubicBezTo>
                    <a:pt x="650796" y="481489"/>
                    <a:pt x="650796" y="480536"/>
                    <a:pt x="650796" y="480536"/>
                  </a:cubicBezTo>
                  <a:close/>
                  <a:moveTo>
                    <a:pt x="647938" y="531019"/>
                  </a:moveTo>
                  <a:cubicBezTo>
                    <a:pt x="648891" y="531019"/>
                    <a:pt x="648891" y="531019"/>
                    <a:pt x="647938" y="531019"/>
                  </a:cubicBezTo>
                  <a:cubicBezTo>
                    <a:pt x="648891" y="531019"/>
                    <a:pt x="648891" y="531971"/>
                    <a:pt x="647938" y="531019"/>
                  </a:cubicBezTo>
                  <a:cubicBezTo>
                    <a:pt x="648891" y="531971"/>
                    <a:pt x="648891" y="531971"/>
                    <a:pt x="647938" y="531019"/>
                  </a:cubicBezTo>
                  <a:cubicBezTo>
                    <a:pt x="647938" y="531019"/>
                    <a:pt x="647938" y="531019"/>
                    <a:pt x="647938" y="531019"/>
                  </a:cubicBezTo>
                  <a:lnTo>
                    <a:pt x="647938" y="531019"/>
                  </a:lnTo>
                  <a:lnTo>
                    <a:pt x="647938" y="531019"/>
                  </a:lnTo>
                  <a:close/>
                  <a:moveTo>
                    <a:pt x="646033" y="645319"/>
                  </a:moveTo>
                  <a:cubicBezTo>
                    <a:pt x="645081" y="644366"/>
                    <a:pt x="645081" y="643414"/>
                    <a:pt x="645081" y="642461"/>
                  </a:cubicBezTo>
                  <a:cubicBezTo>
                    <a:pt x="646033" y="638651"/>
                    <a:pt x="647938" y="634841"/>
                    <a:pt x="651748" y="632936"/>
                  </a:cubicBezTo>
                  <a:cubicBezTo>
                    <a:pt x="652701" y="632936"/>
                    <a:pt x="652701" y="632936"/>
                    <a:pt x="653653" y="631984"/>
                  </a:cubicBezTo>
                  <a:cubicBezTo>
                    <a:pt x="654606" y="632936"/>
                    <a:pt x="655558" y="632936"/>
                    <a:pt x="656511" y="633889"/>
                  </a:cubicBezTo>
                  <a:cubicBezTo>
                    <a:pt x="660321" y="636746"/>
                    <a:pt x="664131" y="639604"/>
                    <a:pt x="667941" y="642461"/>
                  </a:cubicBezTo>
                  <a:cubicBezTo>
                    <a:pt x="668893" y="643414"/>
                    <a:pt x="669846" y="644366"/>
                    <a:pt x="670798" y="644366"/>
                  </a:cubicBezTo>
                  <a:cubicBezTo>
                    <a:pt x="678418" y="651986"/>
                    <a:pt x="677466" y="659606"/>
                    <a:pt x="667941" y="665321"/>
                  </a:cubicBezTo>
                  <a:cubicBezTo>
                    <a:pt x="666988" y="665321"/>
                    <a:pt x="666988" y="666274"/>
                    <a:pt x="666036" y="666274"/>
                  </a:cubicBezTo>
                  <a:cubicBezTo>
                    <a:pt x="663178" y="668179"/>
                    <a:pt x="661273" y="667226"/>
                    <a:pt x="660321" y="666274"/>
                  </a:cubicBezTo>
                  <a:cubicBezTo>
                    <a:pt x="654606" y="659606"/>
                    <a:pt x="650796" y="651986"/>
                    <a:pt x="646033" y="645319"/>
                  </a:cubicBezTo>
                  <a:close/>
                  <a:moveTo>
                    <a:pt x="670798" y="1055846"/>
                  </a:moveTo>
                  <a:cubicBezTo>
                    <a:pt x="669846" y="1056799"/>
                    <a:pt x="667941" y="1057751"/>
                    <a:pt x="666988" y="1058704"/>
                  </a:cubicBezTo>
                  <a:cubicBezTo>
                    <a:pt x="666036" y="1058704"/>
                    <a:pt x="665083" y="1058704"/>
                    <a:pt x="663178" y="1058704"/>
                  </a:cubicBezTo>
                  <a:cubicBezTo>
                    <a:pt x="662226" y="1058704"/>
                    <a:pt x="661273" y="1058704"/>
                    <a:pt x="660321" y="1058704"/>
                  </a:cubicBezTo>
                  <a:cubicBezTo>
                    <a:pt x="658416" y="1058704"/>
                    <a:pt x="656511" y="1058704"/>
                    <a:pt x="654606" y="1058704"/>
                  </a:cubicBezTo>
                  <a:cubicBezTo>
                    <a:pt x="652701" y="1058704"/>
                    <a:pt x="650796" y="1057751"/>
                    <a:pt x="650796" y="1055846"/>
                  </a:cubicBezTo>
                  <a:cubicBezTo>
                    <a:pt x="651748" y="1053941"/>
                    <a:pt x="651748" y="1052036"/>
                    <a:pt x="653653" y="1052036"/>
                  </a:cubicBezTo>
                  <a:cubicBezTo>
                    <a:pt x="658416" y="1049179"/>
                    <a:pt x="664131" y="1050131"/>
                    <a:pt x="668893" y="1050131"/>
                  </a:cubicBezTo>
                  <a:cubicBezTo>
                    <a:pt x="672703" y="1049179"/>
                    <a:pt x="672703" y="1052036"/>
                    <a:pt x="670798" y="1055846"/>
                  </a:cubicBezTo>
                  <a:close/>
                  <a:moveTo>
                    <a:pt x="840343" y="1036796"/>
                  </a:moveTo>
                  <a:cubicBezTo>
                    <a:pt x="838438" y="1037749"/>
                    <a:pt x="836533" y="1039654"/>
                    <a:pt x="834628" y="1040606"/>
                  </a:cubicBezTo>
                  <a:cubicBezTo>
                    <a:pt x="830818" y="1042511"/>
                    <a:pt x="827008" y="1044416"/>
                    <a:pt x="823198" y="1042511"/>
                  </a:cubicBezTo>
                  <a:cubicBezTo>
                    <a:pt x="817483" y="1040606"/>
                    <a:pt x="812721" y="1041559"/>
                    <a:pt x="807958" y="1043464"/>
                  </a:cubicBezTo>
                  <a:cubicBezTo>
                    <a:pt x="804148" y="1044416"/>
                    <a:pt x="801291" y="1044416"/>
                    <a:pt x="797481" y="1043464"/>
                  </a:cubicBezTo>
                  <a:cubicBezTo>
                    <a:pt x="790813" y="1041559"/>
                    <a:pt x="784146" y="1039654"/>
                    <a:pt x="777478" y="1036796"/>
                  </a:cubicBezTo>
                  <a:cubicBezTo>
                    <a:pt x="775573" y="1035844"/>
                    <a:pt x="774621" y="1034891"/>
                    <a:pt x="772716" y="1033939"/>
                  </a:cubicBezTo>
                  <a:cubicBezTo>
                    <a:pt x="771763" y="1032986"/>
                    <a:pt x="770811" y="1032034"/>
                    <a:pt x="769858" y="1032034"/>
                  </a:cubicBezTo>
                  <a:cubicBezTo>
                    <a:pt x="763191" y="1031081"/>
                    <a:pt x="757476" y="1028224"/>
                    <a:pt x="751761" y="1027271"/>
                  </a:cubicBezTo>
                  <a:cubicBezTo>
                    <a:pt x="740331" y="1025366"/>
                    <a:pt x="727948" y="1028224"/>
                    <a:pt x="717471" y="1032034"/>
                  </a:cubicBezTo>
                  <a:cubicBezTo>
                    <a:pt x="712708" y="1033939"/>
                    <a:pt x="709851" y="1036796"/>
                    <a:pt x="706041" y="1040606"/>
                  </a:cubicBezTo>
                  <a:cubicBezTo>
                    <a:pt x="704136" y="1043464"/>
                    <a:pt x="701278" y="1044416"/>
                    <a:pt x="698421" y="1043464"/>
                  </a:cubicBezTo>
                  <a:cubicBezTo>
                    <a:pt x="691753" y="1041559"/>
                    <a:pt x="685086" y="1042511"/>
                    <a:pt x="679371" y="1042511"/>
                  </a:cubicBezTo>
                  <a:cubicBezTo>
                    <a:pt x="670798" y="1042511"/>
                    <a:pt x="663178" y="1038701"/>
                    <a:pt x="659368" y="1030129"/>
                  </a:cubicBezTo>
                  <a:cubicBezTo>
                    <a:pt x="658416" y="1027271"/>
                    <a:pt x="656511" y="1025366"/>
                    <a:pt x="655558" y="1022509"/>
                  </a:cubicBezTo>
                  <a:cubicBezTo>
                    <a:pt x="654606" y="1020604"/>
                    <a:pt x="654606" y="1018699"/>
                    <a:pt x="655558" y="1017746"/>
                  </a:cubicBezTo>
                  <a:cubicBezTo>
                    <a:pt x="656511" y="1013936"/>
                    <a:pt x="657463" y="1009174"/>
                    <a:pt x="660321" y="1006316"/>
                  </a:cubicBezTo>
                  <a:cubicBezTo>
                    <a:pt x="664131" y="1003459"/>
                    <a:pt x="665083" y="999649"/>
                    <a:pt x="665083" y="995839"/>
                  </a:cubicBezTo>
                  <a:cubicBezTo>
                    <a:pt x="665083" y="992029"/>
                    <a:pt x="665083" y="989171"/>
                    <a:pt x="666036" y="985361"/>
                  </a:cubicBezTo>
                  <a:cubicBezTo>
                    <a:pt x="666036" y="982504"/>
                    <a:pt x="667941" y="980599"/>
                    <a:pt x="669846" y="979646"/>
                  </a:cubicBezTo>
                  <a:cubicBezTo>
                    <a:pt x="674608" y="977741"/>
                    <a:pt x="676513" y="974884"/>
                    <a:pt x="676513" y="970121"/>
                  </a:cubicBezTo>
                  <a:cubicBezTo>
                    <a:pt x="676513" y="968216"/>
                    <a:pt x="677466" y="965359"/>
                    <a:pt x="679371" y="963454"/>
                  </a:cubicBezTo>
                  <a:cubicBezTo>
                    <a:pt x="683181" y="957739"/>
                    <a:pt x="686991" y="952976"/>
                    <a:pt x="690801" y="947261"/>
                  </a:cubicBezTo>
                  <a:cubicBezTo>
                    <a:pt x="692706" y="945356"/>
                    <a:pt x="696516" y="944404"/>
                    <a:pt x="698421" y="945356"/>
                  </a:cubicBezTo>
                  <a:cubicBezTo>
                    <a:pt x="699373" y="945356"/>
                    <a:pt x="699373" y="945356"/>
                    <a:pt x="700326" y="946309"/>
                  </a:cubicBezTo>
                  <a:cubicBezTo>
                    <a:pt x="706041" y="952024"/>
                    <a:pt x="712708" y="953929"/>
                    <a:pt x="721281" y="953929"/>
                  </a:cubicBezTo>
                  <a:cubicBezTo>
                    <a:pt x="723186" y="953929"/>
                    <a:pt x="724138" y="956786"/>
                    <a:pt x="723186" y="957739"/>
                  </a:cubicBezTo>
                  <a:cubicBezTo>
                    <a:pt x="721281" y="959644"/>
                    <a:pt x="720328" y="960596"/>
                    <a:pt x="718423" y="962501"/>
                  </a:cubicBezTo>
                  <a:cubicBezTo>
                    <a:pt x="717471" y="963454"/>
                    <a:pt x="717471" y="966311"/>
                    <a:pt x="719376" y="967264"/>
                  </a:cubicBezTo>
                  <a:cubicBezTo>
                    <a:pt x="720328" y="968216"/>
                    <a:pt x="721281" y="968216"/>
                    <a:pt x="722233" y="968216"/>
                  </a:cubicBezTo>
                  <a:cubicBezTo>
                    <a:pt x="726043" y="970121"/>
                    <a:pt x="726996" y="972026"/>
                    <a:pt x="727948" y="975836"/>
                  </a:cubicBezTo>
                  <a:cubicBezTo>
                    <a:pt x="728901" y="980599"/>
                    <a:pt x="732711" y="982504"/>
                    <a:pt x="737473" y="980599"/>
                  </a:cubicBezTo>
                  <a:cubicBezTo>
                    <a:pt x="739378" y="979646"/>
                    <a:pt x="740331" y="979646"/>
                    <a:pt x="742236" y="978694"/>
                  </a:cubicBezTo>
                  <a:cubicBezTo>
                    <a:pt x="745093" y="976789"/>
                    <a:pt x="748903" y="975836"/>
                    <a:pt x="751761" y="973931"/>
                  </a:cubicBezTo>
                  <a:cubicBezTo>
                    <a:pt x="755571" y="971074"/>
                    <a:pt x="760333" y="970121"/>
                    <a:pt x="765096" y="970121"/>
                  </a:cubicBezTo>
                  <a:cubicBezTo>
                    <a:pt x="766048" y="970121"/>
                    <a:pt x="767001" y="969169"/>
                    <a:pt x="767953" y="969169"/>
                  </a:cubicBezTo>
                  <a:cubicBezTo>
                    <a:pt x="768906" y="968216"/>
                    <a:pt x="769858" y="966311"/>
                    <a:pt x="769858" y="964406"/>
                  </a:cubicBezTo>
                  <a:cubicBezTo>
                    <a:pt x="769858" y="962501"/>
                    <a:pt x="767953" y="961549"/>
                    <a:pt x="766048" y="961549"/>
                  </a:cubicBezTo>
                  <a:cubicBezTo>
                    <a:pt x="765096" y="961549"/>
                    <a:pt x="765096" y="961549"/>
                    <a:pt x="764143" y="961549"/>
                  </a:cubicBezTo>
                  <a:cubicBezTo>
                    <a:pt x="750808" y="963454"/>
                    <a:pt x="750808" y="963454"/>
                    <a:pt x="743188" y="952976"/>
                  </a:cubicBezTo>
                  <a:lnTo>
                    <a:pt x="742236" y="952976"/>
                  </a:lnTo>
                  <a:lnTo>
                    <a:pt x="743188" y="952024"/>
                  </a:lnTo>
                  <a:cubicBezTo>
                    <a:pt x="743188" y="952024"/>
                    <a:pt x="743188" y="952024"/>
                    <a:pt x="743188" y="952024"/>
                  </a:cubicBezTo>
                  <a:lnTo>
                    <a:pt x="743188" y="952024"/>
                  </a:lnTo>
                  <a:cubicBezTo>
                    <a:pt x="747951" y="946309"/>
                    <a:pt x="752713" y="942499"/>
                    <a:pt x="760333" y="941546"/>
                  </a:cubicBezTo>
                  <a:cubicBezTo>
                    <a:pt x="764143" y="940594"/>
                    <a:pt x="767953" y="939641"/>
                    <a:pt x="770811" y="936784"/>
                  </a:cubicBezTo>
                  <a:cubicBezTo>
                    <a:pt x="776526" y="931069"/>
                    <a:pt x="784146" y="930116"/>
                    <a:pt x="791766" y="931069"/>
                  </a:cubicBezTo>
                  <a:cubicBezTo>
                    <a:pt x="792718" y="931069"/>
                    <a:pt x="793671" y="931069"/>
                    <a:pt x="794623" y="931069"/>
                  </a:cubicBezTo>
                  <a:cubicBezTo>
                    <a:pt x="794623" y="931069"/>
                    <a:pt x="794623" y="931069"/>
                    <a:pt x="794623" y="931069"/>
                  </a:cubicBezTo>
                  <a:lnTo>
                    <a:pt x="795576" y="930116"/>
                  </a:lnTo>
                  <a:lnTo>
                    <a:pt x="794623" y="931069"/>
                  </a:lnTo>
                  <a:cubicBezTo>
                    <a:pt x="794623" y="931069"/>
                    <a:pt x="793671" y="931069"/>
                    <a:pt x="793671" y="931069"/>
                  </a:cubicBezTo>
                  <a:cubicBezTo>
                    <a:pt x="790813" y="933926"/>
                    <a:pt x="787956" y="936784"/>
                    <a:pt x="785098" y="939641"/>
                  </a:cubicBezTo>
                  <a:cubicBezTo>
                    <a:pt x="783193" y="941546"/>
                    <a:pt x="783193" y="943451"/>
                    <a:pt x="784146" y="946309"/>
                  </a:cubicBezTo>
                  <a:cubicBezTo>
                    <a:pt x="785098" y="948214"/>
                    <a:pt x="785098" y="949166"/>
                    <a:pt x="784146" y="951071"/>
                  </a:cubicBezTo>
                  <a:cubicBezTo>
                    <a:pt x="781288" y="955834"/>
                    <a:pt x="779383" y="961549"/>
                    <a:pt x="773668" y="964406"/>
                  </a:cubicBezTo>
                  <a:cubicBezTo>
                    <a:pt x="772716" y="964406"/>
                    <a:pt x="772716" y="967264"/>
                    <a:pt x="773668" y="967264"/>
                  </a:cubicBezTo>
                  <a:cubicBezTo>
                    <a:pt x="777478" y="972026"/>
                    <a:pt x="780336" y="975836"/>
                    <a:pt x="787003" y="977741"/>
                  </a:cubicBezTo>
                  <a:cubicBezTo>
                    <a:pt x="794623" y="979646"/>
                    <a:pt x="801291" y="983456"/>
                    <a:pt x="806053" y="989171"/>
                  </a:cubicBezTo>
                  <a:cubicBezTo>
                    <a:pt x="812721" y="995839"/>
                    <a:pt x="821293" y="1000601"/>
                    <a:pt x="829866" y="1004411"/>
                  </a:cubicBezTo>
                  <a:cubicBezTo>
                    <a:pt x="838438" y="1008221"/>
                    <a:pt x="843201" y="1015841"/>
                    <a:pt x="843201" y="1025366"/>
                  </a:cubicBezTo>
                  <a:cubicBezTo>
                    <a:pt x="845106" y="1031081"/>
                    <a:pt x="843201" y="1033939"/>
                    <a:pt x="840343" y="1036796"/>
                  </a:cubicBezTo>
                  <a:close/>
                  <a:moveTo>
                    <a:pt x="1029891" y="1112044"/>
                  </a:moveTo>
                  <a:cubicBezTo>
                    <a:pt x="1022271" y="1112996"/>
                    <a:pt x="1014651" y="1113949"/>
                    <a:pt x="1007031" y="1114901"/>
                  </a:cubicBezTo>
                  <a:cubicBezTo>
                    <a:pt x="1005126" y="1114901"/>
                    <a:pt x="1003221" y="1114901"/>
                    <a:pt x="1001316" y="1114901"/>
                  </a:cubicBezTo>
                  <a:cubicBezTo>
                    <a:pt x="992743" y="1113949"/>
                    <a:pt x="985123" y="1113949"/>
                    <a:pt x="978456" y="1107281"/>
                  </a:cubicBezTo>
                  <a:cubicBezTo>
                    <a:pt x="976551" y="1105376"/>
                    <a:pt x="973693" y="1104424"/>
                    <a:pt x="970836" y="1103471"/>
                  </a:cubicBezTo>
                  <a:cubicBezTo>
                    <a:pt x="968931" y="1103471"/>
                    <a:pt x="966073" y="1102519"/>
                    <a:pt x="964168" y="1101566"/>
                  </a:cubicBezTo>
                  <a:cubicBezTo>
                    <a:pt x="962263" y="1100614"/>
                    <a:pt x="960358" y="1099661"/>
                    <a:pt x="960358" y="1098709"/>
                  </a:cubicBezTo>
                  <a:cubicBezTo>
                    <a:pt x="956548" y="1091089"/>
                    <a:pt x="953691" y="1083469"/>
                    <a:pt x="957501" y="1074896"/>
                  </a:cubicBezTo>
                  <a:cubicBezTo>
                    <a:pt x="959406" y="1071086"/>
                    <a:pt x="960358" y="1067276"/>
                    <a:pt x="961311" y="1063466"/>
                  </a:cubicBezTo>
                  <a:cubicBezTo>
                    <a:pt x="962263" y="1057751"/>
                    <a:pt x="965121" y="1053941"/>
                    <a:pt x="969883" y="1051084"/>
                  </a:cubicBezTo>
                  <a:cubicBezTo>
                    <a:pt x="970836" y="1050131"/>
                    <a:pt x="970836" y="1049179"/>
                    <a:pt x="969883" y="1048226"/>
                  </a:cubicBezTo>
                  <a:cubicBezTo>
                    <a:pt x="968931" y="1047274"/>
                    <a:pt x="967978" y="1046321"/>
                    <a:pt x="967026" y="1046321"/>
                  </a:cubicBezTo>
                  <a:cubicBezTo>
                    <a:pt x="961311" y="1044416"/>
                    <a:pt x="956548" y="1040606"/>
                    <a:pt x="954643" y="1034891"/>
                  </a:cubicBezTo>
                  <a:cubicBezTo>
                    <a:pt x="951786" y="1028224"/>
                    <a:pt x="947976" y="1024414"/>
                    <a:pt x="942261" y="1020604"/>
                  </a:cubicBezTo>
                  <a:cubicBezTo>
                    <a:pt x="934641" y="1014889"/>
                    <a:pt x="929878" y="1008221"/>
                    <a:pt x="927973" y="998696"/>
                  </a:cubicBezTo>
                  <a:cubicBezTo>
                    <a:pt x="926068" y="991076"/>
                    <a:pt x="923211" y="984409"/>
                    <a:pt x="916543" y="979646"/>
                  </a:cubicBezTo>
                  <a:cubicBezTo>
                    <a:pt x="913686" y="976789"/>
                    <a:pt x="912733" y="973931"/>
                    <a:pt x="913686" y="970121"/>
                  </a:cubicBezTo>
                  <a:cubicBezTo>
                    <a:pt x="914638" y="966311"/>
                    <a:pt x="915591" y="963454"/>
                    <a:pt x="916543" y="959644"/>
                  </a:cubicBezTo>
                  <a:cubicBezTo>
                    <a:pt x="917496" y="956786"/>
                    <a:pt x="919401" y="954881"/>
                    <a:pt x="922258" y="952976"/>
                  </a:cubicBezTo>
                  <a:cubicBezTo>
                    <a:pt x="928926" y="951071"/>
                    <a:pt x="933688" y="947261"/>
                    <a:pt x="937498" y="941546"/>
                  </a:cubicBezTo>
                  <a:cubicBezTo>
                    <a:pt x="938451" y="939641"/>
                    <a:pt x="939403" y="938689"/>
                    <a:pt x="941308" y="937736"/>
                  </a:cubicBezTo>
                  <a:cubicBezTo>
                    <a:pt x="947976" y="933926"/>
                    <a:pt x="954643" y="930116"/>
                    <a:pt x="961311" y="926306"/>
                  </a:cubicBezTo>
                  <a:cubicBezTo>
                    <a:pt x="962263" y="925354"/>
                    <a:pt x="965121" y="925354"/>
                    <a:pt x="966073" y="925354"/>
                  </a:cubicBezTo>
                  <a:cubicBezTo>
                    <a:pt x="971788" y="928211"/>
                    <a:pt x="977503" y="928211"/>
                    <a:pt x="983218" y="927259"/>
                  </a:cubicBezTo>
                  <a:cubicBezTo>
                    <a:pt x="986076" y="926306"/>
                    <a:pt x="988933" y="929164"/>
                    <a:pt x="989886" y="932021"/>
                  </a:cubicBezTo>
                  <a:cubicBezTo>
                    <a:pt x="990838" y="934879"/>
                    <a:pt x="991791" y="937736"/>
                    <a:pt x="991791" y="940594"/>
                  </a:cubicBezTo>
                  <a:cubicBezTo>
                    <a:pt x="991791" y="944404"/>
                    <a:pt x="990838" y="947261"/>
                    <a:pt x="989886" y="951071"/>
                  </a:cubicBezTo>
                  <a:cubicBezTo>
                    <a:pt x="989886" y="952976"/>
                    <a:pt x="988933" y="953929"/>
                    <a:pt x="987028" y="954881"/>
                  </a:cubicBezTo>
                  <a:cubicBezTo>
                    <a:pt x="984171" y="954881"/>
                    <a:pt x="981313" y="954881"/>
                    <a:pt x="978456" y="955834"/>
                  </a:cubicBezTo>
                  <a:cubicBezTo>
                    <a:pt x="970836" y="956786"/>
                    <a:pt x="968931" y="958691"/>
                    <a:pt x="969883" y="967264"/>
                  </a:cubicBezTo>
                  <a:cubicBezTo>
                    <a:pt x="969883" y="971074"/>
                    <a:pt x="969883" y="971074"/>
                    <a:pt x="967026" y="972026"/>
                  </a:cubicBezTo>
                  <a:cubicBezTo>
                    <a:pt x="966073" y="972026"/>
                    <a:pt x="966073" y="972026"/>
                    <a:pt x="965121" y="972026"/>
                  </a:cubicBezTo>
                  <a:cubicBezTo>
                    <a:pt x="960358" y="973931"/>
                    <a:pt x="959406" y="974884"/>
                    <a:pt x="962263" y="977741"/>
                  </a:cubicBezTo>
                  <a:cubicBezTo>
                    <a:pt x="966073" y="981551"/>
                    <a:pt x="969883" y="985361"/>
                    <a:pt x="971788" y="990124"/>
                  </a:cubicBezTo>
                  <a:cubicBezTo>
                    <a:pt x="976551" y="998696"/>
                    <a:pt x="983218" y="1003459"/>
                    <a:pt x="991791" y="1006316"/>
                  </a:cubicBezTo>
                  <a:cubicBezTo>
                    <a:pt x="994648" y="1007269"/>
                    <a:pt x="995601" y="1009174"/>
                    <a:pt x="995601" y="1011079"/>
                  </a:cubicBezTo>
                  <a:cubicBezTo>
                    <a:pt x="995601" y="1012031"/>
                    <a:pt x="995601" y="1012984"/>
                    <a:pt x="995601" y="1014889"/>
                  </a:cubicBezTo>
                  <a:cubicBezTo>
                    <a:pt x="994648" y="1020604"/>
                    <a:pt x="995601" y="1025366"/>
                    <a:pt x="999411" y="1030129"/>
                  </a:cubicBezTo>
                  <a:cubicBezTo>
                    <a:pt x="1003221" y="1034891"/>
                    <a:pt x="1004173" y="1040606"/>
                    <a:pt x="1003221" y="1046321"/>
                  </a:cubicBezTo>
                  <a:cubicBezTo>
                    <a:pt x="1003221" y="1048226"/>
                    <a:pt x="1003221" y="1051084"/>
                    <a:pt x="1004173" y="1052989"/>
                  </a:cubicBezTo>
                  <a:cubicBezTo>
                    <a:pt x="1005126" y="1056799"/>
                    <a:pt x="1007031" y="1059656"/>
                    <a:pt x="1011793" y="1059656"/>
                  </a:cubicBezTo>
                  <a:cubicBezTo>
                    <a:pt x="1013698" y="1059656"/>
                    <a:pt x="1015603" y="1059656"/>
                    <a:pt x="1016556" y="1061561"/>
                  </a:cubicBezTo>
                  <a:cubicBezTo>
                    <a:pt x="1017508" y="1063466"/>
                    <a:pt x="1016556" y="1064419"/>
                    <a:pt x="1016556" y="1066324"/>
                  </a:cubicBezTo>
                  <a:cubicBezTo>
                    <a:pt x="1016556" y="1067276"/>
                    <a:pt x="1015603" y="1067276"/>
                    <a:pt x="1016556" y="1068229"/>
                  </a:cubicBezTo>
                  <a:cubicBezTo>
                    <a:pt x="1017508" y="1069181"/>
                    <a:pt x="1018461" y="1071086"/>
                    <a:pt x="1020366" y="1072039"/>
                  </a:cubicBezTo>
                  <a:cubicBezTo>
                    <a:pt x="1024176" y="1074896"/>
                    <a:pt x="1027033" y="1078706"/>
                    <a:pt x="1026081" y="1084421"/>
                  </a:cubicBezTo>
                  <a:cubicBezTo>
                    <a:pt x="1026081" y="1093946"/>
                    <a:pt x="1029891" y="1101566"/>
                    <a:pt x="1031796" y="1110139"/>
                  </a:cubicBezTo>
                  <a:cubicBezTo>
                    <a:pt x="1031796" y="1111091"/>
                    <a:pt x="1031796" y="1112044"/>
                    <a:pt x="1029891" y="1112044"/>
                  </a:cubicBezTo>
                  <a:close/>
                  <a:moveTo>
                    <a:pt x="1067038" y="361474"/>
                  </a:moveTo>
                  <a:lnTo>
                    <a:pt x="1066086" y="360521"/>
                  </a:lnTo>
                  <a:lnTo>
                    <a:pt x="1067038" y="361474"/>
                  </a:lnTo>
                  <a:lnTo>
                    <a:pt x="1067038" y="361474"/>
                  </a:lnTo>
                  <a:close/>
                  <a:moveTo>
                    <a:pt x="1171813" y="406241"/>
                  </a:moveTo>
                  <a:cubicBezTo>
                    <a:pt x="1171813" y="406241"/>
                    <a:pt x="1170861" y="406241"/>
                    <a:pt x="1170861" y="407194"/>
                  </a:cubicBezTo>
                  <a:cubicBezTo>
                    <a:pt x="1167051" y="400526"/>
                    <a:pt x="1161336" y="395764"/>
                    <a:pt x="1157526" y="389096"/>
                  </a:cubicBezTo>
                  <a:cubicBezTo>
                    <a:pt x="1157526" y="389096"/>
                    <a:pt x="1157526" y="387191"/>
                    <a:pt x="1157526" y="387191"/>
                  </a:cubicBezTo>
                  <a:cubicBezTo>
                    <a:pt x="1158478" y="386239"/>
                    <a:pt x="1159431" y="385286"/>
                    <a:pt x="1160383" y="386239"/>
                  </a:cubicBezTo>
                  <a:cubicBezTo>
                    <a:pt x="1162288" y="387191"/>
                    <a:pt x="1165146" y="387191"/>
                    <a:pt x="1167051" y="389096"/>
                  </a:cubicBezTo>
                  <a:cubicBezTo>
                    <a:pt x="1169908" y="391001"/>
                    <a:pt x="1171813" y="393859"/>
                    <a:pt x="1173718" y="396716"/>
                  </a:cubicBezTo>
                  <a:cubicBezTo>
                    <a:pt x="1173718" y="398621"/>
                    <a:pt x="1173718" y="403384"/>
                    <a:pt x="1171813" y="406241"/>
                  </a:cubicBezTo>
                  <a:close/>
                  <a:moveTo>
                    <a:pt x="1176576" y="420529"/>
                  </a:moveTo>
                  <a:cubicBezTo>
                    <a:pt x="1176576" y="420529"/>
                    <a:pt x="1175623" y="420529"/>
                    <a:pt x="1175623" y="419576"/>
                  </a:cubicBezTo>
                  <a:cubicBezTo>
                    <a:pt x="1175623" y="418624"/>
                    <a:pt x="1176576" y="417671"/>
                    <a:pt x="1177528" y="419576"/>
                  </a:cubicBezTo>
                  <a:cubicBezTo>
                    <a:pt x="1176576" y="420529"/>
                    <a:pt x="1176576" y="420529"/>
                    <a:pt x="1176576" y="420529"/>
                  </a:cubicBezTo>
                  <a:close/>
                  <a:moveTo>
                    <a:pt x="1210866" y="333851"/>
                  </a:moveTo>
                  <a:cubicBezTo>
                    <a:pt x="1209913" y="335756"/>
                    <a:pt x="1208008" y="336709"/>
                    <a:pt x="1207056" y="334804"/>
                  </a:cubicBezTo>
                  <a:cubicBezTo>
                    <a:pt x="1207056" y="334804"/>
                    <a:pt x="1207056" y="333851"/>
                    <a:pt x="1207056" y="332899"/>
                  </a:cubicBezTo>
                  <a:cubicBezTo>
                    <a:pt x="1208008" y="330994"/>
                    <a:pt x="1208961" y="330041"/>
                    <a:pt x="1210866" y="330994"/>
                  </a:cubicBezTo>
                  <a:cubicBezTo>
                    <a:pt x="1210866" y="330994"/>
                    <a:pt x="1211818" y="331946"/>
                    <a:pt x="1211818" y="331946"/>
                  </a:cubicBezTo>
                  <a:cubicBezTo>
                    <a:pt x="1211818" y="332899"/>
                    <a:pt x="1211818" y="332899"/>
                    <a:pt x="1210866" y="333851"/>
                  </a:cubicBezTo>
                  <a:close/>
                  <a:moveTo>
                    <a:pt x="1285161" y="88106"/>
                  </a:moveTo>
                  <a:cubicBezTo>
                    <a:pt x="1286113" y="89059"/>
                    <a:pt x="1288018" y="90011"/>
                    <a:pt x="1288971" y="90964"/>
                  </a:cubicBezTo>
                  <a:lnTo>
                    <a:pt x="1288971" y="91916"/>
                  </a:lnTo>
                  <a:lnTo>
                    <a:pt x="1288018" y="90964"/>
                  </a:lnTo>
                  <a:cubicBezTo>
                    <a:pt x="1287066" y="90964"/>
                    <a:pt x="1286113" y="89059"/>
                    <a:pt x="1285161" y="88106"/>
                  </a:cubicBezTo>
                  <a:cubicBezTo>
                    <a:pt x="1284208" y="88106"/>
                    <a:pt x="1284208" y="88106"/>
                    <a:pt x="1284208" y="87154"/>
                  </a:cubicBezTo>
                  <a:cubicBezTo>
                    <a:pt x="1284208" y="87154"/>
                    <a:pt x="1284208" y="88106"/>
                    <a:pt x="1285161" y="88106"/>
                  </a:cubicBezTo>
                  <a:close/>
                  <a:moveTo>
                    <a:pt x="1309926" y="30004"/>
                  </a:moveTo>
                  <a:lnTo>
                    <a:pt x="1309926" y="30004"/>
                  </a:lnTo>
                  <a:lnTo>
                    <a:pt x="1310878" y="30004"/>
                  </a:lnTo>
                  <a:lnTo>
                    <a:pt x="1309926" y="30004"/>
                  </a:lnTo>
                  <a:close/>
                  <a:moveTo>
                    <a:pt x="1348978" y="130969"/>
                  </a:moveTo>
                  <a:cubicBezTo>
                    <a:pt x="1348978" y="130969"/>
                    <a:pt x="1348978" y="130969"/>
                    <a:pt x="1348978" y="130969"/>
                  </a:cubicBezTo>
                  <a:cubicBezTo>
                    <a:pt x="1348026" y="134779"/>
                    <a:pt x="1347073" y="138589"/>
                    <a:pt x="1346121" y="142399"/>
                  </a:cubicBezTo>
                  <a:cubicBezTo>
                    <a:pt x="1346121" y="144304"/>
                    <a:pt x="1344216" y="145256"/>
                    <a:pt x="1342311" y="145256"/>
                  </a:cubicBezTo>
                  <a:cubicBezTo>
                    <a:pt x="1338501" y="146209"/>
                    <a:pt x="1337548" y="149066"/>
                    <a:pt x="1337548" y="151924"/>
                  </a:cubicBezTo>
                  <a:cubicBezTo>
                    <a:pt x="1337548" y="151924"/>
                    <a:pt x="1337548" y="151924"/>
                    <a:pt x="1337548" y="151924"/>
                  </a:cubicBezTo>
                  <a:cubicBezTo>
                    <a:pt x="1338501" y="152876"/>
                    <a:pt x="1339453" y="153829"/>
                    <a:pt x="1341358" y="155734"/>
                  </a:cubicBezTo>
                  <a:cubicBezTo>
                    <a:pt x="1342311" y="156686"/>
                    <a:pt x="1344216" y="157639"/>
                    <a:pt x="1345168" y="158591"/>
                  </a:cubicBezTo>
                  <a:lnTo>
                    <a:pt x="1345168" y="159544"/>
                  </a:lnTo>
                  <a:lnTo>
                    <a:pt x="1344216" y="158591"/>
                  </a:lnTo>
                  <a:cubicBezTo>
                    <a:pt x="1343263" y="157639"/>
                    <a:pt x="1341358" y="156686"/>
                    <a:pt x="1340406" y="155734"/>
                  </a:cubicBezTo>
                  <a:cubicBezTo>
                    <a:pt x="1339453" y="154781"/>
                    <a:pt x="1338501" y="153829"/>
                    <a:pt x="1336596" y="151924"/>
                  </a:cubicBezTo>
                  <a:cubicBezTo>
                    <a:pt x="1336596" y="151924"/>
                    <a:pt x="1336596" y="151924"/>
                    <a:pt x="1336596" y="150971"/>
                  </a:cubicBezTo>
                  <a:cubicBezTo>
                    <a:pt x="1333738" y="148114"/>
                    <a:pt x="1328976" y="148114"/>
                    <a:pt x="1327071" y="144304"/>
                  </a:cubicBezTo>
                  <a:cubicBezTo>
                    <a:pt x="1325166" y="141446"/>
                    <a:pt x="1325166" y="137636"/>
                    <a:pt x="1324213" y="134779"/>
                  </a:cubicBezTo>
                  <a:cubicBezTo>
                    <a:pt x="1324213" y="132874"/>
                    <a:pt x="1323261" y="131921"/>
                    <a:pt x="1323261" y="130016"/>
                  </a:cubicBezTo>
                  <a:cubicBezTo>
                    <a:pt x="1323261" y="130016"/>
                    <a:pt x="1323261" y="130016"/>
                    <a:pt x="1323261" y="130016"/>
                  </a:cubicBezTo>
                  <a:lnTo>
                    <a:pt x="1322308" y="129064"/>
                  </a:lnTo>
                  <a:lnTo>
                    <a:pt x="1323261" y="129064"/>
                  </a:lnTo>
                  <a:cubicBezTo>
                    <a:pt x="1323261" y="129064"/>
                    <a:pt x="1323261" y="129064"/>
                    <a:pt x="1323261" y="129064"/>
                  </a:cubicBezTo>
                  <a:cubicBezTo>
                    <a:pt x="1325166" y="130016"/>
                    <a:pt x="1327071" y="131921"/>
                    <a:pt x="1328976" y="131921"/>
                  </a:cubicBezTo>
                  <a:cubicBezTo>
                    <a:pt x="1332786" y="133826"/>
                    <a:pt x="1336596" y="133826"/>
                    <a:pt x="1340406" y="131921"/>
                  </a:cubicBezTo>
                  <a:cubicBezTo>
                    <a:pt x="1344216" y="131921"/>
                    <a:pt x="1346121" y="130969"/>
                    <a:pt x="1348978" y="130969"/>
                  </a:cubicBezTo>
                  <a:cubicBezTo>
                    <a:pt x="1348978" y="130969"/>
                    <a:pt x="1348978" y="130969"/>
                    <a:pt x="1348978" y="130969"/>
                  </a:cubicBezTo>
                  <a:cubicBezTo>
                    <a:pt x="1348978" y="130969"/>
                    <a:pt x="1349931" y="130016"/>
                    <a:pt x="1348978" y="130969"/>
                  </a:cubicBezTo>
                  <a:cubicBezTo>
                    <a:pt x="1349931" y="130016"/>
                    <a:pt x="1348978" y="130969"/>
                    <a:pt x="1348978" y="130969"/>
                  </a:cubicBezTo>
                  <a:close/>
                  <a:moveTo>
                    <a:pt x="1369933" y="117634"/>
                  </a:moveTo>
                  <a:cubicBezTo>
                    <a:pt x="1365171" y="120491"/>
                    <a:pt x="1361361" y="122396"/>
                    <a:pt x="1357551" y="126206"/>
                  </a:cubicBezTo>
                  <a:cubicBezTo>
                    <a:pt x="1356598" y="127159"/>
                    <a:pt x="1354693" y="127159"/>
                    <a:pt x="1353741" y="127159"/>
                  </a:cubicBezTo>
                  <a:cubicBezTo>
                    <a:pt x="1353741" y="127159"/>
                    <a:pt x="1353741" y="127159"/>
                    <a:pt x="1353741" y="127159"/>
                  </a:cubicBezTo>
                  <a:cubicBezTo>
                    <a:pt x="1353741" y="127159"/>
                    <a:pt x="1352788" y="127159"/>
                    <a:pt x="1352788" y="128111"/>
                  </a:cubicBezTo>
                  <a:cubicBezTo>
                    <a:pt x="1352788" y="128111"/>
                    <a:pt x="1352788" y="127159"/>
                    <a:pt x="1353741" y="127159"/>
                  </a:cubicBezTo>
                  <a:cubicBezTo>
                    <a:pt x="1353741" y="127159"/>
                    <a:pt x="1353741" y="127159"/>
                    <a:pt x="1354693" y="127159"/>
                  </a:cubicBezTo>
                  <a:cubicBezTo>
                    <a:pt x="1355646" y="125254"/>
                    <a:pt x="1356598" y="123349"/>
                    <a:pt x="1357551" y="122396"/>
                  </a:cubicBezTo>
                  <a:cubicBezTo>
                    <a:pt x="1359456" y="119539"/>
                    <a:pt x="1362313" y="116681"/>
                    <a:pt x="1365171" y="113824"/>
                  </a:cubicBezTo>
                  <a:cubicBezTo>
                    <a:pt x="1365171" y="113824"/>
                    <a:pt x="1365171" y="113824"/>
                    <a:pt x="1365171" y="113824"/>
                  </a:cubicBezTo>
                  <a:cubicBezTo>
                    <a:pt x="1365171" y="113824"/>
                    <a:pt x="1365171" y="113824"/>
                    <a:pt x="1365171" y="112871"/>
                  </a:cubicBezTo>
                  <a:cubicBezTo>
                    <a:pt x="1361361" y="112871"/>
                    <a:pt x="1357551" y="111919"/>
                    <a:pt x="1356598" y="108109"/>
                  </a:cubicBezTo>
                  <a:cubicBezTo>
                    <a:pt x="1356598" y="107156"/>
                    <a:pt x="1357551" y="106204"/>
                    <a:pt x="1357551" y="105251"/>
                  </a:cubicBezTo>
                  <a:cubicBezTo>
                    <a:pt x="1357551" y="105251"/>
                    <a:pt x="1358503" y="105251"/>
                    <a:pt x="1359456" y="105251"/>
                  </a:cubicBezTo>
                  <a:cubicBezTo>
                    <a:pt x="1360408" y="106204"/>
                    <a:pt x="1361361" y="106204"/>
                    <a:pt x="1362313" y="107156"/>
                  </a:cubicBezTo>
                  <a:cubicBezTo>
                    <a:pt x="1363266" y="109061"/>
                    <a:pt x="1364218" y="110966"/>
                    <a:pt x="1365171" y="111919"/>
                  </a:cubicBezTo>
                  <a:cubicBezTo>
                    <a:pt x="1365171" y="111919"/>
                    <a:pt x="1366123" y="111919"/>
                    <a:pt x="1366123" y="111919"/>
                  </a:cubicBezTo>
                  <a:cubicBezTo>
                    <a:pt x="1366123" y="111919"/>
                    <a:pt x="1366123" y="111919"/>
                    <a:pt x="1366123" y="112871"/>
                  </a:cubicBezTo>
                  <a:cubicBezTo>
                    <a:pt x="1368028" y="112871"/>
                    <a:pt x="1369933" y="113824"/>
                    <a:pt x="1370886" y="113824"/>
                  </a:cubicBezTo>
                  <a:cubicBezTo>
                    <a:pt x="1371838" y="113824"/>
                    <a:pt x="1372791" y="114776"/>
                    <a:pt x="1372791" y="115729"/>
                  </a:cubicBezTo>
                  <a:cubicBezTo>
                    <a:pt x="1370886" y="115729"/>
                    <a:pt x="1370886" y="117634"/>
                    <a:pt x="1369933" y="117634"/>
                  </a:cubicBezTo>
                  <a:close/>
                  <a:moveTo>
                    <a:pt x="1394698" y="114776"/>
                  </a:moveTo>
                  <a:lnTo>
                    <a:pt x="1393746" y="113824"/>
                  </a:lnTo>
                  <a:lnTo>
                    <a:pt x="1394698" y="114776"/>
                  </a:lnTo>
                  <a:lnTo>
                    <a:pt x="1394698" y="114776"/>
                  </a:lnTo>
                  <a:close/>
                  <a:moveTo>
                    <a:pt x="1420416" y="184309"/>
                  </a:moveTo>
                  <a:cubicBezTo>
                    <a:pt x="1420416" y="184309"/>
                    <a:pt x="1420416" y="183356"/>
                    <a:pt x="1420416" y="184309"/>
                  </a:cubicBezTo>
                  <a:lnTo>
                    <a:pt x="1419463" y="183356"/>
                  </a:lnTo>
                  <a:lnTo>
                    <a:pt x="1420416" y="184309"/>
                  </a:lnTo>
                  <a:cubicBezTo>
                    <a:pt x="1420416" y="183356"/>
                    <a:pt x="1420416" y="183356"/>
                    <a:pt x="1420416" y="184309"/>
                  </a:cubicBezTo>
                  <a:cubicBezTo>
                    <a:pt x="1421368" y="184309"/>
                    <a:pt x="1421368" y="184309"/>
                    <a:pt x="1420416" y="184309"/>
                  </a:cubicBezTo>
                  <a:cubicBezTo>
                    <a:pt x="1421368" y="185261"/>
                    <a:pt x="1421368" y="184309"/>
                    <a:pt x="1420416" y="184309"/>
                  </a:cubicBezTo>
                  <a:close/>
                </a:path>
              </a:pathLst>
            </a:custGeom>
            <a:solidFill>
              <a:schemeClr val="bg1"/>
            </a:solidFill>
            <a:ln w="9525" cap="flat">
              <a:noFill/>
              <a:prstDash val="solid"/>
              <a:miter/>
            </a:ln>
          </p:spPr>
          <p:txBody>
            <a:bodyPr rtlCol="0" anchor="ctr"/>
            <a:lstStyle/>
            <a:p>
              <a:endParaRPr lang="zh-CN" altLang="en-US"/>
            </a:p>
          </p:txBody>
        </p:sp>
        <p:sp>
          <p:nvSpPr>
            <p:cNvPr id="192" name="任意多边形: 形状 191">
              <a:extLst>
                <a:ext uri="{FF2B5EF4-FFF2-40B4-BE49-F238E27FC236}">
                  <a16:creationId xmlns:a16="http://schemas.microsoft.com/office/drawing/2014/main" id="{0447C487-05AE-4233-AB55-5B2D177281FB}"/>
                </a:ext>
              </a:extLst>
            </p:cNvPr>
            <p:cNvSpPr/>
            <p:nvPr/>
          </p:nvSpPr>
          <p:spPr>
            <a:xfrm>
              <a:off x="7470934" y="391048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cubicBezTo>
                    <a:pt x="7144" y="7144"/>
                    <a:pt x="7144" y="7144"/>
                    <a:pt x="7144" y="7144"/>
                  </a:cubicBezTo>
                  <a:cubicBezTo>
                    <a:pt x="8096" y="7144"/>
                    <a:pt x="8096" y="7144"/>
                    <a:pt x="7144" y="7144"/>
                  </a:cubicBez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193" name="任意多边形: 形状 192">
              <a:extLst>
                <a:ext uri="{FF2B5EF4-FFF2-40B4-BE49-F238E27FC236}">
                  <a16:creationId xmlns:a16="http://schemas.microsoft.com/office/drawing/2014/main" id="{71AE5CBF-48A7-445E-8DD8-352E6842DDF9}"/>
                </a:ext>
              </a:extLst>
            </p:cNvPr>
            <p:cNvSpPr/>
            <p:nvPr/>
          </p:nvSpPr>
          <p:spPr>
            <a:xfrm>
              <a:off x="6295549" y="346376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8096"/>
                    <a:pt x="7144" y="7144"/>
                  </a:cubicBezTo>
                  <a:cubicBezTo>
                    <a:pt x="7144" y="8096"/>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94" name="任意多边形: 形状 193">
              <a:extLst>
                <a:ext uri="{FF2B5EF4-FFF2-40B4-BE49-F238E27FC236}">
                  <a16:creationId xmlns:a16="http://schemas.microsoft.com/office/drawing/2014/main" id="{6E9E8441-7F82-4046-B476-44025E91384B}"/>
                </a:ext>
              </a:extLst>
            </p:cNvPr>
            <p:cNvSpPr/>
            <p:nvPr/>
          </p:nvSpPr>
          <p:spPr>
            <a:xfrm>
              <a:off x="5292804" y="4056459"/>
              <a:ext cx="9525" cy="9525"/>
            </a:xfrm>
            <a:custGeom>
              <a:avLst/>
              <a:gdLst>
                <a:gd name="connsiteX0" fmla="*/ 7858 w 9525"/>
                <a:gd name="connsiteY0" fmla="*/ 7858 h 9525"/>
                <a:gd name="connsiteX1" fmla="*/ 7858 w 9525"/>
                <a:gd name="connsiteY1" fmla="*/ 7858 h 9525"/>
                <a:gd name="connsiteX2" fmla="*/ 7858 w 9525"/>
                <a:gd name="connsiteY2" fmla="*/ 7858 h 9525"/>
                <a:gd name="connsiteX3" fmla="*/ 7858 w 9525"/>
                <a:gd name="connsiteY3" fmla="*/ 7858 h 9525"/>
                <a:gd name="connsiteX4" fmla="*/ 7858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858"/>
                  </a:moveTo>
                  <a:cubicBezTo>
                    <a:pt x="7858" y="7858"/>
                    <a:pt x="7858" y="7858"/>
                    <a:pt x="7858" y="7858"/>
                  </a:cubicBezTo>
                  <a:cubicBezTo>
                    <a:pt x="7858" y="6906"/>
                    <a:pt x="6906" y="6906"/>
                    <a:pt x="7858" y="7858"/>
                  </a:cubicBezTo>
                  <a:cubicBezTo>
                    <a:pt x="6906" y="7858"/>
                    <a:pt x="6906" y="7858"/>
                    <a:pt x="7858" y="7858"/>
                  </a:cubicBezTo>
                  <a:cubicBezTo>
                    <a:pt x="7858" y="7858"/>
                    <a:pt x="7858" y="7858"/>
                    <a:pt x="7858" y="7858"/>
                  </a:cubicBezTo>
                  <a:close/>
                </a:path>
              </a:pathLst>
            </a:custGeom>
            <a:solidFill>
              <a:srgbClr val="5290D8"/>
            </a:solidFill>
            <a:ln w="9525" cap="flat">
              <a:noFill/>
              <a:prstDash val="solid"/>
              <a:miter/>
            </a:ln>
          </p:spPr>
          <p:txBody>
            <a:bodyPr rtlCol="0" anchor="ctr"/>
            <a:lstStyle/>
            <a:p>
              <a:endParaRPr lang="zh-CN" altLang="en-US"/>
            </a:p>
          </p:txBody>
        </p:sp>
        <p:sp>
          <p:nvSpPr>
            <p:cNvPr id="195" name="任意多边形: 形状 194">
              <a:extLst>
                <a:ext uri="{FF2B5EF4-FFF2-40B4-BE49-F238E27FC236}">
                  <a16:creationId xmlns:a16="http://schemas.microsoft.com/office/drawing/2014/main" id="{5E1C2557-E1E1-48E0-90A0-7A4546011570}"/>
                </a:ext>
              </a:extLst>
            </p:cNvPr>
            <p:cNvSpPr/>
            <p:nvPr/>
          </p:nvSpPr>
          <p:spPr>
            <a:xfrm>
              <a:off x="4904899" y="269509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96" name="任意多边形: 形状 195">
              <a:extLst>
                <a:ext uri="{FF2B5EF4-FFF2-40B4-BE49-F238E27FC236}">
                  <a16:creationId xmlns:a16="http://schemas.microsoft.com/office/drawing/2014/main" id="{ADFABC19-875F-4386-BA54-7D0C5FBBE100}"/>
                </a:ext>
              </a:extLst>
            </p:cNvPr>
            <p:cNvSpPr/>
            <p:nvPr/>
          </p:nvSpPr>
          <p:spPr>
            <a:xfrm>
              <a:off x="4941055" y="2824639"/>
              <a:ext cx="85725" cy="85725"/>
            </a:xfrm>
            <a:custGeom>
              <a:avLst/>
              <a:gdLst>
                <a:gd name="connsiteX0" fmla="*/ 31947 w 85725"/>
                <a:gd name="connsiteY0" fmla="*/ 11906 h 85725"/>
                <a:gd name="connsiteX1" fmla="*/ 31947 w 85725"/>
                <a:gd name="connsiteY1" fmla="*/ 11906 h 85725"/>
                <a:gd name="connsiteX2" fmla="*/ 31947 w 85725"/>
                <a:gd name="connsiteY2" fmla="*/ 11906 h 85725"/>
                <a:gd name="connsiteX3" fmla="*/ 29090 w 85725"/>
                <a:gd name="connsiteY3" fmla="*/ 21431 h 85725"/>
                <a:gd name="connsiteX4" fmla="*/ 16707 w 85725"/>
                <a:gd name="connsiteY4" fmla="*/ 52864 h 85725"/>
                <a:gd name="connsiteX5" fmla="*/ 11945 w 85725"/>
                <a:gd name="connsiteY5" fmla="*/ 57626 h 85725"/>
                <a:gd name="connsiteX6" fmla="*/ 8135 w 85725"/>
                <a:gd name="connsiteY6" fmla="*/ 61436 h 85725"/>
                <a:gd name="connsiteX7" fmla="*/ 10040 w 85725"/>
                <a:gd name="connsiteY7" fmla="*/ 69056 h 85725"/>
                <a:gd name="connsiteX8" fmla="*/ 12897 w 85725"/>
                <a:gd name="connsiteY8" fmla="*/ 70009 h 85725"/>
                <a:gd name="connsiteX9" fmla="*/ 16707 w 85725"/>
                <a:gd name="connsiteY9" fmla="*/ 75724 h 85725"/>
                <a:gd name="connsiteX10" fmla="*/ 16707 w 85725"/>
                <a:gd name="connsiteY10" fmla="*/ 79534 h 85725"/>
                <a:gd name="connsiteX11" fmla="*/ 23375 w 85725"/>
                <a:gd name="connsiteY11" fmla="*/ 85249 h 85725"/>
                <a:gd name="connsiteX12" fmla="*/ 30042 w 85725"/>
                <a:gd name="connsiteY12" fmla="*/ 82391 h 85725"/>
                <a:gd name="connsiteX13" fmla="*/ 49092 w 85725"/>
                <a:gd name="connsiteY13" fmla="*/ 64294 h 85725"/>
                <a:gd name="connsiteX14" fmla="*/ 51950 w 85725"/>
                <a:gd name="connsiteY14" fmla="*/ 63341 h 85725"/>
                <a:gd name="connsiteX15" fmla="*/ 59570 w 85725"/>
                <a:gd name="connsiteY15" fmla="*/ 71914 h 85725"/>
                <a:gd name="connsiteX16" fmla="*/ 62427 w 85725"/>
                <a:gd name="connsiteY16" fmla="*/ 75724 h 85725"/>
                <a:gd name="connsiteX17" fmla="*/ 75762 w 85725"/>
                <a:gd name="connsiteY17" fmla="*/ 80486 h 85725"/>
                <a:gd name="connsiteX18" fmla="*/ 78620 w 85725"/>
                <a:gd name="connsiteY18" fmla="*/ 79534 h 85725"/>
                <a:gd name="connsiteX19" fmla="*/ 85287 w 85725"/>
                <a:gd name="connsiteY19" fmla="*/ 73819 h 85725"/>
                <a:gd name="connsiteX20" fmla="*/ 83382 w 85725"/>
                <a:gd name="connsiteY20" fmla="*/ 66199 h 85725"/>
                <a:gd name="connsiteX21" fmla="*/ 81477 w 85725"/>
                <a:gd name="connsiteY21" fmla="*/ 65246 h 85725"/>
                <a:gd name="connsiteX22" fmla="*/ 75762 w 85725"/>
                <a:gd name="connsiteY22" fmla="*/ 57626 h 85725"/>
                <a:gd name="connsiteX23" fmla="*/ 71000 w 85725"/>
                <a:gd name="connsiteY23" fmla="*/ 45244 h 85725"/>
                <a:gd name="connsiteX24" fmla="*/ 65285 w 85725"/>
                <a:gd name="connsiteY24" fmla="*/ 38576 h 85725"/>
                <a:gd name="connsiteX25" fmla="*/ 51950 w 85725"/>
                <a:gd name="connsiteY25" fmla="*/ 22384 h 85725"/>
                <a:gd name="connsiteX26" fmla="*/ 49092 w 85725"/>
                <a:gd name="connsiteY26" fmla="*/ 21431 h 85725"/>
                <a:gd name="connsiteX27" fmla="*/ 48140 w 85725"/>
                <a:gd name="connsiteY27" fmla="*/ 17621 h 85725"/>
                <a:gd name="connsiteX28" fmla="*/ 53855 w 85725"/>
                <a:gd name="connsiteY28" fmla="*/ 10954 h 85725"/>
                <a:gd name="connsiteX29" fmla="*/ 53855 w 85725"/>
                <a:gd name="connsiteY29" fmla="*/ 8096 h 85725"/>
                <a:gd name="connsiteX30" fmla="*/ 50997 w 85725"/>
                <a:gd name="connsiteY30" fmla="*/ 7144 h 85725"/>
                <a:gd name="connsiteX31" fmla="*/ 44330 w 85725"/>
                <a:gd name="connsiteY31" fmla="*/ 8096 h 85725"/>
                <a:gd name="connsiteX32" fmla="*/ 37662 w 85725"/>
                <a:gd name="connsiteY32" fmla="*/ 7144 h 85725"/>
                <a:gd name="connsiteX33" fmla="*/ 31947 w 85725"/>
                <a:gd name="connsiteY33" fmla="*/ 11906 h 85725"/>
                <a:gd name="connsiteX34" fmla="*/ 31947 w 85725"/>
                <a:gd name="connsiteY34" fmla="*/ 1190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725" h="85725">
                  <a:moveTo>
                    <a:pt x="31947" y="11906"/>
                  </a:moveTo>
                  <a:cubicBezTo>
                    <a:pt x="31947" y="12859"/>
                    <a:pt x="31947" y="12859"/>
                    <a:pt x="31947" y="11906"/>
                  </a:cubicBezTo>
                  <a:lnTo>
                    <a:pt x="31947" y="11906"/>
                  </a:lnTo>
                  <a:cubicBezTo>
                    <a:pt x="30995" y="14764"/>
                    <a:pt x="30042" y="18574"/>
                    <a:pt x="29090" y="21431"/>
                  </a:cubicBezTo>
                  <a:cubicBezTo>
                    <a:pt x="25280" y="31909"/>
                    <a:pt x="19565" y="41434"/>
                    <a:pt x="16707" y="52864"/>
                  </a:cubicBezTo>
                  <a:cubicBezTo>
                    <a:pt x="15755" y="55721"/>
                    <a:pt x="13850" y="56674"/>
                    <a:pt x="11945" y="57626"/>
                  </a:cubicBezTo>
                  <a:cubicBezTo>
                    <a:pt x="10040" y="58579"/>
                    <a:pt x="9087" y="59531"/>
                    <a:pt x="8135" y="61436"/>
                  </a:cubicBezTo>
                  <a:cubicBezTo>
                    <a:pt x="6230" y="63341"/>
                    <a:pt x="7182" y="68104"/>
                    <a:pt x="10040" y="69056"/>
                  </a:cubicBezTo>
                  <a:cubicBezTo>
                    <a:pt x="10992" y="70009"/>
                    <a:pt x="11945" y="70009"/>
                    <a:pt x="12897" y="70009"/>
                  </a:cubicBezTo>
                  <a:cubicBezTo>
                    <a:pt x="15755" y="70961"/>
                    <a:pt x="16707" y="72866"/>
                    <a:pt x="16707" y="75724"/>
                  </a:cubicBezTo>
                  <a:cubicBezTo>
                    <a:pt x="16707" y="76676"/>
                    <a:pt x="16707" y="77629"/>
                    <a:pt x="16707" y="79534"/>
                  </a:cubicBezTo>
                  <a:cubicBezTo>
                    <a:pt x="16707" y="83344"/>
                    <a:pt x="19565" y="86201"/>
                    <a:pt x="23375" y="85249"/>
                  </a:cubicBezTo>
                  <a:cubicBezTo>
                    <a:pt x="25280" y="84296"/>
                    <a:pt x="28137" y="84296"/>
                    <a:pt x="30042" y="82391"/>
                  </a:cubicBezTo>
                  <a:cubicBezTo>
                    <a:pt x="35757" y="75724"/>
                    <a:pt x="45282" y="72866"/>
                    <a:pt x="49092" y="64294"/>
                  </a:cubicBezTo>
                  <a:cubicBezTo>
                    <a:pt x="49092" y="63341"/>
                    <a:pt x="50997" y="63341"/>
                    <a:pt x="51950" y="63341"/>
                  </a:cubicBezTo>
                  <a:cubicBezTo>
                    <a:pt x="55760" y="65246"/>
                    <a:pt x="59570" y="67151"/>
                    <a:pt x="59570" y="71914"/>
                  </a:cubicBezTo>
                  <a:cubicBezTo>
                    <a:pt x="59570" y="73819"/>
                    <a:pt x="60522" y="75724"/>
                    <a:pt x="62427" y="75724"/>
                  </a:cubicBezTo>
                  <a:cubicBezTo>
                    <a:pt x="67190" y="77629"/>
                    <a:pt x="71000" y="79534"/>
                    <a:pt x="75762" y="80486"/>
                  </a:cubicBezTo>
                  <a:cubicBezTo>
                    <a:pt x="76715" y="80486"/>
                    <a:pt x="78620" y="80486"/>
                    <a:pt x="78620" y="79534"/>
                  </a:cubicBezTo>
                  <a:cubicBezTo>
                    <a:pt x="80525" y="77629"/>
                    <a:pt x="83382" y="75724"/>
                    <a:pt x="85287" y="73819"/>
                  </a:cubicBezTo>
                  <a:cubicBezTo>
                    <a:pt x="87192" y="71914"/>
                    <a:pt x="86240" y="68104"/>
                    <a:pt x="83382" y="66199"/>
                  </a:cubicBezTo>
                  <a:cubicBezTo>
                    <a:pt x="82430" y="66199"/>
                    <a:pt x="82430" y="66199"/>
                    <a:pt x="81477" y="65246"/>
                  </a:cubicBezTo>
                  <a:cubicBezTo>
                    <a:pt x="77667" y="64294"/>
                    <a:pt x="75762" y="61436"/>
                    <a:pt x="75762" y="57626"/>
                  </a:cubicBezTo>
                  <a:cubicBezTo>
                    <a:pt x="75762" y="52864"/>
                    <a:pt x="73857" y="48101"/>
                    <a:pt x="71000" y="45244"/>
                  </a:cubicBezTo>
                  <a:cubicBezTo>
                    <a:pt x="69095" y="43339"/>
                    <a:pt x="66237" y="41434"/>
                    <a:pt x="65285" y="38576"/>
                  </a:cubicBezTo>
                  <a:cubicBezTo>
                    <a:pt x="62427" y="31909"/>
                    <a:pt x="54807" y="29051"/>
                    <a:pt x="51950" y="22384"/>
                  </a:cubicBezTo>
                  <a:cubicBezTo>
                    <a:pt x="51950" y="21431"/>
                    <a:pt x="50045" y="21431"/>
                    <a:pt x="49092" y="21431"/>
                  </a:cubicBezTo>
                  <a:cubicBezTo>
                    <a:pt x="45282" y="20479"/>
                    <a:pt x="45282" y="19526"/>
                    <a:pt x="48140" y="17621"/>
                  </a:cubicBezTo>
                  <a:cubicBezTo>
                    <a:pt x="50045" y="15716"/>
                    <a:pt x="51950" y="13811"/>
                    <a:pt x="53855" y="10954"/>
                  </a:cubicBezTo>
                  <a:cubicBezTo>
                    <a:pt x="54807" y="10001"/>
                    <a:pt x="53855" y="9049"/>
                    <a:pt x="53855" y="8096"/>
                  </a:cubicBezTo>
                  <a:cubicBezTo>
                    <a:pt x="53855" y="7144"/>
                    <a:pt x="51950" y="7144"/>
                    <a:pt x="50997" y="7144"/>
                  </a:cubicBezTo>
                  <a:cubicBezTo>
                    <a:pt x="49092" y="8096"/>
                    <a:pt x="47187" y="9049"/>
                    <a:pt x="44330" y="8096"/>
                  </a:cubicBezTo>
                  <a:cubicBezTo>
                    <a:pt x="42425" y="7144"/>
                    <a:pt x="39567" y="8096"/>
                    <a:pt x="37662" y="7144"/>
                  </a:cubicBezTo>
                  <a:cubicBezTo>
                    <a:pt x="33852" y="10001"/>
                    <a:pt x="32900" y="10954"/>
                    <a:pt x="31947" y="11906"/>
                  </a:cubicBezTo>
                  <a:cubicBezTo>
                    <a:pt x="31947" y="11906"/>
                    <a:pt x="31947" y="11906"/>
                    <a:pt x="31947" y="11906"/>
                  </a:cubicBezTo>
                  <a:close/>
                </a:path>
              </a:pathLst>
            </a:custGeom>
            <a:solidFill>
              <a:srgbClr val="5290D8"/>
            </a:solidFill>
            <a:ln w="9525" cap="flat">
              <a:noFill/>
              <a:prstDash val="solid"/>
              <a:miter/>
            </a:ln>
          </p:spPr>
          <p:txBody>
            <a:bodyPr rtlCol="0" anchor="ctr"/>
            <a:lstStyle/>
            <a:p>
              <a:endParaRPr lang="zh-CN" altLang="en-US"/>
            </a:p>
          </p:txBody>
        </p:sp>
        <p:sp>
          <p:nvSpPr>
            <p:cNvPr id="197" name="任意多边形: 形状 196">
              <a:extLst>
                <a:ext uri="{FF2B5EF4-FFF2-40B4-BE49-F238E27FC236}">
                  <a16:creationId xmlns:a16="http://schemas.microsoft.com/office/drawing/2014/main" id="{ED027779-EC7D-427F-8D35-BF0AE560108A}"/>
                </a:ext>
              </a:extLst>
            </p:cNvPr>
            <p:cNvSpPr/>
            <p:nvPr/>
          </p:nvSpPr>
          <p:spPr>
            <a:xfrm>
              <a:off x="5068729" y="498395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8096" y="7144"/>
                    <a:pt x="7144" y="7144"/>
                  </a:cubicBezTo>
                  <a:cubicBezTo>
                    <a:pt x="8096" y="7144"/>
                    <a:pt x="8096" y="7144"/>
                    <a:pt x="7144" y="7144"/>
                  </a:cubicBezTo>
                  <a:cubicBezTo>
                    <a:pt x="8096"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98" name="任意多边形: 形状 197">
              <a:extLst>
                <a:ext uri="{FF2B5EF4-FFF2-40B4-BE49-F238E27FC236}">
                  <a16:creationId xmlns:a16="http://schemas.microsoft.com/office/drawing/2014/main" id="{7A3743D1-5351-4657-9159-139FBFE6107F}"/>
                </a:ext>
              </a:extLst>
            </p:cNvPr>
            <p:cNvSpPr/>
            <p:nvPr/>
          </p:nvSpPr>
          <p:spPr>
            <a:xfrm>
              <a:off x="5043011" y="27122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8096"/>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199" name="任意多边形: 形状 198">
              <a:extLst>
                <a:ext uri="{FF2B5EF4-FFF2-40B4-BE49-F238E27FC236}">
                  <a16:creationId xmlns:a16="http://schemas.microsoft.com/office/drawing/2014/main" id="{3862AAC2-6E8F-4A62-9914-42549E49E280}"/>
                </a:ext>
              </a:extLst>
            </p:cNvPr>
            <p:cNvSpPr/>
            <p:nvPr/>
          </p:nvSpPr>
          <p:spPr>
            <a:xfrm>
              <a:off x="5159216" y="3311604"/>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7858"/>
                    <a:pt x="7144" y="7858"/>
                    <a:pt x="7144" y="7858"/>
                  </a:cubicBezTo>
                  <a:cubicBezTo>
                    <a:pt x="7144" y="6906"/>
                    <a:pt x="7144" y="6906"/>
                    <a:pt x="7144" y="7858"/>
                  </a:cubicBezTo>
                  <a:cubicBezTo>
                    <a:pt x="7144" y="7858"/>
                    <a:pt x="7144" y="7858"/>
                    <a:pt x="7144" y="7858"/>
                  </a:cubicBezTo>
                  <a:cubicBezTo>
                    <a:pt x="7144" y="7858"/>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200" name="任意多边形: 形状 199">
              <a:extLst>
                <a:ext uri="{FF2B5EF4-FFF2-40B4-BE49-F238E27FC236}">
                  <a16:creationId xmlns:a16="http://schemas.microsoft.com/office/drawing/2014/main" id="{BEAC3387-5BF2-4060-A879-A86552CB00B6}"/>
                </a:ext>
              </a:extLst>
            </p:cNvPr>
            <p:cNvSpPr/>
            <p:nvPr/>
          </p:nvSpPr>
          <p:spPr>
            <a:xfrm>
              <a:off x="5097304" y="500491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cubicBezTo>
                    <a:pt x="7144" y="7144"/>
                    <a:pt x="7144" y="7144"/>
                    <a:pt x="7144" y="7144"/>
                  </a:cubicBezTo>
                  <a:cubicBezTo>
                    <a:pt x="7144" y="7144"/>
                    <a:pt x="7144" y="7144"/>
                    <a:pt x="7144" y="7144"/>
                  </a:cubicBez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201" name="任意多边形: 形状 200">
              <a:extLst>
                <a:ext uri="{FF2B5EF4-FFF2-40B4-BE49-F238E27FC236}">
                  <a16:creationId xmlns:a16="http://schemas.microsoft.com/office/drawing/2014/main" id="{340A4F56-217D-482F-84B3-C5C2A8820244}"/>
                </a:ext>
              </a:extLst>
            </p:cNvPr>
            <p:cNvSpPr/>
            <p:nvPr/>
          </p:nvSpPr>
          <p:spPr>
            <a:xfrm>
              <a:off x="4127659" y="283987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8096"/>
                    <a:pt x="7144" y="7144"/>
                  </a:cubicBezTo>
                  <a:cubicBezTo>
                    <a:pt x="7144" y="8096"/>
                    <a:pt x="7144" y="7144"/>
                    <a:pt x="7144" y="7144"/>
                  </a:cubicBezTo>
                  <a:cubicBezTo>
                    <a:pt x="8096"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02" name="任意多边形: 形状 201">
              <a:extLst>
                <a:ext uri="{FF2B5EF4-FFF2-40B4-BE49-F238E27FC236}">
                  <a16:creationId xmlns:a16="http://schemas.microsoft.com/office/drawing/2014/main" id="{D71FDFC7-F4E7-40F3-96EA-746DC3649339}"/>
                </a:ext>
              </a:extLst>
            </p:cNvPr>
            <p:cNvSpPr/>
            <p:nvPr/>
          </p:nvSpPr>
          <p:spPr>
            <a:xfrm>
              <a:off x="3842438" y="2447776"/>
              <a:ext cx="1695450" cy="2581275"/>
            </a:xfrm>
            <a:custGeom>
              <a:avLst/>
              <a:gdLst>
                <a:gd name="connsiteX0" fmla="*/ 1693492 w 1695450"/>
                <a:gd name="connsiteY0" fmla="*/ 1714649 h 2581275"/>
                <a:gd name="connsiteX1" fmla="*/ 1689682 w 1695450"/>
                <a:gd name="connsiteY1" fmla="*/ 1710840 h 2581275"/>
                <a:gd name="connsiteX2" fmla="*/ 1681110 w 1695450"/>
                <a:gd name="connsiteY2" fmla="*/ 1708934 h 2581275"/>
                <a:gd name="connsiteX3" fmla="*/ 1667775 w 1695450"/>
                <a:gd name="connsiteY3" fmla="*/ 1704172 h 2581275"/>
                <a:gd name="connsiteX4" fmla="*/ 1653487 w 1695450"/>
                <a:gd name="connsiteY4" fmla="*/ 1693694 h 2581275"/>
                <a:gd name="connsiteX5" fmla="*/ 1630627 w 1695450"/>
                <a:gd name="connsiteY5" fmla="*/ 1677502 h 2581275"/>
                <a:gd name="connsiteX6" fmla="*/ 1619197 w 1695450"/>
                <a:gd name="connsiteY6" fmla="*/ 1674644 h 2581275"/>
                <a:gd name="connsiteX7" fmla="*/ 1577287 w 1695450"/>
                <a:gd name="connsiteY7" fmla="*/ 1668930 h 2581275"/>
                <a:gd name="connsiteX8" fmla="*/ 1572525 w 1695450"/>
                <a:gd name="connsiteY8" fmla="*/ 1669882 h 2581275"/>
                <a:gd name="connsiteX9" fmla="*/ 1565857 w 1695450"/>
                <a:gd name="connsiteY9" fmla="*/ 1672740 h 2581275"/>
                <a:gd name="connsiteX10" fmla="*/ 1562047 w 1695450"/>
                <a:gd name="connsiteY10" fmla="*/ 1670834 h 2581275"/>
                <a:gd name="connsiteX11" fmla="*/ 1559190 w 1695450"/>
                <a:gd name="connsiteY11" fmla="*/ 1662262 h 2581275"/>
                <a:gd name="connsiteX12" fmla="*/ 1554427 w 1695450"/>
                <a:gd name="connsiteY12" fmla="*/ 1657499 h 2581275"/>
                <a:gd name="connsiteX13" fmla="*/ 1533472 w 1695450"/>
                <a:gd name="connsiteY13" fmla="*/ 1648927 h 2581275"/>
                <a:gd name="connsiteX14" fmla="*/ 1516327 w 1695450"/>
                <a:gd name="connsiteY14" fmla="*/ 1644165 h 2581275"/>
                <a:gd name="connsiteX15" fmla="*/ 1504897 w 1695450"/>
                <a:gd name="connsiteY15" fmla="*/ 1649880 h 2581275"/>
                <a:gd name="connsiteX16" fmla="*/ 1503945 w 1695450"/>
                <a:gd name="connsiteY16" fmla="*/ 1650832 h 2581275"/>
                <a:gd name="connsiteX17" fmla="*/ 1502992 w 1695450"/>
                <a:gd name="connsiteY17" fmla="*/ 1648927 h 2581275"/>
                <a:gd name="connsiteX18" fmla="*/ 1503945 w 1695450"/>
                <a:gd name="connsiteY18" fmla="*/ 1645117 h 2581275"/>
                <a:gd name="connsiteX19" fmla="*/ 1499182 w 1695450"/>
                <a:gd name="connsiteY19" fmla="*/ 1636544 h 2581275"/>
                <a:gd name="connsiteX20" fmla="*/ 1485847 w 1695450"/>
                <a:gd name="connsiteY20" fmla="*/ 1632734 h 2581275"/>
                <a:gd name="connsiteX21" fmla="*/ 1484895 w 1695450"/>
                <a:gd name="connsiteY21" fmla="*/ 1635592 h 2581275"/>
                <a:gd name="connsiteX22" fmla="*/ 1484895 w 1695450"/>
                <a:gd name="connsiteY22" fmla="*/ 1635592 h 2581275"/>
                <a:gd name="connsiteX23" fmla="*/ 1485847 w 1695450"/>
                <a:gd name="connsiteY23" fmla="*/ 1636544 h 2581275"/>
                <a:gd name="connsiteX24" fmla="*/ 1484895 w 1695450"/>
                <a:gd name="connsiteY24" fmla="*/ 1636544 h 2581275"/>
                <a:gd name="connsiteX25" fmla="*/ 1484895 w 1695450"/>
                <a:gd name="connsiteY25" fmla="*/ 1636544 h 2581275"/>
                <a:gd name="connsiteX26" fmla="*/ 1471560 w 1695450"/>
                <a:gd name="connsiteY26" fmla="*/ 1639402 h 2581275"/>
                <a:gd name="connsiteX27" fmla="*/ 1464892 w 1695450"/>
                <a:gd name="connsiteY27" fmla="*/ 1636544 h 2581275"/>
                <a:gd name="connsiteX28" fmla="*/ 1478227 w 1695450"/>
                <a:gd name="connsiteY28" fmla="*/ 1629877 h 2581275"/>
                <a:gd name="connsiteX29" fmla="*/ 1482037 w 1695450"/>
                <a:gd name="connsiteY29" fmla="*/ 1616542 h 2581275"/>
                <a:gd name="connsiteX30" fmla="*/ 1480132 w 1695450"/>
                <a:gd name="connsiteY30" fmla="*/ 1607969 h 2581275"/>
                <a:gd name="connsiteX31" fmla="*/ 1474417 w 1695450"/>
                <a:gd name="connsiteY31" fmla="*/ 1599397 h 2581275"/>
                <a:gd name="connsiteX32" fmla="*/ 1464892 w 1695450"/>
                <a:gd name="connsiteY32" fmla="*/ 1580347 h 2581275"/>
                <a:gd name="connsiteX33" fmla="*/ 1460130 w 1695450"/>
                <a:gd name="connsiteY33" fmla="*/ 1570822 h 2581275"/>
                <a:gd name="connsiteX34" fmla="*/ 1426792 w 1695450"/>
                <a:gd name="connsiteY34" fmla="*/ 1548915 h 2581275"/>
                <a:gd name="connsiteX35" fmla="*/ 1422030 w 1695450"/>
                <a:gd name="connsiteY35" fmla="*/ 1547009 h 2581275"/>
                <a:gd name="connsiteX36" fmla="*/ 1402980 w 1695450"/>
                <a:gd name="connsiteY36" fmla="*/ 1543199 h 2581275"/>
                <a:gd name="connsiteX37" fmla="*/ 1383930 w 1695450"/>
                <a:gd name="connsiteY37" fmla="*/ 1543199 h 2581275"/>
                <a:gd name="connsiteX38" fmla="*/ 1379167 w 1695450"/>
                <a:gd name="connsiteY38" fmla="*/ 1541294 h 2581275"/>
                <a:gd name="connsiteX39" fmla="*/ 1361070 w 1695450"/>
                <a:gd name="connsiteY39" fmla="*/ 1530817 h 2581275"/>
                <a:gd name="connsiteX40" fmla="*/ 1359165 w 1695450"/>
                <a:gd name="connsiteY40" fmla="*/ 1527959 h 2581275"/>
                <a:gd name="connsiteX41" fmla="*/ 1354402 w 1695450"/>
                <a:gd name="connsiteY41" fmla="*/ 1520340 h 2581275"/>
                <a:gd name="connsiteX42" fmla="*/ 1342972 w 1695450"/>
                <a:gd name="connsiteY42" fmla="*/ 1508909 h 2581275"/>
                <a:gd name="connsiteX43" fmla="*/ 1333447 w 1695450"/>
                <a:gd name="connsiteY43" fmla="*/ 1504147 h 2581275"/>
                <a:gd name="connsiteX44" fmla="*/ 1324875 w 1695450"/>
                <a:gd name="connsiteY44" fmla="*/ 1503194 h 2581275"/>
                <a:gd name="connsiteX45" fmla="*/ 1322017 w 1695450"/>
                <a:gd name="connsiteY45" fmla="*/ 1500337 h 2581275"/>
                <a:gd name="connsiteX46" fmla="*/ 1314397 w 1695450"/>
                <a:gd name="connsiteY46" fmla="*/ 1489859 h 2581275"/>
                <a:gd name="connsiteX47" fmla="*/ 1302015 w 1695450"/>
                <a:gd name="connsiteY47" fmla="*/ 1484144 h 2581275"/>
                <a:gd name="connsiteX48" fmla="*/ 1298205 w 1695450"/>
                <a:gd name="connsiteY48" fmla="*/ 1480334 h 2581275"/>
                <a:gd name="connsiteX49" fmla="*/ 1301062 w 1695450"/>
                <a:gd name="connsiteY49" fmla="*/ 1477477 h 2581275"/>
                <a:gd name="connsiteX50" fmla="*/ 1302967 w 1695450"/>
                <a:gd name="connsiteY50" fmla="*/ 1476524 h 2581275"/>
                <a:gd name="connsiteX51" fmla="*/ 1303920 w 1695450"/>
                <a:gd name="connsiteY51" fmla="*/ 1473667 h 2581275"/>
                <a:gd name="connsiteX52" fmla="*/ 1302015 w 1695450"/>
                <a:gd name="connsiteY52" fmla="*/ 1472715 h 2581275"/>
                <a:gd name="connsiteX53" fmla="*/ 1285822 w 1695450"/>
                <a:gd name="connsiteY53" fmla="*/ 1471762 h 2581275"/>
                <a:gd name="connsiteX54" fmla="*/ 1278202 w 1695450"/>
                <a:gd name="connsiteY54" fmla="*/ 1468905 h 2581275"/>
                <a:gd name="connsiteX55" fmla="*/ 1275345 w 1695450"/>
                <a:gd name="connsiteY55" fmla="*/ 1469857 h 2581275"/>
                <a:gd name="connsiteX56" fmla="*/ 1273440 w 1695450"/>
                <a:gd name="connsiteY56" fmla="*/ 1474619 h 2581275"/>
                <a:gd name="connsiteX57" fmla="*/ 1252485 w 1695450"/>
                <a:gd name="connsiteY57" fmla="*/ 1478430 h 2581275"/>
                <a:gd name="connsiteX58" fmla="*/ 1239150 w 1695450"/>
                <a:gd name="connsiteY58" fmla="*/ 1475572 h 2581275"/>
                <a:gd name="connsiteX59" fmla="*/ 1222957 w 1695450"/>
                <a:gd name="connsiteY59" fmla="*/ 1476524 h 2581275"/>
                <a:gd name="connsiteX60" fmla="*/ 1217242 w 1695450"/>
                <a:gd name="connsiteY60" fmla="*/ 1472715 h 2581275"/>
                <a:gd name="connsiteX61" fmla="*/ 1217242 w 1695450"/>
                <a:gd name="connsiteY61" fmla="*/ 1470809 h 2581275"/>
                <a:gd name="connsiteX62" fmla="*/ 1210575 w 1695450"/>
                <a:gd name="connsiteY62" fmla="*/ 1464142 h 2581275"/>
                <a:gd name="connsiteX63" fmla="*/ 1203907 w 1695450"/>
                <a:gd name="connsiteY63" fmla="*/ 1463190 h 2581275"/>
                <a:gd name="connsiteX64" fmla="*/ 1195335 w 1695450"/>
                <a:gd name="connsiteY64" fmla="*/ 1455569 h 2581275"/>
                <a:gd name="connsiteX65" fmla="*/ 1191525 w 1695450"/>
                <a:gd name="connsiteY65" fmla="*/ 1452712 h 2581275"/>
                <a:gd name="connsiteX66" fmla="*/ 1185810 w 1695450"/>
                <a:gd name="connsiteY66" fmla="*/ 1456522 h 2581275"/>
                <a:gd name="connsiteX67" fmla="*/ 1184857 w 1695450"/>
                <a:gd name="connsiteY67" fmla="*/ 1459380 h 2581275"/>
                <a:gd name="connsiteX68" fmla="*/ 1178190 w 1695450"/>
                <a:gd name="connsiteY68" fmla="*/ 1466999 h 2581275"/>
                <a:gd name="connsiteX69" fmla="*/ 1169617 w 1695450"/>
                <a:gd name="connsiteY69" fmla="*/ 1470809 h 2581275"/>
                <a:gd name="connsiteX70" fmla="*/ 1165807 w 1695450"/>
                <a:gd name="connsiteY70" fmla="*/ 1468905 h 2581275"/>
                <a:gd name="connsiteX71" fmla="*/ 1165807 w 1695450"/>
                <a:gd name="connsiteY71" fmla="*/ 1464142 h 2581275"/>
                <a:gd name="connsiteX72" fmla="*/ 1173427 w 1695450"/>
                <a:gd name="connsiteY72" fmla="*/ 1456522 h 2581275"/>
                <a:gd name="connsiteX73" fmla="*/ 1171522 w 1695450"/>
                <a:gd name="connsiteY73" fmla="*/ 1450807 h 2581275"/>
                <a:gd name="connsiteX74" fmla="*/ 1166760 w 1695450"/>
                <a:gd name="connsiteY74" fmla="*/ 1449855 h 2581275"/>
                <a:gd name="connsiteX75" fmla="*/ 1156282 w 1695450"/>
                <a:gd name="connsiteY75" fmla="*/ 1455569 h 2581275"/>
                <a:gd name="connsiteX76" fmla="*/ 1142947 w 1695450"/>
                <a:gd name="connsiteY76" fmla="*/ 1464142 h 2581275"/>
                <a:gd name="connsiteX77" fmla="*/ 1126755 w 1695450"/>
                <a:gd name="connsiteY77" fmla="*/ 1469857 h 2581275"/>
                <a:gd name="connsiteX78" fmla="*/ 1122945 w 1695450"/>
                <a:gd name="connsiteY78" fmla="*/ 1469857 h 2581275"/>
                <a:gd name="connsiteX79" fmla="*/ 1113420 w 1695450"/>
                <a:gd name="connsiteY79" fmla="*/ 1473667 h 2581275"/>
                <a:gd name="connsiteX80" fmla="*/ 1106752 w 1695450"/>
                <a:gd name="connsiteY80" fmla="*/ 1486049 h 2581275"/>
                <a:gd name="connsiteX81" fmla="*/ 1101037 w 1695450"/>
                <a:gd name="connsiteY81" fmla="*/ 1496527 h 2581275"/>
                <a:gd name="connsiteX82" fmla="*/ 1091512 w 1695450"/>
                <a:gd name="connsiteY82" fmla="*/ 1505099 h 2581275"/>
                <a:gd name="connsiteX83" fmla="*/ 1089607 w 1695450"/>
                <a:gd name="connsiteY83" fmla="*/ 1510815 h 2581275"/>
                <a:gd name="connsiteX84" fmla="*/ 1089607 w 1695450"/>
                <a:gd name="connsiteY84" fmla="*/ 1511767 h 2581275"/>
                <a:gd name="connsiteX85" fmla="*/ 1089607 w 1695450"/>
                <a:gd name="connsiteY85" fmla="*/ 1510815 h 2581275"/>
                <a:gd name="connsiteX86" fmla="*/ 1089607 w 1695450"/>
                <a:gd name="connsiteY86" fmla="*/ 1510815 h 2581275"/>
                <a:gd name="connsiteX87" fmla="*/ 1086750 w 1695450"/>
                <a:gd name="connsiteY87" fmla="*/ 1509862 h 2581275"/>
                <a:gd name="connsiteX88" fmla="*/ 1077225 w 1695450"/>
                <a:gd name="connsiteY88" fmla="*/ 1501290 h 2581275"/>
                <a:gd name="connsiteX89" fmla="*/ 1062937 w 1695450"/>
                <a:gd name="connsiteY89" fmla="*/ 1494622 h 2581275"/>
                <a:gd name="connsiteX90" fmla="*/ 1042935 w 1695450"/>
                <a:gd name="connsiteY90" fmla="*/ 1496527 h 2581275"/>
                <a:gd name="connsiteX91" fmla="*/ 1036267 w 1695450"/>
                <a:gd name="connsiteY91" fmla="*/ 1499384 h 2581275"/>
                <a:gd name="connsiteX92" fmla="*/ 1021027 w 1695450"/>
                <a:gd name="connsiteY92" fmla="*/ 1500337 h 2581275"/>
                <a:gd name="connsiteX93" fmla="*/ 1000072 w 1695450"/>
                <a:gd name="connsiteY93" fmla="*/ 1486049 h 2581275"/>
                <a:gd name="connsiteX94" fmla="*/ 991500 w 1695450"/>
                <a:gd name="connsiteY94" fmla="*/ 1472715 h 2581275"/>
                <a:gd name="connsiteX95" fmla="*/ 990547 w 1695450"/>
                <a:gd name="connsiteY95" fmla="*/ 1467952 h 2581275"/>
                <a:gd name="connsiteX96" fmla="*/ 994357 w 1695450"/>
                <a:gd name="connsiteY96" fmla="*/ 1450807 h 2581275"/>
                <a:gd name="connsiteX97" fmla="*/ 996262 w 1695450"/>
                <a:gd name="connsiteY97" fmla="*/ 1444140 h 2581275"/>
                <a:gd name="connsiteX98" fmla="*/ 1000072 w 1695450"/>
                <a:gd name="connsiteY98" fmla="*/ 1426994 h 2581275"/>
                <a:gd name="connsiteX99" fmla="*/ 1001025 w 1695450"/>
                <a:gd name="connsiteY99" fmla="*/ 1409849 h 2581275"/>
                <a:gd name="connsiteX100" fmla="*/ 999120 w 1695450"/>
                <a:gd name="connsiteY100" fmla="*/ 1406992 h 2581275"/>
                <a:gd name="connsiteX101" fmla="*/ 992452 w 1695450"/>
                <a:gd name="connsiteY101" fmla="*/ 1404134 h 2581275"/>
                <a:gd name="connsiteX102" fmla="*/ 992452 w 1695450"/>
                <a:gd name="connsiteY102" fmla="*/ 1404134 h 2581275"/>
                <a:gd name="connsiteX103" fmla="*/ 991500 w 1695450"/>
                <a:gd name="connsiteY103" fmla="*/ 1404134 h 2581275"/>
                <a:gd name="connsiteX104" fmla="*/ 992452 w 1695450"/>
                <a:gd name="connsiteY104" fmla="*/ 1403182 h 2581275"/>
                <a:gd name="connsiteX105" fmla="*/ 979117 w 1695450"/>
                <a:gd name="connsiteY105" fmla="*/ 1396515 h 2581275"/>
                <a:gd name="connsiteX106" fmla="*/ 962925 w 1695450"/>
                <a:gd name="connsiteY106" fmla="*/ 1394609 h 2581275"/>
                <a:gd name="connsiteX107" fmla="*/ 945780 w 1695450"/>
                <a:gd name="connsiteY107" fmla="*/ 1396515 h 2581275"/>
                <a:gd name="connsiteX108" fmla="*/ 931492 w 1695450"/>
                <a:gd name="connsiteY108" fmla="*/ 1397467 h 2581275"/>
                <a:gd name="connsiteX109" fmla="*/ 922920 w 1695450"/>
                <a:gd name="connsiteY109" fmla="*/ 1396515 h 2581275"/>
                <a:gd name="connsiteX110" fmla="*/ 921967 w 1695450"/>
                <a:gd name="connsiteY110" fmla="*/ 1393657 h 2581275"/>
                <a:gd name="connsiteX111" fmla="*/ 928635 w 1695450"/>
                <a:gd name="connsiteY111" fmla="*/ 1374607 h 2581275"/>
                <a:gd name="connsiteX112" fmla="*/ 929587 w 1695450"/>
                <a:gd name="connsiteY112" fmla="*/ 1364130 h 2581275"/>
                <a:gd name="connsiteX113" fmla="*/ 932445 w 1695450"/>
                <a:gd name="connsiteY113" fmla="*/ 1360319 h 2581275"/>
                <a:gd name="connsiteX114" fmla="*/ 939112 w 1695450"/>
                <a:gd name="connsiteY114" fmla="*/ 1353652 h 2581275"/>
                <a:gd name="connsiteX115" fmla="*/ 941017 w 1695450"/>
                <a:gd name="connsiteY115" fmla="*/ 1341269 h 2581275"/>
                <a:gd name="connsiteX116" fmla="*/ 945780 w 1695450"/>
                <a:gd name="connsiteY116" fmla="*/ 1326982 h 2581275"/>
                <a:gd name="connsiteX117" fmla="*/ 952447 w 1695450"/>
                <a:gd name="connsiteY117" fmla="*/ 1318409 h 2581275"/>
                <a:gd name="connsiteX118" fmla="*/ 954352 w 1695450"/>
                <a:gd name="connsiteY118" fmla="*/ 1313647 h 2581275"/>
                <a:gd name="connsiteX119" fmla="*/ 948637 w 1695450"/>
                <a:gd name="connsiteY119" fmla="*/ 1306027 h 2581275"/>
                <a:gd name="connsiteX120" fmla="*/ 927682 w 1695450"/>
                <a:gd name="connsiteY120" fmla="*/ 1307932 h 2581275"/>
                <a:gd name="connsiteX121" fmla="*/ 910537 w 1695450"/>
                <a:gd name="connsiteY121" fmla="*/ 1310790 h 2581275"/>
                <a:gd name="connsiteX122" fmla="*/ 900060 w 1695450"/>
                <a:gd name="connsiteY122" fmla="*/ 1318409 h 2581275"/>
                <a:gd name="connsiteX123" fmla="*/ 897202 w 1695450"/>
                <a:gd name="connsiteY123" fmla="*/ 1326982 h 2581275"/>
                <a:gd name="connsiteX124" fmla="*/ 884820 w 1695450"/>
                <a:gd name="connsiteY124" fmla="*/ 1349842 h 2581275"/>
                <a:gd name="connsiteX125" fmla="*/ 872437 w 1695450"/>
                <a:gd name="connsiteY125" fmla="*/ 1354605 h 2581275"/>
                <a:gd name="connsiteX126" fmla="*/ 863865 w 1695450"/>
                <a:gd name="connsiteY126" fmla="*/ 1354605 h 2581275"/>
                <a:gd name="connsiteX127" fmla="*/ 846720 w 1695450"/>
                <a:gd name="connsiteY127" fmla="*/ 1360319 h 2581275"/>
                <a:gd name="connsiteX128" fmla="*/ 833385 w 1695450"/>
                <a:gd name="connsiteY128" fmla="*/ 1357462 h 2581275"/>
                <a:gd name="connsiteX129" fmla="*/ 822907 w 1695450"/>
                <a:gd name="connsiteY129" fmla="*/ 1350794 h 2581275"/>
                <a:gd name="connsiteX130" fmla="*/ 813382 w 1695450"/>
                <a:gd name="connsiteY130" fmla="*/ 1341269 h 2581275"/>
                <a:gd name="connsiteX131" fmla="*/ 802905 w 1695450"/>
                <a:gd name="connsiteY131" fmla="*/ 1325077 h 2581275"/>
                <a:gd name="connsiteX132" fmla="*/ 799095 w 1695450"/>
                <a:gd name="connsiteY132" fmla="*/ 1317457 h 2581275"/>
                <a:gd name="connsiteX133" fmla="*/ 796237 w 1695450"/>
                <a:gd name="connsiteY133" fmla="*/ 1302217 h 2581275"/>
                <a:gd name="connsiteX134" fmla="*/ 795285 w 1695450"/>
                <a:gd name="connsiteY134" fmla="*/ 1291740 h 2581275"/>
                <a:gd name="connsiteX135" fmla="*/ 800047 w 1695450"/>
                <a:gd name="connsiteY135" fmla="*/ 1254592 h 2581275"/>
                <a:gd name="connsiteX136" fmla="*/ 802905 w 1695450"/>
                <a:gd name="connsiteY136" fmla="*/ 1247924 h 2581275"/>
                <a:gd name="connsiteX137" fmla="*/ 807667 w 1695450"/>
                <a:gd name="connsiteY137" fmla="*/ 1231732 h 2581275"/>
                <a:gd name="connsiteX138" fmla="*/ 811477 w 1695450"/>
                <a:gd name="connsiteY138" fmla="*/ 1206967 h 2581275"/>
                <a:gd name="connsiteX139" fmla="*/ 825765 w 1695450"/>
                <a:gd name="connsiteY139" fmla="*/ 1192680 h 2581275"/>
                <a:gd name="connsiteX140" fmla="*/ 847672 w 1695450"/>
                <a:gd name="connsiteY140" fmla="*/ 1182202 h 2581275"/>
                <a:gd name="connsiteX141" fmla="*/ 863865 w 1695450"/>
                <a:gd name="connsiteY141" fmla="*/ 1175534 h 2581275"/>
                <a:gd name="connsiteX142" fmla="*/ 878152 w 1695450"/>
                <a:gd name="connsiteY142" fmla="*/ 1176487 h 2581275"/>
                <a:gd name="connsiteX143" fmla="*/ 888630 w 1695450"/>
                <a:gd name="connsiteY143" fmla="*/ 1176487 h 2581275"/>
                <a:gd name="connsiteX144" fmla="*/ 898155 w 1695450"/>
                <a:gd name="connsiteY144" fmla="*/ 1178392 h 2581275"/>
                <a:gd name="connsiteX145" fmla="*/ 915300 w 1695450"/>
                <a:gd name="connsiteY145" fmla="*/ 1184107 h 2581275"/>
                <a:gd name="connsiteX146" fmla="*/ 924825 w 1695450"/>
                <a:gd name="connsiteY146" fmla="*/ 1180297 h 2581275"/>
                <a:gd name="connsiteX147" fmla="*/ 926730 w 1695450"/>
                <a:gd name="connsiteY147" fmla="*/ 1170772 h 2581275"/>
                <a:gd name="connsiteX148" fmla="*/ 932445 w 1695450"/>
                <a:gd name="connsiteY148" fmla="*/ 1165057 h 2581275"/>
                <a:gd name="connsiteX149" fmla="*/ 939112 w 1695450"/>
                <a:gd name="connsiteY149" fmla="*/ 1164105 h 2581275"/>
                <a:gd name="connsiteX150" fmla="*/ 963877 w 1695450"/>
                <a:gd name="connsiteY150" fmla="*/ 1164105 h 2581275"/>
                <a:gd name="connsiteX151" fmla="*/ 987690 w 1695450"/>
                <a:gd name="connsiteY151" fmla="*/ 1172677 h 2581275"/>
                <a:gd name="connsiteX152" fmla="*/ 996262 w 1695450"/>
                <a:gd name="connsiteY152" fmla="*/ 1173630 h 2581275"/>
                <a:gd name="connsiteX153" fmla="*/ 1002930 w 1695450"/>
                <a:gd name="connsiteY153" fmla="*/ 1170772 h 2581275"/>
                <a:gd name="connsiteX154" fmla="*/ 1009597 w 1695450"/>
                <a:gd name="connsiteY154" fmla="*/ 1172677 h 2581275"/>
                <a:gd name="connsiteX155" fmla="*/ 1021027 w 1695450"/>
                <a:gd name="connsiteY155" fmla="*/ 1186012 h 2581275"/>
                <a:gd name="connsiteX156" fmla="*/ 1021980 w 1695450"/>
                <a:gd name="connsiteY156" fmla="*/ 1194584 h 2581275"/>
                <a:gd name="connsiteX157" fmla="*/ 1020075 w 1695450"/>
                <a:gd name="connsiteY157" fmla="*/ 1199347 h 2581275"/>
                <a:gd name="connsiteX158" fmla="*/ 1021027 w 1695450"/>
                <a:gd name="connsiteY158" fmla="*/ 1208872 h 2581275"/>
                <a:gd name="connsiteX159" fmla="*/ 1032457 w 1695450"/>
                <a:gd name="connsiteY159" fmla="*/ 1236494 h 2581275"/>
                <a:gd name="connsiteX160" fmla="*/ 1041030 w 1695450"/>
                <a:gd name="connsiteY160" fmla="*/ 1247924 h 2581275"/>
                <a:gd name="connsiteX161" fmla="*/ 1051507 w 1695450"/>
                <a:gd name="connsiteY161" fmla="*/ 1246972 h 2581275"/>
                <a:gd name="connsiteX162" fmla="*/ 1059127 w 1695450"/>
                <a:gd name="connsiteY162" fmla="*/ 1223159 h 2581275"/>
                <a:gd name="connsiteX163" fmla="*/ 1059127 w 1695450"/>
                <a:gd name="connsiteY163" fmla="*/ 1219349 h 2581275"/>
                <a:gd name="connsiteX164" fmla="*/ 1054365 w 1695450"/>
                <a:gd name="connsiteY164" fmla="*/ 1206015 h 2581275"/>
                <a:gd name="connsiteX165" fmla="*/ 1052460 w 1695450"/>
                <a:gd name="connsiteY165" fmla="*/ 1191727 h 2581275"/>
                <a:gd name="connsiteX166" fmla="*/ 1051507 w 1695450"/>
                <a:gd name="connsiteY166" fmla="*/ 1189822 h 2581275"/>
                <a:gd name="connsiteX167" fmla="*/ 1047697 w 1695450"/>
                <a:gd name="connsiteY167" fmla="*/ 1147912 h 2581275"/>
                <a:gd name="connsiteX168" fmla="*/ 1116277 w 1695450"/>
                <a:gd name="connsiteY168" fmla="*/ 1090762 h 2581275"/>
                <a:gd name="connsiteX169" fmla="*/ 1135327 w 1695450"/>
                <a:gd name="connsiteY169" fmla="*/ 1069807 h 2581275"/>
                <a:gd name="connsiteX170" fmla="*/ 1136280 w 1695450"/>
                <a:gd name="connsiteY170" fmla="*/ 1026944 h 2581275"/>
                <a:gd name="connsiteX171" fmla="*/ 1144852 w 1695450"/>
                <a:gd name="connsiteY171" fmla="*/ 1037422 h 2581275"/>
                <a:gd name="connsiteX172" fmla="*/ 1196287 w 1695450"/>
                <a:gd name="connsiteY172" fmla="*/ 971699 h 2581275"/>
                <a:gd name="connsiteX173" fmla="*/ 1232482 w 1695450"/>
                <a:gd name="connsiteY173" fmla="*/ 962174 h 2581275"/>
                <a:gd name="connsiteX174" fmla="*/ 1233435 w 1695450"/>
                <a:gd name="connsiteY174" fmla="*/ 929790 h 2581275"/>
                <a:gd name="connsiteX175" fmla="*/ 1263915 w 1695450"/>
                <a:gd name="connsiteY175" fmla="*/ 912644 h 2581275"/>
                <a:gd name="connsiteX176" fmla="*/ 1311540 w 1695450"/>
                <a:gd name="connsiteY176" fmla="*/ 895499 h 2581275"/>
                <a:gd name="connsiteX177" fmla="*/ 1294395 w 1695450"/>
                <a:gd name="connsiteY177" fmla="*/ 908834 h 2581275"/>
                <a:gd name="connsiteX178" fmla="*/ 1302967 w 1695450"/>
                <a:gd name="connsiteY178" fmla="*/ 925027 h 2581275"/>
                <a:gd name="connsiteX179" fmla="*/ 1307730 w 1695450"/>
                <a:gd name="connsiteY179" fmla="*/ 923122 h 2581275"/>
                <a:gd name="connsiteX180" fmla="*/ 1385835 w 1695450"/>
                <a:gd name="connsiteY180" fmla="*/ 886927 h 2581275"/>
                <a:gd name="connsiteX181" fmla="*/ 1379167 w 1695450"/>
                <a:gd name="connsiteY181" fmla="*/ 866924 h 2581275"/>
                <a:gd name="connsiteX182" fmla="*/ 1339162 w 1695450"/>
                <a:gd name="connsiteY182" fmla="*/ 883117 h 2581275"/>
                <a:gd name="connsiteX183" fmla="*/ 1322970 w 1695450"/>
                <a:gd name="connsiteY183" fmla="*/ 843112 h 2581275"/>
                <a:gd name="connsiteX184" fmla="*/ 1327732 w 1695450"/>
                <a:gd name="connsiteY184" fmla="*/ 823109 h 2581275"/>
                <a:gd name="connsiteX185" fmla="*/ 1302015 w 1695450"/>
                <a:gd name="connsiteY185" fmla="*/ 821204 h 2581275"/>
                <a:gd name="connsiteX186" fmla="*/ 1248675 w 1695450"/>
                <a:gd name="connsiteY186" fmla="*/ 851684 h 2581275"/>
                <a:gd name="connsiteX187" fmla="*/ 1302967 w 1695450"/>
                <a:gd name="connsiteY187" fmla="*/ 806917 h 2581275"/>
                <a:gd name="connsiteX188" fmla="*/ 1396312 w 1695450"/>
                <a:gd name="connsiteY188" fmla="*/ 801202 h 2581275"/>
                <a:gd name="connsiteX189" fmla="*/ 1401075 w 1695450"/>
                <a:gd name="connsiteY189" fmla="*/ 800249 h 2581275"/>
                <a:gd name="connsiteX190" fmla="*/ 1405837 w 1695450"/>
                <a:gd name="connsiteY190" fmla="*/ 798344 h 2581275"/>
                <a:gd name="connsiteX191" fmla="*/ 1417267 w 1695450"/>
                <a:gd name="connsiteY191" fmla="*/ 787867 h 2581275"/>
                <a:gd name="connsiteX192" fmla="*/ 1427745 w 1695450"/>
                <a:gd name="connsiteY192" fmla="*/ 782152 h 2581275"/>
                <a:gd name="connsiteX193" fmla="*/ 1436317 w 1695450"/>
                <a:gd name="connsiteY193" fmla="*/ 781199 h 2581275"/>
                <a:gd name="connsiteX194" fmla="*/ 1458225 w 1695450"/>
                <a:gd name="connsiteY194" fmla="*/ 771674 h 2581275"/>
                <a:gd name="connsiteX195" fmla="*/ 1462035 w 1695450"/>
                <a:gd name="connsiteY195" fmla="*/ 761197 h 2581275"/>
                <a:gd name="connsiteX196" fmla="*/ 1462035 w 1695450"/>
                <a:gd name="connsiteY196" fmla="*/ 752624 h 2581275"/>
                <a:gd name="connsiteX197" fmla="*/ 1463940 w 1695450"/>
                <a:gd name="connsiteY197" fmla="*/ 745957 h 2581275"/>
                <a:gd name="connsiteX198" fmla="*/ 1462987 w 1695450"/>
                <a:gd name="connsiteY198" fmla="*/ 741194 h 2581275"/>
                <a:gd name="connsiteX199" fmla="*/ 1450605 w 1695450"/>
                <a:gd name="connsiteY199" fmla="*/ 734527 h 2581275"/>
                <a:gd name="connsiteX200" fmla="*/ 1449652 w 1695450"/>
                <a:gd name="connsiteY200" fmla="*/ 735479 h 2581275"/>
                <a:gd name="connsiteX201" fmla="*/ 1450605 w 1695450"/>
                <a:gd name="connsiteY201" fmla="*/ 734527 h 2581275"/>
                <a:gd name="connsiteX202" fmla="*/ 1450605 w 1695450"/>
                <a:gd name="connsiteY202" fmla="*/ 734527 h 2581275"/>
                <a:gd name="connsiteX203" fmla="*/ 1449652 w 1695450"/>
                <a:gd name="connsiteY203" fmla="*/ 729765 h 2581275"/>
                <a:gd name="connsiteX204" fmla="*/ 1443937 w 1695450"/>
                <a:gd name="connsiteY204" fmla="*/ 724049 h 2581275"/>
                <a:gd name="connsiteX205" fmla="*/ 1438222 w 1695450"/>
                <a:gd name="connsiteY205" fmla="*/ 724049 h 2581275"/>
                <a:gd name="connsiteX206" fmla="*/ 1436317 w 1695450"/>
                <a:gd name="connsiteY206" fmla="*/ 723097 h 2581275"/>
                <a:gd name="connsiteX207" fmla="*/ 1438222 w 1695450"/>
                <a:gd name="connsiteY207" fmla="*/ 721192 h 2581275"/>
                <a:gd name="connsiteX208" fmla="*/ 1442985 w 1695450"/>
                <a:gd name="connsiteY208" fmla="*/ 719287 h 2581275"/>
                <a:gd name="connsiteX209" fmla="*/ 1443937 w 1695450"/>
                <a:gd name="connsiteY209" fmla="*/ 713572 h 2581275"/>
                <a:gd name="connsiteX210" fmla="*/ 1437270 w 1695450"/>
                <a:gd name="connsiteY210" fmla="*/ 708809 h 2581275"/>
                <a:gd name="connsiteX211" fmla="*/ 1433460 w 1695450"/>
                <a:gd name="connsiteY211" fmla="*/ 708809 h 2581275"/>
                <a:gd name="connsiteX212" fmla="*/ 1417267 w 1695450"/>
                <a:gd name="connsiteY212" fmla="*/ 699284 h 2581275"/>
                <a:gd name="connsiteX213" fmla="*/ 1415362 w 1695450"/>
                <a:gd name="connsiteY213" fmla="*/ 696427 h 2581275"/>
                <a:gd name="connsiteX214" fmla="*/ 1404885 w 1695450"/>
                <a:gd name="connsiteY214" fmla="*/ 682140 h 2581275"/>
                <a:gd name="connsiteX215" fmla="*/ 1399170 w 1695450"/>
                <a:gd name="connsiteY215" fmla="*/ 675472 h 2581275"/>
                <a:gd name="connsiteX216" fmla="*/ 1399170 w 1695450"/>
                <a:gd name="connsiteY216" fmla="*/ 668804 h 2581275"/>
                <a:gd name="connsiteX217" fmla="*/ 1404885 w 1695450"/>
                <a:gd name="connsiteY217" fmla="*/ 662137 h 2581275"/>
                <a:gd name="connsiteX218" fmla="*/ 1405837 w 1695450"/>
                <a:gd name="connsiteY218" fmla="*/ 655469 h 2581275"/>
                <a:gd name="connsiteX219" fmla="*/ 1402980 w 1695450"/>
                <a:gd name="connsiteY219" fmla="*/ 642134 h 2581275"/>
                <a:gd name="connsiteX220" fmla="*/ 1400122 w 1695450"/>
                <a:gd name="connsiteY220" fmla="*/ 637372 h 2581275"/>
                <a:gd name="connsiteX221" fmla="*/ 1396312 w 1695450"/>
                <a:gd name="connsiteY221" fmla="*/ 629752 h 2581275"/>
                <a:gd name="connsiteX222" fmla="*/ 1395360 w 1695450"/>
                <a:gd name="connsiteY222" fmla="*/ 623084 h 2581275"/>
                <a:gd name="connsiteX223" fmla="*/ 1394407 w 1695450"/>
                <a:gd name="connsiteY223" fmla="*/ 614512 h 2581275"/>
                <a:gd name="connsiteX224" fmla="*/ 1391550 w 1695450"/>
                <a:gd name="connsiteY224" fmla="*/ 604034 h 2581275"/>
                <a:gd name="connsiteX225" fmla="*/ 1385835 w 1695450"/>
                <a:gd name="connsiteY225" fmla="*/ 580222 h 2581275"/>
                <a:gd name="connsiteX226" fmla="*/ 1384882 w 1695450"/>
                <a:gd name="connsiteY226" fmla="*/ 573554 h 2581275"/>
                <a:gd name="connsiteX227" fmla="*/ 1382025 w 1695450"/>
                <a:gd name="connsiteY227" fmla="*/ 571649 h 2581275"/>
                <a:gd name="connsiteX228" fmla="*/ 1380120 w 1695450"/>
                <a:gd name="connsiteY228" fmla="*/ 571649 h 2581275"/>
                <a:gd name="connsiteX229" fmla="*/ 1366785 w 1695450"/>
                <a:gd name="connsiteY229" fmla="*/ 592604 h 2581275"/>
                <a:gd name="connsiteX230" fmla="*/ 1350592 w 1695450"/>
                <a:gd name="connsiteY230" fmla="*/ 610702 h 2581275"/>
                <a:gd name="connsiteX231" fmla="*/ 1344877 w 1695450"/>
                <a:gd name="connsiteY231" fmla="*/ 615465 h 2581275"/>
                <a:gd name="connsiteX232" fmla="*/ 1337257 w 1695450"/>
                <a:gd name="connsiteY232" fmla="*/ 619274 h 2581275"/>
                <a:gd name="connsiteX233" fmla="*/ 1328685 w 1695450"/>
                <a:gd name="connsiteY233" fmla="*/ 617369 h 2581275"/>
                <a:gd name="connsiteX234" fmla="*/ 1324875 w 1695450"/>
                <a:gd name="connsiteY234" fmla="*/ 611654 h 2581275"/>
                <a:gd name="connsiteX235" fmla="*/ 1319160 w 1695450"/>
                <a:gd name="connsiteY235" fmla="*/ 604987 h 2581275"/>
                <a:gd name="connsiteX236" fmla="*/ 1315350 w 1695450"/>
                <a:gd name="connsiteY236" fmla="*/ 595462 h 2581275"/>
                <a:gd name="connsiteX237" fmla="*/ 1317255 w 1695450"/>
                <a:gd name="connsiteY237" fmla="*/ 578317 h 2581275"/>
                <a:gd name="connsiteX238" fmla="*/ 1319160 w 1695450"/>
                <a:gd name="connsiteY238" fmla="*/ 573554 h 2581275"/>
                <a:gd name="connsiteX239" fmla="*/ 1326780 w 1695450"/>
                <a:gd name="connsiteY239" fmla="*/ 557362 h 2581275"/>
                <a:gd name="connsiteX240" fmla="*/ 1324875 w 1695450"/>
                <a:gd name="connsiteY240" fmla="*/ 552599 h 2581275"/>
                <a:gd name="connsiteX241" fmla="*/ 1310587 w 1695450"/>
                <a:gd name="connsiteY241" fmla="*/ 546884 h 2581275"/>
                <a:gd name="connsiteX242" fmla="*/ 1303920 w 1695450"/>
                <a:gd name="connsiteY242" fmla="*/ 544027 h 2581275"/>
                <a:gd name="connsiteX243" fmla="*/ 1302015 w 1695450"/>
                <a:gd name="connsiteY243" fmla="*/ 539265 h 2581275"/>
                <a:gd name="connsiteX244" fmla="*/ 1301062 w 1695450"/>
                <a:gd name="connsiteY244" fmla="*/ 534502 h 2581275"/>
                <a:gd name="connsiteX245" fmla="*/ 1294395 w 1695450"/>
                <a:gd name="connsiteY245" fmla="*/ 522119 h 2581275"/>
                <a:gd name="connsiteX246" fmla="*/ 1289632 w 1695450"/>
                <a:gd name="connsiteY246" fmla="*/ 514499 h 2581275"/>
                <a:gd name="connsiteX247" fmla="*/ 1277250 w 1695450"/>
                <a:gd name="connsiteY247" fmla="*/ 510689 h 2581275"/>
                <a:gd name="connsiteX248" fmla="*/ 1270582 w 1695450"/>
                <a:gd name="connsiteY248" fmla="*/ 511642 h 2581275"/>
                <a:gd name="connsiteX249" fmla="*/ 1250580 w 1695450"/>
                <a:gd name="connsiteY249" fmla="*/ 505927 h 2581275"/>
                <a:gd name="connsiteX250" fmla="*/ 1242007 w 1695450"/>
                <a:gd name="connsiteY250" fmla="*/ 503069 h 2581275"/>
                <a:gd name="connsiteX251" fmla="*/ 1224862 w 1695450"/>
                <a:gd name="connsiteY251" fmla="*/ 512594 h 2581275"/>
                <a:gd name="connsiteX252" fmla="*/ 1224862 w 1695450"/>
                <a:gd name="connsiteY252" fmla="*/ 524977 h 2581275"/>
                <a:gd name="connsiteX253" fmla="*/ 1224862 w 1695450"/>
                <a:gd name="connsiteY253" fmla="*/ 533549 h 2581275"/>
                <a:gd name="connsiteX254" fmla="*/ 1216290 w 1695450"/>
                <a:gd name="connsiteY254" fmla="*/ 544979 h 2581275"/>
                <a:gd name="connsiteX255" fmla="*/ 1217242 w 1695450"/>
                <a:gd name="connsiteY255" fmla="*/ 560219 h 2581275"/>
                <a:gd name="connsiteX256" fmla="*/ 1218195 w 1695450"/>
                <a:gd name="connsiteY256" fmla="*/ 566887 h 2581275"/>
                <a:gd name="connsiteX257" fmla="*/ 1214385 w 1695450"/>
                <a:gd name="connsiteY257" fmla="*/ 575459 h 2581275"/>
                <a:gd name="connsiteX258" fmla="*/ 1209622 w 1695450"/>
                <a:gd name="connsiteY258" fmla="*/ 578317 h 2581275"/>
                <a:gd name="connsiteX259" fmla="*/ 1194382 w 1695450"/>
                <a:gd name="connsiteY259" fmla="*/ 595462 h 2581275"/>
                <a:gd name="connsiteX260" fmla="*/ 1194382 w 1695450"/>
                <a:gd name="connsiteY260" fmla="*/ 604987 h 2581275"/>
                <a:gd name="connsiteX261" fmla="*/ 1200097 w 1695450"/>
                <a:gd name="connsiteY261" fmla="*/ 611654 h 2581275"/>
                <a:gd name="connsiteX262" fmla="*/ 1202955 w 1695450"/>
                <a:gd name="connsiteY262" fmla="*/ 618322 h 2581275"/>
                <a:gd name="connsiteX263" fmla="*/ 1205812 w 1695450"/>
                <a:gd name="connsiteY263" fmla="*/ 637372 h 2581275"/>
                <a:gd name="connsiteX264" fmla="*/ 1204860 w 1695450"/>
                <a:gd name="connsiteY264" fmla="*/ 658327 h 2581275"/>
                <a:gd name="connsiteX265" fmla="*/ 1202955 w 1695450"/>
                <a:gd name="connsiteY265" fmla="*/ 661184 h 2581275"/>
                <a:gd name="connsiteX266" fmla="*/ 1195335 w 1695450"/>
                <a:gd name="connsiteY266" fmla="*/ 665947 h 2581275"/>
                <a:gd name="connsiteX267" fmla="*/ 1169617 w 1695450"/>
                <a:gd name="connsiteY267" fmla="*/ 682140 h 2581275"/>
                <a:gd name="connsiteX268" fmla="*/ 1156282 w 1695450"/>
                <a:gd name="connsiteY268" fmla="*/ 687854 h 2581275"/>
                <a:gd name="connsiteX269" fmla="*/ 1151520 w 1695450"/>
                <a:gd name="connsiteY269" fmla="*/ 694522 h 2581275"/>
                <a:gd name="connsiteX270" fmla="*/ 1151520 w 1695450"/>
                <a:gd name="connsiteY270" fmla="*/ 715477 h 2581275"/>
                <a:gd name="connsiteX271" fmla="*/ 1149615 w 1695450"/>
                <a:gd name="connsiteY271" fmla="*/ 729765 h 2581275"/>
                <a:gd name="connsiteX272" fmla="*/ 1150567 w 1695450"/>
                <a:gd name="connsiteY272" fmla="*/ 744052 h 2581275"/>
                <a:gd name="connsiteX273" fmla="*/ 1149615 w 1695450"/>
                <a:gd name="connsiteY273" fmla="*/ 748815 h 2581275"/>
                <a:gd name="connsiteX274" fmla="*/ 1144852 w 1695450"/>
                <a:gd name="connsiteY274" fmla="*/ 758340 h 2581275"/>
                <a:gd name="connsiteX275" fmla="*/ 1141995 w 1695450"/>
                <a:gd name="connsiteY275" fmla="*/ 760244 h 2581275"/>
                <a:gd name="connsiteX276" fmla="*/ 1132470 w 1695450"/>
                <a:gd name="connsiteY276" fmla="*/ 765007 h 2581275"/>
                <a:gd name="connsiteX277" fmla="*/ 1125802 w 1695450"/>
                <a:gd name="connsiteY277" fmla="*/ 764054 h 2581275"/>
                <a:gd name="connsiteX278" fmla="*/ 1123897 w 1695450"/>
                <a:gd name="connsiteY278" fmla="*/ 759292 h 2581275"/>
                <a:gd name="connsiteX279" fmla="*/ 1120087 w 1695450"/>
                <a:gd name="connsiteY279" fmla="*/ 751672 h 2581275"/>
                <a:gd name="connsiteX280" fmla="*/ 1108657 w 1695450"/>
                <a:gd name="connsiteY280" fmla="*/ 732622 h 2581275"/>
                <a:gd name="connsiteX281" fmla="*/ 1108657 w 1695450"/>
                <a:gd name="connsiteY281" fmla="*/ 725954 h 2581275"/>
                <a:gd name="connsiteX282" fmla="*/ 1116277 w 1695450"/>
                <a:gd name="connsiteY282" fmla="*/ 701190 h 2581275"/>
                <a:gd name="connsiteX283" fmla="*/ 1119135 w 1695450"/>
                <a:gd name="connsiteY283" fmla="*/ 692617 h 2581275"/>
                <a:gd name="connsiteX284" fmla="*/ 1121992 w 1695450"/>
                <a:gd name="connsiteY284" fmla="*/ 684044 h 2581275"/>
                <a:gd name="connsiteX285" fmla="*/ 1120087 w 1695450"/>
                <a:gd name="connsiteY285" fmla="*/ 679282 h 2581275"/>
                <a:gd name="connsiteX286" fmla="*/ 1092465 w 1695450"/>
                <a:gd name="connsiteY286" fmla="*/ 674519 h 2581275"/>
                <a:gd name="connsiteX287" fmla="*/ 1086750 w 1695450"/>
                <a:gd name="connsiteY287" fmla="*/ 671662 h 2581275"/>
                <a:gd name="connsiteX288" fmla="*/ 1070557 w 1695450"/>
                <a:gd name="connsiteY288" fmla="*/ 658327 h 2581275"/>
                <a:gd name="connsiteX289" fmla="*/ 1000072 w 1695450"/>
                <a:gd name="connsiteY289" fmla="*/ 622132 h 2581275"/>
                <a:gd name="connsiteX290" fmla="*/ 998167 w 1695450"/>
                <a:gd name="connsiteY290" fmla="*/ 579269 h 2581275"/>
                <a:gd name="connsiteX291" fmla="*/ 990547 w 1695450"/>
                <a:gd name="connsiteY291" fmla="*/ 570697 h 2581275"/>
                <a:gd name="connsiteX292" fmla="*/ 992452 w 1695450"/>
                <a:gd name="connsiteY292" fmla="*/ 555457 h 2581275"/>
                <a:gd name="connsiteX293" fmla="*/ 1063890 w 1695450"/>
                <a:gd name="connsiteY293" fmla="*/ 477352 h 2581275"/>
                <a:gd name="connsiteX294" fmla="*/ 1074367 w 1695450"/>
                <a:gd name="connsiteY294" fmla="*/ 458302 h 2581275"/>
                <a:gd name="connsiteX295" fmla="*/ 1092465 w 1695450"/>
                <a:gd name="connsiteY295" fmla="*/ 454492 h 2581275"/>
                <a:gd name="connsiteX296" fmla="*/ 1166760 w 1695450"/>
                <a:gd name="connsiteY296" fmla="*/ 383054 h 2581275"/>
                <a:gd name="connsiteX297" fmla="*/ 1234387 w 1695450"/>
                <a:gd name="connsiteY297" fmla="*/ 368767 h 2581275"/>
                <a:gd name="connsiteX298" fmla="*/ 1235340 w 1695450"/>
                <a:gd name="connsiteY298" fmla="*/ 360194 h 2581275"/>
                <a:gd name="connsiteX299" fmla="*/ 1233435 w 1695450"/>
                <a:gd name="connsiteY299" fmla="*/ 353527 h 2581275"/>
                <a:gd name="connsiteX300" fmla="*/ 1232482 w 1695450"/>
                <a:gd name="connsiteY300" fmla="*/ 343049 h 2581275"/>
                <a:gd name="connsiteX301" fmla="*/ 1234387 w 1695450"/>
                <a:gd name="connsiteY301" fmla="*/ 332572 h 2581275"/>
                <a:gd name="connsiteX302" fmla="*/ 1234387 w 1695450"/>
                <a:gd name="connsiteY302" fmla="*/ 332572 h 2581275"/>
                <a:gd name="connsiteX303" fmla="*/ 1233435 w 1695450"/>
                <a:gd name="connsiteY303" fmla="*/ 332572 h 2581275"/>
                <a:gd name="connsiteX304" fmla="*/ 1234387 w 1695450"/>
                <a:gd name="connsiteY304" fmla="*/ 332572 h 2581275"/>
                <a:gd name="connsiteX305" fmla="*/ 1241055 w 1695450"/>
                <a:gd name="connsiteY305" fmla="*/ 333524 h 2581275"/>
                <a:gd name="connsiteX306" fmla="*/ 1250580 w 1695450"/>
                <a:gd name="connsiteY306" fmla="*/ 323999 h 2581275"/>
                <a:gd name="connsiteX307" fmla="*/ 1252485 w 1695450"/>
                <a:gd name="connsiteY307" fmla="*/ 317332 h 2581275"/>
                <a:gd name="connsiteX308" fmla="*/ 1251532 w 1695450"/>
                <a:gd name="connsiteY308" fmla="*/ 307807 h 2581275"/>
                <a:gd name="connsiteX309" fmla="*/ 1244865 w 1695450"/>
                <a:gd name="connsiteY309" fmla="*/ 297329 h 2581275"/>
                <a:gd name="connsiteX310" fmla="*/ 1161997 w 1695450"/>
                <a:gd name="connsiteY310" fmla="*/ 357337 h 2581275"/>
                <a:gd name="connsiteX311" fmla="*/ 1164855 w 1695450"/>
                <a:gd name="connsiteY311" fmla="*/ 293519 h 2581275"/>
                <a:gd name="connsiteX312" fmla="*/ 1141995 w 1695450"/>
                <a:gd name="connsiteY312" fmla="*/ 314474 h 2581275"/>
                <a:gd name="connsiteX313" fmla="*/ 1149615 w 1695450"/>
                <a:gd name="connsiteY313" fmla="*/ 286852 h 2581275"/>
                <a:gd name="connsiteX314" fmla="*/ 1130565 w 1695450"/>
                <a:gd name="connsiteY314" fmla="*/ 270659 h 2581275"/>
                <a:gd name="connsiteX315" fmla="*/ 1145805 w 1695450"/>
                <a:gd name="connsiteY315" fmla="*/ 257324 h 2581275"/>
                <a:gd name="connsiteX316" fmla="*/ 1150567 w 1695450"/>
                <a:gd name="connsiteY316" fmla="*/ 183982 h 2581275"/>
                <a:gd name="connsiteX317" fmla="*/ 1189620 w 1695450"/>
                <a:gd name="connsiteY317" fmla="*/ 162074 h 2581275"/>
                <a:gd name="connsiteX318" fmla="*/ 1214385 w 1695450"/>
                <a:gd name="connsiteY318" fmla="*/ 127784 h 2581275"/>
                <a:gd name="connsiteX319" fmla="*/ 1160092 w 1695450"/>
                <a:gd name="connsiteY319" fmla="*/ 123974 h 2581275"/>
                <a:gd name="connsiteX320" fmla="*/ 1134375 w 1695450"/>
                <a:gd name="connsiteY320" fmla="*/ 179219 h 2581275"/>
                <a:gd name="connsiteX321" fmla="*/ 1096275 w 1695450"/>
                <a:gd name="connsiteY321" fmla="*/ 224939 h 2581275"/>
                <a:gd name="connsiteX322" fmla="*/ 1108657 w 1695450"/>
                <a:gd name="connsiteY322" fmla="*/ 273517 h 2581275"/>
                <a:gd name="connsiteX323" fmla="*/ 1060080 w 1695450"/>
                <a:gd name="connsiteY323" fmla="*/ 335429 h 2581275"/>
                <a:gd name="connsiteX324" fmla="*/ 1067700 w 1695450"/>
                <a:gd name="connsiteY324" fmla="*/ 312569 h 2581275"/>
                <a:gd name="connsiteX325" fmla="*/ 1057222 w 1695450"/>
                <a:gd name="connsiteY325" fmla="*/ 296377 h 2581275"/>
                <a:gd name="connsiteX326" fmla="*/ 1081987 w 1695450"/>
                <a:gd name="connsiteY326" fmla="*/ 291614 h 2581275"/>
                <a:gd name="connsiteX327" fmla="*/ 1091512 w 1695450"/>
                <a:gd name="connsiteY327" fmla="*/ 265897 h 2581275"/>
                <a:gd name="connsiteX328" fmla="*/ 1072462 w 1695450"/>
                <a:gd name="connsiteY328" fmla="*/ 251609 h 2581275"/>
                <a:gd name="connsiteX329" fmla="*/ 1039125 w 1695450"/>
                <a:gd name="connsiteY329" fmla="*/ 273517 h 2581275"/>
                <a:gd name="connsiteX330" fmla="*/ 1056270 w 1695450"/>
                <a:gd name="connsiteY330" fmla="*/ 293519 h 2581275"/>
                <a:gd name="connsiteX331" fmla="*/ 1030552 w 1695450"/>
                <a:gd name="connsiteY331" fmla="*/ 310664 h 2581275"/>
                <a:gd name="connsiteX332" fmla="*/ 977212 w 1695450"/>
                <a:gd name="connsiteY332" fmla="*/ 294472 h 2581275"/>
                <a:gd name="connsiteX333" fmla="*/ 953400 w 1695450"/>
                <a:gd name="connsiteY333" fmla="*/ 262087 h 2581275"/>
                <a:gd name="connsiteX334" fmla="*/ 926730 w 1695450"/>
                <a:gd name="connsiteY334" fmla="*/ 276374 h 2581275"/>
                <a:gd name="connsiteX335" fmla="*/ 957210 w 1695450"/>
                <a:gd name="connsiteY335" fmla="*/ 272564 h 2581275"/>
                <a:gd name="connsiteX336" fmla="*/ 910537 w 1695450"/>
                <a:gd name="connsiteY336" fmla="*/ 316379 h 2581275"/>
                <a:gd name="connsiteX337" fmla="*/ 896250 w 1695450"/>
                <a:gd name="connsiteY337" fmla="*/ 279232 h 2581275"/>
                <a:gd name="connsiteX338" fmla="*/ 839100 w 1695450"/>
                <a:gd name="connsiteY338" fmla="*/ 262087 h 2581275"/>
                <a:gd name="connsiteX339" fmla="*/ 858150 w 1695450"/>
                <a:gd name="connsiteY339" fmla="*/ 251609 h 2581275"/>
                <a:gd name="connsiteX340" fmla="*/ 841005 w 1695450"/>
                <a:gd name="connsiteY340" fmla="*/ 230654 h 2581275"/>
                <a:gd name="connsiteX341" fmla="*/ 815287 w 1695450"/>
                <a:gd name="connsiteY341" fmla="*/ 218272 h 2581275"/>
                <a:gd name="connsiteX342" fmla="*/ 793380 w 1695450"/>
                <a:gd name="connsiteY342" fmla="*/ 191602 h 2581275"/>
                <a:gd name="connsiteX343" fmla="*/ 764805 w 1695450"/>
                <a:gd name="connsiteY343" fmla="*/ 194459 h 2581275"/>
                <a:gd name="connsiteX344" fmla="*/ 766710 w 1695450"/>
                <a:gd name="connsiteY344" fmla="*/ 169694 h 2581275"/>
                <a:gd name="connsiteX345" fmla="*/ 741945 w 1695450"/>
                <a:gd name="connsiteY345" fmla="*/ 185887 h 2581275"/>
                <a:gd name="connsiteX346" fmla="*/ 740992 w 1695450"/>
                <a:gd name="connsiteY346" fmla="*/ 139214 h 2581275"/>
                <a:gd name="connsiteX347" fmla="*/ 706702 w 1695450"/>
                <a:gd name="connsiteY347" fmla="*/ 159217 h 2581275"/>
                <a:gd name="connsiteX348" fmla="*/ 708607 w 1695450"/>
                <a:gd name="connsiteY348" fmla="*/ 148739 h 2581275"/>
                <a:gd name="connsiteX349" fmla="*/ 695272 w 1695450"/>
                <a:gd name="connsiteY349" fmla="*/ 148739 h 2581275"/>
                <a:gd name="connsiteX350" fmla="*/ 646695 w 1695450"/>
                <a:gd name="connsiteY350" fmla="*/ 163027 h 2581275"/>
                <a:gd name="connsiteX351" fmla="*/ 641932 w 1695450"/>
                <a:gd name="connsiteY351" fmla="*/ 152549 h 2581275"/>
                <a:gd name="connsiteX352" fmla="*/ 635265 w 1695450"/>
                <a:gd name="connsiteY352" fmla="*/ 155407 h 2581275"/>
                <a:gd name="connsiteX353" fmla="*/ 623835 w 1695450"/>
                <a:gd name="connsiteY353" fmla="*/ 158264 h 2581275"/>
                <a:gd name="connsiteX354" fmla="*/ 615262 w 1695450"/>
                <a:gd name="connsiteY354" fmla="*/ 167789 h 2581275"/>
                <a:gd name="connsiteX355" fmla="*/ 611452 w 1695450"/>
                <a:gd name="connsiteY355" fmla="*/ 169694 h 2581275"/>
                <a:gd name="connsiteX356" fmla="*/ 603832 w 1695450"/>
                <a:gd name="connsiteY356" fmla="*/ 164932 h 2581275"/>
                <a:gd name="connsiteX357" fmla="*/ 597165 w 1695450"/>
                <a:gd name="connsiteY357" fmla="*/ 155407 h 2581275"/>
                <a:gd name="connsiteX358" fmla="*/ 593355 w 1695450"/>
                <a:gd name="connsiteY358" fmla="*/ 143977 h 2581275"/>
                <a:gd name="connsiteX359" fmla="*/ 589545 w 1695450"/>
                <a:gd name="connsiteY359" fmla="*/ 136357 h 2581275"/>
                <a:gd name="connsiteX360" fmla="*/ 575257 w 1695450"/>
                <a:gd name="connsiteY360" fmla="*/ 125879 h 2581275"/>
                <a:gd name="connsiteX361" fmla="*/ 557160 w 1695450"/>
                <a:gd name="connsiteY361" fmla="*/ 106829 h 2581275"/>
                <a:gd name="connsiteX362" fmla="*/ 555255 w 1695450"/>
                <a:gd name="connsiteY362" fmla="*/ 103972 h 2581275"/>
                <a:gd name="connsiteX363" fmla="*/ 549540 w 1695450"/>
                <a:gd name="connsiteY363" fmla="*/ 100162 h 2581275"/>
                <a:gd name="connsiteX364" fmla="*/ 542872 w 1695450"/>
                <a:gd name="connsiteY364" fmla="*/ 100162 h 2581275"/>
                <a:gd name="connsiteX365" fmla="*/ 529537 w 1695450"/>
                <a:gd name="connsiteY365" fmla="*/ 95399 h 2581275"/>
                <a:gd name="connsiteX366" fmla="*/ 511440 w 1695450"/>
                <a:gd name="connsiteY366" fmla="*/ 83969 h 2581275"/>
                <a:gd name="connsiteX367" fmla="*/ 502867 w 1695450"/>
                <a:gd name="connsiteY367" fmla="*/ 77302 h 2581275"/>
                <a:gd name="connsiteX368" fmla="*/ 496200 w 1695450"/>
                <a:gd name="connsiteY368" fmla="*/ 66824 h 2581275"/>
                <a:gd name="connsiteX369" fmla="*/ 485722 w 1695450"/>
                <a:gd name="connsiteY369" fmla="*/ 62062 h 2581275"/>
                <a:gd name="connsiteX370" fmla="*/ 477150 w 1695450"/>
                <a:gd name="connsiteY370" fmla="*/ 63967 h 2581275"/>
                <a:gd name="connsiteX371" fmla="*/ 472387 w 1695450"/>
                <a:gd name="connsiteY371" fmla="*/ 62062 h 2581275"/>
                <a:gd name="connsiteX372" fmla="*/ 466672 w 1695450"/>
                <a:gd name="connsiteY372" fmla="*/ 47774 h 2581275"/>
                <a:gd name="connsiteX373" fmla="*/ 467625 w 1695450"/>
                <a:gd name="connsiteY373" fmla="*/ 44917 h 2581275"/>
                <a:gd name="connsiteX374" fmla="*/ 468577 w 1695450"/>
                <a:gd name="connsiteY374" fmla="*/ 40154 h 2581275"/>
                <a:gd name="connsiteX375" fmla="*/ 464767 w 1695450"/>
                <a:gd name="connsiteY375" fmla="*/ 36344 h 2581275"/>
                <a:gd name="connsiteX376" fmla="*/ 456195 w 1695450"/>
                <a:gd name="connsiteY376" fmla="*/ 33487 h 2581275"/>
                <a:gd name="connsiteX377" fmla="*/ 450480 w 1695450"/>
                <a:gd name="connsiteY377" fmla="*/ 32534 h 2581275"/>
                <a:gd name="connsiteX378" fmla="*/ 447622 w 1695450"/>
                <a:gd name="connsiteY378" fmla="*/ 27772 h 2581275"/>
                <a:gd name="connsiteX379" fmla="*/ 444765 w 1695450"/>
                <a:gd name="connsiteY379" fmla="*/ 21104 h 2581275"/>
                <a:gd name="connsiteX380" fmla="*/ 443812 w 1695450"/>
                <a:gd name="connsiteY380" fmla="*/ 21104 h 2581275"/>
                <a:gd name="connsiteX381" fmla="*/ 439050 w 1695450"/>
                <a:gd name="connsiteY381" fmla="*/ 23009 h 2581275"/>
                <a:gd name="connsiteX382" fmla="*/ 437145 w 1695450"/>
                <a:gd name="connsiteY382" fmla="*/ 23962 h 2581275"/>
                <a:gd name="connsiteX383" fmla="*/ 436192 w 1695450"/>
                <a:gd name="connsiteY383" fmla="*/ 23962 h 2581275"/>
                <a:gd name="connsiteX384" fmla="*/ 435240 w 1695450"/>
                <a:gd name="connsiteY384" fmla="*/ 26819 h 2581275"/>
                <a:gd name="connsiteX385" fmla="*/ 429525 w 1695450"/>
                <a:gd name="connsiteY385" fmla="*/ 28724 h 2581275"/>
                <a:gd name="connsiteX386" fmla="*/ 427620 w 1695450"/>
                <a:gd name="connsiteY386" fmla="*/ 25867 h 2581275"/>
                <a:gd name="connsiteX387" fmla="*/ 428572 w 1695450"/>
                <a:gd name="connsiteY387" fmla="*/ 24914 h 2581275"/>
                <a:gd name="connsiteX388" fmla="*/ 435240 w 1695450"/>
                <a:gd name="connsiteY388" fmla="*/ 23962 h 2581275"/>
                <a:gd name="connsiteX389" fmla="*/ 435240 w 1695450"/>
                <a:gd name="connsiteY389" fmla="*/ 23009 h 2581275"/>
                <a:gd name="connsiteX390" fmla="*/ 437145 w 1695450"/>
                <a:gd name="connsiteY390" fmla="*/ 22057 h 2581275"/>
                <a:gd name="connsiteX391" fmla="*/ 441907 w 1695450"/>
                <a:gd name="connsiteY391" fmla="*/ 20152 h 2581275"/>
                <a:gd name="connsiteX392" fmla="*/ 442860 w 1695450"/>
                <a:gd name="connsiteY392" fmla="*/ 20152 h 2581275"/>
                <a:gd name="connsiteX393" fmla="*/ 442860 w 1695450"/>
                <a:gd name="connsiteY393" fmla="*/ 20152 h 2581275"/>
                <a:gd name="connsiteX394" fmla="*/ 436192 w 1695450"/>
                <a:gd name="connsiteY394" fmla="*/ 8722 h 2581275"/>
                <a:gd name="connsiteX395" fmla="*/ 429525 w 1695450"/>
                <a:gd name="connsiteY395" fmla="*/ 7769 h 2581275"/>
                <a:gd name="connsiteX396" fmla="*/ 418095 w 1695450"/>
                <a:gd name="connsiteY396" fmla="*/ 13484 h 2581275"/>
                <a:gd name="connsiteX397" fmla="*/ 400950 w 1695450"/>
                <a:gd name="connsiteY397" fmla="*/ 16342 h 2581275"/>
                <a:gd name="connsiteX398" fmla="*/ 390472 w 1695450"/>
                <a:gd name="connsiteY398" fmla="*/ 13484 h 2581275"/>
                <a:gd name="connsiteX399" fmla="*/ 376185 w 1695450"/>
                <a:gd name="connsiteY399" fmla="*/ 18247 h 2581275"/>
                <a:gd name="connsiteX400" fmla="*/ 373327 w 1695450"/>
                <a:gd name="connsiteY400" fmla="*/ 23009 h 2581275"/>
                <a:gd name="connsiteX401" fmla="*/ 369517 w 1695450"/>
                <a:gd name="connsiteY401" fmla="*/ 25867 h 2581275"/>
                <a:gd name="connsiteX402" fmla="*/ 355230 w 1695450"/>
                <a:gd name="connsiteY402" fmla="*/ 27772 h 2581275"/>
                <a:gd name="connsiteX403" fmla="*/ 337132 w 1695450"/>
                <a:gd name="connsiteY403" fmla="*/ 31582 h 2581275"/>
                <a:gd name="connsiteX404" fmla="*/ 306652 w 1695450"/>
                <a:gd name="connsiteY404" fmla="*/ 52537 h 2581275"/>
                <a:gd name="connsiteX405" fmla="*/ 302842 w 1695450"/>
                <a:gd name="connsiteY405" fmla="*/ 56347 h 2581275"/>
                <a:gd name="connsiteX406" fmla="*/ 266647 w 1695450"/>
                <a:gd name="connsiteY406" fmla="*/ 61109 h 2581275"/>
                <a:gd name="connsiteX407" fmla="*/ 264742 w 1695450"/>
                <a:gd name="connsiteY407" fmla="*/ 60157 h 2581275"/>
                <a:gd name="connsiteX408" fmla="*/ 252360 w 1695450"/>
                <a:gd name="connsiteY408" fmla="*/ 63967 h 2581275"/>
                <a:gd name="connsiteX409" fmla="*/ 244740 w 1695450"/>
                <a:gd name="connsiteY409" fmla="*/ 73492 h 2581275"/>
                <a:gd name="connsiteX410" fmla="*/ 240930 w 1695450"/>
                <a:gd name="connsiteY410" fmla="*/ 87779 h 2581275"/>
                <a:gd name="connsiteX411" fmla="*/ 244740 w 1695450"/>
                <a:gd name="connsiteY411" fmla="*/ 99209 h 2581275"/>
                <a:gd name="connsiteX412" fmla="*/ 243787 w 1695450"/>
                <a:gd name="connsiteY412" fmla="*/ 131594 h 2581275"/>
                <a:gd name="connsiteX413" fmla="*/ 246645 w 1695450"/>
                <a:gd name="connsiteY413" fmla="*/ 139214 h 2581275"/>
                <a:gd name="connsiteX414" fmla="*/ 255217 w 1695450"/>
                <a:gd name="connsiteY414" fmla="*/ 144929 h 2581275"/>
                <a:gd name="connsiteX415" fmla="*/ 256170 w 1695450"/>
                <a:gd name="connsiteY415" fmla="*/ 147787 h 2581275"/>
                <a:gd name="connsiteX416" fmla="*/ 254265 w 1695450"/>
                <a:gd name="connsiteY416" fmla="*/ 148739 h 2581275"/>
                <a:gd name="connsiteX417" fmla="*/ 250455 w 1695450"/>
                <a:gd name="connsiteY417" fmla="*/ 151597 h 2581275"/>
                <a:gd name="connsiteX418" fmla="*/ 249502 w 1695450"/>
                <a:gd name="connsiteY418" fmla="*/ 165884 h 2581275"/>
                <a:gd name="connsiteX419" fmla="*/ 252360 w 1695450"/>
                <a:gd name="connsiteY419" fmla="*/ 167789 h 2581275"/>
                <a:gd name="connsiteX420" fmla="*/ 257122 w 1695450"/>
                <a:gd name="connsiteY420" fmla="*/ 167789 h 2581275"/>
                <a:gd name="connsiteX421" fmla="*/ 257122 w 1695450"/>
                <a:gd name="connsiteY421" fmla="*/ 166837 h 2581275"/>
                <a:gd name="connsiteX422" fmla="*/ 258075 w 1695450"/>
                <a:gd name="connsiteY422" fmla="*/ 166837 h 2581275"/>
                <a:gd name="connsiteX423" fmla="*/ 258075 w 1695450"/>
                <a:gd name="connsiteY423" fmla="*/ 163979 h 2581275"/>
                <a:gd name="connsiteX424" fmla="*/ 258075 w 1695450"/>
                <a:gd name="connsiteY424" fmla="*/ 163979 h 2581275"/>
                <a:gd name="connsiteX425" fmla="*/ 257122 w 1695450"/>
                <a:gd name="connsiteY425" fmla="*/ 163027 h 2581275"/>
                <a:gd name="connsiteX426" fmla="*/ 258075 w 1695450"/>
                <a:gd name="connsiteY426" fmla="*/ 163979 h 2581275"/>
                <a:gd name="connsiteX427" fmla="*/ 272362 w 1695450"/>
                <a:gd name="connsiteY427" fmla="*/ 164932 h 2581275"/>
                <a:gd name="connsiteX428" fmla="*/ 273315 w 1695450"/>
                <a:gd name="connsiteY428" fmla="*/ 169694 h 2581275"/>
                <a:gd name="connsiteX429" fmla="*/ 270457 w 1695450"/>
                <a:gd name="connsiteY429" fmla="*/ 171599 h 2581275"/>
                <a:gd name="connsiteX430" fmla="*/ 256170 w 1695450"/>
                <a:gd name="connsiteY430" fmla="*/ 166837 h 2581275"/>
                <a:gd name="connsiteX431" fmla="*/ 256170 w 1695450"/>
                <a:gd name="connsiteY431" fmla="*/ 166837 h 2581275"/>
                <a:gd name="connsiteX432" fmla="*/ 255217 w 1695450"/>
                <a:gd name="connsiteY432" fmla="*/ 166837 h 2581275"/>
                <a:gd name="connsiteX433" fmla="*/ 252360 w 1695450"/>
                <a:gd name="connsiteY433" fmla="*/ 171599 h 2581275"/>
                <a:gd name="connsiteX434" fmla="*/ 242835 w 1695450"/>
                <a:gd name="connsiteY434" fmla="*/ 175409 h 2581275"/>
                <a:gd name="connsiteX435" fmla="*/ 232357 w 1695450"/>
                <a:gd name="connsiteY435" fmla="*/ 175409 h 2581275"/>
                <a:gd name="connsiteX436" fmla="*/ 221880 w 1695450"/>
                <a:gd name="connsiteY436" fmla="*/ 169694 h 2581275"/>
                <a:gd name="connsiteX437" fmla="*/ 219975 w 1695450"/>
                <a:gd name="connsiteY437" fmla="*/ 163979 h 2581275"/>
                <a:gd name="connsiteX438" fmla="*/ 223785 w 1695450"/>
                <a:gd name="connsiteY438" fmla="*/ 158264 h 2581275"/>
                <a:gd name="connsiteX439" fmla="*/ 218070 w 1695450"/>
                <a:gd name="connsiteY439" fmla="*/ 149692 h 2581275"/>
                <a:gd name="connsiteX440" fmla="*/ 203782 w 1695450"/>
                <a:gd name="connsiteY440" fmla="*/ 150644 h 2581275"/>
                <a:gd name="connsiteX441" fmla="*/ 196162 w 1695450"/>
                <a:gd name="connsiteY441" fmla="*/ 154454 h 2581275"/>
                <a:gd name="connsiteX442" fmla="*/ 186637 w 1695450"/>
                <a:gd name="connsiteY442" fmla="*/ 157312 h 2581275"/>
                <a:gd name="connsiteX443" fmla="*/ 178065 w 1695450"/>
                <a:gd name="connsiteY443" fmla="*/ 158264 h 2581275"/>
                <a:gd name="connsiteX444" fmla="*/ 155205 w 1695450"/>
                <a:gd name="connsiteY444" fmla="*/ 167789 h 2581275"/>
                <a:gd name="connsiteX445" fmla="*/ 153300 w 1695450"/>
                <a:gd name="connsiteY445" fmla="*/ 175409 h 2581275"/>
                <a:gd name="connsiteX446" fmla="*/ 161872 w 1695450"/>
                <a:gd name="connsiteY446" fmla="*/ 186839 h 2581275"/>
                <a:gd name="connsiteX447" fmla="*/ 159015 w 1695450"/>
                <a:gd name="connsiteY447" fmla="*/ 190649 h 2581275"/>
                <a:gd name="connsiteX448" fmla="*/ 156157 w 1695450"/>
                <a:gd name="connsiteY448" fmla="*/ 192554 h 2581275"/>
                <a:gd name="connsiteX449" fmla="*/ 150442 w 1695450"/>
                <a:gd name="connsiteY449" fmla="*/ 208747 h 2581275"/>
                <a:gd name="connsiteX450" fmla="*/ 151395 w 1695450"/>
                <a:gd name="connsiteY450" fmla="*/ 215414 h 2581275"/>
                <a:gd name="connsiteX451" fmla="*/ 168540 w 1695450"/>
                <a:gd name="connsiteY451" fmla="*/ 224939 h 2581275"/>
                <a:gd name="connsiteX452" fmla="*/ 186637 w 1695450"/>
                <a:gd name="connsiteY452" fmla="*/ 228749 h 2581275"/>
                <a:gd name="connsiteX453" fmla="*/ 196162 w 1695450"/>
                <a:gd name="connsiteY453" fmla="*/ 229702 h 2581275"/>
                <a:gd name="connsiteX454" fmla="*/ 214260 w 1695450"/>
                <a:gd name="connsiteY454" fmla="*/ 222082 h 2581275"/>
                <a:gd name="connsiteX455" fmla="*/ 219022 w 1695450"/>
                <a:gd name="connsiteY455" fmla="*/ 222082 h 2581275"/>
                <a:gd name="connsiteX456" fmla="*/ 219975 w 1695450"/>
                <a:gd name="connsiteY456" fmla="*/ 223034 h 2581275"/>
                <a:gd name="connsiteX457" fmla="*/ 219975 w 1695450"/>
                <a:gd name="connsiteY457" fmla="*/ 224939 h 2581275"/>
                <a:gd name="connsiteX458" fmla="*/ 217117 w 1695450"/>
                <a:gd name="connsiteY458" fmla="*/ 226844 h 2581275"/>
                <a:gd name="connsiteX459" fmla="*/ 212355 w 1695450"/>
                <a:gd name="connsiteY459" fmla="*/ 232559 h 2581275"/>
                <a:gd name="connsiteX460" fmla="*/ 212355 w 1695450"/>
                <a:gd name="connsiteY460" fmla="*/ 237322 h 2581275"/>
                <a:gd name="connsiteX461" fmla="*/ 206640 w 1695450"/>
                <a:gd name="connsiteY461" fmla="*/ 252562 h 2581275"/>
                <a:gd name="connsiteX462" fmla="*/ 190447 w 1695450"/>
                <a:gd name="connsiteY462" fmla="*/ 263992 h 2581275"/>
                <a:gd name="connsiteX463" fmla="*/ 187590 w 1695450"/>
                <a:gd name="connsiteY463" fmla="*/ 263039 h 2581275"/>
                <a:gd name="connsiteX464" fmla="*/ 181875 w 1695450"/>
                <a:gd name="connsiteY464" fmla="*/ 259229 h 2581275"/>
                <a:gd name="connsiteX465" fmla="*/ 178065 w 1695450"/>
                <a:gd name="connsiteY465" fmla="*/ 255419 h 2581275"/>
                <a:gd name="connsiteX466" fmla="*/ 176160 w 1695450"/>
                <a:gd name="connsiteY466" fmla="*/ 259229 h 2581275"/>
                <a:gd name="connsiteX467" fmla="*/ 161872 w 1695450"/>
                <a:gd name="connsiteY467" fmla="*/ 270659 h 2581275"/>
                <a:gd name="connsiteX468" fmla="*/ 159015 w 1695450"/>
                <a:gd name="connsiteY468" fmla="*/ 269707 h 2581275"/>
                <a:gd name="connsiteX469" fmla="*/ 157110 w 1695450"/>
                <a:gd name="connsiteY469" fmla="*/ 266849 h 2581275"/>
                <a:gd name="connsiteX470" fmla="*/ 146632 w 1695450"/>
                <a:gd name="connsiteY470" fmla="*/ 263039 h 2581275"/>
                <a:gd name="connsiteX471" fmla="*/ 131392 w 1695450"/>
                <a:gd name="connsiteY471" fmla="*/ 279232 h 2581275"/>
                <a:gd name="connsiteX472" fmla="*/ 129487 w 1695450"/>
                <a:gd name="connsiteY472" fmla="*/ 282089 h 2581275"/>
                <a:gd name="connsiteX473" fmla="*/ 102817 w 1695450"/>
                <a:gd name="connsiteY473" fmla="*/ 304949 h 2581275"/>
                <a:gd name="connsiteX474" fmla="*/ 96150 w 1695450"/>
                <a:gd name="connsiteY474" fmla="*/ 323999 h 2581275"/>
                <a:gd name="connsiteX475" fmla="*/ 98055 w 1695450"/>
                <a:gd name="connsiteY475" fmla="*/ 332572 h 2581275"/>
                <a:gd name="connsiteX476" fmla="*/ 96150 w 1695450"/>
                <a:gd name="connsiteY476" fmla="*/ 341144 h 2581275"/>
                <a:gd name="connsiteX477" fmla="*/ 92340 w 1695450"/>
                <a:gd name="connsiteY477" fmla="*/ 359242 h 2581275"/>
                <a:gd name="connsiteX478" fmla="*/ 95197 w 1695450"/>
                <a:gd name="connsiteY478" fmla="*/ 371624 h 2581275"/>
                <a:gd name="connsiteX479" fmla="*/ 99960 w 1695450"/>
                <a:gd name="connsiteY479" fmla="*/ 376387 h 2581275"/>
                <a:gd name="connsiteX480" fmla="*/ 106627 w 1695450"/>
                <a:gd name="connsiteY480" fmla="*/ 377339 h 2581275"/>
                <a:gd name="connsiteX481" fmla="*/ 119962 w 1695450"/>
                <a:gd name="connsiteY481" fmla="*/ 375434 h 2581275"/>
                <a:gd name="connsiteX482" fmla="*/ 119962 w 1695450"/>
                <a:gd name="connsiteY482" fmla="*/ 375434 h 2581275"/>
                <a:gd name="connsiteX483" fmla="*/ 119962 w 1695450"/>
                <a:gd name="connsiteY483" fmla="*/ 374482 h 2581275"/>
                <a:gd name="connsiteX484" fmla="*/ 119962 w 1695450"/>
                <a:gd name="connsiteY484" fmla="*/ 370672 h 2581275"/>
                <a:gd name="connsiteX485" fmla="*/ 119962 w 1695450"/>
                <a:gd name="connsiteY485" fmla="*/ 368767 h 2581275"/>
                <a:gd name="connsiteX486" fmla="*/ 120915 w 1695450"/>
                <a:gd name="connsiteY486" fmla="*/ 370672 h 2581275"/>
                <a:gd name="connsiteX487" fmla="*/ 119010 w 1695450"/>
                <a:gd name="connsiteY487" fmla="*/ 374482 h 2581275"/>
                <a:gd name="connsiteX488" fmla="*/ 119010 w 1695450"/>
                <a:gd name="connsiteY488" fmla="*/ 376387 h 2581275"/>
                <a:gd name="connsiteX489" fmla="*/ 119010 w 1695450"/>
                <a:gd name="connsiteY489" fmla="*/ 376387 h 2581275"/>
                <a:gd name="connsiteX490" fmla="*/ 118057 w 1695450"/>
                <a:gd name="connsiteY490" fmla="*/ 384959 h 2581275"/>
                <a:gd name="connsiteX491" fmla="*/ 112342 w 1695450"/>
                <a:gd name="connsiteY491" fmla="*/ 395437 h 2581275"/>
                <a:gd name="connsiteX492" fmla="*/ 111390 w 1695450"/>
                <a:gd name="connsiteY492" fmla="*/ 403057 h 2581275"/>
                <a:gd name="connsiteX493" fmla="*/ 111390 w 1695450"/>
                <a:gd name="connsiteY493" fmla="*/ 409724 h 2581275"/>
                <a:gd name="connsiteX494" fmla="*/ 108532 w 1695450"/>
                <a:gd name="connsiteY494" fmla="*/ 414487 h 2581275"/>
                <a:gd name="connsiteX495" fmla="*/ 109485 w 1695450"/>
                <a:gd name="connsiteY495" fmla="*/ 418297 h 2581275"/>
                <a:gd name="connsiteX496" fmla="*/ 122820 w 1695450"/>
                <a:gd name="connsiteY496" fmla="*/ 414487 h 2581275"/>
                <a:gd name="connsiteX497" fmla="*/ 124725 w 1695450"/>
                <a:gd name="connsiteY497" fmla="*/ 413534 h 2581275"/>
                <a:gd name="connsiteX498" fmla="*/ 137107 w 1695450"/>
                <a:gd name="connsiteY498" fmla="*/ 427822 h 2581275"/>
                <a:gd name="connsiteX499" fmla="*/ 140917 w 1695450"/>
                <a:gd name="connsiteY499" fmla="*/ 428774 h 2581275"/>
                <a:gd name="connsiteX500" fmla="*/ 141870 w 1695450"/>
                <a:gd name="connsiteY500" fmla="*/ 426869 h 2581275"/>
                <a:gd name="connsiteX501" fmla="*/ 150442 w 1695450"/>
                <a:gd name="connsiteY501" fmla="*/ 425917 h 2581275"/>
                <a:gd name="connsiteX502" fmla="*/ 155205 w 1695450"/>
                <a:gd name="connsiteY502" fmla="*/ 426869 h 2581275"/>
                <a:gd name="connsiteX503" fmla="*/ 159967 w 1695450"/>
                <a:gd name="connsiteY503" fmla="*/ 425917 h 2581275"/>
                <a:gd name="connsiteX504" fmla="*/ 161872 w 1695450"/>
                <a:gd name="connsiteY504" fmla="*/ 425917 h 2581275"/>
                <a:gd name="connsiteX505" fmla="*/ 161872 w 1695450"/>
                <a:gd name="connsiteY505" fmla="*/ 428774 h 2581275"/>
                <a:gd name="connsiteX506" fmla="*/ 151395 w 1695450"/>
                <a:gd name="connsiteY506" fmla="*/ 442109 h 2581275"/>
                <a:gd name="connsiteX507" fmla="*/ 124725 w 1695450"/>
                <a:gd name="connsiteY507" fmla="*/ 471637 h 2581275"/>
                <a:gd name="connsiteX508" fmla="*/ 112342 w 1695450"/>
                <a:gd name="connsiteY508" fmla="*/ 479257 h 2581275"/>
                <a:gd name="connsiteX509" fmla="*/ 92340 w 1695450"/>
                <a:gd name="connsiteY509" fmla="*/ 489734 h 2581275"/>
                <a:gd name="connsiteX510" fmla="*/ 81862 w 1695450"/>
                <a:gd name="connsiteY510" fmla="*/ 499259 h 2581275"/>
                <a:gd name="connsiteX511" fmla="*/ 76147 w 1695450"/>
                <a:gd name="connsiteY511" fmla="*/ 501164 h 2581275"/>
                <a:gd name="connsiteX512" fmla="*/ 60907 w 1695450"/>
                <a:gd name="connsiteY512" fmla="*/ 504022 h 2581275"/>
                <a:gd name="connsiteX513" fmla="*/ 49477 w 1695450"/>
                <a:gd name="connsiteY513" fmla="*/ 512594 h 2581275"/>
                <a:gd name="connsiteX514" fmla="*/ 28522 w 1695450"/>
                <a:gd name="connsiteY514" fmla="*/ 521167 h 2581275"/>
                <a:gd name="connsiteX515" fmla="*/ 19950 w 1695450"/>
                <a:gd name="connsiteY515" fmla="*/ 522119 h 2581275"/>
                <a:gd name="connsiteX516" fmla="*/ 7567 w 1695450"/>
                <a:gd name="connsiteY516" fmla="*/ 530692 h 2581275"/>
                <a:gd name="connsiteX517" fmla="*/ 7567 w 1695450"/>
                <a:gd name="connsiteY517" fmla="*/ 533549 h 2581275"/>
                <a:gd name="connsiteX518" fmla="*/ 10425 w 1695450"/>
                <a:gd name="connsiteY518" fmla="*/ 535454 h 2581275"/>
                <a:gd name="connsiteX519" fmla="*/ 15187 w 1695450"/>
                <a:gd name="connsiteY519" fmla="*/ 534502 h 2581275"/>
                <a:gd name="connsiteX520" fmla="*/ 25665 w 1695450"/>
                <a:gd name="connsiteY520" fmla="*/ 533549 h 2581275"/>
                <a:gd name="connsiteX521" fmla="*/ 32332 w 1695450"/>
                <a:gd name="connsiteY521" fmla="*/ 530692 h 2581275"/>
                <a:gd name="connsiteX522" fmla="*/ 46620 w 1695450"/>
                <a:gd name="connsiteY522" fmla="*/ 524977 h 2581275"/>
                <a:gd name="connsiteX523" fmla="*/ 62812 w 1695450"/>
                <a:gd name="connsiteY523" fmla="*/ 514499 h 2581275"/>
                <a:gd name="connsiteX524" fmla="*/ 62812 w 1695450"/>
                <a:gd name="connsiteY524" fmla="*/ 514499 h 2581275"/>
                <a:gd name="connsiteX525" fmla="*/ 63765 w 1695450"/>
                <a:gd name="connsiteY525" fmla="*/ 514499 h 2581275"/>
                <a:gd name="connsiteX526" fmla="*/ 62812 w 1695450"/>
                <a:gd name="connsiteY526" fmla="*/ 515452 h 2581275"/>
                <a:gd name="connsiteX527" fmla="*/ 67575 w 1695450"/>
                <a:gd name="connsiteY527" fmla="*/ 522119 h 2581275"/>
                <a:gd name="connsiteX528" fmla="*/ 70432 w 1695450"/>
                <a:gd name="connsiteY528" fmla="*/ 520214 h 2581275"/>
                <a:gd name="connsiteX529" fmla="*/ 72337 w 1695450"/>
                <a:gd name="connsiteY529" fmla="*/ 517357 h 2581275"/>
                <a:gd name="connsiteX530" fmla="*/ 87577 w 1695450"/>
                <a:gd name="connsiteY530" fmla="*/ 514499 h 2581275"/>
                <a:gd name="connsiteX531" fmla="*/ 94245 w 1695450"/>
                <a:gd name="connsiteY531" fmla="*/ 513547 h 2581275"/>
                <a:gd name="connsiteX532" fmla="*/ 103770 w 1695450"/>
                <a:gd name="connsiteY532" fmla="*/ 508784 h 2581275"/>
                <a:gd name="connsiteX533" fmla="*/ 118057 w 1695450"/>
                <a:gd name="connsiteY533" fmla="*/ 499259 h 2581275"/>
                <a:gd name="connsiteX534" fmla="*/ 130440 w 1695450"/>
                <a:gd name="connsiteY534" fmla="*/ 492592 h 2581275"/>
                <a:gd name="connsiteX535" fmla="*/ 135202 w 1695450"/>
                <a:gd name="connsiteY535" fmla="*/ 492592 h 2581275"/>
                <a:gd name="connsiteX536" fmla="*/ 138060 w 1695450"/>
                <a:gd name="connsiteY536" fmla="*/ 488782 h 2581275"/>
                <a:gd name="connsiteX537" fmla="*/ 149490 w 1695450"/>
                <a:gd name="connsiteY537" fmla="*/ 484019 h 2581275"/>
                <a:gd name="connsiteX538" fmla="*/ 158062 w 1695450"/>
                <a:gd name="connsiteY538" fmla="*/ 475447 h 2581275"/>
                <a:gd name="connsiteX539" fmla="*/ 161872 w 1695450"/>
                <a:gd name="connsiteY539" fmla="*/ 471637 h 2581275"/>
                <a:gd name="connsiteX540" fmla="*/ 186637 w 1695450"/>
                <a:gd name="connsiteY540" fmla="*/ 459254 h 2581275"/>
                <a:gd name="connsiteX541" fmla="*/ 201877 w 1695450"/>
                <a:gd name="connsiteY541" fmla="*/ 448777 h 2581275"/>
                <a:gd name="connsiteX542" fmla="*/ 208545 w 1695450"/>
                <a:gd name="connsiteY542" fmla="*/ 444014 h 2581275"/>
                <a:gd name="connsiteX543" fmla="*/ 214260 w 1695450"/>
                <a:gd name="connsiteY543" fmla="*/ 440204 h 2581275"/>
                <a:gd name="connsiteX544" fmla="*/ 217117 w 1695450"/>
                <a:gd name="connsiteY544" fmla="*/ 430679 h 2581275"/>
                <a:gd name="connsiteX545" fmla="*/ 214260 w 1695450"/>
                <a:gd name="connsiteY545" fmla="*/ 425917 h 2581275"/>
                <a:gd name="connsiteX546" fmla="*/ 215212 w 1695450"/>
                <a:gd name="connsiteY546" fmla="*/ 419249 h 2581275"/>
                <a:gd name="connsiteX547" fmla="*/ 227595 w 1695450"/>
                <a:gd name="connsiteY547" fmla="*/ 414487 h 2581275"/>
                <a:gd name="connsiteX548" fmla="*/ 235215 w 1695450"/>
                <a:gd name="connsiteY548" fmla="*/ 412582 h 2581275"/>
                <a:gd name="connsiteX549" fmla="*/ 243787 w 1695450"/>
                <a:gd name="connsiteY549" fmla="*/ 402104 h 2581275"/>
                <a:gd name="connsiteX550" fmla="*/ 250455 w 1695450"/>
                <a:gd name="connsiteY550" fmla="*/ 397342 h 2581275"/>
                <a:gd name="connsiteX551" fmla="*/ 256170 w 1695450"/>
                <a:gd name="connsiteY551" fmla="*/ 394484 h 2581275"/>
                <a:gd name="connsiteX552" fmla="*/ 282840 w 1695450"/>
                <a:gd name="connsiteY552" fmla="*/ 375434 h 2581275"/>
                <a:gd name="connsiteX553" fmla="*/ 290460 w 1695450"/>
                <a:gd name="connsiteY553" fmla="*/ 380197 h 2581275"/>
                <a:gd name="connsiteX554" fmla="*/ 290460 w 1695450"/>
                <a:gd name="connsiteY554" fmla="*/ 384959 h 2581275"/>
                <a:gd name="connsiteX555" fmla="*/ 287602 w 1695450"/>
                <a:gd name="connsiteY555" fmla="*/ 386864 h 2581275"/>
                <a:gd name="connsiteX556" fmla="*/ 267600 w 1695450"/>
                <a:gd name="connsiteY556" fmla="*/ 387817 h 2581275"/>
                <a:gd name="connsiteX557" fmla="*/ 263790 w 1695450"/>
                <a:gd name="connsiteY557" fmla="*/ 391627 h 2581275"/>
                <a:gd name="connsiteX558" fmla="*/ 248550 w 1695450"/>
                <a:gd name="connsiteY558" fmla="*/ 412582 h 2581275"/>
                <a:gd name="connsiteX559" fmla="*/ 248550 w 1695450"/>
                <a:gd name="connsiteY559" fmla="*/ 420202 h 2581275"/>
                <a:gd name="connsiteX560" fmla="*/ 248550 w 1695450"/>
                <a:gd name="connsiteY560" fmla="*/ 423059 h 2581275"/>
                <a:gd name="connsiteX561" fmla="*/ 239025 w 1695450"/>
                <a:gd name="connsiteY561" fmla="*/ 427822 h 2581275"/>
                <a:gd name="connsiteX562" fmla="*/ 238072 w 1695450"/>
                <a:gd name="connsiteY562" fmla="*/ 432584 h 2581275"/>
                <a:gd name="connsiteX563" fmla="*/ 241882 w 1695450"/>
                <a:gd name="connsiteY563" fmla="*/ 435442 h 2581275"/>
                <a:gd name="connsiteX564" fmla="*/ 250455 w 1695450"/>
                <a:gd name="connsiteY564" fmla="*/ 433537 h 2581275"/>
                <a:gd name="connsiteX565" fmla="*/ 266647 w 1695450"/>
                <a:gd name="connsiteY565" fmla="*/ 426869 h 2581275"/>
                <a:gd name="connsiteX566" fmla="*/ 273315 w 1695450"/>
                <a:gd name="connsiteY566" fmla="*/ 424012 h 2581275"/>
                <a:gd name="connsiteX567" fmla="*/ 289507 w 1695450"/>
                <a:gd name="connsiteY567" fmla="*/ 419249 h 2581275"/>
                <a:gd name="connsiteX568" fmla="*/ 294270 w 1695450"/>
                <a:gd name="connsiteY568" fmla="*/ 417344 h 2581275"/>
                <a:gd name="connsiteX569" fmla="*/ 300937 w 1695450"/>
                <a:gd name="connsiteY569" fmla="*/ 411629 h 2581275"/>
                <a:gd name="connsiteX570" fmla="*/ 306652 w 1695450"/>
                <a:gd name="connsiteY570" fmla="*/ 411629 h 2581275"/>
                <a:gd name="connsiteX571" fmla="*/ 310462 w 1695450"/>
                <a:gd name="connsiteY571" fmla="*/ 411629 h 2581275"/>
                <a:gd name="connsiteX572" fmla="*/ 309510 w 1695450"/>
                <a:gd name="connsiteY572" fmla="*/ 404962 h 2581275"/>
                <a:gd name="connsiteX573" fmla="*/ 305700 w 1695450"/>
                <a:gd name="connsiteY573" fmla="*/ 399247 h 2581275"/>
                <a:gd name="connsiteX574" fmla="*/ 308557 w 1695450"/>
                <a:gd name="connsiteY574" fmla="*/ 389722 h 2581275"/>
                <a:gd name="connsiteX575" fmla="*/ 312367 w 1695450"/>
                <a:gd name="connsiteY575" fmla="*/ 389722 h 2581275"/>
                <a:gd name="connsiteX576" fmla="*/ 319987 w 1695450"/>
                <a:gd name="connsiteY576" fmla="*/ 394484 h 2581275"/>
                <a:gd name="connsiteX577" fmla="*/ 328560 w 1695450"/>
                <a:gd name="connsiteY577" fmla="*/ 393532 h 2581275"/>
                <a:gd name="connsiteX578" fmla="*/ 328560 w 1695450"/>
                <a:gd name="connsiteY578" fmla="*/ 393532 h 2581275"/>
                <a:gd name="connsiteX579" fmla="*/ 329512 w 1695450"/>
                <a:gd name="connsiteY579" fmla="*/ 392579 h 2581275"/>
                <a:gd name="connsiteX580" fmla="*/ 328560 w 1695450"/>
                <a:gd name="connsiteY580" fmla="*/ 393532 h 2581275"/>
                <a:gd name="connsiteX581" fmla="*/ 328560 w 1695450"/>
                <a:gd name="connsiteY581" fmla="*/ 398294 h 2581275"/>
                <a:gd name="connsiteX582" fmla="*/ 339990 w 1695450"/>
                <a:gd name="connsiteY582" fmla="*/ 412582 h 2581275"/>
                <a:gd name="connsiteX583" fmla="*/ 348562 w 1695450"/>
                <a:gd name="connsiteY583" fmla="*/ 421154 h 2581275"/>
                <a:gd name="connsiteX584" fmla="*/ 350467 w 1695450"/>
                <a:gd name="connsiteY584" fmla="*/ 425917 h 2581275"/>
                <a:gd name="connsiteX585" fmla="*/ 356182 w 1695450"/>
                <a:gd name="connsiteY585" fmla="*/ 429727 h 2581275"/>
                <a:gd name="connsiteX586" fmla="*/ 362850 w 1695450"/>
                <a:gd name="connsiteY586" fmla="*/ 430679 h 2581275"/>
                <a:gd name="connsiteX587" fmla="*/ 377137 w 1695450"/>
                <a:gd name="connsiteY587" fmla="*/ 436394 h 2581275"/>
                <a:gd name="connsiteX588" fmla="*/ 381900 w 1695450"/>
                <a:gd name="connsiteY588" fmla="*/ 439252 h 2581275"/>
                <a:gd name="connsiteX589" fmla="*/ 381900 w 1695450"/>
                <a:gd name="connsiteY589" fmla="*/ 439252 h 2581275"/>
                <a:gd name="connsiteX590" fmla="*/ 382852 w 1695450"/>
                <a:gd name="connsiteY590" fmla="*/ 439252 h 2581275"/>
                <a:gd name="connsiteX591" fmla="*/ 381900 w 1695450"/>
                <a:gd name="connsiteY591" fmla="*/ 440204 h 2581275"/>
                <a:gd name="connsiteX592" fmla="*/ 384757 w 1695450"/>
                <a:gd name="connsiteY592" fmla="*/ 444014 h 2581275"/>
                <a:gd name="connsiteX593" fmla="*/ 399045 w 1695450"/>
                <a:gd name="connsiteY593" fmla="*/ 448777 h 2581275"/>
                <a:gd name="connsiteX594" fmla="*/ 400950 w 1695450"/>
                <a:gd name="connsiteY594" fmla="*/ 448777 h 2581275"/>
                <a:gd name="connsiteX595" fmla="*/ 401902 w 1695450"/>
                <a:gd name="connsiteY595" fmla="*/ 451634 h 2581275"/>
                <a:gd name="connsiteX596" fmla="*/ 401902 w 1695450"/>
                <a:gd name="connsiteY596" fmla="*/ 462112 h 2581275"/>
                <a:gd name="connsiteX597" fmla="*/ 406665 w 1695450"/>
                <a:gd name="connsiteY597" fmla="*/ 466874 h 2581275"/>
                <a:gd name="connsiteX598" fmla="*/ 411427 w 1695450"/>
                <a:gd name="connsiteY598" fmla="*/ 473542 h 2581275"/>
                <a:gd name="connsiteX599" fmla="*/ 412380 w 1695450"/>
                <a:gd name="connsiteY599" fmla="*/ 480209 h 2581275"/>
                <a:gd name="connsiteX600" fmla="*/ 419047 w 1695450"/>
                <a:gd name="connsiteY600" fmla="*/ 494497 h 2581275"/>
                <a:gd name="connsiteX601" fmla="*/ 426667 w 1695450"/>
                <a:gd name="connsiteY601" fmla="*/ 497354 h 2581275"/>
                <a:gd name="connsiteX602" fmla="*/ 430477 w 1695450"/>
                <a:gd name="connsiteY602" fmla="*/ 492592 h 2581275"/>
                <a:gd name="connsiteX603" fmla="*/ 428572 w 1695450"/>
                <a:gd name="connsiteY603" fmla="*/ 487829 h 2581275"/>
                <a:gd name="connsiteX604" fmla="*/ 428572 w 1695450"/>
                <a:gd name="connsiteY604" fmla="*/ 485924 h 2581275"/>
                <a:gd name="connsiteX605" fmla="*/ 430477 w 1695450"/>
                <a:gd name="connsiteY605" fmla="*/ 486877 h 2581275"/>
                <a:gd name="connsiteX606" fmla="*/ 433335 w 1695450"/>
                <a:gd name="connsiteY606" fmla="*/ 493544 h 2581275"/>
                <a:gd name="connsiteX607" fmla="*/ 438097 w 1695450"/>
                <a:gd name="connsiteY607" fmla="*/ 503069 h 2581275"/>
                <a:gd name="connsiteX608" fmla="*/ 438097 w 1695450"/>
                <a:gd name="connsiteY608" fmla="*/ 504974 h 2581275"/>
                <a:gd name="connsiteX609" fmla="*/ 435240 w 1695450"/>
                <a:gd name="connsiteY609" fmla="*/ 505927 h 2581275"/>
                <a:gd name="connsiteX610" fmla="*/ 432382 w 1695450"/>
                <a:gd name="connsiteY610" fmla="*/ 504022 h 2581275"/>
                <a:gd name="connsiteX611" fmla="*/ 423810 w 1695450"/>
                <a:gd name="connsiteY611" fmla="*/ 507832 h 2581275"/>
                <a:gd name="connsiteX612" fmla="*/ 421905 w 1695450"/>
                <a:gd name="connsiteY612" fmla="*/ 518309 h 2581275"/>
                <a:gd name="connsiteX613" fmla="*/ 423810 w 1695450"/>
                <a:gd name="connsiteY613" fmla="*/ 528787 h 2581275"/>
                <a:gd name="connsiteX614" fmla="*/ 423810 w 1695450"/>
                <a:gd name="connsiteY614" fmla="*/ 528787 h 2581275"/>
                <a:gd name="connsiteX615" fmla="*/ 423810 w 1695450"/>
                <a:gd name="connsiteY615" fmla="*/ 529740 h 2581275"/>
                <a:gd name="connsiteX616" fmla="*/ 423810 w 1695450"/>
                <a:gd name="connsiteY616" fmla="*/ 528787 h 2581275"/>
                <a:gd name="connsiteX617" fmla="*/ 425715 w 1695450"/>
                <a:gd name="connsiteY617" fmla="*/ 538312 h 2581275"/>
                <a:gd name="connsiteX618" fmla="*/ 423810 w 1695450"/>
                <a:gd name="connsiteY618" fmla="*/ 555457 h 2581275"/>
                <a:gd name="connsiteX619" fmla="*/ 424762 w 1695450"/>
                <a:gd name="connsiteY619" fmla="*/ 556409 h 2581275"/>
                <a:gd name="connsiteX620" fmla="*/ 427620 w 1695450"/>
                <a:gd name="connsiteY620" fmla="*/ 555457 h 2581275"/>
                <a:gd name="connsiteX621" fmla="*/ 433335 w 1695450"/>
                <a:gd name="connsiteY621" fmla="*/ 544027 h 2581275"/>
                <a:gd name="connsiteX622" fmla="*/ 433335 w 1695450"/>
                <a:gd name="connsiteY622" fmla="*/ 542122 h 2581275"/>
                <a:gd name="connsiteX623" fmla="*/ 434287 w 1695450"/>
                <a:gd name="connsiteY623" fmla="*/ 542122 h 2581275"/>
                <a:gd name="connsiteX624" fmla="*/ 440955 w 1695450"/>
                <a:gd name="connsiteY624" fmla="*/ 539265 h 2581275"/>
                <a:gd name="connsiteX625" fmla="*/ 440955 w 1695450"/>
                <a:gd name="connsiteY625" fmla="*/ 539265 h 2581275"/>
                <a:gd name="connsiteX626" fmla="*/ 440955 w 1695450"/>
                <a:gd name="connsiteY626" fmla="*/ 539265 h 2581275"/>
                <a:gd name="connsiteX627" fmla="*/ 440955 w 1695450"/>
                <a:gd name="connsiteY627" fmla="*/ 538312 h 2581275"/>
                <a:gd name="connsiteX628" fmla="*/ 453337 w 1695450"/>
                <a:gd name="connsiteY628" fmla="*/ 517357 h 2581275"/>
                <a:gd name="connsiteX629" fmla="*/ 456195 w 1695450"/>
                <a:gd name="connsiteY629" fmla="*/ 516404 h 2581275"/>
                <a:gd name="connsiteX630" fmla="*/ 457147 w 1695450"/>
                <a:gd name="connsiteY630" fmla="*/ 517357 h 2581275"/>
                <a:gd name="connsiteX631" fmla="*/ 457147 w 1695450"/>
                <a:gd name="connsiteY631" fmla="*/ 522119 h 2581275"/>
                <a:gd name="connsiteX632" fmla="*/ 453337 w 1695450"/>
                <a:gd name="connsiteY632" fmla="*/ 533549 h 2581275"/>
                <a:gd name="connsiteX633" fmla="*/ 455242 w 1695450"/>
                <a:gd name="connsiteY633" fmla="*/ 541169 h 2581275"/>
                <a:gd name="connsiteX634" fmla="*/ 456195 w 1695450"/>
                <a:gd name="connsiteY634" fmla="*/ 541169 h 2581275"/>
                <a:gd name="connsiteX635" fmla="*/ 456195 w 1695450"/>
                <a:gd name="connsiteY635" fmla="*/ 542122 h 2581275"/>
                <a:gd name="connsiteX636" fmla="*/ 459052 w 1695450"/>
                <a:gd name="connsiteY636" fmla="*/ 547837 h 2581275"/>
                <a:gd name="connsiteX637" fmla="*/ 460005 w 1695450"/>
                <a:gd name="connsiteY637" fmla="*/ 547837 h 2581275"/>
                <a:gd name="connsiteX638" fmla="*/ 460005 w 1695450"/>
                <a:gd name="connsiteY638" fmla="*/ 548790 h 2581275"/>
                <a:gd name="connsiteX639" fmla="*/ 459052 w 1695450"/>
                <a:gd name="connsiteY639" fmla="*/ 548790 h 2581275"/>
                <a:gd name="connsiteX640" fmla="*/ 459052 w 1695450"/>
                <a:gd name="connsiteY640" fmla="*/ 547837 h 2581275"/>
                <a:gd name="connsiteX641" fmla="*/ 456195 w 1695450"/>
                <a:gd name="connsiteY641" fmla="*/ 542122 h 2581275"/>
                <a:gd name="connsiteX642" fmla="*/ 456195 w 1695450"/>
                <a:gd name="connsiteY642" fmla="*/ 541169 h 2581275"/>
                <a:gd name="connsiteX643" fmla="*/ 456195 w 1695450"/>
                <a:gd name="connsiteY643" fmla="*/ 540217 h 2581275"/>
                <a:gd name="connsiteX644" fmla="*/ 450480 w 1695450"/>
                <a:gd name="connsiteY644" fmla="*/ 539265 h 2581275"/>
                <a:gd name="connsiteX645" fmla="*/ 442860 w 1695450"/>
                <a:gd name="connsiteY645" fmla="*/ 538312 h 2581275"/>
                <a:gd name="connsiteX646" fmla="*/ 442860 w 1695450"/>
                <a:gd name="connsiteY646" fmla="*/ 538312 h 2581275"/>
                <a:gd name="connsiteX647" fmla="*/ 441907 w 1695450"/>
                <a:gd name="connsiteY647" fmla="*/ 538312 h 2581275"/>
                <a:gd name="connsiteX648" fmla="*/ 435240 w 1695450"/>
                <a:gd name="connsiteY648" fmla="*/ 541169 h 2581275"/>
                <a:gd name="connsiteX649" fmla="*/ 435240 w 1695450"/>
                <a:gd name="connsiteY649" fmla="*/ 542122 h 2581275"/>
                <a:gd name="connsiteX650" fmla="*/ 434287 w 1695450"/>
                <a:gd name="connsiteY650" fmla="*/ 543074 h 2581275"/>
                <a:gd name="connsiteX651" fmla="*/ 432382 w 1695450"/>
                <a:gd name="connsiteY651" fmla="*/ 558315 h 2581275"/>
                <a:gd name="connsiteX652" fmla="*/ 436192 w 1695450"/>
                <a:gd name="connsiteY652" fmla="*/ 563077 h 2581275"/>
                <a:gd name="connsiteX653" fmla="*/ 439050 w 1695450"/>
                <a:gd name="connsiteY653" fmla="*/ 563077 h 2581275"/>
                <a:gd name="connsiteX654" fmla="*/ 439050 w 1695450"/>
                <a:gd name="connsiteY654" fmla="*/ 563077 h 2581275"/>
                <a:gd name="connsiteX655" fmla="*/ 440002 w 1695450"/>
                <a:gd name="connsiteY655" fmla="*/ 562124 h 2581275"/>
                <a:gd name="connsiteX656" fmla="*/ 440955 w 1695450"/>
                <a:gd name="connsiteY656" fmla="*/ 559267 h 2581275"/>
                <a:gd name="connsiteX657" fmla="*/ 440955 w 1695450"/>
                <a:gd name="connsiteY657" fmla="*/ 560219 h 2581275"/>
                <a:gd name="connsiteX658" fmla="*/ 440002 w 1695450"/>
                <a:gd name="connsiteY658" fmla="*/ 561172 h 2581275"/>
                <a:gd name="connsiteX659" fmla="*/ 439050 w 1695450"/>
                <a:gd name="connsiteY659" fmla="*/ 563077 h 2581275"/>
                <a:gd name="connsiteX660" fmla="*/ 438097 w 1695450"/>
                <a:gd name="connsiteY660" fmla="*/ 563077 h 2581275"/>
                <a:gd name="connsiteX661" fmla="*/ 438097 w 1695450"/>
                <a:gd name="connsiteY661" fmla="*/ 567840 h 2581275"/>
                <a:gd name="connsiteX662" fmla="*/ 440002 w 1695450"/>
                <a:gd name="connsiteY662" fmla="*/ 575459 h 2581275"/>
                <a:gd name="connsiteX663" fmla="*/ 438097 w 1695450"/>
                <a:gd name="connsiteY663" fmla="*/ 582127 h 2581275"/>
                <a:gd name="connsiteX664" fmla="*/ 438097 w 1695450"/>
                <a:gd name="connsiteY664" fmla="*/ 586890 h 2581275"/>
                <a:gd name="connsiteX665" fmla="*/ 442860 w 1695450"/>
                <a:gd name="connsiteY665" fmla="*/ 600224 h 2581275"/>
                <a:gd name="connsiteX666" fmla="*/ 445717 w 1695450"/>
                <a:gd name="connsiteY666" fmla="*/ 601177 h 2581275"/>
                <a:gd name="connsiteX667" fmla="*/ 448575 w 1695450"/>
                <a:gd name="connsiteY667" fmla="*/ 599272 h 2581275"/>
                <a:gd name="connsiteX668" fmla="*/ 453337 w 1695450"/>
                <a:gd name="connsiteY668" fmla="*/ 583079 h 2581275"/>
                <a:gd name="connsiteX669" fmla="*/ 453337 w 1695450"/>
                <a:gd name="connsiteY669" fmla="*/ 583079 h 2581275"/>
                <a:gd name="connsiteX670" fmla="*/ 453337 w 1695450"/>
                <a:gd name="connsiteY670" fmla="*/ 582127 h 2581275"/>
                <a:gd name="connsiteX671" fmla="*/ 452385 w 1695450"/>
                <a:gd name="connsiteY671" fmla="*/ 581174 h 2581275"/>
                <a:gd name="connsiteX672" fmla="*/ 453337 w 1695450"/>
                <a:gd name="connsiteY672" fmla="*/ 581174 h 2581275"/>
                <a:gd name="connsiteX673" fmla="*/ 453337 w 1695450"/>
                <a:gd name="connsiteY673" fmla="*/ 581174 h 2581275"/>
                <a:gd name="connsiteX674" fmla="*/ 454290 w 1695450"/>
                <a:gd name="connsiteY674" fmla="*/ 582127 h 2581275"/>
                <a:gd name="connsiteX675" fmla="*/ 454290 w 1695450"/>
                <a:gd name="connsiteY675" fmla="*/ 582127 h 2581275"/>
                <a:gd name="connsiteX676" fmla="*/ 457147 w 1695450"/>
                <a:gd name="connsiteY676" fmla="*/ 582127 h 2581275"/>
                <a:gd name="connsiteX677" fmla="*/ 457147 w 1695450"/>
                <a:gd name="connsiteY677" fmla="*/ 582127 h 2581275"/>
                <a:gd name="connsiteX678" fmla="*/ 458100 w 1695450"/>
                <a:gd name="connsiteY678" fmla="*/ 581174 h 2581275"/>
                <a:gd name="connsiteX679" fmla="*/ 457147 w 1695450"/>
                <a:gd name="connsiteY679" fmla="*/ 582127 h 2581275"/>
                <a:gd name="connsiteX680" fmla="*/ 460957 w 1695450"/>
                <a:gd name="connsiteY680" fmla="*/ 588794 h 2581275"/>
                <a:gd name="connsiteX681" fmla="*/ 460957 w 1695450"/>
                <a:gd name="connsiteY681" fmla="*/ 588794 h 2581275"/>
                <a:gd name="connsiteX682" fmla="*/ 460957 w 1695450"/>
                <a:gd name="connsiteY682" fmla="*/ 589747 h 2581275"/>
                <a:gd name="connsiteX683" fmla="*/ 461910 w 1695450"/>
                <a:gd name="connsiteY683" fmla="*/ 591652 h 2581275"/>
                <a:gd name="connsiteX684" fmla="*/ 460957 w 1695450"/>
                <a:gd name="connsiteY684" fmla="*/ 591652 h 2581275"/>
                <a:gd name="connsiteX685" fmla="*/ 460957 w 1695450"/>
                <a:gd name="connsiteY685" fmla="*/ 589747 h 2581275"/>
                <a:gd name="connsiteX686" fmla="*/ 460957 w 1695450"/>
                <a:gd name="connsiteY686" fmla="*/ 589747 h 2581275"/>
                <a:gd name="connsiteX687" fmla="*/ 460005 w 1695450"/>
                <a:gd name="connsiteY687" fmla="*/ 588794 h 2581275"/>
                <a:gd name="connsiteX688" fmla="*/ 457147 w 1695450"/>
                <a:gd name="connsiteY688" fmla="*/ 595462 h 2581275"/>
                <a:gd name="connsiteX689" fmla="*/ 460957 w 1695450"/>
                <a:gd name="connsiteY689" fmla="*/ 601177 h 2581275"/>
                <a:gd name="connsiteX690" fmla="*/ 465720 w 1695450"/>
                <a:gd name="connsiteY690" fmla="*/ 602129 h 2581275"/>
                <a:gd name="connsiteX691" fmla="*/ 467625 w 1695450"/>
                <a:gd name="connsiteY691" fmla="*/ 605940 h 2581275"/>
                <a:gd name="connsiteX692" fmla="*/ 461910 w 1695450"/>
                <a:gd name="connsiteY692" fmla="*/ 618322 h 2581275"/>
                <a:gd name="connsiteX693" fmla="*/ 458100 w 1695450"/>
                <a:gd name="connsiteY693" fmla="*/ 621179 h 2581275"/>
                <a:gd name="connsiteX694" fmla="*/ 457147 w 1695450"/>
                <a:gd name="connsiteY694" fmla="*/ 624990 h 2581275"/>
                <a:gd name="connsiteX695" fmla="*/ 456195 w 1695450"/>
                <a:gd name="connsiteY695" fmla="*/ 633562 h 2581275"/>
                <a:gd name="connsiteX696" fmla="*/ 454290 w 1695450"/>
                <a:gd name="connsiteY696" fmla="*/ 635467 h 2581275"/>
                <a:gd name="connsiteX697" fmla="*/ 461910 w 1695450"/>
                <a:gd name="connsiteY697" fmla="*/ 641182 h 2581275"/>
                <a:gd name="connsiteX698" fmla="*/ 473340 w 1695450"/>
                <a:gd name="connsiteY698" fmla="*/ 638324 h 2581275"/>
                <a:gd name="connsiteX699" fmla="*/ 475245 w 1695450"/>
                <a:gd name="connsiteY699" fmla="*/ 639277 h 2581275"/>
                <a:gd name="connsiteX700" fmla="*/ 475245 w 1695450"/>
                <a:gd name="connsiteY700" fmla="*/ 642134 h 2581275"/>
                <a:gd name="connsiteX701" fmla="*/ 470482 w 1695450"/>
                <a:gd name="connsiteY701" fmla="*/ 646897 h 2581275"/>
                <a:gd name="connsiteX702" fmla="*/ 465720 w 1695450"/>
                <a:gd name="connsiteY702" fmla="*/ 658327 h 2581275"/>
                <a:gd name="connsiteX703" fmla="*/ 467625 w 1695450"/>
                <a:gd name="connsiteY703" fmla="*/ 661184 h 2581275"/>
                <a:gd name="connsiteX704" fmla="*/ 467625 w 1695450"/>
                <a:gd name="connsiteY704" fmla="*/ 661184 h 2581275"/>
                <a:gd name="connsiteX705" fmla="*/ 468577 w 1695450"/>
                <a:gd name="connsiteY705" fmla="*/ 661184 h 2581275"/>
                <a:gd name="connsiteX706" fmla="*/ 478102 w 1695450"/>
                <a:gd name="connsiteY706" fmla="*/ 703094 h 2581275"/>
                <a:gd name="connsiteX707" fmla="*/ 496200 w 1695450"/>
                <a:gd name="connsiteY707" fmla="*/ 723097 h 2581275"/>
                <a:gd name="connsiteX708" fmla="*/ 515250 w 1695450"/>
                <a:gd name="connsiteY708" fmla="*/ 745957 h 2581275"/>
                <a:gd name="connsiteX709" fmla="*/ 520965 w 1695450"/>
                <a:gd name="connsiteY709" fmla="*/ 769769 h 2581275"/>
                <a:gd name="connsiteX710" fmla="*/ 501915 w 1695450"/>
                <a:gd name="connsiteY710" fmla="*/ 770722 h 2581275"/>
                <a:gd name="connsiteX711" fmla="*/ 510487 w 1695450"/>
                <a:gd name="connsiteY711" fmla="*/ 756434 h 2581275"/>
                <a:gd name="connsiteX712" fmla="*/ 460005 w 1695450"/>
                <a:gd name="connsiteY712" fmla="*/ 707857 h 2581275"/>
                <a:gd name="connsiteX713" fmla="*/ 498105 w 1695450"/>
                <a:gd name="connsiteY713" fmla="*/ 766912 h 2581275"/>
                <a:gd name="connsiteX714" fmla="*/ 488580 w 1695450"/>
                <a:gd name="connsiteY714" fmla="*/ 804059 h 2581275"/>
                <a:gd name="connsiteX715" fmla="*/ 460005 w 1695450"/>
                <a:gd name="connsiteY715" fmla="*/ 898357 h 2581275"/>
                <a:gd name="connsiteX716" fmla="*/ 476197 w 1695450"/>
                <a:gd name="connsiteY716" fmla="*/ 1053615 h 2581275"/>
                <a:gd name="connsiteX717" fmla="*/ 478102 w 1695450"/>
                <a:gd name="connsiteY717" fmla="*/ 1064092 h 2581275"/>
                <a:gd name="connsiteX718" fmla="*/ 481912 w 1695450"/>
                <a:gd name="connsiteY718" fmla="*/ 1070759 h 2581275"/>
                <a:gd name="connsiteX719" fmla="*/ 508582 w 1695450"/>
                <a:gd name="connsiteY719" fmla="*/ 1084094 h 2581275"/>
                <a:gd name="connsiteX720" fmla="*/ 520012 w 1695450"/>
                <a:gd name="connsiteY720" fmla="*/ 1102192 h 2581275"/>
                <a:gd name="connsiteX721" fmla="*/ 523822 w 1695450"/>
                <a:gd name="connsiteY721" fmla="*/ 1121242 h 2581275"/>
                <a:gd name="connsiteX722" fmla="*/ 533347 w 1695450"/>
                <a:gd name="connsiteY722" fmla="*/ 1153627 h 2581275"/>
                <a:gd name="connsiteX723" fmla="*/ 539062 w 1695450"/>
                <a:gd name="connsiteY723" fmla="*/ 1162199 h 2581275"/>
                <a:gd name="connsiteX724" fmla="*/ 551445 w 1695450"/>
                <a:gd name="connsiteY724" fmla="*/ 1179344 h 2581275"/>
                <a:gd name="connsiteX725" fmla="*/ 550492 w 1695450"/>
                <a:gd name="connsiteY725" fmla="*/ 1189822 h 2581275"/>
                <a:gd name="connsiteX726" fmla="*/ 544777 w 1695450"/>
                <a:gd name="connsiteY726" fmla="*/ 1192680 h 2581275"/>
                <a:gd name="connsiteX727" fmla="*/ 542872 w 1695450"/>
                <a:gd name="connsiteY727" fmla="*/ 1192680 h 2581275"/>
                <a:gd name="connsiteX728" fmla="*/ 540967 w 1695450"/>
                <a:gd name="connsiteY728" fmla="*/ 1196490 h 2581275"/>
                <a:gd name="connsiteX729" fmla="*/ 553350 w 1695450"/>
                <a:gd name="connsiteY729" fmla="*/ 1208872 h 2581275"/>
                <a:gd name="connsiteX730" fmla="*/ 571447 w 1695450"/>
                <a:gd name="connsiteY730" fmla="*/ 1223159 h 2581275"/>
                <a:gd name="connsiteX731" fmla="*/ 574305 w 1695450"/>
                <a:gd name="connsiteY731" fmla="*/ 1230780 h 2581275"/>
                <a:gd name="connsiteX732" fmla="*/ 573352 w 1695450"/>
                <a:gd name="connsiteY732" fmla="*/ 1239352 h 2581275"/>
                <a:gd name="connsiteX733" fmla="*/ 576210 w 1695450"/>
                <a:gd name="connsiteY733" fmla="*/ 1248877 h 2581275"/>
                <a:gd name="connsiteX734" fmla="*/ 600975 w 1695450"/>
                <a:gd name="connsiteY734" fmla="*/ 1276499 h 2581275"/>
                <a:gd name="connsiteX735" fmla="*/ 607642 w 1695450"/>
                <a:gd name="connsiteY735" fmla="*/ 1276499 h 2581275"/>
                <a:gd name="connsiteX736" fmla="*/ 610500 w 1695450"/>
                <a:gd name="connsiteY736" fmla="*/ 1268880 h 2581275"/>
                <a:gd name="connsiteX737" fmla="*/ 604785 w 1695450"/>
                <a:gd name="connsiteY737" fmla="*/ 1258402 h 2581275"/>
                <a:gd name="connsiteX738" fmla="*/ 594307 w 1695450"/>
                <a:gd name="connsiteY738" fmla="*/ 1240305 h 2581275"/>
                <a:gd name="connsiteX739" fmla="*/ 591450 w 1695450"/>
                <a:gd name="connsiteY739" fmla="*/ 1231732 h 2581275"/>
                <a:gd name="connsiteX740" fmla="*/ 589545 w 1695450"/>
                <a:gd name="connsiteY740" fmla="*/ 1217444 h 2581275"/>
                <a:gd name="connsiteX741" fmla="*/ 580972 w 1695450"/>
                <a:gd name="connsiteY741" fmla="*/ 1204109 h 2581275"/>
                <a:gd name="connsiteX742" fmla="*/ 570495 w 1695450"/>
                <a:gd name="connsiteY742" fmla="*/ 1182202 h 2581275"/>
                <a:gd name="connsiteX743" fmla="*/ 557160 w 1695450"/>
                <a:gd name="connsiteY743" fmla="*/ 1159342 h 2581275"/>
                <a:gd name="connsiteX744" fmla="*/ 555255 w 1695450"/>
                <a:gd name="connsiteY744" fmla="*/ 1154580 h 2581275"/>
                <a:gd name="connsiteX745" fmla="*/ 555255 w 1695450"/>
                <a:gd name="connsiteY745" fmla="*/ 1127909 h 2581275"/>
                <a:gd name="connsiteX746" fmla="*/ 558112 w 1695450"/>
                <a:gd name="connsiteY746" fmla="*/ 1126005 h 2581275"/>
                <a:gd name="connsiteX747" fmla="*/ 567637 w 1695450"/>
                <a:gd name="connsiteY747" fmla="*/ 1130767 h 2581275"/>
                <a:gd name="connsiteX748" fmla="*/ 574305 w 1695450"/>
                <a:gd name="connsiteY748" fmla="*/ 1138387 h 2581275"/>
                <a:gd name="connsiteX749" fmla="*/ 579067 w 1695450"/>
                <a:gd name="connsiteY749" fmla="*/ 1161247 h 2581275"/>
                <a:gd name="connsiteX750" fmla="*/ 597165 w 1695450"/>
                <a:gd name="connsiteY750" fmla="*/ 1191727 h 2581275"/>
                <a:gd name="connsiteX751" fmla="*/ 600975 w 1695450"/>
                <a:gd name="connsiteY751" fmla="*/ 1197442 h 2581275"/>
                <a:gd name="connsiteX752" fmla="*/ 610500 w 1695450"/>
                <a:gd name="connsiteY752" fmla="*/ 1209824 h 2581275"/>
                <a:gd name="connsiteX753" fmla="*/ 618120 w 1695450"/>
                <a:gd name="connsiteY753" fmla="*/ 1216492 h 2581275"/>
                <a:gd name="connsiteX754" fmla="*/ 619072 w 1695450"/>
                <a:gd name="connsiteY754" fmla="*/ 1221255 h 2581275"/>
                <a:gd name="connsiteX755" fmla="*/ 617167 w 1695450"/>
                <a:gd name="connsiteY755" fmla="*/ 1224112 h 2581275"/>
                <a:gd name="connsiteX756" fmla="*/ 618120 w 1695450"/>
                <a:gd name="connsiteY756" fmla="*/ 1231732 h 2581275"/>
                <a:gd name="connsiteX757" fmla="*/ 628597 w 1695450"/>
                <a:gd name="connsiteY757" fmla="*/ 1238399 h 2581275"/>
                <a:gd name="connsiteX758" fmla="*/ 635265 w 1695450"/>
                <a:gd name="connsiteY758" fmla="*/ 1247924 h 2581275"/>
                <a:gd name="connsiteX759" fmla="*/ 639075 w 1695450"/>
                <a:gd name="connsiteY759" fmla="*/ 1253640 h 2581275"/>
                <a:gd name="connsiteX760" fmla="*/ 667650 w 1695450"/>
                <a:gd name="connsiteY760" fmla="*/ 1303169 h 2581275"/>
                <a:gd name="connsiteX761" fmla="*/ 667650 w 1695450"/>
                <a:gd name="connsiteY761" fmla="*/ 1307932 h 2581275"/>
                <a:gd name="connsiteX762" fmla="*/ 664792 w 1695450"/>
                <a:gd name="connsiteY762" fmla="*/ 1314599 h 2581275"/>
                <a:gd name="connsiteX763" fmla="*/ 665745 w 1695450"/>
                <a:gd name="connsiteY763" fmla="*/ 1330792 h 2581275"/>
                <a:gd name="connsiteX764" fmla="*/ 677175 w 1695450"/>
                <a:gd name="connsiteY764" fmla="*/ 1341269 h 2581275"/>
                <a:gd name="connsiteX765" fmla="*/ 689557 w 1695450"/>
                <a:gd name="connsiteY765" fmla="*/ 1350794 h 2581275"/>
                <a:gd name="connsiteX766" fmla="*/ 702892 w 1695450"/>
                <a:gd name="connsiteY766" fmla="*/ 1359367 h 2581275"/>
                <a:gd name="connsiteX767" fmla="*/ 709560 w 1695450"/>
                <a:gd name="connsiteY767" fmla="*/ 1361272 h 2581275"/>
                <a:gd name="connsiteX768" fmla="*/ 716227 w 1695450"/>
                <a:gd name="connsiteY768" fmla="*/ 1364130 h 2581275"/>
                <a:gd name="connsiteX769" fmla="*/ 741945 w 1695450"/>
                <a:gd name="connsiteY769" fmla="*/ 1378417 h 2581275"/>
                <a:gd name="connsiteX770" fmla="*/ 756232 w 1695450"/>
                <a:gd name="connsiteY770" fmla="*/ 1385084 h 2581275"/>
                <a:gd name="connsiteX771" fmla="*/ 772425 w 1695450"/>
                <a:gd name="connsiteY771" fmla="*/ 1391752 h 2581275"/>
                <a:gd name="connsiteX772" fmla="*/ 811477 w 1695450"/>
                <a:gd name="connsiteY772" fmla="*/ 1390799 h 2581275"/>
                <a:gd name="connsiteX773" fmla="*/ 826717 w 1695450"/>
                <a:gd name="connsiteY773" fmla="*/ 1392705 h 2581275"/>
                <a:gd name="connsiteX774" fmla="*/ 854340 w 1695450"/>
                <a:gd name="connsiteY774" fmla="*/ 1417469 h 2581275"/>
                <a:gd name="connsiteX775" fmla="*/ 867675 w 1695450"/>
                <a:gd name="connsiteY775" fmla="*/ 1425090 h 2581275"/>
                <a:gd name="connsiteX776" fmla="*/ 889582 w 1695450"/>
                <a:gd name="connsiteY776" fmla="*/ 1430805 h 2581275"/>
                <a:gd name="connsiteX777" fmla="*/ 915300 w 1695450"/>
                <a:gd name="connsiteY777" fmla="*/ 1436519 h 2581275"/>
                <a:gd name="connsiteX778" fmla="*/ 919110 w 1695450"/>
                <a:gd name="connsiteY778" fmla="*/ 1439377 h 2581275"/>
                <a:gd name="connsiteX779" fmla="*/ 928635 w 1695450"/>
                <a:gd name="connsiteY779" fmla="*/ 1451759 h 2581275"/>
                <a:gd name="connsiteX780" fmla="*/ 940065 w 1695450"/>
                <a:gd name="connsiteY780" fmla="*/ 1465094 h 2581275"/>
                <a:gd name="connsiteX781" fmla="*/ 941970 w 1695450"/>
                <a:gd name="connsiteY781" fmla="*/ 1474619 h 2581275"/>
                <a:gd name="connsiteX782" fmla="*/ 948637 w 1695450"/>
                <a:gd name="connsiteY782" fmla="*/ 1485097 h 2581275"/>
                <a:gd name="connsiteX783" fmla="*/ 955305 w 1695450"/>
                <a:gd name="connsiteY783" fmla="*/ 1487002 h 2581275"/>
                <a:gd name="connsiteX784" fmla="*/ 960067 w 1695450"/>
                <a:gd name="connsiteY784" fmla="*/ 1487955 h 2581275"/>
                <a:gd name="connsiteX785" fmla="*/ 970545 w 1695450"/>
                <a:gd name="connsiteY785" fmla="*/ 1499384 h 2581275"/>
                <a:gd name="connsiteX786" fmla="*/ 982927 w 1695450"/>
                <a:gd name="connsiteY786" fmla="*/ 1507957 h 2581275"/>
                <a:gd name="connsiteX787" fmla="*/ 987690 w 1695450"/>
                <a:gd name="connsiteY787" fmla="*/ 1507005 h 2581275"/>
                <a:gd name="connsiteX788" fmla="*/ 1001977 w 1695450"/>
                <a:gd name="connsiteY788" fmla="*/ 1510815 h 2581275"/>
                <a:gd name="connsiteX789" fmla="*/ 1013407 w 1695450"/>
                <a:gd name="connsiteY789" fmla="*/ 1519387 h 2581275"/>
                <a:gd name="connsiteX790" fmla="*/ 1023885 w 1695450"/>
                <a:gd name="connsiteY790" fmla="*/ 1518434 h 2581275"/>
                <a:gd name="connsiteX791" fmla="*/ 1025790 w 1695450"/>
                <a:gd name="connsiteY791" fmla="*/ 1511767 h 2581275"/>
                <a:gd name="connsiteX792" fmla="*/ 1025790 w 1695450"/>
                <a:gd name="connsiteY792" fmla="*/ 1507005 h 2581275"/>
                <a:gd name="connsiteX793" fmla="*/ 1036267 w 1695450"/>
                <a:gd name="connsiteY793" fmla="*/ 1495574 h 2581275"/>
                <a:gd name="connsiteX794" fmla="*/ 1041030 w 1695450"/>
                <a:gd name="connsiteY794" fmla="*/ 1495574 h 2581275"/>
                <a:gd name="connsiteX795" fmla="*/ 1050555 w 1695450"/>
                <a:gd name="connsiteY795" fmla="*/ 1507957 h 2581275"/>
                <a:gd name="connsiteX796" fmla="*/ 1055317 w 1695450"/>
                <a:gd name="connsiteY796" fmla="*/ 1519387 h 2581275"/>
                <a:gd name="connsiteX797" fmla="*/ 1062937 w 1695450"/>
                <a:gd name="connsiteY797" fmla="*/ 1532722 h 2581275"/>
                <a:gd name="connsiteX798" fmla="*/ 1063890 w 1695450"/>
                <a:gd name="connsiteY798" fmla="*/ 1537484 h 2581275"/>
                <a:gd name="connsiteX799" fmla="*/ 1063890 w 1695450"/>
                <a:gd name="connsiteY799" fmla="*/ 1560344 h 2581275"/>
                <a:gd name="connsiteX800" fmla="*/ 1066747 w 1695450"/>
                <a:gd name="connsiteY800" fmla="*/ 1571774 h 2581275"/>
                <a:gd name="connsiteX801" fmla="*/ 1066747 w 1695450"/>
                <a:gd name="connsiteY801" fmla="*/ 1576537 h 2581275"/>
                <a:gd name="connsiteX802" fmla="*/ 1053412 w 1695450"/>
                <a:gd name="connsiteY802" fmla="*/ 1590824 h 2581275"/>
                <a:gd name="connsiteX803" fmla="*/ 1041030 w 1695450"/>
                <a:gd name="connsiteY803" fmla="*/ 1605112 h 2581275"/>
                <a:gd name="connsiteX804" fmla="*/ 1034362 w 1695450"/>
                <a:gd name="connsiteY804" fmla="*/ 1612732 h 2581275"/>
                <a:gd name="connsiteX805" fmla="*/ 1024837 w 1695450"/>
                <a:gd name="connsiteY805" fmla="*/ 1617494 h 2581275"/>
                <a:gd name="connsiteX806" fmla="*/ 1022932 w 1695450"/>
                <a:gd name="connsiteY806" fmla="*/ 1620352 h 2581275"/>
                <a:gd name="connsiteX807" fmla="*/ 1014360 w 1695450"/>
                <a:gd name="connsiteY807" fmla="*/ 1645117 h 2581275"/>
                <a:gd name="connsiteX808" fmla="*/ 1012455 w 1695450"/>
                <a:gd name="connsiteY808" fmla="*/ 1647974 h 2581275"/>
                <a:gd name="connsiteX809" fmla="*/ 1012455 w 1695450"/>
                <a:gd name="connsiteY809" fmla="*/ 1665119 h 2581275"/>
                <a:gd name="connsiteX810" fmla="*/ 1021980 w 1695450"/>
                <a:gd name="connsiteY810" fmla="*/ 1674644 h 2581275"/>
                <a:gd name="connsiteX811" fmla="*/ 1022932 w 1695450"/>
                <a:gd name="connsiteY811" fmla="*/ 1673692 h 2581275"/>
                <a:gd name="connsiteX812" fmla="*/ 1024837 w 1695450"/>
                <a:gd name="connsiteY812" fmla="*/ 1670834 h 2581275"/>
                <a:gd name="connsiteX813" fmla="*/ 1025790 w 1695450"/>
                <a:gd name="connsiteY813" fmla="*/ 1673692 h 2581275"/>
                <a:gd name="connsiteX814" fmla="*/ 1021980 w 1695450"/>
                <a:gd name="connsiteY814" fmla="*/ 1681312 h 2581275"/>
                <a:gd name="connsiteX815" fmla="*/ 1011502 w 1695450"/>
                <a:gd name="connsiteY815" fmla="*/ 1688932 h 2581275"/>
                <a:gd name="connsiteX816" fmla="*/ 1005787 w 1695450"/>
                <a:gd name="connsiteY816" fmla="*/ 1704172 h 2581275"/>
                <a:gd name="connsiteX817" fmla="*/ 1007692 w 1695450"/>
                <a:gd name="connsiteY817" fmla="*/ 1712744 h 2581275"/>
                <a:gd name="connsiteX818" fmla="*/ 1006740 w 1695450"/>
                <a:gd name="connsiteY818" fmla="*/ 1717507 h 2581275"/>
                <a:gd name="connsiteX819" fmla="*/ 1009597 w 1695450"/>
                <a:gd name="connsiteY819" fmla="*/ 1725127 h 2581275"/>
                <a:gd name="connsiteX820" fmla="*/ 1020075 w 1695450"/>
                <a:gd name="connsiteY820" fmla="*/ 1730842 h 2581275"/>
                <a:gd name="connsiteX821" fmla="*/ 1029600 w 1695450"/>
                <a:gd name="connsiteY821" fmla="*/ 1740367 h 2581275"/>
                <a:gd name="connsiteX822" fmla="*/ 1036267 w 1695450"/>
                <a:gd name="connsiteY822" fmla="*/ 1749892 h 2581275"/>
                <a:gd name="connsiteX823" fmla="*/ 1040077 w 1695450"/>
                <a:gd name="connsiteY823" fmla="*/ 1755607 h 2581275"/>
                <a:gd name="connsiteX824" fmla="*/ 1049602 w 1695450"/>
                <a:gd name="connsiteY824" fmla="*/ 1776562 h 2581275"/>
                <a:gd name="connsiteX825" fmla="*/ 1063890 w 1695450"/>
                <a:gd name="connsiteY825" fmla="*/ 1802280 h 2581275"/>
                <a:gd name="connsiteX826" fmla="*/ 1080082 w 1695450"/>
                <a:gd name="connsiteY826" fmla="*/ 1828949 h 2581275"/>
                <a:gd name="connsiteX827" fmla="*/ 1081987 w 1695450"/>
                <a:gd name="connsiteY827" fmla="*/ 1833712 h 2581275"/>
                <a:gd name="connsiteX828" fmla="*/ 1086750 w 1695450"/>
                <a:gd name="connsiteY828" fmla="*/ 1846094 h 2581275"/>
                <a:gd name="connsiteX829" fmla="*/ 1121992 w 1695450"/>
                <a:gd name="connsiteY829" fmla="*/ 1872765 h 2581275"/>
                <a:gd name="connsiteX830" fmla="*/ 1130565 w 1695450"/>
                <a:gd name="connsiteY830" fmla="*/ 1875622 h 2581275"/>
                <a:gd name="connsiteX831" fmla="*/ 1148662 w 1695450"/>
                <a:gd name="connsiteY831" fmla="*/ 1886099 h 2581275"/>
                <a:gd name="connsiteX832" fmla="*/ 1169617 w 1695450"/>
                <a:gd name="connsiteY832" fmla="*/ 1905149 h 2581275"/>
                <a:gd name="connsiteX833" fmla="*/ 1172475 w 1695450"/>
                <a:gd name="connsiteY833" fmla="*/ 1910865 h 2581275"/>
                <a:gd name="connsiteX834" fmla="*/ 1173427 w 1695450"/>
                <a:gd name="connsiteY834" fmla="*/ 1919437 h 2581275"/>
                <a:gd name="connsiteX835" fmla="*/ 1174380 w 1695450"/>
                <a:gd name="connsiteY835" fmla="*/ 1936582 h 2581275"/>
                <a:gd name="connsiteX836" fmla="*/ 1175332 w 1695450"/>
                <a:gd name="connsiteY836" fmla="*/ 1943249 h 2581275"/>
                <a:gd name="connsiteX837" fmla="*/ 1175332 w 1695450"/>
                <a:gd name="connsiteY837" fmla="*/ 1978492 h 2581275"/>
                <a:gd name="connsiteX838" fmla="*/ 1175332 w 1695450"/>
                <a:gd name="connsiteY838" fmla="*/ 1983255 h 2581275"/>
                <a:gd name="connsiteX839" fmla="*/ 1178190 w 1695450"/>
                <a:gd name="connsiteY839" fmla="*/ 2035642 h 2581275"/>
                <a:gd name="connsiteX840" fmla="*/ 1176285 w 1695450"/>
                <a:gd name="connsiteY840" fmla="*/ 2049930 h 2581275"/>
                <a:gd name="connsiteX841" fmla="*/ 1172475 w 1695450"/>
                <a:gd name="connsiteY841" fmla="*/ 2067074 h 2581275"/>
                <a:gd name="connsiteX842" fmla="*/ 1172475 w 1695450"/>
                <a:gd name="connsiteY842" fmla="*/ 2077552 h 2581275"/>
                <a:gd name="connsiteX843" fmla="*/ 1172475 w 1695450"/>
                <a:gd name="connsiteY843" fmla="*/ 2092792 h 2581275"/>
                <a:gd name="connsiteX844" fmla="*/ 1172475 w 1695450"/>
                <a:gd name="connsiteY844" fmla="*/ 2108032 h 2581275"/>
                <a:gd name="connsiteX845" fmla="*/ 1176285 w 1695450"/>
                <a:gd name="connsiteY845" fmla="*/ 2128987 h 2581275"/>
                <a:gd name="connsiteX846" fmla="*/ 1176285 w 1695450"/>
                <a:gd name="connsiteY846" fmla="*/ 2139465 h 2581275"/>
                <a:gd name="connsiteX847" fmla="*/ 1177237 w 1695450"/>
                <a:gd name="connsiteY847" fmla="*/ 2148037 h 2581275"/>
                <a:gd name="connsiteX848" fmla="*/ 1177237 w 1695450"/>
                <a:gd name="connsiteY848" fmla="*/ 2156609 h 2581275"/>
                <a:gd name="connsiteX849" fmla="*/ 1174380 w 1695450"/>
                <a:gd name="connsiteY849" fmla="*/ 2168992 h 2581275"/>
                <a:gd name="connsiteX850" fmla="*/ 1164855 w 1695450"/>
                <a:gd name="connsiteY850" fmla="*/ 2208997 h 2581275"/>
                <a:gd name="connsiteX851" fmla="*/ 1161997 w 1695450"/>
                <a:gd name="connsiteY851" fmla="*/ 2215665 h 2581275"/>
                <a:gd name="connsiteX852" fmla="*/ 1160092 w 1695450"/>
                <a:gd name="connsiteY852" fmla="*/ 2227094 h 2581275"/>
                <a:gd name="connsiteX853" fmla="*/ 1168665 w 1695450"/>
                <a:gd name="connsiteY853" fmla="*/ 2247097 h 2581275"/>
                <a:gd name="connsiteX854" fmla="*/ 1168665 w 1695450"/>
                <a:gd name="connsiteY854" fmla="*/ 2264242 h 2581275"/>
                <a:gd name="connsiteX855" fmla="*/ 1166760 w 1695450"/>
                <a:gd name="connsiteY855" fmla="*/ 2274719 h 2581275"/>
                <a:gd name="connsiteX856" fmla="*/ 1166760 w 1695450"/>
                <a:gd name="connsiteY856" fmla="*/ 2285197 h 2581275"/>
                <a:gd name="connsiteX857" fmla="*/ 1170570 w 1695450"/>
                <a:gd name="connsiteY857" fmla="*/ 2296627 h 2581275"/>
                <a:gd name="connsiteX858" fmla="*/ 1175332 w 1695450"/>
                <a:gd name="connsiteY858" fmla="*/ 2302342 h 2581275"/>
                <a:gd name="connsiteX859" fmla="*/ 1166760 w 1695450"/>
                <a:gd name="connsiteY859" fmla="*/ 2308057 h 2581275"/>
                <a:gd name="connsiteX860" fmla="*/ 1165807 w 1695450"/>
                <a:gd name="connsiteY860" fmla="*/ 2312819 h 2581275"/>
                <a:gd name="connsiteX861" fmla="*/ 1168665 w 1695450"/>
                <a:gd name="connsiteY861" fmla="*/ 2329965 h 2581275"/>
                <a:gd name="connsiteX862" fmla="*/ 1174380 w 1695450"/>
                <a:gd name="connsiteY862" fmla="*/ 2331869 h 2581275"/>
                <a:gd name="connsiteX863" fmla="*/ 1178190 w 1695450"/>
                <a:gd name="connsiteY863" fmla="*/ 2324250 h 2581275"/>
                <a:gd name="connsiteX864" fmla="*/ 1179142 w 1695450"/>
                <a:gd name="connsiteY864" fmla="*/ 2311867 h 2581275"/>
                <a:gd name="connsiteX865" fmla="*/ 1175332 w 1695450"/>
                <a:gd name="connsiteY865" fmla="*/ 2302342 h 2581275"/>
                <a:gd name="connsiteX866" fmla="*/ 1183905 w 1695450"/>
                <a:gd name="connsiteY866" fmla="*/ 2300437 h 2581275"/>
                <a:gd name="connsiteX867" fmla="*/ 1186762 w 1695450"/>
                <a:gd name="connsiteY867" fmla="*/ 2302342 h 2581275"/>
                <a:gd name="connsiteX868" fmla="*/ 1187715 w 1695450"/>
                <a:gd name="connsiteY868" fmla="*/ 2307105 h 2581275"/>
                <a:gd name="connsiteX869" fmla="*/ 1186762 w 1695450"/>
                <a:gd name="connsiteY869" fmla="*/ 2329965 h 2581275"/>
                <a:gd name="connsiteX870" fmla="*/ 1184857 w 1695450"/>
                <a:gd name="connsiteY870" fmla="*/ 2351872 h 2581275"/>
                <a:gd name="connsiteX871" fmla="*/ 1185810 w 1695450"/>
                <a:gd name="connsiteY871" fmla="*/ 2358540 h 2581275"/>
                <a:gd name="connsiteX872" fmla="*/ 1185810 w 1695450"/>
                <a:gd name="connsiteY872" fmla="*/ 2378542 h 2581275"/>
                <a:gd name="connsiteX873" fmla="*/ 1182952 w 1695450"/>
                <a:gd name="connsiteY873" fmla="*/ 2379494 h 2581275"/>
                <a:gd name="connsiteX874" fmla="*/ 1182000 w 1695450"/>
                <a:gd name="connsiteY874" fmla="*/ 2378542 h 2581275"/>
                <a:gd name="connsiteX875" fmla="*/ 1180095 w 1695450"/>
                <a:gd name="connsiteY875" fmla="*/ 2372827 h 2581275"/>
                <a:gd name="connsiteX876" fmla="*/ 1169617 w 1695450"/>
                <a:gd name="connsiteY876" fmla="*/ 2380447 h 2581275"/>
                <a:gd name="connsiteX877" fmla="*/ 1162950 w 1695450"/>
                <a:gd name="connsiteY877" fmla="*/ 2396640 h 2581275"/>
                <a:gd name="connsiteX878" fmla="*/ 1163902 w 1695450"/>
                <a:gd name="connsiteY878" fmla="*/ 2399497 h 2581275"/>
                <a:gd name="connsiteX879" fmla="*/ 1166760 w 1695450"/>
                <a:gd name="connsiteY879" fmla="*/ 2400450 h 2581275"/>
                <a:gd name="connsiteX880" fmla="*/ 1171522 w 1695450"/>
                <a:gd name="connsiteY880" fmla="*/ 2397592 h 2581275"/>
                <a:gd name="connsiteX881" fmla="*/ 1182000 w 1695450"/>
                <a:gd name="connsiteY881" fmla="*/ 2399497 h 2581275"/>
                <a:gd name="connsiteX882" fmla="*/ 1184857 w 1695450"/>
                <a:gd name="connsiteY882" fmla="*/ 2405212 h 2581275"/>
                <a:gd name="connsiteX883" fmla="*/ 1183905 w 1695450"/>
                <a:gd name="connsiteY883" fmla="*/ 2418547 h 2581275"/>
                <a:gd name="connsiteX884" fmla="*/ 1183905 w 1695450"/>
                <a:gd name="connsiteY884" fmla="*/ 2418547 h 2581275"/>
                <a:gd name="connsiteX885" fmla="*/ 1183905 w 1695450"/>
                <a:gd name="connsiteY885" fmla="*/ 2419500 h 2581275"/>
                <a:gd name="connsiteX886" fmla="*/ 1184857 w 1695450"/>
                <a:gd name="connsiteY886" fmla="*/ 2419500 h 2581275"/>
                <a:gd name="connsiteX887" fmla="*/ 1183905 w 1695450"/>
                <a:gd name="connsiteY887" fmla="*/ 2419500 h 2581275"/>
                <a:gd name="connsiteX888" fmla="*/ 1182952 w 1695450"/>
                <a:gd name="connsiteY888" fmla="*/ 2419500 h 2581275"/>
                <a:gd name="connsiteX889" fmla="*/ 1182952 w 1695450"/>
                <a:gd name="connsiteY889" fmla="*/ 2419500 h 2581275"/>
                <a:gd name="connsiteX890" fmla="*/ 1174380 w 1695450"/>
                <a:gd name="connsiteY890" fmla="*/ 2423309 h 2581275"/>
                <a:gd name="connsiteX891" fmla="*/ 1171522 w 1695450"/>
                <a:gd name="connsiteY891" fmla="*/ 2429025 h 2581275"/>
                <a:gd name="connsiteX892" fmla="*/ 1173427 w 1695450"/>
                <a:gd name="connsiteY892" fmla="*/ 2435692 h 2581275"/>
                <a:gd name="connsiteX893" fmla="*/ 1176285 w 1695450"/>
                <a:gd name="connsiteY893" fmla="*/ 2439502 h 2581275"/>
                <a:gd name="connsiteX894" fmla="*/ 1177237 w 1695450"/>
                <a:gd name="connsiteY894" fmla="*/ 2446169 h 2581275"/>
                <a:gd name="connsiteX895" fmla="*/ 1179142 w 1695450"/>
                <a:gd name="connsiteY895" fmla="*/ 2448075 h 2581275"/>
                <a:gd name="connsiteX896" fmla="*/ 1180095 w 1695450"/>
                <a:gd name="connsiteY896" fmla="*/ 2448075 h 2581275"/>
                <a:gd name="connsiteX897" fmla="*/ 1180095 w 1695450"/>
                <a:gd name="connsiteY897" fmla="*/ 2449027 h 2581275"/>
                <a:gd name="connsiteX898" fmla="*/ 1180095 w 1695450"/>
                <a:gd name="connsiteY898" fmla="*/ 2449027 h 2581275"/>
                <a:gd name="connsiteX899" fmla="*/ 1180095 w 1695450"/>
                <a:gd name="connsiteY899" fmla="*/ 2453790 h 2581275"/>
                <a:gd name="connsiteX900" fmla="*/ 1183905 w 1695450"/>
                <a:gd name="connsiteY900" fmla="*/ 2461409 h 2581275"/>
                <a:gd name="connsiteX901" fmla="*/ 1191525 w 1695450"/>
                <a:gd name="connsiteY901" fmla="*/ 2466172 h 2581275"/>
                <a:gd name="connsiteX902" fmla="*/ 1191525 w 1695450"/>
                <a:gd name="connsiteY902" fmla="*/ 2466172 h 2581275"/>
                <a:gd name="connsiteX903" fmla="*/ 1191525 w 1695450"/>
                <a:gd name="connsiteY903" fmla="*/ 2472840 h 2581275"/>
                <a:gd name="connsiteX904" fmla="*/ 1191525 w 1695450"/>
                <a:gd name="connsiteY904" fmla="*/ 2472840 h 2581275"/>
                <a:gd name="connsiteX905" fmla="*/ 1191525 w 1695450"/>
                <a:gd name="connsiteY905" fmla="*/ 2473792 h 2581275"/>
                <a:gd name="connsiteX906" fmla="*/ 1192477 w 1695450"/>
                <a:gd name="connsiteY906" fmla="*/ 2472840 h 2581275"/>
                <a:gd name="connsiteX907" fmla="*/ 1192477 w 1695450"/>
                <a:gd name="connsiteY907" fmla="*/ 2489984 h 2581275"/>
                <a:gd name="connsiteX908" fmla="*/ 1196287 w 1695450"/>
                <a:gd name="connsiteY908" fmla="*/ 2493794 h 2581275"/>
                <a:gd name="connsiteX909" fmla="*/ 1200097 w 1695450"/>
                <a:gd name="connsiteY909" fmla="*/ 2489032 h 2581275"/>
                <a:gd name="connsiteX910" fmla="*/ 1202002 w 1695450"/>
                <a:gd name="connsiteY910" fmla="*/ 2475697 h 2581275"/>
                <a:gd name="connsiteX911" fmla="*/ 1201050 w 1695450"/>
                <a:gd name="connsiteY911" fmla="*/ 2474744 h 2581275"/>
                <a:gd name="connsiteX912" fmla="*/ 1202002 w 1695450"/>
                <a:gd name="connsiteY912" fmla="*/ 2475697 h 2581275"/>
                <a:gd name="connsiteX913" fmla="*/ 1202002 w 1695450"/>
                <a:gd name="connsiteY913" fmla="*/ 2476650 h 2581275"/>
                <a:gd name="connsiteX914" fmla="*/ 1204860 w 1695450"/>
                <a:gd name="connsiteY914" fmla="*/ 2482365 h 2581275"/>
                <a:gd name="connsiteX915" fmla="*/ 1207717 w 1695450"/>
                <a:gd name="connsiteY915" fmla="*/ 2489032 h 2581275"/>
                <a:gd name="connsiteX916" fmla="*/ 1208670 w 1695450"/>
                <a:gd name="connsiteY916" fmla="*/ 2494747 h 2581275"/>
                <a:gd name="connsiteX917" fmla="*/ 1202955 w 1695450"/>
                <a:gd name="connsiteY917" fmla="*/ 2498557 h 2581275"/>
                <a:gd name="connsiteX918" fmla="*/ 1199145 w 1695450"/>
                <a:gd name="connsiteY918" fmla="*/ 2498557 h 2581275"/>
                <a:gd name="connsiteX919" fmla="*/ 1196287 w 1695450"/>
                <a:gd name="connsiteY919" fmla="*/ 2500462 h 2581275"/>
                <a:gd name="connsiteX920" fmla="*/ 1197240 w 1695450"/>
                <a:gd name="connsiteY920" fmla="*/ 2503319 h 2581275"/>
                <a:gd name="connsiteX921" fmla="*/ 1202002 w 1695450"/>
                <a:gd name="connsiteY921" fmla="*/ 2504272 h 2581275"/>
                <a:gd name="connsiteX922" fmla="*/ 1211527 w 1695450"/>
                <a:gd name="connsiteY922" fmla="*/ 2512844 h 2581275"/>
                <a:gd name="connsiteX923" fmla="*/ 1214385 w 1695450"/>
                <a:gd name="connsiteY923" fmla="*/ 2520465 h 2581275"/>
                <a:gd name="connsiteX924" fmla="*/ 1224862 w 1695450"/>
                <a:gd name="connsiteY924" fmla="*/ 2528084 h 2581275"/>
                <a:gd name="connsiteX925" fmla="*/ 1225815 w 1695450"/>
                <a:gd name="connsiteY925" fmla="*/ 2528084 h 2581275"/>
                <a:gd name="connsiteX926" fmla="*/ 1225815 w 1695450"/>
                <a:gd name="connsiteY926" fmla="*/ 2529037 h 2581275"/>
                <a:gd name="connsiteX927" fmla="*/ 1227720 w 1695450"/>
                <a:gd name="connsiteY927" fmla="*/ 2530942 h 2581275"/>
                <a:gd name="connsiteX928" fmla="*/ 1228672 w 1695450"/>
                <a:gd name="connsiteY928" fmla="*/ 2530942 h 2581275"/>
                <a:gd name="connsiteX929" fmla="*/ 1228672 w 1695450"/>
                <a:gd name="connsiteY929" fmla="*/ 2531894 h 2581275"/>
                <a:gd name="connsiteX930" fmla="*/ 1227720 w 1695450"/>
                <a:gd name="connsiteY930" fmla="*/ 2531894 h 2581275"/>
                <a:gd name="connsiteX931" fmla="*/ 1227720 w 1695450"/>
                <a:gd name="connsiteY931" fmla="*/ 2530942 h 2581275"/>
                <a:gd name="connsiteX932" fmla="*/ 1225815 w 1695450"/>
                <a:gd name="connsiteY932" fmla="*/ 2529037 h 2581275"/>
                <a:gd name="connsiteX933" fmla="*/ 1224862 w 1695450"/>
                <a:gd name="connsiteY933" fmla="*/ 2529037 h 2581275"/>
                <a:gd name="connsiteX934" fmla="*/ 1223910 w 1695450"/>
                <a:gd name="connsiteY934" fmla="*/ 2529037 h 2581275"/>
                <a:gd name="connsiteX935" fmla="*/ 1209622 w 1695450"/>
                <a:gd name="connsiteY935" fmla="*/ 2526180 h 2581275"/>
                <a:gd name="connsiteX936" fmla="*/ 1206765 w 1695450"/>
                <a:gd name="connsiteY936" fmla="*/ 2525227 h 2581275"/>
                <a:gd name="connsiteX937" fmla="*/ 1205812 w 1695450"/>
                <a:gd name="connsiteY937" fmla="*/ 2526180 h 2581275"/>
                <a:gd name="connsiteX938" fmla="*/ 1206765 w 1695450"/>
                <a:gd name="connsiteY938" fmla="*/ 2529037 h 2581275"/>
                <a:gd name="connsiteX939" fmla="*/ 1226767 w 1695450"/>
                <a:gd name="connsiteY939" fmla="*/ 2545230 h 2581275"/>
                <a:gd name="connsiteX940" fmla="*/ 1236292 w 1695450"/>
                <a:gd name="connsiteY940" fmla="*/ 2549992 h 2581275"/>
                <a:gd name="connsiteX941" fmla="*/ 1242960 w 1695450"/>
                <a:gd name="connsiteY941" fmla="*/ 2549992 h 2581275"/>
                <a:gd name="connsiteX942" fmla="*/ 1244865 w 1695450"/>
                <a:gd name="connsiteY942" fmla="*/ 2546182 h 2581275"/>
                <a:gd name="connsiteX943" fmla="*/ 1245817 w 1695450"/>
                <a:gd name="connsiteY943" fmla="*/ 2545230 h 2581275"/>
                <a:gd name="connsiteX944" fmla="*/ 1246770 w 1695450"/>
                <a:gd name="connsiteY944" fmla="*/ 2547134 h 2581275"/>
                <a:gd name="connsiteX945" fmla="*/ 1246770 w 1695450"/>
                <a:gd name="connsiteY945" fmla="*/ 2549992 h 2581275"/>
                <a:gd name="connsiteX946" fmla="*/ 1249627 w 1695450"/>
                <a:gd name="connsiteY946" fmla="*/ 2550944 h 2581275"/>
                <a:gd name="connsiteX947" fmla="*/ 1255342 w 1695450"/>
                <a:gd name="connsiteY947" fmla="*/ 2557612 h 2581275"/>
                <a:gd name="connsiteX948" fmla="*/ 1257247 w 1695450"/>
                <a:gd name="connsiteY948" fmla="*/ 2560469 h 2581275"/>
                <a:gd name="connsiteX949" fmla="*/ 1265820 w 1695450"/>
                <a:gd name="connsiteY949" fmla="*/ 2568090 h 2581275"/>
                <a:gd name="connsiteX950" fmla="*/ 1271535 w 1695450"/>
                <a:gd name="connsiteY950" fmla="*/ 2570947 h 2581275"/>
                <a:gd name="connsiteX951" fmla="*/ 1278202 w 1695450"/>
                <a:gd name="connsiteY951" fmla="*/ 2563327 h 2581275"/>
                <a:gd name="connsiteX952" fmla="*/ 1281060 w 1695450"/>
                <a:gd name="connsiteY952" fmla="*/ 2564280 h 2581275"/>
                <a:gd name="connsiteX953" fmla="*/ 1281060 w 1695450"/>
                <a:gd name="connsiteY953" fmla="*/ 2568090 h 2581275"/>
                <a:gd name="connsiteX954" fmla="*/ 1282965 w 1695450"/>
                <a:gd name="connsiteY954" fmla="*/ 2574757 h 2581275"/>
                <a:gd name="connsiteX955" fmla="*/ 1289632 w 1695450"/>
                <a:gd name="connsiteY955" fmla="*/ 2576662 h 2581275"/>
                <a:gd name="connsiteX956" fmla="*/ 1294395 w 1695450"/>
                <a:gd name="connsiteY956" fmla="*/ 2575709 h 2581275"/>
                <a:gd name="connsiteX957" fmla="*/ 1301062 w 1695450"/>
                <a:gd name="connsiteY957" fmla="*/ 2575709 h 2581275"/>
                <a:gd name="connsiteX958" fmla="*/ 1303920 w 1695450"/>
                <a:gd name="connsiteY958" fmla="*/ 2570947 h 2581275"/>
                <a:gd name="connsiteX959" fmla="*/ 1302967 w 1695450"/>
                <a:gd name="connsiteY959" fmla="*/ 2570947 h 2581275"/>
                <a:gd name="connsiteX960" fmla="*/ 1302967 w 1695450"/>
                <a:gd name="connsiteY960" fmla="*/ 2569994 h 2581275"/>
                <a:gd name="connsiteX961" fmla="*/ 1302015 w 1695450"/>
                <a:gd name="connsiteY961" fmla="*/ 2569042 h 2581275"/>
                <a:gd name="connsiteX962" fmla="*/ 1302967 w 1695450"/>
                <a:gd name="connsiteY962" fmla="*/ 2569994 h 2581275"/>
                <a:gd name="connsiteX963" fmla="*/ 1303920 w 1695450"/>
                <a:gd name="connsiteY963" fmla="*/ 2569994 h 2581275"/>
                <a:gd name="connsiteX964" fmla="*/ 1303920 w 1695450"/>
                <a:gd name="connsiteY964" fmla="*/ 2569994 h 2581275"/>
                <a:gd name="connsiteX965" fmla="*/ 1313445 w 1695450"/>
                <a:gd name="connsiteY965" fmla="*/ 2567137 h 2581275"/>
                <a:gd name="connsiteX966" fmla="*/ 1317255 w 1695450"/>
                <a:gd name="connsiteY966" fmla="*/ 2562375 h 2581275"/>
                <a:gd name="connsiteX967" fmla="*/ 1320112 w 1695450"/>
                <a:gd name="connsiteY967" fmla="*/ 2561422 h 2581275"/>
                <a:gd name="connsiteX968" fmla="*/ 1326780 w 1695450"/>
                <a:gd name="connsiteY968" fmla="*/ 2562375 h 2581275"/>
                <a:gd name="connsiteX969" fmla="*/ 1338210 w 1695450"/>
                <a:gd name="connsiteY969" fmla="*/ 2554755 h 2581275"/>
                <a:gd name="connsiteX970" fmla="*/ 1338210 w 1695450"/>
                <a:gd name="connsiteY970" fmla="*/ 2552850 h 2581275"/>
                <a:gd name="connsiteX971" fmla="*/ 1331542 w 1695450"/>
                <a:gd name="connsiteY971" fmla="*/ 2550944 h 2581275"/>
                <a:gd name="connsiteX972" fmla="*/ 1308682 w 1695450"/>
                <a:gd name="connsiteY972" fmla="*/ 2541419 h 2581275"/>
                <a:gd name="connsiteX973" fmla="*/ 1305825 w 1695450"/>
                <a:gd name="connsiteY973" fmla="*/ 2539515 h 2581275"/>
                <a:gd name="connsiteX974" fmla="*/ 1294395 w 1695450"/>
                <a:gd name="connsiteY974" fmla="*/ 2529037 h 2581275"/>
                <a:gd name="connsiteX975" fmla="*/ 1290585 w 1695450"/>
                <a:gd name="connsiteY975" fmla="*/ 2521417 h 2581275"/>
                <a:gd name="connsiteX976" fmla="*/ 1277250 w 1695450"/>
                <a:gd name="connsiteY976" fmla="*/ 2509987 h 2581275"/>
                <a:gd name="connsiteX977" fmla="*/ 1271535 w 1695450"/>
                <a:gd name="connsiteY977" fmla="*/ 2509987 h 2581275"/>
                <a:gd name="connsiteX978" fmla="*/ 1271535 w 1695450"/>
                <a:gd name="connsiteY978" fmla="*/ 2510940 h 2581275"/>
                <a:gd name="connsiteX979" fmla="*/ 1270582 w 1695450"/>
                <a:gd name="connsiteY979" fmla="*/ 2510940 h 2581275"/>
                <a:gd name="connsiteX980" fmla="*/ 1269630 w 1695450"/>
                <a:gd name="connsiteY980" fmla="*/ 2514750 h 2581275"/>
                <a:gd name="connsiteX981" fmla="*/ 1262962 w 1695450"/>
                <a:gd name="connsiteY981" fmla="*/ 2528084 h 2581275"/>
                <a:gd name="connsiteX982" fmla="*/ 1262962 w 1695450"/>
                <a:gd name="connsiteY982" fmla="*/ 2529990 h 2581275"/>
                <a:gd name="connsiteX983" fmla="*/ 1262010 w 1695450"/>
                <a:gd name="connsiteY983" fmla="*/ 2530942 h 2581275"/>
                <a:gd name="connsiteX984" fmla="*/ 1261057 w 1695450"/>
                <a:gd name="connsiteY984" fmla="*/ 2529990 h 2581275"/>
                <a:gd name="connsiteX985" fmla="*/ 1261057 w 1695450"/>
                <a:gd name="connsiteY985" fmla="*/ 2523322 h 2581275"/>
                <a:gd name="connsiteX986" fmla="*/ 1271535 w 1695450"/>
                <a:gd name="connsiteY986" fmla="*/ 2511892 h 2581275"/>
                <a:gd name="connsiteX987" fmla="*/ 1271535 w 1695450"/>
                <a:gd name="connsiteY987" fmla="*/ 2510940 h 2581275"/>
                <a:gd name="connsiteX988" fmla="*/ 1272487 w 1695450"/>
                <a:gd name="connsiteY988" fmla="*/ 2510940 h 2581275"/>
                <a:gd name="connsiteX989" fmla="*/ 1280107 w 1695450"/>
                <a:gd name="connsiteY989" fmla="*/ 2506177 h 2581275"/>
                <a:gd name="connsiteX990" fmla="*/ 1282012 w 1695450"/>
                <a:gd name="connsiteY990" fmla="*/ 2506177 h 2581275"/>
                <a:gd name="connsiteX991" fmla="*/ 1284870 w 1695450"/>
                <a:gd name="connsiteY991" fmla="*/ 2504272 h 2581275"/>
                <a:gd name="connsiteX992" fmla="*/ 1284870 w 1695450"/>
                <a:gd name="connsiteY992" fmla="*/ 2501415 h 2581275"/>
                <a:gd name="connsiteX993" fmla="*/ 1277250 w 1695450"/>
                <a:gd name="connsiteY993" fmla="*/ 2489984 h 2581275"/>
                <a:gd name="connsiteX994" fmla="*/ 1272487 w 1695450"/>
                <a:gd name="connsiteY994" fmla="*/ 2476650 h 2581275"/>
                <a:gd name="connsiteX995" fmla="*/ 1275345 w 1695450"/>
                <a:gd name="connsiteY995" fmla="*/ 2463315 h 2581275"/>
                <a:gd name="connsiteX996" fmla="*/ 1280107 w 1695450"/>
                <a:gd name="connsiteY996" fmla="*/ 2458552 h 2581275"/>
                <a:gd name="connsiteX997" fmla="*/ 1285822 w 1695450"/>
                <a:gd name="connsiteY997" fmla="*/ 2445217 h 2581275"/>
                <a:gd name="connsiteX998" fmla="*/ 1290585 w 1695450"/>
                <a:gd name="connsiteY998" fmla="*/ 2432834 h 2581275"/>
                <a:gd name="connsiteX999" fmla="*/ 1301062 w 1695450"/>
                <a:gd name="connsiteY999" fmla="*/ 2420452 h 2581275"/>
                <a:gd name="connsiteX1000" fmla="*/ 1302967 w 1695450"/>
                <a:gd name="connsiteY1000" fmla="*/ 2411880 h 2581275"/>
                <a:gd name="connsiteX1001" fmla="*/ 1302015 w 1695450"/>
                <a:gd name="connsiteY1001" fmla="*/ 2407117 h 2581275"/>
                <a:gd name="connsiteX1002" fmla="*/ 1293442 w 1695450"/>
                <a:gd name="connsiteY1002" fmla="*/ 2397592 h 2581275"/>
                <a:gd name="connsiteX1003" fmla="*/ 1285822 w 1695450"/>
                <a:gd name="connsiteY1003" fmla="*/ 2394734 h 2581275"/>
                <a:gd name="connsiteX1004" fmla="*/ 1277250 w 1695450"/>
                <a:gd name="connsiteY1004" fmla="*/ 2388067 h 2581275"/>
                <a:gd name="connsiteX1005" fmla="*/ 1275345 w 1695450"/>
                <a:gd name="connsiteY1005" fmla="*/ 2370922 h 2581275"/>
                <a:gd name="connsiteX1006" fmla="*/ 1282012 w 1695450"/>
                <a:gd name="connsiteY1006" fmla="*/ 2365207 h 2581275"/>
                <a:gd name="connsiteX1007" fmla="*/ 1293442 w 1695450"/>
                <a:gd name="connsiteY1007" fmla="*/ 2360444 h 2581275"/>
                <a:gd name="connsiteX1008" fmla="*/ 1296300 w 1695450"/>
                <a:gd name="connsiteY1008" fmla="*/ 2358540 h 2581275"/>
                <a:gd name="connsiteX1009" fmla="*/ 1298205 w 1695450"/>
                <a:gd name="connsiteY1009" fmla="*/ 2343300 h 2581275"/>
                <a:gd name="connsiteX1010" fmla="*/ 1297252 w 1695450"/>
                <a:gd name="connsiteY1010" fmla="*/ 2338537 h 2581275"/>
                <a:gd name="connsiteX1011" fmla="*/ 1302015 w 1695450"/>
                <a:gd name="connsiteY1011" fmla="*/ 2326155 h 2581275"/>
                <a:gd name="connsiteX1012" fmla="*/ 1307730 w 1695450"/>
                <a:gd name="connsiteY1012" fmla="*/ 2318534 h 2581275"/>
                <a:gd name="connsiteX1013" fmla="*/ 1307730 w 1695450"/>
                <a:gd name="connsiteY1013" fmla="*/ 2317582 h 2581275"/>
                <a:gd name="connsiteX1014" fmla="*/ 1303920 w 1695450"/>
                <a:gd name="connsiteY1014" fmla="*/ 2316630 h 2581275"/>
                <a:gd name="connsiteX1015" fmla="*/ 1303920 w 1695450"/>
                <a:gd name="connsiteY1015" fmla="*/ 2313772 h 2581275"/>
                <a:gd name="connsiteX1016" fmla="*/ 1305825 w 1695450"/>
                <a:gd name="connsiteY1016" fmla="*/ 2313772 h 2581275"/>
                <a:gd name="connsiteX1017" fmla="*/ 1308682 w 1695450"/>
                <a:gd name="connsiteY1017" fmla="*/ 2317582 h 2581275"/>
                <a:gd name="connsiteX1018" fmla="*/ 1309635 w 1695450"/>
                <a:gd name="connsiteY1018" fmla="*/ 2317582 h 2581275"/>
                <a:gd name="connsiteX1019" fmla="*/ 1309635 w 1695450"/>
                <a:gd name="connsiteY1019" fmla="*/ 2318534 h 2581275"/>
                <a:gd name="connsiteX1020" fmla="*/ 1313445 w 1695450"/>
                <a:gd name="connsiteY1020" fmla="*/ 2319487 h 2581275"/>
                <a:gd name="connsiteX1021" fmla="*/ 1320112 w 1695450"/>
                <a:gd name="connsiteY1021" fmla="*/ 2312819 h 2581275"/>
                <a:gd name="connsiteX1022" fmla="*/ 1318207 w 1695450"/>
                <a:gd name="connsiteY1022" fmla="*/ 2304247 h 2581275"/>
                <a:gd name="connsiteX1023" fmla="*/ 1313445 w 1695450"/>
                <a:gd name="connsiteY1023" fmla="*/ 2302342 h 2581275"/>
                <a:gd name="connsiteX1024" fmla="*/ 1310587 w 1695450"/>
                <a:gd name="connsiteY1024" fmla="*/ 2304247 h 2581275"/>
                <a:gd name="connsiteX1025" fmla="*/ 1298205 w 1695450"/>
                <a:gd name="connsiteY1025" fmla="*/ 2298532 h 2581275"/>
                <a:gd name="connsiteX1026" fmla="*/ 1296300 w 1695450"/>
                <a:gd name="connsiteY1026" fmla="*/ 2288055 h 2581275"/>
                <a:gd name="connsiteX1027" fmla="*/ 1295347 w 1695450"/>
                <a:gd name="connsiteY1027" fmla="*/ 2285197 h 2581275"/>
                <a:gd name="connsiteX1028" fmla="*/ 1300110 w 1695450"/>
                <a:gd name="connsiteY1028" fmla="*/ 2281387 h 2581275"/>
                <a:gd name="connsiteX1029" fmla="*/ 1309635 w 1695450"/>
                <a:gd name="connsiteY1029" fmla="*/ 2285197 h 2581275"/>
                <a:gd name="connsiteX1030" fmla="*/ 1322970 w 1695450"/>
                <a:gd name="connsiteY1030" fmla="*/ 2287102 h 2581275"/>
                <a:gd name="connsiteX1031" fmla="*/ 1333447 w 1695450"/>
                <a:gd name="connsiteY1031" fmla="*/ 2276625 h 2581275"/>
                <a:gd name="connsiteX1032" fmla="*/ 1332495 w 1695450"/>
                <a:gd name="connsiteY1032" fmla="*/ 2266147 h 2581275"/>
                <a:gd name="connsiteX1033" fmla="*/ 1334400 w 1695450"/>
                <a:gd name="connsiteY1033" fmla="*/ 2253765 h 2581275"/>
                <a:gd name="connsiteX1034" fmla="*/ 1333447 w 1695450"/>
                <a:gd name="connsiteY1034" fmla="*/ 2251859 h 2581275"/>
                <a:gd name="connsiteX1035" fmla="*/ 1332495 w 1695450"/>
                <a:gd name="connsiteY1035" fmla="*/ 2248050 h 2581275"/>
                <a:gd name="connsiteX1036" fmla="*/ 1337257 w 1695450"/>
                <a:gd name="connsiteY1036" fmla="*/ 2242334 h 2581275"/>
                <a:gd name="connsiteX1037" fmla="*/ 1375357 w 1695450"/>
                <a:gd name="connsiteY1037" fmla="*/ 2238525 h 2581275"/>
                <a:gd name="connsiteX1038" fmla="*/ 1384882 w 1695450"/>
                <a:gd name="connsiteY1038" fmla="*/ 2234715 h 2581275"/>
                <a:gd name="connsiteX1039" fmla="*/ 1396312 w 1695450"/>
                <a:gd name="connsiteY1039" fmla="*/ 2222332 h 2581275"/>
                <a:gd name="connsiteX1040" fmla="*/ 1401075 w 1695450"/>
                <a:gd name="connsiteY1040" fmla="*/ 2210902 h 2581275"/>
                <a:gd name="connsiteX1041" fmla="*/ 1402980 w 1695450"/>
                <a:gd name="connsiteY1041" fmla="*/ 2204234 h 2581275"/>
                <a:gd name="connsiteX1042" fmla="*/ 1399170 w 1695450"/>
                <a:gd name="connsiteY1042" fmla="*/ 2196615 h 2581275"/>
                <a:gd name="connsiteX1043" fmla="*/ 1394407 w 1695450"/>
                <a:gd name="connsiteY1043" fmla="*/ 2194709 h 2581275"/>
                <a:gd name="connsiteX1044" fmla="*/ 1392502 w 1695450"/>
                <a:gd name="connsiteY1044" fmla="*/ 2189947 h 2581275"/>
                <a:gd name="connsiteX1045" fmla="*/ 1393455 w 1695450"/>
                <a:gd name="connsiteY1045" fmla="*/ 2185184 h 2581275"/>
                <a:gd name="connsiteX1046" fmla="*/ 1389645 w 1695450"/>
                <a:gd name="connsiteY1046" fmla="*/ 2174707 h 2581275"/>
                <a:gd name="connsiteX1047" fmla="*/ 1377262 w 1695450"/>
                <a:gd name="connsiteY1047" fmla="*/ 2166134 h 2581275"/>
                <a:gd name="connsiteX1048" fmla="*/ 1376310 w 1695450"/>
                <a:gd name="connsiteY1048" fmla="*/ 2166134 h 2581275"/>
                <a:gd name="connsiteX1049" fmla="*/ 1376310 w 1695450"/>
                <a:gd name="connsiteY1049" fmla="*/ 2165182 h 2581275"/>
                <a:gd name="connsiteX1050" fmla="*/ 1375357 w 1695450"/>
                <a:gd name="connsiteY1050" fmla="*/ 2164230 h 2581275"/>
                <a:gd name="connsiteX1051" fmla="*/ 1376310 w 1695450"/>
                <a:gd name="connsiteY1051" fmla="*/ 2165182 h 2581275"/>
                <a:gd name="connsiteX1052" fmla="*/ 1376310 w 1695450"/>
                <a:gd name="connsiteY1052" fmla="*/ 2165182 h 2581275"/>
                <a:gd name="connsiteX1053" fmla="*/ 1377262 w 1695450"/>
                <a:gd name="connsiteY1053" fmla="*/ 2166134 h 2581275"/>
                <a:gd name="connsiteX1054" fmla="*/ 1378215 w 1695450"/>
                <a:gd name="connsiteY1054" fmla="*/ 2167087 h 2581275"/>
                <a:gd name="connsiteX1055" fmla="*/ 1402980 w 1695450"/>
                <a:gd name="connsiteY1055" fmla="*/ 2172802 h 2581275"/>
                <a:gd name="connsiteX1056" fmla="*/ 1407742 w 1695450"/>
                <a:gd name="connsiteY1056" fmla="*/ 2173755 h 2581275"/>
                <a:gd name="connsiteX1057" fmla="*/ 1418220 w 1695450"/>
                <a:gd name="connsiteY1057" fmla="*/ 2173755 h 2581275"/>
                <a:gd name="connsiteX1058" fmla="*/ 1439175 w 1695450"/>
                <a:gd name="connsiteY1058" fmla="*/ 2162325 h 2581275"/>
                <a:gd name="connsiteX1059" fmla="*/ 1446795 w 1695450"/>
                <a:gd name="connsiteY1059" fmla="*/ 2149942 h 2581275"/>
                <a:gd name="connsiteX1060" fmla="*/ 1454415 w 1695450"/>
                <a:gd name="connsiteY1060" fmla="*/ 2136607 h 2581275"/>
                <a:gd name="connsiteX1061" fmla="*/ 1459177 w 1695450"/>
                <a:gd name="connsiteY1061" fmla="*/ 2119462 h 2581275"/>
                <a:gd name="connsiteX1062" fmla="*/ 1459177 w 1695450"/>
                <a:gd name="connsiteY1062" fmla="*/ 2119462 h 2581275"/>
                <a:gd name="connsiteX1063" fmla="*/ 1459177 w 1695450"/>
                <a:gd name="connsiteY1063" fmla="*/ 2118509 h 2581275"/>
                <a:gd name="connsiteX1064" fmla="*/ 1459177 w 1695450"/>
                <a:gd name="connsiteY1064" fmla="*/ 2118509 h 2581275"/>
                <a:gd name="connsiteX1065" fmla="*/ 1462035 w 1695450"/>
                <a:gd name="connsiteY1065" fmla="*/ 2108984 h 2581275"/>
                <a:gd name="connsiteX1066" fmla="*/ 1465845 w 1695450"/>
                <a:gd name="connsiteY1066" fmla="*/ 2108032 h 2581275"/>
                <a:gd name="connsiteX1067" fmla="*/ 1470607 w 1695450"/>
                <a:gd name="connsiteY1067" fmla="*/ 2095649 h 2581275"/>
                <a:gd name="connsiteX1068" fmla="*/ 1473465 w 1695450"/>
                <a:gd name="connsiteY1068" fmla="*/ 2093744 h 2581275"/>
                <a:gd name="connsiteX1069" fmla="*/ 1475370 w 1695450"/>
                <a:gd name="connsiteY1069" fmla="*/ 2095649 h 2581275"/>
                <a:gd name="connsiteX1070" fmla="*/ 1476322 w 1695450"/>
                <a:gd name="connsiteY1070" fmla="*/ 2100412 h 2581275"/>
                <a:gd name="connsiteX1071" fmla="*/ 1482037 w 1695450"/>
                <a:gd name="connsiteY1071" fmla="*/ 2094697 h 2581275"/>
                <a:gd name="connsiteX1072" fmla="*/ 1499182 w 1695450"/>
                <a:gd name="connsiteY1072" fmla="*/ 2061359 h 2581275"/>
                <a:gd name="connsiteX1073" fmla="*/ 1502040 w 1695450"/>
                <a:gd name="connsiteY1073" fmla="*/ 2037547 h 2581275"/>
                <a:gd name="connsiteX1074" fmla="*/ 1501087 w 1695450"/>
                <a:gd name="connsiteY1074" fmla="*/ 2033737 h 2581275"/>
                <a:gd name="connsiteX1075" fmla="*/ 1509660 w 1695450"/>
                <a:gd name="connsiteY1075" fmla="*/ 2006115 h 2581275"/>
                <a:gd name="connsiteX1076" fmla="*/ 1520137 w 1695450"/>
                <a:gd name="connsiteY1076" fmla="*/ 1996590 h 2581275"/>
                <a:gd name="connsiteX1077" fmla="*/ 1539187 w 1695450"/>
                <a:gd name="connsiteY1077" fmla="*/ 1984207 h 2581275"/>
                <a:gd name="connsiteX1078" fmla="*/ 1549665 w 1695450"/>
                <a:gd name="connsiteY1078" fmla="*/ 1978492 h 2581275"/>
                <a:gd name="connsiteX1079" fmla="*/ 1556332 w 1695450"/>
                <a:gd name="connsiteY1079" fmla="*/ 1969919 h 2581275"/>
                <a:gd name="connsiteX1080" fmla="*/ 1559190 w 1695450"/>
                <a:gd name="connsiteY1080" fmla="*/ 1968967 h 2581275"/>
                <a:gd name="connsiteX1081" fmla="*/ 1569667 w 1695450"/>
                <a:gd name="connsiteY1081" fmla="*/ 1968015 h 2581275"/>
                <a:gd name="connsiteX1082" fmla="*/ 1580145 w 1695450"/>
                <a:gd name="connsiteY1082" fmla="*/ 1968015 h 2581275"/>
                <a:gd name="connsiteX1083" fmla="*/ 1597290 w 1695450"/>
                <a:gd name="connsiteY1083" fmla="*/ 1960394 h 2581275"/>
                <a:gd name="connsiteX1084" fmla="*/ 1605862 w 1695450"/>
                <a:gd name="connsiteY1084" fmla="*/ 1954680 h 2581275"/>
                <a:gd name="connsiteX1085" fmla="*/ 1608720 w 1695450"/>
                <a:gd name="connsiteY1085" fmla="*/ 1948012 h 2581275"/>
                <a:gd name="connsiteX1086" fmla="*/ 1609672 w 1695450"/>
                <a:gd name="connsiteY1086" fmla="*/ 1939440 h 2581275"/>
                <a:gd name="connsiteX1087" fmla="*/ 1620150 w 1695450"/>
                <a:gd name="connsiteY1087" fmla="*/ 1921342 h 2581275"/>
                <a:gd name="connsiteX1088" fmla="*/ 1623960 w 1695450"/>
                <a:gd name="connsiteY1088" fmla="*/ 1906102 h 2581275"/>
                <a:gd name="connsiteX1089" fmla="*/ 1625865 w 1695450"/>
                <a:gd name="connsiteY1089" fmla="*/ 1893719 h 2581275"/>
                <a:gd name="connsiteX1090" fmla="*/ 1631580 w 1695450"/>
                <a:gd name="connsiteY1090" fmla="*/ 1871812 h 2581275"/>
                <a:gd name="connsiteX1091" fmla="*/ 1631580 w 1695450"/>
                <a:gd name="connsiteY1091" fmla="*/ 1843237 h 2581275"/>
                <a:gd name="connsiteX1092" fmla="*/ 1630627 w 1695450"/>
                <a:gd name="connsiteY1092" fmla="*/ 1824187 h 2581275"/>
                <a:gd name="connsiteX1093" fmla="*/ 1634437 w 1695450"/>
                <a:gd name="connsiteY1093" fmla="*/ 1816567 h 2581275"/>
                <a:gd name="connsiteX1094" fmla="*/ 1649677 w 1695450"/>
                <a:gd name="connsiteY1094" fmla="*/ 1798469 h 2581275"/>
                <a:gd name="connsiteX1095" fmla="*/ 1651582 w 1695450"/>
                <a:gd name="connsiteY1095" fmla="*/ 1793707 h 2581275"/>
                <a:gd name="connsiteX1096" fmla="*/ 1661107 w 1695450"/>
                <a:gd name="connsiteY1096" fmla="*/ 1781324 h 2581275"/>
                <a:gd name="connsiteX1097" fmla="*/ 1674442 w 1695450"/>
                <a:gd name="connsiteY1097" fmla="*/ 1767990 h 2581275"/>
                <a:gd name="connsiteX1098" fmla="*/ 1684920 w 1695450"/>
                <a:gd name="connsiteY1098" fmla="*/ 1751797 h 2581275"/>
                <a:gd name="connsiteX1099" fmla="*/ 1687777 w 1695450"/>
                <a:gd name="connsiteY1099" fmla="*/ 1727032 h 2581275"/>
                <a:gd name="connsiteX1100" fmla="*/ 1693492 w 1695450"/>
                <a:gd name="connsiteY1100" fmla="*/ 1714649 h 2581275"/>
                <a:gd name="connsiteX1101" fmla="*/ 1419172 w 1695450"/>
                <a:gd name="connsiteY1101" fmla="*/ 729765 h 2581275"/>
                <a:gd name="connsiteX1102" fmla="*/ 1420125 w 1695450"/>
                <a:gd name="connsiteY1102" fmla="*/ 730717 h 2581275"/>
                <a:gd name="connsiteX1103" fmla="*/ 1410600 w 1695450"/>
                <a:gd name="connsiteY1103" fmla="*/ 737384 h 2581275"/>
                <a:gd name="connsiteX1104" fmla="*/ 1408695 w 1695450"/>
                <a:gd name="connsiteY1104" fmla="*/ 735479 h 2581275"/>
                <a:gd name="connsiteX1105" fmla="*/ 1419172 w 1695450"/>
                <a:gd name="connsiteY1105" fmla="*/ 729765 h 2581275"/>
                <a:gd name="connsiteX1106" fmla="*/ 1342972 w 1695450"/>
                <a:gd name="connsiteY1106" fmla="*/ 753577 h 2581275"/>
                <a:gd name="connsiteX1107" fmla="*/ 1342972 w 1695450"/>
                <a:gd name="connsiteY1107" fmla="*/ 752624 h 2581275"/>
                <a:gd name="connsiteX1108" fmla="*/ 1342972 w 1695450"/>
                <a:gd name="connsiteY1108" fmla="*/ 753577 h 2581275"/>
                <a:gd name="connsiteX1109" fmla="*/ 1342972 w 1695450"/>
                <a:gd name="connsiteY1109" fmla="*/ 753577 h 2581275"/>
                <a:gd name="connsiteX1110" fmla="*/ 1339162 w 1695450"/>
                <a:gd name="connsiteY1110" fmla="*/ 720240 h 2581275"/>
                <a:gd name="connsiteX1111" fmla="*/ 1347735 w 1695450"/>
                <a:gd name="connsiteY1111" fmla="*/ 719287 h 2581275"/>
                <a:gd name="connsiteX1112" fmla="*/ 1364880 w 1695450"/>
                <a:gd name="connsiteY1112" fmla="*/ 720240 h 2581275"/>
                <a:gd name="connsiteX1113" fmla="*/ 1365832 w 1695450"/>
                <a:gd name="connsiteY1113" fmla="*/ 723097 h 2581275"/>
                <a:gd name="connsiteX1114" fmla="*/ 1364880 w 1695450"/>
                <a:gd name="connsiteY1114" fmla="*/ 724049 h 2581275"/>
                <a:gd name="connsiteX1115" fmla="*/ 1359165 w 1695450"/>
                <a:gd name="connsiteY1115" fmla="*/ 725954 h 2581275"/>
                <a:gd name="connsiteX1116" fmla="*/ 1344877 w 1695450"/>
                <a:gd name="connsiteY1116" fmla="*/ 724049 h 2581275"/>
                <a:gd name="connsiteX1117" fmla="*/ 1340115 w 1695450"/>
                <a:gd name="connsiteY1117" fmla="*/ 722144 h 2581275"/>
                <a:gd name="connsiteX1118" fmla="*/ 1339162 w 1695450"/>
                <a:gd name="connsiteY1118" fmla="*/ 720240 h 2581275"/>
                <a:gd name="connsiteX1119" fmla="*/ 1339162 w 1695450"/>
                <a:gd name="connsiteY1119" fmla="*/ 720240 h 2581275"/>
                <a:gd name="connsiteX1120" fmla="*/ 1334400 w 1695450"/>
                <a:gd name="connsiteY1120" fmla="*/ 749767 h 2581275"/>
                <a:gd name="connsiteX1121" fmla="*/ 1334400 w 1695450"/>
                <a:gd name="connsiteY1121" fmla="*/ 749767 h 2581275"/>
                <a:gd name="connsiteX1122" fmla="*/ 1334400 w 1695450"/>
                <a:gd name="connsiteY1122" fmla="*/ 749767 h 2581275"/>
                <a:gd name="connsiteX1123" fmla="*/ 1334400 w 1695450"/>
                <a:gd name="connsiteY1123" fmla="*/ 749767 h 2581275"/>
                <a:gd name="connsiteX1124" fmla="*/ 1291537 w 1695450"/>
                <a:gd name="connsiteY1124" fmla="*/ 703094 h 2581275"/>
                <a:gd name="connsiteX1125" fmla="*/ 1291537 w 1695450"/>
                <a:gd name="connsiteY1125" fmla="*/ 703094 h 2581275"/>
                <a:gd name="connsiteX1126" fmla="*/ 1293442 w 1695450"/>
                <a:gd name="connsiteY1126" fmla="*/ 706904 h 2581275"/>
                <a:gd name="connsiteX1127" fmla="*/ 1291537 w 1695450"/>
                <a:gd name="connsiteY1127" fmla="*/ 703094 h 2581275"/>
                <a:gd name="connsiteX1128" fmla="*/ 1291537 w 1695450"/>
                <a:gd name="connsiteY1128" fmla="*/ 703094 h 2581275"/>
                <a:gd name="connsiteX1129" fmla="*/ 1280107 w 1695450"/>
                <a:gd name="connsiteY1129" fmla="*/ 708809 h 2581275"/>
                <a:gd name="connsiteX1130" fmla="*/ 1282965 w 1695450"/>
                <a:gd name="connsiteY1130" fmla="*/ 704999 h 2581275"/>
                <a:gd name="connsiteX1131" fmla="*/ 1283917 w 1695450"/>
                <a:gd name="connsiteY1131" fmla="*/ 707857 h 2581275"/>
                <a:gd name="connsiteX1132" fmla="*/ 1284870 w 1695450"/>
                <a:gd name="connsiteY1132" fmla="*/ 712619 h 2581275"/>
                <a:gd name="connsiteX1133" fmla="*/ 1283917 w 1695450"/>
                <a:gd name="connsiteY1133" fmla="*/ 716429 h 2581275"/>
                <a:gd name="connsiteX1134" fmla="*/ 1282012 w 1695450"/>
                <a:gd name="connsiteY1134" fmla="*/ 716429 h 2581275"/>
                <a:gd name="connsiteX1135" fmla="*/ 1280107 w 1695450"/>
                <a:gd name="connsiteY1135" fmla="*/ 708809 h 2581275"/>
                <a:gd name="connsiteX1136" fmla="*/ 1247722 w 1695450"/>
                <a:gd name="connsiteY1136" fmla="*/ 691665 h 2581275"/>
                <a:gd name="connsiteX1137" fmla="*/ 1247722 w 1695450"/>
                <a:gd name="connsiteY1137" fmla="*/ 691665 h 2581275"/>
                <a:gd name="connsiteX1138" fmla="*/ 1246770 w 1695450"/>
                <a:gd name="connsiteY1138" fmla="*/ 691665 h 2581275"/>
                <a:gd name="connsiteX1139" fmla="*/ 1247722 w 1695450"/>
                <a:gd name="connsiteY1139" fmla="*/ 691665 h 2581275"/>
                <a:gd name="connsiteX1140" fmla="*/ 1220100 w 1695450"/>
                <a:gd name="connsiteY1140" fmla="*/ 776437 h 2581275"/>
                <a:gd name="connsiteX1141" fmla="*/ 1222005 w 1695450"/>
                <a:gd name="connsiteY1141" fmla="*/ 777390 h 2581275"/>
                <a:gd name="connsiteX1142" fmla="*/ 1222005 w 1695450"/>
                <a:gd name="connsiteY1142" fmla="*/ 778342 h 2581275"/>
                <a:gd name="connsiteX1143" fmla="*/ 1214385 w 1695450"/>
                <a:gd name="connsiteY1143" fmla="*/ 782152 h 2581275"/>
                <a:gd name="connsiteX1144" fmla="*/ 1213432 w 1695450"/>
                <a:gd name="connsiteY1144" fmla="*/ 781199 h 2581275"/>
                <a:gd name="connsiteX1145" fmla="*/ 1220100 w 1695450"/>
                <a:gd name="connsiteY1145" fmla="*/ 776437 h 2581275"/>
                <a:gd name="connsiteX1146" fmla="*/ 1188667 w 1695450"/>
                <a:gd name="connsiteY1146" fmla="*/ 825967 h 2581275"/>
                <a:gd name="connsiteX1147" fmla="*/ 1189620 w 1695450"/>
                <a:gd name="connsiteY1147" fmla="*/ 825967 h 2581275"/>
                <a:gd name="connsiteX1148" fmla="*/ 1189620 w 1695450"/>
                <a:gd name="connsiteY1148" fmla="*/ 826919 h 2581275"/>
                <a:gd name="connsiteX1149" fmla="*/ 1188667 w 1695450"/>
                <a:gd name="connsiteY1149" fmla="*/ 826919 h 2581275"/>
                <a:gd name="connsiteX1150" fmla="*/ 1187715 w 1695450"/>
                <a:gd name="connsiteY1150" fmla="*/ 825967 h 2581275"/>
                <a:gd name="connsiteX1151" fmla="*/ 1188667 w 1695450"/>
                <a:gd name="connsiteY1151" fmla="*/ 825967 h 2581275"/>
                <a:gd name="connsiteX1152" fmla="*/ 1116277 w 1695450"/>
                <a:gd name="connsiteY1152" fmla="*/ 399247 h 2581275"/>
                <a:gd name="connsiteX1153" fmla="*/ 1118182 w 1695450"/>
                <a:gd name="connsiteY1153" fmla="*/ 399247 h 2581275"/>
                <a:gd name="connsiteX1154" fmla="*/ 1127707 w 1695450"/>
                <a:gd name="connsiteY1154" fmla="*/ 413534 h 2581275"/>
                <a:gd name="connsiteX1155" fmla="*/ 1127707 w 1695450"/>
                <a:gd name="connsiteY1155" fmla="*/ 415439 h 2581275"/>
                <a:gd name="connsiteX1156" fmla="*/ 1126755 w 1695450"/>
                <a:gd name="connsiteY1156" fmla="*/ 416392 h 2581275"/>
                <a:gd name="connsiteX1157" fmla="*/ 1121992 w 1695450"/>
                <a:gd name="connsiteY1157" fmla="*/ 414487 h 2581275"/>
                <a:gd name="connsiteX1158" fmla="*/ 1115325 w 1695450"/>
                <a:gd name="connsiteY1158" fmla="*/ 403057 h 2581275"/>
                <a:gd name="connsiteX1159" fmla="*/ 1116277 w 1695450"/>
                <a:gd name="connsiteY1159" fmla="*/ 399247 h 2581275"/>
                <a:gd name="connsiteX1160" fmla="*/ 1023885 w 1695450"/>
                <a:gd name="connsiteY1160" fmla="*/ 427822 h 2581275"/>
                <a:gd name="connsiteX1161" fmla="*/ 1024837 w 1695450"/>
                <a:gd name="connsiteY1161" fmla="*/ 427822 h 2581275"/>
                <a:gd name="connsiteX1162" fmla="*/ 1031505 w 1695450"/>
                <a:gd name="connsiteY1162" fmla="*/ 432584 h 2581275"/>
                <a:gd name="connsiteX1163" fmla="*/ 1032457 w 1695450"/>
                <a:gd name="connsiteY1163" fmla="*/ 432584 h 2581275"/>
                <a:gd name="connsiteX1164" fmla="*/ 1033410 w 1695450"/>
                <a:gd name="connsiteY1164" fmla="*/ 433537 h 2581275"/>
                <a:gd name="connsiteX1165" fmla="*/ 1039125 w 1695450"/>
                <a:gd name="connsiteY1165" fmla="*/ 436394 h 2581275"/>
                <a:gd name="connsiteX1166" fmla="*/ 1040077 w 1695450"/>
                <a:gd name="connsiteY1166" fmla="*/ 436394 h 2581275"/>
                <a:gd name="connsiteX1167" fmla="*/ 1040077 w 1695450"/>
                <a:gd name="connsiteY1167" fmla="*/ 437347 h 2581275"/>
                <a:gd name="connsiteX1168" fmla="*/ 1039125 w 1695450"/>
                <a:gd name="connsiteY1168" fmla="*/ 436394 h 2581275"/>
                <a:gd name="connsiteX1169" fmla="*/ 1038172 w 1695450"/>
                <a:gd name="connsiteY1169" fmla="*/ 436394 h 2581275"/>
                <a:gd name="connsiteX1170" fmla="*/ 1032457 w 1695450"/>
                <a:gd name="connsiteY1170" fmla="*/ 433537 h 2581275"/>
                <a:gd name="connsiteX1171" fmla="*/ 1031505 w 1695450"/>
                <a:gd name="connsiteY1171" fmla="*/ 433537 h 2581275"/>
                <a:gd name="connsiteX1172" fmla="*/ 1031505 w 1695450"/>
                <a:gd name="connsiteY1172" fmla="*/ 433537 h 2581275"/>
                <a:gd name="connsiteX1173" fmla="*/ 1023885 w 1695450"/>
                <a:gd name="connsiteY1173" fmla="*/ 432584 h 2581275"/>
                <a:gd name="connsiteX1174" fmla="*/ 1023885 w 1695450"/>
                <a:gd name="connsiteY1174" fmla="*/ 427822 h 2581275"/>
                <a:gd name="connsiteX1175" fmla="*/ 1120087 w 1695450"/>
                <a:gd name="connsiteY1175" fmla="*/ 818347 h 2581275"/>
                <a:gd name="connsiteX1176" fmla="*/ 1121040 w 1695450"/>
                <a:gd name="connsiteY1176" fmla="*/ 818347 h 2581275"/>
                <a:gd name="connsiteX1177" fmla="*/ 1121992 w 1695450"/>
                <a:gd name="connsiteY1177" fmla="*/ 819299 h 2581275"/>
                <a:gd name="connsiteX1178" fmla="*/ 1121040 w 1695450"/>
                <a:gd name="connsiteY1178" fmla="*/ 821204 h 2581275"/>
                <a:gd name="connsiteX1179" fmla="*/ 1120087 w 1695450"/>
                <a:gd name="connsiteY1179" fmla="*/ 820252 h 2581275"/>
                <a:gd name="connsiteX1180" fmla="*/ 1120087 w 1695450"/>
                <a:gd name="connsiteY1180" fmla="*/ 818347 h 2581275"/>
                <a:gd name="connsiteX1181" fmla="*/ 1050555 w 1695450"/>
                <a:gd name="connsiteY1181" fmla="*/ 711667 h 2581275"/>
                <a:gd name="connsiteX1182" fmla="*/ 1050555 w 1695450"/>
                <a:gd name="connsiteY1182" fmla="*/ 711667 h 2581275"/>
                <a:gd name="connsiteX1183" fmla="*/ 1050555 w 1695450"/>
                <a:gd name="connsiteY1183" fmla="*/ 706904 h 2581275"/>
                <a:gd name="connsiteX1184" fmla="*/ 1052460 w 1695450"/>
                <a:gd name="connsiteY1184" fmla="*/ 705952 h 2581275"/>
                <a:gd name="connsiteX1185" fmla="*/ 1052460 w 1695450"/>
                <a:gd name="connsiteY1185" fmla="*/ 707857 h 2581275"/>
                <a:gd name="connsiteX1186" fmla="*/ 1050555 w 1695450"/>
                <a:gd name="connsiteY1186" fmla="*/ 711667 h 2581275"/>
                <a:gd name="connsiteX1187" fmla="*/ 1050555 w 1695450"/>
                <a:gd name="connsiteY1187" fmla="*/ 711667 h 2581275"/>
                <a:gd name="connsiteX1188" fmla="*/ 1049602 w 1695450"/>
                <a:gd name="connsiteY1188" fmla="*/ 712619 h 2581275"/>
                <a:gd name="connsiteX1189" fmla="*/ 1050555 w 1695450"/>
                <a:gd name="connsiteY1189" fmla="*/ 711667 h 2581275"/>
                <a:gd name="connsiteX1190" fmla="*/ 450480 w 1695450"/>
                <a:gd name="connsiteY1190" fmla="*/ 534502 h 2581275"/>
                <a:gd name="connsiteX1191" fmla="*/ 450480 w 1695450"/>
                <a:gd name="connsiteY1191" fmla="*/ 534502 h 2581275"/>
                <a:gd name="connsiteX1192" fmla="*/ 450480 w 1695450"/>
                <a:gd name="connsiteY1192" fmla="*/ 534502 h 2581275"/>
                <a:gd name="connsiteX1193" fmla="*/ 450480 w 1695450"/>
                <a:gd name="connsiteY1193" fmla="*/ 533549 h 2581275"/>
                <a:gd name="connsiteX1194" fmla="*/ 450480 w 1695450"/>
                <a:gd name="connsiteY1194" fmla="*/ 534502 h 2581275"/>
                <a:gd name="connsiteX1195" fmla="*/ 460957 w 1695450"/>
                <a:gd name="connsiteY1195" fmla="*/ 508784 h 2581275"/>
                <a:gd name="connsiteX1196" fmla="*/ 460957 w 1695450"/>
                <a:gd name="connsiteY1196" fmla="*/ 508784 h 2581275"/>
                <a:gd name="connsiteX1197" fmla="*/ 459052 w 1695450"/>
                <a:gd name="connsiteY1197" fmla="*/ 506879 h 2581275"/>
                <a:gd name="connsiteX1198" fmla="*/ 459052 w 1695450"/>
                <a:gd name="connsiteY1198" fmla="*/ 505927 h 2581275"/>
                <a:gd name="connsiteX1199" fmla="*/ 460957 w 1695450"/>
                <a:gd name="connsiteY1199" fmla="*/ 508784 h 2581275"/>
                <a:gd name="connsiteX1200" fmla="*/ 460957 w 1695450"/>
                <a:gd name="connsiteY1200" fmla="*/ 508784 h 2581275"/>
                <a:gd name="connsiteX1201" fmla="*/ 461910 w 1695450"/>
                <a:gd name="connsiteY1201" fmla="*/ 509737 h 2581275"/>
                <a:gd name="connsiteX1202" fmla="*/ 460957 w 1695450"/>
                <a:gd name="connsiteY1202" fmla="*/ 508784 h 2581275"/>
                <a:gd name="connsiteX1203" fmla="*/ 462862 w 1695450"/>
                <a:gd name="connsiteY1203" fmla="*/ 485924 h 2581275"/>
                <a:gd name="connsiteX1204" fmla="*/ 462862 w 1695450"/>
                <a:gd name="connsiteY1204" fmla="*/ 485924 h 2581275"/>
                <a:gd name="connsiteX1205" fmla="*/ 461910 w 1695450"/>
                <a:gd name="connsiteY1205" fmla="*/ 483067 h 2581275"/>
                <a:gd name="connsiteX1206" fmla="*/ 462862 w 1695450"/>
                <a:gd name="connsiteY1206" fmla="*/ 484019 h 2581275"/>
                <a:gd name="connsiteX1207" fmla="*/ 462862 w 1695450"/>
                <a:gd name="connsiteY1207" fmla="*/ 485924 h 2581275"/>
                <a:gd name="connsiteX1208" fmla="*/ 465720 w 1695450"/>
                <a:gd name="connsiteY1208" fmla="*/ 580222 h 2581275"/>
                <a:gd name="connsiteX1209" fmla="*/ 462862 w 1695450"/>
                <a:gd name="connsiteY1209" fmla="*/ 579269 h 2581275"/>
                <a:gd name="connsiteX1210" fmla="*/ 459052 w 1695450"/>
                <a:gd name="connsiteY1210" fmla="*/ 573554 h 2581275"/>
                <a:gd name="connsiteX1211" fmla="*/ 460957 w 1695450"/>
                <a:gd name="connsiteY1211" fmla="*/ 566887 h 2581275"/>
                <a:gd name="connsiteX1212" fmla="*/ 460957 w 1695450"/>
                <a:gd name="connsiteY1212" fmla="*/ 565934 h 2581275"/>
                <a:gd name="connsiteX1213" fmla="*/ 460957 w 1695450"/>
                <a:gd name="connsiteY1213" fmla="*/ 564982 h 2581275"/>
                <a:gd name="connsiteX1214" fmla="*/ 461910 w 1695450"/>
                <a:gd name="connsiteY1214" fmla="*/ 562124 h 2581275"/>
                <a:gd name="connsiteX1215" fmla="*/ 462862 w 1695450"/>
                <a:gd name="connsiteY1215" fmla="*/ 563077 h 2581275"/>
                <a:gd name="connsiteX1216" fmla="*/ 461910 w 1695450"/>
                <a:gd name="connsiteY1216" fmla="*/ 564982 h 2581275"/>
                <a:gd name="connsiteX1217" fmla="*/ 461910 w 1695450"/>
                <a:gd name="connsiteY1217" fmla="*/ 565934 h 2581275"/>
                <a:gd name="connsiteX1218" fmla="*/ 461910 w 1695450"/>
                <a:gd name="connsiteY1218" fmla="*/ 565934 h 2581275"/>
                <a:gd name="connsiteX1219" fmla="*/ 466672 w 1695450"/>
                <a:gd name="connsiteY1219" fmla="*/ 578317 h 2581275"/>
                <a:gd name="connsiteX1220" fmla="*/ 465720 w 1695450"/>
                <a:gd name="connsiteY1220" fmla="*/ 580222 h 2581275"/>
                <a:gd name="connsiteX1221" fmla="*/ 470482 w 1695450"/>
                <a:gd name="connsiteY1221" fmla="*/ 567840 h 2581275"/>
                <a:gd name="connsiteX1222" fmla="*/ 469530 w 1695450"/>
                <a:gd name="connsiteY1222" fmla="*/ 566887 h 2581275"/>
                <a:gd name="connsiteX1223" fmla="*/ 470482 w 1695450"/>
                <a:gd name="connsiteY1223" fmla="*/ 564029 h 2581275"/>
                <a:gd name="connsiteX1224" fmla="*/ 472387 w 1695450"/>
                <a:gd name="connsiteY1224" fmla="*/ 565934 h 2581275"/>
                <a:gd name="connsiteX1225" fmla="*/ 470482 w 1695450"/>
                <a:gd name="connsiteY1225" fmla="*/ 567840 h 2581275"/>
                <a:gd name="connsiteX1226" fmla="*/ 626692 w 1695450"/>
                <a:gd name="connsiteY1226" fmla="*/ 192554 h 2581275"/>
                <a:gd name="connsiteX1227" fmla="*/ 625740 w 1695450"/>
                <a:gd name="connsiteY1227" fmla="*/ 191602 h 2581275"/>
                <a:gd name="connsiteX1228" fmla="*/ 625740 w 1695450"/>
                <a:gd name="connsiteY1228" fmla="*/ 188744 h 2581275"/>
                <a:gd name="connsiteX1229" fmla="*/ 625740 w 1695450"/>
                <a:gd name="connsiteY1229" fmla="*/ 183029 h 2581275"/>
                <a:gd name="connsiteX1230" fmla="*/ 626692 w 1695450"/>
                <a:gd name="connsiteY1230" fmla="*/ 182077 h 2581275"/>
                <a:gd name="connsiteX1231" fmla="*/ 627645 w 1695450"/>
                <a:gd name="connsiteY1231" fmla="*/ 183029 h 2581275"/>
                <a:gd name="connsiteX1232" fmla="*/ 627645 w 1695450"/>
                <a:gd name="connsiteY1232" fmla="*/ 191602 h 2581275"/>
                <a:gd name="connsiteX1233" fmla="*/ 626692 w 1695450"/>
                <a:gd name="connsiteY1233" fmla="*/ 192554 h 2581275"/>
                <a:gd name="connsiteX1234" fmla="*/ 651457 w 1695450"/>
                <a:gd name="connsiteY1234" fmla="*/ 184934 h 2581275"/>
                <a:gd name="connsiteX1235" fmla="*/ 650505 w 1695450"/>
                <a:gd name="connsiteY1235" fmla="*/ 185887 h 2581275"/>
                <a:gd name="connsiteX1236" fmla="*/ 651457 w 1695450"/>
                <a:gd name="connsiteY1236" fmla="*/ 184934 h 2581275"/>
                <a:gd name="connsiteX1237" fmla="*/ 651457 w 1695450"/>
                <a:gd name="connsiteY1237" fmla="*/ 184934 h 2581275"/>
                <a:gd name="connsiteX1238" fmla="*/ 651457 w 1695450"/>
                <a:gd name="connsiteY1238" fmla="*/ 184934 h 2581275"/>
                <a:gd name="connsiteX1239" fmla="*/ 688605 w 1695450"/>
                <a:gd name="connsiteY1239" fmla="*/ 172552 h 2581275"/>
                <a:gd name="connsiteX1240" fmla="*/ 686700 w 1695450"/>
                <a:gd name="connsiteY1240" fmla="*/ 173504 h 2581275"/>
                <a:gd name="connsiteX1241" fmla="*/ 669555 w 1695450"/>
                <a:gd name="connsiteY1241" fmla="*/ 173504 h 2581275"/>
                <a:gd name="connsiteX1242" fmla="*/ 668602 w 1695450"/>
                <a:gd name="connsiteY1242" fmla="*/ 174457 h 2581275"/>
                <a:gd name="connsiteX1243" fmla="*/ 664792 w 1695450"/>
                <a:gd name="connsiteY1243" fmla="*/ 178267 h 2581275"/>
                <a:gd name="connsiteX1244" fmla="*/ 663840 w 1695450"/>
                <a:gd name="connsiteY1244" fmla="*/ 178267 h 2581275"/>
                <a:gd name="connsiteX1245" fmla="*/ 661935 w 1695450"/>
                <a:gd name="connsiteY1245" fmla="*/ 180172 h 2581275"/>
                <a:gd name="connsiteX1246" fmla="*/ 660982 w 1695450"/>
                <a:gd name="connsiteY1246" fmla="*/ 180172 h 2581275"/>
                <a:gd name="connsiteX1247" fmla="*/ 663840 w 1695450"/>
                <a:gd name="connsiteY1247" fmla="*/ 179219 h 2581275"/>
                <a:gd name="connsiteX1248" fmla="*/ 663840 w 1695450"/>
                <a:gd name="connsiteY1248" fmla="*/ 178267 h 2581275"/>
                <a:gd name="connsiteX1249" fmla="*/ 667650 w 1695450"/>
                <a:gd name="connsiteY1249" fmla="*/ 174457 h 2581275"/>
                <a:gd name="connsiteX1250" fmla="*/ 669555 w 1695450"/>
                <a:gd name="connsiteY1250" fmla="*/ 174457 h 2581275"/>
                <a:gd name="connsiteX1251" fmla="*/ 687652 w 1695450"/>
                <a:gd name="connsiteY1251" fmla="*/ 172552 h 2581275"/>
                <a:gd name="connsiteX1252" fmla="*/ 688605 w 1695450"/>
                <a:gd name="connsiteY1252" fmla="*/ 172552 h 2581275"/>
                <a:gd name="connsiteX1253" fmla="*/ 966735 w 1695450"/>
                <a:gd name="connsiteY1253" fmla="*/ 1466047 h 2581275"/>
                <a:gd name="connsiteX1254" fmla="*/ 965782 w 1695450"/>
                <a:gd name="connsiteY1254" fmla="*/ 1466999 h 2581275"/>
                <a:gd name="connsiteX1255" fmla="*/ 959115 w 1695450"/>
                <a:gd name="connsiteY1255" fmla="*/ 1461284 h 2581275"/>
                <a:gd name="connsiteX1256" fmla="*/ 960067 w 1695450"/>
                <a:gd name="connsiteY1256" fmla="*/ 1460332 h 2581275"/>
                <a:gd name="connsiteX1257" fmla="*/ 966735 w 1695450"/>
                <a:gd name="connsiteY1257" fmla="*/ 1464142 h 2581275"/>
                <a:gd name="connsiteX1258" fmla="*/ 966735 w 1695450"/>
                <a:gd name="connsiteY1258" fmla="*/ 1466047 h 2581275"/>
                <a:gd name="connsiteX1259" fmla="*/ 1165807 w 1695450"/>
                <a:gd name="connsiteY1259" fmla="*/ 1494622 h 2581275"/>
                <a:gd name="connsiteX1260" fmla="*/ 1161997 w 1695450"/>
                <a:gd name="connsiteY1260" fmla="*/ 1497480 h 2581275"/>
                <a:gd name="connsiteX1261" fmla="*/ 1159140 w 1695450"/>
                <a:gd name="connsiteY1261" fmla="*/ 1495574 h 2581275"/>
                <a:gd name="connsiteX1262" fmla="*/ 1161045 w 1695450"/>
                <a:gd name="connsiteY1262" fmla="*/ 1484144 h 2581275"/>
                <a:gd name="connsiteX1263" fmla="*/ 1163902 w 1695450"/>
                <a:gd name="connsiteY1263" fmla="*/ 1483192 h 2581275"/>
                <a:gd name="connsiteX1264" fmla="*/ 1164855 w 1695450"/>
                <a:gd name="connsiteY1264" fmla="*/ 1485097 h 2581275"/>
                <a:gd name="connsiteX1265" fmla="*/ 1165807 w 1695450"/>
                <a:gd name="connsiteY1265" fmla="*/ 1490812 h 2581275"/>
                <a:gd name="connsiteX1266" fmla="*/ 1165807 w 1695450"/>
                <a:gd name="connsiteY1266" fmla="*/ 1494622 h 2581275"/>
                <a:gd name="connsiteX1267" fmla="*/ 1204860 w 1695450"/>
                <a:gd name="connsiteY1267" fmla="*/ 2443312 h 2581275"/>
                <a:gd name="connsiteX1268" fmla="*/ 1204860 w 1695450"/>
                <a:gd name="connsiteY1268" fmla="*/ 2443312 h 2581275"/>
                <a:gd name="connsiteX1269" fmla="*/ 1203907 w 1695450"/>
                <a:gd name="connsiteY1269" fmla="*/ 2441407 h 2581275"/>
                <a:gd name="connsiteX1270" fmla="*/ 1204860 w 1695450"/>
                <a:gd name="connsiteY1270" fmla="*/ 2442359 h 2581275"/>
                <a:gd name="connsiteX1271" fmla="*/ 1204860 w 1695450"/>
                <a:gd name="connsiteY1271" fmla="*/ 2443312 h 2581275"/>
                <a:gd name="connsiteX1272" fmla="*/ 1206765 w 1695450"/>
                <a:gd name="connsiteY1272" fmla="*/ 1879432 h 2581275"/>
                <a:gd name="connsiteX1273" fmla="*/ 1206765 w 1695450"/>
                <a:gd name="connsiteY1273" fmla="*/ 1879432 h 2581275"/>
                <a:gd name="connsiteX1274" fmla="*/ 1195335 w 1695450"/>
                <a:gd name="connsiteY1274" fmla="*/ 1871812 h 2581275"/>
                <a:gd name="connsiteX1275" fmla="*/ 1196287 w 1695450"/>
                <a:gd name="connsiteY1275" fmla="*/ 1868955 h 2581275"/>
                <a:gd name="connsiteX1276" fmla="*/ 1197240 w 1695450"/>
                <a:gd name="connsiteY1276" fmla="*/ 1868955 h 2581275"/>
                <a:gd name="connsiteX1277" fmla="*/ 1206765 w 1695450"/>
                <a:gd name="connsiteY1277" fmla="*/ 1879432 h 2581275"/>
                <a:gd name="connsiteX1278" fmla="*/ 1206765 w 1695450"/>
                <a:gd name="connsiteY1278" fmla="*/ 1879432 h 2581275"/>
                <a:gd name="connsiteX1279" fmla="*/ 1207717 w 1695450"/>
                <a:gd name="connsiteY1279" fmla="*/ 1879432 h 2581275"/>
                <a:gd name="connsiteX1280" fmla="*/ 1206765 w 1695450"/>
                <a:gd name="connsiteY1280" fmla="*/ 1879432 h 2581275"/>
                <a:gd name="connsiteX1281" fmla="*/ 1242007 w 1695450"/>
                <a:gd name="connsiteY1281" fmla="*/ 2509987 h 2581275"/>
                <a:gd name="connsiteX1282" fmla="*/ 1242007 w 1695450"/>
                <a:gd name="connsiteY1282" fmla="*/ 2509987 h 2581275"/>
                <a:gd name="connsiteX1283" fmla="*/ 1241055 w 1695450"/>
                <a:gd name="connsiteY1283" fmla="*/ 2510940 h 2581275"/>
                <a:gd name="connsiteX1284" fmla="*/ 1242007 w 1695450"/>
                <a:gd name="connsiteY1284" fmla="*/ 2509987 h 2581275"/>
                <a:gd name="connsiteX1285" fmla="*/ 1242007 w 1695450"/>
                <a:gd name="connsiteY1285" fmla="*/ 2509987 h 2581275"/>
                <a:gd name="connsiteX1286" fmla="*/ 1242007 w 1695450"/>
                <a:gd name="connsiteY1286" fmla="*/ 2509987 h 2581275"/>
                <a:gd name="connsiteX1287" fmla="*/ 1242007 w 1695450"/>
                <a:gd name="connsiteY1287" fmla="*/ 2509987 h 2581275"/>
                <a:gd name="connsiteX1288" fmla="*/ 1251532 w 1695450"/>
                <a:gd name="connsiteY1288" fmla="*/ 2528084 h 2581275"/>
                <a:gd name="connsiteX1289" fmla="*/ 1248675 w 1695450"/>
                <a:gd name="connsiteY1289" fmla="*/ 2529037 h 2581275"/>
                <a:gd name="connsiteX1290" fmla="*/ 1247722 w 1695450"/>
                <a:gd name="connsiteY1290" fmla="*/ 2528084 h 2581275"/>
                <a:gd name="connsiteX1291" fmla="*/ 1248675 w 1695450"/>
                <a:gd name="connsiteY1291" fmla="*/ 2526180 h 2581275"/>
                <a:gd name="connsiteX1292" fmla="*/ 1251532 w 1695450"/>
                <a:gd name="connsiteY1292" fmla="*/ 2526180 h 2581275"/>
                <a:gd name="connsiteX1293" fmla="*/ 1251532 w 1695450"/>
                <a:gd name="connsiteY1293" fmla="*/ 2528084 h 2581275"/>
                <a:gd name="connsiteX1294" fmla="*/ 1255342 w 1695450"/>
                <a:gd name="connsiteY1294" fmla="*/ 2549040 h 2581275"/>
                <a:gd name="connsiteX1295" fmla="*/ 1255342 w 1695450"/>
                <a:gd name="connsiteY1295" fmla="*/ 2549040 h 2581275"/>
                <a:gd name="connsiteX1296" fmla="*/ 1256295 w 1695450"/>
                <a:gd name="connsiteY1296" fmla="*/ 2548087 h 2581275"/>
                <a:gd name="connsiteX1297" fmla="*/ 1256295 w 1695450"/>
                <a:gd name="connsiteY1297" fmla="*/ 2549040 h 2581275"/>
                <a:gd name="connsiteX1298" fmla="*/ 1255342 w 1695450"/>
                <a:gd name="connsiteY1298" fmla="*/ 2549040 h 2581275"/>
                <a:gd name="connsiteX1299" fmla="*/ 1263915 w 1695450"/>
                <a:gd name="connsiteY1299" fmla="*/ 2534752 h 2581275"/>
                <a:gd name="connsiteX1300" fmla="*/ 1263915 w 1695450"/>
                <a:gd name="connsiteY1300" fmla="*/ 2534752 h 2581275"/>
                <a:gd name="connsiteX1301" fmla="*/ 1262962 w 1695450"/>
                <a:gd name="connsiteY1301" fmla="*/ 2535705 h 2581275"/>
                <a:gd name="connsiteX1302" fmla="*/ 1261057 w 1695450"/>
                <a:gd name="connsiteY1302" fmla="*/ 2537609 h 2581275"/>
                <a:gd name="connsiteX1303" fmla="*/ 1261057 w 1695450"/>
                <a:gd name="connsiteY1303" fmla="*/ 2538562 h 2581275"/>
                <a:gd name="connsiteX1304" fmla="*/ 1260105 w 1695450"/>
                <a:gd name="connsiteY1304" fmla="*/ 2539515 h 2581275"/>
                <a:gd name="connsiteX1305" fmla="*/ 1260105 w 1695450"/>
                <a:gd name="connsiteY1305" fmla="*/ 2538562 h 2581275"/>
                <a:gd name="connsiteX1306" fmla="*/ 1261057 w 1695450"/>
                <a:gd name="connsiteY1306" fmla="*/ 2538562 h 2581275"/>
                <a:gd name="connsiteX1307" fmla="*/ 1262962 w 1695450"/>
                <a:gd name="connsiteY1307" fmla="*/ 2536657 h 2581275"/>
                <a:gd name="connsiteX1308" fmla="*/ 1263915 w 1695450"/>
                <a:gd name="connsiteY1308" fmla="*/ 2534752 h 2581275"/>
                <a:gd name="connsiteX1309" fmla="*/ 1263915 w 1695450"/>
                <a:gd name="connsiteY1309" fmla="*/ 2534752 h 2581275"/>
                <a:gd name="connsiteX1310" fmla="*/ 1263915 w 1695450"/>
                <a:gd name="connsiteY1310" fmla="*/ 2534752 h 2581275"/>
                <a:gd name="connsiteX1311" fmla="*/ 1263915 w 1695450"/>
                <a:gd name="connsiteY1311" fmla="*/ 2534752 h 2581275"/>
                <a:gd name="connsiteX1312" fmla="*/ 1289632 w 1695450"/>
                <a:gd name="connsiteY1312" fmla="*/ 2544277 h 2581275"/>
                <a:gd name="connsiteX1313" fmla="*/ 1292490 w 1695450"/>
                <a:gd name="connsiteY1313" fmla="*/ 2545230 h 2581275"/>
                <a:gd name="connsiteX1314" fmla="*/ 1291537 w 1695450"/>
                <a:gd name="connsiteY1314" fmla="*/ 2546182 h 2581275"/>
                <a:gd name="connsiteX1315" fmla="*/ 1288680 w 1695450"/>
                <a:gd name="connsiteY1315" fmla="*/ 2548087 h 2581275"/>
                <a:gd name="connsiteX1316" fmla="*/ 1286775 w 1695450"/>
                <a:gd name="connsiteY1316" fmla="*/ 2548087 h 2581275"/>
                <a:gd name="connsiteX1317" fmla="*/ 1289632 w 1695450"/>
                <a:gd name="connsiteY1317" fmla="*/ 2544277 h 2581275"/>
                <a:gd name="connsiteX1318" fmla="*/ 1278202 w 1695450"/>
                <a:gd name="connsiteY1318" fmla="*/ 2556659 h 2581275"/>
                <a:gd name="connsiteX1319" fmla="*/ 1278202 w 1695450"/>
                <a:gd name="connsiteY1319" fmla="*/ 2556659 h 2581275"/>
                <a:gd name="connsiteX1320" fmla="*/ 1284870 w 1695450"/>
                <a:gd name="connsiteY1320" fmla="*/ 2561422 h 2581275"/>
                <a:gd name="connsiteX1321" fmla="*/ 1284870 w 1695450"/>
                <a:gd name="connsiteY1321" fmla="*/ 2561422 h 2581275"/>
                <a:gd name="connsiteX1322" fmla="*/ 1284870 w 1695450"/>
                <a:gd name="connsiteY1322" fmla="*/ 2561422 h 2581275"/>
                <a:gd name="connsiteX1323" fmla="*/ 1284870 w 1695450"/>
                <a:gd name="connsiteY1323" fmla="*/ 2558565 h 2581275"/>
                <a:gd name="connsiteX1324" fmla="*/ 1286775 w 1695450"/>
                <a:gd name="connsiteY1324" fmla="*/ 2556659 h 2581275"/>
                <a:gd name="connsiteX1325" fmla="*/ 1287727 w 1695450"/>
                <a:gd name="connsiteY1325" fmla="*/ 2557612 h 2581275"/>
                <a:gd name="connsiteX1326" fmla="*/ 1286775 w 1695450"/>
                <a:gd name="connsiteY1326" fmla="*/ 2560469 h 2581275"/>
                <a:gd name="connsiteX1327" fmla="*/ 1283917 w 1695450"/>
                <a:gd name="connsiteY1327" fmla="*/ 2561422 h 2581275"/>
                <a:gd name="connsiteX1328" fmla="*/ 1283917 w 1695450"/>
                <a:gd name="connsiteY1328" fmla="*/ 2562375 h 2581275"/>
                <a:gd name="connsiteX1329" fmla="*/ 1282965 w 1695450"/>
                <a:gd name="connsiteY1329" fmla="*/ 2562375 h 2581275"/>
                <a:gd name="connsiteX1330" fmla="*/ 1280107 w 1695450"/>
                <a:gd name="connsiteY1330" fmla="*/ 2563327 h 2581275"/>
                <a:gd name="connsiteX1331" fmla="*/ 1276297 w 1695450"/>
                <a:gd name="connsiteY1331" fmla="*/ 2561422 h 2581275"/>
                <a:gd name="connsiteX1332" fmla="*/ 1278202 w 1695450"/>
                <a:gd name="connsiteY1332" fmla="*/ 2556659 h 2581275"/>
                <a:gd name="connsiteX1333" fmla="*/ 1278202 w 1695450"/>
                <a:gd name="connsiteY1333" fmla="*/ 2556659 h 2581275"/>
                <a:gd name="connsiteX1334" fmla="*/ 1278202 w 1695450"/>
                <a:gd name="connsiteY1334" fmla="*/ 2556659 h 2581275"/>
                <a:gd name="connsiteX1335" fmla="*/ 1275345 w 1695450"/>
                <a:gd name="connsiteY1335" fmla="*/ 2554755 h 2581275"/>
                <a:gd name="connsiteX1336" fmla="*/ 1276297 w 1695450"/>
                <a:gd name="connsiteY1336" fmla="*/ 2554755 h 2581275"/>
                <a:gd name="connsiteX1337" fmla="*/ 1278202 w 1695450"/>
                <a:gd name="connsiteY1337" fmla="*/ 2556659 h 2581275"/>
                <a:gd name="connsiteX1338" fmla="*/ 1278202 w 1695450"/>
                <a:gd name="connsiteY1338" fmla="*/ 2556659 h 2581275"/>
                <a:gd name="connsiteX1339" fmla="*/ 1289632 w 1695450"/>
                <a:gd name="connsiteY1339" fmla="*/ 1527959 h 2581275"/>
                <a:gd name="connsiteX1340" fmla="*/ 1290585 w 1695450"/>
                <a:gd name="connsiteY1340" fmla="*/ 1527007 h 2581275"/>
                <a:gd name="connsiteX1341" fmla="*/ 1289632 w 1695450"/>
                <a:gd name="connsiteY1341" fmla="*/ 1527959 h 2581275"/>
                <a:gd name="connsiteX1342" fmla="*/ 1289632 w 1695450"/>
                <a:gd name="connsiteY1342" fmla="*/ 1527959 h 2581275"/>
                <a:gd name="connsiteX1343" fmla="*/ 1318207 w 1695450"/>
                <a:gd name="connsiteY1343" fmla="*/ 2108984 h 2581275"/>
                <a:gd name="connsiteX1344" fmla="*/ 1315350 w 1695450"/>
                <a:gd name="connsiteY1344" fmla="*/ 2108032 h 2581275"/>
                <a:gd name="connsiteX1345" fmla="*/ 1316302 w 1695450"/>
                <a:gd name="connsiteY1345" fmla="*/ 2107080 h 2581275"/>
                <a:gd name="connsiteX1346" fmla="*/ 1318207 w 1695450"/>
                <a:gd name="connsiteY1346" fmla="*/ 2107080 h 2581275"/>
                <a:gd name="connsiteX1347" fmla="*/ 1319160 w 1695450"/>
                <a:gd name="connsiteY1347" fmla="*/ 2108032 h 2581275"/>
                <a:gd name="connsiteX1348" fmla="*/ 1318207 w 1695450"/>
                <a:gd name="connsiteY1348" fmla="*/ 2108984 h 2581275"/>
                <a:gd name="connsiteX1349" fmla="*/ 1397265 w 1695450"/>
                <a:gd name="connsiteY1349" fmla="*/ 1561297 h 2581275"/>
                <a:gd name="connsiteX1350" fmla="*/ 1397265 w 1695450"/>
                <a:gd name="connsiteY1350" fmla="*/ 1560344 h 2581275"/>
                <a:gd name="connsiteX1351" fmla="*/ 1400122 w 1695450"/>
                <a:gd name="connsiteY1351" fmla="*/ 1559392 h 2581275"/>
                <a:gd name="connsiteX1352" fmla="*/ 1400122 w 1695450"/>
                <a:gd name="connsiteY1352" fmla="*/ 1560344 h 2581275"/>
                <a:gd name="connsiteX1353" fmla="*/ 1397265 w 1695450"/>
                <a:gd name="connsiteY1353" fmla="*/ 1561297 h 2581275"/>
                <a:gd name="connsiteX1354" fmla="*/ 1466797 w 1695450"/>
                <a:gd name="connsiteY1354" fmla="*/ 1644165 h 2581275"/>
                <a:gd name="connsiteX1355" fmla="*/ 1461082 w 1695450"/>
                <a:gd name="connsiteY1355" fmla="*/ 1645117 h 2581275"/>
                <a:gd name="connsiteX1356" fmla="*/ 1460130 w 1695450"/>
                <a:gd name="connsiteY1356" fmla="*/ 1640355 h 2581275"/>
                <a:gd name="connsiteX1357" fmla="*/ 1462035 w 1695450"/>
                <a:gd name="connsiteY1357" fmla="*/ 1636544 h 2581275"/>
                <a:gd name="connsiteX1358" fmla="*/ 1462987 w 1695450"/>
                <a:gd name="connsiteY1358" fmla="*/ 1639402 h 2581275"/>
                <a:gd name="connsiteX1359" fmla="*/ 1466797 w 1695450"/>
                <a:gd name="connsiteY1359" fmla="*/ 1641307 h 2581275"/>
                <a:gd name="connsiteX1360" fmla="*/ 1468702 w 1695450"/>
                <a:gd name="connsiteY1360" fmla="*/ 1640355 h 2581275"/>
                <a:gd name="connsiteX1361" fmla="*/ 1466797 w 1695450"/>
                <a:gd name="connsiteY1361" fmla="*/ 1644165 h 2581275"/>
                <a:gd name="connsiteX1362" fmla="*/ 1484895 w 1695450"/>
                <a:gd name="connsiteY1362" fmla="*/ 1664167 h 2581275"/>
                <a:gd name="connsiteX1363" fmla="*/ 1484895 w 1695450"/>
                <a:gd name="connsiteY1363" fmla="*/ 1663215 h 2581275"/>
                <a:gd name="connsiteX1364" fmla="*/ 1487752 w 1695450"/>
                <a:gd name="connsiteY1364" fmla="*/ 1662262 h 2581275"/>
                <a:gd name="connsiteX1365" fmla="*/ 1488705 w 1695450"/>
                <a:gd name="connsiteY1365" fmla="*/ 1663215 h 2581275"/>
                <a:gd name="connsiteX1366" fmla="*/ 1487752 w 1695450"/>
                <a:gd name="connsiteY1366" fmla="*/ 1664167 h 2581275"/>
                <a:gd name="connsiteX1367" fmla="*/ 1484895 w 1695450"/>
                <a:gd name="connsiteY1367" fmla="*/ 1664167 h 2581275"/>
                <a:gd name="connsiteX1368" fmla="*/ 1489657 w 1695450"/>
                <a:gd name="connsiteY1368" fmla="*/ 1703219 h 2581275"/>
                <a:gd name="connsiteX1369" fmla="*/ 1489657 w 1695450"/>
                <a:gd name="connsiteY1369" fmla="*/ 1703219 h 2581275"/>
                <a:gd name="connsiteX1370" fmla="*/ 1485847 w 1695450"/>
                <a:gd name="connsiteY1370" fmla="*/ 1698457 h 2581275"/>
                <a:gd name="connsiteX1371" fmla="*/ 1486800 w 1695450"/>
                <a:gd name="connsiteY1371" fmla="*/ 1695599 h 2581275"/>
                <a:gd name="connsiteX1372" fmla="*/ 1487752 w 1695450"/>
                <a:gd name="connsiteY1372" fmla="*/ 1696552 h 2581275"/>
                <a:gd name="connsiteX1373" fmla="*/ 1489657 w 1695450"/>
                <a:gd name="connsiteY1373" fmla="*/ 1700362 h 2581275"/>
                <a:gd name="connsiteX1374" fmla="*/ 1489657 w 1695450"/>
                <a:gd name="connsiteY1374" fmla="*/ 1703219 h 2581275"/>
                <a:gd name="connsiteX1375" fmla="*/ 1502040 w 1695450"/>
                <a:gd name="connsiteY1375" fmla="*/ 1908959 h 2581275"/>
                <a:gd name="connsiteX1376" fmla="*/ 1501087 w 1695450"/>
                <a:gd name="connsiteY1376" fmla="*/ 1908959 h 2581275"/>
                <a:gd name="connsiteX1377" fmla="*/ 1502040 w 1695450"/>
                <a:gd name="connsiteY1377" fmla="*/ 1908959 h 2581275"/>
                <a:gd name="connsiteX1378" fmla="*/ 1502040 w 1695450"/>
                <a:gd name="connsiteY1378" fmla="*/ 1908959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Lst>
              <a:rect l="l" t="t" r="r" b="b"/>
              <a:pathLst>
                <a:path w="1695450" h="2581275">
                  <a:moveTo>
                    <a:pt x="1693492" y="1714649"/>
                  </a:moveTo>
                  <a:cubicBezTo>
                    <a:pt x="1692540" y="1712744"/>
                    <a:pt x="1691587" y="1711792"/>
                    <a:pt x="1689682" y="1710840"/>
                  </a:cubicBezTo>
                  <a:cubicBezTo>
                    <a:pt x="1686825" y="1709887"/>
                    <a:pt x="1683967" y="1707982"/>
                    <a:pt x="1681110" y="1708934"/>
                  </a:cubicBezTo>
                  <a:cubicBezTo>
                    <a:pt x="1676347" y="1708934"/>
                    <a:pt x="1671585" y="1707982"/>
                    <a:pt x="1667775" y="1704172"/>
                  </a:cubicBezTo>
                  <a:cubicBezTo>
                    <a:pt x="1663012" y="1700362"/>
                    <a:pt x="1656345" y="1699409"/>
                    <a:pt x="1653487" y="1693694"/>
                  </a:cubicBezTo>
                  <a:cubicBezTo>
                    <a:pt x="1647772" y="1685122"/>
                    <a:pt x="1639200" y="1681312"/>
                    <a:pt x="1630627" y="1677502"/>
                  </a:cubicBezTo>
                  <a:cubicBezTo>
                    <a:pt x="1626817" y="1675597"/>
                    <a:pt x="1623007" y="1674644"/>
                    <a:pt x="1619197" y="1674644"/>
                  </a:cubicBezTo>
                  <a:cubicBezTo>
                    <a:pt x="1604910" y="1675597"/>
                    <a:pt x="1590622" y="1672740"/>
                    <a:pt x="1577287" y="1668930"/>
                  </a:cubicBezTo>
                  <a:cubicBezTo>
                    <a:pt x="1575382" y="1668930"/>
                    <a:pt x="1573477" y="1668930"/>
                    <a:pt x="1572525" y="1669882"/>
                  </a:cubicBezTo>
                  <a:cubicBezTo>
                    <a:pt x="1570620" y="1670834"/>
                    <a:pt x="1568715" y="1671787"/>
                    <a:pt x="1565857" y="1672740"/>
                  </a:cubicBezTo>
                  <a:cubicBezTo>
                    <a:pt x="1563952" y="1673692"/>
                    <a:pt x="1563000" y="1672740"/>
                    <a:pt x="1562047" y="1670834"/>
                  </a:cubicBezTo>
                  <a:cubicBezTo>
                    <a:pt x="1561095" y="1667977"/>
                    <a:pt x="1560142" y="1665119"/>
                    <a:pt x="1559190" y="1662262"/>
                  </a:cubicBezTo>
                  <a:cubicBezTo>
                    <a:pt x="1558237" y="1660357"/>
                    <a:pt x="1556332" y="1657499"/>
                    <a:pt x="1554427" y="1657499"/>
                  </a:cubicBezTo>
                  <a:cubicBezTo>
                    <a:pt x="1546807" y="1656547"/>
                    <a:pt x="1540140" y="1651784"/>
                    <a:pt x="1533472" y="1648927"/>
                  </a:cubicBezTo>
                  <a:cubicBezTo>
                    <a:pt x="1527757" y="1647022"/>
                    <a:pt x="1522042" y="1645117"/>
                    <a:pt x="1516327" y="1644165"/>
                  </a:cubicBezTo>
                  <a:cubicBezTo>
                    <a:pt x="1510612" y="1644165"/>
                    <a:pt x="1506802" y="1645117"/>
                    <a:pt x="1504897" y="1649880"/>
                  </a:cubicBezTo>
                  <a:cubicBezTo>
                    <a:pt x="1504897" y="1649880"/>
                    <a:pt x="1503945" y="1650832"/>
                    <a:pt x="1503945" y="1650832"/>
                  </a:cubicBezTo>
                  <a:cubicBezTo>
                    <a:pt x="1502992" y="1650832"/>
                    <a:pt x="1502040" y="1649880"/>
                    <a:pt x="1502992" y="1648927"/>
                  </a:cubicBezTo>
                  <a:cubicBezTo>
                    <a:pt x="1502992" y="1647974"/>
                    <a:pt x="1503945" y="1647022"/>
                    <a:pt x="1503945" y="1645117"/>
                  </a:cubicBezTo>
                  <a:cubicBezTo>
                    <a:pt x="1504897" y="1640355"/>
                    <a:pt x="1502040" y="1637497"/>
                    <a:pt x="1499182" y="1636544"/>
                  </a:cubicBezTo>
                  <a:cubicBezTo>
                    <a:pt x="1494420" y="1634640"/>
                    <a:pt x="1490610" y="1633687"/>
                    <a:pt x="1485847" y="1632734"/>
                  </a:cubicBezTo>
                  <a:cubicBezTo>
                    <a:pt x="1485847" y="1633687"/>
                    <a:pt x="1485847" y="1634640"/>
                    <a:pt x="1484895" y="1635592"/>
                  </a:cubicBezTo>
                  <a:cubicBezTo>
                    <a:pt x="1484895" y="1635592"/>
                    <a:pt x="1484895" y="1635592"/>
                    <a:pt x="1484895" y="1635592"/>
                  </a:cubicBezTo>
                  <a:lnTo>
                    <a:pt x="1485847" y="1636544"/>
                  </a:lnTo>
                  <a:lnTo>
                    <a:pt x="1484895" y="1636544"/>
                  </a:lnTo>
                  <a:cubicBezTo>
                    <a:pt x="1484895" y="1636544"/>
                    <a:pt x="1484895" y="1636544"/>
                    <a:pt x="1484895" y="1636544"/>
                  </a:cubicBezTo>
                  <a:cubicBezTo>
                    <a:pt x="1480132" y="1635592"/>
                    <a:pt x="1475370" y="1636544"/>
                    <a:pt x="1471560" y="1639402"/>
                  </a:cubicBezTo>
                  <a:cubicBezTo>
                    <a:pt x="1470607" y="1636544"/>
                    <a:pt x="1467750" y="1636544"/>
                    <a:pt x="1464892" y="1636544"/>
                  </a:cubicBezTo>
                  <a:cubicBezTo>
                    <a:pt x="1468702" y="1632734"/>
                    <a:pt x="1473465" y="1630830"/>
                    <a:pt x="1478227" y="1629877"/>
                  </a:cubicBezTo>
                  <a:cubicBezTo>
                    <a:pt x="1479180" y="1625115"/>
                    <a:pt x="1481085" y="1621305"/>
                    <a:pt x="1482037" y="1616542"/>
                  </a:cubicBezTo>
                  <a:cubicBezTo>
                    <a:pt x="1482990" y="1613684"/>
                    <a:pt x="1482037" y="1610827"/>
                    <a:pt x="1480132" y="1607969"/>
                  </a:cubicBezTo>
                  <a:cubicBezTo>
                    <a:pt x="1478227" y="1605112"/>
                    <a:pt x="1476322" y="1602255"/>
                    <a:pt x="1474417" y="1599397"/>
                  </a:cubicBezTo>
                  <a:cubicBezTo>
                    <a:pt x="1469655" y="1594634"/>
                    <a:pt x="1465845" y="1587967"/>
                    <a:pt x="1464892" y="1580347"/>
                  </a:cubicBezTo>
                  <a:cubicBezTo>
                    <a:pt x="1463940" y="1576537"/>
                    <a:pt x="1462987" y="1573680"/>
                    <a:pt x="1460130" y="1570822"/>
                  </a:cubicBezTo>
                  <a:cubicBezTo>
                    <a:pt x="1450605" y="1561297"/>
                    <a:pt x="1441080" y="1550819"/>
                    <a:pt x="1426792" y="1548915"/>
                  </a:cubicBezTo>
                  <a:cubicBezTo>
                    <a:pt x="1424887" y="1548915"/>
                    <a:pt x="1422982" y="1547962"/>
                    <a:pt x="1422030" y="1547009"/>
                  </a:cubicBezTo>
                  <a:cubicBezTo>
                    <a:pt x="1416315" y="1544152"/>
                    <a:pt x="1409647" y="1543199"/>
                    <a:pt x="1402980" y="1543199"/>
                  </a:cubicBezTo>
                  <a:cubicBezTo>
                    <a:pt x="1396312" y="1543199"/>
                    <a:pt x="1389645" y="1543199"/>
                    <a:pt x="1383930" y="1543199"/>
                  </a:cubicBezTo>
                  <a:cubicBezTo>
                    <a:pt x="1382025" y="1543199"/>
                    <a:pt x="1380120" y="1542247"/>
                    <a:pt x="1379167" y="1541294"/>
                  </a:cubicBezTo>
                  <a:cubicBezTo>
                    <a:pt x="1373452" y="1537484"/>
                    <a:pt x="1368690" y="1531769"/>
                    <a:pt x="1361070" y="1530817"/>
                  </a:cubicBezTo>
                  <a:cubicBezTo>
                    <a:pt x="1360117" y="1530817"/>
                    <a:pt x="1359165" y="1528912"/>
                    <a:pt x="1359165" y="1527959"/>
                  </a:cubicBezTo>
                  <a:cubicBezTo>
                    <a:pt x="1358212" y="1525102"/>
                    <a:pt x="1357260" y="1522244"/>
                    <a:pt x="1354402" y="1520340"/>
                  </a:cubicBezTo>
                  <a:cubicBezTo>
                    <a:pt x="1350592" y="1516530"/>
                    <a:pt x="1346782" y="1512719"/>
                    <a:pt x="1342972" y="1508909"/>
                  </a:cubicBezTo>
                  <a:cubicBezTo>
                    <a:pt x="1340115" y="1507005"/>
                    <a:pt x="1337257" y="1505099"/>
                    <a:pt x="1333447" y="1504147"/>
                  </a:cubicBezTo>
                  <a:cubicBezTo>
                    <a:pt x="1330590" y="1503194"/>
                    <a:pt x="1327732" y="1503194"/>
                    <a:pt x="1324875" y="1503194"/>
                  </a:cubicBezTo>
                  <a:cubicBezTo>
                    <a:pt x="1322970" y="1503194"/>
                    <a:pt x="1321065" y="1502242"/>
                    <a:pt x="1322017" y="1500337"/>
                  </a:cubicBezTo>
                  <a:cubicBezTo>
                    <a:pt x="1322017" y="1494622"/>
                    <a:pt x="1319160" y="1491765"/>
                    <a:pt x="1314397" y="1489859"/>
                  </a:cubicBezTo>
                  <a:cubicBezTo>
                    <a:pt x="1309635" y="1487955"/>
                    <a:pt x="1305825" y="1486049"/>
                    <a:pt x="1302015" y="1484144"/>
                  </a:cubicBezTo>
                  <a:cubicBezTo>
                    <a:pt x="1300110" y="1483192"/>
                    <a:pt x="1299157" y="1482240"/>
                    <a:pt x="1298205" y="1480334"/>
                  </a:cubicBezTo>
                  <a:cubicBezTo>
                    <a:pt x="1297252" y="1478430"/>
                    <a:pt x="1300110" y="1478430"/>
                    <a:pt x="1301062" y="1477477"/>
                  </a:cubicBezTo>
                  <a:cubicBezTo>
                    <a:pt x="1302015" y="1477477"/>
                    <a:pt x="1302015" y="1477477"/>
                    <a:pt x="1302967" y="1476524"/>
                  </a:cubicBezTo>
                  <a:cubicBezTo>
                    <a:pt x="1303920" y="1475572"/>
                    <a:pt x="1304872" y="1474619"/>
                    <a:pt x="1303920" y="1473667"/>
                  </a:cubicBezTo>
                  <a:cubicBezTo>
                    <a:pt x="1303920" y="1473667"/>
                    <a:pt x="1302967" y="1472715"/>
                    <a:pt x="1302015" y="1472715"/>
                  </a:cubicBezTo>
                  <a:cubicBezTo>
                    <a:pt x="1297252" y="1470809"/>
                    <a:pt x="1291537" y="1471762"/>
                    <a:pt x="1285822" y="1471762"/>
                  </a:cubicBezTo>
                  <a:cubicBezTo>
                    <a:pt x="1282965" y="1471762"/>
                    <a:pt x="1280107" y="1470809"/>
                    <a:pt x="1278202" y="1468905"/>
                  </a:cubicBezTo>
                  <a:cubicBezTo>
                    <a:pt x="1277250" y="1467952"/>
                    <a:pt x="1275345" y="1468905"/>
                    <a:pt x="1275345" y="1469857"/>
                  </a:cubicBezTo>
                  <a:cubicBezTo>
                    <a:pt x="1274392" y="1471762"/>
                    <a:pt x="1274392" y="1473667"/>
                    <a:pt x="1273440" y="1474619"/>
                  </a:cubicBezTo>
                  <a:cubicBezTo>
                    <a:pt x="1267725" y="1479382"/>
                    <a:pt x="1259152" y="1483192"/>
                    <a:pt x="1252485" y="1478430"/>
                  </a:cubicBezTo>
                  <a:cubicBezTo>
                    <a:pt x="1248675" y="1475572"/>
                    <a:pt x="1243912" y="1475572"/>
                    <a:pt x="1239150" y="1475572"/>
                  </a:cubicBezTo>
                  <a:cubicBezTo>
                    <a:pt x="1233435" y="1476524"/>
                    <a:pt x="1228672" y="1476524"/>
                    <a:pt x="1222957" y="1476524"/>
                  </a:cubicBezTo>
                  <a:cubicBezTo>
                    <a:pt x="1220100" y="1476524"/>
                    <a:pt x="1219147" y="1475572"/>
                    <a:pt x="1217242" y="1472715"/>
                  </a:cubicBezTo>
                  <a:cubicBezTo>
                    <a:pt x="1217242" y="1471762"/>
                    <a:pt x="1217242" y="1471762"/>
                    <a:pt x="1217242" y="1470809"/>
                  </a:cubicBezTo>
                  <a:cubicBezTo>
                    <a:pt x="1216290" y="1466999"/>
                    <a:pt x="1214385" y="1464142"/>
                    <a:pt x="1210575" y="1464142"/>
                  </a:cubicBezTo>
                  <a:cubicBezTo>
                    <a:pt x="1208670" y="1463190"/>
                    <a:pt x="1205812" y="1463190"/>
                    <a:pt x="1203907" y="1463190"/>
                  </a:cubicBezTo>
                  <a:cubicBezTo>
                    <a:pt x="1199145" y="1462237"/>
                    <a:pt x="1196287" y="1460332"/>
                    <a:pt x="1195335" y="1455569"/>
                  </a:cubicBezTo>
                  <a:cubicBezTo>
                    <a:pt x="1194382" y="1453665"/>
                    <a:pt x="1193430" y="1452712"/>
                    <a:pt x="1191525" y="1452712"/>
                  </a:cubicBezTo>
                  <a:cubicBezTo>
                    <a:pt x="1189620" y="1452712"/>
                    <a:pt x="1186762" y="1454617"/>
                    <a:pt x="1185810" y="1456522"/>
                  </a:cubicBezTo>
                  <a:cubicBezTo>
                    <a:pt x="1184857" y="1457474"/>
                    <a:pt x="1184857" y="1458427"/>
                    <a:pt x="1184857" y="1459380"/>
                  </a:cubicBezTo>
                  <a:cubicBezTo>
                    <a:pt x="1184857" y="1463190"/>
                    <a:pt x="1182000" y="1466047"/>
                    <a:pt x="1178190" y="1466999"/>
                  </a:cubicBezTo>
                  <a:cubicBezTo>
                    <a:pt x="1175332" y="1467952"/>
                    <a:pt x="1172475" y="1468905"/>
                    <a:pt x="1169617" y="1470809"/>
                  </a:cubicBezTo>
                  <a:cubicBezTo>
                    <a:pt x="1167712" y="1471762"/>
                    <a:pt x="1166760" y="1470809"/>
                    <a:pt x="1165807" y="1468905"/>
                  </a:cubicBezTo>
                  <a:cubicBezTo>
                    <a:pt x="1164855" y="1466999"/>
                    <a:pt x="1163902" y="1466047"/>
                    <a:pt x="1165807" y="1464142"/>
                  </a:cubicBezTo>
                  <a:cubicBezTo>
                    <a:pt x="1168665" y="1461284"/>
                    <a:pt x="1170570" y="1459380"/>
                    <a:pt x="1173427" y="1456522"/>
                  </a:cubicBezTo>
                  <a:cubicBezTo>
                    <a:pt x="1174380" y="1455569"/>
                    <a:pt x="1173427" y="1451759"/>
                    <a:pt x="1171522" y="1450807"/>
                  </a:cubicBezTo>
                  <a:cubicBezTo>
                    <a:pt x="1169617" y="1449855"/>
                    <a:pt x="1167712" y="1449855"/>
                    <a:pt x="1166760" y="1449855"/>
                  </a:cubicBezTo>
                  <a:cubicBezTo>
                    <a:pt x="1162950" y="1450807"/>
                    <a:pt x="1159140" y="1452712"/>
                    <a:pt x="1156282" y="1455569"/>
                  </a:cubicBezTo>
                  <a:cubicBezTo>
                    <a:pt x="1152472" y="1459380"/>
                    <a:pt x="1147710" y="1462237"/>
                    <a:pt x="1142947" y="1464142"/>
                  </a:cubicBezTo>
                  <a:cubicBezTo>
                    <a:pt x="1137232" y="1466047"/>
                    <a:pt x="1131517" y="1465094"/>
                    <a:pt x="1126755" y="1469857"/>
                  </a:cubicBezTo>
                  <a:cubicBezTo>
                    <a:pt x="1125802" y="1470809"/>
                    <a:pt x="1124850" y="1469857"/>
                    <a:pt x="1122945" y="1469857"/>
                  </a:cubicBezTo>
                  <a:cubicBezTo>
                    <a:pt x="1119135" y="1469857"/>
                    <a:pt x="1116277" y="1471762"/>
                    <a:pt x="1113420" y="1473667"/>
                  </a:cubicBezTo>
                  <a:cubicBezTo>
                    <a:pt x="1110562" y="1477477"/>
                    <a:pt x="1106752" y="1481287"/>
                    <a:pt x="1106752" y="1486049"/>
                  </a:cubicBezTo>
                  <a:cubicBezTo>
                    <a:pt x="1105800" y="1490812"/>
                    <a:pt x="1104847" y="1493669"/>
                    <a:pt x="1101037" y="1496527"/>
                  </a:cubicBezTo>
                  <a:cubicBezTo>
                    <a:pt x="1097227" y="1498432"/>
                    <a:pt x="1094370" y="1501290"/>
                    <a:pt x="1091512" y="1505099"/>
                  </a:cubicBezTo>
                  <a:cubicBezTo>
                    <a:pt x="1090560" y="1507005"/>
                    <a:pt x="1089607" y="1508909"/>
                    <a:pt x="1089607" y="1510815"/>
                  </a:cubicBezTo>
                  <a:lnTo>
                    <a:pt x="1089607" y="1511767"/>
                  </a:lnTo>
                  <a:lnTo>
                    <a:pt x="1089607" y="1510815"/>
                  </a:lnTo>
                  <a:cubicBezTo>
                    <a:pt x="1089607" y="1510815"/>
                    <a:pt x="1089607" y="1510815"/>
                    <a:pt x="1089607" y="1510815"/>
                  </a:cubicBezTo>
                  <a:cubicBezTo>
                    <a:pt x="1088655" y="1510815"/>
                    <a:pt x="1087702" y="1510815"/>
                    <a:pt x="1086750" y="1509862"/>
                  </a:cubicBezTo>
                  <a:cubicBezTo>
                    <a:pt x="1083892" y="1507005"/>
                    <a:pt x="1080082" y="1504147"/>
                    <a:pt x="1077225" y="1501290"/>
                  </a:cubicBezTo>
                  <a:cubicBezTo>
                    <a:pt x="1073415" y="1497480"/>
                    <a:pt x="1068652" y="1495574"/>
                    <a:pt x="1062937" y="1494622"/>
                  </a:cubicBezTo>
                  <a:cubicBezTo>
                    <a:pt x="1056270" y="1492717"/>
                    <a:pt x="1048650" y="1492717"/>
                    <a:pt x="1042935" y="1496527"/>
                  </a:cubicBezTo>
                  <a:cubicBezTo>
                    <a:pt x="1041030" y="1497480"/>
                    <a:pt x="1038172" y="1498432"/>
                    <a:pt x="1036267" y="1499384"/>
                  </a:cubicBezTo>
                  <a:cubicBezTo>
                    <a:pt x="1031505" y="1502242"/>
                    <a:pt x="1026742" y="1504147"/>
                    <a:pt x="1021027" y="1500337"/>
                  </a:cubicBezTo>
                  <a:cubicBezTo>
                    <a:pt x="1011502" y="1499384"/>
                    <a:pt x="1004835" y="1492717"/>
                    <a:pt x="1000072" y="1486049"/>
                  </a:cubicBezTo>
                  <a:cubicBezTo>
                    <a:pt x="997215" y="1482240"/>
                    <a:pt x="994357" y="1477477"/>
                    <a:pt x="991500" y="1472715"/>
                  </a:cubicBezTo>
                  <a:cubicBezTo>
                    <a:pt x="990547" y="1470809"/>
                    <a:pt x="990547" y="1469857"/>
                    <a:pt x="990547" y="1467952"/>
                  </a:cubicBezTo>
                  <a:cubicBezTo>
                    <a:pt x="990547" y="1462237"/>
                    <a:pt x="990547" y="1456522"/>
                    <a:pt x="994357" y="1450807"/>
                  </a:cubicBezTo>
                  <a:cubicBezTo>
                    <a:pt x="995310" y="1448902"/>
                    <a:pt x="996262" y="1446044"/>
                    <a:pt x="996262" y="1444140"/>
                  </a:cubicBezTo>
                  <a:cubicBezTo>
                    <a:pt x="996262" y="1438424"/>
                    <a:pt x="998167" y="1432709"/>
                    <a:pt x="1000072" y="1426994"/>
                  </a:cubicBezTo>
                  <a:cubicBezTo>
                    <a:pt x="1001977" y="1421280"/>
                    <a:pt x="1001025" y="1415565"/>
                    <a:pt x="1001025" y="1409849"/>
                  </a:cubicBezTo>
                  <a:cubicBezTo>
                    <a:pt x="1001025" y="1408897"/>
                    <a:pt x="1000072" y="1407944"/>
                    <a:pt x="999120" y="1406992"/>
                  </a:cubicBezTo>
                  <a:cubicBezTo>
                    <a:pt x="997215" y="1406040"/>
                    <a:pt x="994357" y="1405087"/>
                    <a:pt x="992452" y="1404134"/>
                  </a:cubicBezTo>
                  <a:cubicBezTo>
                    <a:pt x="992452" y="1404134"/>
                    <a:pt x="992452" y="1404134"/>
                    <a:pt x="992452" y="1404134"/>
                  </a:cubicBezTo>
                  <a:lnTo>
                    <a:pt x="991500" y="1404134"/>
                  </a:lnTo>
                  <a:lnTo>
                    <a:pt x="992452" y="1403182"/>
                  </a:lnTo>
                  <a:cubicBezTo>
                    <a:pt x="988642" y="1399372"/>
                    <a:pt x="984832" y="1397467"/>
                    <a:pt x="979117" y="1396515"/>
                  </a:cubicBezTo>
                  <a:cubicBezTo>
                    <a:pt x="973402" y="1396515"/>
                    <a:pt x="968640" y="1395562"/>
                    <a:pt x="962925" y="1394609"/>
                  </a:cubicBezTo>
                  <a:cubicBezTo>
                    <a:pt x="957210" y="1392705"/>
                    <a:pt x="951495" y="1396515"/>
                    <a:pt x="945780" y="1396515"/>
                  </a:cubicBezTo>
                  <a:cubicBezTo>
                    <a:pt x="941017" y="1396515"/>
                    <a:pt x="936255" y="1397467"/>
                    <a:pt x="931492" y="1397467"/>
                  </a:cubicBezTo>
                  <a:cubicBezTo>
                    <a:pt x="928635" y="1397467"/>
                    <a:pt x="925777" y="1396515"/>
                    <a:pt x="922920" y="1396515"/>
                  </a:cubicBezTo>
                  <a:cubicBezTo>
                    <a:pt x="921015" y="1396515"/>
                    <a:pt x="921015" y="1394609"/>
                    <a:pt x="921967" y="1393657"/>
                  </a:cubicBezTo>
                  <a:cubicBezTo>
                    <a:pt x="927682" y="1387942"/>
                    <a:pt x="929587" y="1382227"/>
                    <a:pt x="928635" y="1374607"/>
                  </a:cubicBezTo>
                  <a:cubicBezTo>
                    <a:pt x="928635" y="1370797"/>
                    <a:pt x="929587" y="1367940"/>
                    <a:pt x="929587" y="1364130"/>
                  </a:cubicBezTo>
                  <a:cubicBezTo>
                    <a:pt x="929587" y="1362224"/>
                    <a:pt x="930540" y="1360319"/>
                    <a:pt x="932445" y="1360319"/>
                  </a:cubicBezTo>
                  <a:cubicBezTo>
                    <a:pt x="937207" y="1360319"/>
                    <a:pt x="939112" y="1357462"/>
                    <a:pt x="939112" y="1353652"/>
                  </a:cubicBezTo>
                  <a:cubicBezTo>
                    <a:pt x="940065" y="1349842"/>
                    <a:pt x="941017" y="1345080"/>
                    <a:pt x="941017" y="1341269"/>
                  </a:cubicBezTo>
                  <a:cubicBezTo>
                    <a:pt x="941017" y="1335555"/>
                    <a:pt x="941970" y="1330792"/>
                    <a:pt x="945780" y="1326982"/>
                  </a:cubicBezTo>
                  <a:cubicBezTo>
                    <a:pt x="947685" y="1324124"/>
                    <a:pt x="950542" y="1321267"/>
                    <a:pt x="952447" y="1318409"/>
                  </a:cubicBezTo>
                  <a:cubicBezTo>
                    <a:pt x="953400" y="1316505"/>
                    <a:pt x="953400" y="1315552"/>
                    <a:pt x="954352" y="1313647"/>
                  </a:cubicBezTo>
                  <a:cubicBezTo>
                    <a:pt x="955305" y="1310790"/>
                    <a:pt x="952447" y="1306027"/>
                    <a:pt x="948637" y="1306027"/>
                  </a:cubicBezTo>
                  <a:cubicBezTo>
                    <a:pt x="941970" y="1306027"/>
                    <a:pt x="934350" y="1305074"/>
                    <a:pt x="927682" y="1307932"/>
                  </a:cubicBezTo>
                  <a:cubicBezTo>
                    <a:pt x="921967" y="1310790"/>
                    <a:pt x="916252" y="1310790"/>
                    <a:pt x="910537" y="1310790"/>
                  </a:cubicBezTo>
                  <a:cubicBezTo>
                    <a:pt x="904822" y="1310790"/>
                    <a:pt x="901965" y="1313647"/>
                    <a:pt x="900060" y="1318409"/>
                  </a:cubicBezTo>
                  <a:cubicBezTo>
                    <a:pt x="899107" y="1321267"/>
                    <a:pt x="898155" y="1324124"/>
                    <a:pt x="897202" y="1326982"/>
                  </a:cubicBezTo>
                  <a:cubicBezTo>
                    <a:pt x="895297" y="1335555"/>
                    <a:pt x="891487" y="1344127"/>
                    <a:pt x="884820" y="1349842"/>
                  </a:cubicBezTo>
                  <a:cubicBezTo>
                    <a:pt x="882915" y="1356509"/>
                    <a:pt x="878152" y="1356509"/>
                    <a:pt x="872437" y="1354605"/>
                  </a:cubicBezTo>
                  <a:cubicBezTo>
                    <a:pt x="869580" y="1353652"/>
                    <a:pt x="866722" y="1354605"/>
                    <a:pt x="863865" y="1354605"/>
                  </a:cubicBezTo>
                  <a:cubicBezTo>
                    <a:pt x="858150" y="1356509"/>
                    <a:pt x="852435" y="1358415"/>
                    <a:pt x="846720" y="1360319"/>
                  </a:cubicBezTo>
                  <a:cubicBezTo>
                    <a:pt x="841957" y="1361272"/>
                    <a:pt x="837195" y="1361272"/>
                    <a:pt x="833385" y="1357462"/>
                  </a:cubicBezTo>
                  <a:cubicBezTo>
                    <a:pt x="830527" y="1354605"/>
                    <a:pt x="826717" y="1352699"/>
                    <a:pt x="822907" y="1350794"/>
                  </a:cubicBezTo>
                  <a:cubicBezTo>
                    <a:pt x="818145" y="1348890"/>
                    <a:pt x="815287" y="1346032"/>
                    <a:pt x="813382" y="1341269"/>
                  </a:cubicBezTo>
                  <a:cubicBezTo>
                    <a:pt x="810525" y="1335555"/>
                    <a:pt x="807667" y="1329840"/>
                    <a:pt x="802905" y="1325077"/>
                  </a:cubicBezTo>
                  <a:cubicBezTo>
                    <a:pt x="801000" y="1323172"/>
                    <a:pt x="800047" y="1320315"/>
                    <a:pt x="799095" y="1317457"/>
                  </a:cubicBezTo>
                  <a:cubicBezTo>
                    <a:pt x="798142" y="1312694"/>
                    <a:pt x="797190" y="1306980"/>
                    <a:pt x="796237" y="1302217"/>
                  </a:cubicBezTo>
                  <a:cubicBezTo>
                    <a:pt x="795285" y="1298407"/>
                    <a:pt x="795285" y="1295549"/>
                    <a:pt x="795285" y="1291740"/>
                  </a:cubicBezTo>
                  <a:cubicBezTo>
                    <a:pt x="796237" y="1279357"/>
                    <a:pt x="797190" y="1266974"/>
                    <a:pt x="800047" y="1254592"/>
                  </a:cubicBezTo>
                  <a:cubicBezTo>
                    <a:pt x="801000" y="1252687"/>
                    <a:pt x="801000" y="1249830"/>
                    <a:pt x="802905" y="1247924"/>
                  </a:cubicBezTo>
                  <a:cubicBezTo>
                    <a:pt x="806715" y="1243162"/>
                    <a:pt x="807667" y="1237447"/>
                    <a:pt x="807667" y="1231732"/>
                  </a:cubicBezTo>
                  <a:cubicBezTo>
                    <a:pt x="806715" y="1223159"/>
                    <a:pt x="808620" y="1215540"/>
                    <a:pt x="811477" y="1206967"/>
                  </a:cubicBezTo>
                  <a:cubicBezTo>
                    <a:pt x="813382" y="1200299"/>
                    <a:pt x="818145" y="1193632"/>
                    <a:pt x="825765" y="1192680"/>
                  </a:cubicBezTo>
                  <a:cubicBezTo>
                    <a:pt x="834337" y="1190774"/>
                    <a:pt x="841957" y="1187917"/>
                    <a:pt x="847672" y="1182202"/>
                  </a:cubicBezTo>
                  <a:cubicBezTo>
                    <a:pt x="852435" y="1178392"/>
                    <a:pt x="858150" y="1177440"/>
                    <a:pt x="863865" y="1175534"/>
                  </a:cubicBezTo>
                  <a:cubicBezTo>
                    <a:pt x="868627" y="1173630"/>
                    <a:pt x="873390" y="1174582"/>
                    <a:pt x="878152" y="1176487"/>
                  </a:cubicBezTo>
                  <a:cubicBezTo>
                    <a:pt x="881962" y="1177440"/>
                    <a:pt x="884820" y="1178392"/>
                    <a:pt x="888630" y="1176487"/>
                  </a:cubicBezTo>
                  <a:cubicBezTo>
                    <a:pt x="892440" y="1174582"/>
                    <a:pt x="896250" y="1175534"/>
                    <a:pt x="898155" y="1178392"/>
                  </a:cubicBezTo>
                  <a:cubicBezTo>
                    <a:pt x="901965" y="1185059"/>
                    <a:pt x="908632" y="1185059"/>
                    <a:pt x="915300" y="1184107"/>
                  </a:cubicBezTo>
                  <a:cubicBezTo>
                    <a:pt x="918157" y="1183155"/>
                    <a:pt x="921967" y="1181249"/>
                    <a:pt x="924825" y="1180297"/>
                  </a:cubicBezTo>
                  <a:cubicBezTo>
                    <a:pt x="925777" y="1177440"/>
                    <a:pt x="926730" y="1173630"/>
                    <a:pt x="926730" y="1170772"/>
                  </a:cubicBezTo>
                  <a:cubicBezTo>
                    <a:pt x="926730" y="1166962"/>
                    <a:pt x="929587" y="1166009"/>
                    <a:pt x="932445" y="1165057"/>
                  </a:cubicBezTo>
                  <a:cubicBezTo>
                    <a:pt x="934350" y="1164105"/>
                    <a:pt x="937207" y="1164105"/>
                    <a:pt x="939112" y="1164105"/>
                  </a:cubicBezTo>
                  <a:cubicBezTo>
                    <a:pt x="947685" y="1162199"/>
                    <a:pt x="955305" y="1165057"/>
                    <a:pt x="963877" y="1164105"/>
                  </a:cubicBezTo>
                  <a:cubicBezTo>
                    <a:pt x="973402" y="1163152"/>
                    <a:pt x="981022" y="1166009"/>
                    <a:pt x="987690" y="1172677"/>
                  </a:cubicBezTo>
                  <a:cubicBezTo>
                    <a:pt x="989595" y="1175534"/>
                    <a:pt x="993405" y="1174582"/>
                    <a:pt x="996262" y="1173630"/>
                  </a:cubicBezTo>
                  <a:cubicBezTo>
                    <a:pt x="998167" y="1172677"/>
                    <a:pt x="1000072" y="1171724"/>
                    <a:pt x="1002930" y="1170772"/>
                  </a:cubicBezTo>
                  <a:cubicBezTo>
                    <a:pt x="1005787" y="1169819"/>
                    <a:pt x="1007692" y="1170772"/>
                    <a:pt x="1009597" y="1172677"/>
                  </a:cubicBezTo>
                  <a:cubicBezTo>
                    <a:pt x="1013407" y="1177440"/>
                    <a:pt x="1017217" y="1182202"/>
                    <a:pt x="1021027" y="1186012"/>
                  </a:cubicBezTo>
                  <a:cubicBezTo>
                    <a:pt x="1022932" y="1188869"/>
                    <a:pt x="1022932" y="1191727"/>
                    <a:pt x="1021980" y="1194584"/>
                  </a:cubicBezTo>
                  <a:cubicBezTo>
                    <a:pt x="1021027" y="1196490"/>
                    <a:pt x="1021027" y="1198394"/>
                    <a:pt x="1020075" y="1199347"/>
                  </a:cubicBezTo>
                  <a:cubicBezTo>
                    <a:pt x="1018170" y="1203157"/>
                    <a:pt x="1018170" y="1206015"/>
                    <a:pt x="1021027" y="1208872"/>
                  </a:cubicBezTo>
                  <a:cubicBezTo>
                    <a:pt x="1023885" y="1218397"/>
                    <a:pt x="1028647" y="1226969"/>
                    <a:pt x="1032457" y="1236494"/>
                  </a:cubicBezTo>
                  <a:cubicBezTo>
                    <a:pt x="1034362" y="1240305"/>
                    <a:pt x="1038172" y="1244115"/>
                    <a:pt x="1041030" y="1247924"/>
                  </a:cubicBezTo>
                  <a:cubicBezTo>
                    <a:pt x="1043887" y="1250782"/>
                    <a:pt x="1049602" y="1250782"/>
                    <a:pt x="1051507" y="1246972"/>
                  </a:cubicBezTo>
                  <a:cubicBezTo>
                    <a:pt x="1056270" y="1239352"/>
                    <a:pt x="1058175" y="1231732"/>
                    <a:pt x="1059127" y="1223159"/>
                  </a:cubicBezTo>
                  <a:cubicBezTo>
                    <a:pt x="1059127" y="1222207"/>
                    <a:pt x="1059127" y="1220302"/>
                    <a:pt x="1059127" y="1219349"/>
                  </a:cubicBezTo>
                  <a:cubicBezTo>
                    <a:pt x="1058175" y="1214587"/>
                    <a:pt x="1055317" y="1210777"/>
                    <a:pt x="1054365" y="1206015"/>
                  </a:cubicBezTo>
                  <a:cubicBezTo>
                    <a:pt x="1053412" y="1201252"/>
                    <a:pt x="1053412" y="1196490"/>
                    <a:pt x="1052460" y="1191727"/>
                  </a:cubicBezTo>
                  <a:cubicBezTo>
                    <a:pt x="1052460" y="1190774"/>
                    <a:pt x="1052460" y="1190774"/>
                    <a:pt x="1051507" y="1189822"/>
                  </a:cubicBezTo>
                  <a:cubicBezTo>
                    <a:pt x="1045792" y="1176487"/>
                    <a:pt x="1046745" y="1162199"/>
                    <a:pt x="1047697" y="1147912"/>
                  </a:cubicBezTo>
                  <a:cubicBezTo>
                    <a:pt x="1049602" y="1126005"/>
                    <a:pt x="1101990" y="1102192"/>
                    <a:pt x="1116277" y="1090762"/>
                  </a:cubicBezTo>
                  <a:cubicBezTo>
                    <a:pt x="1123897" y="1085047"/>
                    <a:pt x="1132470" y="1079332"/>
                    <a:pt x="1135327" y="1069807"/>
                  </a:cubicBezTo>
                  <a:cubicBezTo>
                    <a:pt x="1139137" y="1055519"/>
                    <a:pt x="1129612" y="1040280"/>
                    <a:pt x="1136280" y="1026944"/>
                  </a:cubicBezTo>
                  <a:cubicBezTo>
                    <a:pt x="1139137" y="1030754"/>
                    <a:pt x="1141995" y="1034565"/>
                    <a:pt x="1144852" y="1037422"/>
                  </a:cubicBezTo>
                  <a:cubicBezTo>
                    <a:pt x="1154377" y="1010752"/>
                    <a:pt x="1173427" y="987892"/>
                    <a:pt x="1196287" y="971699"/>
                  </a:cubicBezTo>
                  <a:cubicBezTo>
                    <a:pt x="1208670" y="968842"/>
                    <a:pt x="1220100" y="965984"/>
                    <a:pt x="1232482" y="962174"/>
                  </a:cubicBezTo>
                  <a:cubicBezTo>
                    <a:pt x="1223910" y="954554"/>
                    <a:pt x="1225815" y="939315"/>
                    <a:pt x="1233435" y="929790"/>
                  </a:cubicBezTo>
                  <a:cubicBezTo>
                    <a:pt x="1241055" y="921217"/>
                    <a:pt x="1252485" y="916454"/>
                    <a:pt x="1263915" y="912644"/>
                  </a:cubicBezTo>
                  <a:cubicBezTo>
                    <a:pt x="1280107" y="906929"/>
                    <a:pt x="1296300" y="901215"/>
                    <a:pt x="1311540" y="895499"/>
                  </a:cubicBezTo>
                  <a:cubicBezTo>
                    <a:pt x="1304872" y="898357"/>
                    <a:pt x="1297252" y="902167"/>
                    <a:pt x="1294395" y="908834"/>
                  </a:cubicBezTo>
                  <a:cubicBezTo>
                    <a:pt x="1291537" y="915502"/>
                    <a:pt x="1295347" y="925979"/>
                    <a:pt x="1302967" y="925027"/>
                  </a:cubicBezTo>
                  <a:cubicBezTo>
                    <a:pt x="1304872" y="925027"/>
                    <a:pt x="1305825" y="924074"/>
                    <a:pt x="1307730" y="923122"/>
                  </a:cubicBezTo>
                  <a:cubicBezTo>
                    <a:pt x="1333447" y="910740"/>
                    <a:pt x="1359165" y="899309"/>
                    <a:pt x="1385835" y="886927"/>
                  </a:cubicBezTo>
                  <a:cubicBezTo>
                    <a:pt x="1383930" y="880259"/>
                    <a:pt x="1381072" y="873592"/>
                    <a:pt x="1379167" y="866924"/>
                  </a:cubicBezTo>
                  <a:cubicBezTo>
                    <a:pt x="1373452" y="881212"/>
                    <a:pt x="1354402" y="889784"/>
                    <a:pt x="1339162" y="883117"/>
                  </a:cubicBezTo>
                  <a:cubicBezTo>
                    <a:pt x="1324875" y="877402"/>
                    <a:pt x="1316302" y="858352"/>
                    <a:pt x="1322970" y="843112"/>
                  </a:cubicBezTo>
                  <a:cubicBezTo>
                    <a:pt x="1332495" y="844065"/>
                    <a:pt x="1335352" y="828824"/>
                    <a:pt x="1327732" y="823109"/>
                  </a:cubicBezTo>
                  <a:cubicBezTo>
                    <a:pt x="1321065" y="817394"/>
                    <a:pt x="1310587" y="818347"/>
                    <a:pt x="1302015" y="821204"/>
                  </a:cubicBezTo>
                  <a:cubicBezTo>
                    <a:pt x="1282012" y="826919"/>
                    <a:pt x="1263915" y="837397"/>
                    <a:pt x="1248675" y="851684"/>
                  </a:cubicBezTo>
                  <a:cubicBezTo>
                    <a:pt x="1264867" y="834540"/>
                    <a:pt x="1282012" y="817394"/>
                    <a:pt x="1302967" y="806917"/>
                  </a:cubicBezTo>
                  <a:cubicBezTo>
                    <a:pt x="1329637" y="793582"/>
                    <a:pt x="1367737" y="796440"/>
                    <a:pt x="1396312" y="801202"/>
                  </a:cubicBezTo>
                  <a:cubicBezTo>
                    <a:pt x="1398217" y="801202"/>
                    <a:pt x="1400122" y="801202"/>
                    <a:pt x="1401075" y="800249"/>
                  </a:cubicBezTo>
                  <a:cubicBezTo>
                    <a:pt x="1402980" y="799297"/>
                    <a:pt x="1403932" y="799297"/>
                    <a:pt x="1405837" y="798344"/>
                  </a:cubicBezTo>
                  <a:cubicBezTo>
                    <a:pt x="1410600" y="795487"/>
                    <a:pt x="1414410" y="792629"/>
                    <a:pt x="1417267" y="787867"/>
                  </a:cubicBezTo>
                  <a:cubicBezTo>
                    <a:pt x="1420125" y="784057"/>
                    <a:pt x="1422982" y="782152"/>
                    <a:pt x="1427745" y="782152"/>
                  </a:cubicBezTo>
                  <a:cubicBezTo>
                    <a:pt x="1430602" y="782152"/>
                    <a:pt x="1433460" y="781199"/>
                    <a:pt x="1436317" y="781199"/>
                  </a:cubicBezTo>
                  <a:cubicBezTo>
                    <a:pt x="1444890" y="781199"/>
                    <a:pt x="1451557" y="776437"/>
                    <a:pt x="1458225" y="771674"/>
                  </a:cubicBezTo>
                  <a:cubicBezTo>
                    <a:pt x="1462035" y="768817"/>
                    <a:pt x="1463940" y="765007"/>
                    <a:pt x="1462035" y="761197"/>
                  </a:cubicBezTo>
                  <a:cubicBezTo>
                    <a:pt x="1461082" y="758340"/>
                    <a:pt x="1460130" y="755482"/>
                    <a:pt x="1462035" y="752624"/>
                  </a:cubicBezTo>
                  <a:cubicBezTo>
                    <a:pt x="1462987" y="750719"/>
                    <a:pt x="1463940" y="747862"/>
                    <a:pt x="1463940" y="745957"/>
                  </a:cubicBezTo>
                  <a:cubicBezTo>
                    <a:pt x="1463940" y="744052"/>
                    <a:pt x="1463940" y="742147"/>
                    <a:pt x="1462987" y="741194"/>
                  </a:cubicBezTo>
                  <a:cubicBezTo>
                    <a:pt x="1460130" y="736432"/>
                    <a:pt x="1456320" y="732622"/>
                    <a:pt x="1450605" y="734527"/>
                  </a:cubicBezTo>
                  <a:lnTo>
                    <a:pt x="1449652" y="735479"/>
                  </a:lnTo>
                  <a:lnTo>
                    <a:pt x="1450605" y="734527"/>
                  </a:lnTo>
                  <a:cubicBezTo>
                    <a:pt x="1450605" y="734527"/>
                    <a:pt x="1450605" y="734527"/>
                    <a:pt x="1450605" y="734527"/>
                  </a:cubicBezTo>
                  <a:cubicBezTo>
                    <a:pt x="1450605" y="732622"/>
                    <a:pt x="1450605" y="730717"/>
                    <a:pt x="1449652" y="729765"/>
                  </a:cubicBezTo>
                  <a:cubicBezTo>
                    <a:pt x="1448700" y="726907"/>
                    <a:pt x="1446795" y="725002"/>
                    <a:pt x="1443937" y="724049"/>
                  </a:cubicBezTo>
                  <a:cubicBezTo>
                    <a:pt x="1442032" y="724049"/>
                    <a:pt x="1440127" y="724049"/>
                    <a:pt x="1438222" y="724049"/>
                  </a:cubicBezTo>
                  <a:cubicBezTo>
                    <a:pt x="1437270" y="724049"/>
                    <a:pt x="1437270" y="724049"/>
                    <a:pt x="1436317" y="723097"/>
                  </a:cubicBezTo>
                  <a:cubicBezTo>
                    <a:pt x="1437270" y="722144"/>
                    <a:pt x="1437270" y="722144"/>
                    <a:pt x="1438222" y="721192"/>
                  </a:cubicBezTo>
                  <a:cubicBezTo>
                    <a:pt x="1440127" y="720240"/>
                    <a:pt x="1442032" y="720240"/>
                    <a:pt x="1442985" y="719287"/>
                  </a:cubicBezTo>
                  <a:cubicBezTo>
                    <a:pt x="1444890" y="718334"/>
                    <a:pt x="1445842" y="715477"/>
                    <a:pt x="1443937" y="713572"/>
                  </a:cubicBezTo>
                  <a:cubicBezTo>
                    <a:pt x="1442032" y="710715"/>
                    <a:pt x="1440127" y="708809"/>
                    <a:pt x="1437270" y="708809"/>
                  </a:cubicBezTo>
                  <a:cubicBezTo>
                    <a:pt x="1436317" y="708809"/>
                    <a:pt x="1434412" y="708809"/>
                    <a:pt x="1433460" y="708809"/>
                  </a:cubicBezTo>
                  <a:cubicBezTo>
                    <a:pt x="1429650" y="703094"/>
                    <a:pt x="1422982" y="702142"/>
                    <a:pt x="1417267" y="699284"/>
                  </a:cubicBezTo>
                  <a:cubicBezTo>
                    <a:pt x="1416315" y="698332"/>
                    <a:pt x="1415362" y="697379"/>
                    <a:pt x="1415362" y="696427"/>
                  </a:cubicBezTo>
                  <a:cubicBezTo>
                    <a:pt x="1414410" y="689759"/>
                    <a:pt x="1409647" y="686902"/>
                    <a:pt x="1404885" y="682140"/>
                  </a:cubicBezTo>
                  <a:cubicBezTo>
                    <a:pt x="1402980" y="680234"/>
                    <a:pt x="1401075" y="677377"/>
                    <a:pt x="1399170" y="675472"/>
                  </a:cubicBezTo>
                  <a:cubicBezTo>
                    <a:pt x="1397265" y="673567"/>
                    <a:pt x="1397265" y="670709"/>
                    <a:pt x="1399170" y="668804"/>
                  </a:cubicBezTo>
                  <a:cubicBezTo>
                    <a:pt x="1401075" y="666899"/>
                    <a:pt x="1402980" y="664994"/>
                    <a:pt x="1404885" y="662137"/>
                  </a:cubicBezTo>
                  <a:cubicBezTo>
                    <a:pt x="1406790" y="660232"/>
                    <a:pt x="1406790" y="658327"/>
                    <a:pt x="1405837" y="655469"/>
                  </a:cubicBezTo>
                  <a:cubicBezTo>
                    <a:pt x="1402980" y="651659"/>
                    <a:pt x="1401075" y="647849"/>
                    <a:pt x="1402980" y="642134"/>
                  </a:cubicBezTo>
                  <a:cubicBezTo>
                    <a:pt x="1402980" y="641182"/>
                    <a:pt x="1402027" y="639277"/>
                    <a:pt x="1400122" y="637372"/>
                  </a:cubicBezTo>
                  <a:cubicBezTo>
                    <a:pt x="1398217" y="635467"/>
                    <a:pt x="1399170" y="631657"/>
                    <a:pt x="1396312" y="629752"/>
                  </a:cubicBezTo>
                  <a:cubicBezTo>
                    <a:pt x="1394407" y="627847"/>
                    <a:pt x="1396312" y="624990"/>
                    <a:pt x="1395360" y="623084"/>
                  </a:cubicBezTo>
                  <a:cubicBezTo>
                    <a:pt x="1394407" y="620227"/>
                    <a:pt x="1395360" y="617369"/>
                    <a:pt x="1394407" y="614512"/>
                  </a:cubicBezTo>
                  <a:cubicBezTo>
                    <a:pt x="1393455" y="610702"/>
                    <a:pt x="1393455" y="607844"/>
                    <a:pt x="1391550" y="604034"/>
                  </a:cubicBezTo>
                  <a:cubicBezTo>
                    <a:pt x="1388692" y="596415"/>
                    <a:pt x="1386787" y="587842"/>
                    <a:pt x="1385835" y="580222"/>
                  </a:cubicBezTo>
                  <a:cubicBezTo>
                    <a:pt x="1385835" y="578317"/>
                    <a:pt x="1384882" y="575459"/>
                    <a:pt x="1384882" y="573554"/>
                  </a:cubicBezTo>
                  <a:cubicBezTo>
                    <a:pt x="1384882" y="572602"/>
                    <a:pt x="1382977" y="572602"/>
                    <a:pt x="1382025" y="571649"/>
                  </a:cubicBezTo>
                  <a:cubicBezTo>
                    <a:pt x="1382025" y="571649"/>
                    <a:pt x="1381072" y="571649"/>
                    <a:pt x="1380120" y="571649"/>
                  </a:cubicBezTo>
                  <a:cubicBezTo>
                    <a:pt x="1376310" y="578317"/>
                    <a:pt x="1370595" y="584984"/>
                    <a:pt x="1366785" y="592604"/>
                  </a:cubicBezTo>
                  <a:cubicBezTo>
                    <a:pt x="1362975" y="600224"/>
                    <a:pt x="1359165" y="606892"/>
                    <a:pt x="1350592" y="610702"/>
                  </a:cubicBezTo>
                  <a:cubicBezTo>
                    <a:pt x="1348687" y="611654"/>
                    <a:pt x="1346782" y="613559"/>
                    <a:pt x="1344877" y="615465"/>
                  </a:cubicBezTo>
                  <a:cubicBezTo>
                    <a:pt x="1342020" y="617369"/>
                    <a:pt x="1340115" y="618322"/>
                    <a:pt x="1337257" y="619274"/>
                  </a:cubicBezTo>
                  <a:cubicBezTo>
                    <a:pt x="1334400" y="620227"/>
                    <a:pt x="1331542" y="619274"/>
                    <a:pt x="1328685" y="617369"/>
                  </a:cubicBezTo>
                  <a:cubicBezTo>
                    <a:pt x="1326780" y="615465"/>
                    <a:pt x="1325827" y="614512"/>
                    <a:pt x="1324875" y="611654"/>
                  </a:cubicBezTo>
                  <a:cubicBezTo>
                    <a:pt x="1323922" y="608797"/>
                    <a:pt x="1322017" y="606892"/>
                    <a:pt x="1319160" y="604987"/>
                  </a:cubicBezTo>
                  <a:cubicBezTo>
                    <a:pt x="1315350" y="603082"/>
                    <a:pt x="1315350" y="599272"/>
                    <a:pt x="1315350" y="595462"/>
                  </a:cubicBezTo>
                  <a:cubicBezTo>
                    <a:pt x="1315350" y="589747"/>
                    <a:pt x="1319160" y="584032"/>
                    <a:pt x="1317255" y="578317"/>
                  </a:cubicBezTo>
                  <a:cubicBezTo>
                    <a:pt x="1316302" y="577365"/>
                    <a:pt x="1318207" y="575459"/>
                    <a:pt x="1319160" y="573554"/>
                  </a:cubicBezTo>
                  <a:cubicBezTo>
                    <a:pt x="1321065" y="567840"/>
                    <a:pt x="1322970" y="562124"/>
                    <a:pt x="1326780" y="557362"/>
                  </a:cubicBezTo>
                  <a:cubicBezTo>
                    <a:pt x="1327732" y="556409"/>
                    <a:pt x="1326780" y="553552"/>
                    <a:pt x="1324875" y="552599"/>
                  </a:cubicBezTo>
                  <a:cubicBezTo>
                    <a:pt x="1319160" y="551647"/>
                    <a:pt x="1316302" y="546884"/>
                    <a:pt x="1310587" y="546884"/>
                  </a:cubicBezTo>
                  <a:cubicBezTo>
                    <a:pt x="1308682" y="546884"/>
                    <a:pt x="1306777" y="544979"/>
                    <a:pt x="1303920" y="544027"/>
                  </a:cubicBezTo>
                  <a:cubicBezTo>
                    <a:pt x="1302015" y="543074"/>
                    <a:pt x="1302015" y="541169"/>
                    <a:pt x="1302015" y="539265"/>
                  </a:cubicBezTo>
                  <a:cubicBezTo>
                    <a:pt x="1302015" y="537359"/>
                    <a:pt x="1302967" y="535454"/>
                    <a:pt x="1301062" y="534502"/>
                  </a:cubicBezTo>
                  <a:cubicBezTo>
                    <a:pt x="1298205" y="530692"/>
                    <a:pt x="1295347" y="526882"/>
                    <a:pt x="1294395" y="522119"/>
                  </a:cubicBezTo>
                  <a:cubicBezTo>
                    <a:pt x="1293442" y="519262"/>
                    <a:pt x="1291537" y="517357"/>
                    <a:pt x="1289632" y="514499"/>
                  </a:cubicBezTo>
                  <a:cubicBezTo>
                    <a:pt x="1286775" y="510689"/>
                    <a:pt x="1282965" y="507832"/>
                    <a:pt x="1277250" y="510689"/>
                  </a:cubicBezTo>
                  <a:cubicBezTo>
                    <a:pt x="1275345" y="511642"/>
                    <a:pt x="1272487" y="511642"/>
                    <a:pt x="1270582" y="511642"/>
                  </a:cubicBezTo>
                  <a:cubicBezTo>
                    <a:pt x="1263915" y="509737"/>
                    <a:pt x="1256295" y="510689"/>
                    <a:pt x="1250580" y="505927"/>
                  </a:cubicBezTo>
                  <a:cubicBezTo>
                    <a:pt x="1248675" y="504022"/>
                    <a:pt x="1244865" y="503069"/>
                    <a:pt x="1242007" y="503069"/>
                  </a:cubicBezTo>
                  <a:cubicBezTo>
                    <a:pt x="1235340" y="501164"/>
                    <a:pt x="1227720" y="504974"/>
                    <a:pt x="1224862" y="512594"/>
                  </a:cubicBezTo>
                  <a:cubicBezTo>
                    <a:pt x="1222957" y="516404"/>
                    <a:pt x="1222957" y="520214"/>
                    <a:pt x="1224862" y="524977"/>
                  </a:cubicBezTo>
                  <a:cubicBezTo>
                    <a:pt x="1226767" y="527834"/>
                    <a:pt x="1226767" y="530692"/>
                    <a:pt x="1224862" y="533549"/>
                  </a:cubicBezTo>
                  <a:cubicBezTo>
                    <a:pt x="1222005" y="537359"/>
                    <a:pt x="1218195" y="541169"/>
                    <a:pt x="1216290" y="544979"/>
                  </a:cubicBezTo>
                  <a:cubicBezTo>
                    <a:pt x="1214385" y="549742"/>
                    <a:pt x="1219147" y="555457"/>
                    <a:pt x="1217242" y="560219"/>
                  </a:cubicBezTo>
                  <a:cubicBezTo>
                    <a:pt x="1217242" y="562124"/>
                    <a:pt x="1217242" y="564982"/>
                    <a:pt x="1218195" y="566887"/>
                  </a:cubicBezTo>
                  <a:cubicBezTo>
                    <a:pt x="1219147" y="571649"/>
                    <a:pt x="1217242" y="573554"/>
                    <a:pt x="1214385" y="575459"/>
                  </a:cubicBezTo>
                  <a:cubicBezTo>
                    <a:pt x="1212480" y="576412"/>
                    <a:pt x="1210575" y="577365"/>
                    <a:pt x="1209622" y="578317"/>
                  </a:cubicBezTo>
                  <a:cubicBezTo>
                    <a:pt x="1205812" y="585937"/>
                    <a:pt x="1200097" y="589747"/>
                    <a:pt x="1194382" y="595462"/>
                  </a:cubicBezTo>
                  <a:cubicBezTo>
                    <a:pt x="1191525" y="598319"/>
                    <a:pt x="1191525" y="602129"/>
                    <a:pt x="1194382" y="604987"/>
                  </a:cubicBezTo>
                  <a:cubicBezTo>
                    <a:pt x="1196287" y="606892"/>
                    <a:pt x="1198192" y="609749"/>
                    <a:pt x="1200097" y="611654"/>
                  </a:cubicBezTo>
                  <a:cubicBezTo>
                    <a:pt x="1201050" y="613559"/>
                    <a:pt x="1202955" y="615465"/>
                    <a:pt x="1202955" y="618322"/>
                  </a:cubicBezTo>
                  <a:cubicBezTo>
                    <a:pt x="1203907" y="624990"/>
                    <a:pt x="1204860" y="631657"/>
                    <a:pt x="1205812" y="637372"/>
                  </a:cubicBezTo>
                  <a:cubicBezTo>
                    <a:pt x="1207717" y="644040"/>
                    <a:pt x="1202002" y="650707"/>
                    <a:pt x="1204860" y="658327"/>
                  </a:cubicBezTo>
                  <a:cubicBezTo>
                    <a:pt x="1204860" y="659279"/>
                    <a:pt x="1203907" y="660232"/>
                    <a:pt x="1202955" y="661184"/>
                  </a:cubicBezTo>
                  <a:cubicBezTo>
                    <a:pt x="1201050" y="663090"/>
                    <a:pt x="1198192" y="664042"/>
                    <a:pt x="1195335" y="665947"/>
                  </a:cubicBezTo>
                  <a:cubicBezTo>
                    <a:pt x="1187715" y="673567"/>
                    <a:pt x="1179142" y="678329"/>
                    <a:pt x="1169617" y="682140"/>
                  </a:cubicBezTo>
                  <a:cubicBezTo>
                    <a:pt x="1164855" y="684044"/>
                    <a:pt x="1161045" y="685949"/>
                    <a:pt x="1156282" y="687854"/>
                  </a:cubicBezTo>
                  <a:cubicBezTo>
                    <a:pt x="1153425" y="688807"/>
                    <a:pt x="1151520" y="691665"/>
                    <a:pt x="1151520" y="694522"/>
                  </a:cubicBezTo>
                  <a:cubicBezTo>
                    <a:pt x="1151520" y="701190"/>
                    <a:pt x="1152472" y="708809"/>
                    <a:pt x="1151520" y="715477"/>
                  </a:cubicBezTo>
                  <a:cubicBezTo>
                    <a:pt x="1150567" y="720240"/>
                    <a:pt x="1150567" y="725002"/>
                    <a:pt x="1149615" y="729765"/>
                  </a:cubicBezTo>
                  <a:cubicBezTo>
                    <a:pt x="1149615" y="734527"/>
                    <a:pt x="1150567" y="739290"/>
                    <a:pt x="1150567" y="744052"/>
                  </a:cubicBezTo>
                  <a:cubicBezTo>
                    <a:pt x="1150567" y="745957"/>
                    <a:pt x="1150567" y="747862"/>
                    <a:pt x="1149615" y="748815"/>
                  </a:cubicBezTo>
                  <a:cubicBezTo>
                    <a:pt x="1147710" y="751672"/>
                    <a:pt x="1146757" y="755482"/>
                    <a:pt x="1144852" y="758340"/>
                  </a:cubicBezTo>
                  <a:cubicBezTo>
                    <a:pt x="1143900" y="759292"/>
                    <a:pt x="1142947" y="760244"/>
                    <a:pt x="1141995" y="760244"/>
                  </a:cubicBezTo>
                  <a:cubicBezTo>
                    <a:pt x="1137232" y="759292"/>
                    <a:pt x="1135327" y="763102"/>
                    <a:pt x="1132470" y="765007"/>
                  </a:cubicBezTo>
                  <a:cubicBezTo>
                    <a:pt x="1130565" y="765959"/>
                    <a:pt x="1126755" y="765007"/>
                    <a:pt x="1125802" y="764054"/>
                  </a:cubicBezTo>
                  <a:cubicBezTo>
                    <a:pt x="1124850" y="762149"/>
                    <a:pt x="1124850" y="761197"/>
                    <a:pt x="1123897" y="759292"/>
                  </a:cubicBezTo>
                  <a:cubicBezTo>
                    <a:pt x="1122945" y="756434"/>
                    <a:pt x="1121992" y="753577"/>
                    <a:pt x="1120087" y="751672"/>
                  </a:cubicBezTo>
                  <a:cubicBezTo>
                    <a:pt x="1114372" y="745957"/>
                    <a:pt x="1112467" y="738337"/>
                    <a:pt x="1108657" y="732622"/>
                  </a:cubicBezTo>
                  <a:cubicBezTo>
                    <a:pt x="1107705" y="730717"/>
                    <a:pt x="1107705" y="727859"/>
                    <a:pt x="1108657" y="725954"/>
                  </a:cubicBezTo>
                  <a:cubicBezTo>
                    <a:pt x="1112467" y="718334"/>
                    <a:pt x="1116277" y="709762"/>
                    <a:pt x="1116277" y="701190"/>
                  </a:cubicBezTo>
                  <a:cubicBezTo>
                    <a:pt x="1116277" y="698332"/>
                    <a:pt x="1118182" y="695474"/>
                    <a:pt x="1119135" y="692617"/>
                  </a:cubicBezTo>
                  <a:cubicBezTo>
                    <a:pt x="1120087" y="689759"/>
                    <a:pt x="1121040" y="686902"/>
                    <a:pt x="1121992" y="684044"/>
                  </a:cubicBezTo>
                  <a:cubicBezTo>
                    <a:pt x="1121992" y="683092"/>
                    <a:pt x="1121040" y="680234"/>
                    <a:pt x="1120087" y="679282"/>
                  </a:cubicBezTo>
                  <a:cubicBezTo>
                    <a:pt x="1110562" y="678329"/>
                    <a:pt x="1101990" y="674519"/>
                    <a:pt x="1092465" y="674519"/>
                  </a:cubicBezTo>
                  <a:cubicBezTo>
                    <a:pt x="1090560" y="674519"/>
                    <a:pt x="1087702" y="673567"/>
                    <a:pt x="1086750" y="671662"/>
                  </a:cubicBezTo>
                  <a:cubicBezTo>
                    <a:pt x="1082940" y="665947"/>
                    <a:pt x="1077225" y="661184"/>
                    <a:pt x="1070557" y="658327"/>
                  </a:cubicBezTo>
                  <a:cubicBezTo>
                    <a:pt x="1043887" y="645944"/>
                    <a:pt x="1040077" y="610702"/>
                    <a:pt x="1000072" y="622132"/>
                  </a:cubicBezTo>
                  <a:cubicBezTo>
                    <a:pt x="1009597" y="609749"/>
                    <a:pt x="1008645" y="590699"/>
                    <a:pt x="998167" y="579269"/>
                  </a:cubicBezTo>
                  <a:cubicBezTo>
                    <a:pt x="995310" y="576412"/>
                    <a:pt x="992452" y="574507"/>
                    <a:pt x="990547" y="570697"/>
                  </a:cubicBezTo>
                  <a:cubicBezTo>
                    <a:pt x="988642" y="565934"/>
                    <a:pt x="990547" y="560219"/>
                    <a:pt x="992452" y="555457"/>
                  </a:cubicBezTo>
                  <a:cubicBezTo>
                    <a:pt x="1005787" y="522119"/>
                    <a:pt x="1031505" y="493544"/>
                    <a:pt x="1063890" y="477352"/>
                  </a:cubicBezTo>
                  <a:cubicBezTo>
                    <a:pt x="1071510" y="473542"/>
                    <a:pt x="1081035" y="464017"/>
                    <a:pt x="1074367" y="458302"/>
                  </a:cubicBezTo>
                  <a:cubicBezTo>
                    <a:pt x="1081035" y="458302"/>
                    <a:pt x="1086750" y="457349"/>
                    <a:pt x="1092465" y="454492"/>
                  </a:cubicBezTo>
                  <a:cubicBezTo>
                    <a:pt x="1125802" y="443062"/>
                    <a:pt x="1154377" y="415439"/>
                    <a:pt x="1166760" y="383054"/>
                  </a:cubicBezTo>
                  <a:cubicBezTo>
                    <a:pt x="1161045" y="398294"/>
                    <a:pt x="1224862" y="384959"/>
                    <a:pt x="1234387" y="368767"/>
                  </a:cubicBezTo>
                  <a:cubicBezTo>
                    <a:pt x="1236292" y="365909"/>
                    <a:pt x="1236292" y="363052"/>
                    <a:pt x="1235340" y="360194"/>
                  </a:cubicBezTo>
                  <a:cubicBezTo>
                    <a:pt x="1234387" y="358289"/>
                    <a:pt x="1234387" y="355432"/>
                    <a:pt x="1233435" y="353527"/>
                  </a:cubicBezTo>
                  <a:cubicBezTo>
                    <a:pt x="1231530" y="349717"/>
                    <a:pt x="1231530" y="346859"/>
                    <a:pt x="1232482" y="343049"/>
                  </a:cubicBezTo>
                  <a:cubicBezTo>
                    <a:pt x="1233435" y="340192"/>
                    <a:pt x="1234387" y="336382"/>
                    <a:pt x="1234387" y="332572"/>
                  </a:cubicBezTo>
                  <a:cubicBezTo>
                    <a:pt x="1234387" y="332572"/>
                    <a:pt x="1234387" y="332572"/>
                    <a:pt x="1234387" y="332572"/>
                  </a:cubicBezTo>
                  <a:lnTo>
                    <a:pt x="1233435" y="332572"/>
                  </a:lnTo>
                  <a:cubicBezTo>
                    <a:pt x="1233435" y="332572"/>
                    <a:pt x="1234387" y="332572"/>
                    <a:pt x="1234387" y="332572"/>
                  </a:cubicBezTo>
                  <a:cubicBezTo>
                    <a:pt x="1236292" y="332572"/>
                    <a:pt x="1238197" y="333524"/>
                    <a:pt x="1241055" y="333524"/>
                  </a:cubicBezTo>
                  <a:cubicBezTo>
                    <a:pt x="1247722" y="332572"/>
                    <a:pt x="1249627" y="330667"/>
                    <a:pt x="1250580" y="323999"/>
                  </a:cubicBezTo>
                  <a:cubicBezTo>
                    <a:pt x="1250580" y="321142"/>
                    <a:pt x="1250580" y="319237"/>
                    <a:pt x="1252485" y="317332"/>
                  </a:cubicBezTo>
                  <a:cubicBezTo>
                    <a:pt x="1255342" y="313522"/>
                    <a:pt x="1253437" y="310664"/>
                    <a:pt x="1251532" y="307807"/>
                  </a:cubicBezTo>
                  <a:cubicBezTo>
                    <a:pt x="1246770" y="305902"/>
                    <a:pt x="1244865" y="303044"/>
                    <a:pt x="1244865" y="297329"/>
                  </a:cubicBezTo>
                  <a:cubicBezTo>
                    <a:pt x="1245817" y="252562"/>
                    <a:pt x="1165807" y="352574"/>
                    <a:pt x="1161997" y="357337"/>
                  </a:cubicBezTo>
                  <a:cubicBezTo>
                    <a:pt x="1162950" y="336382"/>
                    <a:pt x="1163902" y="315427"/>
                    <a:pt x="1164855" y="293519"/>
                  </a:cubicBezTo>
                  <a:cubicBezTo>
                    <a:pt x="1154377" y="297329"/>
                    <a:pt x="1146757" y="304949"/>
                    <a:pt x="1141995" y="314474"/>
                  </a:cubicBezTo>
                  <a:cubicBezTo>
                    <a:pt x="1140090" y="304949"/>
                    <a:pt x="1142947" y="294472"/>
                    <a:pt x="1149615" y="286852"/>
                  </a:cubicBezTo>
                  <a:cubicBezTo>
                    <a:pt x="1142947" y="281137"/>
                    <a:pt x="1137232" y="276374"/>
                    <a:pt x="1130565" y="270659"/>
                  </a:cubicBezTo>
                  <a:cubicBezTo>
                    <a:pt x="1135327" y="265897"/>
                    <a:pt x="1141042" y="262087"/>
                    <a:pt x="1145805" y="257324"/>
                  </a:cubicBezTo>
                  <a:cubicBezTo>
                    <a:pt x="1151520" y="233512"/>
                    <a:pt x="1136280" y="204937"/>
                    <a:pt x="1150567" y="183982"/>
                  </a:cubicBezTo>
                  <a:cubicBezTo>
                    <a:pt x="1159140" y="171599"/>
                    <a:pt x="1176285" y="167789"/>
                    <a:pt x="1189620" y="162074"/>
                  </a:cubicBezTo>
                  <a:cubicBezTo>
                    <a:pt x="1203907" y="156359"/>
                    <a:pt x="1218195" y="143024"/>
                    <a:pt x="1214385" y="127784"/>
                  </a:cubicBezTo>
                  <a:cubicBezTo>
                    <a:pt x="1201050" y="111592"/>
                    <a:pt x="1174380" y="109687"/>
                    <a:pt x="1160092" y="123974"/>
                  </a:cubicBezTo>
                  <a:cubicBezTo>
                    <a:pt x="1144852" y="138262"/>
                    <a:pt x="1143900" y="162074"/>
                    <a:pt x="1134375" y="179219"/>
                  </a:cubicBezTo>
                  <a:cubicBezTo>
                    <a:pt x="1124850" y="196364"/>
                    <a:pt x="1106752" y="207794"/>
                    <a:pt x="1096275" y="224939"/>
                  </a:cubicBezTo>
                  <a:cubicBezTo>
                    <a:pt x="1085797" y="242084"/>
                    <a:pt x="1089607" y="270659"/>
                    <a:pt x="1108657" y="273517"/>
                  </a:cubicBezTo>
                  <a:cubicBezTo>
                    <a:pt x="1097227" y="297329"/>
                    <a:pt x="1081035" y="319237"/>
                    <a:pt x="1060080" y="335429"/>
                  </a:cubicBezTo>
                  <a:cubicBezTo>
                    <a:pt x="1057222" y="326857"/>
                    <a:pt x="1060080" y="317332"/>
                    <a:pt x="1067700" y="312569"/>
                  </a:cubicBezTo>
                  <a:cubicBezTo>
                    <a:pt x="1063890" y="306854"/>
                    <a:pt x="1060080" y="302092"/>
                    <a:pt x="1057222" y="296377"/>
                  </a:cubicBezTo>
                  <a:cubicBezTo>
                    <a:pt x="1063890" y="302092"/>
                    <a:pt x="1075320" y="299234"/>
                    <a:pt x="1081987" y="291614"/>
                  </a:cubicBezTo>
                  <a:cubicBezTo>
                    <a:pt x="1087702" y="284947"/>
                    <a:pt x="1089607" y="275422"/>
                    <a:pt x="1091512" y="265897"/>
                  </a:cubicBezTo>
                  <a:cubicBezTo>
                    <a:pt x="1082940" y="264944"/>
                    <a:pt x="1075320" y="259229"/>
                    <a:pt x="1072462" y="251609"/>
                  </a:cubicBezTo>
                  <a:cubicBezTo>
                    <a:pt x="1061032" y="259229"/>
                    <a:pt x="1050555" y="266849"/>
                    <a:pt x="1039125" y="273517"/>
                  </a:cubicBezTo>
                  <a:cubicBezTo>
                    <a:pt x="1044840" y="280184"/>
                    <a:pt x="1050555" y="286852"/>
                    <a:pt x="1056270" y="293519"/>
                  </a:cubicBezTo>
                  <a:cubicBezTo>
                    <a:pt x="1045792" y="294472"/>
                    <a:pt x="1035315" y="301139"/>
                    <a:pt x="1030552" y="310664"/>
                  </a:cubicBezTo>
                  <a:cubicBezTo>
                    <a:pt x="1011502" y="316379"/>
                    <a:pt x="989595" y="309712"/>
                    <a:pt x="977212" y="294472"/>
                  </a:cubicBezTo>
                  <a:cubicBezTo>
                    <a:pt x="968640" y="283994"/>
                    <a:pt x="964830" y="269707"/>
                    <a:pt x="953400" y="262087"/>
                  </a:cubicBezTo>
                  <a:cubicBezTo>
                    <a:pt x="941970" y="254467"/>
                    <a:pt x="921015" y="263992"/>
                    <a:pt x="926730" y="276374"/>
                  </a:cubicBezTo>
                  <a:cubicBezTo>
                    <a:pt x="937207" y="275422"/>
                    <a:pt x="946732" y="273517"/>
                    <a:pt x="957210" y="272564"/>
                  </a:cubicBezTo>
                  <a:cubicBezTo>
                    <a:pt x="935302" y="277327"/>
                    <a:pt x="916252" y="294472"/>
                    <a:pt x="910537" y="316379"/>
                  </a:cubicBezTo>
                  <a:cubicBezTo>
                    <a:pt x="909585" y="303044"/>
                    <a:pt x="904822" y="289709"/>
                    <a:pt x="896250" y="279232"/>
                  </a:cubicBezTo>
                  <a:cubicBezTo>
                    <a:pt x="877200" y="291614"/>
                    <a:pt x="848625" y="282089"/>
                    <a:pt x="839100" y="262087"/>
                  </a:cubicBezTo>
                  <a:cubicBezTo>
                    <a:pt x="845767" y="269707"/>
                    <a:pt x="859102" y="261134"/>
                    <a:pt x="858150" y="251609"/>
                  </a:cubicBezTo>
                  <a:cubicBezTo>
                    <a:pt x="858150" y="242084"/>
                    <a:pt x="849577" y="234464"/>
                    <a:pt x="841005" y="230654"/>
                  </a:cubicBezTo>
                  <a:cubicBezTo>
                    <a:pt x="832432" y="226844"/>
                    <a:pt x="822907" y="223987"/>
                    <a:pt x="815287" y="218272"/>
                  </a:cubicBezTo>
                  <a:cubicBezTo>
                    <a:pt x="806715" y="210652"/>
                    <a:pt x="801952" y="199222"/>
                    <a:pt x="793380" y="191602"/>
                  </a:cubicBezTo>
                  <a:cubicBezTo>
                    <a:pt x="784807" y="183982"/>
                    <a:pt x="767662" y="183982"/>
                    <a:pt x="764805" y="194459"/>
                  </a:cubicBezTo>
                  <a:cubicBezTo>
                    <a:pt x="765757" y="185887"/>
                    <a:pt x="765757" y="177314"/>
                    <a:pt x="766710" y="169694"/>
                  </a:cubicBezTo>
                  <a:cubicBezTo>
                    <a:pt x="758137" y="175409"/>
                    <a:pt x="749565" y="180172"/>
                    <a:pt x="741945" y="185887"/>
                  </a:cubicBezTo>
                  <a:cubicBezTo>
                    <a:pt x="741945" y="170647"/>
                    <a:pt x="741945" y="154454"/>
                    <a:pt x="740992" y="139214"/>
                  </a:cubicBezTo>
                  <a:cubicBezTo>
                    <a:pt x="736230" y="152549"/>
                    <a:pt x="720990" y="161122"/>
                    <a:pt x="706702" y="159217"/>
                  </a:cubicBezTo>
                  <a:cubicBezTo>
                    <a:pt x="711465" y="159217"/>
                    <a:pt x="712417" y="151597"/>
                    <a:pt x="708607" y="148739"/>
                  </a:cubicBezTo>
                  <a:cubicBezTo>
                    <a:pt x="704797" y="145882"/>
                    <a:pt x="700035" y="146834"/>
                    <a:pt x="695272" y="148739"/>
                  </a:cubicBezTo>
                  <a:cubicBezTo>
                    <a:pt x="679080" y="153502"/>
                    <a:pt x="661935" y="158264"/>
                    <a:pt x="646695" y="163027"/>
                  </a:cubicBezTo>
                  <a:cubicBezTo>
                    <a:pt x="647647" y="160169"/>
                    <a:pt x="649552" y="148739"/>
                    <a:pt x="641932" y="152549"/>
                  </a:cubicBezTo>
                  <a:cubicBezTo>
                    <a:pt x="640027" y="153502"/>
                    <a:pt x="638122" y="155407"/>
                    <a:pt x="635265" y="155407"/>
                  </a:cubicBezTo>
                  <a:cubicBezTo>
                    <a:pt x="631455" y="156359"/>
                    <a:pt x="627645" y="157312"/>
                    <a:pt x="623835" y="158264"/>
                  </a:cubicBezTo>
                  <a:cubicBezTo>
                    <a:pt x="619072" y="160169"/>
                    <a:pt x="616215" y="163027"/>
                    <a:pt x="615262" y="167789"/>
                  </a:cubicBezTo>
                  <a:cubicBezTo>
                    <a:pt x="615262" y="169694"/>
                    <a:pt x="613357" y="170647"/>
                    <a:pt x="611452" y="169694"/>
                  </a:cubicBezTo>
                  <a:cubicBezTo>
                    <a:pt x="608595" y="167789"/>
                    <a:pt x="606690" y="166837"/>
                    <a:pt x="603832" y="164932"/>
                  </a:cubicBezTo>
                  <a:cubicBezTo>
                    <a:pt x="600022" y="162074"/>
                    <a:pt x="598117" y="159217"/>
                    <a:pt x="597165" y="155407"/>
                  </a:cubicBezTo>
                  <a:cubicBezTo>
                    <a:pt x="596212" y="151597"/>
                    <a:pt x="594307" y="147787"/>
                    <a:pt x="593355" y="143977"/>
                  </a:cubicBezTo>
                  <a:cubicBezTo>
                    <a:pt x="592402" y="141119"/>
                    <a:pt x="590497" y="139214"/>
                    <a:pt x="589545" y="136357"/>
                  </a:cubicBezTo>
                  <a:cubicBezTo>
                    <a:pt x="585735" y="131594"/>
                    <a:pt x="580020" y="129689"/>
                    <a:pt x="575257" y="125879"/>
                  </a:cubicBezTo>
                  <a:cubicBezTo>
                    <a:pt x="567637" y="121117"/>
                    <a:pt x="560970" y="116354"/>
                    <a:pt x="557160" y="106829"/>
                  </a:cubicBezTo>
                  <a:cubicBezTo>
                    <a:pt x="557160" y="105877"/>
                    <a:pt x="556207" y="104924"/>
                    <a:pt x="555255" y="103972"/>
                  </a:cubicBezTo>
                  <a:cubicBezTo>
                    <a:pt x="553350" y="102067"/>
                    <a:pt x="551445" y="101114"/>
                    <a:pt x="549540" y="100162"/>
                  </a:cubicBezTo>
                  <a:cubicBezTo>
                    <a:pt x="547635" y="100162"/>
                    <a:pt x="544777" y="100162"/>
                    <a:pt x="542872" y="100162"/>
                  </a:cubicBezTo>
                  <a:cubicBezTo>
                    <a:pt x="538110" y="100162"/>
                    <a:pt x="533347" y="98257"/>
                    <a:pt x="529537" y="95399"/>
                  </a:cubicBezTo>
                  <a:cubicBezTo>
                    <a:pt x="523822" y="90637"/>
                    <a:pt x="519060" y="85874"/>
                    <a:pt x="511440" y="83969"/>
                  </a:cubicBezTo>
                  <a:cubicBezTo>
                    <a:pt x="508582" y="83017"/>
                    <a:pt x="505725" y="80159"/>
                    <a:pt x="502867" y="77302"/>
                  </a:cubicBezTo>
                  <a:cubicBezTo>
                    <a:pt x="500010" y="74444"/>
                    <a:pt x="497152" y="71587"/>
                    <a:pt x="496200" y="66824"/>
                  </a:cubicBezTo>
                  <a:cubicBezTo>
                    <a:pt x="494295" y="63014"/>
                    <a:pt x="490485" y="61109"/>
                    <a:pt x="485722" y="62062"/>
                  </a:cubicBezTo>
                  <a:cubicBezTo>
                    <a:pt x="482865" y="63014"/>
                    <a:pt x="480007" y="63967"/>
                    <a:pt x="477150" y="63967"/>
                  </a:cubicBezTo>
                  <a:cubicBezTo>
                    <a:pt x="475245" y="63967"/>
                    <a:pt x="473340" y="63967"/>
                    <a:pt x="472387" y="62062"/>
                  </a:cubicBezTo>
                  <a:cubicBezTo>
                    <a:pt x="469530" y="57299"/>
                    <a:pt x="469530" y="51584"/>
                    <a:pt x="466672" y="47774"/>
                  </a:cubicBezTo>
                  <a:cubicBezTo>
                    <a:pt x="466672" y="46822"/>
                    <a:pt x="467625" y="45869"/>
                    <a:pt x="467625" y="44917"/>
                  </a:cubicBezTo>
                  <a:cubicBezTo>
                    <a:pt x="468577" y="43012"/>
                    <a:pt x="469530" y="42059"/>
                    <a:pt x="468577" y="40154"/>
                  </a:cubicBezTo>
                  <a:cubicBezTo>
                    <a:pt x="467625" y="38249"/>
                    <a:pt x="466672" y="37297"/>
                    <a:pt x="464767" y="36344"/>
                  </a:cubicBezTo>
                  <a:cubicBezTo>
                    <a:pt x="461910" y="35392"/>
                    <a:pt x="459052" y="34439"/>
                    <a:pt x="456195" y="33487"/>
                  </a:cubicBezTo>
                  <a:cubicBezTo>
                    <a:pt x="454290" y="32534"/>
                    <a:pt x="452385" y="32534"/>
                    <a:pt x="450480" y="32534"/>
                  </a:cubicBezTo>
                  <a:cubicBezTo>
                    <a:pt x="447622" y="31582"/>
                    <a:pt x="447622" y="31582"/>
                    <a:pt x="447622" y="27772"/>
                  </a:cubicBezTo>
                  <a:cubicBezTo>
                    <a:pt x="447622" y="24914"/>
                    <a:pt x="448575" y="22057"/>
                    <a:pt x="444765" y="21104"/>
                  </a:cubicBezTo>
                  <a:cubicBezTo>
                    <a:pt x="444765" y="21104"/>
                    <a:pt x="443812" y="21104"/>
                    <a:pt x="443812" y="21104"/>
                  </a:cubicBezTo>
                  <a:cubicBezTo>
                    <a:pt x="441907" y="22057"/>
                    <a:pt x="440002" y="22057"/>
                    <a:pt x="439050" y="23009"/>
                  </a:cubicBezTo>
                  <a:cubicBezTo>
                    <a:pt x="438097" y="23009"/>
                    <a:pt x="438097" y="23962"/>
                    <a:pt x="437145" y="23962"/>
                  </a:cubicBezTo>
                  <a:cubicBezTo>
                    <a:pt x="437145" y="23962"/>
                    <a:pt x="437145" y="23962"/>
                    <a:pt x="436192" y="23962"/>
                  </a:cubicBezTo>
                  <a:cubicBezTo>
                    <a:pt x="436192" y="24914"/>
                    <a:pt x="436192" y="25867"/>
                    <a:pt x="435240" y="26819"/>
                  </a:cubicBezTo>
                  <a:cubicBezTo>
                    <a:pt x="434287" y="29677"/>
                    <a:pt x="432382" y="29677"/>
                    <a:pt x="429525" y="28724"/>
                  </a:cubicBezTo>
                  <a:cubicBezTo>
                    <a:pt x="428572" y="27772"/>
                    <a:pt x="428572" y="26819"/>
                    <a:pt x="427620" y="25867"/>
                  </a:cubicBezTo>
                  <a:cubicBezTo>
                    <a:pt x="427620" y="25867"/>
                    <a:pt x="428572" y="24914"/>
                    <a:pt x="428572" y="24914"/>
                  </a:cubicBezTo>
                  <a:cubicBezTo>
                    <a:pt x="430477" y="24914"/>
                    <a:pt x="432382" y="24914"/>
                    <a:pt x="435240" y="23962"/>
                  </a:cubicBezTo>
                  <a:cubicBezTo>
                    <a:pt x="435240" y="23962"/>
                    <a:pt x="435240" y="23962"/>
                    <a:pt x="435240" y="23009"/>
                  </a:cubicBezTo>
                  <a:cubicBezTo>
                    <a:pt x="436192" y="23009"/>
                    <a:pt x="437145" y="22057"/>
                    <a:pt x="437145" y="22057"/>
                  </a:cubicBezTo>
                  <a:cubicBezTo>
                    <a:pt x="439050" y="21104"/>
                    <a:pt x="440002" y="20152"/>
                    <a:pt x="441907" y="20152"/>
                  </a:cubicBezTo>
                  <a:cubicBezTo>
                    <a:pt x="441907" y="20152"/>
                    <a:pt x="442860" y="20152"/>
                    <a:pt x="442860" y="20152"/>
                  </a:cubicBezTo>
                  <a:cubicBezTo>
                    <a:pt x="442860" y="20152"/>
                    <a:pt x="442860" y="20152"/>
                    <a:pt x="442860" y="20152"/>
                  </a:cubicBezTo>
                  <a:cubicBezTo>
                    <a:pt x="441907" y="15389"/>
                    <a:pt x="439050" y="11579"/>
                    <a:pt x="436192" y="8722"/>
                  </a:cubicBezTo>
                  <a:cubicBezTo>
                    <a:pt x="434287" y="6817"/>
                    <a:pt x="432382" y="6817"/>
                    <a:pt x="429525" y="7769"/>
                  </a:cubicBezTo>
                  <a:cubicBezTo>
                    <a:pt x="425715" y="8722"/>
                    <a:pt x="421905" y="10627"/>
                    <a:pt x="418095" y="13484"/>
                  </a:cubicBezTo>
                  <a:cubicBezTo>
                    <a:pt x="413332" y="17294"/>
                    <a:pt x="407617" y="17294"/>
                    <a:pt x="400950" y="16342"/>
                  </a:cubicBezTo>
                  <a:cubicBezTo>
                    <a:pt x="397140" y="15389"/>
                    <a:pt x="394282" y="14437"/>
                    <a:pt x="390472" y="13484"/>
                  </a:cubicBezTo>
                  <a:cubicBezTo>
                    <a:pt x="384757" y="11579"/>
                    <a:pt x="379995" y="14437"/>
                    <a:pt x="376185" y="18247"/>
                  </a:cubicBezTo>
                  <a:cubicBezTo>
                    <a:pt x="375232" y="19199"/>
                    <a:pt x="374280" y="21104"/>
                    <a:pt x="373327" y="23009"/>
                  </a:cubicBezTo>
                  <a:cubicBezTo>
                    <a:pt x="372375" y="23962"/>
                    <a:pt x="370470" y="25867"/>
                    <a:pt x="369517" y="25867"/>
                  </a:cubicBezTo>
                  <a:cubicBezTo>
                    <a:pt x="364755" y="26819"/>
                    <a:pt x="359992" y="28724"/>
                    <a:pt x="355230" y="27772"/>
                  </a:cubicBezTo>
                  <a:cubicBezTo>
                    <a:pt x="348562" y="25867"/>
                    <a:pt x="341895" y="27772"/>
                    <a:pt x="337132" y="31582"/>
                  </a:cubicBezTo>
                  <a:cubicBezTo>
                    <a:pt x="326655" y="38249"/>
                    <a:pt x="315225" y="43964"/>
                    <a:pt x="306652" y="52537"/>
                  </a:cubicBezTo>
                  <a:cubicBezTo>
                    <a:pt x="305700" y="53489"/>
                    <a:pt x="303795" y="55394"/>
                    <a:pt x="302842" y="56347"/>
                  </a:cubicBezTo>
                  <a:cubicBezTo>
                    <a:pt x="291412" y="63014"/>
                    <a:pt x="279982" y="68729"/>
                    <a:pt x="266647" y="61109"/>
                  </a:cubicBezTo>
                  <a:cubicBezTo>
                    <a:pt x="265695" y="61109"/>
                    <a:pt x="265695" y="61109"/>
                    <a:pt x="264742" y="60157"/>
                  </a:cubicBezTo>
                  <a:cubicBezTo>
                    <a:pt x="259027" y="58252"/>
                    <a:pt x="256170" y="59204"/>
                    <a:pt x="252360" y="63967"/>
                  </a:cubicBezTo>
                  <a:cubicBezTo>
                    <a:pt x="249502" y="66824"/>
                    <a:pt x="247597" y="70634"/>
                    <a:pt x="244740" y="73492"/>
                  </a:cubicBezTo>
                  <a:cubicBezTo>
                    <a:pt x="239977" y="77302"/>
                    <a:pt x="239025" y="82064"/>
                    <a:pt x="240930" y="87779"/>
                  </a:cubicBezTo>
                  <a:cubicBezTo>
                    <a:pt x="242835" y="91589"/>
                    <a:pt x="242835" y="95399"/>
                    <a:pt x="244740" y="99209"/>
                  </a:cubicBezTo>
                  <a:cubicBezTo>
                    <a:pt x="248550" y="110639"/>
                    <a:pt x="249502" y="121117"/>
                    <a:pt x="243787" y="131594"/>
                  </a:cubicBezTo>
                  <a:cubicBezTo>
                    <a:pt x="242835" y="133499"/>
                    <a:pt x="243787" y="137309"/>
                    <a:pt x="246645" y="139214"/>
                  </a:cubicBezTo>
                  <a:cubicBezTo>
                    <a:pt x="249502" y="141119"/>
                    <a:pt x="252360" y="143024"/>
                    <a:pt x="255217" y="144929"/>
                  </a:cubicBezTo>
                  <a:cubicBezTo>
                    <a:pt x="256170" y="144929"/>
                    <a:pt x="256170" y="146834"/>
                    <a:pt x="256170" y="147787"/>
                  </a:cubicBezTo>
                  <a:cubicBezTo>
                    <a:pt x="256170" y="147787"/>
                    <a:pt x="255217" y="147787"/>
                    <a:pt x="254265" y="148739"/>
                  </a:cubicBezTo>
                  <a:cubicBezTo>
                    <a:pt x="252360" y="148739"/>
                    <a:pt x="250455" y="149692"/>
                    <a:pt x="250455" y="151597"/>
                  </a:cubicBezTo>
                  <a:cubicBezTo>
                    <a:pt x="249502" y="156359"/>
                    <a:pt x="249502" y="161122"/>
                    <a:pt x="249502" y="165884"/>
                  </a:cubicBezTo>
                  <a:cubicBezTo>
                    <a:pt x="249502" y="166837"/>
                    <a:pt x="251407" y="167789"/>
                    <a:pt x="252360" y="167789"/>
                  </a:cubicBezTo>
                  <a:cubicBezTo>
                    <a:pt x="253312" y="167789"/>
                    <a:pt x="255217" y="167789"/>
                    <a:pt x="257122" y="167789"/>
                  </a:cubicBezTo>
                  <a:cubicBezTo>
                    <a:pt x="257122" y="167789"/>
                    <a:pt x="257122" y="167789"/>
                    <a:pt x="257122" y="166837"/>
                  </a:cubicBezTo>
                  <a:cubicBezTo>
                    <a:pt x="257122" y="166837"/>
                    <a:pt x="257122" y="166837"/>
                    <a:pt x="258075" y="166837"/>
                  </a:cubicBezTo>
                  <a:cubicBezTo>
                    <a:pt x="258075" y="165884"/>
                    <a:pt x="258075" y="164932"/>
                    <a:pt x="258075" y="163979"/>
                  </a:cubicBezTo>
                  <a:cubicBezTo>
                    <a:pt x="258075" y="163979"/>
                    <a:pt x="258075" y="163979"/>
                    <a:pt x="258075" y="163979"/>
                  </a:cubicBezTo>
                  <a:lnTo>
                    <a:pt x="257122" y="163027"/>
                  </a:lnTo>
                  <a:cubicBezTo>
                    <a:pt x="257122" y="163027"/>
                    <a:pt x="258075" y="163979"/>
                    <a:pt x="258075" y="163979"/>
                  </a:cubicBezTo>
                  <a:cubicBezTo>
                    <a:pt x="262837" y="163027"/>
                    <a:pt x="267600" y="163027"/>
                    <a:pt x="272362" y="164932"/>
                  </a:cubicBezTo>
                  <a:cubicBezTo>
                    <a:pt x="273315" y="165884"/>
                    <a:pt x="274267" y="167789"/>
                    <a:pt x="273315" y="169694"/>
                  </a:cubicBezTo>
                  <a:cubicBezTo>
                    <a:pt x="272362" y="170647"/>
                    <a:pt x="271410" y="171599"/>
                    <a:pt x="270457" y="171599"/>
                  </a:cubicBezTo>
                  <a:cubicBezTo>
                    <a:pt x="265695" y="171599"/>
                    <a:pt x="260932" y="168742"/>
                    <a:pt x="256170" y="166837"/>
                  </a:cubicBezTo>
                  <a:cubicBezTo>
                    <a:pt x="256170" y="166837"/>
                    <a:pt x="256170" y="166837"/>
                    <a:pt x="256170" y="166837"/>
                  </a:cubicBezTo>
                  <a:cubicBezTo>
                    <a:pt x="256170" y="166837"/>
                    <a:pt x="255217" y="166837"/>
                    <a:pt x="255217" y="166837"/>
                  </a:cubicBezTo>
                  <a:cubicBezTo>
                    <a:pt x="254265" y="168742"/>
                    <a:pt x="255217" y="171599"/>
                    <a:pt x="252360" y="171599"/>
                  </a:cubicBezTo>
                  <a:cubicBezTo>
                    <a:pt x="248550" y="171599"/>
                    <a:pt x="245692" y="173504"/>
                    <a:pt x="242835" y="175409"/>
                  </a:cubicBezTo>
                  <a:cubicBezTo>
                    <a:pt x="239977" y="178267"/>
                    <a:pt x="236167" y="177314"/>
                    <a:pt x="232357" y="175409"/>
                  </a:cubicBezTo>
                  <a:cubicBezTo>
                    <a:pt x="228547" y="173504"/>
                    <a:pt x="224737" y="171599"/>
                    <a:pt x="221880" y="169694"/>
                  </a:cubicBezTo>
                  <a:cubicBezTo>
                    <a:pt x="219022" y="168742"/>
                    <a:pt x="219022" y="165884"/>
                    <a:pt x="219975" y="163979"/>
                  </a:cubicBezTo>
                  <a:cubicBezTo>
                    <a:pt x="220927" y="162074"/>
                    <a:pt x="222832" y="160169"/>
                    <a:pt x="223785" y="158264"/>
                  </a:cubicBezTo>
                  <a:cubicBezTo>
                    <a:pt x="226642" y="154454"/>
                    <a:pt x="222832" y="149692"/>
                    <a:pt x="218070" y="149692"/>
                  </a:cubicBezTo>
                  <a:cubicBezTo>
                    <a:pt x="213307" y="149692"/>
                    <a:pt x="208545" y="149692"/>
                    <a:pt x="203782" y="150644"/>
                  </a:cubicBezTo>
                  <a:cubicBezTo>
                    <a:pt x="200925" y="150644"/>
                    <a:pt x="198067" y="152549"/>
                    <a:pt x="196162" y="154454"/>
                  </a:cubicBezTo>
                  <a:cubicBezTo>
                    <a:pt x="193305" y="158264"/>
                    <a:pt x="190447" y="157312"/>
                    <a:pt x="186637" y="157312"/>
                  </a:cubicBezTo>
                  <a:cubicBezTo>
                    <a:pt x="183780" y="157312"/>
                    <a:pt x="180922" y="158264"/>
                    <a:pt x="178065" y="158264"/>
                  </a:cubicBezTo>
                  <a:cubicBezTo>
                    <a:pt x="169492" y="159217"/>
                    <a:pt x="162825" y="165884"/>
                    <a:pt x="155205" y="167789"/>
                  </a:cubicBezTo>
                  <a:cubicBezTo>
                    <a:pt x="152347" y="168742"/>
                    <a:pt x="151395" y="172552"/>
                    <a:pt x="153300" y="175409"/>
                  </a:cubicBezTo>
                  <a:cubicBezTo>
                    <a:pt x="156157" y="179219"/>
                    <a:pt x="159015" y="183029"/>
                    <a:pt x="161872" y="186839"/>
                  </a:cubicBezTo>
                  <a:cubicBezTo>
                    <a:pt x="162825" y="187792"/>
                    <a:pt x="161872" y="188744"/>
                    <a:pt x="159015" y="190649"/>
                  </a:cubicBezTo>
                  <a:cubicBezTo>
                    <a:pt x="158062" y="190649"/>
                    <a:pt x="156157" y="191602"/>
                    <a:pt x="156157" y="192554"/>
                  </a:cubicBezTo>
                  <a:cubicBezTo>
                    <a:pt x="155205" y="198269"/>
                    <a:pt x="151395" y="203032"/>
                    <a:pt x="150442" y="208747"/>
                  </a:cubicBezTo>
                  <a:cubicBezTo>
                    <a:pt x="149490" y="210652"/>
                    <a:pt x="150442" y="213509"/>
                    <a:pt x="151395" y="215414"/>
                  </a:cubicBezTo>
                  <a:cubicBezTo>
                    <a:pt x="155205" y="221129"/>
                    <a:pt x="160920" y="226844"/>
                    <a:pt x="168540" y="224939"/>
                  </a:cubicBezTo>
                  <a:cubicBezTo>
                    <a:pt x="175207" y="223987"/>
                    <a:pt x="180922" y="224939"/>
                    <a:pt x="186637" y="228749"/>
                  </a:cubicBezTo>
                  <a:cubicBezTo>
                    <a:pt x="189495" y="231607"/>
                    <a:pt x="192352" y="231607"/>
                    <a:pt x="196162" y="229702"/>
                  </a:cubicBezTo>
                  <a:cubicBezTo>
                    <a:pt x="201877" y="226844"/>
                    <a:pt x="207592" y="223987"/>
                    <a:pt x="214260" y="222082"/>
                  </a:cubicBezTo>
                  <a:cubicBezTo>
                    <a:pt x="216165" y="221129"/>
                    <a:pt x="218070" y="222082"/>
                    <a:pt x="219022" y="222082"/>
                  </a:cubicBezTo>
                  <a:cubicBezTo>
                    <a:pt x="219022" y="222082"/>
                    <a:pt x="219975" y="223034"/>
                    <a:pt x="219975" y="223034"/>
                  </a:cubicBezTo>
                  <a:cubicBezTo>
                    <a:pt x="219975" y="223987"/>
                    <a:pt x="219975" y="223987"/>
                    <a:pt x="219975" y="224939"/>
                  </a:cubicBezTo>
                  <a:cubicBezTo>
                    <a:pt x="219022" y="225892"/>
                    <a:pt x="218070" y="226844"/>
                    <a:pt x="217117" y="226844"/>
                  </a:cubicBezTo>
                  <a:cubicBezTo>
                    <a:pt x="214260" y="227797"/>
                    <a:pt x="211402" y="228749"/>
                    <a:pt x="212355" y="232559"/>
                  </a:cubicBezTo>
                  <a:cubicBezTo>
                    <a:pt x="212355" y="234464"/>
                    <a:pt x="213307" y="236369"/>
                    <a:pt x="212355" y="237322"/>
                  </a:cubicBezTo>
                  <a:cubicBezTo>
                    <a:pt x="209497" y="242084"/>
                    <a:pt x="207592" y="246847"/>
                    <a:pt x="206640" y="252562"/>
                  </a:cubicBezTo>
                  <a:cubicBezTo>
                    <a:pt x="205687" y="258277"/>
                    <a:pt x="197115" y="264944"/>
                    <a:pt x="190447" y="263992"/>
                  </a:cubicBezTo>
                  <a:cubicBezTo>
                    <a:pt x="189495" y="263992"/>
                    <a:pt x="188542" y="263992"/>
                    <a:pt x="187590" y="263039"/>
                  </a:cubicBezTo>
                  <a:cubicBezTo>
                    <a:pt x="185685" y="262087"/>
                    <a:pt x="183780" y="260182"/>
                    <a:pt x="181875" y="259229"/>
                  </a:cubicBezTo>
                  <a:cubicBezTo>
                    <a:pt x="180922" y="258277"/>
                    <a:pt x="179970" y="255419"/>
                    <a:pt x="178065" y="255419"/>
                  </a:cubicBezTo>
                  <a:cubicBezTo>
                    <a:pt x="176160" y="255419"/>
                    <a:pt x="176160" y="258277"/>
                    <a:pt x="176160" y="259229"/>
                  </a:cubicBezTo>
                  <a:cubicBezTo>
                    <a:pt x="173302" y="265897"/>
                    <a:pt x="168540" y="269707"/>
                    <a:pt x="161872" y="270659"/>
                  </a:cubicBezTo>
                  <a:cubicBezTo>
                    <a:pt x="160920" y="270659"/>
                    <a:pt x="159967" y="269707"/>
                    <a:pt x="159015" y="269707"/>
                  </a:cubicBezTo>
                  <a:cubicBezTo>
                    <a:pt x="158062" y="268754"/>
                    <a:pt x="158062" y="267802"/>
                    <a:pt x="157110" y="266849"/>
                  </a:cubicBezTo>
                  <a:cubicBezTo>
                    <a:pt x="154252" y="262087"/>
                    <a:pt x="150442" y="261134"/>
                    <a:pt x="146632" y="263039"/>
                  </a:cubicBezTo>
                  <a:cubicBezTo>
                    <a:pt x="139965" y="266849"/>
                    <a:pt x="133297" y="270659"/>
                    <a:pt x="131392" y="279232"/>
                  </a:cubicBezTo>
                  <a:cubicBezTo>
                    <a:pt x="131392" y="280184"/>
                    <a:pt x="130440" y="281137"/>
                    <a:pt x="129487" y="282089"/>
                  </a:cubicBezTo>
                  <a:cubicBezTo>
                    <a:pt x="119010" y="287804"/>
                    <a:pt x="112342" y="297329"/>
                    <a:pt x="102817" y="304949"/>
                  </a:cubicBezTo>
                  <a:cubicBezTo>
                    <a:pt x="96150" y="309712"/>
                    <a:pt x="94245" y="316379"/>
                    <a:pt x="96150" y="323999"/>
                  </a:cubicBezTo>
                  <a:cubicBezTo>
                    <a:pt x="97102" y="326857"/>
                    <a:pt x="97102" y="329714"/>
                    <a:pt x="98055" y="332572"/>
                  </a:cubicBezTo>
                  <a:cubicBezTo>
                    <a:pt x="99007" y="335429"/>
                    <a:pt x="99007" y="338287"/>
                    <a:pt x="96150" y="341144"/>
                  </a:cubicBezTo>
                  <a:cubicBezTo>
                    <a:pt x="90435" y="346859"/>
                    <a:pt x="90435" y="352574"/>
                    <a:pt x="92340" y="359242"/>
                  </a:cubicBezTo>
                  <a:cubicBezTo>
                    <a:pt x="93292" y="363052"/>
                    <a:pt x="94245" y="366862"/>
                    <a:pt x="95197" y="371624"/>
                  </a:cubicBezTo>
                  <a:cubicBezTo>
                    <a:pt x="96150" y="374482"/>
                    <a:pt x="98055" y="375434"/>
                    <a:pt x="99960" y="376387"/>
                  </a:cubicBezTo>
                  <a:cubicBezTo>
                    <a:pt x="101865" y="377339"/>
                    <a:pt x="104722" y="378292"/>
                    <a:pt x="106627" y="377339"/>
                  </a:cubicBezTo>
                  <a:cubicBezTo>
                    <a:pt x="111390" y="376387"/>
                    <a:pt x="115200" y="375434"/>
                    <a:pt x="119962" y="375434"/>
                  </a:cubicBezTo>
                  <a:cubicBezTo>
                    <a:pt x="119962" y="375434"/>
                    <a:pt x="119962" y="375434"/>
                    <a:pt x="119962" y="375434"/>
                  </a:cubicBezTo>
                  <a:cubicBezTo>
                    <a:pt x="119962" y="375434"/>
                    <a:pt x="119962" y="374482"/>
                    <a:pt x="119962" y="374482"/>
                  </a:cubicBezTo>
                  <a:cubicBezTo>
                    <a:pt x="119962" y="373529"/>
                    <a:pt x="119962" y="371624"/>
                    <a:pt x="119962" y="370672"/>
                  </a:cubicBezTo>
                  <a:cubicBezTo>
                    <a:pt x="119962" y="369719"/>
                    <a:pt x="119962" y="368767"/>
                    <a:pt x="119962" y="368767"/>
                  </a:cubicBezTo>
                  <a:cubicBezTo>
                    <a:pt x="120915" y="367814"/>
                    <a:pt x="121867" y="368767"/>
                    <a:pt x="120915" y="370672"/>
                  </a:cubicBezTo>
                  <a:cubicBezTo>
                    <a:pt x="120915" y="371624"/>
                    <a:pt x="119962" y="373529"/>
                    <a:pt x="119010" y="374482"/>
                  </a:cubicBezTo>
                  <a:cubicBezTo>
                    <a:pt x="119010" y="375434"/>
                    <a:pt x="119010" y="375434"/>
                    <a:pt x="119010" y="376387"/>
                  </a:cubicBezTo>
                  <a:cubicBezTo>
                    <a:pt x="119010" y="376387"/>
                    <a:pt x="119010" y="376387"/>
                    <a:pt x="119010" y="376387"/>
                  </a:cubicBezTo>
                  <a:cubicBezTo>
                    <a:pt x="119010" y="379244"/>
                    <a:pt x="118057" y="382102"/>
                    <a:pt x="118057" y="384959"/>
                  </a:cubicBezTo>
                  <a:cubicBezTo>
                    <a:pt x="118057" y="389722"/>
                    <a:pt x="116152" y="392579"/>
                    <a:pt x="112342" y="395437"/>
                  </a:cubicBezTo>
                  <a:cubicBezTo>
                    <a:pt x="109485" y="397342"/>
                    <a:pt x="109485" y="400199"/>
                    <a:pt x="111390" y="403057"/>
                  </a:cubicBezTo>
                  <a:cubicBezTo>
                    <a:pt x="112342" y="405914"/>
                    <a:pt x="112342" y="407819"/>
                    <a:pt x="111390" y="409724"/>
                  </a:cubicBezTo>
                  <a:cubicBezTo>
                    <a:pt x="110437" y="411629"/>
                    <a:pt x="109485" y="412582"/>
                    <a:pt x="108532" y="414487"/>
                  </a:cubicBezTo>
                  <a:cubicBezTo>
                    <a:pt x="107580" y="416392"/>
                    <a:pt x="107580" y="418297"/>
                    <a:pt x="109485" y="418297"/>
                  </a:cubicBezTo>
                  <a:cubicBezTo>
                    <a:pt x="114247" y="420202"/>
                    <a:pt x="119962" y="421154"/>
                    <a:pt x="122820" y="414487"/>
                  </a:cubicBezTo>
                  <a:cubicBezTo>
                    <a:pt x="122820" y="414487"/>
                    <a:pt x="123772" y="413534"/>
                    <a:pt x="124725" y="413534"/>
                  </a:cubicBezTo>
                  <a:cubicBezTo>
                    <a:pt x="129487" y="418297"/>
                    <a:pt x="135202" y="421154"/>
                    <a:pt x="137107" y="427822"/>
                  </a:cubicBezTo>
                  <a:cubicBezTo>
                    <a:pt x="137107" y="429727"/>
                    <a:pt x="139965" y="429727"/>
                    <a:pt x="140917" y="428774"/>
                  </a:cubicBezTo>
                  <a:cubicBezTo>
                    <a:pt x="140917" y="428774"/>
                    <a:pt x="141870" y="427822"/>
                    <a:pt x="141870" y="426869"/>
                  </a:cubicBezTo>
                  <a:cubicBezTo>
                    <a:pt x="144727" y="423059"/>
                    <a:pt x="144727" y="423059"/>
                    <a:pt x="150442" y="425917"/>
                  </a:cubicBezTo>
                  <a:cubicBezTo>
                    <a:pt x="152347" y="426869"/>
                    <a:pt x="154252" y="426869"/>
                    <a:pt x="155205" y="426869"/>
                  </a:cubicBezTo>
                  <a:cubicBezTo>
                    <a:pt x="157110" y="426869"/>
                    <a:pt x="159015" y="425917"/>
                    <a:pt x="159967" y="425917"/>
                  </a:cubicBezTo>
                  <a:cubicBezTo>
                    <a:pt x="160920" y="425917"/>
                    <a:pt x="160920" y="425917"/>
                    <a:pt x="161872" y="425917"/>
                  </a:cubicBezTo>
                  <a:cubicBezTo>
                    <a:pt x="162825" y="426869"/>
                    <a:pt x="162825" y="427822"/>
                    <a:pt x="161872" y="428774"/>
                  </a:cubicBezTo>
                  <a:cubicBezTo>
                    <a:pt x="157110" y="432584"/>
                    <a:pt x="154252" y="437347"/>
                    <a:pt x="151395" y="442109"/>
                  </a:cubicBezTo>
                  <a:cubicBezTo>
                    <a:pt x="144727" y="454492"/>
                    <a:pt x="137107" y="464969"/>
                    <a:pt x="124725" y="471637"/>
                  </a:cubicBezTo>
                  <a:cubicBezTo>
                    <a:pt x="120915" y="473542"/>
                    <a:pt x="117105" y="477352"/>
                    <a:pt x="112342" y="479257"/>
                  </a:cubicBezTo>
                  <a:cubicBezTo>
                    <a:pt x="105675" y="482114"/>
                    <a:pt x="99007" y="486877"/>
                    <a:pt x="92340" y="489734"/>
                  </a:cubicBezTo>
                  <a:cubicBezTo>
                    <a:pt x="87577" y="491639"/>
                    <a:pt x="84720" y="494497"/>
                    <a:pt x="81862" y="499259"/>
                  </a:cubicBezTo>
                  <a:cubicBezTo>
                    <a:pt x="79957" y="501164"/>
                    <a:pt x="78052" y="502117"/>
                    <a:pt x="76147" y="501164"/>
                  </a:cubicBezTo>
                  <a:cubicBezTo>
                    <a:pt x="70432" y="499259"/>
                    <a:pt x="65670" y="501164"/>
                    <a:pt x="60907" y="504022"/>
                  </a:cubicBezTo>
                  <a:cubicBezTo>
                    <a:pt x="57097" y="506879"/>
                    <a:pt x="53287" y="508784"/>
                    <a:pt x="49477" y="512594"/>
                  </a:cubicBezTo>
                  <a:cubicBezTo>
                    <a:pt x="43762" y="518309"/>
                    <a:pt x="37095" y="521167"/>
                    <a:pt x="28522" y="521167"/>
                  </a:cubicBezTo>
                  <a:cubicBezTo>
                    <a:pt x="25665" y="521167"/>
                    <a:pt x="22807" y="522119"/>
                    <a:pt x="19950" y="522119"/>
                  </a:cubicBezTo>
                  <a:cubicBezTo>
                    <a:pt x="14235" y="522119"/>
                    <a:pt x="10425" y="526882"/>
                    <a:pt x="7567" y="530692"/>
                  </a:cubicBezTo>
                  <a:cubicBezTo>
                    <a:pt x="6615" y="531644"/>
                    <a:pt x="7567" y="532597"/>
                    <a:pt x="7567" y="533549"/>
                  </a:cubicBezTo>
                  <a:cubicBezTo>
                    <a:pt x="8520" y="534502"/>
                    <a:pt x="9472" y="535454"/>
                    <a:pt x="10425" y="535454"/>
                  </a:cubicBezTo>
                  <a:cubicBezTo>
                    <a:pt x="12330" y="535454"/>
                    <a:pt x="14235" y="535454"/>
                    <a:pt x="15187" y="534502"/>
                  </a:cubicBezTo>
                  <a:cubicBezTo>
                    <a:pt x="18997" y="532597"/>
                    <a:pt x="21855" y="534502"/>
                    <a:pt x="25665" y="533549"/>
                  </a:cubicBezTo>
                  <a:cubicBezTo>
                    <a:pt x="27570" y="532597"/>
                    <a:pt x="30427" y="532597"/>
                    <a:pt x="32332" y="530692"/>
                  </a:cubicBezTo>
                  <a:cubicBezTo>
                    <a:pt x="36142" y="525929"/>
                    <a:pt x="40905" y="524977"/>
                    <a:pt x="46620" y="524977"/>
                  </a:cubicBezTo>
                  <a:cubicBezTo>
                    <a:pt x="54240" y="524977"/>
                    <a:pt x="59955" y="521167"/>
                    <a:pt x="62812" y="514499"/>
                  </a:cubicBezTo>
                  <a:cubicBezTo>
                    <a:pt x="62812" y="514499"/>
                    <a:pt x="62812" y="514499"/>
                    <a:pt x="62812" y="514499"/>
                  </a:cubicBezTo>
                  <a:lnTo>
                    <a:pt x="63765" y="514499"/>
                  </a:lnTo>
                  <a:cubicBezTo>
                    <a:pt x="63765" y="514499"/>
                    <a:pt x="62812" y="515452"/>
                    <a:pt x="62812" y="515452"/>
                  </a:cubicBezTo>
                  <a:cubicBezTo>
                    <a:pt x="64717" y="517357"/>
                    <a:pt x="65670" y="520214"/>
                    <a:pt x="67575" y="522119"/>
                  </a:cubicBezTo>
                  <a:cubicBezTo>
                    <a:pt x="68527" y="524024"/>
                    <a:pt x="68527" y="524024"/>
                    <a:pt x="70432" y="520214"/>
                  </a:cubicBezTo>
                  <a:cubicBezTo>
                    <a:pt x="71385" y="519262"/>
                    <a:pt x="71385" y="517357"/>
                    <a:pt x="72337" y="517357"/>
                  </a:cubicBezTo>
                  <a:cubicBezTo>
                    <a:pt x="77100" y="516404"/>
                    <a:pt x="82815" y="513547"/>
                    <a:pt x="87577" y="514499"/>
                  </a:cubicBezTo>
                  <a:cubicBezTo>
                    <a:pt x="89482" y="514499"/>
                    <a:pt x="92340" y="515452"/>
                    <a:pt x="94245" y="513547"/>
                  </a:cubicBezTo>
                  <a:cubicBezTo>
                    <a:pt x="97102" y="510689"/>
                    <a:pt x="99960" y="509737"/>
                    <a:pt x="103770" y="508784"/>
                  </a:cubicBezTo>
                  <a:cubicBezTo>
                    <a:pt x="108532" y="505927"/>
                    <a:pt x="115200" y="505927"/>
                    <a:pt x="118057" y="499259"/>
                  </a:cubicBezTo>
                  <a:cubicBezTo>
                    <a:pt x="121867" y="496402"/>
                    <a:pt x="125677" y="494497"/>
                    <a:pt x="130440" y="492592"/>
                  </a:cubicBezTo>
                  <a:cubicBezTo>
                    <a:pt x="131392" y="491639"/>
                    <a:pt x="133297" y="492592"/>
                    <a:pt x="135202" y="492592"/>
                  </a:cubicBezTo>
                  <a:cubicBezTo>
                    <a:pt x="136155" y="490687"/>
                    <a:pt x="137107" y="488782"/>
                    <a:pt x="138060" y="488782"/>
                  </a:cubicBezTo>
                  <a:cubicBezTo>
                    <a:pt x="141870" y="487829"/>
                    <a:pt x="145680" y="484972"/>
                    <a:pt x="149490" y="484019"/>
                  </a:cubicBezTo>
                  <a:cubicBezTo>
                    <a:pt x="153300" y="482114"/>
                    <a:pt x="156157" y="480209"/>
                    <a:pt x="158062" y="475447"/>
                  </a:cubicBezTo>
                  <a:cubicBezTo>
                    <a:pt x="159015" y="473542"/>
                    <a:pt x="159967" y="472589"/>
                    <a:pt x="161872" y="471637"/>
                  </a:cubicBezTo>
                  <a:cubicBezTo>
                    <a:pt x="169492" y="466874"/>
                    <a:pt x="178065" y="461159"/>
                    <a:pt x="186637" y="459254"/>
                  </a:cubicBezTo>
                  <a:cubicBezTo>
                    <a:pt x="193305" y="457349"/>
                    <a:pt x="198067" y="454492"/>
                    <a:pt x="201877" y="448777"/>
                  </a:cubicBezTo>
                  <a:cubicBezTo>
                    <a:pt x="203782" y="446872"/>
                    <a:pt x="206640" y="444967"/>
                    <a:pt x="208545" y="444014"/>
                  </a:cubicBezTo>
                  <a:cubicBezTo>
                    <a:pt x="210450" y="443062"/>
                    <a:pt x="212355" y="442109"/>
                    <a:pt x="214260" y="440204"/>
                  </a:cubicBezTo>
                  <a:cubicBezTo>
                    <a:pt x="218070" y="438299"/>
                    <a:pt x="219022" y="434489"/>
                    <a:pt x="217117" y="430679"/>
                  </a:cubicBezTo>
                  <a:cubicBezTo>
                    <a:pt x="216165" y="428774"/>
                    <a:pt x="215212" y="427822"/>
                    <a:pt x="214260" y="425917"/>
                  </a:cubicBezTo>
                  <a:cubicBezTo>
                    <a:pt x="213307" y="423059"/>
                    <a:pt x="213307" y="421154"/>
                    <a:pt x="215212" y="419249"/>
                  </a:cubicBezTo>
                  <a:cubicBezTo>
                    <a:pt x="219022" y="415439"/>
                    <a:pt x="222832" y="413534"/>
                    <a:pt x="227595" y="414487"/>
                  </a:cubicBezTo>
                  <a:cubicBezTo>
                    <a:pt x="230452" y="415439"/>
                    <a:pt x="233310" y="414487"/>
                    <a:pt x="235215" y="412582"/>
                  </a:cubicBezTo>
                  <a:cubicBezTo>
                    <a:pt x="239025" y="409724"/>
                    <a:pt x="242835" y="406867"/>
                    <a:pt x="243787" y="402104"/>
                  </a:cubicBezTo>
                  <a:cubicBezTo>
                    <a:pt x="244740" y="399247"/>
                    <a:pt x="247597" y="397342"/>
                    <a:pt x="250455" y="397342"/>
                  </a:cubicBezTo>
                  <a:cubicBezTo>
                    <a:pt x="253312" y="397342"/>
                    <a:pt x="255217" y="396389"/>
                    <a:pt x="256170" y="394484"/>
                  </a:cubicBezTo>
                  <a:cubicBezTo>
                    <a:pt x="261885" y="384007"/>
                    <a:pt x="273315" y="380197"/>
                    <a:pt x="282840" y="375434"/>
                  </a:cubicBezTo>
                  <a:cubicBezTo>
                    <a:pt x="285697" y="373529"/>
                    <a:pt x="289507" y="376387"/>
                    <a:pt x="290460" y="380197"/>
                  </a:cubicBezTo>
                  <a:cubicBezTo>
                    <a:pt x="290460" y="382102"/>
                    <a:pt x="290460" y="384007"/>
                    <a:pt x="290460" y="384959"/>
                  </a:cubicBezTo>
                  <a:cubicBezTo>
                    <a:pt x="290460" y="385912"/>
                    <a:pt x="288555" y="386864"/>
                    <a:pt x="287602" y="386864"/>
                  </a:cubicBezTo>
                  <a:cubicBezTo>
                    <a:pt x="280935" y="383054"/>
                    <a:pt x="274267" y="384007"/>
                    <a:pt x="267600" y="387817"/>
                  </a:cubicBezTo>
                  <a:cubicBezTo>
                    <a:pt x="266647" y="388769"/>
                    <a:pt x="264742" y="389722"/>
                    <a:pt x="263790" y="391627"/>
                  </a:cubicBezTo>
                  <a:cubicBezTo>
                    <a:pt x="260932" y="400199"/>
                    <a:pt x="254265" y="405914"/>
                    <a:pt x="248550" y="412582"/>
                  </a:cubicBezTo>
                  <a:cubicBezTo>
                    <a:pt x="246645" y="415439"/>
                    <a:pt x="245692" y="418297"/>
                    <a:pt x="248550" y="420202"/>
                  </a:cubicBezTo>
                  <a:cubicBezTo>
                    <a:pt x="249502" y="421154"/>
                    <a:pt x="249502" y="422107"/>
                    <a:pt x="248550" y="423059"/>
                  </a:cubicBezTo>
                  <a:cubicBezTo>
                    <a:pt x="245692" y="424964"/>
                    <a:pt x="241882" y="425917"/>
                    <a:pt x="239025" y="427822"/>
                  </a:cubicBezTo>
                  <a:cubicBezTo>
                    <a:pt x="238072" y="428774"/>
                    <a:pt x="237120" y="431632"/>
                    <a:pt x="238072" y="432584"/>
                  </a:cubicBezTo>
                  <a:cubicBezTo>
                    <a:pt x="239025" y="433537"/>
                    <a:pt x="240930" y="435442"/>
                    <a:pt x="241882" y="435442"/>
                  </a:cubicBezTo>
                  <a:cubicBezTo>
                    <a:pt x="244740" y="435442"/>
                    <a:pt x="247597" y="434489"/>
                    <a:pt x="250455" y="433537"/>
                  </a:cubicBezTo>
                  <a:cubicBezTo>
                    <a:pt x="255217" y="430679"/>
                    <a:pt x="260932" y="428774"/>
                    <a:pt x="266647" y="426869"/>
                  </a:cubicBezTo>
                  <a:cubicBezTo>
                    <a:pt x="268552" y="425917"/>
                    <a:pt x="271410" y="424964"/>
                    <a:pt x="273315" y="424012"/>
                  </a:cubicBezTo>
                  <a:cubicBezTo>
                    <a:pt x="278077" y="421154"/>
                    <a:pt x="283792" y="418297"/>
                    <a:pt x="289507" y="419249"/>
                  </a:cubicBezTo>
                  <a:cubicBezTo>
                    <a:pt x="290460" y="419249"/>
                    <a:pt x="292365" y="418297"/>
                    <a:pt x="294270" y="417344"/>
                  </a:cubicBezTo>
                  <a:cubicBezTo>
                    <a:pt x="297127" y="416392"/>
                    <a:pt x="299032" y="413534"/>
                    <a:pt x="300937" y="411629"/>
                  </a:cubicBezTo>
                  <a:cubicBezTo>
                    <a:pt x="302842" y="409724"/>
                    <a:pt x="304747" y="409724"/>
                    <a:pt x="306652" y="411629"/>
                  </a:cubicBezTo>
                  <a:cubicBezTo>
                    <a:pt x="307605" y="411629"/>
                    <a:pt x="308557" y="411629"/>
                    <a:pt x="310462" y="411629"/>
                  </a:cubicBezTo>
                  <a:cubicBezTo>
                    <a:pt x="311415" y="408772"/>
                    <a:pt x="312367" y="406867"/>
                    <a:pt x="309510" y="404962"/>
                  </a:cubicBezTo>
                  <a:cubicBezTo>
                    <a:pt x="307605" y="404009"/>
                    <a:pt x="306652" y="401152"/>
                    <a:pt x="305700" y="399247"/>
                  </a:cubicBezTo>
                  <a:cubicBezTo>
                    <a:pt x="304747" y="395437"/>
                    <a:pt x="305700" y="392579"/>
                    <a:pt x="308557" y="389722"/>
                  </a:cubicBezTo>
                  <a:cubicBezTo>
                    <a:pt x="310462" y="387817"/>
                    <a:pt x="312367" y="387817"/>
                    <a:pt x="312367" y="389722"/>
                  </a:cubicBezTo>
                  <a:cubicBezTo>
                    <a:pt x="313320" y="393532"/>
                    <a:pt x="315225" y="395437"/>
                    <a:pt x="319987" y="394484"/>
                  </a:cubicBezTo>
                  <a:cubicBezTo>
                    <a:pt x="322845" y="393532"/>
                    <a:pt x="325702" y="393532"/>
                    <a:pt x="328560" y="393532"/>
                  </a:cubicBezTo>
                  <a:cubicBezTo>
                    <a:pt x="328560" y="393532"/>
                    <a:pt x="328560" y="393532"/>
                    <a:pt x="328560" y="393532"/>
                  </a:cubicBezTo>
                  <a:lnTo>
                    <a:pt x="329512" y="392579"/>
                  </a:lnTo>
                  <a:cubicBezTo>
                    <a:pt x="329512" y="392579"/>
                    <a:pt x="328560" y="393532"/>
                    <a:pt x="328560" y="393532"/>
                  </a:cubicBezTo>
                  <a:cubicBezTo>
                    <a:pt x="328560" y="395437"/>
                    <a:pt x="328560" y="397342"/>
                    <a:pt x="328560" y="398294"/>
                  </a:cubicBezTo>
                  <a:cubicBezTo>
                    <a:pt x="330465" y="404962"/>
                    <a:pt x="332370" y="410677"/>
                    <a:pt x="339990" y="412582"/>
                  </a:cubicBezTo>
                  <a:cubicBezTo>
                    <a:pt x="343800" y="413534"/>
                    <a:pt x="346657" y="417344"/>
                    <a:pt x="348562" y="421154"/>
                  </a:cubicBezTo>
                  <a:cubicBezTo>
                    <a:pt x="349515" y="423059"/>
                    <a:pt x="349515" y="424964"/>
                    <a:pt x="350467" y="425917"/>
                  </a:cubicBezTo>
                  <a:cubicBezTo>
                    <a:pt x="351420" y="427822"/>
                    <a:pt x="353325" y="429727"/>
                    <a:pt x="356182" y="429727"/>
                  </a:cubicBezTo>
                  <a:cubicBezTo>
                    <a:pt x="358087" y="429727"/>
                    <a:pt x="360945" y="430679"/>
                    <a:pt x="362850" y="430679"/>
                  </a:cubicBezTo>
                  <a:cubicBezTo>
                    <a:pt x="368565" y="430679"/>
                    <a:pt x="373327" y="432584"/>
                    <a:pt x="377137" y="436394"/>
                  </a:cubicBezTo>
                  <a:cubicBezTo>
                    <a:pt x="378090" y="437347"/>
                    <a:pt x="379995" y="438299"/>
                    <a:pt x="381900" y="439252"/>
                  </a:cubicBezTo>
                  <a:cubicBezTo>
                    <a:pt x="381900" y="439252"/>
                    <a:pt x="381900" y="439252"/>
                    <a:pt x="381900" y="439252"/>
                  </a:cubicBezTo>
                  <a:lnTo>
                    <a:pt x="382852" y="439252"/>
                  </a:lnTo>
                  <a:cubicBezTo>
                    <a:pt x="382852" y="439252"/>
                    <a:pt x="382852" y="440204"/>
                    <a:pt x="381900" y="440204"/>
                  </a:cubicBezTo>
                  <a:cubicBezTo>
                    <a:pt x="382852" y="441157"/>
                    <a:pt x="383805" y="443062"/>
                    <a:pt x="384757" y="444014"/>
                  </a:cubicBezTo>
                  <a:cubicBezTo>
                    <a:pt x="388567" y="447824"/>
                    <a:pt x="393330" y="450682"/>
                    <a:pt x="399045" y="448777"/>
                  </a:cubicBezTo>
                  <a:cubicBezTo>
                    <a:pt x="399997" y="448777"/>
                    <a:pt x="399997" y="448777"/>
                    <a:pt x="400950" y="448777"/>
                  </a:cubicBezTo>
                  <a:cubicBezTo>
                    <a:pt x="401902" y="449729"/>
                    <a:pt x="402855" y="450682"/>
                    <a:pt x="401902" y="451634"/>
                  </a:cubicBezTo>
                  <a:cubicBezTo>
                    <a:pt x="398092" y="455444"/>
                    <a:pt x="398092" y="458302"/>
                    <a:pt x="401902" y="462112"/>
                  </a:cubicBezTo>
                  <a:cubicBezTo>
                    <a:pt x="403807" y="464017"/>
                    <a:pt x="404760" y="465922"/>
                    <a:pt x="406665" y="466874"/>
                  </a:cubicBezTo>
                  <a:cubicBezTo>
                    <a:pt x="409522" y="468779"/>
                    <a:pt x="411427" y="469732"/>
                    <a:pt x="411427" y="473542"/>
                  </a:cubicBezTo>
                  <a:cubicBezTo>
                    <a:pt x="411427" y="475447"/>
                    <a:pt x="412380" y="478304"/>
                    <a:pt x="412380" y="480209"/>
                  </a:cubicBezTo>
                  <a:cubicBezTo>
                    <a:pt x="413332" y="485924"/>
                    <a:pt x="415237" y="490687"/>
                    <a:pt x="419047" y="494497"/>
                  </a:cubicBezTo>
                  <a:cubicBezTo>
                    <a:pt x="420952" y="496402"/>
                    <a:pt x="423810" y="498307"/>
                    <a:pt x="426667" y="497354"/>
                  </a:cubicBezTo>
                  <a:cubicBezTo>
                    <a:pt x="429525" y="497354"/>
                    <a:pt x="431430" y="494497"/>
                    <a:pt x="430477" y="492592"/>
                  </a:cubicBezTo>
                  <a:cubicBezTo>
                    <a:pt x="430477" y="490687"/>
                    <a:pt x="429525" y="488782"/>
                    <a:pt x="428572" y="487829"/>
                  </a:cubicBezTo>
                  <a:cubicBezTo>
                    <a:pt x="428572" y="486877"/>
                    <a:pt x="428572" y="486877"/>
                    <a:pt x="428572" y="485924"/>
                  </a:cubicBezTo>
                  <a:cubicBezTo>
                    <a:pt x="429525" y="484972"/>
                    <a:pt x="430477" y="484972"/>
                    <a:pt x="430477" y="486877"/>
                  </a:cubicBezTo>
                  <a:cubicBezTo>
                    <a:pt x="431430" y="488782"/>
                    <a:pt x="432382" y="491639"/>
                    <a:pt x="433335" y="493544"/>
                  </a:cubicBezTo>
                  <a:cubicBezTo>
                    <a:pt x="433335" y="497354"/>
                    <a:pt x="436192" y="500212"/>
                    <a:pt x="438097" y="503069"/>
                  </a:cubicBezTo>
                  <a:cubicBezTo>
                    <a:pt x="438097" y="503069"/>
                    <a:pt x="439050" y="504022"/>
                    <a:pt x="438097" y="504974"/>
                  </a:cubicBezTo>
                  <a:cubicBezTo>
                    <a:pt x="437145" y="505927"/>
                    <a:pt x="436192" y="505927"/>
                    <a:pt x="435240" y="505927"/>
                  </a:cubicBezTo>
                  <a:cubicBezTo>
                    <a:pt x="434287" y="504974"/>
                    <a:pt x="433335" y="504974"/>
                    <a:pt x="432382" y="504022"/>
                  </a:cubicBezTo>
                  <a:cubicBezTo>
                    <a:pt x="428572" y="503069"/>
                    <a:pt x="424762" y="504974"/>
                    <a:pt x="423810" y="507832"/>
                  </a:cubicBezTo>
                  <a:cubicBezTo>
                    <a:pt x="422857" y="510689"/>
                    <a:pt x="420952" y="514499"/>
                    <a:pt x="421905" y="518309"/>
                  </a:cubicBezTo>
                  <a:cubicBezTo>
                    <a:pt x="422857" y="522119"/>
                    <a:pt x="422857" y="524977"/>
                    <a:pt x="423810" y="528787"/>
                  </a:cubicBezTo>
                  <a:lnTo>
                    <a:pt x="423810" y="528787"/>
                  </a:lnTo>
                  <a:cubicBezTo>
                    <a:pt x="423810" y="528787"/>
                    <a:pt x="423810" y="529740"/>
                    <a:pt x="423810" y="529740"/>
                  </a:cubicBezTo>
                  <a:cubicBezTo>
                    <a:pt x="423810" y="529740"/>
                    <a:pt x="423810" y="529740"/>
                    <a:pt x="423810" y="528787"/>
                  </a:cubicBezTo>
                  <a:cubicBezTo>
                    <a:pt x="425715" y="531644"/>
                    <a:pt x="427620" y="534502"/>
                    <a:pt x="425715" y="538312"/>
                  </a:cubicBezTo>
                  <a:cubicBezTo>
                    <a:pt x="423810" y="544027"/>
                    <a:pt x="422857" y="549742"/>
                    <a:pt x="423810" y="555457"/>
                  </a:cubicBezTo>
                  <a:cubicBezTo>
                    <a:pt x="423810" y="556409"/>
                    <a:pt x="424762" y="556409"/>
                    <a:pt x="424762" y="556409"/>
                  </a:cubicBezTo>
                  <a:cubicBezTo>
                    <a:pt x="425715" y="556409"/>
                    <a:pt x="427620" y="556409"/>
                    <a:pt x="427620" y="555457"/>
                  </a:cubicBezTo>
                  <a:cubicBezTo>
                    <a:pt x="429525" y="551647"/>
                    <a:pt x="431430" y="547837"/>
                    <a:pt x="433335" y="544027"/>
                  </a:cubicBezTo>
                  <a:cubicBezTo>
                    <a:pt x="433335" y="543074"/>
                    <a:pt x="433335" y="543074"/>
                    <a:pt x="433335" y="542122"/>
                  </a:cubicBezTo>
                  <a:cubicBezTo>
                    <a:pt x="433335" y="542122"/>
                    <a:pt x="434287" y="542122"/>
                    <a:pt x="434287" y="542122"/>
                  </a:cubicBezTo>
                  <a:cubicBezTo>
                    <a:pt x="436192" y="540217"/>
                    <a:pt x="438097" y="539265"/>
                    <a:pt x="440955" y="539265"/>
                  </a:cubicBezTo>
                  <a:cubicBezTo>
                    <a:pt x="440955" y="539265"/>
                    <a:pt x="440955" y="539265"/>
                    <a:pt x="440955" y="539265"/>
                  </a:cubicBezTo>
                  <a:cubicBezTo>
                    <a:pt x="440955" y="539265"/>
                    <a:pt x="440955" y="539265"/>
                    <a:pt x="440955" y="539265"/>
                  </a:cubicBezTo>
                  <a:cubicBezTo>
                    <a:pt x="440955" y="539265"/>
                    <a:pt x="440955" y="538312"/>
                    <a:pt x="440955" y="538312"/>
                  </a:cubicBezTo>
                  <a:cubicBezTo>
                    <a:pt x="445717" y="531644"/>
                    <a:pt x="450480" y="524977"/>
                    <a:pt x="453337" y="517357"/>
                  </a:cubicBezTo>
                  <a:cubicBezTo>
                    <a:pt x="453337" y="517357"/>
                    <a:pt x="455242" y="516404"/>
                    <a:pt x="456195" y="516404"/>
                  </a:cubicBezTo>
                  <a:cubicBezTo>
                    <a:pt x="456195" y="516404"/>
                    <a:pt x="457147" y="517357"/>
                    <a:pt x="457147" y="517357"/>
                  </a:cubicBezTo>
                  <a:cubicBezTo>
                    <a:pt x="457147" y="519262"/>
                    <a:pt x="457147" y="521167"/>
                    <a:pt x="457147" y="522119"/>
                  </a:cubicBezTo>
                  <a:cubicBezTo>
                    <a:pt x="456195" y="525929"/>
                    <a:pt x="454290" y="529740"/>
                    <a:pt x="453337" y="533549"/>
                  </a:cubicBezTo>
                  <a:cubicBezTo>
                    <a:pt x="452385" y="536407"/>
                    <a:pt x="453337" y="538312"/>
                    <a:pt x="455242" y="541169"/>
                  </a:cubicBezTo>
                  <a:cubicBezTo>
                    <a:pt x="455242" y="541169"/>
                    <a:pt x="456195" y="541169"/>
                    <a:pt x="456195" y="541169"/>
                  </a:cubicBezTo>
                  <a:cubicBezTo>
                    <a:pt x="456195" y="541169"/>
                    <a:pt x="456195" y="542122"/>
                    <a:pt x="456195" y="542122"/>
                  </a:cubicBezTo>
                  <a:cubicBezTo>
                    <a:pt x="457147" y="544027"/>
                    <a:pt x="458100" y="545932"/>
                    <a:pt x="459052" y="547837"/>
                  </a:cubicBezTo>
                  <a:cubicBezTo>
                    <a:pt x="459052" y="547837"/>
                    <a:pt x="459052" y="547837"/>
                    <a:pt x="460005" y="547837"/>
                  </a:cubicBezTo>
                  <a:lnTo>
                    <a:pt x="460005" y="548790"/>
                  </a:lnTo>
                  <a:lnTo>
                    <a:pt x="459052" y="548790"/>
                  </a:lnTo>
                  <a:cubicBezTo>
                    <a:pt x="459052" y="548790"/>
                    <a:pt x="459052" y="547837"/>
                    <a:pt x="459052" y="547837"/>
                  </a:cubicBezTo>
                  <a:cubicBezTo>
                    <a:pt x="457147" y="546884"/>
                    <a:pt x="456195" y="544027"/>
                    <a:pt x="456195" y="542122"/>
                  </a:cubicBezTo>
                  <a:cubicBezTo>
                    <a:pt x="456195" y="542122"/>
                    <a:pt x="456195" y="541169"/>
                    <a:pt x="456195" y="541169"/>
                  </a:cubicBezTo>
                  <a:cubicBezTo>
                    <a:pt x="456195" y="541169"/>
                    <a:pt x="456195" y="541169"/>
                    <a:pt x="456195" y="540217"/>
                  </a:cubicBezTo>
                  <a:cubicBezTo>
                    <a:pt x="454290" y="540217"/>
                    <a:pt x="452385" y="540217"/>
                    <a:pt x="450480" y="539265"/>
                  </a:cubicBezTo>
                  <a:cubicBezTo>
                    <a:pt x="447622" y="538312"/>
                    <a:pt x="445717" y="538312"/>
                    <a:pt x="442860" y="538312"/>
                  </a:cubicBezTo>
                  <a:cubicBezTo>
                    <a:pt x="442860" y="538312"/>
                    <a:pt x="442860" y="538312"/>
                    <a:pt x="442860" y="538312"/>
                  </a:cubicBezTo>
                  <a:cubicBezTo>
                    <a:pt x="442860" y="538312"/>
                    <a:pt x="442860" y="538312"/>
                    <a:pt x="441907" y="538312"/>
                  </a:cubicBezTo>
                  <a:cubicBezTo>
                    <a:pt x="440002" y="541169"/>
                    <a:pt x="438097" y="541169"/>
                    <a:pt x="435240" y="541169"/>
                  </a:cubicBezTo>
                  <a:cubicBezTo>
                    <a:pt x="435240" y="541169"/>
                    <a:pt x="435240" y="541169"/>
                    <a:pt x="435240" y="542122"/>
                  </a:cubicBezTo>
                  <a:cubicBezTo>
                    <a:pt x="435240" y="542122"/>
                    <a:pt x="435240" y="543074"/>
                    <a:pt x="434287" y="543074"/>
                  </a:cubicBezTo>
                  <a:cubicBezTo>
                    <a:pt x="434287" y="547837"/>
                    <a:pt x="434287" y="553552"/>
                    <a:pt x="432382" y="558315"/>
                  </a:cubicBezTo>
                  <a:cubicBezTo>
                    <a:pt x="431430" y="560219"/>
                    <a:pt x="433335" y="562124"/>
                    <a:pt x="436192" y="563077"/>
                  </a:cubicBezTo>
                  <a:cubicBezTo>
                    <a:pt x="437145" y="563077"/>
                    <a:pt x="438097" y="563077"/>
                    <a:pt x="439050" y="563077"/>
                  </a:cubicBezTo>
                  <a:cubicBezTo>
                    <a:pt x="439050" y="563077"/>
                    <a:pt x="439050" y="563077"/>
                    <a:pt x="439050" y="563077"/>
                  </a:cubicBezTo>
                  <a:cubicBezTo>
                    <a:pt x="439050" y="563077"/>
                    <a:pt x="440002" y="562124"/>
                    <a:pt x="440002" y="562124"/>
                  </a:cubicBezTo>
                  <a:cubicBezTo>
                    <a:pt x="440002" y="561172"/>
                    <a:pt x="440955" y="560219"/>
                    <a:pt x="440955" y="559267"/>
                  </a:cubicBezTo>
                  <a:cubicBezTo>
                    <a:pt x="440955" y="559267"/>
                    <a:pt x="440955" y="560219"/>
                    <a:pt x="440955" y="560219"/>
                  </a:cubicBezTo>
                  <a:cubicBezTo>
                    <a:pt x="440955" y="560219"/>
                    <a:pt x="440002" y="561172"/>
                    <a:pt x="440002" y="561172"/>
                  </a:cubicBezTo>
                  <a:cubicBezTo>
                    <a:pt x="440002" y="562124"/>
                    <a:pt x="440002" y="562124"/>
                    <a:pt x="439050" y="563077"/>
                  </a:cubicBezTo>
                  <a:cubicBezTo>
                    <a:pt x="439050" y="563077"/>
                    <a:pt x="439050" y="563077"/>
                    <a:pt x="438097" y="563077"/>
                  </a:cubicBezTo>
                  <a:cubicBezTo>
                    <a:pt x="438097" y="564982"/>
                    <a:pt x="437145" y="566887"/>
                    <a:pt x="438097" y="567840"/>
                  </a:cubicBezTo>
                  <a:cubicBezTo>
                    <a:pt x="440002" y="570697"/>
                    <a:pt x="440955" y="572602"/>
                    <a:pt x="440002" y="575459"/>
                  </a:cubicBezTo>
                  <a:cubicBezTo>
                    <a:pt x="439050" y="577365"/>
                    <a:pt x="439050" y="580222"/>
                    <a:pt x="438097" y="582127"/>
                  </a:cubicBezTo>
                  <a:cubicBezTo>
                    <a:pt x="438097" y="584032"/>
                    <a:pt x="437145" y="585937"/>
                    <a:pt x="438097" y="586890"/>
                  </a:cubicBezTo>
                  <a:cubicBezTo>
                    <a:pt x="440955" y="590699"/>
                    <a:pt x="440002" y="595462"/>
                    <a:pt x="442860" y="600224"/>
                  </a:cubicBezTo>
                  <a:cubicBezTo>
                    <a:pt x="442860" y="601177"/>
                    <a:pt x="444765" y="602129"/>
                    <a:pt x="445717" y="601177"/>
                  </a:cubicBezTo>
                  <a:cubicBezTo>
                    <a:pt x="446670" y="601177"/>
                    <a:pt x="447622" y="600224"/>
                    <a:pt x="448575" y="599272"/>
                  </a:cubicBezTo>
                  <a:cubicBezTo>
                    <a:pt x="450480" y="594509"/>
                    <a:pt x="453337" y="588794"/>
                    <a:pt x="453337" y="583079"/>
                  </a:cubicBezTo>
                  <a:cubicBezTo>
                    <a:pt x="453337" y="583079"/>
                    <a:pt x="453337" y="583079"/>
                    <a:pt x="453337" y="583079"/>
                  </a:cubicBezTo>
                  <a:cubicBezTo>
                    <a:pt x="453337" y="583079"/>
                    <a:pt x="453337" y="582127"/>
                    <a:pt x="453337" y="582127"/>
                  </a:cubicBezTo>
                  <a:cubicBezTo>
                    <a:pt x="453337" y="582127"/>
                    <a:pt x="452385" y="581174"/>
                    <a:pt x="452385" y="581174"/>
                  </a:cubicBezTo>
                  <a:cubicBezTo>
                    <a:pt x="452385" y="581174"/>
                    <a:pt x="453337" y="581174"/>
                    <a:pt x="453337" y="581174"/>
                  </a:cubicBezTo>
                  <a:cubicBezTo>
                    <a:pt x="453337" y="581174"/>
                    <a:pt x="453337" y="581174"/>
                    <a:pt x="453337" y="581174"/>
                  </a:cubicBezTo>
                  <a:cubicBezTo>
                    <a:pt x="453337" y="581174"/>
                    <a:pt x="453337" y="581174"/>
                    <a:pt x="454290" y="582127"/>
                  </a:cubicBezTo>
                  <a:cubicBezTo>
                    <a:pt x="454290" y="582127"/>
                    <a:pt x="454290" y="582127"/>
                    <a:pt x="454290" y="582127"/>
                  </a:cubicBezTo>
                  <a:cubicBezTo>
                    <a:pt x="455242" y="582127"/>
                    <a:pt x="456195" y="582127"/>
                    <a:pt x="457147" y="582127"/>
                  </a:cubicBezTo>
                  <a:cubicBezTo>
                    <a:pt x="457147" y="582127"/>
                    <a:pt x="457147" y="582127"/>
                    <a:pt x="457147" y="582127"/>
                  </a:cubicBezTo>
                  <a:cubicBezTo>
                    <a:pt x="457147" y="582127"/>
                    <a:pt x="458100" y="581174"/>
                    <a:pt x="458100" y="581174"/>
                  </a:cubicBezTo>
                  <a:cubicBezTo>
                    <a:pt x="458100" y="581174"/>
                    <a:pt x="458100" y="582127"/>
                    <a:pt x="457147" y="582127"/>
                  </a:cubicBezTo>
                  <a:cubicBezTo>
                    <a:pt x="458100" y="584032"/>
                    <a:pt x="460005" y="585937"/>
                    <a:pt x="460957" y="588794"/>
                  </a:cubicBezTo>
                  <a:cubicBezTo>
                    <a:pt x="460957" y="588794"/>
                    <a:pt x="460957" y="588794"/>
                    <a:pt x="460957" y="588794"/>
                  </a:cubicBezTo>
                  <a:cubicBezTo>
                    <a:pt x="460957" y="588794"/>
                    <a:pt x="460957" y="589747"/>
                    <a:pt x="460957" y="589747"/>
                  </a:cubicBezTo>
                  <a:cubicBezTo>
                    <a:pt x="460957" y="590699"/>
                    <a:pt x="461910" y="590699"/>
                    <a:pt x="461910" y="591652"/>
                  </a:cubicBezTo>
                  <a:cubicBezTo>
                    <a:pt x="461910" y="593557"/>
                    <a:pt x="460957" y="593557"/>
                    <a:pt x="460957" y="591652"/>
                  </a:cubicBezTo>
                  <a:cubicBezTo>
                    <a:pt x="460957" y="590699"/>
                    <a:pt x="460957" y="590699"/>
                    <a:pt x="460957" y="589747"/>
                  </a:cubicBezTo>
                  <a:cubicBezTo>
                    <a:pt x="460957" y="589747"/>
                    <a:pt x="460957" y="589747"/>
                    <a:pt x="460957" y="589747"/>
                  </a:cubicBezTo>
                  <a:cubicBezTo>
                    <a:pt x="460957" y="589747"/>
                    <a:pt x="460957" y="588794"/>
                    <a:pt x="460005" y="588794"/>
                  </a:cubicBezTo>
                  <a:cubicBezTo>
                    <a:pt x="457147" y="590699"/>
                    <a:pt x="457147" y="592604"/>
                    <a:pt x="457147" y="595462"/>
                  </a:cubicBezTo>
                  <a:cubicBezTo>
                    <a:pt x="457147" y="598319"/>
                    <a:pt x="459052" y="600224"/>
                    <a:pt x="460957" y="601177"/>
                  </a:cubicBezTo>
                  <a:cubicBezTo>
                    <a:pt x="462862" y="602129"/>
                    <a:pt x="464767" y="602129"/>
                    <a:pt x="465720" y="602129"/>
                  </a:cubicBezTo>
                  <a:cubicBezTo>
                    <a:pt x="467625" y="603082"/>
                    <a:pt x="468577" y="604034"/>
                    <a:pt x="467625" y="605940"/>
                  </a:cubicBezTo>
                  <a:cubicBezTo>
                    <a:pt x="464767" y="609749"/>
                    <a:pt x="461910" y="613559"/>
                    <a:pt x="461910" y="618322"/>
                  </a:cubicBezTo>
                  <a:cubicBezTo>
                    <a:pt x="461910" y="620227"/>
                    <a:pt x="459052" y="620227"/>
                    <a:pt x="458100" y="621179"/>
                  </a:cubicBezTo>
                  <a:cubicBezTo>
                    <a:pt x="456195" y="622132"/>
                    <a:pt x="455242" y="623084"/>
                    <a:pt x="457147" y="624990"/>
                  </a:cubicBezTo>
                  <a:cubicBezTo>
                    <a:pt x="460957" y="629752"/>
                    <a:pt x="460957" y="631657"/>
                    <a:pt x="456195" y="633562"/>
                  </a:cubicBezTo>
                  <a:cubicBezTo>
                    <a:pt x="455242" y="634515"/>
                    <a:pt x="454290" y="634515"/>
                    <a:pt x="454290" y="635467"/>
                  </a:cubicBezTo>
                  <a:cubicBezTo>
                    <a:pt x="455242" y="639277"/>
                    <a:pt x="459052" y="642134"/>
                    <a:pt x="461910" y="641182"/>
                  </a:cubicBezTo>
                  <a:cubicBezTo>
                    <a:pt x="465720" y="640229"/>
                    <a:pt x="469530" y="638324"/>
                    <a:pt x="473340" y="638324"/>
                  </a:cubicBezTo>
                  <a:cubicBezTo>
                    <a:pt x="474292" y="638324"/>
                    <a:pt x="475245" y="638324"/>
                    <a:pt x="475245" y="639277"/>
                  </a:cubicBezTo>
                  <a:cubicBezTo>
                    <a:pt x="475245" y="640229"/>
                    <a:pt x="475245" y="641182"/>
                    <a:pt x="475245" y="642134"/>
                  </a:cubicBezTo>
                  <a:cubicBezTo>
                    <a:pt x="473340" y="644040"/>
                    <a:pt x="471435" y="644992"/>
                    <a:pt x="470482" y="646897"/>
                  </a:cubicBezTo>
                  <a:cubicBezTo>
                    <a:pt x="466672" y="649754"/>
                    <a:pt x="465720" y="653565"/>
                    <a:pt x="465720" y="658327"/>
                  </a:cubicBezTo>
                  <a:cubicBezTo>
                    <a:pt x="465720" y="659279"/>
                    <a:pt x="466672" y="660232"/>
                    <a:pt x="467625" y="661184"/>
                  </a:cubicBezTo>
                  <a:cubicBezTo>
                    <a:pt x="467625" y="661184"/>
                    <a:pt x="467625" y="661184"/>
                    <a:pt x="467625" y="661184"/>
                  </a:cubicBezTo>
                  <a:cubicBezTo>
                    <a:pt x="467625" y="661184"/>
                    <a:pt x="468577" y="661184"/>
                    <a:pt x="468577" y="661184"/>
                  </a:cubicBezTo>
                  <a:cubicBezTo>
                    <a:pt x="472387" y="655469"/>
                    <a:pt x="477150" y="702142"/>
                    <a:pt x="478102" y="703094"/>
                  </a:cubicBezTo>
                  <a:cubicBezTo>
                    <a:pt x="482865" y="710715"/>
                    <a:pt x="489532" y="717382"/>
                    <a:pt x="496200" y="723097"/>
                  </a:cubicBezTo>
                  <a:cubicBezTo>
                    <a:pt x="502867" y="729765"/>
                    <a:pt x="509535" y="737384"/>
                    <a:pt x="515250" y="745957"/>
                  </a:cubicBezTo>
                  <a:cubicBezTo>
                    <a:pt x="520012" y="752624"/>
                    <a:pt x="523822" y="761197"/>
                    <a:pt x="520965" y="769769"/>
                  </a:cubicBezTo>
                  <a:cubicBezTo>
                    <a:pt x="518107" y="777390"/>
                    <a:pt x="503820" y="779294"/>
                    <a:pt x="501915" y="770722"/>
                  </a:cubicBezTo>
                  <a:cubicBezTo>
                    <a:pt x="508582" y="773579"/>
                    <a:pt x="512392" y="763102"/>
                    <a:pt x="510487" y="756434"/>
                  </a:cubicBezTo>
                  <a:cubicBezTo>
                    <a:pt x="503820" y="732622"/>
                    <a:pt x="483817" y="713572"/>
                    <a:pt x="460005" y="707857"/>
                  </a:cubicBezTo>
                  <a:cubicBezTo>
                    <a:pt x="465720" y="730717"/>
                    <a:pt x="479055" y="752624"/>
                    <a:pt x="498105" y="766912"/>
                  </a:cubicBezTo>
                  <a:cubicBezTo>
                    <a:pt x="487627" y="774532"/>
                    <a:pt x="489532" y="790724"/>
                    <a:pt x="488580" y="804059"/>
                  </a:cubicBezTo>
                  <a:cubicBezTo>
                    <a:pt x="487627" y="837397"/>
                    <a:pt x="469530" y="866924"/>
                    <a:pt x="460005" y="898357"/>
                  </a:cubicBezTo>
                  <a:cubicBezTo>
                    <a:pt x="445717" y="946934"/>
                    <a:pt x="455242" y="1008847"/>
                    <a:pt x="476197" y="1053615"/>
                  </a:cubicBezTo>
                  <a:cubicBezTo>
                    <a:pt x="478102" y="1056472"/>
                    <a:pt x="479055" y="1060282"/>
                    <a:pt x="478102" y="1064092"/>
                  </a:cubicBezTo>
                  <a:cubicBezTo>
                    <a:pt x="478102" y="1067902"/>
                    <a:pt x="479055" y="1070759"/>
                    <a:pt x="481912" y="1070759"/>
                  </a:cubicBezTo>
                  <a:cubicBezTo>
                    <a:pt x="492390" y="1072665"/>
                    <a:pt x="500010" y="1079332"/>
                    <a:pt x="508582" y="1084094"/>
                  </a:cubicBezTo>
                  <a:cubicBezTo>
                    <a:pt x="515250" y="1088857"/>
                    <a:pt x="520012" y="1094572"/>
                    <a:pt x="520012" y="1102192"/>
                  </a:cubicBezTo>
                  <a:cubicBezTo>
                    <a:pt x="520012" y="1108859"/>
                    <a:pt x="521917" y="1114574"/>
                    <a:pt x="523822" y="1121242"/>
                  </a:cubicBezTo>
                  <a:cubicBezTo>
                    <a:pt x="526680" y="1131719"/>
                    <a:pt x="532395" y="1142197"/>
                    <a:pt x="533347" y="1153627"/>
                  </a:cubicBezTo>
                  <a:cubicBezTo>
                    <a:pt x="533347" y="1157437"/>
                    <a:pt x="536205" y="1160294"/>
                    <a:pt x="539062" y="1162199"/>
                  </a:cubicBezTo>
                  <a:cubicBezTo>
                    <a:pt x="544777" y="1166962"/>
                    <a:pt x="548587" y="1172677"/>
                    <a:pt x="551445" y="1179344"/>
                  </a:cubicBezTo>
                  <a:cubicBezTo>
                    <a:pt x="553350" y="1183155"/>
                    <a:pt x="552397" y="1186012"/>
                    <a:pt x="550492" y="1189822"/>
                  </a:cubicBezTo>
                  <a:cubicBezTo>
                    <a:pt x="549540" y="1192680"/>
                    <a:pt x="546682" y="1192680"/>
                    <a:pt x="544777" y="1192680"/>
                  </a:cubicBezTo>
                  <a:cubicBezTo>
                    <a:pt x="543825" y="1192680"/>
                    <a:pt x="543825" y="1192680"/>
                    <a:pt x="542872" y="1192680"/>
                  </a:cubicBezTo>
                  <a:cubicBezTo>
                    <a:pt x="540967" y="1193632"/>
                    <a:pt x="540015" y="1195537"/>
                    <a:pt x="540967" y="1196490"/>
                  </a:cubicBezTo>
                  <a:cubicBezTo>
                    <a:pt x="543825" y="1202205"/>
                    <a:pt x="547635" y="1206015"/>
                    <a:pt x="553350" y="1208872"/>
                  </a:cubicBezTo>
                  <a:cubicBezTo>
                    <a:pt x="560970" y="1211730"/>
                    <a:pt x="565732" y="1217444"/>
                    <a:pt x="571447" y="1223159"/>
                  </a:cubicBezTo>
                  <a:cubicBezTo>
                    <a:pt x="573352" y="1225065"/>
                    <a:pt x="574305" y="1227922"/>
                    <a:pt x="574305" y="1230780"/>
                  </a:cubicBezTo>
                  <a:cubicBezTo>
                    <a:pt x="574305" y="1233637"/>
                    <a:pt x="574305" y="1236494"/>
                    <a:pt x="573352" y="1239352"/>
                  </a:cubicBezTo>
                  <a:cubicBezTo>
                    <a:pt x="572400" y="1243162"/>
                    <a:pt x="573352" y="1246019"/>
                    <a:pt x="576210" y="1248877"/>
                  </a:cubicBezTo>
                  <a:cubicBezTo>
                    <a:pt x="584782" y="1257449"/>
                    <a:pt x="595260" y="1265069"/>
                    <a:pt x="600975" y="1276499"/>
                  </a:cubicBezTo>
                  <a:cubicBezTo>
                    <a:pt x="601927" y="1278405"/>
                    <a:pt x="604785" y="1278405"/>
                    <a:pt x="607642" y="1276499"/>
                  </a:cubicBezTo>
                  <a:cubicBezTo>
                    <a:pt x="610500" y="1274594"/>
                    <a:pt x="611452" y="1271737"/>
                    <a:pt x="610500" y="1268880"/>
                  </a:cubicBezTo>
                  <a:cubicBezTo>
                    <a:pt x="609547" y="1265069"/>
                    <a:pt x="606690" y="1261259"/>
                    <a:pt x="604785" y="1258402"/>
                  </a:cubicBezTo>
                  <a:cubicBezTo>
                    <a:pt x="601927" y="1255544"/>
                    <a:pt x="595260" y="1243162"/>
                    <a:pt x="594307" y="1240305"/>
                  </a:cubicBezTo>
                  <a:cubicBezTo>
                    <a:pt x="593355" y="1237447"/>
                    <a:pt x="592402" y="1234590"/>
                    <a:pt x="591450" y="1231732"/>
                  </a:cubicBezTo>
                  <a:cubicBezTo>
                    <a:pt x="590497" y="1226969"/>
                    <a:pt x="590497" y="1222207"/>
                    <a:pt x="589545" y="1217444"/>
                  </a:cubicBezTo>
                  <a:cubicBezTo>
                    <a:pt x="588592" y="1211730"/>
                    <a:pt x="582877" y="1209824"/>
                    <a:pt x="580972" y="1204109"/>
                  </a:cubicBezTo>
                  <a:cubicBezTo>
                    <a:pt x="578115" y="1196490"/>
                    <a:pt x="575257" y="1188869"/>
                    <a:pt x="570495" y="1182202"/>
                  </a:cubicBezTo>
                  <a:cubicBezTo>
                    <a:pt x="565732" y="1174582"/>
                    <a:pt x="562875" y="1166009"/>
                    <a:pt x="557160" y="1159342"/>
                  </a:cubicBezTo>
                  <a:cubicBezTo>
                    <a:pt x="556207" y="1158390"/>
                    <a:pt x="555255" y="1156484"/>
                    <a:pt x="555255" y="1154580"/>
                  </a:cubicBezTo>
                  <a:cubicBezTo>
                    <a:pt x="554302" y="1146007"/>
                    <a:pt x="552397" y="1137434"/>
                    <a:pt x="555255" y="1127909"/>
                  </a:cubicBezTo>
                  <a:cubicBezTo>
                    <a:pt x="555255" y="1126005"/>
                    <a:pt x="556207" y="1126005"/>
                    <a:pt x="558112" y="1126005"/>
                  </a:cubicBezTo>
                  <a:cubicBezTo>
                    <a:pt x="560970" y="1126957"/>
                    <a:pt x="564780" y="1128862"/>
                    <a:pt x="567637" y="1130767"/>
                  </a:cubicBezTo>
                  <a:cubicBezTo>
                    <a:pt x="570495" y="1132672"/>
                    <a:pt x="573352" y="1134577"/>
                    <a:pt x="574305" y="1138387"/>
                  </a:cubicBezTo>
                  <a:cubicBezTo>
                    <a:pt x="575257" y="1146007"/>
                    <a:pt x="576210" y="1153627"/>
                    <a:pt x="579067" y="1161247"/>
                  </a:cubicBezTo>
                  <a:cubicBezTo>
                    <a:pt x="583830" y="1172677"/>
                    <a:pt x="589545" y="1182202"/>
                    <a:pt x="597165" y="1191727"/>
                  </a:cubicBezTo>
                  <a:cubicBezTo>
                    <a:pt x="599070" y="1193632"/>
                    <a:pt x="600975" y="1195537"/>
                    <a:pt x="600975" y="1197442"/>
                  </a:cubicBezTo>
                  <a:cubicBezTo>
                    <a:pt x="601927" y="1203157"/>
                    <a:pt x="605737" y="1206967"/>
                    <a:pt x="610500" y="1209824"/>
                  </a:cubicBezTo>
                  <a:cubicBezTo>
                    <a:pt x="613357" y="1211730"/>
                    <a:pt x="616215" y="1214587"/>
                    <a:pt x="618120" y="1216492"/>
                  </a:cubicBezTo>
                  <a:cubicBezTo>
                    <a:pt x="619072" y="1217444"/>
                    <a:pt x="620025" y="1219349"/>
                    <a:pt x="619072" y="1221255"/>
                  </a:cubicBezTo>
                  <a:cubicBezTo>
                    <a:pt x="618120" y="1222207"/>
                    <a:pt x="618120" y="1223159"/>
                    <a:pt x="617167" y="1224112"/>
                  </a:cubicBezTo>
                  <a:cubicBezTo>
                    <a:pt x="615262" y="1226969"/>
                    <a:pt x="616215" y="1229827"/>
                    <a:pt x="618120" y="1231732"/>
                  </a:cubicBezTo>
                  <a:cubicBezTo>
                    <a:pt x="621930" y="1234590"/>
                    <a:pt x="624787" y="1236494"/>
                    <a:pt x="628597" y="1238399"/>
                  </a:cubicBezTo>
                  <a:cubicBezTo>
                    <a:pt x="632407" y="1240305"/>
                    <a:pt x="635265" y="1243162"/>
                    <a:pt x="635265" y="1247924"/>
                  </a:cubicBezTo>
                  <a:cubicBezTo>
                    <a:pt x="635265" y="1249830"/>
                    <a:pt x="637170" y="1251734"/>
                    <a:pt x="639075" y="1253640"/>
                  </a:cubicBezTo>
                  <a:cubicBezTo>
                    <a:pt x="657172" y="1272690"/>
                    <a:pt x="661935" y="1282215"/>
                    <a:pt x="667650" y="1303169"/>
                  </a:cubicBezTo>
                  <a:cubicBezTo>
                    <a:pt x="667650" y="1305074"/>
                    <a:pt x="667650" y="1306980"/>
                    <a:pt x="667650" y="1307932"/>
                  </a:cubicBezTo>
                  <a:cubicBezTo>
                    <a:pt x="666697" y="1309837"/>
                    <a:pt x="665745" y="1312694"/>
                    <a:pt x="664792" y="1314599"/>
                  </a:cubicBezTo>
                  <a:cubicBezTo>
                    <a:pt x="660982" y="1320315"/>
                    <a:pt x="661935" y="1326030"/>
                    <a:pt x="665745" y="1330792"/>
                  </a:cubicBezTo>
                  <a:cubicBezTo>
                    <a:pt x="668602" y="1335555"/>
                    <a:pt x="671460" y="1339365"/>
                    <a:pt x="677175" y="1341269"/>
                  </a:cubicBezTo>
                  <a:cubicBezTo>
                    <a:pt x="682890" y="1343174"/>
                    <a:pt x="686700" y="1346032"/>
                    <a:pt x="689557" y="1350794"/>
                  </a:cubicBezTo>
                  <a:cubicBezTo>
                    <a:pt x="693367" y="1355557"/>
                    <a:pt x="697177" y="1357462"/>
                    <a:pt x="702892" y="1359367"/>
                  </a:cubicBezTo>
                  <a:cubicBezTo>
                    <a:pt x="704797" y="1360319"/>
                    <a:pt x="707655" y="1360319"/>
                    <a:pt x="709560" y="1361272"/>
                  </a:cubicBezTo>
                  <a:cubicBezTo>
                    <a:pt x="711465" y="1362224"/>
                    <a:pt x="714322" y="1363177"/>
                    <a:pt x="716227" y="1364130"/>
                  </a:cubicBezTo>
                  <a:cubicBezTo>
                    <a:pt x="723847" y="1370797"/>
                    <a:pt x="732420" y="1375559"/>
                    <a:pt x="741945" y="1378417"/>
                  </a:cubicBezTo>
                  <a:cubicBezTo>
                    <a:pt x="746707" y="1379369"/>
                    <a:pt x="751470" y="1382227"/>
                    <a:pt x="756232" y="1385084"/>
                  </a:cubicBezTo>
                  <a:cubicBezTo>
                    <a:pt x="760995" y="1387942"/>
                    <a:pt x="766710" y="1389847"/>
                    <a:pt x="772425" y="1391752"/>
                  </a:cubicBezTo>
                  <a:cubicBezTo>
                    <a:pt x="792427" y="1397467"/>
                    <a:pt x="792427" y="1397467"/>
                    <a:pt x="811477" y="1390799"/>
                  </a:cubicBezTo>
                  <a:cubicBezTo>
                    <a:pt x="817192" y="1388894"/>
                    <a:pt x="821955" y="1388894"/>
                    <a:pt x="826717" y="1392705"/>
                  </a:cubicBezTo>
                  <a:cubicBezTo>
                    <a:pt x="835290" y="1401277"/>
                    <a:pt x="846720" y="1407944"/>
                    <a:pt x="854340" y="1417469"/>
                  </a:cubicBezTo>
                  <a:cubicBezTo>
                    <a:pt x="858150" y="1421280"/>
                    <a:pt x="862912" y="1424137"/>
                    <a:pt x="867675" y="1425090"/>
                  </a:cubicBezTo>
                  <a:cubicBezTo>
                    <a:pt x="875295" y="1426042"/>
                    <a:pt x="882915" y="1427947"/>
                    <a:pt x="889582" y="1430805"/>
                  </a:cubicBezTo>
                  <a:cubicBezTo>
                    <a:pt x="898155" y="1433662"/>
                    <a:pt x="905775" y="1437472"/>
                    <a:pt x="915300" y="1436519"/>
                  </a:cubicBezTo>
                  <a:cubicBezTo>
                    <a:pt x="917205" y="1436519"/>
                    <a:pt x="919110" y="1437472"/>
                    <a:pt x="919110" y="1439377"/>
                  </a:cubicBezTo>
                  <a:cubicBezTo>
                    <a:pt x="921015" y="1444140"/>
                    <a:pt x="924825" y="1447949"/>
                    <a:pt x="928635" y="1451759"/>
                  </a:cubicBezTo>
                  <a:cubicBezTo>
                    <a:pt x="932445" y="1456522"/>
                    <a:pt x="936255" y="1460332"/>
                    <a:pt x="940065" y="1465094"/>
                  </a:cubicBezTo>
                  <a:cubicBezTo>
                    <a:pt x="941970" y="1467952"/>
                    <a:pt x="943875" y="1470809"/>
                    <a:pt x="941970" y="1474619"/>
                  </a:cubicBezTo>
                  <a:cubicBezTo>
                    <a:pt x="940065" y="1480334"/>
                    <a:pt x="942922" y="1483192"/>
                    <a:pt x="948637" y="1485097"/>
                  </a:cubicBezTo>
                  <a:cubicBezTo>
                    <a:pt x="950542" y="1486049"/>
                    <a:pt x="953400" y="1487002"/>
                    <a:pt x="955305" y="1487002"/>
                  </a:cubicBezTo>
                  <a:cubicBezTo>
                    <a:pt x="957210" y="1487002"/>
                    <a:pt x="959115" y="1487002"/>
                    <a:pt x="960067" y="1487955"/>
                  </a:cubicBezTo>
                  <a:cubicBezTo>
                    <a:pt x="963877" y="1490812"/>
                    <a:pt x="968640" y="1493669"/>
                    <a:pt x="970545" y="1499384"/>
                  </a:cubicBezTo>
                  <a:cubicBezTo>
                    <a:pt x="971497" y="1506052"/>
                    <a:pt x="977212" y="1507005"/>
                    <a:pt x="982927" y="1507957"/>
                  </a:cubicBezTo>
                  <a:cubicBezTo>
                    <a:pt x="984832" y="1507957"/>
                    <a:pt x="986737" y="1507957"/>
                    <a:pt x="987690" y="1507005"/>
                  </a:cubicBezTo>
                  <a:cubicBezTo>
                    <a:pt x="993405" y="1505099"/>
                    <a:pt x="998167" y="1507005"/>
                    <a:pt x="1001977" y="1510815"/>
                  </a:cubicBezTo>
                  <a:cubicBezTo>
                    <a:pt x="1004835" y="1514624"/>
                    <a:pt x="1009597" y="1516530"/>
                    <a:pt x="1013407" y="1519387"/>
                  </a:cubicBezTo>
                  <a:cubicBezTo>
                    <a:pt x="1017217" y="1523197"/>
                    <a:pt x="1019122" y="1522244"/>
                    <a:pt x="1023885" y="1518434"/>
                  </a:cubicBezTo>
                  <a:cubicBezTo>
                    <a:pt x="1025790" y="1516530"/>
                    <a:pt x="1026742" y="1514624"/>
                    <a:pt x="1025790" y="1511767"/>
                  </a:cubicBezTo>
                  <a:cubicBezTo>
                    <a:pt x="1024837" y="1509862"/>
                    <a:pt x="1023885" y="1507957"/>
                    <a:pt x="1025790" y="1507005"/>
                  </a:cubicBezTo>
                  <a:cubicBezTo>
                    <a:pt x="1030552" y="1504147"/>
                    <a:pt x="1033410" y="1499384"/>
                    <a:pt x="1036267" y="1495574"/>
                  </a:cubicBezTo>
                  <a:cubicBezTo>
                    <a:pt x="1037220" y="1494622"/>
                    <a:pt x="1040077" y="1494622"/>
                    <a:pt x="1041030" y="1495574"/>
                  </a:cubicBezTo>
                  <a:cubicBezTo>
                    <a:pt x="1045792" y="1497480"/>
                    <a:pt x="1049602" y="1502242"/>
                    <a:pt x="1050555" y="1507957"/>
                  </a:cubicBezTo>
                  <a:cubicBezTo>
                    <a:pt x="1050555" y="1512719"/>
                    <a:pt x="1052460" y="1515577"/>
                    <a:pt x="1055317" y="1519387"/>
                  </a:cubicBezTo>
                  <a:cubicBezTo>
                    <a:pt x="1059127" y="1523197"/>
                    <a:pt x="1059127" y="1528912"/>
                    <a:pt x="1062937" y="1532722"/>
                  </a:cubicBezTo>
                  <a:cubicBezTo>
                    <a:pt x="1063890" y="1533674"/>
                    <a:pt x="1063890" y="1535580"/>
                    <a:pt x="1063890" y="1537484"/>
                  </a:cubicBezTo>
                  <a:cubicBezTo>
                    <a:pt x="1063890" y="1545105"/>
                    <a:pt x="1064842" y="1552724"/>
                    <a:pt x="1063890" y="1560344"/>
                  </a:cubicBezTo>
                  <a:cubicBezTo>
                    <a:pt x="1063890" y="1565107"/>
                    <a:pt x="1063890" y="1567965"/>
                    <a:pt x="1066747" y="1571774"/>
                  </a:cubicBezTo>
                  <a:cubicBezTo>
                    <a:pt x="1067700" y="1573680"/>
                    <a:pt x="1067700" y="1575584"/>
                    <a:pt x="1066747" y="1576537"/>
                  </a:cubicBezTo>
                  <a:cubicBezTo>
                    <a:pt x="1062937" y="1582252"/>
                    <a:pt x="1060080" y="1587967"/>
                    <a:pt x="1053412" y="1590824"/>
                  </a:cubicBezTo>
                  <a:cubicBezTo>
                    <a:pt x="1046745" y="1593682"/>
                    <a:pt x="1042935" y="1598444"/>
                    <a:pt x="1041030" y="1605112"/>
                  </a:cubicBezTo>
                  <a:cubicBezTo>
                    <a:pt x="1040077" y="1608922"/>
                    <a:pt x="1038172" y="1611780"/>
                    <a:pt x="1034362" y="1612732"/>
                  </a:cubicBezTo>
                  <a:cubicBezTo>
                    <a:pt x="1031505" y="1614637"/>
                    <a:pt x="1027695" y="1615590"/>
                    <a:pt x="1024837" y="1617494"/>
                  </a:cubicBezTo>
                  <a:cubicBezTo>
                    <a:pt x="1023885" y="1618447"/>
                    <a:pt x="1022932" y="1619399"/>
                    <a:pt x="1022932" y="1620352"/>
                  </a:cubicBezTo>
                  <a:cubicBezTo>
                    <a:pt x="1020075" y="1634640"/>
                    <a:pt x="1020075" y="1634640"/>
                    <a:pt x="1014360" y="1645117"/>
                  </a:cubicBezTo>
                  <a:cubicBezTo>
                    <a:pt x="1013407" y="1646069"/>
                    <a:pt x="1012455" y="1647022"/>
                    <a:pt x="1012455" y="1647974"/>
                  </a:cubicBezTo>
                  <a:cubicBezTo>
                    <a:pt x="1012455" y="1653690"/>
                    <a:pt x="1011502" y="1660357"/>
                    <a:pt x="1012455" y="1665119"/>
                  </a:cubicBezTo>
                  <a:cubicBezTo>
                    <a:pt x="1013407" y="1669882"/>
                    <a:pt x="1018170" y="1672740"/>
                    <a:pt x="1021980" y="1674644"/>
                  </a:cubicBezTo>
                  <a:cubicBezTo>
                    <a:pt x="1021980" y="1674644"/>
                    <a:pt x="1022932" y="1673692"/>
                    <a:pt x="1022932" y="1673692"/>
                  </a:cubicBezTo>
                  <a:cubicBezTo>
                    <a:pt x="1023885" y="1672740"/>
                    <a:pt x="1023885" y="1671787"/>
                    <a:pt x="1024837" y="1670834"/>
                  </a:cubicBezTo>
                  <a:cubicBezTo>
                    <a:pt x="1024837" y="1671787"/>
                    <a:pt x="1025790" y="1672740"/>
                    <a:pt x="1025790" y="1673692"/>
                  </a:cubicBezTo>
                  <a:cubicBezTo>
                    <a:pt x="1025790" y="1676549"/>
                    <a:pt x="1024837" y="1679407"/>
                    <a:pt x="1021980" y="1681312"/>
                  </a:cubicBezTo>
                  <a:cubicBezTo>
                    <a:pt x="1019122" y="1684169"/>
                    <a:pt x="1015312" y="1686074"/>
                    <a:pt x="1011502" y="1688932"/>
                  </a:cubicBezTo>
                  <a:cubicBezTo>
                    <a:pt x="1006740" y="1692742"/>
                    <a:pt x="1003882" y="1697505"/>
                    <a:pt x="1005787" y="1704172"/>
                  </a:cubicBezTo>
                  <a:cubicBezTo>
                    <a:pt x="1006740" y="1707030"/>
                    <a:pt x="1007692" y="1709887"/>
                    <a:pt x="1007692" y="1712744"/>
                  </a:cubicBezTo>
                  <a:cubicBezTo>
                    <a:pt x="1007692" y="1714649"/>
                    <a:pt x="1007692" y="1716555"/>
                    <a:pt x="1006740" y="1717507"/>
                  </a:cubicBezTo>
                  <a:cubicBezTo>
                    <a:pt x="1005787" y="1721317"/>
                    <a:pt x="1006740" y="1723222"/>
                    <a:pt x="1009597" y="1725127"/>
                  </a:cubicBezTo>
                  <a:cubicBezTo>
                    <a:pt x="1013407" y="1727032"/>
                    <a:pt x="1017217" y="1728937"/>
                    <a:pt x="1020075" y="1730842"/>
                  </a:cubicBezTo>
                  <a:cubicBezTo>
                    <a:pt x="1024837" y="1732747"/>
                    <a:pt x="1027695" y="1735605"/>
                    <a:pt x="1029600" y="1740367"/>
                  </a:cubicBezTo>
                  <a:cubicBezTo>
                    <a:pt x="1031505" y="1744177"/>
                    <a:pt x="1033410" y="1747034"/>
                    <a:pt x="1036267" y="1749892"/>
                  </a:cubicBezTo>
                  <a:cubicBezTo>
                    <a:pt x="1038172" y="1751797"/>
                    <a:pt x="1040077" y="1753702"/>
                    <a:pt x="1040077" y="1755607"/>
                  </a:cubicBezTo>
                  <a:cubicBezTo>
                    <a:pt x="1041982" y="1763227"/>
                    <a:pt x="1046745" y="1768942"/>
                    <a:pt x="1049602" y="1776562"/>
                  </a:cubicBezTo>
                  <a:cubicBezTo>
                    <a:pt x="1053412" y="1786087"/>
                    <a:pt x="1058175" y="1794659"/>
                    <a:pt x="1063890" y="1802280"/>
                  </a:cubicBezTo>
                  <a:cubicBezTo>
                    <a:pt x="1069605" y="1810852"/>
                    <a:pt x="1075320" y="1820377"/>
                    <a:pt x="1080082" y="1828949"/>
                  </a:cubicBezTo>
                  <a:cubicBezTo>
                    <a:pt x="1081035" y="1830855"/>
                    <a:pt x="1081987" y="1832759"/>
                    <a:pt x="1081987" y="1833712"/>
                  </a:cubicBezTo>
                  <a:cubicBezTo>
                    <a:pt x="1081035" y="1839427"/>
                    <a:pt x="1083892" y="1843237"/>
                    <a:pt x="1086750" y="1846094"/>
                  </a:cubicBezTo>
                  <a:cubicBezTo>
                    <a:pt x="1097227" y="1857524"/>
                    <a:pt x="1110562" y="1863240"/>
                    <a:pt x="1121992" y="1872765"/>
                  </a:cubicBezTo>
                  <a:cubicBezTo>
                    <a:pt x="1123897" y="1874669"/>
                    <a:pt x="1127707" y="1874669"/>
                    <a:pt x="1130565" y="1875622"/>
                  </a:cubicBezTo>
                  <a:cubicBezTo>
                    <a:pt x="1137232" y="1878480"/>
                    <a:pt x="1143900" y="1881337"/>
                    <a:pt x="1148662" y="1886099"/>
                  </a:cubicBezTo>
                  <a:cubicBezTo>
                    <a:pt x="1155330" y="1892767"/>
                    <a:pt x="1162950" y="1898482"/>
                    <a:pt x="1169617" y="1905149"/>
                  </a:cubicBezTo>
                  <a:cubicBezTo>
                    <a:pt x="1171522" y="1907055"/>
                    <a:pt x="1172475" y="1908959"/>
                    <a:pt x="1172475" y="1910865"/>
                  </a:cubicBezTo>
                  <a:cubicBezTo>
                    <a:pt x="1172475" y="1913722"/>
                    <a:pt x="1172475" y="1916580"/>
                    <a:pt x="1173427" y="1919437"/>
                  </a:cubicBezTo>
                  <a:cubicBezTo>
                    <a:pt x="1174380" y="1925152"/>
                    <a:pt x="1175332" y="1930867"/>
                    <a:pt x="1174380" y="1936582"/>
                  </a:cubicBezTo>
                  <a:cubicBezTo>
                    <a:pt x="1173427" y="1938487"/>
                    <a:pt x="1174380" y="1941344"/>
                    <a:pt x="1175332" y="1943249"/>
                  </a:cubicBezTo>
                  <a:cubicBezTo>
                    <a:pt x="1179142" y="1954680"/>
                    <a:pt x="1178190" y="1966109"/>
                    <a:pt x="1175332" y="1978492"/>
                  </a:cubicBezTo>
                  <a:cubicBezTo>
                    <a:pt x="1175332" y="1980397"/>
                    <a:pt x="1174380" y="1982302"/>
                    <a:pt x="1175332" y="1983255"/>
                  </a:cubicBezTo>
                  <a:cubicBezTo>
                    <a:pt x="1179142" y="2000399"/>
                    <a:pt x="1177237" y="2018497"/>
                    <a:pt x="1178190" y="2035642"/>
                  </a:cubicBezTo>
                  <a:cubicBezTo>
                    <a:pt x="1178190" y="2040405"/>
                    <a:pt x="1177237" y="2045167"/>
                    <a:pt x="1176285" y="2049930"/>
                  </a:cubicBezTo>
                  <a:cubicBezTo>
                    <a:pt x="1175332" y="2055644"/>
                    <a:pt x="1174380" y="2061359"/>
                    <a:pt x="1172475" y="2067074"/>
                  </a:cubicBezTo>
                  <a:cubicBezTo>
                    <a:pt x="1171522" y="2070884"/>
                    <a:pt x="1171522" y="2073742"/>
                    <a:pt x="1172475" y="2077552"/>
                  </a:cubicBezTo>
                  <a:cubicBezTo>
                    <a:pt x="1174380" y="2082315"/>
                    <a:pt x="1174380" y="2088030"/>
                    <a:pt x="1172475" y="2092792"/>
                  </a:cubicBezTo>
                  <a:cubicBezTo>
                    <a:pt x="1170570" y="2098507"/>
                    <a:pt x="1170570" y="2103269"/>
                    <a:pt x="1172475" y="2108032"/>
                  </a:cubicBezTo>
                  <a:cubicBezTo>
                    <a:pt x="1175332" y="2114700"/>
                    <a:pt x="1173427" y="2122319"/>
                    <a:pt x="1176285" y="2128987"/>
                  </a:cubicBezTo>
                  <a:cubicBezTo>
                    <a:pt x="1177237" y="2131844"/>
                    <a:pt x="1176285" y="2135655"/>
                    <a:pt x="1176285" y="2139465"/>
                  </a:cubicBezTo>
                  <a:cubicBezTo>
                    <a:pt x="1176285" y="2142322"/>
                    <a:pt x="1177237" y="2145180"/>
                    <a:pt x="1177237" y="2148037"/>
                  </a:cubicBezTo>
                  <a:cubicBezTo>
                    <a:pt x="1178190" y="2150894"/>
                    <a:pt x="1178190" y="2153752"/>
                    <a:pt x="1177237" y="2156609"/>
                  </a:cubicBezTo>
                  <a:cubicBezTo>
                    <a:pt x="1176285" y="2160419"/>
                    <a:pt x="1175332" y="2164230"/>
                    <a:pt x="1174380" y="2168992"/>
                  </a:cubicBezTo>
                  <a:cubicBezTo>
                    <a:pt x="1171522" y="2182327"/>
                    <a:pt x="1168665" y="2195662"/>
                    <a:pt x="1164855" y="2208997"/>
                  </a:cubicBezTo>
                  <a:cubicBezTo>
                    <a:pt x="1163902" y="2210902"/>
                    <a:pt x="1163902" y="2213759"/>
                    <a:pt x="1161997" y="2215665"/>
                  </a:cubicBezTo>
                  <a:cubicBezTo>
                    <a:pt x="1158187" y="2218522"/>
                    <a:pt x="1158187" y="2223284"/>
                    <a:pt x="1160092" y="2227094"/>
                  </a:cubicBezTo>
                  <a:cubicBezTo>
                    <a:pt x="1163902" y="2232809"/>
                    <a:pt x="1163902" y="2240430"/>
                    <a:pt x="1168665" y="2247097"/>
                  </a:cubicBezTo>
                  <a:cubicBezTo>
                    <a:pt x="1172475" y="2252812"/>
                    <a:pt x="1171522" y="2258527"/>
                    <a:pt x="1168665" y="2264242"/>
                  </a:cubicBezTo>
                  <a:cubicBezTo>
                    <a:pt x="1166760" y="2267100"/>
                    <a:pt x="1166760" y="2270909"/>
                    <a:pt x="1166760" y="2274719"/>
                  </a:cubicBezTo>
                  <a:cubicBezTo>
                    <a:pt x="1167712" y="2278530"/>
                    <a:pt x="1166760" y="2281387"/>
                    <a:pt x="1166760" y="2285197"/>
                  </a:cubicBezTo>
                  <a:cubicBezTo>
                    <a:pt x="1166760" y="2289959"/>
                    <a:pt x="1168665" y="2293769"/>
                    <a:pt x="1170570" y="2296627"/>
                  </a:cubicBezTo>
                  <a:cubicBezTo>
                    <a:pt x="1171522" y="2298532"/>
                    <a:pt x="1173427" y="2300437"/>
                    <a:pt x="1175332" y="2302342"/>
                  </a:cubicBezTo>
                  <a:cubicBezTo>
                    <a:pt x="1168665" y="2302342"/>
                    <a:pt x="1167712" y="2302342"/>
                    <a:pt x="1166760" y="2308057"/>
                  </a:cubicBezTo>
                  <a:cubicBezTo>
                    <a:pt x="1166760" y="2309962"/>
                    <a:pt x="1165807" y="2311867"/>
                    <a:pt x="1165807" y="2312819"/>
                  </a:cubicBezTo>
                  <a:cubicBezTo>
                    <a:pt x="1166760" y="2318534"/>
                    <a:pt x="1167712" y="2324250"/>
                    <a:pt x="1168665" y="2329965"/>
                  </a:cubicBezTo>
                  <a:cubicBezTo>
                    <a:pt x="1168665" y="2331869"/>
                    <a:pt x="1173427" y="2332822"/>
                    <a:pt x="1174380" y="2331869"/>
                  </a:cubicBezTo>
                  <a:cubicBezTo>
                    <a:pt x="1176285" y="2329965"/>
                    <a:pt x="1178190" y="2327107"/>
                    <a:pt x="1178190" y="2324250"/>
                  </a:cubicBezTo>
                  <a:cubicBezTo>
                    <a:pt x="1178190" y="2320440"/>
                    <a:pt x="1178190" y="2316630"/>
                    <a:pt x="1179142" y="2311867"/>
                  </a:cubicBezTo>
                  <a:cubicBezTo>
                    <a:pt x="1180095" y="2308057"/>
                    <a:pt x="1178190" y="2305200"/>
                    <a:pt x="1175332" y="2302342"/>
                  </a:cubicBezTo>
                  <a:cubicBezTo>
                    <a:pt x="1178190" y="2303294"/>
                    <a:pt x="1181047" y="2302342"/>
                    <a:pt x="1183905" y="2300437"/>
                  </a:cubicBezTo>
                  <a:cubicBezTo>
                    <a:pt x="1185810" y="2299484"/>
                    <a:pt x="1186762" y="2299484"/>
                    <a:pt x="1186762" y="2302342"/>
                  </a:cubicBezTo>
                  <a:cubicBezTo>
                    <a:pt x="1186762" y="2304247"/>
                    <a:pt x="1188667" y="2305200"/>
                    <a:pt x="1187715" y="2307105"/>
                  </a:cubicBezTo>
                  <a:cubicBezTo>
                    <a:pt x="1187715" y="2314725"/>
                    <a:pt x="1185810" y="2322344"/>
                    <a:pt x="1186762" y="2329965"/>
                  </a:cubicBezTo>
                  <a:cubicBezTo>
                    <a:pt x="1186762" y="2337584"/>
                    <a:pt x="1185810" y="2345205"/>
                    <a:pt x="1184857" y="2351872"/>
                  </a:cubicBezTo>
                  <a:cubicBezTo>
                    <a:pt x="1184857" y="2353777"/>
                    <a:pt x="1183905" y="2356634"/>
                    <a:pt x="1185810" y="2358540"/>
                  </a:cubicBezTo>
                  <a:cubicBezTo>
                    <a:pt x="1189620" y="2365207"/>
                    <a:pt x="1188667" y="2371875"/>
                    <a:pt x="1185810" y="2378542"/>
                  </a:cubicBezTo>
                  <a:cubicBezTo>
                    <a:pt x="1184857" y="2379494"/>
                    <a:pt x="1183905" y="2380447"/>
                    <a:pt x="1182952" y="2379494"/>
                  </a:cubicBezTo>
                  <a:cubicBezTo>
                    <a:pt x="1182000" y="2379494"/>
                    <a:pt x="1182000" y="2378542"/>
                    <a:pt x="1182000" y="2378542"/>
                  </a:cubicBezTo>
                  <a:cubicBezTo>
                    <a:pt x="1181047" y="2376637"/>
                    <a:pt x="1180095" y="2374732"/>
                    <a:pt x="1180095" y="2372827"/>
                  </a:cubicBezTo>
                  <a:cubicBezTo>
                    <a:pt x="1174380" y="2372827"/>
                    <a:pt x="1170570" y="2375684"/>
                    <a:pt x="1169617" y="2380447"/>
                  </a:cubicBezTo>
                  <a:cubicBezTo>
                    <a:pt x="1168665" y="2386162"/>
                    <a:pt x="1164855" y="2390925"/>
                    <a:pt x="1162950" y="2396640"/>
                  </a:cubicBezTo>
                  <a:cubicBezTo>
                    <a:pt x="1162950" y="2397592"/>
                    <a:pt x="1162950" y="2398544"/>
                    <a:pt x="1163902" y="2399497"/>
                  </a:cubicBezTo>
                  <a:cubicBezTo>
                    <a:pt x="1164855" y="2400450"/>
                    <a:pt x="1165807" y="2400450"/>
                    <a:pt x="1166760" y="2400450"/>
                  </a:cubicBezTo>
                  <a:cubicBezTo>
                    <a:pt x="1168665" y="2399497"/>
                    <a:pt x="1169617" y="2397592"/>
                    <a:pt x="1171522" y="2397592"/>
                  </a:cubicBezTo>
                  <a:cubicBezTo>
                    <a:pt x="1175332" y="2397592"/>
                    <a:pt x="1178190" y="2398544"/>
                    <a:pt x="1182000" y="2399497"/>
                  </a:cubicBezTo>
                  <a:cubicBezTo>
                    <a:pt x="1183905" y="2399497"/>
                    <a:pt x="1185810" y="2403307"/>
                    <a:pt x="1184857" y="2405212"/>
                  </a:cubicBezTo>
                  <a:cubicBezTo>
                    <a:pt x="1183905" y="2409975"/>
                    <a:pt x="1182952" y="2413784"/>
                    <a:pt x="1183905" y="2418547"/>
                  </a:cubicBezTo>
                  <a:cubicBezTo>
                    <a:pt x="1183905" y="2418547"/>
                    <a:pt x="1183905" y="2418547"/>
                    <a:pt x="1183905" y="2418547"/>
                  </a:cubicBezTo>
                  <a:cubicBezTo>
                    <a:pt x="1183905" y="2418547"/>
                    <a:pt x="1183905" y="2418547"/>
                    <a:pt x="1183905" y="2419500"/>
                  </a:cubicBezTo>
                  <a:cubicBezTo>
                    <a:pt x="1183905" y="2419500"/>
                    <a:pt x="1184857" y="2419500"/>
                    <a:pt x="1184857" y="2419500"/>
                  </a:cubicBezTo>
                  <a:cubicBezTo>
                    <a:pt x="1184857" y="2420452"/>
                    <a:pt x="1184857" y="2420452"/>
                    <a:pt x="1183905" y="2419500"/>
                  </a:cubicBezTo>
                  <a:cubicBezTo>
                    <a:pt x="1183905" y="2419500"/>
                    <a:pt x="1183905" y="2419500"/>
                    <a:pt x="1182952" y="2419500"/>
                  </a:cubicBezTo>
                  <a:cubicBezTo>
                    <a:pt x="1182952" y="2419500"/>
                    <a:pt x="1182952" y="2419500"/>
                    <a:pt x="1182952" y="2419500"/>
                  </a:cubicBezTo>
                  <a:cubicBezTo>
                    <a:pt x="1180095" y="2420452"/>
                    <a:pt x="1176285" y="2420452"/>
                    <a:pt x="1174380" y="2423309"/>
                  </a:cubicBezTo>
                  <a:cubicBezTo>
                    <a:pt x="1172475" y="2425215"/>
                    <a:pt x="1171522" y="2427119"/>
                    <a:pt x="1171522" y="2429025"/>
                  </a:cubicBezTo>
                  <a:cubicBezTo>
                    <a:pt x="1171522" y="2430930"/>
                    <a:pt x="1172475" y="2433787"/>
                    <a:pt x="1173427" y="2435692"/>
                  </a:cubicBezTo>
                  <a:cubicBezTo>
                    <a:pt x="1174380" y="2437597"/>
                    <a:pt x="1176285" y="2438550"/>
                    <a:pt x="1176285" y="2439502"/>
                  </a:cubicBezTo>
                  <a:cubicBezTo>
                    <a:pt x="1176285" y="2441407"/>
                    <a:pt x="1176285" y="2444265"/>
                    <a:pt x="1177237" y="2446169"/>
                  </a:cubicBezTo>
                  <a:cubicBezTo>
                    <a:pt x="1178190" y="2447122"/>
                    <a:pt x="1179142" y="2447122"/>
                    <a:pt x="1179142" y="2448075"/>
                  </a:cubicBezTo>
                  <a:lnTo>
                    <a:pt x="1180095" y="2448075"/>
                  </a:lnTo>
                  <a:lnTo>
                    <a:pt x="1180095" y="2449027"/>
                  </a:lnTo>
                  <a:cubicBezTo>
                    <a:pt x="1180095" y="2449027"/>
                    <a:pt x="1180095" y="2449027"/>
                    <a:pt x="1180095" y="2449027"/>
                  </a:cubicBezTo>
                  <a:cubicBezTo>
                    <a:pt x="1180095" y="2450932"/>
                    <a:pt x="1180095" y="2451884"/>
                    <a:pt x="1180095" y="2453790"/>
                  </a:cubicBezTo>
                  <a:cubicBezTo>
                    <a:pt x="1179142" y="2458552"/>
                    <a:pt x="1179142" y="2458552"/>
                    <a:pt x="1183905" y="2461409"/>
                  </a:cubicBezTo>
                  <a:cubicBezTo>
                    <a:pt x="1186762" y="2463315"/>
                    <a:pt x="1188667" y="2465219"/>
                    <a:pt x="1191525" y="2466172"/>
                  </a:cubicBezTo>
                  <a:cubicBezTo>
                    <a:pt x="1191525" y="2466172"/>
                    <a:pt x="1191525" y="2466172"/>
                    <a:pt x="1191525" y="2466172"/>
                  </a:cubicBezTo>
                  <a:cubicBezTo>
                    <a:pt x="1193430" y="2469982"/>
                    <a:pt x="1193430" y="2470934"/>
                    <a:pt x="1191525" y="2472840"/>
                  </a:cubicBezTo>
                  <a:cubicBezTo>
                    <a:pt x="1191525" y="2472840"/>
                    <a:pt x="1191525" y="2472840"/>
                    <a:pt x="1191525" y="2472840"/>
                  </a:cubicBezTo>
                  <a:cubicBezTo>
                    <a:pt x="1191525" y="2472840"/>
                    <a:pt x="1191525" y="2472840"/>
                    <a:pt x="1191525" y="2473792"/>
                  </a:cubicBezTo>
                  <a:lnTo>
                    <a:pt x="1192477" y="2472840"/>
                  </a:lnTo>
                  <a:cubicBezTo>
                    <a:pt x="1192477" y="2478555"/>
                    <a:pt x="1194382" y="2484269"/>
                    <a:pt x="1192477" y="2489984"/>
                  </a:cubicBezTo>
                  <a:cubicBezTo>
                    <a:pt x="1191525" y="2492842"/>
                    <a:pt x="1193430" y="2493794"/>
                    <a:pt x="1196287" y="2493794"/>
                  </a:cubicBezTo>
                  <a:cubicBezTo>
                    <a:pt x="1199145" y="2493794"/>
                    <a:pt x="1200097" y="2492842"/>
                    <a:pt x="1200097" y="2489032"/>
                  </a:cubicBezTo>
                  <a:cubicBezTo>
                    <a:pt x="1200097" y="2484269"/>
                    <a:pt x="1200097" y="2480459"/>
                    <a:pt x="1202002" y="2475697"/>
                  </a:cubicBezTo>
                  <a:lnTo>
                    <a:pt x="1201050" y="2474744"/>
                  </a:lnTo>
                  <a:lnTo>
                    <a:pt x="1202002" y="2475697"/>
                  </a:lnTo>
                  <a:cubicBezTo>
                    <a:pt x="1202002" y="2475697"/>
                    <a:pt x="1202002" y="2475697"/>
                    <a:pt x="1202002" y="2476650"/>
                  </a:cubicBezTo>
                  <a:cubicBezTo>
                    <a:pt x="1203907" y="2478555"/>
                    <a:pt x="1204860" y="2480459"/>
                    <a:pt x="1204860" y="2482365"/>
                  </a:cubicBezTo>
                  <a:cubicBezTo>
                    <a:pt x="1204860" y="2485222"/>
                    <a:pt x="1205812" y="2487127"/>
                    <a:pt x="1207717" y="2489032"/>
                  </a:cubicBezTo>
                  <a:cubicBezTo>
                    <a:pt x="1209622" y="2490937"/>
                    <a:pt x="1210575" y="2492842"/>
                    <a:pt x="1208670" y="2494747"/>
                  </a:cubicBezTo>
                  <a:cubicBezTo>
                    <a:pt x="1206765" y="2496652"/>
                    <a:pt x="1205812" y="2498557"/>
                    <a:pt x="1202955" y="2498557"/>
                  </a:cubicBezTo>
                  <a:cubicBezTo>
                    <a:pt x="1202002" y="2498557"/>
                    <a:pt x="1200097" y="2498557"/>
                    <a:pt x="1199145" y="2498557"/>
                  </a:cubicBezTo>
                  <a:cubicBezTo>
                    <a:pt x="1198192" y="2498557"/>
                    <a:pt x="1197240" y="2499509"/>
                    <a:pt x="1196287" y="2500462"/>
                  </a:cubicBezTo>
                  <a:cubicBezTo>
                    <a:pt x="1195335" y="2501415"/>
                    <a:pt x="1196287" y="2502367"/>
                    <a:pt x="1197240" y="2503319"/>
                  </a:cubicBezTo>
                  <a:cubicBezTo>
                    <a:pt x="1199145" y="2504272"/>
                    <a:pt x="1200097" y="2504272"/>
                    <a:pt x="1202002" y="2504272"/>
                  </a:cubicBezTo>
                  <a:cubicBezTo>
                    <a:pt x="1207717" y="2504272"/>
                    <a:pt x="1209622" y="2509034"/>
                    <a:pt x="1211527" y="2512844"/>
                  </a:cubicBezTo>
                  <a:cubicBezTo>
                    <a:pt x="1210575" y="2516655"/>
                    <a:pt x="1211527" y="2518559"/>
                    <a:pt x="1214385" y="2520465"/>
                  </a:cubicBezTo>
                  <a:cubicBezTo>
                    <a:pt x="1218195" y="2523322"/>
                    <a:pt x="1222005" y="2525227"/>
                    <a:pt x="1224862" y="2528084"/>
                  </a:cubicBezTo>
                  <a:cubicBezTo>
                    <a:pt x="1224862" y="2528084"/>
                    <a:pt x="1225815" y="2528084"/>
                    <a:pt x="1225815" y="2528084"/>
                  </a:cubicBezTo>
                  <a:cubicBezTo>
                    <a:pt x="1225815" y="2528084"/>
                    <a:pt x="1225815" y="2529037"/>
                    <a:pt x="1225815" y="2529037"/>
                  </a:cubicBezTo>
                  <a:cubicBezTo>
                    <a:pt x="1226767" y="2529990"/>
                    <a:pt x="1227720" y="2529990"/>
                    <a:pt x="1227720" y="2530942"/>
                  </a:cubicBezTo>
                  <a:cubicBezTo>
                    <a:pt x="1227720" y="2530942"/>
                    <a:pt x="1227720" y="2530942"/>
                    <a:pt x="1228672" y="2530942"/>
                  </a:cubicBezTo>
                  <a:lnTo>
                    <a:pt x="1228672" y="2531894"/>
                  </a:lnTo>
                  <a:lnTo>
                    <a:pt x="1227720" y="2531894"/>
                  </a:lnTo>
                  <a:cubicBezTo>
                    <a:pt x="1227720" y="2531894"/>
                    <a:pt x="1227720" y="2530942"/>
                    <a:pt x="1227720" y="2530942"/>
                  </a:cubicBezTo>
                  <a:cubicBezTo>
                    <a:pt x="1226767" y="2530942"/>
                    <a:pt x="1225815" y="2529990"/>
                    <a:pt x="1225815" y="2529037"/>
                  </a:cubicBezTo>
                  <a:cubicBezTo>
                    <a:pt x="1225815" y="2529037"/>
                    <a:pt x="1225815" y="2529037"/>
                    <a:pt x="1224862" y="2529037"/>
                  </a:cubicBezTo>
                  <a:cubicBezTo>
                    <a:pt x="1224862" y="2529037"/>
                    <a:pt x="1224862" y="2529037"/>
                    <a:pt x="1223910" y="2529037"/>
                  </a:cubicBezTo>
                  <a:cubicBezTo>
                    <a:pt x="1219147" y="2529990"/>
                    <a:pt x="1214385" y="2529037"/>
                    <a:pt x="1209622" y="2526180"/>
                  </a:cubicBezTo>
                  <a:cubicBezTo>
                    <a:pt x="1208670" y="2525227"/>
                    <a:pt x="1207717" y="2525227"/>
                    <a:pt x="1206765" y="2525227"/>
                  </a:cubicBezTo>
                  <a:cubicBezTo>
                    <a:pt x="1206765" y="2525227"/>
                    <a:pt x="1205812" y="2526180"/>
                    <a:pt x="1205812" y="2526180"/>
                  </a:cubicBezTo>
                  <a:cubicBezTo>
                    <a:pt x="1205812" y="2527132"/>
                    <a:pt x="1205812" y="2529037"/>
                    <a:pt x="1206765" y="2529037"/>
                  </a:cubicBezTo>
                  <a:cubicBezTo>
                    <a:pt x="1213432" y="2533800"/>
                    <a:pt x="1221052" y="2538562"/>
                    <a:pt x="1226767" y="2545230"/>
                  </a:cubicBezTo>
                  <a:cubicBezTo>
                    <a:pt x="1228672" y="2548087"/>
                    <a:pt x="1232482" y="2549040"/>
                    <a:pt x="1236292" y="2549992"/>
                  </a:cubicBezTo>
                  <a:cubicBezTo>
                    <a:pt x="1238197" y="2550944"/>
                    <a:pt x="1241055" y="2549992"/>
                    <a:pt x="1242960" y="2549992"/>
                  </a:cubicBezTo>
                  <a:cubicBezTo>
                    <a:pt x="1243912" y="2549040"/>
                    <a:pt x="1243912" y="2547134"/>
                    <a:pt x="1244865" y="2546182"/>
                  </a:cubicBezTo>
                  <a:cubicBezTo>
                    <a:pt x="1244865" y="2546182"/>
                    <a:pt x="1245817" y="2545230"/>
                    <a:pt x="1245817" y="2545230"/>
                  </a:cubicBezTo>
                  <a:cubicBezTo>
                    <a:pt x="1246770" y="2545230"/>
                    <a:pt x="1247722" y="2546182"/>
                    <a:pt x="1246770" y="2547134"/>
                  </a:cubicBezTo>
                  <a:cubicBezTo>
                    <a:pt x="1246770" y="2548087"/>
                    <a:pt x="1246770" y="2549040"/>
                    <a:pt x="1246770" y="2549992"/>
                  </a:cubicBezTo>
                  <a:cubicBezTo>
                    <a:pt x="1247722" y="2549992"/>
                    <a:pt x="1248675" y="2550944"/>
                    <a:pt x="1249627" y="2550944"/>
                  </a:cubicBezTo>
                  <a:cubicBezTo>
                    <a:pt x="1253437" y="2551897"/>
                    <a:pt x="1256295" y="2553802"/>
                    <a:pt x="1255342" y="2557612"/>
                  </a:cubicBezTo>
                  <a:cubicBezTo>
                    <a:pt x="1255342" y="2558565"/>
                    <a:pt x="1255342" y="2559517"/>
                    <a:pt x="1257247" y="2560469"/>
                  </a:cubicBezTo>
                  <a:cubicBezTo>
                    <a:pt x="1262010" y="2561422"/>
                    <a:pt x="1263915" y="2564280"/>
                    <a:pt x="1265820" y="2568090"/>
                  </a:cubicBezTo>
                  <a:cubicBezTo>
                    <a:pt x="1266772" y="2569994"/>
                    <a:pt x="1269630" y="2570947"/>
                    <a:pt x="1271535" y="2570947"/>
                  </a:cubicBezTo>
                  <a:cubicBezTo>
                    <a:pt x="1273440" y="2568090"/>
                    <a:pt x="1275345" y="2565232"/>
                    <a:pt x="1278202" y="2563327"/>
                  </a:cubicBezTo>
                  <a:cubicBezTo>
                    <a:pt x="1279155" y="2562375"/>
                    <a:pt x="1281060" y="2563327"/>
                    <a:pt x="1281060" y="2564280"/>
                  </a:cubicBezTo>
                  <a:cubicBezTo>
                    <a:pt x="1281060" y="2565232"/>
                    <a:pt x="1281060" y="2566184"/>
                    <a:pt x="1281060" y="2568090"/>
                  </a:cubicBezTo>
                  <a:cubicBezTo>
                    <a:pt x="1281060" y="2569994"/>
                    <a:pt x="1280107" y="2572852"/>
                    <a:pt x="1282965" y="2574757"/>
                  </a:cubicBezTo>
                  <a:cubicBezTo>
                    <a:pt x="1284870" y="2575709"/>
                    <a:pt x="1286775" y="2576662"/>
                    <a:pt x="1289632" y="2576662"/>
                  </a:cubicBezTo>
                  <a:cubicBezTo>
                    <a:pt x="1291537" y="2576662"/>
                    <a:pt x="1293442" y="2575709"/>
                    <a:pt x="1294395" y="2575709"/>
                  </a:cubicBezTo>
                  <a:cubicBezTo>
                    <a:pt x="1296300" y="2575709"/>
                    <a:pt x="1299157" y="2575709"/>
                    <a:pt x="1301062" y="2575709"/>
                  </a:cubicBezTo>
                  <a:cubicBezTo>
                    <a:pt x="1304872" y="2575709"/>
                    <a:pt x="1304872" y="2575709"/>
                    <a:pt x="1303920" y="2570947"/>
                  </a:cubicBezTo>
                  <a:cubicBezTo>
                    <a:pt x="1303920" y="2570947"/>
                    <a:pt x="1303920" y="2570947"/>
                    <a:pt x="1302967" y="2570947"/>
                  </a:cubicBezTo>
                  <a:cubicBezTo>
                    <a:pt x="1302967" y="2570947"/>
                    <a:pt x="1302967" y="2569994"/>
                    <a:pt x="1302967" y="2569994"/>
                  </a:cubicBezTo>
                  <a:cubicBezTo>
                    <a:pt x="1302967" y="2569994"/>
                    <a:pt x="1302967" y="2569994"/>
                    <a:pt x="1302015" y="2569042"/>
                  </a:cubicBezTo>
                  <a:cubicBezTo>
                    <a:pt x="1302015" y="2568090"/>
                    <a:pt x="1302967" y="2569042"/>
                    <a:pt x="1302967" y="2569994"/>
                  </a:cubicBezTo>
                  <a:cubicBezTo>
                    <a:pt x="1302967" y="2569994"/>
                    <a:pt x="1302967" y="2569994"/>
                    <a:pt x="1303920" y="2569994"/>
                  </a:cubicBezTo>
                  <a:cubicBezTo>
                    <a:pt x="1303920" y="2569994"/>
                    <a:pt x="1303920" y="2569994"/>
                    <a:pt x="1303920" y="2569994"/>
                  </a:cubicBezTo>
                  <a:cubicBezTo>
                    <a:pt x="1306777" y="2569042"/>
                    <a:pt x="1310587" y="2568090"/>
                    <a:pt x="1313445" y="2567137"/>
                  </a:cubicBezTo>
                  <a:cubicBezTo>
                    <a:pt x="1316302" y="2566184"/>
                    <a:pt x="1317255" y="2564280"/>
                    <a:pt x="1317255" y="2562375"/>
                  </a:cubicBezTo>
                  <a:cubicBezTo>
                    <a:pt x="1317255" y="2561422"/>
                    <a:pt x="1318207" y="2560469"/>
                    <a:pt x="1320112" y="2561422"/>
                  </a:cubicBezTo>
                  <a:cubicBezTo>
                    <a:pt x="1322017" y="2561422"/>
                    <a:pt x="1324875" y="2563327"/>
                    <a:pt x="1326780" y="2562375"/>
                  </a:cubicBezTo>
                  <a:cubicBezTo>
                    <a:pt x="1330590" y="2560469"/>
                    <a:pt x="1334400" y="2557612"/>
                    <a:pt x="1338210" y="2554755"/>
                  </a:cubicBezTo>
                  <a:cubicBezTo>
                    <a:pt x="1338210" y="2554755"/>
                    <a:pt x="1338210" y="2553802"/>
                    <a:pt x="1338210" y="2552850"/>
                  </a:cubicBezTo>
                  <a:cubicBezTo>
                    <a:pt x="1336305" y="2550944"/>
                    <a:pt x="1333447" y="2551897"/>
                    <a:pt x="1331542" y="2550944"/>
                  </a:cubicBezTo>
                  <a:cubicBezTo>
                    <a:pt x="1323922" y="2548087"/>
                    <a:pt x="1316302" y="2544277"/>
                    <a:pt x="1308682" y="2541419"/>
                  </a:cubicBezTo>
                  <a:cubicBezTo>
                    <a:pt x="1307730" y="2541419"/>
                    <a:pt x="1306777" y="2540467"/>
                    <a:pt x="1305825" y="2539515"/>
                  </a:cubicBezTo>
                  <a:cubicBezTo>
                    <a:pt x="1302015" y="2535705"/>
                    <a:pt x="1298205" y="2532847"/>
                    <a:pt x="1294395" y="2529037"/>
                  </a:cubicBezTo>
                  <a:cubicBezTo>
                    <a:pt x="1292490" y="2526180"/>
                    <a:pt x="1291537" y="2524275"/>
                    <a:pt x="1290585" y="2521417"/>
                  </a:cubicBezTo>
                  <a:cubicBezTo>
                    <a:pt x="1288680" y="2513797"/>
                    <a:pt x="1284870" y="2510940"/>
                    <a:pt x="1277250" y="2509987"/>
                  </a:cubicBezTo>
                  <a:cubicBezTo>
                    <a:pt x="1275345" y="2509987"/>
                    <a:pt x="1273440" y="2509987"/>
                    <a:pt x="1271535" y="2509987"/>
                  </a:cubicBezTo>
                  <a:cubicBezTo>
                    <a:pt x="1271535" y="2509987"/>
                    <a:pt x="1271535" y="2509987"/>
                    <a:pt x="1271535" y="2510940"/>
                  </a:cubicBezTo>
                  <a:cubicBezTo>
                    <a:pt x="1271535" y="2510940"/>
                    <a:pt x="1271535" y="2510940"/>
                    <a:pt x="1270582" y="2510940"/>
                  </a:cubicBezTo>
                  <a:cubicBezTo>
                    <a:pt x="1270582" y="2512844"/>
                    <a:pt x="1270582" y="2514750"/>
                    <a:pt x="1269630" y="2514750"/>
                  </a:cubicBezTo>
                  <a:cubicBezTo>
                    <a:pt x="1263915" y="2517607"/>
                    <a:pt x="1263915" y="2523322"/>
                    <a:pt x="1262962" y="2528084"/>
                  </a:cubicBezTo>
                  <a:cubicBezTo>
                    <a:pt x="1262962" y="2529037"/>
                    <a:pt x="1262962" y="2529037"/>
                    <a:pt x="1262962" y="2529990"/>
                  </a:cubicBezTo>
                  <a:cubicBezTo>
                    <a:pt x="1262962" y="2529990"/>
                    <a:pt x="1262010" y="2530942"/>
                    <a:pt x="1262010" y="2530942"/>
                  </a:cubicBezTo>
                  <a:cubicBezTo>
                    <a:pt x="1262010" y="2530942"/>
                    <a:pt x="1261057" y="2529990"/>
                    <a:pt x="1261057" y="2529990"/>
                  </a:cubicBezTo>
                  <a:cubicBezTo>
                    <a:pt x="1261057" y="2528084"/>
                    <a:pt x="1261057" y="2525227"/>
                    <a:pt x="1261057" y="2523322"/>
                  </a:cubicBezTo>
                  <a:cubicBezTo>
                    <a:pt x="1262010" y="2517607"/>
                    <a:pt x="1264867" y="2512844"/>
                    <a:pt x="1271535" y="2511892"/>
                  </a:cubicBezTo>
                  <a:cubicBezTo>
                    <a:pt x="1271535" y="2511892"/>
                    <a:pt x="1271535" y="2510940"/>
                    <a:pt x="1271535" y="2510940"/>
                  </a:cubicBezTo>
                  <a:cubicBezTo>
                    <a:pt x="1271535" y="2510940"/>
                    <a:pt x="1272487" y="2510940"/>
                    <a:pt x="1272487" y="2510940"/>
                  </a:cubicBezTo>
                  <a:cubicBezTo>
                    <a:pt x="1273440" y="2508082"/>
                    <a:pt x="1275345" y="2505225"/>
                    <a:pt x="1280107" y="2506177"/>
                  </a:cubicBezTo>
                  <a:cubicBezTo>
                    <a:pt x="1281060" y="2506177"/>
                    <a:pt x="1281060" y="2506177"/>
                    <a:pt x="1282012" y="2506177"/>
                  </a:cubicBezTo>
                  <a:cubicBezTo>
                    <a:pt x="1282965" y="2506177"/>
                    <a:pt x="1284870" y="2505225"/>
                    <a:pt x="1284870" y="2504272"/>
                  </a:cubicBezTo>
                  <a:cubicBezTo>
                    <a:pt x="1285822" y="2503319"/>
                    <a:pt x="1285822" y="2502367"/>
                    <a:pt x="1284870" y="2501415"/>
                  </a:cubicBezTo>
                  <a:cubicBezTo>
                    <a:pt x="1282012" y="2497605"/>
                    <a:pt x="1279155" y="2493794"/>
                    <a:pt x="1277250" y="2489984"/>
                  </a:cubicBezTo>
                  <a:cubicBezTo>
                    <a:pt x="1275345" y="2486175"/>
                    <a:pt x="1274392" y="2481412"/>
                    <a:pt x="1272487" y="2476650"/>
                  </a:cubicBezTo>
                  <a:cubicBezTo>
                    <a:pt x="1270582" y="2471887"/>
                    <a:pt x="1271535" y="2467125"/>
                    <a:pt x="1275345" y="2463315"/>
                  </a:cubicBezTo>
                  <a:cubicBezTo>
                    <a:pt x="1277250" y="2461409"/>
                    <a:pt x="1278202" y="2459505"/>
                    <a:pt x="1280107" y="2458552"/>
                  </a:cubicBezTo>
                  <a:cubicBezTo>
                    <a:pt x="1284870" y="2454742"/>
                    <a:pt x="1286775" y="2450932"/>
                    <a:pt x="1285822" y="2445217"/>
                  </a:cubicBezTo>
                  <a:cubicBezTo>
                    <a:pt x="1285822" y="2440455"/>
                    <a:pt x="1286775" y="2436644"/>
                    <a:pt x="1290585" y="2432834"/>
                  </a:cubicBezTo>
                  <a:cubicBezTo>
                    <a:pt x="1294395" y="2429025"/>
                    <a:pt x="1297252" y="2425215"/>
                    <a:pt x="1301062" y="2420452"/>
                  </a:cubicBezTo>
                  <a:cubicBezTo>
                    <a:pt x="1302967" y="2418547"/>
                    <a:pt x="1303920" y="2414737"/>
                    <a:pt x="1302967" y="2411880"/>
                  </a:cubicBezTo>
                  <a:cubicBezTo>
                    <a:pt x="1302967" y="2409975"/>
                    <a:pt x="1302967" y="2408069"/>
                    <a:pt x="1302015" y="2407117"/>
                  </a:cubicBezTo>
                  <a:cubicBezTo>
                    <a:pt x="1301062" y="2402355"/>
                    <a:pt x="1299157" y="2398544"/>
                    <a:pt x="1293442" y="2397592"/>
                  </a:cubicBezTo>
                  <a:cubicBezTo>
                    <a:pt x="1290585" y="2397592"/>
                    <a:pt x="1287727" y="2396640"/>
                    <a:pt x="1285822" y="2394734"/>
                  </a:cubicBezTo>
                  <a:cubicBezTo>
                    <a:pt x="1282965" y="2392830"/>
                    <a:pt x="1280107" y="2390925"/>
                    <a:pt x="1277250" y="2388067"/>
                  </a:cubicBezTo>
                  <a:cubicBezTo>
                    <a:pt x="1271535" y="2383305"/>
                    <a:pt x="1270582" y="2376637"/>
                    <a:pt x="1275345" y="2370922"/>
                  </a:cubicBezTo>
                  <a:cubicBezTo>
                    <a:pt x="1277250" y="2369017"/>
                    <a:pt x="1279155" y="2366159"/>
                    <a:pt x="1282012" y="2365207"/>
                  </a:cubicBezTo>
                  <a:cubicBezTo>
                    <a:pt x="1285822" y="2363302"/>
                    <a:pt x="1289632" y="2361397"/>
                    <a:pt x="1293442" y="2360444"/>
                  </a:cubicBezTo>
                  <a:cubicBezTo>
                    <a:pt x="1294395" y="2360444"/>
                    <a:pt x="1295347" y="2359492"/>
                    <a:pt x="1296300" y="2358540"/>
                  </a:cubicBezTo>
                  <a:cubicBezTo>
                    <a:pt x="1297252" y="2353777"/>
                    <a:pt x="1301062" y="2349015"/>
                    <a:pt x="1298205" y="2343300"/>
                  </a:cubicBezTo>
                  <a:cubicBezTo>
                    <a:pt x="1297252" y="2341394"/>
                    <a:pt x="1297252" y="2339490"/>
                    <a:pt x="1297252" y="2338537"/>
                  </a:cubicBezTo>
                  <a:cubicBezTo>
                    <a:pt x="1296300" y="2333775"/>
                    <a:pt x="1298205" y="2329012"/>
                    <a:pt x="1302015" y="2326155"/>
                  </a:cubicBezTo>
                  <a:cubicBezTo>
                    <a:pt x="1303920" y="2324250"/>
                    <a:pt x="1305825" y="2321392"/>
                    <a:pt x="1307730" y="2318534"/>
                  </a:cubicBezTo>
                  <a:cubicBezTo>
                    <a:pt x="1307730" y="2318534"/>
                    <a:pt x="1307730" y="2318534"/>
                    <a:pt x="1307730" y="2317582"/>
                  </a:cubicBezTo>
                  <a:cubicBezTo>
                    <a:pt x="1306777" y="2317582"/>
                    <a:pt x="1304872" y="2317582"/>
                    <a:pt x="1303920" y="2316630"/>
                  </a:cubicBezTo>
                  <a:cubicBezTo>
                    <a:pt x="1302967" y="2316630"/>
                    <a:pt x="1302967" y="2314725"/>
                    <a:pt x="1303920" y="2313772"/>
                  </a:cubicBezTo>
                  <a:cubicBezTo>
                    <a:pt x="1303920" y="2313772"/>
                    <a:pt x="1304872" y="2312819"/>
                    <a:pt x="1305825" y="2313772"/>
                  </a:cubicBezTo>
                  <a:cubicBezTo>
                    <a:pt x="1306777" y="2314725"/>
                    <a:pt x="1307730" y="2315677"/>
                    <a:pt x="1308682" y="2317582"/>
                  </a:cubicBezTo>
                  <a:cubicBezTo>
                    <a:pt x="1308682" y="2317582"/>
                    <a:pt x="1309635" y="2317582"/>
                    <a:pt x="1309635" y="2317582"/>
                  </a:cubicBezTo>
                  <a:cubicBezTo>
                    <a:pt x="1309635" y="2317582"/>
                    <a:pt x="1309635" y="2317582"/>
                    <a:pt x="1309635" y="2318534"/>
                  </a:cubicBezTo>
                  <a:cubicBezTo>
                    <a:pt x="1310587" y="2318534"/>
                    <a:pt x="1311540" y="2319487"/>
                    <a:pt x="1313445" y="2319487"/>
                  </a:cubicBezTo>
                  <a:cubicBezTo>
                    <a:pt x="1317255" y="2319487"/>
                    <a:pt x="1320112" y="2316630"/>
                    <a:pt x="1320112" y="2312819"/>
                  </a:cubicBezTo>
                  <a:cubicBezTo>
                    <a:pt x="1319160" y="2309962"/>
                    <a:pt x="1318207" y="2307105"/>
                    <a:pt x="1318207" y="2304247"/>
                  </a:cubicBezTo>
                  <a:cubicBezTo>
                    <a:pt x="1318207" y="2302342"/>
                    <a:pt x="1315350" y="2301390"/>
                    <a:pt x="1313445" y="2302342"/>
                  </a:cubicBezTo>
                  <a:cubicBezTo>
                    <a:pt x="1312492" y="2302342"/>
                    <a:pt x="1311540" y="2303294"/>
                    <a:pt x="1310587" y="2304247"/>
                  </a:cubicBezTo>
                  <a:cubicBezTo>
                    <a:pt x="1304872" y="2307105"/>
                    <a:pt x="1300110" y="2304247"/>
                    <a:pt x="1298205" y="2298532"/>
                  </a:cubicBezTo>
                  <a:cubicBezTo>
                    <a:pt x="1297252" y="2294722"/>
                    <a:pt x="1296300" y="2291865"/>
                    <a:pt x="1296300" y="2288055"/>
                  </a:cubicBezTo>
                  <a:cubicBezTo>
                    <a:pt x="1296300" y="2287102"/>
                    <a:pt x="1295347" y="2286150"/>
                    <a:pt x="1295347" y="2285197"/>
                  </a:cubicBezTo>
                  <a:cubicBezTo>
                    <a:pt x="1294395" y="2283292"/>
                    <a:pt x="1298205" y="2280434"/>
                    <a:pt x="1300110" y="2281387"/>
                  </a:cubicBezTo>
                  <a:cubicBezTo>
                    <a:pt x="1302967" y="2282340"/>
                    <a:pt x="1306777" y="2283292"/>
                    <a:pt x="1309635" y="2285197"/>
                  </a:cubicBezTo>
                  <a:cubicBezTo>
                    <a:pt x="1314397" y="2288055"/>
                    <a:pt x="1318207" y="2288055"/>
                    <a:pt x="1322970" y="2287102"/>
                  </a:cubicBezTo>
                  <a:cubicBezTo>
                    <a:pt x="1327732" y="2286150"/>
                    <a:pt x="1333447" y="2280434"/>
                    <a:pt x="1333447" y="2276625"/>
                  </a:cubicBezTo>
                  <a:cubicBezTo>
                    <a:pt x="1333447" y="2272815"/>
                    <a:pt x="1332495" y="2269957"/>
                    <a:pt x="1332495" y="2266147"/>
                  </a:cubicBezTo>
                  <a:cubicBezTo>
                    <a:pt x="1332495" y="2262337"/>
                    <a:pt x="1333447" y="2258527"/>
                    <a:pt x="1334400" y="2253765"/>
                  </a:cubicBezTo>
                  <a:cubicBezTo>
                    <a:pt x="1334400" y="2252812"/>
                    <a:pt x="1334400" y="2252812"/>
                    <a:pt x="1333447" y="2251859"/>
                  </a:cubicBezTo>
                  <a:cubicBezTo>
                    <a:pt x="1333447" y="2250907"/>
                    <a:pt x="1332495" y="2249955"/>
                    <a:pt x="1332495" y="2248050"/>
                  </a:cubicBezTo>
                  <a:cubicBezTo>
                    <a:pt x="1331542" y="2244240"/>
                    <a:pt x="1333447" y="2242334"/>
                    <a:pt x="1337257" y="2242334"/>
                  </a:cubicBezTo>
                  <a:cubicBezTo>
                    <a:pt x="1350592" y="2245192"/>
                    <a:pt x="1362975" y="2244240"/>
                    <a:pt x="1375357" y="2238525"/>
                  </a:cubicBezTo>
                  <a:cubicBezTo>
                    <a:pt x="1378215" y="2237572"/>
                    <a:pt x="1382025" y="2236619"/>
                    <a:pt x="1384882" y="2234715"/>
                  </a:cubicBezTo>
                  <a:cubicBezTo>
                    <a:pt x="1390597" y="2231857"/>
                    <a:pt x="1395360" y="2229000"/>
                    <a:pt x="1396312" y="2222332"/>
                  </a:cubicBezTo>
                  <a:cubicBezTo>
                    <a:pt x="1397265" y="2218522"/>
                    <a:pt x="1399170" y="2214712"/>
                    <a:pt x="1401075" y="2210902"/>
                  </a:cubicBezTo>
                  <a:cubicBezTo>
                    <a:pt x="1402027" y="2208997"/>
                    <a:pt x="1402980" y="2206140"/>
                    <a:pt x="1402980" y="2204234"/>
                  </a:cubicBezTo>
                  <a:cubicBezTo>
                    <a:pt x="1403932" y="2201377"/>
                    <a:pt x="1402027" y="2198519"/>
                    <a:pt x="1399170" y="2196615"/>
                  </a:cubicBezTo>
                  <a:cubicBezTo>
                    <a:pt x="1397265" y="2195662"/>
                    <a:pt x="1396312" y="2194709"/>
                    <a:pt x="1394407" y="2194709"/>
                  </a:cubicBezTo>
                  <a:cubicBezTo>
                    <a:pt x="1392502" y="2193757"/>
                    <a:pt x="1392502" y="2191852"/>
                    <a:pt x="1392502" y="2189947"/>
                  </a:cubicBezTo>
                  <a:cubicBezTo>
                    <a:pt x="1392502" y="2188042"/>
                    <a:pt x="1392502" y="2186137"/>
                    <a:pt x="1393455" y="2185184"/>
                  </a:cubicBezTo>
                  <a:cubicBezTo>
                    <a:pt x="1395360" y="2180422"/>
                    <a:pt x="1393455" y="2177565"/>
                    <a:pt x="1389645" y="2174707"/>
                  </a:cubicBezTo>
                  <a:cubicBezTo>
                    <a:pt x="1385835" y="2170897"/>
                    <a:pt x="1381072" y="2169944"/>
                    <a:pt x="1377262" y="2166134"/>
                  </a:cubicBezTo>
                  <a:cubicBezTo>
                    <a:pt x="1377262" y="2166134"/>
                    <a:pt x="1376310" y="2166134"/>
                    <a:pt x="1376310" y="2166134"/>
                  </a:cubicBezTo>
                  <a:cubicBezTo>
                    <a:pt x="1376310" y="2166134"/>
                    <a:pt x="1376310" y="2165182"/>
                    <a:pt x="1376310" y="2165182"/>
                  </a:cubicBezTo>
                  <a:cubicBezTo>
                    <a:pt x="1376310" y="2165182"/>
                    <a:pt x="1375357" y="2164230"/>
                    <a:pt x="1375357" y="2164230"/>
                  </a:cubicBezTo>
                  <a:cubicBezTo>
                    <a:pt x="1375357" y="2164230"/>
                    <a:pt x="1376310" y="2164230"/>
                    <a:pt x="1376310" y="2165182"/>
                  </a:cubicBezTo>
                  <a:cubicBezTo>
                    <a:pt x="1376310" y="2165182"/>
                    <a:pt x="1376310" y="2165182"/>
                    <a:pt x="1376310" y="2165182"/>
                  </a:cubicBezTo>
                  <a:cubicBezTo>
                    <a:pt x="1376310" y="2165182"/>
                    <a:pt x="1376310" y="2165182"/>
                    <a:pt x="1377262" y="2166134"/>
                  </a:cubicBezTo>
                  <a:cubicBezTo>
                    <a:pt x="1377262" y="2166134"/>
                    <a:pt x="1377262" y="2166134"/>
                    <a:pt x="1378215" y="2167087"/>
                  </a:cubicBezTo>
                  <a:cubicBezTo>
                    <a:pt x="1386787" y="2168040"/>
                    <a:pt x="1395360" y="2168040"/>
                    <a:pt x="1402980" y="2172802"/>
                  </a:cubicBezTo>
                  <a:cubicBezTo>
                    <a:pt x="1403932" y="2173755"/>
                    <a:pt x="1406790" y="2173755"/>
                    <a:pt x="1407742" y="2173755"/>
                  </a:cubicBezTo>
                  <a:cubicBezTo>
                    <a:pt x="1411552" y="2173755"/>
                    <a:pt x="1414410" y="2173755"/>
                    <a:pt x="1418220" y="2173755"/>
                  </a:cubicBezTo>
                  <a:cubicBezTo>
                    <a:pt x="1426792" y="2173755"/>
                    <a:pt x="1434412" y="2170897"/>
                    <a:pt x="1439175" y="2162325"/>
                  </a:cubicBezTo>
                  <a:cubicBezTo>
                    <a:pt x="1441080" y="2158515"/>
                    <a:pt x="1442985" y="2153752"/>
                    <a:pt x="1446795" y="2149942"/>
                  </a:cubicBezTo>
                  <a:cubicBezTo>
                    <a:pt x="1451557" y="2146132"/>
                    <a:pt x="1453462" y="2141369"/>
                    <a:pt x="1454415" y="2136607"/>
                  </a:cubicBezTo>
                  <a:cubicBezTo>
                    <a:pt x="1456320" y="2130892"/>
                    <a:pt x="1457272" y="2125177"/>
                    <a:pt x="1459177" y="2119462"/>
                  </a:cubicBezTo>
                  <a:lnTo>
                    <a:pt x="1459177" y="2119462"/>
                  </a:lnTo>
                  <a:cubicBezTo>
                    <a:pt x="1459177" y="2119462"/>
                    <a:pt x="1459177" y="2119462"/>
                    <a:pt x="1459177" y="2118509"/>
                  </a:cubicBezTo>
                  <a:cubicBezTo>
                    <a:pt x="1459177" y="2118509"/>
                    <a:pt x="1459177" y="2118509"/>
                    <a:pt x="1459177" y="2118509"/>
                  </a:cubicBezTo>
                  <a:cubicBezTo>
                    <a:pt x="1458225" y="2113747"/>
                    <a:pt x="1458225" y="2111842"/>
                    <a:pt x="1462035" y="2108984"/>
                  </a:cubicBezTo>
                  <a:cubicBezTo>
                    <a:pt x="1462987" y="2108032"/>
                    <a:pt x="1464892" y="2108032"/>
                    <a:pt x="1465845" y="2108032"/>
                  </a:cubicBezTo>
                  <a:cubicBezTo>
                    <a:pt x="1466797" y="2103269"/>
                    <a:pt x="1467750" y="2099459"/>
                    <a:pt x="1470607" y="2095649"/>
                  </a:cubicBezTo>
                  <a:cubicBezTo>
                    <a:pt x="1471560" y="2094697"/>
                    <a:pt x="1472512" y="2093744"/>
                    <a:pt x="1473465" y="2093744"/>
                  </a:cubicBezTo>
                  <a:cubicBezTo>
                    <a:pt x="1474417" y="2093744"/>
                    <a:pt x="1475370" y="2094697"/>
                    <a:pt x="1475370" y="2095649"/>
                  </a:cubicBezTo>
                  <a:cubicBezTo>
                    <a:pt x="1476322" y="2097555"/>
                    <a:pt x="1476322" y="2098507"/>
                    <a:pt x="1476322" y="2100412"/>
                  </a:cubicBezTo>
                  <a:cubicBezTo>
                    <a:pt x="1479180" y="2100412"/>
                    <a:pt x="1481085" y="2097555"/>
                    <a:pt x="1482037" y="2094697"/>
                  </a:cubicBezTo>
                  <a:cubicBezTo>
                    <a:pt x="1486800" y="2083267"/>
                    <a:pt x="1491562" y="2071837"/>
                    <a:pt x="1499182" y="2061359"/>
                  </a:cubicBezTo>
                  <a:cubicBezTo>
                    <a:pt x="1503945" y="2054692"/>
                    <a:pt x="1506802" y="2046119"/>
                    <a:pt x="1502040" y="2037547"/>
                  </a:cubicBezTo>
                  <a:cubicBezTo>
                    <a:pt x="1501087" y="2036594"/>
                    <a:pt x="1501087" y="2035642"/>
                    <a:pt x="1501087" y="2033737"/>
                  </a:cubicBezTo>
                  <a:cubicBezTo>
                    <a:pt x="1499182" y="2023259"/>
                    <a:pt x="1501087" y="2013734"/>
                    <a:pt x="1509660" y="2006115"/>
                  </a:cubicBezTo>
                  <a:cubicBezTo>
                    <a:pt x="1513470" y="2003257"/>
                    <a:pt x="1516327" y="1999447"/>
                    <a:pt x="1520137" y="1996590"/>
                  </a:cubicBezTo>
                  <a:cubicBezTo>
                    <a:pt x="1525852" y="1990874"/>
                    <a:pt x="1532520" y="1987065"/>
                    <a:pt x="1539187" y="1984207"/>
                  </a:cubicBezTo>
                  <a:cubicBezTo>
                    <a:pt x="1542997" y="1983255"/>
                    <a:pt x="1546807" y="1981349"/>
                    <a:pt x="1549665" y="1978492"/>
                  </a:cubicBezTo>
                  <a:cubicBezTo>
                    <a:pt x="1552522" y="1975634"/>
                    <a:pt x="1555380" y="1974682"/>
                    <a:pt x="1556332" y="1969919"/>
                  </a:cubicBezTo>
                  <a:cubicBezTo>
                    <a:pt x="1556332" y="1968967"/>
                    <a:pt x="1558237" y="1968015"/>
                    <a:pt x="1559190" y="1968967"/>
                  </a:cubicBezTo>
                  <a:cubicBezTo>
                    <a:pt x="1563000" y="1969919"/>
                    <a:pt x="1565857" y="1968967"/>
                    <a:pt x="1569667" y="1968015"/>
                  </a:cubicBezTo>
                  <a:cubicBezTo>
                    <a:pt x="1573477" y="1968015"/>
                    <a:pt x="1576335" y="1968015"/>
                    <a:pt x="1580145" y="1968015"/>
                  </a:cubicBezTo>
                  <a:cubicBezTo>
                    <a:pt x="1586812" y="1968015"/>
                    <a:pt x="1592527" y="1967062"/>
                    <a:pt x="1597290" y="1960394"/>
                  </a:cubicBezTo>
                  <a:cubicBezTo>
                    <a:pt x="1599195" y="1957537"/>
                    <a:pt x="1603005" y="1956584"/>
                    <a:pt x="1605862" y="1954680"/>
                  </a:cubicBezTo>
                  <a:cubicBezTo>
                    <a:pt x="1607767" y="1952774"/>
                    <a:pt x="1608720" y="1950869"/>
                    <a:pt x="1608720" y="1948012"/>
                  </a:cubicBezTo>
                  <a:cubicBezTo>
                    <a:pt x="1607767" y="1945155"/>
                    <a:pt x="1608720" y="1942297"/>
                    <a:pt x="1609672" y="1939440"/>
                  </a:cubicBezTo>
                  <a:cubicBezTo>
                    <a:pt x="1613482" y="1933724"/>
                    <a:pt x="1616340" y="1927057"/>
                    <a:pt x="1620150" y="1921342"/>
                  </a:cubicBezTo>
                  <a:cubicBezTo>
                    <a:pt x="1623007" y="1916580"/>
                    <a:pt x="1624912" y="1911817"/>
                    <a:pt x="1623960" y="1906102"/>
                  </a:cubicBezTo>
                  <a:cubicBezTo>
                    <a:pt x="1623007" y="1902292"/>
                    <a:pt x="1623007" y="1897530"/>
                    <a:pt x="1625865" y="1893719"/>
                  </a:cubicBezTo>
                  <a:cubicBezTo>
                    <a:pt x="1630627" y="1887052"/>
                    <a:pt x="1631580" y="1879432"/>
                    <a:pt x="1631580" y="1871812"/>
                  </a:cubicBezTo>
                  <a:cubicBezTo>
                    <a:pt x="1631580" y="1862287"/>
                    <a:pt x="1631580" y="1852762"/>
                    <a:pt x="1631580" y="1843237"/>
                  </a:cubicBezTo>
                  <a:cubicBezTo>
                    <a:pt x="1631580" y="1836569"/>
                    <a:pt x="1630627" y="1829902"/>
                    <a:pt x="1630627" y="1824187"/>
                  </a:cubicBezTo>
                  <a:cubicBezTo>
                    <a:pt x="1630627" y="1821330"/>
                    <a:pt x="1631580" y="1818472"/>
                    <a:pt x="1634437" y="1816567"/>
                  </a:cubicBezTo>
                  <a:cubicBezTo>
                    <a:pt x="1643010" y="1812757"/>
                    <a:pt x="1646820" y="1806090"/>
                    <a:pt x="1649677" y="1798469"/>
                  </a:cubicBezTo>
                  <a:cubicBezTo>
                    <a:pt x="1650630" y="1796565"/>
                    <a:pt x="1651582" y="1795612"/>
                    <a:pt x="1651582" y="1793707"/>
                  </a:cubicBezTo>
                  <a:cubicBezTo>
                    <a:pt x="1653487" y="1788944"/>
                    <a:pt x="1656345" y="1784182"/>
                    <a:pt x="1661107" y="1781324"/>
                  </a:cubicBezTo>
                  <a:cubicBezTo>
                    <a:pt x="1665870" y="1777515"/>
                    <a:pt x="1670632" y="1772752"/>
                    <a:pt x="1674442" y="1767990"/>
                  </a:cubicBezTo>
                  <a:cubicBezTo>
                    <a:pt x="1679205" y="1763227"/>
                    <a:pt x="1682062" y="1757512"/>
                    <a:pt x="1684920" y="1751797"/>
                  </a:cubicBezTo>
                  <a:cubicBezTo>
                    <a:pt x="1686825" y="1746082"/>
                    <a:pt x="1688730" y="1731794"/>
                    <a:pt x="1687777" y="1727032"/>
                  </a:cubicBezTo>
                  <a:cubicBezTo>
                    <a:pt x="1699207" y="1729890"/>
                    <a:pt x="1696350" y="1722269"/>
                    <a:pt x="1693492" y="1714649"/>
                  </a:cubicBezTo>
                  <a:close/>
                  <a:moveTo>
                    <a:pt x="1419172" y="729765"/>
                  </a:moveTo>
                  <a:cubicBezTo>
                    <a:pt x="1419172" y="729765"/>
                    <a:pt x="1420125" y="730717"/>
                    <a:pt x="1420125" y="730717"/>
                  </a:cubicBezTo>
                  <a:cubicBezTo>
                    <a:pt x="1419172" y="735479"/>
                    <a:pt x="1414410" y="735479"/>
                    <a:pt x="1410600" y="737384"/>
                  </a:cubicBezTo>
                  <a:cubicBezTo>
                    <a:pt x="1409647" y="736432"/>
                    <a:pt x="1408695" y="735479"/>
                    <a:pt x="1408695" y="735479"/>
                  </a:cubicBezTo>
                  <a:cubicBezTo>
                    <a:pt x="1411552" y="732622"/>
                    <a:pt x="1415362" y="730717"/>
                    <a:pt x="1419172" y="729765"/>
                  </a:cubicBezTo>
                  <a:close/>
                  <a:moveTo>
                    <a:pt x="1342972" y="753577"/>
                  </a:moveTo>
                  <a:lnTo>
                    <a:pt x="1342972" y="752624"/>
                  </a:lnTo>
                  <a:lnTo>
                    <a:pt x="1342972" y="753577"/>
                  </a:lnTo>
                  <a:lnTo>
                    <a:pt x="1342972" y="753577"/>
                  </a:lnTo>
                  <a:close/>
                  <a:moveTo>
                    <a:pt x="1339162" y="720240"/>
                  </a:moveTo>
                  <a:cubicBezTo>
                    <a:pt x="1342020" y="720240"/>
                    <a:pt x="1344877" y="721192"/>
                    <a:pt x="1347735" y="719287"/>
                  </a:cubicBezTo>
                  <a:cubicBezTo>
                    <a:pt x="1353450" y="716429"/>
                    <a:pt x="1359165" y="718334"/>
                    <a:pt x="1364880" y="720240"/>
                  </a:cubicBezTo>
                  <a:cubicBezTo>
                    <a:pt x="1365832" y="720240"/>
                    <a:pt x="1365832" y="722144"/>
                    <a:pt x="1365832" y="723097"/>
                  </a:cubicBezTo>
                  <a:cubicBezTo>
                    <a:pt x="1365832" y="723097"/>
                    <a:pt x="1364880" y="724049"/>
                    <a:pt x="1364880" y="724049"/>
                  </a:cubicBezTo>
                  <a:cubicBezTo>
                    <a:pt x="1362975" y="725002"/>
                    <a:pt x="1361070" y="725954"/>
                    <a:pt x="1359165" y="725954"/>
                  </a:cubicBezTo>
                  <a:cubicBezTo>
                    <a:pt x="1354402" y="723097"/>
                    <a:pt x="1349640" y="724049"/>
                    <a:pt x="1344877" y="724049"/>
                  </a:cubicBezTo>
                  <a:cubicBezTo>
                    <a:pt x="1342972" y="724049"/>
                    <a:pt x="1342020" y="723097"/>
                    <a:pt x="1340115" y="722144"/>
                  </a:cubicBezTo>
                  <a:cubicBezTo>
                    <a:pt x="1340115" y="722144"/>
                    <a:pt x="1339162" y="721192"/>
                    <a:pt x="1339162" y="720240"/>
                  </a:cubicBezTo>
                  <a:cubicBezTo>
                    <a:pt x="1338210" y="721192"/>
                    <a:pt x="1338210" y="720240"/>
                    <a:pt x="1339162" y="720240"/>
                  </a:cubicBezTo>
                  <a:close/>
                  <a:moveTo>
                    <a:pt x="1334400" y="749767"/>
                  </a:moveTo>
                  <a:lnTo>
                    <a:pt x="1334400" y="749767"/>
                  </a:lnTo>
                  <a:lnTo>
                    <a:pt x="1334400" y="749767"/>
                  </a:lnTo>
                  <a:lnTo>
                    <a:pt x="1334400" y="749767"/>
                  </a:lnTo>
                  <a:close/>
                  <a:moveTo>
                    <a:pt x="1291537" y="703094"/>
                  </a:moveTo>
                  <a:cubicBezTo>
                    <a:pt x="1291537" y="703094"/>
                    <a:pt x="1292490" y="704047"/>
                    <a:pt x="1291537" y="703094"/>
                  </a:cubicBezTo>
                  <a:cubicBezTo>
                    <a:pt x="1292490" y="704999"/>
                    <a:pt x="1292490" y="705952"/>
                    <a:pt x="1293442" y="706904"/>
                  </a:cubicBezTo>
                  <a:cubicBezTo>
                    <a:pt x="1293442" y="705952"/>
                    <a:pt x="1292490" y="704999"/>
                    <a:pt x="1291537" y="703094"/>
                  </a:cubicBezTo>
                  <a:cubicBezTo>
                    <a:pt x="1291537" y="704047"/>
                    <a:pt x="1290585" y="704047"/>
                    <a:pt x="1291537" y="703094"/>
                  </a:cubicBezTo>
                  <a:close/>
                  <a:moveTo>
                    <a:pt x="1280107" y="708809"/>
                  </a:moveTo>
                  <a:cubicBezTo>
                    <a:pt x="1281060" y="707857"/>
                    <a:pt x="1282012" y="705952"/>
                    <a:pt x="1282965" y="704999"/>
                  </a:cubicBezTo>
                  <a:cubicBezTo>
                    <a:pt x="1282965" y="705952"/>
                    <a:pt x="1283917" y="706904"/>
                    <a:pt x="1283917" y="707857"/>
                  </a:cubicBezTo>
                  <a:cubicBezTo>
                    <a:pt x="1283917" y="708809"/>
                    <a:pt x="1283917" y="709762"/>
                    <a:pt x="1284870" y="712619"/>
                  </a:cubicBezTo>
                  <a:cubicBezTo>
                    <a:pt x="1284870" y="712619"/>
                    <a:pt x="1284870" y="714524"/>
                    <a:pt x="1283917" y="716429"/>
                  </a:cubicBezTo>
                  <a:cubicBezTo>
                    <a:pt x="1283917" y="716429"/>
                    <a:pt x="1282965" y="717382"/>
                    <a:pt x="1282012" y="716429"/>
                  </a:cubicBezTo>
                  <a:cubicBezTo>
                    <a:pt x="1279155" y="715477"/>
                    <a:pt x="1278202" y="712619"/>
                    <a:pt x="1280107" y="708809"/>
                  </a:cubicBezTo>
                  <a:close/>
                  <a:moveTo>
                    <a:pt x="1247722" y="691665"/>
                  </a:moveTo>
                  <a:cubicBezTo>
                    <a:pt x="1249627" y="691665"/>
                    <a:pt x="1249627" y="692617"/>
                    <a:pt x="1247722" y="691665"/>
                  </a:cubicBezTo>
                  <a:cubicBezTo>
                    <a:pt x="1246770" y="692617"/>
                    <a:pt x="1246770" y="691665"/>
                    <a:pt x="1246770" y="691665"/>
                  </a:cubicBezTo>
                  <a:cubicBezTo>
                    <a:pt x="1246770" y="691665"/>
                    <a:pt x="1246770" y="691665"/>
                    <a:pt x="1247722" y="691665"/>
                  </a:cubicBezTo>
                  <a:close/>
                  <a:moveTo>
                    <a:pt x="1220100" y="776437"/>
                  </a:moveTo>
                  <a:cubicBezTo>
                    <a:pt x="1221052" y="776437"/>
                    <a:pt x="1221052" y="776437"/>
                    <a:pt x="1222005" y="777390"/>
                  </a:cubicBezTo>
                  <a:cubicBezTo>
                    <a:pt x="1222005" y="777390"/>
                    <a:pt x="1222005" y="778342"/>
                    <a:pt x="1222005" y="778342"/>
                  </a:cubicBezTo>
                  <a:cubicBezTo>
                    <a:pt x="1219147" y="779294"/>
                    <a:pt x="1217242" y="781199"/>
                    <a:pt x="1214385" y="782152"/>
                  </a:cubicBezTo>
                  <a:cubicBezTo>
                    <a:pt x="1214385" y="782152"/>
                    <a:pt x="1214385" y="781199"/>
                    <a:pt x="1213432" y="781199"/>
                  </a:cubicBezTo>
                  <a:cubicBezTo>
                    <a:pt x="1214385" y="778342"/>
                    <a:pt x="1216290" y="776437"/>
                    <a:pt x="1220100" y="776437"/>
                  </a:cubicBezTo>
                  <a:close/>
                  <a:moveTo>
                    <a:pt x="1188667" y="825967"/>
                  </a:moveTo>
                  <a:cubicBezTo>
                    <a:pt x="1188667" y="825967"/>
                    <a:pt x="1189620" y="825967"/>
                    <a:pt x="1189620" y="825967"/>
                  </a:cubicBezTo>
                  <a:cubicBezTo>
                    <a:pt x="1189620" y="825967"/>
                    <a:pt x="1189620" y="826919"/>
                    <a:pt x="1189620" y="826919"/>
                  </a:cubicBezTo>
                  <a:cubicBezTo>
                    <a:pt x="1189620" y="826919"/>
                    <a:pt x="1188667" y="826919"/>
                    <a:pt x="1188667" y="826919"/>
                  </a:cubicBezTo>
                  <a:cubicBezTo>
                    <a:pt x="1188667" y="826919"/>
                    <a:pt x="1187715" y="825967"/>
                    <a:pt x="1187715" y="825967"/>
                  </a:cubicBezTo>
                  <a:cubicBezTo>
                    <a:pt x="1188667" y="826919"/>
                    <a:pt x="1188667" y="825967"/>
                    <a:pt x="1188667" y="825967"/>
                  </a:cubicBezTo>
                  <a:close/>
                  <a:moveTo>
                    <a:pt x="1116277" y="399247"/>
                  </a:moveTo>
                  <a:cubicBezTo>
                    <a:pt x="1116277" y="399247"/>
                    <a:pt x="1117230" y="399247"/>
                    <a:pt x="1118182" y="399247"/>
                  </a:cubicBezTo>
                  <a:cubicBezTo>
                    <a:pt x="1122945" y="403057"/>
                    <a:pt x="1124850" y="408772"/>
                    <a:pt x="1127707" y="413534"/>
                  </a:cubicBezTo>
                  <a:cubicBezTo>
                    <a:pt x="1127707" y="413534"/>
                    <a:pt x="1127707" y="414487"/>
                    <a:pt x="1127707" y="415439"/>
                  </a:cubicBezTo>
                  <a:cubicBezTo>
                    <a:pt x="1127707" y="415439"/>
                    <a:pt x="1126755" y="416392"/>
                    <a:pt x="1126755" y="416392"/>
                  </a:cubicBezTo>
                  <a:cubicBezTo>
                    <a:pt x="1124850" y="415439"/>
                    <a:pt x="1123897" y="415439"/>
                    <a:pt x="1121992" y="414487"/>
                  </a:cubicBezTo>
                  <a:cubicBezTo>
                    <a:pt x="1118182" y="411629"/>
                    <a:pt x="1116277" y="406867"/>
                    <a:pt x="1115325" y="403057"/>
                  </a:cubicBezTo>
                  <a:cubicBezTo>
                    <a:pt x="1114372" y="400199"/>
                    <a:pt x="1115325" y="399247"/>
                    <a:pt x="1116277" y="399247"/>
                  </a:cubicBezTo>
                  <a:close/>
                  <a:moveTo>
                    <a:pt x="1023885" y="427822"/>
                  </a:moveTo>
                  <a:cubicBezTo>
                    <a:pt x="1023885" y="427822"/>
                    <a:pt x="1024837" y="426869"/>
                    <a:pt x="1024837" y="427822"/>
                  </a:cubicBezTo>
                  <a:cubicBezTo>
                    <a:pt x="1027695" y="428774"/>
                    <a:pt x="1029600" y="429727"/>
                    <a:pt x="1031505" y="432584"/>
                  </a:cubicBezTo>
                  <a:cubicBezTo>
                    <a:pt x="1031505" y="432584"/>
                    <a:pt x="1031505" y="432584"/>
                    <a:pt x="1032457" y="432584"/>
                  </a:cubicBezTo>
                  <a:cubicBezTo>
                    <a:pt x="1032457" y="432584"/>
                    <a:pt x="1032457" y="432584"/>
                    <a:pt x="1033410" y="433537"/>
                  </a:cubicBezTo>
                  <a:cubicBezTo>
                    <a:pt x="1035315" y="433537"/>
                    <a:pt x="1038172" y="434489"/>
                    <a:pt x="1039125" y="436394"/>
                  </a:cubicBezTo>
                  <a:cubicBezTo>
                    <a:pt x="1039125" y="436394"/>
                    <a:pt x="1040077" y="436394"/>
                    <a:pt x="1040077" y="436394"/>
                  </a:cubicBezTo>
                  <a:lnTo>
                    <a:pt x="1040077" y="437347"/>
                  </a:lnTo>
                  <a:lnTo>
                    <a:pt x="1039125" y="436394"/>
                  </a:lnTo>
                  <a:cubicBezTo>
                    <a:pt x="1039125" y="436394"/>
                    <a:pt x="1039125" y="436394"/>
                    <a:pt x="1038172" y="436394"/>
                  </a:cubicBezTo>
                  <a:cubicBezTo>
                    <a:pt x="1036267" y="436394"/>
                    <a:pt x="1033410" y="435442"/>
                    <a:pt x="1032457" y="433537"/>
                  </a:cubicBezTo>
                  <a:cubicBezTo>
                    <a:pt x="1032457" y="433537"/>
                    <a:pt x="1031505" y="433537"/>
                    <a:pt x="1031505" y="433537"/>
                  </a:cubicBezTo>
                  <a:cubicBezTo>
                    <a:pt x="1031505" y="433537"/>
                    <a:pt x="1031505" y="433537"/>
                    <a:pt x="1031505" y="433537"/>
                  </a:cubicBezTo>
                  <a:cubicBezTo>
                    <a:pt x="1026742" y="435442"/>
                    <a:pt x="1025790" y="435442"/>
                    <a:pt x="1023885" y="432584"/>
                  </a:cubicBezTo>
                  <a:cubicBezTo>
                    <a:pt x="1022932" y="429727"/>
                    <a:pt x="1023885" y="428774"/>
                    <a:pt x="1023885" y="427822"/>
                  </a:cubicBezTo>
                  <a:close/>
                  <a:moveTo>
                    <a:pt x="1120087" y="818347"/>
                  </a:moveTo>
                  <a:cubicBezTo>
                    <a:pt x="1120087" y="818347"/>
                    <a:pt x="1121040" y="818347"/>
                    <a:pt x="1121040" y="818347"/>
                  </a:cubicBezTo>
                  <a:cubicBezTo>
                    <a:pt x="1121040" y="818347"/>
                    <a:pt x="1121992" y="819299"/>
                    <a:pt x="1121992" y="819299"/>
                  </a:cubicBezTo>
                  <a:cubicBezTo>
                    <a:pt x="1122945" y="820252"/>
                    <a:pt x="1121992" y="821204"/>
                    <a:pt x="1121040" y="821204"/>
                  </a:cubicBezTo>
                  <a:cubicBezTo>
                    <a:pt x="1121040" y="821204"/>
                    <a:pt x="1120087" y="821204"/>
                    <a:pt x="1120087" y="820252"/>
                  </a:cubicBezTo>
                  <a:cubicBezTo>
                    <a:pt x="1120087" y="819299"/>
                    <a:pt x="1120087" y="818347"/>
                    <a:pt x="1120087" y="818347"/>
                  </a:cubicBezTo>
                  <a:close/>
                  <a:moveTo>
                    <a:pt x="1050555" y="711667"/>
                  </a:moveTo>
                  <a:cubicBezTo>
                    <a:pt x="1051507" y="711667"/>
                    <a:pt x="1051507" y="711667"/>
                    <a:pt x="1050555" y="711667"/>
                  </a:cubicBezTo>
                  <a:cubicBezTo>
                    <a:pt x="1050555" y="709762"/>
                    <a:pt x="1050555" y="708809"/>
                    <a:pt x="1050555" y="706904"/>
                  </a:cubicBezTo>
                  <a:cubicBezTo>
                    <a:pt x="1050555" y="704999"/>
                    <a:pt x="1051507" y="704999"/>
                    <a:pt x="1052460" y="705952"/>
                  </a:cubicBezTo>
                  <a:cubicBezTo>
                    <a:pt x="1052460" y="705952"/>
                    <a:pt x="1052460" y="706904"/>
                    <a:pt x="1052460" y="707857"/>
                  </a:cubicBezTo>
                  <a:cubicBezTo>
                    <a:pt x="1052460" y="708809"/>
                    <a:pt x="1052460" y="709762"/>
                    <a:pt x="1050555" y="711667"/>
                  </a:cubicBezTo>
                  <a:cubicBezTo>
                    <a:pt x="1051507" y="711667"/>
                    <a:pt x="1051507" y="711667"/>
                    <a:pt x="1050555" y="711667"/>
                  </a:cubicBezTo>
                  <a:lnTo>
                    <a:pt x="1049602" y="712619"/>
                  </a:lnTo>
                  <a:lnTo>
                    <a:pt x="1050555" y="711667"/>
                  </a:lnTo>
                  <a:close/>
                  <a:moveTo>
                    <a:pt x="450480" y="534502"/>
                  </a:moveTo>
                  <a:lnTo>
                    <a:pt x="450480" y="534502"/>
                  </a:lnTo>
                  <a:lnTo>
                    <a:pt x="450480" y="534502"/>
                  </a:lnTo>
                  <a:cubicBezTo>
                    <a:pt x="450480" y="533549"/>
                    <a:pt x="450480" y="533549"/>
                    <a:pt x="450480" y="533549"/>
                  </a:cubicBezTo>
                  <a:cubicBezTo>
                    <a:pt x="450480" y="533549"/>
                    <a:pt x="450480" y="533549"/>
                    <a:pt x="450480" y="534502"/>
                  </a:cubicBezTo>
                  <a:close/>
                  <a:moveTo>
                    <a:pt x="460957" y="508784"/>
                  </a:moveTo>
                  <a:cubicBezTo>
                    <a:pt x="460957" y="507832"/>
                    <a:pt x="460957" y="507832"/>
                    <a:pt x="460957" y="508784"/>
                  </a:cubicBezTo>
                  <a:cubicBezTo>
                    <a:pt x="460005" y="507832"/>
                    <a:pt x="460005" y="506879"/>
                    <a:pt x="459052" y="506879"/>
                  </a:cubicBezTo>
                  <a:cubicBezTo>
                    <a:pt x="459052" y="506879"/>
                    <a:pt x="459052" y="505927"/>
                    <a:pt x="459052" y="505927"/>
                  </a:cubicBezTo>
                  <a:cubicBezTo>
                    <a:pt x="460957" y="504974"/>
                    <a:pt x="460005" y="506879"/>
                    <a:pt x="460957" y="508784"/>
                  </a:cubicBezTo>
                  <a:cubicBezTo>
                    <a:pt x="460957" y="507832"/>
                    <a:pt x="460957" y="507832"/>
                    <a:pt x="460957" y="508784"/>
                  </a:cubicBezTo>
                  <a:cubicBezTo>
                    <a:pt x="461910" y="508784"/>
                    <a:pt x="461910" y="508784"/>
                    <a:pt x="461910" y="509737"/>
                  </a:cubicBezTo>
                  <a:cubicBezTo>
                    <a:pt x="460957" y="508784"/>
                    <a:pt x="460957" y="508784"/>
                    <a:pt x="460957" y="508784"/>
                  </a:cubicBezTo>
                  <a:close/>
                  <a:moveTo>
                    <a:pt x="462862" y="485924"/>
                  </a:moveTo>
                  <a:cubicBezTo>
                    <a:pt x="462862" y="485924"/>
                    <a:pt x="462862" y="485924"/>
                    <a:pt x="462862" y="485924"/>
                  </a:cubicBezTo>
                  <a:cubicBezTo>
                    <a:pt x="461910" y="484972"/>
                    <a:pt x="461910" y="484019"/>
                    <a:pt x="461910" y="483067"/>
                  </a:cubicBezTo>
                  <a:cubicBezTo>
                    <a:pt x="461910" y="483067"/>
                    <a:pt x="462862" y="484019"/>
                    <a:pt x="462862" y="484019"/>
                  </a:cubicBezTo>
                  <a:cubicBezTo>
                    <a:pt x="462862" y="484972"/>
                    <a:pt x="462862" y="484972"/>
                    <a:pt x="462862" y="485924"/>
                  </a:cubicBezTo>
                  <a:close/>
                  <a:moveTo>
                    <a:pt x="465720" y="580222"/>
                  </a:moveTo>
                  <a:cubicBezTo>
                    <a:pt x="464767" y="581174"/>
                    <a:pt x="463815" y="581174"/>
                    <a:pt x="462862" y="579269"/>
                  </a:cubicBezTo>
                  <a:cubicBezTo>
                    <a:pt x="461910" y="577365"/>
                    <a:pt x="460005" y="575459"/>
                    <a:pt x="459052" y="573554"/>
                  </a:cubicBezTo>
                  <a:cubicBezTo>
                    <a:pt x="458100" y="570697"/>
                    <a:pt x="458100" y="567840"/>
                    <a:pt x="460957" y="566887"/>
                  </a:cubicBezTo>
                  <a:cubicBezTo>
                    <a:pt x="460957" y="566887"/>
                    <a:pt x="460957" y="566887"/>
                    <a:pt x="460957" y="565934"/>
                  </a:cubicBezTo>
                  <a:cubicBezTo>
                    <a:pt x="460957" y="565934"/>
                    <a:pt x="460957" y="565934"/>
                    <a:pt x="460957" y="564982"/>
                  </a:cubicBezTo>
                  <a:cubicBezTo>
                    <a:pt x="460957" y="564029"/>
                    <a:pt x="460957" y="563077"/>
                    <a:pt x="461910" y="562124"/>
                  </a:cubicBezTo>
                  <a:cubicBezTo>
                    <a:pt x="461910" y="562124"/>
                    <a:pt x="462862" y="563077"/>
                    <a:pt x="462862" y="563077"/>
                  </a:cubicBezTo>
                  <a:cubicBezTo>
                    <a:pt x="462862" y="564029"/>
                    <a:pt x="461910" y="564029"/>
                    <a:pt x="461910" y="564982"/>
                  </a:cubicBezTo>
                  <a:cubicBezTo>
                    <a:pt x="461910" y="564982"/>
                    <a:pt x="461910" y="565934"/>
                    <a:pt x="461910" y="565934"/>
                  </a:cubicBezTo>
                  <a:cubicBezTo>
                    <a:pt x="461910" y="565934"/>
                    <a:pt x="461910" y="565934"/>
                    <a:pt x="461910" y="565934"/>
                  </a:cubicBezTo>
                  <a:cubicBezTo>
                    <a:pt x="463815" y="569744"/>
                    <a:pt x="464767" y="573554"/>
                    <a:pt x="466672" y="578317"/>
                  </a:cubicBezTo>
                  <a:cubicBezTo>
                    <a:pt x="466672" y="578317"/>
                    <a:pt x="465720" y="579269"/>
                    <a:pt x="465720" y="580222"/>
                  </a:cubicBezTo>
                  <a:close/>
                  <a:moveTo>
                    <a:pt x="470482" y="567840"/>
                  </a:moveTo>
                  <a:cubicBezTo>
                    <a:pt x="470482" y="567840"/>
                    <a:pt x="469530" y="566887"/>
                    <a:pt x="469530" y="566887"/>
                  </a:cubicBezTo>
                  <a:cubicBezTo>
                    <a:pt x="469530" y="565934"/>
                    <a:pt x="469530" y="564982"/>
                    <a:pt x="470482" y="564029"/>
                  </a:cubicBezTo>
                  <a:cubicBezTo>
                    <a:pt x="471435" y="564982"/>
                    <a:pt x="472387" y="564982"/>
                    <a:pt x="472387" y="565934"/>
                  </a:cubicBezTo>
                  <a:cubicBezTo>
                    <a:pt x="472387" y="566887"/>
                    <a:pt x="471435" y="567840"/>
                    <a:pt x="470482" y="567840"/>
                  </a:cubicBezTo>
                  <a:close/>
                  <a:moveTo>
                    <a:pt x="626692" y="192554"/>
                  </a:moveTo>
                  <a:cubicBezTo>
                    <a:pt x="626692" y="192554"/>
                    <a:pt x="625740" y="191602"/>
                    <a:pt x="625740" y="191602"/>
                  </a:cubicBezTo>
                  <a:cubicBezTo>
                    <a:pt x="625740" y="189697"/>
                    <a:pt x="625740" y="188744"/>
                    <a:pt x="625740" y="188744"/>
                  </a:cubicBezTo>
                  <a:cubicBezTo>
                    <a:pt x="625740" y="185887"/>
                    <a:pt x="625740" y="183982"/>
                    <a:pt x="625740" y="183029"/>
                  </a:cubicBezTo>
                  <a:cubicBezTo>
                    <a:pt x="625740" y="183029"/>
                    <a:pt x="626692" y="182077"/>
                    <a:pt x="626692" y="182077"/>
                  </a:cubicBezTo>
                  <a:cubicBezTo>
                    <a:pt x="626692" y="182077"/>
                    <a:pt x="627645" y="182077"/>
                    <a:pt x="627645" y="183029"/>
                  </a:cubicBezTo>
                  <a:cubicBezTo>
                    <a:pt x="627645" y="185887"/>
                    <a:pt x="627645" y="188744"/>
                    <a:pt x="627645" y="191602"/>
                  </a:cubicBezTo>
                  <a:cubicBezTo>
                    <a:pt x="628597" y="192554"/>
                    <a:pt x="628597" y="192554"/>
                    <a:pt x="626692" y="192554"/>
                  </a:cubicBezTo>
                  <a:close/>
                  <a:moveTo>
                    <a:pt x="651457" y="184934"/>
                  </a:moveTo>
                  <a:cubicBezTo>
                    <a:pt x="651457" y="184934"/>
                    <a:pt x="650505" y="185887"/>
                    <a:pt x="650505" y="185887"/>
                  </a:cubicBezTo>
                  <a:cubicBezTo>
                    <a:pt x="650505" y="184934"/>
                    <a:pt x="651457" y="184934"/>
                    <a:pt x="651457" y="184934"/>
                  </a:cubicBezTo>
                  <a:lnTo>
                    <a:pt x="651457" y="184934"/>
                  </a:lnTo>
                  <a:lnTo>
                    <a:pt x="651457" y="184934"/>
                  </a:lnTo>
                  <a:close/>
                  <a:moveTo>
                    <a:pt x="688605" y="172552"/>
                  </a:moveTo>
                  <a:cubicBezTo>
                    <a:pt x="688605" y="172552"/>
                    <a:pt x="687652" y="173504"/>
                    <a:pt x="686700" y="173504"/>
                  </a:cubicBezTo>
                  <a:cubicBezTo>
                    <a:pt x="680985" y="173504"/>
                    <a:pt x="675270" y="173504"/>
                    <a:pt x="669555" y="173504"/>
                  </a:cubicBezTo>
                  <a:cubicBezTo>
                    <a:pt x="669555" y="173504"/>
                    <a:pt x="668602" y="173504"/>
                    <a:pt x="668602" y="174457"/>
                  </a:cubicBezTo>
                  <a:cubicBezTo>
                    <a:pt x="667650" y="175409"/>
                    <a:pt x="665745" y="177314"/>
                    <a:pt x="664792" y="178267"/>
                  </a:cubicBezTo>
                  <a:cubicBezTo>
                    <a:pt x="664792" y="178267"/>
                    <a:pt x="663840" y="178267"/>
                    <a:pt x="663840" y="178267"/>
                  </a:cubicBezTo>
                  <a:cubicBezTo>
                    <a:pt x="662887" y="179219"/>
                    <a:pt x="662887" y="179219"/>
                    <a:pt x="661935" y="180172"/>
                  </a:cubicBezTo>
                  <a:cubicBezTo>
                    <a:pt x="661935" y="180172"/>
                    <a:pt x="660982" y="180172"/>
                    <a:pt x="660982" y="180172"/>
                  </a:cubicBezTo>
                  <a:cubicBezTo>
                    <a:pt x="661935" y="179219"/>
                    <a:pt x="662887" y="179219"/>
                    <a:pt x="663840" y="179219"/>
                  </a:cubicBezTo>
                  <a:cubicBezTo>
                    <a:pt x="663840" y="179219"/>
                    <a:pt x="663840" y="179219"/>
                    <a:pt x="663840" y="178267"/>
                  </a:cubicBezTo>
                  <a:cubicBezTo>
                    <a:pt x="664792" y="177314"/>
                    <a:pt x="666697" y="175409"/>
                    <a:pt x="667650" y="174457"/>
                  </a:cubicBezTo>
                  <a:cubicBezTo>
                    <a:pt x="668602" y="174457"/>
                    <a:pt x="668602" y="174457"/>
                    <a:pt x="669555" y="174457"/>
                  </a:cubicBezTo>
                  <a:cubicBezTo>
                    <a:pt x="675270" y="171599"/>
                    <a:pt x="681937" y="171599"/>
                    <a:pt x="687652" y="172552"/>
                  </a:cubicBezTo>
                  <a:cubicBezTo>
                    <a:pt x="688605" y="171599"/>
                    <a:pt x="689557" y="172552"/>
                    <a:pt x="688605" y="172552"/>
                  </a:cubicBezTo>
                  <a:close/>
                  <a:moveTo>
                    <a:pt x="966735" y="1466047"/>
                  </a:moveTo>
                  <a:cubicBezTo>
                    <a:pt x="966735" y="1466047"/>
                    <a:pt x="965782" y="1466999"/>
                    <a:pt x="965782" y="1466999"/>
                  </a:cubicBezTo>
                  <a:cubicBezTo>
                    <a:pt x="961972" y="1467952"/>
                    <a:pt x="959115" y="1465094"/>
                    <a:pt x="959115" y="1461284"/>
                  </a:cubicBezTo>
                  <a:cubicBezTo>
                    <a:pt x="959115" y="1461284"/>
                    <a:pt x="960067" y="1460332"/>
                    <a:pt x="960067" y="1460332"/>
                  </a:cubicBezTo>
                  <a:cubicBezTo>
                    <a:pt x="962925" y="1460332"/>
                    <a:pt x="965782" y="1461284"/>
                    <a:pt x="966735" y="1464142"/>
                  </a:cubicBezTo>
                  <a:cubicBezTo>
                    <a:pt x="967687" y="1465094"/>
                    <a:pt x="966735" y="1465094"/>
                    <a:pt x="966735" y="1466047"/>
                  </a:cubicBezTo>
                  <a:close/>
                  <a:moveTo>
                    <a:pt x="1165807" y="1494622"/>
                  </a:moveTo>
                  <a:cubicBezTo>
                    <a:pt x="1165807" y="1495574"/>
                    <a:pt x="1162950" y="1498432"/>
                    <a:pt x="1161997" y="1497480"/>
                  </a:cubicBezTo>
                  <a:cubicBezTo>
                    <a:pt x="1161045" y="1496527"/>
                    <a:pt x="1160092" y="1496527"/>
                    <a:pt x="1159140" y="1495574"/>
                  </a:cubicBezTo>
                  <a:cubicBezTo>
                    <a:pt x="1156282" y="1490812"/>
                    <a:pt x="1156282" y="1489859"/>
                    <a:pt x="1161045" y="1484144"/>
                  </a:cubicBezTo>
                  <a:cubicBezTo>
                    <a:pt x="1161997" y="1483192"/>
                    <a:pt x="1162950" y="1483192"/>
                    <a:pt x="1163902" y="1483192"/>
                  </a:cubicBezTo>
                  <a:cubicBezTo>
                    <a:pt x="1163902" y="1483192"/>
                    <a:pt x="1164855" y="1484144"/>
                    <a:pt x="1164855" y="1485097"/>
                  </a:cubicBezTo>
                  <a:cubicBezTo>
                    <a:pt x="1164855" y="1487002"/>
                    <a:pt x="1164855" y="1488907"/>
                    <a:pt x="1165807" y="1490812"/>
                  </a:cubicBezTo>
                  <a:cubicBezTo>
                    <a:pt x="1166760" y="1490812"/>
                    <a:pt x="1166760" y="1492717"/>
                    <a:pt x="1165807" y="1494622"/>
                  </a:cubicBezTo>
                  <a:close/>
                  <a:moveTo>
                    <a:pt x="1204860" y="2443312"/>
                  </a:moveTo>
                  <a:cubicBezTo>
                    <a:pt x="1204860" y="2443312"/>
                    <a:pt x="1203907" y="2443312"/>
                    <a:pt x="1204860" y="2443312"/>
                  </a:cubicBezTo>
                  <a:cubicBezTo>
                    <a:pt x="1203907" y="2442359"/>
                    <a:pt x="1203907" y="2441407"/>
                    <a:pt x="1203907" y="2441407"/>
                  </a:cubicBezTo>
                  <a:cubicBezTo>
                    <a:pt x="1204860" y="2440455"/>
                    <a:pt x="1204860" y="2440455"/>
                    <a:pt x="1204860" y="2442359"/>
                  </a:cubicBezTo>
                  <a:cubicBezTo>
                    <a:pt x="1204860" y="2442359"/>
                    <a:pt x="1204860" y="2443312"/>
                    <a:pt x="1204860" y="2443312"/>
                  </a:cubicBezTo>
                  <a:close/>
                  <a:moveTo>
                    <a:pt x="1206765" y="1879432"/>
                  </a:moveTo>
                  <a:cubicBezTo>
                    <a:pt x="1206765" y="1879432"/>
                    <a:pt x="1206765" y="1879432"/>
                    <a:pt x="1206765" y="1879432"/>
                  </a:cubicBezTo>
                  <a:cubicBezTo>
                    <a:pt x="1201050" y="1879432"/>
                    <a:pt x="1197240" y="1875622"/>
                    <a:pt x="1195335" y="1871812"/>
                  </a:cubicBezTo>
                  <a:cubicBezTo>
                    <a:pt x="1195335" y="1870859"/>
                    <a:pt x="1195335" y="1869907"/>
                    <a:pt x="1196287" y="1868955"/>
                  </a:cubicBezTo>
                  <a:cubicBezTo>
                    <a:pt x="1196287" y="1868955"/>
                    <a:pt x="1197240" y="1868955"/>
                    <a:pt x="1197240" y="1868955"/>
                  </a:cubicBezTo>
                  <a:cubicBezTo>
                    <a:pt x="1201050" y="1871812"/>
                    <a:pt x="1205812" y="1873717"/>
                    <a:pt x="1206765" y="1879432"/>
                  </a:cubicBezTo>
                  <a:cubicBezTo>
                    <a:pt x="1206765" y="1879432"/>
                    <a:pt x="1207717" y="1879432"/>
                    <a:pt x="1206765" y="1879432"/>
                  </a:cubicBezTo>
                  <a:cubicBezTo>
                    <a:pt x="1207717" y="1879432"/>
                    <a:pt x="1207717" y="1879432"/>
                    <a:pt x="1207717" y="1879432"/>
                  </a:cubicBezTo>
                  <a:cubicBezTo>
                    <a:pt x="1207717" y="1879432"/>
                    <a:pt x="1207717" y="1879432"/>
                    <a:pt x="1206765" y="1879432"/>
                  </a:cubicBezTo>
                  <a:close/>
                  <a:moveTo>
                    <a:pt x="1242007" y="2509987"/>
                  </a:moveTo>
                  <a:cubicBezTo>
                    <a:pt x="1242007" y="2510940"/>
                    <a:pt x="1242007" y="2510940"/>
                    <a:pt x="1242007" y="2509987"/>
                  </a:cubicBezTo>
                  <a:lnTo>
                    <a:pt x="1241055" y="2510940"/>
                  </a:lnTo>
                  <a:lnTo>
                    <a:pt x="1242007" y="2509987"/>
                  </a:lnTo>
                  <a:cubicBezTo>
                    <a:pt x="1242007" y="2510940"/>
                    <a:pt x="1242007" y="2510940"/>
                    <a:pt x="1242007" y="2509987"/>
                  </a:cubicBezTo>
                  <a:cubicBezTo>
                    <a:pt x="1242007" y="2509987"/>
                    <a:pt x="1242960" y="2509987"/>
                    <a:pt x="1242007" y="2509987"/>
                  </a:cubicBezTo>
                  <a:cubicBezTo>
                    <a:pt x="1242960" y="2509987"/>
                    <a:pt x="1242960" y="2509987"/>
                    <a:pt x="1242007" y="2509987"/>
                  </a:cubicBezTo>
                  <a:close/>
                  <a:moveTo>
                    <a:pt x="1251532" y="2528084"/>
                  </a:moveTo>
                  <a:cubicBezTo>
                    <a:pt x="1250580" y="2529037"/>
                    <a:pt x="1249627" y="2529037"/>
                    <a:pt x="1248675" y="2529037"/>
                  </a:cubicBezTo>
                  <a:cubicBezTo>
                    <a:pt x="1248675" y="2529037"/>
                    <a:pt x="1247722" y="2529037"/>
                    <a:pt x="1247722" y="2528084"/>
                  </a:cubicBezTo>
                  <a:cubicBezTo>
                    <a:pt x="1246770" y="2527132"/>
                    <a:pt x="1247722" y="2526180"/>
                    <a:pt x="1248675" y="2526180"/>
                  </a:cubicBezTo>
                  <a:cubicBezTo>
                    <a:pt x="1249627" y="2526180"/>
                    <a:pt x="1250580" y="2526180"/>
                    <a:pt x="1251532" y="2526180"/>
                  </a:cubicBezTo>
                  <a:cubicBezTo>
                    <a:pt x="1252485" y="2527132"/>
                    <a:pt x="1251532" y="2528084"/>
                    <a:pt x="1251532" y="2528084"/>
                  </a:cubicBezTo>
                  <a:close/>
                  <a:moveTo>
                    <a:pt x="1255342" y="2549040"/>
                  </a:moveTo>
                  <a:cubicBezTo>
                    <a:pt x="1255342" y="2549040"/>
                    <a:pt x="1254390" y="2548087"/>
                    <a:pt x="1255342" y="2549040"/>
                  </a:cubicBezTo>
                  <a:cubicBezTo>
                    <a:pt x="1255342" y="2548087"/>
                    <a:pt x="1255342" y="2548087"/>
                    <a:pt x="1256295" y="2548087"/>
                  </a:cubicBezTo>
                  <a:cubicBezTo>
                    <a:pt x="1256295" y="2548087"/>
                    <a:pt x="1256295" y="2549040"/>
                    <a:pt x="1256295" y="2549040"/>
                  </a:cubicBezTo>
                  <a:cubicBezTo>
                    <a:pt x="1256295" y="2549040"/>
                    <a:pt x="1255342" y="2549040"/>
                    <a:pt x="1255342" y="2549040"/>
                  </a:cubicBezTo>
                  <a:close/>
                  <a:moveTo>
                    <a:pt x="1263915" y="2534752"/>
                  </a:moveTo>
                  <a:cubicBezTo>
                    <a:pt x="1263915" y="2535705"/>
                    <a:pt x="1263915" y="2535705"/>
                    <a:pt x="1263915" y="2534752"/>
                  </a:cubicBezTo>
                  <a:cubicBezTo>
                    <a:pt x="1262962" y="2535705"/>
                    <a:pt x="1262962" y="2535705"/>
                    <a:pt x="1262962" y="2535705"/>
                  </a:cubicBezTo>
                  <a:cubicBezTo>
                    <a:pt x="1262962" y="2536657"/>
                    <a:pt x="1262010" y="2537609"/>
                    <a:pt x="1261057" y="2537609"/>
                  </a:cubicBezTo>
                  <a:cubicBezTo>
                    <a:pt x="1261057" y="2537609"/>
                    <a:pt x="1261057" y="2537609"/>
                    <a:pt x="1261057" y="2538562"/>
                  </a:cubicBezTo>
                  <a:lnTo>
                    <a:pt x="1260105" y="2539515"/>
                  </a:lnTo>
                  <a:lnTo>
                    <a:pt x="1260105" y="2538562"/>
                  </a:lnTo>
                  <a:cubicBezTo>
                    <a:pt x="1260105" y="2538562"/>
                    <a:pt x="1261057" y="2538562"/>
                    <a:pt x="1261057" y="2538562"/>
                  </a:cubicBezTo>
                  <a:cubicBezTo>
                    <a:pt x="1261057" y="2537609"/>
                    <a:pt x="1262010" y="2536657"/>
                    <a:pt x="1262962" y="2536657"/>
                  </a:cubicBezTo>
                  <a:cubicBezTo>
                    <a:pt x="1262962" y="2535705"/>
                    <a:pt x="1262962" y="2535705"/>
                    <a:pt x="1263915" y="2534752"/>
                  </a:cubicBezTo>
                  <a:cubicBezTo>
                    <a:pt x="1262962" y="2535705"/>
                    <a:pt x="1263915" y="2534752"/>
                    <a:pt x="1263915" y="2534752"/>
                  </a:cubicBezTo>
                  <a:cubicBezTo>
                    <a:pt x="1263915" y="2534752"/>
                    <a:pt x="1263915" y="2534752"/>
                    <a:pt x="1263915" y="2534752"/>
                  </a:cubicBezTo>
                  <a:cubicBezTo>
                    <a:pt x="1264867" y="2534752"/>
                    <a:pt x="1264867" y="2534752"/>
                    <a:pt x="1263915" y="2534752"/>
                  </a:cubicBezTo>
                  <a:close/>
                  <a:moveTo>
                    <a:pt x="1289632" y="2544277"/>
                  </a:moveTo>
                  <a:cubicBezTo>
                    <a:pt x="1290585" y="2543325"/>
                    <a:pt x="1291537" y="2544277"/>
                    <a:pt x="1292490" y="2545230"/>
                  </a:cubicBezTo>
                  <a:cubicBezTo>
                    <a:pt x="1292490" y="2545230"/>
                    <a:pt x="1292490" y="2546182"/>
                    <a:pt x="1291537" y="2546182"/>
                  </a:cubicBezTo>
                  <a:cubicBezTo>
                    <a:pt x="1290585" y="2547134"/>
                    <a:pt x="1289632" y="2547134"/>
                    <a:pt x="1288680" y="2548087"/>
                  </a:cubicBezTo>
                  <a:cubicBezTo>
                    <a:pt x="1287727" y="2548087"/>
                    <a:pt x="1287727" y="2548087"/>
                    <a:pt x="1286775" y="2548087"/>
                  </a:cubicBezTo>
                  <a:cubicBezTo>
                    <a:pt x="1285822" y="2547134"/>
                    <a:pt x="1286775" y="2545230"/>
                    <a:pt x="1289632" y="2544277"/>
                  </a:cubicBezTo>
                  <a:close/>
                  <a:moveTo>
                    <a:pt x="1278202" y="2556659"/>
                  </a:moveTo>
                  <a:cubicBezTo>
                    <a:pt x="1278202" y="2556659"/>
                    <a:pt x="1278202" y="2557612"/>
                    <a:pt x="1278202" y="2556659"/>
                  </a:cubicBezTo>
                  <a:cubicBezTo>
                    <a:pt x="1281060" y="2558565"/>
                    <a:pt x="1282965" y="2559517"/>
                    <a:pt x="1284870" y="2561422"/>
                  </a:cubicBezTo>
                  <a:cubicBezTo>
                    <a:pt x="1284870" y="2561422"/>
                    <a:pt x="1284870" y="2561422"/>
                    <a:pt x="1284870" y="2561422"/>
                  </a:cubicBezTo>
                  <a:cubicBezTo>
                    <a:pt x="1284870" y="2561422"/>
                    <a:pt x="1284870" y="2561422"/>
                    <a:pt x="1284870" y="2561422"/>
                  </a:cubicBezTo>
                  <a:cubicBezTo>
                    <a:pt x="1284870" y="2560469"/>
                    <a:pt x="1284870" y="2559517"/>
                    <a:pt x="1284870" y="2558565"/>
                  </a:cubicBezTo>
                  <a:cubicBezTo>
                    <a:pt x="1284870" y="2557612"/>
                    <a:pt x="1285822" y="2556659"/>
                    <a:pt x="1286775" y="2556659"/>
                  </a:cubicBezTo>
                  <a:cubicBezTo>
                    <a:pt x="1287727" y="2556659"/>
                    <a:pt x="1287727" y="2556659"/>
                    <a:pt x="1287727" y="2557612"/>
                  </a:cubicBezTo>
                  <a:cubicBezTo>
                    <a:pt x="1288680" y="2558565"/>
                    <a:pt x="1288680" y="2559517"/>
                    <a:pt x="1286775" y="2560469"/>
                  </a:cubicBezTo>
                  <a:cubicBezTo>
                    <a:pt x="1285822" y="2560469"/>
                    <a:pt x="1284870" y="2561422"/>
                    <a:pt x="1283917" y="2561422"/>
                  </a:cubicBezTo>
                  <a:cubicBezTo>
                    <a:pt x="1283917" y="2561422"/>
                    <a:pt x="1283917" y="2561422"/>
                    <a:pt x="1283917" y="2562375"/>
                  </a:cubicBezTo>
                  <a:cubicBezTo>
                    <a:pt x="1283917" y="2562375"/>
                    <a:pt x="1283917" y="2562375"/>
                    <a:pt x="1282965" y="2562375"/>
                  </a:cubicBezTo>
                  <a:cubicBezTo>
                    <a:pt x="1282012" y="2562375"/>
                    <a:pt x="1281060" y="2563327"/>
                    <a:pt x="1280107" y="2563327"/>
                  </a:cubicBezTo>
                  <a:cubicBezTo>
                    <a:pt x="1278202" y="2563327"/>
                    <a:pt x="1277250" y="2563327"/>
                    <a:pt x="1276297" y="2561422"/>
                  </a:cubicBezTo>
                  <a:cubicBezTo>
                    <a:pt x="1278202" y="2559517"/>
                    <a:pt x="1278202" y="2558565"/>
                    <a:pt x="1278202" y="2556659"/>
                  </a:cubicBezTo>
                  <a:cubicBezTo>
                    <a:pt x="1278202" y="2557612"/>
                    <a:pt x="1277250" y="2557612"/>
                    <a:pt x="1278202" y="2556659"/>
                  </a:cubicBezTo>
                  <a:cubicBezTo>
                    <a:pt x="1277250" y="2556659"/>
                    <a:pt x="1277250" y="2556659"/>
                    <a:pt x="1278202" y="2556659"/>
                  </a:cubicBezTo>
                  <a:cubicBezTo>
                    <a:pt x="1276297" y="2556659"/>
                    <a:pt x="1275345" y="2556659"/>
                    <a:pt x="1275345" y="2554755"/>
                  </a:cubicBezTo>
                  <a:cubicBezTo>
                    <a:pt x="1275345" y="2554755"/>
                    <a:pt x="1276297" y="2554755"/>
                    <a:pt x="1276297" y="2554755"/>
                  </a:cubicBezTo>
                  <a:cubicBezTo>
                    <a:pt x="1276297" y="2555707"/>
                    <a:pt x="1276297" y="2555707"/>
                    <a:pt x="1278202" y="2556659"/>
                  </a:cubicBezTo>
                  <a:cubicBezTo>
                    <a:pt x="1277250" y="2556659"/>
                    <a:pt x="1277250" y="2556659"/>
                    <a:pt x="1278202" y="2556659"/>
                  </a:cubicBezTo>
                  <a:close/>
                  <a:moveTo>
                    <a:pt x="1289632" y="1527959"/>
                  </a:moveTo>
                  <a:lnTo>
                    <a:pt x="1290585" y="1527007"/>
                  </a:lnTo>
                  <a:lnTo>
                    <a:pt x="1289632" y="1527959"/>
                  </a:lnTo>
                  <a:lnTo>
                    <a:pt x="1289632" y="1527959"/>
                  </a:lnTo>
                  <a:close/>
                  <a:moveTo>
                    <a:pt x="1318207" y="2108984"/>
                  </a:moveTo>
                  <a:cubicBezTo>
                    <a:pt x="1317255" y="2108984"/>
                    <a:pt x="1316302" y="2108032"/>
                    <a:pt x="1315350" y="2108032"/>
                  </a:cubicBezTo>
                  <a:cubicBezTo>
                    <a:pt x="1315350" y="2108032"/>
                    <a:pt x="1316302" y="2107080"/>
                    <a:pt x="1316302" y="2107080"/>
                  </a:cubicBezTo>
                  <a:cubicBezTo>
                    <a:pt x="1317255" y="2107080"/>
                    <a:pt x="1317255" y="2107080"/>
                    <a:pt x="1318207" y="2107080"/>
                  </a:cubicBezTo>
                  <a:cubicBezTo>
                    <a:pt x="1318207" y="2107080"/>
                    <a:pt x="1319160" y="2108032"/>
                    <a:pt x="1319160" y="2108032"/>
                  </a:cubicBezTo>
                  <a:cubicBezTo>
                    <a:pt x="1319160" y="2108032"/>
                    <a:pt x="1318207" y="2108984"/>
                    <a:pt x="1318207" y="2108984"/>
                  </a:cubicBezTo>
                  <a:close/>
                  <a:moveTo>
                    <a:pt x="1397265" y="1561297"/>
                  </a:moveTo>
                  <a:cubicBezTo>
                    <a:pt x="1397265" y="1561297"/>
                    <a:pt x="1397265" y="1560344"/>
                    <a:pt x="1397265" y="1560344"/>
                  </a:cubicBezTo>
                  <a:cubicBezTo>
                    <a:pt x="1398217" y="1560344"/>
                    <a:pt x="1399170" y="1559392"/>
                    <a:pt x="1400122" y="1559392"/>
                  </a:cubicBezTo>
                  <a:cubicBezTo>
                    <a:pt x="1400122" y="1559392"/>
                    <a:pt x="1401075" y="1560344"/>
                    <a:pt x="1400122" y="1560344"/>
                  </a:cubicBezTo>
                  <a:cubicBezTo>
                    <a:pt x="1400122" y="1561297"/>
                    <a:pt x="1399170" y="1562249"/>
                    <a:pt x="1397265" y="1561297"/>
                  </a:cubicBezTo>
                  <a:close/>
                  <a:moveTo>
                    <a:pt x="1466797" y="1644165"/>
                  </a:moveTo>
                  <a:cubicBezTo>
                    <a:pt x="1465845" y="1646069"/>
                    <a:pt x="1462987" y="1646069"/>
                    <a:pt x="1461082" y="1645117"/>
                  </a:cubicBezTo>
                  <a:cubicBezTo>
                    <a:pt x="1459177" y="1644165"/>
                    <a:pt x="1459177" y="1642259"/>
                    <a:pt x="1460130" y="1640355"/>
                  </a:cubicBezTo>
                  <a:cubicBezTo>
                    <a:pt x="1461082" y="1639402"/>
                    <a:pt x="1461082" y="1637497"/>
                    <a:pt x="1462035" y="1636544"/>
                  </a:cubicBezTo>
                  <a:cubicBezTo>
                    <a:pt x="1462035" y="1637497"/>
                    <a:pt x="1462035" y="1638449"/>
                    <a:pt x="1462987" y="1639402"/>
                  </a:cubicBezTo>
                  <a:cubicBezTo>
                    <a:pt x="1463940" y="1641307"/>
                    <a:pt x="1464892" y="1642259"/>
                    <a:pt x="1466797" y="1641307"/>
                  </a:cubicBezTo>
                  <a:cubicBezTo>
                    <a:pt x="1467750" y="1641307"/>
                    <a:pt x="1467750" y="1640355"/>
                    <a:pt x="1468702" y="1640355"/>
                  </a:cubicBezTo>
                  <a:cubicBezTo>
                    <a:pt x="1467750" y="1642259"/>
                    <a:pt x="1467750" y="1643212"/>
                    <a:pt x="1466797" y="1644165"/>
                  </a:cubicBezTo>
                  <a:close/>
                  <a:moveTo>
                    <a:pt x="1484895" y="1664167"/>
                  </a:moveTo>
                  <a:cubicBezTo>
                    <a:pt x="1484895" y="1664167"/>
                    <a:pt x="1484895" y="1663215"/>
                    <a:pt x="1484895" y="1663215"/>
                  </a:cubicBezTo>
                  <a:cubicBezTo>
                    <a:pt x="1485847" y="1662262"/>
                    <a:pt x="1486800" y="1662262"/>
                    <a:pt x="1487752" y="1662262"/>
                  </a:cubicBezTo>
                  <a:cubicBezTo>
                    <a:pt x="1487752" y="1662262"/>
                    <a:pt x="1488705" y="1663215"/>
                    <a:pt x="1488705" y="1663215"/>
                  </a:cubicBezTo>
                  <a:cubicBezTo>
                    <a:pt x="1488705" y="1663215"/>
                    <a:pt x="1487752" y="1664167"/>
                    <a:pt x="1487752" y="1664167"/>
                  </a:cubicBezTo>
                  <a:cubicBezTo>
                    <a:pt x="1486800" y="1664167"/>
                    <a:pt x="1485847" y="1664167"/>
                    <a:pt x="1484895" y="1664167"/>
                  </a:cubicBezTo>
                  <a:close/>
                  <a:moveTo>
                    <a:pt x="1489657" y="1703219"/>
                  </a:moveTo>
                  <a:cubicBezTo>
                    <a:pt x="1489657" y="1703219"/>
                    <a:pt x="1488705" y="1703219"/>
                    <a:pt x="1489657" y="1703219"/>
                  </a:cubicBezTo>
                  <a:cubicBezTo>
                    <a:pt x="1487752" y="1701315"/>
                    <a:pt x="1486800" y="1700362"/>
                    <a:pt x="1485847" y="1698457"/>
                  </a:cubicBezTo>
                  <a:cubicBezTo>
                    <a:pt x="1484895" y="1697505"/>
                    <a:pt x="1484895" y="1696552"/>
                    <a:pt x="1486800" y="1695599"/>
                  </a:cubicBezTo>
                  <a:cubicBezTo>
                    <a:pt x="1486800" y="1695599"/>
                    <a:pt x="1487752" y="1696552"/>
                    <a:pt x="1487752" y="1696552"/>
                  </a:cubicBezTo>
                  <a:cubicBezTo>
                    <a:pt x="1488705" y="1698457"/>
                    <a:pt x="1489657" y="1699409"/>
                    <a:pt x="1489657" y="1700362"/>
                  </a:cubicBezTo>
                  <a:cubicBezTo>
                    <a:pt x="1489657" y="1702267"/>
                    <a:pt x="1489657" y="1703219"/>
                    <a:pt x="1489657" y="1703219"/>
                  </a:cubicBezTo>
                  <a:close/>
                  <a:moveTo>
                    <a:pt x="1502040" y="1908959"/>
                  </a:moveTo>
                  <a:lnTo>
                    <a:pt x="1501087" y="1908959"/>
                  </a:lnTo>
                  <a:lnTo>
                    <a:pt x="1502040" y="1908959"/>
                  </a:lnTo>
                  <a:lnTo>
                    <a:pt x="1502040" y="1908959"/>
                  </a:lnTo>
                  <a:close/>
                </a:path>
              </a:pathLst>
            </a:custGeom>
            <a:solidFill>
              <a:schemeClr val="bg1"/>
            </a:solidFill>
            <a:ln w="9525" cap="flat">
              <a:noFill/>
              <a:prstDash val="solid"/>
              <a:miter/>
            </a:ln>
          </p:spPr>
          <p:txBody>
            <a:bodyPr rtlCol="0" anchor="ctr"/>
            <a:lstStyle/>
            <a:p>
              <a:endParaRPr lang="zh-CN" altLang="en-US"/>
            </a:p>
          </p:txBody>
        </p:sp>
        <p:sp>
          <p:nvSpPr>
            <p:cNvPr id="203" name="任意多边形: 形状 202">
              <a:extLst>
                <a:ext uri="{FF2B5EF4-FFF2-40B4-BE49-F238E27FC236}">
                  <a16:creationId xmlns:a16="http://schemas.microsoft.com/office/drawing/2014/main" id="{624ACE1F-9040-4389-AE53-100EA7B3120E}"/>
                </a:ext>
              </a:extLst>
            </p:cNvPr>
            <p:cNvSpPr/>
            <p:nvPr/>
          </p:nvSpPr>
          <p:spPr>
            <a:xfrm>
              <a:off x="4327684" y="317611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8096"/>
                    <a:pt x="7144" y="7144"/>
                  </a:cubicBezTo>
                  <a:cubicBezTo>
                    <a:pt x="7144" y="8096"/>
                    <a:pt x="7144" y="8096"/>
                    <a:pt x="7144" y="7144"/>
                  </a:cubicBezTo>
                  <a:cubicBezTo>
                    <a:pt x="8096" y="8096"/>
                    <a:pt x="8096"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04" name="任意多边形: 形状 203">
              <a:extLst>
                <a:ext uri="{FF2B5EF4-FFF2-40B4-BE49-F238E27FC236}">
                  <a16:creationId xmlns:a16="http://schemas.microsoft.com/office/drawing/2014/main" id="{FF18C1A4-3EA5-45C2-8915-96D9FF14A27D}"/>
                </a:ext>
              </a:extLst>
            </p:cNvPr>
            <p:cNvSpPr/>
            <p:nvPr/>
          </p:nvSpPr>
          <p:spPr>
            <a:xfrm>
              <a:off x="5387816" y="2800112"/>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Lst>
              <a:ahLst/>
              <a:cxnLst>
                <a:cxn ang="0">
                  <a:pos x="connsiteX0" y="connsiteY0"/>
                </a:cxn>
                <a:cxn ang="0">
                  <a:pos x="connsiteX1" y="connsiteY1"/>
                </a:cxn>
                <a:cxn ang="0">
                  <a:pos x="connsiteX2" y="connsiteY2"/>
                </a:cxn>
                <a:cxn ang="0">
                  <a:pos x="connsiteX3" y="connsiteY3"/>
                </a:cxn>
              </a:cxnLst>
              <a:rect l="l" t="t" r="r" b="b"/>
              <a:pathLst>
                <a:path w="9525" h="9525">
                  <a:moveTo>
                    <a:pt x="7144" y="7858"/>
                  </a:moveTo>
                  <a:cubicBezTo>
                    <a:pt x="7144" y="7858"/>
                    <a:pt x="7144" y="6906"/>
                    <a:pt x="7144" y="7858"/>
                  </a:cubicBezTo>
                  <a:cubicBezTo>
                    <a:pt x="7144" y="6906"/>
                    <a:pt x="7144" y="6906"/>
                    <a:pt x="7144" y="7858"/>
                  </a:cubicBezTo>
                  <a:lnTo>
                    <a:pt x="7144" y="7858"/>
                  </a:lnTo>
                  <a:close/>
                </a:path>
              </a:pathLst>
            </a:custGeom>
            <a:solidFill>
              <a:srgbClr val="5290D8"/>
            </a:solidFill>
            <a:ln w="9525" cap="flat">
              <a:noFill/>
              <a:prstDash val="solid"/>
              <a:miter/>
            </a:ln>
          </p:spPr>
          <p:txBody>
            <a:bodyPr rtlCol="0" anchor="ctr"/>
            <a:lstStyle/>
            <a:p>
              <a:endParaRPr lang="zh-CN" altLang="en-US"/>
            </a:p>
          </p:txBody>
        </p:sp>
        <p:sp>
          <p:nvSpPr>
            <p:cNvPr id="205" name="任意多边形: 形状 204">
              <a:extLst>
                <a:ext uri="{FF2B5EF4-FFF2-40B4-BE49-F238E27FC236}">
                  <a16:creationId xmlns:a16="http://schemas.microsoft.com/office/drawing/2014/main" id="{86846681-384D-4682-92BD-8E1D5B211C3D}"/>
                </a:ext>
              </a:extLst>
            </p:cNvPr>
            <p:cNvSpPr/>
            <p:nvPr/>
          </p:nvSpPr>
          <p:spPr>
            <a:xfrm>
              <a:off x="5286851" y="2240670"/>
              <a:ext cx="619125" cy="800100"/>
            </a:xfrm>
            <a:custGeom>
              <a:avLst/>
              <a:gdLst>
                <a:gd name="connsiteX0" fmla="*/ 465296 w 619125"/>
                <a:gd name="connsiteY0" fmla="*/ 552060 h 800100"/>
                <a:gd name="connsiteX1" fmla="*/ 468154 w 619125"/>
                <a:gd name="connsiteY1" fmla="*/ 550155 h 800100"/>
                <a:gd name="connsiteX2" fmla="*/ 425291 w 619125"/>
                <a:gd name="connsiteY2" fmla="*/ 539677 h 800100"/>
                <a:gd name="connsiteX3" fmla="*/ 441484 w 619125"/>
                <a:gd name="connsiteY3" fmla="*/ 512055 h 800100"/>
                <a:gd name="connsiteX4" fmla="*/ 480536 w 619125"/>
                <a:gd name="connsiteY4" fmla="*/ 537772 h 800100"/>
                <a:gd name="connsiteX5" fmla="*/ 447199 w 619125"/>
                <a:gd name="connsiteY5" fmla="*/ 460620 h 800100"/>
                <a:gd name="connsiteX6" fmla="*/ 476726 w 619125"/>
                <a:gd name="connsiteY6" fmla="*/ 483480 h 800100"/>
                <a:gd name="connsiteX7" fmla="*/ 455771 w 619125"/>
                <a:gd name="connsiteY7" fmla="*/ 441570 h 800100"/>
                <a:gd name="connsiteX8" fmla="*/ 500539 w 619125"/>
                <a:gd name="connsiteY8" fmla="*/ 441570 h 800100"/>
                <a:gd name="connsiteX9" fmla="*/ 486251 w 619125"/>
                <a:gd name="connsiteY9" fmla="*/ 424425 h 800100"/>
                <a:gd name="connsiteX10" fmla="*/ 517684 w 619125"/>
                <a:gd name="connsiteY10" fmla="*/ 416805 h 800100"/>
                <a:gd name="connsiteX11" fmla="*/ 514826 w 619125"/>
                <a:gd name="connsiteY11" fmla="*/ 377752 h 800100"/>
                <a:gd name="connsiteX12" fmla="*/ 499586 w 619125"/>
                <a:gd name="connsiteY12" fmla="*/ 344415 h 800100"/>
                <a:gd name="connsiteX13" fmla="*/ 516731 w 619125"/>
                <a:gd name="connsiteY13" fmla="*/ 327270 h 800100"/>
                <a:gd name="connsiteX14" fmla="*/ 529114 w 619125"/>
                <a:gd name="connsiteY14" fmla="*/ 357750 h 800100"/>
                <a:gd name="connsiteX15" fmla="*/ 519589 w 619125"/>
                <a:gd name="connsiteY15" fmla="*/ 285360 h 800100"/>
                <a:gd name="connsiteX16" fmla="*/ 565309 w 619125"/>
                <a:gd name="connsiteY16" fmla="*/ 192015 h 800100"/>
                <a:gd name="connsiteX17" fmla="*/ 558641 w 619125"/>
                <a:gd name="connsiteY17" fmla="*/ 179632 h 800100"/>
                <a:gd name="connsiteX18" fmla="*/ 614839 w 619125"/>
                <a:gd name="connsiteY18" fmla="*/ 143437 h 800100"/>
                <a:gd name="connsiteX19" fmla="*/ 571976 w 619125"/>
                <a:gd name="connsiteY19" fmla="*/ 121530 h 800100"/>
                <a:gd name="connsiteX20" fmla="*/ 502444 w 619125"/>
                <a:gd name="connsiteY20" fmla="*/ 155820 h 800100"/>
                <a:gd name="connsiteX21" fmla="*/ 502444 w 619125"/>
                <a:gd name="connsiteY21" fmla="*/ 156772 h 800100"/>
                <a:gd name="connsiteX22" fmla="*/ 498634 w 619125"/>
                <a:gd name="connsiteY22" fmla="*/ 160582 h 800100"/>
                <a:gd name="connsiteX23" fmla="*/ 494824 w 619125"/>
                <a:gd name="connsiteY23" fmla="*/ 164392 h 800100"/>
                <a:gd name="connsiteX24" fmla="*/ 493871 w 619125"/>
                <a:gd name="connsiteY24" fmla="*/ 165345 h 800100"/>
                <a:gd name="connsiteX25" fmla="*/ 494824 w 619125"/>
                <a:gd name="connsiteY25" fmla="*/ 164392 h 800100"/>
                <a:gd name="connsiteX26" fmla="*/ 498634 w 619125"/>
                <a:gd name="connsiteY26" fmla="*/ 160582 h 800100"/>
                <a:gd name="connsiteX27" fmla="*/ 502444 w 619125"/>
                <a:gd name="connsiteY27" fmla="*/ 157725 h 800100"/>
                <a:gd name="connsiteX28" fmla="*/ 503396 w 619125"/>
                <a:gd name="connsiteY28" fmla="*/ 157725 h 800100"/>
                <a:gd name="connsiteX29" fmla="*/ 504349 w 619125"/>
                <a:gd name="connsiteY29" fmla="*/ 152962 h 800100"/>
                <a:gd name="connsiteX30" fmla="*/ 517684 w 619125"/>
                <a:gd name="connsiteY30" fmla="*/ 142485 h 800100"/>
                <a:gd name="connsiteX31" fmla="*/ 531019 w 619125"/>
                <a:gd name="connsiteY31" fmla="*/ 129150 h 800100"/>
                <a:gd name="connsiteX32" fmla="*/ 532924 w 619125"/>
                <a:gd name="connsiteY32" fmla="*/ 124387 h 800100"/>
                <a:gd name="connsiteX33" fmla="*/ 521494 w 619125"/>
                <a:gd name="connsiteY33" fmla="*/ 109147 h 800100"/>
                <a:gd name="connsiteX34" fmla="*/ 519589 w 619125"/>
                <a:gd name="connsiteY34" fmla="*/ 109147 h 800100"/>
                <a:gd name="connsiteX35" fmla="*/ 516731 w 619125"/>
                <a:gd name="connsiteY35" fmla="*/ 111052 h 800100"/>
                <a:gd name="connsiteX36" fmla="*/ 513874 w 619125"/>
                <a:gd name="connsiteY36" fmla="*/ 119625 h 800100"/>
                <a:gd name="connsiteX37" fmla="*/ 505301 w 619125"/>
                <a:gd name="connsiteY37" fmla="*/ 125340 h 800100"/>
                <a:gd name="connsiteX38" fmla="*/ 503396 w 619125"/>
                <a:gd name="connsiteY38" fmla="*/ 125340 h 800100"/>
                <a:gd name="connsiteX39" fmla="*/ 484346 w 619125"/>
                <a:gd name="connsiteY39" fmla="*/ 125340 h 800100"/>
                <a:gd name="connsiteX40" fmla="*/ 483394 w 619125"/>
                <a:gd name="connsiteY40" fmla="*/ 124387 h 800100"/>
                <a:gd name="connsiteX41" fmla="*/ 484346 w 619125"/>
                <a:gd name="connsiteY41" fmla="*/ 122482 h 800100"/>
                <a:gd name="connsiteX42" fmla="*/ 493871 w 619125"/>
                <a:gd name="connsiteY42" fmla="*/ 118672 h 800100"/>
                <a:gd name="connsiteX43" fmla="*/ 499586 w 619125"/>
                <a:gd name="connsiteY43" fmla="*/ 112005 h 800100"/>
                <a:gd name="connsiteX44" fmla="*/ 496729 w 619125"/>
                <a:gd name="connsiteY44" fmla="*/ 106290 h 800100"/>
                <a:gd name="connsiteX45" fmla="*/ 484346 w 619125"/>
                <a:gd name="connsiteY45" fmla="*/ 103432 h 800100"/>
                <a:gd name="connsiteX46" fmla="*/ 443389 w 619125"/>
                <a:gd name="connsiteY46" fmla="*/ 107242 h 800100"/>
                <a:gd name="connsiteX47" fmla="*/ 436721 w 619125"/>
                <a:gd name="connsiteY47" fmla="*/ 110100 h 800100"/>
                <a:gd name="connsiteX48" fmla="*/ 426244 w 619125"/>
                <a:gd name="connsiteY48" fmla="*/ 112957 h 800100"/>
                <a:gd name="connsiteX49" fmla="*/ 424339 w 619125"/>
                <a:gd name="connsiteY49" fmla="*/ 111052 h 800100"/>
                <a:gd name="connsiteX50" fmla="*/ 425291 w 619125"/>
                <a:gd name="connsiteY50" fmla="*/ 109147 h 800100"/>
                <a:gd name="connsiteX51" fmla="*/ 431006 w 619125"/>
                <a:gd name="connsiteY51" fmla="*/ 105337 h 800100"/>
                <a:gd name="connsiteX52" fmla="*/ 449104 w 619125"/>
                <a:gd name="connsiteY52" fmla="*/ 98670 h 800100"/>
                <a:gd name="connsiteX53" fmla="*/ 481489 w 619125"/>
                <a:gd name="connsiteY53" fmla="*/ 95812 h 800100"/>
                <a:gd name="connsiteX54" fmla="*/ 504349 w 619125"/>
                <a:gd name="connsiteY54" fmla="*/ 97717 h 800100"/>
                <a:gd name="connsiteX55" fmla="*/ 525304 w 619125"/>
                <a:gd name="connsiteY55" fmla="*/ 94860 h 800100"/>
                <a:gd name="connsiteX56" fmla="*/ 545306 w 619125"/>
                <a:gd name="connsiteY56" fmla="*/ 84382 h 800100"/>
                <a:gd name="connsiteX57" fmla="*/ 546259 w 619125"/>
                <a:gd name="connsiteY57" fmla="*/ 72952 h 800100"/>
                <a:gd name="connsiteX58" fmla="*/ 533876 w 619125"/>
                <a:gd name="connsiteY58" fmla="*/ 63427 h 800100"/>
                <a:gd name="connsiteX59" fmla="*/ 511016 w 619125"/>
                <a:gd name="connsiteY59" fmla="*/ 60570 h 800100"/>
                <a:gd name="connsiteX60" fmla="*/ 507206 w 619125"/>
                <a:gd name="connsiteY60" fmla="*/ 60570 h 800100"/>
                <a:gd name="connsiteX61" fmla="*/ 506254 w 619125"/>
                <a:gd name="connsiteY61" fmla="*/ 59617 h 800100"/>
                <a:gd name="connsiteX62" fmla="*/ 507206 w 619125"/>
                <a:gd name="connsiteY62" fmla="*/ 58665 h 800100"/>
                <a:gd name="connsiteX63" fmla="*/ 511969 w 619125"/>
                <a:gd name="connsiteY63" fmla="*/ 56760 h 800100"/>
                <a:gd name="connsiteX64" fmla="*/ 514826 w 619125"/>
                <a:gd name="connsiteY64" fmla="*/ 44377 h 800100"/>
                <a:gd name="connsiteX65" fmla="*/ 509111 w 619125"/>
                <a:gd name="connsiteY65" fmla="*/ 41520 h 800100"/>
                <a:gd name="connsiteX66" fmla="*/ 417671 w 619125"/>
                <a:gd name="connsiteY66" fmla="*/ 44377 h 800100"/>
                <a:gd name="connsiteX67" fmla="*/ 505301 w 619125"/>
                <a:gd name="connsiteY67" fmla="*/ 33900 h 800100"/>
                <a:gd name="connsiteX68" fmla="*/ 399574 w 619125"/>
                <a:gd name="connsiteY68" fmla="*/ 18660 h 800100"/>
                <a:gd name="connsiteX69" fmla="*/ 389096 w 619125"/>
                <a:gd name="connsiteY69" fmla="*/ 29137 h 800100"/>
                <a:gd name="connsiteX70" fmla="*/ 358616 w 619125"/>
                <a:gd name="connsiteY70" fmla="*/ 22470 h 800100"/>
                <a:gd name="connsiteX71" fmla="*/ 344329 w 619125"/>
                <a:gd name="connsiteY71" fmla="*/ 43425 h 800100"/>
                <a:gd name="connsiteX72" fmla="*/ 323374 w 619125"/>
                <a:gd name="connsiteY72" fmla="*/ 49140 h 800100"/>
                <a:gd name="connsiteX73" fmla="*/ 329089 w 619125"/>
                <a:gd name="connsiteY73" fmla="*/ 104385 h 800100"/>
                <a:gd name="connsiteX74" fmla="*/ 295751 w 619125"/>
                <a:gd name="connsiteY74" fmla="*/ 50092 h 800100"/>
                <a:gd name="connsiteX75" fmla="*/ 287179 w 619125"/>
                <a:gd name="connsiteY75" fmla="*/ 74857 h 800100"/>
                <a:gd name="connsiteX76" fmla="*/ 270034 w 619125"/>
                <a:gd name="connsiteY76" fmla="*/ 88192 h 800100"/>
                <a:gd name="connsiteX77" fmla="*/ 266224 w 619125"/>
                <a:gd name="connsiteY77" fmla="*/ 56760 h 800100"/>
                <a:gd name="connsiteX78" fmla="*/ 249079 w 619125"/>
                <a:gd name="connsiteY78" fmla="*/ 92002 h 800100"/>
                <a:gd name="connsiteX79" fmla="*/ 257651 w 619125"/>
                <a:gd name="connsiteY79" fmla="*/ 50092 h 800100"/>
                <a:gd name="connsiteX80" fmla="*/ 192881 w 619125"/>
                <a:gd name="connsiteY80" fmla="*/ 64380 h 800100"/>
                <a:gd name="connsiteX81" fmla="*/ 178594 w 619125"/>
                <a:gd name="connsiteY81" fmla="*/ 72000 h 800100"/>
                <a:gd name="connsiteX82" fmla="*/ 175736 w 619125"/>
                <a:gd name="connsiteY82" fmla="*/ 90097 h 800100"/>
                <a:gd name="connsiteX83" fmla="*/ 150971 w 619125"/>
                <a:gd name="connsiteY83" fmla="*/ 99622 h 800100"/>
                <a:gd name="connsiteX84" fmla="*/ 99536 w 619125"/>
                <a:gd name="connsiteY84" fmla="*/ 137722 h 800100"/>
                <a:gd name="connsiteX85" fmla="*/ 113824 w 619125"/>
                <a:gd name="connsiteY85" fmla="*/ 147247 h 800100"/>
                <a:gd name="connsiteX86" fmla="*/ 86201 w 619125"/>
                <a:gd name="connsiteY86" fmla="*/ 177727 h 800100"/>
                <a:gd name="connsiteX87" fmla="*/ 38576 w 619125"/>
                <a:gd name="connsiteY87" fmla="*/ 178680 h 800100"/>
                <a:gd name="connsiteX88" fmla="*/ 15716 w 619125"/>
                <a:gd name="connsiteY88" fmla="*/ 220590 h 800100"/>
                <a:gd name="connsiteX89" fmla="*/ 57626 w 619125"/>
                <a:gd name="connsiteY89" fmla="*/ 240592 h 800100"/>
                <a:gd name="connsiteX90" fmla="*/ 19526 w 619125"/>
                <a:gd name="connsiteY90" fmla="*/ 248212 h 800100"/>
                <a:gd name="connsiteX91" fmla="*/ 7144 w 619125"/>
                <a:gd name="connsiteY91" fmla="*/ 257737 h 800100"/>
                <a:gd name="connsiteX92" fmla="*/ 14764 w 619125"/>
                <a:gd name="connsiteY92" fmla="*/ 268215 h 800100"/>
                <a:gd name="connsiteX93" fmla="*/ 14764 w 619125"/>
                <a:gd name="connsiteY93" fmla="*/ 283455 h 800100"/>
                <a:gd name="connsiteX94" fmla="*/ 93821 w 619125"/>
                <a:gd name="connsiteY94" fmla="*/ 310125 h 800100"/>
                <a:gd name="connsiteX95" fmla="*/ 109061 w 619125"/>
                <a:gd name="connsiteY95" fmla="*/ 321555 h 800100"/>
                <a:gd name="connsiteX96" fmla="*/ 113824 w 619125"/>
                <a:gd name="connsiteY96" fmla="*/ 326317 h 800100"/>
                <a:gd name="connsiteX97" fmla="*/ 114776 w 619125"/>
                <a:gd name="connsiteY97" fmla="*/ 331080 h 800100"/>
                <a:gd name="connsiteX98" fmla="*/ 111919 w 619125"/>
                <a:gd name="connsiteY98" fmla="*/ 339652 h 800100"/>
                <a:gd name="connsiteX99" fmla="*/ 113824 w 619125"/>
                <a:gd name="connsiteY99" fmla="*/ 352987 h 800100"/>
                <a:gd name="connsiteX100" fmla="*/ 116681 w 619125"/>
                <a:gd name="connsiteY100" fmla="*/ 359655 h 800100"/>
                <a:gd name="connsiteX101" fmla="*/ 113824 w 619125"/>
                <a:gd name="connsiteY101" fmla="*/ 367275 h 800100"/>
                <a:gd name="connsiteX102" fmla="*/ 113824 w 619125"/>
                <a:gd name="connsiteY102" fmla="*/ 370132 h 800100"/>
                <a:gd name="connsiteX103" fmla="*/ 118586 w 619125"/>
                <a:gd name="connsiteY103" fmla="*/ 372037 h 800100"/>
                <a:gd name="connsiteX104" fmla="*/ 120491 w 619125"/>
                <a:gd name="connsiteY104" fmla="*/ 375847 h 800100"/>
                <a:gd name="connsiteX105" fmla="*/ 118586 w 619125"/>
                <a:gd name="connsiteY105" fmla="*/ 378705 h 800100"/>
                <a:gd name="connsiteX106" fmla="*/ 118586 w 619125"/>
                <a:gd name="connsiteY106" fmla="*/ 386325 h 800100"/>
                <a:gd name="connsiteX107" fmla="*/ 119539 w 619125"/>
                <a:gd name="connsiteY107" fmla="*/ 389182 h 800100"/>
                <a:gd name="connsiteX108" fmla="*/ 117634 w 619125"/>
                <a:gd name="connsiteY108" fmla="*/ 393945 h 800100"/>
                <a:gd name="connsiteX109" fmla="*/ 120491 w 619125"/>
                <a:gd name="connsiteY109" fmla="*/ 400612 h 800100"/>
                <a:gd name="connsiteX110" fmla="*/ 121444 w 619125"/>
                <a:gd name="connsiteY110" fmla="*/ 411090 h 800100"/>
                <a:gd name="connsiteX111" fmla="*/ 119539 w 619125"/>
                <a:gd name="connsiteY111" fmla="*/ 421567 h 800100"/>
                <a:gd name="connsiteX112" fmla="*/ 119539 w 619125"/>
                <a:gd name="connsiteY112" fmla="*/ 424425 h 800100"/>
                <a:gd name="connsiteX113" fmla="*/ 122396 w 619125"/>
                <a:gd name="connsiteY113" fmla="*/ 427282 h 800100"/>
                <a:gd name="connsiteX114" fmla="*/ 120491 w 619125"/>
                <a:gd name="connsiteY114" fmla="*/ 432997 h 800100"/>
                <a:gd name="connsiteX115" fmla="*/ 113824 w 619125"/>
                <a:gd name="connsiteY115" fmla="*/ 435855 h 800100"/>
                <a:gd name="connsiteX116" fmla="*/ 113824 w 619125"/>
                <a:gd name="connsiteY116" fmla="*/ 438712 h 800100"/>
                <a:gd name="connsiteX117" fmla="*/ 114776 w 619125"/>
                <a:gd name="connsiteY117" fmla="*/ 442522 h 800100"/>
                <a:gd name="connsiteX118" fmla="*/ 110014 w 619125"/>
                <a:gd name="connsiteY118" fmla="*/ 453000 h 800100"/>
                <a:gd name="connsiteX119" fmla="*/ 113824 w 619125"/>
                <a:gd name="connsiteY119" fmla="*/ 453952 h 800100"/>
                <a:gd name="connsiteX120" fmla="*/ 113824 w 619125"/>
                <a:gd name="connsiteY120" fmla="*/ 453952 h 800100"/>
                <a:gd name="connsiteX121" fmla="*/ 114776 w 619125"/>
                <a:gd name="connsiteY121" fmla="*/ 453000 h 800100"/>
                <a:gd name="connsiteX122" fmla="*/ 114776 w 619125"/>
                <a:gd name="connsiteY122" fmla="*/ 453952 h 800100"/>
                <a:gd name="connsiteX123" fmla="*/ 113824 w 619125"/>
                <a:gd name="connsiteY123" fmla="*/ 453952 h 800100"/>
                <a:gd name="connsiteX124" fmla="*/ 110014 w 619125"/>
                <a:gd name="connsiteY124" fmla="*/ 456810 h 800100"/>
                <a:gd name="connsiteX125" fmla="*/ 110014 w 619125"/>
                <a:gd name="connsiteY125" fmla="*/ 456810 h 800100"/>
                <a:gd name="connsiteX126" fmla="*/ 110014 w 619125"/>
                <a:gd name="connsiteY126" fmla="*/ 457762 h 800100"/>
                <a:gd name="connsiteX127" fmla="*/ 110014 w 619125"/>
                <a:gd name="connsiteY127" fmla="*/ 457762 h 800100"/>
                <a:gd name="connsiteX128" fmla="*/ 104299 w 619125"/>
                <a:gd name="connsiteY128" fmla="*/ 470145 h 800100"/>
                <a:gd name="connsiteX129" fmla="*/ 105251 w 619125"/>
                <a:gd name="connsiteY129" fmla="*/ 477765 h 800100"/>
                <a:gd name="connsiteX130" fmla="*/ 122396 w 619125"/>
                <a:gd name="connsiteY130" fmla="*/ 478717 h 800100"/>
                <a:gd name="connsiteX131" fmla="*/ 125254 w 619125"/>
                <a:gd name="connsiteY131" fmla="*/ 474907 h 800100"/>
                <a:gd name="connsiteX132" fmla="*/ 131921 w 619125"/>
                <a:gd name="connsiteY132" fmla="*/ 473955 h 800100"/>
                <a:gd name="connsiteX133" fmla="*/ 134779 w 619125"/>
                <a:gd name="connsiteY133" fmla="*/ 475860 h 800100"/>
                <a:gd name="connsiteX134" fmla="*/ 134779 w 619125"/>
                <a:gd name="connsiteY134" fmla="*/ 475860 h 800100"/>
                <a:gd name="connsiteX135" fmla="*/ 134779 w 619125"/>
                <a:gd name="connsiteY135" fmla="*/ 475860 h 800100"/>
                <a:gd name="connsiteX136" fmla="*/ 133826 w 619125"/>
                <a:gd name="connsiteY136" fmla="*/ 475860 h 800100"/>
                <a:gd name="connsiteX137" fmla="*/ 136684 w 619125"/>
                <a:gd name="connsiteY137" fmla="*/ 476812 h 800100"/>
                <a:gd name="connsiteX138" fmla="*/ 133826 w 619125"/>
                <a:gd name="connsiteY138" fmla="*/ 479670 h 800100"/>
                <a:gd name="connsiteX139" fmla="*/ 128111 w 619125"/>
                <a:gd name="connsiteY139" fmla="*/ 487290 h 800100"/>
                <a:gd name="connsiteX140" fmla="*/ 129064 w 619125"/>
                <a:gd name="connsiteY140" fmla="*/ 492052 h 800100"/>
                <a:gd name="connsiteX141" fmla="*/ 133826 w 619125"/>
                <a:gd name="connsiteY141" fmla="*/ 493957 h 800100"/>
                <a:gd name="connsiteX142" fmla="*/ 135731 w 619125"/>
                <a:gd name="connsiteY142" fmla="*/ 499672 h 800100"/>
                <a:gd name="connsiteX143" fmla="*/ 133826 w 619125"/>
                <a:gd name="connsiteY143" fmla="*/ 503482 h 800100"/>
                <a:gd name="connsiteX144" fmla="*/ 133826 w 619125"/>
                <a:gd name="connsiteY144" fmla="*/ 504435 h 800100"/>
                <a:gd name="connsiteX145" fmla="*/ 141446 w 619125"/>
                <a:gd name="connsiteY145" fmla="*/ 511102 h 800100"/>
                <a:gd name="connsiteX146" fmla="*/ 140494 w 619125"/>
                <a:gd name="connsiteY146" fmla="*/ 512055 h 800100"/>
                <a:gd name="connsiteX147" fmla="*/ 138589 w 619125"/>
                <a:gd name="connsiteY147" fmla="*/ 512055 h 800100"/>
                <a:gd name="connsiteX148" fmla="*/ 133826 w 619125"/>
                <a:gd name="connsiteY148" fmla="*/ 504435 h 800100"/>
                <a:gd name="connsiteX149" fmla="*/ 132874 w 619125"/>
                <a:gd name="connsiteY149" fmla="*/ 504435 h 800100"/>
                <a:gd name="connsiteX150" fmla="*/ 132874 w 619125"/>
                <a:gd name="connsiteY150" fmla="*/ 504435 h 800100"/>
                <a:gd name="connsiteX151" fmla="*/ 119539 w 619125"/>
                <a:gd name="connsiteY151" fmla="*/ 501577 h 800100"/>
                <a:gd name="connsiteX152" fmla="*/ 110966 w 619125"/>
                <a:gd name="connsiteY152" fmla="*/ 499672 h 800100"/>
                <a:gd name="connsiteX153" fmla="*/ 104299 w 619125"/>
                <a:gd name="connsiteY153" fmla="*/ 506340 h 800100"/>
                <a:gd name="connsiteX154" fmla="*/ 104299 w 619125"/>
                <a:gd name="connsiteY154" fmla="*/ 508245 h 800100"/>
                <a:gd name="connsiteX155" fmla="*/ 105251 w 619125"/>
                <a:gd name="connsiteY155" fmla="*/ 513007 h 800100"/>
                <a:gd name="connsiteX156" fmla="*/ 100489 w 619125"/>
                <a:gd name="connsiteY156" fmla="*/ 515865 h 800100"/>
                <a:gd name="connsiteX157" fmla="*/ 95726 w 619125"/>
                <a:gd name="connsiteY157" fmla="*/ 520627 h 800100"/>
                <a:gd name="connsiteX158" fmla="*/ 93821 w 619125"/>
                <a:gd name="connsiteY158" fmla="*/ 531105 h 800100"/>
                <a:gd name="connsiteX159" fmla="*/ 102394 w 619125"/>
                <a:gd name="connsiteY159" fmla="*/ 547297 h 800100"/>
                <a:gd name="connsiteX160" fmla="*/ 104299 w 619125"/>
                <a:gd name="connsiteY160" fmla="*/ 548250 h 800100"/>
                <a:gd name="connsiteX161" fmla="*/ 123349 w 619125"/>
                <a:gd name="connsiteY161" fmla="*/ 545392 h 800100"/>
                <a:gd name="connsiteX162" fmla="*/ 126206 w 619125"/>
                <a:gd name="connsiteY162" fmla="*/ 535867 h 800100"/>
                <a:gd name="connsiteX163" fmla="*/ 122396 w 619125"/>
                <a:gd name="connsiteY163" fmla="*/ 532057 h 800100"/>
                <a:gd name="connsiteX164" fmla="*/ 118586 w 619125"/>
                <a:gd name="connsiteY164" fmla="*/ 523485 h 800100"/>
                <a:gd name="connsiteX165" fmla="*/ 117634 w 619125"/>
                <a:gd name="connsiteY165" fmla="*/ 523485 h 800100"/>
                <a:gd name="connsiteX166" fmla="*/ 117634 w 619125"/>
                <a:gd name="connsiteY166" fmla="*/ 522532 h 800100"/>
                <a:gd name="connsiteX167" fmla="*/ 118586 w 619125"/>
                <a:gd name="connsiteY167" fmla="*/ 523485 h 800100"/>
                <a:gd name="connsiteX168" fmla="*/ 118586 w 619125"/>
                <a:gd name="connsiteY168" fmla="*/ 524437 h 800100"/>
                <a:gd name="connsiteX169" fmla="*/ 142399 w 619125"/>
                <a:gd name="connsiteY169" fmla="*/ 533010 h 800100"/>
                <a:gd name="connsiteX170" fmla="*/ 144304 w 619125"/>
                <a:gd name="connsiteY170" fmla="*/ 536820 h 800100"/>
                <a:gd name="connsiteX171" fmla="*/ 140494 w 619125"/>
                <a:gd name="connsiteY171" fmla="*/ 541582 h 800100"/>
                <a:gd name="connsiteX172" fmla="*/ 140494 w 619125"/>
                <a:gd name="connsiteY172" fmla="*/ 541582 h 800100"/>
                <a:gd name="connsiteX173" fmla="*/ 140494 w 619125"/>
                <a:gd name="connsiteY173" fmla="*/ 542535 h 800100"/>
                <a:gd name="connsiteX174" fmla="*/ 141446 w 619125"/>
                <a:gd name="connsiteY174" fmla="*/ 542535 h 800100"/>
                <a:gd name="connsiteX175" fmla="*/ 138589 w 619125"/>
                <a:gd name="connsiteY175" fmla="*/ 549202 h 800100"/>
                <a:gd name="connsiteX176" fmla="*/ 138589 w 619125"/>
                <a:gd name="connsiteY176" fmla="*/ 553965 h 800100"/>
                <a:gd name="connsiteX177" fmla="*/ 135731 w 619125"/>
                <a:gd name="connsiteY177" fmla="*/ 557775 h 800100"/>
                <a:gd name="connsiteX178" fmla="*/ 130969 w 619125"/>
                <a:gd name="connsiteY178" fmla="*/ 559680 h 800100"/>
                <a:gd name="connsiteX179" fmla="*/ 117634 w 619125"/>
                <a:gd name="connsiteY179" fmla="*/ 569205 h 800100"/>
                <a:gd name="connsiteX180" fmla="*/ 109061 w 619125"/>
                <a:gd name="connsiteY180" fmla="*/ 570157 h 800100"/>
                <a:gd name="connsiteX181" fmla="*/ 111919 w 619125"/>
                <a:gd name="connsiteY181" fmla="*/ 579682 h 800100"/>
                <a:gd name="connsiteX182" fmla="*/ 112871 w 619125"/>
                <a:gd name="connsiteY182" fmla="*/ 579682 h 800100"/>
                <a:gd name="connsiteX183" fmla="*/ 112871 w 619125"/>
                <a:gd name="connsiteY183" fmla="*/ 580635 h 800100"/>
                <a:gd name="connsiteX184" fmla="*/ 111919 w 619125"/>
                <a:gd name="connsiteY184" fmla="*/ 580635 h 800100"/>
                <a:gd name="connsiteX185" fmla="*/ 111919 w 619125"/>
                <a:gd name="connsiteY185" fmla="*/ 579682 h 800100"/>
                <a:gd name="connsiteX186" fmla="*/ 107156 w 619125"/>
                <a:gd name="connsiteY186" fmla="*/ 578730 h 800100"/>
                <a:gd name="connsiteX187" fmla="*/ 102394 w 619125"/>
                <a:gd name="connsiteY187" fmla="*/ 581587 h 800100"/>
                <a:gd name="connsiteX188" fmla="*/ 100489 w 619125"/>
                <a:gd name="connsiteY188" fmla="*/ 586350 h 800100"/>
                <a:gd name="connsiteX189" fmla="*/ 93821 w 619125"/>
                <a:gd name="connsiteY189" fmla="*/ 593970 h 800100"/>
                <a:gd name="connsiteX190" fmla="*/ 90011 w 619125"/>
                <a:gd name="connsiteY190" fmla="*/ 603495 h 800100"/>
                <a:gd name="connsiteX191" fmla="*/ 88106 w 619125"/>
                <a:gd name="connsiteY191" fmla="*/ 610162 h 800100"/>
                <a:gd name="connsiteX192" fmla="*/ 90964 w 619125"/>
                <a:gd name="connsiteY192" fmla="*/ 615877 h 800100"/>
                <a:gd name="connsiteX193" fmla="*/ 94774 w 619125"/>
                <a:gd name="connsiteY193" fmla="*/ 618735 h 800100"/>
                <a:gd name="connsiteX194" fmla="*/ 95726 w 619125"/>
                <a:gd name="connsiteY194" fmla="*/ 618735 h 800100"/>
                <a:gd name="connsiteX195" fmla="*/ 96679 w 619125"/>
                <a:gd name="connsiteY195" fmla="*/ 617782 h 800100"/>
                <a:gd name="connsiteX196" fmla="*/ 97631 w 619125"/>
                <a:gd name="connsiteY196" fmla="*/ 617782 h 800100"/>
                <a:gd name="connsiteX197" fmla="*/ 95726 w 619125"/>
                <a:gd name="connsiteY197" fmla="*/ 618735 h 800100"/>
                <a:gd name="connsiteX198" fmla="*/ 94774 w 619125"/>
                <a:gd name="connsiteY198" fmla="*/ 619687 h 800100"/>
                <a:gd name="connsiteX199" fmla="*/ 93821 w 619125"/>
                <a:gd name="connsiteY199" fmla="*/ 619687 h 800100"/>
                <a:gd name="connsiteX200" fmla="*/ 86201 w 619125"/>
                <a:gd name="connsiteY200" fmla="*/ 627307 h 800100"/>
                <a:gd name="connsiteX201" fmla="*/ 85249 w 619125"/>
                <a:gd name="connsiteY201" fmla="*/ 638737 h 800100"/>
                <a:gd name="connsiteX202" fmla="*/ 88106 w 619125"/>
                <a:gd name="connsiteY202" fmla="*/ 646357 h 800100"/>
                <a:gd name="connsiteX203" fmla="*/ 89059 w 619125"/>
                <a:gd name="connsiteY203" fmla="*/ 653025 h 800100"/>
                <a:gd name="connsiteX204" fmla="*/ 91916 w 619125"/>
                <a:gd name="connsiteY204" fmla="*/ 676837 h 800100"/>
                <a:gd name="connsiteX205" fmla="*/ 91916 w 619125"/>
                <a:gd name="connsiteY205" fmla="*/ 680647 h 800100"/>
                <a:gd name="connsiteX206" fmla="*/ 95726 w 619125"/>
                <a:gd name="connsiteY206" fmla="*/ 683505 h 800100"/>
                <a:gd name="connsiteX207" fmla="*/ 107156 w 619125"/>
                <a:gd name="connsiteY207" fmla="*/ 679695 h 800100"/>
                <a:gd name="connsiteX208" fmla="*/ 107156 w 619125"/>
                <a:gd name="connsiteY208" fmla="*/ 678742 h 800100"/>
                <a:gd name="connsiteX209" fmla="*/ 108109 w 619125"/>
                <a:gd name="connsiteY209" fmla="*/ 678742 h 800100"/>
                <a:gd name="connsiteX210" fmla="*/ 110014 w 619125"/>
                <a:gd name="connsiteY210" fmla="*/ 677790 h 800100"/>
                <a:gd name="connsiteX211" fmla="*/ 108109 w 619125"/>
                <a:gd name="connsiteY211" fmla="*/ 678742 h 800100"/>
                <a:gd name="connsiteX212" fmla="*/ 107156 w 619125"/>
                <a:gd name="connsiteY212" fmla="*/ 679695 h 800100"/>
                <a:gd name="connsiteX213" fmla="*/ 106204 w 619125"/>
                <a:gd name="connsiteY213" fmla="*/ 679695 h 800100"/>
                <a:gd name="connsiteX214" fmla="*/ 98584 w 619125"/>
                <a:gd name="connsiteY214" fmla="*/ 687315 h 800100"/>
                <a:gd name="connsiteX215" fmla="*/ 94774 w 619125"/>
                <a:gd name="connsiteY215" fmla="*/ 697792 h 800100"/>
                <a:gd name="connsiteX216" fmla="*/ 100489 w 619125"/>
                <a:gd name="connsiteY216" fmla="*/ 714937 h 800100"/>
                <a:gd name="connsiteX217" fmla="*/ 100489 w 619125"/>
                <a:gd name="connsiteY217" fmla="*/ 713985 h 800100"/>
                <a:gd name="connsiteX218" fmla="*/ 100489 w 619125"/>
                <a:gd name="connsiteY218" fmla="*/ 714937 h 800100"/>
                <a:gd name="connsiteX219" fmla="*/ 100489 w 619125"/>
                <a:gd name="connsiteY219" fmla="*/ 714937 h 800100"/>
                <a:gd name="connsiteX220" fmla="*/ 103346 w 619125"/>
                <a:gd name="connsiteY220" fmla="*/ 718747 h 800100"/>
                <a:gd name="connsiteX221" fmla="*/ 105251 w 619125"/>
                <a:gd name="connsiteY221" fmla="*/ 726367 h 800100"/>
                <a:gd name="connsiteX222" fmla="*/ 105251 w 619125"/>
                <a:gd name="connsiteY222" fmla="*/ 731130 h 800100"/>
                <a:gd name="connsiteX223" fmla="*/ 110966 w 619125"/>
                <a:gd name="connsiteY223" fmla="*/ 743512 h 800100"/>
                <a:gd name="connsiteX224" fmla="*/ 110966 w 619125"/>
                <a:gd name="connsiteY224" fmla="*/ 752085 h 800100"/>
                <a:gd name="connsiteX225" fmla="*/ 110966 w 619125"/>
                <a:gd name="connsiteY225" fmla="*/ 754942 h 800100"/>
                <a:gd name="connsiteX226" fmla="*/ 117634 w 619125"/>
                <a:gd name="connsiteY226" fmla="*/ 762562 h 800100"/>
                <a:gd name="connsiteX227" fmla="*/ 177641 w 619125"/>
                <a:gd name="connsiteY227" fmla="*/ 793042 h 800100"/>
                <a:gd name="connsiteX228" fmla="*/ 224314 w 619125"/>
                <a:gd name="connsiteY228" fmla="*/ 697792 h 800100"/>
                <a:gd name="connsiteX229" fmla="*/ 236696 w 619125"/>
                <a:gd name="connsiteY229" fmla="*/ 676837 h 800100"/>
                <a:gd name="connsiteX230" fmla="*/ 263366 w 619125"/>
                <a:gd name="connsiteY230" fmla="*/ 659692 h 800100"/>
                <a:gd name="connsiteX231" fmla="*/ 380524 w 619125"/>
                <a:gd name="connsiteY231" fmla="*/ 600637 h 800100"/>
                <a:gd name="connsiteX232" fmla="*/ 465296 w 619125"/>
                <a:gd name="connsiteY232" fmla="*/ 552060 h 800100"/>
                <a:gd name="connsiteX233" fmla="*/ 545306 w 619125"/>
                <a:gd name="connsiteY233" fmla="*/ 195825 h 800100"/>
                <a:gd name="connsiteX234" fmla="*/ 546259 w 619125"/>
                <a:gd name="connsiteY234" fmla="*/ 195825 h 800100"/>
                <a:gd name="connsiteX235" fmla="*/ 547211 w 619125"/>
                <a:gd name="connsiteY235" fmla="*/ 196777 h 800100"/>
                <a:gd name="connsiteX236" fmla="*/ 545306 w 619125"/>
                <a:gd name="connsiteY236" fmla="*/ 198682 h 800100"/>
                <a:gd name="connsiteX237" fmla="*/ 544354 w 619125"/>
                <a:gd name="connsiteY237" fmla="*/ 197730 h 800100"/>
                <a:gd name="connsiteX238" fmla="*/ 545306 w 619125"/>
                <a:gd name="connsiteY238" fmla="*/ 195825 h 800100"/>
                <a:gd name="connsiteX239" fmla="*/ 531971 w 619125"/>
                <a:gd name="connsiteY239" fmla="*/ 200587 h 800100"/>
                <a:gd name="connsiteX240" fmla="*/ 534829 w 619125"/>
                <a:gd name="connsiteY240" fmla="*/ 198682 h 800100"/>
                <a:gd name="connsiteX241" fmla="*/ 536734 w 619125"/>
                <a:gd name="connsiteY241" fmla="*/ 199635 h 800100"/>
                <a:gd name="connsiteX242" fmla="*/ 536734 w 619125"/>
                <a:gd name="connsiteY242" fmla="*/ 202492 h 800100"/>
                <a:gd name="connsiteX243" fmla="*/ 533876 w 619125"/>
                <a:gd name="connsiteY243" fmla="*/ 204397 h 800100"/>
                <a:gd name="connsiteX244" fmla="*/ 531971 w 619125"/>
                <a:gd name="connsiteY244" fmla="*/ 200587 h 800100"/>
                <a:gd name="connsiteX245" fmla="*/ 268129 w 619125"/>
                <a:gd name="connsiteY245" fmla="*/ 653977 h 800100"/>
                <a:gd name="connsiteX246" fmla="*/ 267176 w 619125"/>
                <a:gd name="connsiteY246" fmla="*/ 653025 h 800100"/>
                <a:gd name="connsiteX247" fmla="*/ 268129 w 619125"/>
                <a:gd name="connsiteY247" fmla="*/ 652072 h 800100"/>
                <a:gd name="connsiteX248" fmla="*/ 269081 w 619125"/>
                <a:gd name="connsiteY248" fmla="*/ 653025 h 800100"/>
                <a:gd name="connsiteX249" fmla="*/ 268129 w 619125"/>
                <a:gd name="connsiteY249" fmla="*/ 653977 h 800100"/>
                <a:gd name="connsiteX250" fmla="*/ 357664 w 619125"/>
                <a:gd name="connsiteY250" fmla="*/ 48187 h 800100"/>
                <a:gd name="connsiteX251" fmla="*/ 357664 w 619125"/>
                <a:gd name="connsiteY251" fmla="*/ 48187 h 800100"/>
                <a:gd name="connsiteX252" fmla="*/ 359569 w 619125"/>
                <a:gd name="connsiteY252" fmla="*/ 49140 h 800100"/>
                <a:gd name="connsiteX253" fmla="*/ 357664 w 619125"/>
                <a:gd name="connsiteY253" fmla="*/ 48187 h 800100"/>
                <a:gd name="connsiteX254" fmla="*/ 363379 w 619125"/>
                <a:gd name="connsiteY254" fmla="*/ 53902 h 800100"/>
                <a:gd name="connsiteX255" fmla="*/ 362426 w 619125"/>
                <a:gd name="connsiteY255" fmla="*/ 51045 h 800100"/>
                <a:gd name="connsiteX256" fmla="*/ 362426 w 619125"/>
                <a:gd name="connsiteY256" fmla="*/ 51045 h 800100"/>
                <a:gd name="connsiteX257" fmla="*/ 361474 w 619125"/>
                <a:gd name="connsiteY257" fmla="*/ 49140 h 800100"/>
                <a:gd name="connsiteX258" fmla="*/ 363379 w 619125"/>
                <a:gd name="connsiteY258" fmla="*/ 50092 h 800100"/>
                <a:gd name="connsiteX259" fmla="*/ 363379 w 619125"/>
                <a:gd name="connsiteY259" fmla="*/ 51045 h 800100"/>
                <a:gd name="connsiteX260" fmla="*/ 365284 w 619125"/>
                <a:gd name="connsiteY260" fmla="*/ 52950 h 800100"/>
                <a:gd name="connsiteX261" fmla="*/ 363379 w 619125"/>
                <a:gd name="connsiteY261" fmla="*/ 53902 h 800100"/>
                <a:gd name="connsiteX262" fmla="*/ 411004 w 619125"/>
                <a:gd name="connsiteY262" fmla="*/ 526342 h 800100"/>
                <a:gd name="connsiteX263" fmla="*/ 411004 w 619125"/>
                <a:gd name="connsiteY263" fmla="*/ 525390 h 800100"/>
                <a:gd name="connsiteX264" fmla="*/ 411956 w 619125"/>
                <a:gd name="connsiteY264" fmla="*/ 525390 h 800100"/>
                <a:gd name="connsiteX265" fmla="*/ 411004 w 619125"/>
                <a:gd name="connsiteY265" fmla="*/ 526342 h 800100"/>
                <a:gd name="connsiteX266" fmla="*/ 416719 w 619125"/>
                <a:gd name="connsiteY266" fmla="*/ 497767 h 800100"/>
                <a:gd name="connsiteX267" fmla="*/ 416719 w 619125"/>
                <a:gd name="connsiteY267" fmla="*/ 497767 h 800100"/>
                <a:gd name="connsiteX268" fmla="*/ 416719 w 619125"/>
                <a:gd name="connsiteY268" fmla="*/ 497767 h 800100"/>
                <a:gd name="connsiteX269" fmla="*/ 416719 w 619125"/>
                <a:gd name="connsiteY269" fmla="*/ 497767 h 800100"/>
                <a:gd name="connsiteX270" fmla="*/ 416719 w 619125"/>
                <a:gd name="connsiteY270" fmla="*/ 497767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Lst>
              <a:rect l="l" t="t" r="r" b="b"/>
              <a:pathLst>
                <a:path w="619125" h="800100">
                  <a:moveTo>
                    <a:pt x="465296" y="552060"/>
                  </a:moveTo>
                  <a:cubicBezTo>
                    <a:pt x="466249" y="551107"/>
                    <a:pt x="467201" y="551107"/>
                    <a:pt x="468154" y="550155"/>
                  </a:cubicBezTo>
                  <a:cubicBezTo>
                    <a:pt x="453866" y="546345"/>
                    <a:pt x="439579" y="543487"/>
                    <a:pt x="425291" y="539677"/>
                  </a:cubicBezTo>
                  <a:cubicBezTo>
                    <a:pt x="434816" y="533962"/>
                    <a:pt x="441484" y="523485"/>
                    <a:pt x="441484" y="512055"/>
                  </a:cubicBezTo>
                  <a:cubicBezTo>
                    <a:pt x="443389" y="530152"/>
                    <a:pt x="463391" y="543487"/>
                    <a:pt x="480536" y="537772"/>
                  </a:cubicBezTo>
                  <a:cubicBezTo>
                    <a:pt x="479584" y="509197"/>
                    <a:pt x="467201" y="480622"/>
                    <a:pt x="447199" y="460620"/>
                  </a:cubicBezTo>
                  <a:cubicBezTo>
                    <a:pt x="454819" y="471097"/>
                    <a:pt x="465296" y="478717"/>
                    <a:pt x="476726" y="483480"/>
                  </a:cubicBezTo>
                  <a:cubicBezTo>
                    <a:pt x="483394" y="467287"/>
                    <a:pt x="472916" y="445380"/>
                    <a:pt x="455771" y="441570"/>
                  </a:cubicBezTo>
                  <a:cubicBezTo>
                    <a:pt x="468154" y="452047"/>
                    <a:pt x="488156" y="452047"/>
                    <a:pt x="500539" y="441570"/>
                  </a:cubicBezTo>
                  <a:cubicBezTo>
                    <a:pt x="501491" y="432997"/>
                    <a:pt x="494824" y="425377"/>
                    <a:pt x="486251" y="424425"/>
                  </a:cubicBezTo>
                  <a:cubicBezTo>
                    <a:pt x="496729" y="421567"/>
                    <a:pt x="507206" y="418710"/>
                    <a:pt x="517684" y="416805"/>
                  </a:cubicBezTo>
                  <a:cubicBezTo>
                    <a:pt x="507206" y="407280"/>
                    <a:pt x="511969" y="391087"/>
                    <a:pt x="514826" y="377752"/>
                  </a:cubicBezTo>
                  <a:cubicBezTo>
                    <a:pt x="517684" y="364417"/>
                    <a:pt x="513874" y="345367"/>
                    <a:pt x="499586" y="344415"/>
                  </a:cubicBezTo>
                  <a:cubicBezTo>
                    <a:pt x="500539" y="335842"/>
                    <a:pt x="508159" y="328222"/>
                    <a:pt x="516731" y="327270"/>
                  </a:cubicBezTo>
                  <a:cubicBezTo>
                    <a:pt x="523399" y="335842"/>
                    <a:pt x="528161" y="346320"/>
                    <a:pt x="529114" y="357750"/>
                  </a:cubicBezTo>
                  <a:cubicBezTo>
                    <a:pt x="536734" y="333937"/>
                    <a:pt x="532924" y="306315"/>
                    <a:pt x="519589" y="285360"/>
                  </a:cubicBezTo>
                  <a:cubicBezTo>
                    <a:pt x="534829" y="253927"/>
                    <a:pt x="550069" y="223447"/>
                    <a:pt x="565309" y="192015"/>
                  </a:cubicBezTo>
                  <a:cubicBezTo>
                    <a:pt x="569119" y="184395"/>
                    <a:pt x="560546" y="172012"/>
                    <a:pt x="558641" y="179632"/>
                  </a:cubicBezTo>
                  <a:cubicBezTo>
                    <a:pt x="581501" y="175822"/>
                    <a:pt x="602456" y="162487"/>
                    <a:pt x="614839" y="143437"/>
                  </a:cubicBezTo>
                  <a:cubicBezTo>
                    <a:pt x="610076" y="126292"/>
                    <a:pt x="589121" y="118672"/>
                    <a:pt x="571976" y="121530"/>
                  </a:cubicBezTo>
                  <a:cubicBezTo>
                    <a:pt x="566261" y="122482"/>
                    <a:pt x="503396" y="151057"/>
                    <a:pt x="502444" y="155820"/>
                  </a:cubicBezTo>
                  <a:cubicBezTo>
                    <a:pt x="502444" y="155820"/>
                    <a:pt x="502444" y="155820"/>
                    <a:pt x="502444" y="156772"/>
                  </a:cubicBezTo>
                  <a:cubicBezTo>
                    <a:pt x="501491" y="157725"/>
                    <a:pt x="499586" y="158677"/>
                    <a:pt x="498634" y="160582"/>
                  </a:cubicBezTo>
                  <a:cubicBezTo>
                    <a:pt x="497681" y="161535"/>
                    <a:pt x="495776" y="162487"/>
                    <a:pt x="494824" y="164392"/>
                  </a:cubicBezTo>
                  <a:lnTo>
                    <a:pt x="493871" y="165345"/>
                  </a:lnTo>
                  <a:lnTo>
                    <a:pt x="494824" y="164392"/>
                  </a:lnTo>
                  <a:cubicBezTo>
                    <a:pt x="495776" y="163440"/>
                    <a:pt x="496729" y="161535"/>
                    <a:pt x="498634" y="160582"/>
                  </a:cubicBezTo>
                  <a:cubicBezTo>
                    <a:pt x="499586" y="159630"/>
                    <a:pt x="501491" y="158677"/>
                    <a:pt x="502444" y="157725"/>
                  </a:cubicBezTo>
                  <a:cubicBezTo>
                    <a:pt x="502444" y="157725"/>
                    <a:pt x="502444" y="157725"/>
                    <a:pt x="503396" y="157725"/>
                  </a:cubicBezTo>
                  <a:cubicBezTo>
                    <a:pt x="503396" y="155820"/>
                    <a:pt x="503396" y="154867"/>
                    <a:pt x="504349" y="152962"/>
                  </a:cubicBezTo>
                  <a:cubicBezTo>
                    <a:pt x="508159" y="148200"/>
                    <a:pt x="511969" y="144390"/>
                    <a:pt x="517684" y="142485"/>
                  </a:cubicBezTo>
                  <a:cubicBezTo>
                    <a:pt x="524351" y="140580"/>
                    <a:pt x="528161" y="135817"/>
                    <a:pt x="531019" y="129150"/>
                  </a:cubicBezTo>
                  <a:cubicBezTo>
                    <a:pt x="531971" y="127245"/>
                    <a:pt x="531971" y="126292"/>
                    <a:pt x="532924" y="124387"/>
                  </a:cubicBezTo>
                  <a:cubicBezTo>
                    <a:pt x="538639" y="111052"/>
                    <a:pt x="531971" y="108195"/>
                    <a:pt x="521494" y="109147"/>
                  </a:cubicBezTo>
                  <a:cubicBezTo>
                    <a:pt x="520541" y="109147"/>
                    <a:pt x="520541" y="109147"/>
                    <a:pt x="519589" y="109147"/>
                  </a:cubicBezTo>
                  <a:cubicBezTo>
                    <a:pt x="518636" y="110100"/>
                    <a:pt x="517684" y="110100"/>
                    <a:pt x="516731" y="111052"/>
                  </a:cubicBezTo>
                  <a:cubicBezTo>
                    <a:pt x="515779" y="113910"/>
                    <a:pt x="514826" y="116767"/>
                    <a:pt x="513874" y="119625"/>
                  </a:cubicBezTo>
                  <a:cubicBezTo>
                    <a:pt x="512921" y="123435"/>
                    <a:pt x="509111" y="125340"/>
                    <a:pt x="505301" y="125340"/>
                  </a:cubicBezTo>
                  <a:cubicBezTo>
                    <a:pt x="504349" y="125340"/>
                    <a:pt x="504349" y="125340"/>
                    <a:pt x="503396" y="125340"/>
                  </a:cubicBezTo>
                  <a:cubicBezTo>
                    <a:pt x="496729" y="122482"/>
                    <a:pt x="491014" y="124387"/>
                    <a:pt x="484346" y="125340"/>
                  </a:cubicBezTo>
                  <a:cubicBezTo>
                    <a:pt x="484346" y="125340"/>
                    <a:pt x="483394" y="124387"/>
                    <a:pt x="483394" y="124387"/>
                  </a:cubicBezTo>
                  <a:cubicBezTo>
                    <a:pt x="483394" y="123435"/>
                    <a:pt x="483394" y="123435"/>
                    <a:pt x="484346" y="122482"/>
                  </a:cubicBezTo>
                  <a:cubicBezTo>
                    <a:pt x="487204" y="121530"/>
                    <a:pt x="491014" y="120577"/>
                    <a:pt x="493871" y="118672"/>
                  </a:cubicBezTo>
                  <a:cubicBezTo>
                    <a:pt x="496729" y="117720"/>
                    <a:pt x="498634" y="114862"/>
                    <a:pt x="499586" y="112005"/>
                  </a:cubicBezTo>
                  <a:cubicBezTo>
                    <a:pt x="500539" y="110100"/>
                    <a:pt x="498634" y="106290"/>
                    <a:pt x="496729" y="106290"/>
                  </a:cubicBezTo>
                  <a:cubicBezTo>
                    <a:pt x="492919" y="105337"/>
                    <a:pt x="489109" y="104385"/>
                    <a:pt x="484346" y="103432"/>
                  </a:cubicBezTo>
                  <a:cubicBezTo>
                    <a:pt x="466249" y="99622"/>
                    <a:pt x="460534" y="100575"/>
                    <a:pt x="443389" y="107242"/>
                  </a:cubicBezTo>
                  <a:cubicBezTo>
                    <a:pt x="441484" y="108195"/>
                    <a:pt x="439579" y="109147"/>
                    <a:pt x="436721" y="110100"/>
                  </a:cubicBezTo>
                  <a:cubicBezTo>
                    <a:pt x="433864" y="111052"/>
                    <a:pt x="430054" y="112005"/>
                    <a:pt x="426244" y="112957"/>
                  </a:cubicBezTo>
                  <a:cubicBezTo>
                    <a:pt x="425291" y="112957"/>
                    <a:pt x="424339" y="112005"/>
                    <a:pt x="424339" y="111052"/>
                  </a:cubicBezTo>
                  <a:cubicBezTo>
                    <a:pt x="424339" y="111052"/>
                    <a:pt x="424339" y="110100"/>
                    <a:pt x="425291" y="109147"/>
                  </a:cubicBezTo>
                  <a:cubicBezTo>
                    <a:pt x="427196" y="108195"/>
                    <a:pt x="429101" y="106290"/>
                    <a:pt x="431006" y="105337"/>
                  </a:cubicBezTo>
                  <a:cubicBezTo>
                    <a:pt x="436721" y="102480"/>
                    <a:pt x="443389" y="101527"/>
                    <a:pt x="449104" y="98670"/>
                  </a:cubicBezTo>
                  <a:cubicBezTo>
                    <a:pt x="459581" y="93907"/>
                    <a:pt x="471011" y="92955"/>
                    <a:pt x="481489" y="95812"/>
                  </a:cubicBezTo>
                  <a:cubicBezTo>
                    <a:pt x="489109" y="97717"/>
                    <a:pt x="496729" y="97717"/>
                    <a:pt x="504349" y="97717"/>
                  </a:cubicBezTo>
                  <a:cubicBezTo>
                    <a:pt x="511016" y="96765"/>
                    <a:pt x="518636" y="95812"/>
                    <a:pt x="525304" y="94860"/>
                  </a:cubicBezTo>
                  <a:cubicBezTo>
                    <a:pt x="533876" y="93907"/>
                    <a:pt x="539591" y="89145"/>
                    <a:pt x="545306" y="84382"/>
                  </a:cubicBezTo>
                  <a:cubicBezTo>
                    <a:pt x="548164" y="82477"/>
                    <a:pt x="549116" y="75810"/>
                    <a:pt x="546259" y="72952"/>
                  </a:cubicBezTo>
                  <a:cubicBezTo>
                    <a:pt x="542449" y="70095"/>
                    <a:pt x="537686" y="66285"/>
                    <a:pt x="533876" y="63427"/>
                  </a:cubicBezTo>
                  <a:cubicBezTo>
                    <a:pt x="526256" y="58665"/>
                    <a:pt x="519589" y="55807"/>
                    <a:pt x="511016" y="60570"/>
                  </a:cubicBezTo>
                  <a:cubicBezTo>
                    <a:pt x="510064" y="60570"/>
                    <a:pt x="509111" y="60570"/>
                    <a:pt x="507206" y="60570"/>
                  </a:cubicBezTo>
                  <a:cubicBezTo>
                    <a:pt x="506254" y="60570"/>
                    <a:pt x="506254" y="59617"/>
                    <a:pt x="506254" y="59617"/>
                  </a:cubicBezTo>
                  <a:cubicBezTo>
                    <a:pt x="506254" y="59617"/>
                    <a:pt x="506254" y="58665"/>
                    <a:pt x="507206" y="58665"/>
                  </a:cubicBezTo>
                  <a:cubicBezTo>
                    <a:pt x="509111" y="57712"/>
                    <a:pt x="511016" y="57712"/>
                    <a:pt x="511969" y="56760"/>
                  </a:cubicBezTo>
                  <a:cubicBezTo>
                    <a:pt x="516731" y="53902"/>
                    <a:pt x="517684" y="49140"/>
                    <a:pt x="514826" y="44377"/>
                  </a:cubicBezTo>
                  <a:cubicBezTo>
                    <a:pt x="513874" y="42472"/>
                    <a:pt x="511016" y="40567"/>
                    <a:pt x="509111" y="41520"/>
                  </a:cubicBezTo>
                  <a:cubicBezTo>
                    <a:pt x="485299" y="49140"/>
                    <a:pt x="443389" y="42472"/>
                    <a:pt x="417671" y="44377"/>
                  </a:cubicBezTo>
                  <a:cubicBezTo>
                    <a:pt x="447199" y="40567"/>
                    <a:pt x="475774" y="37710"/>
                    <a:pt x="505301" y="33900"/>
                  </a:cubicBezTo>
                  <a:cubicBezTo>
                    <a:pt x="479584" y="5325"/>
                    <a:pt x="431959" y="-1343"/>
                    <a:pt x="399574" y="18660"/>
                  </a:cubicBezTo>
                  <a:cubicBezTo>
                    <a:pt x="393859" y="16755"/>
                    <a:pt x="387191" y="23422"/>
                    <a:pt x="389096" y="29137"/>
                  </a:cubicBezTo>
                  <a:cubicBezTo>
                    <a:pt x="379571" y="23422"/>
                    <a:pt x="368141" y="17707"/>
                    <a:pt x="358616" y="22470"/>
                  </a:cubicBezTo>
                  <a:cubicBezTo>
                    <a:pt x="350996" y="26280"/>
                    <a:pt x="349091" y="35805"/>
                    <a:pt x="344329" y="43425"/>
                  </a:cubicBezTo>
                  <a:cubicBezTo>
                    <a:pt x="339566" y="51045"/>
                    <a:pt x="329089" y="55807"/>
                    <a:pt x="323374" y="49140"/>
                  </a:cubicBezTo>
                  <a:cubicBezTo>
                    <a:pt x="325279" y="67237"/>
                    <a:pt x="327184" y="85335"/>
                    <a:pt x="329089" y="104385"/>
                  </a:cubicBezTo>
                  <a:cubicBezTo>
                    <a:pt x="318611" y="86287"/>
                    <a:pt x="307181" y="68190"/>
                    <a:pt x="295751" y="50092"/>
                  </a:cubicBezTo>
                  <a:cubicBezTo>
                    <a:pt x="287179" y="52950"/>
                    <a:pt x="287179" y="65332"/>
                    <a:pt x="287179" y="74857"/>
                  </a:cubicBezTo>
                  <a:cubicBezTo>
                    <a:pt x="287179" y="84382"/>
                    <a:pt x="275749" y="94860"/>
                    <a:pt x="270034" y="88192"/>
                  </a:cubicBezTo>
                  <a:cubicBezTo>
                    <a:pt x="271939" y="77715"/>
                    <a:pt x="270986" y="66285"/>
                    <a:pt x="266224" y="56760"/>
                  </a:cubicBezTo>
                  <a:cubicBezTo>
                    <a:pt x="264319" y="70095"/>
                    <a:pt x="257651" y="82477"/>
                    <a:pt x="249079" y="92002"/>
                  </a:cubicBezTo>
                  <a:cubicBezTo>
                    <a:pt x="257651" y="80572"/>
                    <a:pt x="261461" y="64380"/>
                    <a:pt x="257651" y="50092"/>
                  </a:cubicBezTo>
                  <a:cubicBezTo>
                    <a:pt x="235744" y="54855"/>
                    <a:pt x="214789" y="59617"/>
                    <a:pt x="192881" y="64380"/>
                  </a:cubicBezTo>
                  <a:cubicBezTo>
                    <a:pt x="187166" y="65332"/>
                    <a:pt x="181451" y="67237"/>
                    <a:pt x="178594" y="72000"/>
                  </a:cubicBezTo>
                  <a:cubicBezTo>
                    <a:pt x="175736" y="77715"/>
                    <a:pt x="177641" y="84382"/>
                    <a:pt x="175736" y="90097"/>
                  </a:cubicBezTo>
                  <a:cubicBezTo>
                    <a:pt x="171926" y="98670"/>
                    <a:pt x="160496" y="98670"/>
                    <a:pt x="150971" y="99622"/>
                  </a:cubicBezTo>
                  <a:cubicBezTo>
                    <a:pt x="129064" y="102480"/>
                    <a:pt x="108109" y="116767"/>
                    <a:pt x="99536" y="137722"/>
                  </a:cubicBezTo>
                  <a:cubicBezTo>
                    <a:pt x="104299" y="140580"/>
                    <a:pt x="109061" y="144390"/>
                    <a:pt x="113824" y="147247"/>
                  </a:cubicBezTo>
                  <a:cubicBezTo>
                    <a:pt x="120491" y="162487"/>
                    <a:pt x="102394" y="176775"/>
                    <a:pt x="86201" y="177727"/>
                  </a:cubicBezTo>
                  <a:cubicBezTo>
                    <a:pt x="70009" y="178680"/>
                    <a:pt x="53816" y="173917"/>
                    <a:pt x="38576" y="178680"/>
                  </a:cubicBezTo>
                  <a:cubicBezTo>
                    <a:pt x="21431" y="184395"/>
                    <a:pt x="10954" y="203445"/>
                    <a:pt x="15716" y="220590"/>
                  </a:cubicBezTo>
                  <a:cubicBezTo>
                    <a:pt x="20479" y="237735"/>
                    <a:pt x="41434" y="248212"/>
                    <a:pt x="57626" y="240592"/>
                  </a:cubicBezTo>
                  <a:cubicBezTo>
                    <a:pt x="45244" y="243450"/>
                    <a:pt x="31909" y="245355"/>
                    <a:pt x="19526" y="248212"/>
                  </a:cubicBezTo>
                  <a:cubicBezTo>
                    <a:pt x="13811" y="249165"/>
                    <a:pt x="7144" y="252022"/>
                    <a:pt x="7144" y="257737"/>
                  </a:cubicBezTo>
                  <a:cubicBezTo>
                    <a:pt x="7144" y="262500"/>
                    <a:pt x="12859" y="264405"/>
                    <a:pt x="14764" y="268215"/>
                  </a:cubicBezTo>
                  <a:cubicBezTo>
                    <a:pt x="16669" y="272977"/>
                    <a:pt x="14764" y="278692"/>
                    <a:pt x="14764" y="283455"/>
                  </a:cubicBezTo>
                  <a:cubicBezTo>
                    <a:pt x="15716" y="311077"/>
                    <a:pt x="76676" y="297742"/>
                    <a:pt x="93821" y="310125"/>
                  </a:cubicBezTo>
                  <a:cubicBezTo>
                    <a:pt x="99536" y="313935"/>
                    <a:pt x="104299" y="317745"/>
                    <a:pt x="109061" y="321555"/>
                  </a:cubicBezTo>
                  <a:cubicBezTo>
                    <a:pt x="110966" y="323460"/>
                    <a:pt x="112871" y="324412"/>
                    <a:pt x="113824" y="326317"/>
                  </a:cubicBezTo>
                  <a:cubicBezTo>
                    <a:pt x="114776" y="327270"/>
                    <a:pt x="114776" y="330127"/>
                    <a:pt x="114776" y="331080"/>
                  </a:cubicBezTo>
                  <a:cubicBezTo>
                    <a:pt x="114776" y="333937"/>
                    <a:pt x="113824" y="336795"/>
                    <a:pt x="111919" y="339652"/>
                  </a:cubicBezTo>
                  <a:cubicBezTo>
                    <a:pt x="109061" y="344415"/>
                    <a:pt x="110966" y="348225"/>
                    <a:pt x="113824" y="352987"/>
                  </a:cubicBezTo>
                  <a:cubicBezTo>
                    <a:pt x="114776" y="354892"/>
                    <a:pt x="115729" y="356797"/>
                    <a:pt x="116681" y="359655"/>
                  </a:cubicBezTo>
                  <a:cubicBezTo>
                    <a:pt x="117634" y="362512"/>
                    <a:pt x="117634" y="365370"/>
                    <a:pt x="113824" y="367275"/>
                  </a:cubicBezTo>
                  <a:cubicBezTo>
                    <a:pt x="111919" y="368227"/>
                    <a:pt x="111919" y="369180"/>
                    <a:pt x="113824" y="370132"/>
                  </a:cubicBezTo>
                  <a:cubicBezTo>
                    <a:pt x="115729" y="371085"/>
                    <a:pt x="117634" y="371085"/>
                    <a:pt x="118586" y="372037"/>
                  </a:cubicBezTo>
                  <a:cubicBezTo>
                    <a:pt x="120491" y="372990"/>
                    <a:pt x="121444" y="374895"/>
                    <a:pt x="120491" y="375847"/>
                  </a:cubicBezTo>
                  <a:cubicBezTo>
                    <a:pt x="119539" y="376800"/>
                    <a:pt x="119539" y="377752"/>
                    <a:pt x="118586" y="378705"/>
                  </a:cubicBezTo>
                  <a:cubicBezTo>
                    <a:pt x="116681" y="381562"/>
                    <a:pt x="115729" y="383467"/>
                    <a:pt x="118586" y="386325"/>
                  </a:cubicBezTo>
                  <a:cubicBezTo>
                    <a:pt x="119539" y="387277"/>
                    <a:pt x="119539" y="388230"/>
                    <a:pt x="119539" y="389182"/>
                  </a:cubicBezTo>
                  <a:cubicBezTo>
                    <a:pt x="119539" y="391087"/>
                    <a:pt x="117634" y="392040"/>
                    <a:pt x="117634" y="393945"/>
                  </a:cubicBezTo>
                  <a:cubicBezTo>
                    <a:pt x="117634" y="395850"/>
                    <a:pt x="119539" y="397755"/>
                    <a:pt x="120491" y="400612"/>
                  </a:cubicBezTo>
                  <a:cubicBezTo>
                    <a:pt x="121444" y="404422"/>
                    <a:pt x="120491" y="408232"/>
                    <a:pt x="121444" y="411090"/>
                  </a:cubicBezTo>
                  <a:cubicBezTo>
                    <a:pt x="122396" y="414900"/>
                    <a:pt x="121444" y="417757"/>
                    <a:pt x="119539" y="421567"/>
                  </a:cubicBezTo>
                  <a:cubicBezTo>
                    <a:pt x="119539" y="422520"/>
                    <a:pt x="119539" y="423472"/>
                    <a:pt x="119539" y="424425"/>
                  </a:cubicBezTo>
                  <a:cubicBezTo>
                    <a:pt x="120491" y="425377"/>
                    <a:pt x="121444" y="426330"/>
                    <a:pt x="122396" y="427282"/>
                  </a:cubicBezTo>
                  <a:cubicBezTo>
                    <a:pt x="124301" y="430140"/>
                    <a:pt x="123349" y="432045"/>
                    <a:pt x="120491" y="432997"/>
                  </a:cubicBezTo>
                  <a:cubicBezTo>
                    <a:pt x="117634" y="432997"/>
                    <a:pt x="115729" y="433950"/>
                    <a:pt x="113824" y="435855"/>
                  </a:cubicBezTo>
                  <a:cubicBezTo>
                    <a:pt x="112871" y="436807"/>
                    <a:pt x="112871" y="437760"/>
                    <a:pt x="113824" y="438712"/>
                  </a:cubicBezTo>
                  <a:cubicBezTo>
                    <a:pt x="114776" y="439665"/>
                    <a:pt x="119539" y="439665"/>
                    <a:pt x="114776" y="442522"/>
                  </a:cubicBezTo>
                  <a:cubicBezTo>
                    <a:pt x="110014" y="444427"/>
                    <a:pt x="110014" y="449190"/>
                    <a:pt x="110014" y="453000"/>
                  </a:cubicBezTo>
                  <a:cubicBezTo>
                    <a:pt x="110966" y="453000"/>
                    <a:pt x="111919" y="453000"/>
                    <a:pt x="113824" y="453952"/>
                  </a:cubicBezTo>
                  <a:cubicBezTo>
                    <a:pt x="113824" y="453952"/>
                    <a:pt x="113824" y="453952"/>
                    <a:pt x="113824" y="453952"/>
                  </a:cubicBezTo>
                  <a:lnTo>
                    <a:pt x="114776" y="453000"/>
                  </a:lnTo>
                  <a:lnTo>
                    <a:pt x="114776" y="453952"/>
                  </a:lnTo>
                  <a:cubicBezTo>
                    <a:pt x="114776" y="453952"/>
                    <a:pt x="114776" y="453952"/>
                    <a:pt x="113824" y="453952"/>
                  </a:cubicBezTo>
                  <a:cubicBezTo>
                    <a:pt x="112871" y="454905"/>
                    <a:pt x="111919" y="455857"/>
                    <a:pt x="110014" y="456810"/>
                  </a:cubicBezTo>
                  <a:cubicBezTo>
                    <a:pt x="110014" y="456810"/>
                    <a:pt x="110014" y="456810"/>
                    <a:pt x="110014" y="456810"/>
                  </a:cubicBezTo>
                  <a:cubicBezTo>
                    <a:pt x="110014" y="456810"/>
                    <a:pt x="110014" y="456810"/>
                    <a:pt x="110014" y="457762"/>
                  </a:cubicBezTo>
                  <a:lnTo>
                    <a:pt x="110014" y="457762"/>
                  </a:lnTo>
                  <a:cubicBezTo>
                    <a:pt x="109061" y="462525"/>
                    <a:pt x="107156" y="466335"/>
                    <a:pt x="104299" y="470145"/>
                  </a:cubicBezTo>
                  <a:cubicBezTo>
                    <a:pt x="102394" y="472050"/>
                    <a:pt x="103346" y="475860"/>
                    <a:pt x="105251" y="477765"/>
                  </a:cubicBezTo>
                  <a:cubicBezTo>
                    <a:pt x="110966" y="484432"/>
                    <a:pt x="116681" y="484432"/>
                    <a:pt x="122396" y="478717"/>
                  </a:cubicBezTo>
                  <a:cubicBezTo>
                    <a:pt x="123349" y="477765"/>
                    <a:pt x="124301" y="475860"/>
                    <a:pt x="125254" y="474907"/>
                  </a:cubicBezTo>
                  <a:cubicBezTo>
                    <a:pt x="127159" y="473002"/>
                    <a:pt x="129064" y="473002"/>
                    <a:pt x="131921" y="473955"/>
                  </a:cubicBezTo>
                  <a:cubicBezTo>
                    <a:pt x="132874" y="473955"/>
                    <a:pt x="133826" y="474907"/>
                    <a:pt x="134779" y="475860"/>
                  </a:cubicBezTo>
                  <a:cubicBezTo>
                    <a:pt x="134779" y="475860"/>
                    <a:pt x="134779" y="475860"/>
                    <a:pt x="134779" y="475860"/>
                  </a:cubicBezTo>
                  <a:cubicBezTo>
                    <a:pt x="134779" y="475860"/>
                    <a:pt x="134779" y="475860"/>
                    <a:pt x="134779" y="475860"/>
                  </a:cubicBezTo>
                  <a:lnTo>
                    <a:pt x="133826" y="475860"/>
                  </a:lnTo>
                  <a:cubicBezTo>
                    <a:pt x="134779" y="475860"/>
                    <a:pt x="136684" y="476812"/>
                    <a:pt x="136684" y="476812"/>
                  </a:cubicBezTo>
                  <a:cubicBezTo>
                    <a:pt x="137636" y="478717"/>
                    <a:pt x="134779" y="478717"/>
                    <a:pt x="133826" y="479670"/>
                  </a:cubicBezTo>
                  <a:cubicBezTo>
                    <a:pt x="131921" y="482527"/>
                    <a:pt x="130016" y="485385"/>
                    <a:pt x="128111" y="487290"/>
                  </a:cubicBezTo>
                  <a:cubicBezTo>
                    <a:pt x="127159" y="489195"/>
                    <a:pt x="127159" y="491100"/>
                    <a:pt x="129064" y="492052"/>
                  </a:cubicBezTo>
                  <a:cubicBezTo>
                    <a:pt x="130969" y="493005"/>
                    <a:pt x="131921" y="493005"/>
                    <a:pt x="133826" y="493957"/>
                  </a:cubicBezTo>
                  <a:cubicBezTo>
                    <a:pt x="135731" y="494910"/>
                    <a:pt x="136684" y="496815"/>
                    <a:pt x="135731" y="499672"/>
                  </a:cubicBezTo>
                  <a:cubicBezTo>
                    <a:pt x="134779" y="500625"/>
                    <a:pt x="134779" y="502530"/>
                    <a:pt x="133826" y="503482"/>
                  </a:cubicBezTo>
                  <a:cubicBezTo>
                    <a:pt x="133826" y="503482"/>
                    <a:pt x="133826" y="503482"/>
                    <a:pt x="133826" y="504435"/>
                  </a:cubicBezTo>
                  <a:cubicBezTo>
                    <a:pt x="137636" y="504435"/>
                    <a:pt x="140494" y="507292"/>
                    <a:pt x="141446" y="511102"/>
                  </a:cubicBezTo>
                  <a:cubicBezTo>
                    <a:pt x="141446" y="511102"/>
                    <a:pt x="141446" y="512055"/>
                    <a:pt x="140494" y="512055"/>
                  </a:cubicBezTo>
                  <a:cubicBezTo>
                    <a:pt x="140494" y="512055"/>
                    <a:pt x="139541" y="512055"/>
                    <a:pt x="138589" y="512055"/>
                  </a:cubicBezTo>
                  <a:cubicBezTo>
                    <a:pt x="136684" y="509197"/>
                    <a:pt x="135731" y="506340"/>
                    <a:pt x="133826" y="504435"/>
                  </a:cubicBezTo>
                  <a:cubicBezTo>
                    <a:pt x="133826" y="504435"/>
                    <a:pt x="133826" y="504435"/>
                    <a:pt x="132874" y="504435"/>
                  </a:cubicBezTo>
                  <a:cubicBezTo>
                    <a:pt x="132874" y="504435"/>
                    <a:pt x="132874" y="504435"/>
                    <a:pt x="132874" y="504435"/>
                  </a:cubicBezTo>
                  <a:cubicBezTo>
                    <a:pt x="128111" y="504435"/>
                    <a:pt x="124301" y="502530"/>
                    <a:pt x="119539" y="501577"/>
                  </a:cubicBezTo>
                  <a:cubicBezTo>
                    <a:pt x="116681" y="500625"/>
                    <a:pt x="113824" y="499672"/>
                    <a:pt x="110966" y="499672"/>
                  </a:cubicBezTo>
                  <a:cubicBezTo>
                    <a:pt x="107156" y="498720"/>
                    <a:pt x="104299" y="502530"/>
                    <a:pt x="104299" y="506340"/>
                  </a:cubicBezTo>
                  <a:cubicBezTo>
                    <a:pt x="104299" y="507292"/>
                    <a:pt x="104299" y="507292"/>
                    <a:pt x="104299" y="508245"/>
                  </a:cubicBezTo>
                  <a:cubicBezTo>
                    <a:pt x="104299" y="510150"/>
                    <a:pt x="105251" y="512055"/>
                    <a:pt x="105251" y="513007"/>
                  </a:cubicBezTo>
                  <a:cubicBezTo>
                    <a:pt x="104299" y="513960"/>
                    <a:pt x="102394" y="514912"/>
                    <a:pt x="100489" y="515865"/>
                  </a:cubicBezTo>
                  <a:cubicBezTo>
                    <a:pt x="98584" y="516817"/>
                    <a:pt x="96679" y="518722"/>
                    <a:pt x="95726" y="520627"/>
                  </a:cubicBezTo>
                  <a:cubicBezTo>
                    <a:pt x="94774" y="524437"/>
                    <a:pt x="93821" y="527295"/>
                    <a:pt x="93821" y="531105"/>
                  </a:cubicBezTo>
                  <a:cubicBezTo>
                    <a:pt x="93821" y="537772"/>
                    <a:pt x="97631" y="543487"/>
                    <a:pt x="102394" y="547297"/>
                  </a:cubicBezTo>
                  <a:cubicBezTo>
                    <a:pt x="102394" y="547297"/>
                    <a:pt x="103346" y="548250"/>
                    <a:pt x="104299" y="548250"/>
                  </a:cubicBezTo>
                  <a:cubicBezTo>
                    <a:pt x="110966" y="549202"/>
                    <a:pt x="116681" y="548250"/>
                    <a:pt x="123349" y="545392"/>
                  </a:cubicBezTo>
                  <a:cubicBezTo>
                    <a:pt x="126206" y="543487"/>
                    <a:pt x="128111" y="538725"/>
                    <a:pt x="126206" y="535867"/>
                  </a:cubicBezTo>
                  <a:cubicBezTo>
                    <a:pt x="125254" y="534915"/>
                    <a:pt x="124301" y="533010"/>
                    <a:pt x="122396" y="532057"/>
                  </a:cubicBezTo>
                  <a:cubicBezTo>
                    <a:pt x="119539" y="530152"/>
                    <a:pt x="118586" y="526342"/>
                    <a:pt x="118586" y="523485"/>
                  </a:cubicBezTo>
                  <a:cubicBezTo>
                    <a:pt x="118586" y="523485"/>
                    <a:pt x="118586" y="523485"/>
                    <a:pt x="117634" y="523485"/>
                  </a:cubicBezTo>
                  <a:lnTo>
                    <a:pt x="117634" y="522532"/>
                  </a:lnTo>
                  <a:lnTo>
                    <a:pt x="118586" y="523485"/>
                  </a:lnTo>
                  <a:cubicBezTo>
                    <a:pt x="118586" y="523485"/>
                    <a:pt x="118586" y="523485"/>
                    <a:pt x="118586" y="524437"/>
                  </a:cubicBezTo>
                  <a:cubicBezTo>
                    <a:pt x="126206" y="528247"/>
                    <a:pt x="133826" y="533010"/>
                    <a:pt x="142399" y="533010"/>
                  </a:cubicBezTo>
                  <a:cubicBezTo>
                    <a:pt x="144304" y="533010"/>
                    <a:pt x="145256" y="534915"/>
                    <a:pt x="144304" y="536820"/>
                  </a:cubicBezTo>
                  <a:cubicBezTo>
                    <a:pt x="143351" y="538725"/>
                    <a:pt x="141446" y="539677"/>
                    <a:pt x="140494" y="541582"/>
                  </a:cubicBezTo>
                  <a:cubicBezTo>
                    <a:pt x="140494" y="541582"/>
                    <a:pt x="140494" y="541582"/>
                    <a:pt x="140494" y="541582"/>
                  </a:cubicBezTo>
                  <a:cubicBezTo>
                    <a:pt x="140494" y="541582"/>
                    <a:pt x="140494" y="541582"/>
                    <a:pt x="140494" y="542535"/>
                  </a:cubicBezTo>
                  <a:lnTo>
                    <a:pt x="141446" y="542535"/>
                  </a:lnTo>
                  <a:cubicBezTo>
                    <a:pt x="140494" y="544440"/>
                    <a:pt x="139541" y="547297"/>
                    <a:pt x="138589" y="549202"/>
                  </a:cubicBezTo>
                  <a:cubicBezTo>
                    <a:pt x="137636" y="551107"/>
                    <a:pt x="137636" y="552060"/>
                    <a:pt x="138589" y="553965"/>
                  </a:cubicBezTo>
                  <a:cubicBezTo>
                    <a:pt x="139541" y="557775"/>
                    <a:pt x="139541" y="557775"/>
                    <a:pt x="135731" y="557775"/>
                  </a:cubicBezTo>
                  <a:cubicBezTo>
                    <a:pt x="133826" y="557775"/>
                    <a:pt x="131921" y="557775"/>
                    <a:pt x="130969" y="559680"/>
                  </a:cubicBezTo>
                  <a:cubicBezTo>
                    <a:pt x="130016" y="567300"/>
                    <a:pt x="125254" y="571110"/>
                    <a:pt x="117634" y="569205"/>
                  </a:cubicBezTo>
                  <a:cubicBezTo>
                    <a:pt x="114776" y="569205"/>
                    <a:pt x="111919" y="570157"/>
                    <a:pt x="109061" y="570157"/>
                  </a:cubicBezTo>
                  <a:cubicBezTo>
                    <a:pt x="109061" y="573967"/>
                    <a:pt x="110014" y="576825"/>
                    <a:pt x="111919" y="579682"/>
                  </a:cubicBezTo>
                  <a:cubicBezTo>
                    <a:pt x="111919" y="579682"/>
                    <a:pt x="111919" y="579682"/>
                    <a:pt x="112871" y="579682"/>
                  </a:cubicBezTo>
                  <a:lnTo>
                    <a:pt x="112871" y="580635"/>
                  </a:lnTo>
                  <a:lnTo>
                    <a:pt x="111919" y="580635"/>
                  </a:lnTo>
                  <a:cubicBezTo>
                    <a:pt x="111919" y="580635"/>
                    <a:pt x="111919" y="580635"/>
                    <a:pt x="111919" y="579682"/>
                  </a:cubicBezTo>
                  <a:cubicBezTo>
                    <a:pt x="110014" y="579682"/>
                    <a:pt x="109061" y="579682"/>
                    <a:pt x="107156" y="578730"/>
                  </a:cubicBezTo>
                  <a:cubicBezTo>
                    <a:pt x="103346" y="577777"/>
                    <a:pt x="103346" y="577777"/>
                    <a:pt x="102394" y="581587"/>
                  </a:cubicBezTo>
                  <a:cubicBezTo>
                    <a:pt x="101441" y="583492"/>
                    <a:pt x="101441" y="584445"/>
                    <a:pt x="100489" y="586350"/>
                  </a:cubicBezTo>
                  <a:cubicBezTo>
                    <a:pt x="98584" y="589207"/>
                    <a:pt x="94774" y="591112"/>
                    <a:pt x="93821" y="593970"/>
                  </a:cubicBezTo>
                  <a:cubicBezTo>
                    <a:pt x="92869" y="596827"/>
                    <a:pt x="91916" y="600637"/>
                    <a:pt x="90011" y="603495"/>
                  </a:cubicBezTo>
                  <a:cubicBezTo>
                    <a:pt x="89059" y="605400"/>
                    <a:pt x="89059" y="608257"/>
                    <a:pt x="88106" y="610162"/>
                  </a:cubicBezTo>
                  <a:cubicBezTo>
                    <a:pt x="88106" y="612067"/>
                    <a:pt x="89059" y="614925"/>
                    <a:pt x="90964" y="615877"/>
                  </a:cubicBezTo>
                  <a:cubicBezTo>
                    <a:pt x="91916" y="616830"/>
                    <a:pt x="93821" y="617782"/>
                    <a:pt x="94774" y="618735"/>
                  </a:cubicBezTo>
                  <a:cubicBezTo>
                    <a:pt x="94774" y="618735"/>
                    <a:pt x="95726" y="618735"/>
                    <a:pt x="95726" y="618735"/>
                  </a:cubicBezTo>
                  <a:cubicBezTo>
                    <a:pt x="95726" y="618735"/>
                    <a:pt x="96679" y="617782"/>
                    <a:pt x="96679" y="617782"/>
                  </a:cubicBezTo>
                  <a:cubicBezTo>
                    <a:pt x="96679" y="617782"/>
                    <a:pt x="97631" y="617782"/>
                    <a:pt x="97631" y="617782"/>
                  </a:cubicBezTo>
                  <a:cubicBezTo>
                    <a:pt x="96679" y="617782"/>
                    <a:pt x="95726" y="618735"/>
                    <a:pt x="95726" y="618735"/>
                  </a:cubicBezTo>
                  <a:cubicBezTo>
                    <a:pt x="95726" y="618735"/>
                    <a:pt x="94774" y="619687"/>
                    <a:pt x="94774" y="619687"/>
                  </a:cubicBezTo>
                  <a:cubicBezTo>
                    <a:pt x="94774" y="619687"/>
                    <a:pt x="94774" y="619687"/>
                    <a:pt x="93821" y="619687"/>
                  </a:cubicBezTo>
                  <a:cubicBezTo>
                    <a:pt x="90964" y="622545"/>
                    <a:pt x="89059" y="624450"/>
                    <a:pt x="86201" y="627307"/>
                  </a:cubicBezTo>
                  <a:cubicBezTo>
                    <a:pt x="83344" y="631117"/>
                    <a:pt x="82391" y="634927"/>
                    <a:pt x="85249" y="638737"/>
                  </a:cubicBezTo>
                  <a:cubicBezTo>
                    <a:pt x="87154" y="641595"/>
                    <a:pt x="88106" y="643500"/>
                    <a:pt x="88106" y="646357"/>
                  </a:cubicBezTo>
                  <a:cubicBezTo>
                    <a:pt x="88106" y="648262"/>
                    <a:pt x="88106" y="651120"/>
                    <a:pt x="89059" y="653025"/>
                  </a:cubicBezTo>
                  <a:cubicBezTo>
                    <a:pt x="91916" y="660645"/>
                    <a:pt x="92869" y="669217"/>
                    <a:pt x="91916" y="676837"/>
                  </a:cubicBezTo>
                  <a:cubicBezTo>
                    <a:pt x="91916" y="677790"/>
                    <a:pt x="91916" y="678742"/>
                    <a:pt x="91916" y="680647"/>
                  </a:cubicBezTo>
                  <a:cubicBezTo>
                    <a:pt x="91916" y="682552"/>
                    <a:pt x="93821" y="684457"/>
                    <a:pt x="95726" y="683505"/>
                  </a:cubicBezTo>
                  <a:cubicBezTo>
                    <a:pt x="99536" y="682552"/>
                    <a:pt x="103346" y="681600"/>
                    <a:pt x="107156" y="679695"/>
                  </a:cubicBezTo>
                  <a:cubicBezTo>
                    <a:pt x="107156" y="679695"/>
                    <a:pt x="107156" y="679695"/>
                    <a:pt x="107156" y="678742"/>
                  </a:cubicBezTo>
                  <a:cubicBezTo>
                    <a:pt x="107156" y="678742"/>
                    <a:pt x="108109" y="678742"/>
                    <a:pt x="108109" y="678742"/>
                  </a:cubicBezTo>
                  <a:cubicBezTo>
                    <a:pt x="108109" y="678742"/>
                    <a:pt x="109061" y="677790"/>
                    <a:pt x="110014" y="677790"/>
                  </a:cubicBezTo>
                  <a:cubicBezTo>
                    <a:pt x="110014" y="679695"/>
                    <a:pt x="109061" y="678742"/>
                    <a:pt x="108109" y="678742"/>
                  </a:cubicBezTo>
                  <a:cubicBezTo>
                    <a:pt x="108109" y="678742"/>
                    <a:pt x="107156" y="678742"/>
                    <a:pt x="107156" y="679695"/>
                  </a:cubicBezTo>
                  <a:cubicBezTo>
                    <a:pt x="107156" y="679695"/>
                    <a:pt x="106204" y="679695"/>
                    <a:pt x="106204" y="679695"/>
                  </a:cubicBezTo>
                  <a:cubicBezTo>
                    <a:pt x="104299" y="683505"/>
                    <a:pt x="101441" y="685410"/>
                    <a:pt x="98584" y="687315"/>
                  </a:cubicBezTo>
                  <a:cubicBezTo>
                    <a:pt x="94774" y="690172"/>
                    <a:pt x="93821" y="693982"/>
                    <a:pt x="94774" y="697792"/>
                  </a:cubicBezTo>
                  <a:cubicBezTo>
                    <a:pt x="95726" y="703507"/>
                    <a:pt x="96679" y="710175"/>
                    <a:pt x="100489" y="714937"/>
                  </a:cubicBezTo>
                  <a:lnTo>
                    <a:pt x="100489" y="713985"/>
                  </a:lnTo>
                  <a:lnTo>
                    <a:pt x="100489" y="714937"/>
                  </a:lnTo>
                  <a:cubicBezTo>
                    <a:pt x="100489" y="714937"/>
                    <a:pt x="100489" y="714937"/>
                    <a:pt x="100489" y="714937"/>
                  </a:cubicBezTo>
                  <a:cubicBezTo>
                    <a:pt x="101441" y="715890"/>
                    <a:pt x="102394" y="717795"/>
                    <a:pt x="103346" y="718747"/>
                  </a:cubicBezTo>
                  <a:cubicBezTo>
                    <a:pt x="106204" y="720652"/>
                    <a:pt x="107156" y="723510"/>
                    <a:pt x="105251" y="726367"/>
                  </a:cubicBezTo>
                  <a:cubicBezTo>
                    <a:pt x="104299" y="728272"/>
                    <a:pt x="103346" y="730177"/>
                    <a:pt x="105251" y="731130"/>
                  </a:cubicBezTo>
                  <a:cubicBezTo>
                    <a:pt x="109061" y="734940"/>
                    <a:pt x="109061" y="739702"/>
                    <a:pt x="110966" y="743512"/>
                  </a:cubicBezTo>
                  <a:cubicBezTo>
                    <a:pt x="111919" y="746370"/>
                    <a:pt x="111919" y="749227"/>
                    <a:pt x="110966" y="752085"/>
                  </a:cubicBezTo>
                  <a:cubicBezTo>
                    <a:pt x="110966" y="753037"/>
                    <a:pt x="110014" y="754942"/>
                    <a:pt x="110966" y="754942"/>
                  </a:cubicBezTo>
                  <a:cubicBezTo>
                    <a:pt x="112871" y="757800"/>
                    <a:pt x="115729" y="760657"/>
                    <a:pt x="117634" y="762562"/>
                  </a:cubicBezTo>
                  <a:cubicBezTo>
                    <a:pt x="135731" y="764467"/>
                    <a:pt x="155734" y="794947"/>
                    <a:pt x="177641" y="793042"/>
                  </a:cubicBezTo>
                  <a:cubicBezTo>
                    <a:pt x="192881" y="761610"/>
                    <a:pt x="209074" y="729225"/>
                    <a:pt x="224314" y="697792"/>
                  </a:cubicBezTo>
                  <a:cubicBezTo>
                    <a:pt x="228124" y="690172"/>
                    <a:pt x="231934" y="683505"/>
                    <a:pt x="236696" y="676837"/>
                  </a:cubicBezTo>
                  <a:cubicBezTo>
                    <a:pt x="243364" y="669217"/>
                    <a:pt x="253841" y="664455"/>
                    <a:pt x="263366" y="659692"/>
                  </a:cubicBezTo>
                  <a:cubicBezTo>
                    <a:pt x="302419" y="639690"/>
                    <a:pt x="341471" y="620640"/>
                    <a:pt x="380524" y="600637"/>
                  </a:cubicBezTo>
                  <a:cubicBezTo>
                    <a:pt x="411004" y="585397"/>
                    <a:pt x="439579" y="571110"/>
                    <a:pt x="465296" y="552060"/>
                  </a:cubicBezTo>
                  <a:close/>
                  <a:moveTo>
                    <a:pt x="545306" y="195825"/>
                  </a:moveTo>
                  <a:cubicBezTo>
                    <a:pt x="545306" y="195825"/>
                    <a:pt x="546259" y="195825"/>
                    <a:pt x="546259" y="195825"/>
                  </a:cubicBezTo>
                  <a:cubicBezTo>
                    <a:pt x="546259" y="195825"/>
                    <a:pt x="547211" y="196777"/>
                    <a:pt x="547211" y="196777"/>
                  </a:cubicBezTo>
                  <a:cubicBezTo>
                    <a:pt x="548164" y="197730"/>
                    <a:pt x="547211" y="198682"/>
                    <a:pt x="545306" y="198682"/>
                  </a:cubicBezTo>
                  <a:cubicBezTo>
                    <a:pt x="544354" y="198682"/>
                    <a:pt x="544354" y="198682"/>
                    <a:pt x="544354" y="197730"/>
                  </a:cubicBezTo>
                  <a:cubicBezTo>
                    <a:pt x="544354" y="196777"/>
                    <a:pt x="544354" y="195825"/>
                    <a:pt x="545306" y="195825"/>
                  </a:cubicBezTo>
                  <a:close/>
                  <a:moveTo>
                    <a:pt x="531971" y="200587"/>
                  </a:moveTo>
                  <a:cubicBezTo>
                    <a:pt x="531971" y="199635"/>
                    <a:pt x="533876" y="199635"/>
                    <a:pt x="534829" y="198682"/>
                  </a:cubicBezTo>
                  <a:cubicBezTo>
                    <a:pt x="534829" y="198682"/>
                    <a:pt x="535781" y="199635"/>
                    <a:pt x="536734" y="199635"/>
                  </a:cubicBezTo>
                  <a:cubicBezTo>
                    <a:pt x="537686" y="200587"/>
                    <a:pt x="537686" y="201540"/>
                    <a:pt x="536734" y="202492"/>
                  </a:cubicBezTo>
                  <a:cubicBezTo>
                    <a:pt x="535781" y="203445"/>
                    <a:pt x="534829" y="203445"/>
                    <a:pt x="533876" y="204397"/>
                  </a:cubicBezTo>
                  <a:cubicBezTo>
                    <a:pt x="531971" y="205350"/>
                    <a:pt x="531019" y="203445"/>
                    <a:pt x="531971" y="200587"/>
                  </a:cubicBezTo>
                  <a:close/>
                  <a:moveTo>
                    <a:pt x="268129" y="653977"/>
                  </a:moveTo>
                  <a:cubicBezTo>
                    <a:pt x="268129" y="653977"/>
                    <a:pt x="267176" y="653025"/>
                    <a:pt x="267176" y="653025"/>
                  </a:cubicBezTo>
                  <a:cubicBezTo>
                    <a:pt x="267176" y="653025"/>
                    <a:pt x="268129" y="652072"/>
                    <a:pt x="268129" y="652072"/>
                  </a:cubicBezTo>
                  <a:cubicBezTo>
                    <a:pt x="268129" y="652072"/>
                    <a:pt x="269081" y="653025"/>
                    <a:pt x="269081" y="653025"/>
                  </a:cubicBezTo>
                  <a:cubicBezTo>
                    <a:pt x="269081" y="653025"/>
                    <a:pt x="269081" y="653025"/>
                    <a:pt x="268129" y="653977"/>
                  </a:cubicBezTo>
                  <a:close/>
                  <a:moveTo>
                    <a:pt x="357664" y="48187"/>
                  </a:moveTo>
                  <a:cubicBezTo>
                    <a:pt x="357664" y="47235"/>
                    <a:pt x="356711" y="46282"/>
                    <a:pt x="357664" y="48187"/>
                  </a:cubicBezTo>
                  <a:cubicBezTo>
                    <a:pt x="358616" y="48187"/>
                    <a:pt x="359569" y="48187"/>
                    <a:pt x="359569" y="49140"/>
                  </a:cubicBezTo>
                  <a:cubicBezTo>
                    <a:pt x="358616" y="48187"/>
                    <a:pt x="358616" y="48187"/>
                    <a:pt x="357664" y="48187"/>
                  </a:cubicBezTo>
                  <a:close/>
                  <a:moveTo>
                    <a:pt x="363379" y="53902"/>
                  </a:moveTo>
                  <a:cubicBezTo>
                    <a:pt x="361474" y="53902"/>
                    <a:pt x="361474" y="51997"/>
                    <a:pt x="362426" y="51045"/>
                  </a:cubicBezTo>
                  <a:cubicBezTo>
                    <a:pt x="362426" y="51045"/>
                    <a:pt x="362426" y="51045"/>
                    <a:pt x="362426" y="51045"/>
                  </a:cubicBezTo>
                  <a:cubicBezTo>
                    <a:pt x="362426" y="50092"/>
                    <a:pt x="361474" y="50092"/>
                    <a:pt x="361474" y="49140"/>
                  </a:cubicBezTo>
                  <a:cubicBezTo>
                    <a:pt x="362426" y="49140"/>
                    <a:pt x="362426" y="50092"/>
                    <a:pt x="363379" y="50092"/>
                  </a:cubicBezTo>
                  <a:cubicBezTo>
                    <a:pt x="363379" y="50092"/>
                    <a:pt x="363379" y="50092"/>
                    <a:pt x="363379" y="51045"/>
                  </a:cubicBezTo>
                  <a:cubicBezTo>
                    <a:pt x="364331" y="51997"/>
                    <a:pt x="364331" y="51997"/>
                    <a:pt x="365284" y="52950"/>
                  </a:cubicBezTo>
                  <a:cubicBezTo>
                    <a:pt x="364331" y="52950"/>
                    <a:pt x="363379" y="53902"/>
                    <a:pt x="363379" y="53902"/>
                  </a:cubicBezTo>
                  <a:close/>
                  <a:moveTo>
                    <a:pt x="411004" y="526342"/>
                  </a:moveTo>
                  <a:lnTo>
                    <a:pt x="411004" y="525390"/>
                  </a:lnTo>
                  <a:lnTo>
                    <a:pt x="411956" y="525390"/>
                  </a:lnTo>
                  <a:lnTo>
                    <a:pt x="411004" y="526342"/>
                  </a:lnTo>
                  <a:close/>
                  <a:moveTo>
                    <a:pt x="416719" y="497767"/>
                  </a:moveTo>
                  <a:lnTo>
                    <a:pt x="416719" y="497767"/>
                  </a:lnTo>
                  <a:lnTo>
                    <a:pt x="416719" y="497767"/>
                  </a:lnTo>
                  <a:lnTo>
                    <a:pt x="416719" y="497767"/>
                  </a:lnTo>
                  <a:lnTo>
                    <a:pt x="416719" y="497767"/>
                  </a:lnTo>
                  <a:close/>
                </a:path>
              </a:pathLst>
            </a:custGeom>
            <a:solidFill>
              <a:srgbClr val="5290D8"/>
            </a:solidFill>
            <a:ln w="9525" cap="flat">
              <a:noFill/>
              <a:prstDash val="solid"/>
              <a:miter/>
            </a:ln>
          </p:spPr>
          <p:txBody>
            <a:bodyPr rtlCol="0" anchor="ctr"/>
            <a:lstStyle/>
            <a:p>
              <a:endParaRPr lang="zh-CN" altLang="en-US"/>
            </a:p>
          </p:txBody>
        </p:sp>
        <p:sp>
          <p:nvSpPr>
            <p:cNvPr id="206" name="任意多边形: 形状 205">
              <a:extLst>
                <a:ext uri="{FF2B5EF4-FFF2-40B4-BE49-F238E27FC236}">
                  <a16:creationId xmlns:a16="http://schemas.microsoft.com/office/drawing/2014/main" id="{AA770676-463D-4971-95D9-EB641D87B253}"/>
                </a:ext>
              </a:extLst>
            </p:cNvPr>
            <p:cNvSpPr/>
            <p:nvPr/>
          </p:nvSpPr>
          <p:spPr>
            <a:xfrm>
              <a:off x="5387102" y="2686526"/>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cubicBezTo>
                    <a:pt x="7858" y="7144"/>
                    <a:pt x="7858" y="7144"/>
                    <a:pt x="7858" y="7144"/>
                  </a:cubicBezTo>
                  <a:cubicBezTo>
                    <a:pt x="6906" y="7144"/>
                    <a:pt x="6906" y="7144"/>
                    <a:pt x="7858" y="7144"/>
                  </a:cubicBezTo>
                  <a:cubicBezTo>
                    <a:pt x="7858" y="7144"/>
                    <a:pt x="7858" y="7144"/>
                    <a:pt x="7858" y="7144"/>
                  </a:cubicBezTo>
                  <a:cubicBezTo>
                    <a:pt x="7858" y="7144"/>
                    <a:pt x="7858" y="7144"/>
                    <a:pt x="7858" y="7144"/>
                  </a:cubicBezTo>
                  <a:close/>
                </a:path>
              </a:pathLst>
            </a:custGeom>
            <a:solidFill>
              <a:srgbClr val="5290D8"/>
            </a:solidFill>
            <a:ln w="9525" cap="flat">
              <a:noFill/>
              <a:prstDash val="solid"/>
              <a:miter/>
            </a:ln>
          </p:spPr>
          <p:txBody>
            <a:bodyPr rtlCol="0" anchor="ctr"/>
            <a:lstStyle/>
            <a:p>
              <a:endParaRPr lang="zh-CN" altLang="en-US"/>
            </a:p>
          </p:txBody>
        </p:sp>
        <p:sp>
          <p:nvSpPr>
            <p:cNvPr id="207" name="任意多边形: 形状 206">
              <a:extLst>
                <a:ext uri="{FF2B5EF4-FFF2-40B4-BE49-F238E27FC236}">
                  <a16:creationId xmlns:a16="http://schemas.microsoft.com/office/drawing/2014/main" id="{09F8DEFE-78AC-4A20-AADE-001ABFCE3EA4}"/>
                </a:ext>
              </a:extLst>
            </p:cNvPr>
            <p:cNvSpPr/>
            <p:nvPr/>
          </p:nvSpPr>
          <p:spPr>
            <a:xfrm>
              <a:off x="5784056" y="2581989"/>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8096" y="7858"/>
                    <a:pt x="8096" y="7858"/>
                    <a:pt x="7144" y="7858"/>
                  </a:cubicBezTo>
                  <a:cubicBezTo>
                    <a:pt x="8096" y="6906"/>
                    <a:pt x="8096" y="6906"/>
                    <a:pt x="7144" y="7858"/>
                  </a:cubicBezTo>
                  <a:cubicBezTo>
                    <a:pt x="8096" y="6906"/>
                    <a:pt x="7144" y="6906"/>
                    <a:pt x="7144" y="7858"/>
                  </a:cubicBezTo>
                  <a:cubicBezTo>
                    <a:pt x="7144" y="7858"/>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208" name="任意多边形: 形状 207">
              <a:extLst>
                <a:ext uri="{FF2B5EF4-FFF2-40B4-BE49-F238E27FC236}">
                  <a16:creationId xmlns:a16="http://schemas.microsoft.com/office/drawing/2014/main" id="{583001E8-3D80-4CF0-9A3B-F97DAB4135AA}"/>
                </a:ext>
              </a:extLst>
            </p:cNvPr>
            <p:cNvSpPr/>
            <p:nvPr/>
          </p:nvSpPr>
          <p:spPr>
            <a:xfrm>
              <a:off x="7650956" y="446674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09" name="任意多边形: 形状 208">
              <a:extLst>
                <a:ext uri="{FF2B5EF4-FFF2-40B4-BE49-F238E27FC236}">
                  <a16:creationId xmlns:a16="http://schemas.microsoft.com/office/drawing/2014/main" id="{E60BAE04-82C8-4C22-B393-69B9210FBDE5}"/>
                </a:ext>
              </a:extLst>
            </p:cNvPr>
            <p:cNvSpPr/>
            <p:nvPr/>
          </p:nvSpPr>
          <p:spPr>
            <a:xfrm>
              <a:off x="7640588" y="4218146"/>
              <a:ext cx="600075" cy="523875"/>
            </a:xfrm>
            <a:custGeom>
              <a:avLst/>
              <a:gdLst>
                <a:gd name="connsiteX0" fmla="*/ 596632 w 600075"/>
                <a:gd name="connsiteY0" fmla="*/ 244316 h 523875"/>
                <a:gd name="connsiteX1" fmla="*/ 588060 w 600075"/>
                <a:gd name="connsiteY1" fmla="*/ 243364 h 523875"/>
                <a:gd name="connsiteX2" fmla="*/ 586155 w 600075"/>
                <a:gd name="connsiteY2" fmla="*/ 240506 h 523875"/>
                <a:gd name="connsiteX3" fmla="*/ 575677 w 600075"/>
                <a:gd name="connsiteY3" fmla="*/ 226219 h 523875"/>
                <a:gd name="connsiteX4" fmla="*/ 568057 w 600075"/>
                <a:gd name="connsiteY4" fmla="*/ 205264 h 523875"/>
                <a:gd name="connsiteX5" fmla="*/ 562342 w 600075"/>
                <a:gd name="connsiteY5" fmla="*/ 197644 h 523875"/>
                <a:gd name="connsiteX6" fmla="*/ 552817 w 600075"/>
                <a:gd name="connsiteY6" fmla="*/ 193834 h 523875"/>
                <a:gd name="connsiteX7" fmla="*/ 550912 w 600075"/>
                <a:gd name="connsiteY7" fmla="*/ 190976 h 523875"/>
                <a:gd name="connsiteX8" fmla="*/ 547102 w 600075"/>
                <a:gd name="connsiteY8" fmla="*/ 175736 h 523875"/>
                <a:gd name="connsiteX9" fmla="*/ 542340 w 600075"/>
                <a:gd name="connsiteY9" fmla="*/ 162401 h 523875"/>
                <a:gd name="connsiteX10" fmla="*/ 539482 w 600075"/>
                <a:gd name="connsiteY10" fmla="*/ 158591 h 523875"/>
                <a:gd name="connsiteX11" fmla="*/ 514717 w 600075"/>
                <a:gd name="connsiteY11" fmla="*/ 141446 h 523875"/>
                <a:gd name="connsiteX12" fmla="*/ 510907 w 600075"/>
                <a:gd name="connsiteY12" fmla="*/ 135731 h 523875"/>
                <a:gd name="connsiteX13" fmla="*/ 509002 w 600075"/>
                <a:gd name="connsiteY13" fmla="*/ 121444 h 523875"/>
                <a:gd name="connsiteX14" fmla="*/ 504240 w 600075"/>
                <a:gd name="connsiteY14" fmla="*/ 103346 h 523875"/>
                <a:gd name="connsiteX15" fmla="*/ 500430 w 600075"/>
                <a:gd name="connsiteY15" fmla="*/ 88106 h 523875"/>
                <a:gd name="connsiteX16" fmla="*/ 499477 w 600075"/>
                <a:gd name="connsiteY16" fmla="*/ 75724 h 523875"/>
                <a:gd name="connsiteX17" fmla="*/ 493762 w 600075"/>
                <a:gd name="connsiteY17" fmla="*/ 61436 h 523875"/>
                <a:gd name="connsiteX18" fmla="*/ 484237 w 600075"/>
                <a:gd name="connsiteY18" fmla="*/ 58579 h 523875"/>
                <a:gd name="connsiteX19" fmla="*/ 478522 w 600075"/>
                <a:gd name="connsiteY19" fmla="*/ 54769 h 523875"/>
                <a:gd name="connsiteX20" fmla="*/ 477570 w 600075"/>
                <a:gd name="connsiteY20" fmla="*/ 50006 h 523875"/>
                <a:gd name="connsiteX21" fmla="*/ 474712 w 600075"/>
                <a:gd name="connsiteY21" fmla="*/ 32861 h 523875"/>
                <a:gd name="connsiteX22" fmla="*/ 467092 w 600075"/>
                <a:gd name="connsiteY22" fmla="*/ 10001 h 523875"/>
                <a:gd name="connsiteX23" fmla="*/ 463282 w 600075"/>
                <a:gd name="connsiteY23" fmla="*/ 7144 h 523875"/>
                <a:gd name="connsiteX24" fmla="*/ 460425 w 600075"/>
                <a:gd name="connsiteY24" fmla="*/ 8096 h 523875"/>
                <a:gd name="connsiteX25" fmla="*/ 458520 w 600075"/>
                <a:gd name="connsiteY25" fmla="*/ 10954 h 523875"/>
                <a:gd name="connsiteX26" fmla="*/ 453757 w 600075"/>
                <a:gd name="connsiteY26" fmla="*/ 26194 h 523875"/>
                <a:gd name="connsiteX27" fmla="*/ 449947 w 600075"/>
                <a:gd name="connsiteY27" fmla="*/ 41434 h 523875"/>
                <a:gd name="connsiteX28" fmla="*/ 446137 w 600075"/>
                <a:gd name="connsiteY28" fmla="*/ 67151 h 523875"/>
                <a:gd name="connsiteX29" fmla="*/ 445185 w 600075"/>
                <a:gd name="connsiteY29" fmla="*/ 75724 h 523875"/>
                <a:gd name="connsiteX30" fmla="*/ 439470 w 600075"/>
                <a:gd name="connsiteY30" fmla="*/ 95726 h 523875"/>
                <a:gd name="connsiteX31" fmla="*/ 434707 w 600075"/>
                <a:gd name="connsiteY31" fmla="*/ 109061 h 523875"/>
                <a:gd name="connsiteX32" fmla="*/ 426135 w 600075"/>
                <a:gd name="connsiteY32" fmla="*/ 114776 h 523875"/>
                <a:gd name="connsiteX33" fmla="*/ 411847 w 600075"/>
                <a:gd name="connsiteY33" fmla="*/ 110014 h 523875"/>
                <a:gd name="connsiteX34" fmla="*/ 407085 w 600075"/>
                <a:gd name="connsiteY34" fmla="*/ 101441 h 523875"/>
                <a:gd name="connsiteX35" fmla="*/ 404227 w 600075"/>
                <a:gd name="connsiteY35" fmla="*/ 101441 h 523875"/>
                <a:gd name="connsiteX36" fmla="*/ 391845 w 600075"/>
                <a:gd name="connsiteY36" fmla="*/ 95726 h 523875"/>
                <a:gd name="connsiteX37" fmla="*/ 377557 w 600075"/>
                <a:gd name="connsiteY37" fmla="*/ 86201 h 523875"/>
                <a:gd name="connsiteX38" fmla="*/ 368985 w 600075"/>
                <a:gd name="connsiteY38" fmla="*/ 79534 h 523875"/>
                <a:gd name="connsiteX39" fmla="*/ 363270 w 600075"/>
                <a:gd name="connsiteY39" fmla="*/ 72866 h 523875"/>
                <a:gd name="connsiteX40" fmla="*/ 361365 w 600075"/>
                <a:gd name="connsiteY40" fmla="*/ 65246 h 523875"/>
                <a:gd name="connsiteX41" fmla="*/ 367080 w 600075"/>
                <a:gd name="connsiteY41" fmla="*/ 49054 h 523875"/>
                <a:gd name="connsiteX42" fmla="*/ 370890 w 600075"/>
                <a:gd name="connsiteY42" fmla="*/ 45244 h 523875"/>
                <a:gd name="connsiteX43" fmla="*/ 375652 w 600075"/>
                <a:gd name="connsiteY43" fmla="*/ 42386 h 523875"/>
                <a:gd name="connsiteX44" fmla="*/ 383272 w 600075"/>
                <a:gd name="connsiteY44" fmla="*/ 28099 h 523875"/>
                <a:gd name="connsiteX45" fmla="*/ 381367 w 600075"/>
                <a:gd name="connsiteY45" fmla="*/ 25241 h 523875"/>
                <a:gd name="connsiteX46" fmla="*/ 372795 w 600075"/>
                <a:gd name="connsiteY46" fmla="*/ 23336 h 523875"/>
                <a:gd name="connsiteX47" fmla="*/ 364222 w 600075"/>
                <a:gd name="connsiteY47" fmla="*/ 23336 h 523875"/>
                <a:gd name="connsiteX48" fmla="*/ 359460 w 600075"/>
                <a:gd name="connsiteY48" fmla="*/ 24289 h 523875"/>
                <a:gd name="connsiteX49" fmla="*/ 354697 w 600075"/>
                <a:gd name="connsiteY49" fmla="*/ 25241 h 523875"/>
                <a:gd name="connsiteX50" fmla="*/ 328027 w 600075"/>
                <a:gd name="connsiteY50" fmla="*/ 15716 h 523875"/>
                <a:gd name="connsiteX51" fmla="*/ 314692 w 600075"/>
                <a:gd name="connsiteY51" fmla="*/ 10954 h 523875"/>
                <a:gd name="connsiteX52" fmla="*/ 310882 w 600075"/>
                <a:gd name="connsiteY52" fmla="*/ 10954 h 523875"/>
                <a:gd name="connsiteX53" fmla="*/ 309930 w 600075"/>
                <a:gd name="connsiteY53" fmla="*/ 11906 h 523875"/>
                <a:gd name="connsiteX54" fmla="*/ 309930 w 600075"/>
                <a:gd name="connsiteY54" fmla="*/ 13811 h 523875"/>
                <a:gd name="connsiteX55" fmla="*/ 314692 w 600075"/>
                <a:gd name="connsiteY55" fmla="*/ 18574 h 523875"/>
                <a:gd name="connsiteX56" fmla="*/ 313740 w 600075"/>
                <a:gd name="connsiteY56" fmla="*/ 24289 h 523875"/>
                <a:gd name="connsiteX57" fmla="*/ 301357 w 600075"/>
                <a:gd name="connsiteY57" fmla="*/ 26194 h 523875"/>
                <a:gd name="connsiteX58" fmla="*/ 294690 w 600075"/>
                <a:gd name="connsiteY58" fmla="*/ 27146 h 523875"/>
                <a:gd name="connsiteX59" fmla="*/ 282307 w 600075"/>
                <a:gd name="connsiteY59" fmla="*/ 36671 h 523875"/>
                <a:gd name="connsiteX60" fmla="*/ 268972 w 600075"/>
                <a:gd name="connsiteY60" fmla="*/ 54769 h 523875"/>
                <a:gd name="connsiteX61" fmla="*/ 268020 w 600075"/>
                <a:gd name="connsiteY61" fmla="*/ 64294 h 523875"/>
                <a:gd name="connsiteX62" fmla="*/ 263257 w 600075"/>
                <a:gd name="connsiteY62" fmla="*/ 68104 h 523875"/>
                <a:gd name="connsiteX63" fmla="*/ 252780 w 600075"/>
                <a:gd name="connsiteY63" fmla="*/ 67151 h 523875"/>
                <a:gd name="connsiteX64" fmla="*/ 247065 w 600075"/>
                <a:gd name="connsiteY64" fmla="*/ 65246 h 523875"/>
                <a:gd name="connsiteX65" fmla="*/ 239445 w 600075"/>
                <a:gd name="connsiteY65" fmla="*/ 55721 h 523875"/>
                <a:gd name="connsiteX66" fmla="*/ 229920 w 600075"/>
                <a:gd name="connsiteY66" fmla="*/ 52864 h 523875"/>
                <a:gd name="connsiteX67" fmla="*/ 218490 w 600075"/>
                <a:gd name="connsiteY67" fmla="*/ 57626 h 523875"/>
                <a:gd name="connsiteX68" fmla="*/ 208965 w 600075"/>
                <a:gd name="connsiteY68" fmla="*/ 61436 h 523875"/>
                <a:gd name="connsiteX69" fmla="*/ 201345 w 600075"/>
                <a:gd name="connsiteY69" fmla="*/ 70961 h 523875"/>
                <a:gd name="connsiteX70" fmla="*/ 197535 w 600075"/>
                <a:gd name="connsiteY70" fmla="*/ 73819 h 523875"/>
                <a:gd name="connsiteX71" fmla="*/ 190867 w 600075"/>
                <a:gd name="connsiteY71" fmla="*/ 85249 h 523875"/>
                <a:gd name="connsiteX72" fmla="*/ 190867 w 600075"/>
                <a:gd name="connsiteY72" fmla="*/ 89059 h 523875"/>
                <a:gd name="connsiteX73" fmla="*/ 187057 w 600075"/>
                <a:gd name="connsiteY73" fmla="*/ 91916 h 523875"/>
                <a:gd name="connsiteX74" fmla="*/ 181342 w 600075"/>
                <a:gd name="connsiteY74" fmla="*/ 91916 h 523875"/>
                <a:gd name="connsiteX75" fmla="*/ 177532 w 600075"/>
                <a:gd name="connsiteY75" fmla="*/ 96679 h 523875"/>
                <a:gd name="connsiteX76" fmla="*/ 178485 w 600075"/>
                <a:gd name="connsiteY76" fmla="*/ 103346 h 523875"/>
                <a:gd name="connsiteX77" fmla="*/ 177532 w 600075"/>
                <a:gd name="connsiteY77" fmla="*/ 105251 h 523875"/>
                <a:gd name="connsiteX78" fmla="*/ 174675 w 600075"/>
                <a:gd name="connsiteY78" fmla="*/ 105251 h 523875"/>
                <a:gd name="connsiteX79" fmla="*/ 169912 w 600075"/>
                <a:gd name="connsiteY79" fmla="*/ 98584 h 523875"/>
                <a:gd name="connsiteX80" fmla="*/ 165150 w 600075"/>
                <a:gd name="connsiteY80" fmla="*/ 97631 h 523875"/>
                <a:gd name="connsiteX81" fmla="*/ 157530 w 600075"/>
                <a:gd name="connsiteY81" fmla="*/ 104299 h 523875"/>
                <a:gd name="connsiteX82" fmla="*/ 154672 w 600075"/>
                <a:gd name="connsiteY82" fmla="*/ 110966 h 523875"/>
                <a:gd name="connsiteX83" fmla="*/ 146100 w 600075"/>
                <a:gd name="connsiteY83" fmla="*/ 130969 h 523875"/>
                <a:gd name="connsiteX84" fmla="*/ 142290 w 600075"/>
                <a:gd name="connsiteY84" fmla="*/ 136684 h 523875"/>
                <a:gd name="connsiteX85" fmla="*/ 123240 w 600075"/>
                <a:gd name="connsiteY85" fmla="*/ 148114 h 523875"/>
                <a:gd name="connsiteX86" fmla="*/ 107047 w 600075"/>
                <a:gd name="connsiteY86" fmla="*/ 150019 h 523875"/>
                <a:gd name="connsiteX87" fmla="*/ 82282 w 600075"/>
                <a:gd name="connsiteY87" fmla="*/ 159544 h 523875"/>
                <a:gd name="connsiteX88" fmla="*/ 77520 w 600075"/>
                <a:gd name="connsiteY88" fmla="*/ 160496 h 523875"/>
                <a:gd name="connsiteX89" fmla="*/ 60375 w 600075"/>
                <a:gd name="connsiteY89" fmla="*/ 164306 h 523875"/>
                <a:gd name="connsiteX90" fmla="*/ 40372 w 600075"/>
                <a:gd name="connsiteY90" fmla="*/ 174784 h 523875"/>
                <a:gd name="connsiteX91" fmla="*/ 32752 w 600075"/>
                <a:gd name="connsiteY91" fmla="*/ 182404 h 523875"/>
                <a:gd name="connsiteX92" fmla="*/ 28942 w 600075"/>
                <a:gd name="connsiteY92" fmla="*/ 181451 h 523875"/>
                <a:gd name="connsiteX93" fmla="*/ 26085 w 600075"/>
                <a:gd name="connsiteY93" fmla="*/ 182404 h 523875"/>
                <a:gd name="connsiteX94" fmla="*/ 22275 w 600075"/>
                <a:gd name="connsiteY94" fmla="*/ 188119 h 523875"/>
                <a:gd name="connsiteX95" fmla="*/ 21322 w 600075"/>
                <a:gd name="connsiteY95" fmla="*/ 196691 h 523875"/>
                <a:gd name="connsiteX96" fmla="*/ 17512 w 600075"/>
                <a:gd name="connsiteY96" fmla="*/ 210026 h 523875"/>
                <a:gd name="connsiteX97" fmla="*/ 13702 w 600075"/>
                <a:gd name="connsiteY97" fmla="*/ 223361 h 523875"/>
                <a:gd name="connsiteX98" fmla="*/ 17512 w 600075"/>
                <a:gd name="connsiteY98" fmla="*/ 242411 h 523875"/>
                <a:gd name="connsiteX99" fmla="*/ 19417 w 600075"/>
                <a:gd name="connsiteY99" fmla="*/ 247174 h 523875"/>
                <a:gd name="connsiteX100" fmla="*/ 17512 w 600075"/>
                <a:gd name="connsiteY100" fmla="*/ 251936 h 523875"/>
                <a:gd name="connsiteX101" fmla="*/ 14655 w 600075"/>
                <a:gd name="connsiteY101" fmla="*/ 253841 h 523875"/>
                <a:gd name="connsiteX102" fmla="*/ 10845 w 600075"/>
                <a:gd name="connsiteY102" fmla="*/ 261461 h 523875"/>
                <a:gd name="connsiteX103" fmla="*/ 10845 w 600075"/>
                <a:gd name="connsiteY103" fmla="*/ 261461 h 523875"/>
                <a:gd name="connsiteX104" fmla="*/ 10845 w 600075"/>
                <a:gd name="connsiteY104" fmla="*/ 261461 h 523875"/>
                <a:gd name="connsiteX105" fmla="*/ 10845 w 600075"/>
                <a:gd name="connsiteY105" fmla="*/ 261461 h 523875"/>
                <a:gd name="connsiteX106" fmla="*/ 11797 w 600075"/>
                <a:gd name="connsiteY106" fmla="*/ 266224 h 523875"/>
                <a:gd name="connsiteX107" fmla="*/ 14655 w 600075"/>
                <a:gd name="connsiteY107" fmla="*/ 278606 h 523875"/>
                <a:gd name="connsiteX108" fmla="*/ 18465 w 600075"/>
                <a:gd name="connsiteY108" fmla="*/ 299561 h 523875"/>
                <a:gd name="connsiteX109" fmla="*/ 21322 w 600075"/>
                <a:gd name="connsiteY109" fmla="*/ 322421 h 523875"/>
                <a:gd name="connsiteX110" fmla="*/ 24180 w 600075"/>
                <a:gd name="connsiteY110" fmla="*/ 349091 h 523875"/>
                <a:gd name="connsiteX111" fmla="*/ 24180 w 600075"/>
                <a:gd name="connsiteY111" fmla="*/ 355759 h 523875"/>
                <a:gd name="connsiteX112" fmla="*/ 21322 w 600075"/>
                <a:gd name="connsiteY112" fmla="*/ 370046 h 523875"/>
                <a:gd name="connsiteX113" fmla="*/ 10845 w 600075"/>
                <a:gd name="connsiteY113" fmla="*/ 386239 h 523875"/>
                <a:gd name="connsiteX114" fmla="*/ 9892 w 600075"/>
                <a:gd name="connsiteY114" fmla="*/ 400526 h 523875"/>
                <a:gd name="connsiteX115" fmla="*/ 17512 w 600075"/>
                <a:gd name="connsiteY115" fmla="*/ 408146 h 523875"/>
                <a:gd name="connsiteX116" fmla="*/ 30847 w 600075"/>
                <a:gd name="connsiteY116" fmla="*/ 415766 h 523875"/>
                <a:gd name="connsiteX117" fmla="*/ 43230 w 600075"/>
                <a:gd name="connsiteY117" fmla="*/ 416719 h 523875"/>
                <a:gd name="connsiteX118" fmla="*/ 49897 w 600075"/>
                <a:gd name="connsiteY118" fmla="*/ 414814 h 523875"/>
                <a:gd name="connsiteX119" fmla="*/ 75615 w 600075"/>
                <a:gd name="connsiteY119" fmla="*/ 400526 h 523875"/>
                <a:gd name="connsiteX120" fmla="*/ 78472 w 600075"/>
                <a:gd name="connsiteY120" fmla="*/ 399574 h 523875"/>
                <a:gd name="connsiteX121" fmla="*/ 103237 w 600075"/>
                <a:gd name="connsiteY121" fmla="*/ 397669 h 523875"/>
                <a:gd name="connsiteX122" fmla="*/ 124192 w 600075"/>
                <a:gd name="connsiteY122" fmla="*/ 398621 h 523875"/>
                <a:gd name="connsiteX123" fmla="*/ 133717 w 600075"/>
                <a:gd name="connsiteY123" fmla="*/ 394811 h 523875"/>
                <a:gd name="connsiteX124" fmla="*/ 157530 w 600075"/>
                <a:gd name="connsiteY124" fmla="*/ 377666 h 523875"/>
                <a:gd name="connsiteX125" fmla="*/ 165150 w 600075"/>
                <a:gd name="connsiteY125" fmla="*/ 372904 h 523875"/>
                <a:gd name="connsiteX126" fmla="*/ 176580 w 600075"/>
                <a:gd name="connsiteY126" fmla="*/ 370046 h 523875"/>
                <a:gd name="connsiteX127" fmla="*/ 208012 w 600075"/>
                <a:gd name="connsiteY127" fmla="*/ 364331 h 523875"/>
                <a:gd name="connsiteX128" fmla="*/ 231825 w 600075"/>
                <a:gd name="connsiteY128" fmla="*/ 359569 h 523875"/>
                <a:gd name="connsiteX129" fmla="*/ 249922 w 600075"/>
                <a:gd name="connsiteY129" fmla="*/ 359569 h 523875"/>
                <a:gd name="connsiteX130" fmla="*/ 257542 w 600075"/>
                <a:gd name="connsiteY130" fmla="*/ 363379 h 523875"/>
                <a:gd name="connsiteX131" fmla="*/ 269925 w 600075"/>
                <a:gd name="connsiteY131" fmla="*/ 370046 h 523875"/>
                <a:gd name="connsiteX132" fmla="*/ 285165 w 600075"/>
                <a:gd name="connsiteY132" fmla="*/ 375761 h 523875"/>
                <a:gd name="connsiteX133" fmla="*/ 289927 w 600075"/>
                <a:gd name="connsiteY133" fmla="*/ 382429 h 523875"/>
                <a:gd name="connsiteX134" fmla="*/ 292785 w 600075"/>
                <a:gd name="connsiteY134" fmla="*/ 391954 h 523875"/>
                <a:gd name="connsiteX135" fmla="*/ 297547 w 600075"/>
                <a:gd name="connsiteY135" fmla="*/ 403384 h 523875"/>
                <a:gd name="connsiteX136" fmla="*/ 298500 w 600075"/>
                <a:gd name="connsiteY136" fmla="*/ 415766 h 523875"/>
                <a:gd name="connsiteX137" fmla="*/ 298500 w 600075"/>
                <a:gd name="connsiteY137" fmla="*/ 420529 h 523875"/>
                <a:gd name="connsiteX138" fmla="*/ 298500 w 600075"/>
                <a:gd name="connsiteY138" fmla="*/ 422434 h 523875"/>
                <a:gd name="connsiteX139" fmla="*/ 302310 w 600075"/>
                <a:gd name="connsiteY139" fmla="*/ 425291 h 523875"/>
                <a:gd name="connsiteX140" fmla="*/ 305167 w 600075"/>
                <a:gd name="connsiteY140" fmla="*/ 424339 h 523875"/>
                <a:gd name="connsiteX141" fmla="*/ 319455 w 600075"/>
                <a:gd name="connsiteY141" fmla="*/ 409099 h 523875"/>
                <a:gd name="connsiteX142" fmla="*/ 328027 w 600075"/>
                <a:gd name="connsiteY142" fmla="*/ 402431 h 523875"/>
                <a:gd name="connsiteX143" fmla="*/ 336600 w 600075"/>
                <a:gd name="connsiteY143" fmla="*/ 392906 h 523875"/>
                <a:gd name="connsiteX144" fmla="*/ 338505 w 600075"/>
                <a:gd name="connsiteY144" fmla="*/ 392906 h 523875"/>
                <a:gd name="connsiteX145" fmla="*/ 339457 w 600075"/>
                <a:gd name="connsiteY145" fmla="*/ 393859 h 523875"/>
                <a:gd name="connsiteX146" fmla="*/ 338505 w 600075"/>
                <a:gd name="connsiteY146" fmla="*/ 400526 h 523875"/>
                <a:gd name="connsiteX147" fmla="*/ 329932 w 600075"/>
                <a:gd name="connsiteY147" fmla="*/ 415766 h 523875"/>
                <a:gd name="connsiteX148" fmla="*/ 320407 w 600075"/>
                <a:gd name="connsiteY148" fmla="*/ 428149 h 523875"/>
                <a:gd name="connsiteX149" fmla="*/ 318502 w 600075"/>
                <a:gd name="connsiteY149" fmla="*/ 431006 h 523875"/>
                <a:gd name="connsiteX150" fmla="*/ 319455 w 600075"/>
                <a:gd name="connsiteY150" fmla="*/ 433864 h 523875"/>
                <a:gd name="connsiteX151" fmla="*/ 324217 w 600075"/>
                <a:gd name="connsiteY151" fmla="*/ 433864 h 523875"/>
                <a:gd name="connsiteX152" fmla="*/ 335647 w 600075"/>
                <a:gd name="connsiteY152" fmla="*/ 426244 h 523875"/>
                <a:gd name="connsiteX153" fmla="*/ 337552 w 600075"/>
                <a:gd name="connsiteY153" fmla="*/ 423386 h 523875"/>
                <a:gd name="connsiteX154" fmla="*/ 338505 w 600075"/>
                <a:gd name="connsiteY154" fmla="*/ 422434 h 523875"/>
                <a:gd name="connsiteX155" fmla="*/ 340410 w 600075"/>
                <a:gd name="connsiteY155" fmla="*/ 424339 h 523875"/>
                <a:gd name="connsiteX156" fmla="*/ 337552 w 600075"/>
                <a:gd name="connsiteY156" fmla="*/ 439579 h 523875"/>
                <a:gd name="connsiteX157" fmla="*/ 339457 w 600075"/>
                <a:gd name="connsiteY157" fmla="*/ 443389 h 523875"/>
                <a:gd name="connsiteX158" fmla="*/ 348030 w 600075"/>
                <a:gd name="connsiteY158" fmla="*/ 443389 h 523875"/>
                <a:gd name="connsiteX159" fmla="*/ 348030 w 600075"/>
                <a:gd name="connsiteY159" fmla="*/ 443389 h 523875"/>
                <a:gd name="connsiteX160" fmla="*/ 348982 w 600075"/>
                <a:gd name="connsiteY160" fmla="*/ 442436 h 523875"/>
                <a:gd name="connsiteX161" fmla="*/ 348982 w 600075"/>
                <a:gd name="connsiteY161" fmla="*/ 443389 h 523875"/>
                <a:gd name="connsiteX162" fmla="*/ 348982 w 600075"/>
                <a:gd name="connsiteY162" fmla="*/ 443389 h 523875"/>
                <a:gd name="connsiteX163" fmla="*/ 348982 w 600075"/>
                <a:gd name="connsiteY163" fmla="*/ 444341 h 523875"/>
                <a:gd name="connsiteX164" fmla="*/ 350887 w 600075"/>
                <a:gd name="connsiteY164" fmla="*/ 473869 h 523875"/>
                <a:gd name="connsiteX165" fmla="*/ 351840 w 600075"/>
                <a:gd name="connsiteY165" fmla="*/ 480536 h 523875"/>
                <a:gd name="connsiteX166" fmla="*/ 355650 w 600075"/>
                <a:gd name="connsiteY166" fmla="*/ 488156 h 523875"/>
                <a:gd name="connsiteX167" fmla="*/ 373747 w 600075"/>
                <a:gd name="connsiteY167" fmla="*/ 503396 h 523875"/>
                <a:gd name="connsiteX168" fmla="*/ 386130 w 600075"/>
                <a:gd name="connsiteY168" fmla="*/ 510064 h 523875"/>
                <a:gd name="connsiteX169" fmla="*/ 392797 w 600075"/>
                <a:gd name="connsiteY169" fmla="*/ 515779 h 523875"/>
                <a:gd name="connsiteX170" fmla="*/ 399465 w 600075"/>
                <a:gd name="connsiteY170" fmla="*/ 516731 h 523875"/>
                <a:gd name="connsiteX171" fmla="*/ 418515 w 600075"/>
                <a:gd name="connsiteY171" fmla="*/ 501491 h 523875"/>
                <a:gd name="connsiteX172" fmla="*/ 421372 w 600075"/>
                <a:gd name="connsiteY172" fmla="*/ 501491 h 523875"/>
                <a:gd name="connsiteX173" fmla="*/ 422325 w 600075"/>
                <a:gd name="connsiteY173" fmla="*/ 503396 h 523875"/>
                <a:gd name="connsiteX174" fmla="*/ 421372 w 600075"/>
                <a:gd name="connsiteY174" fmla="*/ 508159 h 523875"/>
                <a:gd name="connsiteX175" fmla="*/ 432802 w 600075"/>
                <a:gd name="connsiteY175" fmla="*/ 524351 h 523875"/>
                <a:gd name="connsiteX176" fmla="*/ 437565 w 600075"/>
                <a:gd name="connsiteY176" fmla="*/ 525304 h 523875"/>
                <a:gd name="connsiteX177" fmla="*/ 457567 w 600075"/>
                <a:gd name="connsiteY177" fmla="*/ 510064 h 523875"/>
                <a:gd name="connsiteX178" fmla="*/ 478522 w 600075"/>
                <a:gd name="connsiteY178" fmla="*/ 502444 h 523875"/>
                <a:gd name="connsiteX179" fmla="*/ 487095 w 600075"/>
                <a:gd name="connsiteY179" fmla="*/ 502444 h 523875"/>
                <a:gd name="connsiteX180" fmla="*/ 499477 w 600075"/>
                <a:gd name="connsiteY180" fmla="*/ 491014 h 523875"/>
                <a:gd name="connsiteX181" fmla="*/ 505192 w 600075"/>
                <a:gd name="connsiteY181" fmla="*/ 469106 h 523875"/>
                <a:gd name="connsiteX182" fmla="*/ 516622 w 600075"/>
                <a:gd name="connsiteY182" fmla="*/ 447199 h 523875"/>
                <a:gd name="connsiteX183" fmla="*/ 525195 w 600075"/>
                <a:gd name="connsiteY183" fmla="*/ 433864 h 523875"/>
                <a:gd name="connsiteX184" fmla="*/ 534720 w 600075"/>
                <a:gd name="connsiteY184" fmla="*/ 416719 h 523875"/>
                <a:gd name="connsiteX185" fmla="*/ 554722 w 600075"/>
                <a:gd name="connsiteY185" fmla="*/ 392906 h 523875"/>
                <a:gd name="connsiteX186" fmla="*/ 559485 w 600075"/>
                <a:gd name="connsiteY186" fmla="*/ 388144 h 523875"/>
                <a:gd name="connsiteX187" fmla="*/ 571867 w 600075"/>
                <a:gd name="connsiteY187" fmla="*/ 369094 h 523875"/>
                <a:gd name="connsiteX188" fmla="*/ 577582 w 600075"/>
                <a:gd name="connsiteY188" fmla="*/ 347186 h 523875"/>
                <a:gd name="connsiteX189" fmla="*/ 589012 w 600075"/>
                <a:gd name="connsiteY189" fmla="*/ 321469 h 523875"/>
                <a:gd name="connsiteX190" fmla="*/ 591870 w 600075"/>
                <a:gd name="connsiteY190" fmla="*/ 312896 h 523875"/>
                <a:gd name="connsiteX191" fmla="*/ 589965 w 600075"/>
                <a:gd name="connsiteY191" fmla="*/ 295751 h 523875"/>
                <a:gd name="connsiteX192" fmla="*/ 589965 w 600075"/>
                <a:gd name="connsiteY192" fmla="*/ 283369 h 523875"/>
                <a:gd name="connsiteX193" fmla="*/ 591870 w 600075"/>
                <a:gd name="connsiteY193" fmla="*/ 274796 h 523875"/>
                <a:gd name="connsiteX194" fmla="*/ 596632 w 600075"/>
                <a:gd name="connsiteY194" fmla="*/ 250984 h 523875"/>
                <a:gd name="connsiteX195" fmla="*/ 597585 w 600075"/>
                <a:gd name="connsiteY195" fmla="*/ 247174 h 523875"/>
                <a:gd name="connsiteX196" fmla="*/ 596632 w 600075"/>
                <a:gd name="connsiteY196" fmla="*/ 244316 h 523875"/>
                <a:gd name="connsiteX197" fmla="*/ 596632 w 600075"/>
                <a:gd name="connsiteY197" fmla="*/ 244316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600075" h="523875">
                  <a:moveTo>
                    <a:pt x="596632" y="244316"/>
                  </a:moveTo>
                  <a:cubicBezTo>
                    <a:pt x="590917" y="249079"/>
                    <a:pt x="590917" y="249079"/>
                    <a:pt x="588060" y="243364"/>
                  </a:cubicBezTo>
                  <a:cubicBezTo>
                    <a:pt x="587107" y="242411"/>
                    <a:pt x="587107" y="241459"/>
                    <a:pt x="586155" y="240506"/>
                  </a:cubicBezTo>
                  <a:cubicBezTo>
                    <a:pt x="583297" y="235744"/>
                    <a:pt x="582345" y="229076"/>
                    <a:pt x="575677" y="226219"/>
                  </a:cubicBezTo>
                  <a:cubicBezTo>
                    <a:pt x="573772" y="219551"/>
                    <a:pt x="566152" y="213836"/>
                    <a:pt x="568057" y="205264"/>
                  </a:cubicBezTo>
                  <a:cubicBezTo>
                    <a:pt x="569010" y="201454"/>
                    <a:pt x="566152" y="199549"/>
                    <a:pt x="562342" y="197644"/>
                  </a:cubicBezTo>
                  <a:cubicBezTo>
                    <a:pt x="559485" y="195739"/>
                    <a:pt x="555675" y="194786"/>
                    <a:pt x="552817" y="193834"/>
                  </a:cubicBezTo>
                  <a:cubicBezTo>
                    <a:pt x="551865" y="193834"/>
                    <a:pt x="550912" y="191929"/>
                    <a:pt x="550912" y="190976"/>
                  </a:cubicBezTo>
                  <a:cubicBezTo>
                    <a:pt x="550912" y="185261"/>
                    <a:pt x="549960" y="180499"/>
                    <a:pt x="547102" y="175736"/>
                  </a:cubicBezTo>
                  <a:cubicBezTo>
                    <a:pt x="545197" y="171926"/>
                    <a:pt x="543292" y="167164"/>
                    <a:pt x="542340" y="162401"/>
                  </a:cubicBezTo>
                  <a:cubicBezTo>
                    <a:pt x="542340" y="160496"/>
                    <a:pt x="540435" y="158591"/>
                    <a:pt x="539482" y="158591"/>
                  </a:cubicBezTo>
                  <a:cubicBezTo>
                    <a:pt x="530910" y="153829"/>
                    <a:pt x="524242" y="145256"/>
                    <a:pt x="514717" y="141446"/>
                  </a:cubicBezTo>
                  <a:cubicBezTo>
                    <a:pt x="512812" y="140494"/>
                    <a:pt x="510907" y="138589"/>
                    <a:pt x="510907" y="135731"/>
                  </a:cubicBezTo>
                  <a:cubicBezTo>
                    <a:pt x="509955" y="130969"/>
                    <a:pt x="509002" y="126206"/>
                    <a:pt x="509002" y="121444"/>
                  </a:cubicBezTo>
                  <a:cubicBezTo>
                    <a:pt x="509955" y="114776"/>
                    <a:pt x="508050" y="108109"/>
                    <a:pt x="504240" y="103346"/>
                  </a:cubicBezTo>
                  <a:cubicBezTo>
                    <a:pt x="501382" y="98584"/>
                    <a:pt x="500430" y="93821"/>
                    <a:pt x="500430" y="88106"/>
                  </a:cubicBezTo>
                  <a:cubicBezTo>
                    <a:pt x="500430" y="84296"/>
                    <a:pt x="499477" y="79534"/>
                    <a:pt x="499477" y="75724"/>
                  </a:cubicBezTo>
                  <a:cubicBezTo>
                    <a:pt x="499477" y="70009"/>
                    <a:pt x="497572" y="65246"/>
                    <a:pt x="493762" y="61436"/>
                  </a:cubicBezTo>
                  <a:cubicBezTo>
                    <a:pt x="490905" y="58579"/>
                    <a:pt x="488047" y="57626"/>
                    <a:pt x="484237" y="58579"/>
                  </a:cubicBezTo>
                  <a:cubicBezTo>
                    <a:pt x="481380" y="59531"/>
                    <a:pt x="479475" y="57626"/>
                    <a:pt x="478522" y="54769"/>
                  </a:cubicBezTo>
                  <a:cubicBezTo>
                    <a:pt x="478522" y="52864"/>
                    <a:pt x="477570" y="50959"/>
                    <a:pt x="477570" y="50006"/>
                  </a:cubicBezTo>
                  <a:cubicBezTo>
                    <a:pt x="477570" y="44291"/>
                    <a:pt x="475665" y="38576"/>
                    <a:pt x="474712" y="32861"/>
                  </a:cubicBezTo>
                  <a:cubicBezTo>
                    <a:pt x="472807" y="24289"/>
                    <a:pt x="468045" y="17621"/>
                    <a:pt x="467092" y="10001"/>
                  </a:cubicBezTo>
                  <a:cubicBezTo>
                    <a:pt x="467092" y="9049"/>
                    <a:pt x="465187" y="7144"/>
                    <a:pt x="463282" y="7144"/>
                  </a:cubicBezTo>
                  <a:cubicBezTo>
                    <a:pt x="462330" y="7144"/>
                    <a:pt x="461377" y="7144"/>
                    <a:pt x="460425" y="8096"/>
                  </a:cubicBezTo>
                  <a:cubicBezTo>
                    <a:pt x="459472" y="9049"/>
                    <a:pt x="458520" y="10001"/>
                    <a:pt x="458520" y="10954"/>
                  </a:cubicBezTo>
                  <a:cubicBezTo>
                    <a:pt x="456615" y="15716"/>
                    <a:pt x="455662" y="21431"/>
                    <a:pt x="453757" y="26194"/>
                  </a:cubicBezTo>
                  <a:cubicBezTo>
                    <a:pt x="451852" y="30956"/>
                    <a:pt x="450900" y="36671"/>
                    <a:pt x="449947" y="41434"/>
                  </a:cubicBezTo>
                  <a:cubicBezTo>
                    <a:pt x="447090" y="50006"/>
                    <a:pt x="445185" y="58579"/>
                    <a:pt x="446137" y="67151"/>
                  </a:cubicBezTo>
                  <a:cubicBezTo>
                    <a:pt x="446137" y="70009"/>
                    <a:pt x="446137" y="72866"/>
                    <a:pt x="445185" y="75724"/>
                  </a:cubicBezTo>
                  <a:cubicBezTo>
                    <a:pt x="443280" y="82391"/>
                    <a:pt x="441375" y="89059"/>
                    <a:pt x="439470" y="95726"/>
                  </a:cubicBezTo>
                  <a:cubicBezTo>
                    <a:pt x="437565" y="100489"/>
                    <a:pt x="436612" y="104299"/>
                    <a:pt x="434707" y="109061"/>
                  </a:cubicBezTo>
                  <a:cubicBezTo>
                    <a:pt x="432802" y="112871"/>
                    <a:pt x="429945" y="114776"/>
                    <a:pt x="426135" y="114776"/>
                  </a:cubicBezTo>
                  <a:cubicBezTo>
                    <a:pt x="420420" y="115729"/>
                    <a:pt x="415657" y="114776"/>
                    <a:pt x="411847" y="110014"/>
                  </a:cubicBezTo>
                  <a:cubicBezTo>
                    <a:pt x="409942" y="107156"/>
                    <a:pt x="408037" y="104299"/>
                    <a:pt x="407085" y="101441"/>
                  </a:cubicBezTo>
                  <a:cubicBezTo>
                    <a:pt x="406132" y="101441"/>
                    <a:pt x="405180" y="101441"/>
                    <a:pt x="404227" y="101441"/>
                  </a:cubicBezTo>
                  <a:cubicBezTo>
                    <a:pt x="399465" y="101441"/>
                    <a:pt x="394702" y="99536"/>
                    <a:pt x="391845" y="95726"/>
                  </a:cubicBezTo>
                  <a:cubicBezTo>
                    <a:pt x="388035" y="90964"/>
                    <a:pt x="382320" y="89059"/>
                    <a:pt x="377557" y="86201"/>
                  </a:cubicBezTo>
                  <a:cubicBezTo>
                    <a:pt x="374700" y="84296"/>
                    <a:pt x="371842" y="82391"/>
                    <a:pt x="368985" y="79534"/>
                  </a:cubicBezTo>
                  <a:cubicBezTo>
                    <a:pt x="367080" y="77629"/>
                    <a:pt x="365175" y="74771"/>
                    <a:pt x="363270" y="72866"/>
                  </a:cubicBezTo>
                  <a:cubicBezTo>
                    <a:pt x="361365" y="70961"/>
                    <a:pt x="359460" y="68104"/>
                    <a:pt x="361365" y="65246"/>
                  </a:cubicBezTo>
                  <a:cubicBezTo>
                    <a:pt x="363270" y="59531"/>
                    <a:pt x="367080" y="54769"/>
                    <a:pt x="367080" y="49054"/>
                  </a:cubicBezTo>
                  <a:cubicBezTo>
                    <a:pt x="367080" y="47149"/>
                    <a:pt x="368985" y="46196"/>
                    <a:pt x="370890" y="45244"/>
                  </a:cubicBezTo>
                  <a:cubicBezTo>
                    <a:pt x="372795" y="44291"/>
                    <a:pt x="374700" y="44291"/>
                    <a:pt x="375652" y="42386"/>
                  </a:cubicBezTo>
                  <a:cubicBezTo>
                    <a:pt x="378510" y="37624"/>
                    <a:pt x="380415" y="32861"/>
                    <a:pt x="383272" y="28099"/>
                  </a:cubicBezTo>
                  <a:cubicBezTo>
                    <a:pt x="383272" y="27146"/>
                    <a:pt x="382320" y="26194"/>
                    <a:pt x="381367" y="25241"/>
                  </a:cubicBezTo>
                  <a:cubicBezTo>
                    <a:pt x="379462" y="23336"/>
                    <a:pt x="376605" y="21431"/>
                    <a:pt x="372795" y="23336"/>
                  </a:cubicBezTo>
                  <a:cubicBezTo>
                    <a:pt x="369937" y="24289"/>
                    <a:pt x="367080" y="25241"/>
                    <a:pt x="364222" y="23336"/>
                  </a:cubicBezTo>
                  <a:cubicBezTo>
                    <a:pt x="362317" y="22384"/>
                    <a:pt x="361365" y="23336"/>
                    <a:pt x="359460" y="24289"/>
                  </a:cubicBezTo>
                  <a:cubicBezTo>
                    <a:pt x="357555" y="25241"/>
                    <a:pt x="355650" y="26194"/>
                    <a:pt x="354697" y="25241"/>
                  </a:cubicBezTo>
                  <a:cubicBezTo>
                    <a:pt x="346125" y="22384"/>
                    <a:pt x="336600" y="21431"/>
                    <a:pt x="328027" y="15716"/>
                  </a:cubicBezTo>
                  <a:cubicBezTo>
                    <a:pt x="324217" y="12859"/>
                    <a:pt x="319455" y="11906"/>
                    <a:pt x="314692" y="10954"/>
                  </a:cubicBezTo>
                  <a:cubicBezTo>
                    <a:pt x="313740" y="10954"/>
                    <a:pt x="312787" y="10954"/>
                    <a:pt x="310882" y="10954"/>
                  </a:cubicBezTo>
                  <a:cubicBezTo>
                    <a:pt x="309930" y="10954"/>
                    <a:pt x="309930" y="11906"/>
                    <a:pt x="309930" y="11906"/>
                  </a:cubicBezTo>
                  <a:cubicBezTo>
                    <a:pt x="309930" y="11906"/>
                    <a:pt x="309930" y="12859"/>
                    <a:pt x="309930" y="13811"/>
                  </a:cubicBezTo>
                  <a:cubicBezTo>
                    <a:pt x="311835" y="15716"/>
                    <a:pt x="313740" y="16669"/>
                    <a:pt x="314692" y="18574"/>
                  </a:cubicBezTo>
                  <a:cubicBezTo>
                    <a:pt x="316597" y="20479"/>
                    <a:pt x="315645" y="23336"/>
                    <a:pt x="313740" y="24289"/>
                  </a:cubicBezTo>
                  <a:cubicBezTo>
                    <a:pt x="309930" y="26194"/>
                    <a:pt x="306120" y="26194"/>
                    <a:pt x="301357" y="26194"/>
                  </a:cubicBezTo>
                  <a:cubicBezTo>
                    <a:pt x="299452" y="26194"/>
                    <a:pt x="296595" y="26194"/>
                    <a:pt x="294690" y="27146"/>
                  </a:cubicBezTo>
                  <a:cubicBezTo>
                    <a:pt x="289927" y="29051"/>
                    <a:pt x="285165" y="31909"/>
                    <a:pt x="282307" y="36671"/>
                  </a:cubicBezTo>
                  <a:cubicBezTo>
                    <a:pt x="277545" y="42386"/>
                    <a:pt x="273735" y="49054"/>
                    <a:pt x="268972" y="54769"/>
                  </a:cubicBezTo>
                  <a:cubicBezTo>
                    <a:pt x="267067" y="57626"/>
                    <a:pt x="266115" y="61436"/>
                    <a:pt x="268020" y="64294"/>
                  </a:cubicBezTo>
                  <a:cubicBezTo>
                    <a:pt x="268972" y="66199"/>
                    <a:pt x="266115" y="69056"/>
                    <a:pt x="263257" y="68104"/>
                  </a:cubicBezTo>
                  <a:cubicBezTo>
                    <a:pt x="259447" y="68104"/>
                    <a:pt x="256590" y="65246"/>
                    <a:pt x="252780" y="67151"/>
                  </a:cubicBezTo>
                  <a:cubicBezTo>
                    <a:pt x="249922" y="68104"/>
                    <a:pt x="248017" y="67151"/>
                    <a:pt x="247065" y="65246"/>
                  </a:cubicBezTo>
                  <a:cubicBezTo>
                    <a:pt x="244207" y="62389"/>
                    <a:pt x="242302" y="58579"/>
                    <a:pt x="239445" y="55721"/>
                  </a:cubicBezTo>
                  <a:cubicBezTo>
                    <a:pt x="236587" y="52864"/>
                    <a:pt x="233730" y="50959"/>
                    <a:pt x="229920" y="52864"/>
                  </a:cubicBezTo>
                  <a:cubicBezTo>
                    <a:pt x="226110" y="54769"/>
                    <a:pt x="222300" y="54769"/>
                    <a:pt x="218490" y="57626"/>
                  </a:cubicBezTo>
                  <a:cubicBezTo>
                    <a:pt x="215632" y="59531"/>
                    <a:pt x="212775" y="61436"/>
                    <a:pt x="208965" y="61436"/>
                  </a:cubicBezTo>
                  <a:cubicBezTo>
                    <a:pt x="204202" y="62389"/>
                    <a:pt x="205155" y="68104"/>
                    <a:pt x="201345" y="70961"/>
                  </a:cubicBezTo>
                  <a:cubicBezTo>
                    <a:pt x="200392" y="71914"/>
                    <a:pt x="198487" y="73819"/>
                    <a:pt x="197535" y="73819"/>
                  </a:cubicBezTo>
                  <a:cubicBezTo>
                    <a:pt x="191820" y="75724"/>
                    <a:pt x="190867" y="79534"/>
                    <a:pt x="190867" y="85249"/>
                  </a:cubicBezTo>
                  <a:cubicBezTo>
                    <a:pt x="190867" y="86201"/>
                    <a:pt x="190867" y="87154"/>
                    <a:pt x="190867" y="89059"/>
                  </a:cubicBezTo>
                  <a:cubicBezTo>
                    <a:pt x="190867" y="90964"/>
                    <a:pt x="188962" y="91916"/>
                    <a:pt x="187057" y="91916"/>
                  </a:cubicBezTo>
                  <a:cubicBezTo>
                    <a:pt x="185152" y="91916"/>
                    <a:pt x="183247" y="91916"/>
                    <a:pt x="181342" y="91916"/>
                  </a:cubicBezTo>
                  <a:cubicBezTo>
                    <a:pt x="179437" y="91916"/>
                    <a:pt x="177532" y="94774"/>
                    <a:pt x="177532" y="96679"/>
                  </a:cubicBezTo>
                  <a:cubicBezTo>
                    <a:pt x="177532" y="98584"/>
                    <a:pt x="178485" y="101441"/>
                    <a:pt x="178485" y="103346"/>
                  </a:cubicBezTo>
                  <a:cubicBezTo>
                    <a:pt x="178485" y="104299"/>
                    <a:pt x="178485" y="104299"/>
                    <a:pt x="177532" y="105251"/>
                  </a:cubicBezTo>
                  <a:cubicBezTo>
                    <a:pt x="176580" y="106204"/>
                    <a:pt x="175627" y="106204"/>
                    <a:pt x="174675" y="105251"/>
                  </a:cubicBezTo>
                  <a:cubicBezTo>
                    <a:pt x="172770" y="103346"/>
                    <a:pt x="170865" y="100489"/>
                    <a:pt x="169912" y="98584"/>
                  </a:cubicBezTo>
                  <a:cubicBezTo>
                    <a:pt x="168960" y="96679"/>
                    <a:pt x="166102" y="96679"/>
                    <a:pt x="165150" y="97631"/>
                  </a:cubicBezTo>
                  <a:cubicBezTo>
                    <a:pt x="162292" y="99536"/>
                    <a:pt x="159435" y="102394"/>
                    <a:pt x="157530" y="104299"/>
                  </a:cubicBezTo>
                  <a:cubicBezTo>
                    <a:pt x="155625" y="106204"/>
                    <a:pt x="154672" y="108109"/>
                    <a:pt x="154672" y="110966"/>
                  </a:cubicBezTo>
                  <a:cubicBezTo>
                    <a:pt x="155625" y="119539"/>
                    <a:pt x="152767" y="126206"/>
                    <a:pt x="146100" y="130969"/>
                  </a:cubicBezTo>
                  <a:cubicBezTo>
                    <a:pt x="144195" y="132874"/>
                    <a:pt x="143242" y="134779"/>
                    <a:pt x="142290" y="136684"/>
                  </a:cubicBezTo>
                  <a:cubicBezTo>
                    <a:pt x="137527" y="143351"/>
                    <a:pt x="131812" y="147161"/>
                    <a:pt x="123240" y="148114"/>
                  </a:cubicBezTo>
                  <a:cubicBezTo>
                    <a:pt x="117525" y="149066"/>
                    <a:pt x="112762" y="150019"/>
                    <a:pt x="107047" y="150019"/>
                  </a:cubicBezTo>
                  <a:cubicBezTo>
                    <a:pt x="99427" y="155734"/>
                    <a:pt x="89902" y="153829"/>
                    <a:pt x="82282" y="159544"/>
                  </a:cubicBezTo>
                  <a:cubicBezTo>
                    <a:pt x="81330" y="160496"/>
                    <a:pt x="78472" y="161449"/>
                    <a:pt x="77520" y="160496"/>
                  </a:cubicBezTo>
                  <a:cubicBezTo>
                    <a:pt x="70852" y="158591"/>
                    <a:pt x="66090" y="161449"/>
                    <a:pt x="60375" y="164306"/>
                  </a:cubicBezTo>
                  <a:cubicBezTo>
                    <a:pt x="53707" y="168116"/>
                    <a:pt x="47040" y="172879"/>
                    <a:pt x="40372" y="174784"/>
                  </a:cubicBezTo>
                  <a:cubicBezTo>
                    <a:pt x="36562" y="175736"/>
                    <a:pt x="34657" y="178594"/>
                    <a:pt x="32752" y="182404"/>
                  </a:cubicBezTo>
                  <a:cubicBezTo>
                    <a:pt x="30847" y="185261"/>
                    <a:pt x="29895" y="181451"/>
                    <a:pt x="28942" y="181451"/>
                  </a:cubicBezTo>
                  <a:cubicBezTo>
                    <a:pt x="27990" y="181451"/>
                    <a:pt x="26085" y="181451"/>
                    <a:pt x="26085" y="182404"/>
                  </a:cubicBezTo>
                  <a:cubicBezTo>
                    <a:pt x="25132" y="184309"/>
                    <a:pt x="23227" y="186214"/>
                    <a:pt x="22275" y="188119"/>
                  </a:cubicBezTo>
                  <a:cubicBezTo>
                    <a:pt x="21322" y="190976"/>
                    <a:pt x="21322" y="193834"/>
                    <a:pt x="21322" y="196691"/>
                  </a:cubicBezTo>
                  <a:cubicBezTo>
                    <a:pt x="21322" y="201454"/>
                    <a:pt x="20370" y="206216"/>
                    <a:pt x="17512" y="210026"/>
                  </a:cubicBezTo>
                  <a:cubicBezTo>
                    <a:pt x="14655" y="213836"/>
                    <a:pt x="13702" y="218599"/>
                    <a:pt x="13702" y="223361"/>
                  </a:cubicBezTo>
                  <a:cubicBezTo>
                    <a:pt x="13702" y="230029"/>
                    <a:pt x="13702" y="236696"/>
                    <a:pt x="17512" y="242411"/>
                  </a:cubicBezTo>
                  <a:cubicBezTo>
                    <a:pt x="18465" y="244316"/>
                    <a:pt x="18465" y="245269"/>
                    <a:pt x="19417" y="247174"/>
                  </a:cubicBezTo>
                  <a:cubicBezTo>
                    <a:pt x="19417" y="249079"/>
                    <a:pt x="19417" y="250984"/>
                    <a:pt x="17512" y="251936"/>
                  </a:cubicBezTo>
                  <a:cubicBezTo>
                    <a:pt x="16560" y="252889"/>
                    <a:pt x="15607" y="252889"/>
                    <a:pt x="14655" y="253841"/>
                  </a:cubicBezTo>
                  <a:cubicBezTo>
                    <a:pt x="13702" y="256699"/>
                    <a:pt x="11797" y="258604"/>
                    <a:pt x="10845" y="261461"/>
                  </a:cubicBezTo>
                  <a:cubicBezTo>
                    <a:pt x="10845" y="261461"/>
                    <a:pt x="10845" y="261461"/>
                    <a:pt x="10845" y="261461"/>
                  </a:cubicBezTo>
                  <a:cubicBezTo>
                    <a:pt x="10845" y="261461"/>
                    <a:pt x="10845" y="261461"/>
                    <a:pt x="10845" y="261461"/>
                  </a:cubicBezTo>
                  <a:lnTo>
                    <a:pt x="10845" y="261461"/>
                  </a:lnTo>
                  <a:cubicBezTo>
                    <a:pt x="10845" y="263366"/>
                    <a:pt x="10845" y="265271"/>
                    <a:pt x="11797" y="266224"/>
                  </a:cubicBezTo>
                  <a:cubicBezTo>
                    <a:pt x="13702" y="270034"/>
                    <a:pt x="14655" y="273844"/>
                    <a:pt x="14655" y="278606"/>
                  </a:cubicBezTo>
                  <a:cubicBezTo>
                    <a:pt x="13702" y="286226"/>
                    <a:pt x="16560" y="292894"/>
                    <a:pt x="18465" y="299561"/>
                  </a:cubicBezTo>
                  <a:cubicBezTo>
                    <a:pt x="21322" y="307181"/>
                    <a:pt x="22275" y="314801"/>
                    <a:pt x="21322" y="322421"/>
                  </a:cubicBezTo>
                  <a:cubicBezTo>
                    <a:pt x="21322" y="330994"/>
                    <a:pt x="21322" y="340519"/>
                    <a:pt x="24180" y="349091"/>
                  </a:cubicBezTo>
                  <a:cubicBezTo>
                    <a:pt x="25132" y="350996"/>
                    <a:pt x="25132" y="353854"/>
                    <a:pt x="24180" y="355759"/>
                  </a:cubicBezTo>
                  <a:cubicBezTo>
                    <a:pt x="23227" y="360521"/>
                    <a:pt x="22275" y="365284"/>
                    <a:pt x="21322" y="370046"/>
                  </a:cubicBezTo>
                  <a:cubicBezTo>
                    <a:pt x="20370" y="376714"/>
                    <a:pt x="16560" y="381476"/>
                    <a:pt x="10845" y="386239"/>
                  </a:cubicBezTo>
                  <a:cubicBezTo>
                    <a:pt x="6082" y="390049"/>
                    <a:pt x="6082" y="396716"/>
                    <a:pt x="9892" y="400526"/>
                  </a:cubicBezTo>
                  <a:cubicBezTo>
                    <a:pt x="12750" y="403384"/>
                    <a:pt x="15607" y="405289"/>
                    <a:pt x="17512" y="408146"/>
                  </a:cubicBezTo>
                  <a:cubicBezTo>
                    <a:pt x="21322" y="412909"/>
                    <a:pt x="26085" y="414814"/>
                    <a:pt x="30847" y="415766"/>
                  </a:cubicBezTo>
                  <a:cubicBezTo>
                    <a:pt x="34657" y="416719"/>
                    <a:pt x="39420" y="416719"/>
                    <a:pt x="43230" y="416719"/>
                  </a:cubicBezTo>
                  <a:cubicBezTo>
                    <a:pt x="45135" y="416719"/>
                    <a:pt x="47992" y="416719"/>
                    <a:pt x="49897" y="414814"/>
                  </a:cubicBezTo>
                  <a:cubicBezTo>
                    <a:pt x="57517" y="409099"/>
                    <a:pt x="68947" y="408146"/>
                    <a:pt x="75615" y="400526"/>
                  </a:cubicBezTo>
                  <a:cubicBezTo>
                    <a:pt x="76567" y="399574"/>
                    <a:pt x="77520" y="399574"/>
                    <a:pt x="78472" y="399574"/>
                  </a:cubicBezTo>
                  <a:cubicBezTo>
                    <a:pt x="87045" y="398621"/>
                    <a:pt x="94665" y="395764"/>
                    <a:pt x="103237" y="397669"/>
                  </a:cubicBezTo>
                  <a:cubicBezTo>
                    <a:pt x="109905" y="399574"/>
                    <a:pt x="117525" y="398621"/>
                    <a:pt x="124192" y="398621"/>
                  </a:cubicBezTo>
                  <a:cubicBezTo>
                    <a:pt x="128002" y="398621"/>
                    <a:pt x="130860" y="396716"/>
                    <a:pt x="133717" y="394811"/>
                  </a:cubicBezTo>
                  <a:cubicBezTo>
                    <a:pt x="141337" y="387191"/>
                    <a:pt x="147052" y="383381"/>
                    <a:pt x="157530" y="377666"/>
                  </a:cubicBezTo>
                  <a:cubicBezTo>
                    <a:pt x="160387" y="376714"/>
                    <a:pt x="162292" y="374809"/>
                    <a:pt x="165150" y="372904"/>
                  </a:cubicBezTo>
                  <a:cubicBezTo>
                    <a:pt x="168960" y="370046"/>
                    <a:pt x="172770" y="369094"/>
                    <a:pt x="176580" y="370046"/>
                  </a:cubicBezTo>
                  <a:cubicBezTo>
                    <a:pt x="187057" y="370999"/>
                    <a:pt x="197535" y="370046"/>
                    <a:pt x="208012" y="364331"/>
                  </a:cubicBezTo>
                  <a:cubicBezTo>
                    <a:pt x="215632" y="360521"/>
                    <a:pt x="223252" y="358616"/>
                    <a:pt x="231825" y="359569"/>
                  </a:cubicBezTo>
                  <a:cubicBezTo>
                    <a:pt x="237540" y="359569"/>
                    <a:pt x="243255" y="359569"/>
                    <a:pt x="249922" y="359569"/>
                  </a:cubicBezTo>
                  <a:cubicBezTo>
                    <a:pt x="252780" y="359569"/>
                    <a:pt x="255637" y="360521"/>
                    <a:pt x="257542" y="363379"/>
                  </a:cubicBezTo>
                  <a:cubicBezTo>
                    <a:pt x="260400" y="367189"/>
                    <a:pt x="265162" y="369094"/>
                    <a:pt x="269925" y="370046"/>
                  </a:cubicBezTo>
                  <a:cubicBezTo>
                    <a:pt x="274687" y="370999"/>
                    <a:pt x="280402" y="372904"/>
                    <a:pt x="285165" y="375761"/>
                  </a:cubicBezTo>
                  <a:cubicBezTo>
                    <a:pt x="288022" y="376714"/>
                    <a:pt x="289927" y="379571"/>
                    <a:pt x="289927" y="382429"/>
                  </a:cubicBezTo>
                  <a:cubicBezTo>
                    <a:pt x="289927" y="386239"/>
                    <a:pt x="289927" y="389096"/>
                    <a:pt x="292785" y="391954"/>
                  </a:cubicBezTo>
                  <a:cubicBezTo>
                    <a:pt x="295642" y="394811"/>
                    <a:pt x="297547" y="398621"/>
                    <a:pt x="297547" y="403384"/>
                  </a:cubicBezTo>
                  <a:cubicBezTo>
                    <a:pt x="297547" y="407194"/>
                    <a:pt x="298500" y="411956"/>
                    <a:pt x="298500" y="415766"/>
                  </a:cubicBezTo>
                  <a:cubicBezTo>
                    <a:pt x="298500" y="417671"/>
                    <a:pt x="298500" y="419576"/>
                    <a:pt x="298500" y="420529"/>
                  </a:cubicBezTo>
                  <a:cubicBezTo>
                    <a:pt x="298500" y="421481"/>
                    <a:pt x="298500" y="421481"/>
                    <a:pt x="298500" y="422434"/>
                  </a:cubicBezTo>
                  <a:cubicBezTo>
                    <a:pt x="299452" y="423386"/>
                    <a:pt x="301357" y="425291"/>
                    <a:pt x="302310" y="425291"/>
                  </a:cubicBezTo>
                  <a:cubicBezTo>
                    <a:pt x="303262" y="425291"/>
                    <a:pt x="305167" y="425291"/>
                    <a:pt x="305167" y="424339"/>
                  </a:cubicBezTo>
                  <a:cubicBezTo>
                    <a:pt x="309930" y="419576"/>
                    <a:pt x="314692" y="413861"/>
                    <a:pt x="319455" y="409099"/>
                  </a:cubicBezTo>
                  <a:cubicBezTo>
                    <a:pt x="322312" y="406241"/>
                    <a:pt x="325170" y="405289"/>
                    <a:pt x="328027" y="402431"/>
                  </a:cubicBezTo>
                  <a:cubicBezTo>
                    <a:pt x="330885" y="399574"/>
                    <a:pt x="333742" y="396716"/>
                    <a:pt x="336600" y="392906"/>
                  </a:cubicBezTo>
                  <a:cubicBezTo>
                    <a:pt x="336600" y="392906"/>
                    <a:pt x="337552" y="391954"/>
                    <a:pt x="338505" y="392906"/>
                  </a:cubicBezTo>
                  <a:cubicBezTo>
                    <a:pt x="338505" y="392906"/>
                    <a:pt x="339457" y="393859"/>
                    <a:pt x="339457" y="393859"/>
                  </a:cubicBezTo>
                  <a:cubicBezTo>
                    <a:pt x="339457" y="396716"/>
                    <a:pt x="339457" y="398621"/>
                    <a:pt x="338505" y="400526"/>
                  </a:cubicBezTo>
                  <a:cubicBezTo>
                    <a:pt x="333742" y="405289"/>
                    <a:pt x="331837" y="410051"/>
                    <a:pt x="329932" y="415766"/>
                  </a:cubicBezTo>
                  <a:cubicBezTo>
                    <a:pt x="328027" y="421481"/>
                    <a:pt x="325170" y="425291"/>
                    <a:pt x="320407" y="428149"/>
                  </a:cubicBezTo>
                  <a:cubicBezTo>
                    <a:pt x="319455" y="428149"/>
                    <a:pt x="318502" y="430054"/>
                    <a:pt x="318502" y="431006"/>
                  </a:cubicBezTo>
                  <a:cubicBezTo>
                    <a:pt x="318502" y="431959"/>
                    <a:pt x="319455" y="433864"/>
                    <a:pt x="319455" y="433864"/>
                  </a:cubicBezTo>
                  <a:cubicBezTo>
                    <a:pt x="321360" y="433864"/>
                    <a:pt x="323265" y="433864"/>
                    <a:pt x="324217" y="433864"/>
                  </a:cubicBezTo>
                  <a:cubicBezTo>
                    <a:pt x="328980" y="433864"/>
                    <a:pt x="333742" y="431959"/>
                    <a:pt x="335647" y="426244"/>
                  </a:cubicBezTo>
                  <a:cubicBezTo>
                    <a:pt x="335647" y="425291"/>
                    <a:pt x="336600" y="424339"/>
                    <a:pt x="337552" y="423386"/>
                  </a:cubicBezTo>
                  <a:cubicBezTo>
                    <a:pt x="337552" y="423386"/>
                    <a:pt x="338505" y="422434"/>
                    <a:pt x="338505" y="422434"/>
                  </a:cubicBezTo>
                  <a:cubicBezTo>
                    <a:pt x="339457" y="423386"/>
                    <a:pt x="340410" y="424339"/>
                    <a:pt x="340410" y="424339"/>
                  </a:cubicBezTo>
                  <a:cubicBezTo>
                    <a:pt x="341362" y="430054"/>
                    <a:pt x="341362" y="434816"/>
                    <a:pt x="337552" y="439579"/>
                  </a:cubicBezTo>
                  <a:cubicBezTo>
                    <a:pt x="336600" y="441484"/>
                    <a:pt x="337552" y="443389"/>
                    <a:pt x="339457" y="443389"/>
                  </a:cubicBezTo>
                  <a:cubicBezTo>
                    <a:pt x="342315" y="443389"/>
                    <a:pt x="345172" y="443389"/>
                    <a:pt x="348030" y="443389"/>
                  </a:cubicBezTo>
                  <a:cubicBezTo>
                    <a:pt x="348030" y="443389"/>
                    <a:pt x="348030" y="443389"/>
                    <a:pt x="348030" y="443389"/>
                  </a:cubicBezTo>
                  <a:lnTo>
                    <a:pt x="348982" y="442436"/>
                  </a:lnTo>
                  <a:lnTo>
                    <a:pt x="348982" y="443389"/>
                  </a:lnTo>
                  <a:cubicBezTo>
                    <a:pt x="348982" y="443389"/>
                    <a:pt x="348982" y="443389"/>
                    <a:pt x="348982" y="443389"/>
                  </a:cubicBezTo>
                  <a:cubicBezTo>
                    <a:pt x="348982" y="443389"/>
                    <a:pt x="348982" y="444341"/>
                    <a:pt x="348982" y="444341"/>
                  </a:cubicBezTo>
                  <a:cubicBezTo>
                    <a:pt x="352792" y="453866"/>
                    <a:pt x="354697" y="463391"/>
                    <a:pt x="350887" y="473869"/>
                  </a:cubicBezTo>
                  <a:cubicBezTo>
                    <a:pt x="349935" y="475774"/>
                    <a:pt x="350887" y="478631"/>
                    <a:pt x="351840" y="480536"/>
                  </a:cubicBezTo>
                  <a:cubicBezTo>
                    <a:pt x="352792" y="483394"/>
                    <a:pt x="354697" y="486251"/>
                    <a:pt x="355650" y="488156"/>
                  </a:cubicBezTo>
                  <a:cubicBezTo>
                    <a:pt x="358507" y="496729"/>
                    <a:pt x="366127" y="501491"/>
                    <a:pt x="373747" y="503396"/>
                  </a:cubicBezTo>
                  <a:cubicBezTo>
                    <a:pt x="378510" y="504349"/>
                    <a:pt x="382320" y="507206"/>
                    <a:pt x="386130" y="510064"/>
                  </a:cubicBezTo>
                  <a:cubicBezTo>
                    <a:pt x="388035" y="511969"/>
                    <a:pt x="389940" y="513874"/>
                    <a:pt x="392797" y="515779"/>
                  </a:cubicBezTo>
                  <a:cubicBezTo>
                    <a:pt x="394702" y="517684"/>
                    <a:pt x="397560" y="517684"/>
                    <a:pt x="399465" y="516731"/>
                  </a:cubicBezTo>
                  <a:cubicBezTo>
                    <a:pt x="407085" y="512921"/>
                    <a:pt x="414705" y="510064"/>
                    <a:pt x="418515" y="501491"/>
                  </a:cubicBezTo>
                  <a:cubicBezTo>
                    <a:pt x="419467" y="500539"/>
                    <a:pt x="420420" y="500539"/>
                    <a:pt x="421372" y="501491"/>
                  </a:cubicBezTo>
                  <a:cubicBezTo>
                    <a:pt x="421372" y="501491"/>
                    <a:pt x="422325" y="502444"/>
                    <a:pt x="422325" y="503396"/>
                  </a:cubicBezTo>
                  <a:cubicBezTo>
                    <a:pt x="422325" y="505301"/>
                    <a:pt x="420420" y="507206"/>
                    <a:pt x="421372" y="508159"/>
                  </a:cubicBezTo>
                  <a:cubicBezTo>
                    <a:pt x="425182" y="512921"/>
                    <a:pt x="428040" y="519589"/>
                    <a:pt x="432802" y="524351"/>
                  </a:cubicBezTo>
                  <a:cubicBezTo>
                    <a:pt x="433755" y="525304"/>
                    <a:pt x="436612" y="526256"/>
                    <a:pt x="437565" y="525304"/>
                  </a:cubicBezTo>
                  <a:cubicBezTo>
                    <a:pt x="443280" y="519589"/>
                    <a:pt x="450900" y="515779"/>
                    <a:pt x="457567" y="510064"/>
                  </a:cubicBezTo>
                  <a:cubicBezTo>
                    <a:pt x="463282" y="504349"/>
                    <a:pt x="470902" y="502444"/>
                    <a:pt x="478522" y="502444"/>
                  </a:cubicBezTo>
                  <a:cubicBezTo>
                    <a:pt x="481380" y="502444"/>
                    <a:pt x="484237" y="502444"/>
                    <a:pt x="487095" y="502444"/>
                  </a:cubicBezTo>
                  <a:cubicBezTo>
                    <a:pt x="491857" y="501491"/>
                    <a:pt x="499477" y="495776"/>
                    <a:pt x="499477" y="491014"/>
                  </a:cubicBezTo>
                  <a:cubicBezTo>
                    <a:pt x="499477" y="483394"/>
                    <a:pt x="504240" y="476726"/>
                    <a:pt x="505192" y="469106"/>
                  </a:cubicBezTo>
                  <a:cubicBezTo>
                    <a:pt x="507097" y="460534"/>
                    <a:pt x="510907" y="453866"/>
                    <a:pt x="516622" y="447199"/>
                  </a:cubicBezTo>
                  <a:cubicBezTo>
                    <a:pt x="520432" y="443389"/>
                    <a:pt x="523290" y="438626"/>
                    <a:pt x="525195" y="433864"/>
                  </a:cubicBezTo>
                  <a:cubicBezTo>
                    <a:pt x="528052" y="428149"/>
                    <a:pt x="530910" y="422434"/>
                    <a:pt x="534720" y="416719"/>
                  </a:cubicBezTo>
                  <a:cubicBezTo>
                    <a:pt x="539482" y="407194"/>
                    <a:pt x="545197" y="398621"/>
                    <a:pt x="554722" y="392906"/>
                  </a:cubicBezTo>
                  <a:cubicBezTo>
                    <a:pt x="556627" y="391954"/>
                    <a:pt x="558532" y="390049"/>
                    <a:pt x="559485" y="388144"/>
                  </a:cubicBezTo>
                  <a:cubicBezTo>
                    <a:pt x="561390" y="380524"/>
                    <a:pt x="569010" y="375761"/>
                    <a:pt x="571867" y="369094"/>
                  </a:cubicBezTo>
                  <a:cubicBezTo>
                    <a:pt x="573772" y="361474"/>
                    <a:pt x="573772" y="353854"/>
                    <a:pt x="577582" y="347186"/>
                  </a:cubicBezTo>
                  <a:cubicBezTo>
                    <a:pt x="581392" y="338614"/>
                    <a:pt x="583297" y="329089"/>
                    <a:pt x="589012" y="321469"/>
                  </a:cubicBezTo>
                  <a:cubicBezTo>
                    <a:pt x="590917" y="319564"/>
                    <a:pt x="590917" y="315754"/>
                    <a:pt x="591870" y="312896"/>
                  </a:cubicBezTo>
                  <a:cubicBezTo>
                    <a:pt x="592822" y="307181"/>
                    <a:pt x="591870" y="301466"/>
                    <a:pt x="589965" y="295751"/>
                  </a:cubicBezTo>
                  <a:cubicBezTo>
                    <a:pt x="589012" y="291941"/>
                    <a:pt x="588060" y="288131"/>
                    <a:pt x="589965" y="283369"/>
                  </a:cubicBezTo>
                  <a:cubicBezTo>
                    <a:pt x="590917" y="280511"/>
                    <a:pt x="591870" y="277654"/>
                    <a:pt x="591870" y="274796"/>
                  </a:cubicBezTo>
                  <a:cubicBezTo>
                    <a:pt x="591870" y="266224"/>
                    <a:pt x="593775" y="258604"/>
                    <a:pt x="596632" y="250984"/>
                  </a:cubicBezTo>
                  <a:cubicBezTo>
                    <a:pt x="596632" y="250031"/>
                    <a:pt x="597585" y="249079"/>
                    <a:pt x="597585" y="247174"/>
                  </a:cubicBezTo>
                  <a:cubicBezTo>
                    <a:pt x="597585" y="246221"/>
                    <a:pt x="596632" y="245269"/>
                    <a:pt x="596632" y="244316"/>
                  </a:cubicBezTo>
                  <a:cubicBezTo>
                    <a:pt x="597585" y="244316"/>
                    <a:pt x="596632" y="244316"/>
                    <a:pt x="596632" y="244316"/>
                  </a:cubicBezTo>
                  <a:close/>
                </a:path>
              </a:pathLst>
            </a:custGeom>
            <a:solidFill>
              <a:schemeClr val="bg1"/>
            </a:solidFill>
            <a:ln w="9525" cap="flat">
              <a:noFill/>
              <a:prstDash val="solid"/>
              <a:miter/>
            </a:ln>
          </p:spPr>
          <p:txBody>
            <a:bodyPr rtlCol="0" anchor="ctr"/>
            <a:lstStyle/>
            <a:p>
              <a:endParaRPr lang="zh-CN" altLang="en-US"/>
            </a:p>
          </p:txBody>
        </p:sp>
        <p:sp>
          <p:nvSpPr>
            <p:cNvPr id="210" name="任意多边形: 形状 209">
              <a:extLst>
                <a:ext uri="{FF2B5EF4-FFF2-40B4-BE49-F238E27FC236}">
                  <a16:creationId xmlns:a16="http://schemas.microsoft.com/office/drawing/2014/main" id="{5984340A-DBC5-487E-BAA4-9F9629FC6785}"/>
                </a:ext>
              </a:extLst>
            </p:cNvPr>
            <p:cNvSpPr/>
            <p:nvPr/>
          </p:nvSpPr>
          <p:spPr>
            <a:xfrm>
              <a:off x="5176361" y="2378154"/>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8096" y="7858"/>
                    <a:pt x="8096" y="7858"/>
                    <a:pt x="7144" y="7858"/>
                  </a:cubicBezTo>
                  <a:cubicBezTo>
                    <a:pt x="8096" y="6906"/>
                    <a:pt x="8096" y="6906"/>
                    <a:pt x="7144" y="7858"/>
                  </a:cubicBezTo>
                  <a:cubicBezTo>
                    <a:pt x="7144" y="6906"/>
                    <a:pt x="7144" y="7858"/>
                    <a:pt x="7144" y="7858"/>
                  </a:cubicBezTo>
                  <a:cubicBezTo>
                    <a:pt x="7144" y="7858"/>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211" name="任意多边形: 形状 210">
              <a:extLst>
                <a:ext uri="{FF2B5EF4-FFF2-40B4-BE49-F238E27FC236}">
                  <a16:creationId xmlns:a16="http://schemas.microsoft.com/office/drawing/2014/main" id="{8960AFB9-3F6C-4104-9FA4-E20820570E06}"/>
                </a:ext>
              </a:extLst>
            </p:cNvPr>
            <p:cNvSpPr/>
            <p:nvPr/>
          </p:nvSpPr>
          <p:spPr>
            <a:xfrm>
              <a:off x="5194459" y="232457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8096"/>
                    <a:pt x="7144" y="8096"/>
                    <a:pt x="7144" y="7144"/>
                  </a:cubicBezTo>
                  <a:cubicBezTo>
                    <a:pt x="7144" y="8096"/>
                    <a:pt x="7144" y="8096"/>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12" name="任意多边形: 形状 211">
              <a:extLst>
                <a:ext uri="{FF2B5EF4-FFF2-40B4-BE49-F238E27FC236}">
                  <a16:creationId xmlns:a16="http://schemas.microsoft.com/office/drawing/2014/main" id="{5FA327A6-4936-44D5-B34E-F12247CECD32}"/>
                </a:ext>
              </a:extLst>
            </p:cNvPr>
            <p:cNvSpPr/>
            <p:nvPr/>
          </p:nvSpPr>
          <p:spPr>
            <a:xfrm>
              <a:off x="5079784" y="2193998"/>
              <a:ext cx="409575" cy="314325"/>
            </a:xfrm>
            <a:custGeom>
              <a:avLst/>
              <a:gdLst>
                <a:gd name="connsiteX0" fmla="*/ 122771 w 409575"/>
                <a:gd name="connsiteY0" fmla="*/ 144390 h 314325"/>
                <a:gd name="connsiteX1" fmla="*/ 121819 w 409575"/>
                <a:gd name="connsiteY1" fmla="*/ 153915 h 314325"/>
                <a:gd name="connsiteX2" fmla="*/ 122771 w 409575"/>
                <a:gd name="connsiteY2" fmla="*/ 167250 h 314325"/>
                <a:gd name="connsiteX3" fmla="*/ 119914 w 409575"/>
                <a:gd name="connsiteY3" fmla="*/ 179632 h 314325"/>
                <a:gd name="connsiteX4" fmla="*/ 118009 w 409575"/>
                <a:gd name="connsiteY4" fmla="*/ 182490 h 314325"/>
                <a:gd name="connsiteX5" fmla="*/ 114199 w 409575"/>
                <a:gd name="connsiteY5" fmla="*/ 191062 h 314325"/>
                <a:gd name="connsiteX6" fmla="*/ 114199 w 409575"/>
                <a:gd name="connsiteY6" fmla="*/ 191062 h 314325"/>
                <a:gd name="connsiteX7" fmla="*/ 118009 w 409575"/>
                <a:gd name="connsiteY7" fmla="*/ 194872 h 314325"/>
                <a:gd name="connsiteX8" fmla="*/ 118961 w 409575"/>
                <a:gd name="connsiteY8" fmla="*/ 195825 h 314325"/>
                <a:gd name="connsiteX9" fmla="*/ 123724 w 409575"/>
                <a:gd name="connsiteY9" fmla="*/ 197730 h 314325"/>
                <a:gd name="connsiteX10" fmla="*/ 125629 w 409575"/>
                <a:gd name="connsiteY10" fmla="*/ 197730 h 314325"/>
                <a:gd name="connsiteX11" fmla="*/ 125629 w 409575"/>
                <a:gd name="connsiteY11" fmla="*/ 198682 h 314325"/>
                <a:gd name="connsiteX12" fmla="*/ 128486 w 409575"/>
                <a:gd name="connsiteY12" fmla="*/ 199635 h 314325"/>
                <a:gd name="connsiteX13" fmla="*/ 129439 w 409575"/>
                <a:gd name="connsiteY13" fmla="*/ 200587 h 314325"/>
                <a:gd name="connsiteX14" fmla="*/ 128486 w 409575"/>
                <a:gd name="connsiteY14" fmla="*/ 201540 h 314325"/>
                <a:gd name="connsiteX15" fmla="*/ 125629 w 409575"/>
                <a:gd name="connsiteY15" fmla="*/ 200587 h 314325"/>
                <a:gd name="connsiteX16" fmla="*/ 125629 w 409575"/>
                <a:gd name="connsiteY16" fmla="*/ 197730 h 314325"/>
                <a:gd name="connsiteX17" fmla="*/ 125629 w 409575"/>
                <a:gd name="connsiteY17" fmla="*/ 197730 h 314325"/>
                <a:gd name="connsiteX18" fmla="*/ 124676 w 409575"/>
                <a:gd name="connsiteY18" fmla="*/ 196777 h 314325"/>
                <a:gd name="connsiteX19" fmla="*/ 119914 w 409575"/>
                <a:gd name="connsiteY19" fmla="*/ 194872 h 314325"/>
                <a:gd name="connsiteX20" fmla="*/ 118009 w 409575"/>
                <a:gd name="connsiteY20" fmla="*/ 193920 h 314325"/>
                <a:gd name="connsiteX21" fmla="*/ 114199 w 409575"/>
                <a:gd name="connsiteY21" fmla="*/ 190110 h 314325"/>
                <a:gd name="connsiteX22" fmla="*/ 114199 w 409575"/>
                <a:gd name="connsiteY22" fmla="*/ 190110 h 314325"/>
                <a:gd name="connsiteX23" fmla="*/ 103721 w 409575"/>
                <a:gd name="connsiteY23" fmla="*/ 191062 h 314325"/>
                <a:gd name="connsiteX24" fmla="*/ 98006 w 409575"/>
                <a:gd name="connsiteY24" fmla="*/ 192967 h 314325"/>
                <a:gd name="connsiteX25" fmla="*/ 86576 w 409575"/>
                <a:gd name="connsiteY25" fmla="*/ 194872 h 314325"/>
                <a:gd name="connsiteX26" fmla="*/ 76099 w 409575"/>
                <a:gd name="connsiteY26" fmla="*/ 209160 h 314325"/>
                <a:gd name="connsiteX27" fmla="*/ 70384 w 409575"/>
                <a:gd name="connsiteY27" fmla="*/ 219637 h 314325"/>
                <a:gd name="connsiteX28" fmla="*/ 74194 w 409575"/>
                <a:gd name="connsiteY28" fmla="*/ 225352 h 314325"/>
                <a:gd name="connsiteX29" fmla="*/ 78004 w 409575"/>
                <a:gd name="connsiteY29" fmla="*/ 225352 h 314325"/>
                <a:gd name="connsiteX30" fmla="*/ 84671 w 409575"/>
                <a:gd name="connsiteY30" fmla="*/ 232972 h 314325"/>
                <a:gd name="connsiteX31" fmla="*/ 84671 w 409575"/>
                <a:gd name="connsiteY31" fmla="*/ 239640 h 314325"/>
                <a:gd name="connsiteX32" fmla="*/ 80861 w 409575"/>
                <a:gd name="connsiteY32" fmla="*/ 247260 h 314325"/>
                <a:gd name="connsiteX33" fmla="*/ 78956 w 409575"/>
                <a:gd name="connsiteY33" fmla="*/ 247260 h 314325"/>
                <a:gd name="connsiteX34" fmla="*/ 77051 w 409575"/>
                <a:gd name="connsiteY34" fmla="*/ 246307 h 314325"/>
                <a:gd name="connsiteX35" fmla="*/ 74194 w 409575"/>
                <a:gd name="connsiteY35" fmla="*/ 233925 h 314325"/>
                <a:gd name="connsiteX36" fmla="*/ 69431 w 409575"/>
                <a:gd name="connsiteY36" fmla="*/ 229162 h 314325"/>
                <a:gd name="connsiteX37" fmla="*/ 58001 w 409575"/>
                <a:gd name="connsiteY37" fmla="*/ 229162 h 314325"/>
                <a:gd name="connsiteX38" fmla="*/ 55144 w 409575"/>
                <a:gd name="connsiteY38" fmla="*/ 231067 h 314325"/>
                <a:gd name="connsiteX39" fmla="*/ 54191 w 409575"/>
                <a:gd name="connsiteY39" fmla="*/ 235830 h 314325"/>
                <a:gd name="connsiteX40" fmla="*/ 57049 w 409575"/>
                <a:gd name="connsiteY40" fmla="*/ 255832 h 314325"/>
                <a:gd name="connsiteX41" fmla="*/ 57049 w 409575"/>
                <a:gd name="connsiteY41" fmla="*/ 255832 h 314325"/>
                <a:gd name="connsiteX42" fmla="*/ 57049 w 409575"/>
                <a:gd name="connsiteY42" fmla="*/ 255832 h 314325"/>
                <a:gd name="connsiteX43" fmla="*/ 57049 w 409575"/>
                <a:gd name="connsiteY43" fmla="*/ 255832 h 314325"/>
                <a:gd name="connsiteX44" fmla="*/ 52286 w 409575"/>
                <a:gd name="connsiteY44" fmla="*/ 255832 h 314325"/>
                <a:gd name="connsiteX45" fmla="*/ 23711 w 409575"/>
                <a:gd name="connsiteY45" fmla="*/ 262500 h 314325"/>
                <a:gd name="connsiteX46" fmla="*/ 21806 w 409575"/>
                <a:gd name="connsiteY46" fmla="*/ 263452 h 314325"/>
                <a:gd name="connsiteX47" fmla="*/ 17996 w 409575"/>
                <a:gd name="connsiteY47" fmla="*/ 267262 h 314325"/>
                <a:gd name="connsiteX48" fmla="*/ 14186 w 409575"/>
                <a:gd name="connsiteY48" fmla="*/ 266310 h 314325"/>
                <a:gd name="connsiteX49" fmla="*/ 8471 w 409575"/>
                <a:gd name="connsiteY49" fmla="*/ 266310 h 314325"/>
                <a:gd name="connsiteX50" fmla="*/ 9424 w 409575"/>
                <a:gd name="connsiteY50" fmla="*/ 277740 h 314325"/>
                <a:gd name="connsiteX51" fmla="*/ 27521 w 409575"/>
                <a:gd name="connsiteY51" fmla="*/ 289170 h 314325"/>
                <a:gd name="connsiteX52" fmla="*/ 47524 w 409575"/>
                <a:gd name="connsiteY52" fmla="*/ 299647 h 314325"/>
                <a:gd name="connsiteX53" fmla="*/ 52286 w 409575"/>
                <a:gd name="connsiteY53" fmla="*/ 302505 h 314325"/>
                <a:gd name="connsiteX54" fmla="*/ 59906 w 409575"/>
                <a:gd name="connsiteY54" fmla="*/ 299647 h 314325"/>
                <a:gd name="connsiteX55" fmla="*/ 61811 w 409575"/>
                <a:gd name="connsiteY55" fmla="*/ 296790 h 314325"/>
                <a:gd name="connsiteX56" fmla="*/ 61811 w 409575"/>
                <a:gd name="connsiteY56" fmla="*/ 296790 h 314325"/>
                <a:gd name="connsiteX57" fmla="*/ 61811 w 409575"/>
                <a:gd name="connsiteY57" fmla="*/ 295837 h 314325"/>
                <a:gd name="connsiteX58" fmla="*/ 62764 w 409575"/>
                <a:gd name="connsiteY58" fmla="*/ 295837 h 314325"/>
                <a:gd name="connsiteX59" fmla="*/ 62764 w 409575"/>
                <a:gd name="connsiteY59" fmla="*/ 295837 h 314325"/>
                <a:gd name="connsiteX60" fmla="*/ 71336 w 409575"/>
                <a:gd name="connsiteY60" fmla="*/ 296790 h 314325"/>
                <a:gd name="connsiteX61" fmla="*/ 91339 w 409575"/>
                <a:gd name="connsiteY61" fmla="*/ 301552 h 314325"/>
                <a:gd name="connsiteX62" fmla="*/ 95149 w 409575"/>
                <a:gd name="connsiteY62" fmla="*/ 302505 h 314325"/>
                <a:gd name="connsiteX63" fmla="*/ 99911 w 409575"/>
                <a:gd name="connsiteY63" fmla="*/ 308220 h 314325"/>
                <a:gd name="connsiteX64" fmla="*/ 99911 w 409575"/>
                <a:gd name="connsiteY64" fmla="*/ 310125 h 314325"/>
                <a:gd name="connsiteX65" fmla="*/ 104674 w 409575"/>
                <a:gd name="connsiteY65" fmla="*/ 313935 h 314325"/>
                <a:gd name="connsiteX66" fmla="*/ 116104 w 409575"/>
                <a:gd name="connsiteY66" fmla="*/ 311077 h 314325"/>
                <a:gd name="connsiteX67" fmla="*/ 124676 w 409575"/>
                <a:gd name="connsiteY67" fmla="*/ 308220 h 314325"/>
                <a:gd name="connsiteX68" fmla="*/ 138964 w 409575"/>
                <a:gd name="connsiteY68" fmla="*/ 299647 h 314325"/>
                <a:gd name="connsiteX69" fmla="*/ 139916 w 409575"/>
                <a:gd name="connsiteY69" fmla="*/ 297742 h 314325"/>
                <a:gd name="connsiteX70" fmla="*/ 136106 w 409575"/>
                <a:gd name="connsiteY70" fmla="*/ 286312 h 314325"/>
                <a:gd name="connsiteX71" fmla="*/ 132296 w 409575"/>
                <a:gd name="connsiteY71" fmla="*/ 283455 h 314325"/>
                <a:gd name="connsiteX72" fmla="*/ 134201 w 409575"/>
                <a:gd name="connsiteY72" fmla="*/ 276787 h 314325"/>
                <a:gd name="connsiteX73" fmla="*/ 138011 w 409575"/>
                <a:gd name="connsiteY73" fmla="*/ 273930 h 314325"/>
                <a:gd name="connsiteX74" fmla="*/ 148489 w 409575"/>
                <a:gd name="connsiteY74" fmla="*/ 268215 h 314325"/>
                <a:gd name="connsiteX75" fmla="*/ 158014 w 409575"/>
                <a:gd name="connsiteY75" fmla="*/ 257737 h 314325"/>
                <a:gd name="connsiteX76" fmla="*/ 158966 w 409575"/>
                <a:gd name="connsiteY76" fmla="*/ 253927 h 314325"/>
                <a:gd name="connsiteX77" fmla="*/ 159919 w 409575"/>
                <a:gd name="connsiteY77" fmla="*/ 252022 h 314325"/>
                <a:gd name="connsiteX78" fmla="*/ 165634 w 409575"/>
                <a:gd name="connsiteY78" fmla="*/ 249165 h 314325"/>
                <a:gd name="connsiteX79" fmla="*/ 182779 w 409575"/>
                <a:gd name="connsiteY79" fmla="*/ 250117 h 314325"/>
                <a:gd name="connsiteX80" fmla="*/ 185636 w 409575"/>
                <a:gd name="connsiteY80" fmla="*/ 243450 h 314325"/>
                <a:gd name="connsiteX81" fmla="*/ 184684 w 409575"/>
                <a:gd name="connsiteY81" fmla="*/ 240592 h 314325"/>
                <a:gd name="connsiteX82" fmla="*/ 183731 w 409575"/>
                <a:gd name="connsiteY82" fmla="*/ 240592 h 314325"/>
                <a:gd name="connsiteX83" fmla="*/ 182779 w 409575"/>
                <a:gd name="connsiteY83" fmla="*/ 239640 h 314325"/>
                <a:gd name="connsiteX84" fmla="*/ 180874 w 409575"/>
                <a:gd name="connsiteY84" fmla="*/ 239640 h 314325"/>
                <a:gd name="connsiteX85" fmla="*/ 182779 w 409575"/>
                <a:gd name="connsiteY85" fmla="*/ 239640 h 314325"/>
                <a:gd name="connsiteX86" fmla="*/ 183731 w 409575"/>
                <a:gd name="connsiteY86" fmla="*/ 239640 h 314325"/>
                <a:gd name="connsiteX87" fmla="*/ 183731 w 409575"/>
                <a:gd name="connsiteY87" fmla="*/ 240592 h 314325"/>
                <a:gd name="connsiteX88" fmla="*/ 196114 w 409575"/>
                <a:gd name="connsiteY88" fmla="*/ 234877 h 314325"/>
                <a:gd name="connsiteX89" fmla="*/ 201829 w 409575"/>
                <a:gd name="connsiteY89" fmla="*/ 228210 h 314325"/>
                <a:gd name="connsiteX90" fmla="*/ 207544 w 409575"/>
                <a:gd name="connsiteY90" fmla="*/ 221542 h 314325"/>
                <a:gd name="connsiteX91" fmla="*/ 207544 w 409575"/>
                <a:gd name="connsiteY91" fmla="*/ 212017 h 314325"/>
                <a:gd name="connsiteX92" fmla="*/ 204686 w 409575"/>
                <a:gd name="connsiteY92" fmla="*/ 204397 h 314325"/>
                <a:gd name="connsiteX93" fmla="*/ 204686 w 409575"/>
                <a:gd name="connsiteY93" fmla="*/ 204397 h 314325"/>
                <a:gd name="connsiteX94" fmla="*/ 203734 w 409575"/>
                <a:gd name="connsiteY94" fmla="*/ 203445 h 314325"/>
                <a:gd name="connsiteX95" fmla="*/ 205639 w 409575"/>
                <a:gd name="connsiteY95" fmla="*/ 203445 h 314325"/>
                <a:gd name="connsiteX96" fmla="*/ 205639 w 409575"/>
                <a:gd name="connsiteY96" fmla="*/ 204397 h 314325"/>
                <a:gd name="connsiteX97" fmla="*/ 213259 w 409575"/>
                <a:gd name="connsiteY97" fmla="*/ 207255 h 314325"/>
                <a:gd name="connsiteX98" fmla="*/ 218974 w 409575"/>
                <a:gd name="connsiteY98" fmla="*/ 203445 h 314325"/>
                <a:gd name="connsiteX99" fmla="*/ 216116 w 409575"/>
                <a:gd name="connsiteY99" fmla="*/ 195825 h 314325"/>
                <a:gd name="connsiteX100" fmla="*/ 209449 w 409575"/>
                <a:gd name="connsiteY100" fmla="*/ 192967 h 314325"/>
                <a:gd name="connsiteX101" fmla="*/ 207544 w 409575"/>
                <a:gd name="connsiteY101" fmla="*/ 192015 h 314325"/>
                <a:gd name="connsiteX102" fmla="*/ 209449 w 409575"/>
                <a:gd name="connsiteY102" fmla="*/ 189157 h 314325"/>
                <a:gd name="connsiteX103" fmla="*/ 214211 w 409575"/>
                <a:gd name="connsiteY103" fmla="*/ 188205 h 314325"/>
                <a:gd name="connsiteX104" fmla="*/ 230404 w 409575"/>
                <a:gd name="connsiteY104" fmla="*/ 189157 h 314325"/>
                <a:gd name="connsiteX105" fmla="*/ 236119 w 409575"/>
                <a:gd name="connsiteY105" fmla="*/ 184395 h 314325"/>
                <a:gd name="connsiteX106" fmla="*/ 237071 w 409575"/>
                <a:gd name="connsiteY106" fmla="*/ 181537 h 314325"/>
                <a:gd name="connsiteX107" fmla="*/ 239929 w 409575"/>
                <a:gd name="connsiteY107" fmla="*/ 183442 h 314325"/>
                <a:gd name="connsiteX108" fmla="*/ 242786 w 409575"/>
                <a:gd name="connsiteY108" fmla="*/ 185347 h 314325"/>
                <a:gd name="connsiteX109" fmla="*/ 260884 w 409575"/>
                <a:gd name="connsiteY109" fmla="*/ 181537 h 314325"/>
                <a:gd name="connsiteX110" fmla="*/ 281839 w 409575"/>
                <a:gd name="connsiteY110" fmla="*/ 163440 h 314325"/>
                <a:gd name="connsiteX111" fmla="*/ 293269 w 409575"/>
                <a:gd name="connsiteY111" fmla="*/ 155820 h 314325"/>
                <a:gd name="connsiteX112" fmla="*/ 300889 w 409575"/>
                <a:gd name="connsiteY112" fmla="*/ 151057 h 314325"/>
                <a:gd name="connsiteX113" fmla="*/ 327559 w 409575"/>
                <a:gd name="connsiteY113" fmla="*/ 141532 h 314325"/>
                <a:gd name="connsiteX114" fmla="*/ 351371 w 409575"/>
                <a:gd name="connsiteY114" fmla="*/ 127245 h 314325"/>
                <a:gd name="connsiteX115" fmla="*/ 353276 w 409575"/>
                <a:gd name="connsiteY115" fmla="*/ 122482 h 314325"/>
                <a:gd name="connsiteX116" fmla="*/ 348514 w 409575"/>
                <a:gd name="connsiteY116" fmla="*/ 118672 h 314325"/>
                <a:gd name="connsiteX117" fmla="*/ 341846 w 409575"/>
                <a:gd name="connsiteY117" fmla="*/ 116767 h 314325"/>
                <a:gd name="connsiteX118" fmla="*/ 341846 w 409575"/>
                <a:gd name="connsiteY118" fmla="*/ 116767 h 314325"/>
                <a:gd name="connsiteX119" fmla="*/ 340894 w 409575"/>
                <a:gd name="connsiteY119" fmla="*/ 117720 h 314325"/>
                <a:gd name="connsiteX120" fmla="*/ 340894 w 409575"/>
                <a:gd name="connsiteY120" fmla="*/ 116767 h 314325"/>
                <a:gd name="connsiteX121" fmla="*/ 340894 w 409575"/>
                <a:gd name="connsiteY121" fmla="*/ 116767 h 314325"/>
                <a:gd name="connsiteX122" fmla="*/ 345656 w 409575"/>
                <a:gd name="connsiteY122" fmla="*/ 112957 h 314325"/>
                <a:gd name="connsiteX123" fmla="*/ 371374 w 409575"/>
                <a:gd name="connsiteY123" fmla="*/ 111052 h 314325"/>
                <a:gd name="connsiteX124" fmla="*/ 396139 w 409575"/>
                <a:gd name="connsiteY124" fmla="*/ 98670 h 314325"/>
                <a:gd name="connsiteX125" fmla="*/ 398996 w 409575"/>
                <a:gd name="connsiteY125" fmla="*/ 96765 h 314325"/>
                <a:gd name="connsiteX126" fmla="*/ 403759 w 409575"/>
                <a:gd name="connsiteY126" fmla="*/ 90097 h 314325"/>
                <a:gd name="connsiteX127" fmla="*/ 405664 w 409575"/>
                <a:gd name="connsiteY127" fmla="*/ 79620 h 314325"/>
                <a:gd name="connsiteX128" fmla="*/ 399949 w 409575"/>
                <a:gd name="connsiteY128" fmla="*/ 71047 h 314325"/>
                <a:gd name="connsiteX129" fmla="*/ 396139 w 409575"/>
                <a:gd name="connsiteY129" fmla="*/ 66285 h 314325"/>
                <a:gd name="connsiteX130" fmla="*/ 396139 w 409575"/>
                <a:gd name="connsiteY130" fmla="*/ 53902 h 314325"/>
                <a:gd name="connsiteX131" fmla="*/ 394234 w 409575"/>
                <a:gd name="connsiteY131" fmla="*/ 51045 h 314325"/>
                <a:gd name="connsiteX132" fmla="*/ 382804 w 409575"/>
                <a:gd name="connsiteY132" fmla="*/ 47235 h 314325"/>
                <a:gd name="connsiteX133" fmla="*/ 372326 w 409575"/>
                <a:gd name="connsiteY133" fmla="*/ 48187 h 314325"/>
                <a:gd name="connsiteX134" fmla="*/ 368516 w 409575"/>
                <a:gd name="connsiteY134" fmla="*/ 49140 h 314325"/>
                <a:gd name="connsiteX135" fmla="*/ 367564 w 409575"/>
                <a:gd name="connsiteY135" fmla="*/ 50092 h 314325"/>
                <a:gd name="connsiteX136" fmla="*/ 366611 w 409575"/>
                <a:gd name="connsiteY136" fmla="*/ 50092 h 314325"/>
                <a:gd name="connsiteX137" fmla="*/ 364706 w 409575"/>
                <a:gd name="connsiteY137" fmla="*/ 51997 h 314325"/>
                <a:gd name="connsiteX138" fmla="*/ 363754 w 409575"/>
                <a:gd name="connsiteY138" fmla="*/ 51997 h 314325"/>
                <a:gd name="connsiteX139" fmla="*/ 366611 w 409575"/>
                <a:gd name="connsiteY139" fmla="*/ 51045 h 314325"/>
                <a:gd name="connsiteX140" fmla="*/ 367564 w 409575"/>
                <a:gd name="connsiteY140" fmla="*/ 50092 h 314325"/>
                <a:gd name="connsiteX141" fmla="*/ 368516 w 409575"/>
                <a:gd name="connsiteY141" fmla="*/ 50092 h 314325"/>
                <a:gd name="connsiteX142" fmla="*/ 374231 w 409575"/>
                <a:gd name="connsiteY142" fmla="*/ 44377 h 314325"/>
                <a:gd name="connsiteX143" fmla="*/ 374231 w 409575"/>
                <a:gd name="connsiteY143" fmla="*/ 38662 h 314325"/>
                <a:gd name="connsiteX144" fmla="*/ 371374 w 409575"/>
                <a:gd name="connsiteY144" fmla="*/ 36757 h 314325"/>
                <a:gd name="connsiteX145" fmla="*/ 369469 w 409575"/>
                <a:gd name="connsiteY145" fmla="*/ 35805 h 314325"/>
                <a:gd name="connsiteX146" fmla="*/ 356134 w 409575"/>
                <a:gd name="connsiteY146" fmla="*/ 31042 h 314325"/>
                <a:gd name="connsiteX147" fmla="*/ 349466 w 409575"/>
                <a:gd name="connsiteY147" fmla="*/ 25327 h 314325"/>
                <a:gd name="connsiteX148" fmla="*/ 344704 w 409575"/>
                <a:gd name="connsiteY148" fmla="*/ 20565 h 314325"/>
                <a:gd name="connsiteX149" fmla="*/ 331369 w 409575"/>
                <a:gd name="connsiteY149" fmla="*/ 17707 h 314325"/>
                <a:gd name="connsiteX150" fmla="*/ 318034 w 409575"/>
                <a:gd name="connsiteY150" fmla="*/ 19612 h 314325"/>
                <a:gd name="connsiteX151" fmla="*/ 313271 w 409575"/>
                <a:gd name="connsiteY151" fmla="*/ 15802 h 314325"/>
                <a:gd name="connsiteX152" fmla="*/ 312319 w 409575"/>
                <a:gd name="connsiteY152" fmla="*/ 12945 h 314325"/>
                <a:gd name="connsiteX153" fmla="*/ 293269 w 409575"/>
                <a:gd name="connsiteY153" fmla="*/ 8182 h 314325"/>
                <a:gd name="connsiteX154" fmla="*/ 286601 w 409575"/>
                <a:gd name="connsiteY154" fmla="*/ 8182 h 314325"/>
                <a:gd name="connsiteX155" fmla="*/ 281839 w 409575"/>
                <a:gd name="connsiteY155" fmla="*/ 12945 h 314325"/>
                <a:gd name="connsiteX156" fmla="*/ 280886 w 409575"/>
                <a:gd name="connsiteY156" fmla="*/ 25327 h 314325"/>
                <a:gd name="connsiteX157" fmla="*/ 279934 w 409575"/>
                <a:gd name="connsiteY157" fmla="*/ 26280 h 314325"/>
                <a:gd name="connsiteX158" fmla="*/ 277076 w 409575"/>
                <a:gd name="connsiteY158" fmla="*/ 24375 h 314325"/>
                <a:gd name="connsiteX159" fmla="*/ 277076 w 409575"/>
                <a:gd name="connsiteY159" fmla="*/ 18660 h 314325"/>
                <a:gd name="connsiteX160" fmla="*/ 277076 w 409575"/>
                <a:gd name="connsiteY160" fmla="*/ 16755 h 314325"/>
                <a:gd name="connsiteX161" fmla="*/ 274219 w 409575"/>
                <a:gd name="connsiteY161" fmla="*/ 14850 h 314325"/>
                <a:gd name="connsiteX162" fmla="*/ 263741 w 409575"/>
                <a:gd name="connsiteY162" fmla="*/ 9135 h 314325"/>
                <a:gd name="connsiteX163" fmla="*/ 255169 w 409575"/>
                <a:gd name="connsiteY163" fmla="*/ 8182 h 314325"/>
                <a:gd name="connsiteX164" fmla="*/ 250406 w 409575"/>
                <a:gd name="connsiteY164" fmla="*/ 14850 h 314325"/>
                <a:gd name="connsiteX165" fmla="*/ 251359 w 409575"/>
                <a:gd name="connsiteY165" fmla="*/ 21517 h 314325"/>
                <a:gd name="connsiteX166" fmla="*/ 250406 w 409575"/>
                <a:gd name="connsiteY166" fmla="*/ 22470 h 314325"/>
                <a:gd name="connsiteX167" fmla="*/ 248501 w 409575"/>
                <a:gd name="connsiteY167" fmla="*/ 22470 h 314325"/>
                <a:gd name="connsiteX168" fmla="*/ 243739 w 409575"/>
                <a:gd name="connsiteY168" fmla="*/ 12945 h 314325"/>
                <a:gd name="connsiteX169" fmla="*/ 235166 w 409575"/>
                <a:gd name="connsiteY169" fmla="*/ 13897 h 314325"/>
                <a:gd name="connsiteX170" fmla="*/ 230404 w 409575"/>
                <a:gd name="connsiteY170" fmla="*/ 16755 h 314325"/>
                <a:gd name="connsiteX171" fmla="*/ 228499 w 409575"/>
                <a:gd name="connsiteY171" fmla="*/ 15802 h 314325"/>
                <a:gd name="connsiteX172" fmla="*/ 222784 w 409575"/>
                <a:gd name="connsiteY172" fmla="*/ 19612 h 314325"/>
                <a:gd name="connsiteX173" fmla="*/ 218974 w 409575"/>
                <a:gd name="connsiteY173" fmla="*/ 29137 h 314325"/>
                <a:gd name="connsiteX174" fmla="*/ 216116 w 409575"/>
                <a:gd name="connsiteY174" fmla="*/ 34852 h 314325"/>
                <a:gd name="connsiteX175" fmla="*/ 208496 w 409575"/>
                <a:gd name="connsiteY175" fmla="*/ 34852 h 314325"/>
                <a:gd name="connsiteX176" fmla="*/ 201829 w 409575"/>
                <a:gd name="connsiteY176" fmla="*/ 20565 h 314325"/>
                <a:gd name="connsiteX177" fmla="*/ 195161 w 409575"/>
                <a:gd name="connsiteY177" fmla="*/ 17707 h 314325"/>
                <a:gd name="connsiteX178" fmla="*/ 190399 w 409575"/>
                <a:gd name="connsiteY178" fmla="*/ 21517 h 314325"/>
                <a:gd name="connsiteX179" fmla="*/ 184684 w 409575"/>
                <a:gd name="connsiteY179" fmla="*/ 27232 h 314325"/>
                <a:gd name="connsiteX180" fmla="*/ 181826 w 409575"/>
                <a:gd name="connsiteY180" fmla="*/ 28185 h 314325"/>
                <a:gd name="connsiteX181" fmla="*/ 179921 w 409575"/>
                <a:gd name="connsiteY181" fmla="*/ 31042 h 314325"/>
                <a:gd name="connsiteX182" fmla="*/ 184684 w 409575"/>
                <a:gd name="connsiteY182" fmla="*/ 43425 h 314325"/>
                <a:gd name="connsiteX183" fmla="*/ 185636 w 409575"/>
                <a:gd name="connsiteY183" fmla="*/ 43425 h 314325"/>
                <a:gd name="connsiteX184" fmla="*/ 185636 w 409575"/>
                <a:gd name="connsiteY184" fmla="*/ 44377 h 314325"/>
                <a:gd name="connsiteX185" fmla="*/ 184684 w 409575"/>
                <a:gd name="connsiteY185" fmla="*/ 43425 h 314325"/>
                <a:gd name="connsiteX186" fmla="*/ 184684 w 409575"/>
                <a:gd name="connsiteY186" fmla="*/ 43425 h 314325"/>
                <a:gd name="connsiteX187" fmla="*/ 178016 w 409575"/>
                <a:gd name="connsiteY187" fmla="*/ 40567 h 314325"/>
                <a:gd name="connsiteX188" fmla="*/ 172301 w 409575"/>
                <a:gd name="connsiteY188" fmla="*/ 38662 h 314325"/>
                <a:gd name="connsiteX189" fmla="*/ 167539 w 409575"/>
                <a:gd name="connsiteY189" fmla="*/ 37710 h 314325"/>
                <a:gd name="connsiteX190" fmla="*/ 164681 w 409575"/>
                <a:gd name="connsiteY190" fmla="*/ 33900 h 314325"/>
                <a:gd name="connsiteX191" fmla="*/ 158966 w 409575"/>
                <a:gd name="connsiteY191" fmla="*/ 32947 h 314325"/>
                <a:gd name="connsiteX192" fmla="*/ 154204 w 409575"/>
                <a:gd name="connsiteY192" fmla="*/ 37710 h 314325"/>
                <a:gd name="connsiteX193" fmla="*/ 151346 w 409575"/>
                <a:gd name="connsiteY193" fmla="*/ 37710 h 314325"/>
                <a:gd name="connsiteX194" fmla="*/ 143726 w 409575"/>
                <a:gd name="connsiteY194" fmla="*/ 35805 h 314325"/>
                <a:gd name="connsiteX195" fmla="*/ 125629 w 409575"/>
                <a:gd name="connsiteY195" fmla="*/ 42472 h 314325"/>
                <a:gd name="connsiteX196" fmla="*/ 121819 w 409575"/>
                <a:gd name="connsiteY196" fmla="*/ 46282 h 314325"/>
                <a:gd name="connsiteX197" fmla="*/ 123724 w 409575"/>
                <a:gd name="connsiteY197" fmla="*/ 55807 h 314325"/>
                <a:gd name="connsiteX198" fmla="*/ 126581 w 409575"/>
                <a:gd name="connsiteY198" fmla="*/ 56760 h 314325"/>
                <a:gd name="connsiteX199" fmla="*/ 126581 w 409575"/>
                <a:gd name="connsiteY199" fmla="*/ 56760 h 314325"/>
                <a:gd name="connsiteX200" fmla="*/ 127534 w 409575"/>
                <a:gd name="connsiteY200" fmla="*/ 56760 h 314325"/>
                <a:gd name="connsiteX201" fmla="*/ 130391 w 409575"/>
                <a:gd name="connsiteY201" fmla="*/ 53902 h 314325"/>
                <a:gd name="connsiteX202" fmla="*/ 132296 w 409575"/>
                <a:gd name="connsiteY202" fmla="*/ 53902 h 314325"/>
                <a:gd name="connsiteX203" fmla="*/ 132296 w 409575"/>
                <a:gd name="connsiteY203" fmla="*/ 56760 h 314325"/>
                <a:gd name="connsiteX204" fmla="*/ 128486 w 409575"/>
                <a:gd name="connsiteY204" fmla="*/ 57712 h 314325"/>
                <a:gd name="connsiteX205" fmla="*/ 127534 w 409575"/>
                <a:gd name="connsiteY205" fmla="*/ 58665 h 314325"/>
                <a:gd name="connsiteX206" fmla="*/ 127534 w 409575"/>
                <a:gd name="connsiteY206" fmla="*/ 58665 h 314325"/>
                <a:gd name="connsiteX207" fmla="*/ 128486 w 409575"/>
                <a:gd name="connsiteY207" fmla="*/ 65332 h 314325"/>
                <a:gd name="connsiteX208" fmla="*/ 128486 w 409575"/>
                <a:gd name="connsiteY208" fmla="*/ 71047 h 314325"/>
                <a:gd name="connsiteX209" fmla="*/ 124676 w 409575"/>
                <a:gd name="connsiteY209" fmla="*/ 74857 h 314325"/>
                <a:gd name="connsiteX210" fmla="*/ 127534 w 409575"/>
                <a:gd name="connsiteY210" fmla="*/ 84382 h 314325"/>
                <a:gd name="connsiteX211" fmla="*/ 129439 w 409575"/>
                <a:gd name="connsiteY211" fmla="*/ 85335 h 314325"/>
                <a:gd name="connsiteX212" fmla="*/ 127534 w 409575"/>
                <a:gd name="connsiteY212" fmla="*/ 86287 h 314325"/>
                <a:gd name="connsiteX213" fmla="*/ 123724 w 409575"/>
                <a:gd name="connsiteY213" fmla="*/ 86287 h 314325"/>
                <a:gd name="connsiteX214" fmla="*/ 119914 w 409575"/>
                <a:gd name="connsiteY214" fmla="*/ 92955 h 314325"/>
                <a:gd name="connsiteX215" fmla="*/ 126581 w 409575"/>
                <a:gd name="connsiteY215" fmla="*/ 105337 h 314325"/>
                <a:gd name="connsiteX216" fmla="*/ 137059 w 409575"/>
                <a:gd name="connsiteY216" fmla="*/ 109147 h 314325"/>
                <a:gd name="connsiteX217" fmla="*/ 137059 w 409575"/>
                <a:gd name="connsiteY217" fmla="*/ 109147 h 314325"/>
                <a:gd name="connsiteX218" fmla="*/ 138011 w 409575"/>
                <a:gd name="connsiteY218" fmla="*/ 108195 h 314325"/>
                <a:gd name="connsiteX219" fmla="*/ 137059 w 409575"/>
                <a:gd name="connsiteY219" fmla="*/ 109147 h 314325"/>
                <a:gd name="connsiteX220" fmla="*/ 137059 w 409575"/>
                <a:gd name="connsiteY220" fmla="*/ 109147 h 314325"/>
                <a:gd name="connsiteX221" fmla="*/ 139916 w 409575"/>
                <a:gd name="connsiteY221" fmla="*/ 114862 h 314325"/>
                <a:gd name="connsiteX222" fmla="*/ 156109 w 409575"/>
                <a:gd name="connsiteY222" fmla="*/ 123435 h 314325"/>
                <a:gd name="connsiteX223" fmla="*/ 168491 w 409575"/>
                <a:gd name="connsiteY223" fmla="*/ 119625 h 314325"/>
                <a:gd name="connsiteX224" fmla="*/ 168491 w 409575"/>
                <a:gd name="connsiteY224" fmla="*/ 118672 h 314325"/>
                <a:gd name="connsiteX225" fmla="*/ 168491 w 409575"/>
                <a:gd name="connsiteY225" fmla="*/ 118672 h 314325"/>
                <a:gd name="connsiteX226" fmla="*/ 168491 w 409575"/>
                <a:gd name="connsiteY226" fmla="*/ 118672 h 314325"/>
                <a:gd name="connsiteX227" fmla="*/ 170396 w 409575"/>
                <a:gd name="connsiteY227" fmla="*/ 124387 h 314325"/>
                <a:gd name="connsiteX228" fmla="*/ 191351 w 409575"/>
                <a:gd name="connsiteY228" fmla="*/ 129150 h 314325"/>
                <a:gd name="connsiteX229" fmla="*/ 212306 w 409575"/>
                <a:gd name="connsiteY229" fmla="*/ 118672 h 314325"/>
                <a:gd name="connsiteX230" fmla="*/ 217069 w 409575"/>
                <a:gd name="connsiteY230" fmla="*/ 115815 h 314325"/>
                <a:gd name="connsiteX231" fmla="*/ 217069 w 409575"/>
                <a:gd name="connsiteY231" fmla="*/ 114862 h 314325"/>
                <a:gd name="connsiteX232" fmla="*/ 217069 w 409575"/>
                <a:gd name="connsiteY232" fmla="*/ 114862 h 314325"/>
                <a:gd name="connsiteX233" fmla="*/ 216116 w 409575"/>
                <a:gd name="connsiteY233" fmla="*/ 114862 h 314325"/>
                <a:gd name="connsiteX234" fmla="*/ 215164 w 409575"/>
                <a:gd name="connsiteY234" fmla="*/ 117720 h 314325"/>
                <a:gd name="connsiteX235" fmla="*/ 214211 w 409575"/>
                <a:gd name="connsiteY235" fmla="*/ 119625 h 314325"/>
                <a:gd name="connsiteX236" fmla="*/ 216116 w 409575"/>
                <a:gd name="connsiteY236" fmla="*/ 125340 h 314325"/>
                <a:gd name="connsiteX237" fmla="*/ 226594 w 409575"/>
                <a:gd name="connsiteY237" fmla="*/ 129150 h 314325"/>
                <a:gd name="connsiteX238" fmla="*/ 227546 w 409575"/>
                <a:gd name="connsiteY238" fmla="*/ 129150 h 314325"/>
                <a:gd name="connsiteX239" fmla="*/ 227546 w 409575"/>
                <a:gd name="connsiteY239" fmla="*/ 130102 h 314325"/>
                <a:gd name="connsiteX240" fmla="*/ 226594 w 409575"/>
                <a:gd name="connsiteY240" fmla="*/ 129150 h 314325"/>
                <a:gd name="connsiteX241" fmla="*/ 225641 w 409575"/>
                <a:gd name="connsiteY241" fmla="*/ 129150 h 314325"/>
                <a:gd name="connsiteX242" fmla="*/ 190399 w 409575"/>
                <a:gd name="connsiteY242" fmla="*/ 133912 h 314325"/>
                <a:gd name="connsiteX243" fmla="*/ 175159 w 409575"/>
                <a:gd name="connsiteY243" fmla="*/ 134865 h 314325"/>
                <a:gd name="connsiteX244" fmla="*/ 164681 w 409575"/>
                <a:gd name="connsiteY244" fmla="*/ 132960 h 314325"/>
                <a:gd name="connsiteX245" fmla="*/ 159919 w 409575"/>
                <a:gd name="connsiteY245" fmla="*/ 136770 h 314325"/>
                <a:gd name="connsiteX246" fmla="*/ 158966 w 409575"/>
                <a:gd name="connsiteY246" fmla="*/ 151057 h 314325"/>
                <a:gd name="connsiteX247" fmla="*/ 157061 w 409575"/>
                <a:gd name="connsiteY247" fmla="*/ 152962 h 314325"/>
                <a:gd name="connsiteX248" fmla="*/ 156109 w 409575"/>
                <a:gd name="connsiteY248" fmla="*/ 152010 h 314325"/>
                <a:gd name="connsiteX249" fmla="*/ 137059 w 409575"/>
                <a:gd name="connsiteY249" fmla="*/ 126292 h 314325"/>
                <a:gd name="connsiteX250" fmla="*/ 135154 w 409575"/>
                <a:gd name="connsiteY250" fmla="*/ 125340 h 314325"/>
                <a:gd name="connsiteX251" fmla="*/ 126581 w 409575"/>
                <a:gd name="connsiteY251" fmla="*/ 126292 h 314325"/>
                <a:gd name="connsiteX252" fmla="*/ 116104 w 409575"/>
                <a:gd name="connsiteY252" fmla="*/ 136770 h 314325"/>
                <a:gd name="connsiteX253" fmla="*/ 122771 w 409575"/>
                <a:gd name="connsiteY253" fmla="*/ 144390 h 314325"/>
                <a:gd name="connsiteX254" fmla="*/ 86576 w 409575"/>
                <a:gd name="connsiteY254" fmla="*/ 255832 h 314325"/>
                <a:gd name="connsiteX255" fmla="*/ 86576 w 409575"/>
                <a:gd name="connsiteY255" fmla="*/ 255832 h 314325"/>
                <a:gd name="connsiteX256" fmla="*/ 86576 w 409575"/>
                <a:gd name="connsiteY256" fmla="*/ 255832 h 314325"/>
                <a:gd name="connsiteX257" fmla="*/ 86576 w 409575"/>
                <a:gd name="connsiteY257" fmla="*/ 255832 h 314325"/>
                <a:gd name="connsiteX258" fmla="*/ 86576 w 409575"/>
                <a:gd name="connsiteY258" fmla="*/ 255832 h 314325"/>
                <a:gd name="connsiteX259" fmla="*/ 94196 w 409575"/>
                <a:gd name="connsiteY259" fmla="*/ 227257 h 314325"/>
                <a:gd name="connsiteX260" fmla="*/ 94196 w 409575"/>
                <a:gd name="connsiteY260" fmla="*/ 227257 h 314325"/>
                <a:gd name="connsiteX261" fmla="*/ 94196 w 409575"/>
                <a:gd name="connsiteY261" fmla="*/ 227257 h 314325"/>
                <a:gd name="connsiteX262" fmla="*/ 94196 w 409575"/>
                <a:gd name="connsiteY262" fmla="*/ 227257 h 314325"/>
                <a:gd name="connsiteX263" fmla="*/ 94196 w 409575"/>
                <a:gd name="connsiteY263" fmla="*/ 227257 h 314325"/>
                <a:gd name="connsiteX264" fmla="*/ 113246 w 409575"/>
                <a:gd name="connsiteY264" fmla="*/ 268215 h 314325"/>
                <a:gd name="connsiteX265" fmla="*/ 113246 w 409575"/>
                <a:gd name="connsiteY265" fmla="*/ 268215 h 314325"/>
                <a:gd name="connsiteX266" fmla="*/ 112294 w 409575"/>
                <a:gd name="connsiteY266" fmla="*/ 270120 h 314325"/>
                <a:gd name="connsiteX267" fmla="*/ 111341 w 409575"/>
                <a:gd name="connsiteY267" fmla="*/ 271072 h 314325"/>
                <a:gd name="connsiteX268" fmla="*/ 110389 w 409575"/>
                <a:gd name="connsiteY268" fmla="*/ 272025 h 314325"/>
                <a:gd name="connsiteX269" fmla="*/ 112294 w 409575"/>
                <a:gd name="connsiteY269" fmla="*/ 270120 h 314325"/>
                <a:gd name="connsiteX270" fmla="*/ 113246 w 409575"/>
                <a:gd name="connsiteY270" fmla="*/ 268215 h 314325"/>
                <a:gd name="connsiteX271" fmla="*/ 113246 w 409575"/>
                <a:gd name="connsiteY271" fmla="*/ 267262 h 314325"/>
                <a:gd name="connsiteX272" fmla="*/ 113246 w 409575"/>
                <a:gd name="connsiteY272" fmla="*/ 268215 h 314325"/>
                <a:gd name="connsiteX273" fmla="*/ 331369 w 409575"/>
                <a:gd name="connsiteY273" fmla="*/ 124387 h 314325"/>
                <a:gd name="connsiteX274" fmla="*/ 332321 w 409575"/>
                <a:gd name="connsiteY274" fmla="*/ 124387 h 314325"/>
                <a:gd name="connsiteX275" fmla="*/ 332321 w 409575"/>
                <a:gd name="connsiteY275" fmla="*/ 125340 h 314325"/>
                <a:gd name="connsiteX276" fmla="*/ 331369 w 409575"/>
                <a:gd name="connsiteY276" fmla="*/ 124387 h 314325"/>
                <a:gd name="connsiteX277" fmla="*/ 331369 w 409575"/>
                <a:gd name="connsiteY277" fmla="*/ 124387 h 314325"/>
                <a:gd name="connsiteX278" fmla="*/ 143726 w 409575"/>
                <a:gd name="connsiteY278" fmla="*/ 106290 h 314325"/>
                <a:gd name="connsiteX279" fmla="*/ 142774 w 409575"/>
                <a:gd name="connsiteY279" fmla="*/ 107242 h 314325"/>
                <a:gd name="connsiteX280" fmla="*/ 143726 w 409575"/>
                <a:gd name="connsiteY280" fmla="*/ 106290 h 314325"/>
                <a:gd name="connsiteX281" fmla="*/ 143726 w 409575"/>
                <a:gd name="connsiteY281" fmla="*/ 106290 h 314325"/>
                <a:gd name="connsiteX282" fmla="*/ 143726 w 409575"/>
                <a:gd name="connsiteY282" fmla="*/ 106290 h 314325"/>
                <a:gd name="connsiteX283" fmla="*/ 197066 w 409575"/>
                <a:gd name="connsiteY283" fmla="*/ 192015 h 314325"/>
                <a:gd name="connsiteX284" fmla="*/ 197066 w 409575"/>
                <a:gd name="connsiteY284" fmla="*/ 192967 h 314325"/>
                <a:gd name="connsiteX285" fmla="*/ 196114 w 409575"/>
                <a:gd name="connsiteY285" fmla="*/ 192015 h 314325"/>
                <a:gd name="connsiteX286" fmla="*/ 197066 w 409575"/>
                <a:gd name="connsiteY286" fmla="*/ 19201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409575" h="314325">
                  <a:moveTo>
                    <a:pt x="122771" y="144390"/>
                  </a:moveTo>
                  <a:cubicBezTo>
                    <a:pt x="120866" y="147247"/>
                    <a:pt x="120866" y="151057"/>
                    <a:pt x="121819" y="153915"/>
                  </a:cubicBezTo>
                  <a:cubicBezTo>
                    <a:pt x="123724" y="158677"/>
                    <a:pt x="123724" y="162487"/>
                    <a:pt x="122771" y="167250"/>
                  </a:cubicBezTo>
                  <a:cubicBezTo>
                    <a:pt x="121819" y="171060"/>
                    <a:pt x="120866" y="174870"/>
                    <a:pt x="119914" y="179632"/>
                  </a:cubicBezTo>
                  <a:cubicBezTo>
                    <a:pt x="119914" y="180585"/>
                    <a:pt x="118961" y="181537"/>
                    <a:pt x="118009" y="182490"/>
                  </a:cubicBezTo>
                  <a:cubicBezTo>
                    <a:pt x="113246" y="184395"/>
                    <a:pt x="114199" y="187252"/>
                    <a:pt x="114199" y="191062"/>
                  </a:cubicBezTo>
                  <a:cubicBezTo>
                    <a:pt x="114199" y="191062"/>
                    <a:pt x="114199" y="191062"/>
                    <a:pt x="114199" y="191062"/>
                  </a:cubicBezTo>
                  <a:cubicBezTo>
                    <a:pt x="115151" y="192015"/>
                    <a:pt x="117056" y="193920"/>
                    <a:pt x="118009" y="194872"/>
                  </a:cubicBezTo>
                  <a:cubicBezTo>
                    <a:pt x="118009" y="194872"/>
                    <a:pt x="118961" y="195825"/>
                    <a:pt x="118961" y="195825"/>
                  </a:cubicBezTo>
                  <a:cubicBezTo>
                    <a:pt x="120866" y="196777"/>
                    <a:pt x="121819" y="196777"/>
                    <a:pt x="123724" y="197730"/>
                  </a:cubicBezTo>
                  <a:cubicBezTo>
                    <a:pt x="124676" y="197730"/>
                    <a:pt x="124676" y="197730"/>
                    <a:pt x="125629" y="197730"/>
                  </a:cubicBezTo>
                  <a:cubicBezTo>
                    <a:pt x="125629" y="197730"/>
                    <a:pt x="125629" y="197730"/>
                    <a:pt x="125629" y="198682"/>
                  </a:cubicBezTo>
                  <a:cubicBezTo>
                    <a:pt x="126581" y="198682"/>
                    <a:pt x="127534" y="199635"/>
                    <a:pt x="128486" y="199635"/>
                  </a:cubicBezTo>
                  <a:cubicBezTo>
                    <a:pt x="128486" y="199635"/>
                    <a:pt x="129439" y="200587"/>
                    <a:pt x="129439" y="200587"/>
                  </a:cubicBezTo>
                  <a:cubicBezTo>
                    <a:pt x="129439" y="200587"/>
                    <a:pt x="129439" y="201540"/>
                    <a:pt x="128486" y="201540"/>
                  </a:cubicBezTo>
                  <a:cubicBezTo>
                    <a:pt x="127534" y="202492"/>
                    <a:pt x="126581" y="201540"/>
                    <a:pt x="125629" y="200587"/>
                  </a:cubicBezTo>
                  <a:cubicBezTo>
                    <a:pt x="125629" y="199635"/>
                    <a:pt x="125629" y="198682"/>
                    <a:pt x="125629" y="197730"/>
                  </a:cubicBezTo>
                  <a:cubicBezTo>
                    <a:pt x="125629" y="197730"/>
                    <a:pt x="125629" y="197730"/>
                    <a:pt x="125629" y="197730"/>
                  </a:cubicBezTo>
                  <a:cubicBezTo>
                    <a:pt x="125629" y="197730"/>
                    <a:pt x="124676" y="197730"/>
                    <a:pt x="124676" y="196777"/>
                  </a:cubicBezTo>
                  <a:cubicBezTo>
                    <a:pt x="122771" y="196777"/>
                    <a:pt x="121819" y="195825"/>
                    <a:pt x="119914" y="194872"/>
                  </a:cubicBezTo>
                  <a:cubicBezTo>
                    <a:pt x="118961" y="194872"/>
                    <a:pt x="118961" y="194872"/>
                    <a:pt x="118009" y="193920"/>
                  </a:cubicBezTo>
                  <a:cubicBezTo>
                    <a:pt x="117056" y="192967"/>
                    <a:pt x="115151" y="191062"/>
                    <a:pt x="114199" y="190110"/>
                  </a:cubicBezTo>
                  <a:cubicBezTo>
                    <a:pt x="114199" y="190110"/>
                    <a:pt x="114199" y="190110"/>
                    <a:pt x="114199" y="190110"/>
                  </a:cubicBezTo>
                  <a:cubicBezTo>
                    <a:pt x="110389" y="190110"/>
                    <a:pt x="107531" y="191062"/>
                    <a:pt x="103721" y="191062"/>
                  </a:cubicBezTo>
                  <a:cubicBezTo>
                    <a:pt x="101816" y="192015"/>
                    <a:pt x="99911" y="192967"/>
                    <a:pt x="98006" y="192967"/>
                  </a:cubicBezTo>
                  <a:cubicBezTo>
                    <a:pt x="94196" y="192967"/>
                    <a:pt x="90386" y="193920"/>
                    <a:pt x="86576" y="194872"/>
                  </a:cubicBezTo>
                  <a:cubicBezTo>
                    <a:pt x="84671" y="201540"/>
                    <a:pt x="80861" y="206302"/>
                    <a:pt x="76099" y="209160"/>
                  </a:cubicBezTo>
                  <a:cubicBezTo>
                    <a:pt x="72289" y="212017"/>
                    <a:pt x="71336" y="215827"/>
                    <a:pt x="70384" y="219637"/>
                  </a:cubicBezTo>
                  <a:cubicBezTo>
                    <a:pt x="70384" y="221542"/>
                    <a:pt x="72289" y="224400"/>
                    <a:pt x="74194" y="225352"/>
                  </a:cubicBezTo>
                  <a:cubicBezTo>
                    <a:pt x="75146" y="225352"/>
                    <a:pt x="76099" y="225352"/>
                    <a:pt x="78004" y="225352"/>
                  </a:cubicBezTo>
                  <a:cubicBezTo>
                    <a:pt x="83719" y="226305"/>
                    <a:pt x="84671" y="228210"/>
                    <a:pt x="84671" y="232972"/>
                  </a:cubicBezTo>
                  <a:cubicBezTo>
                    <a:pt x="84671" y="234877"/>
                    <a:pt x="85624" y="237735"/>
                    <a:pt x="84671" y="239640"/>
                  </a:cubicBezTo>
                  <a:cubicBezTo>
                    <a:pt x="84671" y="242497"/>
                    <a:pt x="83719" y="245355"/>
                    <a:pt x="80861" y="247260"/>
                  </a:cubicBezTo>
                  <a:cubicBezTo>
                    <a:pt x="80861" y="247260"/>
                    <a:pt x="79909" y="247260"/>
                    <a:pt x="78956" y="247260"/>
                  </a:cubicBezTo>
                  <a:cubicBezTo>
                    <a:pt x="78004" y="247260"/>
                    <a:pt x="78004" y="247260"/>
                    <a:pt x="77051" y="246307"/>
                  </a:cubicBezTo>
                  <a:cubicBezTo>
                    <a:pt x="76099" y="242497"/>
                    <a:pt x="76099" y="237735"/>
                    <a:pt x="74194" y="233925"/>
                  </a:cubicBezTo>
                  <a:cubicBezTo>
                    <a:pt x="73241" y="232020"/>
                    <a:pt x="71336" y="230115"/>
                    <a:pt x="69431" y="229162"/>
                  </a:cubicBezTo>
                  <a:cubicBezTo>
                    <a:pt x="65621" y="227257"/>
                    <a:pt x="61811" y="227257"/>
                    <a:pt x="58001" y="229162"/>
                  </a:cubicBezTo>
                  <a:cubicBezTo>
                    <a:pt x="57049" y="229162"/>
                    <a:pt x="56096" y="230115"/>
                    <a:pt x="55144" y="231067"/>
                  </a:cubicBezTo>
                  <a:cubicBezTo>
                    <a:pt x="54191" y="232972"/>
                    <a:pt x="54191" y="233925"/>
                    <a:pt x="54191" y="235830"/>
                  </a:cubicBezTo>
                  <a:cubicBezTo>
                    <a:pt x="54191" y="242497"/>
                    <a:pt x="56096" y="249165"/>
                    <a:pt x="57049" y="255832"/>
                  </a:cubicBezTo>
                  <a:cubicBezTo>
                    <a:pt x="57049" y="255832"/>
                    <a:pt x="57049" y="255832"/>
                    <a:pt x="57049" y="255832"/>
                  </a:cubicBezTo>
                  <a:lnTo>
                    <a:pt x="57049" y="255832"/>
                  </a:lnTo>
                  <a:cubicBezTo>
                    <a:pt x="57049" y="255832"/>
                    <a:pt x="57049" y="255832"/>
                    <a:pt x="57049" y="255832"/>
                  </a:cubicBezTo>
                  <a:cubicBezTo>
                    <a:pt x="55144" y="255832"/>
                    <a:pt x="54191" y="256785"/>
                    <a:pt x="52286" y="255832"/>
                  </a:cubicBezTo>
                  <a:cubicBezTo>
                    <a:pt x="41809" y="253927"/>
                    <a:pt x="32284" y="257737"/>
                    <a:pt x="23711" y="262500"/>
                  </a:cubicBezTo>
                  <a:cubicBezTo>
                    <a:pt x="22759" y="262500"/>
                    <a:pt x="22759" y="262500"/>
                    <a:pt x="21806" y="263452"/>
                  </a:cubicBezTo>
                  <a:cubicBezTo>
                    <a:pt x="20854" y="264405"/>
                    <a:pt x="18949" y="265357"/>
                    <a:pt x="17996" y="267262"/>
                  </a:cubicBezTo>
                  <a:cubicBezTo>
                    <a:pt x="16091" y="269167"/>
                    <a:pt x="15139" y="267262"/>
                    <a:pt x="14186" y="266310"/>
                  </a:cubicBezTo>
                  <a:cubicBezTo>
                    <a:pt x="11329" y="264405"/>
                    <a:pt x="9424" y="264405"/>
                    <a:pt x="8471" y="266310"/>
                  </a:cubicBezTo>
                  <a:cubicBezTo>
                    <a:pt x="6566" y="270120"/>
                    <a:pt x="6566" y="275835"/>
                    <a:pt x="9424" y="277740"/>
                  </a:cubicBezTo>
                  <a:cubicBezTo>
                    <a:pt x="15139" y="282502"/>
                    <a:pt x="20854" y="286312"/>
                    <a:pt x="27521" y="289170"/>
                  </a:cubicBezTo>
                  <a:cubicBezTo>
                    <a:pt x="35141" y="292027"/>
                    <a:pt x="41809" y="295837"/>
                    <a:pt x="47524" y="299647"/>
                  </a:cubicBezTo>
                  <a:cubicBezTo>
                    <a:pt x="49429" y="300600"/>
                    <a:pt x="50381" y="301552"/>
                    <a:pt x="52286" y="302505"/>
                  </a:cubicBezTo>
                  <a:cubicBezTo>
                    <a:pt x="55144" y="303457"/>
                    <a:pt x="58001" y="303457"/>
                    <a:pt x="59906" y="299647"/>
                  </a:cubicBezTo>
                  <a:cubicBezTo>
                    <a:pt x="60859" y="298695"/>
                    <a:pt x="60859" y="297742"/>
                    <a:pt x="61811" y="296790"/>
                  </a:cubicBezTo>
                  <a:cubicBezTo>
                    <a:pt x="61811" y="296790"/>
                    <a:pt x="61811" y="296790"/>
                    <a:pt x="61811" y="296790"/>
                  </a:cubicBezTo>
                  <a:lnTo>
                    <a:pt x="61811" y="295837"/>
                  </a:lnTo>
                  <a:lnTo>
                    <a:pt x="62764" y="295837"/>
                  </a:lnTo>
                  <a:cubicBezTo>
                    <a:pt x="62764" y="295837"/>
                    <a:pt x="62764" y="295837"/>
                    <a:pt x="62764" y="295837"/>
                  </a:cubicBezTo>
                  <a:cubicBezTo>
                    <a:pt x="65621" y="294885"/>
                    <a:pt x="68479" y="293932"/>
                    <a:pt x="71336" y="296790"/>
                  </a:cubicBezTo>
                  <a:cubicBezTo>
                    <a:pt x="77051" y="300600"/>
                    <a:pt x="83719" y="303457"/>
                    <a:pt x="91339" y="301552"/>
                  </a:cubicBezTo>
                  <a:cubicBezTo>
                    <a:pt x="92291" y="301552"/>
                    <a:pt x="93244" y="301552"/>
                    <a:pt x="95149" y="302505"/>
                  </a:cubicBezTo>
                  <a:cubicBezTo>
                    <a:pt x="98006" y="303457"/>
                    <a:pt x="99911" y="304410"/>
                    <a:pt x="99911" y="308220"/>
                  </a:cubicBezTo>
                  <a:cubicBezTo>
                    <a:pt x="99911" y="309172"/>
                    <a:pt x="99911" y="309172"/>
                    <a:pt x="99911" y="310125"/>
                  </a:cubicBezTo>
                  <a:cubicBezTo>
                    <a:pt x="99911" y="312982"/>
                    <a:pt x="102769" y="314887"/>
                    <a:pt x="104674" y="313935"/>
                  </a:cubicBezTo>
                  <a:cubicBezTo>
                    <a:pt x="108484" y="312982"/>
                    <a:pt x="112294" y="312030"/>
                    <a:pt x="116104" y="311077"/>
                  </a:cubicBezTo>
                  <a:cubicBezTo>
                    <a:pt x="118961" y="310125"/>
                    <a:pt x="120866" y="308220"/>
                    <a:pt x="124676" y="308220"/>
                  </a:cubicBezTo>
                  <a:cubicBezTo>
                    <a:pt x="131344" y="309172"/>
                    <a:pt x="135154" y="303457"/>
                    <a:pt x="138964" y="299647"/>
                  </a:cubicBezTo>
                  <a:cubicBezTo>
                    <a:pt x="138964" y="299647"/>
                    <a:pt x="139916" y="298695"/>
                    <a:pt x="139916" y="297742"/>
                  </a:cubicBezTo>
                  <a:cubicBezTo>
                    <a:pt x="142774" y="292980"/>
                    <a:pt x="141821" y="289170"/>
                    <a:pt x="136106" y="286312"/>
                  </a:cubicBezTo>
                  <a:cubicBezTo>
                    <a:pt x="134201" y="285360"/>
                    <a:pt x="133249" y="285360"/>
                    <a:pt x="132296" y="283455"/>
                  </a:cubicBezTo>
                  <a:cubicBezTo>
                    <a:pt x="132296" y="280597"/>
                    <a:pt x="132296" y="278692"/>
                    <a:pt x="134201" y="276787"/>
                  </a:cubicBezTo>
                  <a:cubicBezTo>
                    <a:pt x="135154" y="275835"/>
                    <a:pt x="137059" y="274882"/>
                    <a:pt x="138011" y="273930"/>
                  </a:cubicBezTo>
                  <a:cubicBezTo>
                    <a:pt x="141821" y="272025"/>
                    <a:pt x="145631" y="270120"/>
                    <a:pt x="148489" y="268215"/>
                  </a:cubicBezTo>
                  <a:cubicBezTo>
                    <a:pt x="152299" y="266310"/>
                    <a:pt x="156109" y="262500"/>
                    <a:pt x="158014" y="257737"/>
                  </a:cubicBezTo>
                  <a:cubicBezTo>
                    <a:pt x="158014" y="256785"/>
                    <a:pt x="158966" y="255832"/>
                    <a:pt x="158966" y="253927"/>
                  </a:cubicBezTo>
                  <a:cubicBezTo>
                    <a:pt x="158966" y="252975"/>
                    <a:pt x="158966" y="252975"/>
                    <a:pt x="159919" y="252022"/>
                  </a:cubicBezTo>
                  <a:cubicBezTo>
                    <a:pt x="160871" y="249165"/>
                    <a:pt x="162776" y="248212"/>
                    <a:pt x="165634" y="249165"/>
                  </a:cubicBezTo>
                  <a:cubicBezTo>
                    <a:pt x="171349" y="251070"/>
                    <a:pt x="177064" y="250117"/>
                    <a:pt x="182779" y="250117"/>
                  </a:cubicBezTo>
                  <a:cubicBezTo>
                    <a:pt x="185636" y="250117"/>
                    <a:pt x="186589" y="246307"/>
                    <a:pt x="185636" y="243450"/>
                  </a:cubicBezTo>
                  <a:cubicBezTo>
                    <a:pt x="185636" y="242497"/>
                    <a:pt x="184684" y="241545"/>
                    <a:pt x="184684" y="240592"/>
                  </a:cubicBezTo>
                  <a:cubicBezTo>
                    <a:pt x="184684" y="240592"/>
                    <a:pt x="184684" y="240592"/>
                    <a:pt x="183731" y="240592"/>
                  </a:cubicBezTo>
                  <a:cubicBezTo>
                    <a:pt x="183731" y="240592"/>
                    <a:pt x="182779" y="240592"/>
                    <a:pt x="182779" y="239640"/>
                  </a:cubicBezTo>
                  <a:cubicBezTo>
                    <a:pt x="181826" y="239640"/>
                    <a:pt x="181826" y="239640"/>
                    <a:pt x="180874" y="239640"/>
                  </a:cubicBezTo>
                  <a:cubicBezTo>
                    <a:pt x="181826" y="238687"/>
                    <a:pt x="182779" y="239640"/>
                    <a:pt x="182779" y="239640"/>
                  </a:cubicBezTo>
                  <a:cubicBezTo>
                    <a:pt x="182779" y="239640"/>
                    <a:pt x="183731" y="239640"/>
                    <a:pt x="183731" y="239640"/>
                  </a:cubicBezTo>
                  <a:cubicBezTo>
                    <a:pt x="183731" y="239640"/>
                    <a:pt x="183731" y="239640"/>
                    <a:pt x="183731" y="240592"/>
                  </a:cubicBezTo>
                  <a:cubicBezTo>
                    <a:pt x="189446" y="241545"/>
                    <a:pt x="193256" y="240592"/>
                    <a:pt x="196114" y="234877"/>
                  </a:cubicBezTo>
                  <a:cubicBezTo>
                    <a:pt x="198019" y="232020"/>
                    <a:pt x="198971" y="230115"/>
                    <a:pt x="201829" y="228210"/>
                  </a:cubicBezTo>
                  <a:cubicBezTo>
                    <a:pt x="203734" y="226305"/>
                    <a:pt x="205639" y="223447"/>
                    <a:pt x="207544" y="221542"/>
                  </a:cubicBezTo>
                  <a:cubicBezTo>
                    <a:pt x="210401" y="218685"/>
                    <a:pt x="209449" y="214875"/>
                    <a:pt x="207544" y="212017"/>
                  </a:cubicBezTo>
                  <a:cubicBezTo>
                    <a:pt x="205639" y="210112"/>
                    <a:pt x="204686" y="207255"/>
                    <a:pt x="204686" y="204397"/>
                  </a:cubicBezTo>
                  <a:cubicBezTo>
                    <a:pt x="204686" y="204397"/>
                    <a:pt x="204686" y="204397"/>
                    <a:pt x="204686" y="204397"/>
                  </a:cubicBezTo>
                  <a:cubicBezTo>
                    <a:pt x="204686" y="204397"/>
                    <a:pt x="203734" y="204397"/>
                    <a:pt x="203734" y="203445"/>
                  </a:cubicBezTo>
                  <a:cubicBezTo>
                    <a:pt x="204686" y="203445"/>
                    <a:pt x="204686" y="203445"/>
                    <a:pt x="205639" y="203445"/>
                  </a:cubicBezTo>
                  <a:cubicBezTo>
                    <a:pt x="205639" y="203445"/>
                    <a:pt x="205639" y="203445"/>
                    <a:pt x="205639" y="204397"/>
                  </a:cubicBezTo>
                  <a:cubicBezTo>
                    <a:pt x="208496" y="205350"/>
                    <a:pt x="210401" y="206302"/>
                    <a:pt x="213259" y="207255"/>
                  </a:cubicBezTo>
                  <a:cubicBezTo>
                    <a:pt x="216116" y="208207"/>
                    <a:pt x="218974" y="206302"/>
                    <a:pt x="218974" y="203445"/>
                  </a:cubicBezTo>
                  <a:cubicBezTo>
                    <a:pt x="218974" y="200587"/>
                    <a:pt x="218974" y="197730"/>
                    <a:pt x="216116" y="195825"/>
                  </a:cubicBezTo>
                  <a:cubicBezTo>
                    <a:pt x="214211" y="194872"/>
                    <a:pt x="211354" y="193920"/>
                    <a:pt x="209449" y="192967"/>
                  </a:cubicBezTo>
                  <a:cubicBezTo>
                    <a:pt x="208496" y="192967"/>
                    <a:pt x="208496" y="192015"/>
                    <a:pt x="207544" y="192015"/>
                  </a:cubicBezTo>
                  <a:cubicBezTo>
                    <a:pt x="208496" y="191062"/>
                    <a:pt x="208496" y="190110"/>
                    <a:pt x="209449" y="189157"/>
                  </a:cubicBezTo>
                  <a:cubicBezTo>
                    <a:pt x="211354" y="188205"/>
                    <a:pt x="213259" y="187252"/>
                    <a:pt x="214211" y="188205"/>
                  </a:cubicBezTo>
                  <a:cubicBezTo>
                    <a:pt x="219926" y="189157"/>
                    <a:pt x="224689" y="189157"/>
                    <a:pt x="230404" y="189157"/>
                  </a:cubicBezTo>
                  <a:cubicBezTo>
                    <a:pt x="233261" y="189157"/>
                    <a:pt x="236119" y="187252"/>
                    <a:pt x="236119" y="184395"/>
                  </a:cubicBezTo>
                  <a:cubicBezTo>
                    <a:pt x="236119" y="183442"/>
                    <a:pt x="237071" y="182490"/>
                    <a:pt x="237071" y="181537"/>
                  </a:cubicBezTo>
                  <a:cubicBezTo>
                    <a:pt x="238024" y="182490"/>
                    <a:pt x="238976" y="182490"/>
                    <a:pt x="239929" y="183442"/>
                  </a:cubicBezTo>
                  <a:cubicBezTo>
                    <a:pt x="240881" y="184395"/>
                    <a:pt x="241834" y="185347"/>
                    <a:pt x="242786" y="185347"/>
                  </a:cubicBezTo>
                  <a:cubicBezTo>
                    <a:pt x="250406" y="189157"/>
                    <a:pt x="255169" y="188205"/>
                    <a:pt x="260884" y="181537"/>
                  </a:cubicBezTo>
                  <a:cubicBezTo>
                    <a:pt x="266599" y="174870"/>
                    <a:pt x="273266" y="167250"/>
                    <a:pt x="281839" y="163440"/>
                  </a:cubicBezTo>
                  <a:cubicBezTo>
                    <a:pt x="285649" y="161535"/>
                    <a:pt x="290411" y="159630"/>
                    <a:pt x="293269" y="155820"/>
                  </a:cubicBezTo>
                  <a:cubicBezTo>
                    <a:pt x="295174" y="152962"/>
                    <a:pt x="298031" y="152010"/>
                    <a:pt x="300889" y="151057"/>
                  </a:cubicBezTo>
                  <a:cubicBezTo>
                    <a:pt x="309461" y="148200"/>
                    <a:pt x="317081" y="142485"/>
                    <a:pt x="327559" y="141532"/>
                  </a:cubicBezTo>
                  <a:cubicBezTo>
                    <a:pt x="335179" y="136770"/>
                    <a:pt x="343751" y="132007"/>
                    <a:pt x="351371" y="127245"/>
                  </a:cubicBezTo>
                  <a:cubicBezTo>
                    <a:pt x="352324" y="126292"/>
                    <a:pt x="353276" y="124387"/>
                    <a:pt x="353276" y="122482"/>
                  </a:cubicBezTo>
                  <a:cubicBezTo>
                    <a:pt x="354229" y="120577"/>
                    <a:pt x="352324" y="119625"/>
                    <a:pt x="348514" y="118672"/>
                  </a:cubicBezTo>
                  <a:cubicBezTo>
                    <a:pt x="346609" y="117720"/>
                    <a:pt x="344704" y="116767"/>
                    <a:pt x="341846" y="116767"/>
                  </a:cubicBezTo>
                  <a:cubicBezTo>
                    <a:pt x="341846" y="116767"/>
                    <a:pt x="341846" y="116767"/>
                    <a:pt x="341846" y="116767"/>
                  </a:cubicBezTo>
                  <a:lnTo>
                    <a:pt x="340894" y="117720"/>
                  </a:lnTo>
                  <a:lnTo>
                    <a:pt x="340894" y="116767"/>
                  </a:lnTo>
                  <a:cubicBezTo>
                    <a:pt x="340894" y="116767"/>
                    <a:pt x="340894" y="116767"/>
                    <a:pt x="340894" y="116767"/>
                  </a:cubicBezTo>
                  <a:cubicBezTo>
                    <a:pt x="341846" y="114862"/>
                    <a:pt x="341846" y="112957"/>
                    <a:pt x="345656" y="112957"/>
                  </a:cubicBezTo>
                  <a:cubicBezTo>
                    <a:pt x="354229" y="112957"/>
                    <a:pt x="362801" y="111052"/>
                    <a:pt x="371374" y="111052"/>
                  </a:cubicBezTo>
                  <a:cubicBezTo>
                    <a:pt x="379946" y="107242"/>
                    <a:pt x="387566" y="102480"/>
                    <a:pt x="396139" y="98670"/>
                  </a:cubicBezTo>
                  <a:cubicBezTo>
                    <a:pt x="397091" y="97717"/>
                    <a:pt x="398044" y="97717"/>
                    <a:pt x="398996" y="96765"/>
                  </a:cubicBezTo>
                  <a:cubicBezTo>
                    <a:pt x="400901" y="94860"/>
                    <a:pt x="402806" y="92002"/>
                    <a:pt x="403759" y="90097"/>
                  </a:cubicBezTo>
                  <a:cubicBezTo>
                    <a:pt x="404711" y="87240"/>
                    <a:pt x="405664" y="83430"/>
                    <a:pt x="405664" y="79620"/>
                  </a:cubicBezTo>
                  <a:cubicBezTo>
                    <a:pt x="405664" y="75810"/>
                    <a:pt x="403759" y="72952"/>
                    <a:pt x="399949" y="71047"/>
                  </a:cubicBezTo>
                  <a:cubicBezTo>
                    <a:pt x="397091" y="70095"/>
                    <a:pt x="396139" y="69142"/>
                    <a:pt x="396139" y="66285"/>
                  </a:cubicBezTo>
                  <a:cubicBezTo>
                    <a:pt x="396139" y="62475"/>
                    <a:pt x="397091" y="57712"/>
                    <a:pt x="396139" y="53902"/>
                  </a:cubicBezTo>
                  <a:cubicBezTo>
                    <a:pt x="396139" y="52950"/>
                    <a:pt x="395186" y="51997"/>
                    <a:pt x="394234" y="51045"/>
                  </a:cubicBezTo>
                  <a:cubicBezTo>
                    <a:pt x="390424" y="49140"/>
                    <a:pt x="386614" y="48187"/>
                    <a:pt x="382804" y="47235"/>
                  </a:cubicBezTo>
                  <a:cubicBezTo>
                    <a:pt x="378994" y="46282"/>
                    <a:pt x="376136" y="46282"/>
                    <a:pt x="372326" y="48187"/>
                  </a:cubicBezTo>
                  <a:cubicBezTo>
                    <a:pt x="371374" y="49140"/>
                    <a:pt x="369469" y="49140"/>
                    <a:pt x="368516" y="49140"/>
                  </a:cubicBezTo>
                  <a:cubicBezTo>
                    <a:pt x="368516" y="49140"/>
                    <a:pt x="367564" y="50092"/>
                    <a:pt x="367564" y="50092"/>
                  </a:cubicBezTo>
                  <a:cubicBezTo>
                    <a:pt x="367564" y="50092"/>
                    <a:pt x="366611" y="50092"/>
                    <a:pt x="366611" y="50092"/>
                  </a:cubicBezTo>
                  <a:cubicBezTo>
                    <a:pt x="365659" y="51045"/>
                    <a:pt x="365659" y="51045"/>
                    <a:pt x="364706" y="51997"/>
                  </a:cubicBezTo>
                  <a:cubicBezTo>
                    <a:pt x="364706" y="51997"/>
                    <a:pt x="363754" y="51997"/>
                    <a:pt x="363754" y="51997"/>
                  </a:cubicBezTo>
                  <a:cubicBezTo>
                    <a:pt x="364706" y="51045"/>
                    <a:pt x="365659" y="51045"/>
                    <a:pt x="366611" y="51045"/>
                  </a:cubicBezTo>
                  <a:cubicBezTo>
                    <a:pt x="366611" y="51045"/>
                    <a:pt x="366611" y="51045"/>
                    <a:pt x="367564" y="50092"/>
                  </a:cubicBezTo>
                  <a:cubicBezTo>
                    <a:pt x="367564" y="50092"/>
                    <a:pt x="368516" y="50092"/>
                    <a:pt x="368516" y="50092"/>
                  </a:cubicBezTo>
                  <a:cubicBezTo>
                    <a:pt x="370421" y="48187"/>
                    <a:pt x="372326" y="46282"/>
                    <a:pt x="374231" y="44377"/>
                  </a:cubicBezTo>
                  <a:cubicBezTo>
                    <a:pt x="377089" y="42472"/>
                    <a:pt x="377089" y="41520"/>
                    <a:pt x="374231" y="38662"/>
                  </a:cubicBezTo>
                  <a:cubicBezTo>
                    <a:pt x="373279" y="37710"/>
                    <a:pt x="372326" y="37710"/>
                    <a:pt x="371374" y="36757"/>
                  </a:cubicBezTo>
                  <a:cubicBezTo>
                    <a:pt x="370421" y="36757"/>
                    <a:pt x="370421" y="35805"/>
                    <a:pt x="369469" y="35805"/>
                  </a:cubicBezTo>
                  <a:cubicBezTo>
                    <a:pt x="364706" y="35805"/>
                    <a:pt x="360896" y="31995"/>
                    <a:pt x="356134" y="31042"/>
                  </a:cubicBezTo>
                  <a:cubicBezTo>
                    <a:pt x="352324" y="30090"/>
                    <a:pt x="350419" y="29137"/>
                    <a:pt x="349466" y="25327"/>
                  </a:cubicBezTo>
                  <a:cubicBezTo>
                    <a:pt x="348514" y="22470"/>
                    <a:pt x="346609" y="21517"/>
                    <a:pt x="344704" y="20565"/>
                  </a:cubicBezTo>
                  <a:cubicBezTo>
                    <a:pt x="339941" y="19612"/>
                    <a:pt x="335179" y="19612"/>
                    <a:pt x="331369" y="17707"/>
                  </a:cubicBezTo>
                  <a:cubicBezTo>
                    <a:pt x="326606" y="15802"/>
                    <a:pt x="322796" y="16755"/>
                    <a:pt x="318034" y="19612"/>
                  </a:cubicBezTo>
                  <a:cubicBezTo>
                    <a:pt x="315176" y="21517"/>
                    <a:pt x="313271" y="19612"/>
                    <a:pt x="313271" y="15802"/>
                  </a:cubicBezTo>
                  <a:cubicBezTo>
                    <a:pt x="313271" y="14850"/>
                    <a:pt x="314224" y="12945"/>
                    <a:pt x="312319" y="12945"/>
                  </a:cubicBezTo>
                  <a:cubicBezTo>
                    <a:pt x="305651" y="11040"/>
                    <a:pt x="299936" y="10087"/>
                    <a:pt x="293269" y="8182"/>
                  </a:cubicBezTo>
                  <a:cubicBezTo>
                    <a:pt x="291364" y="8182"/>
                    <a:pt x="288506" y="8182"/>
                    <a:pt x="286601" y="8182"/>
                  </a:cubicBezTo>
                  <a:cubicBezTo>
                    <a:pt x="284696" y="8182"/>
                    <a:pt x="281839" y="10087"/>
                    <a:pt x="281839" y="12945"/>
                  </a:cubicBezTo>
                  <a:cubicBezTo>
                    <a:pt x="281839" y="16755"/>
                    <a:pt x="280886" y="21517"/>
                    <a:pt x="280886" y="25327"/>
                  </a:cubicBezTo>
                  <a:cubicBezTo>
                    <a:pt x="280886" y="25327"/>
                    <a:pt x="279934" y="26280"/>
                    <a:pt x="279934" y="26280"/>
                  </a:cubicBezTo>
                  <a:cubicBezTo>
                    <a:pt x="278981" y="26280"/>
                    <a:pt x="278029" y="26280"/>
                    <a:pt x="277076" y="24375"/>
                  </a:cubicBezTo>
                  <a:cubicBezTo>
                    <a:pt x="277076" y="22470"/>
                    <a:pt x="277076" y="20565"/>
                    <a:pt x="277076" y="18660"/>
                  </a:cubicBezTo>
                  <a:cubicBezTo>
                    <a:pt x="277076" y="17707"/>
                    <a:pt x="277076" y="17707"/>
                    <a:pt x="277076" y="16755"/>
                  </a:cubicBezTo>
                  <a:cubicBezTo>
                    <a:pt x="276124" y="15802"/>
                    <a:pt x="275171" y="14850"/>
                    <a:pt x="274219" y="14850"/>
                  </a:cubicBezTo>
                  <a:cubicBezTo>
                    <a:pt x="269456" y="15802"/>
                    <a:pt x="266599" y="11992"/>
                    <a:pt x="263741" y="9135"/>
                  </a:cubicBezTo>
                  <a:cubicBezTo>
                    <a:pt x="261836" y="7230"/>
                    <a:pt x="258979" y="6277"/>
                    <a:pt x="255169" y="8182"/>
                  </a:cubicBezTo>
                  <a:cubicBezTo>
                    <a:pt x="252311" y="9135"/>
                    <a:pt x="250406" y="11992"/>
                    <a:pt x="250406" y="14850"/>
                  </a:cubicBezTo>
                  <a:cubicBezTo>
                    <a:pt x="250406" y="16755"/>
                    <a:pt x="251359" y="19612"/>
                    <a:pt x="251359" y="21517"/>
                  </a:cubicBezTo>
                  <a:cubicBezTo>
                    <a:pt x="251359" y="21517"/>
                    <a:pt x="250406" y="22470"/>
                    <a:pt x="250406" y="22470"/>
                  </a:cubicBezTo>
                  <a:cubicBezTo>
                    <a:pt x="250406" y="22470"/>
                    <a:pt x="248501" y="22470"/>
                    <a:pt x="248501" y="22470"/>
                  </a:cubicBezTo>
                  <a:cubicBezTo>
                    <a:pt x="246596" y="19612"/>
                    <a:pt x="245644" y="15802"/>
                    <a:pt x="243739" y="12945"/>
                  </a:cubicBezTo>
                  <a:cubicBezTo>
                    <a:pt x="241834" y="10087"/>
                    <a:pt x="237071" y="10087"/>
                    <a:pt x="235166" y="13897"/>
                  </a:cubicBezTo>
                  <a:cubicBezTo>
                    <a:pt x="233261" y="17707"/>
                    <a:pt x="233261" y="17707"/>
                    <a:pt x="230404" y="16755"/>
                  </a:cubicBezTo>
                  <a:cubicBezTo>
                    <a:pt x="229451" y="16755"/>
                    <a:pt x="229451" y="15802"/>
                    <a:pt x="228499" y="15802"/>
                  </a:cubicBezTo>
                  <a:cubicBezTo>
                    <a:pt x="224689" y="14850"/>
                    <a:pt x="221831" y="16755"/>
                    <a:pt x="222784" y="19612"/>
                  </a:cubicBezTo>
                  <a:cubicBezTo>
                    <a:pt x="223736" y="24375"/>
                    <a:pt x="222784" y="26280"/>
                    <a:pt x="218974" y="29137"/>
                  </a:cubicBezTo>
                  <a:cubicBezTo>
                    <a:pt x="217069" y="30090"/>
                    <a:pt x="217069" y="32947"/>
                    <a:pt x="216116" y="34852"/>
                  </a:cubicBezTo>
                  <a:cubicBezTo>
                    <a:pt x="214211" y="36757"/>
                    <a:pt x="209449" y="36757"/>
                    <a:pt x="208496" y="34852"/>
                  </a:cubicBezTo>
                  <a:cubicBezTo>
                    <a:pt x="206591" y="30090"/>
                    <a:pt x="204686" y="25327"/>
                    <a:pt x="201829" y="20565"/>
                  </a:cubicBezTo>
                  <a:cubicBezTo>
                    <a:pt x="200876" y="18660"/>
                    <a:pt x="198019" y="18660"/>
                    <a:pt x="195161" y="17707"/>
                  </a:cubicBezTo>
                  <a:cubicBezTo>
                    <a:pt x="193256" y="17707"/>
                    <a:pt x="190399" y="18660"/>
                    <a:pt x="190399" y="21517"/>
                  </a:cubicBezTo>
                  <a:cubicBezTo>
                    <a:pt x="189446" y="25327"/>
                    <a:pt x="188494" y="27232"/>
                    <a:pt x="184684" y="27232"/>
                  </a:cubicBezTo>
                  <a:cubicBezTo>
                    <a:pt x="183731" y="27232"/>
                    <a:pt x="181826" y="27232"/>
                    <a:pt x="181826" y="28185"/>
                  </a:cubicBezTo>
                  <a:cubicBezTo>
                    <a:pt x="180874" y="29137"/>
                    <a:pt x="179921" y="30090"/>
                    <a:pt x="179921" y="31042"/>
                  </a:cubicBezTo>
                  <a:cubicBezTo>
                    <a:pt x="181826" y="35805"/>
                    <a:pt x="182779" y="39615"/>
                    <a:pt x="184684" y="43425"/>
                  </a:cubicBezTo>
                  <a:cubicBezTo>
                    <a:pt x="184684" y="43425"/>
                    <a:pt x="184684" y="43425"/>
                    <a:pt x="185636" y="43425"/>
                  </a:cubicBezTo>
                  <a:lnTo>
                    <a:pt x="185636" y="44377"/>
                  </a:lnTo>
                  <a:lnTo>
                    <a:pt x="184684" y="43425"/>
                  </a:lnTo>
                  <a:cubicBezTo>
                    <a:pt x="184684" y="43425"/>
                    <a:pt x="184684" y="43425"/>
                    <a:pt x="184684" y="43425"/>
                  </a:cubicBezTo>
                  <a:cubicBezTo>
                    <a:pt x="181826" y="43425"/>
                    <a:pt x="179921" y="43425"/>
                    <a:pt x="178016" y="40567"/>
                  </a:cubicBezTo>
                  <a:cubicBezTo>
                    <a:pt x="176111" y="38662"/>
                    <a:pt x="174206" y="37710"/>
                    <a:pt x="172301" y="38662"/>
                  </a:cubicBezTo>
                  <a:cubicBezTo>
                    <a:pt x="170396" y="39615"/>
                    <a:pt x="168491" y="38662"/>
                    <a:pt x="167539" y="37710"/>
                  </a:cubicBezTo>
                  <a:cubicBezTo>
                    <a:pt x="166586" y="36757"/>
                    <a:pt x="165634" y="34852"/>
                    <a:pt x="164681" y="33900"/>
                  </a:cubicBezTo>
                  <a:cubicBezTo>
                    <a:pt x="162776" y="31995"/>
                    <a:pt x="160871" y="31042"/>
                    <a:pt x="158966" y="32947"/>
                  </a:cubicBezTo>
                  <a:cubicBezTo>
                    <a:pt x="157061" y="34852"/>
                    <a:pt x="156109" y="36757"/>
                    <a:pt x="154204" y="37710"/>
                  </a:cubicBezTo>
                  <a:cubicBezTo>
                    <a:pt x="153251" y="38662"/>
                    <a:pt x="152299" y="38662"/>
                    <a:pt x="151346" y="37710"/>
                  </a:cubicBezTo>
                  <a:cubicBezTo>
                    <a:pt x="149441" y="35805"/>
                    <a:pt x="146584" y="34852"/>
                    <a:pt x="143726" y="35805"/>
                  </a:cubicBezTo>
                  <a:cubicBezTo>
                    <a:pt x="137059" y="37710"/>
                    <a:pt x="131344" y="39615"/>
                    <a:pt x="125629" y="42472"/>
                  </a:cubicBezTo>
                  <a:cubicBezTo>
                    <a:pt x="123724" y="43425"/>
                    <a:pt x="122771" y="44377"/>
                    <a:pt x="121819" y="46282"/>
                  </a:cubicBezTo>
                  <a:cubicBezTo>
                    <a:pt x="119914" y="49140"/>
                    <a:pt x="119914" y="53902"/>
                    <a:pt x="123724" y="55807"/>
                  </a:cubicBezTo>
                  <a:cubicBezTo>
                    <a:pt x="124676" y="56760"/>
                    <a:pt x="125629" y="56760"/>
                    <a:pt x="126581" y="56760"/>
                  </a:cubicBezTo>
                  <a:cubicBezTo>
                    <a:pt x="126581" y="56760"/>
                    <a:pt x="126581" y="56760"/>
                    <a:pt x="126581" y="56760"/>
                  </a:cubicBezTo>
                  <a:cubicBezTo>
                    <a:pt x="126581" y="56760"/>
                    <a:pt x="127534" y="56760"/>
                    <a:pt x="127534" y="56760"/>
                  </a:cubicBezTo>
                  <a:cubicBezTo>
                    <a:pt x="128486" y="55807"/>
                    <a:pt x="129439" y="54855"/>
                    <a:pt x="130391" y="53902"/>
                  </a:cubicBezTo>
                  <a:cubicBezTo>
                    <a:pt x="130391" y="53902"/>
                    <a:pt x="131344" y="53902"/>
                    <a:pt x="132296" y="53902"/>
                  </a:cubicBezTo>
                  <a:cubicBezTo>
                    <a:pt x="133249" y="54855"/>
                    <a:pt x="133249" y="55807"/>
                    <a:pt x="132296" y="56760"/>
                  </a:cubicBezTo>
                  <a:cubicBezTo>
                    <a:pt x="131344" y="56760"/>
                    <a:pt x="129439" y="57712"/>
                    <a:pt x="128486" y="57712"/>
                  </a:cubicBezTo>
                  <a:cubicBezTo>
                    <a:pt x="128486" y="57712"/>
                    <a:pt x="128486" y="57712"/>
                    <a:pt x="127534" y="58665"/>
                  </a:cubicBezTo>
                  <a:cubicBezTo>
                    <a:pt x="127534" y="58665"/>
                    <a:pt x="127534" y="58665"/>
                    <a:pt x="127534" y="58665"/>
                  </a:cubicBezTo>
                  <a:cubicBezTo>
                    <a:pt x="127534" y="60570"/>
                    <a:pt x="128486" y="63427"/>
                    <a:pt x="128486" y="65332"/>
                  </a:cubicBezTo>
                  <a:cubicBezTo>
                    <a:pt x="129439" y="69142"/>
                    <a:pt x="130391" y="69142"/>
                    <a:pt x="128486" y="71047"/>
                  </a:cubicBezTo>
                  <a:cubicBezTo>
                    <a:pt x="127534" y="72000"/>
                    <a:pt x="125629" y="73905"/>
                    <a:pt x="124676" y="74857"/>
                  </a:cubicBezTo>
                  <a:cubicBezTo>
                    <a:pt x="121819" y="78667"/>
                    <a:pt x="122771" y="82477"/>
                    <a:pt x="127534" y="84382"/>
                  </a:cubicBezTo>
                  <a:cubicBezTo>
                    <a:pt x="128486" y="84382"/>
                    <a:pt x="129439" y="85335"/>
                    <a:pt x="129439" y="85335"/>
                  </a:cubicBezTo>
                  <a:cubicBezTo>
                    <a:pt x="128486" y="85335"/>
                    <a:pt x="128486" y="86287"/>
                    <a:pt x="127534" y="86287"/>
                  </a:cubicBezTo>
                  <a:cubicBezTo>
                    <a:pt x="126581" y="86287"/>
                    <a:pt x="125629" y="86287"/>
                    <a:pt x="123724" y="86287"/>
                  </a:cubicBezTo>
                  <a:cubicBezTo>
                    <a:pt x="119914" y="87240"/>
                    <a:pt x="118961" y="89145"/>
                    <a:pt x="119914" y="92955"/>
                  </a:cubicBezTo>
                  <a:cubicBezTo>
                    <a:pt x="120866" y="97717"/>
                    <a:pt x="122771" y="101527"/>
                    <a:pt x="126581" y="105337"/>
                  </a:cubicBezTo>
                  <a:cubicBezTo>
                    <a:pt x="129439" y="108195"/>
                    <a:pt x="133249" y="109147"/>
                    <a:pt x="137059" y="109147"/>
                  </a:cubicBezTo>
                  <a:cubicBezTo>
                    <a:pt x="137059" y="109147"/>
                    <a:pt x="137059" y="109147"/>
                    <a:pt x="137059" y="109147"/>
                  </a:cubicBezTo>
                  <a:cubicBezTo>
                    <a:pt x="137059" y="109147"/>
                    <a:pt x="138011" y="109147"/>
                    <a:pt x="138011" y="108195"/>
                  </a:cubicBezTo>
                  <a:cubicBezTo>
                    <a:pt x="138011" y="108195"/>
                    <a:pt x="137059" y="109147"/>
                    <a:pt x="137059" y="109147"/>
                  </a:cubicBezTo>
                  <a:cubicBezTo>
                    <a:pt x="137059" y="109147"/>
                    <a:pt x="137059" y="109147"/>
                    <a:pt x="137059" y="109147"/>
                  </a:cubicBezTo>
                  <a:cubicBezTo>
                    <a:pt x="138011" y="111052"/>
                    <a:pt x="138011" y="112957"/>
                    <a:pt x="139916" y="114862"/>
                  </a:cubicBezTo>
                  <a:cubicBezTo>
                    <a:pt x="144679" y="119625"/>
                    <a:pt x="150394" y="122482"/>
                    <a:pt x="156109" y="123435"/>
                  </a:cubicBezTo>
                  <a:cubicBezTo>
                    <a:pt x="160871" y="124387"/>
                    <a:pt x="164681" y="122482"/>
                    <a:pt x="168491" y="119625"/>
                  </a:cubicBezTo>
                  <a:cubicBezTo>
                    <a:pt x="168491" y="119625"/>
                    <a:pt x="168491" y="119625"/>
                    <a:pt x="168491" y="118672"/>
                  </a:cubicBezTo>
                  <a:cubicBezTo>
                    <a:pt x="169444" y="118672"/>
                    <a:pt x="169444" y="117720"/>
                    <a:pt x="168491" y="118672"/>
                  </a:cubicBezTo>
                  <a:cubicBezTo>
                    <a:pt x="168491" y="118672"/>
                    <a:pt x="168491" y="118672"/>
                    <a:pt x="168491" y="118672"/>
                  </a:cubicBezTo>
                  <a:cubicBezTo>
                    <a:pt x="169444" y="120577"/>
                    <a:pt x="168491" y="123435"/>
                    <a:pt x="170396" y="124387"/>
                  </a:cubicBezTo>
                  <a:cubicBezTo>
                    <a:pt x="177064" y="129150"/>
                    <a:pt x="183731" y="131055"/>
                    <a:pt x="191351" y="129150"/>
                  </a:cubicBezTo>
                  <a:cubicBezTo>
                    <a:pt x="198971" y="127245"/>
                    <a:pt x="207544" y="126292"/>
                    <a:pt x="212306" y="118672"/>
                  </a:cubicBezTo>
                  <a:cubicBezTo>
                    <a:pt x="213259" y="116767"/>
                    <a:pt x="215164" y="115815"/>
                    <a:pt x="217069" y="115815"/>
                  </a:cubicBezTo>
                  <a:cubicBezTo>
                    <a:pt x="217069" y="115815"/>
                    <a:pt x="217069" y="115815"/>
                    <a:pt x="217069" y="114862"/>
                  </a:cubicBezTo>
                  <a:lnTo>
                    <a:pt x="217069" y="114862"/>
                  </a:lnTo>
                  <a:cubicBezTo>
                    <a:pt x="217069" y="114862"/>
                    <a:pt x="217069" y="114862"/>
                    <a:pt x="216116" y="114862"/>
                  </a:cubicBezTo>
                  <a:cubicBezTo>
                    <a:pt x="216116" y="115815"/>
                    <a:pt x="215164" y="116767"/>
                    <a:pt x="215164" y="117720"/>
                  </a:cubicBezTo>
                  <a:cubicBezTo>
                    <a:pt x="215164" y="118672"/>
                    <a:pt x="214211" y="118672"/>
                    <a:pt x="214211" y="119625"/>
                  </a:cubicBezTo>
                  <a:cubicBezTo>
                    <a:pt x="213259" y="121530"/>
                    <a:pt x="214211" y="124387"/>
                    <a:pt x="216116" y="125340"/>
                  </a:cubicBezTo>
                  <a:cubicBezTo>
                    <a:pt x="218974" y="126292"/>
                    <a:pt x="223736" y="126292"/>
                    <a:pt x="226594" y="129150"/>
                  </a:cubicBezTo>
                  <a:cubicBezTo>
                    <a:pt x="226594" y="129150"/>
                    <a:pt x="227546" y="129150"/>
                    <a:pt x="227546" y="129150"/>
                  </a:cubicBezTo>
                  <a:lnTo>
                    <a:pt x="227546" y="130102"/>
                  </a:lnTo>
                  <a:lnTo>
                    <a:pt x="226594" y="129150"/>
                  </a:lnTo>
                  <a:cubicBezTo>
                    <a:pt x="226594" y="129150"/>
                    <a:pt x="226594" y="129150"/>
                    <a:pt x="225641" y="129150"/>
                  </a:cubicBezTo>
                  <a:cubicBezTo>
                    <a:pt x="213259" y="128197"/>
                    <a:pt x="201829" y="128197"/>
                    <a:pt x="190399" y="133912"/>
                  </a:cubicBezTo>
                  <a:cubicBezTo>
                    <a:pt x="185636" y="136770"/>
                    <a:pt x="179921" y="135817"/>
                    <a:pt x="175159" y="134865"/>
                  </a:cubicBezTo>
                  <a:cubicBezTo>
                    <a:pt x="171349" y="133912"/>
                    <a:pt x="168491" y="133912"/>
                    <a:pt x="164681" y="132960"/>
                  </a:cubicBezTo>
                  <a:cubicBezTo>
                    <a:pt x="162776" y="132960"/>
                    <a:pt x="159919" y="134865"/>
                    <a:pt x="159919" y="136770"/>
                  </a:cubicBezTo>
                  <a:cubicBezTo>
                    <a:pt x="159919" y="141532"/>
                    <a:pt x="158966" y="146295"/>
                    <a:pt x="158966" y="151057"/>
                  </a:cubicBezTo>
                  <a:cubicBezTo>
                    <a:pt x="158966" y="152962"/>
                    <a:pt x="158014" y="152962"/>
                    <a:pt x="157061" y="152962"/>
                  </a:cubicBezTo>
                  <a:cubicBezTo>
                    <a:pt x="157061" y="152962"/>
                    <a:pt x="156109" y="152010"/>
                    <a:pt x="156109" y="152010"/>
                  </a:cubicBezTo>
                  <a:cubicBezTo>
                    <a:pt x="154204" y="139627"/>
                    <a:pt x="147536" y="132007"/>
                    <a:pt x="137059" y="126292"/>
                  </a:cubicBezTo>
                  <a:cubicBezTo>
                    <a:pt x="136106" y="126292"/>
                    <a:pt x="136106" y="125340"/>
                    <a:pt x="135154" y="125340"/>
                  </a:cubicBezTo>
                  <a:cubicBezTo>
                    <a:pt x="132296" y="123435"/>
                    <a:pt x="129439" y="124387"/>
                    <a:pt x="126581" y="126292"/>
                  </a:cubicBezTo>
                  <a:cubicBezTo>
                    <a:pt x="122771" y="130102"/>
                    <a:pt x="119914" y="133912"/>
                    <a:pt x="116104" y="136770"/>
                  </a:cubicBezTo>
                  <a:cubicBezTo>
                    <a:pt x="122771" y="140580"/>
                    <a:pt x="124676" y="142485"/>
                    <a:pt x="122771" y="144390"/>
                  </a:cubicBezTo>
                  <a:close/>
                  <a:moveTo>
                    <a:pt x="86576" y="255832"/>
                  </a:moveTo>
                  <a:cubicBezTo>
                    <a:pt x="85624" y="255832"/>
                    <a:pt x="85624" y="254880"/>
                    <a:pt x="86576" y="255832"/>
                  </a:cubicBezTo>
                  <a:cubicBezTo>
                    <a:pt x="85624" y="254880"/>
                    <a:pt x="86576" y="254880"/>
                    <a:pt x="86576" y="255832"/>
                  </a:cubicBezTo>
                  <a:lnTo>
                    <a:pt x="86576" y="255832"/>
                  </a:lnTo>
                  <a:lnTo>
                    <a:pt x="86576" y="255832"/>
                  </a:lnTo>
                  <a:close/>
                  <a:moveTo>
                    <a:pt x="94196" y="227257"/>
                  </a:moveTo>
                  <a:lnTo>
                    <a:pt x="94196" y="227257"/>
                  </a:lnTo>
                  <a:lnTo>
                    <a:pt x="94196" y="227257"/>
                  </a:lnTo>
                  <a:lnTo>
                    <a:pt x="94196" y="227257"/>
                  </a:lnTo>
                  <a:lnTo>
                    <a:pt x="94196" y="227257"/>
                  </a:lnTo>
                  <a:close/>
                  <a:moveTo>
                    <a:pt x="113246" y="268215"/>
                  </a:moveTo>
                  <a:cubicBezTo>
                    <a:pt x="113246" y="268215"/>
                    <a:pt x="112294" y="268215"/>
                    <a:pt x="113246" y="268215"/>
                  </a:cubicBezTo>
                  <a:cubicBezTo>
                    <a:pt x="113246" y="269167"/>
                    <a:pt x="112294" y="269167"/>
                    <a:pt x="112294" y="270120"/>
                  </a:cubicBezTo>
                  <a:cubicBezTo>
                    <a:pt x="112294" y="270120"/>
                    <a:pt x="111341" y="270120"/>
                    <a:pt x="111341" y="271072"/>
                  </a:cubicBezTo>
                  <a:cubicBezTo>
                    <a:pt x="111341" y="271072"/>
                    <a:pt x="110389" y="272025"/>
                    <a:pt x="110389" y="272025"/>
                  </a:cubicBezTo>
                  <a:cubicBezTo>
                    <a:pt x="111341" y="271072"/>
                    <a:pt x="112294" y="271072"/>
                    <a:pt x="112294" y="270120"/>
                  </a:cubicBezTo>
                  <a:cubicBezTo>
                    <a:pt x="112294" y="269167"/>
                    <a:pt x="112294" y="269167"/>
                    <a:pt x="113246" y="268215"/>
                  </a:cubicBezTo>
                  <a:cubicBezTo>
                    <a:pt x="113246" y="268215"/>
                    <a:pt x="113246" y="267262"/>
                    <a:pt x="113246" y="267262"/>
                  </a:cubicBezTo>
                  <a:cubicBezTo>
                    <a:pt x="113246" y="267262"/>
                    <a:pt x="113246" y="267262"/>
                    <a:pt x="113246" y="268215"/>
                  </a:cubicBezTo>
                  <a:close/>
                  <a:moveTo>
                    <a:pt x="331369" y="124387"/>
                  </a:moveTo>
                  <a:cubicBezTo>
                    <a:pt x="331369" y="124387"/>
                    <a:pt x="332321" y="124387"/>
                    <a:pt x="332321" y="124387"/>
                  </a:cubicBezTo>
                  <a:cubicBezTo>
                    <a:pt x="332321" y="124387"/>
                    <a:pt x="332321" y="125340"/>
                    <a:pt x="332321" y="125340"/>
                  </a:cubicBezTo>
                  <a:cubicBezTo>
                    <a:pt x="331369" y="125340"/>
                    <a:pt x="331369" y="125340"/>
                    <a:pt x="331369" y="124387"/>
                  </a:cubicBezTo>
                  <a:cubicBezTo>
                    <a:pt x="330416" y="125340"/>
                    <a:pt x="330416" y="124387"/>
                    <a:pt x="331369" y="124387"/>
                  </a:cubicBezTo>
                  <a:close/>
                  <a:moveTo>
                    <a:pt x="143726" y="106290"/>
                  </a:moveTo>
                  <a:cubicBezTo>
                    <a:pt x="143726" y="106290"/>
                    <a:pt x="142774" y="107242"/>
                    <a:pt x="142774" y="107242"/>
                  </a:cubicBezTo>
                  <a:cubicBezTo>
                    <a:pt x="142774" y="106290"/>
                    <a:pt x="142774" y="106290"/>
                    <a:pt x="143726" y="106290"/>
                  </a:cubicBezTo>
                  <a:lnTo>
                    <a:pt x="143726" y="106290"/>
                  </a:lnTo>
                  <a:lnTo>
                    <a:pt x="143726" y="106290"/>
                  </a:lnTo>
                  <a:close/>
                  <a:moveTo>
                    <a:pt x="197066" y="192015"/>
                  </a:moveTo>
                  <a:lnTo>
                    <a:pt x="197066" y="192967"/>
                  </a:lnTo>
                  <a:lnTo>
                    <a:pt x="196114" y="192015"/>
                  </a:lnTo>
                  <a:lnTo>
                    <a:pt x="197066" y="192015"/>
                  </a:lnTo>
                  <a:close/>
                </a:path>
              </a:pathLst>
            </a:custGeom>
            <a:solidFill>
              <a:srgbClr val="5290D8"/>
            </a:solidFill>
            <a:ln w="9525" cap="flat">
              <a:noFill/>
              <a:prstDash val="solid"/>
              <a:miter/>
            </a:ln>
          </p:spPr>
          <p:txBody>
            <a:bodyPr rtlCol="0" anchor="ctr"/>
            <a:lstStyle/>
            <a:p>
              <a:endParaRPr lang="zh-CN" altLang="en-US"/>
            </a:p>
          </p:txBody>
        </p:sp>
        <p:sp>
          <p:nvSpPr>
            <p:cNvPr id="213" name="任意多边形: 形状 212">
              <a:extLst>
                <a:ext uri="{FF2B5EF4-FFF2-40B4-BE49-F238E27FC236}">
                  <a16:creationId xmlns:a16="http://schemas.microsoft.com/office/drawing/2014/main" id="{2E1C2605-42EA-4EEF-B42A-F2A8ACB31962}"/>
                </a:ext>
              </a:extLst>
            </p:cNvPr>
            <p:cNvSpPr/>
            <p:nvPr/>
          </p:nvSpPr>
          <p:spPr>
            <a:xfrm>
              <a:off x="4992529" y="2573391"/>
              <a:ext cx="285750" cy="400050"/>
            </a:xfrm>
            <a:custGeom>
              <a:avLst/>
              <a:gdLst>
                <a:gd name="connsiteX0" fmla="*/ 63341 w 285750"/>
                <a:gd name="connsiteY0" fmla="*/ 145044 h 400050"/>
                <a:gd name="connsiteX1" fmla="*/ 83344 w 285750"/>
                <a:gd name="connsiteY1" fmla="*/ 150759 h 400050"/>
                <a:gd name="connsiteX2" fmla="*/ 85249 w 285750"/>
                <a:gd name="connsiteY2" fmla="*/ 151712 h 400050"/>
                <a:gd name="connsiteX3" fmla="*/ 88106 w 285750"/>
                <a:gd name="connsiteY3" fmla="*/ 153617 h 400050"/>
                <a:gd name="connsiteX4" fmla="*/ 96679 w 285750"/>
                <a:gd name="connsiteY4" fmla="*/ 160284 h 400050"/>
                <a:gd name="connsiteX5" fmla="*/ 101441 w 285750"/>
                <a:gd name="connsiteY5" fmla="*/ 161237 h 400050"/>
                <a:gd name="connsiteX6" fmla="*/ 104299 w 285750"/>
                <a:gd name="connsiteY6" fmla="*/ 158379 h 400050"/>
                <a:gd name="connsiteX7" fmla="*/ 100489 w 285750"/>
                <a:gd name="connsiteY7" fmla="*/ 153617 h 400050"/>
                <a:gd name="connsiteX8" fmla="*/ 100489 w 285750"/>
                <a:gd name="connsiteY8" fmla="*/ 153617 h 400050"/>
                <a:gd name="connsiteX9" fmla="*/ 94774 w 285750"/>
                <a:gd name="connsiteY9" fmla="*/ 150759 h 400050"/>
                <a:gd name="connsiteX10" fmla="*/ 93821 w 285750"/>
                <a:gd name="connsiteY10" fmla="*/ 150759 h 400050"/>
                <a:gd name="connsiteX11" fmla="*/ 92869 w 285750"/>
                <a:gd name="connsiteY11" fmla="*/ 149807 h 400050"/>
                <a:gd name="connsiteX12" fmla="*/ 93821 w 285750"/>
                <a:gd name="connsiteY12" fmla="*/ 149807 h 400050"/>
                <a:gd name="connsiteX13" fmla="*/ 93821 w 285750"/>
                <a:gd name="connsiteY13" fmla="*/ 149807 h 400050"/>
                <a:gd name="connsiteX14" fmla="*/ 99536 w 285750"/>
                <a:gd name="connsiteY14" fmla="*/ 152664 h 400050"/>
                <a:gd name="connsiteX15" fmla="*/ 100489 w 285750"/>
                <a:gd name="connsiteY15" fmla="*/ 152664 h 400050"/>
                <a:gd name="connsiteX16" fmla="*/ 104299 w 285750"/>
                <a:gd name="connsiteY16" fmla="*/ 156474 h 400050"/>
                <a:gd name="connsiteX17" fmla="*/ 104299 w 285750"/>
                <a:gd name="connsiteY17" fmla="*/ 156474 h 400050"/>
                <a:gd name="connsiteX18" fmla="*/ 112871 w 285750"/>
                <a:gd name="connsiteY18" fmla="*/ 154569 h 400050"/>
                <a:gd name="connsiteX19" fmla="*/ 119539 w 285750"/>
                <a:gd name="connsiteY19" fmla="*/ 144092 h 400050"/>
                <a:gd name="connsiteX20" fmla="*/ 118586 w 285750"/>
                <a:gd name="connsiteY20" fmla="*/ 138377 h 400050"/>
                <a:gd name="connsiteX21" fmla="*/ 117634 w 285750"/>
                <a:gd name="connsiteY21" fmla="*/ 138377 h 400050"/>
                <a:gd name="connsiteX22" fmla="*/ 117634 w 285750"/>
                <a:gd name="connsiteY22" fmla="*/ 137424 h 400050"/>
                <a:gd name="connsiteX23" fmla="*/ 118586 w 285750"/>
                <a:gd name="connsiteY23" fmla="*/ 130757 h 400050"/>
                <a:gd name="connsiteX24" fmla="*/ 118586 w 285750"/>
                <a:gd name="connsiteY24" fmla="*/ 130757 h 400050"/>
                <a:gd name="connsiteX25" fmla="*/ 119539 w 285750"/>
                <a:gd name="connsiteY25" fmla="*/ 130757 h 400050"/>
                <a:gd name="connsiteX26" fmla="*/ 118586 w 285750"/>
                <a:gd name="connsiteY26" fmla="*/ 131709 h 400050"/>
                <a:gd name="connsiteX27" fmla="*/ 118586 w 285750"/>
                <a:gd name="connsiteY27" fmla="*/ 131709 h 400050"/>
                <a:gd name="connsiteX28" fmla="*/ 117634 w 285750"/>
                <a:gd name="connsiteY28" fmla="*/ 138377 h 400050"/>
                <a:gd name="connsiteX29" fmla="*/ 117634 w 285750"/>
                <a:gd name="connsiteY29" fmla="*/ 138377 h 400050"/>
                <a:gd name="connsiteX30" fmla="*/ 117634 w 285750"/>
                <a:gd name="connsiteY30" fmla="*/ 139329 h 400050"/>
                <a:gd name="connsiteX31" fmla="*/ 128111 w 285750"/>
                <a:gd name="connsiteY31" fmla="*/ 144092 h 400050"/>
                <a:gd name="connsiteX32" fmla="*/ 130016 w 285750"/>
                <a:gd name="connsiteY32" fmla="*/ 146949 h 400050"/>
                <a:gd name="connsiteX33" fmla="*/ 130016 w 285750"/>
                <a:gd name="connsiteY33" fmla="*/ 148854 h 400050"/>
                <a:gd name="connsiteX34" fmla="*/ 127159 w 285750"/>
                <a:gd name="connsiteY34" fmla="*/ 157427 h 400050"/>
                <a:gd name="connsiteX35" fmla="*/ 130969 w 285750"/>
                <a:gd name="connsiteY35" fmla="*/ 165047 h 400050"/>
                <a:gd name="connsiteX36" fmla="*/ 138589 w 285750"/>
                <a:gd name="connsiteY36" fmla="*/ 180287 h 400050"/>
                <a:gd name="connsiteX37" fmla="*/ 137636 w 285750"/>
                <a:gd name="connsiteY37" fmla="*/ 184097 h 400050"/>
                <a:gd name="connsiteX38" fmla="*/ 132874 w 285750"/>
                <a:gd name="connsiteY38" fmla="*/ 186002 h 400050"/>
                <a:gd name="connsiteX39" fmla="*/ 130016 w 285750"/>
                <a:gd name="connsiteY39" fmla="*/ 190764 h 400050"/>
                <a:gd name="connsiteX40" fmla="*/ 131921 w 285750"/>
                <a:gd name="connsiteY40" fmla="*/ 193622 h 400050"/>
                <a:gd name="connsiteX41" fmla="*/ 146209 w 285750"/>
                <a:gd name="connsiteY41" fmla="*/ 193622 h 400050"/>
                <a:gd name="connsiteX42" fmla="*/ 147161 w 285750"/>
                <a:gd name="connsiteY42" fmla="*/ 194574 h 400050"/>
                <a:gd name="connsiteX43" fmla="*/ 146209 w 285750"/>
                <a:gd name="connsiteY43" fmla="*/ 197432 h 400050"/>
                <a:gd name="connsiteX44" fmla="*/ 141446 w 285750"/>
                <a:gd name="connsiteY44" fmla="*/ 199337 h 400050"/>
                <a:gd name="connsiteX45" fmla="*/ 140494 w 285750"/>
                <a:gd name="connsiteY45" fmla="*/ 204099 h 400050"/>
                <a:gd name="connsiteX46" fmla="*/ 143351 w 285750"/>
                <a:gd name="connsiteY46" fmla="*/ 206004 h 400050"/>
                <a:gd name="connsiteX47" fmla="*/ 147161 w 285750"/>
                <a:gd name="connsiteY47" fmla="*/ 205052 h 400050"/>
                <a:gd name="connsiteX48" fmla="*/ 156686 w 285750"/>
                <a:gd name="connsiteY48" fmla="*/ 209814 h 400050"/>
                <a:gd name="connsiteX49" fmla="*/ 158591 w 285750"/>
                <a:gd name="connsiteY49" fmla="*/ 212672 h 400050"/>
                <a:gd name="connsiteX50" fmla="*/ 163354 w 285750"/>
                <a:gd name="connsiteY50" fmla="*/ 224102 h 400050"/>
                <a:gd name="connsiteX51" fmla="*/ 162401 w 285750"/>
                <a:gd name="connsiteY51" fmla="*/ 242199 h 400050"/>
                <a:gd name="connsiteX52" fmla="*/ 158591 w 285750"/>
                <a:gd name="connsiteY52" fmla="*/ 247914 h 400050"/>
                <a:gd name="connsiteX53" fmla="*/ 150019 w 285750"/>
                <a:gd name="connsiteY53" fmla="*/ 253629 h 400050"/>
                <a:gd name="connsiteX54" fmla="*/ 136684 w 285750"/>
                <a:gd name="connsiteY54" fmla="*/ 265059 h 400050"/>
                <a:gd name="connsiteX55" fmla="*/ 130016 w 285750"/>
                <a:gd name="connsiteY55" fmla="*/ 286967 h 400050"/>
                <a:gd name="connsiteX56" fmla="*/ 129064 w 285750"/>
                <a:gd name="connsiteY56" fmla="*/ 289824 h 400050"/>
                <a:gd name="connsiteX57" fmla="*/ 111919 w 285750"/>
                <a:gd name="connsiteY57" fmla="*/ 293634 h 400050"/>
                <a:gd name="connsiteX58" fmla="*/ 94774 w 285750"/>
                <a:gd name="connsiteY58" fmla="*/ 291729 h 400050"/>
                <a:gd name="connsiteX59" fmla="*/ 85249 w 285750"/>
                <a:gd name="connsiteY59" fmla="*/ 286967 h 400050"/>
                <a:gd name="connsiteX60" fmla="*/ 82391 w 285750"/>
                <a:gd name="connsiteY60" fmla="*/ 287919 h 400050"/>
                <a:gd name="connsiteX61" fmla="*/ 71914 w 285750"/>
                <a:gd name="connsiteY61" fmla="*/ 297444 h 400050"/>
                <a:gd name="connsiteX62" fmla="*/ 68104 w 285750"/>
                <a:gd name="connsiteY62" fmla="*/ 303159 h 400050"/>
                <a:gd name="connsiteX63" fmla="*/ 69056 w 285750"/>
                <a:gd name="connsiteY63" fmla="*/ 312684 h 400050"/>
                <a:gd name="connsiteX64" fmla="*/ 89059 w 285750"/>
                <a:gd name="connsiteY64" fmla="*/ 318399 h 400050"/>
                <a:gd name="connsiteX65" fmla="*/ 95726 w 285750"/>
                <a:gd name="connsiteY65" fmla="*/ 316494 h 400050"/>
                <a:gd name="connsiteX66" fmla="*/ 99536 w 285750"/>
                <a:gd name="connsiteY66" fmla="*/ 316494 h 400050"/>
                <a:gd name="connsiteX67" fmla="*/ 118586 w 285750"/>
                <a:gd name="connsiteY67" fmla="*/ 318399 h 400050"/>
                <a:gd name="connsiteX68" fmla="*/ 125254 w 285750"/>
                <a:gd name="connsiteY68" fmla="*/ 323162 h 400050"/>
                <a:gd name="connsiteX69" fmla="*/ 133826 w 285750"/>
                <a:gd name="connsiteY69" fmla="*/ 338402 h 400050"/>
                <a:gd name="connsiteX70" fmla="*/ 135731 w 285750"/>
                <a:gd name="connsiteY70" fmla="*/ 347927 h 400050"/>
                <a:gd name="connsiteX71" fmla="*/ 136684 w 285750"/>
                <a:gd name="connsiteY71" fmla="*/ 354594 h 400050"/>
                <a:gd name="connsiteX72" fmla="*/ 149066 w 285750"/>
                <a:gd name="connsiteY72" fmla="*/ 366024 h 400050"/>
                <a:gd name="connsiteX73" fmla="*/ 149066 w 285750"/>
                <a:gd name="connsiteY73" fmla="*/ 366024 h 400050"/>
                <a:gd name="connsiteX74" fmla="*/ 149066 w 285750"/>
                <a:gd name="connsiteY74" fmla="*/ 366024 h 400050"/>
                <a:gd name="connsiteX75" fmla="*/ 149066 w 285750"/>
                <a:gd name="connsiteY75" fmla="*/ 366024 h 400050"/>
                <a:gd name="connsiteX76" fmla="*/ 158591 w 285750"/>
                <a:gd name="connsiteY76" fmla="*/ 373644 h 400050"/>
                <a:gd name="connsiteX77" fmla="*/ 175736 w 285750"/>
                <a:gd name="connsiteY77" fmla="*/ 385074 h 400050"/>
                <a:gd name="connsiteX78" fmla="*/ 184309 w 285750"/>
                <a:gd name="connsiteY78" fmla="*/ 389837 h 400050"/>
                <a:gd name="connsiteX79" fmla="*/ 193834 w 285750"/>
                <a:gd name="connsiteY79" fmla="*/ 393647 h 400050"/>
                <a:gd name="connsiteX80" fmla="*/ 196691 w 285750"/>
                <a:gd name="connsiteY80" fmla="*/ 391742 h 400050"/>
                <a:gd name="connsiteX81" fmla="*/ 196691 w 285750"/>
                <a:gd name="connsiteY81" fmla="*/ 382217 h 400050"/>
                <a:gd name="connsiteX82" fmla="*/ 179546 w 285750"/>
                <a:gd name="connsiteY82" fmla="*/ 358404 h 400050"/>
                <a:gd name="connsiteX83" fmla="*/ 176689 w 285750"/>
                <a:gd name="connsiteY83" fmla="*/ 348879 h 400050"/>
                <a:gd name="connsiteX84" fmla="*/ 176689 w 285750"/>
                <a:gd name="connsiteY84" fmla="*/ 348879 h 400050"/>
                <a:gd name="connsiteX85" fmla="*/ 176689 w 285750"/>
                <a:gd name="connsiteY85" fmla="*/ 347927 h 400050"/>
                <a:gd name="connsiteX86" fmla="*/ 175736 w 285750"/>
                <a:gd name="connsiteY86" fmla="*/ 346974 h 400050"/>
                <a:gd name="connsiteX87" fmla="*/ 176689 w 285750"/>
                <a:gd name="connsiteY87" fmla="*/ 346974 h 400050"/>
                <a:gd name="connsiteX88" fmla="*/ 176689 w 285750"/>
                <a:gd name="connsiteY88" fmla="*/ 346974 h 400050"/>
                <a:gd name="connsiteX89" fmla="*/ 177641 w 285750"/>
                <a:gd name="connsiteY89" fmla="*/ 346974 h 400050"/>
                <a:gd name="connsiteX90" fmla="*/ 177641 w 285750"/>
                <a:gd name="connsiteY90" fmla="*/ 347927 h 400050"/>
                <a:gd name="connsiteX91" fmla="*/ 191929 w 285750"/>
                <a:gd name="connsiteY91" fmla="*/ 357452 h 400050"/>
                <a:gd name="connsiteX92" fmla="*/ 203359 w 285750"/>
                <a:gd name="connsiteY92" fmla="*/ 366024 h 400050"/>
                <a:gd name="connsiteX93" fmla="*/ 210979 w 285750"/>
                <a:gd name="connsiteY93" fmla="*/ 373644 h 400050"/>
                <a:gd name="connsiteX94" fmla="*/ 215741 w 285750"/>
                <a:gd name="connsiteY94" fmla="*/ 383169 h 400050"/>
                <a:gd name="connsiteX95" fmla="*/ 218599 w 285750"/>
                <a:gd name="connsiteY95" fmla="*/ 384122 h 400050"/>
                <a:gd name="connsiteX96" fmla="*/ 219551 w 285750"/>
                <a:gd name="connsiteY96" fmla="*/ 381264 h 400050"/>
                <a:gd name="connsiteX97" fmla="*/ 220504 w 285750"/>
                <a:gd name="connsiteY97" fmla="*/ 367929 h 400050"/>
                <a:gd name="connsiteX98" fmla="*/ 227171 w 285750"/>
                <a:gd name="connsiteY98" fmla="*/ 360309 h 400050"/>
                <a:gd name="connsiteX99" fmla="*/ 229076 w 285750"/>
                <a:gd name="connsiteY99" fmla="*/ 352689 h 400050"/>
                <a:gd name="connsiteX100" fmla="*/ 228124 w 285750"/>
                <a:gd name="connsiteY100" fmla="*/ 347927 h 400050"/>
                <a:gd name="connsiteX101" fmla="*/ 225266 w 285750"/>
                <a:gd name="connsiteY101" fmla="*/ 328877 h 400050"/>
                <a:gd name="connsiteX102" fmla="*/ 220504 w 285750"/>
                <a:gd name="connsiteY102" fmla="*/ 320304 h 400050"/>
                <a:gd name="connsiteX103" fmla="*/ 210979 w 285750"/>
                <a:gd name="connsiteY103" fmla="*/ 312684 h 400050"/>
                <a:gd name="connsiteX104" fmla="*/ 208121 w 285750"/>
                <a:gd name="connsiteY104" fmla="*/ 306017 h 400050"/>
                <a:gd name="connsiteX105" fmla="*/ 203359 w 285750"/>
                <a:gd name="connsiteY105" fmla="*/ 291729 h 400050"/>
                <a:gd name="connsiteX106" fmla="*/ 202406 w 285750"/>
                <a:gd name="connsiteY106" fmla="*/ 288872 h 400050"/>
                <a:gd name="connsiteX107" fmla="*/ 202406 w 285750"/>
                <a:gd name="connsiteY107" fmla="*/ 288872 h 400050"/>
                <a:gd name="connsiteX108" fmla="*/ 201454 w 285750"/>
                <a:gd name="connsiteY108" fmla="*/ 287919 h 400050"/>
                <a:gd name="connsiteX109" fmla="*/ 202406 w 285750"/>
                <a:gd name="connsiteY109" fmla="*/ 287919 h 400050"/>
                <a:gd name="connsiteX110" fmla="*/ 202406 w 285750"/>
                <a:gd name="connsiteY110" fmla="*/ 287919 h 400050"/>
                <a:gd name="connsiteX111" fmla="*/ 205264 w 285750"/>
                <a:gd name="connsiteY111" fmla="*/ 287919 h 400050"/>
                <a:gd name="connsiteX112" fmla="*/ 211931 w 285750"/>
                <a:gd name="connsiteY112" fmla="*/ 282204 h 400050"/>
                <a:gd name="connsiteX113" fmla="*/ 213836 w 285750"/>
                <a:gd name="connsiteY113" fmla="*/ 277442 h 400050"/>
                <a:gd name="connsiteX114" fmla="*/ 218599 w 285750"/>
                <a:gd name="connsiteY114" fmla="*/ 277442 h 400050"/>
                <a:gd name="connsiteX115" fmla="*/ 226219 w 285750"/>
                <a:gd name="connsiteY115" fmla="*/ 286967 h 400050"/>
                <a:gd name="connsiteX116" fmla="*/ 232886 w 285750"/>
                <a:gd name="connsiteY116" fmla="*/ 301254 h 400050"/>
                <a:gd name="connsiteX117" fmla="*/ 233839 w 285750"/>
                <a:gd name="connsiteY117" fmla="*/ 307922 h 400050"/>
                <a:gd name="connsiteX118" fmla="*/ 235744 w 285750"/>
                <a:gd name="connsiteY118" fmla="*/ 310779 h 400050"/>
                <a:gd name="connsiteX119" fmla="*/ 247174 w 285750"/>
                <a:gd name="connsiteY119" fmla="*/ 318399 h 400050"/>
                <a:gd name="connsiteX120" fmla="*/ 250031 w 285750"/>
                <a:gd name="connsiteY120" fmla="*/ 316494 h 400050"/>
                <a:gd name="connsiteX121" fmla="*/ 252889 w 285750"/>
                <a:gd name="connsiteY121" fmla="*/ 306017 h 400050"/>
                <a:gd name="connsiteX122" fmla="*/ 257651 w 285750"/>
                <a:gd name="connsiteY122" fmla="*/ 301254 h 400050"/>
                <a:gd name="connsiteX123" fmla="*/ 262414 w 285750"/>
                <a:gd name="connsiteY123" fmla="*/ 300302 h 400050"/>
                <a:gd name="connsiteX124" fmla="*/ 281464 w 285750"/>
                <a:gd name="connsiteY124" fmla="*/ 285062 h 400050"/>
                <a:gd name="connsiteX125" fmla="*/ 287179 w 285750"/>
                <a:gd name="connsiteY125" fmla="*/ 278394 h 400050"/>
                <a:gd name="connsiteX126" fmla="*/ 287179 w 285750"/>
                <a:gd name="connsiteY126" fmla="*/ 273632 h 400050"/>
                <a:gd name="connsiteX127" fmla="*/ 278606 w 285750"/>
                <a:gd name="connsiteY127" fmla="*/ 265059 h 400050"/>
                <a:gd name="connsiteX128" fmla="*/ 272891 w 285750"/>
                <a:gd name="connsiteY128" fmla="*/ 262202 h 400050"/>
                <a:gd name="connsiteX129" fmla="*/ 273844 w 285750"/>
                <a:gd name="connsiteY129" fmla="*/ 262202 h 400050"/>
                <a:gd name="connsiteX130" fmla="*/ 273844 w 285750"/>
                <a:gd name="connsiteY130" fmla="*/ 261249 h 400050"/>
                <a:gd name="connsiteX131" fmla="*/ 273844 w 285750"/>
                <a:gd name="connsiteY131" fmla="*/ 261249 h 400050"/>
                <a:gd name="connsiteX132" fmla="*/ 273844 w 285750"/>
                <a:gd name="connsiteY132" fmla="*/ 257439 h 400050"/>
                <a:gd name="connsiteX133" fmla="*/ 273844 w 285750"/>
                <a:gd name="connsiteY133" fmla="*/ 257439 h 400050"/>
                <a:gd name="connsiteX134" fmla="*/ 273844 w 285750"/>
                <a:gd name="connsiteY134" fmla="*/ 256487 h 400050"/>
                <a:gd name="connsiteX135" fmla="*/ 273844 w 285750"/>
                <a:gd name="connsiteY135" fmla="*/ 256487 h 400050"/>
                <a:gd name="connsiteX136" fmla="*/ 270986 w 285750"/>
                <a:gd name="connsiteY136" fmla="*/ 254582 h 400050"/>
                <a:gd name="connsiteX137" fmla="*/ 267176 w 285750"/>
                <a:gd name="connsiteY137" fmla="*/ 254582 h 400050"/>
                <a:gd name="connsiteX138" fmla="*/ 263366 w 285750"/>
                <a:gd name="connsiteY138" fmla="*/ 254582 h 400050"/>
                <a:gd name="connsiteX139" fmla="*/ 260509 w 285750"/>
                <a:gd name="connsiteY139" fmla="*/ 248867 h 400050"/>
                <a:gd name="connsiteX140" fmla="*/ 259556 w 285750"/>
                <a:gd name="connsiteY140" fmla="*/ 241247 h 400050"/>
                <a:gd name="connsiteX141" fmla="*/ 253841 w 285750"/>
                <a:gd name="connsiteY141" fmla="*/ 233627 h 400050"/>
                <a:gd name="connsiteX142" fmla="*/ 244316 w 285750"/>
                <a:gd name="connsiteY142" fmla="*/ 229817 h 400050"/>
                <a:gd name="connsiteX143" fmla="*/ 238601 w 285750"/>
                <a:gd name="connsiteY143" fmla="*/ 223149 h 400050"/>
                <a:gd name="connsiteX144" fmla="*/ 228124 w 285750"/>
                <a:gd name="connsiteY144" fmla="*/ 212672 h 400050"/>
                <a:gd name="connsiteX145" fmla="*/ 227171 w 285750"/>
                <a:gd name="connsiteY145" fmla="*/ 208862 h 400050"/>
                <a:gd name="connsiteX146" fmla="*/ 232886 w 285750"/>
                <a:gd name="connsiteY146" fmla="*/ 195527 h 400050"/>
                <a:gd name="connsiteX147" fmla="*/ 234791 w 285750"/>
                <a:gd name="connsiteY147" fmla="*/ 194574 h 400050"/>
                <a:gd name="connsiteX148" fmla="*/ 243364 w 285750"/>
                <a:gd name="connsiteY148" fmla="*/ 196479 h 400050"/>
                <a:gd name="connsiteX149" fmla="*/ 248126 w 285750"/>
                <a:gd name="connsiteY149" fmla="*/ 194574 h 400050"/>
                <a:gd name="connsiteX150" fmla="*/ 248126 w 285750"/>
                <a:gd name="connsiteY150" fmla="*/ 189812 h 400050"/>
                <a:gd name="connsiteX151" fmla="*/ 247174 w 285750"/>
                <a:gd name="connsiteY151" fmla="*/ 187907 h 400050"/>
                <a:gd name="connsiteX152" fmla="*/ 246221 w 285750"/>
                <a:gd name="connsiteY152" fmla="*/ 179334 h 400050"/>
                <a:gd name="connsiteX153" fmla="*/ 248126 w 285750"/>
                <a:gd name="connsiteY153" fmla="*/ 169809 h 400050"/>
                <a:gd name="connsiteX154" fmla="*/ 242411 w 285750"/>
                <a:gd name="connsiteY154" fmla="*/ 155522 h 400050"/>
                <a:gd name="connsiteX155" fmla="*/ 228124 w 285750"/>
                <a:gd name="connsiteY155" fmla="*/ 140282 h 400050"/>
                <a:gd name="connsiteX156" fmla="*/ 221456 w 285750"/>
                <a:gd name="connsiteY156" fmla="*/ 133614 h 400050"/>
                <a:gd name="connsiteX157" fmla="*/ 217646 w 285750"/>
                <a:gd name="connsiteY157" fmla="*/ 130757 h 400050"/>
                <a:gd name="connsiteX158" fmla="*/ 217646 w 285750"/>
                <a:gd name="connsiteY158" fmla="*/ 130757 h 400050"/>
                <a:gd name="connsiteX159" fmla="*/ 216694 w 285750"/>
                <a:gd name="connsiteY159" fmla="*/ 131709 h 400050"/>
                <a:gd name="connsiteX160" fmla="*/ 217646 w 285750"/>
                <a:gd name="connsiteY160" fmla="*/ 130757 h 400050"/>
                <a:gd name="connsiteX161" fmla="*/ 217646 w 285750"/>
                <a:gd name="connsiteY161" fmla="*/ 130757 h 400050"/>
                <a:gd name="connsiteX162" fmla="*/ 216694 w 285750"/>
                <a:gd name="connsiteY162" fmla="*/ 119327 h 400050"/>
                <a:gd name="connsiteX163" fmla="*/ 211931 w 285750"/>
                <a:gd name="connsiteY163" fmla="*/ 112659 h 400050"/>
                <a:gd name="connsiteX164" fmla="*/ 202406 w 285750"/>
                <a:gd name="connsiteY164" fmla="*/ 110754 h 400050"/>
                <a:gd name="connsiteX165" fmla="*/ 196691 w 285750"/>
                <a:gd name="connsiteY165" fmla="*/ 109802 h 400050"/>
                <a:gd name="connsiteX166" fmla="*/ 188119 w 285750"/>
                <a:gd name="connsiteY166" fmla="*/ 106944 h 400050"/>
                <a:gd name="connsiteX167" fmla="*/ 186214 w 285750"/>
                <a:gd name="connsiteY167" fmla="*/ 106944 h 400050"/>
                <a:gd name="connsiteX168" fmla="*/ 186214 w 285750"/>
                <a:gd name="connsiteY168" fmla="*/ 104087 h 400050"/>
                <a:gd name="connsiteX169" fmla="*/ 190024 w 285750"/>
                <a:gd name="connsiteY169" fmla="*/ 98372 h 400050"/>
                <a:gd name="connsiteX170" fmla="*/ 190024 w 285750"/>
                <a:gd name="connsiteY170" fmla="*/ 95514 h 400050"/>
                <a:gd name="connsiteX171" fmla="*/ 186214 w 285750"/>
                <a:gd name="connsiteY171" fmla="*/ 91704 h 400050"/>
                <a:gd name="connsiteX172" fmla="*/ 187166 w 285750"/>
                <a:gd name="connsiteY172" fmla="*/ 85037 h 400050"/>
                <a:gd name="connsiteX173" fmla="*/ 183356 w 285750"/>
                <a:gd name="connsiteY173" fmla="*/ 77417 h 400050"/>
                <a:gd name="connsiteX174" fmla="*/ 166211 w 285750"/>
                <a:gd name="connsiteY174" fmla="*/ 65034 h 400050"/>
                <a:gd name="connsiteX175" fmla="*/ 166211 w 285750"/>
                <a:gd name="connsiteY175" fmla="*/ 65034 h 400050"/>
                <a:gd name="connsiteX176" fmla="*/ 166211 w 285750"/>
                <a:gd name="connsiteY176" fmla="*/ 65034 h 400050"/>
                <a:gd name="connsiteX177" fmla="*/ 167164 w 285750"/>
                <a:gd name="connsiteY177" fmla="*/ 65987 h 400050"/>
                <a:gd name="connsiteX178" fmla="*/ 151924 w 285750"/>
                <a:gd name="connsiteY178" fmla="*/ 70749 h 400050"/>
                <a:gd name="connsiteX179" fmla="*/ 138589 w 285750"/>
                <a:gd name="connsiteY179" fmla="*/ 71702 h 400050"/>
                <a:gd name="connsiteX180" fmla="*/ 128111 w 285750"/>
                <a:gd name="connsiteY180" fmla="*/ 72654 h 400050"/>
                <a:gd name="connsiteX181" fmla="*/ 128111 w 285750"/>
                <a:gd name="connsiteY181" fmla="*/ 73607 h 400050"/>
                <a:gd name="connsiteX182" fmla="*/ 126206 w 285750"/>
                <a:gd name="connsiteY182" fmla="*/ 74559 h 400050"/>
                <a:gd name="connsiteX183" fmla="*/ 128111 w 285750"/>
                <a:gd name="connsiteY183" fmla="*/ 72654 h 400050"/>
                <a:gd name="connsiteX184" fmla="*/ 129064 w 285750"/>
                <a:gd name="connsiteY184" fmla="*/ 72654 h 400050"/>
                <a:gd name="connsiteX185" fmla="*/ 130969 w 285750"/>
                <a:gd name="connsiteY185" fmla="*/ 63129 h 400050"/>
                <a:gd name="connsiteX186" fmla="*/ 136684 w 285750"/>
                <a:gd name="connsiteY186" fmla="*/ 40269 h 400050"/>
                <a:gd name="connsiteX187" fmla="*/ 139541 w 285750"/>
                <a:gd name="connsiteY187" fmla="*/ 34554 h 400050"/>
                <a:gd name="connsiteX188" fmla="*/ 139541 w 285750"/>
                <a:gd name="connsiteY188" fmla="*/ 30744 h 400050"/>
                <a:gd name="connsiteX189" fmla="*/ 130969 w 285750"/>
                <a:gd name="connsiteY189" fmla="*/ 21219 h 400050"/>
                <a:gd name="connsiteX190" fmla="*/ 122396 w 285750"/>
                <a:gd name="connsiteY190" fmla="*/ 21219 h 400050"/>
                <a:gd name="connsiteX191" fmla="*/ 102394 w 285750"/>
                <a:gd name="connsiteY191" fmla="*/ 26934 h 400050"/>
                <a:gd name="connsiteX192" fmla="*/ 87154 w 285750"/>
                <a:gd name="connsiteY192" fmla="*/ 34554 h 400050"/>
                <a:gd name="connsiteX193" fmla="*/ 80486 w 285750"/>
                <a:gd name="connsiteY193" fmla="*/ 40269 h 400050"/>
                <a:gd name="connsiteX194" fmla="*/ 75724 w 285750"/>
                <a:gd name="connsiteY194" fmla="*/ 61224 h 400050"/>
                <a:gd name="connsiteX195" fmla="*/ 74771 w 285750"/>
                <a:gd name="connsiteY195" fmla="*/ 65034 h 400050"/>
                <a:gd name="connsiteX196" fmla="*/ 67151 w 285750"/>
                <a:gd name="connsiteY196" fmla="*/ 69797 h 400050"/>
                <a:gd name="connsiteX197" fmla="*/ 64294 w 285750"/>
                <a:gd name="connsiteY197" fmla="*/ 77417 h 400050"/>
                <a:gd name="connsiteX198" fmla="*/ 67151 w 285750"/>
                <a:gd name="connsiteY198" fmla="*/ 87894 h 400050"/>
                <a:gd name="connsiteX199" fmla="*/ 68104 w 285750"/>
                <a:gd name="connsiteY199" fmla="*/ 91704 h 400050"/>
                <a:gd name="connsiteX200" fmla="*/ 67151 w 285750"/>
                <a:gd name="connsiteY200" fmla="*/ 92657 h 400050"/>
                <a:gd name="connsiteX201" fmla="*/ 64294 w 285750"/>
                <a:gd name="connsiteY201" fmla="*/ 93609 h 400050"/>
                <a:gd name="connsiteX202" fmla="*/ 58579 w 285750"/>
                <a:gd name="connsiteY202" fmla="*/ 72654 h 400050"/>
                <a:gd name="connsiteX203" fmla="*/ 59531 w 285750"/>
                <a:gd name="connsiteY203" fmla="*/ 70749 h 400050"/>
                <a:gd name="connsiteX204" fmla="*/ 62389 w 285750"/>
                <a:gd name="connsiteY204" fmla="*/ 64082 h 400050"/>
                <a:gd name="connsiteX205" fmla="*/ 66199 w 285750"/>
                <a:gd name="connsiteY205" fmla="*/ 50747 h 400050"/>
                <a:gd name="connsiteX206" fmla="*/ 69056 w 285750"/>
                <a:gd name="connsiteY206" fmla="*/ 43127 h 400050"/>
                <a:gd name="connsiteX207" fmla="*/ 73819 w 285750"/>
                <a:gd name="connsiteY207" fmla="*/ 38364 h 400050"/>
                <a:gd name="connsiteX208" fmla="*/ 97631 w 285750"/>
                <a:gd name="connsiteY208" fmla="*/ 20267 h 400050"/>
                <a:gd name="connsiteX209" fmla="*/ 99536 w 285750"/>
                <a:gd name="connsiteY209" fmla="*/ 17409 h 400050"/>
                <a:gd name="connsiteX210" fmla="*/ 99536 w 285750"/>
                <a:gd name="connsiteY210" fmla="*/ 14552 h 400050"/>
                <a:gd name="connsiteX211" fmla="*/ 94774 w 285750"/>
                <a:gd name="connsiteY211" fmla="*/ 9789 h 400050"/>
                <a:gd name="connsiteX212" fmla="*/ 61436 w 285750"/>
                <a:gd name="connsiteY212" fmla="*/ 13599 h 400050"/>
                <a:gd name="connsiteX213" fmla="*/ 47149 w 285750"/>
                <a:gd name="connsiteY213" fmla="*/ 24077 h 400050"/>
                <a:gd name="connsiteX214" fmla="*/ 29051 w 285750"/>
                <a:gd name="connsiteY214" fmla="*/ 43127 h 400050"/>
                <a:gd name="connsiteX215" fmla="*/ 27146 w 285750"/>
                <a:gd name="connsiteY215" fmla="*/ 45984 h 400050"/>
                <a:gd name="connsiteX216" fmla="*/ 23336 w 285750"/>
                <a:gd name="connsiteY216" fmla="*/ 51699 h 400050"/>
                <a:gd name="connsiteX217" fmla="*/ 20479 w 285750"/>
                <a:gd name="connsiteY217" fmla="*/ 58367 h 400050"/>
                <a:gd name="connsiteX218" fmla="*/ 8096 w 285750"/>
                <a:gd name="connsiteY218" fmla="*/ 81227 h 400050"/>
                <a:gd name="connsiteX219" fmla="*/ 12859 w 285750"/>
                <a:gd name="connsiteY219" fmla="*/ 91704 h 400050"/>
                <a:gd name="connsiteX220" fmla="*/ 26194 w 285750"/>
                <a:gd name="connsiteY220" fmla="*/ 97419 h 400050"/>
                <a:gd name="connsiteX221" fmla="*/ 30004 w 285750"/>
                <a:gd name="connsiteY221" fmla="*/ 101229 h 400050"/>
                <a:gd name="connsiteX222" fmla="*/ 30004 w 285750"/>
                <a:gd name="connsiteY222" fmla="*/ 104087 h 400050"/>
                <a:gd name="connsiteX223" fmla="*/ 27146 w 285750"/>
                <a:gd name="connsiteY223" fmla="*/ 105039 h 400050"/>
                <a:gd name="connsiteX224" fmla="*/ 17621 w 285750"/>
                <a:gd name="connsiteY224" fmla="*/ 100277 h 400050"/>
                <a:gd name="connsiteX225" fmla="*/ 7144 w 285750"/>
                <a:gd name="connsiteY225" fmla="*/ 105992 h 400050"/>
                <a:gd name="connsiteX226" fmla="*/ 7144 w 285750"/>
                <a:gd name="connsiteY226" fmla="*/ 114564 h 400050"/>
                <a:gd name="connsiteX227" fmla="*/ 12859 w 285750"/>
                <a:gd name="connsiteY227" fmla="*/ 125042 h 400050"/>
                <a:gd name="connsiteX228" fmla="*/ 20479 w 285750"/>
                <a:gd name="connsiteY228" fmla="*/ 127899 h 400050"/>
                <a:gd name="connsiteX229" fmla="*/ 25241 w 285750"/>
                <a:gd name="connsiteY229" fmla="*/ 128852 h 400050"/>
                <a:gd name="connsiteX230" fmla="*/ 30956 w 285750"/>
                <a:gd name="connsiteY230" fmla="*/ 134567 h 400050"/>
                <a:gd name="connsiteX231" fmla="*/ 42386 w 285750"/>
                <a:gd name="connsiteY231" fmla="*/ 139329 h 400050"/>
                <a:gd name="connsiteX232" fmla="*/ 49054 w 285750"/>
                <a:gd name="connsiteY232" fmla="*/ 144092 h 400050"/>
                <a:gd name="connsiteX233" fmla="*/ 59531 w 285750"/>
                <a:gd name="connsiteY233" fmla="*/ 147902 h 400050"/>
                <a:gd name="connsiteX234" fmla="*/ 63341 w 285750"/>
                <a:gd name="connsiteY234" fmla="*/ 145044 h 400050"/>
                <a:gd name="connsiteX235" fmla="*/ 153829 w 285750"/>
                <a:gd name="connsiteY235" fmla="*/ 315542 h 400050"/>
                <a:gd name="connsiteX236" fmla="*/ 150971 w 285750"/>
                <a:gd name="connsiteY236" fmla="*/ 314589 h 400050"/>
                <a:gd name="connsiteX237" fmla="*/ 150971 w 285750"/>
                <a:gd name="connsiteY237" fmla="*/ 313637 h 400050"/>
                <a:gd name="connsiteX238" fmla="*/ 155734 w 285750"/>
                <a:gd name="connsiteY238" fmla="*/ 304112 h 400050"/>
                <a:gd name="connsiteX239" fmla="*/ 158591 w 285750"/>
                <a:gd name="connsiteY239" fmla="*/ 303159 h 400050"/>
                <a:gd name="connsiteX240" fmla="*/ 159544 w 285750"/>
                <a:gd name="connsiteY240" fmla="*/ 304112 h 400050"/>
                <a:gd name="connsiteX241" fmla="*/ 161449 w 285750"/>
                <a:gd name="connsiteY241" fmla="*/ 307922 h 400050"/>
                <a:gd name="connsiteX242" fmla="*/ 153829 w 285750"/>
                <a:gd name="connsiteY242" fmla="*/ 315542 h 400050"/>
                <a:gd name="connsiteX243" fmla="*/ 235744 w 285750"/>
                <a:gd name="connsiteY243" fmla="*/ 161237 h 400050"/>
                <a:gd name="connsiteX244" fmla="*/ 237649 w 285750"/>
                <a:gd name="connsiteY244" fmla="*/ 163142 h 400050"/>
                <a:gd name="connsiteX245" fmla="*/ 234791 w 285750"/>
                <a:gd name="connsiteY245" fmla="*/ 166952 h 400050"/>
                <a:gd name="connsiteX246" fmla="*/ 234791 w 285750"/>
                <a:gd name="connsiteY246" fmla="*/ 167904 h 400050"/>
                <a:gd name="connsiteX247" fmla="*/ 233839 w 285750"/>
                <a:gd name="connsiteY247" fmla="*/ 168857 h 400050"/>
                <a:gd name="connsiteX248" fmla="*/ 234791 w 285750"/>
                <a:gd name="connsiteY248" fmla="*/ 167904 h 400050"/>
                <a:gd name="connsiteX249" fmla="*/ 234791 w 285750"/>
                <a:gd name="connsiteY249" fmla="*/ 167904 h 400050"/>
                <a:gd name="connsiteX250" fmla="*/ 233839 w 285750"/>
                <a:gd name="connsiteY250" fmla="*/ 164094 h 400050"/>
                <a:gd name="connsiteX251" fmla="*/ 235744 w 285750"/>
                <a:gd name="connsiteY251" fmla="*/ 161237 h 400050"/>
                <a:gd name="connsiteX252" fmla="*/ 125254 w 285750"/>
                <a:gd name="connsiteY252" fmla="*/ 74559 h 400050"/>
                <a:gd name="connsiteX253" fmla="*/ 127159 w 285750"/>
                <a:gd name="connsiteY253" fmla="*/ 72654 h 400050"/>
                <a:gd name="connsiteX254" fmla="*/ 125254 w 285750"/>
                <a:gd name="connsiteY254" fmla="*/ 74559 h 400050"/>
                <a:gd name="connsiteX255" fmla="*/ 125254 w 285750"/>
                <a:gd name="connsiteY255" fmla="*/ 74559 h 400050"/>
                <a:gd name="connsiteX256" fmla="*/ 60484 w 285750"/>
                <a:gd name="connsiteY256" fmla="*/ 98372 h 400050"/>
                <a:gd name="connsiteX257" fmla="*/ 61436 w 285750"/>
                <a:gd name="connsiteY257" fmla="*/ 99324 h 400050"/>
                <a:gd name="connsiteX258" fmla="*/ 60484 w 285750"/>
                <a:gd name="connsiteY258" fmla="*/ 100277 h 400050"/>
                <a:gd name="connsiteX259" fmla="*/ 60484 w 285750"/>
                <a:gd name="connsiteY259" fmla="*/ 98372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285750" h="400050">
                  <a:moveTo>
                    <a:pt x="63341" y="145044"/>
                  </a:moveTo>
                  <a:cubicBezTo>
                    <a:pt x="70009" y="145997"/>
                    <a:pt x="75724" y="151712"/>
                    <a:pt x="83344" y="150759"/>
                  </a:cubicBezTo>
                  <a:cubicBezTo>
                    <a:pt x="83344" y="150759"/>
                    <a:pt x="84296" y="150759"/>
                    <a:pt x="85249" y="151712"/>
                  </a:cubicBezTo>
                  <a:cubicBezTo>
                    <a:pt x="86201" y="152664"/>
                    <a:pt x="87154" y="152664"/>
                    <a:pt x="88106" y="153617"/>
                  </a:cubicBezTo>
                  <a:cubicBezTo>
                    <a:pt x="90964" y="155522"/>
                    <a:pt x="93821" y="158379"/>
                    <a:pt x="96679" y="160284"/>
                  </a:cubicBezTo>
                  <a:cubicBezTo>
                    <a:pt x="97631" y="161237"/>
                    <a:pt x="100489" y="161237"/>
                    <a:pt x="101441" y="161237"/>
                  </a:cubicBezTo>
                  <a:cubicBezTo>
                    <a:pt x="102394" y="161237"/>
                    <a:pt x="103346" y="159332"/>
                    <a:pt x="104299" y="158379"/>
                  </a:cubicBezTo>
                  <a:cubicBezTo>
                    <a:pt x="103346" y="156474"/>
                    <a:pt x="102394" y="155522"/>
                    <a:pt x="100489" y="153617"/>
                  </a:cubicBezTo>
                  <a:cubicBezTo>
                    <a:pt x="100489" y="153617"/>
                    <a:pt x="100489" y="153617"/>
                    <a:pt x="100489" y="153617"/>
                  </a:cubicBezTo>
                  <a:cubicBezTo>
                    <a:pt x="97631" y="153617"/>
                    <a:pt x="95726" y="153617"/>
                    <a:pt x="94774" y="150759"/>
                  </a:cubicBezTo>
                  <a:cubicBezTo>
                    <a:pt x="94774" y="150759"/>
                    <a:pt x="94774" y="150759"/>
                    <a:pt x="93821" y="150759"/>
                  </a:cubicBezTo>
                  <a:lnTo>
                    <a:pt x="92869" y="149807"/>
                  </a:lnTo>
                  <a:lnTo>
                    <a:pt x="93821" y="149807"/>
                  </a:lnTo>
                  <a:cubicBezTo>
                    <a:pt x="93821" y="149807"/>
                    <a:pt x="93821" y="149807"/>
                    <a:pt x="93821" y="149807"/>
                  </a:cubicBezTo>
                  <a:cubicBezTo>
                    <a:pt x="96679" y="149807"/>
                    <a:pt x="98584" y="149807"/>
                    <a:pt x="99536" y="152664"/>
                  </a:cubicBezTo>
                  <a:cubicBezTo>
                    <a:pt x="99536" y="152664"/>
                    <a:pt x="99536" y="152664"/>
                    <a:pt x="100489" y="152664"/>
                  </a:cubicBezTo>
                  <a:cubicBezTo>
                    <a:pt x="101441" y="153617"/>
                    <a:pt x="102394" y="155522"/>
                    <a:pt x="104299" y="156474"/>
                  </a:cubicBezTo>
                  <a:cubicBezTo>
                    <a:pt x="104299" y="156474"/>
                    <a:pt x="104299" y="156474"/>
                    <a:pt x="104299" y="156474"/>
                  </a:cubicBezTo>
                  <a:cubicBezTo>
                    <a:pt x="107156" y="155522"/>
                    <a:pt x="110014" y="155522"/>
                    <a:pt x="112871" y="154569"/>
                  </a:cubicBezTo>
                  <a:cubicBezTo>
                    <a:pt x="117634" y="153617"/>
                    <a:pt x="119539" y="149807"/>
                    <a:pt x="119539" y="144092"/>
                  </a:cubicBezTo>
                  <a:cubicBezTo>
                    <a:pt x="119539" y="142187"/>
                    <a:pt x="119539" y="140282"/>
                    <a:pt x="118586" y="138377"/>
                  </a:cubicBezTo>
                  <a:cubicBezTo>
                    <a:pt x="118586" y="138377"/>
                    <a:pt x="118586" y="138377"/>
                    <a:pt x="117634" y="138377"/>
                  </a:cubicBezTo>
                  <a:cubicBezTo>
                    <a:pt x="117634" y="138377"/>
                    <a:pt x="117634" y="137424"/>
                    <a:pt x="117634" y="137424"/>
                  </a:cubicBezTo>
                  <a:cubicBezTo>
                    <a:pt x="114776" y="134567"/>
                    <a:pt x="114776" y="134567"/>
                    <a:pt x="118586" y="130757"/>
                  </a:cubicBezTo>
                  <a:cubicBezTo>
                    <a:pt x="118586" y="130757"/>
                    <a:pt x="118586" y="130757"/>
                    <a:pt x="118586" y="130757"/>
                  </a:cubicBezTo>
                  <a:cubicBezTo>
                    <a:pt x="118586" y="129804"/>
                    <a:pt x="118586" y="129804"/>
                    <a:pt x="119539" y="130757"/>
                  </a:cubicBezTo>
                  <a:cubicBezTo>
                    <a:pt x="119539" y="130757"/>
                    <a:pt x="118586" y="131709"/>
                    <a:pt x="118586" y="131709"/>
                  </a:cubicBezTo>
                  <a:cubicBezTo>
                    <a:pt x="118586" y="131709"/>
                    <a:pt x="118586" y="131709"/>
                    <a:pt x="118586" y="131709"/>
                  </a:cubicBezTo>
                  <a:cubicBezTo>
                    <a:pt x="118586" y="133614"/>
                    <a:pt x="118586" y="135519"/>
                    <a:pt x="117634" y="138377"/>
                  </a:cubicBezTo>
                  <a:cubicBezTo>
                    <a:pt x="117634" y="138377"/>
                    <a:pt x="117634" y="138377"/>
                    <a:pt x="117634" y="138377"/>
                  </a:cubicBezTo>
                  <a:cubicBezTo>
                    <a:pt x="117634" y="138377"/>
                    <a:pt x="117634" y="138377"/>
                    <a:pt x="117634" y="139329"/>
                  </a:cubicBezTo>
                  <a:cubicBezTo>
                    <a:pt x="121444" y="141234"/>
                    <a:pt x="125254" y="142187"/>
                    <a:pt x="128111" y="144092"/>
                  </a:cubicBezTo>
                  <a:cubicBezTo>
                    <a:pt x="129064" y="144092"/>
                    <a:pt x="129064" y="145997"/>
                    <a:pt x="130016" y="146949"/>
                  </a:cubicBezTo>
                  <a:cubicBezTo>
                    <a:pt x="130016" y="146949"/>
                    <a:pt x="130016" y="147902"/>
                    <a:pt x="130016" y="148854"/>
                  </a:cubicBezTo>
                  <a:cubicBezTo>
                    <a:pt x="129064" y="151712"/>
                    <a:pt x="127159" y="154569"/>
                    <a:pt x="127159" y="157427"/>
                  </a:cubicBezTo>
                  <a:cubicBezTo>
                    <a:pt x="127159" y="160284"/>
                    <a:pt x="130016" y="162189"/>
                    <a:pt x="130969" y="165047"/>
                  </a:cubicBezTo>
                  <a:cubicBezTo>
                    <a:pt x="132874" y="170762"/>
                    <a:pt x="134779" y="175524"/>
                    <a:pt x="138589" y="180287"/>
                  </a:cubicBezTo>
                  <a:cubicBezTo>
                    <a:pt x="139541" y="182192"/>
                    <a:pt x="139541" y="184097"/>
                    <a:pt x="137636" y="184097"/>
                  </a:cubicBezTo>
                  <a:cubicBezTo>
                    <a:pt x="135731" y="185049"/>
                    <a:pt x="133826" y="185049"/>
                    <a:pt x="132874" y="186002"/>
                  </a:cubicBezTo>
                  <a:cubicBezTo>
                    <a:pt x="131921" y="186954"/>
                    <a:pt x="130969" y="188859"/>
                    <a:pt x="130016" y="190764"/>
                  </a:cubicBezTo>
                  <a:cubicBezTo>
                    <a:pt x="130016" y="191717"/>
                    <a:pt x="130969" y="193622"/>
                    <a:pt x="131921" y="193622"/>
                  </a:cubicBezTo>
                  <a:cubicBezTo>
                    <a:pt x="136684" y="194574"/>
                    <a:pt x="141446" y="190764"/>
                    <a:pt x="146209" y="193622"/>
                  </a:cubicBezTo>
                  <a:cubicBezTo>
                    <a:pt x="147161" y="193622"/>
                    <a:pt x="147161" y="194574"/>
                    <a:pt x="147161" y="194574"/>
                  </a:cubicBezTo>
                  <a:cubicBezTo>
                    <a:pt x="148114" y="195527"/>
                    <a:pt x="147161" y="196479"/>
                    <a:pt x="146209" y="197432"/>
                  </a:cubicBezTo>
                  <a:cubicBezTo>
                    <a:pt x="144304" y="198384"/>
                    <a:pt x="143351" y="198384"/>
                    <a:pt x="141446" y="199337"/>
                  </a:cubicBezTo>
                  <a:cubicBezTo>
                    <a:pt x="140494" y="200289"/>
                    <a:pt x="139541" y="203147"/>
                    <a:pt x="140494" y="204099"/>
                  </a:cubicBezTo>
                  <a:cubicBezTo>
                    <a:pt x="141446" y="205052"/>
                    <a:pt x="142399" y="205052"/>
                    <a:pt x="143351" y="206004"/>
                  </a:cubicBezTo>
                  <a:cubicBezTo>
                    <a:pt x="144304" y="206004"/>
                    <a:pt x="145256" y="205052"/>
                    <a:pt x="147161" y="205052"/>
                  </a:cubicBezTo>
                  <a:cubicBezTo>
                    <a:pt x="151924" y="204099"/>
                    <a:pt x="155734" y="205052"/>
                    <a:pt x="156686" y="209814"/>
                  </a:cubicBezTo>
                  <a:cubicBezTo>
                    <a:pt x="156686" y="210767"/>
                    <a:pt x="157639" y="212672"/>
                    <a:pt x="158591" y="212672"/>
                  </a:cubicBezTo>
                  <a:cubicBezTo>
                    <a:pt x="164306" y="214577"/>
                    <a:pt x="164306" y="219339"/>
                    <a:pt x="163354" y="224102"/>
                  </a:cubicBezTo>
                  <a:cubicBezTo>
                    <a:pt x="162401" y="229817"/>
                    <a:pt x="162401" y="235532"/>
                    <a:pt x="162401" y="242199"/>
                  </a:cubicBezTo>
                  <a:cubicBezTo>
                    <a:pt x="162401" y="244104"/>
                    <a:pt x="161449" y="246962"/>
                    <a:pt x="158591" y="247914"/>
                  </a:cubicBezTo>
                  <a:cubicBezTo>
                    <a:pt x="154781" y="248867"/>
                    <a:pt x="151924" y="250772"/>
                    <a:pt x="150019" y="253629"/>
                  </a:cubicBezTo>
                  <a:cubicBezTo>
                    <a:pt x="146209" y="258392"/>
                    <a:pt x="141446" y="262202"/>
                    <a:pt x="136684" y="265059"/>
                  </a:cubicBezTo>
                  <a:cubicBezTo>
                    <a:pt x="127159" y="271727"/>
                    <a:pt x="123349" y="272679"/>
                    <a:pt x="130016" y="286967"/>
                  </a:cubicBezTo>
                  <a:cubicBezTo>
                    <a:pt x="130016" y="287919"/>
                    <a:pt x="129064" y="289824"/>
                    <a:pt x="129064" y="289824"/>
                  </a:cubicBezTo>
                  <a:cubicBezTo>
                    <a:pt x="123349" y="289824"/>
                    <a:pt x="117634" y="291729"/>
                    <a:pt x="111919" y="293634"/>
                  </a:cubicBezTo>
                  <a:cubicBezTo>
                    <a:pt x="106204" y="295539"/>
                    <a:pt x="100489" y="295539"/>
                    <a:pt x="94774" y="291729"/>
                  </a:cubicBezTo>
                  <a:cubicBezTo>
                    <a:pt x="91916" y="289824"/>
                    <a:pt x="88106" y="287919"/>
                    <a:pt x="85249" y="286967"/>
                  </a:cubicBezTo>
                  <a:cubicBezTo>
                    <a:pt x="84296" y="286967"/>
                    <a:pt x="82391" y="286967"/>
                    <a:pt x="82391" y="287919"/>
                  </a:cubicBezTo>
                  <a:cubicBezTo>
                    <a:pt x="79534" y="291729"/>
                    <a:pt x="75724" y="294587"/>
                    <a:pt x="71914" y="297444"/>
                  </a:cubicBezTo>
                  <a:cubicBezTo>
                    <a:pt x="70009" y="298397"/>
                    <a:pt x="69056" y="301254"/>
                    <a:pt x="68104" y="303159"/>
                  </a:cubicBezTo>
                  <a:cubicBezTo>
                    <a:pt x="66199" y="306017"/>
                    <a:pt x="67151" y="310779"/>
                    <a:pt x="69056" y="312684"/>
                  </a:cubicBezTo>
                  <a:cubicBezTo>
                    <a:pt x="74771" y="318399"/>
                    <a:pt x="81439" y="322209"/>
                    <a:pt x="89059" y="318399"/>
                  </a:cubicBezTo>
                  <a:cubicBezTo>
                    <a:pt x="90964" y="317447"/>
                    <a:pt x="93821" y="316494"/>
                    <a:pt x="95726" y="316494"/>
                  </a:cubicBezTo>
                  <a:cubicBezTo>
                    <a:pt x="96679" y="316494"/>
                    <a:pt x="98584" y="316494"/>
                    <a:pt x="99536" y="316494"/>
                  </a:cubicBezTo>
                  <a:cubicBezTo>
                    <a:pt x="105251" y="320304"/>
                    <a:pt x="111919" y="317447"/>
                    <a:pt x="118586" y="318399"/>
                  </a:cubicBezTo>
                  <a:cubicBezTo>
                    <a:pt x="121444" y="319352"/>
                    <a:pt x="124301" y="320304"/>
                    <a:pt x="125254" y="323162"/>
                  </a:cubicBezTo>
                  <a:cubicBezTo>
                    <a:pt x="128111" y="327924"/>
                    <a:pt x="130016" y="333639"/>
                    <a:pt x="133826" y="338402"/>
                  </a:cubicBezTo>
                  <a:cubicBezTo>
                    <a:pt x="135731" y="341259"/>
                    <a:pt x="137636" y="344117"/>
                    <a:pt x="135731" y="347927"/>
                  </a:cubicBezTo>
                  <a:cubicBezTo>
                    <a:pt x="134779" y="349832"/>
                    <a:pt x="135731" y="352689"/>
                    <a:pt x="136684" y="354594"/>
                  </a:cubicBezTo>
                  <a:cubicBezTo>
                    <a:pt x="139541" y="359357"/>
                    <a:pt x="144304" y="363167"/>
                    <a:pt x="149066" y="366024"/>
                  </a:cubicBezTo>
                  <a:cubicBezTo>
                    <a:pt x="149066" y="366024"/>
                    <a:pt x="149066" y="366024"/>
                    <a:pt x="149066" y="366024"/>
                  </a:cubicBezTo>
                  <a:cubicBezTo>
                    <a:pt x="149066" y="366024"/>
                    <a:pt x="149066" y="366024"/>
                    <a:pt x="149066" y="366024"/>
                  </a:cubicBezTo>
                  <a:lnTo>
                    <a:pt x="149066" y="366024"/>
                  </a:lnTo>
                  <a:cubicBezTo>
                    <a:pt x="152876" y="366977"/>
                    <a:pt x="155734" y="370787"/>
                    <a:pt x="158591" y="373644"/>
                  </a:cubicBezTo>
                  <a:cubicBezTo>
                    <a:pt x="163354" y="378407"/>
                    <a:pt x="168116" y="383169"/>
                    <a:pt x="175736" y="385074"/>
                  </a:cubicBezTo>
                  <a:cubicBezTo>
                    <a:pt x="178594" y="386027"/>
                    <a:pt x="181451" y="388884"/>
                    <a:pt x="184309" y="389837"/>
                  </a:cubicBezTo>
                  <a:cubicBezTo>
                    <a:pt x="187166" y="391742"/>
                    <a:pt x="190976" y="392694"/>
                    <a:pt x="193834" y="393647"/>
                  </a:cubicBezTo>
                  <a:cubicBezTo>
                    <a:pt x="194786" y="393647"/>
                    <a:pt x="195739" y="392694"/>
                    <a:pt x="196691" y="391742"/>
                  </a:cubicBezTo>
                  <a:cubicBezTo>
                    <a:pt x="198596" y="388884"/>
                    <a:pt x="198596" y="385074"/>
                    <a:pt x="196691" y="382217"/>
                  </a:cubicBezTo>
                  <a:cubicBezTo>
                    <a:pt x="191929" y="373644"/>
                    <a:pt x="188119" y="364119"/>
                    <a:pt x="179546" y="358404"/>
                  </a:cubicBezTo>
                  <a:cubicBezTo>
                    <a:pt x="176689" y="356499"/>
                    <a:pt x="176689" y="352689"/>
                    <a:pt x="176689" y="348879"/>
                  </a:cubicBezTo>
                  <a:cubicBezTo>
                    <a:pt x="176689" y="348879"/>
                    <a:pt x="176689" y="348879"/>
                    <a:pt x="176689" y="348879"/>
                  </a:cubicBezTo>
                  <a:cubicBezTo>
                    <a:pt x="176689" y="348879"/>
                    <a:pt x="176689" y="347927"/>
                    <a:pt x="176689" y="347927"/>
                  </a:cubicBezTo>
                  <a:cubicBezTo>
                    <a:pt x="176689" y="347927"/>
                    <a:pt x="175736" y="347927"/>
                    <a:pt x="175736" y="346974"/>
                  </a:cubicBezTo>
                  <a:cubicBezTo>
                    <a:pt x="175736" y="346974"/>
                    <a:pt x="176689" y="346974"/>
                    <a:pt x="176689" y="346974"/>
                  </a:cubicBezTo>
                  <a:cubicBezTo>
                    <a:pt x="176689" y="346974"/>
                    <a:pt x="176689" y="346974"/>
                    <a:pt x="176689" y="346974"/>
                  </a:cubicBezTo>
                  <a:cubicBezTo>
                    <a:pt x="176689" y="346974"/>
                    <a:pt x="176689" y="346974"/>
                    <a:pt x="177641" y="346974"/>
                  </a:cubicBezTo>
                  <a:cubicBezTo>
                    <a:pt x="177641" y="346974"/>
                    <a:pt x="177641" y="346974"/>
                    <a:pt x="177641" y="347927"/>
                  </a:cubicBezTo>
                  <a:cubicBezTo>
                    <a:pt x="183356" y="349832"/>
                    <a:pt x="188119" y="352689"/>
                    <a:pt x="191929" y="357452"/>
                  </a:cubicBezTo>
                  <a:cubicBezTo>
                    <a:pt x="194786" y="361262"/>
                    <a:pt x="198596" y="364119"/>
                    <a:pt x="203359" y="366024"/>
                  </a:cubicBezTo>
                  <a:cubicBezTo>
                    <a:pt x="207169" y="366977"/>
                    <a:pt x="209074" y="369834"/>
                    <a:pt x="210979" y="373644"/>
                  </a:cubicBezTo>
                  <a:cubicBezTo>
                    <a:pt x="212884" y="376502"/>
                    <a:pt x="213836" y="380312"/>
                    <a:pt x="215741" y="383169"/>
                  </a:cubicBezTo>
                  <a:cubicBezTo>
                    <a:pt x="216694" y="384122"/>
                    <a:pt x="217646" y="385074"/>
                    <a:pt x="218599" y="384122"/>
                  </a:cubicBezTo>
                  <a:cubicBezTo>
                    <a:pt x="219551" y="384122"/>
                    <a:pt x="220504" y="382217"/>
                    <a:pt x="219551" y="381264"/>
                  </a:cubicBezTo>
                  <a:cubicBezTo>
                    <a:pt x="216694" y="376502"/>
                    <a:pt x="217646" y="372692"/>
                    <a:pt x="220504" y="367929"/>
                  </a:cubicBezTo>
                  <a:cubicBezTo>
                    <a:pt x="222409" y="365072"/>
                    <a:pt x="224314" y="362214"/>
                    <a:pt x="227171" y="360309"/>
                  </a:cubicBezTo>
                  <a:cubicBezTo>
                    <a:pt x="230029" y="358404"/>
                    <a:pt x="230029" y="355547"/>
                    <a:pt x="229076" y="352689"/>
                  </a:cubicBezTo>
                  <a:cubicBezTo>
                    <a:pt x="229076" y="350784"/>
                    <a:pt x="228124" y="348879"/>
                    <a:pt x="228124" y="347927"/>
                  </a:cubicBezTo>
                  <a:cubicBezTo>
                    <a:pt x="225266" y="342212"/>
                    <a:pt x="224314" y="335544"/>
                    <a:pt x="225266" y="328877"/>
                  </a:cubicBezTo>
                  <a:cubicBezTo>
                    <a:pt x="225266" y="325067"/>
                    <a:pt x="223361" y="322209"/>
                    <a:pt x="220504" y="320304"/>
                  </a:cubicBezTo>
                  <a:cubicBezTo>
                    <a:pt x="217646" y="318399"/>
                    <a:pt x="213836" y="315542"/>
                    <a:pt x="210979" y="312684"/>
                  </a:cubicBezTo>
                  <a:cubicBezTo>
                    <a:pt x="209074" y="310779"/>
                    <a:pt x="208121" y="308874"/>
                    <a:pt x="208121" y="306017"/>
                  </a:cubicBezTo>
                  <a:cubicBezTo>
                    <a:pt x="208121" y="300302"/>
                    <a:pt x="207169" y="295539"/>
                    <a:pt x="203359" y="291729"/>
                  </a:cubicBezTo>
                  <a:cubicBezTo>
                    <a:pt x="202406" y="290777"/>
                    <a:pt x="202406" y="289824"/>
                    <a:pt x="202406" y="288872"/>
                  </a:cubicBezTo>
                  <a:cubicBezTo>
                    <a:pt x="202406" y="288872"/>
                    <a:pt x="202406" y="288872"/>
                    <a:pt x="202406" y="288872"/>
                  </a:cubicBezTo>
                  <a:lnTo>
                    <a:pt x="201454" y="287919"/>
                  </a:lnTo>
                  <a:lnTo>
                    <a:pt x="202406" y="287919"/>
                  </a:lnTo>
                  <a:cubicBezTo>
                    <a:pt x="202406" y="287919"/>
                    <a:pt x="202406" y="287919"/>
                    <a:pt x="202406" y="287919"/>
                  </a:cubicBezTo>
                  <a:cubicBezTo>
                    <a:pt x="203359" y="287919"/>
                    <a:pt x="204311" y="287919"/>
                    <a:pt x="205264" y="287919"/>
                  </a:cubicBezTo>
                  <a:cubicBezTo>
                    <a:pt x="210026" y="287919"/>
                    <a:pt x="210979" y="286967"/>
                    <a:pt x="211931" y="282204"/>
                  </a:cubicBezTo>
                  <a:cubicBezTo>
                    <a:pt x="211931" y="280299"/>
                    <a:pt x="212884" y="279347"/>
                    <a:pt x="213836" y="277442"/>
                  </a:cubicBezTo>
                  <a:cubicBezTo>
                    <a:pt x="214789" y="275537"/>
                    <a:pt x="217646" y="275537"/>
                    <a:pt x="218599" y="277442"/>
                  </a:cubicBezTo>
                  <a:cubicBezTo>
                    <a:pt x="221456" y="280299"/>
                    <a:pt x="223361" y="284109"/>
                    <a:pt x="226219" y="286967"/>
                  </a:cubicBezTo>
                  <a:cubicBezTo>
                    <a:pt x="229076" y="291729"/>
                    <a:pt x="231934" y="295539"/>
                    <a:pt x="232886" y="301254"/>
                  </a:cubicBezTo>
                  <a:cubicBezTo>
                    <a:pt x="232886" y="303159"/>
                    <a:pt x="233839" y="306017"/>
                    <a:pt x="233839" y="307922"/>
                  </a:cubicBezTo>
                  <a:cubicBezTo>
                    <a:pt x="233839" y="308874"/>
                    <a:pt x="234791" y="309827"/>
                    <a:pt x="235744" y="310779"/>
                  </a:cubicBezTo>
                  <a:cubicBezTo>
                    <a:pt x="239554" y="313637"/>
                    <a:pt x="242411" y="316494"/>
                    <a:pt x="247174" y="318399"/>
                  </a:cubicBezTo>
                  <a:cubicBezTo>
                    <a:pt x="248126" y="318399"/>
                    <a:pt x="250031" y="317447"/>
                    <a:pt x="250031" y="316494"/>
                  </a:cubicBezTo>
                  <a:cubicBezTo>
                    <a:pt x="250984" y="313637"/>
                    <a:pt x="251936" y="309827"/>
                    <a:pt x="252889" y="306017"/>
                  </a:cubicBezTo>
                  <a:cubicBezTo>
                    <a:pt x="253841" y="303159"/>
                    <a:pt x="254794" y="302207"/>
                    <a:pt x="257651" y="301254"/>
                  </a:cubicBezTo>
                  <a:cubicBezTo>
                    <a:pt x="259556" y="301254"/>
                    <a:pt x="261461" y="300302"/>
                    <a:pt x="262414" y="300302"/>
                  </a:cubicBezTo>
                  <a:cubicBezTo>
                    <a:pt x="270034" y="297444"/>
                    <a:pt x="273844" y="288872"/>
                    <a:pt x="281464" y="285062"/>
                  </a:cubicBezTo>
                  <a:cubicBezTo>
                    <a:pt x="283369" y="284109"/>
                    <a:pt x="285274" y="280299"/>
                    <a:pt x="287179" y="278394"/>
                  </a:cubicBezTo>
                  <a:cubicBezTo>
                    <a:pt x="288131" y="277442"/>
                    <a:pt x="288131" y="274584"/>
                    <a:pt x="287179" y="273632"/>
                  </a:cubicBezTo>
                  <a:cubicBezTo>
                    <a:pt x="286226" y="269822"/>
                    <a:pt x="283369" y="266012"/>
                    <a:pt x="278606" y="265059"/>
                  </a:cubicBezTo>
                  <a:cubicBezTo>
                    <a:pt x="276701" y="265059"/>
                    <a:pt x="273844" y="264107"/>
                    <a:pt x="272891" y="262202"/>
                  </a:cubicBezTo>
                  <a:lnTo>
                    <a:pt x="273844" y="262202"/>
                  </a:lnTo>
                  <a:cubicBezTo>
                    <a:pt x="273844" y="262202"/>
                    <a:pt x="273844" y="261249"/>
                    <a:pt x="273844" y="261249"/>
                  </a:cubicBezTo>
                  <a:cubicBezTo>
                    <a:pt x="273844" y="261249"/>
                    <a:pt x="273844" y="261249"/>
                    <a:pt x="273844" y="261249"/>
                  </a:cubicBezTo>
                  <a:cubicBezTo>
                    <a:pt x="271939" y="260297"/>
                    <a:pt x="272891" y="259344"/>
                    <a:pt x="273844" y="257439"/>
                  </a:cubicBezTo>
                  <a:cubicBezTo>
                    <a:pt x="273844" y="257439"/>
                    <a:pt x="273844" y="257439"/>
                    <a:pt x="273844" y="257439"/>
                  </a:cubicBezTo>
                  <a:cubicBezTo>
                    <a:pt x="273844" y="257439"/>
                    <a:pt x="273844" y="256487"/>
                    <a:pt x="273844" y="256487"/>
                  </a:cubicBezTo>
                  <a:lnTo>
                    <a:pt x="273844" y="256487"/>
                  </a:lnTo>
                  <a:cubicBezTo>
                    <a:pt x="272891" y="255534"/>
                    <a:pt x="271939" y="254582"/>
                    <a:pt x="270986" y="254582"/>
                  </a:cubicBezTo>
                  <a:cubicBezTo>
                    <a:pt x="270034" y="254582"/>
                    <a:pt x="269081" y="254582"/>
                    <a:pt x="267176" y="254582"/>
                  </a:cubicBezTo>
                  <a:cubicBezTo>
                    <a:pt x="266224" y="254582"/>
                    <a:pt x="265271" y="254582"/>
                    <a:pt x="263366" y="254582"/>
                  </a:cubicBezTo>
                  <a:cubicBezTo>
                    <a:pt x="261461" y="254582"/>
                    <a:pt x="259556" y="251724"/>
                    <a:pt x="260509" y="248867"/>
                  </a:cubicBezTo>
                  <a:cubicBezTo>
                    <a:pt x="262414" y="243152"/>
                    <a:pt x="262414" y="243152"/>
                    <a:pt x="259556" y="241247"/>
                  </a:cubicBezTo>
                  <a:cubicBezTo>
                    <a:pt x="256699" y="239342"/>
                    <a:pt x="253841" y="237437"/>
                    <a:pt x="253841" y="233627"/>
                  </a:cubicBezTo>
                  <a:cubicBezTo>
                    <a:pt x="250984" y="232674"/>
                    <a:pt x="247174" y="231722"/>
                    <a:pt x="244316" y="229817"/>
                  </a:cubicBezTo>
                  <a:cubicBezTo>
                    <a:pt x="241459" y="228864"/>
                    <a:pt x="239554" y="226007"/>
                    <a:pt x="238601" y="223149"/>
                  </a:cubicBezTo>
                  <a:cubicBezTo>
                    <a:pt x="236696" y="217434"/>
                    <a:pt x="233839" y="214577"/>
                    <a:pt x="228124" y="212672"/>
                  </a:cubicBezTo>
                  <a:cubicBezTo>
                    <a:pt x="226219" y="212672"/>
                    <a:pt x="225266" y="209814"/>
                    <a:pt x="227171" y="208862"/>
                  </a:cubicBezTo>
                  <a:cubicBezTo>
                    <a:pt x="230981" y="205052"/>
                    <a:pt x="234791" y="201242"/>
                    <a:pt x="232886" y="195527"/>
                  </a:cubicBezTo>
                  <a:cubicBezTo>
                    <a:pt x="232886" y="194574"/>
                    <a:pt x="233839" y="193622"/>
                    <a:pt x="234791" y="194574"/>
                  </a:cubicBezTo>
                  <a:cubicBezTo>
                    <a:pt x="237649" y="195527"/>
                    <a:pt x="240506" y="196479"/>
                    <a:pt x="243364" y="196479"/>
                  </a:cubicBezTo>
                  <a:cubicBezTo>
                    <a:pt x="245269" y="196479"/>
                    <a:pt x="247174" y="195527"/>
                    <a:pt x="248126" y="194574"/>
                  </a:cubicBezTo>
                  <a:cubicBezTo>
                    <a:pt x="249079" y="193622"/>
                    <a:pt x="248126" y="191717"/>
                    <a:pt x="248126" y="189812"/>
                  </a:cubicBezTo>
                  <a:cubicBezTo>
                    <a:pt x="248126" y="188859"/>
                    <a:pt x="247174" y="188859"/>
                    <a:pt x="247174" y="187907"/>
                  </a:cubicBezTo>
                  <a:cubicBezTo>
                    <a:pt x="244316" y="185049"/>
                    <a:pt x="243364" y="182192"/>
                    <a:pt x="246221" y="179334"/>
                  </a:cubicBezTo>
                  <a:cubicBezTo>
                    <a:pt x="249079" y="176477"/>
                    <a:pt x="249079" y="172667"/>
                    <a:pt x="248126" y="169809"/>
                  </a:cubicBezTo>
                  <a:cubicBezTo>
                    <a:pt x="246221" y="165047"/>
                    <a:pt x="243364" y="160284"/>
                    <a:pt x="242411" y="155522"/>
                  </a:cubicBezTo>
                  <a:cubicBezTo>
                    <a:pt x="240506" y="146949"/>
                    <a:pt x="235744" y="142187"/>
                    <a:pt x="228124" y="140282"/>
                  </a:cubicBezTo>
                  <a:cubicBezTo>
                    <a:pt x="224314" y="139329"/>
                    <a:pt x="221456" y="137424"/>
                    <a:pt x="221456" y="133614"/>
                  </a:cubicBezTo>
                  <a:cubicBezTo>
                    <a:pt x="221456" y="132662"/>
                    <a:pt x="219551" y="131709"/>
                    <a:pt x="217646" y="130757"/>
                  </a:cubicBezTo>
                  <a:cubicBezTo>
                    <a:pt x="217646" y="130757"/>
                    <a:pt x="217646" y="130757"/>
                    <a:pt x="217646" y="130757"/>
                  </a:cubicBezTo>
                  <a:lnTo>
                    <a:pt x="216694" y="131709"/>
                  </a:lnTo>
                  <a:lnTo>
                    <a:pt x="217646" y="130757"/>
                  </a:lnTo>
                  <a:cubicBezTo>
                    <a:pt x="217646" y="130757"/>
                    <a:pt x="217646" y="130757"/>
                    <a:pt x="217646" y="130757"/>
                  </a:cubicBezTo>
                  <a:cubicBezTo>
                    <a:pt x="218599" y="126947"/>
                    <a:pt x="219551" y="123137"/>
                    <a:pt x="216694" y="119327"/>
                  </a:cubicBezTo>
                  <a:cubicBezTo>
                    <a:pt x="214789" y="116469"/>
                    <a:pt x="213836" y="114564"/>
                    <a:pt x="211931" y="112659"/>
                  </a:cubicBezTo>
                  <a:cubicBezTo>
                    <a:pt x="209074" y="109802"/>
                    <a:pt x="206216" y="108849"/>
                    <a:pt x="202406" y="110754"/>
                  </a:cubicBezTo>
                  <a:cubicBezTo>
                    <a:pt x="198596" y="112659"/>
                    <a:pt x="197644" y="112659"/>
                    <a:pt x="196691" y="109802"/>
                  </a:cubicBezTo>
                  <a:cubicBezTo>
                    <a:pt x="194786" y="105039"/>
                    <a:pt x="191929" y="105992"/>
                    <a:pt x="188119" y="106944"/>
                  </a:cubicBezTo>
                  <a:cubicBezTo>
                    <a:pt x="187166" y="106944"/>
                    <a:pt x="187166" y="106944"/>
                    <a:pt x="186214" y="106944"/>
                  </a:cubicBezTo>
                  <a:cubicBezTo>
                    <a:pt x="185261" y="105992"/>
                    <a:pt x="185261" y="105039"/>
                    <a:pt x="186214" y="104087"/>
                  </a:cubicBezTo>
                  <a:cubicBezTo>
                    <a:pt x="188119" y="102182"/>
                    <a:pt x="189071" y="100277"/>
                    <a:pt x="190024" y="98372"/>
                  </a:cubicBezTo>
                  <a:cubicBezTo>
                    <a:pt x="190024" y="97419"/>
                    <a:pt x="190024" y="95514"/>
                    <a:pt x="190024" y="95514"/>
                  </a:cubicBezTo>
                  <a:cubicBezTo>
                    <a:pt x="189071" y="94562"/>
                    <a:pt x="187166" y="93609"/>
                    <a:pt x="186214" y="91704"/>
                  </a:cubicBezTo>
                  <a:cubicBezTo>
                    <a:pt x="185261" y="89799"/>
                    <a:pt x="187166" y="87894"/>
                    <a:pt x="187166" y="85037"/>
                  </a:cubicBezTo>
                  <a:cubicBezTo>
                    <a:pt x="187166" y="82179"/>
                    <a:pt x="186214" y="79322"/>
                    <a:pt x="183356" y="77417"/>
                  </a:cubicBezTo>
                  <a:cubicBezTo>
                    <a:pt x="177641" y="73607"/>
                    <a:pt x="171926" y="68844"/>
                    <a:pt x="166211" y="65034"/>
                  </a:cubicBezTo>
                  <a:cubicBezTo>
                    <a:pt x="166211" y="65034"/>
                    <a:pt x="166211" y="65034"/>
                    <a:pt x="166211" y="65034"/>
                  </a:cubicBezTo>
                  <a:cubicBezTo>
                    <a:pt x="166211" y="65034"/>
                    <a:pt x="166211" y="65034"/>
                    <a:pt x="166211" y="65034"/>
                  </a:cubicBezTo>
                  <a:lnTo>
                    <a:pt x="167164" y="65987"/>
                  </a:lnTo>
                  <a:cubicBezTo>
                    <a:pt x="161449" y="65034"/>
                    <a:pt x="156686" y="67892"/>
                    <a:pt x="151924" y="70749"/>
                  </a:cubicBezTo>
                  <a:cubicBezTo>
                    <a:pt x="147161" y="73607"/>
                    <a:pt x="142399" y="73607"/>
                    <a:pt x="138589" y="71702"/>
                  </a:cubicBezTo>
                  <a:cubicBezTo>
                    <a:pt x="133826" y="68844"/>
                    <a:pt x="130969" y="70749"/>
                    <a:pt x="128111" y="72654"/>
                  </a:cubicBezTo>
                  <a:cubicBezTo>
                    <a:pt x="128111" y="72654"/>
                    <a:pt x="128111" y="73607"/>
                    <a:pt x="128111" y="73607"/>
                  </a:cubicBezTo>
                  <a:cubicBezTo>
                    <a:pt x="127159" y="73607"/>
                    <a:pt x="127159" y="74559"/>
                    <a:pt x="126206" y="74559"/>
                  </a:cubicBezTo>
                  <a:cubicBezTo>
                    <a:pt x="127159" y="73607"/>
                    <a:pt x="127159" y="73607"/>
                    <a:pt x="128111" y="72654"/>
                  </a:cubicBezTo>
                  <a:cubicBezTo>
                    <a:pt x="128111" y="72654"/>
                    <a:pt x="128111" y="72654"/>
                    <a:pt x="129064" y="72654"/>
                  </a:cubicBezTo>
                  <a:cubicBezTo>
                    <a:pt x="130016" y="69797"/>
                    <a:pt x="130016" y="66939"/>
                    <a:pt x="130969" y="63129"/>
                  </a:cubicBezTo>
                  <a:cubicBezTo>
                    <a:pt x="132874" y="55509"/>
                    <a:pt x="135731" y="47889"/>
                    <a:pt x="136684" y="40269"/>
                  </a:cubicBezTo>
                  <a:cubicBezTo>
                    <a:pt x="136684" y="38364"/>
                    <a:pt x="137636" y="36459"/>
                    <a:pt x="139541" y="34554"/>
                  </a:cubicBezTo>
                  <a:cubicBezTo>
                    <a:pt x="139541" y="33602"/>
                    <a:pt x="139541" y="32649"/>
                    <a:pt x="139541" y="30744"/>
                  </a:cubicBezTo>
                  <a:cubicBezTo>
                    <a:pt x="139541" y="24077"/>
                    <a:pt x="136684" y="23124"/>
                    <a:pt x="130969" y="21219"/>
                  </a:cubicBezTo>
                  <a:cubicBezTo>
                    <a:pt x="128111" y="20267"/>
                    <a:pt x="125254" y="20267"/>
                    <a:pt x="122396" y="21219"/>
                  </a:cubicBezTo>
                  <a:cubicBezTo>
                    <a:pt x="115729" y="23124"/>
                    <a:pt x="109061" y="26934"/>
                    <a:pt x="102394" y="26934"/>
                  </a:cubicBezTo>
                  <a:cubicBezTo>
                    <a:pt x="95726" y="26934"/>
                    <a:pt x="90964" y="29792"/>
                    <a:pt x="87154" y="34554"/>
                  </a:cubicBezTo>
                  <a:cubicBezTo>
                    <a:pt x="85249" y="36459"/>
                    <a:pt x="82391" y="38364"/>
                    <a:pt x="80486" y="40269"/>
                  </a:cubicBezTo>
                  <a:cubicBezTo>
                    <a:pt x="74771" y="45984"/>
                    <a:pt x="72866" y="53604"/>
                    <a:pt x="75724" y="61224"/>
                  </a:cubicBezTo>
                  <a:cubicBezTo>
                    <a:pt x="76676" y="63129"/>
                    <a:pt x="76676" y="65034"/>
                    <a:pt x="74771" y="65034"/>
                  </a:cubicBezTo>
                  <a:cubicBezTo>
                    <a:pt x="71914" y="65987"/>
                    <a:pt x="70009" y="67892"/>
                    <a:pt x="67151" y="69797"/>
                  </a:cubicBezTo>
                  <a:cubicBezTo>
                    <a:pt x="64294" y="71702"/>
                    <a:pt x="63341" y="73607"/>
                    <a:pt x="64294" y="77417"/>
                  </a:cubicBezTo>
                  <a:cubicBezTo>
                    <a:pt x="65246" y="81227"/>
                    <a:pt x="66199" y="84084"/>
                    <a:pt x="67151" y="87894"/>
                  </a:cubicBezTo>
                  <a:cubicBezTo>
                    <a:pt x="67151" y="88847"/>
                    <a:pt x="68104" y="89799"/>
                    <a:pt x="68104" y="91704"/>
                  </a:cubicBezTo>
                  <a:cubicBezTo>
                    <a:pt x="68104" y="92657"/>
                    <a:pt x="68104" y="92657"/>
                    <a:pt x="67151" y="92657"/>
                  </a:cubicBezTo>
                  <a:cubicBezTo>
                    <a:pt x="66199" y="92657"/>
                    <a:pt x="64294" y="93609"/>
                    <a:pt x="64294" y="93609"/>
                  </a:cubicBezTo>
                  <a:cubicBezTo>
                    <a:pt x="59531" y="88847"/>
                    <a:pt x="56674" y="78369"/>
                    <a:pt x="58579" y="72654"/>
                  </a:cubicBezTo>
                  <a:cubicBezTo>
                    <a:pt x="58579" y="71702"/>
                    <a:pt x="58579" y="71702"/>
                    <a:pt x="59531" y="70749"/>
                  </a:cubicBezTo>
                  <a:cubicBezTo>
                    <a:pt x="60484" y="68844"/>
                    <a:pt x="61436" y="65987"/>
                    <a:pt x="62389" y="64082"/>
                  </a:cubicBezTo>
                  <a:cubicBezTo>
                    <a:pt x="65246" y="60272"/>
                    <a:pt x="66199" y="55509"/>
                    <a:pt x="66199" y="50747"/>
                  </a:cubicBezTo>
                  <a:cubicBezTo>
                    <a:pt x="66199" y="47889"/>
                    <a:pt x="67151" y="45032"/>
                    <a:pt x="69056" y="43127"/>
                  </a:cubicBezTo>
                  <a:cubicBezTo>
                    <a:pt x="70961" y="41222"/>
                    <a:pt x="72866" y="40269"/>
                    <a:pt x="73819" y="38364"/>
                  </a:cubicBezTo>
                  <a:cubicBezTo>
                    <a:pt x="80486" y="30744"/>
                    <a:pt x="88106" y="24077"/>
                    <a:pt x="97631" y="20267"/>
                  </a:cubicBezTo>
                  <a:cubicBezTo>
                    <a:pt x="98584" y="20267"/>
                    <a:pt x="99536" y="18362"/>
                    <a:pt x="99536" y="17409"/>
                  </a:cubicBezTo>
                  <a:cubicBezTo>
                    <a:pt x="99536" y="16457"/>
                    <a:pt x="100489" y="14552"/>
                    <a:pt x="99536" y="14552"/>
                  </a:cubicBezTo>
                  <a:cubicBezTo>
                    <a:pt x="97631" y="12647"/>
                    <a:pt x="96679" y="10742"/>
                    <a:pt x="94774" y="9789"/>
                  </a:cubicBezTo>
                  <a:cubicBezTo>
                    <a:pt x="83344" y="5027"/>
                    <a:pt x="71914" y="6932"/>
                    <a:pt x="61436" y="13599"/>
                  </a:cubicBezTo>
                  <a:cubicBezTo>
                    <a:pt x="56674" y="16457"/>
                    <a:pt x="51911" y="21219"/>
                    <a:pt x="47149" y="24077"/>
                  </a:cubicBezTo>
                  <a:cubicBezTo>
                    <a:pt x="40481" y="29792"/>
                    <a:pt x="36671" y="38364"/>
                    <a:pt x="29051" y="43127"/>
                  </a:cubicBezTo>
                  <a:cubicBezTo>
                    <a:pt x="28099" y="44079"/>
                    <a:pt x="27146" y="45032"/>
                    <a:pt x="27146" y="45984"/>
                  </a:cubicBezTo>
                  <a:cubicBezTo>
                    <a:pt x="26194" y="47889"/>
                    <a:pt x="24289" y="49794"/>
                    <a:pt x="23336" y="51699"/>
                  </a:cubicBezTo>
                  <a:cubicBezTo>
                    <a:pt x="22384" y="53604"/>
                    <a:pt x="21431" y="56462"/>
                    <a:pt x="20479" y="58367"/>
                  </a:cubicBezTo>
                  <a:cubicBezTo>
                    <a:pt x="13811" y="64082"/>
                    <a:pt x="11906" y="73607"/>
                    <a:pt x="8096" y="81227"/>
                  </a:cubicBezTo>
                  <a:cubicBezTo>
                    <a:pt x="6191" y="85037"/>
                    <a:pt x="8096" y="89799"/>
                    <a:pt x="12859" y="91704"/>
                  </a:cubicBezTo>
                  <a:cubicBezTo>
                    <a:pt x="17621" y="93609"/>
                    <a:pt x="21431" y="95514"/>
                    <a:pt x="26194" y="97419"/>
                  </a:cubicBezTo>
                  <a:cubicBezTo>
                    <a:pt x="28099" y="98372"/>
                    <a:pt x="29051" y="99324"/>
                    <a:pt x="30004" y="101229"/>
                  </a:cubicBezTo>
                  <a:cubicBezTo>
                    <a:pt x="30004" y="102182"/>
                    <a:pt x="30004" y="103134"/>
                    <a:pt x="30004" y="104087"/>
                  </a:cubicBezTo>
                  <a:cubicBezTo>
                    <a:pt x="29051" y="105039"/>
                    <a:pt x="28099" y="105039"/>
                    <a:pt x="27146" y="105039"/>
                  </a:cubicBezTo>
                  <a:cubicBezTo>
                    <a:pt x="24289" y="103134"/>
                    <a:pt x="21431" y="101229"/>
                    <a:pt x="17621" y="100277"/>
                  </a:cubicBezTo>
                  <a:cubicBezTo>
                    <a:pt x="12859" y="98372"/>
                    <a:pt x="8096" y="101229"/>
                    <a:pt x="7144" y="105992"/>
                  </a:cubicBezTo>
                  <a:cubicBezTo>
                    <a:pt x="7144" y="108849"/>
                    <a:pt x="7144" y="111707"/>
                    <a:pt x="7144" y="114564"/>
                  </a:cubicBezTo>
                  <a:cubicBezTo>
                    <a:pt x="7144" y="119327"/>
                    <a:pt x="10954" y="122184"/>
                    <a:pt x="12859" y="125042"/>
                  </a:cubicBezTo>
                  <a:cubicBezTo>
                    <a:pt x="14764" y="127899"/>
                    <a:pt x="17621" y="127899"/>
                    <a:pt x="20479" y="127899"/>
                  </a:cubicBezTo>
                  <a:cubicBezTo>
                    <a:pt x="22384" y="127899"/>
                    <a:pt x="24289" y="127899"/>
                    <a:pt x="25241" y="128852"/>
                  </a:cubicBezTo>
                  <a:cubicBezTo>
                    <a:pt x="28099" y="129804"/>
                    <a:pt x="30004" y="131709"/>
                    <a:pt x="30956" y="134567"/>
                  </a:cubicBezTo>
                  <a:cubicBezTo>
                    <a:pt x="33814" y="137424"/>
                    <a:pt x="36671" y="140282"/>
                    <a:pt x="42386" y="139329"/>
                  </a:cubicBezTo>
                  <a:cubicBezTo>
                    <a:pt x="46196" y="138377"/>
                    <a:pt x="48101" y="141234"/>
                    <a:pt x="49054" y="144092"/>
                  </a:cubicBezTo>
                  <a:cubicBezTo>
                    <a:pt x="52864" y="145044"/>
                    <a:pt x="56674" y="145044"/>
                    <a:pt x="59531" y="147902"/>
                  </a:cubicBezTo>
                  <a:cubicBezTo>
                    <a:pt x="59531" y="145997"/>
                    <a:pt x="61436" y="145044"/>
                    <a:pt x="63341" y="145044"/>
                  </a:cubicBezTo>
                  <a:close/>
                  <a:moveTo>
                    <a:pt x="153829" y="315542"/>
                  </a:moveTo>
                  <a:cubicBezTo>
                    <a:pt x="152876" y="315542"/>
                    <a:pt x="151924" y="314589"/>
                    <a:pt x="150971" y="314589"/>
                  </a:cubicBezTo>
                  <a:cubicBezTo>
                    <a:pt x="150971" y="314589"/>
                    <a:pt x="150971" y="313637"/>
                    <a:pt x="150971" y="313637"/>
                  </a:cubicBezTo>
                  <a:cubicBezTo>
                    <a:pt x="152876" y="310779"/>
                    <a:pt x="153829" y="307922"/>
                    <a:pt x="155734" y="304112"/>
                  </a:cubicBezTo>
                  <a:cubicBezTo>
                    <a:pt x="156686" y="303159"/>
                    <a:pt x="156686" y="302207"/>
                    <a:pt x="158591" y="303159"/>
                  </a:cubicBezTo>
                  <a:cubicBezTo>
                    <a:pt x="158591" y="303159"/>
                    <a:pt x="159544" y="304112"/>
                    <a:pt x="159544" y="304112"/>
                  </a:cubicBezTo>
                  <a:cubicBezTo>
                    <a:pt x="160496" y="306017"/>
                    <a:pt x="160496" y="306969"/>
                    <a:pt x="161449" y="307922"/>
                  </a:cubicBezTo>
                  <a:cubicBezTo>
                    <a:pt x="160496" y="312684"/>
                    <a:pt x="158591" y="314589"/>
                    <a:pt x="153829" y="315542"/>
                  </a:cubicBezTo>
                  <a:close/>
                  <a:moveTo>
                    <a:pt x="235744" y="161237"/>
                  </a:moveTo>
                  <a:cubicBezTo>
                    <a:pt x="236696" y="161237"/>
                    <a:pt x="237649" y="161237"/>
                    <a:pt x="237649" y="163142"/>
                  </a:cubicBezTo>
                  <a:cubicBezTo>
                    <a:pt x="237649" y="165047"/>
                    <a:pt x="236696" y="165999"/>
                    <a:pt x="234791" y="166952"/>
                  </a:cubicBezTo>
                  <a:cubicBezTo>
                    <a:pt x="234791" y="166952"/>
                    <a:pt x="234791" y="166952"/>
                    <a:pt x="234791" y="167904"/>
                  </a:cubicBezTo>
                  <a:lnTo>
                    <a:pt x="233839" y="168857"/>
                  </a:lnTo>
                  <a:lnTo>
                    <a:pt x="234791" y="167904"/>
                  </a:lnTo>
                  <a:cubicBezTo>
                    <a:pt x="234791" y="167904"/>
                    <a:pt x="234791" y="167904"/>
                    <a:pt x="234791" y="167904"/>
                  </a:cubicBezTo>
                  <a:cubicBezTo>
                    <a:pt x="234791" y="166952"/>
                    <a:pt x="233839" y="165047"/>
                    <a:pt x="233839" y="164094"/>
                  </a:cubicBezTo>
                  <a:cubicBezTo>
                    <a:pt x="234791" y="162189"/>
                    <a:pt x="234791" y="161237"/>
                    <a:pt x="235744" y="161237"/>
                  </a:cubicBezTo>
                  <a:close/>
                  <a:moveTo>
                    <a:pt x="125254" y="74559"/>
                  </a:moveTo>
                  <a:cubicBezTo>
                    <a:pt x="126206" y="73607"/>
                    <a:pt x="126206" y="73607"/>
                    <a:pt x="127159" y="72654"/>
                  </a:cubicBezTo>
                  <a:cubicBezTo>
                    <a:pt x="126206" y="73607"/>
                    <a:pt x="125254" y="74559"/>
                    <a:pt x="125254" y="74559"/>
                  </a:cubicBezTo>
                  <a:cubicBezTo>
                    <a:pt x="125254" y="75512"/>
                    <a:pt x="124301" y="76464"/>
                    <a:pt x="125254" y="74559"/>
                  </a:cubicBezTo>
                  <a:close/>
                  <a:moveTo>
                    <a:pt x="60484" y="98372"/>
                  </a:moveTo>
                  <a:lnTo>
                    <a:pt x="61436" y="99324"/>
                  </a:lnTo>
                  <a:lnTo>
                    <a:pt x="60484" y="100277"/>
                  </a:lnTo>
                  <a:lnTo>
                    <a:pt x="60484" y="98372"/>
                  </a:lnTo>
                  <a:close/>
                </a:path>
              </a:pathLst>
            </a:custGeom>
            <a:solidFill>
              <a:srgbClr val="5290D8"/>
            </a:solidFill>
            <a:ln w="9525" cap="flat">
              <a:noFill/>
              <a:prstDash val="solid"/>
              <a:miter/>
            </a:ln>
          </p:spPr>
          <p:txBody>
            <a:bodyPr rtlCol="0" anchor="ctr"/>
            <a:lstStyle/>
            <a:p>
              <a:endParaRPr lang="zh-CN" altLang="en-US"/>
            </a:p>
          </p:txBody>
        </p:sp>
        <p:sp>
          <p:nvSpPr>
            <p:cNvPr id="214" name="任意多边形: 形状 213">
              <a:extLst>
                <a:ext uri="{FF2B5EF4-FFF2-40B4-BE49-F238E27FC236}">
                  <a16:creationId xmlns:a16="http://schemas.microsoft.com/office/drawing/2014/main" id="{6E67CA34-8C18-4CCC-A1C8-F6DE11DF32E9}"/>
                </a:ext>
              </a:extLst>
            </p:cNvPr>
            <p:cNvSpPr/>
            <p:nvPr/>
          </p:nvSpPr>
          <p:spPr>
            <a:xfrm>
              <a:off x="4741069" y="251507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15" name="任意多边形: 形状 214">
              <a:extLst>
                <a:ext uri="{FF2B5EF4-FFF2-40B4-BE49-F238E27FC236}">
                  <a16:creationId xmlns:a16="http://schemas.microsoft.com/office/drawing/2014/main" id="{B1E5A12B-4B68-4E50-86E6-5DB046024ECF}"/>
                </a:ext>
              </a:extLst>
            </p:cNvPr>
            <p:cNvSpPr/>
            <p:nvPr/>
          </p:nvSpPr>
          <p:spPr>
            <a:xfrm>
              <a:off x="4655344" y="2514124"/>
              <a:ext cx="228600" cy="200025"/>
            </a:xfrm>
            <a:custGeom>
              <a:avLst/>
              <a:gdLst>
                <a:gd name="connsiteX0" fmla="*/ 92869 w 228600"/>
                <a:gd name="connsiteY0" fmla="*/ 8096 h 200025"/>
                <a:gd name="connsiteX1" fmla="*/ 85249 w 228600"/>
                <a:gd name="connsiteY1" fmla="*/ 10954 h 200025"/>
                <a:gd name="connsiteX2" fmla="*/ 74771 w 228600"/>
                <a:gd name="connsiteY2" fmla="*/ 11906 h 200025"/>
                <a:gd name="connsiteX3" fmla="*/ 72866 w 228600"/>
                <a:gd name="connsiteY3" fmla="*/ 13811 h 200025"/>
                <a:gd name="connsiteX4" fmla="*/ 49054 w 228600"/>
                <a:gd name="connsiteY4" fmla="*/ 25241 h 200025"/>
                <a:gd name="connsiteX5" fmla="*/ 41434 w 228600"/>
                <a:gd name="connsiteY5" fmla="*/ 33814 h 200025"/>
                <a:gd name="connsiteX6" fmla="*/ 37624 w 228600"/>
                <a:gd name="connsiteY6" fmla="*/ 37624 h 200025"/>
                <a:gd name="connsiteX7" fmla="*/ 30004 w 228600"/>
                <a:gd name="connsiteY7" fmla="*/ 42386 h 200025"/>
                <a:gd name="connsiteX8" fmla="*/ 22384 w 228600"/>
                <a:gd name="connsiteY8" fmla="*/ 51911 h 200025"/>
                <a:gd name="connsiteX9" fmla="*/ 25241 w 228600"/>
                <a:gd name="connsiteY9" fmla="*/ 60484 h 200025"/>
                <a:gd name="connsiteX10" fmla="*/ 26194 w 228600"/>
                <a:gd name="connsiteY10" fmla="*/ 62389 h 200025"/>
                <a:gd name="connsiteX11" fmla="*/ 30956 w 228600"/>
                <a:gd name="connsiteY11" fmla="*/ 66199 h 200025"/>
                <a:gd name="connsiteX12" fmla="*/ 47149 w 228600"/>
                <a:gd name="connsiteY12" fmla="*/ 68104 h 200025"/>
                <a:gd name="connsiteX13" fmla="*/ 48101 w 228600"/>
                <a:gd name="connsiteY13" fmla="*/ 69056 h 200025"/>
                <a:gd name="connsiteX14" fmla="*/ 46196 w 228600"/>
                <a:gd name="connsiteY14" fmla="*/ 70961 h 200025"/>
                <a:gd name="connsiteX15" fmla="*/ 29051 w 228600"/>
                <a:gd name="connsiteY15" fmla="*/ 72866 h 200025"/>
                <a:gd name="connsiteX16" fmla="*/ 19526 w 228600"/>
                <a:gd name="connsiteY16" fmla="*/ 76676 h 200025"/>
                <a:gd name="connsiteX17" fmla="*/ 16669 w 228600"/>
                <a:gd name="connsiteY17" fmla="*/ 81439 h 200025"/>
                <a:gd name="connsiteX18" fmla="*/ 16669 w 228600"/>
                <a:gd name="connsiteY18" fmla="*/ 88106 h 200025"/>
                <a:gd name="connsiteX19" fmla="*/ 26194 w 228600"/>
                <a:gd name="connsiteY19" fmla="*/ 98584 h 200025"/>
                <a:gd name="connsiteX20" fmla="*/ 55721 w 228600"/>
                <a:gd name="connsiteY20" fmla="*/ 103346 h 200025"/>
                <a:gd name="connsiteX21" fmla="*/ 60484 w 228600"/>
                <a:gd name="connsiteY21" fmla="*/ 104299 h 200025"/>
                <a:gd name="connsiteX22" fmla="*/ 77629 w 228600"/>
                <a:gd name="connsiteY22" fmla="*/ 121444 h 200025"/>
                <a:gd name="connsiteX23" fmla="*/ 77629 w 228600"/>
                <a:gd name="connsiteY23" fmla="*/ 124301 h 200025"/>
                <a:gd name="connsiteX24" fmla="*/ 75724 w 228600"/>
                <a:gd name="connsiteY24" fmla="*/ 124301 h 200025"/>
                <a:gd name="connsiteX25" fmla="*/ 50959 w 228600"/>
                <a:gd name="connsiteY25" fmla="*/ 116681 h 200025"/>
                <a:gd name="connsiteX26" fmla="*/ 41434 w 228600"/>
                <a:gd name="connsiteY26" fmla="*/ 112871 h 200025"/>
                <a:gd name="connsiteX27" fmla="*/ 16669 w 228600"/>
                <a:gd name="connsiteY27" fmla="*/ 111919 h 200025"/>
                <a:gd name="connsiteX28" fmla="*/ 9049 w 228600"/>
                <a:gd name="connsiteY28" fmla="*/ 118586 h 200025"/>
                <a:gd name="connsiteX29" fmla="*/ 7144 w 228600"/>
                <a:gd name="connsiteY29" fmla="*/ 132874 h 200025"/>
                <a:gd name="connsiteX30" fmla="*/ 20479 w 228600"/>
                <a:gd name="connsiteY30" fmla="*/ 150019 h 200025"/>
                <a:gd name="connsiteX31" fmla="*/ 31909 w 228600"/>
                <a:gd name="connsiteY31" fmla="*/ 153829 h 200025"/>
                <a:gd name="connsiteX32" fmla="*/ 33814 w 228600"/>
                <a:gd name="connsiteY32" fmla="*/ 158591 h 200025"/>
                <a:gd name="connsiteX33" fmla="*/ 30004 w 228600"/>
                <a:gd name="connsiteY33" fmla="*/ 166211 h 200025"/>
                <a:gd name="connsiteX34" fmla="*/ 29051 w 228600"/>
                <a:gd name="connsiteY34" fmla="*/ 170974 h 200025"/>
                <a:gd name="connsiteX35" fmla="*/ 31909 w 228600"/>
                <a:gd name="connsiteY35" fmla="*/ 181451 h 200025"/>
                <a:gd name="connsiteX36" fmla="*/ 34766 w 228600"/>
                <a:gd name="connsiteY36" fmla="*/ 183356 h 200025"/>
                <a:gd name="connsiteX37" fmla="*/ 40481 w 228600"/>
                <a:gd name="connsiteY37" fmla="*/ 184309 h 200025"/>
                <a:gd name="connsiteX38" fmla="*/ 65246 w 228600"/>
                <a:gd name="connsiteY38" fmla="*/ 186214 h 200025"/>
                <a:gd name="connsiteX39" fmla="*/ 78581 w 228600"/>
                <a:gd name="connsiteY39" fmla="*/ 185261 h 200025"/>
                <a:gd name="connsiteX40" fmla="*/ 86201 w 228600"/>
                <a:gd name="connsiteY40" fmla="*/ 181451 h 200025"/>
                <a:gd name="connsiteX41" fmla="*/ 97631 w 228600"/>
                <a:gd name="connsiteY41" fmla="*/ 179546 h 200025"/>
                <a:gd name="connsiteX42" fmla="*/ 110966 w 228600"/>
                <a:gd name="connsiteY42" fmla="*/ 175736 h 200025"/>
                <a:gd name="connsiteX43" fmla="*/ 116681 w 228600"/>
                <a:gd name="connsiteY43" fmla="*/ 171926 h 200025"/>
                <a:gd name="connsiteX44" fmla="*/ 119539 w 228600"/>
                <a:gd name="connsiteY44" fmla="*/ 172879 h 200025"/>
                <a:gd name="connsiteX45" fmla="*/ 120491 w 228600"/>
                <a:gd name="connsiteY45" fmla="*/ 174784 h 200025"/>
                <a:gd name="connsiteX46" fmla="*/ 126206 w 228600"/>
                <a:gd name="connsiteY46" fmla="*/ 180499 h 200025"/>
                <a:gd name="connsiteX47" fmla="*/ 130969 w 228600"/>
                <a:gd name="connsiteY47" fmla="*/ 189071 h 200025"/>
                <a:gd name="connsiteX48" fmla="*/ 131921 w 228600"/>
                <a:gd name="connsiteY48" fmla="*/ 190024 h 200025"/>
                <a:gd name="connsiteX49" fmla="*/ 149066 w 228600"/>
                <a:gd name="connsiteY49" fmla="*/ 194786 h 200025"/>
                <a:gd name="connsiteX50" fmla="*/ 166211 w 228600"/>
                <a:gd name="connsiteY50" fmla="*/ 194786 h 200025"/>
                <a:gd name="connsiteX51" fmla="*/ 172879 w 228600"/>
                <a:gd name="connsiteY51" fmla="*/ 189071 h 200025"/>
                <a:gd name="connsiteX52" fmla="*/ 170974 w 228600"/>
                <a:gd name="connsiteY52" fmla="*/ 172879 h 200025"/>
                <a:gd name="connsiteX53" fmla="*/ 170021 w 228600"/>
                <a:gd name="connsiteY53" fmla="*/ 172879 h 200025"/>
                <a:gd name="connsiteX54" fmla="*/ 166211 w 228600"/>
                <a:gd name="connsiteY54" fmla="*/ 175736 h 200025"/>
                <a:gd name="connsiteX55" fmla="*/ 164306 w 228600"/>
                <a:gd name="connsiteY55" fmla="*/ 175736 h 200025"/>
                <a:gd name="connsiteX56" fmla="*/ 165259 w 228600"/>
                <a:gd name="connsiteY56" fmla="*/ 173831 h 200025"/>
                <a:gd name="connsiteX57" fmla="*/ 170021 w 228600"/>
                <a:gd name="connsiteY57" fmla="*/ 173831 h 200025"/>
                <a:gd name="connsiteX58" fmla="*/ 170021 w 228600"/>
                <a:gd name="connsiteY58" fmla="*/ 172879 h 200025"/>
                <a:gd name="connsiteX59" fmla="*/ 170021 w 228600"/>
                <a:gd name="connsiteY59" fmla="*/ 173831 h 200025"/>
                <a:gd name="connsiteX60" fmla="*/ 170021 w 228600"/>
                <a:gd name="connsiteY60" fmla="*/ 173831 h 200025"/>
                <a:gd name="connsiteX61" fmla="*/ 172879 w 228600"/>
                <a:gd name="connsiteY61" fmla="*/ 170021 h 200025"/>
                <a:gd name="connsiteX62" fmla="*/ 177641 w 228600"/>
                <a:gd name="connsiteY62" fmla="*/ 170021 h 200025"/>
                <a:gd name="connsiteX63" fmla="*/ 186214 w 228600"/>
                <a:gd name="connsiteY63" fmla="*/ 176689 h 200025"/>
                <a:gd name="connsiteX64" fmla="*/ 196691 w 228600"/>
                <a:gd name="connsiteY64" fmla="*/ 168116 h 200025"/>
                <a:gd name="connsiteX65" fmla="*/ 195739 w 228600"/>
                <a:gd name="connsiteY65" fmla="*/ 157639 h 200025"/>
                <a:gd name="connsiteX66" fmla="*/ 190976 w 228600"/>
                <a:gd name="connsiteY66" fmla="*/ 151924 h 200025"/>
                <a:gd name="connsiteX67" fmla="*/ 186214 w 228600"/>
                <a:gd name="connsiteY67" fmla="*/ 142399 h 200025"/>
                <a:gd name="connsiteX68" fmla="*/ 180499 w 228600"/>
                <a:gd name="connsiteY68" fmla="*/ 131921 h 200025"/>
                <a:gd name="connsiteX69" fmla="*/ 174784 w 228600"/>
                <a:gd name="connsiteY69" fmla="*/ 119539 h 200025"/>
                <a:gd name="connsiteX70" fmla="*/ 175736 w 228600"/>
                <a:gd name="connsiteY70" fmla="*/ 110966 h 200025"/>
                <a:gd name="connsiteX71" fmla="*/ 183356 w 228600"/>
                <a:gd name="connsiteY71" fmla="*/ 91916 h 200025"/>
                <a:gd name="connsiteX72" fmla="*/ 185261 w 228600"/>
                <a:gd name="connsiteY72" fmla="*/ 83344 h 200025"/>
                <a:gd name="connsiteX73" fmla="*/ 194786 w 228600"/>
                <a:gd name="connsiteY73" fmla="*/ 58579 h 200025"/>
                <a:gd name="connsiteX74" fmla="*/ 200501 w 228600"/>
                <a:gd name="connsiteY74" fmla="*/ 51911 h 200025"/>
                <a:gd name="connsiteX75" fmla="*/ 220504 w 228600"/>
                <a:gd name="connsiteY75" fmla="*/ 36671 h 200025"/>
                <a:gd name="connsiteX76" fmla="*/ 223361 w 228600"/>
                <a:gd name="connsiteY76" fmla="*/ 30004 h 200025"/>
                <a:gd name="connsiteX77" fmla="*/ 215741 w 228600"/>
                <a:gd name="connsiteY77" fmla="*/ 18574 h 200025"/>
                <a:gd name="connsiteX78" fmla="*/ 205264 w 228600"/>
                <a:gd name="connsiteY78" fmla="*/ 15716 h 200025"/>
                <a:gd name="connsiteX79" fmla="*/ 193834 w 228600"/>
                <a:gd name="connsiteY79" fmla="*/ 20479 h 200025"/>
                <a:gd name="connsiteX80" fmla="*/ 192881 w 228600"/>
                <a:gd name="connsiteY80" fmla="*/ 28099 h 200025"/>
                <a:gd name="connsiteX81" fmla="*/ 193834 w 228600"/>
                <a:gd name="connsiteY81" fmla="*/ 39529 h 200025"/>
                <a:gd name="connsiteX82" fmla="*/ 193834 w 228600"/>
                <a:gd name="connsiteY82" fmla="*/ 40481 h 200025"/>
                <a:gd name="connsiteX83" fmla="*/ 194786 w 228600"/>
                <a:gd name="connsiteY83" fmla="*/ 41434 h 200025"/>
                <a:gd name="connsiteX84" fmla="*/ 193834 w 228600"/>
                <a:gd name="connsiteY84" fmla="*/ 40481 h 200025"/>
                <a:gd name="connsiteX85" fmla="*/ 193834 w 228600"/>
                <a:gd name="connsiteY85" fmla="*/ 39529 h 200025"/>
                <a:gd name="connsiteX86" fmla="*/ 192881 w 228600"/>
                <a:gd name="connsiteY86" fmla="*/ 36671 h 200025"/>
                <a:gd name="connsiteX87" fmla="*/ 187166 w 228600"/>
                <a:gd name="connsiteY87" fmla="*/ 30956 h 200025"/>
                <a:gd name="connsiteX88" fmla="*/ 182404 w 228600"/>
                <a:gd name="connsiteY88" fmla="*/ 29051 h 200025"/>
                <a:gd name="connsiteX89" fmla="*/ 171926 w 228600"/>
                <a:gd name="connsiteY89" fmla="*/ 31909 h 200025"/>
                <a:gd name="connsiteX90" fmla="*/ 168116 w 228600"/>
                <a:gd name="connsiteY90" fmla="*/ 39529 h 200025"/>
                <a:gd name="connsiteX91" fmla="*/ 160496 w 228600"/>
                <a:gd name="connsiteY91" fmla="*/ 61436 h 200025"/>
                <a:gd name="connsiteX92" fmla="*/ 153829 w 228600"/>
                <a:gd name="connsiteY92" fmla="*/ 83344 h 200025"/>
                <a:gd name="connsiteX93" fmla="*/ 152876 w 228600"/>
                <a:gd name="connsiteY93" fmla="*/ 85249 h 200025"/>
                <a:gd name="connsiteX94" fmla="*/ 151924 w 228600"/>
                <a:gd name="connsiteY94" fmla="*/ 87154 h 200025"/>
                <a:gd name="connsiteX95" fmla="*/ 147161 w 228600"/>
                <a:gd name="connsiteY95" fmla="*/ 89059 h 200025"/>
                <a:gd name="connsiteX96" fmla="*/ 144304 w 228600"/>
                <a:gd name="connsiteY96" fmla="*/ 85249 h 200025"/>
                <a:gd name="connsiteX97" fmla="*/ 150019 w 228600"/>
                <a:gd name="connsiteY97" fmla="*/ 67151 h 200025"/>
                <a:gd name="connsiteX98" fmla="*/ 150971 w 228600"/>
                <a:gd name="connsiteY98" fmla="*/ 41434 h 200025"/>
                <a:gd name="connsiteX99" fmla="*/ 148114 w 228600"/>
                <a:gd name="connsiteY99" fmla="*/ 37624 h 200025"/>
                <a:gd name="connsiteX100" fmla="*/ 142399 w 228600"/>
                <a:gd name="connsiteY100" fmla="*/ 38576 h 200025"/>
                <a:gd name="connsiteX101" fmla="*/ 140494 w 228600"/>
                <a:gd name="connsiteY101" fmla="*/ 50959 h 200025"/>
                <a:gd name="connsiteX102" fmla="*/ 136684 w 228600"/>
                <a:gd name="connsiteY102" fmla="*/ 53816 h 200025"/>
                <a:gd name="connsiteX103" fmla="*/ 120491 w 228600"/>
                <a:gd name="connsiteY103" fmla="*/ 51911 h 200025"/>
                <a:gd name="connsiteX104" fmla="*/ 118586 w 228600"/>
                <a:gd name="connsiteY104" fmla="*/ 50959 h 200025"/>
                <a:gd name="connsiteX105" fmla="*/ 120491 w 228600"/>
                <a:gd name="connsiteY105" fmla="*/ 50006 h 200025"/>
                <a:gd name="connsiteX106" fmla="*/ 128111 w 228600"/>
                <a:gd name="connsiteY106" fmla="*/ 46196 h 200025"/>
                <a:gd name="connsiteX107" fmla="*/ 129064 w 228600"/>
                <a:gd name="connsiteY107" fmla="*/ 39529 h 200025"/>
                <a:gd name="connsiteX108" fmla="*/ 120491 w 228600"/>
                <a:gd name="connsiteY108" fmla="*/ 29051 h 200025"/>
                <a:gd name="connsiteX109" fmla="*/ 109061 w 228600"/>
                <a:gd name="connsiteY109" fmla="*/ 28099 h 200025"/>
                <a:gd name="connsiteX110" fmla="*/ 104299 w 228600"/>
                <a:gd name="connsiteY110" fmla="*/ 32861 h 200025"/>
                <a:gd name="connsiteX111" fmla="*/ 99536 w 228600"/>
                <a:gd name="connsiteY111" fmla="*/ 34766 h 200025"/>
                <a:gd name="connsiteX112" fmla="*/ 100489 w 228600"/>
                <a:gd name="connsiteY112" fmla="*/ 30956 h 200025"/>
                <a:gd name="connsiteX113" fmla="*/ 108109 w 228600"/>
                <a:gd name="connsiteY113" fmla="*/ 19526 h 200025"/>
                <a:gd name="connsiteX114" fmla="*/ 105251 w 228600"/>
                <a:gd name="connsiteY114" fmla="*/ 10001 h 200025"/>
                <a:gd name="connsiteX115" fmla="*/ 102394 w 228600"/>
                <a:gd name="connsiteY115" fmla="*/ 8096 h 200025"/>
                <a:gd name="connsiteX116" fmla="*/ 103346 w 228600"/>
                <a:gd name="connsiteY116" fmla="*/ 7144 h 200025"/>
                <a:gd name="connsiteX117" fmla="*/ 102394 w 228600"/>
                <a:gd name="connsiteY117" fmla="*/ 7144 h 200025"/>
                <a:gd name="connsiteX118" fmla="*/ 102394 w 228600"/>
                <a:gd name="connsiteY118" fmla="*/ 7144 h 200025"/>
                <a:gd name="connsiteX119" fmla="*/ 92869 w 228600"/>
                <a:gd name="connsiteY119" fmla="*/ 809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28600" h="200025">
                  <a:moveTo>
                    <a:pt x="92869" y="8096"/>
                  </a:moveTo>
                  <a:cubicBezTo>
                    <a:pt x="90964" y="10001"/>
                    <a:pt x="88106" y="10954"/>
                    <a:pt x="85249" y="10954"/>
                  </a:cubicBezTo>
                  <a:cubicBezTo>
                    <a:pt x="81439" y="10954"/>
                    <a:pt x="78581" y="11906"/>
                    <a:pt x="74771" y="11906"/>
                  </a:cubicBezTo>
                  <a:cubicBezTo>
                    <a:pt x="73819" y="12859"/>
                    <a:pt x="73819" y="13811"/>
                    <a:pt x="72866" y="13811"/>
                  </a:cubicBezTo>
                  <a:cubicBezTo>
                    <a:pt x="65246" y="18574"/>
                    <a:pt x="56674" y="21431"/>
                    <a:pt x="49054" y="25241"/>
                  </a:cubicBezTo>
                  <a:cubicBezTo>
                    <a:pt x="45244" y="27146"/>
                    <a:pt x="41434" y="29051"/>
                    <a:pt x="41434" y="33814"/>
                  </a:cubicBezTo>
                  <a:cubicBezTo>
                    <a:pt x="41434" y="35719"/>
                    <a:pt x="39529" y="36671"/>
                    <a:pt x="37624" y="37624"/>
                  </a:cubicBezTo>
                  <a:cubicBezTo>
                    <a:pt x="34766" y="39529"/>
                    <a:pt x="31909" y="40481"/>
                    <a:pt x="30004" y="42386"/>
                  </a:cubicBezTo>
                  <a:cubicBezTo>
                    <a:pt x="27146" y="45244"/>
                    <a:pt x="23336" y="47149"/>
                    <a:pt x="22384" y="51911"/>
                  </a:cubicBezTo>
                  <a:cubicBezTo>
                    <a:pt x="22384" y="54769"/>
                    <a:pt x="24289" y="57626"/>
                    <a:pt x="25241" y="60484"/>
                  </a:cubicBezTo>
                  <a:cubicBezTo>
                    <a:pt x="25241" y="61436"/>
                    <a:pt x="25241" y="61436"/>
                    <a:pt x="26194" y="62389"/>
                  </a:cubicBezTo>
                  <a:cubicBezTo>
                    <a:pt x="27146" y="65246"/>
                    <a:pt x="29051" y="66199"/>
                    <a:pt x="30956" y="66199"/>
                  </a:cubicBezTo>
                  <a:cubicBezTo>
                    <a:pt x="35719" y="67151"/>
                    <a:pt x="41434" y="67151"/>
                    <a:pt x="47149" y="68104"/>
                  </a:cubicBezTo>
                  <a:cubicBezTo>
                    <a:pt x="47149" y="68104"/>
                    <a:pt x="48101" y="69056"/>
                    <a:pt x="48101" y="69056"/>
                  </a:cubicBezTo>
                  <a:cubicBezTo>
                    <a:pt x="48101" y="70009"/>
                    <a:pt x="47149" y="70961"/>
                    <a:pt x="46196" y="70961"/>
                  </a:cubicBezTo>
                  <a:cubicBezTo>
                    <a:pt x="40481" y="71914"/>
                    <a:pt x="34766" y="71914"/>
                    <a:pt x="29051" y="72866"/>
                  </a:cubicBezTo>
                  <a:cubicBezTo>
                    <a:pt x="25241" y="72866"/>
                    <a:pt x="22384" y="73819"/>
                    <a:pt x="19526" y="76676"/>
                  </a:cubicBezTo>
                  <a:cubicBezTo>
                    <a:pt x="18574" y="77629"/>
                    <a:pt x="17621" y="79534"/>
                    <a:pt x="16669" y="81439"/>
                  </a:cubicBezTo>
                  <a:cubicBezTo>
                    <a:pt x="16669" y="83344"/>
                    <a:pt x="16669" y="86201"/>
                    <a:pt x="16669" y="88106"/>
                  </a:cubicBezTo>
                  <a:cubicBezTo>
                    <a:pt x="16669" y="94774"/>
                    <a:pt x="17621" y="96679"/>
                    <a:pt x="26194" y="98584"/>
                  </a:cubicBezTo>
                  <a:cubicBezTo>
                    <a:pt x="35719" y="100489"/>
                    <a:pt x="45244" y="103346"/>
                    <a:pt x="55721" y="103346"/>
                  </a:cubicBezTo>
                  <a:cubicBezTo>
                    <a:pt x="57626" y="103346"/>
                    <a:pt x="59531" y="103346"/>
                    <a:pt x="60484" y="104299"/>
                  </a:cubicBezTo>
                  <a:cubicBezTo>
                    <a:pt x="67151" y="109061"/>
                    <a:pt x="73819" y="113824"/>
                    <a:pt x="77629" y="121444"/>
                  </a:cubicBezTo>
                  <a:cubicBezTo>
                    <a:pt x="78581" y="122396"/>
                    <a:pt x="78581" y="123349"/>
                    <a:pt x="77629" y="124301"/>
                  </a:cubicBezTo>
                  <a:cubicBezTo>
                    <a:pt x="77629" y="124301"/>
                    <a:pt x="76676" y="124301"/>
                    <a:pt x="75724" y="124301"/>
                  </a:cubicBezTo>
                  <a:cubicBezTo>
                    <a:pt x="67151" y="123349"/>
                    <a:pt x="58579" y="120491"/>
                    <a:pt x="50959" y="116681"/>
                  </a:cubicBezTo>
                  <a:cubicBezTo>
                    <a:pt x="48101" y="114776"/>
                    <a:pt x="44291" y="112871"/>
                    <a:pt x="41434" y="112871"/>
                  </a:cubicBezTo>
                  <a:cubicBezTo>
                    <a:pt x="32861" y="111919"/>
                    <a:pt x="25241" y="111919"/>
                    <a:pt x="16669" y="111919"/>
                  </a:cubicBezTo>
                  <a:cubicBezTo>
                    <a:pt x="12859" y="111919"/>
                    <a:pt x="10001" y="114776"/>
                    <a:pt x="9049" y="118586"/>
                  </a:cubicBezTo>
                  <a:cubicBezTo>
                    <a:pt x="7144" y="123349"/>
                    <a:pt x="7144" y="128111"/>
                    <a:pt x="7144" y="132874"/>
                  </a:cubicBezTo>
                  <a:cubicBezTo>
                    <a:pt x="8096" y="141446"/>
                    <a:pt x="11906" y="147161"/>
                    <a:pt x="20479" y="150019"/>
                  </a:cubicBezTo>
                  <a:cubicBezTo>
                    <a:pt x="24289" y="150971"/>
                    <a:pt x="28099" y="151924"/>
                    <a:pt x="31909" y="153829"/>
                  </a:cubicBezTo>
                  <a:cubicBezTo>
                    <a:pt x="32861" y="154781"/>
                    <a:pt x="34766" y="156686"/>
                    <a:pt x="33814" y="158591"/>
                  </a:cubicBezTo>
                  <a:cubicBezTo>
                    <a:pt x="32861" y="161449"/>
                    <a:pt x="30956" y="164306"/>
                    <a:pt x="30004" y="166211"/>
                  </a:cubicBezTo>
                  <a:cubicBezTo>
                    <a:pt x="29051" y="168116"/>
                    <a:pt x="29051" y="170021"/>
                    <a:pt x="29051" y="170974"/>
                  </a:cubicBezTo>
                  <a:cubicBezTo>
                    <a:pt x="30004" y="174784"/>
                    <a:pt x="30004" y="177641"/>
                    <a:pt x="31909" y="181451"/>
                  </a:cubicBezTo>
                  <a:cubicBezTo>
                    <a:pt x="31909" y="182404"/>
                    <a:pt x="33814" y="183356"/>
                    <a:pt x="34766" y="183356"/>
                  </a:cubicBezTo>
                  <a:cubicBezTo>
                    <a:pt x="36671" y="183356"/>
                    <a:pt x="38576" y="183356"/>
                    <a:pt x="40481" y="184309"/>
                  </a:cubicBezTo>
                  <a:cubicBezTo>
                    <a:pt x="49054" y="185261"/>
                    <a:pt x="56674" y="183356"/>
                    <a:pt x="65246" y="186214"/>
                  </a:cubicBezTo>
                  <a:cubicBezTo>
                    <a:pt x="70009" y="188119"/>
                    <a:pt x="74771" y="187166"/>
                    <a:pt x="78581" y="185261"/>
                  </a:cubicBezTo>
                  <a:cubicBezTo>
                    <a:pt x="81439" y="184309"/>
                    <a:pt x="84296" y="182404"/>
                    <a:pt x="86201" y="181451"/>
                  </a:cubicBezTo>
                  <a:cubicBezTo>
                    <a:pt x="90011" y="179546"/>
                    <a:pt x="93821" y="178594"/>
                    <a:pt x="97631" y="179546"/>
                  </a:cubicBezTo>
                  <a:cubicBezTo>
                    <a:pt x="102394" y="180499"/>
                    <a:pt x="107156" y="178594"/>
                    <a:pt x="110966" y="175736"/>
                  </a:cubicBezTo>
                  <a:cubicBezTo>
                    <a:pt x="112871" y="174784"/>
                    <a:pt x="114776" y="172879"/>
                    <a:pt x="116681" y="171926"/>
                  </a:cubicBezTo>
                  <a:cubicBezTo>
                    <a:pt x="117634" y="170974"/>
                    <a:pt x="118586" y="171926"/>
                    <a:pt x="119539" y="172879"/>
                  </a:cubicBezTo>
                  <a:cubicBezTo>
                    <a:pt x="119539" y="173831"/>
                    <a:pt x="120491" y="173831"/>
                    <a:pt x="120491" y="174784"/>
                  </a:cubicBezTo>
                  <a:cubicBezTo>
                    <a:pt x="121444" y="177641"/>
                    <a:pt x="124301" y="179546"/>
                    <a:pt x="126206" y="180499"/>
                  </a:cubicBezTo>
                  <a:cubicBezTo>
                    <a:pt x="130016" y="182404"/>
                    <a:pt x="128111" y="187166"/>
                    <a:pt x="130969" y="189071"/>
                  </a:cubicBezTo>
                  <a:cubicBezTo>
                    <a:pt x="130969" y="189071"/>
                    <a:pt x="131921" y="190024"/>
                    <a:pt x="131921" y="190024"/>
                  </a:cubicBezTo>
                  <a:cubicBezTo>
                    <a:pt x="137636" y="191929"/>
                    <a:pt x="143351" y="193834"/>
                    <a:pt x="149066" y="194786"/>
                  </a:cubicBezTo>
                  <a:cubicBezTo>
                    <a:pt x="154781" y="195739"/>
                    <a:pt x="160496" y="196691"/>
                    <a:pt x="166211" y="194786"/>
                  </a:cubicBezTo>
                  <a:cubicBezTo>
                    <a:pt x="169069" y="193834"/>
                    <a:pt x="171926" y="191929"/>
                    <a:pt x="172879" y="189071"/>
                  </a:cubicBezTo>
                  <a:cubicBezTo>
                    <a:pt x="174784" y="183356"/>
                    <a:pt x="174784" y="177641"/>
                    <a:pt x="170974" y="172879"/>
                  </a:cubicBezTo>
                  <a:cubicBezTo>
                    <a:pt x="170974" y="172879"/>
                    <a:pt x="170021" y="172879"/>
                    <a:pt x="170021" y="172879"/>
                  </a:cubicBezTo>
                  <a:cubicBezTo>
                    <a:pt x="169069" y="173831"/>
                    <a:pt x="168116" y="174784"/>
                    <a:pt x="166211" y="175736"/>
                  </a:cubicBezTo>
                  <a:cubicBezTo>
                    <a:pt x="165259" y="175736"/>
                    <a:pt x="165259" y="175736"/>
                    <a:pt x="164306" y="175736"/>
                  </a:cubicBezTo>
                  <a:cubicBezTo>
                    <a:pt x="163354" y="174784"/>
                    <a:pt x="163354" y="173831"/>
                    <a:pt x="165259" y="173831"/>
                  </a:cubicBezTo>
                  <a:cubicBezTo>
                    <a:pt x="167164" y="173831"/>
                    <a:pt x="168116" y="173831"/>
                    <a:pt x="170021" y="173831"/>
                  </a:cubicBezTo>
                  <a:cubicBezTo>
                    <a:pt x="170021" y="173831"/>
                    <a:pt x="170021" y="173831"/>
                    <a:pt x="170021" y="172879"/>
                  </a:cubicBezTo>
                  <a:cubicBezTo>
                    <a:pt x="170021" y="172879"/>
                    <a:pt x="170021" y="172879"/>
                    <a:pt x="170021" y="173831"/>
                  </a:cubicBezTo>
                  <a:cubicBezTo>
                    <a:pt x="170021" y="173831"/>
                    <a:pt x="170021" y="173831"/>
                    <a:pt x="170021" y="173831"/>
                  </a:cubicBezTo>
                  <a:cubicBezTo>
                    <a:pt x="170974" y="172879"/>
                    <a:pt x="171926" y="170974"/>
                    <a:pt x="172879" y="170021"/>
                  </a:cubicBezTo>
                  <a:cubicBezTo>
                    <a:pt x="173831" y="169069"/>
                    <a:pt x="176689" y="168116"/>
                    <a:pt x="177641" y="170021"/>
                  </a:cubicBezTo>
                  <a:cubicBezTo>
                    <a:pt x="180499" y="172879"/>
                    <a:pt x="184309" y="173831"/>
                    <a:pt x="186214" y="176689"/>
                  </a:cubicBezTo>
                  <a:cubicBezTo>
                    <a:pt x="190976" y="175736"/>
                    <a:pt x="194786" y="172879"/>
                    <a:pt x="196691" y="168116"/>
                  </a:cubicBezTo>
                  <a:cubicBezTo>
                    <a:pt x="197644" y="164306"/>
                    <a:pt x="197644" y="161449"/>
                    <a:pt x="195739" y="157639"/>
                  </a:cubicBezTo>
                  <a:cubicBezTo>
                    <a:pt x="194786" y="155734"/>
                    <a:pt x="192881" y="153829"/>
                    <a:pt x="190976" y="151924"/>
                  </a:cubicBezTo>
                  <a:cubicBezTo>
                    <a:pt x="188119" y="149066"/>
                    <a:pt x="186214" y="146209"/>
                    <a:pt x="186214" y="142399"/>
                  </a:cubicBezTo>
                  <a:cubicBezTo>
                    <a:pt x="185261" y="137636"/>
                    <a:pt x="183356" y="134779"/>
                    <a:pt x="180499" y="131921"/>
                  </a:cubicBezTo>
                  <a:cubicBezTo>
                    <a:pt x="176689" y="129064"/>
                    <a:pt x="176689" y="123349"/>
                    <a:pt x="174784" y="119539"/>
                  </a:cubicBezTo>
                  <a:cubicBezTo>
                    <a:pt x="173831" y="116681"/>
                    <a:pt x="173831" y="113824"/>
                    <a:pt x="175736" y="110966"/>
                  </a:cubicBezTo>
                  <a:cubicBezTo>
                    <a:pt x="181451" y="105251"/>
                    <a:pt x="183356" y="99536"/>
                    <a:pt x="183356" y="91916"/>
                  </a:cubicBezTo>
                  <a:cubicBezTo>
                    <a:pt x="183356" y="89059"/>
                    <a:pt x="184309" y="86201"/>
                    <a:pt x="185261" y="83344"/>
                  </a:cubicBezTo>
                  <a:cubicBezTo>
                    <a:pt x="188119" y="74771"/>
                    <a:pt x="191929" y="67151"/>
                    <a:pt x="194786" y="58579"/>
                  </a:cubicBezTo>
                  <a:cubicBezTo>
                    <a:pt x="195739" y="55721"/>
                    <a:pt x="197644" y="53816"/>
                    <a:pt x="200501" y="51911"/>
                  </a:cubicBezTo>
                  <a:cubicBezTo>
                    <a:pt x="208121" y="48101"/>
                    <a:pt x="213836" y="42386"/>
                    <a:pt x="220504" y="36671"/>
                  </a:cubicBezTo>
                  <a:cubicBezTo>
                    <a:pt x="222409" y="34766"/>
                    <a:pt x="223361" y="32861"/>
                    <a:pt x="223361" y="30004"/>
                  </a:cubicBezTo>
                  <a:cubicBezTo>
                    <a:pt x="224314" y="23336"/>
                    <a:pt x="221456" y="20479"/>
                    <a:pt x="215741" y="18574"/>
                  </a:cubicBezTo>
                  <a:cubicBezTo>
                    <a:pt x="211931" y="17621"/>
                    <a:pt x="209074" y="16669"/>
                    <a:pt x="205264" y="15716"/>
                  </a:cubicBezTo>
                  <a:cubicBezTo>
                    <a:pt x="200501" y="14764"/>
                    <a:pt x="197644" y="17621"/>
                    <a:pt x="193834" y="20479"/>
                  </a:cubicBezTo>
                  <a:cubicBezTo>
                    <a:pt x="190976" y="22384"/>
                    <a:pt x="191929" y="25241"/>
                    <a:pt x="192881" y="28099"/>
                  </a:cubicBezTo>
                  <a:cubicBezTo>
                    <a:pt x="193834" y="31909"/>
                    <a:pt x="193834" y="35719"/>
                    <a:pt x="193834" y="39529"/>
                  </a:cubicBezTo>
                  <a:cubicBezTo>
                    <a:pt x="193834" y="39529"/>
                    <a:pt x="193834" y="39529"/>
                    <a:pt x="193834" y="40481"/>
                  </a:cubicBezTo>
                  <a:lnTo>
                    <a:pt x="194786" y="41434"/>
                  </a:lnTo>
                  <a:lnTo>
                    <a:pt x="193834" y="40481"/>
                  </a:lnTo>
                  <a:cubicBezTo>
                    <a:pt x="193834" y="40481"/>
                    <a:pt x="193834" y="39529"/>
                    <a:pt x="193834" y="39529"/>
                  </a:cubicBezTo>
                  <a:cubicBezTo>
                    <a:pt x="193834" y="38576"/>
                    <a:pt x="192881" y="37624"/>
                    <a:pt x="192881" y="36671"/>
                  </a:cubicBezTo>
                  <a:cubicBezTo>
                    <a:pt x="191929" y="33814"/>
                    <a:pt x="190024" y="31909"/>
                    <a:pt x="187166" y="30956"/>
                  </a:cubicBezTo>
                  <a:cubicBezTo>
                    <a:pt x="185261" y="30004"/>
                    <a:pt x="183356" y="30004"/>
                    <a:pt x="182404" y="29051"/>
                  </a:cubicBezTo>
                  <a:cubicBezTo>
                    <a:pt x="177641" y="26194"/>
                    <a:pt x="174784" y="29051"/>
                    <a:pt x="171926" y="31909"/>
                  </a:cubicBezTo>
                  <a:cubicBezTo>
                    <a:pt x="170021" y="34766"/>
                    <a:pt x="169069" y="36671"/>
                    <a:pt x="168116" y="39529"/>
                  </a:cubicBezTo>
                  <a:cubicBezTo>
                    <a:pt x="165259" y="47149"/>
                    <a:pt x="164306" y="54769"/>
                    <a:pt x="160496" y="61436"/>
                  </a:cubicBezTo>
                  <a:cubicBezTo>
                    <a:pt x="156686" y="68104"/>
                    <a:pt x="156686" y="75724"/>
                    <a:pt x="153829" y="83344"/>
                  </a:cubicBezTo>
                  <a:cubicBezTo>
                    <a:pt x="153829" y="84296"/>
                    <a:pt x="153829" y="84296"/>
                    <a:pt x="152876" y="85249"/>
                  </a:cubicBezTo>
                  <a:cubicBezTo>
                    <a:pt x="152876" y="86201"/>
                    <a:pt x="151924" y="86201"/>
                    <a:pt x="151924" y="87154"/>
                  </a:cubicBezTo>
                  <a:cubicBezTo>
                    <a:pt x="150971" y="89059"/>
                    <a:pt x="149066" y="90011"/>
                    <a:pt x="147161" y="89059"/>
                  </a:cubicBezTo>
                  <a:cubicBezTo>
                    <a:pt x="145256" y="88106"/>
                    <a:pt x="144304" y="86201"/>
                    <a:pt x="144304" y="85249"/>
                  </a:cubicBezTo>
                  <a:cubicBezTo>
                    <a:pt x="146209" y="78581"/>
                    <a:pt x="147161" y="72866"/>
                    <a:pt x="150019" y="67151"/>
                  </a:cubicBezTo>
                  <a:cubicBezTo>
                    <a:pt x="153829" y="58579"/>
                    <a:pt x="153829" y="50006"/>
                    <a:pt x="150971" y="41434"/>
                  </a:cubicBezTo>
                  <a:cubicBezTo>
                    <a:pt x="150019" y="39529"/>
                    <a:pt x="149066" y="38576"/>
                    <a:pt x="148114" y="37624"/>
                  </a:cubicBezTo>
                  <a:cubicBezTo>
                    <a:pt x="146209" y="35719"/>
                    <a:pt x="142399" y="36671"/>
                    <a:pt x="142399" y="38576"/>
                  </a:cubicBezTo>
                  <a:cubicBezTo>
                    <a:pt x="141446" y="42386"/>
                    <a:pt x="140494" y="46196"/>
                    <a:pt x="140494" y="50959"/>
                  </a:cubicBezTo>
                  <a:cubicBezTo>
                    <a:pt x="140494" y="52864"/>
                    <a:pt x="138589" y="54769"/>
                    <a:pt x="136684" y="53816"/>
                  </a:cubicBezTo>
                  <a:cubicBezTo>
                    <a:pt x="131921" y="51911"/>
                    <a:pt x="126206" y="51911"/>
                    <a:pt x="120491" y="51911"/>
                  </a:cubicBezTo>
                  <a:cubicBezTo>
                    <a:pt x="118586" y="51911"/>
                    <a:pt x="117634" y="51911"/>
                    <a:pt x="118586" y="50959"/>
                  </a:cubicBezTo>
                  <a:cubicBezTo>
                    <a:pt x="118586" y="50959"/>
                    <a:pt x="119539" y="50959"/>
                    <a:pt x="120491" y="50006"/>
                  </a:cubicBezTo>
                  <a:cubicBezTo>
                    <a:pt x="123349" y="49054"/>
                    <a:pt x="125254" y="47149"/>
                    <a:pt x="128111" y="46196"/>
                  </a:cubicBezTo>
                  <a:cubicBezTo>
                    <a:pt x="130016" y="45244"/>
                    <a:pt x="130016" y="41434"/>
                    <a:pt x="129064" y="39529"/>
                  </a:cubicBezTo>
                  <a:cubicBezTo>
                    <a:pt x="127159" y="34766"/>
                    <a:pt x="123349" y="31909"/>
                    <a:pt x="120491" y="29051"/>
                  </a:cubicBezTo>
                  <a:cubicBezTo>
                    <a:pt x="116681" y="25241"/>
                    <a:pt x="113824" y="25241"/>
                    <a:pt x="109061" y="28099"/>
                  </a:cubicBezTo>
                  <a:cubicBezTo>
                    <a:pt x="107156" y="29051"/>
                    <a:pt x="105251" y="30956"/>
                    <a:pt x="104299" y="32861"/>
                  </a:cubicBezTo>
                  <a:cubicBezTo>
                    <a:pt x="103346" y="33814"/>
                    <a:pt x="101441" y="34766"/>
                    <a:pt x="99536" y="34766"/>
                  </a:cubicBezTo>
                  <a:cubicBezTo>
                    <a:pt x="97631" y="34766"/>
                    <a:pt x="97631" y="33814"/>
                    <a:pt x="100489" y="30956"/>
                  </a:cubicBezTo>
                  <a:cubicBezTo>
                    <a:pt x="103346" y="27146"/>
                    <a:pt x="106204" y="23336"/>
                    <a:pt x="108109" y="19526"/>
                  </a:cubicBezTo>
                  <a:cubicBezTo>
                    <a:pt x="110014" y="16669"/>
                    <a:pt x="108109" y="12859"/>
                    <a:pt x="105251" y="10001"/>
                  </a:cubicBezTo>
                  <a:cubicBezTo>
                    <a:pt x="104299" y="9049"/>
                    <a:pt x="103346" y="9049"/>
                    <a:pt x="102394" y="8096"/>
                  </a:cubicBezTo>
                  <a:lnTo>
                    <a:pt x="103346" y="7144"/>
                  </a:lnTo>
                  <a:cubicBezTo>
                    <a:pt x="103346" y="7144"/>
                    <a:pt x="103346" y="7144"/>
                    <a:pt x="102394" y="7144"/>
                  </a:cubicBezTo>
                  <a:cubicBezTo>
                    <a:pt x="102394" y="7144"/>
                    <a:pt x="102394" y="7144"/>
                    <a:pt x="102394" y="7144"/>
                  </a:cubicBezTo>
                  <a:cubicBezTo>
                    <a:pt x="100489" y="7144"/>
                    <a:pt x="95726" y="7144"/>
                    <a:pt x="92869" y="8096"/>
                  </a:cubicBezTo>
                  <a:close/>
                </a:path>
              </a:pathLst>
            </a:custGeom>
            <a:solidFill>
              <a:srgbClr val="5290D8"/>
            </a:solidFill>
            <a:ln w="9525" cap="flat">
              <a:noFill/>
              <a:prstDash val="solid"/>
              <a:miter/>
            </a:ln>
          </p:spPr>
          <p:txBody>
            <a:bodyPr rtlCol="0" anchor="ctr"/>
            <a:lstStyle/>
            <a:p>
              <a:endParaRPr lang="zh-CN" altLang="en-US"/>
            </a:p>
          </p:txBody>
        </p:sp>
        <p:sp>
          <p:nvSpPr>
            <p:cNvPr id="216" name="任意多边形: 形状 215">
              <a:extLst>
                <a:ext uri="{FF2B5EF4-FFF2-40B4-BE49-F238E27FC236}">
                  <a16:creationId xmlns:a16="http://schemas.microsoft.com/office/drawing/2014/main" id="{84C6B46D-A7EA-42AA-9E89-448BE5D01D45}"/>
                </a:ext>
              </a:extLst>
            </p:cNvPr>
            <p:cNvSpPr/>
            <p:nvPr/>
          </p:nvSpPr>
          <p:spPr>
            <a:xfrm>
              <a:off x="7930991" y="4053691"/>
              <a:ext cx="295275" cy="171450"/>
            </a:xfrm>
            <a:custGeom>
              <a:avLst/>
              <a:gdLst>
                <a:gd name="connsiteX0" fmla="*/ 275749 w 295275"/>
                <a:gd name="connsiteY0" fmla="*/ 143977 h 171450"/>
                <a:gd name="connsiteX1" fmla="*/ 274796 w 295275"/>
                <a:gd name="connsiteY1" fmla="*/ 142072 h 171450"/>
                <a:gd name="connsiteX2" fmla="*/ 266224 w 295275"/>
                <a:gd name="connsiteY2" fmla="*/ 135404 h 171450"/>
                <a:gd name="connsiteX3" fmla="*/ 260509 w 295275"/>
                <a:gd name="connsiteY3" fmla="*/ 126832 h 171450"/>
                <a:gd name="connsiteX4" fmla="*/ 253841 w 295275"/>
                <a:gd name="connsiteY4" fmla="*/ 121117 h 171450"/>
                <a:gd name="connsiteX5" fmla="*/ 247174 w 295275"/>
                <a:gd name="connsiteY5" fmla="*/ 112544 h 171450"/>
                <a:gd name="connsiteX6" fmla="*/ 248126 w 295275"/>
                <a:gd name="connsiteY6" fmla="*/ 106829 h 171450"/>
                <a:gd name="connsiteX7" fmla="*/ 252889 w 295275"/>
                <a:gd name="connsiteY7" fmla="*/ 103972 h 171450"/>
                <a:gd name="connsiteX8" fmla="*/ 251936 w 295275"/>
                <a:gd name="connsiteY8" fmla="*/ 94447 h 171450"/>
                <a:gd name="connsiteX9" fmla="*/ 247174 w 295275"/>
                <a:gd name="connsiteY9" fmla="*/ 91590 h 171450"/>
                <a:gd name="connsiteX10" fmla="*/ 235744 w 295275"/>
                <a:gd name="connsiteY10" fmla="*/ 86827 h 171450"/>
                <a:gd name="connsiteX11" fmla="*/ 226219 w 295275"/>
                <a:gd name="connsiteY11" fmla="*/ 76350 h 171450"/>
                <a:gd name="connsiteX12" fmla="*/ 222409 w 295275"/>
                <a:gd name="connsiteY12" fmla="*/ 70635 h 171450"/>
                <a:gd name="connsiteX13" fmla="*/ 185261 w 295275"/>
                <a:gd name="connsiteY13" fmla="*/ 51585 h 171450"/>
                <a:gd name="connsiteX14" fmla="*/ 167164 w 295275"/>
                <a:gd name="connsiteY14" fmla="*/ 44917 h 171450"/>
                <a:gd name="connsiteX15" fmla="*/ 147161 w 295275"/>
                <a:gd name="connsiteY15" fmla="*/ 37297 h 171450"/>
                <a:gd name="connsiteX16" fmla="*/ 118586 w 295275"/>
                <a:gd name="connsiteY16" fmla="*/ 27772 h 171450"/>
                <a:gd name="connsiteX17" fmla="*/ 97631 w 295275"/>
                <a:gd name="connsiteY17" fmla="*/ 31582 h 171450"/>
                <a:gd name="connsiteX18" fmla="*/ 96679 w 295275"/>
                <a:gd name="connsiteY18" fmla="*/ 32535 h 171450"/>
                <a:gd name="connsiteX19" fmla="*/ 76676 w 295275"/>
                <a:gd name="connsiteY19" fmla="*/ 49679 h 171450"/>
                <a:gd name="connsiteX20" fmla="*/ 70009 w 295275"/>
                <a:gd name="connsiteY20" fmla="*/ 49679 h 171450"/>
                <a:gd name="connsiteX21" fmla="*/ 59531 w 295275"/>
                <a:gd name="connsiteY21" fmla="*/ 40154 h 171450"/>
                <a:gd name="connsiteX22" fmla="*/ 56674 w 295275"/>
                <a:gd name="connsiteY22" fmla="*/ 33487 h 171450"/>
                <a:gd name="connsiteX23" fmla="*/ 57626 w 295275"/>
                <a:gd name="connsiteY23" fmla="*/ 26819 h 171450"/>
                <a:gd name="connsiteX24" fmla="*/ 54769 w 295275"/>
                <a:gd name="connsiteY24" fmla="*/ 15390 h 171450"/>
                <a:gd name="connsiteX25" fmla="*/ 47149 w 295275"/>
                <a:gd name="connsiteY25" fmla="*/ 11579 h 171450"/>
                <a:gd name="connsiteX26" fmla="*/ 37624 w 295275"/>
                <a:gd name="connsiteY26" fmla="*/ 7769 h 171450"/>
                <a:gd name="connsiteX27" fmla="*/ 27146 w 295275"/>
                <a:gd name="connsiteY27" fmla="*/ 8722 h 171450"/>
                <a:gd name="connsiteX28" fmla="*/ 8096 w 295275"/>
                <a:gd name="connsiteY28" fmla="*/ 17294 h 171450"/>
                <a:gd name="connsiteX29" fmla="*/ 7144 w 295275"/>
                <a:gd name="connsiteY29" fmla="*/ 20152 h 171450"/>
                <a:gd name="connsiteX30" fmla="*/ 9049 w 295275"/>
                <a:gd name="connsiteY30" fmla="*/ 23010 h 171450"/>
                <a:gd name="connsiteX31" fmla="*/ 15716 w 295275"/>
                <a:gd name="connsiteY31" fmla="*/ 25867 h 171450"/>
                <a:gd name="connsiteX32" fmla="*/ 23336 w 295275"/>
                <a:gd name="connsiteY32" fmla="*/ 30629 h 171450"/>
                <a:gd name="connsiteX33" fmla="*/ 36671 w 295275"/>
                <a:gd name="connsiteY33" fmla="*/ 37297 h 171450"/>
                <a:gd name="connsiteX34" fmla="*/ 47149 w 295275"/>
                <a:gd name="connsiteY34" fmla="*/ 37297 h 171450"/>
                <a:gd name="connsiteX35" fmla="*/ 49054 w 295275"/>
                <a:gd name="connsiteY35" fmla="*/ 39202 h 171450"/>
                <a:gd name="connsiteX36" fmla="*/ 48101 w 295275"/>
                <a:gd name="connsiteY36" fmla="*/ 40154 h 171450"/>
                <a:gd name="connsiteX37" fmla="*/ 29051 w 295275"/>
                <a:gd name="connsiteY37" fmla="*/ 43965 h 171450"/>
                <a:gd name="connsiteX38" fmla="*/ 28099 w 295275"/>
                <a:gd name="connsiteY38" fmla="*/ 46822 h 171450"/>
                <a:gd name="connsiteX39" fmla="*/ 36671 w 295275"/>
                <a:gd name="connsiteY39" fmla="*/ 62062 h 171450"/>
                <a:gd name="connsiteX40" fmla="*/ 44291 w 295275"/>
                <a:gd name="connsiteY40" fmla="*/ 63967 h 171450"/>
                <a:gd name="connsiteX41" fmla="*/ 48101 w 295275"/>
                <a:gd name="connsiteY41" fmla="*/ 60157 h 171450"/>
                <a:gd name="connsiteX42" fmla="*/ 52864 w 295275"/>
                <a:gd name="connsiteY42" fmla="*/ 58252 h 171450"/>
                <a:gd name="connsiteX43" fmla="*/ 67151 w 295275"/>
                <a:gd name="connsiteY43" fmla="*/ 65872 h 171450"/>
                <a:gd name="connsiteX44" fmla="*/ 76676 w 295275"/>
                <a:gd name="connsiteY44" fmla="*/ 70635 h 171450"/>
                <a:gd name="connsiteX45" fmla="*/ 93821 w 295275"/>
                <a:gd name="connsiteY45" fmla="*/ 75397 h 171450"/>
                <a:gd name="connsiteX46" fmla="*/ 103346 w 295275"/>
                <a:gd name="connsiteY46" fmla="*/ 79207 h 171450"/>
                <a:gd name="connsiteX47" fmla="*/ 117634 w 295275"/>
                <a:gd name="connsiteY47" fmla="*/ 93494 h 171450"/>
                <a:gd name="connsiteX48" fmla="*/ 121444 w 295275"/>
                <a:gd name="connsiteY48" fmla="*/ 101115 h 171450"/>
                <a:gd name="connsiteX49" fmla="*/ 124301 w 295275"/>
                <a:gd name="connsiteY49" fmla="*/ 107782 h 171450"/>
                <a:gd name="connsiteX50" fmla="*/ 123349 w 295275"/>
                <a:gd name="connsiteY50" fmla="*/ 111592 h 171450"/>
                <a:gd name="connsiteX51" fmla="*/ 111919 w 295275"/>
                <a:gd name="connsiteY51" fmla="*/ 122069 h 171450"/>
                <a:gd name="connsiteX52" fmla="*/ 114776 w 295275"/>
                <a:gd name="connsiteY52" fmla="*/ 128737 h 171450"/>
                <a:gd name="connsiteX53" fmla="*/ 130016 w 295275"/>
                <a:gd name="connsiteY53" fmla="*/ 126832 h 171450"/>
                <a:gd name="connsiteX54" fmla="*/ 145256 w 295275"/>
                <a:gd name="connsiteY54" fmla="*/ 132547 h 171450"/>
                <a:gd name="connsiteX55" fmla="*/ 148114 w 295275"/>
                <a:gd name="connsiteY55" fmla="*/ 136357 h 171450"/>
                <a:gd name="connsiteX56" fmla="*/ 157639 w 295275"/>
                <a:gd name="connsiteY56" fmla="*/ 141119 h 171450"/>
                <a:gd name="connsiteX57" fmla="*/ 178594 w 295275"/>
                <a:gd name="connsiteY57" fmla="*/ 143977 h 171450"/>
                <a:gd name="connsiteX58" fmla="*/ 187166 w 295275"/>
                <a:gd name="connsiteY58" fmla="*/ 142072 h 171450"/>
                <a:gd name="connsiteX59" fmla="*/ 190976 w 295275"/>
                <a:gd name="connsiteY59" fmla="*/ 133500 h 171450"/>
                <a:gd name="connsiteX60" fmla="*/ 190976 w 295275"/>
                <a:gd name="connsiteY60" fmla="*/ 130642 h 171450"/>
                <a:gd name="connsiteX61" fmla="*/ 203359 w 295275"/>
                <a:gd name="connsiteY61" fmla="*/ 121117 h 171450"/>
                <a:gd name="connsiteX62" fmla="*/ 215741 w 295275"/>
                <a:gd name="connsiteY62" fmla="*/ 120165 h 171450"/>
                <a:gd name="connsiteX63" fmla="*/ 227171 w 295275"/>
                <a:gd name="connsiteY63" fmla="*/ 125879 h 171450"/>
                <a:gd name="connsiteX64" fmla="*/ 234791 w 295275"/>
                <a:gd name="connsiteY64" fmla="*/ 132547 h 171450"/>
                <a:gd name="connsiteX65" fmla="*/ 250031 w 295275"/>
                <a:gd name="connsiteY65" fmla="*/ 151597 h 171450"/>
                <a:gd name="connsiteX66" fmla="*/ 263366 w 295275"/>
                <a:gd name="connsiteY66" fmla="*/ 158265 h 171450"/>
                <a:gd name="connsiteX67" fmla="*/ 290989 w 295275"/>
                <a:gd name="connsiteY67" fmla="*/ 164932 h 171450"/>
                <a:gd name="connsiteX68" fmla="*/ 292894 w 295275"/>
                <a:gd name="connsiteY68" fmla="*/ 164932 h 171450"/>
                <a:gd name="connsiteX69" fmla="*/ 295751 w 295275"/>
                <a:gd name="connsiteY69" fmla="*/ 163979 h 171450"/>
                <a:gd name="connsiteX70" fmla="*/ 296704 w 295275"/>
                <a:gd name="connsiteY70" fmla="*/ 161122 h 171450"/>
                <a:gd name="connsiteX71" fmla="*/ 292894 w 295275"/>
                <a:gd name="connsiteY71" fmla="*/ 155407 h 171450"/>
                <a:gd name="connsiteX72" fmla="*/ 290036 w 295275"/>
                <a:gd name="connsiteY72" fmla="*/ 147787 h 171450"/>
                <a:gd name="connsiteX73" fmla="*/ 275749 w 295275"/>
                <a:gd name="connsiteY73" fmla="*/ 14397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95275" h="171450">
                  <a:moveTo>
                    <a:pt x="275749" y="143977"/>
                  </a:moveTo>
                  <a:cubicBezTo>
                    <a:pt x="275749" y="143025"/>
                    <a:pt x="274796" y="143025"/>
                    <a:pt x="274796" y="142072"/>
                  </a:cubicBezTo>
                  <a:cubicBezTo>
                    <a:pt x="271939" y="140167"/>
                    <a:pt x="269081" y="138262"/>
                    <a:pt x="266224" y="135404"/>
                  </a:cubicBezTo>
                  <a:cubicBezTo>
                    <a:pt x="263366" y="132547"/>
                    <a:pt x="262414" y="129690"/>
                    <a:pt x="260509" y="126832"/>
                  </a:cubicBezTo>
                  <a:cubicBezTo>
                    <a:pt x="258604" y="124927"/>
                    <a:pt x="255746" y="123022"/>
                    <a:pt x="253841" y="121117"/>
                  </a:cubicBezTo>
                  <a:cubicBezTo>
                    <a:pt x="251936" y="118260"/>
                    <a:pt x="249079" y="115402"/>
                    <a:pt x="247174" y="112544"/>
                  </a:cubicBezTo>
                  <a:cubicBezTo>
                    <a:pt x="245269" y="110640"/>
                    <a:pt x="246221" y="107782"/>
                    <a:pt x="248126" y="106829"/>
                  </a:cubicBezTo>
                  <a:cubicBezTo>
                    <a:pt x="250031" y="105877"/>
                    <a:pt x="250984" y="104925"/>
                    <a:pt x="252889" y="103972"/>
                  </a:cubicBezTo>
                  <a:cubicBezTo>
                    <a:pt x="255746" y="102067"/>
                    <a:pt x="254794" y="96352"/>
                    <a:pt x="251936" y="94447"/>
                  </a:cubicBezTo>
                  <a:cubicBezTo>
                    <a:pt x="250031" y="93494"/>
                    <a:pt x="249079" y="92542"/>
                    <a:pt x="247174" y="91590"/>
                  </a:cubicBezTo>
                  <a:cubicBezTo>
                    <a:pt x="243364" y="89685"/>
                    <a:pt x="239554" y="88732"/>
                    <a:pt x="235744" y="86827"/>
                  </a:cubicBezTo>
                  <a:cubicBezTo>
                    <a:pt x="230029" y="84922"/>
                    <a:pt x="226219" y="82065"/>
                    <a:pt x="226219" y="76350"/>
                  </a:cubicBezTo>
                  <a:cubicBezTo>
                    <a:pt x="226219" y="74444"/>
                    <a:pt x="224314" y="72540"/>
                    <a:pt x="222409" y="70635"/>
                  </a:cubicBezTo>
                  <a:cubicBezTo>
                    <a:pt x="211931" y="62062"/>
                    <a:pt x="198596" y="55394"/>
                    <a:pt x="185261" y="51585"/>
                  </a:cubicBezTo>
                  <a:cubicBezTo>
                    <a:pt x="178594" y="49679"/>
                    <a:pt x="172879" y="47775"/>
                    <a:pt x="167164" y="44917"/>
                  </a:cubicBezTo>
                  <a:cubicBezTo>
                    <a:pt x="160496" y="42060"/>
                    <a:pt x="153829" y="39202"/>
                    <a:pt x="147161" y="37297"/>
                  </a:cubicBezTo>
                  <a:cubicBezTo>
                    <a:pt x="137636" y="35392"/>
                    <a:pt x="128111" y="31582"/>
                    <a:pt x="118586" y="27772"/>
                  </a:cubicBezTo>
                  <a:cubicBezTo>
                    <a:pt x="110014" y="23962"/>
                    <a:pt x="103346" y="22057"/>
                    <a:pt x="97631" y="31582"/>
                  </a:cubicBezTo>
                  <a:cubicBezTo>
                    <a:pt x="97631" y="32535"/>
                    <a:pt x="96679" y="32535"/>
                    <a:pt x="96679" y="32535"/>
                  </a:cubicBezTo>
                  <a:cubicBezTo>
                    <a:pt x="88106" y="36344"/>
                    <a:pt x="82391" y="42060"/>
                    <a:pt x="76676" y="49679"/>
                  </a:cubicBezTo>
                  <a:cubicBezTo>
                    <a:pt x="75724" y="51585"/>
                    <a:pt x="71914" y="51585"/>
                    <a:pt x="70009" y="49679"/>
                  </a:cubicBezTo>
                  <a:cubicBezTo>
                    <a:pt x="66199" y="46822"/>
                    <a:pt x="63341" y="43012"/>
                    <a:pt x="59531" y="40154"/>
                  </a:cubicBezTo>
                  <a:cubicBezTo>
                    <a:pt x="57626" y="38250"/>
                    <a:pt x="56674" y="36344"/>
                    <a:pt x="56674" y="33487"/>
                  </a:cubicBezTo>
                  <a:cubicBezTo>
                    <a:pt x="56674" y="31582"/>
                    <a:pt x="56674" y="28725"/>
                    <a:pt x="57626" y="26819"/>
                  </a:cubicBezTo>
                  <a:cubicBezTo>
                    <a:pt x="58579" y="22057"/>
                    <a:pt x="56674" y="18247"/>
                    <a:pt x="54769" y="15390"/>
                  </a:cubicBezTo>
                  <a:cubicBezTo>
                    <a:pt x="52864" y="12532"/>
                    <a:pt x="50006" y="12532"/>
                    <a:pt x="47149" y="11579"/>
                  </a:cubicBezTo>
                  <a:cubicBezTo>
                    <a:pt x="43339" y="10627"/>
                    <a:pt x="40481" y="8722"/>
                    <a:pt x="37624" y="7769"/>
                  </a:cubicBezTo>
                  <a:cubicBezTo>
                    <a:pt x="33814" y="6817"/>
                    <a:pt x="30956" y="6817"/>
                    <a:pt x="27146" y="8722"/>
                  </a:cubicBezTo>
                  <a:cubicBezTo>
                    <a:pt x="20479" y="11579"/>
                    <a:pt x="14764" y="16342"/>
                    <a:pt x="8096" y="17294"/>
                  </a:cubicBezTo>
                  <a:cubicBezTo>
                    <a:pt x="7144" y="17294"/>
                    <a:pt x="7144" y="19200"/>
                    <a:pt x="7144" y="20152"/>
                  </a:cubicBezTo>
                  <a:cubicBezTo>
                    <a:pt x="7144" y="21104"/>
                    <a:pt x="8096" y="23010"/>
                    <a:pt x="9049" y="23010"/>
                  </a:cubicBezTo>
                  <a:cubicBezTo>
                    <a:pt x="10954" y="23962"/>
                    <a:pt x="12859" y="24915"/>
                    <a:pt x="15716" y="25867"/>
                  </a:cubicBezTo>
                  <a:cubicBezTo>
                    <a:pt x="18574" y="26819"/>
                    <a:pt x="21431" y="27772"/>
                    <a:pt x="23336" y="30629"/>
                  </a:cubicBezTo>
                  <a:cubicBezTo>
                    <a:pt x="26194" y="36344"/>
                    <a:pt x="30956" y="38250"/>
                    <a:pt x="36671" y="37297"/>
                  </a:cubicBezTo>
                  <a:cubicBezTo>
                    <a:pt x="40481" y="37297"/>
                    <a:pt x="43339" y="37297"/>
                    <a:pt x="47149" y="37297"/>
                  </a:cubicBezTo>
                  <a:cubicBezTo>
                    <a:pt x="48101" y="37297"/>
                    <a:pt x="49054" y="38250"/>
                    <a:pt x="49054" y="39202"/>
                  </a:cubicBezTo>
                  <a:cubicBezTo>
                    <a:pt x="49054" y="39202"/>
                    <a:pt x="48101" y="40154"/>
                    <a:pt x="48101" y="40154"/>
                  </a:cubicBezTo>
                  <a:cubicBezTo>
                    <a:pt x="41434" y="40154"/>
                    <a:pt x="35719" y="44917"/>
                    <a:pt x="29051" y="43965"/>
                  </a:cubicBezTo>
                  <a:cubicBezTo>
                    <a:pt x="27146" y="43965"/>
                    <a:pt x="27146" y="45869"/>
                    <a:pt x="28099" y="46822"/>
                  </a:cubicBezTo>
                  <a:cubicBezTo>
                    <a:pt x="31909" y="51585"/>
                    <a:pt x="34766" y="56347"/>
                    <a:pt x="36671" y="62062"/>
                  </a:cubicBezTo>
                  <a:cubicBezTo>
                    <a:pt x="37624" y="64919"/>
                    <a:pt x="41434" y="65872"/>
                    <a:pt x="44291" y="63967"/>
                  </a:cubicBezTo>
                  <a:cubicBezTo>
                    <a:pt x="45244" y="63015"/>
                    <a:pt x="46196" y="61110"/>
                    <a:pt x="48101" y="60157"/>
                  </a:cubicBezTo>
                  <a:cubicBezTo>
                    <a:pt x="49054" y="59204"/>
                    <a:pt x="50959" y="57300"/>
                    <a:pt x="52864" y="58252"/>
                  </a:cubicBezTo>
                  <a:cubicBezTo>
                    <a:pt x="57626" y="61110"/>
                    <a:pt x="62389" y="63015"/>
                    <a:pt x="67151" y="65872"/>
                  </a:cubicBezTo>
                  <a:cubicBezTo>
                    <a:pt x="70009" y="67777"/>
                    <a:pt x="72866" y="69682"/>
                    <a:pt x="76676" y="70635"/>
                  </a:cubicBezTo>
                  <a:cubicBezTo>
                    <a:pt x="82391" y="72540"/>
                    <a:pt x="88106" y="74444"/>
                    <a:pt x="93821" y="75397"/>
                  </a:cubicBezTo>
                  <a:cubicBezTo>
                    <a:pt x="97631" y="76350"/>
                    <a:pt x="100489" y="77302"/>
                    <a:pt x="103346" y="79207"/>
                  </a:cubicBezTo>
                  <a:cubicBezTo>
                    <a:pt x="110014" y="82065"/>
                    <a:pt x="115729" y="85875"/>
                    <a:pt x="117634" y="93494"/>
                  </a:cubicBezTo>
                  <a:cubicBezTo>
                    <a:pt x="118586" y="96352"/>
                    <a:pt x="120491" y="99210"/>
                    <a:pt x="121444" y="101115"/>
                  </a:cubicBezTo>
                  <a:cubicBezTo>
                    <a:pt x="122396" y="103019"/>
                    <a:pt x="123349" y="105877"/>
                    <a:pt x="124301" y="107782"/>
                  </a:cubicBezTo>
                  <a:cubicBezTo>
                    <a:pt x="125254" y="109687"/>
                    <a:pt x="125254" y="111592"/>
                    <a:pt x="123349" y="111592"/>
                  </a:cubicBezTo>
                  <a:cubicBezTo>
                    <a:pt x="117634" y="112544"/>
                    <a:pt x="114776" y="117307"/>
                    <a:pt x="111919" y="122069"/>
                  </a:cubicBezTo>
                  <a:cubicBezTo>
                    <a:pt x="110014" y="124927"/>
                    <a:pt x="111919" y="127785"/>
                    <a:pt x="114776" y="128737"/>
                  </a:cubicBezTo>
                  <a:cubicBezTo>
                    <a:pt x="120491" y="128737"/>
                    <a:pt x="125254" y="127785"/>
                    <a:pt x="130016" y="126832"/>
                  </a:cubicBezTo>
                  <a:cubicBezTo>
                    <a:pt x="135731" y="125879"/>
                    <a:pt x="141446" y="126832"/>
                    <a:pt x="145256" y="132547"/>
                  </a:cubicBezTo>
                  <a:cubicBezTo>
                    <a:pt x="146209" y="134452"/>
                    <a:pt x="147161" y="135404"/>
                    <a:pt x="148114" y="136357"/>
                  </a:cubicBezTo>
                  <a:cubicBezTo>
                    <a:pt x="150971" y="139215"/>
                    <a:pt x="153829" y="140167"/>
                    <a:pt x="157639" y="141119"/>
                  </a:cubicBezTo>
                  <a:cubicBezTo>
                    <a:pt x="164306" y="142072"/>
                    <a:pt x="171926" y="142072"/>
                    <a:pt x="178594" y="143977"/>
                  </a:cubicBezTo>
                  <a:cubicBezTo>
                    <a:pt x="181451" y="144929"/>
                    <a:pt x="184309" y="143977"/>
                    <a:pt x="187166" y="142072"/>
                  </a:cubicBezTo>
                  <a:cubicBezTo>
                    <a:pt x="190976" y="140167"/>
                    <a:pt x="191929" y="138262"/>
                    <a:pt x="190976" y="133500"/>
                  </a:cubicBezTo>
                  <a:cubicBezTo>
                    <a:pt x="190976" y="132547"/>
                    <a:pt x="190024" y="130642"/>
                    <a:pt x="190976" y="130642"/>
                  </a:cubicBezTo>
                  <a:cubicBezTo>
                    <a:pt x="194786" y="126832"/>
                    <a:pt x="198596" y="123975"/>
                    <a:pt x="203359" y="121117"/>
                  </a:cubicBezTo>
                  <a:cubicBezTo>
                    <a:pt x="207169" y="119212"/>
                    <a:pt x="210979" y="118260"/>
                    <a:pt x="215741" y="120165"/>
                  </a:cubicBezTo>
                  <a:cubicBezTo>
                    <a:pt x="219551" y="122069"/>
                    <a:pt x="223361" y="123975"/>
                    <a:pt x="227171" y="125879"/>
                  </a:cubicBezTo>
                  <a:cubicBezTo>
                    <a:pt x="230981" y="126832"/>
                    <a:pt x="232886" y="129690"/>
                    <a:pt x="234791" y="132547"/>
                  </a:cubicBezTo>
                  <a:cubicBezTo>
                    <a:pt x="239554" y="139215"/>
                    <a:pt x="245269" y="144929"/>
                    <a:pt x="250031" y="151597"/>
                  </a:cubicBezTo>
                  <a:cubicBezTo>
                    <a:pt x="253841" y="156360"/>
                    <a:pt x="258604" y="158265"/>
                    <a:pt x="263366" y="158265"/>
                  </a:cubicBezTo>
                  <a:cubicBezTo>
                    <a:pt x="272891" y="158265"/>
                    <a:pt x="282416" y="160169"/>
                    <a:pt x="290989" y="164932"/>
                  </a:cubicBezTo>
                  <a:cubicBezTo>
                    <a:pt x="291941" y="164932"/>
                    <a:pt x="291941" y="165885"/>
                    <a:pt x="292894" y="164932"/>
                  </a:cubicBezTo>
                  <a:cubicBezTo>
                    <a:pt x="293846" y="164932"/>
                    <a:pt x="294799" y="163979"/>
                    <a:pt x="295751" y="163979"/>
                  </a:cubicBezTo>
                  <a:cubicBezTo>
                    <a:pt x="296704" y="163027"/>
                    <a:pt x="296704" y="162075"/>
                    <a:pt x="296704" y="161122"/>
                  </a:cubicBezTo>
                  <a:cubicBezTo>
                    <a:pt x="296704" y="158265"/>
                    <a:pt x="295751" y="156360"/>
                    <a:pt x="292894" y="155407"/>
                  </a:cubicBezTo>
                  <a:cubicBezTo>
                    <a:pt x="288131" y="154454"/>
                    <a:pt x="289084" y="150644"/>
                    <a:pt x="290036" y="147787"/>
                  </a:cubicBezTo>
                  <a:cubicBezTo>
                    <a:pt x="282416" y="148740"/>
                    <a:pt x="278606" y="148740"/>
                    <a:pt x="275749" y="143977"/>
                  </a:cubicBezTo>
                  <a:close/>
                </a:path>
              </a:pathLst>
            </a:custGeom>
            <a:solidFill>
              <a:srgbClr val="5290D8"/>
            </a:solidFill>
            <a:ln w="9525" cap="flat">
              <a:noFill/>
              <a:prstDash val="solid"/>
              <a:miter/>
            </a:ln>
          </p:spPr>
          <p:txBody>
            <a:bodyPr rtlCol="0" anchor="ctr"/>
            <a:lstStyle/>
            <a:p>
              <a:endParaRPr lang="zh-CN" altLang="en-US"/>
            </a:p>
          </p:txBody>
        </p:sp>
        <p:sp>
          <p:nvSpPr>
            <p:cNvPr id="217" name="任意多边形: 形状 216">
              <a:extLst>
                <a:ext uri="{FF2B5EF4-FFF2-40B4-BE49-F238E27FC236}">
                  <a16:creationId xmlns:a16="http://schemas.microsoft.com/office/drawing/2014/main" id="{CA207BA8-C84A-4848-81DC-BD5FFD81CA1A}"/>
                </a:ext>
              </a:extLst>
            </p:cNvPr>
            <p:cNvSpPr/>
            <p:nvPr/>
          </p:nvSpPr>
          <p:spPr>
            <a:xfrm>
              <a:off x="7608838" y="3947874"/>
              <a:ext cx="161925" cy="180975"/>
            </a:xfrm>
            <a:custGeom>
              <a:avLst/>
              <a:gdLst>
                <a:gd name="connsiteX0" fmla="*/ 8305 w 161925"/>
                <a:gd name="connsiteY0" fmla="*/ 106918 h 180975"/>
                <a:gd name="connsiteX1" fmla="*/ 14019 w 161925"/>
                <a:gd name="connsiteY1" fmla="*/ 125968 h 180975"/>
                <a:gd name="connsiteX2" fmla="*/ 21640 w 161925"/>
                <a:gd name="connsiteY2" fmla="*/ 135493 h 180975"/>
                <a:gd name="connsiteX3" fmla="*/ 23544 w 161925"/>
                <a:gd name="connsiteY3" fmla="*/ 138351 h 180975"/>
                <a:gd name="connsiteX4" fmla="*/ 26402 w 161925"/>
                <a:gd name="connsiteY4" fmla="*/ 151686 h 180975"/>
                <a:gd name="connsiteX5" fmla="*/ 34975 w 161925"/>
                <a:gd name="connsiteY5" fmla="*/ 159306 h 180975"/>
                <a:gd name="connsiteX6" fmla="*/ 43547 w 161925"/>
                <a:gd name="connsiteY6" fmla="*/ 159306 h 180975"/>
                <a:gd name="connsiteX7" fmla="*/ 50215 w 161925"/>
                <a:gd name="connsiteY7" fmla="*/ 163116 h 180975"/>
                <a:gd name="connsiteX8" fmla="*/ 57834 w 161925"/>
                <a:gd name="connsiteY8" fmla="*/ 165973 h 180975"/>
                <a:gd name="connsiteX9" fmla="*/ 68312 w 161925"/>
                <a:gd name="connsiteY9" fmla="*/ 163116 h 180975"/>
                <a:gd name="connsiteX10" fmla="*/ 72122 w 161925"/>
                <a:gd name="connsiteY10" fmla="*/ 163116 h 180975"/>
                <a:gd name="connsiteX11" fmla="*/ 86409 w 161925"/>
                <a:gd name="connsiteY11" fmla="*/ 168831 h 180975"/>
                <a:gd name="connsiteX12" fmla="*/ 89267 w 161925"/>
                <a:gd name="connsiteY12" fmla="*/ 172641 h 180975"/>
                <a:gd name="connsiteX13" fmla="*/ 94982 w 161925"/>
                <a:gd name="connsiteY13" fmla="*/ 174545 h 180975"/>
                <a:gd name="connsiteX14" fmla="*/ 105459 w 161925"/>
                <a:gd name="connsiteY14" fmla="*/ 171688 h 180975"/>
                <a:gd name="connsiteX15" fmla="*/ 110222 w 161925"/>
                <a:gd name="connsiteY15" fmla="*/ 172641 h 180975"/>
                <a:gd name="connsiteX16" fmla="*/ 114984 w 161925"/>
                <a:gd name="connsiteY16" fmla="*/ 168831 h 180975"/>
                <a:gd name="connsiteX17" fmla="*/ 114984 w 161925"/>
                <a:gd name="connsiteY17" fmla="*/ 166926 h 180975"/>
                <a:gd name="connsiteX18" fmla="*/ 115937 w 161925"/>
                <a:gd name="connsiteY18" fmla="*/ 155495 h 180975"/>
                <a:gd name="connsiteX19" fmla="*/ 117842 w 161925"/>
                <a:gd name="connsiteY19" fmla="*/ 146923 h 180975"/>
                <a:gd name="connsiteX20" fmla="*/ 121652 w 161925"/>
                <a:gd name="connsiteY20" fmla="*/ 133588 h 180975"/>
                <a:gd name="connsiteX21" fmla="*/ 132130 w 161925"/>
                <a:gd name="connsiteY21" fmla="*/ 115491 h 180975"/>
                <a:gd name="connsiteX22" fmla="*/ 135940 w 161925"/>
                <a:gd name="connsiteY22" fmla="*/ 105966 h 180975"/>
                <a:gd name="connsiteX23" fmla="*/ 141655 w 161925"/>
                <a:gd name="connsiteY23" fmla="*/ 102156 h 180975"/>
                <a:gd name="connsiteX24" fmla="*/ 147369 w 161925"/>
                <a:gd name="connsiteY24" fmla="*/ 102156 h 180975"/>
                <a:gd name="connsiteX25" fmla="*/ 150227 w 161925"/>
                <a:gd name="connsiteY25" fmla="*/ 101203 h 180975"/>
                <a:gd name="connsiteX26" fmla="*/ 151180 w 161925"/>
                <a:gd name="connsiteY26" fmla="*/ 96441 h 180975"/>
                <a:gd name="connsiteX27" fmla="*/ 140702 w 161925"/>
                <a:gd name="connsiteY27" fmla="*/ 86916 h 180975"/>
                <a:gd name="connsiteX28" fmla="*/ 139750 w 161925"/>
                <a:gd name="connsiteY28" fmla="*/ 80248 h 180975"/>
                <a:gd name="connsiteX29" fmla="*/ 138797 w 161925"/>
                <a:gd name="connsiteY29" fmla="*/ 73581 h 180975"/>
                <a:gd name="connsiteX30" fmla="*/ 136892 w 161925"/>
                <a:gd name="connsiteY30" fmla="*/ 53578 h 180975"/>
                <a:gd name="connsiteX31" fmla="*/ 141655 w 161925"/>
                <a:gd name="connsiteY31" fmla="*/ 48816 h 180975"/>
                <a:gd name="connsiteX32" fmla="*/ 145465 w 161925"/>
                <a:gd name="connsiteY32" fmla="*/ 43101 h 180975"/>
                <a:gd name="connsiteX33" fmla="*/ 150227 w 161925"/>
                <a:gd name="connsiteY33" fmla="*/ 38338 h 180975"/>
                <a:gd name="connsiteX34" fmla="*/ 155942 w 161925"/>
                <a:gd name="connsiteY34" fmla="*/ 35481 h 180975"/>
                <a:gd name="connsiteX35" fmla="*/ 156894 w 161925"/>
                <a:gd name="connsiteY35" fmla="*/ 33576 h 180975"/>
                <a:gd name="connsiteX36" fmla="*/ 156894 w 161925"/>
                <a:gd name="connsiteY36" fmla="*/ 31670 h 180975"/>
                <a:gd name="connsiteX37" fmla="*/ 144512 w 161925"/>
                <a:gd name="connsiteY37" fmla="*/ 25003 h 180975"/>
                <a:gd name="connsiteX38" fmla="*/ 134987 w 161925"/>
                <a:gd name="connsiteY38" fmla="*/ 15478 h 180975"/>
                <a:gd name="connsiteX39" fmla="*/ 127367 w 161925"/>
                <a:gd name="connsiteY39" fmla="*/ 7858 h 180975"/>
                <a:gd name="connsiteX40" fmla="*/ 122605 w 161925"/>
                <a:gd name="connsiteY40" fmla="*/ 7858 h 180975"/>
                <a:gd name="connsiteX41" fmla="*/ 115937 w 161925"/>
                <a:gd name="connsiteY41" fmla="*/ 12620 h 180975"/>
                <a:gd name="connsiteX42" fmla="*/ 111175 w 161925"/>
                <a:gd name="connsiteY42" fmla="*/ 22145 h 180975"/>
                <a:gd name="connsiteX43" fmla="*/ 107365 w 161925"/>
                <a:gd name="connsiteY43" fmla="*/ 27861 h 180975"/>
                <a:gd name="connsiteX44" fmla="*/ 94030 w 161925"/>
                <a:gd name="connsiteY44" fmla="*/ 36433 h 180975"/>
                <a:gd name="connsiteX45" fmla="*/ 78790 w 161925"/>
                <a:gd name="connsiteY45" fmla="*/ 49768 h 180975"/>
                <a:gd name="connsiteX46" fmla="*/ 72122 w 161925"/>
                <a:gd name="connsiteY46" fmla="*/ 58341 h 180975"/>
                <a:gd name="connsiteX47" fmla="*/ 56882 w 161925"/>
                <a:gd name="connsiteY47" fmla="*/ 68818 h 180975"/>
                <a:gd name="connsiteX48" fmla="*/ 44500 w 161925"/>
                <a:gd name="connsiteY48" fmla="*/ 80248 h 180975"/>
                <a:gd name="connsiteX49" fmla="*/ 41642 w 161925"/>
                <a:gd name="connsiteY49" fmla="*/ 86916 h 180975"/>
                <a:gd name="connsiteX50" fmla="*/ 35927 w 161925"/>
                <a:gd name="connsiteY50" fmla="*/ 89773 h 180975"/>
                <a:gd name="connsiteX51" fmla="*/ 24497 w 161925"/>
                <a:gd name="connsiteY51" fmla="*/ 85963 h 180975"/>
                <a:gd name="connsiteX52" fmla="*/ 14972 w 161925"/>
                <a:gd name="connsiteY52" fmla="*/ 88820 h 180975"/>
                <a:gd name="connsiteX53" fmla="*/ 12115 w 161925"/>
                <a:gd name="connsiteY53" fmla="*/ 93583 h 180975"/>
                <a:gd name="connsiteX54" fmla="*/ 8305 w 161925"/>
                <a:gd name="connsiteY54" fmla="*/ 106918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1925" h="180975">
                  <a:moveTo>
                    <a:pt x="8305" y="106918"/>
                  </a:moveTo>
                  <a:cubicBezTo>
                    <a:pt x="11162" y="112633"/>
                    <a:pt x="12115" y="119301"/>
                    <a:pt x="14019" y="125968"/>
                  </a:cubicBezTo>
                  <a:cubicBezTo>
                    <a:pt x="14972" y="129778"/>
                    <a:pt x="16877" y="133588"/>
                    <a:pt x="21640" y="135493"/>
                  </a:cubicBezTo>
                  <a:cubicBezTo>
                    <a:pt x="22592" y="135493"/>
                    <a:pt x="23544" y="137398"/>
                    <a:pt x="23544" y="138351"/>
                  </a:cubicBezTo>
                  <a:cubicBezTo>
                    <a:pt x="23544" y="143113"/>
                    <a:pt x="25450" y="147876"/>
                    <a:pt x="26402" y="151686"/>
                  </a:cubicBezTo>
                  <a:cubicBezTo>
                    <a:pt x="27355" y="156448"/>
                    <a:pt x="30212" y="159306"/>
                    <a:pt x="34975" y="159306"/>
                  </a:cubicBezTo>
                  <a:cubicBezTo>
                    <a:pt x="37832" y="159306"/>
                    <a:pt x="40690" y="160258"/>
                    <a:pt x="43547" y="159306"/>
                  </a:cubicBezTo>
                  <a:cubicBezTo>
                    <a:pt x="47357" y="159306"/>
                    <a:pt x="49262" y="160258"/>
                    <a:pt x="50215" y="163116"/>
                  </a:cubicBezTo>
                  <a:cubicBezTo>
                    <a:pt x="52119" y="165973"/>
                    <a:pt x="54025" y="166926"/>
                    <a:pt x="57834" y="165973"/>
                  </a:cubicBezTo>
                  <a:cubicBezTo>
                    <a:pt x="60692" y="165020"/>
                    <a:pt x="64502" y="164068"/>
                    <a:pt x="68312" y="163116"/>
                  </a:cubicBezTo>
                  <a:cubicBezTo>
                    <a:pt x="69265" y="163116"/>
                    <a:pt x="71169" y="162163"/>
                    <a:pt x="72122" y="163116"/>
                  </a:cubicBezTo>
                  <a:cubicBezTo>
                    <a:pt x="76884" y="165020"/>
                    <a:pt x="81647" y="166926"/>
                    <a:pt x="86409" y="168831"/>
                  </a:cubicBezTo>
                  <a:cubicBezTo>
                    <a:pt x="87362" y="169783"/>
                    <a:pt x="88315" y="171688"/>
                    <a:pt x="89267" y="172641"/>
                  </a:cubicBezTo>
                  <a:cubicBezTo>
                    <a:pt x="91172" y="174545"/>
                    <a:pt x="93077" y="175498"/>
                    <a:pt x="94982" y="174545"/>
                  </a:cubicBezTo>
                  <a:cubicBezTo>
                    <a:pt x="98792" y="173593"/>
                    <a:pt x="101650" y="171688"/>
                    <a:pt x="105459" y="171688"/>
                  </a:cubicBezTo>
                  <a:cubicBezTo>
                    <a:pt x="107365" y="171688"/>
                    <a:pt x="108317" y="172641"/>
                    <a:pt x="110222" y="172641"/>
                  </a:cubicBezTo>
                  <a:cubicBezTo>
                    <a:pt x="113080" y="172641"/>
                    <a:pt x="114984" y="171688"/>
                    <a:pt x="114984" y="168831"/>
                  </a:cubicBezTo>
                  <a:cubicBezTo>
                    <a:pt x="114984" y="167878"/>
                    <a:pt x="114984" y="167878"/>
                    <a:pt x="114984" y="166926"/>
                  </a:cubicBezTo>
                  <a:cubicBezTo>
                    <a:pt x="113080" y="163116"/>
                    <a:pt x="113080" y="159306"/>
                    <a:pt x="115937" y="155495"/>
                  </a:cubicBezTo>
                  <a:cubicBezTo>
                    <a:pt x="117842" y="153591"/>
                    <a:pt x="117842" y="149781"/>
                    <a:pt x="117842" y="146923"/>
                  </a:cubicBezTo>
                  <a:cubicBezTo>
                    <a:pt x="116890" y="142161"/>
                    <a:pt x="118794" y="137398"/>
                    <a:pt x="121652" y="133588"/>
                  </a:cubicBezTo>
                  <a:cubicBezTo>
                    <a:pt x="126415" y="127873"/>
                    <a:pt x="129272" y="121206"/>
                    <a:pt x="132130" y="115491"/>
                  </a:cubicBezTo>
                  <a:cubicBezTo>
                    <a:pt x="133082" y="112633"/>
                    <a:pt x="134034" y="108823"/>
                    <a:pt x="135940" y="105966"/>
                  </a:cubicBezTo>
                  <a:cubicBezTo>
                    <a:pt x="136892" y="103108"/>
                    <a:pt x="138797" y="102156"/>
                    <a:pt x="141655" y="102156"/>
                  </a:cubicBezTo>
                  <a:cubicBezTo>
                    <a:pt x="143559" y="102156"/>
                    <a:pt x="145465" y="102156"/>
                    <a:pt x="147369" y="102156"/>
                  </a:cubicBezTo>
                  <a:cubicBezTo>
                    <a:pt x="148322" y="102156"/>
                    <a:pt x="149275" y="101203"/>
                    <a:pt x="150227" y="101203"/>
                  </a:cubicBezTo>
                  <a:cubicBezTo>
                    <a:pt x="152132" y="101203"/>
                    <a:pt x="152132" y="98345"/>
                    <a:pt x="151180" y="96441"/>
                  </a:cubicBezTo>
                  <a:cubicBezTo>
                    <a:pt x="149275" y="91678"/>
                    <a:pt x="143559" y="90726"/>
                    <a:pt x="140702" y="86916"/>
                  </a:cubicBezTo>
                  <a:cubicBezTo>
                    <a:pt x="138797" y="85011"/>
                    <a:pt x="138797" y="83106"/>
                    <a:pt x="139750" y="80248"/>
                  </a:cubicBezTo>
                  <a:cubicBezTo>
                    <a:pt x="140702" y="78343"/>
                    <a:pt x="140702" y="75486"/>
                    <a:pt x="138797" y="73581"/>
                  </a:cubicBezTo>
                  <a:cubicBezTo>
                    <a:pt x="133082" y="67866"/>
                    <a:pt x="134034" y="61198"/>
                    <a:pt x="136892" y="53578"/>
                  </a:cubicBezTo>
                  <a:cubicBezTo>
                    <a:pt x="137844" y="51673"/>
                    <a:pt x="139750" y="49768"/>
                    <a:pt x="141655" y="48816"/>
                  </a:cubicBezTo>
                  <a:cubicBezTo>
                    <a:pt x="143559" y="47863"/>
                    <a:pt x="144512" y="45958"/>
                    <a:pt x="145465" y="43101"/>
                  </a:cubicBezTo>
                  <a:cubicBezTo>
                    <a:pt x="145465" y="40243"/>
                    <a:pt x="147369" y="39291"/>
                    <a:pt x="150227" y="38338"/>
                  </a:cubicBezTo>
                  <a:cubicBezTo>
                    <a:pt x="152132" y="37386"/>
                    <a:pt x="154990" y="37386"/>
                    <a:pt x="155942" y="35481"/>
                  </a:cubicBezTo>
                  <a:cubicBezTo>
                    <a:pt x="155942" y="34528"/>
                    <a:pt x="155942" y="34528"/>
                    <a:pt x="156894" y="33576"/>
                  </a:cubicBezTo>
                  <a:cubicBezTo>
                    <a:pt x="156894" y="32623"/>
                    <a:pt x="156894" y="32623"/>
                    <a:pt x="156894" y="31670"/>
                  </a:cubicBezTo>
                  <a:cubicBezTo>
                    <a:pt x="153084" y="29766"/>
                    <a:pt x="148322" y="26908"/>
                    <a:pt x="144512" y="25003"/>
                  </a:cubicBezTo>
                  <a:cubicBezTo>
                    <a:pt x="140702" y="23098"/>
                    <a:pt x="135940" y="21193"/>
                    <a:pt x="134987" y="15478"/>
                  </a:cubicBezTo>
                  <a:cubicBezTo>
                    <a:pt x="132130" y="12620"/>
                    <a:pt x="130225" y="9763"/>
                    <a:pt x="127367" y="7858"/>
                  </a:cubicBezTo>
                  <a:cubicBezTo>
                    <a:pt x="126415" y="6906"/>
                    <a:pt x="124509" y="6906"/>
                    <a:pt x="122605" y="7858"/>
                  </a:cubicBezTo>
                  <a:cubicBezTo>
                    <a:pt x="119747" y="8811"/>
                    <a:pt x="116890" y="9763"/>
                    <a:pt x="115937" y="12620"/>
                  </a:cubicBezTo>
                  <a:cubicBezTo>
                    <a:pt x="114032" y="15478"/>
                    <a:pt x="113080" y="19288"/>
                    <a:pt x="111175" y="22145"/>
                  </a:cubicBezTo>
                  <a:cubicBezTo>
                    <a:pt x="110222" y="24051"/>
                    <a:pt x="108317" y="25956"/>
                    <a:pt x="107365" y="27861"/>
                  </a:cubicBezTo>
                  <a:cubicBezTo>
                    <a:pt x="103555" y="30718"/>
                    <a:pt x="98792" y="34528"/>
                    <a:pt x="94030" y="36433"/>
                  </a:cubicBezTo>
                  <a:cubicBezTo>
                    <a:pt x="87362" y="39291"/>
                    <a:pt x="81647" y="44053"/>
                    <a:pt x="78790" y="49768"/>
                  </a:cubicBezTo>
                  <a:cubicBezTo>
                    <a:pt x="76884" y="52626"/>
                    <a:pt x="74027" y="55483"/>
                    <a:pt x="72122" y="58341"/>
                  </a:cubicBezTo>
                  <a:cubicBezTo>
                    <a:pt x="68312" y="64056"/>
                    <a:pt x="63550" y="67866"/>
                    <a:pt x="56882" y="68818"/>
                  </a:cubicBezTo>
                  <a:cubicBezTo>
                    <a:pt x="50215" y="69770"/>
                    <a:pt x="46405" y="74533"/>
                    <a:pt x="44500" y="80248"/>
                  </a:cubicBezTo>
                  <a:cubicBezTo>
                    <a:pt x="43547" y="82153"/>
                    <a:pt x="42594" y="85011"/>
                    <a:pt x="41642" y="86916"/>
                  </a:cubicBezTo>
                  <a:cubicBezTo>
                    <a:pt x="40690" y="88820"/>
                    <a:pt x="37832" y="89773"/>
                    <a:pt x="35927" y="89773"/>
                  </a:cubicBezTo>
                  <a:cubicBezTo>
                    <a:pt x="32117" y="88820"/>
                    <a:pt x="28307" y="86916"/>
                    <a:pt x="24497" y="85963"/>
                  </a:cubicBezTo>
                  <a:cubicBezTo>
                    <a:pt x="20687" y="84058"/>
                    <a:pt x="17830" y="85011"/>
                    <a:pt x="14972" y="88820"/>
                  </a:cubicBezTo>
                  <a:cubicBezTo>
                    <a:pt x="14019" y="90726"/>
                    <a:pt x="13067" y="91678"/>
                    <a:pt x="12115" y="93583"/>
                  </a:cubicBezTo>
                  <a:cubicBezTo>
                    <a:pt x="8305" y="96441"/>
                    <a:pt x="5447" y="102156"/>
                    <a:pt x="8305" y="106918"/>
                  </a:cubicBezTo>
                  <a:close/>
                </a:path>
              </a:pathLst>
            </a:custGeom>
            <a:solidFill>
              <a:srgbClr val="5290D8"/>
            </a:solidFill>
            <a:ln w="9525" cap="flat">
              <a:noFill/>
              <a:prstDash val="solid"/>
              <a:miter/>
            </a:ln>
          </p:spPr>
          <p:txBody>
            <a:bodyPr rtlCol="0" anchor="ctr"/>
            <a:lstStyle/>
            <a:p>
              <a:endParaRPr lang="zh-CN" altLang="en-US"/>
            </a:p>
          </p:txBody>
        </p:sp>
        <p:sp>
          <p:nvSpPr>
            <p:cNvPr id="218" name="任意多边形: 形状 217">
              <a:extLst>
                <a:ext uri="{FF2B5EF4-FFF2-40B4-BE49-F238E27FC236}">
                  <a16:creationId xmlns:a16="http://schemas.microsoft.com/office/drawing/2014/main" id="{3F80B213-088C-45AC-B762-906A560B651B}"/>
                </a:ext>
              </a:extLst>
            </p:cNvPr>
            <p:cNvSpPr/>
            <p:nvPr/>
          </p:nvSpPr>
          <p:spPr>
            <a:xfrm>
              <a:off x="6565433" y="2494359"/>
              <a:ext cx="142875" cy="257175"/>
            </a:xfrm>
            <a:custGeom>
              <a:avLst/>
              <a:gdLst>
                <a:gd name="connsiteX0" fmla="*/ 19199 w 142875"/>
                <a:gd name="connsiteY0" fmla="*/ 164068 h 257175"/>
                <a:gd name="connsiteX1" fmla="*/ 11579 w 142875"/>
                <a:gd name="connsiteY1" fmla="*/ 182166 h 257175"/>
                <a:gd name="connsiteX2" fmla="*/ 13485 w 142875"/>
                <a:gd name="connsiteY2" fmla="*/ 189786 h 257175"/>
                <a:gd name="connsiteX3" fmla="*/ 16342 w 142875"/>
                <a:gd name="connsiteY3" fmla="*/ 193596 h 257175"/>
                <a:gd name="connsiteX4" fmla="*/ 13485 w 142875"/>
                <a:gd name="connsiteY4" fmla="*/ 204073 h 257175"/>
                <a:gd name="connsiteX5" fmla="*/ 7769 w 142875"/>
                <a:gd name="connsiteY5" fmla="*/ 209788 h 257175"/>
                <a:gd name="connsiteX6" fmla="*/ 8722 w 142875"/>
                <a:gd name="connsiteY6" fmla="*/ 220266 h 257175"/>
                <a:gd name="connsiteX7" fmla="*/ 15389 w 142875"/>
                <a:gd name="connsiteY7" fmla="*/ 227886 h 257175"/>
                <a:gd name="connsiteX8" fmla="*/ 20152 w 142875"/>
                <a:gd name="connsiteY8" fmla="*/ 228838 h 257175"/>
                <a:gd name="connsiteX9" fmla="*/ 26819 w 142875"/>
                <a:gd name="connsiteY9" fmla="*/ 226933 h 257175"/>
                <a:gd name="connsiteX10" fmla="*/ 36344 w 142875"/>
                <a:gd name="connsiteY10" fmla="*/ 230743 h 257175"/>
                <a:gd name="connsiteX11" fmla="*/ 39202 w 142875"/>
                <a:gd name="connsiteY11" fmla="*/ 237411 h 257175"/>
                <a:gd name="connsiteX12" fmla="*/ 48727 w 142875"/>
                <a:gd name="connsiteY12" fmla="*/ 246936 h 257175"/>
                <a:gd name="connsiteX13" fmla="*/ 57299 w 142875"/>
                <a:gd name="connsiteY13" fmla="*/ 249793 h 257175"/>
                <a:gd name="connsiteX14" fmla="*/ 65872 w 142875"/>
                <a:gd name="connsiteY14" fmla="*/ 251698 h 257175"/>
                <a:gd name="connsiteX15" fmla="*/ 72539 w 142875"/>
                <a:gd name="connsiteY15" fmla="*/ 251698 h 257175"/>
                <a:gd name="connsiteX16" fmla="*/ 72539 w 142875"/>
                <a:gd name="connsiteY16" fmla="*/ 251698 h 257175"/>
                <a:gd name="connsiteX17" fmla="*/ 83017 w 142875"/>
                <a:gd name="connsiteY17" fmla="*/ 251698 h 257175"/>
                <a:gd name="connsiteX18" fmla="*/ 85874 w 142875"/>
                <a:gd name="connsiteY18" fmla="*/ 249793 h 257175"/>
                <a:gd name="connsiteX19" fmla="*/ 87779 w 142875"/>
                <a:gd name="connsiteY19" fmla="*/ 245031 h 257175"/>
                <a:gd name="connsiteX20" fmla="*/ 85874 w 142875"/>
                <a:gd name="connsiteY20" fmla="*/ 239316 h 257175"/>
                <a:gd name="connsiteX21" fmla="*/ 75397 w 142875"/>
                <a:gd name="connsiteY21" fmla="*/ 232648 h 257175"/>
                <a:gd name="connsiteX22" fmla="*/ 55394 w 142875"/>
                <a:gd name="connsiteY22" fmla="*/ 205978 h 257175"/>
                <a:gd name="connsiteX23" fmla="*/ 51585 w 142875"/>
                <a:gd name="connsiteY23" fmla="*/ 190738 h 257175"/>
                <a:gd name="connsiteX24" fmla="*/ 51585 w 142875"/>
                <a:gd name="connsiteY24" fmla="*/ 167878 h 257175"/>
                <a:gd name="connsiteX25" fmla="*/ 55394 w 142875"/>
                <a:gd name="connsiteY25" fmla="*/ 158353 h 257175"/>
                <a:gd name="connsiteX26" fmla="*/ 57299 w 142875"/>
                <a:gd name="connsiteY26" fmla="*/ 151686 h 257175"/>
                <a:gd name="connsiteX27" fmla="*/ 61110 w 142875"/>
                <a:gd name="connsiteY27" fmla="*/ 122158 h 257175"/>
                <a:gd name="connsiteX28" fmla="*/ 66824 w 142875"/>
                <a:gd name="connsiteY28" fmla="*/ 111681 h 257175"/>
                <a:gd name="connsiteX29" fmla="*/ 77302 w 142875"/>
                <a:gd name="connsiteY29" fmla="*/ 98346 h 257175"/>
                <a:gd name="connsiteX30" fmla="*/ 88732 w 142875"/>
                <a:gd name="connsiteY30" fmla="*/ 78343 h 257175"/>
                <a:gd name="connsiteX31" fmla="*/ 102067 w 142875"/>
                <a:gd name="connsiteY31" fmla="*/ 62151 h 257175"/>
                <a:gd name="connsiteX32" fmla="*/ 121117 w 142875"/>
                <a:gd name="connsiteY32" fmla="*/ 46911 h 257175"/>
                <a:gd name="connsiteX33" fmla="*/ 129689 w 142875"/>
                <a:gd name="connsiteY33" fmla="*/ 40243 h 257175"/>
                <a:gd name="connsiteX34" fmla="*/ 135404 w 142875"/>
                <a:gd name="connsiteY34" fmla="*/ 23098 h 257175"/>
                <a:gd name="connsiteX35" fmla="*/ 133499 w 142875"/>
                <a:gd name="connsiteY35" fmla="*/ 18336 h 257175"/>
                <a:gd name="connsiteX36" fmla="*/ 129689 w 142875"/>
                <a:gd name="connsiteY36" fmla="*/ 12621 h 257175"/>
                <a:gd name="connsiteX37" fmla="*/ 125879 w 142875"/>
                <a:gd name="connsiteY37" fmla="*/ 9763 h 257175"/>
                <a:gd name="connsiteX38" fmla="*/ 112544 w 142875"/>
                <a:gd name="connsiteY38" fmla="*/ 8811 h 257175"/>
                <a:gd name="connsiteX39" fmla="*/ 99210 w 142875"/>
                <a:gd name="connsiteY39" fmla="*/ 25003 h 257175"/>
                <a:gd name="connsiteX40" fmla="*/ 91589 w 142875"/>
                <a:gd name="connsiteY40" fmla="*/ 36433 h 257175"/>
                <a:gd name="connsiteX41" fmla="*/ 73492 w 142875"/>
                <a:gd name="connsiteY41" fmla="*/ 44053 h 257175"/>
                <a:gd name="connsiteX42" fmla="*/ 50632 w 142875"/>
                <a:gd name="connsiteY42" fmla="*/ 58341 h 257175"/>
                <a:gd name="connsiteX43" fmla="*/ 49679 w 142875"/>
                <a:gd name="connsiteY43" fmla="*/ 60246 h 257175"/>
                <a:gd name="connsiteX44" fmla="*/ 43012 w 142875"/>
                <a:gd name="connsiteY44" fmla="*/ 65961 h 257175"/>
                <a:gd name="connsiteX45" fmla="*/ 38249 w 142875"/>
                <a:gd name="connsiteY45" fmla="*/ 70723 h 257175"/>
                <a:gd name="connsiteX46" fmla="*/ 35392 w 142875"/>
                <a:gd name="connsiteY46" fmla="*/ 79296 h 257175"/>
                <a:gd name="connsiteX47" fmla="*/ 33487 w 142875"/>
                <a:gd name="connsiteY47" fmla="*/ 87868 h 257175"/>
                <a:gd name="connsiteX48" fmla="*/ 32535 w 142875"/>
                <a:gd name="connsiteY48" fmla="*/ 90726 h 257175"/>
                <a:gd name="connsiteX49" fmla="*/ 30629 w 142875"/>
                <a:gd name="connsiteY49" fmla="*/ 91678 h 257175"/>
                <a:gd name="connsiteX50" fmla="*/ 23962 w 142875"/>
                <a:gd name="connsiteY50" fmla="*/ 97393 h 257175"/>
                <a:gd name="connsiteX51" fmla="*/ 18247 w 142875"/>
                <a:gd name="connsiteY51" fmla="*/ 100251 h 257175"/>
                <a:gd name="connsiteX52" fmla="*/ 16342 w 142875"/>
                <a:gd name="connsiteY52" fmla="*/ 104061 h 257175"/>
                <a:gd name="connsiteX53" fmla="*/ 22057 w 142875"/>
                <a:gd name="connsiteY53" fmla="*/ 114538 h 257175"/>
                <a:gd name="connsiteX54" fmla="*/ 21104 w 142875"/>
                <a:gd name="connsiteY54" fmla="*/ 128826 h 257175"/>
                <a:gd name="connsiteX55" fmla="*/ 19199 w 142875"/>
                <a:gd name="connsiteY55" fmla="*/ 137398 h 257175"/>
                <a:gd name="connsiteX56" fmla="*/ 13485 w 142875"/>
                <a:gd name="connsiteY56" fmla="*/ 147876 h 257175"/>
                <a:gd name="connsiteX57" fmla="*/ 15389 w 142875"/>
                <a:gd name="connsiteY57" fmla="*/ 155496 h 257175"/>
                <a:gd name="connsiteX58" fmla="*/ 19199 w 142875"/>
                <a:gd name="connsiteY58" fmla="*/ 16406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2875" h="257175">
                  <a:moveTo>
                    <a:pt x="19199" y="164068"/>
                  </a:moveTo>
                  <a:cubicBezTo>
                    <a:pt x="14437" y="169783"/>
                    <a:pt x="15389" y="176451"/>
                    <a:pt x="11579" y="182166"/>
                  </a:cubicBezTo>
                  <a:cubicBezTo>
                    <a:pt x="9674" y="185023"/>
                    <a:pt x="10627" y="187881"/>
                    <a:pt x="13485" y="189786"/>
                  </a:cubicBezTo>
                  <a:cubicBezTo>
                    <a:pt x="14437" y="190738"/>
                    <a:pt x="15389" y="192643"/>
                    <a:pt x="16342" y="193596"/>
                  </a:cubicBezTo>
                  <a:cubicBezTo>
                    <a:pt x="18247" y="197406"/>
                    <a:pt x="17294" y="202168"/>
                    <a:pt x="13485" y="204073"/>
                  </a:cubicBezTo>
                  <a:cubicBezTo>
                    <a:pt x="10627" y="205026"/>
                    <a:pt x="7769" y="205978"/>
                    <a:pt x="7769" y="209788"/>
                  </a:cubicBezTo>
                  <a:cubicBezTo>
                    <a:pt x="6817" y="213598"/>
                    <a:pt x="6817" y="216456"/>
                    <a:pt x="8722" y="220266"/>
                  </a:cubicBezTo>
                  <a:cubicBezTo>
                    <a:pt x="10627" y="223123"/>
                    <a:pt x="12532" y="225981"/>
                    <a:pt x="15389" y="227886"/>
                  </a:cubicBezTo>
                  <a:cubicBezTo>
                    <a:pt x="17294" y="228838"/>
                    <a:pt x="18247" y="229791"/>
                    <a:pt x="20152" y="228838"/>
                  </a:cubicBezTo>
                  <a:cubicBezTo>
                    <a:pt x="22057" y="228838"/>
                    <a:pt x="24914" y="227886"/>
                    <a:pt x="26819" y="226933"/>
                  </a:cubicBezTo>
                  <a:cubicBezTo>
                    <a:pt x="30629" y="225981"/>
                    <a:pt x="33487" y="227886"/>
                    <a:pt x="36344" y="230743"/>
                  </a:cubicBezTo>
                  <a:cubicBezTo>
                    <a:pt x="37297" y="232648"/>
                    <a:pt x="39202" y="234553"/>
                    <a:pt x="39202" y="237411"/>
                  </a:cubicBezTo>
                  <a:cubicBezTo>
                    <a:pt x="40154" y="243126"/>
                    <a:pt x="43964" y="245031"/>
                    <a:pt x="48727" y="246936"/>
                  </a:cubicBezTo>
                  <a:cubicBezTo>
                    <a:pt x="51585" y="247888"/>
                    <a:pt x="54442" y="248841"/>
                    <a:pt x="57299" y="249793"/>
                  </a:cubicBezTo>
                  <a:cubicBezTo>
                    <a:pt x="60157" y="250746"/>
                    <a:pt x="63014" y="251698"/>
                    <a:pt x="65872" y="251698"/>
                  </a:cubicBezTo>
                  <a:cubicBezTo>
                    <a:pt x="67777" y="251698"/>
                    <a:pt x="70635" y="251698"/>
                    <a:pt x="72539" y="251698"/>
                  </a:cubicBezTo>
                  <a:cubicBezTo>
                    <a:pt x="72539" y="251698"/>
                    <a:pt x="72539" y="251698"/>
                    <a:pt x="72539" y="251698"/>
                  </a:cubicBezTo>
                  <a:cubicBezTo>
                    <a:pt x="76349" y="251698"/>
                    <a:pt x="79207" y="251698"/>
                    <a:pt x="83017" y="251698"/>
                  </a:cubicBezTo>
                  <a:cubicBezTo>
                    <a:pt x="83969" y="251698"/>
                    <a:pt x="84922" y="250746"/>
                    <a:pt x="85874" y="249793"/>
                  </a:cubicBezTo>
                  <a:cubicBezTo>
                    <a:pt x="86827" y="247888"/>
                    <a:pt x="86827" y="245983"/>
                    <a:pt x="87779" y="245031"/>
                  </a:cubicBezTo>
                  <a:cubicBezTo>
                    <a:pt x="88732" y="242173"/>
                    <a:pt x="87779" y="240268"/>
                    <a:pt x="85874" y="239316"/>
                  </a:cubicBezTo>
                  <a:cubicBezTo>
                    <a:pt x="82064" y="237411"/>
                    <a:pt x="78254" y="235506"/>
                    <a:pt x="75397" y="232648"/>
                  </a:cubicBezTo>
                  <a:cubicBezTo>
                    <a:pt x="65872" y="225981"/>
                    <a:pt x="59204" y="217408"/>
                    <a:pt x="55394" y="205978"/>
                  </a:cubicBezTo>
                  <a:cubicBezTo>
                    <a:pt x="53489" y="201216"/>
                    <a:pt x="52537" y="195501"/>
                    <a:pt x="51585" y="190738"/>
                  </a:cubicBezTo>
                  <a:cubicBezTo>
                    <a:pt x="49679" y="183118"/>
                    <a:pt x="51585" y="175498"/>
                    <a:pt x="51585" y="167878"/>
                  </a:cubicBezTo>
                  <a:cubicBezTo>
                    <a:pt x="51585" y="164068"/>
                    <a:pt x="53489" y="161211"/>
                    <a:pt x="55394" y="158353"/>
                  </a:cubicBezTo>
                  <a:cubicBezTo>
                    <a:pt x="56347" y="156448"/>
                    <a:pt x="57299" y="153591"/>
                    <a:pt x="57299" y="151686"/>
                  </a:cubicBezTo>
                  <a:cubicBezTo>
                    <a:pt x="59204" y="142161"/>
                    <a:pt x="60157" y="131683"/>
                    <a:pt x="61110" y="122158"/>
                  </a:cubicBezTo>
                  <a:cubicBezTo>
                    <a:pt x="62062" y="117396"/>
                    <a:pt x="63014" y="113586"/>
                    <a:pt x="66824" y="111681"/>
                  </a:cubicBezTo>
                  <a:cubicBezTo>
                    <a:pt x="72539" y="108823"/>
                    <a:pt x="75397" y="104061"/>
                    <a:pt x="77302" y="98346"/>
                  </a:cubicBezTo>
                  <a:cubicBezTo>
                    <a:pt x="80160" y="90726"/>
                    <a:pt x="84922" y="85011"/>
                    <a:pt x="88732" y="78343"/>
                  </a:cubicBezTo>
                  <a:cubicBezTo>
                    <a:pt x="92542" y="72628"/>
                    <a:pt x="96352" y="66913"/>
                    <a:pt x="102067" y="62151"/>
                  </a:cubicBezTo>
                  <a:cubicBezTo>
                    <a:pt x="108735" y="56436"/>
                    <a:pt x="114449" y="50721"/>
                    <a:pt x="121117" y="46911"/>
                  </a:cubicBezTo>
                  <a:cubicBezTo>
                    <a:pt x="123974" y="45006"/>
                    <a:pt x="126832" y="42148"/>
                    <a:pt x="129689" y="40243"/>
                  </a:cubicBezTo>
                  <a:cubicBezTo>
                    <a:pt x="136357" y="36433"/>
                    <a:pt x="138262" y="30718"/>
                    <a:pt x="135404" y="23098"/>
                  </a:cubicBezTo>
                  <a:cubicBezTo>
                    <a:pt x="134452" y="21193"/>
                    <a:pt x="134452" y="19288"/>
                    <a:pt x="133499" y="18336"/>
                  </a:cubicBezTo>
                  <a:cubicBezTo>
                    <a:pt x="132547" y="15478"/>
                    <a:pt x="131594" y="14526"/>
                    <a:pt x="129689" y="12621"/>
                  </a:cubicBezTo>
                  <a:cubicBezTo>
                    <a:pt x="127785" y="11668"/>
                    <a:pt x="126832" y="10716"/>
                    <a:pt x="125879" y="9763"/>
                  </a:cubicBezTo>
                  <a:cubicBezTo>
                    <a:pt x="122069" y="5953"/>
                    <a:pt x="117307" y="6906"/>
                    <a:pt x="112544" y="8811"/>
                  </a:cubicBezTo>
                  <a:cubicBezTo>
                    <a:pt x="105877" y="12621"/>
                    <a:pt x="100162" y="16431"/>
                    <a:pt x="99210" y="25003"/>
                  </a:cubicBezTo>
                  <a:cubicBezTo>
                    <a:pt x="98257" y="29766"/>
                    <a:pt x="95399" y="33576"/>
                    <a:pt x="91589" y="36433"/>
                  </a:cubicBezTo>
                  <a:cubicBezTo>
                    <a:pt x="85874" y="39291"/>
                    <a:pt x="80160" y="44053"/>
                    <a:pt x="73492" y="44053"/>
                  </a:cubicBezTo>
                  <a:cubicBezTo>
                    <a:pt x="63014" y="44053"/>
                    <a:pt x="56347" y="50721"/>
                    <a:pt x="50632" y="58341"/>
                  </a:cubicBezTo>
                  <a:cubicBezTo>
                    <a:pt x="50632" y="59293"/>
                    <a:pt x="49679" y="59293"/>
                    <a:pt x="49679" y="60246"/>
                  </a:cubicBezTo>
                  <a:cubicBezTo>
                    <a:pt x="48727" y="63103"/>
                    <a:pt x="45869" y="65008"/>
                    <a:pt x="43012" y="65961"/>
                  </a:cubicBezTo>
                  <a:cubicBezTo>
                    <a:pt x="41107" y="66913"/>
                    <a:pt x="39202" y="67866"/>
                    <a:pt x="38249" y="70723"/>
                  </a:cubicBezTo>
                  <a:cubicBezTo>
                    <a:pt x="37297" y="73581"/>
                    <a:pt x="37297" y="76438"/>
                    <a:pt x="35392" y="79296"/>
                  </a:cubicBezTo>
                  <a:cubicBezTo>
                    <a:pt x="33487" y="82153"/>
                    <a:pt x="33487" y="85011"/>
                    <a:pt x="33487" y="87868"/>
                  </a:cubicBezTo>
                  <a:cubicBezTo>
                    <a:pt x="33487" y="88821"/>
                    <a:pt x="32535" y="89773"/>
                    <a:pt x="32535" y="90726"/>
                  </a:cubicBezTo>
                  <a:cubicBezTo>
                    <a:pt x="32535" y="90726"/>
                    <a:pt x="31582" y="91678"/>
                    <a:pt x="30629" y="91678"/>
                  </a:cubicBezTo>
                  <a:cubicBezTo>
                    <a:pt x="27772" y="92631"/>
                    <a:pt x="25867" y="95488"/>
                    <a:pt x="23962" y="97393"/>
                  </a:cubicBezTo>
                  <a:cubicBezTo>
                    <a:pt x="22057" y="99298"/>
                    <a:pt x="20152" y="100251"/>
                    <a:pt x="18247" y="100251"/>
                  </a:cubicBezTo>
                  <a:cubicBezTo>
                    <a:pt x="16342" y="100251"/>
                    <a:pt x="15389" y="103108"/>
                    <a:pt x="16342" y="104061"/>
                  </a:cubicBezTo>
                  <a:cubicBezTo>
                    <a:pt x="18247" y="107871"/>
                    <a:pt x="22057" y="110728"/>
                    <a:pt x="22057" y="114538"/>
                  </a:cubicBezTo>
                  <a:cubicBezTo>
                    <a:pt x="23010" y="119301"/>
                    <a:pt x="21104" y="124063"/>
                    <a:pt x="21104" y="128826"/>
                  </a:cubicBezTo>
                  <a:cubicBezTo>
                    <a:pt x="21104" y="131683"/>
                    <a:pt x="20152" y="134541"/>
                    <a:pt x="19199" y="137398"/>
                  </a:cubicBezTo>
                  <a:cubicBezTo>
                    <a:pt x="17294" y="141208"/>
                    <a:pt x="15389" y="145018"/>
                    <a:pt x="13485" y="147876"/>
                  </a:cubicBezTo>
                  <a:cubicBezTo>
                    <a:pt x="12532" y="150733"/>
                    <a:pt x="12532" y="152638"/>
                    <a:pt x="15389" y="155496"/>
                  </a:cubicBezTo>
                  <a:cubicBezTo>
                    <a:pt x="21104" y="157401"/>
                    <a:pt x="22057" y="160258"/>
                    <a:pt x="19199" y="164068"/>
                  </a:cubicBezTo>
                  <a:close/>
                </a:path>
              </a:pathLst>
            </a:custGeom>
            <a:solidFill>
              <a:srgbClr val="5290D8"/>
            </a:solidFill>
            <a:ln w="9525" cap="flat">
              <a:noFill/>
              <a:prstDash val="solid"/>
              <a:miter/>
            </a:ln>
          </p:spPr>
          <p:txBody>
            <a:bodyPr rtlCol="0" anchor="ctr"/>
            <a:lstStyle/>
            <a:p>
              <a:endParaRPr lang="zh-CN" altLang="en-US"/>
            </a:p>
          </p:txBody>
        </p:sp>
        <p:sp>
          <p:nvSpPr>
            <p:cNvPr id="219" name="任意多边形: 形状 218">
              <a:extLst>
                <a:ext uri="{FF2B5EF4-FFF2-40B4-BE49-F238E27FC236}">
                  <a16:creationId xmlns:a16="http://schemas.microsoft.com/office/drawing/2014/main" id="{A21E93A1-19DB-4653-B904-DA1624865116}"/>
                </a:ext>
              </a:extLst>
            </p:cNvPr>
            <p:cNvSpPr/>
            <p:nvPr/>
          </p:nvSpPr>
          <p:spPr>
            <a:xfrm>
              <a:off x="7855744" y="3313598"/>
              <a:ext cx="152400" cy="228600"/>
            </a:xfrm>
            <a:custGeom>
              <a:avLst/>
              <a:gdLst>
                <a:gd name="connsiteX0" fmla="*/ 33814 w 152400"/>
                <a:gd name="connsiteY0" fmla="*/ 230654 h 228600"/>
                <a:gd name="connsiteX1" fmla="*/ 35719 w 152400"/>
                <a:gd name="connsiteY1" fmla="*/ 229702 h 228600"/>
                <a:gd name="connsiteX2" fmla="*/ 39529 w 152400"/>
                <a:gd name="connsiteY2" fmla="*/ 222082 h 228600"/>
                <a:gd name="connsiteX3" fmla="*/ 42386 w 152400"/>
                <a:gd name="connsiteY3" fmla="*/ 194459 h 228600"/>
                <a:gd name="connsiteX4" fmla="*/ 30004 w 152400"/>
                <a:gd name="connsiteY4" fmla="*/ 179219 h 228600"/>
                <a:gd name="connsiteX5" fmla="*/ 30004 w 152400"/>
                <a:gd name="connsiteY5" fmla="*/ 177314 h 228600"/>
                <a:gd name="connsiteX6" fmla="*/ 30956 w 152400"/>
                <a:gd name="connsiteY6" fmla="*/ 175409 h 228600"/>
                <a:gd name="connsiteX7" fmla="*/ 33814 w 152400"/>
                <a:gd name="connsiteY7" fmla="*/ 174457 h 228600"/>
                <a:gd name="connsiteX8" fmla="*/ 42386 w 152400"/>
                <a:gd name="connsiteY8" fmla="*/ 170647 h 228600"/>
                <a:gd name="connsiteX9" fmla="*/ 46196 w 152400"/>
                <a:gd name="connsiteY9" fmla="*/ 167789 h 228600"/>
                <a:gd name="connsiteX10" fmla="*/ 61436 w 152400"/>
                <a:gd name="connsiteY10" fmla="*/ 166837 h 228600"/>
                <a:gd name="connsiteX11" fmla="*/ 61436 w 152400"/>
                <a:gd name="connsiteY11" fmla="*/ 166837 h 228600"/>
                <a:gd name="connsiteX12" fmla="*/ 61436 w 152400"/>
                <a:gd name="connsiteY12" fmla="*/ 165884 h 228600"/>
                <a:gd name="connsiteX13" fmla="*/ 61436 w 152400"/>
                <a:gd name="connsiteY13" fmla="*/ 166837 h 228600"/>
                <a:gd name="connsiteX14" fmla="*/ 61436 w 152400"/>
                <a:gd name="connsiteY14" fmla="*/ 166837 h 228600"/>
                <a:gd name="connsiteX15" fmla="*/ 53816 w 152400"/>
                <a:gd name="connsiteY15" fmla="*/ 172552 h 228600"/>
                <a:gd name="connsiteX16" fmla="*/ 50006 w 152400"/>
                <a:gd name="connsiteY16" fmla="*/ 172552 h 228600"/>
                <a:gd name="connsiteX17" fmla="*/ 44291 w 152400"/>
                <a:gd name="connsiteY17" fmla="*/ 182077 h 228600"/>
                <a:gd name="connsiteX18" fmla="*/ 48101 w 152400"/>
                <a:gd name="connsiteY18" fmla="*/ 189697 h 228600"/>
                <a:gd name="connsiteX19" fmla="*/ 49054 w 152400"/>
                <a:gd name="connsiteY19" fmla="*/ 190649 h 228600"/>
                <a:gd name="connsiteX20" fmla="*/ 57626 w 152400"/>
                <a:gd name="connsiteY20" fmla="*/ 189697 h 228600"/>
                <a:gd name="connsiteX21" fmla="*/ 61436 w 152400"/>
                <a:gd name="connsiteY21" fmla="*/ 182077 h 228600"/>
                <a:gd name="connsiteX22" fmla="*/ 70009 w 152400"/>
                <a:gd name="connsiteY22" fmla="*/ 182077 h 228600"/>
                <a:gd name="connsiteX23" fmla="*/ 71914 w 152400"/>
                <a:gd name="connsiteY23" fmla="*/ 182077 h 228600"/>
                <a:gd name="connsiteX24" fmla="*/ 75724 w 152400"/>
                <a:gd name="connsiteY24" fmla="*/ 169694 h 228600"/>
                <a:gd name="connsiteX25" fmla="*/ 70009 w 152400"/>
                <a:gd name="connsiteY25" fmla="*/ 163027 h 228600"/>
                <a:gd name="connsiteX26" fmla="*/ 70961 w 152400"/>
                <a:gd name="connsiteY26" fmla="*/ 158264 h 228600"/>
                <a:gd name="connsiteX27" fmla="*/ 75724 w 152400"/>
                <a:gd name="connsiteY27" fmla="*/ 156359 h 228600"/>
                <a:gd name="connsiteX28" fmla="*/ 77629 w 152400"/>
                <a:gd name="connsiteY28" fmla="*/ 156359 h 228600"/>
                <a:gd name="connsiteX29" fmla="*/ 77629 w 152400"/>
                <a:gd name="connsiteY29" fmla="*/ 159217 h 228600"/>
                <a:gd name="connsiteX30" fmla="*/ 76676 w 152400"/>
                <a:gd name="connsiteY30" fmla="*/ 163979 h 228600"/>
                <a:gd name="connsiteX31" fmla="*/ 81439 w 152400"/>
                <a:gd name="connsiteY31" fmla="*/ 173504 h 228600"/>
                <a:gd name="connsiteX32" fmla="*/ 88106 w 152400"/>
                <a:gd name="connsiteY32" fmla="*/ 179219 h 228600"/>
                <a:gd name="connsiteX33" fmla="*/ 94774 w 152400"/>
                <a:gd name="connsiteY33" fmla="*/ 177314 h 228600"/>
                <a:gd name="connsiteX34" fmla="*/ 105251 w 152400"/>
                <a:gd name="connsiteY34" fmla="*/ 159217 h 228600"/>
                <a:gd name="connsiteX35" fmla="*/ 109061 w 152400"/>
                <a:gd name="connsiteY35" fmla="*/ 156359 h 228600"/>
                <a:gd name="connsiteX36" fmla="*/ 117634 w 152400"/>
                <a:gd name="connsiteY36" fmla="*/ 155407 h 228600"/>
                <a:gd name="connsiteX37" fmla="*/ 126206 w 152400"/>
                <a:gd name="connsiteY37" fmla="*/ 150644 h 228600"/>
                <a:gd name="connsiteX38" fmla="*/ 129064 w 152400"/>
                <a:gd name="connsiteY38" fmla="*/ 151597 h 228600"/>
                <a:gd name="connsiteX39" fmla="*/ 133826 w 152400"/>
                <a:gd name="connsiteY39" fmla="*/ 149692 h 228600"/>
                <a:gd name="connsiteX40" fmla="*/ 138589 w 152400"/>
                <a:gd name="connsiteY40" fmla="*/ 138262 h 228600"/>
                <a:gd name="connsiteX41" fmla="*/ 139541 w 152400"/>
                <a:gd name="connsiteY41" fmla="*/ 137309 h 228600"/>
                <a:gd name="connsiteX42" fmla="*/ 140494 w 152400"/>
                <a:gd name="connsiteY42" fmla="*/ 138262 h 228600"/>
                <a:gd name="connsiteX43" fmla="*/ 141446 w 152400"/>
                <a:gd name="connsiteY43" fmla="*/ 143024 h 228600"/>
                <a:gd name="connsiteX44" fmla="*/ 145256 w 152400"/>
                <a:gd name="connsiteY44" fmla="*/ 144929 h 228600"/>
                <a:gd name="connsiteX45" fmla="*/ 152876 w 152400"/>
                <a:gd name="connsiteY45" fmla="*/ 125879 h 228600"/>
                <a:gd name="connsiteX46" fmla="*/ 149066 w 152400"/>
                <a:gd name="connsiteY46" fmla="*/ 108734 h 228600"/>
                <a:gd name="connsiteX47" fmla="*/ 145256 w 152400"/>
                <a:gd name="connsiteY47" fmla="*/ 83017 h 228600"/>
                <a:gd name="connsiteX48" fmla="*/ 148114 w 152400"/>
                <a:gd name="connsiteY48" fmla="*/ 75397 h 228600"/>
                <a:gd name="connsiteX49" fmla="*/ 151924 w 152400"/>
                <a:gd name="connsiteY49" fmla="*/ 67777 h 228600"/>
                <a:gd name="connsiteX50" fmla="*/ 151924 w 152400"/>
                <a:gd name="connsiteY50" fmla="*/ 59204 h 228600"/>
                <a:gd name="connsiteX51" fmla="*/ 145256 w 152400"/>
                <a:gd name="connsiteY51" fmla="*/ 34439 h 228600"/>
                <a:gd name="connsiteX52" fmla="*/ 130016 w 152400"/>
                <a:gd name="connsiteY52" fmla="*/ 8722 h 228600"/>
                <a:gd name="connsiteX53" fmla="*/ 123349 w 152400"/>
                <a:gd name="connsiteY53" fmla="*/ 7769 h 228600"/>
                <a:gd name="connsiteX54" fmla="*/ 115729 w 152400"/>
                <a:gd name="connsiteY54" fmla="*/ 32534 h 228600"/>
                <a:gd name="connsiteX55" fmla="*/ 118586 w 152400"/>
                <a:gd name="connsiteY55" fmla="*/ 44917 h 228600"/>
                <a:gd name="connsiteX56" fmla="*/ 119539 w 152400"/>
                <a:gd name="connsiteY56" fmla="*/ 47774 h 228600"/>
                <a:gd name="connsiteX57" fmla="*/ 114776 w 152400"/>
                <a:gd name="connsiteY57" fmla="*/ 85874 h 228600"/>
                <a:gd name="connsiteX58" fmla="*/ 112871 w 152400"/>
                <a:gd name="connsiteY58" fmla="*/ 92542 h 228600"/>
                <a:gd name="connsiteX59" fmla="*/ 98584 w 152400"/>
                <a:gd name="connsiteY59" fmla="*/ 106829 h 228600"/>
                <a:gd name="connsiteX60" fmla="*/ 94774 w 152400"/>
                <a:gd name="connsiteY60" fmla="*/ 104924 h 228600"/>
                <a:gd name="connsiteX61" fmla="*/ 94774 w 152400"/>
                <a:gd name="connsiteY61" fmla="*/ 101114 h 228600"/>
                <a:gd name="connsiteX62" fmla="*/ 91916 w 152400"/>
                <a:gd name="connsiteY62" fmla="*/ 97304 h 228600"/>
                <a:gd name="connsiteX63" fmla="*/ 88106 w 152400"/>
                <a:gd name="connsiteY63" fmla="*/ 100162 h 228600"/>
                <a:gd name="connsiteX64" fmla="*/ 88106 w 152400"/>
                <a:gd name="connsiteY64" fmla="*/ 106829 h 228600"/>
                <a:gd name="connsiteX65" fmla="*/ 88106 w 152400"/>
                <a:gd name="connsiteY65" fmla="*/ 113497 h 228600"/>
                <a:gd name="connsiteX66" fmla="*/ 82391 w 152400"/>
                <a:gd name="connsiteY66" fmla="*/ 131594 h 228600"/>
                <a:gd name="connsiteX67" fmla="*/ 79534 w 152400"/>
                <a:gd name="connsiteY67" fmla="*/ 133499 h 228600"/>
                <a:gd name="connsiteX68" fmla="*/ 65246 w 152400"/>
                <a:gd name="connsiteY68" fmla="*/ 134452 h 228600"/>
                <a:gd name="connsiteX69" fmla="*/ 48101 w 152400"/>
                <a:gd name="connsiteY69" fmla="*/ 138262 h 228600"/>
                <a:gd name="connsiteX70" fmla="*/ 40481 w 152400"/>
                <a:gd name="connsiteY70" fmla="*/ 143024 h 228600"/>
                <a:gd name="connsiteX71" fmla="*/ 21431 w 152400"/>
                <a:gd name="connsiteY71" fmla="*/ 163979 h 228600"/>
                <a:gd name="connsiteX72" fmla="*/ 20479 w 152400"/>
                <a:gd name="connsiteY72" fmla="*/ 168742 h 228600"/>
                <a:gd name="connsiteX73" fmla="*/ 18574 w 152400"/>
                <a:gd name="connsiteY73" fmla="*/ 173504 h 228600"/>
                <a:gd name="connsiteX74" fmla="*/ 10001 w 152400"/>
                <a:gd name="connsiteY74" fmla="*/ 183029 h 228600"/>
                <a:gd name="connsiteX75" fmla="*/ 7144 w 152400"/>
                <a:gd name="connsiteY75" fmla="*/ 191602 h 228600"/>
                <a:gd name="connsiteX76" fmla="*/ 10954 w 152400"/>
                <a:gd name="connsiteY76" fmla="*/ 199222 h 228600"/>
                <a:gd name="connsiteX77" fmla="*/ 10954 w 152400"/>
                <a:gd name="connsiteY77" fmla="*/ 200174 h 228600"/>
                <a:gd name="connsiteX78" fmla="*/ 11906 w 152400"/>
                <a:gd name="connsiteY78" fmla="*/ 200174 h 228600"/>
                <a:gd name="connsiteX79" fmla="*/ 11906 w 152400"/>
                <a:gd name="connsiteY79" fmla="*/ 199222 h 228600"/>
                <a:gd name="connsiteX80" fmla="*/ 12859 w 152400"/>
                <a:gd name="connsiteY80" fmla="*/ 198269 h 228600"/>
                <a:gd name="connsiteX81" fmla="*/ 17621 w 152400"/>
                <a:gd name="connsiteY81" fmla="*/ 201127 h 228600"/>
                <a:gd name="connsiteX82" fmla="*/ 15716 w 152400"/>
                <a:gd name="connsiteY82" fmla="*/ 206842 h 228600"/>
                <a:gd name="connsiteX83" fmla="*/ 15716 w 152400"/>
                <a:gd name="connsiteY83" fmla="*/ 206842 h 228600"/>
                <a:gd name="connsiteX84" fmla="*/ 15716 w 152400"/>
                <a:gd name="connsiteY84" fmla="*/ 207794 h 228600"/>
                <a:gd name="connsiteX85" fmla="*/ 15716 w 152400"/>
                <a:gd name="connsiteY85" fmla="*/ 207794 h 228600"/>
                <a:gd name="connsiteX86" fmla="*/ 22384 w 152400"/>
                <a:gd name="connsiteY86" fmla="*/ 225892 h 228600"/>
                <a:gd name="connsiteX87" fmla="*/ 33814 w 152400"/>
                <a:gd name="connsiteY87" fmla="*/ 230654 h 228600"/>
                <a:gd name="connsiteX88" fmla="*/ 125254 w 152400"/>
                <a:gd name="connsiteY88" fmla="*/ 16342 h 228600"/>
                <a:gd name="connsiteX89" fmla="*/ 125254 w 152400"/>
                <a:gd name="connsiteY89" fmla="*/ 16342 h 228600"/>
                <a:gd name="connsiteX90" fmla="*/ 125254 w 152400"/>
                <a:gd name="connsiteY90" fmla="*/ 16342 h 228600"/>
                <a:gd name="connsiteX91" fmla="*/ 125254 w 152400"/>
                <a:gd name="connsiteY91" fmla="*/ 16342 h 228600"/>
                <a:gd name="connsiteX92" fmla="*/ 125254 w 152400"/>
                <a:gd name="connsiteY92" fmla="*/ 16342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52400" h="228600">
                  <a:moveTo>
                    <a:pt x="33814" y="230654"/>
                  </a:moveTo>
                  <a:cubicBezTo>
                    <a:pt x="34766" y="230654"/>
                    <a:pt x="34766" y="229702"/>
                    <a:pt x="35719" y="229702"/>
                  </a:cubicBezTo>
                  <a:cubicBezTo>
                    <a:pt x="37624" y="226844"/>
                    <a:pt x="39529" y="224939"/>
                    <a:pt x="39529" y="222082"/>
                  </a:cubicBezTo>
                  <a:cubicBezTo>
                    <a:pt x="40481" y="212557"/>
                    <a:pt x="41434" y="203032"/>
                    <a:pt x="42386" y="194459"/>
                  </a:cubicBezTo>
                  <a:cubicBezTo>
                    <a:pt x="39529" y="188744"/>
                    <a:pt x="38576" y="180172"/>
                    <a:pt x="30004" y="179219"/>
                  </a:cubicBezTo>
                  <a:cubicBezTo>
                    <a:pt x="30004" y="179219"/>
                    <a:pt x="30004" y="178267"/>
                    <a:pt x="30004" y="177314"/>
                  </a:cubicBezTo>
                  <a:cubicBezTo>
                    <a:pt x="30004" y="176362"/>
                    <a:pt x="30004" y="176362"/>
                    <a:pt x="30956" y="175409"/>
                  </a:cubicBezTo>
                  <a:cubicBezTo>
                    <a:pt x="31909" y="174457"/>
                    <a:pt x="32861" y="174457"/>
                    <a:pt x="33814" y="174457"/>
                  </a:cubicBezTo>
                  <a:cubicBezTo>
                    <a:pt x="37624" y="174457"/>
                    <a:pt x="40481" y="174457"/>
                    <a:pt x="42386" y="170647"/>
                  </a:cubicBezTo>
                  <a:cubicBezTo>
                    <a:pt x="43339" y="169694"/>
                    <a:pt x="45244" y="167789"/>
                    <a:pt x="46196" y="167789"/>
                  </a:cubicBezTo>
                  <a:cubicBezTo>
                    <a:pt x="50959" y="166837"/>
                    <a:pt x="56674" y="165884"/>
                    <a:pt x="61436" y="166837"/>
                  </a:cubicBezTo>
                  <a:cubicBezTo>
                    <a:pt x="61436" y="166837"/>
                    <a:pt x="61436" y="166837"/>
                    <a:pt x="61436" y="166837"/>
                  </a:cubicBezTo>
                  <a:lnTo>
                    <a:pt x="61436" y="165884"/>
                  </a:lnTo>
                  <a:lnTo>
                    <a:pt x="61436" y="166837"/>
                  </a:lnTo>
                  <a:cubicBezTo>
                    <a:pt x="61436" y="166837"/>
                    <a:pt x="61436" y="166837"/>
                    <a:pt x="61436" y="166837"/>
                  </a:cubicBezTo>
                  <a:cubicBezTo>
                    <a:pt x="59531" y="169694"/>
                    <a:pt x="57626" y="172552"/>
                    <a:pt x="53816" y="172552"/>
                  </a:cubicBezTo>
                  <a:cubicBezTo>
                    <a:pt x="52864" y="172552"/>
                    <a:pt x="50959" y="172552"/>
                    <a:pt x="50006" y="172552"/>
                  </a:cubicBezTo>
                  <a:cubicBezTo>
                    <a:pt x="46196" y="173504"/>
                    <a:pt x="43339" y="179219"/>
                    <a:pt x="44291" y="182077"/>
                  </a:cubicBezTo>
                  <a:cubicBezTo>
                    <a:pt x="45244" y="184934"/>
                    <a:pt x="46196" y="187792"/>
                    <a:pt x="48101" y="189697"/>
                  </a:cubicBezTo>
                  <a:cubicBezTo>
                    <a:pt x="48101" y="190649"/>
                    <a:pt x="49054" y="190649"/>
                    <a:pt x="49054" y="190649"/>
                  </a:cubicBezTo>
                  <a:cubicBezTo>
                    <a:pt x="51911" y="193507"/>
                    <a:pt x="55721" y="193507"/>
                    <a:pt x="57626" y="189697"/>
                  </a:cubicBezTo>
                  <a:cubicBezTo>
                    <a:pt x="58579" y="186839"/>
                    <a:pt x="58579" y="183982"/>
                    <a:pt x="61436" y="182077"/>
                  </a:cubicBezTo>
                  <a:cubicBezTo>
                    <a:pt x="64294" y="180172"/>
                    <a:pt x="67151" y="181124"/>
                    <a:pt x="70009" y="182077"/>
                  </a:cubicBezTo>
                  <a:cubicBezTo>
                    <a:pt x="70961" y="182077"/>
                    <a:pt x="70961" y="182077"/>
                    <a:pt x="71914" y="182077"/>
                  </a:cubicBezTo>
                  <a:cubicBezTo>
                    <a:pt x="75724" y="181124"/>
                    <a:pt x="78581" y="173504"/>
                    <a:pt x="75724" y="169694"/>
                  </a:cubicBezTo>
                  <a:cubicBezTo>
                    <a:pt x="73819" y="166837"/>
                    <a:pt x="71914" y="164932"/>
                    <a:pt x="70009" y="163027"/>
                  </a:cubicBezTo>
                  <a:cubicBezTo>
                    <a:pt x="69056" y="161122"/>
                    <a:pt x="70009" y="159217"/>
                    <a:pt x="70961" y="158264"/>
                  </a:cubicBezTo>
                  <a:cubicBezTo>
                    <a:pt x="71914" y="157312"/>
                    <a:pt x="73819" y="156359"/>
                    <a:pt x="75724" y="156359"/>
                  </a:cubicBezTo>
                  <a:cubicBezTo>
                    <a:pt x="76676" y="156359"/>
                    <a:pt x="76676" y="156359"/>
                    <a:pt x="77629" y="156359"/>
                  </a:cubicBezTo>
                  <a:cubicBezTo>
                    <a:pt x="78581" y="157312"/>
                    <a:pt x="78581" y="158264"/>
                    <a:pt x="77629" y="159217"/>
                  </a:cubicBezTo>
                  <a:cubicBezTo>
                    <a:pt x="76676" y="161122"/>
                    <a:pt x="75724" y="163027"/>
                    <a:pt x="76676" y="163979"/>
                  </a:cubicBezTo>
                  <a:cubicBezTo>
                    <a:pt x="77629" y="166837"/>
                    <a:pt x="79534" y="170647"/>
                    <a:pt x="81439" y="173504"/>
                  </a:cubicBezTo>
                  <a:cubicBezTo>
                    <a:pt x="83344" y="175409"/>
                    <a:pt x="86201" y="177314"/>
                    <a:pt x="88106" y="179219"/>
                  </a:cubicBezTo>
                  <a:cubicBezTo>
                    <a:pt x="90011" y="180172"/>
                    <a:pt x="93821" y="179219"/>
                    <a:pt x="94774" y="177314"/>
                  </a:cubicBezTo>
                  <a:cubicBezTo>
                    <a:pt x="98584" y="171599"/>
                    <a:pt x="102394" y="164932"/>
                    <a:pt x="105251" y="159217"/>
                  </a:cubicBezTo>
                  <a:cubicBezTo>
                    <a:pt x="106204" y="157312"/>
                    <a:pt x="107156" y="156359"/>
                    <a:pt x="109061" y="156359"/>
                  </a:cubicBezTo>
                  <a:cubicBezTo>
                    <a:pt x="111919" y="156359"/>
                    <a:pt x="114776" y="155407"/>
                    <a:pt x="117634" y="155407"/>
                  </a:cubicBezTo>
                  <a:cubicBezTo>
                    <a:pt x="121444" y="155407"/>
                    <a:pt x="123349" y="152549"/>
                    <a:pt x="126206" y="150644"/>
                  </a:cubicBezTo>
                  <a:cubicBezTo>
                    <a:pt x="127159" y="150644"/>
                    <a:pt x="128111" y="151597"/>
                    <a:pt x="129064" y="151597"/>
                  </a:cubicBezTo>
                  <a:cubicBezTo>
                    <a:pt x="130969" y="152549"/>
                    <a:pt x="132874" y="151597"/>
                    <a:pt x="133826" y="149692"/>
                  </a:cubicBezTo>
                  <a:cubicBezTo>
                    <a:pt x="134779" y="145882"/>
                    <a:pt x="134779" y="141119"/>
                    <a:pt x="138589" y="138262"/>
                  </a:cubicBezTo>
                  <a:cubicBezTo>
                    <a:pt x="138589" y="138262"/>
                    <a:pt x="139541" y="137309"/>
                    <a:pt x="139541" y="137309"/>
                  </a:cubicBezTo>
                  <a:cubicBezTo>
                    <a:pt x="139541" y="137309"/>
                    <a:pt x="140494" y="138262"/>
                    <a:pt x="140494" y="138262"/>
                  </a:cubicBezTo>
                  <a:cubicBezTo>
                    <a:pt x="140494" y="140167"/>
                    <a:pt x="141446" y="142072"/>
                    <a:pt x="141446" y="143024"/>
                  </a:cubicBezTo>
                  <a:cubicBezTo>
                    <a:pt x="142399" y="144929"/>
                    <a:pt x="144304" y="145882"/>
                    <a:pt x="145256" y="144929"/>
                  </a:cubicBezTo>
                  <a:cubicBezTo>
                    <a:pt x="152876" y="141119"/>
                    <a:pt x="156686" y="132547"/>
                    <a:pt x="152876" y="125879"/>
                  </a:cubicBezTo>
                  <a:cubicBezTo>
                    <a:pt x="150019" y="120164"/>
                    <a:pt x="148114" y="115402"/>
                    <a:pt x="149066" y="108734"/>
                  </a:cubicBezTo>
                  <a:cubicBezTo>
                    <a:pt x="150019" y="100162"/>
                    <a:pt x="149066" y="91589"/>
                    <a:pt x="145256" y="83017"/>
                  </a:cubicBezTo>
                  <a:cubicBezTo>
                    <a:pt x="144304" y="80159"/>
                    <a:pt x="145256" y="77302"/>
                    <a:pt x="148114" y="75397"/>
                  </a:cubicBezTo>
                  <a:cubicBezTo>
                    <a:pt x="150971" y="73492"/>
                    <a:pt x="151924" y="71587"/>
                    <a:pt x="151924" y="67777"/>
                  </a:cubicBezTo>
                  <a:cubicBezTo>
                    <a:pt x="151924" y="64919"/>
                    <a:pt x="150971" y="62062"/>
                    <a:pt x="151924" y="59204"/>
                  </a:cubicBezTo>
                  <a:cubicBezTo>
                    <a:pt x="151924" y="49679"/>
                    <a:pt x="150019" y="42059"/>
                    <a:pt x="145256" y="34439"/>
                  </a:cubicBezTo>
                  <a:cubicBezTo>
                    <a:pt x="140494" y="25867"/>
                    <a:pt x="132874" y="18247"/>
                    <a:pt x="130016" y="8722"/>
                  </a:cubicBezTo>
                  <a:cubicBezTo>
                    <a:pt x="129064" y="6817"/>
                    <a:pt x="125254" y="6817"/>
                    <a:pt x="123349" y="7769"/>
                  </a:cubicBezTo>
                  <a:cubicBezTo>
                    <a:pt x="115729" y="14437"/>
                    <a:pt x="111919" y="23009"/>
                    <a:pt x="115729" y="32534"/>
                  </a:cubicBezTo>
                  <a:cubicBezTo>
                    <a:pt x="115729" y="37297"/>
                    <a:pt x="112871" y="42059"/>
                    <a:pt x="118586" y="44917"/>
                  </a:cubicBezTo>
                  <a:cubicBezTo>
                    <a:pt x="119539" y="44917"/>
                    <a:pt x="119539" y="46822"/>
                    <a:pt x="119539" y="47774"/>
                  </a:cubicBezTo>
                  <a:cubicBezTo>
                    <a:pt x="120491" y="61109"/>
                    <a:pt x="122396" y="73492"/>
                    <a:pt x="114776" y="85874"/>
                  </a:cubicBezTo>
                  <a:cubicBezTo>
                    <a:pt x="113824" y="87779"/>
                    <a:pt x="113824" y="90637"/>
                    <a:pt x="112871" y="92542"/>
                  </a:cubicBezTo>
                  <a:cubicBezTo>
                    <a:pt x="110966" y="100162"/>
                    <a:pt x="105251" y="103972"/>
                    <a:pt x="98584" y="106829"/>
                  </a:cubicBezTo>
                  <a:cubicBezTo>
                    <a:pt x="97631" y="106829"/>
                    <a:pt x="94774" y="105877"/>
                    <a:pt x="94774" y="104924"/>
                  </a:cubicBezTo>
                  <a:cubicBezTo>
                    <a:pt x="94774" y="103972"/>
                    <a:pt x="94774" y="103019"/>
                    <a:pt x="94774" y="101114"/>
                  </a:cubicBezTo>
                  <a:cubicBezTo>
                    <a:pt x="94774" y="98257"/>
                    <a:pt x="92869" y="97304"/>
                    <a:pt x="91916" y="97304"/>
                  </a:cubicBezTo>
                  <a:cubicBezTo>
                    <a:pt x="90011" y="98257"/>
                    <a:pt x="89059" y="99209"/>
                    <a:pt x="88106" y="100162"/>
                  </a:cubicBezTo>
                  <a:cubicBezTo>
                    <a:pt x="87154" y="102067"/>
                    <a:pt x="88106" y="104924"/>
                    <a:pt x="88106" y="106829"/>
                  </a:cubicBezTo>
                  <a:cubicBezTo>
                    <a:pt x="88106" y="108734"/>
                    <a:pt x="89059" y="111592"/>
                    <a:pt x="88106" y="113497"/>
                  </a:cubicBezTo>
                  <a:cubicBezTo>
                    <a:pt x="85249" y="119212"/>
                    <a:pt x="84296" y="125879"/>
                    <a:pt x="82391" y="131594"/>
                  </a:cubicBezTo>
                  <a:cubicBezTo>
                    <a:pt x="82391" y="132547"/>
                    <a:pt x="81439" y="133499"/>
                    <a:pt x="79534" y="133499"/>
                  </a:cubicBezTo>
                  <a:cubicBezTo>
                    <a:pt x="74771" y="133499"/>
                    <a:pt x="70009" y="132547"/>
                    <a:pt x="65246" y="134452"/>
                  </a:cubicBezTo>
                  <a:cubicBezTo>
                    <a:pt x="59531" y="136357"/>
                    <a:pt x="53816" y="138262"/>
                    <a:pt x="48101" y="138262"/>
                  </a:cubicBezTo>
                  <a:cubicBezTo>
                    <a:pt x="45244" y="138262"/>
                    <a:pt x="42386" y="140167"/>
                    <a:pt x="40481" y="143024"/>
                  </a:cubicBezTo>
                  <a:cubicBezTo>
                    <a:pt x="34766" y="150644"/>
                    <a:pt x="28099" y="157312"/>
                    <a:pt x="21431" y="163979"/>
                  </a:cubicBezTo>
                  <a:cubicBezTo>
                    <a:pt x="20479" y="164932"/>
                    <a:pt x="20479" y="166837"/>
                    <a:pt x="20479" y="168742"/>
                  </a:cubicBezTo>
                  <a:cubicBezTo>
                    <a:pt x="20479" y="170647"/>
                    <a:pt x="20479" y="172552"/>
                    <a:pt x="18574" y="173504"/>
                  </a:cubicBezTo>
                  <a:cubicBezTo>
                    <a:pt x="15716" y="176362"/>
                    <a:pt x="12859" y="179219"/>
                    <a:pt x="10001" y="183029"/>
                  </a:cubicBezTo>
                  <a:cubicBezTo>
                    <a:pt x="8096" y="184934"/>
                    <a:pt x="7144" y="187792"/>
                    <a:pt x="7144" y="191602"/>
                  </a:cubicBezTo>
                  <a:cubicBezTo>
                    <a:pt x="7144" y="194459"/>
                    <a:pt x="9049" y="197317"/>
                    <a:pt x="10954" y="199222"/>
                  </a:cubicBezTo>
                  <a:lnTo>
                    <a:pt x="10954" y="200174"/>
                  </a:lnTo>
                  <a:cubicBezTo>
                    <a:pt x="10954" y="200174"/>
                    <a:pt x="10954" y="200174"/>
                    <a:pt x="11906" y="200174"/>
                  </a:cubicBezTo>
                  <a:cubicBezTo>
                    <a:pt x="11906" y="200174"/>
                    <a:pt x="11906" y="199222"/>
                    <a:pt x="11906" y="199222"/>
                  </a:cubicBezTo>
                  <a:cubicBezTo>
                    <a:pt x="11906" y="199222"/>
                    <a:pt x="12859" y="199222"/>
                    <a:pt x="12859" y="198269"/>
                  </a:cubicBezTo>
                  <a:cubicBezTo>
                    <a:pt x="15716" y="197317"/>
                    <a:pt x="17621" y="198269"/>
                    <a:pt x="17621" y="201127"/>
                  </a:cubicBezTo>
                  <a:cubicBezTo>
                    <a:pt x="17621" y="203032"/>
                    <a:pt x="16669" y="204937"/>
                    <a:pt x="15716" y="206842"/>
                  </a:cubicBezTo>
                  <a:cubicBezTo>
                    <a:pt x="15716" y="206842"/>
                    <a:pt x="15716" y="206842"/>
                    <a:pt x="15716" y="206842"/>
                  </a:cubicBezTo>
                  <a:cubicBezTo>
                    <a:pt x="15716" y="206842"/>
                    <a:pt x="15716" y="207794"/>
                    <a:pt x="15716" y="207794"/>
                  </a:cubicBezTo>
                  <a:lnTo>
                    <a:pt x="15716" y="207794"/>
                  </a:lnTo>
                  <a:cubicBezTo>
                    <a:pt x="17621" y="213509"/>
                    <a:pt x="20479" y="220177"/>
                    <a:pt x="22384" y="225892"/>
                  </a:cubicBezTo>
                  <a:cubicBezTo>
                    <a:pt x="23336" y="229702"/>
                    <a:pt x="30956" y="231607"/>
                    <a:pt x="33814" y="230654"/>
                  </a:cubicBezTo>
                  <a:close/>
                  <a:moveTo>
                    <a:pt x="125254" y="16342"/>
                  </a:moveTo>
                  <a:lnTo>
                    <a:pt x="125254" y="16342"/>
                  </a:lnTo>
                  <a:lnTo>
                    <a:pt x="125254" y="16342"/>
                  </a:lnTo>
                  <a:lnTo>
                    <a:pt x="125254" y="16342"/>
                  </a:lnTo>
                  <a:lnTo>
                    <a:pt x="125254" y="16342"/>
                  </a:lnTo>
                  <a:close/>
                </a:path>
              </a:pathLst>
            </a:custGeom>
            <a:solidFill>
              <a:srgbClr val="5290D8"/>
            </a:solidFill>
            <a:ln w="9525" cap="flat">
              <a:noFill/>
              <a:prstDash val="solid"/>
              <a:miter/>
            </a:ln>
          </p:spPr>
          <p:txBody>
            <a:bodyPr rtlCol="0" anchor="ctr"/>
            <a:lstStyle/>
            <a:p>
              <a:endParaRPr lang="zh-CN" altLang="en-US"/>
            </a:p>
          </p:txBody>
        </p:sp>
        <p:sp>
          <p:nvSpPr>
            <p:cNvPr id="220" name="任意多边形: 形状 219">
              <a:extLst>
                <a:ext uri="{FF2B5EF4-FFF2-40B4-BE49-F238E27FC236}">
                  <a16:creationId xmlns:a16="http://schemas.microsoft.com/office/drawing/2014/main" id="{D127B0CC-B0F4-4DB2-AA32-EC74A04DB0C5}"/>
                </a:ext>
              </a:extLst>
            </p:cNvPr>
            <p:cNvSpPr/>
            <p:nvPr/>
          </p:nvSpPr>
          <p:spPr>
            <a:xfrm>
              <a:off x="5097304" y="2239804"/>
              <a:ext cx="114300" cy="171450"/>
            </a:xfrm>
            <a:custGeom>
              <a:avLst/>
              <a:gdLst>
                <a:gd name="connsiteX0" fmla="*/ 17621 w 114300"/>
                <a:gd name="connsiteY0" fmla="*/ 164306 h 171450"/>
                <a:gd name="connsiteX1" fmla="*/ 24289 w 114300"/>
                <a:gd name="connsiteY1" fmla="*/ 166211 h 171450"/>
                <a:gd name="connsiteX2" fmla="*/ 35719 w 114300"/>
                <a:gd name="connsiteY2" fmla="*/ 168116 h 171450"/>
                <a:gd name="connsiteX3" fmla="*/ 42386 w 114300"/>
                <a:gd name="connsiteY3" fmla="*/ 167164 h 171450"/>
                <a:gd name="connsiteX4" fmla="*/ 48101 w 114300"/>
                <a:gd name="connsiteY4" fmla="*/ 162401 h 171450"/>
                <a:gd name="connsiteX5" fmla="*/ 48101 w 114300"/>
                <a:gd name="connsiteY5" fmla="*/ 162401 h 171450"/>
                <a:gd name="connsiteX6" fmla="*/ 49054 w 114300"/>
                <a:gd name="connsiteY6" fmla="*/ 162401 h 171450"/>
                <a:gd name="connsiteX7" fmla="*/ 49054 w 114300"/>
                <a:gd name="connsiteY7" fmla="*/ 161449 h 171450"/>
                <a:gd name="connsiteX8" fmla="*/ 60484 w 114300"/>
                <a:gd name="connsiteY8" fmla="*/ 153829 h 171450"/>
                <a:gd name="connsiteX9" fmla="*/ 70009 w 114300"/>
                <a:gd name="connsiteY9" fmla="*/ 147161 h 171450"/>
                <a:gd name="connsiteX10" fmla="*/ 72866 w 114300"/>
                <a:gd name="connsiteY10" fmla="*/ 141446 h 171450"/>
                <a:gd name="connsiteX11" fmla="*/ 80486 w 114300"/>
                <a:gd name="connsiteY11" fmla="*/ 136684 h 171450"/>
                <a:gd name="connsiteX12" fmla="*/ 80486 w 114300"/>
                <a:gd name="connsiteY12" fmla="*/ 136684 h 171450"/>
                <a:gd name="connsiteX13" fmla="*/ 80486 w 114300"/>
                <a:gd name="connsiteY13" fmla="*/ 136684 h 171450"/>
                <a:gd name="connsiteX14" fmla="*/ 81439 w 114300"/>
                <a:gd name="connsiteY14" fmla="*/ 136684 h 171450"/>
                <a:gd name="connsiteX15" fmla="*/ 80486 w 114300"/>
                <a:gd name="connsiteY15" fmla="*/ 137636 h 171450"/>
                <a:gd name="connsiteX16" fmla="*/ 85249 w 114300"/>
                <a:gd name="connsiteY16" fmla="*/ 143351 h 171450"/>
                <a:gd name="connsiteX17" fmla="*/ 88106 w 114300"/>
                <a:gd name="connsiteY17" fmla="*/ 143351 h 171450"/>
                <a:gd name="connsiteX18" fmla="*/ 95726 w 114300"/>
                <a:gd name="connsiteY18" fmla="*/ 131921 h 171450"/>
                <a:gd name="connsiteX19" fmla="*/ 103346 w 114300"/>
                <a:gd name="connsiteY19" fmla="*/ 122396 h 171450"/>
                <a:gd name="connsiteX20" fmla="*/ 99536 w 114300"/>
                <a:gd name="connsiteY20" fmla="*/ 105251 h 171450"/>
                <a:gd name="connsiteX21" fmla="*/ 97631 w 114300"/>
                <a:gd name="connsiteY21" fmla="*/ 102394 h 171450"/>
                <a:gd name="connsiteX22" fmla="*/ 97631 w 114300"/>
                <a:gd name="connsiteY22" fmla="*/ 97631 h 171450"/>
                <a:gd name="connsiteX23" fmla="*/ 105251 w 114300"/>
                <a:gd name="connsiteY23" fmla="*/ 89059 h 171450"/>
                <a:gd name="connsiteX24" fmla="*/ 105251 w 114300"/>
                <a:gd name="connsiteY24" fmla="*/ 77629 h 171450"/>
                <a:gd name="connsiteX25" fmla="*/ 107156 w 114300"/>
                <a:gd name="connsiteY25" fmla="*/ 69056 h 171450"/>
                <a:gd name="connsiteX26" fmla="*/ 99536 w 114300"/>
                <a:gd name="connsiteY26" fmla="*/ 62389 h 171450"/>
                <a:gd name="connsiteX27" fmla="*/ 90964 w 114300"/>
                <a:gd name="connsiteY27" fmla="*/ 56674 h 171450"/>
                <a:gd name="connsiteX28" fmla="*/ 88106 w 114300"/>
                <a:gd name="connsiteY28" fmla="*/ 51911 h 171450"/>
                <a:gd name="connsiteX29" fmla="*/ 88106 w 114300"/>
                <a:gd name="connsiteY29" fmla="*/ 37624 h 171450"/>
                <a:gd name="connsiteX30" fmla="*/ 90011 w 114300"/>
                <a:gd name="connsiteY30" fmla="*/ 25241 h 171450"/>
                <a:gd name="connsiteX31" fmla="*/ 82391 w 114300"/>
                <a:gd name="connsiteY31" fmla="*/ 10001 h 171450"/>
                <a:gd name="connsiteX32" fmla="*/ 70961 w 114300"/>
                <a:gd name="connsiteY32" fmla="*/ 7144 h 171450"/>
                <a:gd name="connsiteX33" fmla="*/ 66199 w 114300"/>
                <a:gd name="connsiteY33" fmla="*/ 11906 h 171450"/>
                <a:gd name="connsiteX34" fmla="*/ 69056 w 114300"/>
                <a:gd name="connsiteY34" fmla="*/ 15716 h 171450"/>
                <a:gd name="connsiteX35" fmla="*/ 75724 w 114300"/>
                <a:gd name="connsiteY35" fmla="*/ 18574 h 171450"/>
                <a:gd name="connsiteX36" fmla="*/ 76676 w 114300"/>
                <a:gd name="connsiteY36" fmla="*/ 21431 h 171450"/>
                <a:gd name="connsiteX37" fmla="*/ 75724 w 114300"/>
                <a:gd name="connsiteY37" fmla="*/ 22384 h 171450"/>
                <a:gd name="connsiteX38" fmla="*/ 67151 w 114300"/>
                <a:gd name="connsiteY38" fmla="*/ 23336 h 171450"/>
                <a:gd name="connsiteX39" fmla="*/ 58579 w 114300"/>
                <a:gd name="connsiteY39" fmla="*/ 25241 h 171450"/>
                <a:gd name="connsiteX40" fmla="*/ 53816 w 114300"/>
                <a:gd name="connsiteY40" fmla="*/ 33814 h 171450"/>
                <a:gd name="connsiteX41" fmla="*/ 56674 w 114300"/>
                <a:gd name="connsiteY41" fmla="*/ 40481 h 171450"/>
                <a:gd name="connsiteX42" fmla="*/ 55721 w 114300"/>
                <a:gd name="connsiteY42" fmla="*/ 43339 h 171450"/>
                <a:gd name="connsiteX43" fmla="*/ 53816 w 114300"/>
                <a:gd name="connsiteY43" fmla="*/ 43339 h 171450"/>
                <a:gd name="connsiteX44" fmla="*/ 46196 w 114300"/>
                <a:gd name="connsiteY44" fmla="*/ 42386 h 171450"/>
                <a:gd name="connsiteX45" fmla="*/ 36671 w 114300"/>
                <a:gd name="connsiteY45" fmla="*/ 45244 h 171450"/>
                <a:gd name="connsiteX46" fmla="*/ 32861 w 114300"/>
                <a:gd name="connsiteY46" fmla="*/ 50959 h 171450"/>
                <a:gd name="connsiteX47" fmla="*/ 36671 w 114300"/>
                <a:gd name="connsiteY47" fmla="*/ 58579 h 171450"/>
                <a:gd name="connsiteX48" fmla="*/ 40481 w 114300"/>
                <a:gd name="connsiteY48" fmla="*/ 67151 h 171450"/>
                <a:gd name="connsiteX49" fmla="*/ 40481 w 114300"/>
                <a:gd name="connsiteY49" fmla="*/ 67151 h 171450"/>
                <a:gd name="connsiteX50" fmla="*/ 41434 w 114300"/>
                <a:gd name="connsiteY50" fmla="*/ 68104 h 171450"/>
                <a:gd name="connsiteX51" fmla="*/ 44291 w 114300"/>
                <a:gd name="connsiteY51" fmla="*/ 68104 h 171450"/>
                <a:gd name="connsiteX52" fmla="*/ 41434 w 114300"/>
                <a:gd name="connsiteY52" fmla="*/ 68104 h 171450"/>
                <a:gd name="connsiteX53" fmla="*/ 39529 w 114300"/>
                <a:gd name="connsiteY53" fmla="*/ 68104 h 171450"/>
                <a:gd name="connsiteX54" fmla="*/ 39529 w 114300"/>
                <a:gd name="connsiteY54" fmla="*/ 67151 h 171450"/>
                <a:gd name="connsiteX55" fmla="*/ 30004 w 114300"/>
                <a:gd name="connsiteY55" fmla="*/ 63341 h 171450"/>
                <a:gd name="connsiteX56" fmla="*/ 25241 w 114300"/>
                <a:gd name="connsiteY56" fmla="*/ 64294 h 171450"/>
                <a:gd name="connsiteX57" fmla="*/ 13811 w 114300"/>
                <a:gd name="connsiteY57" fmla="*/ 93821 h 171450"/>
                <a:gd name="connsiteX58" fmla="*/ 16669 w 114300"/>
                <a:gd name="connsiteY58" fmla="*/ 103346 h 171450"/>
                <a:gd name="connsiteX59" fmla="*/ 26194 w 114300"/>
                <a:gd name="connsiteY59" fmla="*/ 107156 h 171450"/>
                <a:gd name="connsiteX60" fmla="*/ 30956 w 114300"/>
                <a:gd name="connsiteY60" fmla="*/ 109061 h 171450"/>
                <a:gd name="connsiteX61" fmla="*/ 31909 w 114300"/>
                <a:gd name="connsiteY61" fmla="*/ 111919 h 171450"/>
                <a:gd name="connsiteX62" fmla="*/ 30004 w 114300"/>
                <a:gd name="connsiteY62" fmla="*/ 114776 h 171450"/>
                <a:gd name="connsiteX63" fmla="*/ 26194 w 114300"/>
                <a:gd name="connsiteY63" fmla="*/ 114776 h 171450"/>
                <a:gd name="connsiteX64" fmla="*/ 10954 w 114300"/>
                <a:gd name="connsiteY64" fmla="*/ 123349 h 171450"/>
                <a:gd name="connsiteX65" fmla="*/ 7144 w 114300"/>
                <a:gd name="connsiteY65" fmla="*/ 140494 h 171450"/>
                <a:gd name="connsiteX66" fmla="*/ 17621 w 114300"/>
                <a:gd name="connsiteY66" fmla="*/ 16430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4300" h="171450">
                  <a:moveTo>
                    <a:pt x="17621" y="164306"/>
                  </a:moveTo>
                  <a:cubicBezTo>
                    <a:pt x="19526" y="165259"/>
                    <a:pt x="22384" y="167164"/>
                    <a:pt x="24289" y="166211"/>
                  </a:cubicBezTo>
                  <a:cubicBezTo>
                    <a:pt x="29051" y="165259"/>
                    <a:pt x="32861" y="166211"/>
                    <a:pt x="35719" y="168116"/>
                  </a:cubicBezTo>
                  <a:cubicBezTo>
                    <a:pt x="38576" y="169069"/>
                    <a:pt x="40481" y="169069"/>
                    <a:pt x="42386" y="167164"/>
                  </a:cubicBezTo>
                  <a:cubicBezTo>
                    <a:pt x="44291" y="165259"/>
                    <a:pt x="46196" y="164306"/>
                    <a:pt x="48101" y="162401"/>
                  </a:cubicBezTo>
                  <a:lnTo>
                    <a:pt x="48101" y="162401"/>
                  </a:lnTo>
                  <a:cubicBezTo>
                    <a:pt x="48101" y="162401"/>
                    <a:pt x="48101" y="162401"/>
                    <a:pt x="49054" y="162401"/>
                  </a:cubicBezTo>
                  <a:cubicBezTo>
                    <a:pt x="49054" y="162401"/>
                    <a:pt x="49054" y="161449"/>
                    <a:pt x="49054" y="161449"/>
                  </a:cubicBezTo>
                  <a:cubicBezTo>
                    <a:pt x="52864" y="159544"/>
                    <a:pt x="56674" y="157639"/>
                    <a:pt x="60484" y="153829"/>
                  </a:cubicBezTo>
                  <a:cubicBezTo>
                    <a:pt x="63341" y="150971"/>
                    <a:pt x="67151" y="149066"/>
                    <a:pt x="70009" y="147161"/>
                  </a:cubicBezTo>
                  <a:cubicBezTo>
                    <a:pt x="70961" y="145256"/>
                    <a:pt x="71914" y="143351"/>
                    <a:pt x="72866" y="141446"/>
                  </a:cubicBezTo>
                  <a:cubicBezTo>
                    <a:pt x="74771" y="137636"/>
                    <a:pt x="77629" y="137636"/>
                    <a:pt x="80486" y="136684"/>
                  </a:cubicBezTo>
                  <a:cubicBezTo>
                    <a:pt x="80486" y="136684"/>
                    <a:pt x="80486" y="136684"/>
                    <a:pt x="80486" y="136684"/>
                  </a:cubicBezTo>
                  <a:cubicBezTo>
                    <a:pt x="80486" y="136684"/>
                    <a:pt x="80486" y="136684"/>
                    <a:pt x="80486" y="136684"/>
                  </a:cubicBezTo>
                  <a:cubicBezTo>
                    <a:pt x="80486" y="135731"/>
                    <a:pt x="80486" y="134779"/>
                    <a:pt x="81439" y="136684"/>
                  </a:cubicBezTo>
                  <a:cubicBezTo>
                    <a:pt x="81439" y="136684"/>
                    <a:pt x="80486" y="137636"/>
                    <a:pt x="80486" y="137636"/>
                  </a:cubicBezTo>
                  <a:cubicBezTo>
                    <a:pt x="80486" y="142399"/>
                    <a:pt x="80486" y="143351"/>
                    <a:pt x="85249" y="143351"/>
                  </a:cubicBezTo>
                  <a:cubicBezTo>
                    <a:pt x="86201" y="143351"/>
                    <a:pt x="87154" y="143351"/>
                    <a:pt x="88106" y="143351"/>
                  </a:cubicBezTo>
                  <a:cubicBezTo>
                    <a:pt x="90964" y="139541"/>
                    <a:pt x="91916" y="134779"/>
                    <a:pt x="95726" y="131921"/>
                  </a:cubicBezTo>
                  <a:cubicBezTo>
                    <a:pt x="98584" y="129064"/>
                    <a:pt x="102394" y="127159"/>
                    <a:pt x="103346" y="122396"/>
                  </a:cubicBezTo>
                  <a:cubicBezTo>
                    <a:pt x="103346" y="116681"/>
                    <a:pt x="103346" y="110966"/>
                    <a:pt x="99536" y="105251"/>
                  </a:cubicBezTo>
                  <a:cubicBezTo>
                    <a:pt x="98584" y="104299"/>
                    <a:pt x="98584" y="103346"/>
                    <a:pt x="97631" y="102394"/>
                  </a:cubicBezTo>
                  <a:cubicBezTo>
                    <a:pt x="96679" y="100489"/>
                    <a:pt x="96679" y="98584"/>
                    <a:pt x="97631" y="97631"/>
                  </a:cubicBezTo>
                  <a:cubicBezTo>
                    <a:pt x="100489" y="94774"/>
                    <a:pt x="102394" y="90964"/>
                    <a:pt x="105251" y="89059"/>
                  </a:cubicBezTo>
                  <a:cubicBezTo>
                    <a:pt x="105251" y="85249"/>
                    <a:pt x="103346" y="81439"/>
                    <a:pt x="105251" y="77629"/>
                  </a:cubicBezTo>
                  <a:cubicBezTo>
                    <a:pt x="106204" y="74771"/>
                    <a:pt x="107156" y="71914"/>
                    <a:pt x="107156" y="69056"/>
                  </a:cubicBezTo>
                  <a:cubicBezTo>
                    <a:pt x="107156" y="64294"/>
                    <a:pt x="102394" y="65246"/>
                    <a:pt x="99536" y="62389"/>
                  </a:cubicBezTo>
                  <a:cubicBezTo>
                    <a:pt x="97631" y="59531"/>
                    <a:pt x="93821" y="58579"/>
                    <a:pt x="90964" y="56674"/>
                  </a:cubicBezTo>
                  <a:cubicBezTo>
                    <a:pt x="90011" y="55721"/>
                    <a:pt x="89059" y="53816"/>
                    <a:pt x="88106" y="51911"/>
                  </a:cubicBezTo>
                  <a:cubicBezTo>
                    <a:pt x="88106" y="47149"/>
                    <a:pt x="88106" y="42386"/>
                    <a:pt x="88106" y="37624"/>
                  </a:cubicBezTo>
                  <a:cubicBezTo>
                    <a:pt x="88106" y="33814"/>
                    <a:pt x="90011" y="29051"/>
                    <a:pt x="90011" y="25241"/>
                  </a:cubicBezTo>
                  <a:cubicBezTo>
                    <a:pt x="90964" y="18574"/>
                    <a:pt x="87154" y="13811"/>
                    <a:pt x="82391" y="10001"/>
                  </a:cubicBezTo>
                  <a:cubicBezTo>
                    <a:pt x="79534" y="7144"/>
                    <a:pt x="74771" y="7144"/>
                    <a:pt x="70961" y="7144"/>
                  </a:cubicBezTo>
                  <a:cubicBezTo>
                    <a:pt x="69056" y="7144"/>
                    <a:pt x="67151" y="9049"/>
                    <a:pt x="66199" y="11906"/>
                  </a:cubicBezTo>
                  <a:cubicBezTo>
                    <a:pt x="66199" y="13811"/>
                    <a:pt x="67151" y="14764"/>
                    <a:pt x="69056" y="15716"/>
                  </a:cubicBezTo>
                  <a:cubicBezTo>
                    <a:pt x="70961" y="16669"/>
                    <a:pt x="73819" y="17621"/>
                    <a:pt x="75724" y="18574"/>
                  </a:cubicBezTo>
                  <a:cubicBezTo>
                    <a:pt x="76676" y="19526"/>
                    <a:pt x="76676" y="20479"/>
                    <a:pt x="76676" y="21431"/>
                  </a:cubicBezTo>
                  <a:cubicBezTo>
                    <a:pt x="76676" y="22384"/>
                    <a:pt x="75724" y="22384"/>
                    <a:pt x="75724" y="22384"/>
                  </a:cubicBezTo>
                  <a:cubicBezTo>
                    <a:pt x="72866" y="22384"/>
                    <a:pt x="70009" y="22384"/>
                    <a:pt x="67151" y="23336"/>
                  </a:cubicBezTo>
                  <a:cubicBezTo>
                    <a:pt x="64294" y="23336"/>
                    <a:pt x="61436" y="24289"/>
                    <a:pt x="58579" y="25241"/>
                  </a:cubicBezTo>
                  <a:cubicBezTo>
                    <a:pt x="55721" y="26194"/>
                    <a:pt x="52864" y="30004"/>
                    <a:pt x="53816" y="33814"/>
                  </a:cubicBezTo>
                  <a:cubicBezTo>
                    <a:pt x="54769" y="35719"/>
                    <a:pt x="55721" y="38576"/>
                    <a:pt x="56674" y="40481"/>
                  </a:cubicBezTo>
                  <a:cubicBezTo>
                    <a:pt x="56674" y="41434"/>
                    <a:pt x="55721" y="42386"/>
                    <a:pt x="55721" y="43339"/>
                  </a:cubicBezTo>
                  <a:cubicBezTo>
                    <a:pt x="55721" y="43339"/>
                    <a:pt x="54769" y="43339"/>
                    <a:pt x="53816" y="43339"/>
                  </a:cubicBezTo>
                  <a:cubicBezTo>
                    <a:pt x="50959" y="41434"/>
                    <a:pt x="49054" y="40481"/>
                    <a:pt x="46196" y="42386"/>
                  </a:cubicBezTo>
                  <a:cubicBezTo>
                    <a:pt x="43339" y="45244"/>
                    <a:pt x="40481" y="46196"/>
                    <a:pt x="36671" y="45244"/>
                  </a:cubicBezTo>
                  <a:cubicBezTo>
                    <a:pt x="32861" y="44291"/>
                    <a:pt x="31909" y="48101"/>
                    <a:pt x="32861" y="50959"/>
                  </a:cubicBezTo>
                  <a:cubicBezTo>
                    <a:pt x="33814" y="53816"/>
                    <a:pt x="34766" y="56674"/>
                    <a:pt x="36671" y="58579"/>
                  </a:cubicBezTo>
                  <a:cubicBezTo>
                    <a:pt x="38576" y="61436"/>
                    <a:pt x="41434" y="63341"/>
                    <a:pt x="40481" y="67151"/>
                  </a:cubicBezTo>
                  <a:cubicBezTo>
                    <a:pt x="40481" y="67151"/>
                    <a:pt x="40481" y="67151"/>
                    <a:pt x="40481" y="67151"/>
                  </a:cubicBezTo>
                  <a:cubicBezTo>
                    <a:pt x="40481" y="67151"/>
                    <a:pt x="41434" y="67151"/>
                    <a:pt x="41434" y="68104"/>
                  </a:cubicBezTo>
                  <a:cubicBezTo>
                    <a:pt x="42386" y="68104"/>
                    <a:pt x="43339" y="68104"/>
                    <a:pt x="44291" y="68104"/>
                  </a:cubicBezTo>
                  <a:cubicBezTo>
                    <a:pt x="43339" y="69056"/>
                    <a:pt x="42386" y="68104"/>
                    <a:pt x="41434" y="68104"/>
                  </a:cubicBezTo>
                  <a:cubicBezTo>
                    <a:pt x="40481" y="68104"/>
                    <a:pt x="40481" y="68104"/>
                    <a:pt x="39529" y="68104"/>
                  </a:cubicBezTo>
                  <a:cubicBezTo>
                    <a:pt x="39529" y="68104"/>
                    <a:pt x="39529" y="68104"/>
                    <a:pt x="39529" y="67151"/>
                  </a:cubicBezTo>
                  <a:cubicBezTo>
                    <a:pt x="35719" y="67151"/>
                    <a:pt x="32861" y="65246"/>
                    <a:pt x="30004" y="63341"/>
                  </a:cubicBezTo>
                  <a:cubicBezTo>
                    <a:pt x="28099" y="62389"/>
                    <a:pt x="26194" y="63341"/>
                    <a:pt x="25241" y="64294"/>
                  </a:cubicBezTo>
                  <a:cubicBezTo>
                    <a:pt x="19526" y="73819"/>
                    <a:pt x="18574" y="84296"/>
                    <a:pt x="13811" y="93821"/>
                  </a:cubicBezTo>
                  <a:cubicBezTo>
                    <a:pt x="11906" y="97631"/>
                    <a:pt x="13811" y="100489"/>
                    <a:pt x="16669" y="103346"/>
                  </a:cubicBezTo>
                  <a:cubicBezTo>
                    <a:pt x="19526" y="105251"/>
                    <a:pt x="22384" y="107156"/>
                    <a:pt x="26194" y="107156"/>
                  </a:cubicBezTo>
                  <a:cubicBezTo>
                    <a:pt x="28099" y="107156"/>
                    <a:pt x="29051" y="108109"/>
                    <a:pt x="30956" y="109061"/>
                  </a:cubicBezTo>
                  <a:cubicBezTo>
                    <a:pt x="31909" y="110014"/>
                    <a:pt x="31909" y="110966"/>
                    <a:pt x="31909" y="111919"/>
                  </a:cubicBezTo>
                  <a:cubicBezTo>
                    <a:pt x="31909" y="112871"/>
                    <a:pt x="30956" y="113824"/>
                    <a:pt x="30004" y="114776"/>
                  </a:cubicBezTo>
                  <a:cubicBezTo>
                    <a:pt x="29051" y="114776"/>
                    <a:pt x="28099" y="114776"/>
                    <a:pt x="26194" y="114776"/>
                  </a:cubicBezTo>
                  <a:cubicBezTo>
                    <a:pt x="17621" y="113824"/>
                    <a:pt x="13811" y="116681"/>
                    <a:pt x="10954" y="123349"/>
                  </a:cubicBezTo>
                  <a:cubicBezTo>
                    <a:pt x="9049" y="129064"/>
                    <a:pt x="8096" y="134779"/>
                    <a:pt x="7144" y="140494"/>
                  </a:cubicBezTo>
                  <a:cubicBezTo>
                    <a:pt x="7144" y="152876"/>
                    <a:pt x="10954" y="159544"/>
                    <a:pt x="17621" y="164306"/>
                  </a:cubicBezTo>
                  <a:close/>
                </a:path>
              </a:pathLst>
            </a:custGeom>
            <a:solidFill>
              <a:srgbClr val="5290D8"/>
            </a:solidFill>
            <a:ln w="9525" cap="flat">
              <a:noFill/>
              <a:prstDash val="solid"/>
              <a:miter/>
            </a:ln>
          </p:spPr>
          <p:txBody>
            <a:bodyPr rtlCol="0" anchor="ctr"/>
            <a:lstStyle/>
            <a:p>
              <a:endParaRPr lang="zh-CN" altLang="en-US"/>
            </a:p>
          </p:txBody>
        </p:sp>
        <p:sp>
          <p:nvSpPr>
            <p:cNvPr id="221" name="任意多边形: 形状 220">
              <a:extLst>
                <a:ext uri="{FF2B5EF4-FFF2-40B4-BE49-F238E27FC236}">
                  <a16:creationId xmlns:a16="http://schemas.microsoft.com/office/drawing/2014/main" id="{C14A4C02-EF51-42FF-BD27-789597911F9B}"/>
                </a:ext>
              </a:extLst>
            </p:cNvPr>
            <p:cNvSpPr/>
            <p:nvPr/>
          </p:nvSpPr>
          <p:spPr>
            <a:xfrm>
              <a:off x="5159216" y="238172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8096"/>
                    <a:pt x="7144" y="8096"/>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22" name="任意多边形: 形状 221">
              <a:extLst>
                <a:ext uri="{FF2B5EF4-FFF2-40B4-BE49-F238E27FC236}">
                  <a16:creationId xmlns:a16="http://schemas.microsoft.com/office/drawing/2014/main" id="{D6F11870-9543-4062-88EF-0C0865C5808B}"/>
                </a:ext>
              </a:extLst>
            </p:cNvPr>
            <p:cNvSpPr/>
            <p:nvPr/>
          </p:nvSpPr>
          <p:spPr>
            <a:xfrm>
              <a:off x="7408648" y="3965339"/>
              <a:ext cx="180975" cy="180975"/>
            </a:xfrm>
            <a:custGeom>
              <a:avLst/>
              <a:gdLst>
                <a:gd name="connsiteX0" fmla="*/ 167537 w 180975"/>
                <a:gd name="connsiteY0" fmla="*/ 140888 h 180975"/>
                <a:gd name="connsiteX1" fmla="*/ 167537 w 180975"/>
                <a:gd name="connsiteY1" fmla="*/ 140888 h 180975"/>
                <a:gd name="connsiteX2" fmla="*/ 162775 w 180975"/>
                <a:gd name="connsiteY2" fmla="*/ 137078 h 180975"/>
                <a:gd name="connsiteX3" fmla="*/ 162775 w 180975"/>
                <a:gd name="connsiteY3" fmla="*/ 136126 h 180975"/>
                <a:gd name="connsiteX4" fmla="*/ 161822 w 180975"/>
                <a:gd name="connsiteY4" fmla="*/ 134221 h 180975"/>
                <a:gd name="connsiteX5" fmla="*/ 162775 w 180975"/>
                <a:gd name="connsiteY5" fmla="*/ 134221 h 180975"/>
                <a:gd name="connsiteX6" fmla="*/ 162775 w 180975"/>
                <a:gd name="connsiteY6" fmla="*/ 136126 h 180975"/>
                <a:gd name="connsiteX7" fmla="*/ 163727 w 180975"/>
                <a:gd name="connsiteY7" fmla="*/ 137078 h 180975"/>
                <a:gd name="connsiteX8" fmla="*/ 167537 w 180975"/>
                <a:gd name="connsiteY8" fmla="*/ 140888 h 180975"/>
                <a:gd name="connsiteX9" fmla="*/ 167537 w 180975"/>
                <a:gd name="connsiteY9" fmla="*/ 140888 h 180975"/>
                <a:gd name="connsiteX10" fmla="*/ 172300 w 180975"/>
                <a:gd name="connsiteY10" fmla="*/ 141841 h 180975"/>
                <a:gd name="connsiteX11" fmla="*/ 174205 w 180975"/>
                <a:gd name="connsiteY11" fmla="*/ 141841 h 180975"/>
                <a:gd name="connsiteX12" fmla="*/ 176110 w 180975"/>
                <a:gd name="connsiteY12" fmla="*/ 137078 h 180975"/>
                <a:gd name="connsiteX13" fmla="*/ 165633 w 180975"/>
                <a:gd name="connsiteY13" fmla="*/ 120886 h 180975"/>
                <a:gd name="connsiteX14" fmla="*/ 162775 w 180975"/>
                <a:gd name="connsiteY14" fmla="*/ 119933 h 180975"/>
                <a:gd name="connsiteX15" fmla="*/ 157060 w 180975"/>
                <a:gd name="connsiteY15" fmla="*/ 123743 h 180975"/>
                <a:gd name="connsiteX16" fmla="*/ 155155 w 180975"/>
                <a:gd name="connsiteY16" fmla="*/ 126601 h 180975"/>
                <a:gd name="connsiteX17" fmla="*/ 149440 w 180975"/>
                <a:gd name="connsiteY17" fmla="*/ 125648 h 180975"/>
                <a:gd name="connsiteX18" fmla="*/ 145630 w 180975"/>
                <a:gd name="connsiteY18" fmla="*/ 116123 h 180975"/>
                <a:gd name="connsiteX19" fmla="*/ 140867 w 180975"/>
                <a:gd name="connsiteY19" fmla="*/ 111361 h 180975"/>
                <a:gd name="connsiteX20" fmla="*/ 134200 w 180975"/>
                <a:gd name="connsiteY20" fmla="*/ 109456 h 180975"/>
                <a:gd name="connsiteX21" fmla="*/ 132295 w 180975"/>
                <a:gd name="connsiteY21" fmla="*/ 106598 h 180975"/>
                <a:gd name="connsiteX22" fmla="*/ 133247 w 180975"/>
                <a:gd name="connsiteY22" fmla="*/ 97073 h 180975"/>
                <a:gd name="connsiteX23" fmla="*/ 133247 w 180975"/>
                <a:gd name="connsiteY23" fmla="*/ 92311 h 180975"/>
                <a:gd name="connsiteX24" fmla="*/ 123722 w 180975"/>
                <a:gd name="connsiteY24" fmla="*/ 79928 h 180975"/>
                <a:gd name="connsiteX25" fmla="*/ 119912 w 180975"/>
                <a:gd name="connsiteY25" fmla="*/ 76118 h 180975"/>
                <a:gd name="connsiteX26" fmla="*/ 110387 w 180975"/>
                <a:gd name="connsiteY26" fmla="*/ 71356 h 180975"/>
                <a:gd name="connsiteX27" fmla="*/ 106577 w 180975"/>
                <a:gd name="connsiteY27" fmla="*/ 68498 h 180975"/>
                <a:gd name="connsiteX28" fmla="*/ 97052 w 180975"/>
                <a:gd name="connsiteY28" fmla="*/ 60878 h 180975"/>
                <a:gd name="connsiteX29" fmla="*/ 84670 w 180975"/>
                <a:gd name="connsiteY29" fmla="*/ 53258 h 180975"/>
                <a:gd name="connsiteX30" fmla="*/ 78002 w 180975"/>
                <a:gd name="connsiteY30" fmla="*/ 47543 h 180975"/>
                <a:gd name="connsiteX31" fmla="*/ 69430 w 180975"/>
                <a:gd name="connsiteY31" fmla="*/ 38971 h 180975"/>
                <a:gd name="connsiteX32" fmla="*/ 44665 w 180975"/>
                <a:gd name="connsiteY32" fmla="*/ 17063 h 180975"/>
                <a:gd name="connsiteX33" fmla="*/ 36092 w 180975"/>
                <a:gd name="connsiteY33" fmla="*/ 12301 h 180975"/>
                <a:gd name="connsiteX34" fmla="*/ 14185 w 180975"/>
                <a:gd name="connsiteY34" fmla="*/ 7538 h 180975"/>
                <a:gd name="connsiteX35" fmla="*/ 9422 w 180975"/>
                <a:gd name="connsiteY35" fmla="*/ 8491 h 180975"/>
                <a:gd name="connsiteX36" fmla="*/ 7517 w 180975"/>
                <a:gd name="connsiteY36" fmla="*/ 15158 h 180975"/>
                <a:gd name="connsiteX37" fmla="*/ 11327 w 180975"/>
                <a:gd name="connsiteY37" fmla="*/ 22778 h 180975"/>
                <a:gd name="connsiteX38" fmla="*/ 27520 w 180975"/>
                <a:gd name="connsiteY38" fmla="*/ 36113 h 180975"/>
                <a:gd name="connsiteX39" fmla="*/ 37045 w 180975"/>
                <a:gd name="connsiteY39" fmla="*/ 43733 h 180975"/>
                <a:gd name="connsiteX40" fmla="*/ 43712 w 180975"/>
                <a:gd name="connsiteY40" fmla="*/ 52306 h 180975"/>
                <a:gd name="connsiteX41" fmla="*/ 57047 w 180975"/>
                <a:gd name="connsiteY41" fmla="*/ 68498 h 180975"/>
                <a:gd name="connsiteX42" fmla="*/ 60858 w 180975"/>
                <a:gd name="connsiteY42" fmla="*/ 74213 h 180975"/>
                <a:gd name="connsiteX43" fmla="*/ 65620 w 180975"/>
                <a:gd name="connsiteY43" fmla="*/ 85643 h 180975"/>
                <a:gd name="connsiteX44" fmla="*/ 69430 w 180975"/>
                <a:gd name="connsiteY44" fmla="*/ 91358 h 180975"/>
                <a:gd name="connsiteX45" fmla="*/ 83717 w 180975"/>
                <a:gd name="connsiteY45" fmla="*/ 113266 h 180975"/>
                <a:gd name="connsiteX46" fmla="*/ 88480 w 180975"/>
                <a:gd name="connsiteY46" fmla="*/ 124696 h 180975"/>
                <a:gd name="connsiteX47" fmla="*/ 95147 w 180975"/>
                <a:gd name="connsiteY47" fmla="*/ 135173 h 180975"/>
                <a:gd name="connsiteX48" fmla="*/ 111340 w 180975"/>
                <a:gd name="connsiteY48" fmla="*/ 151366 h 180975"/>
                <a:gd name="connsiteX49" fmla="*/ 128485 w 180975"/>
                <a:gd name="connsiteY49" fmla="*/ 166606 h 180975"/>
                <a:gd name="connsiteX50" fmla="*/ 141820 w 180975"/>
                <a:gd name="connsiteY50" fmla="*/ 178036 h 180975"/>
                <a:gd name="connsiteX51" fmla="*/ 148487 w 180975"/>
                <a:gd name="connsiteY51" fmla="*/ 179941 h 180975"/>
                <a:gd name="connsiteX52" fmla="*/ 166585 w 180975"/>
                <a:gd name="connsiteY52" fmla="*/ 179941 h 180975"/>
                <a:gd name="connsiteX53" fmla="*/ 167537 w 180975"/>
                <a:gd name="connsiteY53" fmla="*/ 159938 h 180975"/>
                <a:gd name="connsiteX54" fmla="*/ 167537 w 180975"/>
                <a:gd name="connsiteY54" fmla="*/ 140888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0975" h="180975">
                  <a:moveTo>
                    <a:pt x="167537" y="140888"/>
                  </a:moveTo>
                  <a:cubicBezTo>
                    <a:pt x="167537" y="140888"/>
                    <a:pt x="166585" y="140888"/>
                    <a:pt x="167537" y="140888"/>
                  </a:cubicBezTo>
                  <a:cubicBezTo>
                    <a:pt x="165633" y="139936"/>
                    <a:pt x="164680" y="138031"/>
                    <a:pt x="162775" y="137078"/>
                  </a:cubicBezTo>
                  <a:cubicBezTo>
                    <a:pt x="162775" y="137078"/>
                    <a:pt x="162775" y="136126"/>
                    <a:pt x="162775" y="136126"/>
                  </a:cubicBezTo>
                  <a:cubicBezTo>
                    <a:pt x="162775" y="135173"/>
                    <a:pt x="161822" y="135173"/>
                    <a:pt x="161822" y="134221"/>
                  </a:cubicBezTo>
                  <a:cubicBezTo>
                    <a:pt x="161822" y="134221"/>
                    <a:pt x="162775" y="134221"/>
                    <a:pt x="162775" y="134221"/>
                  </a:cubicBezTo>
                  <a:cubicBezTo>
                    <a:pt x="162775" y="135173"/>
                    <a:pt x="162775" y="135173"/>
                    <a:pt x="162775" y="136126"/>
                  </a:cubicBezTo>
                  <a:cubicBezTo>
                    <a:pt x="162775" y="136126"/>
                    <a:pt x="162775" y="137078"/>
                    <a:pt x="163727" y="137078"/>
                  </a:cubicBezTo>
                  <a:cubicBezTo>
                    <a:pt x="164680" y="137078"/>
                    <a:pt x="165633" y="138983"/>
                    <a:pt x="167537" y="140888"/>
                  </a:cubicBezTo>
                  <a:cubicBezTo>
                    <a:pt x="167537" y="139936"/>
                    <a:pt x="167537" y="139936"/>
                    <a:pt x="167537" y="140888"/>
                  </a:cubicBezTo>
                  <a:cubicBezTo>
                    <a:pt x="169442" y="140888"/>
                    <a:pt x="170395" y="141841"/>
                    <a:pt x="172300" y="141841"/>
                  </a:cubicBezTo>
                  <a:cubicBezTo>
                    <a:pt x="173252" y="141841"/>
                    <a:pt x="173252" y="141841"/>
                    <a:pt x="174205" y="141841"/>
                  </a:cubicBezTo>
                  <a:cubicBezTo>
                    <a:pt x="175158" y="141841"/>
                    <a:pt x="177062" y="138983"/>
                    <a:pt x="176110" y="137078"/>
                  </a:cubicBezTo>
                  <a:cubicBezTo>
                    <a:pt x="172300" y="131363"/>
                    <a:pt x="169442" y="126601"/>
                    <a:pt x="165633" y="120886"/>
                  </a:cubicBezTo>
                  <a:cubicBezTo>
                    <a:pt x="164680" y="119933"/>
                    <a:pt x="163727" y="119933"/>
                    <a:pt x="162775" y="119933"/>
                  </a:cubicBezTo>
                  <a:cubicBezTo>
                    <a:pt x="160870" y="119933"/>
                    <a:pt x="158012" y="120886"/>
                    <a:pt x="157060" y="123743"/>
                  </a:cubicBezTo>
                  <a:cubicBezTo>
                    <a:pt x="156108" y="124696"/>
                    <a:pt x="156108" y="125648"/>
                    <a:pt x="155155" y="126601"/>
                  </a:cubicBezTo>
                  <a:cubicBezTo>
                    <a:pt x="153250" y="128506"/>
                    <a:pt x="150392" y="128506"/>
                    <a:pt x="149440" y="125648"/>
                  </a:cubicBezTo>
                  <a:cubicBezTo>
                    <a:pt x="147535" y="122791"/>
                    <a:pt x="146583" y="118981"/>
                    <a:pt x="145630" y="116123"/>
                  </a:cubicBezTo>
                  <a:cubicBezTo>
                    <a:pt x="144677" y="113266"/>
                    <a:pt x="142772" y="112313"/>
                    <a:pt x="140867" y="111361"/>
                  </a:cubicBezTo>
                  <a:cubicBezTo>
                    <a:pt x="138962" y="110408"/>
                    <a:pt x="136105" y="110408"/>
                    <a:pt x="134200" y="109456"/>
                  </a:cubicBezTo>
                  <a:cubicBezTo>
                    <a:pt x="133247" y="109456"/>
                    <a:pt x="132295" y="107551"/>
                    <a:pt x="132295" y="106598"/>
                  </a:cubicBezTo>
                  <a:cubicBezTo>
                    <a:pt x="134200" y="103741"/>
                    <a:pt x="131342" y="99931"/>
                    <a:pt x="133247" y="97073"/>
                  </a:cubicBezTo>
                  <a:cubicBezTo>
                    <a:pt x="134200" y="95168"/>
                    <a:pt x="135152" y="94216"/>
                    <a:pt x="133247" y="92311"/>
                  </a:cubicBezTo>
                  <a:cubicBezTo>
                    <a:pt x="130390" y="88501"/>
                    <a:pt x="124675" y="85643"/>
                    <a:pt x="123722" y="79928"/>
                  </a:cubicBezTo>
                  <a:cubicBezTo>
                    <a:pt x="123722" y="78976"/>
                    <a:pt x="121817" y="77071"/>
                    <a:pt x="119912" y="76118"/>
                  </a:cubicBezTo>
                  <a:cubicBezTo>
                    <a:pt x="117055" y="74213"/>
                    <a:pt x="113245" y="73261"/>
                    <a:pt x="110387" y="71356"/>
                  </a:cubicBezTo>
                  <a:cubicBezTo>
                    <a:pt x="108483" y="70403"/>
                    <a:pt x="106577" y="69451"/>
                    <a:pt x="106577" y="68498"/>
                  </a:cubicBezTo>
                  <a:cubicBezTo>
                    <a:pt x="104672" y="63736"/>
                    <a:pt x="99910" y="63736"/>
                    <a:pt x="97052" y="60878"/>
                  </a:cubicBezTo>
                  <a:cubicBezTo>
                    <a:pt x="93242" y="58021"/>
                    <a:pt x="89433" y="55163"/>
                    <a:pt x="84670" y="53258"/>
                  </a:cubicBezTo>
                  <a:cubicBezTo>
                    <a:pt x="81812" y="52306"/>
                    <a:pt x="79908" y="50401"/>
                    <a:pt x="78002" y="47543"/>
                  </a:cubicBezTo>
                  <a:cubicBezTo>
                    <a:pt x="76097" y="43733"/>
                    <a:pt x="72287" y="40876"/>
                    <a:pt x="69430" y="38971"/>
                  </a:cubicBezTo>
                  <a:cubicBezTo>
                    <a:pt x="59905" y="33256"/>
                    <a:pt x="51333" y="26588"/>
                    <a:pt x="44665" y="17063"/>
                  </a:cubicBezTo>
                  <a:cubicBezTo>
                    <a:pt x="42760" y="14206"/>
                    <a:pt x="38950" y="12301"/>
                    <a:pt x="36092" y="12301"/>
                  </a:cubicBezTo>
                  <a:cubicBezTo>
                    <a:pt x="28472" y="11348"/>
                    <a:pt x="20852" y="10396"/>
                    <a:pt x="14185" y="7538"/>
                  </a:cubicBezTo>
                  <a:cubicBezTo>
                    <a:pt x="13233" y="6586"/>
                    <a:pt x="10375" y="7538"/>
                    <a:pt x="9422" y="8491"/>
                  </a:cubicBezTo>
                  <a:cubicBezTo>
                    <a:pt x="7517" y="9443"/>
                    <a:pt x="6565" y="12301"/>
                    <a:pt x="7517" y="15158"/>
                  </a:cubicBezTo>
                  <a:cubicBezTo>
                    <a:pt x="8470" y="18016"/>
                    <a:pt x="9422" y="20873"/>
                    <a:pt x="11327" y="22778"/>
                  </a:cubicBezTo>
                  <a:cubicBezTo>
                    <a:pt x="16090" y="28493"/>
                    <a:pt x="20852" y="33256"/>
                    <a:pt x="27520" y="36113"/>
                  </a:cubicBezTo>
                  <a:cubicBezTo>
                    <a:pt x="31330" y="38018"/>
                    <a:pt x="34187" y="40876"/>
                    <a:pt x="37045" y="43733"/>
                  </a:cubicBezTo>
                  <a:cubicBezTo>
                    <a:pt x="38950" y="46591"/>
                    <a:pt x="41808" y="48496"/>
                    <a:pt x="43712" y="52306"/>
                  </a:cubicBezTo>
                  <a:cubicBezTo>
                    <a:pt x="47522" y="58973"/>
                    <a:pt x="52285" y="63736"/>
                    <a:pt x="57047" y="68498"/>
                  </a:cubicBezTo>
                  <a:cubicBezTo>
                    <a:pt x="58952" y="70403"/>
                    <a:pt x="59905" y="72308"/>
                    <a:pt x="60858" y="74213"/>
                  </a:cubicBezTo>
                  <a:cubicBezTo>
                    <a:pt x="62762" y="78023"/>
                    <a:pt x="63715" y="81833"/>
                    <a:pt x="65620" y="85643"/>
                  </a:cubicBezTo>
                  <a:cubicBezTo>
                    <a:pt x="66572" y="87548"/>
                    <a:pt x="67525" y="89453"/>
                    <a:pt x="69430" y="91358"/>
                  </a:cubicBezTo>
                  <a:cubicBezTo>
                    <a:pt x="76097" y="97073"/>
                    <a:pt x="80860" y="104693"/>
                    <a:pt x="83717" y="113266"/>
                  </a:cubicBezTo>
                  <a:cubicBezTo>
                    <a:pt x="84670" y="117076"/>
                    <a:pt x="86575" y="120886"/>
                    <a:pt x="88480" y="124696"/>
                  </a:cubicBezTo>
                  <a:cubicBezTo>
                    <a:pt x="89433" y="128506"/>
                    <a:pt x="92290" y="132316"/>
                    <a:pt x="95147" y="135173"/>
                  </a:cubicBezTo>
                  <a:cubicBezTo>
                    <a:pt x="99910" y="140888"/>
                    <a:pt x="106577" y="145651"/>
                    <a:pt x="111340" y="151366"/>
                  </a:cubicBezTo>
                  <a:cubicBezTo>
                    <a:pt x="116102" y="157081"/>
                    <a:pt x="121817" y="161843"/>
                    <a:pt x="128485" y="166606"/>
                  </a:cubicBezTo>
                  <a:cubicBezTo>
                    <a:pt x="133247" y="170416"/>
                    <a:pt x="138010" y="173273"/>
                    <a:pt x="141820" y="178036"/>
                  </a:cubicBezTo>
                  <a:cubicBezTo>
                    <a:pt x="143725" y="179941"/>
                    <a:pt x="145630" y="179941"/>
                    <a:pt x="148487" y="179941"/>
                  </a:cubicBezTo>
                  <a:cubicBezTo>
                    <a:pt x="154202" y="179941"/>
                    <a:pt x="160870" y="178036"/>
                    <a:pt x="166585" y="179941"/>
                  </a:cubicBezTo>
                  <a:cubicBezTo>
                    <a:pt x="166585" y="173273"/>
                    <a:pt x="167537" y="166606"/>
                    <a:pt x="167537" y="159938"/>
                  </a:cubicBezTo>
                  <a:cubicBezTo>
                    <a:pt x="163727" y="154223"/>
                    <a:pt x="166585" y="147556"/>
                    <a:pt x="167537" y="140888"/>
                  </a:cubicBezTo>
                  <a:close/>
                </a:path>
              </a:pathLst>
            </a:custGeom>
            <a:solidFill>
              <a:srgbClr val="5290D8"/>
            </a:solidFill>
            <a:ln w="9525" cap="flat">
              <a:noFill/>
              <a:prstDash val="solid"/>
              <a:miter/>
            </a:ln>
          </p:spPr>
          <p:txBody>
            <a:bodyPr rtlCol="0" anchor="ctr"/>
            <a:lstStyle/>
            <a:p>
              <a:endParaRPr lang="zh-CN" altLang="en-US"/>
            </a:p>
          </p:txBody>
        </p:sp>
        <p:sp>
          <p:nvSpPr>
            <p:cNvPr id="223" name="任意多边形: 形状 222">
              <a:extLst>
                <a:ext uri="{FF2B5EF4-FFF2-40B4-BE49-F238E27FC236}">
                  <a16:creationId xmlns:a16="http://schemas.microsoft.com/office/drawing/2014/main" id="{AC9036DA-9378-4C47-A227-8706E747F1AE}"/>
                </a:ext>
              </a:extLst>
            </p:cNvPr>
            <p:cNvSpPr/>
            <p:nvPr/>
          </p:nvSpPr>
          <p:spPr>
            <a:xfrm>
              <a:off x="7564279" y="414004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8096"/>
                    <a:pt x="7144" y="8096"/>
                    <a:pt x="7144" y="7144"/>
                  </a:cubicBezTo>
                  <a:cubicBezTo>
                    <a:pt x="7144" y="8096"/>
                    <a:pt x="8096" y="8096"/>
                    <a:pt x="7144" y="7144"/>
                  </a:cubicBezTo>
                  <a:cubicBezTo>
                    <a:pt x="8096" y="8096"/>
                    <a:pt x="8096" y="8096"/>
                    <a:pt x="7144" y="7144"/>
                  </a:cubicBezTo>
                  <a:cubicBezTo>
                    <a:pt x="8096" y="7144"/>
                    <a:pt x="8096"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24" name="任意多边形: 形状 223">
              <a:extLst>
                <a:ext uri="{FF2B5EF4-FFF2-40B4-BE49-F238E27FC236}">
                  <a16:creationId xmlns:a16="http://schemas.microsoft.com/office/drawing/2014/main" id="{E80922A9-E000-4707-B646-B9ADAEB19A22}"/>
                </a:ext>
              </a:extLst>
            </p:cNvPr>
            <p:cNvSpPr/>
            <p:nvPr/>
          </p:nvSpPr>
          <p:spPr>
            <a:xfrm>
              <a:off x="4609435" y="2451898"/>
              <a:ext cx="152400" cy="123825"/>
            </a:xfrm>
            <a:custGeom>
              <a:avLst/>
              <a:gdLst>
                <a:gd name="connsiteX0" fmla="*/ 14000 w 152400"/>
                <a:gd name="connsiteY0" fmla="*/ 101754 h 123825"/>
                <a:gd name="connsiteX1" fmla="*/ 14000 w 152400"/>
                <a:gd name="connsiteY1" fmla="*/ 116042 h 123825"/>
                <a:gd name="connsiteX2" fmla="*/ 17810 w 152400"/>
                <a:gd name="connsiteY2" fmla="*/ 119852 h 123825"/>
                <a:gd name="connsiteX3" fmla="*/ 35908 w 152400"/>
                <a:gd name="connsiteY3" fmla="*/ 114137 h 123825"/>
                <a:gd name="connsiteX4" fmla="*/ 35908 w 152400"/>
                <a:gd name="connsiteY4" fmla="*/ 114137 h 123825"/>
                <a:gd name="connsiteX5" fmla="*/ 36860 w 152400"/>
                <a:gd name="connsiteY5" fmla="*/ 113184 h 123825"/>
                <a:gd name="connsiteX6" fmla="*/ 35908 w 152400"/>
                <a:gd name="connsiteY6" fmla="*/ 114137 h 123825"/>
                <a:gd name="connsiteX7" fmla="*/ 35908 w 152400"/>
                <a:gd name="connsiteY7" fmla="*/ 114137 h 123825"/>
                <a:gd name="connsiteX8" fmla="*/ 42575 w 152400"/>
                <a:gd name="connsiteY8" fmla="*/ 117947 h 123825"/>
                <a:gd name="connsiteX9" fmla="*/ 51148 w 152400"/>
                <a:gd name="connsiteY9" fmla="*/ 115089 h 123825"/>
                <a:gd name="connsiteX10" fmla="*/ 55910 w 152400"/>
                <a:gd name="connsiteY10" fmla="*/ 110327 h 123825"/>
                <a:gd name="connsiteX11" fmla="*/ 61625 w 152400"/>
                <a:gd name="connsiteY11" fmla="*/ 101754 h 123825"/>
                <a:gd name="connsiteX12" fmla="*/ 74961 w 152400"/>
                <a:gd name="connsiteY12" fmla="*/ 94134 h 123825"/>
                <a:gd name="connsiteX13" fmla="*/ 82580 w 152400"/>
                <a:gd name="connsiteY13" fmla="*/ 90324 h 123825"/>
                <a:gd name="connsiteX14" fmla="*/ 90200 w 152400"/>
                <a:gd name="connsiteY14" fmla="*/ 82704 h 123825"/>
                <a:gd name="connsiteX15" fmla="*/ 95915 w 152400"/>
                <a:gd name="connsiteY15" fmla="*/ 79847 h 123825"/>
                <a:gd name="connsiteX16" fmla="*/ 114965 w 152400"/>
                <a:gd name="connsiteY16" fmla="*/ 75084 h 123825"/>
                <a:gd name="connsiteX17" fmla="*/ 121633 w 152400"/>
                <a:gd name="connsiteY17" fmla="*/ 74132 h 123825"/>
                <a:gd name="connsiteX18" fmla="*/ 120680 w 152400"/>
                <a:gd name="connsiteY18" fmla="*/ 75084 h 123825"/>
                <a:gd name="connsiteX19" fmla="*/ 120680 w 152400"/>
                <a:gd name="connsiteY19" fmla="*/ 75084 h 123825"/>
                <a:gd name="connsiteX20" fmla="*/ 120680 w 152400"/>
                <a:gd name="connsiteY20" fmla="*/ 75084 h 123825"/>
                <a:gd name="connsiteX21" fmla="*/ 130205 w 152400"/>
                <a:gd name="connsiteY21" fmla="*/ 71274 h 123825"/>
                <a:gd name="connsiteX22" fmla="*/ 137825 w 152400"/>
                <a:gd name="connsiteY22" fmla="*/ 71274 h 123825"/>
                <a:gd name="connsiteX23" fmla="*/ 148303 w 152400"/>
                <a:gd name="connsiteY23" fmla="*/ 67464 h 123825"/>
                <a:gd name="connsiteX24" fmla="*/ 148303 w 152400"/>
                <a:gd name="connsiteY24" fmla="*/ 39842 h 123825"/>
                <a:gd name="connsiteX25" fmla="*/ 141636 w 152400"/>
                <a:gd name="connsiteY25" fmla="*/ 27459 h 123825"/>
                <a:gd name="connsiteX26" fmla="*/ 133063 w 152400"/>
                <a:gd name="connsiteY26" fmla="*/ 24602 h 123825"/>
                <a:gd name="connsiteX27" fmla="*/ 119728 w 152400"/>
                <a:gd name="connsiteY27" fmla="*/ 19839 h 123825"/>
                <a:gd name="connsiteX28" fmla="*/ 113061 w 152400"/>
                <a:gd name="connsiteY28" fmla="*/ 14124 h 123825"/>
                <a:gd name="connsiteX29" fmla="*/ 96868 w 152400"/>
                <a:gd name="connsiteY29" fmla="*/ 7457 h 123825"/>
                <a:gd name="connsiteX30" fmla="*/ 80675 w 152400"/>
                <a:gd name="connsiteY30" fmla="*/ 7457 h 123825"/>
                <a:gd name="connsiteX31" fmla="*/ 72103 w 152400"/>
                <a:gd name="connsiteY31" fmla="*/ 8409 h 123825"/>
                <a:gd name="connsiteX32" fmla="*/ 67340 w 152400"/>
                <a:gd name="connsiteY32" fmla="*/ 13172 h 123825"/>
                <a:gd name="connsiteX33" fmla="*/ 65435 w 152400"/>
                <a:gd name="connsiteY33" fmla="*/ 23649 h 123825"/>
                <a:gd name="connsiteX34" fmla="*/ 60673 w 152400"/>
                <a:gd name="connsiteY34" fmla="*/ 32222 h 123825"/>
                <a:gd name="connsiteX35" fmla="*/ 44480 w 152400"/>
                <a:gd name="connsiteY35" fmla="*/ 45557 h 123825"/>
                <a:gd name="connsiteX36" fmla="*/ 39718 w 152400"/>
                <a:gd name="connsiteY36" fmla="*/ 54129 h 123825"/>
                <a:gd name="connsiteX37" fmla="*/ 37813 w 152400"/>
                <a:gd name="connsiteY37" fmla="*/ 56987 h 123825"/>
                <a:gd name="connsiteX38" fmla="*/ 12095 w 152400"/>
                <a:gd name="connsiteY38" fmla="*/ 77942 h 123825"/>
                <a:gd name="connsiteX39" fmla="*/ 7333 w 152400"/>
                <a:gd name="connsiteY39" fmla="*/ 82704 h 123825"/>
                <a:gd name="connsiteX40" fmla="*/ 11143 w 152400"/>
                <a:gd name="connsiteY40" fmla="*/ 90324 h 123825"/>
                <a:gd name="connsiteX41" fmla="*/ 14000 w 152400"/>
                <a:gd name="connsiteY41" fmla="*/ 10175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2400" h="123825">
                  <a:moveTo>
                    <a:pt x="14000" y="101754"/>
                  </a:moveTo>
                  <a:cubicBezTo>
                    <a:pt x="14000" y="106517"/>
                    <a:pt x="14000" y="111279"/>
                    <a:pt x="14000" y="116042"/>
                  </a:cubicBezTo>
                  <a:cubicBezTo>
                    <a:pt x="14000" y="117947"/>
                    <a:pt x="15905" y="119852"/>
                    <a:pt x="17810" y="119852"/>
                  </a:cubicBezTo>
                  <a:cubicBezTo>
                    <a:pt x="24478" y="119852"/>
                    <a:pt x="30193" y="116994"/>
                    <a:pt x="35908" y="114137"/>
                  </a:cubicBezTo>
                  <a:cubicBezTo>
                    <a:pt x="35908" y="114137"/>
                    <a:pt x="35908" y="114137"/>
                    <a:pt x="35908" y="114137"/>
                  </a:cubicBezTo>
                  <a:lnTo>
                    <a:pt x="36860" y="113184"/>
                  </a:lnTo>
                  <a:lnTo>
                    <a:pt x="35908" y="114137"/>
                  </a:lnTo>
                  <a:cubicBezTo>
                    <a:pt x="35908" y="114137"/>
                    <a:pt x="35908" y="114137"/>
                    <a:pt x="35908" y="114137"/>
                  </a:cubicBezTo>
                  <a:cubicBezTo>
                    <a:pt x="37813" y="116042"/>
                    <a:pt x="39718" y="117947"/>
                    <a:pt x="42575" y="117947"/>
                  </a:cubicBezTo>
                  <a:cubicBezTo>
                    <a:pt x="45433" y="117947"/>
                    <a:pt x="48290" y="116994"/>
                    <a:pt x="51148" y="115089"/>
                  </a:cubicBezTo>
                  <a:cubicBezTo>
                    <a:pt x="53053" y="113184"/>
                    <a:pt x="54958" y="112232"/>
                    <a:pt x="55910" y="110327"/>
                  </a:cubicBezTo>
                  <a:cubicBezTo>
                    <a:pt x="57815" y="107469"/>
                    <a:pt x="59720" y="104612"/>
                    <a:pt x="61625" y="101754"/>
                  </a:cubicBezTo>
                  <a:cubicBezTo>
                    <a:pt x="65435" y="97944"/>
                    <a:pt x="68293" y="94134"/>
                    <a:pt x="74961" y="94134"/>
                  </a:cubicBezTo>
                  <a:cubicBezTo>
                    <a:pt x="77818" y="94134"/>
                    <a:pt x="80675" y="92229"/>
                    <a:pt x="82580" y="90324"/>
                  </a:cubicBezTo>
                  <a:cubicBezTo>
                    <a:pt x="85438" y="88419"/>
                    <a:pt x="87343" y="85562"/>
                    <a:pt x="90200" y="82704"/>
                  </a:cubicBezTo>
                  <a:cubicBezTo>
                    <a:pt x="92105" y="80799"/>
                    <a:pt x="94011" y="79847"/>
                    <a:pt x="95915" y="79847"/>
                  </a:cubicBezTo>
                  <a:cubicBezTo>
                    <a:pt x="102583" y="78894"/>
                    <a:pt x="108298" y="76989"/>
                    <a:pt x="114965" y="75084"/>
                  </a:cubicBezTo>
                  <a:cubicBezTo>
                    <a:pt x="116870" y="74132"/>
                    <a:pt x="119728" y="74132"/>
                    <a:pt x="121633" y="74132"/>
                  </a:cubicBezTo>
                  <a:lnTo>
                    <a:pt x="120680" y="75084"/>
                  </a:lnTo>
                  <a:cubicBezTo>
                    <a:pt x="120680" y="75084"/>
                    <a:pt x="120680" y="75084"/>
                    <a:pt x="120680" y="75084"/>
                  </a:cubicBezTo>
                  <a:cubicBezTo>
                    <a:pt x="120680" y="75084"/>
                    <a:pt x="120680" y="75084"/>
                    <a:pt x="120680" y="75084"/>
                  </a:cubicBezTo>
                  <a:cubicBezTo>
                    <a:pt x="123538" y="72227"/>
                    <a:pt x="127348" y="72227"/>
                    <a:pt x="130205" y="71274"/>
                  </a:cubicBezTo>
                  <a:cubicBezTo>
                    <a:pt x="133063" y="71274"/>
                    <a:pt x="134968" y="71274"/>
                    <a:pt x="137825" y="71274"/>
                  </a:cubicBezTo>
                  <a:cubicBezTo>
                    <a:pt x="140683" y="68417"/>
                    <a:pt x="144493" y="68417"/>
                    <a:pt x="148303" y="67464"/>
                  </a:cubicBezTo>
                  <a:cubicBezTo>
                    <a:pt x="149255" y="57939"/>
                    <a:pt x="148303" y="49367"/>
                    <a:pt x="148303" y="39842"/>
                  </a:cubicBezTo>
                  <a:cubicBezTo>
                    <a:pt x="148303" y="35079"/>
                    <a:pt x="145445" y="31269"/>
                    <a:pt x="141636" y="27459"/>
                  </a:cubicBezTo>
                  <a:cubicBezTo>
                    <a:pt x="139730" y="25554"/>
                    <a:pt x="136873" y="24602"/>
                    <a:pt x="133063" y="24602"/>
                  </a:cubicBezTo>
                  <a:cubicBezTo>
                    <a:pt x="128300" y="24602"/>
                    <a:pt x="123538" y="22697"/>
                    <a:pt x="119728" y="19839"/>
                  </a:cubicBezTo>
                  <a:cubicBezTo>
                    <a:pt x="117823" y="17934"/>
                    <a:pt x="114965" y="16029"/>
                    <a:pt x="113061" y="14124"/>
                  </a:cubicBezTo>
                  <a:cubicBezTo>
                    <a:pt x="109250" y="7457"/>
                    <a:pt x="103536" y="6504"/>
                    <a:pt x="96868" y="7457"/>
                  </a:cubicBezTo>
                  <a:cubicBezTo>
                    <a:pt x="92105" y="8409"/>
                    <a:pt x="86390" y="7457"/>
                    <a:pt x="80675" y="7457"/>
                  </a:cubicBezTo>
                  <a:cubicBezTo>
                    <a:pt x="77818" y="7457"/>
                    <a:pt x="74961" y="8409"/>
                    <a:pt x="72103" y="8409"/>
                  </a:cubicBezTo>
                  <a:cubicBezTo>
                    <a:pt x="69245" y="9362"/>
                    <a:pt x="68293" y="11267"/>
                    <a:pt x="67340" y="13172"/>
                  </a:cubicBezTo>
                  <a:cubicBezTo>
                    <a:pt x="66388" y="16982"/>
                    <a:pt x="66388" y="19839"/>
                    <a:pt x="65435" y="23649"/>
                  </a:cubicBezTo>
                  <a:cubicBezTo>
                    <a:pt x="65435" y="27459"/>
                    <a:pt x="63530" y="30317"/>
                    <a:pt x="60673" y="32222"/>
                  </a:cubicBezTo>
                  <a:cubicBezTo>
                    <a:pt x="54958" y="36984"/>
                    <a:pt x="50195" y="41747"/>
                    <a:pt x="44480" y="45557"/>
                  </a:cubicBezTo>
                  <a:cubicBezTo>
                    <a:pt x="41623" y="47462"/>
                    <a:pt x="39718" y="50319"/>
                    <a:pt x="39718" y="54129"/>
                  </a:cubicBezTo>
                  <a:cubicBezTo>
                    <a:pt x="39718" y="55082"/>
                    <a:pt x="38765" y="56034"/>
                    <a:pt x="37813" y="56987"/>
                  </a:cubicBezTo>
                  <a:cubicBezTo>
                    <a:pt x="28288" y="62702"/>
                    <a:pt x="20668" y="71274"/>
                    <a:pt x="12095" y="77942"/>
                  </a:cubicBezTo>
                  <a:cubicBezTo>
                    <a:pt x="10190" y="79847"/>
                    <a:pt x="7333" y="80799"/>
                    <a:pt x="7333" y="82704"/>
                  </a:cubicBezTo>
                  <a:cubicBezTo>
                    <a:pt x="6380" y="85562"/>
                    <a:pt x="9238" y="87467"/>
                    <a:pt x="11143" y="90324"/>
                  </a:cubicBezTo>
                  <a:cubicBezTo>
                    <a:pt x="13048" y="94134"/>
                    <a:pt x="14000" y="97944"/>
                    <a:pt x="14000" y="101754"/>
                  </a:cubicBezTo>
                  <a:close/>
                </a:path>
              </a:pathLst>
            </a:custGeom>
            <a:solidFill>
              <a:srgbClr val="5290D8"/>
            </a:solidFill>
            <a:ln w="9525" cap="flat">
              <a:noFill/>
              <a:prstDash val="solid"/>
              <a:miter/>
            </a:ln>
          </p:spPr>
          <p:txBody>
            <a:bodyPr rtlCol="0" anchor="ctr"/>
            <a:lstStyle/>
            <a:p>
              <a:endParaRPr lang="zh-CN" altLang="en-US"/>
            </a:p>
          </p:txBody>
        </p:sp>
        <p:sp>
          <p:nvSpPr>
            <p:cNvPr id="225" name="任意多边形: 形状 224">
              <a:extLst>
                <a:ext uri="{FF2B5EF4-FFF2-40B4-BE49-F238E27FC236}">
                  <a16:creationId xmlns:a16="http://schemas.microsoft.com/office/drawing/2014/main" id="{D3BAB3D7-762D-4BED-A0FC-1EB0CFFD0F6D}"/>
                </a:ext>
              </a:extLst>
            </p:cNvPr>
            <p:cNvSpPr/>
            <p:nvPr/>
          </p:nvSpPr>
          <p:spPr>
            <a:xfrm>
              <a:off x="5918835" y="3077051"/>
              <a:ext cx="114300" cy="180975"/>
            </a:xfrm>
            <a:custGeom>
              <a:avLst/>
              <a:gdLst>
                <a:gd name="connsiteX0" fmla="*/ 9525 w 114300"/>
                <a:gd name="connsiteY0" fmla="*/ 36671 h 180975"/>
                <a:gd name="connsiteX1" fmla="*/ 13335 w 114300"/>
                <a:gd name="connsiteY1" fmla="*/ 50959 h 180975"/>
                <a:gd name="connsiteX2" fmla="*/ 15240 w 114300"/>
                <a:gd name="connsiteY2" fmla="*/ 55721 h 180975"/>
                <a:gd name="connsiteX3" fmla="*/ 16193 w 114300"/>
                <a:gd name="connsiteY3" fmla="*/ 61436 h 180975"/>
                <a:gd name="connsiteX4" fmla="*/ 14287 w 114300"/>
                <a:gd name="connsiteY4" fmla="*/ 66199 h 180975"/>
                <a:gd name="connsiteX5" fmla="*/ 16193 w 114300"/>
                <a:gd name="connsiteY5" fmla="*/ 68104 h 180975"/>
                <a:gd name="connsiteX6" fmla="*/ 18098 w 114300"/>
                <a:gd name="connsiteY6" fmla="*/ 70961 h 180975"/>
                <a:gd name="connsiteX7" fmla="*/ 25718 w 114300"/>
                <a:gd name="connsiteY7" fmla="*/ 70961 h 180975"/>
                <a:gd name="connsiteX8" fmla="*/ 26670 w 114300"/>
                <a:gd name="connsiteY8" fmla="*/ 70009 h 180975"/>
                <a:gd name="connsiteX9" fmla="*/ 27623 w 114300"/>
                <a:gd name="connsiteY9" fmla="*/ 72866 h 180975"/>
                <a:gd name="connsiteX10" fmla="*/ 26670 w 114300"/>
                <a:gd name="connsiteY10" fmla="*/ 81439 h 180975"/>
                <a:gd name="connsiteX11" fmla="*/ 31432 w 114300"/>
                <a:gd name="connsiteY11" fmla="*/ 87154 h 180975"/>
                <a:gd name="connsiteX12" fmla="*/ 33337 w 114300"/>
                <a:gd name="connsiteY12" fmla="*/ 87154 h 180975"/>
                <a:gd name="connsiteX13" fmla="*/ 41910 w 114300"/>
                <a:gd name="connsiteY13" fmla="*/ 87154 h 180975"/>
                <a:gd name="connsiteX14" fmla="*/ 44768 w 114300"/>
                <a:gd name="connsiteY14" fmla="*/ 94774 h 180975"/>
                <a:gd name="connsiteX15" fmla="*/ 47625 w 114300"/>
                <a:gd name="connsiteY15" fmla="*/ 98584 h 180975"/>
                <a:gd name="connsiteX16" fmla="*/ 50482 w 114300"/>
                <a:gd name="connsiteY16" fmla="*/ 106204 h 180975"/>
                <a:gd name="connsiteX17" fmla="*/ 37148 w 114300"/>
                <a:gd name="connsiteY17" fmla="*/ 114776 h 180975"/>
                <a:gd name="connsiteX18" fmla="*/ 35243 w 114300"/>
                <a:gd name="connsiteY18" fmla="*/ 114776 h 180975"/>
                <a:gd name="connsiteX19" fmla="*/ 33337 w 114300"/>
                <a:gd name="connsiteY19" fmla="*/ 116681 h 180975"/>
                <a:gd name="connsiteX20" fmla="*/ 36195 w 114300"/>
                <a:gd name="connsiteY20" fmla="*/ 130016 h 180975"/>
                <a:gd name="connsiteX21" fmla="*/ 35243 w 114300"/>
                <a:gd name="connsiteY21" fmla="*/ 136684 h 180975"/>
                <a:gd name="connsiteX22" fmla="*/ 29528 w 114300"/>
                <a:gd name="connsiteY22" fmla="*/ 141446 h 180975"/>
                <a:gd name="connsiteX23" fmla="*/ 25718 w 114300"/>
                <a:gd name="connsiteY23" fmla="*/ 144304 h 180975"/>
                <a:gd name="connsiteX24" fmla="*/ 24765 w 114300"/>
                <a:gd name="connsiteY24" fmla="*/ 147161 h 180975"/>
                <a:gd name="connsiteX25" fmla="*/ 26670 w 114300"/>
                <a:gd name="connsiteY25" fmla="*/ 150019 h 180975"/>
                <a:gd name="connsiteX26" fmla="*/ 46673 w 114300"/>
                <a:gd name="connsiteY26" fmla="*/ 156686 h 180975"/>
                <a:gd name="connsiteX27" fmla="*/ 47625 w 114300"/>
                <a:gd name="connsiteY27" fmla="*/ 157639 h 180975"/>
                <a:gd name="connsiteX28" fmla="*/ 44768 w 114300"/>
                <a:gd name="connsiteY28" fmla="*/ 158591 h 180975"/>
                <a:gd name="connsiteX29" fmla="*/ 31432 w 114300"/>
                <a:gd name="connsiteY29" fmla="*/ 165259 h 180975"/>
                <a:gd name="connsiteX30" fmla="*/ 19050 w 114300"/>
                <a:gd name="connsiteY30" fmla="*/ 179546 h 180975"/>
                <a:gd name="connsiteX31" fmla="*/ 19050 w 114300"/>
                <a:gd name="connsiteY31" fmla="*/ 181451 h 180975"/>
                <a:gd name="connsiteX32" fmla="*/ 20003 w 114300"/>
                <a:gd name="connsiteY32" fmla="*/ 182404 h 180975"/>
                <a:gd name="connsiteX33" fmla="*/ 24765 w 114300"/>
                <a:gd name="connsiteY33" fmla="*/ 181451 h 180975"/>
                <a:gd name="connsiteX34" fmla="*/ 34290 w 114300"/>
                <a:gd name="connsiteY34" fmla="*/ 178594 h 180975"/>
                <a:gd name="connsiteX35" fmla="*/ 47625 w 114300"/>
                <a:gd name="connsiteY35" fmla="*/ 172879 h 180975"/>
                <a:gd name="connsiteX36" fmla="*/ 54293 w 114300"/>
                <a:gd name="connsiteY36" fmla="*/ 170974 h 180975"/>
                <a:gd name="connsiteX37" fmla="*/ 71437 w 114300"/>
                <a:gd name="connsiteY37" fmla="*/ 170021 h 180975"/>
                <a:gd name="connsiteX38" fmla="*/ 92393 w 114300"/>
                <a:gd name="connsiteY38" fmla="*/ 167164 h 180975"/>
                <a:gd name="connsiteX39" fmla="*/ 109537 w 114300"/>
                <a:gd name="connsiteY39" fmla="*/ 158591 h 180975"/>
                <a:gd name="connsiteX40" fmla="*/ 108585 w 114300"/>
                <a:gd name="connsiteY40" fmla="*/ 153829 h 180975"/>
                <a:gd name="connsiteX41" fmla="*/ 105728 w 114300"/>
                <a:gd name="connsiteY41" fmla="*/ 151924 h 180975"/>
                <a:gd name="connsiteX42" fmla="*/ 104775 w 114300"/>
                <a:gd name="connsiteY42" fmla="*/ 148114 h 180975"/>
                <a:gd name="connsiteX43" fmla="*/ 111443 w 114300"/>
                <a:gd name="connsiteY43" fmla="*/ 137636 h 180975"/>
                <a:gd name="connsiteX44" fmla="*/ 101918 w 114300"/>
                <a:gd name="connsiteY44" fmla="*/ 120491 h 180975"/>
                <a:gd name="connsiteX45" fmla="*/ 93345 w 114300"/>
                <a:gd name="connsiteY45" fmla="*/ 120491 h 180975"/>
                <a:gd name="connsiteX46" fmla="*/ 93345 w 114300"/>
                <a:gd name="connsiteY46" fmla="*/ 120491 h 180975"/>
                <a:gd name="connsiteX47" fmla="*/ 92393 w 114300"/>
                <a:gd name="connsiteY47" fmla="*/ 121444 h 180975"/>
                <a:gd name="connsiteX48" fmla="*/ 92393 w 114300"/>
                <a:gd name="connsiteY48" fmla="*/ 120491 h 180975"/>
                <a:gd name="connsiteX49" fmla="*/ 92393 w 114300"/>
                <a:gd name="connsiteY49" fmla="*/ 120491 h 180975"/>
                <a:gd name="connsiteX50" fmla="*/ 91440 w 114300"/>
                <a:gd name="connsiteY50" fmla="*/ 115729 h 180975"/>
                <a:gd name="connsiteX51" fmla="*/ 83820 w 114300"/>
                <a:gd name="connsiteY51" fmla="*/ 99536 h 180975"/>
                <a:gd name="connsiteX52" fmla="*/ 77153 w 114300"/>
                <a:gd name="connsiteY52" fmla="*/ 90964 h 180975"/>
                <a:gd name="connsiteX53" fmla="*/ 66675 w 114300"/>
                <a:gd name="connsiteY53" fmla="*/ 77629 h 180975"/>
                <a:gd name="connsiteX54" fmla="*/ 50482 w 114300"/>
                <a:gd name="connsiteY54" fmla="*/ 60484 h 180975"/>
                <a:gd name="connsiteX55" fmla="*/ 49530 w 114300"/>
                <a:gd name="connsiteY55" fmla="*/ 57626 h 180975"/>
                <a:gd name="connsiteX56" fmla="*/ 52387 w 114300"/>
                <a:gd name="connsiteY56" fmla="*/ 50006 h 180975"/>
                <a:gd name="connsiteX57" fmla="*/ 59055 w 114300"/>
                <a:gd name="connsiteY57" fmla="*/ 33814 h 180975"/>
                <a:gd name="connsiteX58" fmla="*/ 54293 w 114300"/>
                <a:gd name="connsiteY58" fmla="*/ 27146 h 180975"/>
                <a:gd name="connsiteX59" fmla="*/ 50482 w 114300"/>
                <a:gd name="connsiteY59" fmla="*/ 26194 h 180975"/>
                <a:gd name="connsiteX60" fmla="*/ 38100 w 114300"/>
                <a:gd name="connsiteY60" fmla="*/ 26194 h 180975"/>
                <a:gd name="connsiteX61" fmla="*/ 36195 w 114300"/>
                <a:gd name="connsiteY61" fmla="*/ 24289 h 180975"/>
                <a:gd name="connsiteX62" fmla="*/ 36195 w 114300"/>
                <a:gd name="connsiteY62" fmla="*/ 22384 h 180975"/>
                <a:gd name="connsiteX63" fmla="*/ 42862 w 114300"/>
                <a:gd name="connsiteY63" fmla="*/ 13811 h 180975"/>
                <a:gd name="connsiteX64" fmla="*/ 42862 w 114300"/>
                <a:gd name="connsiteY64" fmla="*/ 10001 h 180975"/>
                <a:gd name="connsiteX65" fmla="*/ 39053 w 114300"/>
                <a:gd name="connsiteY65" fmla="*/ 7144 h 180975"/>
                <a:gd name="connsiteX66" fmla="*/ 24765 w 114300"/>
                <a:gd name="connsiteY66" fmla="*/ 8096 h 180975"/>
                <a:gd name="connsiteX67" fmla="*/ 19050 w 114300"/>
                <a:gd name="connsiteY67" fmla="*/ 11906 h 180975"/>
                <a:gd name="connsiteX68" fmla="*/ 10478 w 114300"/>
                <a:gd name="connsiteY68" fmla="*/ 27146 h 180975"/>
                <a:gd name="connsiteX69" fmla="*/ 7620 w 114300"/>
                <a:gd name="connsiteY69" fmla="*/ 28099 h 180975"/>
                <a:gd name="connsiteX70" fmla="*/ 9525 w 114300"/>
                <a:gd name="connsiteY70" fmla="*/ 3667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4300" h="180975">
                  <a:moveTo>
                    <a:pt x="9525" y="36671"/>
                  </a:moveTo>
                  <a:cubicBezTo>
                    <a:pt x="13335" y="41434"/>
                    <a:pt x="14287" y="45244"/>
                    <a:pt x="13335" y="50959"/>
                  </a:cubicBezTo>
                  <a:cubicBezTo>
                    <a:pt x="13335" y="52864"/>
                    <a:pt x="14287" y="54769"/>
                    <a:pt x="15240" y="55721"/>
                  </a:cubicBezTo>
                  <a:cubicBezTo>
                    <a:pt x="18098" y="57626"/>
                    <a:pt x="17145" y="59531"/>
                    <a:pt x="16193" y="61436"/>
                  </a:cubicBezTo>
                  <a:cubicBezTo>
                    <a:pt x="15240" y="63341"/>
                    <a:pt x="14287" y="64294"/>
                    <a:pt x="14287" y="66199"/>
                  </a:cubicBezTo>
                  <a:cubicBezTo>
                    <a:pt x="15240" y="67151"/>
                    <a:pt x="16193" y="67151"/>
                    <a:pt x="16193" y="68104"/>
                  </a:cubicBezTo>
                  <a:cubicBezTo>
                    <a:pt x="17145" y="69056"/>
                    <a:pt x="17145" y="70009"/>
                    <a:pt x="18098" y="70961"/>
                  </a:cubicBezTo>
                  <a:cubicBezTo>
                    <a:pt x="20003" y="75724"/>
                    <a:pt x="20955" y="75724"/>
                    <a:pt x="25718" y="70961"/>
                  </a:cubicBezTo>
                  <a:cubicBezTo>
                    <a:pt x="25718" y="70961"/>
                    <a:pt x="26670" y="70009"/>
                    <a:pt x="26670" y="70009"/>
                  </a:cubicBezTo>
                  <a:cubicBezTo>
                    <a:pt x="26670" y="70961"/>
                    <a:pt x="27623" y="71914"/>
                    <a:pt x="27623" y="72866"/>
                  </a:cubicBezTo>
                  <a:cubicBezTo>
                    <a:pt x="27623" y="75724"/>
                    <a:pt x="26670" y="78581"/>
                    <a:pt x="26670" y="81439"/>
                  </a:cubicBezTo>
                  <a:cubicBezTo>
                    <a:pt x="26670" y="84296"/>
                    <a:pt x="28575" y="87154"/>
                    <a:pt x="31432" y="87154"/>
                  </a:cubicBezTo>
                  <a:cubicBezTo>
                    <a:pt x="32385" y="87154"/>
                    <a:pt x="32385" y="87154"/>
                    <a:pt x="33337" y="87154"/>
                  </a:cubicBezTo>
                  <a:cubicBezTo>
                    <a:pt x="36195" y="87154"/>
                    <a:pt x="39053" y="86201"/>
                    <a:pt x="41910" y="87154"/>
                  </a:cubicBezTo>
                  <a:cubicBezTo>
                    <a:pt x="44768" y="88106"/>
                    <a:pt x="43815" y="92869"/>
                    <a:pt x="44768" y="94774"/>
                  </a:cubicBezTo>
                  <a:cubicBezTo>
                    <a:pt x="45720" y="95726"/>
                    <a:pt x="46673" y="97631"/>
                    <a:pt x="47625" y="98584"/>
                  </a:cubicBezTo>
                  <a:cubicBezTo>
                    <a:pt x="50482" y="100489"/>
                    <a:pt x="50482" y="103346"/>
                    <a:pt x="50482" y="106204"/>
                  </a:cubicBezTo>
                  <a:cubicBezTo>
                    <a:pt x="48578" y="114776"/>
                    <a:pt x="46673" y="116681"/>
                    <a:pt x="37148" y="114776"/>
                  </a:cubicBezTo>
                  <a:cubicBezTo>
                    <a:pt x="36195" y="114776"/>
                    <a:pt x="36195" y="114776"/>
                    <a:pt x="35243" y="114776"/>
                  </a:cubicBezTo>
                  <a:cubicBezTo>
                    <a:pt x="33337" y="114776"/>
                    <a:pt x="33337" y="115729"/>
                    <a:pt x="33337" y="116681"/>
                  </a:cubicBezTo>
                  <a:cubicBezTo>
                    <a:pt x="33337" y="121444"/>
                    <a:pt x="32385" y="126206"/>
                    <a:pt x="36195" y="130016"/>
                  </a:cubicBezTo>
                  <a:cubicBezTo>
                    <a:pt x="38100" y="131921"/>
                    <a:pt x="37148" y="134779"/>
                    <a:pt x="35243" y="136684"/>
                  </a:cubicBezTo>
                  <a:cubicBezTo>
                    <a:pt x="33337" y="138589"/>
                    <a:pt x="31432" y="139541"/>
                    <a:pt x="29528" y="141446"/>
                  </a:cubicBezTo>
                  <a:cubicBezTo>
                    <a:pt x="28575" y="142399"/>
                    <a:pt x="26670" y="143351"/>
                    <a:pt x="25718" y="144304"/>
                  </a:cubicBezTo>
                  <a:cubicBezTo>
                    <a:pt x="24765" y="145256"/>
                    <a:pt x="24765" y="146209"/>
                    <a:pt x="24765" y="147161"/>
                  </a:cubicBezTo>
                  <a:cubicBezTo>
                    <a:pt x="24765" y="148114"/>
                    <a:pt x="25718" y="149066"/>
                    <a:pt x="26670" y="150019"/>
                  </a:cubicBezTo>
                  <a:cubicBezTo>
                    <a:pt x="33337" y="150971"/>
                    <a:pt x="40005" y="153829"/>
                    <a:pt x="46673" y="156686"/>
                  </a:cubicBezTo>
                  <a:cubicBezTo>
                    <a:pt x="46673" y="156686"/>
                    <a:pt x="47625" y="157639"/>
                    <a:pt x="47625" y="157639"/>
                  </a:cubicBezTo>
                  <a:cubicBezTo>
                    <a:pt x="46673" y="157639"/>
                    <a:pt x="45720" y="158591"/>
                    <a:pt x="44768" y="158591"/>
                  </a:cubicBezTo>
                  <a:cubicBezTo>
                    <a:pt x="39053" y="157639"/>
                    <a:pt x="34290" y="160496"/>
                    <a:pt x="31432" y="165259"/>
                  </a:cubicBezTo>
                  <a:cubicBezTo>
                    <a:pt x="27623" y="170974"/>
                    <a:pt x="22860" y="174784"/>
                    <a:pt x="19050" y="179546"/>
                  </a:cubicBezTo>
                  <a:cubicBezTo>
                    <a:pt x="19050" y="179546"/>
                    <a:pt x="19050" y="180499"/>
                    <a:pt x="19050" y="181451"/>
                  </a:cubicBezTo>
                  <a:cubicBezTo>
                    <a:pt x="19050" y="182404"/>
                    <a:pt x="20003" y="182404"/>
                    <a:pt x="20003" y="182404"/>
                  </a:cubicBezTo>
                  <a:cubicBezTo>
                    <a:pt x="21907" y="182404"/>
                    <a:pt x="23812" y="182404"/>
                    <a:pt x="24765" y="181451"/>
                  </a:cubicBezTo>
                  <a:cubicBezTo>
                    <a:pt x="27623" y="179546"/>
                    <a:pt x="31432" y="177641"/>
                    <a:pt x="34290" y="178594"/>
                  </a:cubicBezTo>
                  <a:cubicBezTo>
                    <a:pt x="40005" y="179546"/>
                    <a:pt x="44768" y="178594"/>
                    <a:pt x="47625" y="172879"/>
                  </a:cubicBezTo>
                  <a:cubicBezTo>
                    <a:pt x="48578" y="170974"/>
                    <a:pt x="51435" y="170974"/>
                    <a:pt x="54293" y="170974"/>
                  </a:cubicBezTo>
                  <a:cubicBezTo>
                    <a:pt x="60007" y="171926"/>
                    <a:pt x="65723" y="170974"/>
                    <a:pt x="71437" y="170021"/>
                  </a:cubicBezTo>
                  <a:cubicBezTo>
                    <a:pt x="78105" y="168116"/>
                    <a:pt x="85725" y="167164"/>
                    <a:pt x="92393" y="167164"/>
                  </a:cubicBezTo>
                  <a:cubicBezTo>
                    <a:pt x="99060" y="167164"/>
                    <a:pt x="104775" y="163354"/>
                    <a:pt x="109537" y="158591"/>
                  </a:cubicBezTo>
                  <a:cubicBezTo>
                    <a:pt x="110490" y="157639"/>
                    <a:pt x="110490" y="154781"/>
                    <a:pt x="108585" y="153829"/>
                  </a:cubicBezTo>
                  <a:cubicBezTo>
                    <a:pt x="107632" y="152876"/>
                    <a:pt x="106680" y="152876"/>
                    <a:pt x="105728" y="151924"/>
                  </a:cubicBezTo>
                  <a:cubicBezTo>
                    <a:pt x="103823" y="150971"/>
                    <a:pt x="102870" y="149066"/>
                    <a:pt x="104775" y="148114"/>
                  </a:cubicBezTo>
                  <a:cubicBezTo>
                    <a:pt x="106680" y="144304"/>
                    <a:pt x="109537" y="141446"/>
                    <a:pt x="111443" y="137636"/>
                  </a:cubicBezTo>
                  <a:cubicBezTo>
                    <a:pt x="115253" y="130016"/>
                    <a:pt x="110490" y="121444"/>
                    <a:pt x="101918" y="120491"/>
                  </a:cubicBezTo>
                  <a:cubicBezTo>
                    <a:pt x="99060" y="120491"/>
                    <a:pt x="96203" y="120491"/>
                    <a:pt x="93345" y="120491"/>
                  </a:cubicBezTo>
                  <a:cubicBezTo>
                    <a:pt x="93345" y="120491"/>
                    <a:pt x="93345" y="120491"/>
                    <a:pt x="93345" y="120491"/>
                  </a:cubicBezTo>
                  <a:lnTo>
                    <a:pt x="92393" y="121444"/>
                  </a:lnTo>
                  <a:lnTo>
                    <a:pt x="92393" y="120491"/>
                  </a:lnTo>
                  <a:cubicBezTo>
                    <a:pt x="92393" y="120491"/>
                    <a:pt x="92393" y="120491"/>
                    <a:pt x="92393" y="120491"/>
                  </a:cubicBezTo>
                  <a:cubicBezTo>
                    <a:pt x="92393" y="118586"/>
                    <a:pt x="92393" y="116681"/>
                    <a:pt x="91440" y="115729"/>
                  </a:cubicBezTo>
                  <a:cubicBezTo>
                    <a:pt x="88582" y="110966"/>
                    <a:pt x="85725" y="105251"/>
                    <a:pt x="83820" y="99536"/>
                  </a:cubicBezTo>
                  <a:cubicBezTo>
                    <a:pt x="82868" y="95726"/>
                    <a:pt x="80962" y="92869"/>
                    <a:pt x="77153" y="90964"/>
                  </a:cubicBezTo>
                  <a:cubicBezTo>
                    <a:pt x="71437" y="88106"/>
                    <a:pt x="68580" y="83344"/>
                    <a:pt x="66675" y="77629"/>
                  </a:cubicBezTo>
                  <a:cubicBezTo>
                    <a:pt x="63818" y="69056"/>
                    <a:pt x="59055" y="63341"/>
                    <a:pt x="50482" y="60484"/>
                  </a:cubicBezTo>
                  <a:cubicBezTo>
                    <a:pt x="49530" y="60484"/>
                    <a:pt x="48578" y="59531"/>
                    <a:pt x="49530" y="57626"/>
                  </a:cubicBezTo>
                  <a:cubicBezTo>
                    <a:pt x="50482" y="54769"/>
                    <a:pt x="51435" y="51911"/>
                    <a:pt x="52387" y="50006"/>
                  </a:cubicBezTo>
                  <a:cubicBezTo>
                    <a:pt x="55245" y="45244"/>
                    <a:pt x="57150" y="39529"/>
                    <a:pt x="59055" y="33814"/>
                  </a:cubicBezTo>
                  <a:cubicBezTo>
                    <a:pt x="60007" y="30956"/>
                    <a:pt x="57150" y="28099"/>
                    <a:pt x="54293" y="27146"/>
                  </a:cubicBezTo>
                  <a:cubicBezTo>
                    <a:pt x="53340" y="27146"/>
                    <a:pt x="52387" y="26194"/>
                    <a:pt x="50482" y="26194"/>
                  </a:cubicBezTo>
                  <a:cubicBezTo>
                    <a:pt x="46673" y="26194"/>
                    <a:pt x="41910" y="26194"/>
                    <a:pt x="38100" y="26194"/>
                  </a:cubicBezTo>
                  <a:cubicBezTo>
                    <a:pt x="37148" y="26194"/>
                    <a:pt x="36195" y="25241"/>
                    <a:pt x="36195" y="24289"/>
                  </a:cubicBezTo>
                  <a:cubicBezTo>
                    <a:pt x="36195" y="24289"/>
                    <a:pt x="36195" y="23336"/>
                    <a:pt x="36195" y="22384"/>
                  </a:cubicBezTo>
                  <a:cubicBezTo>
                    <a:pt x="38100" y="19526"/>
                    <a:pt x="40957" y="16669"/>
                    <a:pt x="42862" y="13811"/>
                  </a:cubicBezTo>
                  <a:cubicBezTo>
                    <a:pt x="43815" y="12859"/>
                    <a:pt x="42862" y="11906"/>
                    <a:pt x="42862" y="10001"/>
                  </a:cubicBezTo>
                  <a:cubicBezTo>
                    <a:pt x="42862" y="9049"/>
                    <a:pt x="40957" y="7144"/>
                    <a:pt x="39053" y="7144"/>
                  </a:cubicBezTo>
                  <a:cubicBezTo>
                    <a:pt x="34290" y="7144"/>
                    <a:pt x="29528" y="8096"/>
                    <a:pt x="24765" y="8096"/>
                  </a:cubicBezTo>
                  <a:cubicBezTo>
                    <a:pt x="21907" y="8096"/>
                    <a:pt x="20955" y="10001"/>
                    <a:pt x="19050" y="11906"/>
                  </a:cubicBezTo>
                  <a:cubicBezTo>
                    <a:pt x="16193" y="16669"/>
                    <a:pt x="13335" y="22384"/>
                    <a:pt x="10478" y="27146"/>
                  </a:cubicBezTo>
                  <a:cubicBezTo>
                    <a:pt x="9525" y="28099"/>
                    <a:pt x="8573" y="28099"/>
                    <a:pt x="7620" y="28099"/>
                  </a:cubicBezTo>
                  <a:cubicBezTo>
                    <a:pt x="7620" y="30004"/>
                    <a:pt x="5715" y="32861"/>
                    <a:pt x="9525" y="36671"/>
                  </a:cubicBezTo>
                  <a:close/>
                </a:path>
              </a:pathLst>
            </a:custGeom>
            <a:solidFill>
              <a:srgbClr val="5290D8"/>
            </a:solidFill>
            <a:ln w="9525" cap="flat">
              <a:noFill/>
              <a:prstDash val="solid"/>
              <a:miter/>
            </a:ln>
          </p:spPr>
          <p:txBody>
            <a:bodyPr rtlCol="0" anchor="ctr"/>
            <a:lstStyle/>
            <a:p>
              <a:endParaRPr lang="zh-CN" altLang="en-US"/>
            </a:p>
          </p:txBody>
        </p:sp>
        <p:sp>
          <p:nvSpPr>
            <p:cNvPr id="226" name="任意多边形: 形状 225">
              <a:extLst>
                <a:ext uri="{FF2B5EF4-FFF2-40B4-BE49-F238E27FC236}">
                  <a16:creationId xmlns:a16="http://schemas.microsoft.com/office/drawing/2014/main" id="{46E36DF3-0960-47FE-9103-D8E05E6C7D2E}"/>
                </a:ext>
              </a:extLst>
            </p:cNvPr>
            <p:cNvSpPr/>
            <p:nvPr/>
          </p:nvSpPr>
          <p:spPr>
            <a:xfrm>
              <a:off x="5023713" y="2426455"/>
              <a:ext cx="152400" cy="142875"/>
            </a:xfrm>
            <a:custGeom>
              <a:avLst/>
              <a:gdLst>
                <a:gd name="connsiteX0" fmla="*/ 145504 w 152400"/>
                <a:gd name="connsiteY0" fmla="*/ 100527 h 142875"/>
                <a:gd name="connsiteX1" fmla="*/ 141694 w 152400"/>
                <a:gd name="connsiteY1" fmla="*/ 94812 h 142875"/>
                <a:gd name="connsiteX2" fmla="*/ 133121 w 152400"/>
                <a:gd name="connsiteY2" fmla="*/ 90050 h 142875"/>
                <a:gd name="connsiteX3" fmla="*/ 117882 w 152400"/>
                <a:gd name="connsiteY3" fmla="*/ 87192 h 142875"/>
                <a:gd name="connsiteX4" fmla="*/ 113119 w 152400"/>
                <a:gd name="connsiteY4" fmla="*/ 87192 h 142875"/>
                <a:gd name="connsiteX5" fmla="*/ 90259 w 152400"/>
                <a:gd name="connsiteY5" fmla="*/ 90050 h 142875"/>
                <a:gd name="connsiteX6" fmla="*/ 77877 w 152400"/>
                <a:gd name="connsiteY6" fmla="*/ 87192 h 142875"/>
                <a:gd name="connsiteX7" fmla="*/ 72162 w 152400"/>
                <a:gd name="connsiteY7" fmla="*/ 84335 h 142875"/>
                <a:gd name="connsiteX8" fmla="*/ 57874 w 152400"/>
                <a:gd name="connsiteY8" fmla="*/ 71000 h 142875"/>
                <a:gd name="connsiteX9" fmla="*/ 52159 w 152400"/>
                <a:gd name="connsiteY9" fmla="*/ 65285 h 142875"/>
                <a:gd name="connsiteX10" fmla="*/ 52159 w 152400"/>
                <a:gd name="connsiteY10" fmla="*/ 63380 h 142875"/>
                <a:gd name="connsiteX11" fmla="*/ 56921 w 152400"/>
                <a:gd name="connsiteY11" fmla="*/ 59570 h 142875"/>
                <a:gd name="connsiteX12" fmla="*/ 56921 w 152400"/>
                <a:gd name="connsiteY12" fmla="*/ 59570 h 142875"/>
                <a:gd name="connsiteX13" fmla="*/ 55969 w 152400"/>
                <a:gd name="connsiteY13" fmla="*/ 59570 h 142875"/>
                <a:gd name="connsiteX14" fmla="*/ 56921 w 152400"/>
                <a:gd name="connsiteY14" fmla="*/ 59570 h 142875"/>
                <a:gd name="connsiteX15" fmla="*/ 56921 w 152400"/>
                <a:gd name="connsiteY15" fmla="*/ 59570 h 142875"/>
                <a:gd name="connsiteX16" fmla="*/ 67399 w 152400"/>
                <a:gd name="connsiteY16" fmla="*/ 59570 h 142875"/>
                <a:gd name="connsiteX17" fmla="*/ 69304 w 152400"/>
                <a:gd name="connsiteY17" fmla="*/ 54807 h 142875"/>
                <a:gd name="connsiteX18" fmla="*/ 67399 w 152400"/>
                <a:gd name="connsiteY18" fmla="*/ 51950 h 142875"/>
                <a:gd name="connsiteX19" fmla="*/ 63589 w 152400"/>
                <a:gd name="connsiteY19" fmla="*/ 41472 h 142875"/>
                <a:gd name="connsiteX20" fmla="*/ 56921 w 152400"/>
                <a:gd name="connsiteY20" fmla="*/ 33852 h 142875"/>
                <a:gd name="connsiteX21" fmla="*/ 48349 w 152400"/>
                <a:gd name="connsiteY21" fmla="*/ 33852 h 142875"/>
                <a:gd name="connsiteX22" fmla="*/ 42634 w 152400"/>
                <a:gd name="connsiteY22" fmla="*/ 30042 h 142875"/>
                <a:gd name="connsiteX23" fmla="*/ 40729 w 152400"/>
                <a:gd name="connsiteY23" fmla="*/ 23375 h 142875"/>
                <a:gd name="connsiteX24" fmla="*/ 38824 w 152400"/>
                <a:gd name="connsiteY24" fmla="*/ 18612 h 142875"/>
                <a:gd name="connsiteX25" fmla="*/ 24537 w 152400"/>
                <a:gd name="connsiteY25" fmla="*/ 8135 h 142875"/>
                <a:gd name="connsiteX26" fmla="*/ 11202 w 152400"/>
                <a:gd name="connsiteY26" fmla="*/ 10040 h 142875"/>
                <a:gd name="connsiteX27" fmla="*/ 7391 w 152400"/>
                <a:gd name="connsiteY27" fmla="*/ 17660 h 142875"/>
                <a:gd name="connsiteX28" fmla="*/ 11202 w 152400"/>
                <a:gd name="connsiteY28" fmla="*/ 38615 h 142875"/>
                <a:gd name="connsiteX29" fmla="*/ 13107 w 152400"/>
                <a:gd name="connsiteY29" fmla="*/ 41472 h 142875"/>
                <a:gd name="connsiteX30" fmla="*/ 27394 w 152400"/>
                <a:gd name="connsiteY30" fmla="*/ 47187 h 142875"/>
                <a:gd name="connsiteX31" fmla="*/ 32157 w 152400"/>
                <a:gd name="connsiteY31" fmla="*/ 52902 h 142875"/>
                <a:gd name="connsiteX32" fmla="*/ 32157 w 152400"/>
                <a:gd name="connsiteY32" fmla="*/ 63380 h 142875"/>
                <a:gd name="connsiteX33" fmla="*/ 27394 w 152400"/>
                <a:gd name="connsiteY33" fmla="*/ 73857 h 142875"/>
                <a:gd name="connsiteX34" fmla="*/ 20727 w 152400"/>
                <a:gd name="connsiteY34" fmla="*/ 81477 h 142875"/>
                <a:gd name="connsiteX35" fmla="*/ 15964 w 152400"/>
                <a:gd name="connsiteY35" fmla="*/ 105290 h 142875"/>
                <a:gd name="connsiteX36" fmla="*/ 26441 w 152400"/>
                <a:gd name="connsiteY36" fmla="*/ 114815 h 142875"/>
                <a:gd name="connsiteX37" fmla="*/ 27394 w 152400"/>
                <a:gd name="connsiteY37" fmla="*/ 115767 h 142875"/>
                <a:gd name="connsiteX38" fmla="*/ 40729 w 152400"/>
                <a:gd name="connsiteY38" fmla="*/ 116720 h 142875"/>
                <a:gd name="connsiteX39" fmla="*/ 43587 w 152400"/>
                <a:gd name="connsiteY39" fmla="*/ 114815 h 142875"/>
                <a:gd name="connsiteX40" fmla="*/ 45491 w 152400"/>
                <a:gd name="connsiteY40" fmla="*/ 116720 h 142875"/>
                <a:gd name="connsiteX41" fmla="*/ 44539 w 152400"/>
                <a:gd name="connsiteY41" fmla="*/ 121482 h 142875"/>
                <a:gd name="connsiteX42" fmla="*/ 49302 w 152400"/>
                <a:gd name="connsiteY42" fmla="*/ 126245 h 142875"/>
                <a:gd name="connsiteX43" fmla="*/ 66446 w 152400"/>
                <a:gd name="connsiteY43" fmla="*/ 130055 h 142875"/>
                <a:gd name="connsiteX44" fmla="*/ 99784 w 152400"/>
                <a:gd name="connsiteY44" fmla="*/ 135770 h 142875"/>
                <a:gd name="connsiteX45" fmla="*/ 106452 w 152400"/>
                <a:gd name="connsiteY45" fmla="*/ 138627 h 142875"/>
                <a:gd name="connsiteX46" fmla="*/ 119787 w 152400"/>
                <a:gd name="connsiteY46" fmla="*/ 141485 h 142875"/>
                <a:gd name="connsiteX47" fmla="*/ 130264 w 152400"/>
                <a:gd name="connsiteY47" fmla="*/ 140532 h 142875"/>
                <a:gd name="connsiteX48" fmla="*/ 135027 w 152400"/>
                <a:gd name="connsiteY48" fmla="*/ 138627 h 142875"/>
                <a:gd name="connsiteX49" fmla="*/ 145504 w 152400"/>
                <a:gd name="connsiteY49" fmla="*/ 131960 h 142875"/>
                <a:gd name="connsiteX50" fmla="*/ 148362 w 152400"/>
                <a:gd name="connsiteY50" fmla="*/ 126245 h 142875"/>
                <a:gd name="connsiteX51" fmla="*/ 150266 w 152400"/>
                <a:gd name="connsiteY51" fmla="*/ 119577 h 142875"/>
                <a:gd name="connsiteX52" fmla="*/ 145504 w 152400"/>
                <a:gd name="connsiteY52" fmla="*/ 10052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2400" h="142875">
                  <a:moveTo>
                    <a:pt x="145504" y="100527"/>
                  </a:moveTo>
                  <a:cubicBezTo>
                    <a:pt x="143599" y="98622"/>
                    <a:pt x="142646" y="97670"/>
                    <a:pt x="141694" y="94812"/>
                  </a:cubicBezTo>
                  <a:cubicBezTo>
                    <a:pt x="139789" y="91002"/>
                    <a:pt x="136932" y="90050"/>
                    <a:pt x="133121" y="90050"/>
                  </a:cubicBezTo>
                  <a:cubicBezTo>
                    <a:pt x="127407" y="90050"/>
                    <a:pt x="122644" y="91002"/>
                    <a:pt x="117882" y="87192"/>
                  </a:cubicBezTo>
                  <a:cubicBezTo>
                    <a:pt x="116929" y="86240"/>
                    <a:pt x="114071" y="86240"/>
                    <a:pt x="113119" y="87192"/>
                  </a:cubicBezTo>
                  <a:cubicBezTo>
                    <a:pt x="105499" y="88145"/>
                    <a:pt x="97879" y="88145"/>
                    <a:pt x="90259" y="90050"/>
                  </a:cubicBezTo>
                  <a:cubicBezTo>
                    <a:pt x="85496" y="91002"/>
                    <a:pt x="80734" y="92907"/>
                    <a:pt x="77877" y="87192"/>
                  </a:cubicBezTo>
                  <a:cubicBezTo>
                    <a:pt x="76924" y="85287"/>
                    <a:pt x="74066" y="85287"/>
                    <a:pt x="72162" y="84335"/>
                  </a:cubicBezTo>
                  <a:cubicBezTo>
                    <a:pt x="65494" y="82430"/>
                    <a:pt x="58827" y="78620"/>
                    <a:pt x="57874" y="71000"/>
                  </a:cubicBezTo>
                  <a:cubicBezTo>
                    <a:pt x="56921" y="67190"/>
                    <a:pt x="55016" y="66237"/>
                    <a:pt x="52159" y="65285"/>
                  </a:cubicBezTo>
                  <a:cubicBezTo>
                    <a:pt x="50254" y="64332"/>
                    <a:pt x="50254" y="64332"/>
                    <a:pt x="52159" y="63380"/>
                  </a:cubicBezTo>
                  <a:cubicBezTo>
                    <a:pt x="54064" y="62427"/>
                    <a:pt x="55969" y="60522"/>
                    <a:pt x="56921" y="59570"/>
                  </a:cubicBezTo>
                  <a:cubicBezTo>
                    <a:pt x="56921" y="59570"/>
                    <a:pt x="56921" y="59570"/>
                    <a:pt x="56921" y="59570"/>
                  </a:cubicBezTo>
                  <a:lnTo>
                    <a:pt x="55969" y="59570"/>
                  </a:lnTo>
                  <a:lnTo>
                    <a:pt x="56921" y="59570"/>
                  </a:lnTo>
                  <a:cubicBezTo>
                    <a:pt x="56921" y="59570"/>
                    <a:pt x="56921" y="59570"/>
                    <a:pt x="56921" y="59570"/>
                  </a:cubicBezTo>
                  <a:cubicBezTo>
                    <a:pt x="60732" y="59570"/>
                    <a:pt x="63589" y="61475"/>
                    <a:pt x="67399" y="59570"/>
                  </a:cubicBezTo>
                  <a:cubicBezTo>
                    <a:pt x="68352" y="59570"/>
                    <a:pt x="70257" y="56712"/>
                    <a:pt x="69304" y="54807"/>
                  </a:cubicBezTo>
                  <a:cubicBezTo>
                    <a:pt x="68352" y="53855"/>
                    <a:pt x="68352" y="52902"/>
                    <a:pt x="67399" y="51950"/>
                  </a:cubicBezTo>
                  <a:cubicBezTo>
                    <a:pt x="63589" y="49092"/>
                    <a:pt x="62637" y="46235"/>
                    <a:pt x="63589" y="41472"/>
                  </a:cubicBezTo>
                  <a:cubicBezTo>
                    <a:pt x="64541" y="38615"/>
                    <a:pt x="60732" y="34805"/>
                    <a:pt x="56921" y="33852"/>
                  </a:cubicBezTo>
                  <a:cubicBezTo>
                    <a:pt x="54064" y="33852"/>
                    <a:pt x="51207" y="33852"/>
                    <a:pt x="48349" y="33852"/>
                  </a:cubicBezTo>
                  <a:cubicBezTo>
                    <a:pt x="45491" y="33852"/>
                    <a:pt x="43587" y="32900"/>
                    <a:pt x="42634" y="30042"/>
                  </a:cubicBezTo>
                  <a:cubicBezTo>
                    <a:pt x="41682" y="28137"/>
                    <a:pt x="41682" y="25280"/>
                    <a:pt x="40729" y="23375"/>
                  </a:cubicBezTo>
                  <a:cubicBezTo>
                    <a:pt x="39777" y="21470"/>
                    <a:pt x="39777" y="19565"/>
                    <a:pt x="38824" y="18612"/>
                  </a:cubicBezTo>
                  <a:cubicBezTo>
                    <a:pt x="34062" y="14802"/>
                    <a:pt x="30252" y="10040"/>
                    <a:pt x="24537" y="8135"/>
                  </a:cubicBezTo>
                  <a:cubicBezTo>
                    <a:pt x="19774" y="6230"/>
                    <a:pt x="15012" y="7182"/>
                    <a:pt x="11202" y="10040"/>
                  </a:cubicBezTo>
                  <a:cubicBezTo>
                    <a:pt x="8344" y="11945"/>
                    <a:pt x="6439" y="14802"/>
                    <a:pt x="7391" y="17660"/>
                  </a:cubicBezTo>
                  <a:cubicBezTo>
                    <a:pt x="9296" y="24327"/>
                    <a:pt x="11202" y="30995"/>
                    <a:pt x="11202" y="38615"/>
                  </a:cubicBezTo>
                  <a:cubicBezTo>
                    <a:pt x="11202" y="39567"/>
                    <a:pt x="12154" y="40520"/>
                    <a:pt x="13107" y="41472"/>
                  </a:cubicBezTo>
                  <a:cubicBezTo>
                    <a:pt x="17869" y="43377"/>
                    <a:pt x="22632" y="45282"/>
                    <a:pt x="27394" y="47187"/>
                  </a:cubicBezTo>
                  <a:cubicBezTo>
                    <a:pt x="32157" y="49092"/>
                    <a:pt x="32157" y="49092"/>
                    <a:pt x="32157" y="52902"/>
                  </a:cubicBezTo>
                  <a:cubicBezTo>
                    <a:pt x="32157" y="56712"/>
                    <a:pt x="32157" y="59570"/>
                    <a:pt x="32157" y="63380"/>
                  </a:cubicBezTo>
                  <a:cubicBezTo>
                    <a:pt x="32157" y="68142"/>
                    <a:pt x="31204" y="71952"/>
                    <a:pt x="27394" y="73857"/>
                  </a:cubicBezTo>
                  <a:cubicBezTo>
                    <a:pt x="24537" y="75762"/>
                    <a:pt x="22632" y="78620"/>
                    <a:pt x="20727" y="81477"/>
                  </a:cubicBezTo>
                  <a:cubicBezTo>
                    <a:pt x="15964" y="89097"/>
                    <a:pt x="15012" y="96717"/>
                    <a:pt x="15964" y="105290"/>
                  </a:cubicBezTo>
                  <a:cubicBezTo>
                    <a:pt x="15964" y="111005"/>
                    <a:pt x="23584" y="110052"/>
                    <a:pt x="26441" y="114815"/>
                  </a:cubicBezTo>
                  <a:cubicBezTo>
                    <a:pt x="26441" y="115767"/>
                    <a:pt x="27394" y="115767"/>
                    <a:pt x="27394" y="115767"/>
                  </a:cubicBezTo>
                  <a:cubicBezTo>
                    <a:pt x="31204" y="119577"/>
                    <a:pt x="35966" y="119577"/>
                    <a:pt x="40729" y="116720"/>
                  </a:cubicBezTo>
                  <a:cubicBezTo>
                    <a:pt x="41682" y="115767"/>
                    <a:pt x="42634" y="115767"/>
                    <a:pt x="43587" y="114815"/>
                  </a:cubicBezTo>
                  <a:cubicBezTo>
                    <a:pt x="44539" y="114815"/>
                    <a:pt x="45491" y="115767"/>
                    <a:pt x="45491" y="116720"/>
                  </a:cubicBezTo>
                  <a:cubicBezTo>
                    <a:pt x="45491" y="118625"/>
                    <a:pt x="44539" y="120530"/>
                    <a:pt x="44539" y="121482"/>
                  </a:cubicBezTo>
                  <a:cubicBezTo>
                    <a:pt x="45491" y="124340"/>
                    <a:pt x="47396" y="125292"/>
                    <a:pt x="49302" y="126245"/>
                  </a:cubicBezTo>
                  <a:cubicBezTo>
                    <a:pt x="55016" y="127197"/>
                    <a:pt x="60732" y="130055"/>
                    <a:pt x="66446" y="130055"/>
                  </a:cubicBezTo>
                  <a:cubicBezTo>
                    <a:pt x="77877" y="130055"/>
                    <a:pt x="88354" y="135770"/>
                    <a:pt x="99784" y="135770"/>
                  </a:cubicBezTo>
                  <a:cubicBezTo>
                    <a:pt x="101689" y="135770"/>
                    <a:pt x="103594" y="137675"/>
                    <a:pt x="106452" y="138627"/>
                  </a:cubicBezTo>
                  <a:cubicBezTo>
                    <a:pt x="110262" y="141485"/>
                    <a:pt x="115024" y="142437"/>
                    <a:pt x="119787" y="141485"/>
                  </a:cubicBezTo>
                  <a:cubicBezTo>
                    <a:pt x="123596" y="140532"/>
                    <a:pt x="126454" y="141485"/>
                    <a:pt x="130264" y="140532"/>
                  </a:cubicBezTo>
                  <a:cubicBezTo>
                    <a:pt x="132169" y="140532"/>
                    <a:pt x="134074" y="139580"/>
                    <a:pt x="135027" y="138627"/>
                  </a:cubicBezTo>
                  <a:cubicBezTo>
                    <a:pt x="137884" y="135770"/>
                    <a:pt x="141694" y="132912"/>
                    <a:pt x="145504" y="131960"/>
                  </a:cubicBezTo>
                  <a:cubicBezTo>
                    <a:pt x="148362" y="131007"/>
                    <a:pt x="148362" y="128150"/>
                    <a:pt x="148362" y="126245"/>
                  </a:cubicBezTo>
                  <a:cubicBezTo>
                    <a:pt x="148362" y="123387"/>
                    <a:pt x="149314" y="121482"/>
                    <a:pt x="150266" y="119577"/>
                  </a:cubicBezTo>
                  <a:cubicBezTo>
                    <a:pt x="153124" y="111005"/>
                    <a:pt x="152171" y="105290"/>
                    <a:pt x="145504" y="100527"/>
                  </a:cubicBezTo>
                  <a:close/>
                </a:path>
              </a:pathLst>
            </a:custGeom>
            <a:solidFill>
              <a:srgbClr val="5290D8"/>
            </a:solidFill>
            <a:ln w="9525" cap="flat">
              <a:noFill/>
              <a:prstDash val="solid"/>
              <a:miter/>
            </a:ln>
          </p:spPr>
          <p:txBody>
            <a:bodyPr rtlCol="0" anchor="ctr"/>
            <a:lstStyle/>
            <a:p>
              <a:endParaRPr lang="zh-CN" altLang="en-US"/>
            </a:p>
          </p:txBody>
        </p:sp>
        <p:sp>
          <p:nvSpPr>
            <p:cNvPr id="227" name="任意多边形: 形状 226">
              <a:extLst>
                <a:ext uri="{FF2B5EF4-FFF2-40B4-BE49-F238E27FC236}">
                  <a16:creationId xmlns:a16="http://schemas.microsoft.com/office/drawing/2014/main" id="{0DDC4609-834F-4710-AFD2-C031B3390382}"/>
                </a:ext>
              </a:extLst>
            </p:cNvPr>
            <p:cNvSpPr/>
            <p:nvPr/>
          </p:nvSpPr>
          <p:spPr>
            <a:xfrm>
              <a:off x="4768334" y="2389673"/>
              <a:ext cx="152400" cy="95250"/>
            </a:xfrm>
            <a:custGeom>
              <a:avLst/>
              <a:gdLst>
                <a:gd name="connsiteX0" fmla="*/ 101798 w 152400"/>
                <a:gd name="connsiteY0" fmla="*/ 61109 h 95250"/>
                <a:gd name="connsiteX1" fmla="*/ 86558 w 152400"/>
                <a:gd name="connsiteY1" fmla="*/ 58252 h 95250"/>
                <a:gd name="connsiteX2" fmla="*/ 84653 w 152400"/>
                <a:gd name="connsiteY2" fmla="*/ 55394 h 95250"/>
                <a:gd name="connsiteX3" fmla="*/ 85606 w 152400"/>
                <a:gd name="connsiteY3" fmla="*/ 40154 h 95250"/>
                <a:gd name="connsiteX4" fmla="*/ 84653 w 152400"/>
                <a:gd name="connsiteY4" fmla="*/ 27772 h 95250"/>
                <a:gd name="connsiteX5" fmla="*/ 77033 w 152400"/>
                <a:gd name="connsiteY5" fmla="*/ 21104 h 95250"/>
                <a:gd name="connsiteX6" fmla="*/ 73223 w 152400"/>
                <a:gd name="connsiteY6" fmla="*/ 16342 h 95250"/>
                <a:gd name="connsiteX7" fmla="*/ 66556 w 152400"/>
                <a:gd name="connsiteY7" fmla="*/ 7769 h 95250"/>
                <a:gd name="connsiteX8" fmla="*/ 56078 w 152400"/>
                <a:gd name="connsiteY8" fmla="*/ 8722 h 95250"/>
                <a:gd name="connsiteX9" fmla="*/ 40838 w 152400"/>
                <a:gd name="connsiteY9" fmla="*/ 17294 h 95250"/>
                <a:gd name="connsiteX10" fmla="*/ 36076 w 152400"/>
                <a:gd name="connsiteY10" fmla="*/ 22057 h 95250"/>
                <a:gd name="connsiteX11" fmla="*/ 30361 w 152400"/>
                <a:gd name="connsiteY11" fmla="*/ 29677 h 95250"/>
                <a:gd name="connsiteX12" fmla="*/ 23693 w 152400"/>
                <a:gd name="connsiteY12" fmla="*/ 35392 h 95250"/>
                <a:gd name="connsiteX13" fmla="*/ 23693 w 152400"/>
                <a:gd name="connsiteY13" fmla="*/ 38249 h 95250"/>
                <a:gd name="connsiteX14" fmla="*/ 29408 w 152400"/>
                <a:gd name="connsiteY14" fmla="*/ 42059 h 95250"/>
                <a:gd name="connsiteX15" fmla="*/ 30361 w 152400"/>
                <a:gd name="connsiteY15" fmla="*/ 44917 h 95250"/>
                <a:gd name="connsiteX16" fmla="*/ 28456 w 152400"/>
                <a:gd name="connsiteY16" fmla="*/ 44917 h 95250"/>
                <a:gd name="connsiteX17" fmla="*/ 16073 w 152400"/>
                <a:gd name="connsiteY17" fmla="*/ 43012 h 95250"/>
                <a:gd name="connsiteX18" fmla="*/ 7501 w 152400"/>
                <a:gd name="connsiteY18" fmla="*/ 50632 h 95250"/>
                <a:gd name="connsiteX19" fmla="*/ 10358 w 152400"/>
                <a:gd name="connsiteY19" fmla="*/ 58252 h 95250"/>
                <a:gd name="connsiteX20" fmla="*/ 17026 w 152400"/>
                <a:gd name="connsiteY20" fmla="*/ 63967 h 95250"/>
                <a:gd name="connsiteX21" fmla="*/ 36076 w 152400"/>
                <a:gd name="connsiteY21" fmla="*/ 68729 h 95250"/>
                <a:gd name="connsiteX22" fmla="*/ 39886 w 152400"/>
                <a:gd name="connsiteY22" fmla="*/ 68729 h 95250"/>
                <a:gd name="connsiteX23" fmla="*/ 53221 w 152400"/>
                <a:gd name="connsiteY23" fmla="*/ 71587 h 95250"/>
                <a:gd name="connsiteX24" fmla="*/ 54173 w 152400"/>
                <a:gd name="connsiteY24" fmla="*/ 72539 h 95250"/>
                <a:gd name="connsiteX25" fmla="*/ 52268 w 152400"/>
                <a:gd name="connsiteY25" fmla="*/ 73492 h 95250"/>
                <a:gd name="connsiteX26" fmla="*/ 29408 w 152400"/>
                <a:gd name="connsiteY26" fmla="*/ 77302 h 95250"/>
                <a:gd name="connsiteX27" fmla="*/ 25598 w 152400"/>
                <a:gd name="connsiteY27" fmla="*/ 82064 h 95250"/>
                <a:gd name="connsiteX28" fmla="*/ 31313 w 152400"/>
                <a:gd name="connsiteY28" fmla="*/ 93494 h 95250"/>
                <a:gd name="connsiteX29" fmla="*/ 37981 w 152400"/>
                <a:gd name="connsiteY29" fmla="*/ 95399 h 95250"/>
                <a:gd name="connsiteX30" fmla="*/ 48458 w 152400"/>
                <a:gd name="connsiteY30" fmla="*/ 95399 h 95250"/>
                <a:gd name="connsiteX31" fmla="*/ 67508 w 152400"/>
                <a:gd name="connsiteY31" fmla="*/ 91589 h 95250"/>
                <a:gd name="connsiteX32" fmla="*/ 74176 w 152400"/>
                <a:gd name="connsiteY32" fmla="*/ 88732 h 95250"/>
                <a:gd name="connsiteX33" fmla="*/ 89416 w 152400"/>
                <a:gd name="connsiteY33" fmla="*/ 86827 h 95250"/>
                <a:gd name="connsiteX34" fmla="*/ 93226 w 152400"/>
                <a:gd name="connsiteY34" fmla="*/ 86827 h 95250"/>
                <a:gd name="connsiteX35" fmla="*/ 104656 w 152400"/>
                <a:gd name="connsiteY35" fmla="*/ 91589 h 95250"/>
                <a:gd name="connsiteX36" fmla="*/ 113228 w 152400"/>
                <a:gd name="connsiteY36" fmla="*/ 92542 h 95250"/>
                <a:gd name="connsiteX37" fmla="*/ 119896 w 152400"/>
                <a:gd name="connsiteY37" fmla="*/ 91589 h 95250"/>
                <a:gd name="connsiteX38" fmla="*/ 129421 w 152400"/>
                <a:gd name="connsiteY38" fmla="*/ 86827 h 95250"/>
                <a:gd name="connsiteX39" fmla="*/ 145613 w 152400"/>
                <a:gd name="connsiteY39" fmla="*/ 70634 h 95250"/>
                <a:gd name="connsiteX40" fmla="*/ 149423 w 152400"/>
                <a:gd name="connsiteY40" fmla="*/ 64919 h 95250"/>
                <a:gd name="connsiteX41" fmla="*/ 145613 w 152400"/>
                <a:gd name="connsiteY41" fmla="*/ 50632 h 95250"/>
                <a:gd name="connsiteX42" fmla="*/ 142756 w 152400"/>
                <a:gd name="connsiteY42" fmla="*/ 50632 h 95250"/>
                <a:gd name="connsiteX43" fmla="*/ 137041 w 152400"/>
                <a:gd name="connsiteY43" fmla="*/ 54442 h 95250"/>
                <a:gd name="connsiteX44" fmla="*/ 134183 w 152400"/>
                <a:gd name="connsiteY44" fmla="*/ 55394 h 95250"/>
                <a:gd name="connsiteX45" fmla="*/ 128468 w 152400"/>
                <a:gd name="connsiteY45" fmla="*/ 46822 h 95250"/>
                <a:gd name="connsiteX46" fmla="*/ 127516 w 152400"/>
                <a:gd name="connsiteY46" fmla="*/ 39202 h 95250"/>
                <a:gd name="connsiteX47" fmla="*/ 129421 w 152400"/>
                <a:gd name="connsiteY47" fmla="*/ 32534 h 95250"/>
                <a:gd name="connsiteX48" fmla="*/ 132278 w 152400"/>
                <a:gd name="connsiteY48" fmla="*/ 17294 h 95250"/>
                <a:gd name="connsiteX49" fmla="*/ 131326 w 152400"/>
                <a:gd name="connsiteY49" fmla="*/ 12532 h 95250"/>
                <a:gd name="connsiteX50" fmla="*/ 124658 w 152400"/>
                <a:gd name="connsiteY50" fmla="*/ 12532 h 95250"/>
                <a:gd name="connsiteX51" fmla="*/ 110371 w 152400"/>
                <a:gd name="connsiteY51" fmla="*/ 23009 h 95250"/>
                <a:gd name="connsiteX52" fmla="*/ 107513 w 152400"/>
                <a:gd name="connsiteY52" fmla="*/ 30629 h 95250"/>
                <a:gd name="connsiteX53" fmla="*/ 108466 w 152400"/>
                <a:gd name="connsiteY53" fmla="*/ 35392 h 95250"/>
                <a:gd name="connsiteX54" fmla="*/ 104656 w 152400"/>
                <a:gd name="connsiteY54" fmla="*/ 42059 h 95250"/>
                <a:gd name="connsiteX55" fmla="*/ 102751 w 152400"/>
                <a:gd name="connsiteY55" fmla="*/ 43012 h 95250"/>
                <a:gd name="connsiteX56" fmla="*/ 100846 w 152400"/>
                <a:gd name="connsiteY56" fmla="*/ 50632 h 95250"/>
                <a:gd name="connsiteX57" fmla="*/ 101798 w 152400"/>
                <a:gd name="connsiteY57" fmla="*/ 53489 h 95250"/>
                <a:gd name="connsiteX58" fmla="*/ 101798 w 152400"/>
                <a:gd name="connsiteY58" fmla="*/ 6110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2400" h="95250">
                  <a:moveTo>
                    <a:pt x="101798" y="61109"/>
                  </a:moveTo>
                  <a:cubicBezTo>
                    <a:pt x="97036" y="60157"/>
                    <a:pt x="91321" y="59204"/>
                    <a:pt x="86558" y="58252"/>
                  </a:cubicBezTo>
                  <a:cubicBezTo>
                    <a:pt x="85606" y="58252"/>
                    <a:pt x="84653" y="56347"/>
                    <a:pt x="84653" y="55394"/>
                  </a:cubicBezTo>
                  <a:cubicBezTo>
                    <a:pt x="87511" y="50632"/>
                    <a:pt x="84653" y="44917"/>
                    <a:pt x="85606" y="40154"/>
                  </a:cubicBezTo>
                  <a:cubicBezTo>
                    <a:pt x="85606" y="35392"/>
                    <a:pt x="85606" y="31582"/>
                    <a:pt x="84653" y="27772"/>
                  </a:cubicBezTo>
                  <a:cubicBezTo>
                    <a:pt x="83701" y="23962"/>
                    <a:pt x="80843" y="22057"/>
                    <a:pt x="77033" y="21104"/>
                  </a:cubicBezTo>
                  <a:cubicBezTo>
                    <a:pt x="73223" y="20152"/>
                    <a:pt x="73223" y="20152"/>
                    <a:pt x="73223" y="16342"/>
                  </a:cubicBezTo>
                  <a:cubicBezTo>
                    <a:pt x="73223" y="10627"/>
                    <a:pt x="71318" y="7769"/>
                    <a:pt x="66556" y="7769"/>
                  </a:cubicBezTo>
                  <a:cubicBezTo>
                    <a:pt x="62746" y="6817"/>
                    <a:pt x="58936" y="6817"/>
                    <a:pt x="56078" y="8722"/>
                  </a:cubicBezTo>
                  <a:cubicBezTo>
                    <a:pt x="51316" y="13484"/>
                    <a:pt x="45601" y="13484"/>
                    <a:pt x="40838" y="17294"/>
                  </a:cubicBezTo>
                  <a:cubicBezTo>
                    <a:pt x="38933" y="18247"/>
                    <a:pt x="37981" y="21104"/>
                    <a:pt x="36076" y="22057"/>
                  </a:cubicBezTo>
                  <a:cubicBezTo>
                    <a:pt x="37028" y="26819"/>
                    <a:pt x="34171" y="27772"/>
                    <a:pt x="30361" y="29677"/>
                  </a:cubicBezTo>
                  <a:cubicBezTo>
                    <a:pt x="27503" y="30629"/>
                    <a:pt x="25598" y="33487"/>
                    <a:pt x="23693" y="35392"/>
                  </a:cubicBezTo>
                  <a:cubicBezTo>
                    <a:pt x="22741" y="36344"/>
                    <a:pt x="22741" y="38249"/>
                    <a:pt x="23693" y="38249"/>
                  </a:cubicBezTo>
                  <a:cubicBezTo>
                    <a:pt x="25598" y="39202"/>
                    <a:pt x="27503" y="41107"/>
                    <a:pt x="29408" y="42059"/>
                  </a:cubicBezTo>
                  <a:cubicBezTo>
                    <a:pt x="30361" y="43012"/>
                    <a:pt x="31313" y="43964"/>
                    <a:pt x="30361" y="44917"/>
                  </a:cubicBezTo>
                  <a:cubicBezTo>
                    <a:pt x="30361" y="44917"/>
                    <a:pt x="29408" y="45869"/>
                    <a:pt x="28456" y="44917"/>
                  </a:cubicBezTo>
                  <a:cubicBezTo>
                    <a:pt x="24646" y="43964"/>
                    <a:pt x="19883" y="43012"/>
                    <a:pt x="16073" y="43012"/>
                  </a:cubicBezTo>
                  <a:cubicBezTo>
                    <a:pt x="12263" y="43012"/>
                    <a:pt x="9406" y="46822"/>
                    <a:pt x="7501" y="50632"/>
                  </a:cubicBezTo>
                  <a:cubicBezTo>
                    <a:pt x="6548" y="54442"/>
                    <a:pt x="7501" y="56347"/>
                    <a:pt x="10358" y="58252"/>
                  </a:cubicBezTo>
                  <a:cubicBezTo>
                    <a:pt x="12263" y="60157"/>
                    <a:pt x="15121" y="62062"/>
                    <a:pt x="17026" y="63967"/>
                  </a:cubicBezTo>
                  <a:cubicBezTo>
                    <a:pt x="22741" y="67777"/>
                    <a:pt x="28456" y="72539"/>
                    <a:pt x="36076" y="68729"/>
                  </a:cubicBezTo>
                  <a:cubicBezTo>
                    <a:pt x="37028" y="68729"/>
                    <a:pt x="38933" y="67777"/>
                    <a:pt x="39886" y="68729"/>
                  </a:cubicBezTo>
                  <a:cubicBezTo>
                    <a:pt x="43696" y="71587"/>
                    <a:pt x="48458" y="71587"/>
                    <a:pt x="53221" y="71587"/>
                  </a:cubicBezTo>
                  <a:cubicBezTo>
                    <a:pt x="54173" y="71587"/>
                    <a:pt x="54173" y="72539"/>
                    <a:pt x="54173" y="72539"/>
                  </a:cubicBezTo>
                  <a:cubicBezTo>
                    <a:pt x="53221" y="72539"/>
                    <a:pt x="53221" y="73492"/>
                    <a:pt x="52268" y="73492"/>
                  </a:cubicBezTo>
                  <a:cubicBezTo>
                    <a:pt x="44648" y="74444"/>
                    <a:pt x="37028" y="76349"/>
                    <a:pt x="29408" y="77302"/>
                  </a:cubicBezTo>
                  <a:cubicBezTo>
                    <a:pt x="27503" y="77302"/>
                    <a:pt x="25598" y="80159"/>
                    <a:pt x="25598" y="82064"/>
                  </a:cubicBezTo>
                  <a:cubicBezTo>
                    <a:pt x="24646" y="87779"/>
                    <a:pt x="26551" y="91589"/>
                    <a:pt x="31313" y="93494"/>
                  </a:cubicBezTo>
                  <a:cubicBezTo>
                    <a:pt x="33218" y="94447"/>
                    <a:pt x="36076" y="95399"/>
                    <a:pt x="37981" y="95399"/>
                  </a:cubicBezTo>
                  <a:cubicBezTo>
                    <a:pt x="41791" y="95399"/>
                    <a:pt x="44648" y="95399"/>
                    <a:pt x="48458" y="95399"/>
                  </a:cubicBezTo>
                  <a:cubicBezTo>
                    <a:pt x="55126" y="96352"/>
                    <a:pt x="61793" y="94447"/>
                    <a:pt x="67508" y="91589"/>
                  </a:cubicBezTo>
                  <a:cubicBezTo>
                    <a:pt x="69413" y="90637"/>
                    <a:pt x="71318" y="88732"/>
                    <a:pt x="74176" y="88732"/>
                  </a:cubicBezTo>
                  <a:cubicBezTo>
                    <a:pt x="79891" y="87779"/>
                    <a:pt x="84653" y="88732"/>
                    <a:pt x="89416" y="86827"/>
                  </a:cubicBezTo>
                  <a:cubicBezTo>
                    <a:pt x="90368" y="86827"/>
                    <a:pt x="91321" y="86827"/>
                    <a:pt x="93226" y="86827"/>
                  </a:cubicBezTo>
                  <a:cubicBezTo>
                    <a:pt x="97036" y="87779"/>
                    <a:pt x="100846" y="89684"/>
                    <a:pt x="104656" y="91589"/>
                  </a:cubicBezTo>
                  <a:cubicBezTo>
                    <a:pt x="107513" y="92542"/>
                    <a:pt x="110371" y="93494"/>
                    <a:pt x="113228" y="92542"/>
                  </a:cubicBezTo>
                  <a:cubicBezTo>
                    <a:pt x="115133" y="91589"/>
                    <a:pt x="117991" y="91589"/>
                    <a:pt x="119896" y="91589"/>
                  </a:cubicBezTo>
                  <a:cubicBezTo>
                    <a:pt x="123706" y="91589"/>
                    <a:pt x="126563" y="89684"/>
                    <a:pt x="129421" y="86827"/>
                  </a:cubicBezTo>
                  <a:cubicBezTo>
                    <a:pt x="135136" y="81112"/>
                    <a:pt x="139898" y="75397"/>
                    <a:pt x="145613" y="70634"/>
                  </a:cubicBezTo>
                  <a:cubicBezTo>
                    <a:pt x="147518" y="68729"/>
                    <a:pt x="148471" y="66824"/>
                    <a:pt x="149423" y="64919"/>
                  </a:cubicBezTo>
                  <a:cubicBezTo>
                    <a:pt x="152281" y="60157"/>
                    <a:pt x="150376" y="54442"/>
                    <a:pt x="145613" y="50632"/>
                  </a:cubicBezTo>
                  <a:cubicBezTo>
                    <a:pt x="144661" y="49679"/>
                    <a:pt x="143708" y="49679"/>
                    <a:pt x="142756" y="50632"/>
                  </a:cubicBezTo>
                  <a:cubicBezTo>
                    <a:pt x="139898" y="50632"/>
                    <a:pt x="138946" y="52537"/>
                    <a:pt x="137041" y="54442"/>
                  </a:cubicBezTo>
                  <a:cubicBezTo>
                    <a:pt x="136088" y="55394"/>
                    <a:pt x="135136" y="56347"/>
                    <a:pt x="134183" y="55394"/>
                  </a:cubicBezTo>
                  <a:cubicBezTo>
                    <a:pt x="132278" y="52537"/>
                    <a:pt x="127516" y="52537"/>
                    <a:pt x="128468" y="46822"/>
                  </a:cubicBezTo>
                  <a:cubicBezTo>
                    <a:pt x="126563" y="44917"/>
                    <a:pt x="124658" y="42059"/>
                    <a:pt x="127516" y="39202"/>
                  </a:cubicBezTo>
                  <a:cubicBezTo>
                    <a:pt x="129421" y="37297"/>
                    <a:pt x="130373" y="35392"/>
                    <a:pt x="129421" y="32534"/>
                  </a:cubicBezTo>
                  <a:cubicBezTo>
                    <a:pt x="129421" y="26819"/>
                    <a:pt x="130373" y="22057"/>
                    <a:pt x="132278" y="17294"/>
                  </a:cubicBezTo>
                  <a:cubicBezTo>
                    <a:pt x="133231" y="15389"/>
                    <a:pt x="132278" y="13484"/>
                    <a:pt x="131326" y="12532"/>
                  </a:cubicBezTo>
                  <a:cubicBezTo>
                    <a:pt x="129421" y="10627"/>
                    <a:pt x="127516" y="10627"/>
                    <a:pt x="124658" y="12532"/>
                  </a:cubicBezTo>
                  <a:cubicBezTo>
                    <a:pt x="119896" y="16342"/>
                    <a:pt x="115133" y="19199"/>
                    <a:pt x="110371" y="23009"/>
                  </a:cubicBezTo>
                  <a:cubicBezTo>
                    <a:pt x="107513" y="24914"/>
                    <a:pt x="107513" y="27772"/>
                    <a:pt x="107513" y="30629"/>
                  </a:cubicBezTo>
                  <a:cubicBezTo>
                    <a:pt x="107513" y="32534"/>
                    <a:pt x="108466" y="34439"/>
                    <a:pt x="108466" y="35392"/>
                  </a:cubicBezTo>
                  <a:cubicBezTo>
                    <a:pt x="109418" y="39202"/>
                    <a:pt x="107513" y="41107"/>
                    <a:pt x="104656" y="42059"/>
                  </a:cubicBezTo>
                  <a:cubicBezTo>
                    <a:pt x="103703" y="42059"/>
                    <a:pt x="103703" y="43012"/>
                    <a:pt x="102751" y="43012"/>
                  </a:cubicBezTo>
                  <a:cubicBezTo>
                    <a:pt x="99893" y="44917"/>
                    <a:pt x="99893" y="47774"/>
                    <a:pt x="100846" y="50632"/>
                  </a:cubicBezTo>
                  <a:cubicBezTo>
                    <a:pt x="100846" y="51584"/>
                    <a:pt x="101798" y="52537"/>
                    <a:pt x="101798" y="53489"/>
                  </a:cubicBezTo>
                  <a:cubicBezTo>
                    <a:pt x="105608" y="59204"/>
                    <a:pt x="103703" y="62062"/>
                    <a:pt x="101798" y="61109"/>
                  </a:cubicBezTo>
                  <a:close/>
                </a:path>
              </a:pathLst>
            </a:custGeom>
            <a:solidFill>
              <a:srgbClr val="5290D8"/>
            </a:solidFill>
            <a:ln w="9525" cap="flat">
              <a:noFill/>
              <a:prstDash val="solid"/>
              <a:miter/>
            </a:ln>
          </p:spPr>
          <p:txBody>
            <a:bodyPr rtlCol="0" anchor="ctr"/>
            <a:lstStyle/>
            <a:p>
              <a:endParaRPr lang="zh-CN" altLang="en-US"/>
            </a:p>
          </p:txBody>
        </p:sp>
        <p:sp>
          <p:nvSpPr>
            <p:cNvPr id="228" name="任意多边形: 形状 227">
              <a:extLst>
                <a:ext uri="{FF2B5EF4-FFF2-40B4-BE49-F238E27FC236}">
                  <a16:creationId xmlns:a16="http://schemas.microsoft.com/office/drawing/2014/main" id="{8830CD6E-04A3-4A8B-9331-261A529F268F}"/>
                </a:ext>
              </a:extLst>
            </p:cNvPr>
            <p:cNvSpPr/>
            <p:nvPr/>
          </p:nvSpPr>
          <p:spPr>
            <a:xfrm>
              <a:off x="5713382" y="2885599"/>
              <a:ext cx="133350" cy="85725"/>
            </a:xfrm>
            <a:custGeom>
              <a:avLst/>
              <a:gdLst>
                <a:gd name="connsiteX0" fmla="*/ 70198 w 133350"/>
                <a:gd name="connsiteY0" fmla="*/ 83344 h 85725"/>
                <a:gd name="connsiteX1" fmla="*/ 95915 w 133350"/>
                <a:gd name="connsiteY1" fmla="*/ 71914 h 85725"/>
                <a:gd name="connsiteX2" fmla="*/ 100678 w 133350"/>
                <a:gd name="connsiteY2" fmla="*/ 69056 h 85725"/>
                <a:gd name="connsiteX3" fmla="*/ 115918 w 133350"/>
                <a:gd name="connsiteY3" fmla="*/ 60484 h 85725"/>
                <a:gd name="connsiteX4" fmla="*/ 121633 w 133350"/>
                <a:gd name="connsiteY4" fmla="*/ 56674 h 85725"/>
                <a:gd name="connsiteX5" fmla="*/ 127348 w 133350"/>
                <a:gd name="connsiteY5" fmla="*/ 50006 h 85725"/>
                <a:gd name="connsiteX6" fmla="*/ 128300 w 133350"/>
                <a:gd name="connsiteY6" fmla="*/ 47149 h 85725"/>
                <a:gd name="connsiteX7" fmla="*/ 131158 w 133350"/>
                <a:gd name="connsiteY7" fmla="*/ 33814 h 85725"/>
                <a:gd name="connsiteX8" fmla="*/ 131158 w 133350"/>
                <a:gd name="connsiteY8" fmla="*/ 31909 h 85725"/>
                <a:gd name="connsiteX9" fmla="*/ 130205 w 133350"/>
                <a:gd name="connsiteY9" fmla="*/ 30956 h 85725"/>
                <a:gd name="connsiteX10" fmla="*/ 124490 w 133350"/>
                <a:gd name="connsiteY10" fmla="*/ 27146 h 85725"/>
                <a:gd name="connsiteX11" fmla="*/ 122585 w 133350"/>
                <a:gd name="connsiteY11" fmla="*/ 19526 h 85725"/>
                <a:gd name="connsiteX12" fmla="*/ 118775 w 133350"/>
                <a:gd name="connsiteY12" fmla="*/ 11906 h 85725"/>
                <a:gd name="connsiteX13" fmla="*/ 115918 w 133350"/>
                <a:gd name="connsiteY13" fmla="*/ 10954 h 85725"/>
                <a:gd name="connsiteX14" fmla="*/ 109250 w 133350"/>
                <a:gd name="connsiteY14" fmla="*/ 10001 h 85725"/>
                <a:gd name="connsiteX15" fmla="*/ 99725 w 133350"/>
                <a:gd name="connsiteY15" fmla="*/ 10001 h 85725"/>
                <a:gd name="connsiteX16" fmla="*/ 81628 w 133350"/>
                <a:gd name="connsiteY16" fmla="*/ 14764 h 85725"/>
                <a:gd name="connsiteX17" fmla="*/ 74960 w 133350"/>
                <a:gd name="connsiteY17" fmla="*/ 14764 h 85725"/>
                <a:gd name="connsiteX18" fmla="*/ 63530 w 133350"/>
                <a:gd name="connsiteY18" fmla="*/ 20479 h 85725"/>
                <a:gd name="connsiteX19" fmla="*/ 60673 w 133350"/>
                <a:gd name="connsiteY19" fmla="*/ 20479 h 85725"/>
                <a:gd name="connsiteX20" fmla="*/ 57815 w 133350"/>
                <a:gd name="connsiteY20" fmla="*/ 16669 h 85725"/>
                <a:gd name="connsiteX21" fmla="*/ 53053 w 133350"/>
                <a:gd name="connsiteY21" fmla="*/ 17621 h 85725"/>
                <a:gd name="connsiteX22" fmla="*/ 52100 w 133350"/>
                <a:gd name="connsiteY22" fmla="*/ 24289 h 85725"/>
                <a:gd name="connsiteX23" fmla="*/ 48290 w 133350"/>
                <a:gd name="connsiteY23" fmla="*/ 30956 h 85725"/>
                <a:gd name="connsiteX24" fmla="*/ 45433 w 133350"/>
                <a:gd name="connsiteY24" fmla="*/ 31909 h 85725"/>
                <a:gd name="connsiteX25" fmla="*/ 45433 w 133350"/>
                <a:gd name="connsiteY25" fmla="*/ 32861 h 85725"/>
                <a:gd name="connsiteX26" fmla="*/ 44480 w 133350"/>
                <a:gd name="connsiteY26" fmla="*/ 33814 h 85725"/>
                <a:gd name="connsiteX27" fmla="*/ 45433 w 133350"/>
                <a:gd name="connsiteY27" fmla="*/ 32861 h 85725"/>
                <a:gd name="connsiteX28" fmla="*/ 45433 w 133350"/>
                <a:gd name="connsiteY28" fmla="*/ 32861 h 85725"/>
                <a:gd name="connsiteX29" fmla="*/ 43528 w 133350"/>
                <a:gd name="connsiteY29" fmla="*/ 23336 h 85725"/>
                <a:gd name="connsiteX30" fmla="*/ 39718 w 133350"/>
                <a:gd name="connsiteY30" fmla="*/ 13811 h 85725"/>
                <a:gd name="connsiteX31" fmla="*/ 35908 w 133350"/>
                <a:gd name="connsiteY31" fmla="*/ 10001 h 85725"/>
                <a:gd name="connsiteX32" fmla="*/ 24478 w 133350"/>
                <a:gd name="connsiteY32" fmla="*/ 10001 h 85725"/>
                <a:gd name="connsiteX33" fmla="*/ 24478 w 133350"/>
                <a:gd name="connsiteY33" fmla="*/ 10954 h 85725"/>
                <a:gd name="connsiteX34" fmla="*/ 23525 w 133350"/>
                <a:gd name="connsiteY34" fmla="*/ 10954 h 85725"/>
                <a:gd name="connsiteX35" fmla="*/ 23525 w 133350"/>
                <a:gd name="connsiteY35" fmla="*/ 10954 h 85725"/>
                <a:gd name="connsiteX36" fmla="*/ 23525 w 133350"/>
                <a:gd name="connsiteY36" fmla="*/ 10954 h 85725"/>
                <a:gd name="connsiteX37" fmla="*/ 15905 w 133350"/>
                <a:gd name="connsiteY37" fmla="*/ 14764 h 85725"/>
                <a:gd name="connsiteX38" fmla="*/ 7333 w 133350"/>
                <a:gd name="connsiteY38" fmla="*/ 28099 h 85725"/>
                <a:gd name="connsiteX39" fmla="*/ 11143 w 133350"/>
                <a:gd name="connsiteY39" fmla="*/ 32861 h 85725"/>
                <a:gd name="connsiteX40" fmla="*/ 15905 w 133350"/>
                <a:gd name="connsiteY40" fmla="*/ 31909 h 85725"/>
                <a:gd name="connsiteX41" fmla="*/ 27335 w 133350"/>
                <a:gd name="connsiteY41" fmla="*/ 32861 h 85725"/>
                <a:gd name="connsiteX42" fmla="*/ 28288 w 133350"/>
                <a:gd name="connsiteY42" fmla="*/ 35719 h 85725"/>
                <a:gd name="connsiteX43" fmla="*/ 22573 w 133350"/>
                <a:gd name="connsiteY43" fmla="*/ 41434 h 85725"/>
                <a:gd name="connsiteX44" fmla="*/ 10190 w 133350"/>
                <a:gd name="connsiteY44" fmla="*/ 43339 h 85725"/>
                <a:gd name="connsiteX45" fmla="*/ 9238 w 133350"/>
                <a:gd name="connsiteY45" fmla="*/ 46196 h 85725"/>
                <a:gd name="connsiteX46" fmla="*/ 11143 w 133350"/>
                <a:gd name="connsiteY46" fmla="*/ 49054 h 85725"/>
                <a:gd name="connsiteX47" fmla="*/ 19715 w 133350"/>
                <a:gd name="connsiteY47" fmla="*/ 50959 h 85725"/>
                <a:gd name="connsiteX48" fmla="*/ 24478 w 133350"/>
                <a:gd name="connsiteY48" fmla="*/ 52864 h 85725"/>
                <a:gd name="connsiteX49" fmla="*/ 29240 w 133350"/>
                <a:gd name="connsiteY49" fmla="*/ 60484 h 85725"/>
                <a:gd name="connsiteX50" fmla="*/ 28288 w 133350"/>
                <a:gd name="connsiteY50" fmla="*/ 63341 h 85725"/>
                <a:gd name="connsiteX51" fmla="*/ 25430 w 133350"/>
                <a:gd name="connsiteY51" fmla="*/ 65246 h 85725"/>
                <a:gd name="connsiteX52" fmla="*/ 21620 w 133350"/>
                <a:gd name="connsiteY52" fmla="*/ 70009 h 85725"/>
                <a:gd name="connsiteX53" fmla="*/ 27335 w 133350"/>
                <a:gd name="connsiteY53" fmla="*/ 75724 h 85725"/>
                <a:gd name="connsiteX54" fmla="*/ 33050 w 133350"/>
                <a:gd name="connsiteY54" fmla="*/ 75724 h 85725"/>
                <a:gd name="connsiteX55" fmla="*/ 49243 w 133350"/>
                <a:gd name="connsiteY55" fmla="*/ 80486 h 85725"/>
                <a:gd name="connsiteX56" fmla="*/ 66388 w 133350"/>
                <a:gd name="connsiteY56" fmla="*/ 85249 h 85725"/>
                <a:gd name="connsiteX57" fmla="*/ 70198 w 133350"/>
                <a:gd name="connsiteY57" fmla="*/ 833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3350" h="85725">
                  <a:moveTo>
                    <a:pt x="70198" y="83344"/>
                  </a:moveTo>
                  <a:cubicBezTo>
                    <a:pt x="78770" y="79534"/>
                    <a:pt x="86390" y="74771"/>
                    <a:pt x="95915" y="71914"/>
                  </a:cubicBezTo>
                  <a:cubicBezTo>
                    <a:pt x="97820" y="71914"/>
                    <a:pt x="98773" y="70009"/>
                    <a:pt x="100678" y="69056"/>
                  </a:cubicBezTo>
                  <a:cubicBezTo>
                    <a:pt x="105440" y="65246"/>
                    <a:pt x="110203" y="62389"/>
                    <a:pt x="115918" y="60484"/>
                  </a:cubicBezTo>
                  <a:cubicBezTo>
                    <a:pt x="118775" y="59531"/>
                    <a:pt x="119728" y="58579"/>
                    <a:pt x="121633" y="56674"/>
                  </a:cubicBezTo>
                  <a:cubicBezTo>
                    <a:pt x="123538" y="54769"/>
                    <a:pt x="125443" y="52864"/>
                    <a:pt x="127348" y="50006"/>
                  </a:cubicBezTo>
                  <a:cubicBezTo>
                    <a:pt x="128300" y="49054"/>
                    <a:pt x="128300" y="47149"/>
                    <a:pt x="128300" y="47149"/>
                  </a:cubicBezTo>
                  <a:cubicBezTo>
                    <a:pt x="125443" y="42386"/>
                    <a:pt x="128300" y="37624"/>
                    <a:pt x="131158" y="33814"/>
                  </a:cubicBezTo>
                  <a:cubicBezTo>
                    <a:pt x="131158" y="33814"/>
                    <a:pt x="131158" y="32861"/>
                    <a:pt x="131158" y="31909"/>
                  </a:cubicBezTo>
                  <a:cubicBezTo>
                    <a:pt x="131158" y="30956"/>
                    <a:pt x="130205" y="30956"/>
                    <a:pt x="130205" y="30956"/>
                  </a:cubicBezTo>
                  <a:cubicBezTo>
                    <a:pt x="128300" y="30004"/>
                    <a:pt x="126395" y="28099"/>
                    <a:pt x="124490" y="27146"/>
                  </a:cubicBezTo>
                  <a:cubicBezTo>
                    <a:pt x="121633" y="25241"/>
                    <a:pt x="123538" y="21431"/>
                    <a:pt x="122585" y="19526"/>
                  </a:cubicBezTo>
                  <a:cubicBezTo>
                    <a:pt x="121633" y="16669"/>
                    <a:pt x="119728" y="14764"/>
                    <a:pt x="118775" y="11906"/>
                  </a:cubicBezTo>
                  <a:cubicBezTo>
                    <a:pt x="117823" y="10954"/>
                    <a:pt x="116870" y="10001"/>
                    <a:pt x="115918" y="10954"/>
                  </a:cubicBezTo>
                  <a:cubicBezTo>
                    <a:pt x="113060" y="11906"/>
                    <a:pt x="111155" y="11906"/>
                    <a:pt x="109250" y="10001"/>
                  </a:cubicBezTo>
                  <a:cubicBezTo>
                    <a:pt x="106393" y="7144"/>
                    <a:pt x="103535" y="7144"/>
                    <a:pt x="99725" y="10001"/>
                  </a:cubicBezTo>
                  <a:cubicBezTo>
                    <a:pt x="94963" y="14764"/>
                    <a:pt x="89248" y="16669"/>
                    <a:pt x="81628" y="14764"/>
                  </a:cubicBezTo>
                  <a:cubicBezTo>
                    <a:pt x="79723" y="13811"/>
                    <a:pt x="76865" y="15716"/>
                    <a:pt x="74960" y="14764"/>
                  </a:cubicBezTo>
                  <a:cubicBezTo>
                    <a:pt x="69245" y="12859"/>
                    <a:pt x="66388" y="15716"/>
                    <a:pt x="63530" y="20479"/>
                  </a:cubicBezTo>
                  <a:cubicBezTo>
                    <a:pt x="63530" y="20479"/>
                    <a:pt x="61625" y="21431"/>
                    <a:pt x="60673" y="20479"/>
                  </a:cubicBezTo>
                  <a:cubicBezTo>
                    <a:pt x="59720" y="19526"/>
                    <a:pt x="58768" y="17621"/>
                    <a:pt x="57815" y="16669"/>
                  </a:cubicBezTo>
                  <a:cubicBezTo>
                    <a:pt x="56863" y="15716"/>
                    <a:pt x="54005" y="15716"/>
                    <a:pt x="53053" y="17621"/>
                  </a:cubicBezTo>
                  <a:cubicBezTo>
                    <a:pt x="52100" y="19526"/>
                    <a:pt x="51148" y="22384"/>
                    <a:pt x="52100" y="24289"/>
                  </a:cubicBezTo>
                  <a:cubicBezTo>
                    <a:pt x="53053" y="28099"/>
                    <a:pt x="51148" y="30004"/>
                    <a:pt x="48290" y="30956"/>
                  </a:cubicBezTo>
                  <a:cubicBezTo>
                    <a:pt x="47338" y="31909"/>
                    <a:pt x="46385" y="31909"/>
                    <a:pt x="45433" y="31909"/>
                  </a:cubicBezTo>
                  <a:cubicBezTo>
                    <a:pt x="45433" y="31909"/>
                    <a:pt x="45433" y="31909"/>
                    <a:pt x="45433" y="32861"/>
                  </a:cubicBezTo>
                  <a:cubicBezTo>
                    <a:pt x="45433" y="32861"/>
                    <a:pt x="44480" y="32861"/>
                    <a:pt x="44480" y="33814"/>
                  </a:cubicBezTo>
                  <a:cubicBezTo>
                    <a:pt x="44480" y="33814"/>
                    <a:pt x="45433" y="32861"/>
                    <a:pt x="45433" y="32861"/>
                  </a:cubicBezTo>
                  <a:cubicBezTo>
                    <a:pt x="45433" y="32861"/>
                    <a:pt x="45433" y="32861"/>
                    <a:pt x="45433" y="32861"/>
                  </a:cubicBezTo>
                  <a:cubicBezTo>
                    <a:pt x="43528" y="30004"/>
                    <a:pt x="42575" y="27146"/>
                    <a:pt x="43528" y="23336"/>
                  </a:cubicBezTo>
                  <a:cubicBezTo>
                    <a:pt x="43528" y="19526"/>
                    <a:pt x="42575" y="16669"/>
                    <a:pt x="39718" y="13811"/>
                  </a:cubicBezTo>
                  <a:cubicBezTo>
                    <a:pt x="38765" y="12859"/>
                    <a:pt x="36860" y="11906"/>
                    <a:pt x="35908" y="10001"/>
                  </a:cubicBezTo>
                  <a:cubicBezTo>
                    <a:pt x="32098" y="6191"/>
                    <a:pt x="30193" y="6191"/>
                    <a:pt x="24478" y="10001"/>
                  </a:cubicBezTo>
                  <a:lnTo>
                    <a:pt x="24478" y="10954"/>
                  </a:lnTo>
                  <a:lnTo>
                    <a:pt x="23525" y="10954"/>
                  </a:lnTo>
                  <a:cubicBezTo>
                    <a:pt x="23525" y="10954"/>
                    <a:pt x="23525" y="10954"/>
                    <a:pt x="23525" y="10954"/>
                  </a:cubicBezTo>
                  <a:lnTo>
                    <a:pt x="23525" y="10954"/>
                  </a:lnTo>
                  <a:cubicBezTo>
                    <a:pt x="20668" y="11906"/>
                    <a:pt x="17810" y="11906"/>
                    <a:pt x="15905" y="14764"/>
                  </a:cubicBezTo>
                  <a:cubicBezTo>
                    <a:pt x="13048" y="18574"/>
                    <a:pt x="10190" y="23336"/>
                    <a:pt x="7333" y="28099"/>
                  </a:cubicBezTo>
                  <a:cubicBezTo>
                    <a:pt x="6380" y="30004"/>
                    <a:pt x="9238" y="32861"/>
                    <a:pt x="11143" y="32861"/>
                  </a:cubicBezTo>
                  <a:cubicBezTo>
                    <a:pt x="13048" y="32861"/>
                    <a:pt x="14953" y="32861"/>
                    <a:pt x="15905" y="31909"/>
                  </a:cubicBezTo>
                  <a:cubicBezTo>
                    <a:pt x="19715" y="30004"/>
                    <a:pt x="23525" y="31909"/>
                    <a:pt x="27335" y="32861"/>
                  </a:cubicBezTo>
                  <a:cubicBezTo>
                    <a:pt x="29240" y="33814"/>
                    <a:pt x="29240" y="34766"/>
                    <a:pt x="28288" y="35719"/>
                  </a:cubicBezTo>
                  <a:cubicBezTo>
                    <a:pt x="26383" y="37624"/>
                    <a:pt x="26383" y="41434"/>
                    <a:pt x="22573" y="41434"/>
                  </a:cubicBezTo>
                  <a:cubicBezTo>
                    <a:pt x="18763" y="41434"/>
                    <a:pt x="14000" y="42386"/>
                    <a:pt x="10190" y="43339"/>
                  </a:cubicBezTo>
                  <a:cubicBezTo>
                    <a:pt x="9238" y="43339"/>
                    <a:pt x="9238" y="45244"/>
                    <a:pt x="9238" y="46196"/>
                  </a:cubicBezTo>
                  <a:cubicBezTo>
                    <a:pt x="9238" y="47149"/>
                    <a:pt x="10190" y="49054"/>
                    <a:pt x="11143" y="49054"/>
                  </a:cubicBezTo>
                  <a:cubicBezTo>
                    <a:pt x="14000" y="50006"/>
                    <a:pt x="16858" y="50006"/>
                    <a:pt x="19715" y="50959"/>
                  </a:cubicBezTo>
                  <a:cubicBezTo>
                    <a:pt x="21620" y="50959"/>
                    <a:pt x="23525" y="51911"/>
                    <a:pt x="24478" y="52864"/>
                  </a:cubicBezTo>
                  <a:cubicBezTo>
                    <a:pt x="26383" y="54769"/>
                    <a:pt x="27335" y="57626"/>
                    <a:pt x="29240" y="60484"/>
                  </a:cubicBezTo>
                  <a:cubicBezTo>
                    <a:pt x="29240" y="61436"/>
                    <a:pt x="29240" y="62389"/>
                    <a:pt x="28288" y="63341"/>
                  </a:cubicBezTo>
                  <a:cubicBezTo>
                    <a:pt x="27335" y="64294"/>
                    <a:pt x="26383" y="65246"/>
                    <a:pt x="25430" y="65246"/>
                  </a:cubicBezTo>
                  <a:cubicBezTo>
                    <a:pt x="22573" y="65246"/>
                    <a:pt x="21620" y="67151"/>
                    <a:pt x="21620" y="70009"/>
                  </a:cubicBezTo>
                  <a:cubicBezTo>
                    <a:pt x="21620" y="72866"/>
                    <a:pt x="23525" y="74771"/>
                    <a:pt x="27335" y="75724"/>
                  </a:cubicBezTo>
                  <a:cubicBezTo>
                    <a:pt x="29240" y="75724"/>
                    <a:pt x="31145" y="75724"/>
                    <a:pt x="33050" y="75724"/>
                  </a:cubicBezTo>
                  <a:cubicBezTo>
                    <a:pt x="38765" y="74771"/>
                    <a:pt x="44480" y="75724"/>
                    <a:pt x="49243" y="80486"/>
                  </a:cubicBezTo>
                  <a:cubicBezTo>
                    <a:pt x="54958" y="82391"/>
                    <a:pt x="60673" y="84296"/>
                    <a:pt x="66388" y="85249"/>
                  </a:cubicBezTo>
                  <a:cubicBezTo>
                    <a:pt x="65435" y="84296"/>
                    <a:pt x="68293" y="83344"/>
                    <a:pt x="70198" y="83344"/>
                  </a:cubicBezTo>
                  <a:close/>
                </a:path>
              </a:pathLst>
            </a:custGeom>
            <a:solidFill>
              <a:srgbClr val="5290D8"/>
            </a:solidFill>
            <a:ln w="9525" cap="flat">
              <a:noFill/>
              <a:prstDash val="solid"/>
              <a:miter/>
            </a:ln>
          </p:spPr>
          <p:txBody>
            <a:bodyPr rtlCol="0" anchor="ctr"/>
            <a:lstStyle/>
            <a:p>
              <a:endParaRPr lang="zh-CN" altLang="en-US"/>
            </a:p>
          </p:txBody>
        </p:sp>
        <p:sp>
          <p:nvSpPr>
            <p:cNvPr id="229" name="任意多边形: 形状 228">
              <a:extLst>
                <a:ext uri="{FF2B5EF4-FFF2-40B4-BE49-F238E27FC236}">
                  <a16:creationId xmlns:a16="http://schemas.microsoft.com/office/drawing/2014/main" id="{D92F1B52-EBEF-4309-A7D9-2873159ED659}"/>
                </a:ext>
              </a:extLst>
            </p:cNvPr>
            <p:cNvSpPr/>
            <p:nvPr/>
          </p:nvSpPr>
          <p:spPr>
            <a:xfrm>
              <a:off x="6820331" y="2248003"/>
              <a:ext cx="133350" cy="114300"/>
            </a:xfrm>
            <a:custGeom>
              <a:avLst/>
              <a:gdLst>
                <a:gd name="connsiteX0" fmla="*/ 11951 w 133350"/>
                <a:gd name="connsiteY0" fmla="*/ 56095 h 114300"/>
                <a:gd name="connsiteX1" fmla="*/ 14809 w 133350"/>
                <a:gd name="connsiteY1" fmla="*/ 58952 h 114300"/>
                <a:gd name="connsiteX2" fmla="*/ 19571 w 133350"/>
                <a:gd name="connsiteY2" fmla="*/ 59905 h 114300"/>
                <a:gd name="connsiteX3" fmla="*/ 31001 w 133350"/>
                <a:gd name="connsiteY3" fmla="*/ 63715 h 114300"/>
                <a:gd name="connsiteX4" fmla="*/ 32906 w 133350"/>
                <a:gd name="connsiteY4" fmla="*/ 64667 h 114300"/>
                <a:gd name="connsiteX5" fmla="*/ 31001 w 133350"/>
                <a:gd name="connsiteY5" fmla="*/ 66572 h 114300"/>
                <a:gd name="connsiteX6" fmla="*/ 24334 w 133350"/>
                <a:gd name="connsiteY6" fmla="*/ 67525 h 114300"/>
                <a:gd name="connsiteX7" fmla="*/ 18619 w 133350"/>
                <a:gd name="connsiteY7" fmla="*/ 71335 h 114300"/>
                <a:gd name="connsiteX8" fmla="*/ 21476 w 133350"/>
                <a:gd name="connsiteY8" fmla="*/ 77050 h 114300"/>
                <a:gd name="connsiteX9" fmla="*/ 31954 w 133350"/>
                <a:gd name="connsiteY9" fmla="*/ 86575 h 114300"/>
                <a:gd name="connsiteX10" fmla="*/ 34811 w 133350"/>
                <a:gd name="connsiteY10" fmla="*/ 87527 h 114300"/>
                <a:gd name="connsiteX11" fmla="*/ 44336 w 133350"/>
                <a:gd name="connsiteY11" fmla="*/ 71335 h 114300"/>
                <a:gd name="connsiteX12" fmla="*/ 43384 w 133350"/>
                <a:gd name="connsiteY12" fmla="*/ 66572 h 114300"/>
                <a:gd name="connsiteX13" fmla="*/ 44336 w 133350"/>
                <a:gd name="connsiteY13" fmla="*/ 65620 h 114300"/>
                <a:gd name="connsiteX14" fmla="*/ 46241 w 133350"/>
                <a:gd name="connsiteY14" fmla="*/ 65620 h 114300"/>
                <a:gd name="connsiteX15" fmla="*/ 51004 w 133350"/>
                <a:gd name="connsiteY15" fmla="*/ 77050 h 114300"/>
                <a:gd name="connsiteX16" fmla="*/ 50051 w 133350"/>
                <a:gd name="connsiteY16" fmla="*/ 83717 h 114300"/>
                <a:gd name="connsiteX17" fmla="*/ 54814 w 133350"/>
                <a:gd name="connsiteY17" fmla="*/ 90385 h 114300"/>
                <a:gd name="connsiteX18" fmla="*/ 65291 w 133350"/>
                <a:gd name="connsiteY18" fmla="*/ 95147 h 114300"/>
                <a:gd name="connsiteX19" fmla="*/ 80531 w 133350"/>
                <a:gd name="connsiteY19" fmla="*/ 102767 h 114300"/>
                <a:gd name="connsiteX20" fmla="*/ 110059 w 133350"/>
                <a:gd name="connsiteY20" fmla="*/ 106577 h 114300"/>
                <a:gd name="connsiteX21" fmla="*/ 114821 w 133350"/>
                <a:gd name="connsiteY21" fmla="*/ 106577 h 114300"/>
                <a:gd name="connsiteX22" fmla="*/ 126251 w 133350"/>
                <a:gd name="connsiteY22" fmla="*/ 98957 h 114300"/>
                <a:gd name="connsiteX23" fmla="*/ 126251 w 133350"/>
                <a:gd name="connsiteY23" fmla="*/ 92290 h 114300"/>
                <a:gd name="connsiteX24" fmla="*/ 124346 w 133350"/>
                <a:gd name="connsiteY24" fmla="*/ 89432 h 114300"/>
                <a:gd name="connsiteX25" fmla="*/ 118631 w 133350"/>
                <a:gd name="connsiteY25" fmla="*/ 85622 h 114300"/>
                <a:gd name="connsiteX26" fmla="*/ 115774 w 133350"/>
                <a:gd name="connsiteY26" fmla="*/ 79907 h 114300"/>
                <a:gd name="connsiteX27" fmla="*/ 111011 w 133350"/>
                <a:gd name="connsiteY27" fmla="*/ 67525 h 114300"/>
                <a:gd name="connsiteX28" fmla="*/ 95771 w 133350"/>
                <a:gd name="connsiteY28" fmla="*/ 49427 h 114300"/>
                <a:gd name="connsiteX29" fmla="*/ 86246 w 133350"/>
                <a:gd name="connsiteY29" fmla="*/ 49427 h 114300"/>
                <a:gd name="connsiteX30" fmla="*/ 78626 w 133350"/>
                <a:gd name="connsiteY30" fmla="*/ 49427 h 114300"/>
                <a:gd name="connsiteX31" fmla="*/ 67196 w 133350"/>
                <a:gd name="connsiteY31" fmla="*/ 50380 h 114300"/>
                <a:gd name="connsiteX32" fmla="*/ 64339 w 133350"/>
                <a:gd name="connsiteY32" fmla="*/ 52285 h 114300"/>
                <a:gd name="connsiteX33" fmla="*/ 64339 w 133350"/>
                <a:gd name="connsiteY33" fmla="*/ 53237 h 114300"/>
                <a:gd name="connsiteX34" fmla="*/ 63386 w 133350"/>
                <a:gd name="connsiteY34" fmla="*/ 53237 h 114300"/>
                <a:gd name="connsiteX35" fmla="*/ 55766 w 133350"/>
                <a:gd name="connsiteY35" fmla="*/ 60857 h 114300"/>
                <a:gd name="connsiteX36" fmla="*/ 52909 w 133350"/>
                <a:gd name="connsiteY36" fmla="*/ 60857 h 114300"/>
                <a:gd name="connsiteX37" fmla="*/ 52909 w 133350"/>
                <a:gd name="connsiteY37" fmla="*/ 58952 h 114300"/>
                <a:gd name="connsiteX38" fmla="*/ 63386 w 133350"/>
                <a:gd name="connsiteY38" fmla="*/ 53237 h 114300"/>
                <a:gd name="connsiteX39" fmla="*/ 63386 w 133350"/>
                <a:gd name="connsiteY39" fmla="*/ 53237 h 114300"/>
                <a:gd name="connsiteX40" fmla="*/ 63386 w 133350"/>
                <a:gd name="connsiteY40" fmla="*/ 53237 h 114300"/>
                <a:gd name="connsiteX41" fmla="*/ 58624 w 133350"/>
                <a:gd name="connsiteY41" fmla="*/ 39902 h 114300"/>
                <a:gd name="connsiteX42" fmla="*/ 52909 w 133350"/>
                <a:gd name="connsiteY42" fmla="*/ 27520 h 114300"/>
                <a:gd name="connsiteX43" fmla="*/ 48146 w 133350"/>
                <a:gd name="connsiteY43" fmla="*/ 22757 h 114300"/>
                <a:gd name="connsiteX44" fmla="*/ 30049 w 133350"/>
                <a:gd name="connsiteY44" fmla="*/ 12280 h 114300"/>
                <a:gd name="connsiteX45" fmla="*/ 22429 w 133350"/>
                <a:gd name="connsiteY45" fmla="*/ 7517 h 114300"/>
                <a:gd name="connsiteX46" fmla="*/ 16714 w 133350"/>
                <a:gd name="connsiteY46" fmla="*/ 9422 h 114300"/>
                <a:gd name="connsiteX47" fmla="*/ 10999 w 133350"/>
                <a:gd name="connsiteY47" fmla="*/ 22757 h 114300"/>
                <a:gd name="connsiteX48" fmla="*/ 9094 w 133350"/>
                <a:gd name="connsiteY48" fmla="*/ 42760 h 114300"/>
                <a:gd name="connsiteX49" fmla="*/ 11951 w 133350"/>
                <a:gd name="connsiteY49" fmla="*/ 5609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3350" h="114300">
                  <a:moveTo>
                    <a:pt x="11951" y="56095"/>
                  </a:moveTo>
                  <a:cubicBezTo>
                    <a:pt x="11951" y="58000"/>
                    <a:pt x="12904" y="58952"/>
                    <a:pt x="14809" y="58952"/>
                  </a:cubicBezTo>
                  <a:cubicBezTo>
                    <a:pt x="16714" y="58952"/>
                    <a:pt x="18619" y="58952"/>
                    <a:pt x="19571" y="59905"/>
                  </a:cubicBezTo>
                  <a:cubicBezTo>
                    <a:pt x="23381" y="62762"/>
                    <a:pt x="27191" y="63715"/>
                    <a:pt x="31001" y="63715"/>
                  </a:cubicBezTo>
                  <a:cubicBezTo>
                    <a:pt x="31954" y="63715"/>
                    <a:pt x="31954" y="63715"/>
                    <a:pt x="32906" y="64667"/>
                  </a:cubicBezTo>
                  <a:cubicBezTo>
                    <a:pt x="33859" y="65620"/>
                    <a:pt x="32906" y="65620"/>
                    <a:pt x="31001" y="66572"/>
                  </a:cubicBezTo>
                  <a:cubicBezTo>
                    <a:pt x="29096" y="66572"/>
                    <a:pt x="26239" y="67525"/>
                    <a:pt x="24334" y="67525"/>
                  </a:cubicBezTo>
                  <a:cubicBezTo>
                    <a:pt x="22429" y="67525"/>
                    <a:pt x="19571" y="69430"/>
                    <a:pt x="18619" y="71335"/>
                  </a:cubicBezTo>
                  <a:cubicBezTo>
                    <a:pt x="17666" y="72287"/>
                    <a:pt x="18619" y="74192"/>
                    <a:pt x="21476" y="77050"/>
                  </a:cubicBezTo>
                  <a:cubicBezTo>
                    <a:pt x="25286" y="79907"/>
                    <a:pt x="28144" y="83717"/>
                    <a:pt x="31954" y="86575"/>
                  </a:cubicBezTo>
                  <a:cubicBezTo>
                    <a:pt x="32906" y="87527"/>
                    <a:pt x="33859" y="87527"/>
                    <a:pt x="34811" y="87527"/>
                  </a:cubicBezTo>
                  <a:cubicBezTo>
                    <a:pt x="41479" y="86575"/>
                    <a:pt x="46241" y="78955"/>
                    <a:pt x="44336" y="71335"/>
                  </a:cubicBezTo>
                  <a:cubicBezTo>
                    <a:pt x="44336" y="69430"/>
                    <a:pt x="42431" y="68477"/>
                    <a:pt x="43384" y="66572"/>
                  </a:cubicBezTo>
                  <a:cubicBezTo>
                    <a:pt x="43384" y="65620"/>
                    <a:pt x="44336" y="65620"/>
                    <a:pt x="44336" y="65620"/>
                  </a:cubicBezTo>
                  <a:cubicBezTo>
                    <a:pt x="45289" y="65620"/>
                    <a:pt x="46241" y="65620"/>
                    <a:pt x="46241" y="65620"/>
                  </a:cubicBezTo>
                  <a:cubicBezTo>
                    <a:pt x="49099" y="68477"/>
                    <a:pt x="51004" y="72287"/>
                    <a:pt x="51004" y="77050"/>
                  </a:cubicBezTo>
                  <a:cubicBezTo>
                    <a:pt x="51004" y="78955"/>
                    <a:pt x="50051" y="81812"/>
                    <a:pt x="50051" y="83717"/>
                  </a:cubicBezTo>
                  <a:cubicBezTo>
                    <a:pt x="49099" y="89432"/>
                    <a:pt x="49099" y="90385"/>
                    <a:pt x="54814" y="90385"/>
                  </a:cubicBezTo>
                  <a:cubicBezTo>
                    <a:pt x="59576" y="90385"/>
                    <a:pt x="63386" y="91337"/>
                    <a:pt x="65291" y="95147"/>
                  </a:cubicBezTo>
                  <a:cubicBezTo>
                    <a:pt x="68149" y="100862"/>
                    <a:pt x="73864" y="102767"/>
                    <a:pt x="80531" y="102767"/>
                  </a:cubicBezTo>
                  <a:cubicBezTo>
                    <a:pt x="90056" y="102767"/>
                    <a:pt x="100534" y="103720"/>
                    <a:pt x="110059" y="106577"/>
                  </a:cubicBezTo>
                  <a:cubicBezTo>
                    <a:pt x="111964" y="107530"/>
                    <a:pt x="113869" y="107530"/>
                    <a:pt x="114821" y="106577"/>
                  </a:cubicBezTo>
                  <a:cubicBezTo>
                    <a:pt x="119584" y="104672"/>
                    <a:pt x="123394" y="101815"/>
                    <a:pt x="126251" y="98957"/>
                  </a:cubicBezTo>
                  <a:cubicBezTo>
                    <a:pt x="127204" y="97052"/>
                    <a:pt x="127204" y="93242"/>
                    <a:pt x="126251" y="92290"/>
                  </a:cubicBezTo>
                  <a:cubicBezTo>
                    <a:pt x="125299" y="91337"/>
                    <a:pt x="125299" y="90385"/>
                    <a:pt x="124346" y="89432"/>
                  </a:cubicBezTo>
                  <a:cubicBezTo>
                    <a:pt x="122441" y="87527"/>
                    <a:pt x="120536" y="86575"/>
                    <a:pt x="118631" y="85622"/>
                  </a:cubicBezTo>
                  <a:cubicBezTo>
                    <a:pt x="115774" y="84670"/>
                    <a:pt x="115774" y="81812"/>
                    <a:pt x="115774" y="79907"/>
                  </a:cubicBezTo>
                  <a:cubicBezTo>
                    <a:pt x="116726" y="74192"/>
                    <a:pt x="111964" y="71335"/>
                    <a:pt x="111011" y="67525"/>
                  </a:cubicBezTo>
                  <a:cubicBezTo>
                    <a:pt x="109106" y="58952"/>
                    <a:pt x="102439" y="53237"/>
                    <a:pt x="95771" y="49427"/>
                  </a:cubicBezTo>
                  <a:cubicBezTo>
                    <a:pt x="92914" y="47522"/>
                    <a:pt x="89104" y="46570"/>
                    <a:pt x="86246" y="49427"/>
                  </a:cubicBezTo>
                  <a:cubicBezTo>
                    <a:pt x="83389" y="51332"/>
                    <a:pt x="80531" y="51332"/>
                    <a:pt x="78626" y="49427"/>
                  </a:cubicBezTo>
                  <a:cubicBezTo>
                    <a:pt x="74816" y="46570"/>
                    <a:pt x="71006" y="47522"/>
                    <a:pt x="67196" y="50380"/>
                  </a:cubicBezTo>
                  <a:cubicBezTo>
                    <a:pt x="66244" y="51332"/>
                    <a:pt x="65291" y="51332"/>
                    <a:pt x="64339" y="52285"/>
                  </a:cubicBezTo>
                  <a:cubicBezTo>
                    <a:pt x="64339" y="52285"/>
                    <a:pt x="64339" y="52285"/>
                    <a:pt x="64339" y="53237"/>
                  </a:cubicBezTo>
                  <a:cubicBezTo>
                    <a:pt x="64339" y="53237"/>
                    <a:pt x="63386" y="53237"/>
                    <a:pt x="63386" y="53237"/>
                  </a:cubicBezTo>
                  <a:cubicBezTo>
                    <a:pt x="60529" y="56095"/>
                    <a:pt x="58624" y="58952"/>
                    <a:pt x="55766" y="60857"/>
                  </a:cubicBezTo>
                  <a:cubicBezTo>
                    <a:pt x="54814" y="61810"/>
                    <a:pt x="53861" y="61810"/>
                    <a:pt x="52909" y="60857"/>
                  </a:cubicBezTo>
                  <a:cubicBezTo>
                    <a:pt x="52909" y="60857"/>
                    <a:pt x="52909" y="59905"/>
                    <a:pt x="52909" y="58952"/>
                  </a:cubicBezTo>
                  <a:cubicBezTo>
                    <a:pt x="55766" y="55142"/>
                    <a:pt x="58624" y="52285"/>
                    <a:pt x="63386" y="53237"/>
                  </a:cubicBezTo>
                  <a:cubicBezTo>
                    <a:pt x="63386" y="53237"/>
                    <a:pt x="63386" y="53237"/>
                    <a:pt x="63386" y="53237"/>
                  </a:cubicBezTo>
                  <a:cubicBezTo>
                    <a:pt x="63386" y="53237"/>
                    <a:pt x="63386" y="53237"/>
                    <a:pt x="63386" y="53237"/>
                  </a:cubicBezTo>
                  <a:cubicBezTo>
                    <a:pt x="64339" y="48475"/>
                    <a:pt x="63386" y="43712"/>
                    <a:pt x="58624" y="39902"/>
                  </a:cubicBezTo>
                  <a:cubicBezTo>
                    <a:pt x="54814" y="37045"/>
                    <a:pt x="52909" y="32282"/>
                    <a:pt x="52909" y="27520"/>
                  </a:cubicBezTo>
                  <a:cubicBezTo>
                    <a:pt x="52909" y="24662"/>
                    <a:pt x="51004" y="22757"/>
                    <a:pt x="48146" y="22757"/>
                  </a:cubicBezTo>
                  <a:cubicBezTo>
                    <a:pt x="40526" y="21805"/>
                    <a:pt x="35764" y="17995"/>
                    <a:pt x="30049" y="12280"/>
                  </a:cubicBezTo>
                  <a:cubicBezTo>
                    <a:pt x="28144" y="10375"/>
                    <a:pt x="25286" y="9422"/>
                    <a:pt x="22429" y="7517"/>
                  </a:cubicBezTo>
                  <a:cubicBezTo>
                    <a:pt x="20524" y="6565"/>
                    <a:pt x="16714" y="7517"/>
                    <a:pt x="16714" y="9422"/>
                  </a:cubicBezTo>
                  <a:cubicBezTo>
                    <a:pt x="15761" y="14185"/>
                    <a:pt x="13856" y="17995"/>
                    <a:pt x="10999" y="22757"/>
                  </a:cubicBezTo>
                  <a:cubicBezTo>
                    <a:pt x="6236" y="29425"/>
                    <a:pt x="6236" y="36092"/>
                    <a:pt x="9094" y="42760"/>
                  </a:cubicBezTo>
                  <a:cubicBezTo>
                    <a:pt x="12904" y="44665"/>
                    <a:pt x="13856" y="50380"/>
                    <a:pt x="11951" y="56095"/>
                  </a:cubicBezTo>
                  <a:close/>
                </a:path>
              </a:pathLst>
            </a:custGeom>
            <a:solidFill>
              <a:srgbClr val="5290D8"/>
            </a:solidFill>
            <a:ln w="9525" cap="flat">
              <a:noFill/>
              <a:prstDash val="solid"/>
              <a:miter/>
            </a:ln>
          </p:spPr>
          <p:txBody>
            <a:bodyPr rtlCol="0" anchor="ctr"/>
            <a:lstStyle/>
            <a:p>
              <a:endParaRPr lang="zh-CN" altLang="en-US"/>
            </a:p>
          </p:txBody>
        </p:sp>
        <p:sp>
          <p:nvSpPr>
            <p:cNvPr id="230" name="任意多边形: 形状 229">
              <a:extLst>
                <a:ext uri="{FF2B5EF4-FFF2-40B4-BE49-F238E27FC236}">
                  <a16:creationId xmlns:a16="http://schemas.microsoft.com/office/drawing/2014/main" id="{801D69F7-0E20-4F42-8FB0-48714F50534D}"/>
                </a:ext>
              </a:extLst>
            </p:cNvPr>
            <p:cNvSpPr/>
            <p:nvPr/>
          </p:nvSpPr>
          <p:spPr>
            <a:xfrm>
              <a:off x="7395263" y="2298859"/>
              <a:ext cx="104775" cy="76200"/>
            </a:xfrm>
            <a:custGeom>
              <a:avLst/>
              <a:gdLst>
                <a:gd name="connsiteX0" fmla="*/ 13282 w 104775"/>
                <a:gd name="connsiteY0" fmla="*/ 48101 h 76200"/>
                <a:gd name="connsiteX1" fmla="*/ 19949 w 104775"/>
                <a:gd name="connsiteY1" fmla="*/ 60484 h 76200"/>
                <a:gd name="connsiteX2" fmla="*/ 22807 w 104775"/>
                <a:gd name="connsiteY2" fmla="*/ 64294 h 76200"/>
                <a:gd name="connsiteX3" fmla="*/ 32332 w 104775"/>
                <a:gd name="connsiteY3" fmla="*/ 69056 h 76200"/>
                <a:gd name="connsiteX4" fmla="*/ 42809 w 104775"/>
                <a:gd name="connsiteY4" fmla="*/ 74771 h 76200"/>
                <a:gd name="connsiteX5" fmla="*/ 52334 w 104775"/>
                <a:gd name="connsiteY5" fmla="*/ 77629 h 76200"/>
                <a:gd name="connsiteX6" fmla="*/ 60907 w 104775"/>
                <a:gd name="connsiteY6" fmla="*/ 77629 h 76200"/>
                <a:gd name="connsiteX7" fmla="*/ 64717 w 104775"/>
                <a:gd name="connsiteY7" fmla="*/ 74771 h 76200"/>
                <a:gd name="connsiteX8" fmla="*/ 69480 w 104775"/>
                <a:gd name="connsiteY8" fmla="*/ 68104 h 76200"/>
                <a:gd name="connsiteX9" fmla="*/ 75194 w 104775"/>
                <a:gd name="connsiteY9" fmla="*/ 61436 h 76200"/>
                <a:gd name="connsiteX10" fmla="*/ 88530 w 104775"/>
                <a:gd name="connsiteY10" fmla="*/ 55721 h 76200"/>
                <a:gd name="connsiteX11" fmla="*/ 93292 w 104775"/>
                <a:gd name="connsiteY11" fmla="*/ 54769 h 76200"/>
                <a:gd name="connsiteX12" fmla="*/ 97102 w 104775"/>
                <a:gd name="connsiteY12" fmla="*/ 50959 h 76200"/>
                <a:gd name="connsiteX13" fmla="*/ 98055 w 104775"/>
                <a:gd name="connsiteY13" fmla="*/ 48101 h 76200"/>
                <a:gd name="connsiteX14" fmla="*/ 100912 w 104775"/>
                <a:gd name="connsiteY14" fmla="*/ 44291 h 76200"/>
                <a:gd name="connsiteX15" fmla="*/ 103769 w 104775"/>
                <a:gd name="connsiteY15" fmla="*/ 41434 h 76200"/>
                <a:gd name="connsiteX16" fmla="*/ 105674 w 104775"/>
                <a:gd name="connsiteY16" fmla="*/ 36671 h 76200"/>
                <a:gd name="connsiteX17" fmla="*/ 105674 w 104775"/>
                <a:gd name="connsiteY17" fmla="*/ 30004 h 76200"/>
                <a:gd name="connsiteX18" fmla="*/ 102817 w 104775"/>
                <a:gd name="connsiteY18" fmla="*/ 22384 h 76200"/>
                <a:gd name="connsiteX19" fmla="*/ 97102 w 104775"/>
                <a:gd name="connsiteY19" fmla="*/ 13811 h 76200"/>
                <a:gd name="connsiteX20" fmla="*/ 74242 w 104775"/>
                <a:gd name="connsiteY20" fmla="*/ 9049 h 76200"/>
                <a:gd name="connsiteX21" fmla="*/ 72337 w 104775"/>
                <a:gd name="connsiteY21" fmla="*/ 9049 h 76200"/>
                <a:gd name="connsiteX22" fmla="*/ 68527 w 104775"/>
                <a:gd name="connsiteY22" fmla="*/ 11906 h 76200"/>
                <a:gd name="connsiteX23" fmla="*/ 68527 w 104775"/>
                <a:gd name="connsiteY23" fmla="*/ 14764 h 76200"/>
                <a:gd name="connsiteX24" fmla="*/ 73290 w 104775"/>
                <a:gd name="connsiteY24" fmla="*/ 30956 h 76200"/>
                <a:gd name="connsiteX25" fmla="*/ 74242 w 104775"/>
                <a:gd name="connsiteY25" fmla="*/ 35719 h 76200"/>
                <a:gd name="connsiteX26" fmla="*/ 75194 w 104775"/>
                <a:gd name="connsiteY26" fmla="*/ 35719 h 76200"/>
                <a:gd name="connsiteX27" fmla="*/ 76147 w 104775"/>
                <a:gd name="connsiteY27" fmla="*/ 36671 h 76200"/>
                <a:gd name="connsiteX28" fmla="*/ 75194 w 104775"/>
                <a:gd name="connsiteY28" fmla="*/ 35719 h 76200"/>
                <a:gd name="connsiteX29" fmla="*/ 75194 w 104775"/>
                <a:gd name="connsiteY29" fmla="*/ 34766 h 76200"/>
                <a:gd name="connsiteX30" fmla="*/ 73290 w 104775"/>
                <a:gd name="connsiteY30" fmla="*/ 32861 h 76200"/>
                <a:gd name="connsiteX31" fmla="*/ 65669 w 104775"/>
                <a:gd name="connsiteY31" fmla="*/ 15716 h 76200"/>
                <a:gd name="connsiteX32" fmla="*/ 59002 w 104775"/>
                <a:gd name="connsiteY32" fmla="*/ 9049 h 76200"/>
                <a:gd name="connsiteX33" fmla="*/ 48524 w 104775"/>
                <a:gd name="connsiteY33" fmla="*/ 7144 h 76200"/>
                <a:gd name="connsiteX34" fmla="*/ 45667 w 104775"/>
                <a:gd name="connsiteY34" fmla="*/ 9049 h 76200"/>
                <a:gd name="connsiteX35" fmla="*/ 42809 w 104775"/>
                <a:gd name="connsiteY35" fmla="*/ 15716 h 76200"/>
                <a:gd name="connsiteX36" fmla="*/ 42809 w 104775"/>
                <a:gd name="connsiteY36" fmla="*/ 25241 h 76200"/>
                <a:gd name="connsiteX37" fmla="*/ 43762 w 104775"/>
                <a:gd name="connsiteY37" fmla="*/ 25241 h 76200"/>
                <a:gd name="connsiteX38" fmla="*/ 45667 w 104775"/>
                <a:gd name="connsiteY38" fmla="*/ 27146 h 76200"/>
                <a:gd name="connsiteX39" fmla="*/ 43762 w 104775"/>
                <a:gd name="connsiteY39" fmla="*/ 25241 h 76200"/>
                <a:gd name="connsiteX40" fmla="*/ 43762 w 104775"/>
                <a:gd name="connsiteY40" fmla="*/ 24289 h 76200"/>
                <a:gd name="connsiteX41" fmla="*/ 30427 w 104775"/>
                <a:gd name="connsiteY41" fmla="*/ 17621 h 76200"/>
                <a:gd name="connsiteX42" fmla="*/ 18044 w 104775"/>
                <a:gd name="connsiteY42" fmla="*/ 11906 h 76200"/>
                <a:gd name="connsiteX43" fmla="*/ 12330 w 104775"/>
                <a:gd name="connsiteY43" fmla="*/ 14764 h 76200"/>
                <a:gd name="connsiteX44" fmla="*/ 7567 w 104775"/>
                <a:gd name="connsiteY44" fmla="*/ 28099 h 76200"/>
                <a:gd name="connsiteX45" fmla="*/ 7567 w 104775"/>
                <a:gd name="connsiteY45" fmla="*/ 32861 h 76200"/>
                <a:gd name="connsiteX46" fmla="*/ 13282 w 104775"/>
                <a:gd name="connsiteY46" fmla="*/ 48101 h 76200"/>
                <a:gd name="connsiteX47" fmla="*/ 78052 w 104775"/>
                <a:gd name="connsiteY47" fmla="*/ 39529 h 76200"/>
                <a:gd name="connsiteX48" fmla="*/ 78052 w 104775"/>
                <a:gd name="connsiteY48" fmla="*/ 39529 h 76200"/>
                <a:gd name="connsiteX49" fmla="*/ 78052 w 104775"/>
                <a:gd name="connsiteY49" fmla="*/ 39529 h 76200"/>
                <a:gd name="connsiteX50" fmla="*/ 77099 w 104775"/>
                <a:gd name="connsiteY50" fmla="*/ 38576 h 76200"/>
                <a:gd name="connsiteX51" fmla="*/ 78052 w 104775"/>
                <a:gd name="connsiteY51" fmla="*/ 39529 h 76200"/>
                <a:gd name="connsiteX52" fmla="*/ 46619 w 104775"/>
                <a:gd name="connsiteY52" fmla="*/ 28099 h 76200"/>
                <a:gd name="connsiteX53" fmla="*/ 46619 w 104775"/>
                <a:gd name="connsiteY53" fmla="*/ 28099 h 76200"/>
                <a:gd name="connsiteX54" fmla="*/ 46619 w 104775"/>
                <a:gd name="connsiteY54" fmla="*/ 28099 h 76200"/>
                <a:gd name="connsiteX55" fmla="*/ 44715 w 104775"/>
                <a:gd name="connsiteY55" fmla="*/ 27146 h 76200"/>
                <a:gd name="connsiteX56" fmla="*/ 46619 w 104775"/>
                <a:gd name="connsiteY56" fmla="*/ 2809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4775" h="76200">
                  <a:moveTo>
                    <a:pt x="13282" y="48101"/>
                  </a:moveTo>
                  <a:cubicBezTo>
                    <a:pt x="16140" y="51911"/>
                    <a:pt x="18997" y="54769"/>
                    <a:pt x="19949" y="60484"/>
                  </a:cubicBezTo>
                  <a:cubicBezTo>
                    <a:pt x="19949" y="61436"/>
                    <a:pt x="21855" y="63341"/>
                    <a:pt x="22807" y="64294"/>
                  </a:cubicBezTo>
                  <a:cubicBezTo>
                    <a:pt x="25665" y="66199"/>
                    <a:pt x="28522" y="68104"/>
                    <a:pt x="32332" y="69056"/>
                  </a:cubicBezTo>
                  <a:cubicBezTo>
                    <a:pt x="36142" y="70009"/>
                    <a:pt x="39952" y="71914"/>
                    <a:pt x="42809" y="74771"/>
                  </a:cubicBezTo>
                  <a:cubicBezTo>
                    <a:pt x="45667" y="77629"/>
                    <a:pt x="48524" y="78581"/>
                    <a:pt x="52334" y="77629"/>
                  </a:cubicBezTo>
                  <a:cubicBezTo>
                    <a:pt x="55192" y="77629"/>
                    <a:pt x="58049" y="77629"/>
                    <a:pt x="60907" y="77629"/>
                  </a:cubicBezTo>
                  <a:cubicBezTo>
                    <a:pt x="62812" y="77629"/>
                    <a:pt x="63765" y="75724"/>
                    <a:pt x="64717" y="74771"/>
                  </a:cubicBezTo>
                  <a:cubicBezTo>
                    <a:pt x="65669" y="71914"/>
                    <a:pt x="66622" y="69056"/>
                    <a:pt x="69480" y="68104"/>
                  </a:cubicBezTo>
                  <a:cubicBezTo>
                    <a:pt x="71384" y="67151"/>
                    <a:pt x="73290" y="63341"/>
                    <a:pt x="75194" y="61436"/>
                  </a:cubicBezTo>
                  <a:cubicBezTo>
                    <a:pt x="78052" y="56674"/>
                    <a:pt x="82815" y="53816"/>
                    <a:pt x="88530" y="55721"/>
                  </a:cubicBezTo>
                  <a:cubicBezTo>
                    <a:pt x="89482" y="55721"/>
                    <a:pt x="92340" y="55721"/>
                    <a:pt x="93292" y="54769"/>
                  </a:cubicBezTo>
                  <a:cubicBezTo>
                    <a:pt x="95197" y="53816"/>
                    <a:pt x="96149" y="52864"/>
                    <a:pt x="97102" y="50959"/>
                  </a:cubicBezTo>
                  <a:cubicBezTo>
                    <a:pt x="98055" y="50006"/>
                    <a:pt x="98055" y="49054"/>
                    <a:pt x="98055" y="48101"/>
                  </a:cubicBezTo>
                  <a:cubicBezTo>
                    <a:pt x="98055" y="46196"/>
                    <a:pt x="99007" y="45244"/>
                    <a:pt x="100912" y="44291"/>
                  </a:cubicBezTo>
                  <a:cubicBezTo>
                    <a:pt x="101865" y="43339"/>
                    <a:pt x="102817" y="42386"/>
                    <a:pt x="103769" y="41434"/>
                  </a:cubicBezTo>
                  <a:cubicBezTo>
                    <a:pt x="104722" y="39529"/>
                    <a:pt x="105674" y="38576"/>
                    <a:pt x="105674" y="36671"/>
                  </a:cubicBezTo>
                  <a:cubicBezTo>
                    <a:pt x="105674" y="34766"/>
                    <a:pt x="105674" y="31909"/>
                    <a:pt x="105674" y="30004"/>
                  </a:cubicBezTo>
                  <a:cubicBezTo>
                    <a:pt x="104722" y="27146"/>
                    <a:pt x="103769" y="24289"/>
                    <a:pt x="102817" y="22384"/>
                  </a:cubicBezTo>
                  <a:cubicBezTo>
                    <a:pt x="104722" y="16669"/>
                    <a:pt x="100912" y="14764"/>
                    <a:pt x="97102" y="13811"/>
                  </a:cubicBezTo>
                  <a:cubicBezTo>
                    <a:pt x="89482" y="11906"/>
                    <a:pt x="81862" y="10954"/>
                    <a:pt x="74242" y="9049"/>
                  </a:cubicBezTo>
                  <a:cubicBezTo>
                    <a:pt x="73290" y="9049"/>
                    <a:pt x="73290" y="9049"/>
                    <a:pt x="72337" y="9049"/>
                  </a:cubicBezTo>
                  <a:cubicBezTo>
                    <a:pt x="70432" y="10001"/>
                    <a:pt x="69480" y="10001"/>
                    <a:pt x="68527" y="11906"/>
                  </a:cubicBezTo>
                  <a:cubicBezTo>
                    <a:pt x="67574" y="12859"/>
                    <a:pt x="68527" y="14764"/>
                    <a:pt x="68527" y="14764"/>
                  </a:cubicBezTo>
                  <a:cubicBezTo>
                    <a:pt x="71384" y="19526"/>
                    <a:pt x="73290" y="25241"/>
                    <a:pt x="73290" y="30956"/>
                  </a:cubicBezTo>
                  <a:cubicBezTo>
                    <a:pt x="73290" y="32861"/>
                    <a:pt x="73290" y="33814"/>
                    <a:pt x="74242" y="35719"/>
                  </a:cubicBezTo>
                  <a:cubicBezTo>
                    <a:pt x="74242" y="35719"/>
                    <a:pt x="74242" y="35719"/>
                    <a:pt x="75194" y="35719"/>
                  </a:cubicBezTo>
                  <a:cubicBezTo>
                    <a:pt x="75194" y="35719"/>
                    <a:pt x="75194" y="36671"/>
                    <a:pt x="76147" y="36671"/>
                  </a:cubicBezTo>
                  <a:cubicBezTo>
                    <a:pt x="76147" y="36671"/>
                    <a:pt x="75194" y="35719"/>
                    <a:pt x="75194" y="35719"/>
                  </a:cubicBezTo>
                  <a:cubicBezTo>
                    <a:pt x="75194" y="35719"/>
                    <a:pt x="75194" y="34766"/>
                    <a:pt x="75194" y="34766"/>
                  </a:cubicBezTo>
                  <a:cubicBezTo>
                    <a:pt x="74242" y="34766"/>
                    <a:pt x="73290" y="33814"/>
                    <a:pt x="73290" y="32861"/>
                  </a:cubicBezTo>
                  <a:cubicBezTo>
                    <a:pt x="69480" y="27146"/>
                    <a:pt x="66622" y="22384"/>
                    <a:pt x="65669" y="15716"/>
                  </a:cubicBezTo>
                  <a:cubicBezTo>
                    <a:pt x="65669" y="10954"/>
                    <a:pt x="62812" y="10001"/>
                    <a:pt x="59002" y="9049"/>
                  </a:cubicBezTo>
                  <a:cubicBezTo>
                    <a:pt x="55192" y="8096"/>
                    <a:pt x="52334" y="7144"/>
                    <a:pt x="48524" y="7144"/>
                  </a:cubicBezTo>
                  <a:cubicBezTo>
                    <a:pt x="47572" y="7144"/>
                    <a:pt x="46619" y="8096"/>
                    <a:pt x="45667" y="9049"/>
                  </a:cubicBezTo>
                  <a:cubicBezTo>
                    <a:pt x="44715" y="10954"/>
                    <a:pt x="43762" y="12859"/>
                    <a:pt x="42809" y="15716"/>
                  </a:cubicBezTo>
                  <a:cubicBezTo>
                    <a:pt x="42809" y="18574"/>
                    <a:pt x="42809" y="22384"/>
                    <a:pt x="42809" y="25241"/>
                  </a:cubicBezTo>
                  <a:cubicBezTo>
                    <a:pt x="42809" y="25241"/>
                    <a:pt x="42809" y="25241"/>
                    <a:pt x="43762" y="25241"/>
                  </a:cubicBezTo>
                  <a:cubicBezTo>
                    <a:pt x="44715" y="26194"/>
                    <a:pt x="44715" y="26194"/>
                    <a:pt x="45667" y="27146"/>
                  </a:cubicBezTo>
                  <a:cubicBezTo>
                    <a:pt x="44715" y="26194"/>
                    <a:pt x="44715" y="26194"/>
                    <a:pt x="43762" y="25241"/>
                  </a:cubicBezTo>
                  <a:cubicBezTo>
                    <a:pt x="43762" y="25241"/>
                    <a:pt x="43762" y="25241"/>
                    <a:pt x="43762" y="24289"/>
                  </a:cubicBezTo>
                  <a:cubicBezTo>
                    <a:pt x="38999" y="22384"/>
                    <a:pt x="34237" y="22384"/>
                    <a:pt x="30427" y="17621"/>
                  </a:cubicBezTo>
                  <a:cubicBezTo>
                    <a:pt x="27569" y="13811"/>
                    <a:pt x="22807" y="12859"/>
                    <a:pt x="18044" y="11906"/>
                  </a:cubicBezTo>
                  <a:cubicBezTo>
                    <a:pt x="16140" y="10954"/>
                    <a:pt x="13282" y="12859"/>
                    <a:pt x="12330" y="14764"/>
                  </a:cubicBezTo>
                  <a:cubicBezTo>
                    <a:pt x="10424" y="19526"/>
                    <a:pt x="9472" y="23336"/>
                    <a:pt x="7567" y="28099"/>
                  </a:cubicBezTo>
                  <a:cubicBezTo>
                    <a:pt x="6615" y="30004"/>
                    <a:pt x="7567" y="31909"/>
                    <a:pt x="7567" y="32861"/>
                  </a:cubicBezTo>
                  <a:cubicBezTo>
                    <a:pt x="8519" y="38576"/>
                    <a:pt x="10424" y="44291"/>
                    <a:pt x="13282" y="48101"/>
                  </a:cubicBezTo>
                  <a:close/>
                  <a:moveTo>
                    <a:pt x="78052" y="39529"/>
                  </a:moveTo>
                  <a:lnTo>
                    <a:pt x="78052" y="39529"/>
                  </a:lnTo>
                  <a:lnTo>
                    <a:pt x="78052" y="39529"/>
                  </a:lnTo>
                  <a:cubicBezTo>
                    <a:pt x="77099" y="39529"/>
                    <a:pt x="77099" y="39529"/>
                    <a:pt x="77099" y="38576"/>
                  </a:cubicBezTo>
                  <a:cubicBezTo>
                    <a:pt x="77099" y="38576"/>
                    <a:pt x="77099" y="38576"/>
                    <a:pt x="78052" y="39529"/>
                  </a:cubicBezTo>
                  <a:close/>
                  <a:moveTo>
                    <a:pt x="46619" y="28099"/>
                  </a:moveTo>
                  <a:lnTo>
                    <a:pt x="46619" y="28099"/>
                  </a:lnTo>
                  <a:lnTo>
                    <a:pt x="46619" y="28099"/>
                  </a:lnTo>
                  <a:cubicBezTo>
                    <a:pt x="45667" y="28099"/>
                    <a:pt x="44715" y="27146"/>
                    <a:pt x="44715" y="27146"/>
                  </a:cubicBezTo>
                  <a:cubicBezTo>
                    <a:pt x="44715" y="28099"/>
                    <a:pt x="45667" y="28099"/>
                    <a:pt x="46619" y="28099"/>
                  </a:cubicBezTo>
                  <a:close/>
                </a:path>
              </a:pathLst>
            </a:custGeom>
            <a:solidFill>
              <a:srgbClr val="5290D8"/>
            </a:solidFill>
            <a:ln w="9525" cap="flat">
              <a:noFill/>
              <a:prstDash val="solid"/>
              <a:miter/>
            </a:ln>
          </p:spPr>
          <p:txBody>
            <a:bodyPr rtlCol="0" anchor="ctr"/>
            <a:lstStyle/>
            <a:p>
              <a:endParaRPr lang="zh-CN" altLang="en-US"/>
            </a:p>
          </p:txBody>
        </p:sp>
        <p:sp>
          <p:nvSpPr>
            <p:cNvPr id="231" name="任意多边形: 形状 230">
              <a:extLst>
                <a:ext uri="{FF2B5EF4-FFF2-40B4-BE49-F238E27FC236}">
                  <a16:creationId xmlns:a16="http://schemas.microsoft.com/office/drawing/2014/main" id="{C179CDF0-273A-4B2C-BBA1-F24FCDD4F278}"/>
                </a:ext>
              </a:extLst>
            </p:cNvPr>
            <p:cNvSpPr/>
            <p:nvPr/>
          </p:nvSpPr>
          <p:spPr>
            <a:xfrm>
              <a:off x="4874419" y="2534126"/>
              <a:ext cx="95250" cy="104775"/>
            </a:xfrm>
            <a:custGeom>
              <a:avLst/>
              <a:gdLst>
                <a:gd name="connsiteX0" fmla="*/ 86201 w 95250"/>
                <a:gd name="connsiteY0" fmla="*/ 25241 h 104775"/>
                <a:gd name="connsiteX1" fmla="*/ 88106 w 95250"/>
                <a:gd name="connsiteY1" fmla="*/ 19526 h 104775"/>
                <a:gd name="connsiteX2" fmla="*/ 83344 w 95250"/>
                <a:gd name="connsiteY2" fmla="*/ 14764 h 104775"/>
                <a:gd name="connsiteX3" fmla="*/ 70961 w 95250"/>
                <a:gd name="connsiteY3" fmla="*/ 13811 h 104775"/>
                <a:gd name="connsiteX4" fmla="*/ 65246 w 95250"/>
                <a:gd name="connsiteY4" fmla="*/ 11906 h 104775"/>
                <a:gd name="connsiteX5" fmla="*/ 65246 w 95250"/>
                <a:gd name="connsiteY5" fmla="*/ 11906 h 104775"/>
                <a:gd name="connsiteX6" fmla="*/ 64294 w 95250"/>
                <a:gd name="connsiteY6" fmla="*/ 11906 h 104775"/>
                <a:gd name="connsiteX7" fmla="*/ 64294 w 95250"/>
                <a:gd name="connsiteY7" fmla="*/ 12859 h 104775"/>
                <a:gd name="connsiteX8" fmla="*/ 60484 w 95250"/>
                <a:gd name="connsiteY8" fmla="*/ 9049 h 104775"/>
                <a:gd name="connsiteX9" fmla="*/ 55721 w 95250"/>
                <a:gd name="connsiteY9" fmla="*/ 7144 h 104775"/>
                <a:gd name="connsiteX10" fmla="*/ 47149 w 95250"/>
                <a:gd name="connsiteY10" fmla="*/ 9049 h 104775"/>
                <a:gd name="connsiteX11" fmla="*/ 43339 w 95250"/>
                <a:gd name="connsiteY11" fmla="*/ 11906 h 104775"/>
                <a:gd name="connsiteX12" fmla="*/ 35719 w 95250"/>
                <a:gd name="connsiteY12" fmla="*/ 20479 h 104775"/>
                <a:gd name="connsiteX13" fmla="*/ 34766 w 95250"/>
                <a:gd name="connsiteY13" fmla="*/ 25241 h 104775"/>
                <a:gd name="connsiteX14" fmla="*/ 36671 w 95250"/>
                <a:gd name="connsiteY14" fmla="*/ 30004 h 104775"/>
                <a:gd name="connsiteX15" fmla="*/ 35719 w 95250"/>
                <a:gd name="connsiteY15" fmla="*/ 46196 h 104775"/>
                <a:gd name="connsiteX16" fmla="*/ 30956 w 95250"/>
                <a:gd name="connsiteY16" fmla="*/ 47149 h 104775"/>
                <a:gd name="connsiteX17" fmla="*/ 25241 w 95250"/>
                <a:gd name="connsiteY17" fmla="*/ 35719 h 104775"/>
                <a:gd name="connsiteX18" fmla="*/ 19526 w 95250"/>
                <a:gd name="connsiteY18" fmla="*/ 32861 h 104775"/>
                <a:gd name="connsiteX19" fmla="*/ 8096 w 95250"/>
                <a:gd name="connsiteY19" fmla="*/ 43339 h 104775"/>
                <a:gd name="connsiteX20" fmla="*/ 7144 w 95250"/>
                <a:gd name="connsiteY20" fmla="*/ 57626 h 104775"/>
                <a:gd name="connsiteX21" fmla="*/ 10001 w 95250"/>
                <a:gd name="connsiteY21" fmla="*/ 61436 h 104775"/>
                <a:gd name="connsiteX22" fmla="*/ 17621 w 95250"/>
                <a:gd name="connsiteY22" fmla="*/ 70961 h 104775"/>
                <a:gd name="connsiteX23" fmla="*/ 23336 w 95250"/>
                <a:gd name="connsiteY23" fmla="*/ 92869 h 104775"/>
                <a:gd name="connsiteX24" fmla="*/ 28099 w 95250"/>
                <a:gd name="connsiteY24" fmla="*/ 104299 h 104775"/>
                <a:gd name="connsiteX25" fmla="*/ 34766 w 95250"/>
                <a:gd name="connsiteY25" fmla="*/ 105251 h 104775"/>
                <a:gd name="connsiteX26" fmla="*/ 42386 w 95250"/>
                <a:gd name="connsiteY26" fmla="*/ 98584 h 104775"/>
                <a:gd name="connsiteX27" fmla="*/ 51911 w 95250"/>
                <a:gd name="connsiteY27" fmla="*/ 94774 h 104775"/>
                <a:gd name="connsiteX28" fmla="*/ 61436 w 95250"/>
                <a:gd name="connsiteY28" fmla="*/ 90011 h 104775"/>
                <a:gd name="connsiteX29" fmla="*/ 64294 w 95250"/>
                <a:gd name="connsiteY29" fmla="*/ 86201 h 104775"/>
                <a:gd name="connsiteX30" fmla="*/ 72866 w 95250"/>
                <a:gd name="connsiteY30" fmla="*/ 70961 h 104775"/>
                <a:gd name="connsiteX31" fmla="*/ 74771 w 95250"/>
                <a:gd name="connsiteY31" fmla="*/ 59531 h 104775"/>
                <a:gd name="connsiteX32" fmla="*/ 71914 w 95250"/>
                <a:gd name="connsiteY32" fmla="*/ 50959 h 104775"/>
                <a:gd name="connsiteX33" fmla="*/ 65246 w 95250"/>
                <a:gd name="connsiteY33" fmla="*/ 43339 h 104775"/>
                <a:gd name="connsiteX34" fmla="*/ 65246 w 95250"/>
                <a:gd name="connsiteY34" fmla="*/ 40481 h 104775"/>
                <a:gd name="connsiteX35" fmla="*/ 74771 w 95250"/>
                <a:gd name="connsiteY35" fmla="*/ 36671 h 104775"/>
                <a:gd name="connsiteX36" fmla="*/ 79534 w 95250"/>
                <a:gd name="connsiteY36" fmla="*/ 31909 h 104775"/>
                <a:gd name="connsiteX37" fmla="*/ 86201 w 95250"/>
                <a:gd name="connsiteY37" fmla="*/ 2524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50" h="104775">
                  <a:moveTo>
                    <a:pt x="86201" y="25241"/>
                  </a:moveTo>
                  <a:cubicBezTo>
                    <a:pt x="88106" y="23336"/>
                    <a:pt x="89059" y="21431"/>
                    <a:pt x="88106" y="19526"/>
                  </a:cubicBezTo>
                  <a:cubicBezTo>
                    <a:pt x="87154" y="16669"/>
                    <a:pt x="85249" y="15716"/>
                    <a:pt x="83344" y="14764"/>
                  </a:cubicBezTo>
                  <a:cubicBezTo>
                    <a:pt x="79534" y="13811"/>
                    <a:pt x="74771" y="13811"/>
                    <a:pt x="70961" y="13811"/>
                  </a:cubicBezTo>
                  <a:cubicBezTo>
                    <a:pt x="69056" y="13811"/>
                    <a:pt x="67151" y="12859"/>
                    <a:pt x="65246" y="11906"/>
                  </a:cubicBezTo>
                  <a:cubicBezTo>
                    <a:pt x="65246" y="11906"/>
                    <a:pt x="65246" y="11906"/>
                    <a:pt x="65246" y="11906"/>
                  </a:cubicBezTo>
                  <a:cubicBezTo>
                    <a:pt x="65246" y="11906"/>
                    <a:pt x="65246" y="11906"/>
                    <a:pt x="64294" y="11906"/>
                  </a:cubicBezTo>
                  <a:lnTo>
                    <a:pt x="64294" y="12859"/>
                  </a:lnTo>
                  <a:cubicBezTo>
                    <a:pt x="63341" y="11906"/>
                    <a:pt x="62389" y="10001"/>
                    <a:pt x="60484" y="9049"/>
                  </a:cubicBezTo>
                  <a:cubicBezTo>
                    <a:pt x="59531" y="8096"/>
                    <a:pt x="57626" y="7144"/>
                    <a:pt x="55721" y="7144"/>
                  </a:cubicBezTo>
                  <a:cubicBezTo>
                    <a:pt x="52864" y="7144"/>
                    <a:pt x="50006" y="8096"/>
                    <a:pt x="47149" y="9049"/>
                  </a:cubicBezTo>
                  <a:cubicBezTo>
                    <a:pt x="45244" y="10001"/>
                    <a:pt x="43339" y="10954"/>
                    <a:pt x="43339" y="11906"/>
                  </a:cubicBezTo>
                  <a:cubicBezTo>
                    <a:pt x="41434" y="15716"/>
                    <a:pt x="38576" y="18574"/>
                    <a:pt x="35719" y="20479"/>
                  </a:cubicBezTo>
                  <a:cubicBezTo>
                    <a:pt x="33814" y="21431"/>
                    <a:pt x="33814" y="23336"/>
                    <a:pt x="34766" y="25241"/>
                  </a:cubicBezTo>
                  <a:cubicBezTo>
                    <a:pt x="34766" y="27146"/>
                    <a:pt x="35719" y="29051"/>
                    <a:pt x="36671" y="30004"/>
                  </a:cubicBezTo>
                  <a:cubicBezTo>
                    <a:pt x="40481" y="35719"/>
                    <a:pt x="38576" y="41434"/>
                    <a:pt x="35719" y="46196"/>
                  </a:cubicBezTo>
                  <a:cubicBezTo>
                    <a:pt x="34766" y="48101"/>
                    <a:pt x="31909" y="48101"/>
                    <a:pt x="30956" y="47149"/>
                  </a:cubicBezTo>
                  <a:cubicBezTo>
                    <a:pt x="28099" y="44291"/>
                    <a:pt x="27146" y="39529"/>
                    <a:pt x="25241" y="35719"/>
                  </a:cubicBezTo>
                  <a:cubicBezTo>
                    <a:pt x="24289" y="32861"/>
                    <a:pt x="22384" y="32861"/>
                    <a:pt x="19526" y="32861"/>
                  </a:cubicBezTo>
                  <a:cubicBezTo>
                    <a:pt x="12859" y="32861"/>
                    <a:pt x="8096" y="36671"/>
                    <a:pt x="8096" y="43339"/>
                  </a:cubicBezTo>
                  <a:cubicBezTo>
                    <a:pt x="8096" y="48101"/>
                    <a:pt x="7144" y="52864"/>
                    <a:pt x="7144" y="57626"/>
                  </a:cubicBezTo>
                  <a:cubicBezTo>
                    <a:pt x="7144" y="59531"/>
                    <a:pt x="8096" y="61436"/>
                    <a:pt x="10001" y="61436"/>
                  </a:cubicBezTo>
                  <a:cubicBezTo>
                    <a:pt x="13811" y="63341"/>
                    <a:pt x="16669" y="66199"/>
                    <a:pt x="17621" y="70961"/>
                  </a:cubicBezTo>
                  <a:cubicBezTo>
                    <a:pt x="19526" y="78581"/>
                    <a:pt x="23336" y="85249"/>
                    <a:pt x="23336" y="92869"/>
                  </a:cubicBezTo>
                  <a:cubicBezTo>
                    <a:pt x="23336" y="96679"/>
                    <a:pt x="25241" y="100489"/>
                    <a:pt x="28099" y="104299"/>
                  </a:cubicBezTo>
                  <a:cubicBezTo>
                    <a:pt x="30004" y="106204"/>
                    <a:pt x="32861" y="106204"/>
                    <a:pt x="34766" y="105251"/>
                  </a:cubicBezTo>
                  <a:cubicBezTo>
                    <a:pt x="37624" y="103346"/>
                    <a:pt x="39529" y="100489"/>
                    <a:pt x="42386" y="98584"/>
                  </a:cubicBezTo>
                  <a:cubicBezTo>
                    <a:pt x="45244" y="96679"/>
                    <a:pt x="49054" y="96679"/>
                    <a:pt x="51911" y="94774"/>
                  </a:cubicBezTo>
                  <a:cubicBezTo>
                    <a:pt x="54769" y="93821"/>
                    <a:pt x="58579" y="91916"/>
                    <a:pt x="61436" y="90011"/>
                  </a:cubicBezTo>
                  <a:cubicBezTo>
                    <a:pt x="62389" y="89059"/>
                    <a:pt x="64294" y="88106"/>
                    <a:pt x="64294" y="86201"/>
                  </a:cubicBezTo>
                  <a:cubicBezTo>
                    <a:pt x="66199" y="80486"/>
                    <a:pt x="69056" y="75724"/>
                    <a:pt x="72866" y="70961"/>
                  </a:cubicBezTo>
                  <a:cubicBezTo>
                    <a:pt x="75724" y="68104"/>
                    <a:pt x="76676" y="63341"/>
                    <a:pt x="74771" y="59531"/>
                  </a:cubicBezTo>
                  <a:cubicBezTo>
                    <a:pt x="73819" y="56674"/>
                    <a:pt x="72866" y="53816"/>
                    <a:pt x="71914" y="50959"/>
                  </a:cubicBezTo>
                  <a:cubicBezTo>
                    <a:pt x="70961" y="47149"/>
                    <a:pt x="68104" y="45244"/>
                    <a:pt x="65246" y="43339"/>
                  </a:cubicBezTo>
                  <a:cubicBezTo>
                    <a:pt x="64294" y="42386"/>
                    <a:pt x="64294" y="41434"/>
                    <a:pt x="65246" y="40481"/>
                  </a:cubicBezTo>
                  <a:cubicBezTo>
                    <a:pt x="68104" y="39529"/>
                    <a:pt x="71914" y="37624"/>
                    <a:pt x="74771" y="36671"/>
                  </a:cubicBezTo>
                  <a:cubicBezTo>
                    <a:pt x="76676" y="35719"/>
                    <a:pt x="78581" y="33814"/>
                    <a:pt x="79534" y="31909"/>
                  </a:cubicBezTo>
                  <a:cubicBezTo>
                    <a:pt x="81439" y="28099"/>
                    <a:pt x="84296" y="27146"/>
                    <a:pt x="86201" y="25241"/>
                  </a:cubicBezTo>
                  <a:close/>
                </a:path>
              </a:pathLst>
            </a:custGeom>
            <a:solidFill>
              <a:srgbClr val="5290D8"/>
            </a:solidFill>
            <a:ln w="9525" cap="flat">
              <a:noFill/>
              <a:prstDash val="solid"/>
              <a:miter/>
            </a:ln>
          </p:spPr>
          <p:txBody>
            <a:bodyPr rtlCol="0" anchor="ctr"/>
            <a:lstStyle/>
            <a:p>
              <a:endParaRPr lang="zh-CN" altLang="en-US"/>
            </a:p>
          </p:txBody>
        </p:sp>
        <p:sp>
          <p:nvSpPr>
            <p:cNvPr id="232" name="任意多边形: 形状 231">
              <a:extLst>
                <a:ext uri="{FF2B5EF4-FFF2-40B4-BE49-F238E27FC236}">
                  <a16:creationId xmlns:a16="http://schemas.microsoft.com/office/drawing/2014/main" id="{D8B6D747-1FA8-4C29-95F1-9006C46328E5}"/>
                </a:ext>
              </a:extLst>
            </p:cNvPr>
            <p:cNvSpPr/>
            <p:nvPr/>
          </p:nvSpPr>
          <p:spPr>
            <a:xfrm>
              <a:off x="7752517" y="4029157"/>
              <a:ext cx="104775" cy="123825"/>
            </a:xfrm>
            <a:custGeom>
              <a:avLst/>
              <a:gdLst>
                <a:gd name="connsiteX0" fmla="*/ 35123 w 104775"/>
                <a:gd name="connsiteY0" fmla="*/ 26588 h 123825"/>
                <a:gd name="connsiteX1" fmla="*/ 74176 w 104775"/>
                <a:gd name="connsiteY1" fmla="*/ 27541 h 123825"/>
                <a:gd name="connsiteX2" fmla="*/ 101798 w 104775"/>
                <a:gd name="connsiteY2" fmla="*/ 13253 h 123825"/>
                <a:gd name="connsiteX3" fmla="*/ 100846 w 104775"/>
                <a:gd name="connsiteY3" fmla="*/ 8491 h 123825"/>
                <a:gd name="connsiteX4" fmla="*/ 96083 w 104775"/>
                <a:gd name="connsiteY4" fmla="*/ 7538 h 123825"/>
                <a:gd name="connsiteX5" fmla="*/ 89416 w 104775"/>
                <a:gd name="connsiteY5" fmla="*/ 13253 h 123825"/>
                <a:gd name="connsiteX6" fmla="*/ 76081 w 104775"/>
                <a:gd name="connsiteY6" fmla="*/ 17063 h 123825"/>
                <a:gd name="connsiteX7" fmla="*/ 55126 w 104775"/>
                <a:gd name="connsiteY7" fmla="*/ 15158 h 123825"/>
                <a:gd name="connsiteX8" fmla="*/ 41791 w 104775"/>
                <a:gd name="connsiteY8" fmla="*/ 12301 h 123825"/>
                <a:gd name="connsiteX9" fmla="*/ 28456 w 104775"/>
                <a:gd name="connsiteY9" fmla="*/ 19921 h 123825"/>
                <a:gd name="connsiteX10" fmla="*/ 26551 w 104775"/>
                <a:gd name="connsiteY10" fmla="*/ 20873 h 123825"/>
                <a:gd name="connsiteX11" fmla="*/ 20836 w 104775"/>
                <a:gd name="connsiteY11" fmla="*/ 29446 h 123825"/>
                <a:gd name="connsiteX12" fmla="*/ 19883 w 104775"/>
                <a:gd name="connsiteY12" fmla="*/ 36113 h 123825"/>
                <a:gd name="connsiteX13" fmla="*/ 17978 w 104775"/>
                <a:gd name="connsiteY13" fmla="*/ 42781 h 123825"/>
                <a:gd name="connsiteX14" fmla="*/ 13216 w 104775"/>
                <a:gd name="connsiteY14" fmla="*/ 56116 h 123825"/>
                <a:gd name="connsiteX15" fmla="*/ 10358 w 104775"/>
                <a:gd name="connsiteY15" fmla="*/ 68498 h 123825"/>
                <a:gd name="connsiteX16" fmla="*/ 7501 w 104775"/>
                <a:gd name="connsiteY16" fmla="*/ 77071 h 123825"/>
                <a:gd name="connsiteX17" fmla="*/ 10358 w 104775"/>
                <a:gd name="connsiteY17" fmla="*/ 86596 h 123825"/>
                <a:gd name="connsiteX18" fmla="*/ 14168 w 104775"/>
                <a:gd name="connsiteY18" fmla="*/ 89453 h 123825"/>
                <a:gd name="connsiteX19" fmla="*/ 17026 w 104775"/>
                <a:gd name="connsiteY19" fmla="*/ 98978 h 123825"/>
                <a:gd name="connsiteX20" fmla="*/ 15121 w 104775"/>
                <a:gd name="connsiteY20" fmla="*/ 111361 h 123825"/>
                <a:gd name="connsiteX21" fmla="*/ 17026 w 104775"/>
                <a:gd name="connsiteY21" fmla="*/ 116123 h 123825"/>
                <a:gd name="connsiteX22" fmla="*/ 28456 w 104775"/>
                <a:gd name="connsiteY22" fmla="*/ 117076 h 123825"/>
                <a:gd name="connsiteX23" fmla="*/ 30361 w 104775"/>
                <a:gd name="connsiteY23" fmla="*/ 111361 h 123825"/>
                <a:gd name="connsiteX24" fmla="*/ 33218 w 104775"/>
                <a:gd name="connsiteY24" fmla="*/ 79928 h 123825"/>
                <a:gd name="connsiteX25" fmla="*/ 36076 w 104775"/>
                <a:gd name="connsiteY25" fmla="*/ 78023 h 123825"/>
                <a:gd name="connsiteX26" fmla="*/ 37981 w 104775"/>
                <a:gd name="connsiteY26" fmla="*/ 79928 h 123825"/>
                <a:gd name="connsiteX27" fmla="*/ 42743 w 104775"/>
                <a:gd name="connsiteY27" fmla="*/ 96121 h 123825"/>
                <a:gd name="connsiteX28" fmla="*/ 44648 w 104775"/>
                <a:gd name="connsiteY28" fmla="*/ 102788 h 123825"/>
                <a:gd name="connsiteX29" fmla="*/ 52268 w 104775"/>
                <a:gd name="connsiteY29" fmla="*/ 107551 h 123825"/>
                <a:gd name="connsiteX30" fmla="*/ 55126 w 104775"/>
                <a:gd name="connsiteY30" fmla="*/ 107551 h 123825"/>
                <a:gd name="connsiteX31" fmla="*/ 55126 w 104775"/>
                <a:gd name="connsiteY31" fmla="*/ 107551 h 123825"/>
                <a:gd name="connsiteX32" fmla="*/ 56078 w 104775"/>
                <a:gd name="connsiteY32" fmla="*/ 106598 h 123825"/>
                <a:gd name="connsiteX33" fmla="*/ 55126 w 104775"/>
                <a:gd name="connsiteY33" fmla="*/ 107551 h 123825"/>
                <a:gd name="connsiteX34" fmla="*/ 55126 w 104775"/>
                <a:gd name="connsiteY34" fmla="*/ 107551 h 123825"/>
                <a:gd name="connsiteX35" fmla="*/ 60841 w 104775"/>
                <a:gd name="connsiteY35" fmla="*/ 115171 h 123825"/>
                <a:gd name="connsiteX36" fmla="*/ 62746 w 104775"/>
                <a:gd name="connsiteY36" fmla="*/ 116123 h 123825"/>
                <a:gd name="connsiteX37" fmla="*/ 69413 w 104775"/>
                <a:gd name="connsiteY37" fmla="*/ 113266 h 123825"/>
                <a:gd name="connsiteX38" fmla="*/ 70366 w 104775"/>
                <a:gd name="connsiteY38" fmla="*/ 98978 h 123825"/>
                <a:gd name="connsiteX39" fmla="*/ 66556 w 104775"/>
                <a:gd name="connsiteY39" fmla="*/ 93263 h 123825"/>
                <a:gd name="connsiteX40" fmla="*/ 61793 w 104775"/>
                <a:gd name="connsiteY40" fmla="*/ 90406 h 123825"/>
                <a:gd name="connsiteX41" fmla="*/ 58936 w 104775"/>
                <a:gd name="connsiteY41" fmla="*/ 84691 h 123825"/>
                <a:gd name="connsiteX42" fmla="*/ 57031 w 104775"/>
                <a:gd name="connsiteY42" fmla="*/ 76118 h 123825"/>
                <a:gd name="connsiteX43" fmla="*/ 50363 w 104775"/>
                <a:gd name="connsiteY43" fmla="*/ 67546 h 123825"/>
                <a:gd name="connsiteX44" fmla="*/ 51316 w 104775"/>
                <a:gd name="connsiteY44" fmla="*/ 62783 h 123825"/>
                <a:gd name="connsiteX45" fmla="*/ 59888 w 104775"/>
                <a:gd name="connsiteY45" fmla="*/ 57068 h 123825"/>
                <a:gd name="connsiteX46" fmla="*/ 66556 w 104775"/>
                <a:gd name="connsiteY46" fmla="*/ 57068 h 123825"/>
                <a:gd name="connsiteX47" fmla="*/ 71318 w 104775"/>
                <a:gd name="connsiteY47" fmla="*/ 57068 h 123825"/>
                <a:gd name="connsiteX48" fmla="*/ 74176 w 104775"/>
                <a:gd name="connsiteY48" fmla="*/ 55163 h 123825"/>
                <a:gd name="connsiteX49" fmla="*/ 75128 w 104775"/>
                <a:gd name="connsiteY49" fmla="*/ 44686 h 123825"/>
                <a:gd name="connsiteX50" fmla="*/ 73223 w 104775"/>
                <a:gd name="connsiteY50" fmla="*/ 42781 h 123825"/>
                <a:gd name="connsiteX51" fmla="*/ 66556 w 104775"/>
                <a:gd name="connsiteY51" fmla="*/ 42781 h 123825"/>
                <a:gd name="connsiteX52" fmla="*/ 53221 w 104775"/>
                <a:gd name="connsiteY52" fmla="*/ 45638 h 123825"/>
                <a:gd name="connsiteX53" fmla="*/ 38933 w 104775"/>
                <a:gd name="connsiteY53" fmla="*/ 51353 h 123825"/>
                <a:gd name="connsiteX54" fmla="*/ 36076 w 104775"/>
                <a:gd name="connsiteY54" fmla="*/ 51353 h 123825"/>
                <a:gd name="connsiteX55" fmla="*/ 26551 w 104775"/>
                <a:gd name="connsiteY55" fmla="*/ 39923 h 123825"/>
                <a:gd name="connsiteX56" fmla="*/ 35123 w 104775"/>
                <a:gd name="connsiteY56" fmla="*/ 26588 h 123825"/>
                <a:gd name="connsiteX57" fmla="*/ 60841 w 104775"/>
                <a:gd name="connsiteY57" fmla="*/ 99931 h 123825"/>
                <a:gd name="connsiteX58" fmla="*/ 60841 w 104775"/>
                <a:gd name="connsiteY58" fmla="*/ 99931 h 123825"/>
                <a:gd name="connsiteX59" fmla="*/ 64651 w 104775"/>
                <a:gd name="connsiteY59" fmla="*/ 98026 h 123825"/>
                <a:gd name="connsiteX60" fmla="*/ 66556 w 104775"/>
                <a:gd name="connsiteY60" fmla="*/ 99931 h 123825"/>
                <a:gd name="connsiteX61" fmla="*/ 65603 w 104775"/>
                <a:gd name="connsiteY61" fmla="*/ 100883 h 123825"/>
                <a:gd name="connsiteX62" fmla="*/ 60841 w 104775"/>
                <a:gd name="connsiteY62" fmla="*/ 99931 h 123825"/>
                <a:gd name="connsiteX63" fmla="*/ 60841 w 104775"/>
                <a:gd name="connsiteY63" fmla="*/ 99931 h 123825"/>
                <a:gd name="connsiteX64" fmla="*/ 59888 w 104775"/>
                <a:gd name="connsiteY64" fmla="*/ 100883 h 123825"/>
                <a:gd name="connsiteX65" fmla="*/ 60841 w 104775"/>
                <a:gd name="connsiteY65" fmla="*/ 9993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04775" h="123825">
                  <a:moveTo>
                    <a:pt x="35123" y="26588"/>
                  </a:moveTo>
                  <a:cubicBezTo>
                    <a:pt x="48458" y="25636"/>
                    <a:pt x="60841" y="25636"/>
                    <a:pt x="74176" y="27541"/>
                  </a:cubicBezTo>
                  <a:cubicBezTo>
                    <a:pt x="86558" y="29446"/>
                    <a:pt x="96083" y="24683"/>
                    <a:pt x="101798" y="13253"/>
                  </a:cubicBezTo>
                  <a:cubicBezTo>
                    <a:pt x="102751" y="11348"/>
                    <a:pt x="101798" y="9443"/>
                    <a:pt x="100846" y="8491"/>
                  </a:cubicBezTo>
                  <a:cubicBezTo>
                    <a:pt x="99893" y="7538"/>
                    <a:pt x="97036" y="6586"/>
                    <a:pt x="96083" y="7538"/>
                  </a:cubicBezTo>
                  <a:cubicBezTo>
                    <a:pt x="94178" y="9443"/>
                    <a:pt x="92273" y="11348"/>
                    <a:pt x="89416" y="13253"/>
                  </a:cubicBezTo>
                  <a:cubicBezTo>
                    <a:pt x="85606" y="16111"/>
                    <a:pt x="81796" y="18016"/>
                    <a:pt x="76081" y="17063"/>
                  </a:cubicBezTo>
                  <a:cubicBezTo>
                    <a:pt x="69413" y="16111"/>
                    <a:pt x="61793" y="16111"/>
                    <a:pt x="55126" y="15158"/>
                  </a:cubicBezTo>
                  <a:cubicBezTo>
                    <a:pt x="50363" y="14206"/>
                    <a:pt x="45601" y="12301"/>
                    <a:pt x="41791" y="12301"/>
                  </a:cubicBezTo>
                  <a:cubicBezTo>
                    <a:pt x="36076" y="12301"/>
                    <a:pt x="34171" y="19921"/>
                    <a:pt x="28456" y="19921"/>
                  </a:cubicBezTo>
                  <a:cubicBezTo>
                    <a:pt x="27503" y="19921"/>
                    <a:pt x="27503" y="19921"/>
                    <a:pt x="26551" y="20873"/>
                  </a:cubicBezTo>
                  <a:cubicBezTo>
                    <a:pt x="23693" y="22778"/>
                    <a:pt x="21788" y="25636"/>
                    <a:pt x="20836" y="29446"/>
                  </a:cubicBezTo>
                  <a:cubicBezTo>
                    <a:pt x="20836" y="31351"/>
                    <a:pt x="20836" y="34208"/>
                    <a:pt x="19883" y="36113"/>
                  </a:cubicBezTo>
                  <a:cubicBezTo>
                    <a:pt x="19883" y="38018"/>
                    <a:pt x="18931" y="40876"/>
                    <a:pt x="17978" y="42781"/>
                  </a:cubicBezTo>
                  <a:cubicBezTo>
                    <a:pt x="15121" y="46591"/>
                    <a:pt x="13216" y="50401"/>
                    <a:pt x="13216" y="56116"/>
                  </a:cubicBezTo>
                  <a:cubicBezTo>
                    <a:pt x="13216" y="59926"/>
                    <a:pt x="12263" y="64688"/>
                    <a:pt x="10358" y="68498"/>
                  </a:cubicBezTo>
                  <a:cubicBezTo>
                    <a:pt x="9406" y="71356"/>
                    <a:pt x="7501" y="74213"/>
                    <a:pt x="7501" y="77071"/>
                  </a:cubicBezTo>
                  <a:cubicBezTo>
                    <a:pt x="6548" y="80881"/>
                    <a:pt x="7501" y="83738"/>
                    <a:pt x="10358" y="86596"/>
                  </a:cubicBezTo>
                  <a:cubicBezTo>
                    <a:pt x="11311" y="87548"/>
                    <a:pt x="13216" y="88501"/>
                    <a:pt x="14168" y="89453"/>
                  </a:cubicBezTo>
                  <a:cubicBezTo>
                    <a:pt x="17026" y="92311"/>
                    <a:pt x="17978" y="95168"/>
                    <a:pt x="17026" y="98978"/>
                  </a:cubicBezTo>
                  <a:cubicBezTo>
                    <a:pt x="16073" y="102788"/>
                    <a:pt x="14168" y="106598"/>
                    <a:pt x="15121" y="111361"/>
                  </a:cubicBezTo>
                  <a:cubicBezTo>
                    <a:pt x="15121" y="113266"/>
                    <a:pt x="16073" y="115171"/>
                    <a:pt x="17026" y="116123"/>
                  </a:cubicBezTo>
                  <a:cubicBezTo>
                    <a:pt x="20836" y="118981"/>
                    <a:pt x="24646" y="118028"/>
                    <a:pt x="28456" y="117076"/>
                  </a:cubicBezTo>
                  <a:cubicBezTo>
                    <a:pt x="31313" y="116123"/>
                    <a:pt x="30361" y="113266"/>
                    <a:pt x="30361" y="111361"/>
                  </a:cubicBezTo>
                  <a:cubicBezTo>
                    <a:pt x="30361" y="100883"/>
                    <a:pt x="32266" y="90406"/>
                    <a:pt x="33218" y="79928"/>
                  </a:cubicBezTo>
                  <a:cubicBezTo>
                    <a:pt x="33218" y="78976"/>
                    <a:pt x="35123" y="78023"/>
                    <a:pt x="36076" y="78023"/>
                  </a:cubicBezTo>
                  <a:cubicBezTo>
                    <a:pt x="37028" y="78023"/>
                    <a:pt x="37981" y="78976"/>
                    <a:pt x="37981" y="79928"/>
                  </a:cubicBezTo>
                  <a:cubicBezTo>
                    <a:pt x="37981" y="85643"/>
                    <a:pt x="37981" y="91358"/>
                    <a:pt x="42743" y="96121"/>
                  </a:cubicBezTo>
                  <a:cubicBezTo>
                    <a:pt x="44648" y="97073"/>
                    <a:pt x="43696" y="100883"/>
                    <a:pt x="44648" y="102788"/>
                  </a:cubicBezTo>
                  <a:cubicBezTo>
                    <a:pt x="45601" y="106598"/>
                    <a:pt x="47506" y="107551"/>
                    <a:pt x="52268" y="107551"/>
                  </a:cubicBezTo>
                  <a:cubicBezTo>
                    <a:pt x="53221" y="107551"/>
                    <a:pt x="54173" y="107551"/>
                    <a:pt x="55126" y="107551"/>
                  </a:cubicBezTo>
                  <a:cubicBezTo>
                    <a:pt x="55126" y="107551"/>
                    <a:pt x="55126" y="107551"/>
                    <a:pt x="55126" y="107551"/>
                  </a:cubicBezTo>
                  <a:cubicBezTo>
                    <a:pt x="55126" y="107551"/>
                    <a:pt x="56078" y="107551"/>
                    <a:pt x="56078" y="106598"/>
                  </a:cubicBezTo>
                  <a:cubicBezTo>
                    <a:pt x="56078" y="106598"/>
                    <a:pt x="56078" y="107551"/>
                    <a:pt x="55126" y="107551"/>
                  </a:cubicBezTo>
                  <a:cubicBezTo>
                    <a:pt x="55126" y="107551"/>
                    <a:pt x="55126" y="107551"/>
                    <a:pt x="55126" y="107551"/>
                  </a:cubicBezTo>
                  <a:cubicBezTo>
                    <a:pt x="56078" y="111361"/>
                    <a:pt x="56078" y="114218"/>
                    <a:pt x="60841" y="115171"/>
                  </a:cubicBezTo>
                  <a:cubicBezTo>
                    <a:pt x="61793" y="115171"/>
                    <a:pt x="61793" y="116123"/>
                    <a:pt x="62746" y="116123"/>
                  </a:cubicBezTo>
                  <a:cubicBezTo>
                    <a:pt x="65603" y="117076"/>
                    <a:pt x="69413" y="116123"/>
                    <a:pt x="69413" y="113266"/>
                  </a:cubicBezTo>
                  <a:cubicBezTo>
                    <a:pt x="70366" y="108503"/>
                    <a:pt x="70366" y="103741"/>
                    <a:pt x="70366" y="98978"/>
                  </a:cubicBezTo>
                  <a:cubicBezTo>
                    <a:pt x="70366" y="96121"/>
                    <a:pt x="68461" y="94216"/>
                    <a:pt x="66556" y="93263"/>
                  </a:cubicBezTo>
                  <a:cubicBezTo>
                    <a:pt x="64651" y="92311"/>
                    <a:pt x="63698" y="91358"/>
                    <a:pt x="61793" y="90406"/>
                  </a:cubicBezTo>
                  <a:cubicBezTo>
                    <a:pt x="59888" y="88501"/>
                    <a:pt x="58936" y="87548"/>
                    <a:pt x="58936" y="84691"/>
                  </a:cubicBezTo>
                  <a:cubicBezTo>
                    <a:pt x="59888" y="81833"/>
                    <a:pt x="58936" y="78976"/>
                    <a:pt x="57031" y="76118"/>
                  </a:cubicBezTo>
                  <a:cubicBezTo>
                    <a:pt x="55126" y="73261"/>
                    <a:pt x="53221" y="70403"/>
                    <a:pt x="50363" y="67546"/>
                  </a:cubicBezTo>
                  <a:cubicBezTo>
                    <a:pt x="49411" y="66593"/>
                    <a:pt x="50363" y="63736"/>
                    <a:pt x="51316" y="62783"/>
                  </a:cubicBezTo>
                  <a:cubicBezTo>
                    <a:pt x="54173" y="60878"/>
                    <a:pt x="57031" y="58973"/>
                    <a:pt x="59888" y="57068"/>
                  </a:cubicBezTo>
                  <a:cubicBezTo>
                    <a:pt x="61793" y="56116"/>
                    <a:pt x="64651" y="56116"/>
                    <a:pt x="66556" y="57068"/>
                  </a:cubicBezTo>
                  <a:cubicBezTo>
                    <a:pt x="68461" y="58021"/>
                    <a:pt x="70366" y="57068"/>
                    <a:pt x="71318" y="57068"/>
                  </a:cubicBezTo>
                  <a:cubicBezTo>
                    <a:pt x="72271" y="57068"/>
                    <a:pt x="74176" y="56116"/>
                    <a:pt x="74176" y="55163"/>
                  </a:cubicBezTo>
                  <a:cubicBezTo>
                    <a:pt x="74176" y="51353"/>
                    <a:pt x="75128" y="48496"/>
                    <a:pt x="75128" y="44686"/>
                  </a:cubicBezTo>
                  <a:cubicBezTo>
                    <a:pt x="75128" y="43733"/>
                    <a:pt x="74176" y="42781"/>
                    <a:pt x="73223" y="42781"/>
                  </a:cubicBezTo>
                  <a:cubicBezTo>
                    <a:pt x="71318" y="42781"/>
                    <a:pt x="68461" y="41828"/>
                    <a:pt x="66556" y="42781"/>
                  </a:cubicBezTo>
                  <a:cubicBezTo>
                    <a:pt x="61793" y="43733"/>
                    <a:pt x="57031" y="45638"/>
                    <a:pt x="53221" y="45638"/>
                  </a:cubicBezTo>
                  <a:cubicBezTo>
                    <a:pt x="47506" y="45638"/>
                    <a:pt x="42743" y="47543"/>
                    <a:pt x="38933" y="51353"/>
                  </a:cubicBezTo>
                  <a:cubicBezTo>
                    <a:pt x="37981" y="52306"/>
                    <a:pt x="36076" y="52306"/>
                    <a:pt x="36076" y="51353"/>
                  </a:cubicBezTo>
                  <a:cubicBezTo>
                    <a:pt x="31313" y="49448"/>
                    <a:pt x="27503" y="45638"/>
                    <a:pt x="26551" y="39923"/>
                  </a:cubicBezTo>
                  <a:cubicBezTo>
                    <a:pt x="25598" y="32303"/>
                    <a:pt x="30361" y="26588"/>
                    <a:pt x="35123" y="26588"/>
                  </a:cubicBezTo>
                  <a:close/>
                  <a:moveTo>
                    <a:pt x="60841" y="99931"/>
                  </a:moveTo>
                  <a:cubicBezTo>
                    <a:pt x="60841" y="99931"/>
                    <a:pt x="60841" y="99931"/>
                    <a:pt x="60841" y="99931"/>
                  </a:cubicBezTo>
                  <a:cubicBezTo>
                    <a:pt x="61793" y="98978"/>
                    <a:pt x="63698" y="98026"/>
                    <a:pt x="64651" y="98026"/>
                  </a:cubicBezTo>
                  <a:cubicBezTo>
                    <a:pt x="65603" y="98026"/>
                    <a:pt x="66556" y="98978"/>
                    <a:pt x="66556" y="99931"/>
                  </a:cubicBezTo>
                  <a:cubicBezTo>
                    <a:pt x="66556" y="99931"/>
                    <a:pt x="65603" y="100883"/>
                    <a:pt x="65603" y="100883"/>
                  </a:cubicBezTo>
                  <a:cubicBezTo>
                    <a:pt x="63698" y="100883"/>
                    <a:pt x="62746" y="100883"/>
                    <a:pt x="60841" y="99931"/>
                  </a:cubicBezTo>
                  <a:cubicBezTo>
                    <a:pt x="60841" y="99931"/>
                    <a:pt x="60841" y="99931"/>
                    <a:pt x="60841" y="99931"/>
                  </a:cubicBezTo>
                  <a:cubicBezTo>
                    <a:pt x="60841" y="100883"/>
                    <a:pt x="60841" y="100883"/>
                    <a:pt x="59888" y="100883"/>
                  </a:cubicBezTo>
                  <a:cubicBezTo>
                    <a:pt x="59888" y="100883"/>
                    <a:pt x="60841" y="99931"/>
                    <a:pt x="60841" y="99931"/>
                  </a:cubicBezTo>
                  <a:close/>
                </a:path>
              </a:pathLst>
            </a:custGeom>
            <a:solidFill>
              <a:srgbClr val="5290D8"/>
            </a:solidFill>
            <a:ln w="9525" cap="flat">
              <a:noFill/>
              <a:prstDash val="solid"/>
              <a:miter/>
            </a:ln>
          </p:spPr>
          <p:txBody>
            <a:bodyPr rtlCol="0" anchor="ctr"/>
            <a:lstStyle/>
            <a:p>
              <a:endParaRPr lang="zh-CN" altLang="en-US"/>
            </a:p>
          </p:txBody>
        </p:sp>
        <p:sp>
          <p:nvSpPr>
            <p:cNvPr id="233" name="任意多边形: 形状 232">
              <a:extLst>
                <a:ext uri="{FF2B5EF4-FFF2-40B4-BE49-F238E27FC236}">
                  <a16:creationId xmlns:a16="http://schemas.microsoft.com/office/drawing/2014/main" id="{8481FC0E-ED4C-4B0B-B36B-94140B3DC17B}"/>
                </a:ext>
              </a:extLst>
            </p:cNvPr>
            <p:cNvSpPr/>
            <p:nvPr/>
          </p:nvSpPr>
          <p:spPr>
            <a:xfrm>
              <a:off x="5293519" y="327898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cubicBezTo>
                    <a:pt x="7144" y="7144"/>
                    <a:pt x="7144" y="8096"/>
                    <a:pt x="7144" y="7144"/>
                  </a:cubicBezTo>
                  <a:cubicBezTo>
                    <a:pt x="7144" y="8096"/>
                    <a:pt x="7144" y="8096"/>
                    <a:pt x="7144" y="7144"/>
                  </a:cubicBezTo>
                  <a:cubicBezTo>
                    <a:pt x="7144" y="8096"/>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34" name="任意多边形: 形状 233">
              <a:extLst>
                <a:ext uri="{FF2B5EF4-FFF2-40B4-BE49-F238E27FC236}">
                  <a16:creationId xmlns:a16="http://schemas.microsoft.com/office/drawing/2014/main" id="{0490F122-D048-4916-89C3-AF3B4A41E247}"/>
                </a:ext>
              </a:extLst>
            </p:cNvPr>
            <p:cNvSpPr/>
            <p:nvPr/>
          </p:nvSpPr>
          <p:spPr>
            <a:xfrm>
              <a:off x="5202658" y="3205244"/>
              <a:ext cx="95250" cy="104775"/>
            </a:xfrm>
            <a:custGeom>
              <a:avLst/>
              <a:gdLst>
                <a:gd name="connsiteX0" fmla="*/ 93242 w 95250"/>
                <a:gd name="connsiteY0" fmla="*/ 54211 h 104775"/>
                <a:gd name="connsiteX1" fmla="*/ 92290 w 95250"/>
                <a:gd name="connsiteY1" fmla="*/ 49448 h 104775"/>
                <a:gd name="connsiteX2" fmla="*/ 88480 w 95250"/>
                <a:gd name="connsiteY2" fmla="*/ 45638 h 104775"/>
                <a:gd name="connsiteX3" fmla="*/ 83717 w 95250"/>
                <a:gd name="connsiteY3" fmla="*/ 44686 h 104775"/>
                <a:gd name="connsiteX4" fmla="*/ 78955 w 95250"/>
                <a:gd name="connsiteY4" fmla="*/ 47543 h 104775"/>
                <a:gd name="connsiteX5" fmla="*/ 66572 w 95250"/>
                <a:gd name="connsiteY5" fmla="*/ 48496 h 104775"/>
                <a:gd name="connsiteX6" fmla="*/ 63715 w 95250"/>
                <a:gd name="connsiteY6" fmla="*/ 42781 h 104775"/>
                <a:gd name="connsiteX7" fmla="*/ 63715 w 95250"/>
                <a:gd name="connsiteY7" fmla="*/ 40876 h 104775"/>
                <a:gd name="connsiteX8" fmla="*/ 58952 w 95250"/>
                <a:gd name="connsiteY8" fmla="*/ 35161 h 104775"/>
                <a:gd name="connsiteX9" fmla="*/ 54190 w 95250"/>
                <a:gd name="connsiteY9" fmla="*/ 35161 h 104775"/>
                <a:gd name="connsiteX10" fmla="*/ 54190 w 95250"/>
                <a:gd name="connsiteY10" fmla="*/ 35161 h 104775"/>
                <a:gd name="connsiteX11" fmla="*/ 53237 w 95250"/>
                <a:gd name="connsiteY11" fmla="*/ 36113 h 104775"/>
                <a:gd name="connsiteX12" fmla="*/ 53237 w 95250"/>
                <a:gd name="connsiteY12" fmla="*/ 35161 h 104775"/>
                <a:gd name="connsiteX13" fmla="*/ 54190 w 95250"/>
                <a:gd name="connsiteY13" fmla="*/ 35161 h 104775"/>
                <a:gd name="connsiteX14" fmla="*/ 62762 w 95250"/>
                <a:gd name="connsiteY14" fmla="*/ 22778 h 104775"/>
                <a:gd name="connsiteX15" fmla="*/ 70383 w 95250"/>
                <a:gd name="connsiteY15" fmla="*/ 11348 h 104775"/>
                <a:gd name="connsiteX16" fmla="*/ 70383 w 95250"/>
                <a:gd name="connsiteY16" fmla="*/ 8491 h 104775"/>
                <a:gd name="connsiteX17" fmla="*/ 65620 w 95250"/>
                <a:gd name="connsiteY17" fmla="*/ 7538 h 104775"/>
                <a:gd name="connsiteX18" fmla="*/ 50380 w 95250"/>
                <a:gd name="connsiteY18" fmla="*/ 16111 h 104775"/>
                <a:gd name="connsiteX19" fmla="*/ 28472 w 95250"/>
                <a:gd name="connsiteY19" fmla="*/ 48496 h 104775"/>
                <a:gd name="connsiteX20" fmla="*/ 15137 w 95250"/>
                <a:gd name="connsiteY20" fmla="*/ 60878 h 104775"/>
                <a:gd name="connsiteX21" fmla="*/ 14185 w 95250"/>
                <a:gd name="connsiteY21" fmla="*/ 64688 h 104775"/>
                <a:gd name="connsiteX22" fmla="*/ 13233 w 95250"/>
                <a:gd name="connsiteY22" fmla="*/ 70403 h 104775"/>
                <a:gd name="connsiteX23" fmla="*/ 7517 w 95250"/>
                <a:gd name="connsiteY23" fmla="*/ 77071 h 104775"/>
                <a:gd name="connsiteX24" fmla="*/ 9422 w 95250"/>
                <a:gd name="connsiteY24" fmla="*/ 81833 h 104775"/>
                <a:gd name="connsiteX25" fmla="*/ 14185 w 95250"/>
                <a:gd name="connsiteY25" fmla="*/ 82786 h 104775"/>
                <a:gd name="connsiteX26" fmla="*/ 31330 w 95250"/>
                <a:gd name="connsiteY26" fmla="*/ 83738 h 104775"/>
                <a:gd name="connsiteX27" fmla="*/ 45617 w 95250"/>
                <a:gd name="connsiteY27" fmla="*/ 83738 h 104775"/>
                <a:gd name="connsiteX28" fmla="*/ 58952 w 95250"/>
                <a:gd name="connsiteY28" fmla="*/ 87548 h 104775"/>
                <a:gd name="connsiteX29" fmla="*/ 58952 w 95250"/>
                <a:gd name="connsiteY29" fmla="*/ 89453 h 104775"/>
                <a:gd name="connsiteX30" fmla="*/ 54190 w 95250"/>
                <a:gd name="connsiteY30" fmla="*/ 94216 h 104775"/>
                <a:gd name="connsiteX31" fmla="*/ 54190 w 95250"/>
                <a:gd name="connsiteY31" fmla="*/ 97073 h 104775"/>
                <a:gd name="connsiteX32" fmla="*/ 57047 w 95250"/>
                <a:gd name="connsiteY32" fmla="*/ 98978 h 104775"/>
                <a:gd name="connsiteX33" fmla="*/ 62762 w 95250"/>
                <a:gd name="connsiteY33" fmla="*/ 96121 h 104775"/>
                <a:gd name="connsiteX34" fmla="*/ 75145 w 95250"/>
                <a:gd name="connsiteY34" fmla="*/ 86596 h 104775"/>
                <a:gd name="connsiteX35" fmla="*/ 76097 w 95250"/>
                <a:gd name="connsiteY35" fmla="*/ 87548 h 104775"/>
                <a:gd name="connsiteX36" fmla="*/ 74192 w 95250"/>
                <a:gd name="connsiteY36" fmla="*/ 96121 h 104775"/>
                <a:gd name="connsiteX37" fmla="*/ 75145 w 95250"/>
                <a:gd name="connsiteY37" fmla="*/ 98978 h 104775"/>
                <a:gd name="connsiteX38" fmla="*/ 85622 w 95250"/>
                <a:gd name="connsiteY38" fmla="*/ 104693 h 104775"/>
                <a:gd name="connsiteX39" fmla="*/ 91337 w 95250"/>
                <a:gd name="connsiteY39" fmla="*/ 101836 h 104775"/>
                <a:gd name="connsiteX40" fmla="*/ 96100 w 95250"/>
                <a:gd name="connsiteY40" fmla="*/ 90406 h 104775"/>
                <a:gd name="connsiteX41" fmla="*/ 94195 w 95250"/>
                <a:gd name="connsiteY41" fmla="*/ 82786 h 104775"/>
                <a:gd name="connsiteX42" fmla="*/ 93242 w 95250"/>
                <a:gd name="connsiteY42" fmla="*/ 82786 h 104775"/>
                <a:gd name="connsiteX43" fmla="*/ 92290 w 95250"/>
                <a:gd name="connsiteY43" fmla="*/ 83738 h 104775"/>
                <a:gd name="connsiteX44" fmla="*/ 92290 w 95250"/>
                <a:gd name="connsiteY44" fmla="*/ 82786 h 104775"/>
                <a:gd name="connsiteX45" fmla="*/ 92290 w 95250"/>
                <a:gd name="connsiteY45" fmla="*/ 82786 h 104775"/>
                <a:gd name="connsiteX46" fmla="*/ 92290 w 95250"/>
                <a:gd name="connsiteY46" fmla="*/ 81833 h 104775"/>
                <a:gd name="connsiteX47" fmla="*/ 84670 w 95250"/>
                <a:gd name="connsiteY47" fmla="*/ 79928 h 104775"/>
                <a:gd name="connsiteX48" fmla="*/ 82765 w 95250"/>
                <a:gd name="connsiteY48" fmla="*/ 78023 h 104775"/>
                <a:gd name="connsiteX49" fmla="*/ 84670 w 95250"/>
                <a:gd name="connsiteY49" fmla="*/ 73261 h 104775"/>
                <a:gd name="connsiteX50" fmla="*/ 89433 w 95250"/>
                <a:gd name="connsiteY50" fmla="*/ 68498 h 104775"/>
                <a:gd name="connsiteX51" fmla="*/ 89433 w 95250"/>
                <a:gd name="connsiteY51" fmla="*/ 66593 h 104775"/>
                <a:gd name="connsiteX52" fmla="*/ 86575 w 95250"/>
                <a:gd name="connsiteY52" fmla="*/ 64688 h 104775"/>
                <a:gd name="connsiteX53" fmla="*/ 81812 w 95250"/>
                <a:gd name="connsiteY53" fmla="*/ 64688 h 104775"/>
                <a:gd name="connsiteX54" fmla="*/ 82765 w 95250"/>
                <a:gd name="connsiteY54" fmla="*/ 59926 h 104775"/>
                <a:gd name="connsiteX55" fmla="*/ 93242 w 95250"/>
                <a:gd name="connsiteY55" fmla="*/ 5421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5250" h="104775">
                  <a:moveTo>
                    <a:pt x="93242" y="54211"/>
                  </a:moveTo>
                  <a:cubicBezTo>
                    <a:pt x="93242" y="52306"/>
                    <a:pt x="93242" y="50401"/>
                    <a:pt x="92290" y="49448"/>
                  </a:cubicBezTo>
                  <a:cubicBezTo>
                    <a:pt x="91337" y="47543"/>
                    <a:pt x="89433" y="46591"/>
                    <a:pt x="88480" y="45638"/>
                  </a:cubicBezTo>
                  <a:cubicBezTo>
                    <a:pt x="87527" y="44686"/>
                    <a:pt x="85622" y="43733"/>
                    <a:pt x="83717" y="44686"/>
                  </a:cubicBezTo>
                  <a:cubicBezTo>
                    <a:pt x="81812" y="45638"/>
                    <a:pt x="80860" y="46591"/>
                    <a:pt x="78955" y="47543"/>
                  </a:cubicBezTo>
                  <a:cubicBezTo>
                    <a:pt x="75145" y="49448"/>
                    <a:pt x="71335" y="49448"/>
                    <a:pt x="66572" y="48496"/>
                  </a:cubicBezTo>
                  <a:cubicBezTo>
                    <a:pt x="64667" y="47543"/>
                    <a:pt x="63715" y="46591"/>
                    <a:pt x="63715" y="42781"/>
                  </a:cubicBezTo>
                  <a:cubicBezTo>
                    <a:pt x="63715" y="41828"/>
                    <a:pt x="63715" y="41828"/>
                    <a:pt x="63715" y="40876"/>
                  </a:cubicBezTo>
                  <a:cubicBezTo>
                    <a:pt x="63715" y="37066"/>
                    <a:pt x="62762" y="35161"/>
                    <a:pt x="58952" y="35161"/>
                  </a:cubicBezTo>
                  <a:cubicBezTo>
                    <a:pt x="57047" y="35161"/>
                    <a:pt x="56095" y="35161"/>
                    <a:pt x="54190" y="35161"/>
                  </a:cubicBezTo>
                  <a:cubicBezTo>
                    <a:pt x="54190" y="35161"/>
                    <a:pt x="54190" y="35161"/>
                    <a:pt x="54190" y="35161"/>
                  </a:cubicBezTo>
                  <a:lnTo>
                    <a:pt x="53237" y="36113"/>
                  </a:lnTo>
                  <a:lnTo>
                    <a:pt x="53237" y="35161"/>
                  </a:lnTo>
                  <a:cubicBezTo>
                    <a:pt x="53237" y="35161"/>
                    <a:pt x="53237" y="35161"/>
                    <a:pt x="54190" y="35161"/>
                  </a:cubicBezTo>
                  <a:cubicBezTo>
                    <a:pt x="56095" y="30398"/>
                    <a:pt x="58952" y="26588"/>
                    <a:pt x="62762" y="22778"/>
                  </a:cubicBezTo>
                  <a:cubicBezTo>
                    <a:pt x="66572" y="19921"/>
                    <a:pt x="68477" y="15158"/>
                    <a:pt x="70383" y="11348"/>
                  </a:cubicBezTo>
                  <a:cubicBezTo>
                    <a:pt x="71335" y="10396"/>
                    <a:pt x="70383" y="9443"/>
                    <a:pt x="70383" y="8491"/>
                  </a:cubicBezTo>
                  <a:cubicBezTo>
                    <a:pt x="70383" y="7538"/>
                    <a:pt x="67525" y="6586"/>
                    <a:pt x="65620" y="7538"/>
                  </a:cubicBezTo>
                  <a:cubicBezTo>
                    <a:pt x="59905" y="8491"/>
                    <a:pt x="55142" y="11348"/>
                    <a:pt x="50380" y="16111"/>
                  </a:cubicBezTo>
                  <a:cubicBezTo>
                    <a:pt x="41808" y="25636"/>
                    <a:pt x="35140" y="37066"/>
                    <a:pt x="28472" y="48496"/>
                  </a:cubicBezTo>
                  <a:cubicBezTo>
                    <a:pt x="25615" y="54211"/>
                    <a:pt x="20852" y="58973"/>
                    <a:pt x="15137" y="60878"/>
                  </a:cubicBezTo>
                  <a:cubicBezTo>
                    <a:pt x="13233" y="61831"/>
                    <a:pt x="13233" y="63736"/>
                    <a:pt x="14185" y="64688"/>
                  </a:cubicBezTo>
                  <a:cubicBezTo>
                    <a:pt x="16090" y="66593"/>
                    <a:pt x="15137" y="68498"/>
                    <a:pt x="13233" y="70403"/>
                  </a:cubicBezTo>
                  <a:cubicBezTo>
                    <a:pt x="11327" y="72308"/>
                    <a:pt x="9422" y="74213"/>
                    <a:pt x="7517" y="77071"/>
                  </a:cubicBezTo>
                  <a:cubicBezTo>
                    <a:pt x="6565" y="78023"/>
                    <a:pt x="7517" y="80881"/>
                    <a:pt x="9422" y="81833"/>
                  </a:cubicBezTo>
                  <a:cubicBezTo>
                    <a:pt x="11327" y="81833"/>
                    <a:pt x="13233" y="82786"/>
                    <a:pt x="14185" y="82786"/>
                  </a:cubicBezTo>
                  <a:cubicBezTo>
                    <a:pt x="19900" y="81833"/>
                    <a:pt x="25615" y="81833"/>
                    <a:pt x="31330" y="83738"/>
                  </a:cubicBezTo>
                  <a:cubicBezTo>
                    <a:pt x="36092" y="84691"/>
                    <a:pt x="40855" y="84691"/>
                    <a:pt x="45617" y="83738"/>
                  </a:cubicBezTo>
                  <a:cubicBezTo>
                    <a:pt x="50380" y="82786"/>
                    <a:pt x="54190" y="85643"/>
                    <a:pt x="58952" y="87548"/>
                  </a:cubicBezTo>
                  <a:cubicBezTo>
                    <a:pt x="58952" y="87548"/>
                    <a:pt x="58952" y="88501"/>
                    <a:pt x="58952" y="89453"/>
                  </a:cubicBezTo>
                  <a:cubicBezTo>
                    <a:pt x="57047" y="91358"/>
                    <a:pt x="55142" y="92311"/>
                    <a:pt x="54190" y="94216"/>
                  </a:cubicBezTo>
                  <a:cubicBezTo>
                    <a:pt x="53237" y="95168"/>
                    <a:pt x="53237" y="96121"/>
                    <a:pt x="54190" y="97073"/>
                  </a:cubicBezTo>
                  <a:cubicBezTo>
                    <a:pt x="55142" y="98026"/>
                    <a:pt x="56095" y="98978"/>
                    <a:pt x="57047" y="98978"/>
                  </a:cubicBezTo>
                  <a:cubicBezTo>
                    <a:pt x="59905" y="98978"/>
                    <a:pt x="61810" y="98026"/>
                    <a:pt x="62762" y="96121"/>
                  </a:cubicBezTo>
                  <a:cubicBezTo>
                    <a:pt x="65620" y="91358"/>
                    <a:pt x="71335" y="90406"/>
                    <a:pt x="75145" y="86596"/>
                  </a:cubicBezTo>
                  <a:cubicBezTo>
                    <a:pt x="75145" y="86596"/>
                    <a:pt x="76097" y="87548"/>
                    <a:pt x="76097" y="87548"/>
                  </a:cubicBezTo>
                  <a:cubicBezTo>
                    <a:pt x="76097" y="90406"/>
                    <a:pt x="75145" y="93263"/>
                    <a:pt x="74192" y="96121"/>
                  </a:cubicBezTo>
                  <a:cubicBezTo>
                    <a:pt x="74192" y="97073"/>
                    <a:pt x="74192" y="98978"/>
                    <a:pt x="75145" y="98978"/>
                  </a:cubicBezTo>
                  <a:cubicBezTo>
                    <a:pt x="78955" y="100883"/>
                    <a:pt x="81812" y="103741"/>
                    <a:pt x="85622" y="104693"/>
                  </a:cubicBezTo>
                  <a:cubicBezTo>
                    <a:pt x="87527" y="104693"/>
                    <a:pt x="91337" y="103741"/>
                    <a:pt x="91337" y="101836"/>
                  </a:cubicBezTo>
                  <a:cubicBezTo>
                    <a:pt x="93242" y="98026"/>
                    <a:pt x="94195" y="94216"/>
                    <a:pt x="96100" y="90406"/>
                  </a:cubicBezTo>
                  <a:cubicBezTo>
                    <a:pt x="97052" y="87548"/>
                    <a:pt x="96100" y="84691"/>
                    <a:pt x="94195" y="82786"/>
                  </a:cubicBezTo>
                  <a:cubicBezTo>
                    <a:pt x="94195" y="82786"/>
                    <a:pt x="93242" y="82786"/>
                    <a:pt x="93242" y="82786"/>
                  </a:cubicBezTo>
                  <a:cubicBezTo>
                    <a:pt x="93242" y="82786"/>
                    <a:pt x="93242" y="83738"/>
                    <a:pt x="92290" y="83738"/>
                  </a:cubicBezTo>
                  <a:cubicBezTo>
                    <a:pt x="92290" y="83738"/>
                    <a:pt x="92290" y="82786"/>
                    <a:pt x="92290" y="82786"/>
                  </a:cubicBezTo>
                  <a:cubicBezTo>
                    <a:pt x="92290" y="82786"/>
                    <a:pt x="92290" y="82786"/>
                    <a:pt x="92290" y="82786"/>
                  </a:cubicBezTo>
                  <a:cubicBezTo>
                    <a:pt x="92290" y="82786"/>
                    <a:pt x="92290" y="82786"/>
                    <a:pt x="92290" y="81833"/>
                  </a:cubicBezTo>
                  <a:cubicBezTo>
                    <a:pt x="90385" y="79928"/>
                    <a:pt x="87527" y="78976"/>
                    <a:pt x="84670" y="79928"/>
                  </a:cubicBezTo>
                  <a:cubicBezTo>
                    <a:pt x="83717" y="79928"/>
                    <a:pt x="82765" y="78976"/>
                    <a:pt x="82765" y="78023"/>
                  </a:cubicBezTo>
                  <a:cubicBezTo>
                    <a:pt x="83717" y="76118"/>
                    <a:pt x="83717" y="75166"/>
                    <a:pt x="84670" y="73261"/>
                  </a:cubicBezTo>
                  <a:cubicBezTo>
                    <a:pt x="86575" y="71356"/>
                    <a:pt x="87527" y="70403"/>
                    <a:pt x="89433" y="68498"/>
                  </a:cubicBezTo>
                  <a:cubicBezTo>
                    <a:pt x="89433" y="68498"/>
                    <a:pt x="89433" y="67546"/>
                    <a:pt x="89433" y="66593"/>
                  </a:cubicBezTo>
                  <a:cubicBezTo>
                    <a:pt x="89433" y="65641"/>
                    <a:pt x="88480" y="64688"/>
                    <a:pt x="86575" y="64688"/>
                  </a:cubicBezTo>
                  <a:cubicBezTo>
                    <a:pt x="84670" y="64688"/>
                    <a:pt x="82765" y="66593"/>
                    <a:pt x="81812" y="64688"/>
                  </a:cubicBezTo>
                  <a:cubicBezTo>
                    <a:pt x="80860" y="62783"/>
                    <a:pt x="81812" y="61831"/>
                    <a:pt x="82765" y="59926"/>
                  </a:cubicBezTo>
                  <a:cubicBezTo>
                    <a:pt x="91337" y="57068"/>
                    <a:pt x="93242" y="56116"/>
                    <a:pt x="93242" y="54211"/>
                  </a:cubicBezTo>
                  <a:close/>
                </a:path>
              </a:pathLst>
            </a:custGeom>
            <a:solidFill>
              <a:srgbClr val="5290D8"/>
            </a:solidFill>
            <a:ln w="9525" cap="flat">
              <a:noFill/>
              <a:prstDash val="solid"/>
              <a:miter/>
            </a:ln>
          </p:spPr>
          <p:txBody>
            <a:bodyPr rtlCol="0" anchor="ctr"/>
            <a:lstStyle/>
            <a:p>
              <a:endParaRPr lang="zh-CN" altLang="en-US"/>
            </a:p>
          </p:txBody>
        </p:sp>
        <p:sp>
          <p:nvSpPr>
            <p:cNvPr id="235" name="任意多边形: 形状 234">
              <a:extLst>
                <a:ext uri="{FF2B5EF4-FFF2-40B4-BE49-F238E27FC236}">
                  <a16:creationId xmlns:a16="http://schemas.microsoft.com/office/drawing/2014/main" id="{23DC0B09-3B09-4826-9A54-252285FA233C}"/>
                </a:ext>
              </a:extLst>
            </p:cNvPr>
            <p:cNvSpPr/>
            <p:nvPr/>
          </p:nvSpPr>
          <p:spPr>
            <a:xfrm>
              <a:off x="4737259" y="2336585"/>
              <a:ext cx="123825" cy="76200"/>
            </a:xfrm>
            <a:custGeom>
              <a:avLst/>
              <a:gdLst>
                <a:gd name="connsiteX0" fmla="*/ 10954 w 123825"/>
                <a:gd name="connsiteY0" fmla="*/ 57047 h 76200"/>
                <a:gd name="connsiteX1" fmla="*/ 23336 w 123825"/>
                <a:gd name="connsiteY1" fmla="*/ 61810 h 76200"/>
                <a:gd name="connsiteX2" fmla="*/ 30004 w 123825"/>
                <a:gd name="connsiteY2" fmla="*/ 67525 h 76200"/>
                <a:gd name="connsiteX3" fmla="*/ 38576 w 123825"/>
                <a:gd name="connsiteY3" fmla="*/ 68477 h 76200"/>
                <a:gd name="connsiteX4" fmla="*/ 47149 w 123825"/>
                <a:gd name="connsiteY4" fmla="*/ 61810 h 76200"/>
                <a:gd name="connsiteX5" fmla="*/ 50006 w 123825"/>
                <a:gd name="connsiteY5" fmla="*/ 61810 h 76200"/>
                <a:gd name="connsiteX6" fmla="*/ 54769 w 123825"/>
                <a:gd name="connsiteY6" fmla="*/ 60857 h 76200"/>
                <a:gd name="connsiteX7" fmla="*/ 62389 w 123825"/>
                <a:gd name="connsiteY7" fmla="*/ 49427 h 76200"/>
                <a:gd name="connsiteX8" fmla="*/ 71914 w 123825"/>
                <a:gd name="connsiteY8" fmla="*/ 38950 h 76200"/>
                <a:gd name="connsiteX9" fmla="*/ 74771 w 123825"/>
                <a:gd name="connsiteY9" fmla="*/ 37997 h 76200"/>
                <a:gd name="connsiteX10" fmla="*/ 74771 w 123825"/>
                <a:gd name="connsiteY10" fmla="*/ 42760 h 76200"/>
                <a:gd name="connsiteX11" fmla="*/ 67151 w 123825"/>
                <a:gd name="connsiteY11" fmla="*/ 55142 h 76200"/>
                <a:gd name="connsiteX12" fmla="*/ 67151 w 123825"/>
                <a:gd name="connsiteY12" fmla="*/ 61810 h 76200"/>
                <a:gd name="connsiteX13" fmla="*/ 72866 w 123825"/>
                <a:gd name="connsiteY13" fmla="*/ 63715 h 76200"/>
                <a:gd name="connsiteX14" fmla="*/ 76676 w 123825"/>
                <a:gd name="connsiteY14" fmla="*/ 59905 h 76200"/>
                <a:gd name="connsiteX15" fmla="*/ 86201 w 123825"/>
                <a:gd name="connsiteY15" fmla="*/ 53237 h 76200"/>
                <a:gd name="connsiteX16" fmla="*/ 90964 w 123825"/>
                <a:gd name="connsiteY16" fmla="*/ 51332 h 76200"/>
                <a:gd name="connsiteX17" fmla="*/ 94774 w 123825"/>
                <a:gd name="connsiteY17" fmla="*/ 48475 h 76200"/>
                <a:gd name="connsiteX18" fmla="*/ 106204 w 123825"/>
                <a:gd name="connsiteY18" fmla="*/ 31330 h 76200"/>
                <a:gd name="connsiteX19" fmla="*/ 110014 w 123825"/>
                <a:gd name="connsiteY19" fmla="*/ 27520 h 76200"/>
                <a:gd name="connsiteX20" fmla="*/ 114776 w 123825"/>
                <a:gd name="connsiteY20" fmla="*/ 25615 h 76200"/>
                <a:gd name="connsiteX21" fmla="*/ 117634 w 123825"/>
                <a:gd name="connsiteY21" fmla="*/ 20852 h 76200"/>
                <a:gd name="connsiteX22" fmla="*/ 117634 w 123825"/>
                <a:gd name="connsiteY22" fmla="*/ 14185 h 76200"/>
                <a:gd name="connsiteX23" fmla="*/ 113824 w 123825"/>
                <a:gd name="connsiteY23" fmla="*/ 8470 h 76200"/>
                <a:gd name="connsiteX24" fmla="*/ 109061 w 123825"/>
                <a:gd name="connsiteY24" fmla="*/ 10375 h 76200"/>
                <a:gd name="connsiteX25" fmla="*/ 103346 w 123825"/>
                <a:gd name="connsiteY25" fmla="*/ 12280 h 76200"/>
                <a:gd name="connsiteX26" fmla="*/ 88106 w 123825"/>
                <a:gd name="connsiteY26" fmla="*/ 7517 h 76200"/>
                <a:gd name="connsiteX27" fmla="*/ 77629 w 123825"/>
                <a:gd name="connsiteY27" fmla="*/ 9422 h 76200"/>
                <a:gd name="connsiteX28" fmla="*/ 38576 w 123825"/>
                <a:gd name="connsiteY28" fmla="*/ 30377 h 76200"/>
                <a:gd name="connsiteX29" fmla="*/ 29051 w 123825"/>
                <a:gd name="connsiteY29" fmla="*/ 34187 h 76200"/>
                <a:gd name="connsiteX30" fmla="*/ 12859 w 123825"/>
                <a:gd name="connsiteY30" fmla="*/ 40855 h 76200"/>
                <a:gd name="connsiteX31" fmla="*/ 7144 w 123825"/>
                <a:gd name="connsiteY31" fmla="*/ 53237 h 76200"/>
                <a:gd name="connsiteX32" fmla="*/ 10954 w 123825"/>
                <a:gd name="connsiteY32" fmla="*/ 5704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3825" h="76200">
                  <a:moveTo>
                    <a:pt x="10954" y="57047"/>
                  </a:moveTo>
                  <a:cubicBezTo>
                    <a:pt x="16669" y="58000"/>
                    <a:pt x="20479" y="59905"/>
                    <a:pt x="23336" y="61810"/>
                  </a:cubicBezTo>
                  <a:cubicBezTo>
                    <a:pt x="26194" y="62762"/>
                    <a:pt x="28099" y="65620"/>
                    <a:pt x="30004" y="67525"/>
                  </a:cubicBezTo>
                  <a:cubicBezTo>
                    <a:pt x="31909" y="69430"/>
                    <a:pt x="35719" y="70382"/>
                    <a:pt x="38576" y="68477"/>
                  </a:cubicBezTo>
                  <a:cubicBezTo>
                    <a:pt x="41434" y="66572"/>
                    <a:pt x="44291" y="63715"/>
                    <a:pt x="47149" y="61810"/>
                  </a:cubicBezTo>
                  <a:cubicBezTo>
                    <a:pt x="48101" y="60857"/>
                    <a:pt x="49054" y="61810"/>
                    <a:pt x="50006" y="61810"/>
                  </a:cubicBezTo>
                  <a:cubicBezTo>
                    <a:pt x="51911" y="62762"/>
                    <a:pt x="53816" y="62762"/>
                    <a:pt x="54769" y="60857"/>
                  </a:cubicBezTo>
                  <a:cubicBezTo>
                    <a:pt x="57626" y="57047"/>
                    <a:pt x="59531" y="53237"/>
                    <a:pt x="62389" y="49427"/>
                  </a:cubicBezTo>
                  <a:cubicBezTo>
                    <a:pt x="65246" y="45617"/>
                    <a:pt x="69056" y="42760"/>
                    <a:pt x="71914" y="38950"/>
                  </a:cubicBezTo>
                  <a:cubicBezTo>
                    <a:pt x="72866" y="37997"/>
                    <a:pt x="73819" y="37997"/>
                    <a:pt x="74771" y="37997"/>
                  </a:cubicBezTo>
                  <a:cubicBezTo>
                    <a:pt x="76676" y="37997"/>
                    <a:pt x="76676" y="39902"/>
                    <a:pt x="74771" y="42760"/>
                  </a:cubicBezTo>
                  <a:cubicBezTo>
                    <a:pt x="71914" y="46570"/>
                    <a:pt x="70009" y="50380"/>
                    <a:pt x="67151" y="55142"/>
                  </a:cubicBezTo>
                  <a:cubicBezTo>
                    <a:pt x="66199" y="57047"/>
                    <a:pt x="66199" y="59905"/>
                    <a:pt x="67151" y="61810"/>
                  </a:cubicBezTo>
                  <a:cubicBezTo>
                    <a:pt x="68104" y="63715"/>
                    <a:pt x="70961" y="65620"/>
                    <a:pt x="72866" y="63715"/>
                  </a:cubicBezTo>
                  <a:cubicBezTo>
                    <a:pt x="73819" y="62762"/>
                    <a:pt x="75724" y="61810"/>
                    <a:pt x="76676" y="59905"/>
                  </a:cubicBezTo>
                  <a:cubicBezTo>
                    <a:pt x="78581" y="56095"/>
                    <a:pt x="82391" y="54190"/>
                    <a:pt x="86201" y="53237"/>
                  </a:cubicBezTo>
                  <a:cubicBezTo>
                    <a:pt x="88106" y="53237"/>
                    <a:pt x="90011" y="52285"/>
                    <a:pt x="90964" y="51332"/>
                  </a:cubicBezTo>
                  <a:cubicBezTo>
                    <a:pt x="92869" y="50380"/>
                    <a:pt x="94774" y="49427"/>
                    <a:pt x="94774" y="48475"/>
                  </a:cubicBezTo>
                  <a:cubicBezTo>
                    <a:pt x="97631" y="41807"/>
                    <a:pt x="105251" y="38950"/>
                    <a:pt x="106204" y="31330"/>
                  </a:cubicBezTo>
                  <a:cubicBezTo>
                    <a:pt x="106204" y="30377"/>
                    <a:pt x="108109" y="28472"/>
                    <a:pt x="110014" y="27520"/>
                  </a:cubicBezTo>
                  <a:cubicBezTo>
                    <a:pt x="111919" y="26567"/>
                    <a:pt x="112871" y="25615"/>
                    <a:pt x="114776" y="25615"/>
                  </a:cubicBezTo>
                  <a:cubicBezTo>
                    <a:pt x="116681" y="24662"/>
                    <a:pt x="117634" y="22757"/>
                    <a:pt x="117634" y="20852"/>
                  </a:cubicBezTo>
                  <a:cubicBezTo>
                    <a:pt x="117634" y="18947"/>
                    <a:pt x="117634" y="16090"/>
                    <a:pt x="117634" y="14185"/>
                  </a:cubicBezTo>
                  <a:cubicBezTo>
                    <a:pt x="117634" y="11327"/>
                    <a:pt x="115729" y="8470"/>
                    <a:pt x="113824" y="8470"/>
                  </a:cubicBezTo>
                  <a:cubicBezTo>
                    <a:pt x="111919" y="8470"/>
                    <a:pt x="110014" y="9422"/>
                    <a:pt x="109061" y="10375"/>
                  </a:cubicBezTo>
                  <a:cubicBezTo>
                    <a:pt x="107156" y="13232"/>
                    <a:pt x="104299" y="14185"/>
                    <a:pt x="103346" y="12280"/>
                  </a:cubicBezTo>
                  <a:cubicBezTo>
                    <a:pt x="98584" y="7517"/>
                    <a:pt x="92869" y="8470"/>
                    <a:pt x="88106" y="7517"/>
                  </a:cubicBezTo>
                  <a:cubicBezTo>
                    <a:pt x="84296" y="6565"/>
                    <a:pt x="81439" y="7517"/>
                    <a:pt x="77629" y="9422"/>
                  </a:cubicBezTo>
                  <a:cubicBezTo>
                    <a:pt x="65246" y="17995"/>
                    <a:pt x="52864" y="25615"/>
                    <a:pt x="38576" y="30377"/>
                  </a:cubicBezTo>
                  <a:cubicBezTo>
                    <a:pt x="34766" y="31330"/>
                    <a:pt x="31909" y="34187"/>
                    <a:pt x="29051" y="34187"/>
                  </a:cubicBezTo>
                  <a:cubicBezTo>
                    <a:pt x="23336" y="35140"/>
                    <a:pt x="17621" y="37997"/>
                    <a:pt x="12859" y="40855"/>
                  </a:cubicBezTo>
                  <a:cubicBezTo>
                    <a:pt x="8096" y="43712"/>
                    <a:pt x="7144" y="48475"/>
                    <a:pt x="7144" y="53237"/>
                  </a:cubicBezTo>
                  <a:cubicBezTo>
                    <a:pt x="8096" y="55142"/>
                    <a:pt x="10001" y="56095"/>
                    <a:pt x="10954" y="57047"/>
                  </a:cubicBezTo>
                  <a:close/>
                </a:path>
              </a:pathLst>
            </a:custGeom>
            <a:solidFill>
              <a:srgbClr val="5290D8"/>
            </a:solidFill>
            <a:ln w="9525" cap="flat">
              <a:noFill/>
              <a:prstDash val="solid"/>
              <a:miter/>
            </a:ln>
          </p:spPr>
          <p:txBody>
            <a:bodyPr rtlCol="0" anchor="ctr"/>
            <a:lstStyle/>
            <a:p>
              <a:endParaRPr lang="zh-CN" altLang="en-US"/>
            </a:p>
          </p:txBody>
        </p:sp>
        <p:sp>
          <p:nvSpPr>
            <p:cNvPr id="236" name="任意多边形: 形状 235">
              <a:extLst>
                <a:ext uri="{FF2B5EF4-FFF2-40B4-BE49-F238E27FC236}">
                  <a16:creationId xmlns:a16="http://schemas.microsoft.com/office/drawing/2014/main" id="{69858BA4-1500-4E80-87EF-507A2AB9463F}"/>
                </a:ext>
              </a:extLst>
            </p:cNvPr>
            <p:cNvSpPr/>
            <p:nvPr/>
          </p:nvSpPr>
          <p:spPr>
            <a:xfrm>
              <a:off x="4931569" y="2416492"/>
              <a:ext cx="85725" cy="95250"/>
            </a:xfrm>
            <a:custGeom>
              <a:avLst/>
              <a:gdLst>
                <a:gd name="connsiteX0" fmla="*/ 14764 w 85725"/>
                <a:gd name="connsiteY0" fmla="*/ 8573 h 95250"/>
                <a:gd name="connsiteX1" fmla="*/ 11906 w 85725"/>
                <a:gd name="connsiteY1" fmla="*/ 15240 h 95250"/>
                <a:gd name="connsiteX2" fmla="*/ 8096 w 85725"/>
                <a:gd name="connsiteY2" fmla="*/ 26670 h 95250"/>
                <a:gd name="connsiteX3" fmla="*/ 7144 w 85725"/>
                <a:gd name="connsiteY3" fmla="*/ 29528 h 95250"/>
                <a:gd name="connsiteX4" fmla="*/ 8096 w 85725"/>
                <a:gd name="connsiteY4" fmla="*/ 46673 h 95250"/>
                <a:gd name="connsiteX5" fmla="*/ 10001 w 85725"/>
                <a:gd name="connsiteY5" fmla="*/ 48578 h 95250"/>
                <a:gd name="connsiteX6" fmla="*/ 11906 w 85725"/>
                <a:gd name="connsiteY6" fmla="*/ 50483 h 95250"/>
                <a:gd name="connsiteX7" fmla="*/ 18574 w 85725"/>
                <a:gd name="connsiteY7" fmla="*/ 58103 h 95250"/>
                <a:gd name="connsiteX8" fmla="*/ 34766 w 85725"/>
                <a:gd name="connsiteY8" fmla="*/ 60008 h 95250"/>
                <a:gd name="connsiteX9" fmla="*/ 35719 w 85725"/>
                <a:gd name="connsiteY9" fmla="*/ 60960 h 95250"/>
                <a:gd name="connsiteX10" fmla="*/ 33814 w 85725"/>
                <a:gd name="connsiteY10" fmla="*/ 63817 h 95250"/>
                <a:gd name="connsiteX11" fmla="*/ 27146 w 85725"/>
                <a:gd name="connsiteY11" fmla="*/ 65723 h 95250"/>
                <a:gd name="connsiteX12" fmla="*/ 21431 w 85725"/>
                <a:gd name="connsiteY12" fmla="*/ 72390 h 95250"/>
                <a:gd name="connsiteX13" fmla="*/ 20479 w 85725"/>
                <a:gd name="connsiteY13" fmla="*/ 79058 h 95250"/>
                <a:gd name="connsiteX14" fmla="*/ 24289 w 85725"/>
                <a:gd name="connsiteY14" fmla="*/ 84773 h 95250"/>
                <a:gd name="connsiteX15" fmla="*/ 37624 w 85725"/>
                <a:gd name="connsiteY15" fmla="*/ 88583 h 95250"/>
                <a:gd name="connsiteX16" fmla="*/ 49054 w 85725"/>
                <a:gd name="connsiteY16" fmla="*/ 82867 h 95250"/>
                <a:gd name="connsiteX17" fmla="*/ 50006 w 85725"/>
                <a:gd name="connsiteY17" fmla="*/ 80010 h 95250"/>
                <a:gd name="connsiteX18" fmla="*/ 59531 w 85725"/>
                <a:gd name="connsiteY18" fmla="*/ 73342 h 95250"/>
                <a:gd name="connsiteX19" fmla="*/ 63341 w 85725"/>
                <a:gd name="connsiteY19" fmla="*/ 62865 h 95250"/>
                <a:gd name="connsiteX20" fmla="*/ 70961 w 85725"/>
                <a:gd name="connsiteY20" fmla="*/ 53340 h 95250"/>
                <a:gd name="connsiteX21" fmla="*/ 71914 w 85725"/>
                <a:gd name="connsiteY21" fmla="*/ 52388 h 95250"/>
                <a:gd name="connsiteX22" fmla="*/ 79534 w 85725"/>
                <a:gd name="connsiteY22" fmla="*/ 37148 h 95250"/>
                <a:gd name="connsiteX23" fmla="*/ 79534 w 85725"/>
                <a:gd name="connsiteY23" fmla="*/ 33338 h 95250"/>
                <a:gd name="connsiteX24" fmla="*/ 76676 w 85725"/>
                <a:gd name="connsiteY24" fmla="*/ 26670 h 95250"/>
                <a:gd name="connsiteX25" fmla="*/ 72866 w 85725"/>
                <a:gd name="connsiteY25" fmla="*/ 24765 h 95250"/>
                <a:gd name="connsiteX26" fmla="*/ 63341 w 85725"/>
                <a:gd name="connsiteY26" fmla="*/ 20955 h 95250"/>
                <a:gd name="connsiteX27" fmla="*/ 49054 w 85725"/>
                <a:gd name="connsiteY27" fmla="*/ 20955 h 95250"/>
                <a:gd name="connsiteX28" fmla="*/ 45244 w 85725"/>
                <a:gd name="connsiteY28" fmla="*/ 30480 h 95250"/>
                <a:gd name="connsiteX29" fmla="*/ 45244 w 85725"/>
                <a:gd name="connsiteY29" fmla="*/ 42863 h 95250"/>
                <a:gd name="connsiteX30" fmla="*/ 44291 w 85725"/>
                <a:gd name="connsiteY30" fmla="*/ 44767 h 95250"/>
                <a:gd name="connsiteX31" fmla="*/ 42386 w 85725"/>
                <a:gd name="connsiteY31" fmla="*/ 42863 h 95250"/>
                <a:gd name="connsiteX32" fmla="*/ 37624 w 85725"/>
                <a:gd name="connsiteY32" fmla="*/ 29528 h 95250"/>
                <a:gd name="connsiteX33" fmla="*/ 34766 w 85725"/>
                <a:gd name="connsiteY33" fmla="*/ 28575 h 95250"/>
                <a:gd name="connsiteX34" fmla="*/ 31909 w 85725"/>
                <a:gd name="connsiteY34" fmla="*/ 29528 h 95250"/>
                <a:gd name="connsiteX35" fmla="*/ 25241 w 85725"/>
                <a:gd name="connsiteY35" fmla="*/ 44767 h 95250"/>
                <a:gd name="connsiteX36" fmla="*/ 25241 w 85725"/>
                <a:gd name="connsiteY36" fmla="*/ 45720 h 95250"/>
                <a:gd name="connsiteX37" fmla="*/ 24289 w 85725"/>
                <a:gd name="connsiteY37" fmla="*/ 45720 h 95250"/>
                <a:gd name="connsiteX38" fmla="*/ 25241 w 85725"/>
                <a:gd name="connsiteY38" fmla="*/ 44767 h 95250"/>
                <a:gd name="connsiteX39" fmla="*/ 25241 w 85725"/>
                <a:gd name="connsiteY39" fmla="*/ 44767 h 95250"/>
                <a:gd name="connsiteX40" fmla="*/ 23336 w 85725"/>
                <a:gd name="connsiteY40" fmla="*/ 35242 h 95250"/>
                <a:gd name="connsiteX41" fmla="*/ 24289 w 85725"/>
                <a:gd name="connsiteY41" fmla="*/ 30480 h 95250"/>
                <a:gd name="connsiteX42" fmla="*/ 22384 w 85725"/>
                <a:gd name="connsiteY42" fmla="*/ 17145 h 95250"/>
                <a:gd name="connsiteX43" fmla="*/ 21431 w 85725"/>
                <a:gd name="connsiteY43" fmla="*/ 13335 h 95250"/>
                <a:gd name="connsiteX44" fmla="*/ 19526 w 85725"/>
                <a:gd name="connsiteY44" fmla="*/ 8573 h 95250"/>
                <a:gd name="connsiteX45" fmla="*/ 14764 w 85725"/>
                <a:gd name="connsiteY45" fmla="*/ 857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5725" h="95250">
                  <a:moveTo>
                    <a:pt x="14764" y="8573"/>
                  </a:moveTo>
                  <a:cubicBezTo>
                    <a:pt x="13811" y="10478"/>
                    <a:pt x="12859" y="12383"/>
                    <a:pt x="11906" y="15240"/>
                  </a:cubicBezTo>
                  <a:cubicBezTo>
                    <a:pt x="10954" y="19050"/>
                    <a:pt x="10954" y="23813"/>
                    <a:pt x="8096" y="26670"/>
                  </a:cubicBezTo>
                  <a:cubicBezTo>
                    <a:pt x="7144" y="27623"/>
                    <a:pt x="7144" y="28575"/>
                    <a:pt x="7144" y="29528"/>
                  </a:cubicBezTo>
                  <a:cubicBezTo>
                    <a:pt x="8096" y="35242"/>
                    <a:pt x="10001" y="40958"/>
                    <a:pt x="8096" y="46673"/>
                  </a:cubicBezTo>
                  <a:cubicBezTo>
                    <a:pt x="8096" y="46673"/>
                    <a:pt x="10001" y="47625"/>
                    <a:pt x="10001" y="48578"/>
                  </a:cubicBezTo>
                  <a:cubicBezTo>
                    <a:pt x="10954" y="49530"/>
                    <a:pt x="12859" y="50483"/>
                    <a:pt x="11906" y="50483"/>
                  </a:cubicBezTo>
                  <a:cubicBezTo>
                    <a:pt x="10954" y="56198"/>
                    <a:pt x="14764" y="57150"/>
                    <a:pt x="18574" y="58103"/>
                  </a:cubicBezTo>
                  <a:cubicBezTo>
                    <a:pt x="23336" y="59055"/>
                    <a:pt x="29051" y="59055"/>
                    <a:pt x="34766" y="60008"/>
                  </a:cubicBezTo>
                  <a:cubicBezTo>
                    <a:pt x="34766" y="60008"/>
                    <a:pt x="35719" y="60960"/>
                    <a:pt x="35719" y="60960"/>
                  </a:cubicBezTo>
                  <a:cubicBezTo>
                    <a:pt x="35719" y="61913"/>
                    <a:pt x="34766" y="63817"/>
                    <a:pt x="33814" y="63817"/>
                  </a:cubicBezTo>
                  <a:cubicBezTo>
                    <a:pt x="31909" y="64770"/>
                    <a:pt x="29051" y="65723"/>
                    <a:pt x="27146" y="65723"/>
                  </a:cubicBezTo>
                  <a:cubicBezTo>
                    <a:pt x="24289" y="66675"/>
                    <a:pt x="22384" y="68580"/>
                    <a:pt x="21431" y="72390"/>
                  </a:cubicBezTo>
                  <a:cubicBezTo>
                    <a:pt x="21431" y="74295"/>
                    <a:pt x="20479" y="77153"/>
                    <a:pt x="20479" y="79058"/>
                  </a:cubicBezTo>
                  <a:cubicBezTo>
                    <a:pt x="20479" y="80963"/>
                    <a:pt x="22384" y="83820"/>
                    <a:pt x="24289" y="84773"/>
                  </a:cubicBezTo>
                  <a:cubicBezTo>
                    <a:pt x="29051" y="85725"/>
                    <a:pt x="32861" y="87630"/>
                    <a:pt x="37624" y="88583"/>
                  </a:cubicBezTo>
                  <a:cubicBezTo>
                    <a:pt x="42386" y="89535"/>
                    <a:pt x="47149" y="86678"/>
                    <a:pt x="49054" y="82867"/>
                  </a:cubicBezTo>
                  <a:cubicBezTo>
                    <a:pt x="50006" y="81915"/>
                    <a:pt x="50006" y="80963"/>
                    <a:pt x="50006" y="80010"/>
                  </a:cubicBezTo>
                  <a:cubicBezTo>
                    <a:pt x="51911" y="75248"/>
                    <a:pt x="54769" y="74295"/>
                    <a:pt x="59531" y="73342"/>
                  </a:cubicBezTo>
                  <a:cubicBezTo>
                    <a:pt x="60484" y="69533"/>
                    <a:pt x="61436" y="65723"/>
                    <a:pt x="63341" y="62865"/>
                  </a:cubicBezTo>
                  <a:cubicBezTo>
                    <a:pt x="65246" y="59055"/>
                    <a:pt x="68104" y="56198"/>
                    <a:pt x="70961" y="53340"/>
                  </a:cubicBezTo>
                  <a:cubicBezTo>
                    <a:pt x="70961" y="53340"/>
                    <a:pt x="71914" y="52388"/>
                    <a:pt x="71914" y="52388"/>
                  </a:cubicBezTo>
                  <a:cubicBezTo>
                    <a:pt x="74771" y="47625"/>
                    <a:pt x="77629" y="41910"/>
                    <a:pt x="79534" y="37148"/>
                  </a:cubicBezTo>
                  <a:cubicBezTo>
                    <a:pt x="79534" y="36195"/>
                    <a:pt x="79534" y="35242"/>
                    <a:pt x="79534" y="33338"/>
                  </a:cubicBezTo>
                  <a:cubicBezTo>
                    <a:pt x="78581" y="31433"/>
                    <a:pt x="77629" y="29528"/>
                    <a:pt x="76676" y="26670"/>
                  </a:cubicBezTo>
                  <a:cubicBezTo>
                    <a:pt x="75724" y="24765"/>
                    <a:pt x="73819" y="23813"/>
                    <a:pt x="72866" y="24765"/>
                  </a:cubicBezTo>
                  <a:cubicBezTo>
                    <a:pt x="68104" y="25717"/>
                    <a:pt x="65246" y="23813"/>
                    <a:pt x="63341" y="20955"/>
                  </a:cubicBezTo>
                  <a:cubicBezTo>
                    <a:pt x="58579" y="20003"/>
                    <a:pt x="53816" y="20003"/>
                    <a:pt x="49054" y="20955"/>
                  </a:cubicBezTo>
                  <a:cubicBezTo>
                    <a:pt x="47149" y="23813"/>
                    <a:pt x="45244" y="26670"/>
                    <a:pt x="45244" y="30480"/>
                  </a:cubicBezTo>
                  <a:cubicBezTo>
                    <a:pt x="45244" y="34290"/>
                    <a:pt x="45244" y="39053"/>
                    <a:pt x="45244" y="42863"/>
                  </a:cubicBezTo>
                  <a:cubicBezTo>
                    <a:pt x="45244" y="43815"/>
                    <a:pt x="45244" y="43815"/>
                    <a:pt x="44291" y="44767"/>
                  </a:cubicBezTo>
                  <a:cubicBezTo>
                    <a:pt x="43339" y="45720"/>
                    <a:pt x="43339" y="44767"/>
                    <a:pt x="42386" y="42863"/>
                  </a:cubicBezTo>
                  <a:cubicBezTo>
                    <a:pt x="40481" y="38100"/>
                    <a:pt x="39529" y="34290"/>
                    <a:pt x="37624" y="29528"/>
                  </a:cubicBezTo>
                  <a:cubicBezTo>
                    <a:pt x="37624" y="28575"/>
                    <a:pt x="35719" y="28575"/>
                    <a:pt x="34766" y="28575"/>
                  </a:cubicBezTo>
                  <a:cubicBezTo>
                    <a:pt x="33814" y="28575"/>
                    <a:pt x="31909" y="29528"/>
                    <a:pt x="31909" y="29528"/>
                  </a:cubicBezTo>
                  <a:cubicBezTo>
                    <a:pt x="29051" y="34290"/>
                    <a:pt x="27146" y="40005"/>
                    <a:pt x="25241" y="44767"/>
                  </a:cubicBezTo>
                  <a:cubicBezTo>
                    <a:pt x="25241" y="44767"/>
                    <a:pt x="25241" y="44767"/>
                    <a:pt x="25241" y="45720"/>
                  </a:cubicBezTo>
                  <a:lnTo>
                    <a:pt x="24289" y="45720"/>
                  </a:lnTo>
                  <a:lnTo>
                    <a:pt x="25241" y="44767"/>
                  </a:lnTo>
                  <a:cubicBezTo>
                    <a:pt x="25241" y="44767"/>
                    <a:pt x="25241" y="44767"/>
                    <a:pt x="25241" y="44767"/>
                  </a:cubicBezTo>
                  <a:cubicBezTo>
                    <a:pt x="23336" y="41910"/>
                    <a:pt x="21431" y="39053"/>
                    <a:pt x="23336" y="35242"/>
                  </a:cubicBezTo>
                  <a:cubicBezTo>
                    <a:pt x="24289" y="33338"/>
                    <a:pt x="25241" y="31433"/>
                    <a:pt x="24289" y="30480"/>
                  </a:cubicBezTo>
                  <a:cubicBezTo>
                    <a:pt x="22384" y="25717"/>
                    <a:pt x="22384" y="21908"/>
                    <a:pt x="22384" y="17145"/>
                  </a:cubicBezTo>
                  <a:cubicBezTo>
                    <a:pt x="22384" y="16192"/>
                    <a:pt x="22384" y="15240"/>
                    <a:pt x="21431" y="13335"/>
                  </a:cubicBezTo>
                  <a:cubicBezTo>
                    <a:pt x="20479" y="11430"/>
                    <a:pt x="19526" y="10478"/>
                    <a:pt x="19526" y="8573"/>
                  </a:cubicBezTo>
                  <a:cubicBezTo>
                    <a:pt x="19526" y="6667"/>
                    <a:pt x="15716" y="6667"/>
                    <a:pt x="14764" y="8573"/>
                  </a:cubicBezTo>
                  <a:close/>
                </a:path>
              </a:pathLst>
            </a:custGeom>
            <a:solidFill>
              <a:srgbClr val="5290D8"/>
            </a:solidFill>
            <a:ln w="9525" cap="flat">
              <a:noFill/>
              <a:prstDash val="solid"/>
              <a:miter/>
            </a:ln>
          </p:spPr>
          <p:txBody>
            <a:bodyPr rtlCol="0" anchor="ctr"/>
            <a:lstStyle/>
            <a:p>
              <a:endParaRPr lang="zh-CN" altLang="en-US"/>
            </a:p>
          </p:txBody>
        </p:sp>
        <p:sp>
          <p:nvSpPr>
            <p:cNvPr id="237" name="任意多边形: 形状 236">
              <a:extLst>
                <a:ext uri="{FF2B5EF4-FFF2-40B4-BE49-F238E27FC236}">
                  <a16:creationId xmlns:a16="http://schemas.microsoft.com/office/drawing/2014/main" id="{0452DD28-890A-489D-A806-08FF1340CD0A}"/>
                </a:ext>
              </a:extLst>
            </p:cNvPr>
            <p:cNvSpPr/>
            <p:nvPr/>
          </p:nvSpPr>
          <p:spPr>
            <a:xfrm>
              <a:off x="5866752" y="3146584"/>
              <a:ext cx="76200" cy="85725"/>
            </a:xfrm>
            <a:custGeom>
              <a:avLst/>
              <a:gdLst>
                <a:gd name="connsiteX0" fmla="*/ 34938 w 76200"/>
                <a:gd name="connsiteY0" fmla="*/ 13811 h 85725"/>
                <a:gd name="connsiteX1" fmla="*/ 32081 w 76200"/>
                <a:gd name="connsiteY1" fmla="*/ 22384 h 85725"/>
                <a:gd name="connsiteX2" fmla="*/ 29223 w 76200"/>
                <a:gd name="connsiteY2" fmla="*/ 24289 h 85725"/>
                <a:gd name="connsiteX3" fmla="*/ 18745 w 76200"/>
                <a:gd name="connsiteY3" fmla="*/ 25241 h 85725"/>
                <a:gd name="connsiteX4" fmla="*/ 14936 w 76200"/>
                <a:gd name="connsiteY4" fmla="*/ 28099 h 85725"/>
                <a:gd name="connsiteX5" fmla="*/ 13983 w 76200"/>
                <a:gd name="connsiteY5" fmla="*/ 38576 h 85725"/>
                <a:gd name="connsiteX6" fmla="*/ 16841 w 76200"/>
                <a:gd name="connsiteY6" fmla="*/ 46196 h 85725"/>
                <a:gd name="connsiteX7" fmla="*/ 17793 w 76200"/>
                <a:gd name="connsiteY7" fmla="*/ 55721 h 85725"/>
                <a:gd name="connsiteX8" fmla="*/ 12078 w 76200"/>
                <a:gd name="connsiteY8" fmla="*/ 64294 h 85725"/>
                <a:gd name="connsiteX9" fmla="*/ 9220 w 76200"/>
                <a:gd name="connsiteY9" fmla="*/ 67151 h 85725"/>
                <a:gd name="connsiteX10" fmla="*/ 11126 w 76200"/>
                <a:gd name="connsiteY10" fmla="*/ 79534 h 85725"/>
                <a:gd name="connsiteX11" fmla="*/ 28270 w 76200"/>
                <a:gd name="connsiteY11" fmla="*/ 81439 h 85725"/>
                <a:gd name="connsiteX12" fmla="*/ 37795 w 76200"/>
                <a:gd name="connsiteY12" fmla="*/ 76676 h 85725"/>
                <a:gd name="connsiteX13" fmla="*/ 53988 w 76200"/>
                <a:gd name="connsiteY13" fmla="*/ 70961 h 85725"/>
                <a:gd name="connsiteX14" fmla="*/ 59703 w 76200"/>
                <a:gd name="connsiteY14" fmla="*/ 67151 h 85725"/>
                <a:gd name="connsiteX15" fmla="*/ 64466 w 76200"/>
                <a:gd name="connsiteY15" fmla="*/ 45244 h 85725"/>
                <a:gd name="connsiteX16" fmla="*/ 63513 w 76200"/>
                <a:gd name="connsiteY16" fmla="*/ 40481 h 85725"/>
                <a:gd name="connsiteX17" fmla="*/ 65418 w 76200"/>
                <a:gd name="connsiteY17" fmla="*/ 33814 h 85725"/>
                <a:gd name="connsiteX18" fmla="*/ 68276 w 76200"/>
                <a:gd name="connsiteY18" fmla="*/ 30956 h 85725"/>
                <a:gd name="connsiteX19" fmla="*/ 69228 w 76200"/>
                <a:gd name="connsiteY19" fmla="*/ 17621 h 85725"/>
                <a:gd name="connsiteX20" fmla="*/ 65418 w 76200"/>
                <a:gd name="connsiteY20" fmla="*/ 11906 h 85725"/>
                <a:gd name="connsiteX21" fmla="*/ 61608 w 76200"/>
                <a:gd name="connsiteY21" fmla="*/ 9049 h 85725"/>
                <a:gd name="connsiteX22" fmla="*/ 48273 w 76200"/>
                <a:gd name="connsiteY22" fmla="*/ 7144 h 85725"/>
                <a:gd name="connsiteX23" fmla="*/ 44463 w 76200"/>
                <a:gd name="connsiteY23" fmla="*/ 8096 h 85725"/>
                <a:gd name="connsiteX24" fmla="*/ 34938 w 76200"/>
                <a:gd name="connsiteY24" fmla="*/ 1381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200" h="85725">
                  <a:moveTo>
                    <a:pt x="34938" y="13811"/>
                  </a:moveTo>
                  <a:cubicBezTo>
                    <a:pt x="33986" y="16669"/>
                    <a:pt x="33033" y="19526"/>
                    <a:pt x="32081" y="22384"/>
                  </a:cubicBezTo>
                  <a:cubicBezTo>
                    <a:pt x="32081" y="23336"/>
                    <a:pt x="30176" y="24289"/>
                    <a:pt x="29223" y="24289"/>
                  </a:cubicBezTo>
                  <a:cubicBezTo>
                    <a:pt x="25413" y="24289"/>
                    <a:pt x="22556" y="24289"/>
                    <a:pt x="18745" y="25241"/>
                  </a:cubicBezTo>
                  <a:cubicBezTo>
                    <a:pt x="16841" y="25241"/>
                    <a:pt x="14936" y="27146"/>
                    <a:pt x="14936" y="28099"/>
                  </a:cubicBezTo>
                  <a:cubicBezTo>
                    <a:pt x="14936" y="31909"/>
                    <a:pt x="14936" y="34766"/>
                    <a:pt x="13983" y="38576"/>
                  </a:cubicBezTo>
                  <a:cubicBezTo>
                    <a:pt x="13031" y="42386"/>
                    <a:pt x="14936" y="44291"/>
                    <a:pt x="16841" y="46196"/>
                  </a:cubicBezTo>
                  <a:cubicBezTo>
                    <a:pt x="19698" y="49054"/>
                    <a:pt x="19698" y="52864"/>
                    <a:pt x="17793" y="55721"/>
                  </a:cubicBezTo>
                  <a:cubicBezTo>
                    <a:pt x="15888" y="58579"/>
                    <a:pt x="13983" y="61436"/>
                    <a:pt x="12078" y="64294"/>
                  </a:cubicBezTo>
                  <a:cubicBezTo>
                    <a:pt x="11126" y="65246"/>
                    <a:pt x="10173" y="66199"/>
                    <a:pt x="9220" y="67151"/>
                  </a:cubicBezTo>
                  <a:cubicBezTo>
                    <a:pt x="5411" y="70009"/>
                    <a:pt x="7316" y="75724"/>
                    <a:pt x="11126" y="79534"/>
                  </a:cubicBezTo>
                  <a:cubicBezTo>
                    <a:pt x="15888" y="83344"/>
                    <a:pt x="21603" y="84296"/>
                    <a:pt x="28270" y="81439"/>
                  </a:cubicBezTo>
                  <a:cubicBezTo>
                    <a:pt x="31128" y="80486"/>
                    <a:pt x="34938" y="78581"/>
                    <a:pt x="37795" y="76676"/>
                  </a:cubicBezTo>
                  <a:cubicBezTo>
                    <a:pt x="42558" y="73819"/>
                    <a:pt x="48273" y="70961"/>
                    <a:pt x="53988" y="70961"/>
                  </a:cubicBezTo>
                  <a:cubicBezTo>
                    <a:pt x="56845" y="70961"/>
                    <a:pt x="57798" y="69056"/>
                    <a:pt x="59703" y="67151"/>
                  </a:cubicBezTo>
                  <a:cubicBezTo>
                    <a:pt x="64466" y="60484"/>
                    <a:pt x="65418" y="52864"/>
                    <a:pt x="64466" y="45244"/>
                  </a:cubicBezTo>
                  <a:cubicBezTo>
                    <a:pt x="64466" y="43339"/>
                    <a:pt x="63513" y="41434"/>
                    <a:pt x="63513" y="40481"/>
                  </a:cubicBezTo>
                  <a:cubicBezTo>
                    <a:pt x="63513" y="37624"/>
                    <a:pt x="64466" y="35719"/>
                    <a:pt x="65418" y="33814"/>
                  </a:cubicBezTo>
                  <a:cubicBezTo>
                    <a:pt x="66370" y="32861"/>
                    <a:pt x="67323" y="31909"/>
                    <a:pt x="68276" y="30956"/>
                  </a:cubicBezTo>
                  <a:cubicBezTo>
                    <a:pt x="72086" y="27146"/>
                    <a:pt x="72086" y="22384"/>
                    <a:pt x="69228" y="17621"/>
                  </a:cubicBezTo>
                  <a:cubicBezTo>
                    <a:pt x="68276" y="15716"/>
                    <a:pt x="67323" y="13811"/>
                    <a:pt x="65418" y="11906"/>
                  </a:cubicBezTo>
                  <a:cubicBezTo>
                    <a:pt x="64466" y="10954"/>
                    <a:pt x="62561" y="9049"/>
                    <a:pt x="61608" y="9049"/>
                  </a:cubicBezTo>
                  <a:cubicBezTo>
                    <a:pt x="56845" y="8096"/>
                    <a:pt x="52083" y="7144"/>
                    <a:pt x="48273" y="7144"/>
                  </a:cubicBezTo>
                  <a:cubicBezTo>
                    <a:pt x="47320" y="7144"/>
                    <a:pt x="45416" y="7144"/>
                    <a:pt x="44463" y="8096"/>
                  </a:cubicBezTo>
                  <a:cubicBezTo>
                    <a:pt x="39701" y="8096"/>
                    <a:pt x="36843" y="10001"/>
                    <a:pt x="34938" y="13811"/>
                  </a:cubicBezTo>
                  <a:close/>
                </a:path>
              </a:pathLst>
            </a:custGeom>
            <a:solidFill>
              <a:srgbClr val="5290D8"/>
            </a:solidFill>
            <a:ln w="9525" cap="flat">
              <a:noFill/>
              <a:prstDash val="solid"/>
              <a:miter/>
            </a:ln>
          </p:spPr>
          <p:txBody>
            <a:bodyPr rtlCol="0" anchor="ctr"/>
            <a:lstStyle/>
            <a:p>
              <a:endParaRPr lang="zh-CN" altLang="en-US"/>
            </a:p>
          </p:txBody>
        </p:sp>
        <p:sp>
          <p:nvSpPr>
            <p:cNvPr id="238" name="任意多边形: 形状 237">
              <a:extLst>
                <a:ext uri="{FF2B5EF4-FFF2-40B4-BE49-F238E27FC236}">
                  <a16:creationId xmlns:a16="http://schemas.microsoft.com/office/drawing/2014/main" id="{97649625-B26F-4E8A-8213-6E60B86A5272}"/>
                </a:ext>
              </a:extLst>
            </p:cNvPr>
            <p:cNvSpPr/>
            <p:nvPr/>
          </p:nvSpPr>
          <p:spPr>
            <a:xfrm>
              <a:off x="7948136" y="3224294"/>
              <a:ext cx="85725" cy="104775"/>
            </a:xfrm>
            <a:custGeom>
              <a:avLst/>
              <a:gdLst>
                <a:gd name="connsiteX0" fmla="*/ 7144 w 85725"/>
                <a:gd name="connsiteY0" fmla="*/ 75166 h 104775"/>
                <a:gd name="connsiteX1" fmla="*/ 13811 w 85725"/>
                <a:gd name="connsiteY1" fmla="*/ 87548 h 104775"/>
                <a:gd name="connsiteX2" fmla="*/ 17621 w 85725"/>
                <a:gd name="connsiteY2" fmla="*/ 97073 h 104775"/>
                <a:gd name="connsiteX3" fmla="*/ 20479 w 85725"/>
                <a:gd name="connsiteY3" fmla="*/ 98026 h 104775"/>
                <a:gd name="connsiteX4" fmla="*/ 31909 w 85725"/>
                <a:gd name="connsiteY4" fmla="*/ 90406 h 104775"/>
                <a:gd name="connsiteX5" fmla="*/ 31909 w 85725"/>
                <a:gd name="connsiteY5" fmla="*/ 85643 h 104775"/>
                <a:gd name="connsiteX6" fmla="*/ 19526 w 85725"/>
                <a:gd name="connsiteY6" fmla="*/ 78976 h 104775"/>
                <a:gd name="connsiteX7" fmla="*/ 19526 w 85725"/>
                <a:gd name="connsiteY7" fmla="*/ 77071 h 104775"/>
                <a:gd name="connsiteX8" fmla="*/ 26194 w 85725"/>
                <a:gd name="connsiteY8" fmla="*/ 74213 h 104775"/>
                <a:gd name="connsiteX9" fmla="*/ 45244 w 85725"/>
                <a:gd name="connsiteY9" fmla="*/ 76118 h 104775"/>
                <a:gd name="connsiteX10" fmla="*/ 56674 w 85725"/>
                <a:gd name="connsiteY10" fmla="*/ 80881 h 104775"/>
                <a:gd name="connsiteX11" fmla="*/ 59531 w 85725"/>
                <a:gd name="connsiteY11" fmla="*/ 78976 h 104775"/>
                <a:gd name="connsiteX12" fmla="*/ 61436 w 85725"/>
                <a:gd name="connsiteY12" fmla="*/ 68498 h 104775"/>
                <a:gd name="connsiteX13" fmla="*/ 69056 w 85725"/>
                <a:gd name="connsiteY13" fmla="*/ 59926 h 104775"/>
                <a:gd name="connsiteX14" fmla="*/ 80486 w 85725"/>
                <a:gd name="connsiteY14" fmla="*/ 55163 h 104775"/>
                <a:gd name="connsiteX15" fmla="*/ 82391 w 85725"/>
                <a:gd name="connsiteY15" fmla="*/ 45638 h 104775"/>
                <a:gd name="connsiteX16" fmla="*/ 77629 w 85725"/>
                <a:gd name="connsiteY16" fmla="*/ 38971 h 104775"/>
                <a:gd name="connsiteX17" fmla="*/ 73819 w 85725"/>
                <a:gd name="connsiteY17" fmla="*/ 33256 h 104775"/>
                <a:gd name="connsiteX18" fmla="*/ 70009 w 85725"/>
                <a:gd name="connsiteY18" fmla="*/ 31351 h 104775"/>
                <a:gd name="connsiteX19" fmla="*/ 53816 w 85725"/>
                <a:gd name="connsiteY19" fmla="*/ 32303 h 104775"/>
                <a:gd name="connsiteX20" fmla="*/ 33814 w 85725"/>
                <a:gd name="connsiteY20" fmla="*/ 18016 h 104775"/>
                <a:gd name="connsiteX21" fmla="*/ 19526 w 85725"/>
                <a:gd name="connsiteY21" fmla="*/ 7538 h 104775"/>
                <a:gd name="connsiteX22" fmla="*/ 14764 w 85725"/>
                <a:gd name="connsiteY22" fmla="*/ 8491 h 104775"/>
                <a:gd name="connsiteX23" fmla="*/ 13811 w 85725"/>
                <a:gd name="connsiteY23" fmla="*/ 13253 h 104775"/>
                <a:gd name="connsiteX24" fmla="*/ 17621 w 85725"/>
                <a:gd name="connsiteY24" fmla="*/ 20873 h 104775"/>
                <a:gd name="connsiteX25" fmla="*/ 20479 w 85725"/>
                <a:gd name="connsiteY25" fmla="*/ 29446 h 104775"/>
                <a:gd name="connsiteX26" fmla="*/ 21431 w 85725"/>
                <a:gd name="connsiteY26" fmla="*/ 54211 h 104775"/>
                <a:gd name="connsiteX27" fmla="*/ 18574 w 85725"/>
                <a:gd name="connsiteY27" fmla="*/ 56116 h 104775"/>
                <a:gd name="connsiteX28" fmla="*/ 14764 w 85725"/>
                <a:gd name="connsiteY28" fmla="*/ 56116 h 104775"/>
                <a:gd name="connsiteX29" fmla="*/ 10954 w 85725"/>
                <a:gd name="connsiteY29" fmla="*/ 60878 h 104775"/>
                <a:gd name="connsiteX30" fmla="*/ 10954 w 85725"/>
                <a:gd name="connsiteY30" fmla="*/ 64688 h 104775"/>
                <a:gd name="connsiteX31" fmla="*/ 7144 w 85725"/>
                <a:gd name="connsiteY31" fmla="*/ 7516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725" h="104775">
                  <a:moveTo>
                    <a:pt x="7144" y="75166"/>
                  </a:moveTo>
                  <a:cubicBezTo>
                    <a:pt x="7144" y="80881"/>
                    <a:pt x="11906" y="82786"/>
                    <a:pt x="13811" y="87548"/>
                  </a:cubicBezTo>
                  <a:cubicBezTo>
                    <a:pt x="14764" y="90406"/>
                    <a:pt x="16669" y="94216"/>
                    <a:pt x="17621" y="97073"/>
                  </a:cubicBezTo>
                  <a:cubicBezTo>
                    <a:pt x="17621" y="98026"/>
                    <a:pt x="19526" y="98026"/>
                    <a:pt x="20479" y="98026"/>
                  </a:cubicBezTo>
                  <a:cubicBezTo>
                    <a:pt x="24289" y="95168"/>
                    <a:pt x="28099" y="92311"/>
                    <a:pt x="31909" y="90406"/>
                  </a:cubicBezTo>
                  <a:cubicBezTo>
                    <a:pt x="32861" y="89453"/>
                    <a:pt x="32861" y="86596"/>
                    <a:pt x="31909" y="85643"/>
                  </a:cubicBezTo>
                  <a:cubicBezTo>
                    <a:pt x="28099" y="83738"/>
                    <a:pt x="24289" y="80881"/>
                    <a:pt x="19526" y="78976"/>
                  </a:cubicBezTo>
                  <a:cubicBezTo>
                    <a:pt x="19526" y="78976"/>
                    <a:pt x="19526" y="77071"/>
                    <a:pt x="19526" y="77071"/>
                  </a:cubicBezTo>
                  <a:cubicBezTo>
                    <a:pt x="21431" y="76118"/>
                    <a:pt x="24289" y="76118"/>
                    <a:pt x="26194" y="74213"/>
                  </a:cubicBezTo>
                  <a:cubicBezTo>
                    <a:pt x="32861" y="69451"/>
                    <a:pt x="39529" y="70403"/>
                    <a:pt x="45244" y="76118"/>
                  </a:cubicBezTo>
                  <a:cubicBezTo>
                    <a:pt x="48101" y="78976"/>
                    <a:pt x="51911" y="79928"/>
                    <a:pt x="56674" y="80881"/>
                  </a:cubicBezTo>
                  <a:cubicBezTo>
                    <a:pt x="57626" y="80881"/>
                    <a:pt x="59531" y="80881"/>
                    <a:pt x="59531" y="78976"/>
                  </a:cubicBezTo>
                  <a:cubicBezTo>
                    <a:pt x="60484" y="75166"/>
                    <a:pt x="60484" y="72308"/>
                    <a:pt x="61436" y="68498"/>
                  </a:cubicBezTo>
                  <a:cubicBezTo>
                    <a:pt x="62389" y="64688"/>
                    <a:pt x="64294" y="60878"/>
                    <a:pt x="69056" y="59926"/>
                  </a:cubicBezTo>
                  <a:cubicBezTo>
                    <a:pt x="72866" y="58973"/>
                    <a:pt x="76676" y="57068"/>
                    <a:pt x="80486" y="55163"/>
                  </a:cubicBezTo>
                  <a:cubicBezTo>
                    <a:pt x="83344" y="53258"/>
                    <a:pt x="84296" y="49448"/>
                    <a:pt x="82391" y="45638"/>
                  </a:cubicBezTo>
                  <a:cubicBezTo>
                    <a:pt x="80486" y="42781"/>
                    <a:pt x="79534" y="40876"/>
                    <a:pt x="77629" y="38971"/>
                  </a:cubicBezTo>
                  <a:cubicBezTo>
                    <a:pt x="75724" y="38018"/>
                    <a:pt x="74771" y="35161"/>
                    <a:pt x="73819" y="33256"/>
                  </a:cubicBezTo>
                  <a:cubicBezTo>
                    <a:pt x="72866" y="30398"/>
                    <a:pt x="71914" y="30398"/>
                    <a:pt x="70009" y="31351"/>
                  </a:cubicBezTo>
                  <a:cubicBezTo>
                    <a:pt x="64294" y="35161"/>
                    <a:pt x="59531" y="35161"/>
                    <a:pt x="53816" y="32303"/>
                  </a:cubicBezTo>
                  <a:cubicBezTo>
                    <a:pt x="46196" y="28493"/>
                    <a:pt x="39529" y="23731"/>
                    <a:pt x="33814" y="18016"/>
                  </a:cubicBezTo>
                  <a:cubicBezTo>
                    <a:pt x="30004" y="13253"/>
                    <a:pt x="25241" y="10396"/>
                    <a:pt x="19526" y="7538"/>
                  </a:cubicBezTo>
                  <a:cubicBezTo>
                    <a:pt x="17621" y="6586"/>
                    <a:pt x="15716" y="7538"/>
                    <a:pt x="14764" y="8491"/>
                  </a:cubicBezTo>
                  <a:cubicBezTo>
                    <a:pt x="12859" y="9443"/>
                    <a:pt x="12859" y="11348"/>
                    <a:pt x="13811" y="13253"/>
                  </a:cubicBezTo>
                  <a:cubicBezTo>
                    <a:pt x="14764" y="16111"/>
                    <a:pt x="15716" y="18968"/>
                    <a:pt x="17621" y="20873"/>
                  </a:cubicBezTo>
                  <a:cubicBezTo>
                    <a:pt x="18574" y="23731"/>
                    <a:pt x="19526" y="26588"/>
                    <a:pt x="20479" y="29446"/>
                  </a:cubicBezTo>
                  <a:cubicBezTo>
                    <a:pt x="21431" y="38018"/>
                    <a:pt x="21431" y="45638"/>
                    <a:pt x="21431" y="54211"/>
                  </a:cubicBezTo>
                  <a:cubicBezTo>
                    <a:pt x="21431" y="55163"/>
                    <a:pt x="19526" y="56116"/>
                    <a:pt x="18574" y="56116"/>
                  </a:cubicBezTo>
                  <a:cubicBezTo>
                    <a:pt x="17621" y="56116"/>
                    <a:pt x="16669" y="56116"/>
                    <a:pt x="14764" y="56116"/>
                  </a:cubicBezTo>
                  <a:cubicBezTo>
                    <a:pt x="10954" y="57068"/>
                    <a:pt x="10954" y="57068"/>
                    <a:pt x="10954" y="60878"/>
                  </a:cubicBezTo>
                  <a:cubicBezTo>
                    <a:pt x="10954" y="61831"/>
                    <a:pt x="11906" y="63736"/>
                    <a:pt x="10954" y="64688"/>
                  </a:cubicBezTo>
                  <a:cubicBezTo>
                    <a:pt x="10954" y="67546"/>
                    <a:pt x="8096" y="70403"/>
                    <a:pt x="7144" y="75166"/>
                  </a:cubicBezTo>
                  <a:close/>
                </a:path>
              </a:pathLst>
            </a:custGeom>
            <a:solidFill>
              <a:srgbClr val="5290D8"/>
            </a:solidFill>
            <a:ln w="9525" cap="flat">
              <a:noFill/>
              <a:prstDash val="solid"/>
              <a:miter/>
            </a:ln>
          </p:spPr>
          <p:txBody>
            <a:bodyPr rtlCol="0" anchor="ctr"/>
            <a:lstStyle/>
            <a:p>
              <a:endParaRPr lang="zh-CN" altLang="en-US"/>
            </a:p>
          </p:txBody>
        </p:sp>
        <p:sp>
          <p:nvSpPr>
            <p:cNvPr id="239" name="任意多边形: 形状 238">
              <a:extLst>
                <a:ext uri="{FF2B5EF4-FFF2-40B4-BE49-F238E27FC236}">
                  <a16:creationId xmlns:a16="http://schemas.microsoft.com/office/drawing/2014/main" id="{484F8063-AA7E-45DD-8F6D-C48D59EA0975}"/>
                </a:ext>
              </a:extLst>
            </p:cNvPr>
            <p:cNvSpPr/>
            <p:nvPr/>
          </p:nvSpPr>
          <p:spPr>
            <a:xfrm>
              <a:off x="4985008" y="2301594"/>
              <a:ext cx="66675" cy="95250"/>
            </a:xfrm>
            <a:custGeom>
              <a:avLst/>
              <a:gdLst>
                <a:gd name="connsiteX0" fmla="*/ 11807 w 66675"/>
                <a:gd name="connsiteY0" fmla="*/ 56796 h 95250"/>
                <a:gd name="connsiteX1" fmla="*/ 21332 w 66675"/>
                <a:gd name="connsiteY1" fmla="*/ 59653 h 95250"/>
                <a:gd name="connsiteX2" fmla="*/ 21332 w 66675"/>
                <a:gd name="connsiteY2" fmla="*/ 60606 h 95250"/>
                <a:gd name="connsiteX3" fmla="*/ 21332 w 66675"/>
                <a:gd name="connsiteY3" fmla="*/ 60606 h 95250"/>
                <a:gd name="connsiteX4" fmla="*/ 26095 w 66675"/>
                <a:gd name="connsiteY4" fmla="*/ 64416 h 95250"/>
                <a:gd name="connsiteX5" fmla="*/ 32762 w 66675"/>
                <a:gd name="connsiteY5" fmla="*/ 85371 h 95250"/>
                <a:gd name="connsiteX6" fmla="*/ 35620 w 66675"/>
                <a:gd name="connsiteY6" fmla="*/ 92991 h 95250"/>
                <a:gd name="connsiteX7" fmla="*/ 45145 w 66675"/>
                <a:gd name="connsiteY7" fmla="*/ 93943 h 95250"/>
                <a:gd name="connsiteX8" fmla="*/ 53717 w 66675"/>
                <a:gd name="connsiteY8" fmla="*/ 81561 h 95250"/>
                <a:gd name="connsiteX9" fmla="*/ 63242 w 66675"/>
                <a:gd name="connsiteY9" fmla="*/ 63463 h 95250"/>
                <a:gd name="connsiteX10" fmla="*/ 67052 w 66675"/>
                <a:gd name="connsiteY10" fmla="*/ 57748 h 95250"/>
                <a:gd name="connsiteX11" fmla="*/ 65147 w 66675"/>
                <a:gd name="connsiteY11" fmla="*/ 44413 h 95250"/>
                <a:gd name="connsiteX12" fmla="*/ 63242 w 66675"/>
                <a:gd name="connsiteY12" fmla="*/ 38698 h 95250"/>
                <a:gd name="connsiteX13" fmla="*/ 64195 w 66675"/>
                <a:gd name="connsiteY13" fmla="*/ 34888 h 95250"/>
                <a:gd name="connsiteX14" fmla="*/ 53717 w 66675"/>
                <a:gd name="connsiteY14" fmla="*/ 27268 h 95250"/>
                <a:gd name="connsiteX15" fmla="*/ 50860 w 66675"/>
                <a:gd name="connsiteY15" fmla="*/ 28221 h 95250"/>
                <a:gd name="connsiteX16" fmla="*/ 50860 w 66675"/>
                <a:gd name="connsiteY16" fmla="*/ 28221 h 95250"/>
                <a:gd name="connsiteX17" fmla="*/ 49907 w 66675"/>
                <a:gd name="connsiteY17" fmla="*/ 28221 h 95250"/>
                <a:gd name="connsiteX18" fmla="*/ 50860 w 66675"/>
                <a:gd name="connsiteY18" fmla="*/ 27268 h 95250"/>
                <a:gd name="connsiteX19" fmla="*/ 51812 w 66675"/>
                <a:gd name="connsiteY19" fmla="*/ 16791 h 95250"/>
                <a:gd name="connsiteX20" fmla="*/ 41335 w 66675"/>
                <a:gd name="connsiteY20" fmla="*/ 7266 h 95250"/>
                <a:gd name="connsiteX21" fmla="*/ 30857 w 66675"/>
                <a:gd name="connsiteY21" fmla="*/ 7266 h 95250"/>
                <a:gd name="connsiteX22" fmla="*/ 28000 w 66675"/>
                <a:gd name="connsiteY22" fmla="*/ 9171 h 95250"/>
                <a:gd name="connsiteX23" fmla="*/ 23237 w 66675"/>
                <a:gd name="connsiteY23" fmla="*/ 21553 h 95250"/>
                <a:gd name="connsiteX24" fmla="*/ 22285 w 66675"/>
                <a:gd name="connsiteY24" fmla="*/ 26316 h 95250"/>
                <a:gd name="connsiteX25" fmla="*/ 26095 w 66675"/>
                <a:gd name="connsiteY25" fmla="*/ 32031 h 95250"/>
                <a:gd name="connsiteX26" fmla="*/ 26095 w 66675"/>
                <a:gd name="connsiteY26" fmla="*/ 32031 h 95250"/>
                <a:gd name="connsiteX27" fmla="*/ 27047 w 66675"/>
                <a:gd name="connsiteY27" fmla="*/ 32031 h 95250"/>
                <a:gd name="connsiteX28" fmla="*/ 27047 w 66675"/>
                <a:gd name="connsiteY28" fmla="*/ 31078 h 95250"/>
                <a:gd name="connsiteX29" fmla="*/ 27047 w 66675"/>
                <a:gd name="connsiteY29" fmla="*/ 32031 h 95250"/>
                <a:gd name="connsiteX30" fmla="*/ 27047 w 66675"/>
                <a:gd name="connsiteY30" fmla="*/ 32983 h 95250"/>
                <a:gd name="connsiteX31" fmla="*/ 27047 w 66675"/>
                <a:gd name="connsiteY31" fmla="*/ 32983 h 95250"/>
                <a:gd name="connsiteX32" fmla="*/ 28000 w 66675"/>
                <a:gd name="connsiteY32" fmla="*/ 39651 h 95250"/>
                <a:gd name="connsiteX33" fmla="*/ 27047 w 66675"/>
                <a:gd name="connsiteY33" fmla="*/ 44413 h 95250"/>
                <a:gd name="connsiteX34" fmla="*/ 23237 w 66675"/>
                <a:gd name="connsiteY34" fmla="*/ 46318 h 95250"/>
                <a:gd name="connsiteX35" fmla="*/ 17522 w 66675"/>
                <a:gd name="connsiteY35" fmla="*/ 43461 h 95250"/>
                <a:gd name="connsiteX36" fmla="*/ 12760 w 66675"/>
                <a:gd name="connsiteY36" fmla="*/ 44413 h 95250"/>
                <a:gd name="connsiteX37" fmla="*/ 9902 w 66675"/>
                <a:gd name="connsiteY37" fmla="*/ 48223 h 95250"/>
                <a:gd name="connsiteX38" fmla="*/ 11807 w 66675"/>
                <a:gd name="connsiteY38" fmla="*/ 56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675" h="95250">
                  <a:moveTo>
                    <a:pt x="11807" y="56796"/>
                  </a:moveTo>
                  <a:cubicBezTo>
                    <a:pt x="14665" y="57748"/>
                    <a:pt x="18475" y="57748"/>
                    <a:pt x="21332" y="59653"/>
                  </a:cubicBezTo>
                  <a:cubicBezTo>
                    <a:pt x="21332" y="59653"/>
                    <a:pt x="21332" y="59653"/>
                    <a:pt x="21332" y="60606"/>
                  </a:cubicBezTo>
                  <a:cubicBezTo>
                    <a:pt x="21332" y="60606"/>
                    <a:pt x="21332" y="60606"/>
                    <a:pt x="21332" y="60606"/>
                  </a:cubicBezTo>
                  <a:cubicBezTo>
                    <a:pt x="23237" y="61558"/>
                    <a:pt x="24190" y="63463"/>
                    <a:pt x="26095" y="64416"/>
                  </a:cubicBezTo>
                  <a:cubicBezTo>
                    <a:pt x="33715" y="70131"/>
                    <a:pt x="37525" y="75846"/>
                    <a:pt x="32762" y="85371"/>
                  </a:cubicBezTo>
                  <a:cubicBezTo>
                    <a:pt x="30857" y="88228"/>
                    <a:pt x="32762" y="91086"/>
                    <a:pt x="35620" y="92991"/>
                  </a:cubicBezTo>
                  <a:cubicBezTo>
                    <a:pt x="38477" y="95848"/>
                    <a:pt x="42287" y="95848"/>
                    <a:pt x="45145" y="93943"/>
                  </a:cubicBezTo>
                  <a:cubicBezTo>
                    <a:pt x="49907" y="91086"/>
                    <a:pt x="52765" y="87276"/>
                    <a:pt x="53717" y="81561"/>
                  </a:cubicBezTo>
                  <a:cubicBezTo>
                    <a:pt x="54670" y="74893"/>
                    <a:pt x="57527" y="68226"/>
                    <a:pt x="63242" y="63463"/>
                  </a:cubicBezTo>
                  <a:cubicBezTo>
                    <a:pt x="65147" y="62511"/>
                    <a:pt x="66100" y="59653"/>
                    <a:pt x="67052" y="57748"/>
                  </a:cubicBezTo>
                  <a:cubicBezTo>
                    <a:pt x="68957" y="52986"/>
                    <a:pt x="68957" y="48223"/>
                    <a:pt x="65147" y="44413"/>
                  </a:cubicBezTo>
                  <a:cubicBezTo>
                    <a:pt x="63242" y="42508"/>
                    <a:pt x="62290" y="40603"/>
                    <a:pt x="63242" y="38698"/>
                  </a:cubicBezTo>
                  <a:cubicBezTo>
                    <a:pt x="63242" y="37746"/>
                    <a:pt x="63242" y="36793"/>
                    <a:pt x="64195" y="34888"/>
                  </a:cubicBezTo>
                  <a:cubicBezTo>
                    <a:pt x="64195" y="26316"/>
                    <a:pt x="61337" y="23458"/>
                    <a:pt x="53717" y="27268"/>
                  </a:cubicBezTo>
                  <a:cubicBezTo>
                    <a:pt x="52765" y="27268"/>
                    <a:pt x="51812" y="28221"/>
                    <a:pt x="50860" y="28221"/>
                  </a:cubicBezTo>
                  <a:cubicBezTo>
                    <a:pt x="50860" y="28221"/>
                    <a:pt x="50860" y="28221"/>
                    <a:pt x="50860" y="28221"/>
                  </a:cubicBezTo>
                  <a:cubicBezTo>
                    <a:pt x="50860" y="29173"/>
                    <a:pt x="50860" y="30126"/>
                    <a:pt x="49907" y="28221"/>
                  </a:cubicBezTo>
                  <a:cubicBezTo>
                    <a:pt x="49907" y="28221"/>
                    <a:pt x="50860" y="27268"/>
                    <a:pt x="50860" y="27268"/>
                  </a:cubicBezTo>
                  <a:cubicBezTo>
                    <a:pt x="50860" y="23458"/>
                    <a:pt x="51812" y="20601"/>
                    <a:pt x="51812" y="16791"/>
                  </a:cubicBezTo>
                  <a:cubicBezTo>
                    <a:pt x="51812" y="11076"/>
                    <a:pt x="47050" y="6313"/>
                    <a:pt x="41335" y="7266"/>
                  </a:cubicBezTo>
                  <a:cubicBezTo>
                    <a:pt x="37525" y="7266"/>
                    <a:pt x="34667" y="8218"/>
                    <a:pt x="30857" y="7266"/>
                  </a:cubicBezTo>
                  <a:cubicBezTo>
                    <a:pt x="29905" y="7266"/>
                    <a:pt x="28952" y="8218"/>
                    <a:pt x="28000" y="9171"/>
                  </a:cubicBezTo>
                  <a:cubicBezTo>
                    <a:pt x="24190" y="12028"/>
                    <a:pt x="21332" y="15838"/>
                    <a:pt x="23237" y="21553"/>
                  </a:cubicBezTo>
                  <a:cubicBezTo>
                    <a:pt x="23237" y="22506"/>
                    <a:pt x="23237" y="24411"/>
                    <a:pt x="22285" y="26316"/>
                  </a:cubicBezTo>
                  <a:cubicBezTo>
                    <a:pt x="21332" y="30126"/>
                    <a:pt x="21332" y="30126"/>
                    <a:pt x="26095" y="32031"/>
                  </a:cubicBezTo>
                  <a:cubicBezTo>
                    <a:pt x="26095" y="32031"/>
                    <a:pt x="26095" y="32031"/>
                    <a:pt x="26095" y="32031"/>
                  </a:cubicBezTo>
                  <a:cubicBezTo>
                    <a:pt x="26095" y="32031"/>
                    <a:pt x="26095" y="32031"/>
                    <a:pt x="27047" y="32031"/>
                  </a:cubicBezTo>
                  <a:cubicBezTo>
                    <a:pt x="27047" y="32031"/>
                    <a:pt x="27047" y="31078"/>
                    <a:pt x="27047" y="31078"/>
                  </a:cubicBezTo>
                  <a:cubicBezTo>
                    <a:pt x="28000" y="31078"/>
                    <a:pt x="28000" y="31078"/>
                    <a:pt x="27047" y="32031"/>
                  </a:cubicBezTo>
                  <a:cubicBezTo>
                    <a:pt x="27047" y="32031"/>
                    <a:pt x="27047" y="32031"/>
                    <a:pt x="27047" y="32983"/>
                  </a:cubicBezTo>
                  <a:cubicBezTo>
                    <a:pt x="27047" y="32983"/>
                    <a:pt x="27047" y="32983"/>
                    <a:pt x="27047" y="32983"/>
                  </a:cubicBezTo>
                  <a:cubicBezTo>
                    <a:pt x="27047" y="34888"/>
                    <a:pt x="28000" y="37746"/>
                    <a:pt x="28000" y="39651"/>
                  </a:cubicBezTo>
                  <a:cubicBezTo>
                    <a:pt x="28000" y="41556"/>
                    <a:pt x="27047" y="43461"/>
                    <a:pt x="27047" y="44413"/>
                  </a:cubicBezTo>
                  <a:cubicBezTo>
                    <a:pt x="26095" y="46318"/>
                    <a:pt x="24190" y="47271"/>
                    <a:pt x="23237" y="46318"/>
                  </a:cubicBezTo>
                  <a:cubicBezTo>
                    <a:pt x="21332" y="45366"/>
                    <a:pt x="19427" y="44413"/>
                    <a:pt x="17522" y="43461"/>
                  </a:cubicBezTo>
                  <a:cubicBezTo>
                    <a:pt x="15617" y="42508"/>
                    <a:pt x="13712" y="43461"/>
                    <a:pt x="12760" y="44413"/>
                  </a:cubicBezTo>
                  <a:cubicBezTo>
                    <a:pt x="11807" y="45366"/>
                    <a:pt x="10855" y="47271"/>
                    <a:pt x="9902" y="48223"/>
                  </a:cubicBezTo>
                  <a:cubicBezTo>
                    <a:pt x="5140" y="52033"/>
                    <a:pt x="7045" y="55843"/>
                    <a:pt x="11807" y="56796"/>
                  </a:cubicBezTo>
                  <a:close/>
                </a:path>
              </a:pathLst>
            </a:custGeom>
            <a:solidFill>
              <a:srgbClr val="5290D8"/>
            </a:solidFill>
            <a:ln w="9525" cap="flat">
              <a:noFill/>
              <a:prstDash val="solid"/>
              <a:miter/>
            </a:ln>
          </p:spPr>
          <p:txBody>
            <a:bodyPr rtlCol="0" anchor="ctr"/>
            <a:lstStyle/>
            <a:p>
              <a:endParaRPr lang="zh-CN" altLang="en-US"/>
            </a:p>
          </p:txBody>
        </p:sp>
        <p:sp>
          <p:nvSpPr>
            <p:cNvPr id="240" name="任意多边形: 形状 239">
              <a:extLst>
                <a:ext uri="{FF2B5EF4-FFF2-40B4-BE49-F238E27FC236}">
                  <a16:creationId xmlns:a16="http://schemas.microsoft.com/office/drawing/2014/main" id="{601F7C0C-4A32-4D6D-9C7C-B90B437CEBC5}"/>
                </a:ext>
              </a:extLst>
            </p:cNvPr>
            <p:cNvSpPr/>
            <p:nvPr/>
          </p:nvSpPr>
          <p:spPr>
            <a:xfrm>
              <a:off x="7557238" y="4140994"/>
              <a:ext cx="152400" cy="57150"/>
            </a:xfrm>
            <a:custGeom>
              <a:avLst/>
              <a:gdLst>
                <a:gd name="connsiteX0" fmla="*/ 108482 w 152400"/>
                <a:gd name="connsiteY0" fmla="*/ 46196 h 57150"/>
                <a:gd name="connsiteX1" fmla="*/ 128485 w 152400"/>
                <a:gd name="connsiteY1" fmla="*/ 50006 h 57150"/>
                <a:gd name="connsiteX2" fmla="*/ 136105 w 152400"/>
                <a:gd name="connsiteY2" fmla="*/ 49054 h 57150"/>
                <a:gd name="connsiteX3" fmla="*/ 140867 w 152400"/>
                <a:gd name="connsiteY3" fmla="*/ 48101 h 57150"/>
                <a:gd name="connsiteX4" fmla="*/ 147535 w 152400"/>
                <a:gd name="connsiteY4" fmla="*/ 49054 h 57150"/>
                <a:gd name="connsiteX5" fmla="*/ 152297 w 152400"/>
                <a:gd name="connsiteY5" fmla="*/ 44291 h 57150"/>
                <a:gd name="connsiteX6" fmla="*/ 149440 w 152400"/>
                <a:gd name="connsiteY6" fmla="*/ 40481 h 57150"/>
                <a:gd name="connsiteX7" fmla="*/ 131342 w 152400"/>
                <a:gd name="connsiteY7" fmla="*/ 34766 h 57150"/>
                <a:gd name="connsiteX8" fmla="*/ 127532 w 152400"/>
                <a:gd name="connsiteY8" fmla="*/ 33814 h 57150"/>
                <a:gd name="connsiteX9" fmla="*/ 120865 w 152400"/>
                <a:gd name="connsiteY9" fmla="*/ 33814 h 57150"/>
                <a:gd name="connsiteX10" fmla="*/ 117055 w 152400"/>
                <a:gd name="connsiteY10" fmla="*/ 31909 h 57150"/>
                <a:gd name="connsiteX11" fmla="*/ 119912 w 152400"/>
                <a:gd name="connsiteY11" fmla="*/ 29051 h 57150"/>
                <a:gd name="connsiteX12" fmla="*/ 123722 w 152400"/>
                <a:gd name="connsiteY12" fmla="*/ 28099 h 57150"/>
                <a:gd name="connsiteX13" fmla="*/ 127532 w 152400"/>
                <a:gd name="connsiteY13" fmla="*/ 25241 h 57150"/>
                <a:gd name="connsiteX14" fmla="*/ 122770 w 152400"/>
                <a:gd name="connsiteY14" fmla="*/ 23336 h 57150"/>
                <a:gd name="connsiteX15" fmla="*/ 101815 w 152400"/>
                <a:gd name="connsiteY15" fmla="*/ 20479 h 57150"/>
                <a:gd name="connsiteX16" fmla="*/ 92290 w 152400"/>
                <a:gd name="connsiteY16" fmla="*/ 16669 h 57150"/>
                <a:gd name="connsiteX17" fmla="*/ 79907 w 152400"/>
                <a:gd name="connsiteY17" fmla="*/ 19526 h 57150"/>
                <a:gd name="connsiteX18" fmla="*/ 73240 w 152400"/>
                <a:gd name="connsiteY18" fmla="*/ 22384 h 57150"/>
                <a:gd name="connsiteX19" fmla="*/ 64667 w 152400"/>
                <a:gd name="connsiteY19" fmla="*/ 21431 h 57150"/>
                <a:gd name="connsiteX20" fmla="*/ 50380 w 152400"/>
                <a:gd name="connsiteY20" fmla="*/ 15716 h 57150"/>
                <a:gd name="connsiteX21" fmla="*/ 32282 w 152400"/>
                <a:gd name="connsiteY21" fmla="*/ 9049 h 57150"/>
                <a:gd name="connsiteX22" fmla="*/ 13232 w 152400"/>
                <a:gd name="connsiteY22" fmla="*/ 7144 h 57150"/>
                <a:gd name="connsiteX23" fmla="*/ 7517 w 152400"/>
                <a:gd name="connsiteY23" fmla="*/ 19526 h 57150"/>
                <a:gd name="connsiteX24" fmla="*/ 9422 w 152400"/>
                <a:gd name="connsiteY24" fmla="*/ 24289 h 57150"/>
                <a:gd name="connsiteX25" fmla="*/ 19900 w 152400"/>
                <a:gd name="connsiteY25" fmla="*/ 30004 h 57150"/>
                <a:gd name="connsiteX26" fmla="*/ 25615 w 152400"/>
                <a:gd name="connsiteY26" fmla="*/ 32861 h 57150"/>
                <a:gd name="connsiteX27" fmla="*/ 38950 w 152400"/>
                <a:gd name="connsiteY27" fmla="*/ 36671 h 57150"/>
                <a:gd name="connsiteX28" fmla="*/ 49427 w 152400"/>
                <a:gd name="connsiteY28" fmla="*/ 37624 h 57150"/>
                <a:gd name="connsiteX29" fmla="*/ 71335 w 152400"/>
                <a:gd name="connsiteY29" fmla="*/ 41434 h 57150"/>
                <a:gd name="connsiteX30" fmla="*/ 93242 w 152400"/>
                <a:gd name="connsiteY30" fmla="*/ 46196 h 57150"/>
                <a:gd name="connsiteX31" fmla="*/ 108482 w 152400"/>
                <a:gd name="connsiteY31" fmla="*/ 4619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2400" h="57150">
                  <a:moveTo>
                    <a:pt x="108482" y="46196"/>
                  </a:moveTo>
                  <a:cubicBezTo>
                    <a:pt x="116102" y="46196"/>
                    <a:pt x="122770" y="47149"/>
                    <a:pt x="128485" y="50006"/>
                  </a:cubicBezTo>
                  <a:cubicBezTo>
                    <a:pt x="131342" y="51911"/>
                    <a:pt x="134200" y="50959"/>
                    <a:pt x="136105" y="49054"/>
                  </a:cubicBezTo>
                  <a:cubicBezTo>
                    <a:pt x="137057" y="48101"/>
                    <a:pt x="138962" y="48101"/>
                    <a:pt x="140867" y="48101"/>
                  </a:cubicBezTo>
                  <a:cubicBezTo>
                    <a:pt x="142772" y="49054"/>
                    <a:pt x="145630" y="49054"/>
                    <a:pt x="147535" y="49054"/>
                  </a:cubicBezTo>
                  <a:cubicBezTo>
                    <a:pt x="149440" y="49054"/>
                    <a:pt x="152297" y="46196"/>
                    <a:pt x="152297" y="44291"/>
                  </a:cubicBezTo>
                  <a:cubicBezTo>
                    <a:pt x="152297" y="42386"/>
                    <a:pt x="150392" y="40481"/>
                    <a:pt x="149440" y="40481"/>
                  </a:cubicBezTo>
                  <a:cubicBezTo>
                    <a:pt x="142772" y="40481"/>
                    <a:pt x="137057" y="39529"/>
                    <a:pt x="131342" y="34766"/>
                  </a:cubicBezTo>
                  <a:cubicBezTo>
                    <a:pt x="130390" y="33814"/>
                    <a:pt x="129437" y="33814"/>
                    <a:pt x="127532" y="33814"/>
                  </a:cubicBezTo>
                  <a:cubicBezTo>
                    <a:pt x="125627" y="33814"/>
                    <a:pt x="122770" y="33814"/>
                    <a:pt x="120865" y="33814"/>
                  </a:cubicBezTo>
                  <a:cubicBezTo>
                    <a:pt x="118960" y="33814"/>
                    <a:pt x="118007" y="32861"/>
                    <a:pt x="117055" y="31909"/>
                  </a:cubicBezTo>
                  <a:cubicBezTo>
                    <a:pt x="116102" y="30956"/>
                    <a:pt x="118007" y="29051"/>
                    <a:pt x="119912" y="29051"/>
                  </a:cubicBezTo>
                  <a:cubicBezTo>
                    <a:pt x="120865" y="29051"/>
                    <a:pt x="121817" y="29051"/>
                    <a:pt x="123722" y="28099"/>
                  </a:cubicBezTo>
                  <a:cubicBezTo>
                    <a:pt x="125627" y="28099"/>
                    <a:pt x="127532" y="27146"/>
                    <a:pt x="127532" y="25241"/>
                  </a:cubicBezTo>
                  <a:cubicBezTo>
                    <a:pt x="127532" y="24289"/>
                    <a:pt x="124675" y="23336"/>
                    <a:pt x="122770" y="23336"/>
                  </a:cubicBezTo>
                  <a:cubicBezTo>
                    <a:pt x="116102" y="22384"/>
                    <a:pt x="108482" y="22384"/>
                    <a:pt x="101815" y="20479"/>
                  </a:cubicBezTo>
                  <a:cubicBezTo>
                    <a:pt x="98957" y="19526"/>
                    <a:pt x="95147" y="18574"/>
                    <a:pt x="92290" y="16669"/>
                  </a:cubicBezTo>
                  <a:cubicBezTo>
                    <a:pt x="87527" y="13811"/>
                    <a:pt x="83717" y="14764"/>
                    <a:pt x="79907" y="19526"/>
                  </a:cubicBezTo>
                  <a:cubicBezTo>
                    <a:pt x="78955" y="21431"/>
                    <a:pt x="76097" y="22384"/>
                    <a:pt x="73240" y="22384"/>
                  </a:cubicBezTo>
                  <a:cubicBezTo>
                    <a:pt x="70382" y="22384"/>
                    <a:pt x="67525" y="21431"/>
                    <a:pt x="64667" y="21431"/>
                  </a:cubicBezTo>
                  <a:cubicBezTo>
                    <a:pt x="58952" y="21431"/>
                    <a:pt x="55142" y="20479"/>
                    <a:pt x="50380" y="15716"/>
                  </a:cubicBezTo>
                  <a:cubicBezTo>
                    <a:pt x="46570" y="10954"/>
                    <a:pt x="38950" y="9049"/>
                    <a:pt x="32282" y="9049"/>
                  </a:cubicBezTo>
                  <a:cubicBezTo>
                    <a:pt x="25615" y="9049"/>
                    <a:pt x="19900" y="7144"/>
                    <a:pt x="13232" y="7144"/>
                  </a:cubicBezTo>
                  <a:cubicBezTo>
                    <a:pt x="13232" y="11906"/>
                    <a:pt x="10375" y="15716"/>
                    <a:pt x="7517" y="19526"/>
                  </a:cubicBezTo>
                  <a:cubicBezTo>
                    <a:pt x="6565" y="21431"/>
                    <a:pt x="7517" y="23336"/>
                    <a:pt x="9422" y="24289"/>
                  </a:cubicBezTo>
                  <a:cubicBezTo>
                    <a:pt x="13232" y="25241"/>
                    <a:pt x="17042" y="26194"/>
                    <a:pt x="19900" y="30004"/>
                  </a:cubicBezTo>
                  <a:cubicBezTo>
                    <a:pt x="20852" y="31909"/>
                    <a:pt x="23710" y="32861"/>
                    <a:pt x="25615" y="32861"/>
                  </a:cubicBezTo>
                  <a:cubicBezTo>
                    <a:pt x="30377" y="32861"/>
                    <a:pt x="35140" y="33814"/>
                    <a:pt x="38950" y="36671"/>
                  </a:cubicBezTo>
                  <a:cubicBezTo>
                    <a:pt x="41807" y="38576"/>
                    <a:pt x="45617" y="38576"/>
                    <a:pt x="49427" y="37624"/>
                  </a:cubicBezTo>
                  <a:cubicBezTo>
                    <a:pt x="57047" y="36671"/>
                    <a:pt x="64667" y="37624"/>
                    <a:pt x="71335" y="41434"/>
                  </a:cubicBezTo>
                  <a:cubicBezTo>
                    <a:pt x="78002" y="45244"/>
                    <a:pt x="85622" y="46196"/>
                    <a:pt x="93242" y="46196"/>
                  </a:cubicBezTo>
                  <a:cubicBezTo>
                    <a:pt x="99910" y="46196"/>
                    <a:pt x="104672" y="46196"/>
                    <a:pt x="108482" y="46196"/>
                  </a:cubicBezTo>
                  <a:close/>
                </a:path>
              </a:pathLst>
            </a:custGeom>
            <a:solidFill>
              <a:srgbClr val="5290D8"/>
            </a:solidFill>
            <a:ln w="9525" cap="flat">
              <a:noFill/>
              <a:prstDash val="solid"/>
              <a:miter/>
            </a:ln>
          </p:spPr>
          <p:txBody>
            <a:bodyPr rtlCol="0" anchor="ctr"/>
            <a:lstStyle/>
            <a:p>
              <a:endParaRPr lang="zh-CN" altLang="en-US"/>
            </a:p>
          </p:txBody>
        </p:sp>
        <p:sp>
          <p:nvSpPr>
            <p:cNvPr id="241" name="任意多边形: 形状 240">
              <a:extLst>
                <a:ext uri="{FF2B5EF4-FFF2-40B4-BE49-F238E27FC236}">
                  <a16:creationId xmlns:a16="http://schemas.microsoft.com/office/drawing/2014/main" id="{3FF5173E-4039-4D4B-ADE4-071CDCE0BBEA}"/>
                </a:ext>
              </a:extLst>
            </p:cNvPr>
            <p:cNvSpPr/>
            <p:nvPr/>
          </p:nvSpPr>
          <p:spPr>
            <a:xfrm>
              <a:off x="7755731" y="3761027"/>
              <a:ext cx="76200" cy="114300"/>
            </a:xfrm>
            <a:custGeom>
              <a:avLst/>
              <a:gdLst>
                <a:gd name="connsiteX0" fmla="*/ 37624 w 76200"/>
                <a:gd name="connsiteY0" fmla="*/ 8968 h 114300"/>
                <a:gd name="connsiteX1" fmla="*/ 25241 w 76200"/>
                <a:gd name="connsiteY1" fmla="*/ 8015 h 114300"/>
                <a:gd name="connsiteX2" fmla="*/ 14764 w 76200"/>
                <a:gd name="connsiteY2" fmla="*/ 13730 h 114300"/>
                <a:gd name="connsiteX3" fmla="*/ 12859 w 76200"/>
                <a:gd name="connsiteY3" fmla="*/ 20398 h 114300"/>
                <a:gd name="connsiteX4" fmla="*/ 10954 w 76200"/>
                <a:gd name="connsiteY4" fmla="*/ 39448 h 114300"/>
                <a:gd name="connsiteX5" fmla="*/ 8096 w 76200"/>
                <a:gd name="connsiteY5" fmla="*/ 45163 h 114300"/>
                <a:gd name="connsiteX6" fmla="*/ 7144 w 76200"/>
                <a:gd name="connsiteY6" fmla="*/ 48020 h 114300"/>
                <a:gd name="connsiteX7" fmla="*/ 11906 w 76200"/>
                <a:gd name="connsiteY7" fmla="*/ 65165 h 114300"/>
                <a:gd name="connsiteX8" fmla="*/ 20479 w 76200"/>
                <a:gd name="connsiteY8" fmla="*/ 73738 h 114300"/>
                <a:gd name="connsiteX9" fmla="*/ 20479 w 76200"/>
                <a:gd name="connsiteY9" fmla="*/ 73738 h 114300"/>
                <a:gd name="connsiteX10" fmla="*/ 21431 w 76200"/>
                <a:gd name="connsiteY10" fmla="*/ 73738 h 114300"/>
                <a:gd name="connsiteX11" fmla="*/ 20479 w 76200"/>
                <a:gd name="connsiteY11" fmla="*/ 74690 h 114300"/>
                <a:gd name="connsiteX12" fmla="*/ 20479 w 76200"/>
                <a:gd name="connsiteY12" fmla="*/ 74690 h 114300"/>
                <a:gd name="connsiteX13" fmla="*/ 27146 w 76200"/>
                <a:gd name="connsiteY13" fmla="*/ 86120 h 114300"/>
                <a:gd name="connsiteX14" fmla="*/ 30956 w 76200"/>
                <a:gd name="connsiteY14" fmla="*/ 88978 h 114300"/>
                <a:gd name="connsiteX15" fmla="*/ 30956 w 76200"/>
                <a:gd name="connsiteY15" fmla="*/ 88978 h 114300"/>
                <a:gd name="connsiteX16" fmla="*/ 30956 w 76200"/>
                <a:gd name="connsiteY16" fmla="*/ 88978 h 114300"/>
                <a:gd name="connsiteX17" fmla="*/ 30004 w 76200"/>
                <a:gd name="connsiteY17" fmla="*/ 88978 h 114300"/>
                <a:gd name="connsiteX18" fmla="*/ 36671 w 76200"/>
                <a:gd name="connsiteY18" fmla="*/ 85168 h 114300"/>
                <a:gd name="connsiteX19" fmla="*/ 41434 w 76200"/>
                <a:gd name="connsiteY19" fmla="*/ 86120 h 114300"/>
                <a:gd name="connsiteX20" fmla="*/ 44291 w 76200"/>
                <a:gd name="connsiteY20" fmla="*/ 88978 h 114300"/>
                <a:gd name="connsiteX21" fmla="*/ 55721 w 76200"/>
                <a:gd name="connsiteY21" fmla="*/ 88978 h 114300"/>
                <a:gd name="connsiteX22" fmla="*/ 54769 w 76200"/>
                <a:gd name="connsiteY22" fmla="*/ 88978 h 114300"/>
                <a:gd name="connsiteX23" fmla="*/ 55721 w 76200"/>
                <a:gd name="connsiteY23" fmla="*/ 88978 h 114300"/>
                <a:gd name="connsiteX24" fmla="*/ 55721 w 76200"/>
                <a:gd name="connsiteY24" fmla="*/ 88978 h 114300"/>
                <a:gd name="connsiteX25" fmla="*/ 55721 w 76200"/>
                <a:gd name="connsiteY25" fmla="*/ 88978 h 114300"/>
                <a:gd name="connsiteX26" fmla="*/ 59531 w 76200"/>
                <a:gd name="connsiteY26" fmla="*/ 91835 h 114300"/>
                <a:gd name="connsiteX27" fmla="*/ 66199 w 76200"/>
                <a:gd name="connsiteY27" fmla="*/ 100408 h 114300"/>
                <a:gd name="connsiteX28" fmla="*/ 66199 w 76200"/>
                <a:gd name="connsiteY28" fmla="*/ 104218 h 114300"/>
                <a:gd name="connsiteX29" fmla="*/ 67151 w 76200"/>
                <a:gd name="connsiteY29" fmla="*/ 112790 h 114300"/>
                <a:gd name="connsiteX30" fmla="*/ 71914 w 76200"/>
                <a:gd name="connsiteY30" fmla="*/ 114695 h 114300"/>
                <a:gd name="connsiteX31" fmla="*/ 74771 w 76200"/>
                <a:gd name="connsiteY31" fmla="*/ 113743 h 114300"/>
                <a:gd name="connsiteX32" fmla="*/ 75724 w 76200"/>
                <a:gd name="connsiteY32" fmla="*/ 101360 h 114300"/>
                <a:gd name="connsiteX33" fmla="*/ 73819 w 76200"/>
                <a:gd name="connsiteY33" fmla="*/ 96598 h 114300"/>
                <a:gd name="connsiteX34" fmla="*/ 69056 w 76200"/>
                <a:gd name="connsiteY34" fmla="*/ 89930 h 114300"/>
                <a:gd name="connsiteX35" fmla="*/ 60484 w 76200"/>
                <a:gd name="connsiteY35" fmla="*/ 80405 h 114300"/>
                <a:gd name="connsiteX36" fmla="*/ 54769 w 76200"/>
                <a:gd name="connsiteY36" fmla="*/ 76595 h 114300"/>
                <a:gd name="connsiteX37" fmla="*/ 48101 w 76200"/>
                <a:gd name="connsiteY37" fmla="*/ 75643 h 114300"/>
                <a:gd name="connsiteX38" fmla="*/ 45244 w 76200"/>
                <a:gd name="connsiteY38" fmla="*/ 76595 h 114300"/>
                <a:gd name="connsiteX39" fmla="*/ 43339 w 76200"/>
                <a:gd name="connsiteY39" fmla="*/ 76595 h 114300"/>
                <a:gd name="connsiteX40" fmla="*/ 40481 w 76200"/>
                <a:gd name="connsiteY40" fmla="*/ 75643 h 114300"/>
                <a:gd name="connsiteX41" fmla="*/ 40481 w 76200"/>
                <a:gd name="connsiteY41" fmla="*/ 70880 h 114300"/>
                <a:gd name="connsiteX42" fmla="*/ 38576 w 76200"/>
                <a:gd name="connsiteY42" fmla="*/ 65165 h 114300"/>
                <a:gd name="connsiteX43" fmla="*/ 34766 w 76200"/>
                <a:gd name="connsiteY43" fmla="*/ 62308 h 114300"/>
                <a:gd name="connsiteX44" fmla="*/ 37624 w 76200"/>
                <a:gd name="connsiteY44" fmla="*/ 51830 h 114300"/>
                <a:gd name="connsiteX45" fmla="*/ 41434 w 76200"/>
                <a:gd name="connsiteY45" fmla="*/ 48020 h 114300"/>
                <a:gd name="connsiteX46" fmla="*/ 44291 w 76200"/>
                <a:gd name="connsiteY46" fmla="*/ 26113 h 114300"/>
                <a:gd name="connsiteX47" fmla="*/ 41434 w 76200"/>
                <a:gd name="connsiteY47" fmla="*/ 12778 h 114300"/>
                <a:gd name="connsiteX48" fmla="*/ 37624 w 76200"/>
                <a:gd name="connsiteY48" fmla="*/ 896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200" h="114300">
                  <a:moveTo>
                    <a:pt x="37624" y="8968"/>
                  </a:moveTo>
                  <a:cubicBezTo>
                    <a:pt x="33814" y="8968"/>
                    <a:pt x="30004" y="8968"/>
                    <a:pt x="25241" y="8015"/>
                  </a:cubicBezTo>
                  <a:cubicBezTo>
                    <a:pt x="19526" y="5158"/>
                    <a:pt x="15716" y="9920"/>
                    <a:pt x="14764" y="13730"/>
                  </a:cubicBezTo>
                  <a:cubicBezTo>
                    <a:pt x="13811" y="15635"/>
                    <a:pt x="13811" y="18493"/>
                    <a:pt x="12859" y="20398"/>
                  </a:cubicBezTo>
                  <a:cubicBezTo>
                    <a:pt x="11906" y="27065"/>
                    <a:pt x="10954" y="33733"/>
                    <a:pt x="10954" y="39448"/>
                  </a:cubicBezTo>
                  <a:cubicBezTo>
                    <a:pt x="10954" y="42305"/>
                    <a:pt x="10001" y="43258"/>
                    <a:pt x="8096" y="45163"/>
                  </a:cubicBezTo>
                  <a:cubicBezTo>
                    <a:pt x="7144" y="46115"/>
                    <a:pt x="7144" y="47068"/>
                    <a:pt x="7144" y="48020"/>
                  </a:cubicBezTo>
                  <a:cubicBezTo>
                    <a:pt x="9049" y="53735"/>
                    <a:pt x="10001" y="59450"/>
                    <a:pt x="11906" y="65165"/>
                  </a:cubicBezTo>
                  <a:cubicBezTo>
                    <a:pt x="13811" y="68975"/>
                    <a:pt x="15716" y="72785"/>
                    <a:pt x="20479" y="73738"/>
                  </a:cubicBezTo>
                  <a:cubicBezTo>
                    <a:pt x="20479" y="73738"/>
                    <a:pt x="20479" y="73738"/>
                    <a:pt x="20479" y="73738"/>
                  </a:cubicBezTo>
                  <a:cubicBezTo>
                    <a:pt x="20479" y="72785"/>
                    <a:pt x="20479" y="72785"/>
                    <a:pt x="21431" y="73738"/>
                  </a:cubicBezTo>
                  <a:cubicBezTo>
                    <a:pt x="21431" y="73738"/>
                    <a:pt x="20479" y="73738"/>
                    <a:pt x="20479" y="74690"/>
                  </a:cubicBezTo>
                  <a:cubicBezTo>
                    <a:pt x="20479" y="74690"/>
                    <a:pt x="20479" y="74690"/>
                    <a:pt x="20479" y="74690"/>
                  </a:cubicBezTo>
                  <a:cubicBezTo>
                    <a:pt x="20479" y="80405"/>
                    <a:pt x="21431" y="84215"/>
                    <a:pt x="27146" y="86120"/>
                  </a:cubicBezTo>
                  <a:cubicBezTo>
                    <a:pt x="28099" y="86120"/>
                    <a:pt x="30004" y="88025"/>
                    <a:pt x="30956" y="88978"/>
                  </a:cubicBezTo>
                  <a:cubicBezTo>
                    <a:pt x="30956" y="88978"/>
                    <a:pt x="30956" y="88978"/>
                    <a:pt x="30956" y="88978"/>
                  </a:cubicBezTo>
                  <a:cubicBezTo>
                    <a:pt x="30956" y="88978"/>
                    <a:pt x="30956" y="88978"/>
                    <a:pt x="30956" y="88978"/>
                  </a:cubicBezTo>
                  <a:lnTo>
                    <a:pt x="30004" y="88978"/>
                  </a:lnTo>
                  <a:cubicBezTo>
                    <a:pt x="31909" y="88025"/>
                    <a:pt x="34766" y="86120"/>
                    <a:pt x="36671" y="85168"/>
                  </a:cubicBezTo>
                  <a:cubicBezTo>
                    <a:pt x="38576" y="84215"/>
                    <a:pt x="39529" y="84215"/>
                    <a:pt x="41434" y="86120"/>
                  </a:cubicBezTo>
                  <a:cubicBezTo>
                    <a:pt x="42386" y="87073"/>
                    <a:pt x="43339" y="88025"/>
                    <a:pt x="44291" y="88978"/>
                  </a:cubicBezTo>
                  <a:cubicBezTo>
                    <a:pt x="48101" y="90883"/>
                    <a:pt x="51911" y="92788"/>
                    <a:pt x="55721" y="88978"/>
                  </a:cubicBezTo>
                  <a:lnTo>
                    <a:pt x="54769" y="88978"/>
                  </a:lnTo>
                  <a:lnTo>
                    <a:pt x="55721" y="88978"/>
                  </a:lnTo>
                  <a:cubicBezTo>
                    <a:pt x="55721" y="88978"/>
                    <a:pt x="55721" y="88978"/>
                    <a:pt x="55721" y="88978"/>
                  </a:cubicBezTo>
                  <a:lnTo>
                    <a:pt x="55721" y="88978"/>
                  </a:lnTo>
                  <a:cubicBezTo>
                    <a:pt x="56674" y="89930"/>
                    <a:pt x="59531" y="90883"/>
                    <a:pt x="59531" y="91835"/>
                  </a:cubicBezTo>
                  <a:cubicBezTo>
                    <a:pt x="60484" y="95645"/>
                    <a:pt x="62389" y="99455"/>
                    <a:pt x="66199" y="100408"/>
                  </a:cubicBezTo>
                  <a:cubicBezTo>
                    <a:pt x="68104" y="101360"/>
                    <a:pt x="68104" y="102313"/>
                    <a:pt x="66199" y="104218"/>
                  </a:cubicBezTo>
                  <a:cubicBezTo>
                    <a:pt x="61436" y="108028"/>
                    <a:pt x="61436" y="109933"/>
                    <a:pt x="67151" y="112790"/>
                  </a:cubicBezTo>
                  <a:cubicBezTo>
                    <a:pt x="69056" y="113743"/>
                    <a:pt x="70009" y="114695"/>
                    <a:pt x="71914" y="114695"/>
                  </a:cubicBezTo>
                  <a:cubicBezTo>
                    <a:pt x="72866" y="114695"/>
                    <a:pt x="74771" y="113743"/>
                    <a:pt x="74771" y="113743"/>
                  </a:cubicBezTo>
                  <a:cubicBezTo>
                    <a:pt x="73819" y="109933"/>
                    <a:pt x="75724" y="106123"/>
                    <a:pt x="75724" y="101360"/>
                  </a:cubicBezTo>
                  <a:cubicBezTo>
                    <a:pt x="75724" y="99455"/>
                    <a:pt x="74771" y="97550"/>
                    <a:pt x="73819" y="96598"/>
                  </a:cubicBezTo>
                  <a:cubicBezTo>
                    <a:pt x="71914" y="94693"/>
                    <a:pt x="69056" y="92788"/>
                    <a:pt x="69056" y="89930"/>
                  </a:cubicBezTo>
                  <a:cubicBezTo>
                    <a:pt x="69056" y="84215"/>
                    <a:pt x="65246" y="81358"/>
                    <a:pt x="60484" y="80405"/>
                  </a:cubicBezTo>
                  <a:cubicBezTo>
                    <a:pt x="58579" y="79453"/>
                    <a:pt x="56674" y="77548"/>
                    <a:pt x="54769" y="76595"/>
                  </a:cubicBezTo>
                  <a:cubicBezTo>
                    <a:pt x="52864" y="75643"/>
                    <a:pt x="50006" y="74690"/>
                    <a:pt x="48101" y="75643"/>
                  </a:cubicBezTo>
                  <a:cubicBezTo>
                    <a:pt x="47149" y="75643"/>
                    <a:pt x="46196" y="76595"/>
                    <a:pt x="45244" y="76595"/>
                  </a:cubicBezTo>
                  <a:cubicBezTo>
                    <a:pt x="44291" y="76595"/>
                    <a:pt x="44291" y="77548"/>
                    <a:pt x="43339" y="76595"/>
                  </a:cubicBezTo>
                  <a:cubicBezTo>
                    <a:pt x="42386" y="76595"/>
                    <a:pt x="41434" y="75643"/>
                    <a:pt x="40481" y="75643"/>
                  </a:cubicBezTo>
                  <a:cubicBezTo>
                    <a:pt x="39529" y="74690"/>
                    <a:pt x="39529" y="73738"/>
                    <a:pt x="40481" y="70880"/>
                  </a:cubicBezTo>
                  <a:cubicBezTo>
                    <a:pt x="43339" y="65165"/>
                    <a:pt x="43339" y="65165"/>
                    <a:pt x="38576" y="65165"/>
                  </a:cubicBezTo>
                  <a:cubicBezTo>
                    <a:pt x="36671" y="65165"/>
                    <a:pt x="35719" y="63260"/>
                    <a:pt x="34766" y="62308"/>
                  </a:cubicBezTo>
                  <a:cubicBezTo>
                    <a:pt x="34766" y="58498"/>
                    <a:pt x="34766" y="55640"/>
                    <a:pt x="37624" y="51830"/>
                  </a:cubicBezTo>
                  <a:cubicBezTo>
                    <a:pt x="38576" y="50878"/>
                    <a:pt x="40481" y="48973"/>
                    <a:pt x="41434" y="48020"/>
                  </a:cubicBezTo>
                  <a:cubicBezTo>
                    <a:pt x="46196" y="41353"/>
                    <a:pt x="48101" y="33733"/>
                    <a:pt x="44291" y="26113"/>
                  </a:cubicBezTo>
                  <a:cubicBezTo>
                    <a:pt x="41434" y="21350"/>
                    <a:pt x="40481" y="17540"/>
                    <a:pt x="41434" y="12778"/>
                  </a:cubicBezTo>
                  <a:cubicBezTo>
                    <a:pt x="41434" y="9920"/>
                    <a:pt x="40481" y="8968"/>
                    <a:pt x="37624" y="8968"/>
                  </a:cubicBezTo>
                  <a:close/>
                </a:path>
              </a:pathLst>
            </a:custGeom>
            <a:solidFill>
              <a:srgbClr val="5290D8"/>
            </a:solidFill>
            <a:ln w="9525" cap="flat">
              <a:noFill/>
              <a:prstDash val="solid"/>
              <a:miter/>
            </a:ln>
          </p:spPr>
          <p:txBody>
            <a:bodyPr rtlCol="0" anchor="ctr"/>
            <a:lstStyle/>
            <a:p>
              <a:endParaRPr lang="zh-CN" altLang="en-US"/>
            </a:p>
          </p:txBody>
        </p:sp>
        <p:sp>
          <p:nvSpPr>
            <p:cNvPr id="242" name="任意多边形: 形状 241">
              <a:extLst>
                <a:ext uri="{FF2B5EF4-FFF2-40B4-BE49-F238E27FC236}">
                  <a16:creationId xmlns:a16="http://schemas.microsoft.com/office/drawing/2014/main" id="{F8203F20-1F9B-4504-8BBE-5279FD4A664B}"/>
                </a:ext>
              </a:extLst>
            </p:cNvPr>
            <p:cNvSpPr/>
            <p:nvPr/>
          </p:nvSpPr>
          <p:spPr>
            <a:xfrm>
              <a:off x="4788694" y="3705307"/>
              <a:ext cx="161925" cy="66675"/>
            </a:xfrm>
            <a:custGeom>
              <a:avLst/>
              <a:gdLst>
                <a:gd name="connsiteX0" fmla="*/ 155734 w 161925"/>
                <a:gd name="connsiteY0" fmla="*/ 58021 h 66675"/>
                <a:gd name="connsiteX1" fmla="*/ 156686 w 161925"/>
                <a:gd name="connsiteY1" fmla="*/ 52306 h 66675"/>
                <a:gd name="connsiteX2" fmla="*/ 151924 w 161925"/>
                <a:gd name="connsiteY2" fmla="*/ 47543 h 66675"/>
                <a:gd name="connsiteX3" fmla="*/ 116681 w 161925"/>
                <a:gd name="connsiteY3" fmla="*/ 31351 h 66675"/>
                <a:gd name="connsiteX4" fmla="*/ 105251 w 161925"/>
                <a:gd name="connsiteY4" fmla="*/ 26588 h 66675"/>
                <a:gd name="connsiteX5" fmla="*/ 92869 w 161925"/>
                <a:gd name="connsiteY5" fmla="*/ 20873 h 66675"/>
                <a:gd name="connsiteX6" fmla="*/ 87154 w 161925"/>
                <a:gd name="connsiteY6" fmla="*/ 18016 h 66675"/>
                <a:gd name="connsiteX7" fmla="*/ 69056 w 161925"/>
                <a:gd name="connsiteY7" fmla="*/ 11348 h 66675"/>
                <a:gd name="connsiteX8" fmla="*/ 55721 w 161925"/>
                <a:gd name="connsiteY8" fmla="*/ 8491 h 66675"/>
                <a:gd name="connsiteX9" fmla="*/ 47149 w 161925"/>
                <a:gd name="connsiteY9" fmla="*/ 7538 h 66675"/>
                <a:gd name="connsiteX10" fmla="*/ 23336 w 161925"/>
                <a:gd name="connsiteY10" fmla="*/ 13253 h 66675"/>
                <a:gd name="connsiteX11" fmla="*/ 7144 w 161925"/>
                <a:gd name="connsiteY11" fmla="*/ 29446 h 66675"/>
                <a:gd name="connsiteX12" fmla="*/ 8096 w 161925"/>
                <a:gd name="connsiteY12" fmla="*/ 30398 h 66675"/>
                <a:gd name="connsiteX13" fmla="*/ 14764 w 161925"/>
                <a:gd name="connsiteY13" fmla="*/ 29446 h 66675"/>
                <a:gd name="connsiteX14" fmla="*/ 40481 w 161925"/>
                <a:gd name="connsiteY14" fmla="*/ 18016 h 66675"/>
                <a:gd name="connsiteX15" fmla="*/ 46196 w 161925"/>
                <a:gd name="connsiteY15" fmla="*/ 19921 h 66675"/>
                <a:gd name="connsiteX16" fmla="*/ 52864 w 161925"/>
                <a:gd name="connsiteY16" fmla="*/ 25636 h 66675"/>
                <a:gd name="connsiteX17" fmla="*/ 65246 w 161925"/>
                <a:gd name="connsiteY17" fmla="*/ 27541 h 66675"/>
                <a:gd name="connsiteX18" fmla="*/ 73819 w 161925"/>
                <a:gd name="connsiteY18" fmla="*/ 30398 h 66675"/>
                <a:gd name="connsiteX19" fmla="*/ 90964 w 161925"/>
                <a:gd name="connsiteY19" fmla="*/ 35161 h 66675"/>
                <a:gd name="connsiteX20" fmla="*/ 97631 w 161925"/>
                <a:gd name="connsiteY20" fmla="*/ 39923 h 66675"/>
                <a:gd name="connsiteX21" fmla="*/ 110966 w 161925"/>
                <a:gd name="connsiteY21" fmla="*/ 49448 h 66675"/>
                <a:gd name="connsiteX22" fmla="*/ 112871 w 161925"/>
                <a:gd name="connsiteY22" fmla="*/ 50401 h 66675"/>
                <a:gd name="connsiteX23" fmla="*/ 113824 w 161925"/>
                <a:gd name="connsiteY23" fmla="*/ 55163 h 66675"/>
                <a:gd name="connsiteX24" fmla="*/ 111919 w 161925"/>
                <a:gd name="connsiteY24" fmla="*/ 58021 h 66675"/>
                <a:gd name="connsiteX25" fmla="*/ 114776 w 161925"/>
                <a:gd name="connsiteY25" fmla="*/ 62783 h 66675"/>
                <a:gd name="connsiteX26" fmla="*/ 130016 w 161925"/>
                <a:gd name="connsiteY26" fmla="*/ 62783 h 66675"/>
                <a:gd name="connsiteX27" fmla="*/ 155734 w 161925"/>
                <a:gd name="connsiteY27" fmla="*/ 5802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1925" h="66675">
                  <a:moveTo>
                    <a:pt x="155734" y="58021"/>
                  </a:moveTo>
                  <a:cubicBezTo>
                    <a:pt x="157639" y="57068"/>
                    <a:pt x="158591" y="54211"/>
                    <a:pt x="156686" y="52306"/>
                  </a:cubicBezTo>
                  <a:cubicBezTo>
                    <a:pt x="154781" y="50401"/>
                    <a:pt x="153829" y="48496"/>
                    <a:pt x="151924" y="47543"/>
                  </a:cubicBezTo>
                  <a:cubicBezTo>
                    <a:pt x="140494" y="41828"/>
                    <a:pt x="129064" y="36113"/>
                    <a:pt x="116681" y="31351"/>
                  </a:cubicBezTo>
                  <a:cubicBezTo>
                    <a:pt x="112871" y="30398"/>
                    <a:pt x="109061" y="28493"/>
                    <a:pt x="105251" y="26588"/>
                  </a:cubicBezTo>
                  <a:cubicBezTo>
                    <a:pt x="101441" y="23731"/>
                    <a:pt x="96679" y="21826"/>
                    <a:pt x="92869" y="20873"/>
                  </a:cubicBezTo>
                  <a:cubicBezTo>
                    <a:pt x="90964" y="19921"/>
                    <a:pt x="88106" y="18968"/>
                    <a:pt x="87154" y="18016"/>
                  </a:cubicBezTo>
                  <a:cubicBezTo>
                    <a:pt x="82391" y="13253"/>
                    <a:pt x="75724" y="11348"/>
                    <a:pt x="69056" y="11348"/>
                  </a:cubicBezTo>
                  <a:cubicBezTo>
                    <a:pt x="64294" y="11348"/>
                    <a:pt x="59531" y="10396"/>
                    <a:pt x="55721" y="8491"/>
                  </a:cubicBezTo>
                  <a:cubicBezTo>
                    <a:pt x="52864" y="7538"/>
                    <a:pt x="50006" y="6586"/>
                    <a:pt x="47149" y="7538"/>
                  </a:cubicBezTo>
                  <a:cubicBezTo>
                    <a:pt x="39529" y="9443"/>
                    <a:pt x="30956" y="10396"/>
                    <a:pt x="23336" y="13253"/>
                  </a:cubicBezTo>
                  <a:cubicBezTo>
                    <a:pt x="15716" y="17063"/>
                    <a:pt x="11906" y="23731"/>
                    <a:pt x="7144" y="29446"/>
                  </a:cubicBezTo>
                  <a:cubicBezTo>
                    <a:pt x="7144" y="29446"/>
                    <a:pt x="8096" y="30398"/>
                    <a:pt x="8096" y="30398"/>
                  </a:cubicBezTo>
                  <a:cubicBezTo>
                    <a:pt x="10001" y="30398"/>
                    <a:pt x="12859" y="30398"/>
                    <a:pt x="14764" y="29446"/>
                  </a:cubicBezTo>
                  <a:cubicBezTo>
                    <a:pt x="23336" y="24683"/>
                    <a:pt x="32861" y="23731"/>
                    <a:pt x="40481" y="18016"/>
                  </a:cubicBezTo>
                  <a:cubicBezTo>
                    <a:pt x="42386" y="17063"/>
                    <a:pt x="45244" y="18016"/>
                    <a:pt x="46196" y="19921"/>
                  </a:cubicBezTo>
                  <a:cubicBezTo>
                    <a:pt x="48101" y="22778"/>
                    <a:pt x="50006" y="24683"/>
                    <a:pt x="52864" y="25636"/>
                  </a:cubicBezTo>
                  <a:cubicBezTo>
                    <a:pt x="56674" y="26588"/>
                    <a:pt x="61436" y="27541"/>
                    <a:pt x="65246" y="27541"/>
                  </a:cubicBezTo>
                  <a:cubicBezTo>
                    <a:pt x="68104" y="28493"/>
                    <a:pt x="70961" y="28493"/>
                    <a:pt x="73819" y="30398"/>
                  </a:cubicBezTo>
                  <a:cubicBezTo>
                    <a:pt x="79534" y="33256"/>
                    <a:pt x="85249" y="34208"/>
                    <a:pt x="90964" y="35161"/>
                  </a:cubicBezTo>
                  <a:cubicBezTo>
                    <a:pt x="93821" y="35161"/>
                    <a:pt x="96679" y="37066"/>
                    <a:pt x="97631" y="39923"/>
                  </a:cubicBezTo>
                  <a:cubicBezTo>
                    <a:pt x="100489" y="45638"/>
                    <a:pt x="105251" y="48496"/>
                    <a:pt x="110966" y="49448"/>
                  </a:cubicBezTo>
                  <a:cubicBezTo>
                    <a:pt x="111919" y="49448"/>
                    <a:pt x="111919" y="49448"/>
                    <a:pt x="112871" y="50401"/>
                  </a:cubicBezTo>
                  <a:cubicBezTo>
                    <a:pt x="114776" y="51353"/>
                    <a:pt x="114776" y="52306"/>
                    <a:pt x="113824" y="55163"/>
                  </a:cubicBezTo>
                  <a:cubicBezTo>
                    <a:pt x="112871" y="56116"/>
                    <a:pt x="112871" y="57068"/>
                    <a:pt x="111919" y="58021"/>
                  </a:cubicBezTo>
                  <a:cubicBezTo>
                    <a:pt x="110014" y="60878"/>
                    <a:pt x="111919" y="62783"/>
                    <a:pt x="114776" y="62783"/>
                  </a:cubicBezTo>
                  <a:cubicBezTo>
                    <a:pt x="118586" y="62783"/>
                    <a:pt x="123349" y="62783"/>
                    <a:pt x="130016" y="62783"/>
                  </a:cubicBezTo>
                  <a:cubicBezTo>
                    <a:pt x="136684" y="65641"/>
                    <a:pt x="146209" y="60878"/>
                    <a:pt x="155734" y="58021"/>
                  </a:cubicBezTo>
                  <a:close/>
                </a:path>
              </a:pathLst>
            </a:custGeom>
            <a:solidFill>
              <a:srgbClr val="5290D8"/>
            </a:solidFill>
            <a:ln w="9525" cap="flat">
              <a:noFill/>
              <a:prstDash val="solid"/>
              <a:miter/>
            </a:ln>
          </p:spPr>
          <p:txBody>
            <a:bodyPr rtlCol="0" anchor="ctr"/>
            <a:lstStyle/>
            <a:p>
              <a:endParaRPr lang="zh-CN" altLang="en-US"/>
            </a:p>
          </p:txBody>
        </p:sp>
        <p:sp>
          <p:nvSpPr>
            <p:cNvPr id="243" name="任意多边形: 形状 242">
              <a:extLst>
                <a:ext uri="{FF2B5EF4-FFF2-40B4-BE49-F238E27FC236}">
                  <a16:creationId xmlns:a16="http://schemas.microsoft.com/office/drawing/2014/main" id="{02DD9E9F-8444-4325-83B9-B236B2AF247A}"/>
                </a:ext>
              </a:extLst>
            </p:cNvPr>
            <p:cNvSpPr/>
            <p:nvPr/>
          </p:nvSpPr>
          <p:spPr>
            <a:xfrm>
              <a:off x="6948503" y="2307431"/>
              <a:ext cx="66675" cy="76200"/>
            </a:xfrm>
            <a:custGeom>
              <a:avLst/>
              <a:gdLst>
                <a:gd name="connsiteX0" fmla="*/ 14272 w 66675"/>
                <a:gd name="connsiteY0" fmla="*/ 34766 h 76200"/>
                <a:gd name="connsiteX1" fmla="*/ 14272 w 66675"/>
                <a:gd name="connsiteY1" fmla="*/ 37624 h 76200"/>
                <a:gd name="connsiteX2" fmla="*/ 14272 w 66675"/>
                <a:gd name="connsiteY2" fmla="*/ 45244 h 76200"/>
                <a:gd name="connsiteX3" fmla="*/ 19035 w 66675"/>
                <a:gd name="connsiteY3" fmla="*/ 64294 h 76200"/>
                <a:gd name="connsiteX4" fmla="*/ 25702 w 66675"/>
                <a:gd name="connsiteY4" fmla="*/ 76676 h 76200"/>
                <a:gd name="connsiteX5" fmla="*/ 28560 w 66675"/>
                <a:gd name="connsiteY5" fmla="*/ 77629 h 76200"/>
                <a:gd name="connsiteX6" fmla="*/ 31417 w 66675"/>
                <a:gd name="connsiteY6" fmla="*/ 75724 h 76200"/>
                <a:gd name="connsiteX7" fmla="*/ 50467 w 66675"/>
                <a:gd name="connsiteY7" fmla="*/ 58579 h 76200"/>
                <a:gd name="connsiteX8" fmla="*/ 59992 w 66675"/>
                <a:gd name="connsiteY8" fmla="*/ 50959 h 76200"/>
                <a:gd name="connsiteX9" fmla="*/ 64755 w 66675"/>
                <a:gd name="connsiteY9" fmla="*/ 43339 h 76200"/>
                <a:gd name="connsiteX10" fmla="*/ 64755 w 66675"/>
                <a:gd name="connsiteY10" fmla="*/ 38576 h 76200"/>
                <a:gd name="connsiteX11" fmla="*/ 60945 w 66675"/>
                <a:gd name="connsiteY11" fmla="*/ 30956 h 76200"/>
                <a:gd name="connsiteX12" fmla="*/ 52372 w 66675"/>
                <a:gd name="connsiteY12" fmla="*/ 23336 h 76200"/>
                <a:gd name="connsiteX13" fmla="*/ 36180 w 66675"/>
                <a:gd name="connsiteY13" fmla="*/ 15716 h 76200"/>
                <a:gd name="connsiteX14" fmla="*/ 19987 w 66675"/>
                <a:gd name="connsiteY14" fmla="*/ 9049 h 76200"/>
                <a:gd name="connsiteX15" fmla="*/ 13320 w 66675"/>
                <a:gd name="connsiteY15" fmla="*/ 7144 h 76200"/>
                <a:gd name="connsiteX16" fmla="*/ 10462 w 66675"/>
                <a:gd name="connsiteY16" fmla="*/ 8096 h 76200"/>
                <a:gd name="connsiteX17" fmla="*/ 8557 w 66675"/>
                <a:gd name="connsiteY17" fmla="*/ 24289 h 76200"/>
                <a:gd name="connsiteX18" fmla="*/ 14272 w 66675"/>
                <a:gd name="connsiteY18" fmla="*/ 3476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675" h="76200">
                  <a:moveTo>
                    <a:pt x="14272" y="34766"/>
                  </a:moveTo>
                  <a:cubicBezTo>
                    <a:pt x="15225" y="36671"/>
                    <a:pt x="15225" y="38576"/>
                    <a:pt x="14272" y="37624"/>
                  </a:cubicBezTo>
                  <a:cubicBezTo>
                    <a:pt x="14272" y="41434"/>
                    <a:pt x="13320" y="43339"/>
                    <a:pt x="14272" y="45244"/>
                  </a:cubicBezTo>
                  <a:cubicBezTo>
                    <a:pt x="15225" y="51911"/>
                    <a:pt x="17130" y="57626"/>
                    <a:pt x="19035" y="64294"/>
                  </a:cubicBezTo>
                  <a:cubicBezTo>
                    <a:pt x="19987" y="69056"/>
                    <a:pt x="21892" y="72866"/>
                    <a:pt x="25702" y="76676"/>
                  </a:cubicBezTo>
                  <a:cubicBezTo>
                    <a:pt x="26655" y="77629"/>
                    <a:pt x="27607" y="77629"/>
                    <a:pt x="28560" y="77629"/>
                  </a:cubicBezTo>
                  <a:cubicBezTo>
                    <a:pt x="29512" y="77629"/>
                    <a:pt x="30465" y="76676"/>
                    <a:pt x="31417" y="75724"/>
                  </a:cubicBezTo>
                  <a:cubicBezTo>
                    <a:pt x="38085" y="66199"/>
                    <a:pt x="38085" y="67151"/>
                    <a:pt x="50467" y="58579"/>
                  </a:cubicBezTo>
                  <a:cubicBezTo>
                    <a:pt x="54277" y="56674"/>
                    <a:pt x="57135" y="53816"/>
                    <a:pt x="59992" y="50959"/>
                  </a:cubicBezTo>
                  <a:cubicBezTo>
                    <a:pt x="61897" y="49054"/>
                    <a:pt x="63802" y="46196"/>
                    <a:pt x="64755" y="43339"/>
                  </a:cubicBezTo>
                  <a:cubicBezTo>
                    <a:pt x="65707" y="41434"/>
                    <a:pt x="65707" y="39529"/>
                    <a:pt x="64755" y="38576"/>
                  </a:cubicBezTo>
                  <a:cubicBezTo>
                    <a:pt x="63802" y="35719"/>
                    <a:pt x="61897" y="33814"/>
                    <a:pt x="60945" y="30956"/>
                  </a:cubicBezTo>
                  <a:cubicBezTo>
                    <a:pt x="59040" y="27146"/>
                    <a:pt x="56182" y="24289"/>
                    <a:pt x="52372" y="23336"/>
                  </a:cubicBezTo>
                  <a:cubicBezTo>
                    <a:pt x="46657" y="22384"/>
                    <a:pt x="41895" y="18574"/>
                    <a:pt x="36180" y="15716"/>
                  </a:cubicBezTo>
                  <a:cubicBezTo>
                    <a:pt x="30465" y="13811"/>
                    <a:pt x="24750" y="12859"/>
                    <a:pt x="19987" y="9049"/>
                  </a:cubicBezTo>
                  <a:cubicBezTo>
                    <a:pt x="18082" y="8096"/>
                    <a:pt x="15225" y="7144"/>
                    <a:pt x="13320" y="7144"/>
                  </a:cubicBezTo>
                  <a:cubicBezTo>
                    <a:pt x="12367" y="7144"/>
                    <a:pt x="10462" y="8096"/>
                    <a:pt x="10462" y="8096"/>
                  </a:cubicBezTo>
                  <a:cubicBezTo>
                    <a:pt x="7605" y="13811"/>
                    <a:pt x="5700" y="18574"/>
                    <a:pt x="8557" y="24289"/>
                  </a:cubicBezTo>
                  <a:cubicBezTo>
                    <a:pt x="11415" y="27146"/>
                    <a:pt x="12367" y="30956"/>
                    <a:pt x="14272" y="34766"/>
                  </a:cubicBezTo>
                  <a:close/>
                </a:path>
              </a:pathLst>
            </a:custGeom>
            <a:solidFill>
              <a:srgbClr val="5290D8"/>
            </a:solidFill>
            <a:ln w="9525" cap="flat">
              <a:noFill/>
              <a:prstDash val="solid"/>
              <a:miter/>
            </a:ln>
          </p:spPr>
          <p:txBody>
            <a:bodyPr rtlCol="0" anchor="ctr"/>
            <a:lstStyle/>
            <a:p>
              <a:endParaRPr lang="zh-CN" altLang="en-US"/>
            </a:p>
          </p:txBody>
        </p:sp>
        <p:sp>
          <p:nvSpPr>
            <p:cNvPr id="244" name="任意多边形: 形状 243">
              <a:extLst>
                <a:ext uri="{FF2B5EF4-FFF2-40B4-BE49-F238E27FC236}">
                  <a16:creationId xmlns:a16="http://schemas.microsoft.com/office/drawing/2014/main" id="{B863674D-E5B0-44FB-A62F-D694A7BA101D}"/>
                </a:ext>
              </a:extLst>
            </p:cNvPr>
            <p:cNvSpPr/>
            <p:nvPr/>
          </p:nvSpPr>
          <p:spPr>
            <a:xfrm>
              <a:off x="7799546" y="3896201"/>
              <a:ext cx="76200" cy="76200"/>
            </a:xfrm>
            <a:custGeom>
              <a:avLst/>
              <a:gdLst>
                <a:gd name="connsiteX0" fmla="*/ 56674 w 76200"/>
                <a:gd name="connsiteY0" fmla="*/ 7144 h 76200"/>
                <a:gd name="connsiteX1" fmla="*/ 55721 w 76200"/>
                <a:gd name="connsiteY1" fmla="*/ 9049 h 76200"/>
                <a:gd name="connsiteX2" fmla="*/ 52864 w 76200"/>
                <a:gd name="connsiteY2" fmla="*/ 19526 h 76200"/>
                <a:gd name="connsiteX3" fmla="*/ 45244 w 76200"/>
                <a:gd name="connsiteY3" fmla="*/ 26194 h 76200"/>
                <a:gd name="connsiteX4" fmla="*/ 41434 w 76200"/>
                <a:gd name="connsiteY4" fmla="*/ 30004 h 76200"/>
                <a:gd name="connsiteX5" fmla="*/ 37624 w 76200"/>
                <a:gd name="connsiteY5" fmla="*/ 33814 h 76200"/>
                <a:gd name="connsiteX6" fmla="*/ 33814 w 76200"/>
                <a:gd name="connsiteY6" fmla="*/ 32861 h 76200"/>
                <a:gd name="connsiteX7" fmla="*/ 22384 w 76200"/>
                <a:gd name="connsiteY7" fmla="*/ 32861 h 76200"/>
                <a:gd name="connsiteX8" fmla="*/ 12859 w 76200"/>
                <a:gd name="connsiteY8" fmla="*/ 39529 h 76200"/>
                <a:gd name="connsiteX9" fmla="*/ 7144 w 76200"/>
                <a:gd name="connsiteY9" fmla="*/ 50006 h 76200"/>
                <a:gd name="connsiteX10" fmla="*/ 7144 w 76200"/>
                <a:gd name="connsiteY10" fmla="*/ 50959 h 76200"/>
                <a:gd name="connsiteX11" fmla="*/ 8096 w 76200"/>
                <a:gd name="connsiteY11" fmla="*/ 53816 h 76200"/>
                <a:gd name="connsiteX12" fmla="*/ 10954 w 76200"/>
                <a:gd name="connsiteY12" fmla="*/ 52864 h 76200"/>
                <a:gd name="connsiteX13" fmla="*/ 15716 w 76200"/>
                <a:gd name="connsiteY13" fmla="*/ 48101 h 76200"/>
                <a:gd name="connsiteX14" fmla="*/ 30956 w 76200"/>
                <a:gd name="connsiteY14" fmla="*/ 47149 h 76200"/>
                <a:gd name="connsiteX15" fmla="*/ 36671 w 76200"/>
                <a:gd name="connsiteY15" fmla="*/ 50959 h 76200"/>
                <a:gd name="connsiteX16" fmla="*/ 36671 w 76200"/>
                <a:gd name="connsiteY16" fmla="*/ 57626 h 76200"/>
                <a:gd name="connsiteX17" fmla="*/ 49054 w 76200"/>
                <a:gd name="connsiteY17" fmla="*/ 72866 h 76200"/>
                <a:gd name="connsiteX18" fmla="*/ 57626 w 76200"/>
                <a:gd name="connsiteY18" fmla="*/ 74771 h 76200"/>
                <a:gd name="connsiteX19" fmla="*/ 62389 w 76200"/>
                <a:gd name="connsiteY19" fmla="*/ 72866 h 76200"/>
                <a:gd name="connsiteX20" fmla="*/ 64294 w 76200"/>
                <a:gd name="connsiteY20" fmla="*/ 66199 h 76200"/>
                <a:gd name="connsiteX21" fmla="*/ 62389 w 76200"/>
                <a:gd name="connsiteY21" fmla="*/ 55721 h 76200"/>
                <a:gd name="connsiteX22" fmla="*/ 65246 w 76200"/>
                <a:gd name="connsiteY22" fmla="*/ 53816 h 76200"/>
                <a:gd name="connsiteX23" fmla="*/ 68104 w 76200"/>
                <a:gd name="connsiteY23" fmla="*/ 55721 h 76200"/>
                <a:gd name="connsiteX24" fmla="*/ 72866 w 76200"/>
                <a:gd name="connsiteY24" fmla="*/ 56674 h 76200"/>
                <a:gd name="connsiteX25" fmla="*/ 76676 w 76200"/>
                <a:gd name="connsiteY25" fmla="*/ 44291 h 76200"/>
                <a:gd name="connsiteX26" fmla="*/ 71914 w 76200"/>
                <a:gd name="connsiteY26" fmla="*/ 27146 h 76200"/>
                <a:gd name="connsiteX27" fmla="*/ 67151 w 76200"/>
                <a:gd name="connsiteY27" fmla="*/ 17621 h 76200"/>
                <a:gd name="connsiteX28" fmla="*/ 60484 w 76200"/>
                <a:gd name="connsiteY28" fmla="*/ 8096 h 76200"/>
                <a:gd name="connsiteX29" fmla="*/ 56674 w 76200"/>
                <a:gd name="connsiteY29"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200" h="76200">
                  <a:moveTo>
                    <a:pt x="56674" y="7144"/>
                  </a:moveTo>
                  <a:cubicBezTo>
                    <a:pt x="56674" y="7144"/>
                    <a:pt x="55721" y="8096"/>
                    <a:pt x="55721" y="9049"/>
                  </a:cubicBezTo>
                  <a:cubicBezTo>
                    <a:pt x="54769" y="12859"/>
                    <a:pt x="54769" y="16669"/>
                    <a:pt x="52864" y="19526"/>
                  </a:cubicBezTo>
                  <a:cubicBezTo>
                    <a:pt x="50959" y="22384"/>
                    <a:pt x="48101" y="24289"/>
                    <a:pt x="45244" y="26194"/>
                  </a:cubicBezTo>
                  <a:cubicBezTo>
                    <a:pt x="44291" y="27146"/>
                    <a:pt x="43339" y="29051"/>
                    <a:pt x="41434" y="30004"/>
                  </a:cubicBezTo>
                  <a:cubicBezTo>
                    <a:pt x="40481" y="30956"/>
                    <a:pt x="38576" y="31909"/>
                    <a:pt x="37624" y="33814"/>
                  </a:cubicBezTo>
                  <a:cubicBezTo>
                    <a:pt x="35719" y="35719"/>
                    <a:pt x="34766" y="33814"/>
                    <a:pt x="33814" y="32861"/>
                  </a:cubicBezTo>
                  <a:cubicBezTo>
                    <a:pt x="30004" y="29051"/>
                    <a:pt x="27146" y="27146"/>
                    <a:pt x="22384" y="32861"/>
                  </a:cubicBezTo>
                  <a:cubicBezTo>
                    <a:pt x="19526" y="35719"/>
                    <a:pt x="15716" y="37624"/>
                    <a:pt x="12859" y="39529"/>
                  </a:cubicBezTo>
                  <a:cubicBezTo>
                    <a:pt x="9049" y="41434"/>
                    <a:pt x="7144" y="45244"/>
                    <a:pt x="7144" y="50006"/>
                  </a:cubicBezTo>
                  <a:cubicBezTo>
                    <a:pt x="7144" y="50006"/>
                    <a:pt x="7144" y="50959"/>
                    <a:pt x="7144" y="50959"/>
                  </a:cubicBezTo>
                  <a:cubicBezTo>
                    <a:pt x="7144" y="51911"/>
                    <a:pt x="7144" y="53816"/>
                    <a:pt x="8096" y="53816"/>
                  </a:cubicBezTo>
                  <a:cubicBezTo>
                    <a:pt x="9049" y="53816"/>
                    <a:pt x="10001" y="53816"/>
                    <a:pt x="10954" y="52864"/>
                  </a:cubicBezTo>
                  <a:cubicBezTo>
                    <a:pt x="12859" y="51911"/>
                    <a:pt x="14764" y="50006"/>
                    <a:pt x="15716" y="48101"/>
                  </a:cubicBezTo>
                  <a:cubicBezTo>
                    <a:pt x="20479" y="48101"/>
                    <a:pt x="26194" y="48101"/>
                    <a:pt x="30956" y="47149"/>
                  </a:cubicBezTo>
                  <a:cubicBezTo>
                    <a:pt x="32861" y="46196"/>
                    <a:pt x="36671" y="50006"/>
                    <a:pt x="36671" y="50959"/>
                  </a:cubicBezTo>
                  <a:cubicBezTo>
                    <a:pt x="36671" y="52864"/>
                    <a:pt x="36671" y="55721"/>
                    <a:pt x="36671" y="57626"/>
                  </a:cubicBezTo>
                  <a:cubicBezTo>
                    <a:pt x="36671" y="65246"/>
                    <a:pt x="41434" y="70961"/>
                    <a:pt x="49054" y="72866"/>
                  </a:cubicBezTo>
                  <a:cubicBezTo>
                    <a:pt x="51911" y="73819"/>
                    <a:pt x="54769" y="74771"/>
                    <a:pt x="57626" y="74771"/>
                  </a:cubicBezTo>
                  <a:cubicBezTo>
                    <a:pt x="59531" y="74771"/>
                    <a:pt x="60484" y="73819"/>
                    <a:pt x="62389" y="72866"/>
                  </a:cubicBezTo>
                  <a:cubicBezTo>
                    <a:pt x="64294" y="70961"/>
                    <a:pt x="64294" y="69056"/>
                    <a:pt x="64294" y="66199"/>
                  </a:cubicBezTo>
                  <a:cubicBezTo>
                    <a:pt x="63341" y="62389"/>
                    <a:pt x="60484" y="59531"/>
                    <a:pt x="62389" y="55721"/>
                  </a:cubicBezTo>
                  <a:cubicBezTo>
                    <a:pt x="62389" y="54769"/>
                    <a:pt x="64294" y="53816"/>
                    <a:pt x="65246" y="53816"/>
                  </a:cubicBezTo>
                  <a:cubicBezTo>
                    <a:pt x="66199" y="53816"/>
                    <a:pt x="67151" y="54769"/>
                    <a:pt x="68104" y="55721"/>
                  </a:cubicBezTo>
                  <a:cubicBezTo>
                    <a:pt x="70961" y="58579"/>
                    <a:pt x="70961" y="58579"/>
                    <a:pt x="72866" y="56674"/>
                  </a:cubicBezTo>
                  <a:cubicBezTo>
                    <a:pt x="76676" y="52864"/>
                    <a:pt x="78581" y="49054"/>
                    <a:pt x="76676" y="44291"/>
                  </a:cubicBezTo>
                  <a:cubicBezTo>
                    <a:pt x="74771" y="38576"/>
                    <a:pt x="72866" y="32861"/>
                    <a:pt x="71914" y="27146"/>
                  </a:cubicBezTo>
                  <a:cubicBezTo>
                    <a:pt x="70961" y="23336"/>
                    <a:pt x="70009" y="20479"/>
                    <a:pt x="67151" y="17621"/>
                  </a:cubicBezTo>
                  <a:cubicBezTo>
                    <a:pt x="64294" y="14764"/>
                    <a:pt x="61436" y="11906"/>
                    <a:pt x="60484" y="8096"/>
                  </a:cubicBezTo>
                  <a:cubicBezTo>
                    <a:pt x="58579" y="7144"/>
                    <a:pt x="57626" y="7144"/>
                    <a:pt x="56674" y="7144"/>
                  </a:cubicBezTo>
                  <a:close/>
                </a:path>
              </a:pathLst>
            </a:custGeom>
            <a:solidFill>
              <a:srgbClr val="5290D8"/>
            </a:solidFill>
            <a:ln w="9525" cap="flat">
              <a:noFill/>
              <a:prstDash val="solid"/>
              <a:miter/>
            </a:ln>
          </p:spPr>
          <p:txBody>
            <a:bodyPr rtlCol="0" anchor="ctr"/>
            <a:lstStyle/>
            <a:p>
              <a:endParaRPr lang="zh-CN" altLang="en-US"/>
            </a:p>
          </p:txBody>
        </p:sp>
        <p:sp>
          <p:nvSpPr>
            <p:cNvPr id="245" name="任意多边形: 形状 244">
              <a:extLst>
                <a:ext uri="{FF2B5EF4-FFF2-40B4-BE49-F238E27FC236}">
                  <a16:creationId xmlns:a16="http://schemas.microsoft.com/office/drawing/2014/main" id="{480E8AA6-46C9-4D71-ABB6-7C17F0431103}"/>
                </a:ext>
              </a:extLst>
            </p:cNvPr>
            <p:cNvSpPr/>
            <p:nvPr/>
          </p:nvSpPr>
          <p:spPr>
            <a:xfrm>
              <a:off x="4939189" y="3753935"/>
              <a:ext cx="95250" cy="47625"/>
            </a:xfrm>
            <a:custGeom>
              <a:avLst/>
              <a:gdLst>
                <a:gd name="connsiteX0" fmla="*/ 11906 w 95250"/>
                <a:gd name="connsiteY0" fmla="*/ 39872 h 47625"/>
                <a:gd name="connsiteX1" fmla="*/ 22384 w 95250"/>
                <a:gd name="connsiteY1" fmla="*/ 38920 h 47625"/>
                <a:gd name="connsiteX2" fmla="*/ 34766 w 95250"/>
                <a:gd name="connsiteY2" fmla="*/ 39872 h 47625"/>
                <a:gd name="connsiteX3" fmla="*/ 43339 w 95250"/>
                <a:gd name="connsiteY3" fmla="*/ 46540 h 47625"/>
                <a:gd name="connsiteX4" fmla="*/ 46196 w 95250"/>
                <a:gd name="connsiteY4" fmla="*/ 46540 h 47625"/>
                <a:gd name="connsiteX5" fmla="*/ 49054 w 95250"/>
                <a:gd name="connsiteY5" fmla="*/ 44635 h 47625"/>
                <a:gd name="connsiteX6" fmla="*/ 60484 w 95250"/>
                <a:gd name="connsiteY6" fmla="*/ 38920 h 47625"/>
                <a:gd name="connsiteX7" fmla="*/ 65246 w 95250"/>
                <a:gd name="connsiteY7" fmla="*/ 37967 h 47625"/>
                <a:gd name="connsiteX8" fmla="*/ 86201 w 95250"/>
                <a:gd name="connsiteY8" fmla="*/ 36062 h 47625"/>
                <a:gd name="connsiteX9" fmla="*/ 90011 w 95250"/>
                <a:gd name="connsiteY9" fmla="*/ 35110 h 47625"/>
                <a:gd name="connsiteX10" fmla="*/ 92869 w 95250"/>
                <a:gd name="connsiteY10" fmla="*/ 31300 h 47625"/>
                <a:gd name="connsiteX11" fmla="*/ 91916 w 95250"/>
                <a:gd name="connsiteY11" fmla="*/ 28442 h 47625"/>
                <a:gd name="connsiteX12" fmla="*/ 73819 w 95250"/>
                <a:gd name="connsiteY12" fmla="*/ 15107 h 47625"/>
                <a:gd name="connsiteX13" fmla="*/ 67151 w 95250"/>
                <a:gd name="connsiteY13" fmla="*/ 12250 h 47625"/>
                <a:gd name="connsiteX14" fmla="*/ 43339 w 95250"/>
                <a:gd name="connsiteY14" fmla="*/ 11297 h 47625"/>
                <a:gd name="connsiteX15" fmla="*/ 34766 w 95250"/>
                <a:gd name="connsiteY15" fmla="*/ 9392 h 47625"/>
                <a:gd name="connsiteX16" fmla="*/ 31909 w 95250"/>
                <a:gd name="connsiteY16" fmla="*/ 7487 h 47625"/>
                <a:gd name="connsiteX17" fmla="*/ 24289 w 95250"/>
                <a:gd name="connsiteY17" fmla="*/ 11297 h 47625"/>
                <a:gd name="connsiteX18" fmla="*/ 25241 w 95250"/>
                <a:gd name="connsiteY18" fmla="*/ 16060 h 47625"/>
                <a:gd name="connsiteX19" fmla="*/ 30004 w 95250"/>
                <a:gd name="connsiteY19" fmla="*/ 26537 h 47625"/>
                <a:gd name="connsiteX20" fmla="*/ 27146 w 95250"/>
                <a:gd name="connsiteY20" fmla="*/ 27490 h 47625"/>
                <a:gd name="connsiteX21" fmla="*/ 21431 w 95250"/>
                <a:gd name="connsiteY21" fmla="*/ 29395 h 47625"/>
                <a:gd name="connsiteX22" fmla="*/ 8096 w 95250"/>
                <a:gd name="connsiteY22" fmla="*/ 31300 h 47625"/>
                <a:gd name="connsiteX23" fmla="*/ 7144 w 95250"/>
                <a:gd name="connsiteY23" fmla="*/ 34157 h 47625"/>
                <a:gd name="connsiteX24" fmla="*/ 11906 w 95250"/>
                <a:gd name="connsiteY24" fmla="*/ 3987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250" h="47625">
                  <a:moveTo>
                    <a:pt x="11906" y="39872"/>
                  </a:moveTo>
                  <a:cubicBezTo>
                    <a:pt x="15716" y="39872"/>
                    <a:pt x="18574" y="38920"/>
                    <a:pt x="22384" y="38920"/>
                  </a:cubicBezTo>
                  <a:cubicBezTo>
                    <a:pt x="26194" y="38920"/>
                    <a:pt x="30956" y="39872"/>
                    <a:pt x="34766" y="39872"/>
                  </a:cubicBezTo>
                  <a:cubicBezTo>
                    <a:pt x="38576" y="40825"/>
                    <a:pt x="39529" y="44635"/>
                    <a:pt x="43339" y="46540"/>
                  </a:cubicBezTo>
                  <a:cubicBezTo>
                    <a:pt x="44291" y="46540"/>
                    <a:pt x="45244" y="46540"/>
                    <a:pt x="46196" y="46540"/>
                  </a:cubicBezTo>
                  <a:cubicBezTo>
                    <a:pt x="47149" y="46540"/>
                    <a:pt x="48101" y="45587"/>
                    <a:pt x="49054" y="44635"/>
                  </a:cubicBezTo>
                  <a:cubicBezTo>
                    <a:pt x="51911" y="39872"/>
                    <a:pt x="55721" y="37967"/>
                    <a:pt x="60484" y="38920"/>
                  </a:cubicBezTo>
                  <a:cubicBezTo>
                    <a:pt x="62389" y="38920"/>
                    <a:pt x="64294" y="38920"/>
                    <a:pt x="65246" y="37967"/>
                  </a:cubicBezTo>
                  <a:cubicBezTo>
                    <a:pt x="71914" y="34157"/>
                    <a:pt x="78581" y="35110"/>
                    <a:pt x="86201" y="36062"/>
                  </a:cubicBezTo>
                  <a:cubicBezTo>
                    <a:pt x="87154" y="36062"/>
                    <a:pt x="89059" y="36062"/>
                    <a:pt x="90011" y="35110"/>
                  </a:cubicBezTo>
                  <a:cubicBezTo>
                    <a:pt x="90964" y="34157"/>
                    <a:pt x="92869" y="33205"/>
                    <a:pt x="92869" y="31300"/>
                  </a:cubicBezTo>
                  <a:cubicBezTo>
                    <a:pt x="92869" y="30347"/>
                    <a:pt x="91916" y="28442"/>
                    <a:pt x="91916" y="28442"/>
                  </a:cubicBezTo>
                  <a:cubicBezTo>
                    <a:pt x="85249" y="24632"/>
                    <a:pt x="79534" y="19870"/>
                    <a:pt x="73819" y="15107"/>
                  </a:cubicBezTo>
                  <a:cubicBezTo>
                    <a:pt x="71914" y="14155"/>
                    <a:pt x="70009" y="13202"/>
                    <a:pt x="67151" y="12250"/>
                  </a:cubicBezTo>
                  <a:cubicBezTo>
                    <a:pt x="59531" y="10345"/>
                    <a:pt x="50959" y="8440"/>
                    <a:pt x="43339" y="11297"/>
                  </a:cubicBezTo>
                  <a:cubicBezTo>
                    <a:pt x="40481" y="12250"/>
                    <a:pt x="37624" y="11297"/>
                    <a:pt x="34766" y="9392"/>
                  </a:cubicBezTo>
                  <a:cubicBezTo>
                    <a:pt x="33814" y="8440"/>
                    <a:pt x="32861" y="8440"/>
                    <a:pt x="31909" y="7487"/>
                  </a:cubicBezTo>
                  <a:cubicBezTo>
                    <a:pt x="30004" y="6535"/>
                    <a:pt x="27146" y="7487"/>
                    <a:pt x="24289" y="11297"/>
                  </a:cubicBezTo>
                  <a:cubicBezTo>
                    <a:pt x="23336" y="13202"/>
                    <a:pt x="23336" y="15107"/>
                    <a:pt x="25241" y="16060"/>
                  </a:cubicBezTo>
                  <a:cubicBezTo>
                    <a:pt x="29051" y="18917"/>
                    <a:pt x="29051" y="22727"/>
                    <a:pt x="30004" y="26537"/>
                  </a:cubicBezTo>
                  <a:cubicBezTo>
                    <a:pt x="30956" y="28442"/>
                    <a:pt x="30004" y="29395"/>
                    <a:pt x="27146" y="27490"/>
                  </a:cubicBezTo>
                  <a:cubicBezTo>
                    <a:pt x="24289" y="26537"/>
                    <a:pt x="23336" y="28442"/>
                    <a:pt x="21431" y="29395"/>
                  </a:cubicBezTo>
                  <a:cubicBezTo>
                    <a:pt x="16669" y="30347"/>
                    <a:pt x="11906" y="30347"/>
                    <a:pt x="8096" y="31300"/>
                  </a:cubicBezTo>
                  <a:cubicBezTo>
                    <a:pt x="7144" y="31300"/>
                    <a:pt x="7144" y="33205"/>
                    <a:pt x="7144" y="34157"/>
                  </a:cubicBezTo>
                  <a:cubicBezTo>
                    <a:pt x="7144" y="37967"/>
                    <a:pt x="9049" y="39872"/>
                    <a:pt x="11906" y="39872"/>
                  </a:cubicBezTo>
                  <a:close/>
                </a:path>
              </a:pathLst>
            </a:custGeom>
            <a:solidFill>
              <a:srgbClr val="5290D8"/>
            </a:solidFill>
            <a:ln w="9525" cap="flat">
              <a:noFill/>
              <a:prstDash val="solid"/>
              <a:miter/>
            </a:ln>
          </p:spPr>
          <p:txBody>
            <a:bodyPr rtlCol="0" anchor="ctr"/>
            <a:lstStyle/>
            <a:p>
              <a:endParaRPr lang="zh-CN" altLang="en-US"/>
            </a:p>
          </p:txBody>
        </p:sp>
        <p:sp>
          <p:nvSpPr>
            <p:cNvPr id="246" name="任意多边形: 形状 245">
              <a:extLst>
                <a:ext uri="{FF2B5EF4-FFF2-40B4-BE49-F238E27FC236}">
                  <a16:creationId xmlns:a16="http://schemas.microsoft.com/office/drawing/2014/main" id="{2AE41122-E5E4-4F5E-9D3E-5DEE5604B682}"/>
                </a:ext>
              </a:extLst>
            </p:cNvPr>
            <p:cNvSpPr/>
            <p:nvPr/>
          </p:nvSpPr>
          <p:spPr>
            <a:xfrm>
              <a:off x="5123579" y="2588998"/>
              <a:ext cx="57150" cy="47625"/>
            </a:xfrm>
            <a:custGeom>
              <a:avLst/>
              <a:gdLst>
                <a:gd name="connsiteX0" fmla="*/ 7538 w 57150"/>
                <a:gd name="connsiteY0" fmla="*/ 22757 h 47625"/>
                <a:gd name="connsiteX1" fmla="*/ 7538 w 57150"/>
                <a:gd name="connsiteY1" fmla="*/ 34187 h 47625"/>
                <a:gd name="connsiteX2" fmla="*/ 18968 w 57150"/>
                <a:gd name="connsiteY2" fmla="*/ 46570 h 47625"/>
                <a:gd name="connsiteX3" fmla="*/ 29446 w 57150"/>
                <a:gd name="connsiteY3" fmla="*/ 44665 h 47625"/>
                <a:gd name="connsiteX4" fmla="*/ 36113 w 57150"/>
                <a:gd name="connsiteY4" fmla="*/ 47522 h 47625"/>
                <a:gd name="connsiteX5" fmla="*/ 48496 w 57150"/>
                <a:gd name="connsiteY5" fmla="*/ 48475 h 47625"/>
                <a:gd name="connsiteX6" fmla="*/ 52306 w 57150"/>
                <a:gd name="connsiteY6" fmla="*/ 45617 h 47625"/>
                <a:gd name="connsiteX7" fmla="*/ 49448 w 57150"/>
                <a:gd name="connsiteY7" fmla="*/ 26567 h 47625"/>
                <a:gd name="connsiteX8" fmla="*/ 36113 w 57150"/>
                <a:gd name="connsiteY8" fmla="*/ 14185 h 47625"/>
                <a:gd name="connsiteX9" fmla="*/ 18016 w 57150"/>
                <a:gd name="connsiteY9" fmla="*/ 7517 h 47625"/>
                <a:gd name="connsiteX10" fmla="*/ 12301 w 57150"/>
                <a:gd name="connsiteY10" fmla="*/ 9422 h 47625"/>
                <a:gd name="connsiteX11" fmla="*/ 8491 w 57150"/>
                <a:gd name="connsiteY11" fmla="*/ 16090 h 47625"/>
                <a:gd name="connsiteX12" fmla="*/ 7538 w 57150"/>
                <a:gd name="connsiteY12" fmla="*/ 2275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50" h="47625">
                  <a:moveTo>
                    <a:pt x="7538" y="22757"/>
                  </a:moveTo>
                  <a:cubicBezTo>
                    <a:pt x="9443" y="26567"/>
                    <a:pt x="8491" y="30377"/>
                    <a:pt x="7538" y="34187"/>
                  </a:cubicBezTo>
                  <a:cubicBezTo>
                    <a:pt x="5633" y="40855"/>
                    <a:pt x="13253" y="46570"/>
                    <a:pt x="18968" y="46570"/>
                  </a:cubicBezTo>
                  <a:cubicBezTo>
                    <a:pt x="22778" y="46570"/>
                    <a:pt x="25636" y="45617"/>
                    <a:pt x="29446" y="44665"/>
                  </a:cubicBezTo>
                  <a:cubicBezTo>
                    <a:pt x="32303" y="44665"/>
                    <a:pt x="35161" y="44665"/>
                    <a:pt x="36113" y="47522"/>
                  </a:cubicBezTo>
                  <a:cubicBezTo>
                    <a:pt x="39923" y="47522"/>
                    <a:pt x="43733" y="48475"/>
                    <a:pt x="48496" y="48475"/>
                  </a:cubicBezTo>
                  <a:cubicBezTo>
                    <a:pt x="49448" y="48475"/>
                    <a:pt x="52306" y="46570"/>
                    <a:pt x="52306" y="45617"/>
                  </a:cubicBezTo>
                  <a:cubicBezTo>
                    <a:pt x="52306" y="38950"/>
                    <a:pt x="51353" y="32282"/>
                    <a:pt x="49448" y="26567"/>
                  </a:cubicBezTo>
                  <a:cubicBezTo>
                    <a:pt x="47543" y="19900"/>
                    <a:pt x="42781" y="15137"/>
                    <a:pt x="36113" y="14185"/>
                  </a:cubicBezTo>
                  <a:cubicBezTo>
                    <a:pt x="29446" y="13232"/>
                    <a:pt x="23731" y="11327"/>
                    <a:pt x="18016" y="7517"/>
                  </a:cubicBezTo>
                  <a:cubicBezTo>
                    <a:pt x="16111" y="6565"/>
                    <a:pt x="13253" y="7517"/>
                    <a:pt x="12301" y="9422"/>
                  </a:cubicBezTo>
                  <a:cubicBezTo>
                    <a:pt x="11348" y="11327"/>
                    <a:pt x="9443" y="14185"/>
                    <a:pt x="8491" y="16090"/>
                  </a:cubicBezTo>
                  <a:cubicBezTo>
                    <a:pt x="7538" y="18947"/>
                    <a:pt x="6586" y="21805"/>
                    <a:pt x="7538" y="22757"/>
                  </a:cubicBezTo>
                  <a:close/>
                </a:path>
              </a:pathLst>
            </a:custGeom>
            <a:solidFill>
              <a:srgbClr val="5290D8"/>
            </a:solidFill>
            <a:ln w="9525" cap="flat">
              <a:noFill/>
              <a:prstDash val="solid"/>
              <a:miter/>
            </a:ln>
          </p:spPr>
          <p:txBody>
            <a:bodyPr rtlCol="0" anchor="ctr"/>
            <a:lstStyle/>
            <a:p>
              <a:endParaRPr lang="zh-CN" altLang="en-US"/>
            </a:p>
          </p:txBody>
        </p:sp>
        <p:sp>
          <p:nvSpPr>
            <p:cNvPr id="247" name="任意多边形: 形状 246">
              <a:extLst>
                <a:ext uri="{FF2B5EF4-FFF2-40B4-BE49-F238E27FC236}">
                  <a16:creationId xmlns:a16="http://schemas.microsoft.com/office/drawing/2014/main" id="{6D2D02AC-466B-4ED0-9EB7-33EB0E8C0696}"/>
                </a:ext>
              </a:extLst>
            </p:cNvPr>
            <p:cNvSpPr/>
            <p:nvPr/>
          </p:nvSpPr>
          <p:spPr>
            <a:xfrm>
              <a:off x="5124212" y="2598896"/>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cubicBezTo>
                    <a:pt x="7858" y="7144"/>
                    <a:pt x="7858" y="7144"/>
                    <a:pt x="7858" y="7144"/>
                  </a:cubicBezTo>
                  <a:cubicBezTo>
                    <a:pt x="7858" y="7144"/>
                    <a:pt x="7858" y="7144"/>
                    <a:pt x="7858" y="7144"/>
                  </a:cubicBezTo>
                  <a:cubicBezTo>
                    <a:pt x="6906" y="7144"/>
                    <a:pt x="6906" y="7144"/>
                    <a:pt x="7858" y="7144"/>
                  </a:cubicBezTo>
                  <a:cubicBezTo>
                    <a:pt x="6906" y="7144"/>
                    <a:pt x="7858" y="7144"/>
                    <a:pt x="7858" y="7144"/>
                  </a:cubicBezTo>
                  <a:close/>
                </a:path>
              </a:pathLst>
            </a:custGeom>
            <a:solidFill>
              <a:srgbClr val="5290D8"/>
            </a:solidFill>
            <a:ln w="9525" cap="flat">
              <a:noFill/>
              <a:prstDash val="solid"/>
              <a:miter/>
            </a:ln>
          </p:spPr>
          <p:txBody>
            <a:bodyPr rtlCol="0" anchor="ctr"/>
            <a:lstStyle/>
            <a:p>
              <a:endParaRPr lang="zh-CN" altLang="en-US"/>
            </a:p>
          </p:txBody>
        </p:sp>
        <p:sp>
          <p:nvSpPr>
            <p:cNvPr id="248" name="任意多边形: 形状 247">
              <a:extLst>
                <a:ext uri="{FF2B5EF4-FFF2-40B4-BE49-F238E27FC236}">
                  <a16:creationId xmlns:a16="http://schemas.microsoft.com/office/drawing/2014/main" id="{22C4F70E-0D0F-4390-852D-34FEA2C562E2}"/>
                </a:ext>
              </a:extLst>
            </p:cNvPr>
            <p:cNvSpPr/>
            <p:nvPr/>
          </p:nvSpPr>
          <p:spPr>
            <a:xfrm>
              <a:off x="7176425" y="3904774"/>
              <a:ext cx="38100" cy="66675"/>
            </a:xfrm>
            <a:custGeom>
              <a:avLst/>
              <a:gdLst>
                <a:gd name="connsiteX0" fmla="*/ 17808 w 38100"/>
                <a:gd name="connsiteY0" fmla="*/ 9049 h 66675"/>
                <a:gd name="connsiteX1" fmla="*/ 13045 w 38100"/>
                <a:gd name="connsiteY1" fmla="*/ 7144 h 66675"/>
                <a:gd name="connsiteX2" fmla="*/ 11141 w 38100"/>
                <a:gd name="connsiteY2" fmla="*/ 9049 h 66675"/>
                <a:gd name="connsiteX3" fmla="*/ 12093 w 38100"/>
                <a:gd name="connsiteY3" fmla="*/ 13811 h 66675"/>
                <a:gd name="connsiteX4" fmla="*/ 7331 w 38100"/>
                <a:gd name="connsiteY4" fmla="*/ 33814 h 66675"/>
                <a:gd name="connsiteX5" fmla="*/ 12093 w 38100"/>
                <a:gd name="connsiteY5" fmla="*/ 61436 h 66675"/>
                <a:gd name="connsiteX6" fmla="*/ 22570 w 38100"/>
                <a:gd name="connsiteY6" fmla="*/ 67151 h 66675"/>
                <a:gd name="connsiteX7" fmla="*/ 38763 w 38100"/>
                <a:gd name="connsiteY7" fmla="*/ 41434 h 66675"/>
                <a:gd name="connsiteX8" fmla="*/ 17808 w 38100"/>
                <a:gd name="connsiteY8" fmla="*/ 904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66675">
                  <a:moveTo>
                    <a:pt x="17808" y="9049"/>
                  </a:moveTo>
                  <a:cubicBezTo>
                    <a:pt x="16856" y="8096"/>
                    <a:pt x="14950" y="7144"/>
                    <a:pt x="13045" y="7144"/>
                  </a:cubicBezTo>
                  <a:cubicBezTo>
                    <a:pt x="12093" y="7144"/>
                    <a:pt x="10188" y="7144"/>
                    <a:pt x="11141" y="9049"/>
                  </a:cubicBezTo>
                  <a:cubicBezTo>
                    <a:pt x="11141" y="10954"/>
                    <a:pt x="13045" y="12859"/>
                    <a:pt x="12093" y="13811"/>
                  </a:cubicBezTo>
                  <a:cubicBezTo>
                    <a:pt x="8283" y="20479"/>
                    <a:pt x="9235" y="28099"/>
                    <a:pt x="7331" y="33814"/>
                  </a:cubicBezTo>
                  <a:cubicBezTo>
                    <a:pt x="6378" y="44291"/>
                    <a:pt x="9235" y="52864"/>
                    <a:pt x="12093" y="61436"/>
                  </a:cubicBezTo>
                  <a:cubicBezTo>
                    <a:pt x="13998" y="65246"/>
                    <a:pt x="17808" y="67151"/>
                    <a:pt x="22570" y="67151"/>
                  </a:cubicBezTo>
                  <a:cubicBezTo>
                    <a:pt x="34953" y="66199"/>
                    <a:pt x="43525" y="53816"/>
                    <a:pt x="38763" y="41434"/>
                  </a:cubicBezTo>
                  <a:cubicBezTo>
                    <a:pt x="34953" y="29051"/>
                    <a:pt x="27333" y="18574"/>
                    <a:pt x="17808" y="9049"/>
                  </a:cubicBezTo>
                  <a:close/>
                </a:path>
              </a:pathLst>
            </a:custGeom>
            <a:solidFill>
              <a:srgbClr val="5290D8"/>
            </a:solidFill>
            <a:ln w="9525" cap="flat">
              <a:noFill/>
              <a:prstDash val="solid"/>
              <a:miter/>
            </a:ln>
          </p:spPr>
          <p:txBody>
            <a:bodyPr rtlCol="0" anchor="ctr"/>
            <a:lstStyle/>
            <a:p>
              <a:endParaRPr lang="zh-CN" altLang="en-US"/>
            </a:p>
          </p:txBody>
        </p:sp>
        <p:sp>
          <p:nvSpPr>
            <p:cNvPr id="249" name="任意多边形: 形状 248">
              <a:extLst>
                <a:ext uri="{FF2B5EF4-FFF2-40B4-BE49-F238E27FC236}">
                  <a16:creationId xmlns:a16="http://schemas.microsoft.com/office/drawing/2014/main" id="{AE1E1494-E366-4687-897E-1C50C22953F0}"/>
                </a:ext>
              </a:extLst>
            </p:cNvPr>
            <p:cNvSpPr/>
            <p:nvPr/>
          </p:nvSpPr>
          <p:spPr>
            <a:xfrm>
              <a:off x="5043964" y="2347350"/>
              <a:ext cx="47625" cy="57150"/>
            </a:xfrm>
            <a:custGeom>
              <a:avLst/>
              <a:gdLst>
                <a:gd name="connsiteX0" fmla="*/ 9049 w 47625"/>
                <a:gd name="connsiteY0" fmla="*/ 49140 h 57150"/>
                <a:gd name="connsiteX1" fmla="*/ 13811 w 47625"/>
                <a:gd name="connsiteY1" fmla="*/ 53902 h 57150"/>
                <a:gd name="connsiteX2" fmla="*/ 32861 w 47625"/>
                <a:gd name="connsiteY2" fmla="*/ 54855 h 57150"/>
                <a:gd name="connsiteX3" fmla="*/ 36671 w 47625"/>
                <a:gd name="connsiteY3" fmla="*/ 51997 h 57150"/>
                <a:gd name="connsiteX4" fmla="*/ 40481 w 47625"/>
                <a:gd name="connsiteY4" fmla="*/ 43425 h 57150"/>
                <a:gd name="connsiteX5" fmla="*/ 40481 w 47625"/>
                <a:gd name="connsiteY5" fmla="*/ 43425 h 57150"/>
                <a:gd name="connsiteX6" fmla="*/ 40481 w 47625"/>
                <a:gd name="connsiteY6" fmla="*/ 42472 h 57150"/>
                <a:gd name="connsiteX7" fmla="*/ 40481 w 47625"/>
                <a:gd name="connsiteY7" fmla="*/ 42472 h 57150"/>
                <a:gd name="connsiteX8" fmla="*/ 40481 w 47625"/>
                <a:gd name="connsiteY8" fmla="*/ 29137 h 57150"/>
                <a:gd name="connsiteX9" fmla="*/ 31909 w 47625"/>
                <a:gd name="connsiteY9" fmla="*/ 13897 h 57150"/>
                <a:gd name="connsiteX10" fmla="*/ 29051 w 47625"/>
                <a:gd name="connsiteY10" fmla="*/ 9135 h 57150"/>
                <a:gd name="connsiteX11" fmla="*/ 21431 w 47625"/>
                <a:gd name="connsiteY11" fmla="*/ 8182 h 57150"/>
                <a:gd name="connsiteX12" fmla="*/ 10001 w 47625"/>
                <a:gd name="connsiteY12" fmla="*/ 31042 h 57150"/>
                <a:gd name="connsiteX13" fmla="*/ 7144 w 47625"/>
                <a:gd name="connsiteY13" fmla="*/ 40567 h 57150"/>
                <a:gd name="connsiteX14" fmla="*/ 9049 w 47625"/>
                <a:gd name="connsiteY14" fmla="*/ 4914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625" h="57150">
                  <a:moveTo>
                    <a:pt x="9049" y="49140"/>
                  </a:moveTo>
                  <a:cubicBezTo>
                    <a:pt x="9049" y="51997"/>
                    <a:pt x="11906" y="52950"/>
                    <a:pt x="13811" y="53902"/>
                  </a:cubicBezTo>
                  <a:cubicBezTo>
                    <a:pt x="20479" y="55807"/>
                    <a:pt x="26194" y="55807"/>
                    <a:pt x="32861" y="54855"/>
                  </a:cubicBezTo>
                  <a:cubicBezTo>
                    <a:pt x="34766" y="54855"/>
                    <a:pt x="35719" y="52950"/>
                    <a:pt x="36671" y="51997"/>
                  </a:cubicBezTo>
                  <a:cubicBezTo>
                    <a:pt x="38576" y="49140"/>
                    <a:pt x="38576" y="45330"/>
                    <a:pt x="40481" y="43425"/>
                  </a:cubicBezTo>
                  <a:cubicBezTo>
                    <a:pt x="40481" y="43425"/>
                    <a:pt x="40481" y="43425"/>
                    <a:pt x="40481" y="43425"/>
                  </a:cubicBezTo>
                  <a:cubicBezTo>
                    <a:pt x="40481" y="43425"/>
                    <a:pt x="40481" y="42472"/>
                    <a:pt x="40481" y="42472"/>
                  </a:cubicBezTo>
                  <a:lnTo>
                    <a:pt x="40481" y="42472"/>
                  </a:lnTo>
                  <a:cubicBezTo>
                    <a:pt x="43339" y="37710"/>
                    <a:pt x="44291" y="33900"/>
                    <a:pt x="40481" y="29137"/>
                  </a:cubicBezTo>
                  <a:cubicBezTo>
                    <a:pt x="36671" y="24375"/>
                    <a:pt x="34766" y="18660"/>
                    <a:pt x="31909" y="13897"/>
                  </a:cubicBezTo>
                  <a:cubicBezTo>
                    <a:pt x="30956" y="11992"/>
                    <a:pt x="30004" y="11040"/>
                    <a:pt x="29051" y="9135"/>
                  </a:cubicBezTo>
                  <a:cubicBezTo>
                    <a:pt x="28099" y="7230"/>
                    <a:pt x="22384" y="6277"/>
                    <a:pt x="21431" y="8182"/>
                  </a:cubicBezTo>
                  <a:cubicBezTo>
                    <a:pt x="14764" y="14850"/>
                    <a:pt x="10001" y="21517"/>
                    <a:pt x="10001" y="31042"/>
                  </a:cubicBezTo>
                  <a:cubicBezTo>
                    <a:pt x="10001" y="34852"/>
                    <a:pt x="8096" y="37710"/>
                    <a:pt x="7144" y="40567"/>
                  </a:cubicBezTo>
                  <a:cubicBezTo>
                    <a:pt x="7144" y="43425"/>
                    <a:pt x="8096" y="46282"/>
                    <a:pt x="9049" y="49140"/>
                  </a:cubicBezTo>
                  <a:close/>
                </a:path>
              </a:pathLst>
            </a:custGeom>
            <a:solidFill>
              <a:srgbClr val="5290D8"/>
            </a:solidFill>
            <a:ln w="9525" cap="flat">
              <a:noFill/>
              <a:prstDash val="solid"/>
              <a:miter/>
            </a:ln>
          </p:spPr>
          <p:txBody>
            <a:bodyPr rtlCol="0" anchor="ctr"/>
            <a:lstStyle/>
            <a:p>
              <a:endParaRPr lang="zh-CN" altLang="en-US"/>
            </a:p>
          </p:txBody>
        </p:sp>
        <p:sp>
          <p:nvSpPr>
            <p:cNvPr id="250" name="任意多边形: 形状 249">
              <a:extLst>
                <a:ext uri="{FF2B5EF4-FFF2-40B4-BE49-F238E27FC236}">
                  <a16:creationId xmlns:a16="http://schemas.microsoft.com/office/drawing/2014/main" id="{3A47F3F4-DCF1-48E6-B20D-F4480880D334}"/>
                </a:ext>
              </a:extLst>
            </p:cNvPr>
            <p:cNvSpPr/>
            <p:nvPr/>
          </p:nvSpPr>
          <p:spPr>
            <a:xfrm>
              <a:off x="7746206" y="3645694"/>
              <a:ext cx="38100" cy="66675"/>
            </a:xfrm>
            <a:custGeom>
              <a:avLst/>
              <a:gdLst>
                <a:gd name="connsiteX0" fmla="*/ 26194 w 38100"/>
                <a:gd name="connsiteY0" fmla="*/ 7144 h 66675"/>
                <a:gd name="connsiteX1" fmla="*/ 23336 w 38100"/>
                <a:gd name="connsiteY1" fmla="*/ 7144 h 66675"/>
                <a:gd name="connsiteX2" fmla="*/ 15716 w 38100"/>
                <a:gd name="connsiteY2" fmla="*/ 14764 h 66675"/>
                <a:gd name="connsiteX3" fmla="*/ 10001 w 38100"/>
                <a:gd name="connsiteY3" fmla="*/ 26194 h 66675"/>
                <a:gd name="connsiteX4" fmla="*/ 7144 w 38100"/>
                <a:gd name="connsiteY4" fmla="*/ 39529 h 66675"/>
                <a:gd name="connsiteX5" fmla="*/ 15716 w 38100"/>
                <a:gd name="connsiteY5" fmla="*/ 60484 h 66675"/>
                <a:gd name="connsiteX6" fmla="*/ 20479 w 38100"/>
                <a:gd name="connsiteY6" fmla="*/ 65246 h 66675"/>
                <a:gd name="connsiteX7" fmla="*/ 23336 w 38100"/>
                <a:gd name="connsiteY7" fmla="*/ 64294 h 66675"/>
                <a:gd name="connsiteX8" fmla="*/ 25241 w 38100"/>
                <a:gd name="connsiteY8" fmla="*/ 55721 h 66675"/>
                <a:gd name="connsiteX9" fmla="*/ 30004 w 38100"/>
                <a:gd name="connsiteY9" fmla="*/ 33814 h 66675"/>
                <a:gd name="connsiteX10" fmla="*/ 31909 w 38100"/>
                <a:gd name="connsiteY10" fmla="*/ 16669 h 66675"/>
                <a:gd name="connsiteX11" fmla="*/ 26194 w 38100"/>
                <a:gd name="connsiteY11"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 h="66675">
                  <a:moveTo>
                    <a:pt x="26194" y="7144"/>
                  </a:moveTo>
                  <a:cubicBezTo>
                    <a:pt x="25241" y="7144"/>
                    <a:pt x="23336" y="7144"/>
                    <a:pt x="23336" y="7144"/>
                  </a:cubicBezTo>
                  <a:cubicBezTo>
                    <a:pt x="20479" y="9049"/>
                    <a:pt x="17621" y="11906"/>
                    <a:pt x="15716" y="14764"/>
                  </a:cubicBezTo>
                  <a:cubicBezTo>
                    <a:pt x="13811" y="18574"/>
                    <a:pt x="11906" y="22384"/>
                    <a:pt x="10001" y="26194"/>
                  </a:cubicBezTo>
                  <a:cubicBezTo>
                    <a:pt x="8096" y="30956"/>
                    <a:pt x="7144" y="34766"/>
                    <a:pt x="7144" y="39529"/>
                  </a:cubicBezTo>
                  <a:cubicBezTo>
                    <a:pt x="7144" y="48101"/>
                    <a:pt x="8096" y="54769"/>
                    <a:pt x="15716" y="60484"/>
                  </a:cubicBezTo>
                  <a:cubicBezTo>
                    <a:pt x="17621" y="61436"/>
                    <a:pt x="18574" y="64294"/>
                    <a:pt x="20479" y="65246"/>
                  </a:cubicBezTo>
                  <a:cubicBezTo>
                    <a:pt x="21431" y="66199"/>
                    <a:pt x="22384" y="66199"/>
                    <a:pt x="23336" y="64294"/>
                  </a:cubicBezTo>
                  <a:cubicBezTo>
                    <a:pt x="24289" y="61436"/>
                    <a:pt x="24289" y="58579"/>
                    <a:pt x="25241" y="55721"/>
                  </a:cubicBezTo>
                  <a:cubicBezTo>
                    <a:pt x="29051" y="49054"/>
                    <a:pt x="30004" y="41434"/>
                    <a:pt x="30004" y="33814"/>
                  </a:cubicBezTo>
                  <a:cubicBezTo>
                    <a:pt x="30004" y="28099"/>
                    <a:pt x="30956" y="22384"/>
                    <a:pt x="31909" y="16669"/>
                  </a:cubicBezTo>
                  <a:cubicBezTo>
                    <a:pt x="32861" y="12859"/>
                    <a:pt x="30004" y="9049"/>
                    <a:pt x="26194" y="7144"/>
                  </a:cubicBezTo>
                  <a:close/>
                </a:path>
              </a:pathLst>
            </a:custGeom>
            <a:solidFill>
              <a:srgbClr val="5290D8"/>
            </a:solidFill>
            <a:ln w="9525" cap="flat">
              <a:noFill/>
              <a:prstDash val="solid"/>
              <a:miter/>
            </a:ln>
          </p:spPr>
          <p:txBody>
            <a:bodyPr rtlCol="0" anchor="ctr"/>
            <a:lstStyle/>
            <a:p>
              <a:endParaRPr lang="zh-CN" altLang="en-US"/>
            </a:p>
          </p:txBody>
        </p:sp>
        <p:sp>
          <p:nvSpPr>
            <p:cNvPr id="251" name="任意多边形: 形状 250">
              <a:extLst>
                <a:ext uri="{FF2B5EF4-FFF2-40B4-BE49-F238E27FC236}">
                  <a16:creationId xmlns:a16="http://schemas.microsoft.com/office/drawing/2014/main" id="{7A8D493C-603F-4399-9E4F-9BDAC862E88A}"/>
                </a:ext>
              </a:extLst>
            </p:cNvPr>
            <p:cNvSpPr/>
            <p:nvPr/>
          </p:nvSpPr>
          <p:spPr>
            <a:xfrm>
              <a:off x="4985623" y="2484596"/>
              <a:ext cx="38100" cy="47625"/>
            </a:xfrm>
            <a:custGeom>
              <a:avLst/>
              <a:gdLst>
                <a:gd name="connsiteX0" fmla="*/ 9287 w 38100"/>
                <a:gd name="connsiteY0" fmla="*/ 21431 h 47625"/>
                <a:gd name="connsiteX1" fmla="*/ 9287 w 38100"/>
                <a:gd name="connsiteY1" fmla="*/ 31909 h 47625"/>
                <a:gd name="connsiteX2" fmla="*/ 22622 w 38100"/>
                <a:gd name="connsiteY2" fmla="*/ 43339 h 47625"/>
                <a:gd name="connsiteX3" fmla="*/ 25479 w 38100"/>
                <a:gd name="connsiteY3" fmla="*/ 44291 h 47625"/>
                <a:gd name="connsiteX4" fmla="*/ 34052 w 38100"/>
                <a:gd name="connsiteY4" fmla="*/ 41434 h 47625"/>
                <a:gd name="connsiteX5" fmla="*/ 38814 w 38100"/>
                <a:gd name="connsiteY5" fmla="*/ 28099 h 47625"/>
                <a:gd name="connsiteX6" fmla="*/ 39767 w 38100"/>
                <a:gd name="connsiteY6" fmla="*/ 21431 h 47625"/>
                <a:gd name="connsiteX7" fmla="*/ 34052 w 38100"/>
                <a:gd name="connsiteY7" fmla="*/ 9049 h 47625"/>
                <a:gd name="connsiteX8" fmla="*/ 25479 w 38100"/>
                <a:gd name="connsiteY8" fmla="*/ 7144 h 47625"/>
                <a:gd name="connsiteX9" fmla="*/ 20717 w 38100"/>
                <a:gd name="connsiteY9" fmla="*/ 7144 h 47625"/>
                <a:gd name="connsiteX10" fmla="*/ 9287 w 38100"/>
                <a:gd name="connsiteY10" fmla="*/ 2143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47625">
                  <a:moveTo>
                    <a:pt x="9287" y="21431"/>
                  </a:moveTo>
                  <a:cubicBezTo>
                    <a:pt x="6429" y="24289"/>
                    <a:pt x="6429" y="29051"/>
                    <a:pt x="9287" y="31909"/>
                  </a:cubicBezTo>
                  <a:cubicBezTo>
                    <a:pt x="13097" y="35719"/>
                    <a:pt x="17859" y="39529"/>
                    <a:pt x="22622" y="43339"/>
                  </a:cubicBezTo>
                  <a:cubicBezTo>
                    <a:pt x="23574" y="44291"/>
                    <a:pt x="24527" y="44291"/>
                    <a:pt x="25479" y="44291"/>
                  </a:cubicBezTo>
                  <a:cubicBezTo>
                    <a:pt x="29289" y="46196"/>
                    <a:pt x="33099" y="44291"/>
                    <a:pt x="34052" y="41434"/>
                  </a:cubicBezTo>
                  <a:cubicBezTo>
                    <a:pt x="35957" y="36671"/>
                    <a:pt x="36909" y="32861"/>
                    <a:pt x="38814" y="28099"/>
                  </a:cubicBezTo>
                  <a:cubicBezTo>
                    <a:pt x="39767" y="26194"/>
                    <a:pt x="39767" y="23336"/>
                    <a:pt x="39767" y="21431"/>
                  </a:cubicBezTo>
                  <a:cubicBezTo>
                    <a:pt x="39767" y="16669"/>
                    <a:pt x="37862" y="11906"/>
                    <a:pt x="34052" y="9049"/>
                  </a:cubicBezTo>
                  <a:cubicBezTo>
                    <a:pt x="32147" y="7144"/>
                    <a:pt x="28337" y="7144"/>
                    <a:pt x="25479" y="7144"/>
                  </a:cubicBezTo>
                  <a:cubicBezTo>
                    <a:pt x="23574" y="7144"/>
                    <a:pt x="21669" y="7144"/>
                    <a:pt x="20717" y="7144"/>
                  </a:cubicBezTo>
                  <a:cubicBezTo>
                    <a:pt x="18812" y="13811"/>
                    <a:pt x="14049" y="17621"/>
                    <a:pt x="9287" y="21431"/>
                  </a:cubicBezTo>
                  <a:close/>
                </a:path>
              </a:pathLst>
            </a:custGeom>
            <a:solidFill>
              <a:srgbClr val="5290D8"/>
            </a:solidFill>
            <a:ln w="9525" cap="flat">
              <a:noFill/>
              <a:prstDash val="solid"/>
              <a:miter/>
            </a:ln>
          </p:spPr>
          <p:txBody>
            <a:bodyPr rtlCol="0" anchor="ctr"/>
            <a:lstStyle/>
            <a:p>
              <a:endParaRPr lang="zh-CN" altLang="en-US"/>
            </a:p>
          </p:txBody>
        </p:sp>
        <p:sp>
          <p:nvSpPr>
            <p:cNvPr id="252" name="任意多边形: 形状 251">
              <a:extLst>
                <a:ext uri="{FF2B5EF4-FFF2-40B4-BE49-F238E27FC236}">
                  <a16:creationId xmlns:a16="http://schemas.microsoft.com/office/drawing/2014/main" id="{A3ED3DB4-5009-4009-8E4C-3930B9AFEF0A}"/>
                </a:ext>
              </a:extLst>
            </p:cNvPr>
            <p:cNvSpPr/>
            <p:nvPr/>
          </p:nvSpPr>
          <p:spPr>
            <a:xfrm>
              <a:off x="5000149" y="2485125"/>
              <a:ext cx="9525" cy="9525"/>
            </a:xfrm>
            <a:custGeom>
              <a:avLst/>
              <a:gdLst>
                <a:gd name="connsiteX0" fmla="*/ 7144 w 9525"/>
                <a:gd name="connsiteY0" fmla="*/ 7567 h 9525"/>
                <a:gd name="connsiteX1" fmla="*/ 7144 w 9525"/>
                <a:gd name="connsiteY1" fmla="*/ 7567 h 9525"/>
                <a:gd name="connsiteX2" fmla="*/ 7144 w 9525"/>
                <a:gd name="connsiteY2" fmla="*/ 7567 h 9525"/>
                <a:gd name="connsiteX3" fmla="*/ 7144 w 9525"/>
                <a:gd name="connsiteY3" fmla="*/ 7567 h 9525"/>
                <a:gd name="connsiteX4" fmla="*/ 7144 w 9525"/>
                <a:gd name="connsiteY4" fmla="*/ 756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567"/>
                  </a:moveTo>
                  <a:cubicBezTo>
                    <a:pt x="7144" y="7567"/>
                    <a:pt x="7144" y="7567"/>
                    <a:pt x="7144" y="7567"/>
                  </a:cubicBezTo>
                  <a:cubicBezTo>
                    <a:pt x="7144" y="6615"/>
                    <a:pt x="7144" y="7567"/>
                    <a:pt x="7144" y="7567"/>
                  </a:cubicBezTo>
                  <a:cubicBezTo>
                    <a:pt x="7144" y="7567"/>
                    <a:pt x="7144" y="7567"/>
                    <a:pt x="7144" y="7567"/>
                  </a:cubicBezTo>
                  <a:cubicBezTo>
                    <a:pt x="7144" y="7567"/>
                    <a:pt x="7144" y="7567"/>
                    <a:pt x="7144" y="7567"/>
                  </a:cubicBezTo>
                  <a:close/>
                </a:path>
              </a:pathLst>
            </a:custGeom>
            <a:solidFill>
              <a:srgbClr val="5290D8"/>
            </a:solidFill>
            <a:ln w="9525" cap="flat">
              <a:noFill/>
              <a:prstDash val="solid"/>
              <a:miter/>
            </a:ln>
          </p:spPr>
          <p:txBody>
            <a:bodyPr rtlCol="0" anchor="ctr"/>
            <a:lstStyle/>
            <a:p>
              <a:endParaRPr lang="zh-CN" altLang="en-US"/>
            </a:p>
          </p:txBody>
        </p:sp>
        <p:sp>
          <p:nvSpPr>
            <p:cNvPr id="253" name="任意多边形: 形状 252">
              <a:extLst>
                <a:ext uri="{FF2B5EF4-FFF2-40B4-BE49-F238E27FC236}">
                  <a16:creationId xmlns:a16="http://schemas.microsoft.com/office/drawing/2014/main" id="{10FC03CF-47A4-403E-8B19-CA5A9BE743FF}"/>
                </a:ext>
              </a:extLst>
            </p:cNvPr>
            <p:cNvSpPr/>
            <p:nvPr/>
          </p:nvSpPr>
          <p:spPr>
            <a:xfrm>
              <a:off x="7509613" y="2300764"/>
              <a:ext cx="57150" cy="28575"/>
            </a:xfrm>
            <a:custGeom>
              <a:avLst/>
              <a:gdLst>
                <a:gd name="connsiteX0" fmla="*/ 15137 w 57150"/>
                <a:gd name="connsiteY0" fmla="*/ 23336 h 28575"/>
                <a:gd name="connsiteX1" fmla="*/ 41807 w 57150"/>
                <a:gd name="connsiteY1" fmla="*/ 30004 h 28575"/>
                <a:gd name="connsiteX2" fmla="*/ 49427 w 57150"/>
                <a:gd name="connsiteY2" fmla="*/ 29051 h 28575"/>
                <a:gd name="connsiteX3" fmla="*/ 58952 w 57150"/>
                <a:gd name="connsiteY3" fmla="*/ 19526 h 28575"/>
                <a:gd name="connsiteX4" fmla="*/ 58952 w 57150"/>
                <a:gd name="connsiteY4" fmla="*/ 14764 h 28575"/>
                <a:gd name="connsiteX5" fmla="*/ 46570 w 57150"/>
                <a:gd name="connsiteY5" fmla="*/ 7144 h 28575"/>
                <a:gd name="connsiteX6" fmla="*/ 35140 w 57150"/>
                <a:gd name="connsiteY6" fmla="*/ 10001 h 28575"/>
                <a:gd name="connsiteX7" fmla="*/ 21805 w 57150"/>
                <a:gd name="connsiteY7" fmla="*/ 9049 h 28575"/>
                <a:gd name="connsiteX8" fmla="*/ 17995 w 57150"/>
                <a:gd name="connsiteY8" fmla="*/ 10001 h 28575"/>
                <a:gd name="connsiteX9" fmla="*/ 9422 w 57150"/>
                <a:gd name="connsiteY9" fmla="*/ 10954 h 28575"/>
                <a:gd name="connsiteX10" fmla="*/ 7517 w 57150"/>
                <a:gd name="connsiteY10" fmla="*/ 14764 h 28575"/>
                <a:gd name="connsiteX11" fmla="*/ 15137 w 57150"/>
                <a:gd name="connsiteY11" fmla="*/ 2333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28575">
                  <a:moveTo>
                    <a:pt x="15137" y="23336"/>
                  </a:moveTo>
                  <a:cubicBezTo>
                    <a:pt x="23710" y="27146"/>
                    <a:pt x="33235" y="29051"/>
                    <a:pt x="41807" y="30004"/>
                  </a:cubicBezTo>
                  <a:cubicBezTo>
                    <a:pt x="44665" y="30004"/>
                    <a:pt x="47522" y="30004"/>
                    <a:pt x="49427" y="29051"/>
                  </a:cubicBezTo>
                  <a:cubicBezTo>
                    <a:pt x="54190" y="28099"/>
                    <a:pt x="58000" y="25241"/>
                    <a:pt x="58952" y="19526"/>
                  </a:cubicBezTo>
                  <a:cubicBezTo>
                    <a:pt x="58952" y="17621"/>
                    <a:pt x="59905" y="15716"/>
                    <a:pt x="58952" y="14764"/>
                  </a:cubicBezTo>
                  <a:cubicBezTo>
                    <a:pt x="56095" y="10001"/>
                    <a:pt x="52285" y="7144"/>
                    <a:pt x="46570" y="7144"/>
                  </a:cubicBezTo>
                  <a:cubicBezTo>
                    <a:pt x="42760" y="7144"/>
                    <a:pt x="38950" y="9049"/>
                    <a:pt x="35140" y="10001"/>
                  </a:cubicBezTo>
                  <a:cubicBezTo>
                    <a:pt x="30377" y="10001"/>
                    <a:pt x="25615" y="9049"/>
                    <a:pt x="21805" y="9049"/>
                  </a:cubicBezTo>
                  <a:cubicBezTo>
                    <a:pt x="20852" y="9049"/>
                    <a:pt x="18947" y="9049"/>
                    <a:pt x="17995" y="10001"/>
                  </a:cubicBezTo>
                  <a:cubicBezTo>
                    <a:pt x="15137" y="11906"/>
                    <a:pt x="12280" y="10954"/>
                    <a:pt x="9422" y="10954"/>
                  </a:cubicBezTo>
                  <a:cubicBezTo>
                    <a:pt x="7517" y="10954"/>
                    <a:pt x="6565" y="13811"/>
                    <a:pt x="7517" y="14764"/>
                  </a:cubicBezTo>
                  <a:cubicBezTo>
                    <a:pt x="9422" y="18574"/>
                    <a:pt x="11327" y="21431"/>
                    <a:pt x="15137" y="23336"/>
                  </a:cubicBezTo>
                  <a:close/>
                </a:path>
              </a:pathLst>
            </a:custGeom>
            <a:solidFill>
              <a:srgbClr val="5290D8"/>
            </a:solidFill>
            <a:ln w="9525" cap="flat">
              <a:noFill/>
              <a:prstDash val="solid"/>
              <a:miter/>
            </a:ln>
          </p:spPr>
          <p:txBody>
            <a:bodyPr rtlCol="0" anchor="ctr"/>
            <a:lstStyle/>
            <a:p>
              <a:endParaRPr lang="zh-CN" altLang="en-US"/>
            </a:p>
          </p:txBody>
        </p:sp>
        <p:sp>
          <p:nvSpPr>
            <p:cNvPr id="254" name="任意多边形: 形状 253">
              <a:extLst>
                <a:ext uri="{FF2B5EF4-FFF2-40B4-BE49-F238E27FC236}">
                  <a16:creationId xmlns:a16="http://schemas.microsoft.com/office/drawing/2014/main" id="{E06CE403-126A-4946-A9A6-B54F43F06347}"/>
                </a:ext>
              </a:extLst>
            </p:cNvPr>
            <p:cNvSpPr/>
            <p:nvPr/>
          </p:nvSpPr>
          <p:spPr>
            <a:xfrm>
              <a:off x="8188166" y="4113049"/>
              <a:ext cx="66675" cy="38100"/>
            </a:xfrm>
            <a:custGeom>
              <a:avLst/>
              <a:gdLst>
                <a:gd name="connsiteX0" fmla="*/ 63341 w 66675"/>
                <a:gd name="connsiteY0" fmla="*/ 7466 h 38100"/>
                <a:gd name="connsiteX1" fmla="*/ 53816 w 66675"/>
                <a:gd name="connsiteY1" fmla="*/ 13181 h 38100"/>
                <a:gd name="connsiteX2" fmla="*/ 42386 w 66675"/>
                <a:gd name="connsiteY2" fmla="*/ 24610 h 38100"/>
                <a:gd name="connsiteX3" fmla="*/ 33814 w 66675"/>
                <a:gd name="connsiteY3" fmla="*/ 22706 h 38100"/>
                <a:gd name="connsiteX4" fmla="*/ 33814 w 66675"/>
                <a:gd name="connsiteY4" fmla="*/ 21753 h 38100"/>
                <a:gd name="connsiteX5" fmla="*/ 33814 w 66675"/>
                <a:gd name="connsiteY5" fmla="*/ 22706 h 38100"/>
                <a:gd name="connsiteX6" fmla="*/ 33814 w 66675"/>
                <a:gd name="connsiteY6" fmla="*/ 22706 h 38100"/>
                <a:gd name="connsiteX7" fmla="*/ 16669 w 66675"/>
                <a:gd name="connsiteY7" fmla="*/ 25563 h 38100"/>
                <a:gd name="connsiteX8" fmla="*/ 12859 w 66675"/>
                <a:gd name="connsiteY8" fmla="*/ 25563 h 38100"/>
                <a:gd name="connsiteX9" fmla="*/ 9049 w 66675"/>
                <a:gd name="connsiteY9" fmla="*/ 26516 h 38100"/>
                <a:gd name="connsiteX10" fmla="*/ 7144 w 66675"/>
                <a:gd name="connsiteY10" fmla="*/ 28420 h 38100"/>
                <a:gd name="connsiteX11" fmla="*/ 8096 w 66675"/>
                <a:gd name="connsiteY11" fmla="*/ 31278 h 38100"/>
                <a:gd name="connsiteX12" fmla="*/ 44291 w 66675"/>
                <a:gd name="connsiteY12" fmla="*/ 38898 h 38100"/>
                <a:gd name="connsiteX13" fmla="*/ 47149 w 66675"/>
                <a:gd name="connsiteY13" fmla="*/ 36993 h 38100"/>
                <a:gd name="connsiteX14" fmla="*/ 61436 w 66675"/>
                <a:gd name="connsiteY14" fmla="*/ 26516 h 38100"/>
                <a:gd name="connsiteX15" fmla="*/ 63341 w 66675"/>
                <a:gd name="connsiteY15" fmla="*/ 23658 h 38100"/>
                <a:gd name="connsiteX16" fmla="*/ 68104 w 66675"/>
                <a:gd name="connsiteY16" fmla="*/ 14133 h 38100"/>
                <a:gd name="connsiteX17" fmla="*/ 63341 w 66675"/>
                <a:gd name="connsiteY17" fmla="*/ 746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675" h="38100">
                  <a:moveTo>
                    <a:pt x="63341" y="7466"/>
                  </a:moveTo>
                  <a:cubicBezTo>
                    <a:pt x="58579" y="6513"/>
                    <a:pt x="55721" y="7466"/>
                    <a:pt x="53816" y="13181"/>
                  </a:cubicBezTo>
                  <a:cubicBezTo>
                    <a:pt x="51911" y="19848"/>
                    <a:pt x="47149" y="22706"/>
                    <a:pt x="42386" y="24610"/>
                  </a:cubicBezTo>
                  <a:cubicBezTo>
                    <a:pt x="39529" y="25563"/>
                    <a:pt x="35719" y="25563"/>
                    <a:pt x="33814" y="22706"/>
                  </a:cubicBezTo>
                  <a:lnTo>
                    <a:pt x="33814" y="21753"/>
                  </a:lnTo>
                  <a:lnTo>
                    <a:pt x="33814" y="22706"/>
                  </a:lnTo>
                  <a:lnTo>
                    <a:pt x="33814" y="22706"/>
                  </a:lnTo>
                  <a:cubicBezTo>
                    <a:pt x="28099" y="23658"/>
                    <a:pt x="22384" y="26516"/>
                    <a:pt x="16669" y="25563"/>
                  </a:cubicBezTo>
                  <a:cubicBezTo>
                    <a:pt x="15716" y="25563"/>
                    <a:pt x="14764" y="25563"/>
                    <a:pt x="12859" y="25563"/>
                  </a:cubicBezTo>
                  <a:cubicBezTo>
                    <a:pt x="11906" y="25563"/>
                    <a:pt x="10001" y="25563"/>
                    <a:pt x="9049" y="26516"/>
                  </a:cubicBezTo>
                  <a:cubicBezTo>
                    <a:pt x="8096" y="26516"/>
                    <a:pt x="7144" y="27468"/>
                    <a:pt x="7144" y="28420"/>
                  </a:cubicBezTo>
                  <a:cubicBezTo>
                    <a:pt x="7144" y="29373"/>
                    <a:pt x="7144" y="31278"/>
                    <a:pt x="8096" y="31278"/>
                  </a:cubicBezTo>
                  <a:cubicBezTo>
                    <a:pt x="18574" y="39851"/>
                    <a:pt x="30956" y="41756"/>
                    <a:pt x="44291" y="38898"/>
                  </a:cubicBezTo>
                  <a:cubicBezTo>
                    <a:pt x="45244" y="38898"/>
                    <a:pt x="46196" y="37945"/>
                    <a:pt x="47149" y="36993"/>
                  </a:cubicBezTo>
                  <a:cubicBezTo>
                    <a:pt x="51911" y="34135"/>
                    <a:pt x="55721" y="28420"/>
                    <a:pt x="61436" y="26516"/>
                  </a:cubicBezTo>
                  <a:cubicBezTo>
                    <a:pt x="62389" y="26516"/>
                    <a:pt x="63341" y="24610"/>
                    <a:pt x="63341" y="23658"/>
                  </a:cubicBezTo>
                  <a:cubicBezTo>
                    <a:pt x="63341" y="19848"/>
                    <a:pt x="67151" y="17943"/>
                    <a:pt x="68104" y="14133"/>
                  </a:cubicBezTo>
                  <a:cubicBezTo>
                    <a:pt x="70009" y="12228"/>
                    <a:pt x="67151" y="8418"/>
                    <a:pt x="63341" y="7466"/>
                  </a:cubicBezTo>
                  <a:close/>
                </a:path>
              </a:pathLst>
            </a:custGeom>
            <a:solidFill>
              <a:srgbClr val="5290D8"/>
            </a:solidFill>
            <a:ln w="9525" cap="flat">
              <a:noFill/>
              <a:prstDash val="solid"/>
              <a:miter/>
            </a:ln>
          </p:spPr>
          <p:txBody>
            <a:bodyPr rtlCol="0" anchor="ctr"/>
            <a:lstStyle/>
            <a:p>
              <a:endParaRPr lang="zh-CN" altLang="en-US"/>
            </a:p>
          </p:txBody>
        </p:sp>
        <p:sp>
          <p:nvSpPr>
            <p:cNvPr id="255" name="任意多边形: 形状 254">
              <a:extLst>
                <a:ext uri="{FF2B5EF4-FFF2-40B4-BE49-F238E27FC236}">
                  <a16:creationId xmlns:a16="http://schemas.microsoft.com/office/drawing/2014/main" id="{80937C4D-0058-4C83-B866-99347D4F6CA2}"/>
                </a:ext>
              </a:extLst>
            </p:cNvPr>
            <p:cNvSpPr/>
            <p:nvPr/>
          </p:nvSpPr>
          <p:spPr>
            <a:xfrm>
              <a:off x="4902041" y="2310289"/>
              <a:ext cx="47625" cy="38100"/>
            </a:xfrm>
            <a:custGeom>
              <a:avLst/>
              <a:gdLst>
                <a:gd name="connsiteX0" fmla="*/ 9049 w 47625"/>
                <a:gd name="connsiteY0" fmla="*/ 18574 h 38100"/>
                <a:gd name="connsiteX1" fmla="*/ 20479 w 47625"/>
                <a:gd name="connsiteY1" fmla="*/ 25241 h 38100"/>
                <a:gd name="connsiteX2" fmla="*/ 30956 w 47625"/>
                <a:gd name="connsiteY2" fmla="*/ 31909 h 38100"/>
                <a:gd name="connsiteX3" fmla="*/ 48101 w 47625"/>
                <a:gd name="connsiteY3" fmla="*/ 24289 h 38100"/>
                <a:gd name="connsiteX4" fmla="*/ 49054 w 47625"/>
                <a:gd name="connsiteY4" fmla="*/ 17621 h 38100"/>
                <a:gd name="connsiteX5" fmla="*/ 49054 w 47625"/>
                <a:gd name="connsiteY5" fmla="*/ 15716 h 38100"/>
                <a:gd name="connsiteX6" fmla="*/ 40481 w 47625"/>
                <a:gd name="connsiteY6" fmla="*/ 7144 h 38100"/>
                <a:gd name="connsiteX7" fmla="*/ 25241 w 47625"/>
                <a:gd name="connsiteY7" fmla="*/ 9049 h 38100"/>
                <a:gd name="connsiteX8" fmla="*/ 12859 w 47625"/>
                <a:gd name="connsiteY8" fmla="*/ 10954 h 38100"/>
                <a:gd name="connsiteX9" fmla="*/ 8096 w 47625"/>
                <a:gd name="connsiteY9" fmla="*/ 13811 h 38100"/>
                <a:gd name="connsiteX10" fmla="*/ 7144 w 47625"/>
                <a:gd name="connsiteY10" fmla="*/ 16669 h 38100"/>
                <a:gd name="connsiteX11" fmla="*/ 9049 w 47625"/>
                <a:gd name="connsiteY11" fmla="*/ 1857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 h="38100">
                  <a:moveTo>
                    <a:pt x="9049" y="18574"/>
                  </a:moveTo>
                  <a:cubicBezTo>
                    <a:pt x="13811" y="19526"/>
                    <a:pt x="17621" y="21431"/>
                    <a:pt x="20479" y="25241"/>
                  </a:cubicBezTo>
                  <a:cubicBezTo>
                    <a:pt x="25241" y="25241"/>
                    <a:pt x="27146" y="30004"/>
                    <a:pt x="30956" y="31909"/>
                  </a:cubicBezTo>
                  <a:cubicBezTo>
                    <a:pt x="38576" y="35719"/>
                    <a:pt x="47149" y="31909"/>
                    <a:pt x="48101" y="24289"/>
                  </a:cubicBezTo>
                  <a:cubicBezTo>
                    <a:pt x="48101" y="22384"/>
                    <a:pt x="48101" y="19526"/>
                    <a:pt x="49054" y="17621"/>
                  </a:cubicBezTo>
                  <a:cubicBezTo>
                    <a:pt x="49054" y="16669"/>
                    <a:pt x="49054" y="16669"/>
                    <a:pt x="49054" y="15716"/>
                  </a:cubicBezTo>
                  <a:cubicBezTo>
                    <a:pt x="49054" y="10001"/>
                    <a:pt x="46196" y="7144"/>
                    <a:pt x="40481" y="7144"/>
                  </a:cubicBezTo>
                  <a:cubicBezTo>
                    <a:pt x="35719" y="8096"/>
                    <a:pt x="30004" y="9049"/>
                    <a:pt x="25241" y="9049"/>
                  </a:cubicBezTo>
                  <a:cubicBezTo>
                    <a:pt x="21431" y="9049"/>
                    <a:pt x="16669" y="10001"/>
                    <a:pt x="12859" y="10954"/>
                  </a:cubicBezTo>
                  <a:cubicBezTo>
                    <a:pt x="10954" y="10954"/>
                    <a:pt x="10001" y="11906"/>
                    <a:pt x="8096" y="13811"/>
                  </a:cubicBezTo>
                  <a:cubicBezTo>
                    <a:pt x="7144" y="14764"/>
                    <a:pt x="7144" y="15716"/>
                    <a:pt x="7144" y="16669"/>
                  </a:cubicBezTo>
                  <a:cubicBezTo>
                    <a:pt x="7144" y="16669"/>
                    <a:pt x="8096" y="17621"/>
                    <a:pt x="9049" y="18574"/>
                  </a:cubicBezTo>
                  <a:close/>
                </a:path>
              </a:pathLst>
            </a:custGeom>
            <a:solidFill>
              <a:srgbClr val="5290D8"/>
            </a:solidFill>
            <a:ln w="9525" cap="flat">
              <a:noFill/>
              <a:prstDash val="solid"/>
              <a:miter/>
            </a:ln>
          </p:spPr>
          <p:txBody>
            <a:bodyPr rtlCol="0" anchor="ctr"/>
            <a:lstStyle/>
            <a:p>
              <a:endParaRPr lang="zh-CN" altLang="en-US"/>
            </a:p>
          </p:txBody>
        </p:sp>
        <p:sp>
          <p:nvSpPr>
            <p:cNvPr id="256" name="任意多边形: 形状 255">
              <a:extLst>
                <a:ext uri="{FF2B5EF4-FFF2-40B4-BE49-F238E27FC236}">
                  <a16:creationId xmlns:a16="http://schemas.microsoft.com/office/drawing/2014/main" id="{E3A01CE8-C291-48D1-8F81-7481E1733FDF}"/>
                </a:ext>
              </a:extLst>
            </p:cNvPr>
            <p:cNvSpPr/>
            <p:nvPr/>
          </p:nvSpPr>
          <p:spPr>
            <a:xfrm>
              <a:off x="7495699" y="2386065"/>
              <a:ext cx="47625" cy="38100"/>
            </a:xfrm>
            <a:custGeom>
              <a:avLst/>
              <a:gdLst>
                <a:gd name="connsiteX0" fmla="*/ 9049 w 47625"/>
                <a:gd name="connsiteY0" fmla="*/ 35190 h 38100"/>
                <a:gd name="connsiteX1" fmla="*/ 10954 w 47625"/>
                <a:gd name="connsiteY1" fmla="*/ 35190 h 38100"/>
                <a:gd name="connsiteX2" fmla="*/ 27146 w 47625"/>
                <a:gd name="connsiteY2" fmla="*/ 30427 h 38100"/>
                <a:gd name="connsiteX3" fmla="*/ 46196 w 47625"/>
                <a:gd name="connsiteY3" fmla="*/ 28522 h 38100"/>
                <a:gd name="connsiteX4" fmla="*/ 49054 w 47625"/>
                <a:gd name="connsiteY4" fmla="*/ 21855 h 38100"/>
                <a:gd name="connsiteX5" fmla="*/ 35719 w 47625"/>
                <a:gd name="connsiteY5" fmla="*/ 10425 h 38100"/>
                <a:gd name="connsiteX6" fmla="*/ 27146 w 47625"/>
                <a:gd name="connsiteY6" fmla="*/ 7567 h 38100"/>
                <a:gd name="connsiteX7" fmla="*/ 18574 w 47625"/>
                <a:gd name="connsiteY7" fmla="*/ 7567 h 38100"/>
                <a:gd name="connsiteX8" fmla="*/ 11906 w 47625"/>
                <a:gd name="connsiteY8" fmla="*/ 13282 h 38100"/>
                <a:gd name="connsiteX9" fmla="*/ 9049 w 47625"/>
                <a:gd name="connsiteY9" fmla="*/ 27570 h 38100"/>
                <a:gd name="connsiteX10" fmla="*/ 7144 w 47625"/>
                <a:gd name="connsiteY10" fmla="*/ 34237 h 38100"/>
                <a:gd name="connsiteX11" fmla="*/ 9049 w 47625"/>
                <a:gd name="connsiteY11" fmla="*/ 3519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 h="38100">
                  <a:moveTo>
                    <a:pt x="9049" y="35190"/>
                  </a:moveTo>
                  <a:cubicBezTo>
                    <a:pt x="9049" y="35190"/>
                    <a:pt x="10001" y="36142"/>
                    <a:pt x="10954" y="35190"/>
                  </a:cubicBezTo>
                  <a:cubicBezTo>
                    <a:pt x="15716" y="31380"/>
                    <a:pt x="21431" y="31380"/>
                    <a:pt x="27146" y="30427"/>
                  </a:cubicBezTo>
                  <a:cubicBezTo>
                    <a:pt x="33814" y="30427"/>
                    <a:pt x="39529" y="29475"/>
                    <a:pt x="46196" y="28522"/>
                  </a:cubicBezTo>
                  <a:cubicBezTo>
                    <a:pt x="49054" y="28522"/>
                    <a:pt x="50006" y="24712"/>
                    <a:pt x="49054" y="21855"/>
                  </a:cubicBezTo>
                  <a:cubicBezTo>
                    <a:pt x="46196" y="17092"/>
                    <a:pt x="42386" y="12330"/>
                    <a:pt x="35719" y="10425"/>
                  </a:cubicBezTo>
                  <a:cubicBezTo>
                    <a:pt x="32861" y="9472"/>
                    <a:pt x="30004" y="8520"/>
                    <a:pt x="27146" y="7567"/>
                  </a:cubicBezTo>
                  <a:cubicBezTo>
                    <a:pt x="24289" y="6615"/>
                    <a:pt x="21431" y="7567"/>
                    <a:pt x="18574" y="7567"/>
                  </a:cubicBezTo>
                  <a:cubicBezTo>
                    <a:pt x="15716" y="7567"/>
                    <a:pt x="12859" y="10425"/>
                    <a:pt x="11906" y="13282"/>
                  </a:cubicBezTo>
                  <a:cubicBezTo>
                    <a:pt x="10954" y="17092"/>
                    <a:pt x="10954" y="19950"/>
                    <a:pt x="9049" y="27570"/>
                  </a:cubicBezTo>
                  <a:cubicBezTo>
                    <a:pt x="9049" y="27570"/>
                    <a:pt x="8096" y="30427"/>
                    <a:pt x="7144" y="34237"/>
                  </a:cubicBezTo>
                  <a:cubicBezTo>
                    <a:pt x="8096" y="34237"/>
                    <a:pt x="9049" y="35190"/>
                    <a:pt x="9049" y="35190"/>
                  </a:cubicBezTo>
                  <a:close/>
                </a:path>
              </a:pathLst>
            </a:custGeom>
            <a:solidFill>
              <a:srgbClr val="5290D8"/>
            </a:solidFill>
            <a:ln w="9525" cap="flat">
              <a:noFill/>
              <a:prstDash val="solid"/>
              <a:miter/>
            </a:ln>
          </p:spPr>
          <p:txBody>
            <a:bodyPr rtlCol="0" anchor="ctr"/>
            <a:lstStyle/>
            <a:p>
              <a:endParaRPr lang="zh-CN" altLang="en-US"/>
            </a:p>
          </p:txBody>
        </p:sp>
        <p:sp>
          <p:nvSpPr>
            <p:cNvPr id="257" name="任意多边形: 形状 256">
              <a:extLst>
                <a:ext uri="{FF2B5EF4-FFF2-40B4-BE49-F238E27FC236}">
                  <a16:creationId xmlns:a16="http://schemas.microsoft.com/office/drawing/2014/main" id="{C0ECA2C9-E42F-4D56-9CB1-B06B9FA89A5E}"/>
                </a:ext>
              </a:extLst>
            </p:cNvPr>
            <p:cNvSpPr/>
            <p:nvPr/>
          </p:nvSpPr>
          <p:spPr>
            <a:xfrm>
              <a:off x="7587665" y="3738086"/>
              <a:ext cx="47625" cy="38100"/>
            </a:xfrm>
            <a:custGeom>
              <a:avLst/>
              <a:gdLst>
                <a:gd name="connsiteX0" fmla="*/ 41860 w 47625"/>
                <a:gd name="connsiteY0" fmla="*/ 13811 h 38100"/>
                <a:gd name="connsiteX1" fmla="*/ 39003 w 47625"/>
                <a:gd name="connsiteY1" fmla="*/ 9049 h 38100"/>
                <a:gd name="connsiteX2" fmla="*/ 33288 w 47625"/>
                <a:gd name="connsiteY2" fmla="*/ 7144 h 38100"/>
                <a:gd name="connsiteX3" fmla="*/ 30430 w 47625"/>
                <a:gd name="connsiteY3" fmla="*/ 7144 h 38100"/>
                <a:gd name="connsiteX4" fmla="*/ 9475 w 47625"/>
                <a:gd name="connsiteY4" fmla="*/ 17621 h 38100"/>
                <a:gd name="connsiteX5" fmla="*/ 7570 w 47625"/>
                <a:gd name="connsiteY5" fmla="*/ 20479 h 38100"/>
                <a:gd name="connsiteX6" fmla="*/ 16143 w 47625"/>
                <a:gd name="connsiteY6" fmla="*/ 35719 h 38100"/>
                <a:gd name="connsiteX7" fmla="*/ 35193 w 47625"/>
                <a:gd name="connsiteY7" fmla="*/ 29051 h 38100"/>
                <a:gd name="connsiteX8" fmla="*/ 41860 w 47625"/>
                <a:gd name="connsiteY8" fmla="*/ 1381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41860" y="13811"/>
                  </a:moveTo>
                  <a:cubicBezTo>
                    <a:pt x="41860" y="12859"/>
                    <a:pt x="40908" y="10001"/>
                    <a:pt x="39003" y="9049"/>
                  </a:cubicBezTo>
                  <a:cubicBezTo>
                    <a:pt x="37098" y="8096"/>
                    <a:pt x="35193" y="7144"/>
                    <a:pt x="33288" y="7144"/>
                  </a:cubicBezTo>
                  <a:cubicBezTo>
                    <a:pt x="31383" y="7144"/>
                    <a:pt x="31383" y="7144"/>
                    <a:pt x="30430" y="7144"/>
                  </a:cubicBezTo>
                  <a:cubicBezTo>
                    <a:pt x="21858" y="7144"/>
                    <a:pt x="14238" y="10954"/>
                    <a:pt x="9475" y="17621"/>
                  </a:cubicBezTo>
                  <a:cubicBezTo>
                    <a:pt x="8523" y="18574"/>
                    <a:pt x="8523" y="19526"/>
                    <a:pt x="7570" y="20479"/>
                  </a:cubicBezTo>
                  <a:cubicBezTo>
                    <a:pt x="5665" y="27146"/>
                    <a:pt x="10428" y="33814"/>
                    <a:pt x="16143" y="35719"/>
                  </a:cubicBezTo>
                  <a:cubicBezTo>
                    <a:pt x="21858" y="37624"/>
                    <a:pt x="31383" y="34766"/>
                    <a:pt x="35193" y="29051"/>
                  </a:cubicBezTo>
                  <a:cubicBezTo>
                    <a:pt x="38050" y="25241"/>
                    <a:pt x="40908" y="19526"/>
                    <a:pt x="41860" y="13811"/>
                  </a:cubicBezTo>
                  <a:close/>
                </a:path>
              </a:pathLst>
            </a:custGeom>
            <a:solidFill>
              <a:srgbClr val="5290D8"/>
            </a:solidFill>
            <a:ln w="9525" cap="flat">
              <a:noFill/>
              <a:prstDash val="solid"/>
              <a:miter/>
            </a:ln>
          </p:spPr>
          <p:txBody>
            <a:bodyPr rtlCol="0" anchor="ctr"/>
            <a:lstStyle/>
            <a:p>
              <a:endParaRPr lang="zh-CN" altLang="en-US"/>
            </a:p>
          </p:txBody>
        </p:sp>
        <p:sp>
          <p:nvSpPr>
            <p:cNvPr id="258" name="任意多边形: 形状 257">
              <a:extLst>
                <a:ext uri="{FF2B5EF4-FFF2-40B4-BE49-F238E27FC236}">
                  <a16:creationId xmlns:a16="http://schemas.microsoft.com/office/drawing/2014/main" id="{A9C1F191-5BF5-420A-ADD7-B14F132C8125}"/>
                </a:ext>
              </a:extLst>
            </p:cNvPr>
            <p:cNvSpPr/>
            <p:nvPr/>
          </p:nvSpPr>
          <p:spPr>
            <a:xfrm>
              <a:off x="6114217" y="3411659"/>
              <a:ext cx="28575" cy="47625"/>
            </a:xfrm>
            <a:custGeom>
              <a:avLst/>
              <a:gdLst>
                <a:gd name="connsiteX0" fmla="*/ 7501 w 28575"/>
                <a:gd name="connsiteY0" fmla="*/ 17341 h 47625"/>
                <a:gd name="connsiteX1" fmla="*/ 10358 w 28575"/>
                <a:gd name="connsiteY1" fmla="*/ 38296 h 47625"/>
                <a:gd name="connsiteX2" fmla="*/ 25598 w 28575"/>
                <a:gd name="connsiteY2" fmla="*/ 44964 h 47625"/>
                <a:gd name="connsiteX3" fmla="*/ 29408 w 28575"/>
                <a:gd name="connsiteY3" fmla="*/ 39249 h 47625"/>
                <a:gd name="connsiteX4" fmla="*/ 29408 w 28575"/>
                <a:gd name="connsiteY4" fmla="*/ 28771 h 47625"/>
                <a:gd name="connsiteX5" fmla="*/ 29408 w 28575"/>
                <a:gd name="connsiteY5" fmla="*/ 28771 h 47625"/>
                <a:gd name="connsiteX6" fmla="*/ 29408 w 28575"/>
                <a:gd name="connsiteY6" fmla="*/ 22104 h 47625"/>
                <a:gd name="connsiteX7" fmla="*/ 29408 w 28575"/>
                <a:gd name="connsiteY7" fmla="*/ 16389 h 47625"/>
                <a:gd name="connsiteX8" fmla="*/ 16073 w 28575"/>
                <a:gd name="connsiteY8" fmla="*/ 8769 h 47625"/>
                <a:gd name="connsiteX9" fmla="*/ 10358 w 28575"/>
                <a:gd name="connsiteY9" fmla="*/ 12579 h 47625"/>
                <a:gd name="connsiteX10" fmla="*/ 7501 w 28575"/>
                <a:gd name="connsiteY10" fmla="*/ 1734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47625">
                  <a:moveTo>
                    <a:pt x="7501" y="17341"/>
                  </a:moveTo>
                  <a:cubicBezTo>
                    <a:pt x="10358" y="24009"/>
                    <a:pt x="10358" y="30676"/>
                    <a:pt x="10358" y="38296"/>
                  </a:cubicBezTo>
                  <a:cubicBezTo>
                    <a:pt x="10358" y="48774"/>
                    <a:pt x="16073" y="50679"/>
                    <a:pt x="25598" y="44964"/>
                  </a:cubicBezTo>
                  <a:cubicBezTo>
                    <a:pt x="27503" y="44011"/>
                    <a:pt x="29408" y="42106"/>
                    <a:pt x="29408" y="39249"/>
                  </a:cubicBezTo>
                  <a:cubicBezTo>
                    <a:pt x="29408" y="35439"/>
                    <a:pt x="29408" y="32581"/>
                    <a:pt x="29408" y="28771"/>
                  </a:cubicBezTo>
                  <a:cubicBezTo>
                    <a:pt x="29408" y="28771"/>
                    <a:pt x="29408" y="28771"/>
                    <a:pt x="29408" y="28771"/>
                  </a:cubicBezTo>
                  <a:cubicBezTo>
                    <a:pt x="29408" y="26866"/>
                    <a:pt x="29408" y="24009"/>
                    <a:pt x="29408" y="22104"/>
                  </a:cubicBezTo>
                  <a:cubicBezTo>
                    <a:pt x="29408" y="20199"/>
                    <a:pt x="29408" y="18294"/>
                    <a:pt x="29408" y="16389"/>
                  </a:cubicBezTo>
                  <a:cubicBezTo>
                    <a:pt x="28456" y="10674"/>
                    <a:pt x="22741" y="4006"/>
                    <a:pt x="16073" y="8769"/>
                  </a:cubicBezTo>
                  <a:cubicBezTo>
                    <a:pt x="14168" y="9721"/>
                    <a:pt x="12263" y="11626"/>
                    <a:pt x="10358" y="12579"/>
                  </a:cubicBezTo>
                  <a:cubicBezTo>
                    <a:pt x="7501" y="13531"/>
                    <a:pt x="6548" y="15436"/>
                    <a:pt x="7501" y="17341"/>
                  </a:cubicBezTo>
                  <a:close/>
                </a:path>
              </a:pathLst>
            </a:custGeom>
            <a:solidFill>
              <a:srgbClr val="5290D8"/>
            </a:solidFill>
            <a:ln w="9525" cap="flat">
              <a:noFill/>
              <a:prstDash val="solid"/>
              <a:miter/>
            </a:ln>
          </p:spPr>
          <p:txBody>
            <a:bodyPr rtlCol="0" anchor="ctr"/>
            <a:lstStyle/>
            <a:p>
              <a:endParaRPr lang="zh-CN" altLang="en-US"/>
            </a:p>
          </p:txBody>
        </p:sp>
        <p:sp>
          <p:nvSpPr>
            <p:cNvPr id="259" name="任意多边形: 形状 258">
              <a:extLst>
                <a:ext uri="{FF2B5EF4-FFF2-40B4-BE49-F238E27FC236}">
                  <a16:creationId xmlns:a16="http://schemas.microsoft.com/office/drawing/2014/main" id="{BF2118D9-DFF4-4193-8939-20B019BEF333}"/>
                </a:ext>
              </a:extLst>
            </p:cNvPr>
            <p:cNvSpPr/>
            <p:nvPr/>
          </p:nvSpPr>
          <p:spPr>
            <a:xfrm>
              <a:off x="5093313" y="2771061"/>
              <a:ext cx="38100" cy="38100"/>
            </a:xfrm>
            <a:custGeom>
              <a:avLst/>
              <a:gdLst>
                <a:gd name="connsiteX0" fmla="*/ 7324 w 38100"/>
                <a:gd name="connsiteY0" fmla="*/ 28337 h 38100"/>
                <a:gd name="connsiteX1" fmla="*/ 14944 w 38100"/>
                <a:gd name="connsiteY1" fmla="*/ 37862 h 38100"/>
                <a:gd name="connsiteX2" fmla="*/ 35899 w 38100"/>
                <a:gd name="connsiteY2" fmla="*/ 25479 h 38100"/>
                <a:gd name="connsiteX3" fmla="*/ 38757 w 38100"/>
                <a:gd name="connsiteY3" fmla="*/ 16907 h 38100"/>
                <a:gd name="connsiteX4" fmla="*/ 34947 w 38100"/>
                <a:gd name="connsiteY4" fmla="*/ 9287 h 38100"/>
                <a:gd name="connsiteX5" fmla="*/ 21612 w 38100"/>
                <a:gd name="connsiteY5" fmla="*/ 9287 h 38100"/>
                <a:gd name="connsiteX6" fmla="*/ 7324 w 38100"/>
                <a:gd name="connsiteY6" fmla="*/ 26432 h 38100"/>
                <a:gd name="connsiteX7" fmla="*/ 7324 w 38100"/>
                <a:gd name="connsiteY7" fmla="*/ 28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7324" y="28337"/>
                  </a:moveTo>
                  <a:cubicBezTo>
                    <a:pt x="6372" y="33099"/>
                    <a:pt x="9229" y="37862"/>
                    <a:pt x="14944" y="37862"/>
                  </a:cubicBezTo>
                  <a:cubicBezTo>
                    <a:pt x="24469" y="37862"/>
                    <a:pt x="32089" y="34052"/>
                    <a:pt x="35899" y="25479"/>
                  </a:cubicBezTo>
                  <a:cubicBezTo>
                    <a:pt x="36852" y="22622"/>
                    <a:pt x="37804" y="19764"/>
                    <a:pt x="38757" y="16907"/>
                  </a:cubicBezTo>
                  <a:cubicBezTo>
                    <a:pt x="39709" y="15002"/>
                    <a:pt x="37804" y="11192"/>
                    <a:pt x="34947" y="9287"/>
                  </a:cubicBezTo>
                  <a:cubicBezTo>
                    <a:pt x="30184" y="6429"/>
                    <a:pt x="25422" y="6429"/>
                    <a:pt x="21612" y="9287"/>
                  </a:cubicBezTo>
                  <a:cubicBezTo>
                    <a:pt x="14944" y="14049"/>
                    <a:pt x="10182" y="19764"/>
                    <a:pt x="7324" y="26432"/>
                  </a:cubicBezTo>
                  <a:cubicBezTo>
                    <a:pt x="7324" y="27384"/>
                    <a:pt x="7324" y="28337"/>
                    <a:pt x="7324" y="28337"/>
                  </a:cubicBezTo>
                  <a:close/>
                </a:path>
              </a:pathLst>
            </a:custGeom>
            <a:solidFill>
              <a:srgbClr val="5290D8"/>
            </a:solidFill>
            <a:ln w="9525" cap="flat">
              <a:noFill/>
              <a:prstDash val="solid"/>
              <a:miter/>
            </a:ln>
          </p:spPr>
          <p:txBody>
            <a:bodyPr rtlCol="0" anchor="ctr"/>
            <a:lstStyle/>
            <a:p>
              <a:endParaRPr lang="zh-CN" altLang="en-US"/>
            </a:p>
          </p:txBody>
        </p:sp>
        <p:sp>
          <p:nvSpPr>
            <p:cNvPr id="260" name="任意多边形: 形状 259">
              <a:extLst>
                <a:ext uri="{FF2B5EF4-FFF2-40B4-BE49-F238E27FC236}">
                  <a16:creationId xmlns:a16="http://schemas.microsoft.com/office/drawing/2014/main" id="{577C5931-1DBC-4784-BAF1-B6FBCC92A3EC}"/>
                </a:ext>
              </a:extLst>
            </p:cNvPr>
            <p:cNvSpPr/>
            <p:nvPr/>
          </p:nvSpPr>
          <p:spPr>
            <a:xfrm>
              <a:off x="4241959" y="3045245"/>
              <a:ext cx="28575" cy="57150"/>
            </a:xfrm>
            <a:custGeom>
              <a:avLst/>
              <a:gdLst>
                <a:gd name="connsiteX0" fmla="*/ 16669 w 28575"/>
                <a:gd name="connsiteY0" fmla="*/ 7517 h 57150"/>
                <a:gd name="connsiteX1" fmla="*/ 10001 w 28575"/>
                <a:gd name="connsiteY1" fmla="*/ 9422 h 57150"/>
                <a:gd name="connsiteX2" fmla="*/ 7144 w 28575"/>
                <a:gd name="connsiteY2" fmla="*/ 17995 h 57150"/>
                <a:gd name="connsiteX3" fmla="*/ 8096 w 28575"/>
                <a:gd name="connsiteY3" fmla="*/ 28472 h 57150"/>
                <a:gd name="connsiteX4" fmla="*/ 8096 w 28575"/>
                <a:gd name="connsiteY4" fmla="*/ 28472 h 57150"/>
                <a:gd name="connsiteX5" fmla="*/ 9049 w 28575"/>
                <a:gd name="connsiteY5" fmla="*/ 37045 h 57150"/>
                <a:gd name="connsiteX6" fmla="*/ 14764 w 28575"/>
                <a:gd name="connsiteY6" fmla="*/ 57047 h 57150"/>
                <a:gd name="connsiteX7" fmla="*/ 17621 w 28575"/>
                <a:gd name="connsiteY7" fmla="*/ 58952 h 57150"/>
                <a:gd name="connsiteX8" fmla="*/ 19526 w 28575"/>
                <a:gd name="connsiteY8" fmla="*/ 58952 h 57150"/>
                <a:gd name="connsiteX9" fmla="*/ 20479 w 28575"/>
                <a:gd name="connsiteY9" fmla="*/ 58000 h 57150"/>
                <a:gd name="connsiteX10" fmla="*/ 22384 w 28575"/>
                <a:gd name="connsiteY10" fmla="*/ 30377 h 57150"/>
                <a:gd name="connsiteX11" fmla="*/ 27146 w 28575"/>
                <a:gd name="connsiteY11" fmla="*/ 15137 h 57150"/>
                <a:gd name="connsiteX12" fmla="*/ 26194 w 28575"/>
                <a:gd name="connsiteY12" fmla="*/ 12280 h 57150"/>
                <a:gd name="connsiteX13" fmla="*/ 16669 w 28575"/>
                <a:gd name="connsiteY13" fmla="*/ 751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 h="57150">
                  <a:moveTo>
                    <a:pt x="16669" y="7517"/>
                  </a:moveTo>
                  <a:cubicBezTo>
                    <a:pt x="14764" y="6565"/>
                    <a:pt x="11906" y="7517"/>
                    <a:pt x="10001" y="9422"/>
                  </a:cubicBezTo>
                  <a:cubicBezTo>
                    <a:pt x="8096" y="12280"/>
                    <a:pt x="7144" y="14185"/>
                    <a:pt x="7144" y="17995"/>
                  </a:cubicBezTo>
                  <a:cubicBezTo>
                    <a:pt x="7144" y="21805"/>
                    <a:pt x="8096" y="24662"/>
                    <a:pt x="8096" y="28472"/>
                  </a:cubicBezTo>
                  <a:cubicBezTo>
                    <a:pt x="8096" y="28472"/>
                    <a:pt x="8096" y="28472"/>
                    <a:pt x="8096" y="28472"/>
                  </a:cubicBezTo>
                  <a:cubicBezTo>
                    <a:pt x="8096" y="31330"/>
                    <a:pt x="9049" y="34187"/>
                    <a:pt x="9049" y="37045"/>
                  </a:cubicBezTo>
                  <a:cubicBezTo>
                    <a:pt x="9049" y="44665"/>
                    <a:pt x="10954" y="51333"/>
                    <a:pt x="14764" y="57047"/>
                  </a:cubicBezTo>
                  <a:cubicBezTo>
                    <a:pt x="15716" y="58000"/>
                    <a:pt x="16669" y="58952"/>
                    <a:pt x="17621" y="58952"/>
                  </a:cubicBezTo>
                  <a:cubicBezTo>
                    <a:pt x="17621" y="58952"/>
                    <a:pt x="18574" y="58952"/>
                    <a:pt x="19526" y="58952"/>
                  </a:cubicBezTo>
                  <a:cubicBezTo>
                    <a:pt x="20479" y="58952"/>
                    <a:pt x="20479" y="58000"/>
                    <a:pt x="20479" y="58000"/>
                  </a:cubicBezTo>
                  <a:cubicBezTo>
                    <a:pt x="16669" y="48475"/>
                    <a:pt x="19526" y="39902"/>
                    <a:pt x="22384" y="30377"/>
                  </a:cubicBezTo>
                  <a:cubicBezTo>
                    <a:pt x="24289" y="25615"/>
                    <a:pt x="26194" y="20852"/>
                    <a:pt x="27146" y="15137"/>
                  </a:cubicBezTo>
                  <a:cubicBezTo>
                    <a:pt x="27146" y="14185"/>
                    <a:pt x="27146" y="12280"/>
                    <a:pt x="26194" y="12280"/>
                  </a:cubicBezTo>
                  <a:cubicBezTo>
                    <a:pt x="23336" y="10375"/>
                    <a:pt x="20479" y="9422"/>
                    <a:pt x="16669" y="7517"/>
                  </a:cubicBezTo>
                  <a:close/>
                </a:path>
              </a:pathLst>
            </a:custGeom>
            <a:solidFill>
              <a:srgbClr val="5290D8"/>
            </a:solidFill>
            <a:ln w="9525" cap="flat">
              <a:noFill/>
              <a:prstDash val="solid"/>
              <a:miter/>
            </a:ln>
          </p:spPr>
          <p:txBody>
            <a:bodyPr rtlCol="0" anchor="ctr"/>
            <a:lstStyle/>
            <a:p>
              <a:endParaRPr lang="zh-CN" altLang="en-US"/>
            </a:p>
          </p:txBody>
        </p:sp>
        <p:sp>
          <p:nvSpPr>
            <p:cNvPr id="261" name="任意多边形: 形状 260">
              <a:extLst>
                <a:ext uri="{FF2B5EF4-FFF2-40B4-BE49-F238E27FC236}">
                  <a16:creationId xmlns:a16="http://schemas.microsoft.com/office/drawing/2014/main" id="{F3CF5648-9C57-470D-AD3E-E3F6C2302786}"/>
                </a:ext>
              </a:extLst>
            </p:cNvPr>
            <p:cNvSpPr/>
            <p:nvPr/>
          </p:nvSpPr>
          <p:spPr>
            <a:xfrm>
              <a:off x="7817644" y="4180999"/>
              <a:ext cx="66675" cy="38100"/>
            </a:xfrm>
            <a:custGeom>
              <a:avLst/>
              <a:gdLst>
                <a:gd name="connsiteX0" fmla="*/ 11906 w 66675"/>
                <a:gd name="connsiteY0" fmla="*/ 36671 h 38100"/>
                <a:gd name="connsiteX1" fmla="*/ 29051 w 66675"/>
                <a:gd name="connsiteY1" fmla="*/ 28099 h 38100"/>
                <a:gd name="connsiteX2" fmla="*/ 47149 w 66675"/>
                <a:gd name="connsiteY2" fmla="*/ 18574 h 38100"/>
                <a:gd name="connsiteX3" fmla="*/ 55721 w 66675"/>
                <a:gd name="connsiteY3" fmla="*/ 14764 h 38100"/>
                <a:gd name="connsiteX4" fmla="*/ 60484 w 66675"/>
                <a:gd name="connsiteY4" fmla="*/ 10001 h 38100"/>
                <a:gd name="connsiteX5" fmla="*/ 54769 w 66675"/>
                <a:gd name="connsiteY5" fmla="*/ 7144 h 38100"/>
                <a:gd name="connsiteX6" fmla="*/ 28099 w 66675"/>
                <a:gd name="connsiteY6" fmla="*/ 13811 h 38100"/>
                <a:gd name="connsiteX7" fmla="*/ 19526 w 66675"/>
                <a:gd name="connsiteY7" fmla="*/ 16669 h 38100"/>
                <a:gd name="connsiteX8" fmla="*/ 12859 w 66675"/>
                <a:gd name="connsiteY8" fmla="*/ 22384 h 38100"/>
                <a:gd name="connsiteX9" fmla="*/ 7144 w 66675"/>
                <a:gd name="connsiteY9" fmla="*/ 36671 h 38100"/>
                <a:gd name="connsiteX10" fmla="*/ 11906 w 66675"/>
                <a:gd name="connsiteY10" fmla="*/ 3667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38100">
                  <a:moveTo>
                    <a:pt x="11906" y="36671"/>
                  </a:moveTo>
                  <a:cubicBezTo>
                    <a:pt x="17621" y="34766"/>
                    <a:pt x="24289" y="32861"/>
                    <a:pt x="29051" y="28099"/>
                  </a:cubicBezTo>
                  <a:cubicBezTo>
                    <a:pt x="33814" y="23336"/>
                    <a:pt x="39529" y="19526"/>
                    <a:pt x="47149" y="18574"/>
                  </a:cubicBezTo>
                  <a:cubicBezTo>
                    <a:pt x="50006" y="18574"/>
                    <a:pt x="52864" y="16669"/>
                    <a:pt x="55721" y="14764"/>
                  </a:cubicBezTo>
                  <a:cubicBezTo>
                    <a:pt x="57626" y="13811"/>
                    <a:pt x="60484" y="12859"/>
                    <a:pt x="60484" y="10001"/>
                  </a:cubicBezTo>
                  <a:cubicBezTo>
                    <a:pt x="60484" y="9049"/>
                    <a:pt x="57626" y="7144"/>
                    <a:pt x="54769" y="7144"/>
                  </a:cubicBezTo>
                  <a:cubicBezTo>
                    <a:pt x="45244" y="7144"/>
                    <a:pt x="35719" y="7144"/>
                    <a:pt x="28099" y="13811"/>
                  </a:cubicBezTo>
                  <a:cubicBezTo>
                    <a:pt x="26194" y="15716"/>
                    <a:pt x="22384" y="15716"/>
                    <a:pt x="19526" y="16669"/>
                  </a:cubicBezTo>
                  <a:cubicBezTo>
                    <a:pt x="16669" y="17621"/>
                    <a:pt x="14764" y="19526"/>
                    <a:pt x="12859" y="22384"/>
                  </a:cubicBezTo>
                  <a:cubicBezTo>
                    <a:pt x="10001" y="26194"/>
                    <a:pt x="7144" y="30956"/>
                    <a:pt x="7144" y="36671"/>
                  </a:cubicBezTo>
                  <a:cubicBezTo>
                    <a:pt x="9049" y="36671"/>
                    <a:pt x="10001" y="37624"/>
                    <a:pt x="11906" y="36671"/>
                  </a:cubicBezTo>
                  <a:close/>
                </a:path>
              </a:pathLst>
            </a:custGeom>
            <a:solidFill>
              <a:srgbClr val="5290D8"/>
            </a:solidFill>
            <a:ln w="9525" cap="flat">
              <a:noFill/>
              <a:prstDash val="solid"/>
              <a:miter/>
            </a:ln>
          </p:spPr>
          <p:txBody>
            <a:bodyPr rtlCol="0" anchor="ctr"/>
            <a:lstStyle/>
            <a:p>
              <a:endParaRPr lang="zh-CN" altLang="en-US"/>
            </a:p>
          </p:txBody>
        </p:sp>
        <p:sp>
          <p:nvSpPr>
            <p:cNvPr id="262" name="任意多边形: 形状 261">
              <a:extLst>
                <a:ext uri="{FF2B5EF4-FFF2-40B4-BE49-F238E27FC236}">
                  <a16:creationId xmlns:a16="http://schemas.microsoft.com/office/drawing/2014/main" id="{6E41DD0E-F232-41AF-83EA-C4EE1CADAD0B}"/>
                </a:ext>
              </a:extLst>
            </p:cNvPr>
            <p:cNvSpPr/>
            <p:nvPr/>
          </p:nvSpPr>
          <p:spPr>
            <a:xfrm>
              <a:off x="5042638" y="2400776"/>
              <a:ext cx="47625" cy="28575"/>
            </a:xfrm>
            <a:custGeom>
              <a:avLst/>
              <a:gdLst>
                <a:gd name="connsiteX0" fmla="*/ 33235 w 47625"/>
                <a:gd name="connsiteY0" fmla="*/ 28099 h 28575"/>
                <a:gd name="connsiteX1" fmla="*/ 40855 w 47625"/>
                <a:gd name="connsiteY1" fmla="*/ 24289 h 28575"/>
                <a:gd name="connsiteX2" fmla="*/ 40855 w 47625"/>
                <a:gd name="connsiteY2" fmla="*/ 19526 h 28575"/>
                <a:gd name="connsiteX3" fmla="*/ 17042 w 47625"/>
                <a:gd name="connsiteY3" fmla="*/ 7144 h 28575"/>
                <a:gd name="connsiteX4" fmla="*/ 7517 w 47625"/>
                <a:gd name="connsiteY4" fmla="*/ 12859 h 28575"/>
                <a:gd name="connsiteX5" fmla="*/ 9422 w 47625"/>
                <a:gd name="connsiteY5" fmla="*/ 19526 h 28575"/>
                <a:gd name="connsiteX6" fmla="*/ 32282 w 47625"/>
                <a:gd name="connsiteY6" fmla="*/ 28099 h 28575"/>
                <a:gd name="connsiteX7" fmla="*/ 33235 w 47625"/>
                <a:gd name="connsiteY7" fmla="*/ 2809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28575">
                  <a:moveTo>
                    <a:pt x="33235" y="28099"/>
                  </a:moveTo>
                  <a:cubicBezTo>
                    <a:pt x="36092" y="27146"/>
                    <a:pt x="38950" y="26194"/>
                    <a:pt x="40855" y="24289"/>
                  </a:cubicBezTo>
                  <a:cubicBezTo>
                    <a:pt x="41807" y="23336"/>
                    <a:pt x="41807" y="20479"/>
                    <a:pt x="40855" y="19526"/>
                  </a:cubicBezTo>
                  <a:cubicBezTo>
                    <a:pt x="34187" y="12859"/>
                    <a:pt x="26567" y="8096"/>
                    <a:pt x="17042" y="7144"/>
                  </a:cubicBezTo>
                  <a:cubicBezTo>
                    <a:pt x="13232" y="7144"/>
                    <a:pt x="9422" y="9049"/>
                    <a:pt x="7517" y="12859"/>
                  </a:cubicBezTo>
                  <a:cubicBezTo>
                    <a:pt x="6565" y="14764"/>
                    <a:pt x="7517" y="17621"/>
                    <a:pt x="9422" y="19526"/>
                  </a:cubicBezTo>
                  <a:cubicBezTo>
                    <a:pt x="16090" y="24289"/>
                    <a:pt x="23710" y="26194"/>
                    <a:pt x="32282" y="28099"/>
                  </a:cubicBezTo>
                  <a:cubicBezTo>
                    <a:pt x="32282" y="28099"/>
                    <a:pt x="33235" y="28099"/>
                    <a:pt x="33235" y="28099"/>
                  </a:cubicBezTo>
                  <a:close/>
                </a:path>
              </a:pathLst>
            </a:custGeom>
            <a:solidFill>
              <a:srgbClr val="5290D8"/>
            </a:solidFill>
            <a:ln w="9525" cap="flat">
              <a:noFill/>
              <a:prstDash val="solid"/>
              <a:miter/>
            </a:ln>
          </p:spPr>
          <p:txBody>
            <a:bodyPr rtlCol="0" anchor="ctr"/>
            <a:lstStyle/>
            <a:p>
              <a:endParaRPr lang="zh-CN" altLang="en-US"/>
            </a:p>
          </p:txBody>
        </p:sp>
        <p:sp>
          <p:nvSpPr>
            <p:cNvPr id="263" name="任意多边形: 形状 262">
              <a:extLst>
                <a:ext uri="{FF2B5EF4-FFF2-40B4-BE49-F238E27FC236}">
                  <a16:creationId xmlns:a16="http://schemas.microsoft.com/office/drawing/2014/main" id="{88EB1C3B-267D-4EB0-B21D-9A56D4FE5E54}"/>
                </a:ext>
              </a:extLst>
            </p:cNvPr>
            <p:cNvSpPr/>
            <p:nvPr/>
          </p:nvSpPr>
          <p:spPr>
            <a:xfrm>
              <a:off x="7829773" y="3855874"/>
              <a:ext cx="28575" cy="47625"/>
            </a:xfrm>
            <a:custGeom>
              <a:avLst/>
              <a:gdLst>
                <a:gd name="connsiteX0" fmla="*/ 10255 w 28575"/>
                <a:gd name="connsiteY0" fmla="*/ 7466 h 47625"/>
                <a:gd name="connsiteX1" fmla="*/ 7397 w 28575"/>
                <a:gd name="connsiteY1" fmla="*/ 13181 h 47625"/>
                <a:gd name="connsiteX2" fmla="*/ 11207 w 28575"/>
                <a:gd name="connsiteY2" fmla="*/ 20801 h 47625"/>
                <a:gd name="connsiteX3" fmla="*/ 11207 w 28575"/>
                <a:gd name="connsiteY3" fmla="*/ 20801 h 47625"/>
                <a:gd name="connsiteX4" fmla="*/ 11207 w 28575"/>
                <a:gd name="connsiteY4" fmla="*/ 20801 h 47625"/>
                <a:gd name="connsiteX5" fmla="*/ 11207 w 28575"/>
                <a:gd name="connsiteY5" fmla="*/ 21753 h 47625"/>
                <a:gd name="connsiteX6" fmla="*/ 13112 w 28575"/>
                <a:gd name="connsiteY6" fmla="*/ 23658 h 47625"/>
                <a:gd name="connsiteX7" fmla="*/ 13112 w 28575"/>
                <a:gd name="connsiteY7" fmla="*/ 25563 h 47625"/>
                <a:gd name="connsiteX8" fmla="*/ 11207 w 28575"/>
                <a:gd name="connsiteY8" fmla="*/ 24610 h 47625"/>
                <a:gd name="connsiteX9" fmla="*/ 11207 w 28575"/>
                <a:gd name="connsiteY9" fmla="*/ 22706 h 47625"/>
                <a:gd name="connsiteX10" fmla="*/ 11207 w 28575"/>
                <a:gd name="connsiteY10" fmla="*/ 22706 h 47625"/>
                <a:gd name="connsiteX11" fmla="*/ 10255 w 28575"/>
                <a:gd name="connsiteY11" fmla="*/ 23658 h 47625"/>
                <a:gd name="connsiteX12" fmla="*/ 9302 w 28575"/>
                <a:gd name="connsiteY12" fmla="*/ 36993 h 47625"/>
                <a:gd name="connsiteX13" fmla="*/ 15017 w 28575"/>
                <a:gd name="connsiteY13" fmla="*/ 45566 h 47625"/>
                <a:gd name="connsiteX14" fmla="*/ 17875 w 28575"/>
                <a:gd name="connsiteY14" fmla="*/ 46518 h 47625"/>
                <a:gd name="connsiteX15" fmla="*/ 20732 w 28575"/>
                <a:gd name="connsiteY15" fmla="*/ 42708 h 47625"/>
                <a:gd name="connsiteX16" fmla="*/ 19780 w 28575"/>
                <a:gd name="connsiteY16" fmla="*/ 37945 h 47625"/>
                <a:gd name="connsiteX17" fmla="*/ 20732 w 28575"/>
                <a:gd name="connsiteY17" fmla="*/ 35088 h 47625"/>
                <a:gd name="connsiteX18" fmla="*/ 25495 w 28575"/>
                <a:gd name="connsiteY18" fmla="*/ 23658 h 47625"/>
                <a:gd name="connsiteX19" fmla="*/ 22637 w 28575"/>
                <a:gd name="connsiteY19" fmla="*/ 13181 h 47625"/>
                <a:gd name="connsiteX20" fmla="*/ 10255 w 28575"/>
                <a:gd name="connsiteY20" fmla="*/ 746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 h="47625">
                  <a:moveTo>
                    <a:pt x="10255" y="7466"/>
                  </a:moveTo>
                  <a:cubicBezTo>
                    <a:pt x="8350" y="8418"/>
                    <a:pt x="6445" y="11276"/>
                    <a:pt x="7397" y="13181"/>
                  </a:cubicBezTo>
                  <a:cubicBezTo>
                    <a:pt x="8350" y="16038"/>
                    <a:pt x="9302" y="18895"/>
                    <a:pt x="11207" y="20801"/>
                  </a:cubicBezTo>
                  <a:cubicBezTo>
                    <a:pt x="11207" y="20801"/>
                    <a:pt x="11207" y="20801"/>
                    <a:pt x="11207" y="20801"/>
                  </a:cubicBezTo>
                  <a:cubicBezTo>
                    <a:pt x="11207" y="20801"/>
                    <a:pt x="11207" y="20801"/>
                    <a:pt x="11207" y="20801"/>
                  </a:cubicBezTo>
                  <a:cubicBezTo>
                    <a:pt x="11207" y="20801"/>
                    <a:pt x="11207" y="20801"/>
                    <a:pt x="11207" y="21753"/>
                  </a:cubicBezTo>
                  <a:cubicBezTo>
                    <a:pt x="12160" y="22706"/>
                    <a:pt x="12160" y="22706"/>
                    <a:pt x="13112" y="23658"/>
                  </a:cubicBezTo>
                  <a:cubicBezTo>
                    <a:pt x="13112" y="23658"/>
                    <a:pt x="13112" y="24610"/>
                    <a:pt x="13112" y="25563"/>
                  </a:cubicBezTo>
                  <a:cubicBezTo>
                    <a:pt x="12160" y="26516"/>
                    <a:pt x="11207" y="26516"/>
                    <a:pt x="11207" y="24610"/>
                  </a:cubicBezTo>
                  <a:cubicBezTo>
                    <a:pt x="11207" y="23658"/>
                    <a:pt x="11207" y="22706"/>
                    <a:pt x="11207" y="22706"/>
                  </a:cubicBezTo>
                  <a:cubicBezTo>
                    <a:pt x="11207" y="22706"/>
                    <a:pt x="11207" y="22706"/>
                    <a:pt x="11207" y="22706"/>
                  </a:cubicBezTo>
                  <a:cubicBezTo>
                    <a:pt x="11207" y="22706"/>
                    <a:pt x="10255" y="23658"/>
                    <a:pt x="10255" y="23658"/>
                  </a:cubicBezTo>
                  <a:cubicBezTo>
                    <a:pt x="7397" y="27468"/>
                    <a:pt x="6445" y="32231"/>
                    <a:pt x="9302" y="36993"/>
                  </a:cubicBezTo>
                  <a:cubicBezTo>
                    <a:pt x="11207" y="39851"/>
                    <a:pt x="13112" y="42708"/>
                    <a:pt x="15017" y="45566"/>
                  </a:cubicBezTo>
                  <a:cubicBezTo>
                    <a:pt x="15970" y="46518"/>
                    <a:pt x="16922" y="46518"/>
                    <a:pt x="17875" y="46518"/>
                  </a:cubicBezTo>
                  <a:cubicBezTo>
                    <a:pt x="19780" y="46518"/>
                    <a:pt x="20732" y="44613"/>
                    <a:pt x="20732" y="42708"/>
                  </a:cubicBezTo>
                  <a:cubicBezTo>
                    <a:pt x="20732" y="40803"/>
                    <a:pt x="19780" y="39851"/>
                    <a:pt x="19780" y="37945"/>
                  </a:cubicBezTo>
                  <a:cubicBezTo>
                    <a:pt x="19780" y="36993"/>
                    <a:pt x="19780" y="35088"/>
                    <a:pt x="20732" y="35088"/>
                  </a:cubicBezTo>
                  <a:cubicBezTo>
                    <a:pt x="26447" y="33183"/>
                    <a:pt x="26447" y="28420"/>
                    <a:pt x="25495" y="23658"/>
                  </a:cubicBezTo>
                  <a:cubicBezTo>
                    <a:pt x="24542" y="19848"/>
                    <a:pt x="24542" y="16991"/>
                    <a:pt x="22637" y="13181"/>
                  </a:cubicBezTo>
                  <a:cubicBezTo>
                    <a:pt x="19780" y="7466"/>
                    <a:pt x="15970" y="6513"/>
                    <a:pt x="10255" y="7466"/>
                  </a:cubicBezTo>
                  <a:close/>
                </a:path>
              </a:pathLst>
            </a:custGeom>
            <a:solidFill>
              <a:srgbClr val="5290D8"/>
            </a:solidFill>
            <a:ln w="9525" cap="flat">
              <a:noFill/>
              <a:prstDash val="solid"/>
              <a:miter/>
            </a:ln>
          </p:spPr>
          <p:txBody>
            <a:bodyPr rtlCol="0" anchor="ctr"/>
            <a:lstStyle/>
            <a:p>
              <a:endParaRPr lang="zh-CN" altLang="en-US"/>
            </a:p>
          </p:txBody>
        </p:sp>
        <p:sp>
          <p:nvSpPr>
            <p:cNvPr id="264" name="任意多边形: 形状 263">
              <a:extLst>
                <a:ext uri="{FF2B5EF4-FFF2-40B4-BE49-F238E27FC236}">
                  <a16:creationId xmlns:a16="http://schemas.microsoft.com/office/drawing/2014/main" id="{40B7F80F-AB16-488A-AD1E-46BB2ABE5395}"/>
                </a:ext>
              </a:extLst>
            </p:cNvPr>
            <p:cNvSpPr/>
            <p:nvPr/>
          </p:nvSpPr>
          <p:spPr>
            <a:xfrm>
              <a:off x="7888314" y="4094134"/>
              <a:ext cx="47625" cy="28575"/>
            </a:xfrm>
            <a:custGeom>
              <a:avLst/>
              <a:gdLst>
                <a:gd name="connsiteX0" fmla="*/ 10768 w 47625"/>
                <a:gd name="connsiteY0" fmla="*/ 19713 h 28575"/>
                <a:gd name="connsiteX1" fmla="*/ 43153 w 47625"/>
                <a:gd name="connsiteY1" fmla="*/ 22571 h 28575"/>
                <a:gd name="connsiteX2" fmla="*/ 45058 w 47625"/>
                <a:gd name="connsiteY2" fmla="*/ 22571 h 28575"/>
                <a:gd name="connsiteX3" fmla="*/ 48868 w 47625"/>
                <a:gd name="connsiteY3" fmla="*/ 18760 h 28575"/>
                <a:gd name="connsiteX4" fmla="*/ 47916 w 47625"/>
                <a:gd name="connsiteY4" fmla="*/ 14950 h 28575"/>
                <a:gd name="connsiteX5" fmla="*/ 44106 w 47625"/>
                <a:gd name="connsiteY5" fmla="*/ 12093 h 28575"/>
                <a:gd name="connsiteX6" fmla="*/ 13626 w 47625"/>
                <a:gd name="connsiteY6" fmla="*/ 8283 h 28575"/>
                <a:gd name="connsiteX7" fmla="*/ 7911 w 47625"/>
                <a:gd name="connsiteY7" fmla="*/ 13998 h 28575"/>
                <a:gd name="connsiteX8" fmla="*/ 10768 w 47625"/>
                <a:gd name="connsiteY8" fmla="*/ 19713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28575">
                  <a:moveTo>
                    <a:pt x="10768" y="19713"/>
                  </a:moveTo>
                  <a:cubicBezTo>
                    <a:pt x="22198" y="16856"/>
                    <a:pt x="32676" y="16856"/>
                    <a:pt x="43153" y="22571"/>
                  </a:cubicBezTo>
                  <a:cubicBezTo>
                    <a:pt x="44106" y="22571"/>
                    <a:pt x="44106" y="22571"/>
                    <a:pt x="45058" y="22571"/>
                  </a:cubicBezTo>
                  <a:cubicBezTo>
                    <a:pt x="46963" y="23523"/>
                    <a:pt x="48868" y="21618"/>
                    <a:pt x="48868" y="18760"/>
                  </a:cubicBezTo>
                  <a:cubicBezTo>
                    <a:pt x="48868" y="17808"/>
                    <a:pt x="47916" y="15903"/>
                    <a:pt x="47916" y="14950"/>
                  </a:cubicBezTo>
                  <a:cubicBezTo>
                    <a:pt x="46963" y="13998"/>
                    <a:pt x="45058" y="12093"/>
                    <a:pt x="44106" y="12093"/>
                  </a:cubicBezTo>
                  <a:cubicBezTo>
                    <a:pt x="34581" y="6378"/>
                    <a:pt x="24103" y="6378"/>
                    <a:pt x="13626" y="8283"/>
                  </a:cubicBezTo>
                  <a:cubicBezTo>
                    <a:pt x="10768" y="9235"/>
                    <a:pt x="8863" y="11141"/>
                    <a:pt x="7911" y="13998"/>
                  </a:cubicBezTo>
                  <a:cubicBezTo>
                    <a:pt x="6006" y="16856"/>
                    <a:pt x="7911" y="20666"/>
                    <a:pt x="10768" y="19713"/>
                  </a:cubicBezTo>
                  <a:close/>
                </a:path>
              </a:pathLst>
            </a:custGeom>
            <a:solidFill>
              <a:srgbClr val="5290D8"/>
            </a:solidFill>
            <a:ln w="9525" cap="flat">
              <a:noFill/>
              <a:prstDash val="solid"/>
              <a:miter/>
            </a:ln>
          </p:spPr>
          <p:txBody>
            <a:bodyPr rtlCol="0" anchor="ctr"/>
            <a:lstStyle/>
            <a:p>
              <a:endParaRPr lang="zh-CN" altLang="en-US"/>
            </a:p>
          </p:txBody>
        </p:sp>
        <p:sp>
          <p:nvSpPr>
            <p:cNvPr id="265" name="任意多边形: 形状 264">
              <a:extLst>
                <a:ext uri="{FF2B5EF4-FFF2-40B4-BE49-F238E27FC236}">
                  <a16:creationId xmlns:a16="http://schemas.microsoft.com/office/drawing/2014/main" id="{115FBA5A-EBEC-44A4-AA3C-F00A8CC74F3D}"/>
                </a:ext>
              </a:extLst>
            </p:cNvPr>
            <p:cNvSpPr/>
            <p:nvPr/>
          </p:nvSpPr>
          <p:spPr>
            <a:xfrm>
              <a:off x="7709297" y="4175050"/>
              <a:ext cx="57150" cy="28575"/>
            </a:xfrm>
            <a:custGeom>
              <a:avLst/>
              <a:gdLst>
                <a:gd name="connsiteX0" fmla="*/ 7858 w 57150"/>
                <a:gd name="connsiteY0" fmla="*/ 18807 h 28575"/>
                <a:gd name="connsiteX1" fmla="*/ 18335 w 57150"/>
                <a:gd name="connsiteY1" fmla="*/ 21665 h 28575"/>
                <a:gd name="connsiteX2" fmla="*/ 25003 w 57150"/>
                <a:gd name="connsiteY2" fmla="*/ 22618 h 28575"/>
                <a:gd name="connsiteX3" fmla="*/ 52625 w 57150"/>
                <a:gd name="connsiteY3" fmla="*/ 16903 h 28575"/>
                <a:gd name="connsiteX4" fmla="*/ 53578 w 57150"/>
                <a:gd name="connsiteY4" fmla="*/ 14045 h 28575"/>
                <a:gd name="connsiteX5" fmla="*/ 36433 w 57150"/>
                <a:gd name="connsiteY5" fmla="*/ 7378 h 28575"/>
                <a:gd name="connsiteX6" fmla="*/ 34528 w 57150"/>
                <a:gd name="connsiteY6" fmla="*/ 9282 h 28575"/>
                <a:gd name="connsiteX7" fmla="*/ 32623 w 57150"/>
                <a:gd name="connsiteY7" fmla="*/ 12140 h 28575"/>
                <a:gd name="connsiteX8" fmla="*/ 13573 w 57150"/>
                <a:gd name="connsiteY8" fmla="*/ 10235 h 28575"/>
                <a:gd name="connsiteX9" fmla="*/ 7858 w 57150"/>
                <a:gd name="connsiteY9" fmla="*/ 13093 h 28575"/>
                <a:gd name="connsiteX10" fmla="*/ 7858 w 57150"/>
                <a:gd name="connsiteY10" fmla="*/ 1880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50" h="28575">
                  <a:moveTo>
                    <a:pt x="7858" y="18807"/>
                  </a:moveTo>
                  <a:cubicBezTo>
                    <a:pt x="10716" y="19760"/>
                    <a:pt x="14525" y="20713"/>
                    <a:pt x="18335" y="21665"/>
                  </a:cubicBezTo>
                  <a:cubicBezTo>
                    <a:pt x="20241" y="22618"/>
                    <a:pt x="23098" y="22618"/>
                    <a:pt x="25003" y="22618"/>
                  </a:cubicBezTo>
                  <a:cubicBezTo>
                    <a:pt x="34528" y="21665"/>
                    <a:pt x="44053" y="19760"/>
                    <a:pt x="52625" y="16903"/>
                  </a:cubicBezTo>
                  <a:cubicBezTo>
                    <a:pt x="53578" y="16903"/>
                    <a:pt x="54531" y="14998"/>
                    <a:pt x="53578" y="14045"/>
                  </a:cubicBezTo>
                  <a:cubicBezTo>
                    <a:pt x="48816" y="8330"/>
                    <a:pt x="43100" y="6425"/>
                    <a:pt x="36433" y="7378"/>
                  </a:cubicBezTo>
                  <a:cubicBezTo>
                    <a:pt x="35481" y="7378"/>
                    <a:pt x="34528" y="8330"/>
                    <a:pt x="34528" y="9282"/>
                  </a:cubicBezTo>
                  <a:cubicBezTo>
                    <a:pt x="33575" y="10235"/>
                    <a:pt x="33575" y="11188"/>
                    <a:pt x="32623" y="12140"/>
                  </a:cubicBezTo>
                  <a:cubicBezTo>
                    <a:pt x="26908" y="8330"/>
                    <a:pt x="20241" y="13093"/>
                    <a:pt x="13573" y="10235"/>
                  </a:cubicBezTo>
                  <a:cubicBezTo>
                    <a:pt x="11668" y="9282"/>
                    <a:pt x="8810" y="11188"/>
                    <a:pt x="7858" y="13093"/>
                  </a:cubicBezTo>
                  <a:cubicBezTo>
                    <a:pt x="6906" y="15950"/>
                    <a:pt x="6906" y="17855"/>
                    <a:pt x="7858" y="18807"/>
                  </a:cubicBezTo>
                  <a:close/>
                </a:path>
              </a:pathLst>
            </a:custGeom>
            <a:solidFill>
              <a:srgbClr val="5290D8"/>
            </a:solidFill>
            <a:ln w="9525" cap="flat">
              <a:noFill/>
              <a:prstDash val="solid"/>
              <a:miter/>
            </a:ln>
          </p:spPr>
          <p:txBody>
            <a:bodyPr rtlCol="0" anchor="ctr"/>
            <a:lstStyle/>
            <a:p>
              <a:endParaRPr lang="zh-CN" altLang="en-US"/>
            </a:p>
          </p:txBody>
        </p:sp>
        <p:sp>
          <p:nvSpPr>
            <p:cNvPr id="266" name="任意多边形: 形状 265">
              <a:extLst>
                <a:ext uri="{FF2B5EF4-FFF2-40B4-BE49-F238E27FC236}">
                  <a16:creationId xmlns:a16="http://schemas.microsoft.com/office/drawing/2014/main" id="{DCBDE725-4456-4FDA-8FE2-CEBE2112CADB}"/>
                </a:ext>
              </a:extLst>
            </p:cNvPr>
            <p:cNvSpPr/>
            <p:nvPr/>
          </p:nvSpPr>
          <p:spPr>
            <a:xfrm>
              <a:off x="7764304" y="4175284"/>
              <a:ext cx="57150" cy="19050"/>
            </a:xfrm>
            <a:custGeom>
              <a:avLst/>
              <a:gdLst>
                <a:gd name="connsiteX0" fmla="*/ 48101 w 57150"/>
                <a:gd name="connsiteY0" fmla="*/ 16669 h 19050"/>
                <a:gd name="connsiteX1" fmla="*/ 52864 w 57150"/>
                <a:gd name="connsiteY1" fmla="*/ 13811 h 19050"/>
                <a:gd name="connsiteX2" fmla="*/ 54769 w 57150"/>
                <a:gd name="connsiteY2" fmla="*/ 10954 h 19050"/>
                <a:gd name="connsiteX3" fmla="*/ 53816 w 57150"/>
                <a:gd name="connsiteY3" fmla="*/ 8096 h 19050"/>
                <a:gd name="connsiteX4" fmla="*/ 51911 w 57150"/>
                <a:gd name="connsiteY4" fmla="*/ 7144 h 19050"/>
                <a:gd name="connsiteX5" fmla="*/ 36671 w 57150"/>
                <a:gd name="connsiteY5" fmla="*/ 10001 h 19050"/>
                <a:gd name="connsiteX6" fmla="*/ 21431 w 57150"/>
                <a:gd name="connsiteY6" fmla="*/ 8096 h 19050"/>
                <a:gd name="connsiteX7" fmla="*/ 19526 w 57150"/>
                <a:gd name="connsiteY7" fmla="*/ 8096 h 19050"/>
                <a:gd name="connsiteX8" fmla="*/ 8096 w 57150"/>
                <a:gd name="connsiteY8" fmla="*/ 11906 h 19050"/>
                <a:gd name="connsiteX9" fmla="*/ 7144 w 57150"/>
                <a:gd name="connsiteY9" fmla="*/ 14764 h 19050"/>
                <a:gd name="connsiteX10" fmla="*/ 9049 w 57150"/>
                <a:gd name="connsiteY10" fmla="*/ 17621 h 19050"/>
                <a:gd name="connsiteX11" fmla="*/ 22384 w 57150"/>
                <a:gd name="connsiteY11" fmla="*/ 20479 h 19050"/>
                <a:gd name="connsiteX12" fmla="*/ 48101 w 57150"/>
                <a:gd name="connsiteY12"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50" h="19050">
                  <a:moveTo>
                    <a:pt x="48101" y="16669"/>
                  </a:moveTo>
                  <a:cubicBezTo>
                    <a:pt x="50006" y="16669"/>
                    <a:pt x="50959" y="14764"/>
                    <a:pt x="52864" y="13811"/>
                  </a:cubicBezTo>
                  <a:cubicBezTo>
                    <a:pt x="53816" y="12859"/>
                    <a:pt x="54769" y="11906"/>
                    <a:pt x="54769" y="10954"/>
                  </a:cubicBezTo>
                  <a:cubicBezTo>
                    <a:pt x="55721" y="10001"/>
                    <a:pt x="55721" y="9049"/>
                    <a:pt x="53816" y="8096"/>
                  </a:cubicBezTo>
                  <a:cubicBezTo>
                    <a:pt x="52864" y="8096"/>
                    <a:pt x="52864" y="7144"/>
                    <a:pt x="51911" y="7144"/>
                  </a:cubicBezTo>
                  <a:cubicBezTo>
                    <a:pt x="47149" y="8096"/>
                    <a:pt x="42386" y="10954"/>
                    <a:pt x="36671" y="10001"/>
                  </a:cubicBezTo>
                  <a:cubicBezTo>
                    <a:pt x="31909" y="9049"/>
                    <a:pt x="26194" y="8096"/>
                    <a:pt x="21431" y="8096"/>
                  </a:cubicBezTo>
                  <a:cubicBezTo>
                    <a:pt x="20479" y="8096"/>
                    <a:pt x="20479" y="8096"/>
                    <a:pt x="19526" y="8096"/>
                  </a:cubicBezTo>
                  <a:cubicBezTo>
                    <a:pt x="14764" y="8096"/>
                    <a:pt x="10954" y="9049"/>
                    <a:pt x="8096" y="11906"/>
                  </a:cubicBezTo>
                  <a:cubicBezTo>
                    <a:pt x="7144" y="12859"/>
                    <a:pt x="7144" y="13811"/>
                    <a:pt x="7144" y="14764"/>
                  </a:cubicBezTo>
                  <a:cubicBezTo>
                    <a:pt x="7144" y="15716"/>
                    <a:pt x="8096" y="16669"/>
                    <a:pt x="9049" y="17621"/>
                  </a:cubicBezTo>
                  <a:cubicBezTo>
                    <a:pt x="13811" y="18574"/>
                    <a:pt x="18574" y="19526"/>
                    <a:pt x="22384" y="20479"/>
                  </a:cubicBezTo>
                  <a:cubicBezTo>
                    <a:pt x="31909" y="19526"/>
                    <a:pt x="39529" y="18574"/>
                    <a:pt x="48101" y="16669"/>
                  </a:cubicBezTo>
                  <a:close/>
                </a:path>
              </a:pathLst>
            </a:custGeom>
            <a:solidFill>
              <a:srgbClr val="5290D8"/>
            </a:solidFill>
            <a:ln w="9525" cap="flat">
              <a:noFill/>
              <a:prstDash val="solid"/>
              <a:miter/>
            </a:ln>
          </p:spPr>
          <p:txBody>
            <a:bodyPr rtlCol="0" anchor="ctr"/>
            <a:lstStyle/>
            <a:p>
              <a:endParaRPr lang="zh-CN" altLang="en-US"/>
            </a:p>
          </p:txBody>
        </p:sp>
        <p:sp>
          <p:nvSpPr>
            <p:cNvPr id="267" name="任意多边形: 形状 266">
              <a:extLst>
                <a:ext uri="{FF2B5EF4-FFF2-40B4-BE49-F238E27FC236}">
                  <a16:creationId xmlns:a16="http://schemas.microsoft.com/office/drawing/2014/main" id="{8B689CAF-330A-4E8D-A923-342D537585BF}"/>
                </a:ext>
              </a:extLst>
            </p:cNvPr>
            <p:cNvSpPr/>
            <p:nvPr/>
          </p:nvSpPr>
          <p:spPr>
            <a:xfrm>
              <a:off x="6550819" y="2777014"/>
              <a:ext cx="28575" cy="28575"/>
            </a:xfrm>
            <a:custGeom>
              <a:avLst/>
              <a:gdLst>
                <a:gd name="connsiteX0" fmla="*/ 8096 w 28575"/>
                <a:gd name="connsiteY0" fmla="*/ 12859 h 28575"/>
                <a:gd name="connsiteX1" fmla="*/ 7144 w 28575"/>
                <a:gd name="connsiteY1" fmla="*/ 18574 h 28575"/>
                <a:gd name="connsiteX2" fmla="*/ 9049 w 28575"/>
                <a:gd name="connsiteY2" fmla="*/ 26194 h 28575"/>
                <a:gd name="connsiteX3" fmla="*/ 17621 w 28575"/>
                <a:gd name="connsiteY3" fmla="*/ 30004 h 28575"/>
                <a:gd name="connsiteX4" fmla="*/ 29051 w 28575"/>
                <a:gd name="connsiteY4" fmla="*/ 15716 h 28575"/>
                <a:gd name="connsiteX5" fmla="*/ 28099 w 28575"/>
                <a:gd name="connsiteY5" fmla="*/ 12859 h 28575"/>
                <a:gd name="connsiteX6" fmla="*/ 13811 w 28575"/>
                <a:gd name="connsiteY6" fmla="*/ 7144 h 28575"/>
                <a:gd name="connsiteX7" fmla="*/ 8096 w 28575"/>
                <a:gd name="connsiteY7" fmla="*/ 1285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8096" y="12859"/>
                  </a:moveTo>
                  <a:cubicBezTo>
                    <a:pt x="8096" y="14764"/>
                    <a:pt x="7144" y="16669"/>
                    <a:pt x="7144" y="18574"/>
                  </a:cubicBezTo>
                  <a:cubicBezTo>
                    <a:pt x="8096" y="20479"/>
                    <a:pt x="8096" y="23336"/>
                    <a:pt x="9049" y="26194"/>
                  </a:cubicBezTo>
                  <a:cubicBezTo>
                    <a:pt x="10001" y="30004"/>
                    <a:pt x="13811" y="30956"/>
                    <a:pt x="17621" y="30004"/>
                  </a:cubicBezTo>
                  <a:cubicBezTo>
                    <a:pt x="24289" y="28099"/>
                    <a:pt x="27146" y="22384"/>
                    <a:pt x="29051" y="15716"/>
                  </a:cubicBezTo>
                  <a:cubicBezTo>
                    <a:pt x="29051" y="14764"/>
                    <a:pt x="29051" y="12859"/>
                    <a:pt x="28099" y="12859"/>
                  </a:cubicBezTo>
                  <a:cubicBezTo>
                    <a:pt x="24289" y="9049"/>
                    <a:pt x="19526" y="7144"/>
                    <a:pt x="13811" y="7144"/>
                  </a:cubicBezTo>
                  <a:cubicBezTo>
                    <a:pt x="11906" y="7144"/>
                    <a:pt x="9049" y="10001"/>
                    <a:pt x="8096" y="12859"/>
                  </a:cubicBezTo>
                  <a:close/>
                </a:path>
              </a:pathLst>
            </a:custGeom>
            <a:solidFill>
              <a:srgbClr val="5290D8"/>
            </a:solidFill>
            <a:ln w="9525" cap="flat">
              <a:noFill/>
              <a:prstDash val="solid"/>
              <a:miter/>
            </a:ln>
          </p:spPr>
          <p:txBody>
            <a:bodyPr rtlCol="0" anchor="ctr"/>
            <a:lstStyle/>
            <a:p>
              <a:endParaRPr lang="zh-CN" altLang="en-US"/>
            </a:p>
          </p:txBody>
        </p:sp>
        <p:sp>
          <p:nvSpPr>
            <p:cNvPr id="268" name="任意多边形: 形状 267">
              <a:extLst>
                <a:ext uri="{FF2B5EF4-FFF2-40B4-BE49-F238E27FC236}">
                  <a16:creationId xmlns:a16="http://schemas.microsoft.com/office/drawing/2014/main" id="{90EE8E98-1E66-4488-842A-0F7A35EC671D}"/>
                </a:ext>
              </a:extLst>
            </p:cNvPr>
            <p:cNvSpPr/>
            <p:nvPr/>
          </p:nvSpPr>
          <p:spPr>
            <a:xfrm>
              <a:off x="4963954" y="2912269"/>
              <a:ext cx="38100" cy="28575"/>
            </a:xfrm>
            <a:custGeom>
              <a:avLst/>
              <a:gdLst>
                <a:gd name="connsiteX0" fmla="*/ 34766 w 38100"/>
                <a:gd name="connsiteY0" fmla="*/ 12859 h 28575"/>
                <a:gd name="connsiteX1" fmla="*/ 34766 w 38100"/>
                <a:gd name="connsiteY1" fmla="*/ 10001 h 28575"/>
                <a:gd name="connsiteX2" fmla="*/ 32861 w 38100"/>
                <a:gd name="connsiteY2" fmla="*/ 8096 h 28575"/>
                <a:gd name="connsiteX3" fmla="*/ 29051 w 38100"/>
                <a:gd name="connsiteY3" fmla="*/ 7144 h 28575"/>
                <a:gd name="connsiteX4" fmla="*/ 20479 w 38100"/>
                <a:gd name="connsiteY4" fmla="*/ 7144 h 28575"/>
                <a:gd name="connsiteX5" fmla="*/ 15716 w 38100"/>
                <a:gd name="connsiteY5" fmla="*/ 9049 h 28575"/>
                <a:gd name="connsiteX6" fmla="*/ 8096 w 38100"/>
                <a:gd name="connsiteY6" fmla="*/ 16669 h 28575"/>
                <a:gd name="connsiteX7" fmla="*/ 7144 w 38100"/>
                <a:gd name="connsiteY7" fmla="*/ 21431 h 28575"/>
                <a:gd name="connsiteX8" fmla="*/ 10954 w 38100"/>
                <a:gd name="connsiteY8" fmla="*/ 25241 h 28575"/>
                <a:gd name="connsiteX9" fmla="*/ 17621 w 38100"/>
                <a:gd name="connsiteY9" fmla="*/ 25241 h 28575"/>
                <a:gd name="connsiteX10" fmla="*/ 34766 w 38100"/>
                <a:gd name="connsiteY10" fmla="*/ 1285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28575">
                  <a:moveTo>
                    <a:pt x="34766" y="12859"/>
                  </a:moveTo>
                  <a:cubicBezTo>
                    <a:pt x="35719" y="11906"/>
                    <a:pt x="35719" y="10954"/>
                    <a:pt x="34766" y="10001"/>
                  </a:cubicBezTo>
                  <a:cubicBezTo>
                    <a:pt x="34766" y="9049"/>
                    <a:pt x="33814" y="8096"/>
                    <a:pt x="32861" y="8096"/>
                  </a:cubicBezTo>
                  <a:cubicBezTo>
                    <a:pt x="30956" y="7144"/>
                    <a:pt x="29051" y="7144"/>
                    <a:pt x="29051" y="7144"/>
                  </a:cubicBezTo>
                  <a:cubicBezTo>
                    <a:pt x="25241" y="7144"/>
                    <a:pt x="23336" y="7144"/>
                    <a:pt x="20479" y="7144"/>
                  </a:cubicBezTo>
                  <a:cubicBezTo>
                    <a:pt x="18574" y="7144"/>
                    <a:pt x="16669" y="8096"/>
                    <a:pt x="15716" y="9049"/>
                  </a:cubicBezTo>
                  <a:cubicBezTo>
                    <a:pt x="12859" y="10954"/>
                    <a:pt x="10001" y="13811"/>
                    <a:pt x="8096" y="16669"/>
                  </a:cubicBezTo>
                  <a:cubicBezTo>
                    <a:pt x="7144" y="17621"/>
                    <a:pt x="7144" y="19526"/>
                    <a:pt x="7144" y="21431"/>
                  </a:cubicBezTo>
                  <a:cubicBezTo>
                    <a:pt x="8096" y="23336"/>
                    <a:pt x="9049" y="24289"/>
                    <a:pt x="10954" y="25241"/>
                  </a:cubicBezTo>
                  <a:cubicBezTo>
                    <a:pt x="12859" y="25241"/>
                    <a:pt x="15716" y="26194"/>
                    <a:pt x="17621" y="25241"/>
                  </a:cubicBezTo>
                  <a:cubicBezTo>
                    <a:pt x="24289" y="22384"/>
                    <a:pt x="30004" y="18574"/>
                    <a:pt x="34766" y="12859"/>
                  </a:cubicBezTo>
                  <a:close/>
                </a:path>
              </a:pathLst>
            </a:custGeom>
            <a:solidFill>
              <a:srgbClr val="5290D8"/>
            </a:solidFill>
            <a:ln w="9525" cap="flat">
              <a:noFill/>
              <a:prstDash val="solid"/>
              <a:miter/>
            </a:ln>
          </p:spPr>
          <p:txBody>
            <a:bodyPr rtlCol="0" anchor="ctr"/>
            <a:lstStyle/>
            <a:p>
              <a:endParaRPr lang="zh-CN" altLang="en-US"/>
            </a:p>
          </p:txBody>
        </p:sp>
        <p:sp>
          <p:nvSpPr>
            <p:cNvPr id="269" name="任意多边形: 形状 268">
              <a:extLst>
                <a:ext uri="{FF2B5EF4-FFF2-40B4-BE49-F238E27FC236}">
                  <a16:creationId xmlns:a16="http://schemas.microsoft.com/office/drawing/2014/main" id="{030CF947-F2FE-4BEC-B4D6-9F6207DC3B83}"/>
                </a:ext>
              </a:extLst>
            </p:cNvPr>
            <p:cNvSpPr/>
            <p:nvPr/>
          </p:nvSpPr>
          <p:spPr>
            <a:xfrm>
              <a:off x="7180048" y="2466125"/>
              <a:ext cx="28575" cy="28575"/>
            </a:xfrm>
            <a:custGeom>
              <a:avLst/>
              <a:gdLst>
                <a:gd name="connsiteX0" fmla="*/ 7517 w 28575"/>
                <a:gd name="connsiteY0" fmla="*/ 17995 h 28575"/>
                <a:gd name="connsiteX1" fmla="*/ 13233 w 28575"/>
                <a:gd name="connsiteY1" fmla="*/ 25615 h 28575"/>
                <a:gd name="connsiteX2" fmla="*/ 17995 w 28575"/>
                <a:gd name="connsiteY2" fmla="*/ 26567 h 28575"/>
                <a:gd name="connsiteX3" fmla="*/ 19900 w 28575"/>
                <a:gd name="connsiteY3" fmla="*/ 26567 h 28575"/>
                <a:gd name="connsiteX4" fmla="*/ 26567 w 28575"/>
                <a:gd name="connsiteY4" fmla="*/ 18947 h 28575"/>
                <a:gd name="connsiteX5" fmla="*/ 22758 w 28575"/>
                <a:gd name="connsiteY5" fmla="*/ 9422 h 28575"/>
                <a:gd name="connsiteX6" fmla="*/ 17042 w 28575"/>
                <a:gd name="connsiteY6" fmla="*/ 7517 h 28575"/>
                <a:gd name="connsiteX7" fmla="*/ 9422 w 28575"/>
                <a:gd name="connsiteY7" fmla="*/ 11327 h 28575"/>
                <a:gd name="connsiteX8" fmla="*/ 7517 w 28575"/>
                <a:gd name="connsiteY8" fmla="*/ 17042 h 28575"/>
                <a:gd name="connsiteX9" fmla="*/ 7517 w 28575"/>
                <a:gd name="connsiteY9" fmla="*/ 1799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28575">
                  <a:moveTo>
                    <a:pt x="7517" y="17995"/>
                  </a:moveTo>
                  <a:cubicBezTo>
                    <a:pt x="7517" y="21805"/>
                    <a:pt x="9422" y="24662"/>
                    <a:pt x="13233" y="25615"/>
                  </a:cubicBezTo>
                  <a:cubicBezTo>
                    <a:pt x="15137" y="26567"/>
                    <a:pt x="17042" y="26567"/>
                    <a:pt x="17995" y="26567"/>
                  </a:cubicBezTo>
                  <a:cubicBezTo>
                    <a:pt x="18947" y="26567"/>
                    <a:pt x="18947" y="26567"/>
                    <a:pt x="19900" y="26567"/>
                  </a:cubicBezTo>
                  <a:cubicBezTo>
                    <a:pt x="24662" y="26567"/>
                    <a:pt x="27520" y="23710"/>
                    <a:pt x="26567" y="18947"/>
                  </a:cubicBezTo>
                  <a:cubicBezTo>
                    <a:pt x="26567" y="15137"/>
                    <a:pt x="24662" y="12280"/>
                    <a:pt x="22758" y="9422"/>
                  </a:cubicBezTo>
                  <a:cubicBezTo>
                    <a:pt x="21805" y="7517"/>
                    <a:pt x="18947" y="6565"/>
                    <a:pt x="17042" y="7517"/>
                  </a:cubicBezTo>
                  <a:cubicBezTo>
                    <a:pt x="14185" y="8470"/>
                    <a:pt x="11327" y="9422"/>
                    <a:pt x="9422" y="11327"/>
                  </a:cubicBezTo>
                  <a:cubicBezTo>
                    <a:pt x="7517" y="12280"/>
                    <a:pt x="6565" y="14185"/>
                    <a:pt x="7517" y="17042"/>
                  </a:cubicBezTo>
                  <a:cubicBezTo>
                    <a:pt x="7517" y="17042"/>
                    <a:pt x="7517" y="17042"/>
                    <a:pt x="7517" y="17995"/>
                  </a:cubicBezTo>
                  <a:close/>
                </a:path>
              </a:pathLst>
            </a:custGeom>
            <a:solidFill>
              <a:srgbClr val="5290D8"/>
            </a:solidFill>
            <a:ln w="9525" cap="flat">
              <a:noFill/>
              <a:prstDash val="solid"/>
              <a:miter/>
            </a:ln>
          </p:spPr>
          <p:txBody>
            <a:bodyPr rtlCol="0" anchor="ctr"/>
            <a:lstStyle/>
            <a:p>
              <a:endParaRPr lang="zh-CN" altLang="en-US"/>
            </a:p>
          </p:txBody>
        </p:sp>
        <p:sp>
          <p:nvSpPr>
            <p:cNvPr id="270" name="任意多边形: 形状 269">
              <a:extLst>
                <a:ext uri="{FF2B5EF4-FFF2-40B4-BE49-F238E27FC236}">
                  <a16:creationId xmlns:a16="http://schemas.microsoft.com/office/drawing/2014/main" id="{9C765424-A93D-4B0D-BC16-45CD4D6F4890}"/>
                </a:ext>
              </a:extLst>
            </p:cNvPr>
            <p:cNvSpPr/>
            <p:nvPr/>
          </p:nvSpPr>
          <p:spPr>
            <a:xfrm>
              <a:off x="5146119" y="3231356"/>
              <a:ext cx="38100" cy="28575"/>
            </a:xfrm>
            <a:custGeom>
              <a:avLst/>
              <a:gdLst>
                <a:gd name="connsiteX0" fmla="*/ 10716 w 38100"/>
                <a:gd name="connsiteY0" fmla="*/ 7144 h 28575"/>
                <a:gd name="connsiteX1" fmla="*/ 7858 w 38100"/>
                <a:gd name="connsiteY1" fmla="*/ 8096 h 28575"/>
                <a:gd name="connsiteX2" fmla="*/ 7858 w 38100"/>
                <a:gd name="connsiteY2" fmla="*/ 12859 h 28575"/>
                <a:gd name="connsiteX3" fmla="*/ 10716 w 38100"/>
                <a:gd name="connsiteY3" fmla="*/ 15716 h 28575"/>
                <a:gd name="connsiteX4" fmla="*/ 21193 w 38100"/>
                <a:gd name="connsiteY4" fmla="*/ 24289 h 28575"/>
                <a:gd name="connsiteX5" fmla="*/ 34528 w 38100"/>
                <a:gd name="connsiteY5" fmla="*/ 28099 h 28575"/>
                <a:gd name="connsiteX6" fmla="*/ 36433 w 38100"/>
                <a:gd name="connsiteY6" fmla="*/ 28099 h 28575"/>
                <a:gd name="connsiteX7" fmla="*/ 38338 w 38100"/>
                <a:gd name="connsiteY7" fmla="*/ 26194 h 28575"/>
                <a:gd name="connsiteX8" fmla="*/ 38338 w 38100"/>
                <a:gd name="connsiteY8" fmla="*/ 24289 h 28575"/>
                <a:gd name="connsiteX9" fmla="*/ 10716 w 3810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28575">
                  <a:moveTo>
                    <a:pt x="10716" y="7144"/>
                  </a:moveTo>
                  <a:cubicBezTo>
                    <a:pt x="9763" y="7144"/>
                    <a:pt x="8811" y="7144"/>
                    <a:pt x="7858" y="8096"/>
                  </a:cubicBezTo>
                  <a:cubicBezTo>
                    <a:pt x="6906" y="9049"/>
                    <a:pt x="6906" y="10954"/>
                    <a:pt x="7858" y="12859"/>
                  </a:cubicBezTo>
                  <a:cubicBezTo>
                    <a:pt x="8811" y="13811"/>
                    <a:pt x="9763" y="14764"/>
                    <a:pt x="10716" y="15716"/>
                  </a:cubicBezTo>
                  <a:cubicBezTo>
                    <a:pt x="13573" y="19526"/>
                    <a:pt x="17383" y="22384"/>
                    <a:pt x="21193" y="24289"/>
                  </a:cubicBezTo>
                  <a:cubicBezTo>
                    <a:pt x="25956" y="26194"/>
                    <a:pt x="29766" y="27146"/>
                    <a:pt x="34528" y="28099"/>
                  </a:cubicBezTo>
                  <a:cubicBezTo>
                    <a:pt x="35481" y="28099"/>
                    <a:pt x="35481" y="28099"/>
                    <a:pt x="36433" y="28099"/>
                  </a:cubicBezTo>
                  <a:cubicBezTo>
                    <a:pt x="37386" y="27146"/>
                    <a:pt x="38338" y="27146"/>
                    <a:pt x="38338" y="26194"/>
                  </a:cubicBezTo>
                  <a:cubicBezTo>
                    <a:pt x="38338" y="26194"/>
                    <a:pt x="38338" y="25241"/>
                    <a:pt x="38338" y="24289"/>
                  </a:cubicBezTo>
                  <a:cubicBezTo>
                    <a:pt x="31671" y="13811"/>
                    <a:pt x="22146" y="9049"/>
                    <a:pt x="10716" y="7144"/>
                  </a:cubicBezTo>
                  <a:close/>
                </a:path>
              </a:pathLst>
            </a:custGeom>
            <a:solidFill>
              <a:srgbClr val="5290D8"/>
            </a:solidFill>
            <a:ln w="9525" cap="flat">
              <a:noFill/>
              <a:prstDash val="solid"/>
              <a:miter/>
            </a:ln>
          </p:spPr>
          <p:txBody>
            <a:bodyPr rtlCol="0" anchor="ctr"/>
            <a:lstStyle/>
            <a:p>
              <a:endParaRPr lang="zh-CN" altLang="en-US"/>
            </a:p>
          </p:txBody>
        </p:sp>
        <p:sp>
          <p:nvSpPr>
            <p:cNvPr id="271" name="任意多边形: 形状 270">
              <a:extLst>
                <a:ext uri="{FF2B5EF4-FFF2-40B4-BE49-F238E27FC236}">
                  <a16:creationId xmlns:a16="http://schemas.microsoft.com/office/drawing/2014/main" id="{5B4CF223-EA14-49EA-87B3-E9B94513F33E}"/>
                </a:ext>
              </a:extLst>
            </p:cNvPr>
            <p:cNvSpPr/>
            <p:nvPr/>
          </p:nvSpPr>
          <p:spPr>
            <a:xfrm>
              <a:off x="6458753" y="3507581"/>
              <a:ext cx="38100" cy="28575"/>
            </a:xfrm>
            <a:custGeom>
              <a:avLst/>
              <a:gdLst>
                <a:gd name="connsiteX0" fmla="*/ 18247 w 38100"/>
                <a:gd name="connsiteY0" fmla="*/ 23336 h 28575"/>
                <a:gd name="connsiteX1" fmla="*/ 27772 w 38100"/>
                <a:gd name="connsiteY1" fmla="*/ 19526 h 28575"/>
                <a:gd name="connsiteX2" fmla="*/ 35392 w 38100"/>
                <a:gd name="connsiteY2" fmla="*/ 8096 h 28575"/>
                <a:gd name="connsiteX3" fmla="*/ 34440 w 38100"/>
                <a:gd name="connsiteY3" fmla="*/ 7144 h 28575"/>
                <a:gd name="connsiteX4" fmla="*/ 20152 w 38100"/>
                <a:gd name="connsiteY4" fmla="*/ 9049 h 28575"/>
                <a:gd name="connsiteX5" fmla="*/ 8722 w 38100"/>
                <a:gd name="connsiteY5" fmla="*/ 13811 h 28575"/>
                <a:gd name="connsiteX6" fmla="*/ 7769 w 38100"/>
                <a:gd name="connsiteY6" fmla="*/ 20479 h 28575"/>
                <a:gd name="connsiteX7" fmla="*/ 18247 w 38100"/>
                <a:gd name="connsiteY7" fmla="*/ 2333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28575">
                  <a:moveTo>
                    <a:pt x="18247" y="23336"/>
                  </a:moveTo>
                  <a:cubicBezTo>
                    <a:pt x="22057" y="22384"/>
                    <a:pt x="24915" y="20479"/>
                    <a:pt x="27772" y="19526"/>
                  </a:cubicBezTo>
                  <a:cubicBezTo>
                    <a:pt x="32535" y="17621"/>
                    <a:pt x="33487" y="12859"/>
                    <a:pt x="35392" y="8096"/>
                  </a:cubicBezTo>
                  <a:cubicBezTo>
                    <a:pt x="35392" y="8096"/>
                    <a:pt x="34440" y="7144"/>
                    <a:pt x="34440" y="7144"/>
                  </a:cubicBezTo>
                  <a:cubicBezTo>
                    <a:pt x="29677" y="8096"/>
                    <a:pt x="24915" y="8096"/>
                    <a:pt x="20152" y="9049"/>
                  </a:cubicBezTo>
                  <a:cubicBezTo>
                    <a:pt x="16342" y="10001"/>
                    <a:pt x="12532" y="11906"/>
                    <a:pt x="8722" y="13811"/>
                  </a:cubicBezTo>
                  <a:cubicBezTo>
                    <a:pt x="6817" y="14764"/>
                    <a:pt x="6817" y="18574"/>
                    <a:pt x="7769" y="20479"/>
                  </a:cubicBezTo>
                  <a:cubicBezTo>
                    <a:pt x="11579" y="23336"/>
                    <a:pt x="14437" y="24289"/>
                    <a:pt x="18247" y="23336"/>
                  </a:cubicBezTo>
                  <a:close/>
                </a:path>
              </a:pathLst>
            </a:custGeom>
            <a:solidFill>
              <a:srgbClr val="5290D8"/>
            </a:solidFill>
            <a:ln w="9525" cap="flat">
              <a:noFill/>
              <a:prstDash val="solid"/>
              <a:miter/>
            </a:ln>
          </p:spPr>
          <p:txBody>
            <a:bodyPr rtlCol="0" anchor="ctr"/>
            <a:lstStyle/>
            <a:p>
              <a:endParaRPr lang="zh-CN" altLang="en-US"/>
            </a:p>
          </p:txBody>
        </p:sp>
        <p:sp>
          <p:nvSpPr>
            <p:cNvPr id="272" name="任意多边形: 形状 271">
              <a:extLst>
                <a:ext uri="{FF2B5EF4-FFF2-40B4-BE49-F238E27FC236}">
                  <a16:creationId xmlns:a16="http://schemas.microsoft.com/office/drawing/2014/main" id="{75B3CC79-6D46-4B0C-9ED6-0EFEC43A636A}"/>
                </a:ext>
              </a:extLst>
            </p:cNvPr>
            <p:cNvSpPr/>
            <p:nvPr/>
          </p:nvSpPr>
          <p:spPr>
            <a:xfrm>
              <a:off x="4761649" y="2397919"/>
              <a:ext cx="38100" cy="28575"/>
            </a:xfrm>
            <a:custGeom>
              <a:avLst/>
              <a:gdLst>
                <a:gd name="connsiteX0" fmla="*/ 37046 w 38100"/>
                <a:gd name="connsiteY0" fmla="*/ 9049 h 28575"/>
                <a:gd name="connsiteX1" fmla="*/ 36094 w 38100"/>
                <a:gd name="connsiteY1" fmla="*/ 8096 h 28575"/>
                <a:gd name="connsiteX2" fmla="*/ 33236 w 38100"/>
                <a:gd name="connsiteY2" fmla="*/ 7144 h 28575"/>
                <a:gd name="connsiteX3" fmla="*/ 8471 w 38100"/>
                <a:gd name="connsiteY3" fmla="*/ 18574 h 28575"/>
                <a:gd name="connsiteX4" fmla="*/ 9424 w 38100"/>
                <a:gd name="connsiteY4" fmla="*/ 26194 h 28575"/>
                <a:gd name="connsiteX5" fmla="*/ 16091 w 38100"/>
                <a:gd name="connsiteY5" fmla="*/ 27146 h 28575"/>
                <a:gd name="connsiteX6" fmla="*/ 37046 w 38100"/>
                <a:gd name="connsiteY6" fmla="*/ 10954 h 28575"/>
                <a:gd name="connsiteX7" fmla="*/ 37046 w 38100"/>
                <a:gd name="connsiteY7" fmla="*/ 904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28575">
                  <a:moveTo>
                    <a:pt x="37046" y="9049"/>
                  </a:moveTo>
                  <a:cubicBezTo>
                    <a:pt x="37046" y="9049"/>
                    <a:pt x="37046" y="8096"/>
                    <a:pt x="36094" y="8096"/>
                  </a:cubicBezTo>
                  <a:cubicBezTo>
                    <a:pt x="35141" y="8096"/>
                    <a:pt x="34189" y="7144"/>
                    <a:pt x="33236" y="7144"/>
                  </a:cubicBezTo>
                  <a:cubicBezTo>
                    <a:pt x="23711" y="9049"/>
                    <a:pt x="16091" y="12859"/>
                    <a:pt x="8471" y="18574"/>
                  </a:cubicBezTo>
                  <a:cubicBezTo>
                    <a:pt x="6566" y="20479"/>
                    <a:pt x="6566" y="24289"/>
                    <a:pt x="9424" y="26194"/>
                  </a:cubicBezTo>
                  <a:cubicBezTo>
                    <a:pt x="11329" y="27146"/>
                    <a:pt x="14186" y="28099"/>
                    <a:pt x="16091" y="27146"/>
                  </a:cubicBezTo>
                  <a:cubicBezTo>
                    <a:pt x="22759" y="22384"/>
                    <a:pt x="29426" y="16669"/>
                    <a:pt x="37046" y="10954"/>
                  </a:cubicBezTo>
                  <a:cubicBezTo>
                    <a:pt x="36094" y="10001"/>
                    <a:pt x="36094" y="10001"/>
                    <a:pt x="37046" y="9049"/>
                  </a:cubicBezTo>
                  <a:close/>
                </a:path>
              </a:pathLst>
            </a:custGeom>
            <a:solidFill>
              <a:srgbClr val="5290D8"/>
            </a:solidFill>
            <a:ln w="9525" cap="flat">
              <a:noFill/>
              <a:prstDash val="solid"/>
              <a:miter/>
            </a:ln>
          </p:spPr>
          <p:txBody>
            <a:bodyPr rtlCol="0" anchor="ctr"/>
            <a:lstStyle/>
            <a:p>
              <a:endParaRPr lang="zh-CN" altLang="en-US"/>
            </a:p>
          </p:txBody>
        </p:sp>
        <p:sp>
          <p:nvSpPr>
            <p:cNvPr id="273" name="任意多边形: 形状 272">
              <a:extLst>
                <a:ext uri="{FF2B5EF4-FFF2-40B4-BE49-F238E27FC236}">
                  <a16:creationId xmlns:a16="http://schemas.microsoft.com/office/drawing/2014/main" id="{7B8F9507-D461-4068-8475-103EAE04CC49}"/>
                </a:ext>
              </a:extLst>
            </p:cNvPr>
            <p:cNvSpPr/>
            <p:nvPr/>
          </p:nvSpPr>
          <p:spPr>
            <a:xfrm>
              <a:off x="6116122" y="3381494"/>
              <a:ext cx="28575" cy="38100"/>
            </a:xfrm>
            <a:custGeom>
              <a:avLst/>
              <a:gdLst>
                <a:gd name="connsiteX0" fmla="*/ 19883 w 28575"/>
                <a:gd name="connsiteY0" fmla="*/ 31313 h 38100"/>
                <a:gd name="connsiteX1" fmla="*/ 21788 w 28575"/>
                <a:gd name="connsiteY1" fmla="*/ 26551 h 38100"/>
                <a:gd name="connsiteX2" fmla="*/ 22741 w 28575"/>
                <a:gd name="connsiteY2" fmla="*/ 17026 h 38100"/>
                <a:gd name="connsiteX3" fmla="*/ 21788 w 28575"/>
                <a:gd name="connsiteY3" fmla="*/ 12263 h 38100"/>
                <a:gd name="connsiteX4" fmla="*/ 21788 w 28575"/>
                <a:gd name="connsiteY4" fmla="*/ 10358 h 38100"/>
                <a:gd name="connsiteX5" fmla="*/ 17026 w 28575"/>
                <a:gd name="connsiteY5" fmla="*/ 7501 h 38100"/>
                <a:gd name="connsiteX6" fmla="*/ 10358 w 28575"/>
                <a:gd name="connsiteY6" fmla="*/ 10358 h 38100"/>
                <a:gd name="connsiteX7" fmla="*/ 7501 w 28575"/>
                <a:gd name="connsiteY7" fmla="*/ 17978 h 38100"/>
                <a:gd name="connsiteX8" fmla="*/ 12263 w 28575"/>
                <a:gd name="connsiteY8" fmla="*/ 30361 h 38100"/>
                <a:gd name="connsiteX9" fmla="*/ 19883 w 28575"/>
                <a:gd name="connsiteY9" fmla="*/ 3131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38100">
                  <a:moveTo>
                    <a:pt x="19883" y="31313"/>
                  </a:moveTo>
                  <a:cubicBezTo>
                    <a:pt x="20836" y="29408"/>
                    <a:pt x="21788" y="28456"/>
                    <a:pt x="21788" y="26551"/>
                  </a:cubicBezTo>
                  <a:cubicBezTo>
                    <a:pt x="22741" y="22741"/>
                    <a:pt x="22741" y="19883"/>
                    <a:pt x="22741" y="17026"/>
                  </a:cubicBezTo>
                  <a:cubicBezTo>
                    <a:pt x="22741" y="15121"/>
                    <a:pt x="22741" y="13216"/>
                    <a:pt x="21788" y="12263"/>
                  </a:cubicBezTo>
                  <a:cubicBezTo>
                    <a:pt x="21788" y="11311"/>
                    <a:pt x="21788" y="11311"/>
                    <a:pt x="21788" y="10358"/>
                  </a:cubicBezTo>
                  <a:cubicBezTo>
                    <a:pt x="21788" y="7501"/>
                    <a:pt x="18931" y="6548"/>
                    <a:pt x="17026" y="7501"/>
                  </a:cubicBezTo>
                  <a:cubicBezTo>
                    <a:pt x="15121" y="8453"/>
                    <a:pt x="12263" y="9406"/>
                    <a:pt x="10358" y="10358"/>
                  </a:cubicBezTo>
                  <a:cubicBezTo>
                    <a:pt x="7501" y="12263"/>
                    <a:pt x="6548" y="15121"/>
                    <a:pt x="7501" y="17978"/>
                  </a:cubicBezTo>
                  <a:cubicBezTo>
                    <a:pt x="7501" y="22741"/>
                    <a:pt x="9406" y="26551"/>
                    <a:pt x="12263" y="30361"/>
                  </a:cubicBezTo>
                  <a:cubicBezTo>
                    <a:pt x="15121" y="33218"/>
                    <a:pt x="18931" y="33218"/>
                    <a:pt x="19883" y="31313"/>
                  </a:cubicBezTo>
                  <a:close/>
                </a:path>
              </a:pathLst>
            </a:custGeom>
            <a:solidFill>
              <a:srgbClr val="5290D8"/>
            </a:solidFill>
            <a:ln w="9525" cap="flat">
              <a:noFill/>
              <a:prstDash val="solid"/>
              <a:miter/>
            </a:ln>
          </p:spPr>
          <p:txBody>
            <a:bodyPr rtlCol="0" anchor="ctr"/>
            <a:lstStyle/>
            <a:p>
              <a:endParaRPr lang="zh-CN" altLang="en-US"/>
            </a:p>
          </p:txBody>
        </p:sp>
        <p:sp>
          <p:nvSpPr>
            <p:cNvPr id="274" name="任意多边形: 形状 273">
              <a:extLst>
                <a:ext uri="{FF2B5EF4-FFF2-40B4-BE49-F238E27FC236}">
                  <a16:creationId xmlns:a16="http://schemas.microsoft.com/office/drawing/2014/main" id="{912C5CEE-D5ED-4E3F-ADD9-724601BBFB26}"/>
                </a:ext>
              </a:extLst>
            </p:cNvPr>
            <p:cNvSpPr/>
            <p:nvPr/>
          </p:nvSpPr>
          <p:spPr>
            <a:xfrm>
              <a:off x="7729061" y="3884295"/>
              <a:ext cx="38100" cy="47625"/>
            </a:xfrm>
            <a:custGeom>
              <a:avLst/>
              <a:gdLst>
                <a:gd name="connsiteX0" fmla="*/ 7144 w 38100"/>
                <a:gd name="connsiteY0" fmla="*/ 39052 h 47625"/>
                <a:gd name="connsiteX1" fmla="*/ 7144 w 38100"/>
                <a:gd name="connsiteY1" fmla="*/ 40958 h 47625"/>
                <a:gd name="connsiteX2" fmla="*/ 8096 w 38100"/>
                <a:gd name="connsiteY2" fmla="*/ 41910 h 47625"/>
                <a:gd name="connsiteX3" fmla="*/ 10001 w 38100"/>
                <a:gd name="connsiteY3" fmla="*/ 41910 h 47625"/>
                <a:gd name="connsiteX4" fmla="*/ 24289 w 38100"/>
                <a:gd name="connsiteY4" fmla="*/ 29527 h 47625"/>
                <a:gd name="connsiteX5" fmla="*/ 38576 w 38100"/>
                <a:gd name="connsiteY5" fmla="*/ 14287 h 47625"/>
                <a:gd name="connsiteX6" fmla="*/ 38576 w 38100"/>
                <a:gd name="connsiteY6" fmla="*/ 10477 h 47625"/>
                <a:gd name="connsiteX7" fmla="*/ 30956 w 38100"/>
                <a:gd name="connsiteY7" fmla="*/ 9525 h 47625"/>
                <a:gd name="connsiteX8" fmla="*/ 9049 w 38100"/>
                <a:gd name="connsiteY8" fmla="*/ 36195 h 47625"/>
                <a:gd name="connsiteX9" fmla="*/ 7144 w 38100"/>
                <a:gd name="connsiteY9" fmla="*/ 3905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47625">
                  <a:moveTo>
                    <a:pt x="7144" y="39052"/>
                  </a:moveTo>
                  <a:cubicBezTo>
                    <a:pt x="7144" y="39052"/>
                    <a:pt x="7144" y="40005"/>
                    <a:pt x="7144" y="40958"/>
                  </a:cubicBezTo>
                  <a:cubicBezTo>
                    <a:pt x="7144" y="40958"/>
                    <a:pt x="8096" y="41910"/>
                    <a:pt x="8096" y="41910"/>
                  </a:cubicBezTo>
                  <a:cubicBezTo>
                    <a:pt x="9049" y="41910"/>
                    <a:pt x="9049" y="41910"/>
                    <a:pt x="10001" y="41910"/>
                  </a:cubicBezTo>
                  <a:cubicBezTo>
                    <a:pt x="15716" y="39052"/>
                    <a:pt x="20479" y="34290"/>
                    <a:pt x="24289" y="29527"/>
                  </a:cubicBezTo>
                  <a:cubicBezTo>
                    <a:pt x="28099" y="23812"/>
                    <a:pt x="32861" y="18098"/>
                    <a:pt x="38576" y="14287"/>
                  </a:cubicBezTo>
                  <a:cubicBezTo>
                    <a:pt x="40481" y="13335"/>
                    <a:pt x="40481" y="13335"/>
                    <a:pt x="38576" y="10477"/>
                  </a:cubicBezTo>
                  <a:cubicBezTo>
                    <a:pt x="35719" y="5715"/>
                    <a:pt x="32861" y="6668"/>
                    <a:pt x="30956" y="9525"/>
                  </a:cubicBezTo>
                  <a:cubicBezTo>
                    <a:pt x="24289" y="19050"/>
                    <a:pt x="17621" y="28575"/>
                    <a:pt x="9049" y="36195"/>
                  </a:cubicBezTo>
                  <a:cubicBezTo>
                    <a:pt x="8096" y="37148"/>
                    <a:pt x="8096" y="38100"/>
                    <a:pt x="7144" y="39052"/>
                  </a:cubicBezTo>
                  <a:close/>
                </a:path>
              </a:pathLst>
            </a:custGeom>
            <a:solidFill>
              <a:srgbClr val="5290D8"/>
            </a:solidFill>
            <a:ln w="9525" cap="flat">
              <a:noFill/>
              <a:prstDash val="solid"/>
              <a:miter/>
            </a:ln>
          </p:spPr>
          <p:txBody>
            <a:bodyPr rtlCol="0" anchor="ctr"/>
            <a:lstStyle/>
            <a:p>
              <a:endParaRPr lang="zh-CN" altLang="en-US"/>
            </a:p>
          </p:txBody>
        </p:sp>
        <p:sp>
          <p:nvSpPr>
            <p:cNvPr id="275" name="任意多边形: 形状 274">
              <a:extLst>
                <a:ext uri="{FF2B5EF4-FFF2-40B4-BE49-F238E27FC236}">
                  <a16:creationId xmlns:a16="http://schemas.microsoft.com/office/drawing/2014/main" id="{11E401A8-F7EF-4549-B42A-A8301AA78C42}"/>
                </a:ext>
              </a:extLst>
            </p:cNvPr>
            <p:cNvSpPr/>
            <p:nvPr/>
          </p:nvSpPr>
          <p:spPr>
            <a:xfrm>
              <a:off x="7802910" y="3880961"/>
              <a:ext cx="28575" cy="38100"/>
            </a:xfrm>
            <a:custGeom>
              <a:avLst/>
              <a:gdLst>
                <a:gd name="connsiteX0" fmla="*/ 23782 w 28575"/>
                <a:gd name="connsiteY0" fmla="*/ 14764 h 38100"/>
                <a:gd name="connsiteX1" fmla="*/ 17115 w 28575"/>
                <a:gd name="connsiteY1" fmla="*/ 8096 h 38100"/>
                <a:gd name="connsiteX2" fmla="*/ 18067 w 28575"/>
                <a:gd name="connsiteY2" fmla="*/ 7144 h 38100"/>
                <a:gd name="connsiteX3" fmla="*/ 17115 w 28575"/>
                <a:gd name="connsiteY3" fmla="*/ 8096 h 38100"/>
                <a:gd name="connsiteX4" fmla="*/ 17115 w 28575"/>
                <a:gd name="connsiteY4" fmla="*/ 8096 h 38100"/>
                <a:gd name="connsiteX5" fmla="*/ 13305 w 28575"/>
                <a:gd name="connsiteY5" fmla="*/ 11906 h 38100"/>
                <a:gd name="connsiteX6" fmla="*/ 9495 w 28575"/>
                <a:gd name="connsiteY6" fmla="*/ 24289 h 38100"/>
                <a:gd name="connsiteX7" fmla="*/ 11400 w 28575"/>
                <a:gd name="connsiteY7" fmla="*/ 33814 h 38100"/>
                <a:gd name="connsiteX8" fmla="*/ 17115 w 28575"/>
                <a:gd name="connsiteY8" fmla="*/ 37624 h 38100"/>
                <a:gd name="connsiteX9" fmla="*/ 20925 w 28575"/>
                <a:gd name="connsiteY9" fmla="*/ 35719 h 38100"/>
                <a:gd name="connsiteX10" fmla="*/ 23782 w 28575"/>
                <a:gd name="connsiteY10" fmla="*/ 26194 h 38100"/>
                <a:gd name="connsiteX11" fmla="*/ 23782 w 28575"/>
                <a:gd name="connsiteY11" fmla="*/ 26194 h 38100"/>
                <a:gd name="connsiteX12" fmla="*/ 23782 w 28575"/>
                <a:gd name="connsiteY12" fmla="*/ 26194 h 38100"/>
                <a:gd name="connsiteX13" fmla="*/ 23782 w 28575"/>
                <a:gd name="connsiteY13" fmla="*/ 26194 h 38100"/>
                <a:gd name="connsiteX14" fmla="*/ 23782 w 28575"/>
                <a:gd name="connsiteY14" fmla="*/ 1476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 h="38100">
                  <a:moveTo>
                    <a:pt x="23782" y="14764"/>
                  </a:moveTo>
                  <a:cubicBezTo>
                    <a:pt x="23782" y="10001"/>
                    <a:pt x="19972" y="9049"/>
                    <a:pt x="17115" y="8096"/>
                  </a:cubicBezTo>
                  <a:lnTo>
                    <a:pt x="18067" y="7144"/>
                  </a:lnTo>
                  <a:cubicBezTo>
                    <a:pt x="18067" y="7144"/>
                    <a:pt x="18067" y="7144"/>
                    <a:pt x="17115" y="8096"/>
                  </a:cubicBezTo>
                  <a:lnTo>
                    <a:pt x="17115" y="8096"/>
                  </a:lnTo>
                  <a:cubicBezTo>
                    <a:pt x="16162" y="9049"/>
                    <a:pt x="15210" y="10001"/>
                    <a:pt x="13305" y="11906"/>
                  </a:cubicBezTo>
                  <a:cubicBezTo>
                    <a:pt x="12352" y="15716"/>
                    <a:pt x="12352" y="20479"/>
                    <a:pt x="9495" y="24289"/>
                  </a:cubicBezTo>
                  <a:cubicBezTo>
                    <a:pt x="5685" y="29051"/>
                    <a:pt x="6637" y="30956"/>
                    <a:pt x="11400" y="33814"/>
                  </a:cubicBezTo>
                  <a:cubicBezTo>
                    <a:pt x="13305" y="34766"/>
                    <a:pt x="15210" y="36671"/>
                    <a:pt x="17115" y="37624"/>
                  </a:cubicBezTo>
                  <a:cubicBezTo>
                    <a:pt x="18067" y="38576"/>
                    <a:pt x="20925" y="37624"/>
                    <a:pt x="20925" y="35719"/>
                  </a:cubicBezTo>
                  <a:cubicBezTo>
                    <a:pt x="21877" y="32861"/>
                    <a:pt x="23782" y="29051"/>
                    <a:pt x="23782" y="26194"/>
                  </a:cubicBezTo>
                  <a:lnTo>
                    <a:pt x="23782" y="26194"/>
                  </a:lnTo>
                  <a:cubicBezTo>
                    <a:pt x="23782" y="26194"/>
                    <a:pt x="23782" y="26194"/>
                    <a:pt x="23782" y="26194"/>
                  </a:cubicBezTo>
                  <a:cubicBezTo>
                    <a:pt x="23782" y="26194"/>
                    <a:pt x="23782" y="26194"/>
                    <a:pt x="23782" y="26194"/>
                  </a:cubicBezTo>
                  <a:cubicBezTo>
                    <a:pt x="19972" y="21431"/>
                    <a:pt x="20925" y="17621"/>
                    <a:pt x="23782" y="14764"/>
                  </a:cubicBezTo>
                  <a:close/>
                </a:path>
              </a:pathLst>
            </a:custGeom>
            <a:solidFill>
              <a:srgbClr val="5290D8"/>
            </a:solidFill>
            <a:ln w="9525" cap="flat">
              <a:noFill/>
              <a:prstDash val="solid"/>
              <a:miter/>
            </a:ln>
          </p:spPr>
          <p:txBody>
            <a:bodyPr rtlCol="0" anchor="ctr"/>
            <a:lstStyle/>
            <a:p>
              <a:endParaRPr lang="zh-CN" altLang="en-US"/>
            </a:p>
          </p:txBody>
        </p:sp>
        <p:sp>
          <p:nvSpPr>
            <p:cNvPr id="276" name="任意多边形: 形状 275">
              <a:extLst>
                <a:ext uri="{FF2B5EF4-FFF2-40B4-BE49-F238E27FC236}">
                  <a16:creationId xmlns:a16="http://schemas.microsoft.com/office/drawing/2014/main" id="{4D2133FF-023F-4F38-8294-52D955570837}"/>
                </a:ext>
              </a:extLst>
            </p:cNvPr>
            <p:cNvSpPr/>
            <p:nvPr/>
          </p:nvSpPr>
          <p:spPr>
            <a:xfrm>
              <a:off x="4880692" y="3779996"/>
              <a:ext cx="38100" cy="19050"/>
            </a:xfrm>
            <a:custGeom>
              <a:avLst/>
              <a:gdLst>
                <a:gd name="connsiteX0" fmla="*/ 17063 w 38100"/>
                <a:gd name="connsiteY0" fmla="*/ 7144 h 19050"/>
                <a:gd name="connsiteX1" fmla="*/ 8491 w 38100"/>
                <a:gd name="connsiteY1" fmla="*/ 9049 h 19050"/>
                <a:gd name="connsiteX2" fmla="*/ 7538 w 38100"/>
                <a:gd name="connsiteY2" fmla="*/ 11906 h 19050"/>
                <a:gd name="connsiteX3" fmla="*/ 28493 w 38100"/>
                <a:gd name="connsiteY3" fmla="*/ 19526 h 19050"/>
                <a:gd name="connsiteX4" fmla="*/ 33256 w 38100"/>
                <a:gd name="connsiteY4" fmla="*/ 17621 h 19050"/>
                <a:gd name="connsiteX5" fmla="*/ 34208 w 38100"/>
                <a:gd name="connsiteY5" fmla="*/ 12859 h 19050"/>
                <a:gd name="connsiteX6" fmla="*/ 17063 w 3810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9050">
                  <a:moveTo>
                    <a:pt x="17063" y="7144"/>
                  </a:moveTo>
                  <a:cubicBezTo>
                    <a:pt x="15158" y="7144"/>
                    <a:pt x="11348" y="8096"/>
                    <a:pt x="8491" y="9049"/>
                  </a:cubicBezTo>
                  <a:cubicBezTo>
                    <a:pt x="7538" y="9049"/>
                    <a:pt x="6586" y="10954"/>
                    <a:pt x="7538" y="11906"/>
                  </a:cubicBezTo>
                  <a:cubicBezTo>
                    <a:pt x="12301" y="19526"/>
                    <a:pt x="19921" y="22384"/>
                    <a:pt x="28493" y="19526"/>
                  </a:cubicBezTo>
                  <a:cubicBezTo>
                    <a:pt x="30398" y="18574"/>
                    <a:pt x="31351" y="18574"/>
                    <a:pt x="33256" y="17621"/>
                  </a:cubicBezTo>
                  <a:cubicBezTo>
                    <a:pt x="35161" y="16669"/>
                    <a:pt x="35161" y="14764"/>
                    <a:pt x="34208" y="12859"/>
                  </a:cubicBezTo>
                  <a:cubicBezTo>
                    <a:pt x="29446" y="7144"/>
                    <a:pt x="23731" y="7144"/>
                    <a:pt x="17063" y="7144"/>
                  </a:cubicBezTo>
                  <a:close/>
                </a:path>
              </a:pathLst>
            </a:custGeom>
            <a:solidFill>
              <a:srgbClr val="5290D8"/>
            </a:solidFill>
            <a:ln w="9525" cap="flat">
              <a:noFill/>
              <a:prstDash val="solid"/>
              <a:miter/>
            </a:ln>
          </p:spPr>
          <p:txBody>
            <a:bodyPr rtlCol="0" anchor="ctr"/>
            <a:lstStyle/>
            <a:p>
              <a:endParaRPr lang="zh-CN" altLang="en-US"/>
            </a:p>
          </p:txBody>
        </p:sp>
        <p:sp>
          <p:nvSpPr>
            <p:cNvPr id="277" name="任意多边形: 形状 276">
              <a:extLst>
                <a:ext uri="{FF2B5EF4-FFF2-40B4-BE49-F238E27FC236}">
                  <a16:creationId xmlns:a16="http://schemas.microsoft.com/office/drawing/2014/main" id="{CD503032-6FC7-45C6-8FD8-CF3F9A54A4EA}"/>
                </a:ext>
              </a:extLst>
            </p:cNvPr>
            <p:cNvSpPr/>
            <p:nvPr/>
          </p:nvSpPr>
          <p:spPr>
            <a:xfrm>
              <a:off x="7794784" y="3867626"/>
              <a:ext cx="28575" cy="28575"/>
            </a:xfrm>
            <a:custGeom>
              <a:avLst/>
              <a:gdLst>
                <a:gd name="connsiteX0" fmla="*/ 24289 w 28575"/>
                <a:gd name="connsiteY0" fmla="*/ 20479 h 28575"/>
                <a:gd name="connsiteX1" fmla="*/ 24289 w 28575"/>
                <a:gd name="connsiteY1" fmla="*/ 16669 h 28575"/>
                <a:gd name="connsiteX2" fmla="*/ 23336 w 28575"/>
                <a:gd name="connsiteY2" fmla="*/ 13811 h 28575"/>
                <a:gd name="connsiteX3" fmla="*/ 8096 w 28575"/>
                <a:gd name="connsiteY3" fmla="*/ 7144 h 28575"/>
                <a:gd name="connsiteX4" fmla="*/ 7144 w 28575"/>
                <a:gd name="connsiteY4" fmla="*/ 8096 h 28575"/>
                <a:gd name="connsiteX5" fmla="*/ 8096 w 28575"/>
                <a:gd name="connsiteY5" fmla="*/ 25241 h 28575"/>
                <a:gd name="connsiteX6" fmla="*/ 11906 w 28575"/>
                <a:gd name="connsiteY6" fmla="*/ 28099 h 28575"/>
                <a:gd name="connsiteX7" fmla="*/ 18574 w 28575"/>
                <a:gd name="connsiteY7" fmla="*/ 27146 h 28575"/>
                <a:gd name="connsiteX8" fmla="*/ 22384 w 28575"/>
                <a:gd name="connsiteY8" fmla="*/ 23336 h 28575"/>
                <a:gd name="connsiteX9" fmla="*/ 22384 w 28575"/>
                <a:gd name="connsiteY9" fmla="*/ 24289 h 28575"/>
                <a:gd name="connsiteX10" fmla="*/ 22384 w 28575"/>
                <a:gd name="connsiteY10" fmla="*/ 24289 h 28575"/>
                <a:gd name="connsiteX11" fmla="*/ 22384 w 28575"/>
                <a:gd name="connsiteY11" fmla="*/ 24289 h 28575"/>
                <a:gd name="connsiteX12" fmla="*/ 24289 w 28575"/>
                <a:gd name="connsiteY12" fmla="*/ 2047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 h="28575">
                  <a:moveTo>
                    <a:pt x="24289" y="20479"/>
                  </a:moveTo>
                  <a:cubicBezTo>
                    <a:pt x="24289" y="19526"/>
                    <a:pt x="24289" y="18574"/>
                    <a:pt x="24289" y="16669"/>
                  </a:cubicBezTo>
                  <a:cubicBezTo>
                    <a:pt x="24289" y="15716"/>
                    <a:pt x="24289" y="13811"/>
                    <a:pt x="23336" y="13811"/>
                  </a:cubicBezTo>
                  <a:cubicBezTo>
                    <a:pt x="18574" y="10001"/>
                    <a:pt x="12859" y="9049"/>
                    <a:pt x="8096" y="7144"/>
                  </a:cubicBezTo>
                  <a:cubicBezTo>
                    <a:pt x="8096" y="7144"/>
                    <a:pt x="7144" y="8096"/>
                    <a:pt x="7144" y="8096"/>
                  </a:cubicBezTo>
                  <a:cubicBezTo>
                    <a:pt x="7144" y="13811"/>
                    <a:pt x="7144" y="19526"/>
                    <a:pt x="8096" y="25241"/>
                  </a:cubicBezTo>
                  <a:cubicBezTo>
                    <a:pt x="8096" y="27146"/>
                    <a:pt x="10001" y="28099"/>
                    <a:pt x="11906" y="28099"/>
                  </a:cubicBezTo>
                  <a:cubicBezTo>
                    <a:pt x="13811" y="29051"/>
                    <a:pt x="16669" y="30004"/>
                    <a:pt x="18574" y="27146"/>
                  </a:cubicBezTo>
                  <a:cubicBezTo>
                    <a:pt x="19526" y="26194"/>
                    <a:pt x="20479" y="24289"/>
                    <a:pt x="22384" y="23336"/>
                  </a:cubicBezTo>
                  <a:lnTo>
                    <a:pt x="22384" y="24289"/>
                  </a:lnTo>
                  <a:cubicBezTo>
                    <a:pt x="22384" y="24289"/>
                    <a:pt x="22384" y="24289"/>
                    <a:pt x="22384" y="24289"/>
                  </a:cubicBezTo>
                  <a:lnTo>
                    <a:pt x="22384" y="24289"/>
                  </a:lnTo>
                  <a:cubicBezTo>
                    <a:pt x="22384" y="22384"/>
                    <a:pt x="23336" y="21431"/>
                    <a:pt x="24289" y="20479"/>
                  </a:cubicBezTo>
                  <a:close/>
                </a:path>
              </a:pathLst>
            </a:custGeom>
            <a:solidFill>
              <a:srgbClr val="5290D8"/>
            </a:solidFill>
            <a:ln w="9525" cap="flat">
              <a:noFill/>
              <a:prstDash val="solid"/>
              <a:miter/>
            </a:ln>
          </p:spPr>
          <p:txBody>
            <a:bodyPr rtlCol="0" anchor="ctr"/>
            <a:lstStyle/>
            <a:p>
              <a:endParaRPr lang="zh-CN" altLang="en-US"/>
            </a:p>
          </p:txBody>
        </p:sp>
        <p:sp>
          <p:nvSpPr>
            <p:cNvPr id="278" name="任意多边形: 形状 277">
              <a:extLst>
                <a:ext uri="{FF2B5EF4-FFF2-40B4-BE49-F238E27FC236}">
                  <a16:creationId xmlns:a16="http://schemas.microsoft.com/office/drawing/2014/main" id="{B48F887E-B90E-4DFA-B144-0BC29D454B77}"/>
                </a:ext>
              </a:extLst>
            </p:cNvPr>
            <p:cNvSpPr/>
            <p:nvPr/>
          </p:nvSpPr>
          <p:spPr>
            <a:xfrm>
              <a:off x="6751645" y="2613184"/>
              <a:ext cx="28575" cy="28575"/>
            </a:xfrm>
            <a:custGeom>
              <a:avLst/>
              <a:gdLst>
                <a:gd name="connsiteX0" fmla="*/ 11105 w 28575"/>
                <a:gd name="connsiteY0" fmla="*/ 25241 h 28575"/>
                <a:gd name="connsiteX1" fmla="*/ 25392 w 28575"/>
                <a:gd name="connsiteY1" fmla="*/ 19526 h 28575"/>
                <a:gd name="connsiteX2" fmla="*/ 25392 w 28575"/>
                <a:gd name="connsiteY2" fmla="*/ 17621 h 28575"/>
                <a:gd name="connsiteX3" fmla="*/ 17772 w 28575"/>
                <a:gd name="connsiteY3" fmla="*/ 8096 h 28575"/>
                <a:gd name="connsiteX4" fmla="*/ 14915 w 28575"/>
                <a:gd name="connsiteY4" fmla="*/ 7144 h 28575"/>
                <a:gd name="connsiteX5" fmla="*/ 8247 w 28575"/>
                <a:gd name="connsiteY5" fmla="*/ 20479 h 28575"/>
                <a:gd name="connsiteX6" fmla="*/ 11105 w 28575"/>
                <a:gd name="connsiteY6" fmla="*/ 2524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11105" y="25241"/>
                  </a:moveTo>
                  <a:cubicBezTo>
                    <a:pt x="15867" y="28099"/>
                    <a:pt x="23487" y="25241"/>
                    <a:pt x="25392" y="19526"/>
                  </a:cubicBezTo>
                  <a:cubicBezTo>
                    <a:pt x="25392" y="18574"/>
                    <a:pt x="25392" y="18574"/>
                    <a:pt x="25392" y="17621"/>
                  </a:cubicBezTo>
                  <a:cubicBezTo>
                    <a:pt x="24440" y="13811"/>
                    <a:pt x="21582" y="10954"/>
                    <a:pt x="17772" y="8096"/>
                  </a:cubicBezTo>
                  <a:cubicBezTo>
                    <a:pt x="16820" y="7144"/>
                    <a:pt x="15867" y="7144"/>
                    <a:pt x="14915" y="7144"/>
                  </a:cubicBezTo>
                  <a:cubicBezTo>
                    <a:pt x="8247" y="9049"/>
                    <a:pt x="5390" y="12859"/>
                    <a:pt x="8247" y="20479"/>
                  </a:cubicBezTo>
                  <a:cubicBezTo>
                    <a:pt x="9199" y="23336"/>
                    <a:pt x="10152" y="24289"/>
                    <a:pt x="11105" y="25241"/>
                  </a:cubicBezTo>
                  <a:close/>
                </a:path>
              </a:pathLst>
            </a:custGeom>
            <a:solidFill>
              <a:srgbClr val="5290D8"/>
            </a:solidFill>
            <a:ln w="9525" cap="flat">
              <a:noFill/>
              <a:prstDash val="solid"/>
              <a:miter/>
            </a:ln>
          </p:spPr>
          <p:txBody>
            <a:bodyPr rtlCol="0" anchor="ctr"/>
            <a:lstStyle/>
            <a:p>
              <a:endParaRPr lang="zh-CN" altLang="en-US"/>
            </a:p>
          </p:txBody>
        </p:sp>
        <p:sp>
          <p:nvSpPr>
            <p:cNvPr id="279" name="任意多边形: 形状 278">
              <a:extLst>
                <a:ext uri="{FF2B5EF4-FFF2-40B4-BE49-F238E27FC236}">
                  <a16:creationId xmlns:a16="http://schemas.microsoft.com/office/drawing/2014/main" id="{6ACE43A4-FBFE-418B-87B7-7F2426E5FB26}"/>
                </a:ext>
              </a:extLst>
            </p:cNvPr>
            <p:cNvSpPr/>
            <p:nvPr/>
          </p:nvSpPr>
          <p:spPr>
            <a:xfrm>
              <a:off x="6335554" y="3508534"/>
              <a:ext cx="47625" cy="19050"/>
            </a:xfrm>
            <a:custGeom>
              <a:avLst/>
              <a:gdLst>
                <a:gd name="connsiteX0" fmla="*/ 11906 w 47625"/>
                <a:gd name="connsiteY0" fmla="*/ 7144 h 19050"/>
                <a:gd name="connsiteX1" fmla="*/ 9049 w 47625"/>
                <a:gd name="connsiteY1" fmla="*/ 8096 h 19050"/>
                <a:gd name="connsiteX2" fmla="*/ 7144 w 47625"/>
                <a:gd name="connsiteY2" fmla="*/ 10954 h 19050"/>
                <a:gd name="connsiteX3" fmla="*/ 8096 w 47625"/>
                <a:gd name="connsiteY3" fmla="*/ 13811 h 19050"/>
                <a:gd name="connsiteX4" fmla="*/ 25241 w 47625"/>
                <a:gd name="connsiteY4" fmla="*/ 18574 h 19050"/>
                <a:gd name="connsiteX5" fmla="*/ 26194 w 47625"/>
                <a:gd name="connsiteY5" fmla="*/ 18574 h 19050"/>
                <a:gd name="connsiteX6" fmla="*/ 40481 w 47625"/>
                <a:gd name="connsiteY6" fmla="*/ 16669 h 19050"/>
                <a:gd name="connsiteX7" fmla="*/ 41434 w 47625"/>
                <a:gd name="connsiteY7" fmla="*/ 15716 h 19050"/>
                <a:gd name="connsiteX8" fmla="*/ 40481 w 47625"/>
                <a:gd name="connsiteY8" fmla="*/ 12859 h 19050"/>
                <a:gd name="connsiteX9" fmla="*/ 27146 w 47625"/>
                <a:gd name="connsiteY9" fmla="*/ 9049 h 19050"/>
                <a:gd name="connsiteX10" fmla="*/ 11906 w 47625"/>
                <a:gd name="connsiteY10"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25" h="19050">
                  <a:moveTo>
                    <a:pt x="11906" y="7144"/>
                  </a:moveTo>
                  <a:cubicBezTo>
                    <a:pt x="10954" y="7144"/>
                    <a:pt x="10001" y="7144"/>
                    <a:pt x="9049" y="8096"/>
                  </a:cubicBezTo>
                  <a:cubicBezTo>
                    <a:pt x="8096" y="9049"/>
                    <a:pt x="7144" y="10001"/>
                    <a:pt x="7144" y="10954"/>
                  </a:cubicBezTo>
                  <a:cubicBezTo>
                    <a:pt x="7144" y="11906"/>
                    <a:pt x="8096" y="13811"/>
                    <a:pt x="8096" y="13811"/>
                  </a:cubicBezTo>
                  <a:cubicBezTo>
                    <a:pt x="13811" y="15716"/>
                    <a:pt x="19526" y="16669"/>
                    <a:pt x="25241" y="18574"/>
                  </a:cubicBezTo>
                  <a:cubicBezTo>
                    <a:pt x="26194" y="18574"/>
                    <a:pt x="26194" y="18574"/>
                    <a:pt x="26194" y="18574"/>
                  </a:cubicBezTo>
                  <a:cubicBezTo>
                    <a:pt x="30956" y="17621"/>
                    <a:pt x="35719" y="17621"/>
                    <a:pt x="40481" y="16669"/>
                  </a:cubicBezTo>
                  <a:cubicBezTo>
                    <a:pt x="41434" y="16669"/>
                    <a:pt x="41434" y="15716"/>
                    <a:pt x="41434" y="15716"/>
                  </a:cubicBezTo>
                  <a:cubicBezTo>
                    <a:pt x="41434" y="14764"/>
                    <a:pt x="41434" y="13811"/>
                    <a:pt x="40481" y="12859"/>
                  </a:cubicBezTo>
                  <a:cubicBezTo>
                    <a:pt x="36671" y="10001"/>
                    <a:pt x="31909" y="8096"/>
                    <a:pt x="27146" y="9049"/>
                  </a:cubicBezTo>
                  <a:cubicBezTo>
                    <a:pt x="22384" y="8096"/>
                    <a:pt x="17621" y="8096"/>
                    <a:pt x="11906" y="7144"/>
                  </a:cubicBezTo>
                  <a:close/>
                </a:path>
              </a:pathLst>
            </a:custGeom>
            <a:solidFill>
              <a:srgbClr val="5290D8"/>
            </a:solidFill>
            <a:ln w="9525" cap="flat">
              <a:noFill/>
              <a:prstDash val="solid"/>
              <a:miter/>
            </a:ln>
          </p:spPr>
          <p:txBody>
            <a:bodyPr rtlCol="0" anchor="ctr"/>
            <a:lstStyle/>
            <a:p>
              <a:endParaRPr lang="zh-CN" altLang="en-US"/>
            </a:p>
          </p:txBody>
        </p:sp>
        <p:sp>
          <p:nvSpPr>
            <p:cNvPr id="280" name="任意多边形: 形状 279">
              <a:extLst>
                <a:ext uri="{FF2B5EF4-FFF2-40B4-BE49-F238E27FC236}">
                  <a16:creationId xmlns:a16="http://schemas.microsoft.com/office/drawing/2014/main" id="{7B5F19C2-4096-4259-B9AB-66AF5A5210B9}"/>
                </a:ext>
              </a:extLst>
            </p:cNvPr>
            <p:cNvSpPr/>
            <p:nvPr/>
          </p:nvSpPr>
          <p:spPr>
            <a:xfrm>
              <a:off x="5039894" y="3779996"/>
              <a:ext cx="38100" cy="19050"/>
            </a:xfrm>
            <a:custGeom>
              <a:avLst/>
              <a:gdLst>
                <a:gd name="connsiteX0" fmla="*/ 27406 w 38100"/>
                <a:gd name="connsiteY0" fmla="*/ 8096 h 19050"/>
                <a:gd name="connsiteX1" fmla="*/ 19786 w 38100"/>
                <a:gd name="connsiteY1" fmla="*/ 7144 h 19050"/>
                <a:gd name="connsiteX2" fmla="*/ 10261 w 38100"/>
                <a:gd name="connsiteY2" fmla="*/ 9049 h 19050"/>
                <a:gd name="connsiteX3" fmla="*/ 7403 w 38100"/>
                <a:gd name="connsiteY3" fmla="*/ 12859 h 19050"/>
                <a:gd name="connsiteX4" fmla="*/ 9308 w 38100"/>
                <a:gd name="connsiteY4" fmla="*/ 16669 h 19050"/>
                <a:gd name="connsiteX5" fmla="*/ 12166 w 38100"/>
                <a:gd name="connsiteY5" fmla="*/ 17621 h 19050"/>
                <a:gd name="connsiteX6" fmla="*/ 30263 w 38100"/>
                <a:gd name="connsiteY6" fmla="*/ 13811 h 19050"/>
                <a:gd name="connsiteX7" fmla="*/ 30263 w 38100"/>
                <a:gd name="connsiteY7" fmla="*/ 10954 h 19050"/>
                <a:gd name="connsiteX8" fmla="*/ 27406 w 38100"/>
                <a:gd name="connsiteY8" fmla="*/ 809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19050">
                  <a:moveTo>
                    <a:pt x="27406" y="8096"/>
                  </a:moveTo>
                  <a:cubicBezTo>
                    <a:pt x="25501" y="7144"/>
                    <a:pt x="22643" y="7144"/>
                    <a:pt x="19786" y="7144"/>
                  </a:cubicBezTo>
                  <a:cubicBezTo>
                    <a:pt x="16928" y="7144"/>
                    <a:pt x="14071" y="8096"/>
                    <a:pt x="10261" y="9049"/>
                  </a:cubicBezTo>
                  <a:cubicBezTo>
                    <a:pt x="9308" y="9049"/>
                    <a:pt x="8356" y="11906"/>
                    <a:pt x="7403" y="12859"/>
                  </a:cubicBezTo>
                  <a:cubicBezTo>
                    <a:pt x="6451" y="13811"/>
                    <a:pt x="8356" y="16669"/>
                    <a:pt x="9308" y="16669"/>
                  </a:cubicBezTo>
                  <a:cubicBezTo>
                    <a:pt x="10261" y="16669"/>
                    <a:pt x="11213" y="17621"/>
                    <a:pt x="12166" y="17621"/>
                  </a:cubicBezTo>
                  <a:cubicBezTo>
                    <a:pt x="18833" y="18574"/>
                    <a:pt x="24548" y="17621"/>
                    <a:pt x="30263" y="13811"/>
                  </a:cubicBezTo>
                  <a:cubicBezTo>
                    <a:pt x="31216" y="12859"/>
                    <a:pt x="31216" y="11906"/>
                    <a:pt x="30263" y="10954"/>
                  </a:cubicBezTo>
                  <a:cubicBezTo>
                    <a:pt x="30263" y="10001"/>
                    <a:pt x="29311" y="8096"/>
                    <a:pt x="27406" y="8096"/>
                  </a:cubicBezTo>
                  <a:close/>
                </a:path>
              </a:pathLst>
            </a:custGeom>
            <a:solidFill>
              <a:srgbClr val="5290D8"/>
            </a:solidFill>
            <a:ln w="9525" cap="flat">
              <a:noFill/>
              <a:prstDash val="solid"/>
              <a:miter/>
            </a:ln>
          </p:spPr>
          <p:txBody>
            <a:bodyPr rtlCol="0" anchor="ctr"/>
            <a:lstStyle/>
            <a:p>
              <a:endParaRPr lang="zh-CN" altLang="en-US"/>
            </a:p>
          </p:txBody>
        </p:sp>
        <p:sp>
          <p:nvSpPr>
            <p:cNvPr id="281" name="任意多边形: 形状 280">
              <a:extLst>
                <a:ext uri="{FF2B5EF4-FFF2-40B4-BE49-F238E27FC236}">
                  <a16:creationId xmlns:a16="http://schemas.microsoft.com/office/drawing/2014/main" id="{BCE63E6F-EAA7-4467-B5F1-93B369544BD5}"/>
                </a:ext>
              </a:extLst>
            </p:cNvPr>
            <p:cNvSpPr/>
            <p:nvPr/>
          </p:nvSpPr>
          <p:spPr>
            <a:xfrm>
              <a:off x="7770019" y="3841671"/>
              <a:ext cx="28575" cy="28575"/>
            </a:xfrm>
            <a:custGeom>
              <a:avLst/>
              <a:gdLst>
                <a:gd name="connsiteX0" fmla="*/ 9049 w 28575"/>
                <a:gd name="connsiteY0" fmla="*/ 8334 h 28575"/>
                <a:gd name="connsiteX1" fmla="*/ 7144 w 28575"/>
                <a:gd name="connsiteY1" fmla="*/ 11192 h 28575"/>
                <a:gd name="connsiteX2" fmla="*/ 14764 w 28575"/>
                <a:gd name="connsiteY2" fmla="*/ 26432 h 28575"/>
                <a:gd name="connsiteX3" fmla="*/ 22384 w 28575"/>
                <a:gd name="connsiteY3" fmla="*/ 25479 h 28575"/>
                <a:gd name="connsiteX4" fmla="*/ 22384 w 28575"/>
                <a:gd name="connsiteY4" fmla="*/ 14049 h 28575"/>
                <a:gd name="connsiteX5" fmla="*/ 17621 w 28575"/>
                <a:gd name="connsiteY5" fmla="*/ 7382 h 28575"/>
                <a:gd name="connsiteX6" fmla="*/ 9049 w 28575"/>
                <a:gd name="connsiteY6" fmla="*/ 833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9049" y="8334"/>
                  </a:moveTo>
                  <a:cubicBezTo>
                    <a:pt x="8096" y="9287"/>
                    <a:pt x="7144" y="10239"/>
                    <a:pt x="7144" y="11192"/>
                  </a:cubicBezTo>
                  <a:cubicBezTo>
                    <a:pt x="9049" y="16907"/>
                    <a:pt x="10954" y="22622"/>
                    <a:pt x="14764" y="26432"/>
                  </a:cubicBezTo>
                  <a:cubicBezTo>
                    <a:pt x="16669" y="28337"/>
                    <a:pt x="20479" y="28337"/>
                    <a:pt x="22384" y="25479"/>
                  </a:cubicBezTo>
                  <a:cubicBezTo>
                    <a:pt x="24289" y="21669"/>
                    <a:pt x="25241" y="17859"/>
                    <a:pt x="22384" y="14049"/>
                  </a:cubicBezTo>
                  <a:cubicBezTo>
                    <a:pt x="20479" y="12144"/>
                    <a:pt x="18574" y="9287"/>
                    <a:pt x="17621" y="7382"/>
                  </a:cubicBezTo>
                  <a:cubicBezTo>
                    <a:pt x="14764" y="7382"/>
                    <a:pt x="11906" y="6429"/>
                    <a:pt x="9049" y="8334"/>
                  </a:cubicBezTo>
                  <a:close/>
                </a:path>
              </a:pathLst>
            </a:custGeom>
            <a:solidFill>
              <a:srgbClr val="5290D8"/>
            </a:solidFill>
            <a:ln w="9525" cap="flat">
              <a:noFill/>
              <a:prstDash val="solid"/>
              <a:miter/>
            </a:ln>
          </p:spPr>
          <p:txBody>
            <a:bodyPr rtlCol="0" anchor="ctr"/>
            <a:lstStyle/>
            <a:p>
              <a:endParaRPr lang="zh-CN" altLang="en-US"/>
            </a:p>
          </p:txBody>
        </p:sp>
        <p:sp>
          <p:nvSpPr>
            <p:cNvPr id="282" name="任意多边形: 形状 281">
              <a:extLst>
                <a:ext uri="{FF2B5EF4-FFF2-40B4-BE49-F238E27FC236}">
                  <a16:creationId xmlns:a16="http://schemas.microsoft.com/office/drawing/2014/main" id="{73867398-92B3-4F69-9716-AFFC585A56A6}"/>
                </a:ext>
              </a:extLst>
            </p:cNvPr>
            <p:cNvSpPr/>
            <p:nvPr/>
          </p:nvSpPr>
          <p:spPr>
            <a:xfrm>
              <a:off x="7752874" y="4192429"/>
              <a:ext cx="38100" cy="28575"/>
            </a:xfrm>
            <a:custGeom>
              <a:avLst/>
              <a:gdLst>
                <a:gd name="connsiteX0" fmla="*/ 8096 w 38100"/>
                <a:gd name="connsiteY0" fmla="*/ 14764 h 28575"/>
                <a:gd name="connsiteX1" fmla="*/ 24289 w 38100"/>
                <a:gd name="connsiteY1" fmla="*/ 22384 h 28575"/>
                <a:gd name="connsiteX2" fmla="*/ 29051 w 38100"/>
                <a:gd name="connsiteY2" fmla="*/ 22384 h 28575"/>
                <a:gd name="connsiteX3" fmla="*/ 31909 w 38100"/>
                <a:gd name="connsiteY3" fmla="*/ 16669 h 28575"/>
                <a:gd name="connsiteX4" fmla="*/ 30004 w 38100"/>
                <a:gd name="connsiteY4" fmla="*/ 13811 h 28575"/>
                <a:gd name="connsiteX5" fmla="*/ 12859 w 38100"/>
                <a:gd name="connsiteY5" fmla="*/ 7144 h 28575"/>
                <a:gd name="connsiteX6" fmla="*/ 9049 w 38100"/>
                <a:gd name="connsiteY6" fmla="*/ 8096 h 28575"/>
                <a:gd name="connsiteX7" fmla="*/ 7144 w 38100"/>
                <a:gd name="connsiteY7" fmla="*/ 10954 h 28575"/>
                <a:gd name="connsiteX8" fmla="*/ 8096 w 38100"/>
                <a:gd name="connsiteY8" fmla="*/ 1476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28575">
                  <a:moveTo>
                    <a:pt x="8096" y="14764"/>
                  </a:moveTo>
                  <a:cubicBezTo>
                    <a:pt x="13811" y="16669"/>
                    <a:pt x="18574" y="19526"/>
                    <a:pt x="24289" y="22384"/>
                  </a:cubicBezTo>
                  <a:cubicBezTo>
                    <a:pt x="25241" y="23336"/>
                    <a:pt x="28099" y="22384"/>
                    <a:pt x="29051" y="22384"/>
                  </a:cubicBezTo>
                  <a:cubicBezTo>
                    <a:pt x="30956" y="22384"/>
                    <a:pt x="32861" y="18574"/>
                    <a:pt x="31909" y="16669"/>
                  </a:cubicBezTo>
                  <a:cubicBezTo>
                    <a:pt x="30956" y="15716"/>
                    <a:pt x="30956" y="14764"/>
                    <a:pt x="30004" y="13811"/>
                  </a:cubicBezTo>
                  <a:cubicBezTo>
                    <a:pt x="26194" y="9049"/>
                    <a:pt x="20479" y="7144"/>
                    <a:pt x="12859" y="7144"/>
                  </a:cubicBezTo>
                  <a:cubicBezTo>
                    <a:pt x="12859" y="7144"/>
                    <a:pt x="10954" y="7144"/>
                    <a:pt x="9049" y="8096"/>
                  </a:cubicBezTo>
                  <a:cubicBezTo>
                    <a:pt x="8096" y="8096"/>
                    <a:pt x="7144" y="10001"/>
                    <a:pt x="7144" y="10954"/>
                  </a:cubicBezTo>
                  <a:cubicBezTo>
                    <a:pt x="7144" y="12859"/>
                    <a:pt x="7144" y="14764"/>
                    <a:pt x="8096" y="14764"/>
                  </a:cubicBezTo>
                  <a:close/>
                </a:path>
              </a:pathLst>
            </a:custGeom>
            <a:solidFill>
              <a:srgbClr val="5290D8"/>
            </a:solidFill>
            <a:ln w="9525" cap="flat">
              <a:noFill/>
              <a:prstDash val="solid"/>
              <a:miter/>
            </a:ln>
          </p:spPr>
          <p:txBody>
            <a:bodyPr rtlCol="0" anchor="ctr"/>
            <a:lstStyle/>
            <a:p>
              <a:endParaRPr lang="zh-CN" altLang="en-US"/>
            </a:p>
          </p:txBody>
        </p:sp>
        <p:sp>
          <p:nvSpPr>
            <p:cNvPr id="283" name="任意多边形: 形状 282">
              <a:extLst>
                <a:ext uri="{FF2B5EF4-FFF2-40B4-BE49-F238E27FC236}">
                  <a16:creationId xmlns:a16="http://schemas.microsoft.com/office/drawing/2014/main" id="{6039AD3E-7D43-4326-9A1A-332857C62CAA}"/>
                </a:ext>
              </a:extLst>
            </p:cNvPr>
            <p:cNvSpPr/>
            <p:nvPr/>
          </p:nvSpPr>
          <p:spPr>
            <a:xfrm>
              <a:off x="4949904" y="2371249"/>
              <a:ext cx="19050" cy="38100"/>
            </a:xfrm>
            <a:custGeom>
              <a:avLst/>
              <a:gdLst>
                <a:gd name="connsiteX0" fmla="*/ 9763 w 19050"/>
                <a:gd name="connsiteY0" fmla="*/ 33814 h 38100"/>
                <a:gd name="connsiteX1" fmla="*/ 14526 w 19050"/>
                <a:gd name="connsiteY1" fmla="*/ 32861 h 38100"/>
                <a:gd name="connsiteX2" fmla="*/ 19288 w 19050"/>
                <a:gd name="connsiteY2" fmla="*/ 13811 h 38100"/>
                <a:gd name="connsiteX3" fmla="*/ 19288 w 19050"/>
                <a:gd name="connsiteY3" fmla="*/ 9049 h 38100"/>
                <a:gd name="connsiteX4" fmla="*/ 17383 w 19050"/>
                <a:gd name="connsiteY4" fmla="*/ 7144 h 38100"/>
                <a:gd name="connsiteX5" fmla="*/ 14526 w 19050"/>
                <a:gd name="connsiteY5" fmla="*/ 8096 h 38100"/>
                <a:gd name="connsiteX6" fmla="*/ 7858 w 19050"/>
                <a:gd name="connsiteY6" fmla="*/ 22384 h 38100"/>
                <a:gd name="connsiteX7" fmla="*/ 7858 w 19050"/>
                <a:gd name="connsiteY7" fmla="*/ 29051 h 38100"/>
                <a:gd name="connsiteX8" fmla="*/ 9763 w 19050"/>
                <a:gd name="connsiteY8" fmla="*/ 3381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38100">
                  <a:moveTo>
                    <a:pt x="9763" y="33814"/>
                  </a:moveTo>
                  <a:cubicBezTo>
                    <a:pt x="10716" y="34766"/>
                    <a:pt x="13573" y="33814"/>
                    <a:pt x="14526" y="32861"/>
                  </a:cubicBezTo>
                  <a:cubicBezTo>
                    <a:pt x="18336" y="27146"/>
                    <a:pt x="18336" y="20479"/>
                    <a:pt x="19288" y="13811"/>
                  </a:cubicBezTo>
                  <a:cubicBezTo>
                    <a:pt x="19288" y="12859"/>
                    <a:pt x="19288" y="10954"/>
                    <a:pt x="19288" y="9049"/>
                  </a:cubicBezTo>
                  <a:cubicBezTo>
                    <a:pt x="19288" y="8096"/>
                    <a:pt x="18336" y="7144"/>
                    <a:pt x="17383" y="7144"/>
                  </a:cubicBezTo>
                  <a:cubicBezTo>
                    <a:pt x="16431" y="7144"/>
                    <a:pt x="14526" y="8096"/>
                    <a:pt x="14526" y="8096"/>
                  </a:cubicBezTo>
                  <a:cubicBezTo>
                    <a:pt x="12621" y="12859"/>
                    <a:pt x="9763" y="17621"/>
                    <a:pt x="7858" y="22384"/>
                  </a:cubicBezTo>
                  <a:cubicBezTo>
                    <a:pt x="6906" y="24289"/>
                    <a:pt x="6906" y="27146"/>
                    <a:pt x="7858" y="29051"/>
                  </a:cubicBezTo>
                  <a:cubicBezTo>
                    <a:pt x="6906" y="30956"/>
                    <a:pt x="7858" y="31909"/>
                    <a:pt x="9763" y="33814"/>
                  </a:cubicBezTo>
                  <a:close/>
                </a:path>
              </a:pathLst>
            </a:custGeom>
            <a:solidFill>
              <a:srgbClr val="5290D8"/>
            </a:solidFill>
            <a:ln w="9525" cap="flat">
              <a:noFill/>
              <a:prstDash val="solid"/>
              <a:miter/>
            </a:ln>
          </p:spPr>
          <p:txBody>
            <a:bodyPr rtlCol="0" anchor="ctr"/>
            <a:lstStyle/>
            <a:p>
              <a:endParaRPr lang="zh-CN" altLang="en-US"/>
            </a:p>
          </p:txBody>
        </p:sp>
        <p:sp>
          <p:nvSpPr>
            <p:cNvPr id="284" name="任意多边形: 形状 283">
              <a:extLst>
                <a:ext uri="{FF2B5EF4-FFF2-40B4-BE49-F238E27FC236}">
                  <a16:creationId xmlns:a16="http://schemas.microsoft.com/office/drawing/2014/main" id="{EF904232-8D9C-4161-9A9F-B239FCE557BB}"/>
                </a:ext>
              </a:extLst>
            </p:cNvPr>
            <p:cNvSpPr/>
            <p:nvPr/>
          </p:nvSpPr>
          <p:spPr>
            <a:xfrm>
              <a:off x="8281245" y="4133374"/>
              <a:ext cx="28575" cy="28575"/>
            </a:xfrm>
            <a:custGeom>
              <a:avLst/>
              <a:gdLst>
                <a:gd name="connsiteX0" fmla="*/ 10268 w 28575"/>
                <a:gd name="connsiteY0" fmla="*/ 7144 h 28575"/>
                <a:gd name="connsiteX1" fmla="*/ 8363 w 28575"/>
                <a:gd name="connsiteY1" fmla="*/ 7144 h 28575"/>
                <a:gd name="connsiteX2" fmla="*/ 7410 w 28575"/>
                <a:gd name="connsiteY2" fmla="*/ 11906 h 28575"/>
                <a:gd name="connsiteX3" fmla="*/ 15030 w 28575"/>
                <a:gd name="connsiteY3" fmla="*/ 25241 h 28575"/>
                <a:gd name="connsiteX4" fmla="*/ 23603 w 28575"/>
                <a:gd name="connsiteY4" fmla="*/ 25241 h 28575"/>
                <a:gd name="connsiteX5" fmla="*/ 24555 w 28575"/>
                <a:gd name="connsiteY5" fmla="*/ 17621 h 28575"/>
                <a:gd name="connsiteX6" fmla="*/ 10268 w 2857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10268" y="7144"/>
                  </a:moveTo>
                  <a:cubicBezTo>
                    <a:pt x="10268" y="7144"/>
                    <a:pt x="9315" y="7144"/>
                    <a:pt x="8363" y="7144"/>
                  </a:cubicBezTo>
                  <a:cubicBezTo>
                    <a:pt x="8363" y="9049"/>
                    <a:pt x="6458" y="10001"/>
                    <a:pt x="7410" y="11906"/>
                  </a:cubicBezTo>
                  <a:cubicBezTo>
                    <a:pt x="8363" y="17621"/>
                    <a:pt x="11220" y="21431"/>
                    <a:pt x="15030" y="25241"/>
                  </a:cubicBezTo>
                  <a:cubicBezTo>
                    <a:pt x="15983" y="27146"/>
                    <a:pt x="20745" y="27146"/>
                    <a:pt x="23603" y="25241"/>
                  </a:cubicBezTo>
                  <a:cubicBezTo>
                    <a:pt x="25508" y="23336"/>
                    <a:pt x="26460" y="19526"/>
                    <a:pt x="24555" y="17621"/>
                  </a:cubicBezTo>
                  <a:cubicBezTo>
                    <a:pt x="20745" y="12859"/>
                    <a:pt x="15030" y="10001"/>
                    <a:pt x="10268" y="7144"/>
                  </a:cubicBezTo>
                  <a:close/>
                </a:path>
              </a:pathLst>
            </a:custGeom>
            <a:solidFill>
              <a:srgbClr val="5290D8"/>
            </a:solidFill>
            <a:ln w="9525" cap="flat">
              <a:noFill/>
              <a:prstDash val="solid"/>
              <a:miter/>
            </a:ln>
          </p:spPr>
          <p:txBody>
            <a:bodyPr rtlCol="0" anchor="ctr"/>
            <a:lstStyle/>
            <a:p>
              <a:endParaRPr lang="zh-CN" altLang="en-US"/>
            </a:p>
          </p:txBody>
        </p:sp>
        <p:sp>
          <p:nvSpPr>
            <p:cNvPr id="285" name="任意多边形: 形状 284">
              <a:extLst>
                <a:ext uri="{FF2B5EF4-FFF2-40B4-BE49-F238E27FC236}">
                  <a16:creationId xmlns:a16="http://schemas.microsoft.com/office/drawing/2014/main" id="{DFD9EE66-40BE-41BF-8E15-5F81A9C00F6C}"/>
                </a:ext>
              </a:extLst>
            </p:cNvPr>
            <p:cNvSpPr/>
            <p:nvPr/>
          </p:nvSpPr>
          <p:spPr>
            <a:xfrm>
              <a:off x="5004743" y="2927747"/>
              <a:ext cx="28575" cy="28575"/>
            </a:xfrm>
            <a:custGeom>
              <a:avLst/>
              <a:gdLst>
                <a:gd name="connsiteX0" fmla="*/ 13980 w 28575"/>
                <a:gd name="connsiteY0" fmla="*/ 7858 h 28575"/>
                <a:gd name="connsiteX1" fmla="*/ 8265 w 28575"/>
                <a:gd name="connsiteY1" fmla="*/ 24051 h 28575"/>
                <a:gd name="connsiteX2" fmla="*/ 11122 w 28575"/>
                <a:gd name="connsiteY2" fmla="*/ 26908 h 28575"/>
                <a:gd name="connsiteX3" fmla="*/ 14932 w 28575"/>
                <a:gd name="connsiteY3" fmla="*/ 25956 h 28575"/>
                <a:gd name="connsiteX4" fmla="*/ 20647 w 28575"/>
                <a:gd name="connsiteY4" fmla="*/ 17383 h 28575"/>
                <a:gd name="connsiteX5" fmla="*/ 21600 w 28575"/>
                <a:gd name="connsiteY5" fmla="*/ 14526 h 28575"/>
                <a:gd name="connsiteX6" fmla="*/ 19695 w 28575"/>
                <a:gd name="connsiteY6" fmla="*/ 7858 h 28575"/>
                <a:gd name="connsiteX7" fmla="*/ 13980 w 28575"/>
                <a:gd name="connsiteY7" fmla="*/ 785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13980" y="7858"/>
                  </a:moveTo>
                  <a:cubicBezTo>
                    <a:pt x="8265" y="11668"/>
                    <a:pt x="5407" y="18336"/>
                    <a:pt x="8265" y="24051"/>
                  </a:cubicBezTo>
                  <a:cubicBezTo>
                    <a:pt x="8265" y="25003"/>
                    <a:pt x="10170" y="25956"/>
                    <a:pt x="11122" y="26908"/>
                  </a:cubicBezTo>
                  <a:cubicBezTo>
                    <a:pt x="12075" y="25956"/>
                    <a:pt x="13980" y="25956"/>
                    <a:pt x="14932" y="25956"/>
                  </a:cubicBezTo>
                  <a:cubicBezTo>
                    <a:pt x="16837" y="23098"/>
                    <a:pt x="18742" y="20241"/>
                    <a:pt x="20647" y="17383"/>
                  </a:cubicBezTo>
                  <a:cubicBezTo>
                    <a:pt x="21600" y="16431"/>
                    <a:pt x="21600" y="15478"/>
                    <a:pt x="21600" y="14526"/>
                  </a:cubicBezTo>
                  <a:cubicBezTo>
                    <a:pt x="22552" y="12621"/>
                    <a:pt x="21600" y="9763"/>
                    <a:pt x="19695" y="7858"/>
                  </a:cubicBezTo>
                  <a:cubicBezTo>
                    <a:pt x="18742" y="6906"/>
                    <a:pt x="15885" y="6906"/>
                    <a:pt x="13980" y="7858"/>
                  </a:cubicBezTo>
                  <a:close/>
                </a:path>
              </a:pathLst>
            </a:custGeom>
            <a:solidFill>
              <a:srgbClr val="5290D8"/>
            </a:solidFill>
            <a:ln w="9525" cap="flat">
              <a:noFill/>
              <a:prstDash val="solid"/>
              <a:miter/>
            </a:ln>
          </p:spPr>
          <p:txBody>
            <a:bodyPr rtlCol="0" anchor="ctr"/>
            <a:lstStyle/>
            <a:p>
              <a:endParaRPr lang="zh-CN" altLang="en-US"/>
            </a:p>
          </p:txBody>
        </p:sp>
        <p:sp>
          <p:nvSpPr>
            <p:cNvPr id="286" name="任意多边形: 形状 285">
              <a:extLst>
                <a:ext uri="{FF2B5EF4-FFF2-40B4-BE49-F238E27FC236}">
                  <a16:creationId xmlns:a16="http://schemas.microsoft.com/office/drawing/2014/main" id="{7A53D3EB-708A-4147-941B-A016DA3631CD}"/>
                </a:ext>
              </a:extLst>
            </p:cNvPr>
            <p:cNvSpPr/>
            <p:nvPr/>
          </p:nvSpPr>
          <p:spPr>
            <a:xfrm>
              <a:off x="8100163" y="2805165"/>
              <a:ext cx="28575" cy="28575"/>
            </a:xfrm>
            <a:custGeom>
              <a:avLst/>
              <a:gdLst>
                <a:gd name="connsiteX0" fmla="*/ 13232 w 28575"/>
                <a:gd name="connsiteY0" fmla="*/ 7567 h 28575"/>
                <a:gd name="connsiteX1" fmla="*/ 9422 w 28575"/>
                <a:gd name="connsiteY1" fmla="*/ 10425 h 28575"/>
                <a:gd name="connsiteX2" fmla="*/ 7517 w 28575"/>
                <a:gd name="connsiteY2" fmla="*/ 18045 h 28575"/>
                <a:gd name="connsiteX3" fmla="*/ 11327 w 28575"/>
                <a:gd name="connsiteY3" fmla="*/ 29475 h 28575"/>
                <a:gd name="connsiteX4" fmla="*/ 12280 w 28575"/>
                <a:gd name="connsiteY4" fmla="*/ 30427 h 28575"/>
                <a:gd name="connsiteX5" fmla="*/ 13232 w 28575"/>
                <a:gd name="connsiteY5" fmla="*/ 29475 h 28575"/>
                <a:gd name="connsiteX6" fmla="*/ 20852 w 28575"/>
                <a:gd name="connsiteY6" fmla="*/ 17092 h 28575"/>
                <a:gd name="connsiteX7" fmla="*/ 18947 w 28575"/>
                <a:gd name="connsiteY7" fmla="*/ 7567 h 28575"/>
                <a:gd name="connsiteX8" fmla="*/ 13232 w 28575"/>
                <a:gd name="connsiteY8" fmla="*/ 756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28575">
                  <a:moveTo>
                    <a:pt x="13232" y="7567"/>
                  </a:moveTo>
                  <a:cubicBezTo>
                    <a:pt x="12280" y="8520"/>
                    <a:pt x="10375" y="9472"/>
                    <a:pt x="9422" y="10425"/>
                  </a:cubicBezTo>
                  <a:cubicBezTo>
                    <a:pt x="7517" y="12330"/>
                    <a:pt x="6565" y="15187"/>
                    <a:pt x="7517" y="18045"/>
                  </a:cubicBezTo>
                  <a:cubicBezTo>
                    <a:pt x="8470" y="21855"/>
                    <a:pt x="9422" y="25665"/>
                    <a:pt x="11327" y="29475"/>
                  </a:cubicBezTo>
                  <a:cubicBezTo>
                    <a:pt x="11327" y="29475"/>
                    <a:pt x="12280" y="29475"/>
                    <a:pt x="12280" y="30427"/>
                  </a:cubicBezTo>
                  <a:cubicBezTo>
                    <a:pt x="12280" y="30427"/>
                    <a:pt x="13232" y="29475"/>
                    <a:pt x="13232" y="29475"/>
                  </a:cubicBezTo>
                  <a:cubicBezTo>
                    <a:pt x="14185" y="24712"/>
                    <a:pt x="17995" y="21855"/>
                    <a:pt x="20852" y="17092"/>
                  </a:cubicBezTo>
                  <a:cubicBezTo>
                    <a:pt x="22757" y="14235"/>
                    <a:pt x="21805" y="10425"/>
                    <a:pt x="18947" y="7567"/>
                  </a:cubicBezTo>
                  <a:cubicBezTo>
                    <a:pt x="17042" y="7567"/>
                    <a:pt x="15137" y="6615"/>
                    <a:pt x="13232" y="7567"/>
                  </a:cubicBezTo>
                  <a:close/>
                </a:path>
              </a:pathLst>
            </a:custGeom>
            <a:solidFill>
              <a:srgbClr val="5290D8"/>
            </a:solidFill>
            <a:ln w="9525" cap="flat">
              <a:noFill/>
              <a:prstDash val="solid"/>
              <a:miter/>
            </a:ln>
          </p:spPr>
          <p:txBody>
            <a:bodyPr rtlCol="0" anchor="ctr"/>
            <a:lstStyle/>
            <a:p>
              <a:endParaRPr lang="zh-CN" altLang="en-US"/>
            </a:p>
          </p:txBody>
        </p:sp>
        <p:sp>
          <p:nvSpPr>
            <p:cNvPr id="287" name="任意多边形: 形状 286">
              <a:extLst>
                <a:ext uri="{FF2B5EF4-FFF2-40B4-BE49-F238E27FC236}">
                  <a16:creationId xmlns:a16="http://schemas.microsoft.com/office/drawing/2014/main" id="{1F527590-1E05-46FD-9BAA-CEF35C83AFAA}"/>
                </a:ext>
              </a:extLst>
            </p:cNvPr>
            <p:cNvSpPr/>
            <p:nvPr/>
          </p:nvSpPr>
          <p:spPr>
            <a:xfrm>
              <a:off x="5141119" y="330469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88" name="任意多边形: 形状 287">
              <a:extLst>
                <a:ext uri="{FF2B5EF4-FFF2-40B4-BE49-F238E27FC236}">
                  <a16:creationId xmlns:a16="http://schemas.microsoft.com/office/drawing/2014/main" id="{14054CB1-3E02-4471-8EEF-19BDD1ADF1A6}"/>
                </a:ext>
              </a:extLst>
            </p:cNvPr>
            <p:cNvSpPr/>
            <p:nvPr/>
          </p:nvSpPr>
          <p:spPr>
            <a:xfrm>
              <a:off x="5135404" y="3292316"/>
              <a:ext cx="28575" cy="28575"/>
            </a:xfrm>
            <a:custGeom>
              <a:avLst/>
              <a:gdLst>
                <a:gd name="connsiteX0" fmla="*/ 23336 w 28575"/>
                <a:gd name="connsiteY0" fmla="*/ 27146 h 28575"/>
                <a:gd name="connsiteX1" fmla="*/ 30004 w 28575"/>
                <a:gd name="connsiteY1" fmla="*/ 27146 h 28575"/>
                <a:gd name="connsiteX2" fmla="*/ 23336 w 28575"/>
                <a:gd name="connsiteY2" fmla="*/ 14764 h 28575"/>
                <a:gd name="connsiteX3" fmla="*/ 10001 w 28575"/>
                <a:gd name="connsiteY3" fmla="*/ 7144 h 28575"/>
                <a:gd name="connsiteX4" fmla="*/ 7144 w 28575"/>
                <a:gd name="connsiteY4" fmla="*/ 8096 h 28575"/>
                <a:gd name="connsiteX5" fmla="*/ 7144 w 28575"/>
                <a:gd name="connsiteY5" fmla="*/ 10001 h 28575"/>
                <a:gd name="connsiteX6" fmla="*/ 12859 w 28575"/>
                <a:gd name="connsiteY6" fmla="*/ 19526 h 28575"/>
                <a:gd name="connsiteX7" fmla="*/ 18574 w 28575"/>
                <a:gd name="connsiteY7" fmla="*/ 21431 h 28575"/>
                <a:gd name="connsiteX8" fmla="*/ 23336 w 28575"/>
                <a:gd name="connsiteY8" fmla="*/ 2714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28575">
                  <a:moveTo>
                    <a:pt x="23336" y="27146"/>
                  </a:moveTo>
                  <a:cubicBezTo>
                    <a:pt x="25241" y="27146"/>
                    <a:pt x="28099" y="27146"/>
                    <a:pt x="30004" y="27146"/>
                  </a:cubicBezTo>
                  <a:cubicBezTo>
                    <a:pt x="30956" y="16669"/>
                    <a:pt x="30956" y="18574"/>
                    <a:pt x="23336" y="14764"/>
                  </a:cubicBezTo>
                  <a:cubicBezTo>
                    <a:pt x="18574" y="12859"/>
                    <a:pt x="13811" y="10954"/>
                    <a:pt x="10001" y="7144"/>
                  </a:cubicBezTo>
                  <a:cubicBezTo>
                    <a:pt x="10001" y="7144"/>
                    <a:pt x="8096" y="8096"/>
                    <a:pt x="7144" y="8096"/>
                  </a:cubicBezTo>
                  <a:cubicBezTo>
                    <a:pt x="7144" y="8096"/>
                    <a:pt x="7144" y="9049"/>
                    <a:pt x="7144" y="10001"/>
                  </a:cubicBezTo>
                  <a:cubicBezTo>
                    <a:pt x="9049" y="13811"/>
                    <a:pt x="10954" y="16669"/>
                    <a:pt x="12859" y="19526"/>
                  </a:cubicBezTo>
                  <a:cubicBezTo>
                    <a:pt x="14764" y="20479"/>
                    <a:pt x="16669" y="20479"/>
                    <a:pt x="18574" y="21431"/>
                  </a:cubicBezTo>
                  <a:cubicBezTo>
                    <a:pt x="21431" y="22384"/>
                    <a:pt x="23336" y="24289"/>
                    <a:pt x="23336" y="27146"/>
                  </a:cubicBezTo>
                  <a:close/>
                </a:path>
              </a:pathLst>
            </a:custGeom>
            <a:solidFill>
              <a:srgbClr val="5290D8"/>
            </a:solidFill>
            <a:ln w="9525" cap="flat">
              <a:noFill/>
              <a:prstDash val="solid"/>
              <a:miter/>
            </a:ln>
          </p:spPr>
          <p:txBody>
            <a:bodyPr rtlCol="0" anchor="ctr"/>
            <a:lstStyle/>
            <a:p>
              <a:endParaRPr lang="zh-CN" altLang="en-US"/>
            </a:p>
          </p:txBody>
        </p:sp>
        <p:sp>
          <p:nvSpPr>
            <p:cNvPr id="289" name="任意多边形: 形状 288">
              <a:extLst>
                <a:ext uri="{FF2B5EF4-FFF2-40B4-BE49-F238E27FC236}">
                  <a16:creationId xmlns:a16="http://schemas.microsoft.com/office/drawing/2014/main" id="{E1A4FC3C-B7A5-4D29-A314-7249F78DA830}"/>
                </a:ext>
              </a:extLst>
            </p:cNvPr>
            <p:cNvSpPr/>
            <p:nvPr/>
          </p:nvSpPr>
          <p:spPr>
            <a:xfrm>
              <a:off x="5151596" y="331231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8096" y="7144"/>
                    <a:pt x="8096" y="7144"/>
                    <a:pt x="7144" y="7144"/>
                  </a:cubicBezTo>
                  <a:cubicBezTo>
                    <a:pt x="8096"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290" name="任意多边形: 形状 289">
              <a:extLst>
                <a:ext uri="{FF2B5EF4-FFF2-40B4-BE49-F238E27FC236}">
                  <a16:creationId xmlns:a16="http://schemas.microsoft.com/office/drawing/2014/main" id="{45884B5A-85EF-4E34-A3FE-97F8ABA70326}"/>
                </a:ext>
              </a:extLst>
            </p:cNvPr>
            <p:cNvSpPr/>
            <p:nvPr/>
          </p:nvSpPr>
          <p:spPr>
            <a:xfrm>
              <a:off x="8034390" y="3210401"/>
              <a:ext cx="28575" cy="38100"/>
            </a:xfrm>
            <a:custGeom>
              <a:avLst/>
              <a:gdLst>
                <a:gd name="connsiteX0" fmla="*/ 10425 w 28575"/>
                <a:gd name="connsiteY0" fmla="*/ 30956 h 38100"/>
                <a:gd name="connsiteX1" fmla="*/ 26617 w 28575"/>
                <a:gd name="connsiteY1" fmla="*/ 10954 h 38100"/>
                <a:gd name="connsiteX2" fmla="*/ 26617 w 28575"/>
                <a:gd name="connsiteY2" fmla="*/ 8096 h 38100"/>
                <a:gd name="connsiteX3" fmla="*/ 25665 w 28575"/>
                <a:gd name="connsiteY3" fmla="*/ 7144 h 38100"/>
                <a:gd name="connsiteX4" fmla="*/ 19950 w 28575"/>
                <a:gd name="connsiteY4" fmla="*/ 10001 h 38100"/>
                <a:gd name="connsiteX5" fmla="*/ 12329 w 28575"/>
                <a:gd name="connsiteY5" fmla="*/ 16669 h 38100"/>
                <a:gd name="connsiteX6" fmla="*/ 7567 w 28575"/>
                <a:gd name="connsiteY6" fmla="*/ 26194 h 38100"/>
                <a:gd name="connsiteX7" fmla="*/ 7567 w 28575"/>
                <a:gd name="connsiteY7" fmla="*/ 30004 h 38100"/>
                <a:gd name="connsiteX8" fmla="*/ 9472 w 28575"/>
                <a:gd name="connsiteY8" fmla="*/ 32861 h 38100"/>
                <a:gd name="connsiteX9" fmla="*/ 10425 w 28575"/>
                <a:gd name="connsiteY9" fmla="*/ 3095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38100">
                  <a:moveTo>
                    <a:pt x="10425" y="30956"/>
                  </a:moveTo>
                  <a:cubicBezTo>
                    <a:pt x="15187" y="24289"/>
                    <a:pt x="20902" y="16669"/>
                    <a:pt x="26617" y="10954"/>
                  </a:cubicBezTo>
                  <a:cubicBezTo>
                    <a:pt x="27570" y="10001"/>
                    <a:pt x="26617" y="9049"/>
                    <a:pt x="26617" y="8096"/>
                  </a:cubicBezTo>
                  <a:cubicBezTo>
                    <a:pt x="26617" y="8096"/>
                    <a:pt x="25665" y="7144"/>
                    <a:pt x="25665" y="7144"/>
                  </a:cubicBezTo>
                  <a:cubicBezTo>
                    <a:pt x="22807" y="7144"/>
                    <a:pt x="21854" y="9049"/>
                    <a:pt x="19950" y="10001"/>
                  </a:cubicBezTo>
                  <a:cubicBezTo>
                    <a:pt x="17092" y="10954"/>
                    <a:pt x="13282" y="11906"/>
                    <a:pt x="12329" y="16669"/>
                  </a:cubicBezTo>
                  <a:cubicBezTo>
                    <a:pt x="11377" y="19526"/>
                    <a:pt x="9472" y="22384"/>
                    <a:pt x="7567" y="26194"/>
                  </a:cubicBezTo>
                  <a:cubicBezTo>
                    <a:pt x="7567" y="27146"/>
                    <a:pt x="6615" y="28099"/>
                    <a:pt x="7567" y="30004"/>
                  </a:cubicBezTo>
                  <a:cubicBezTo>
                    <a:pt x="7567" y="30956"/>
                    <a:pt x="8520" y="31909"/>
                    <a:pt x="9472" y="32861"/>
                  </a:cubicBezTo>
                  <a:cubicBezTo>
                    <a:pt x="8520" y="31909"/>
                    <a:pt x="10425" y="31909"/>
                    <a:pt x="10425" y="30956"/>
                  </a:cubicBezTo>
                  <a:close/>
                </a:path>
              </a:pathLst>
            </a:custGeom>
            <a:solidFill>
              <a:srgbClr val="5290D8"/>
            </a:solidFill>
            <a:ln w="9525" cap="flat">
              <a:noFill/>
              <a:prstDash val="solid"/>
              <a:miter/>
            </a:ln>
          </p:spPr>
          <p:txBody>
            <a:bodyPr rtlCol="0" anchor="ctr"/>
            <a:lstStyle/>
            <a:p>
              <a:endParaRPr lang="zh-CN" altLang="en-US"/>
            </a:p>
          </p:txBody>
        </p:sp>
        <p:sp>
          <p:nvSpPr>
            <p:cNvPr id="291" name="任意多边形: 形状 290">
              <a:extLst>
                <a:ext uri="{FF2B5EF4-FFF2-40B4-BE49-F238E27FC236}">
                  <a16:creationId xmlns:a16="http://schemas.microsoft.com/office/drawing/2014/main" id="{80413248-72A0-4312-802D-3B512F12BC2E}"/>
                </a:ext>
              </a:extLst>
            </p:cNvPr>
            <p:cNvSpPr/>
            <p:nvPr/>
          </p:nvSpPr>
          <p:spPr>
            <a:xfrm>
              <a:off x="7858839" y="4098369"/>
              <a:ext cx="28575" cy="19050"/>
            </a:xfrm>
            <a:custGeom>
              <a:avLst/>
              <a:gdLst>
                <a:gd name="connsiteX0" fmla="*/ 24051 w 28575"/>
                <a:gd name="connsiteY0" fmla="*/ 16431 h 19050"/>
                <a:gd name="connsiteX1" fmla="*/ 25003 w 28575"/>
                <a:gd name="connsiteY1" fmla="*/ 13573 h 19050"/>
                <a:gd name="connsiteX2" fmla="*/ 24051 w 28575"/>
                <a:gd name="connsiteY2" fmla="*/ 10716 h 19050"/>
                <a:gd name="connsiteX3" fmla="*/ 7858 w 28575"/>
                <a:gd name="connsiteY3" fmla="*/ 10716 h 19050"/>
                <a:gd name="connsiteX4" fmla="*/ 7858 w 28575"/>
                <a:gd name="connsiteY4" fmla="*/ 15478 h 19050"/>
                <a:gd name="connsiteX5" fmla="*/ 20241 w 28575"/>
                <a:gd name="connsiteY5" fmla="*/ 19288 h 19050"/>
                <a:gd name="connsiteX6" fmla="*/ 24051 w 28575"/>
                <a:gd name="connsiteY6" fmla="*/ 1643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24051" y="16431"/>
                  </a:moveTo>
                  <a:cubicBezTo>
                    <a:pt x="25003" y="15478"/>
                    <a:pt x="25003" y="14526"/>
                    <a:pt x="25003" y="13573"/>
                  </a:cubicBezTo>
                  <a:cubicBezTo>
                    <a:pt x="25003" y="12621"/>
                    <a:pt x="24051" y="11668"/>
                    <a:pt x="24051" y="10716"/>
                  </a:cubicBezTo>
                  <a:cubicBezTo>
                    <a:pt x="19288" y="5953"/>
                    <a:pt x="12621" y="5953"/>
                    <a:pt x="7858" y="10716"/>
                  </a:cubicBezTo>
                  <a:cubicBezTo>
                    <a:pt x="6906" y="11668"/>
                    <a:pt x="6906" y="14526"/>
                    <a:pt x="7858" y="15478"/>
                  </a:cubicBezTo>
                  <a:cubicBezTo>
                    <a:pt x="11668" y="19288"/>
                    <a:pt x="15478" y="20241"/>
                    <a:pt x="20241" y="19288"/>
                  </a:cubicBezTo>
                  <a:cubicBezTo>
                    <a:pt x="21193" y="19288"/>
                    <a:pt x="22146" y="17383"/>
                    <a:pt x="24051" y="16431"/>
                  </a:cubicBezTo>
                  <a:close/>
                </a:path>
              </a:pathLst>
            </a:custGeom>
            <a:solidFill>
              <a:srgbClr val="5290D8"/>
            </a:solidFill>
            <a:ln w="9525" cap="flat">
              <a:noFill/>
              <a:prstDash val="solid"/>
              <a:miter/>
            </a:ln>
          </p:spPr>
          <p:txBody>
            <a:bodyPr rtlCol="0" anchor="ctr"/>
            <a:lstStyle/>
            <a:p>
              <a:endParaRPr lang="zh-CN" altLang="en-US"/>
            </a:p>
          </p:txBody>
        </p:sp>
        <p:sp>
          <p:nvSpPr>
            <p:cNvPr id="292" name="任意多边形: 形状 291">
              <a:extLst>
                <a:ext uri="{FF2B5EF4-FFF2-40B4-BE49-F238E27FC236}">
                  <a16:creationId xmlns:a16="http://schemas.microsoft.com/office/drawing/2014/main" id="{25A15A8D-9F2F-417D-A3E6-04BF146F3769}"/>
                </a:ext>
              </a:extLst>
            </p:cNvPr>
            <p:cNvSpPr/>
            <p:nvPr/>
          </p:nvSpPr>
          <p:spPr>
            <a:xfrm>
              <a:off x="5801201" y="2615089"/>
              <a:ext cx="28575" cy="28575"/>
            </a:xfrm>
            <a:custGeom>
              <a:avLst/>
              <a:gdLst>
                <a:gd name="connsiteX0" fmla="*/ 9049 w 28575"/>
                <a:gd name="connsiteY0" fmla="*/ 10001 h 28575"/>
                <a:gd name="connsiteX1" fmla="*/ 7144 w 28575"/>
                <a:gd name="connsiteY1" fmla="*/ 14764 h 28575"/>
                <a:gd name="connsiteX2" fmla="*/ 10001 w 28575"/>
                <a:gd name="connsiteY2" fmla="*/ 22384 h 28575"/>
                <a:gd name="connsiteX3" fmla="*/ 19526 w 28575"/>
                <a:gd name="connsiteY3" fmla="*/ 22384 h 28575"/>
                <a:gd name="connsiteX4" fmla="*/ 20479 w 28575"/>
                <a:gd name="connsiteY4" fmla="*/ 21431 h 28575"/>
                <a:gd name="connsiteX5" fmla="*/ 21431 w 28575"/>
                <a:gd name="connsiteY5" fmla="*/ 19526 h 28575"/>
                <a:gd name="connsiteX6" fmla="*/ 16669 w 28575"/>
                <a:gd name="connsiteY6" fmla="*/ 10001 h 28575"/>
                <a:gd name="connsiteX7" fmla="*/ 9049 w 28575"/>
                <a:gd name="connsiteY7" fmla="*/ 1000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9049" y="10001"/>
                  </a:moveTo>
                  <a:cubicBezTo>
                    <a:pt x="8096" y="11906"/>
                    <a:pt x="8096" y="12859"/>
                    <a:pt x="7144" y="14764"/>
                  </a:cubicBezTo>
                  <a:cubicBezTo>
                    <a:pt x="7144" y="17621"/>
                    <a:pt x="7144" y="20479"/>
                    <a:pt x="10001" y="22384"/>
                  </a:cubicBezTo>
                  <a:cubicBezTo>
                    <a:pt x="12859" y="24289"/>
                    <a:pt x="16669" y="24289"/>
                    <a:pt x="19526" y="22384"/>
                  </a:cubicBezTo>
                  <a:cubicBezTo>
                    <a:pt x="19526" y="22384"/>
                    <a:pt x="20479" y="21431"/>
                    <a:pt x="20479" y="21431"/>
                  </a:cubicBezTo>
                  <a:cubicBezTo>
                    <a:pt x="20479" y="20479"/>
                    <a:pt x="21431" y="20479"/>
                    <a:pt x="21431" y="19526"/>
                  </a:cubicBezTo>
                  <a:cubicBezTo>
                    <a:pt x="20479" y="16669"/>
                    <a:pt x="18574" y="12859"/>
                    <a:pt x="16669" y="10001"/>
                  </a:cubicBezTo>
                  <a:cubicBezTo>
                    <a:pt x="16669" y="6191"/>
                    <a:pt x="10954" y="6191"/>
                    <a:pt x="9049" y="10001"/>
                  </a:cubicBezTo>
                  <a:close/>
                </a:path>
              </a:pathLst>
            </a:custGeom>
            <a:solidFill>
              <a:srgbClr val="5290D8"/>
            </a:solidFill>
            <a:ln w="9525" cap="flat">
              <a:noFill/>
              <a:prstDash val="solid"/>
              <a:miter/>
            </a:ln>
          </p:spPr>
          <p:txBody>
            <a:bodyPr rtlCol="0" anchor="ctr"/>
            <a:lstStyle/>
            <a:p>
              <a:endParaRPr lang="zh-CN" altLang="en-US"/>
            </a:p>
          </p:txBody>
        </p:sp>
        <p:sp>
          <p:nvSpPr>
            <p:cNvPr id="293" name="任意多边形: 形状 292">
              <a:extLst>
                <a:ext uri="{FF2B5EF4-FFF2-40B4-BE49-F238E27FC236}">
                  <a16:creationId xmlns:a16="http://schemas.microsoft.com/office/drawing/2014/main" id="{F2EA37DD-CFA6-4D47-A479-B3FF05292C15}"/>
                </a:ext>
              </a:extLst>
            </p:cNvPr>
            <p:cNvSpPr/>
            <p:nvPr/>
          </p:nvSpPr>
          <p:spPr>
            <a:xfrm>
              <a:off x="5078914" y="2286476"/>
              <a:ext cx="28575" cy="28575"/>
            </a:xfrm>
            <a:custGeom>
              <a:avLst/>
              <a:gdLst>
                <a:gd name="connsiteX0" fmla="*/ 10294 w 28575"/>
                <a:gd name="connsiteY0" fmla="*/ 23336 h 28575"/>
                <a:gd name="connsiteX1" fmla="*/ 15056 w 28575"/>
                <a:gd name="connsiteY1" fmla="*/ 23336 h 28575"/>
                <a:gd name="connsiteX2" fmla="*/ 21724 w 28575"/>
                <a:gd name="connsiteY2" fmla="*/ 12859 h 28575"/>
                <a:gd name="connsiteX3" fmla="*/ 20771 w 28575"/>
                <a:gd name="connsiteY3" fmla="*/ 10001 h 28575"/>
                <a:gd name="connsiteX4" fmla="*/ 15056 w 28575"/>
                <a:gd name="connsiteY4" fmla="*/ 7144 h 28575"/>
                <a:gd name="connsiteX5" fmla="*/ 8389 w 28575"/>
                <a:gd name="connsiteY5" fmla="*/ 18574 h 28575"/>
                <a:gd name="connsiteX6" fmla="*/ 10294 w 28575"/>
                <a:gd name="connsiteY6" fmla="*/ 2333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10294" y="23336"/>
                  </a:moveTo>
                  <a:cubicBezTo>
                    <a:pt x="11246" y="25241"/>
                    <a:pt x="14103" y="25241"/>
                    <a:pt x="15056" y="23336"/>
                  </a:cubicBezTo>
                  <a:cubicBezTo>
                    <a:pt x="17914" y="20479"/>
                    <a:pt x="20771" y="16669"/>
                    <a:pt x="21724" y="12859"/>
                  </a:cubicBezTo>
                  <a:cubicBezTo>
                    <a:pt x="21724" y="11906"/>
                    <a:pt x="21724" y="10954"/>
                    <a:pt x="20771" y="10001"/>
                  </a:cubicBezTo>
                  <a:cubicBezTo>
                    <a:pt x="18866" y="8096"/>
                    <a:pt x="16961" y="7144"/>
                    <a:pt x="15056" y="7144"/>
                  </a:cubicBezTo>
                  <a:cubicBezTo>
                    <a:pt x="10294" y="8096"/>
                    <a:pt x="4578" y="12859"/>
                    <a:pt x="8389" y="18574"/>
                  </a:cubicBezTo>
                  <a:cubicBezTo>
                    <a:pt x="8389" y="20479"/>
                    <a:pt x="9341" y="21431"/>
                    <a:pt x="10294" y="23336"/>
                  </a:cubicBezTo>
                  <a:close/>
                </a:path>
              </a:pathLst>
            </a:custGeom>
            <a:solidFill>
              <a:srgbClr val="5290D8"/>
            </a:solidFill>
            <a:ln w="9525" cap="flat">
              <a:noFill/>
              <a:prstDash val="solid"/>
              <a:miter/>
            </a:ln>
          </p:spPr>
          <p:txBody>
            <a:bodyPr rtlCol="0" anchor="ctr"/>
            <a:lstStyle/>
            <a:p>
              <a:endParaRPr lang="zh-CN" altLang="en-US"/>
            </a:p>
          </p:txBody>
        </p:sp>
        <p:sp>
          <p:nvSpPr>
            <p:cNvPr id="294" name="任意多边形: 形状 293">
              <a:extLst>
                <a:ext uri="{FF2B5EF4-FFF2-40B4-BE49-F238E27FC236}">
                  <a16:creationId xmlns:a16="http://schemas.microsoft.com/office/drawing/2014/main" id="{9EE6BF5C-7329-47F0-8F42-FD3B98B2FB62}"/>
                </a:ext>
              </a:extLst>
            </p:cNvPr>
            <p:cNvSpPr/>
            <p:nvPr/>
          </p:nvSpPr>
          <p:spPr>
            <a:xfrm>
              <a:off x="5087779" y="2422684"/>
              <a:ext cx="28575" cy="28575"/>
            </a:xfrm>
            <a:custGeom>
              <a:avLst/>
              <a:gdLst>
                <a:gd name="connsiteX0" fmla="*/ 7144 w 28575"/>
                <a:gd name="connsiteY0" fmla="*/ 20479 h 28575"/>
                <a:gd name="connsiteX1" fmla="*/ 8096 w 28575"/>
                <a:gd name="connsiteY1" fmla="*/ 21431 h 28575"/>
                <a:gd name="connsiteX2" fmla="*/ 16669 w 28575"/>
                <a:gd name="connsiteY2" fmla="*/ 22384 h 28575"/>
                <a:gd name="connsiteX3" fmla="*/ 21431 w 28575"/>
                <a:gd name="connsiteY3" fmla="*/ 15716 h 28575"/>
                <a:gd name="connsiteX4" fmla="*/ 13811 w 28575"/>
                <a:gd name="connsiteY4" fmla="*/ 7144 h 28575"/>
                <a:gd name="connsiteX5" fmla="*/ 10954 w 28575"/>
                <a:gd name="connsiteY5" fmla="*/ 9049 h 28575"/>
                <a:gd name="connsiteX6" fmla="*/ 7144 w 28575"/>
                <a:gd name="connsiteY6" fmla="*/ 2047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7144" y="20479"/>
                  </a:moveTo>
                  <a:cubicBezTo>
                    <a:pt x="7144" y="20479"/>
                    <a:pt x="8096" y="21431"/>
                    <a:pt x="8096" y="21431"/>
                  </a:cubicBezTo>
                  <a:cubicBezTo>
                    <a:pt x="10954" y="23336"/>
                    <a:pt x="13811" y="23336"/>
                    <a:pt x="16669" y="22384"/>
                  </a:cubicBezTo>
                  <a:cubicBezTo>
                    <a:pt x="19526" y="21431"/>
                    <a:pt x="21431" y="18574"/>
                    <a:pt x="21431" y="15716"/>
                  </a:cubicBezTo>
                  <a:cubicBezTo>
                    <a:pt x="21431" y="10954"/>
                    <a:pt x="17621" y="7144"/>
                    <a:pt x="13811" y="7144"/>
                  </a:cubicBezTo>
                  <a:cubicBezTo>
                    <a:pt x="12859" y="7144"/>
                    <a:pt x="11906" y="8096"/>
                    <a:pt x="10954" y="9049"/>
                  </a:cubicBezTo>
                  <a:cubicBezTo>
                    <a:pt x="8096" y="12859"/>
                    <a:pt x="8096" y="16669"/>
                    <a:pt x="7144" y="20479"/>
                  </a:cubicBezTo>
                  <a:close/>
                </a:path>
              </a:pathLst>
            </a:custGeom>
            <a:solidFill>
              <a:srgbClr val="5290D8"/>
            </a:solidFill>
            <a:ln w="9525" cap="flat">
              <a:noFill/>
              <a:prstDash val="solid"/>
              <a:miter/>
            </a:ln>
          </p:spPr>
          <p:txBody>
            <a:bodyPr rtlCol="0" anchor="ctr"/>
            <a:lstStyle/>
            <a:p>
              <a:endParaRPr lang="zh-CN" altLang="en-US"/>
            </a:p>
          </p:txBody>
        </p:sp>
        <p:sp>
          <p:nvSpPr>
            <p:cNvPr id="295" name="任意多边形: 形状 294">
              <a:extLst>
                <a:ext uri="{FF2B5EF4-FFF2-40B4-BE49-F238E27FC236}">
                  <a16:creationId xmlns:a16="http://schemas.microsoft.com/office/drawing/2014/main" id="{691BB29F-6F8F-4C94-9B0E-837BAB4CBDB1}"/>
                </a:ext>
              </a:extLst>
            </p:cNvPr>
            <p:cNvSpPr/>
            <p:nvPr/>
          </p:nvSpPr>
          <p:spPr>
            <a:xfrm>
              <a:off x="7478554" y="2376569"/>
              <a:ext cx="28575" cy="28575"/>
            </a:xfrm>
            <a:custGeom>
              <a:avLst/>
              <a:gdLst>
                <a:gd name="connsiteX0" fmla="*/ 13811 w 28575"/>
                <a:gd name="connsiteY0" fmla="*/ 7538 h 28575"/>
                <a:gd name="connsiteX1" fmla="*/ 9049 w 28575"/>
                <a:gd name="connsiteY1" fmla="*/ 8491 h 28575"/>
                <a:gd name="connsiteX2" fmla="*/ 7144 w 28575"/>
                <a:gd name="connsiteY2" fmla="*/ 13253 h 28575"/>
                <a:gd name="connsiteX3" fmla="*/ 14764 w 28575"/>
                <a:gd name="connsiteY3" fmla="*/ 23731 h 28575"/>
                <a:gd name="connsiteX4" fmla="*/ 19526 w 28575"/>
                <a:gd name="connsiteY4" fmla="*/ 21826 h 28575"/>
                <a:gd name="connsiteX5" fmla="*/ 21431 w 28575"/>
                <a:gd name="connsiteY5" fmla="*/ 17063 h 28575"/>
                <a:gd name="connsiteX6" fmla="*/ 13811 w 28575"/>
                <a:gd name="connsiteY6" fmla="*/ 753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13811" y="7538"/>
                  </a:moveTo>
                  <a:cubicBezTo>
                    <a:pt x="12859" y="6586"/>
                    <a:pt x="10001" y="7538"/>
                    <a:pt x="9049" y="8491"/>
                  </a:cubicBezTo>
                  <a:cubicBezTo>
                    <a:pt x="8096" y="9443"/>
                    <a:pt x="7144" y="11348"/>
                    <a:pt x="7144" y="13253"/>
                  </a:cubicBezTo>
                  <a:cubicBezTo>
                    <a:pt x="8096" y="18016"/>
                    <a:pt x="10001" y="21826"/>
                    <a:pt x="14764" y="23731"/>
                  </a:cubicBezTo>
                  <a:cubicBezTo>
                    <a:pt x="15716" y="24683"/>
                    <a:pt x="18574" y="23731"/>
                    <a:pt x="19526" y="21826"/>
                  </a:cubicBezTo>
                  <a:cubicBezTo>
                    <a:pt x="20479" y="19921"/>
                    <a:pt x="20479" y="18968"/>
                    <a:pt x="21431" y="17063"/>
                  </a:cubicBezTo>
                  <a:cubicBezTo>
                    <a:pt x="20479" y="12301"/>
                    <a:pt x="17621" y="9443"/>
                    <a:pt x="13811" y="7538"/>
                  </a:cubicBezTo>
                  <a:close/>
                </a:path>
              </a:pathLst>
            </a:custGeom>
            <a:solidFill>
              <a:srgbClr val="5290D8"/>
            </a:solidFill>
            <a:ln w="9525" cap="flat">
              <a:noFill/>
              <a:prstDash val="solid"/>
              <a:miter/>
            </a:ln>
          </p:spPr>
          <p:txBody>
            <a:bodyPr rtlCol="0" anchor="ctr"/>
            <a:lstStyle/>
            <a:p>
              <a:endParaRPr lang="zh-CN" altLang="en-US"/>
            </a:p>
          </p:txBody>
        </p:sp>
        <p:sp>
          <p:nvSpPr>
            <p:cNvPr id="296" name="任意多边形: 形状 295">
              <a:extLst>
                <a:ext uri="{FF2B5EF4-FFF2-40B4-BE49-F238E27FC236}">
                  <a16:creationId xmlns:a16="http://schemas.microsoft.com/office/drawing/2014/main" id="{7D5C035C-DA44-4691-A61C-952F005274FB}"/>
                </a:ext>
              </a:extLst>
            </p:cNvPr>
            <p:cNvSpPr/>
            <p:nvPr/>
          </p:nvSpPr>
          <p:spPr>
            <a:xfrm>
              <a:off x="4988532" y="2372201"/>
              <a:ext cx="28575" cy="28575"/>
            </a:xfrm>
            <a:custGeom>
              <a:avLst/>
              <a:gdLst>
                <a:gd name="connsiteX0" fmla="*/ 7331 w 28575"/>
                <a:gd name="connsiteY0" fmla="*/ 14764 h 28575"/>
                <a:gd name="connsiteX1" fmla="*/ 15903 w 28575"/>
                <a:gd name="connsiteY1" fmla="*/ 21431 h 28575"/>
                <a:gd name="connsiteX2" fmla="*/ 21618 w 28575"/>
                <a:gd name="connsiteY2" fmla="*/ 15716 h 28575"/>
                <a:gd name="connsiteX3" fmla="*/ 12093 w 28575"/>
                <a:gd name="connsiteY3" fmla="*/ 7144 h 28575"/>
                <a:gd name="connsiteX4" fmla="*/ 7331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331" y="14764"/>
                  </a:moveTo>
                  <a:cubicBezTo>
                    <a:pt x="9236" y="18574"/>
                    <a:pt x="12093" y="21431"/>
                    <a:pt x="15903" y="21431"/>
                  </a:cubicBezTo>
                  <a:cubicBezTo>
                    <a:pt x="18761" y="21431"/>
                    <a:pt x="21618" y="18574"/>
                    <a:pt x="21618" y="15716"/>
                  </a:cubicBezTo>
                  <a:cubicBezTo>
                    <a:pt x="20666" y="10954"/>
                    <a:pt x="16856" y="7144"/>
                    <a:pt x="12093" y="7144"/>
                  </a:cubicBezTo>
                  <a:cubicBezTo>
                    <a:pt x="9236" y="7144"/>
                    <a:pt x="6378" y="10954"/>
                    <a:pt x="7331" y="14764"/>
                  </a:cubicBezTo>
                  <a:close/>
                </a:path>
              </a:pathLst>
            </a:custGeom>
            <a:solidFill>
              <a:srgbClr val="5290D8"/>
            </a:solidFill>
            <a:ln w="9525" cap="flat">
              <a:noFill/>
              <a:prstDash val="solid"/>
              <a:miter/>
            </a:ln>
          </p:spPr>
          <p:txBody>
            <a:bodyPr rtlCol="0" anchor="ctr"/>
            <a:lstStyle/>
            <a:p>
              <a:endParaRPr lang="zh-CN" altLang="en-US"/>
            </a:p>
          </p:txBody>
        </p:sp>
        <p:sp>
          <p:nvSpPr>
            <p:cNvPr id="297" name="任意多边形: 形状 296">
              <a:extLst>
                <a:ext uri="{FF2B5EF4-FFF2-40B4-BE49-F238E27FC236}">
                  <a16:creationId xmlns:a16="http://schemas.microsoft.com/office/drawing/2014/main" id="{21B05A38-4818-4A19-BD96-89D8635B7F8D}"/>
                </a:ext>
              </a:extLst>
            </p:cNvPr>
            <p:cNvSpPr/>
            <p:nvPr/>
          </p:nvSpPr>
          <p:spPr>
            <a:xfrm>
              <a:off x="4869031" y="2325529"/>
              <a:ext cx="66675" cy="57150"/>
            </a:xfrm>
            <a:custGeom>
              <a:avLst/>
              <a:gdLst>
                <a:gd name="connsiteX0" fmla="*/ 17294 w 66675"/>
                <a:gd name="connsiteY0" fmla="*/ 25241 h 57150"/>
                <a:gd name="connsiteX1" fmla="*/ 17294 w 66675"/>
                <a:gd name="connsiteY1" fmla="*/ 25241 h 57150"/>
                <a:gd name="connsiteX2" fmla="*/ 17294 w 66675"/>
                <a:gd name="connsiteY2" fmla="*/ 25241 h 57150"/>
                <a:gd name="connsiteX3" fmla="*/ 15389 w 66675"/>
                <a:gd name="connsiteY3" fmla="*/ 31909 h 57150"/>
                <a:gd name="connsiteX4" fmla="*/ 16342 w 66675"/>
                <a:gd name="connsiteY4" fmla="*/ 40481 h 57150"/>
                <a:gd name="connsiteX5" fmla="*/ 21104 w 66675"/>
                <a:gd name="connsiteY5" fmla="*/ 47149 h 57150"/>
                <a:gd name="connsiteX6" fmla="*/ 26819 w 66675"/>
                <a:gd name="connsiteY6" fmla="*/ 50006 h 57150"/>
                <a:gd name="connsiteX7" fmla="*/ 33487 w 66675"/>
                <a:gd name="connsiteY7" fmla="*/ 50959 h 57150"/>
                <a:gd name="connsiteX8" fmla="*/ 43964 w 66675"/>
                <a:gd name="connsiteY8" fmla="*/ 46196 h 57150"/>
                <a:gd name="connsiteX9" fmla="*/ 48727 w 66675"/>
                <a:gd name="connsiteY9" fmla="*/ 36671 h 57150"/>
                <a:gd name="connsiteX10" fmla="*/ 53489 w 66675"/>
                <a:gd name="connsiteY10" fmla="*/ 31909 h 57150"/>
                <a:gd name="connsiteX11" fmla="*/ 61109 w 66675"/>
                <a:gd name="connsiteY11" fmla="*/ 27146 h 57150"/>
                <a:gd name="connsiteX12" fmla="*/ 61109 w 66675"/>
                <a:gd name="connsiteY12" fmla="*/ 24289 h 57150"/>
                <a:gd name="connsiteX13" fmla="*/ 59204 w 66675"/>
                <a:gd name="connsiteY13" fmla="*/ 21431 h 57150"/>
                <a:gd name="connsiteX14" fmla="*/ 36344 w 66675"/>
                <a:gd name="connsiteY14" fmla="*/ 16669 h 57150"/>
                <a:gd name="connsiteX15" fmla="*/ 19199 w 66675"/>
                <a:gd name="connsiteY15" fmla="*/ 20479 h 57150"/>
                <a:gd name="connsiteX16" fmla="*/ 19199 w 66675"/>
                <a:gd name="connsiteY16" fmla="*/ 20479 h 57150"/>
                <a:gd name="connsiteX17" fmla="*/ 19199 w 66675"/>
                <a:gd name="connsiteY17" fmla="*/ 20479 h 57150"/>
                <a:gd name="connsiteX18" fmla="*/ 19199 w 66675"/>
                <a:gd name="connsiteY18" fmla="*/ 20479 h 57150"/>
                <a:gd name="connsiteX19" fmla="*/ 17294 w 66675"/>
                <a:gd name="connsiteY19" fmla="*/ 22384 h 57150"/>
                <a:gd name="connsiteX20" fmla="*/ 19199 w 66675"/>
                <a:gd name="connsiteY20" fmla="*/ 20479 h 57150"/>
                <a:gd name="connsiteX21" fmla="*/ 18247 w 66675"/>
                <a:gd name="connsiteY21" fmla="*/ 10001 h 57150"/>
                <a:gd name="connsiteX22" fmla="*/ 12532 w 66675"/>
                <a:gd name="connsiteY22" fmla="*/ 7144 h 57150"/>
                <a:gd name="connsiteX23" fmla="*/ 7769 w 66675"/>
                <a:gd name="connsiteY23" fmla="*/ 11906 h 57150"/>
                <a:gd name="connsiteX24" fmla="*/ 8722 w 66675"/>
                <a:gd name="connsiteY24" fmla="*/ 20479 h 57150"/>
                <a:gd name="connsiteX25" fmla="*/ 17294 w 66675"/>
                <a:gd name="connsiteY25" fmla="*/ 2524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75" h="57150">
                  <a:moveTo>
                    <a:pt x="17294" y="25241"/>
                  </a:moveTo>
                  <a:cubicBezTo>
                    <a:pt x="16342" y="25241"/>
                    <a:pt x="16342" y="26194"/>
                    <a:pt x="17294" y="25241"/>
                  </a:cubicBezTo>
                  <a:lnTo>
                    <a:pt x="17294" y="25241"/>
                  </a:lnTo>
                  <a:cubicBezTo>
                    <a:pt x="16342" y="27146"/>
                    <a:pt x="16342" y="30004"/>
                    <a:pt x="15389" y="31909"/>
                  </a:cubicBezTo>
                  <a:cubicBezTo>
                    <a:pt x="14437" y="34766"/>
                    <a:pt x="14437" y="37624"/>
                    <a:pt x="16342" y="40481"/>
                  </a:cubicBezTo>
                  <a:cubicBezTo>
                    <a:pt x="18247" y="43339"/>
                    <a:pt x="20152" y="45244"/>
                    <a:pt x="21104" y="47149"/>
                  </a:cubicBezTo>
                  <a:cubicBezTo>
                    <a:pt x="23009" y="49054"/>
                    <a:pt x="24914" y="50006"/>
                    <a:pt x="26819" y="50006"/>
                  </a:cubicBezTo>
                  <a:cubicBezTo>
                    <a:pt x="28724" y="50006"/>
                    <a:pt x="31582" y="50959"/>
                    <a:pt x="33487" y="50959"/>
                  </a:cubicBezTo>
                  <a:cubicBezTo>
                    <a:pt x="38249" y="50959"/>
                    <a:pt x="41107" y="49054"/>
                    <a:pt x="43964" y="46196"/>
                  </a:cubicBezTo>
                  <a:cubicBezTo>
                    <a:pt x="46822" y="43339"/>
                    <a:pt x="48727" y="40481"/>
                    <a:pt x="48727" y="36671"/>
                  </a:cubicBezTo>
                  <a:cubicBezTo>
                    <a:pt x="48727" y="33814"/>
                    <a:pt x="50632" y="32861"/>
                    <a:pt x="53489" y="31909"/>
                  </a:cubicBezTo>
                  <a:cubicBezTo>
                    <a:pt x="56347" y="30956"/>
                    <a:pt x="58252" y="29051"/>
                    <a:pt x="61109" y="27146"/>
                  </a:cubicBezTo>
                  <a:cubicBezTo>
                    <a:pt x="62062" y="26194"/>
                    <a:pt x="62062" y="25241"/>
                    <a:pt x="61109" y="24289"/>
                  </a:cubicBezTo>
                  <a:cubicBezTo>
                    <a:pt x="60157" y="23336"/>
                    <a:pt x="60157" y="22384"/>
                    <a:pt x="59204" y="21431"/>
                  </a:cubicBezTo>
                  <a:cubicBezTo>
                    <a:pt x="51584" y="18574"/>
                    <a:pt x="44917" y="17621"/>
                    <a:pt x="36344" y="16669"/>
                  </a:cubicBezTo>
                  <a:cubicBezTo>
                    <a:pt x="30629" y="16669"/>
                    <a:pt x="24914" y="17621"/>
                    <a:pt x="19199" y="20479"/>
                  </a:cubicBezTo>
                  <a:lnTo>
                    <a:pt x="19199" y="20479"/>
                  </a:lnTo>
                  <a:cubicBezTo>
                    <a:pt x="19199" y="20479"/>
                    <a:pt x="19199" y="20479"/>
                    <a:pt x="19199" y="20479"/>
                  </a:cubicBezTo>
                  <a:lnTo>
                    <a:pt x="19199" y="20479"/>
                  </a:lnTo>
                  <a:cubicBezTo>
                    <a:pt x="18247" y="21431"/>
                    <a:pt x="18247" y="21431"/>
                    <a:pt x="17294" y="22384"/>
                  </a:cubicBezTo>
                  <a:cubicBezTo>
                    <a:pt x="18247" y="21431"/>
                    <a:pt x="18247" y="21431"/>
                    <a:pt x="19199" y="20479"/>
                  </a:cubicBezTo>
                  <a:cubicBezTo>
                    <a:pt x="19199" y="16669"/>
                    <a:pt x="19199" y="13811"/>
                    <a:pt x="18247" y="10001"/>
                  </a:cubicBezTo>
                  <a:cubicBezTo>
                    <a:pt x="18247" y="8096"/>
                    <a:pt x="14437" y="7144"/>
                    <a:pt x="12532" y="7144"/>
                  </a:cubicBezTo>
                  <a:cubicBezTo>
                    <a:pt x="9674" y="8096"/>
                    <a:pt x="8722" y="9049"/>
                    <a:pt x="7769" y="11906"/>
                  </a:cubicBezTo>
                  <a:cubicBezTo>
                    <a:pt x="6817" y="14764"/>
                    <a:pt x="6817" y="17621"/>
                    <a:pt x="8722" y="20479"/>
                  </a:cubicBezTo>
                  <a:cubicBezTo>
                    <a:pt x="11579" y="24289"/>
                    <a:pt x="14437" y="25241"/>
                    <a:pt x="17294" y="25241"/>
                  </a:cubicBezTo>
                  <a:close/>
                </a:path>
              </a:pathLst>
            </a:custGeom>
            <a:solidFill>
              <a:srgbClr val="5290D8"/>
            </a:solidFill>
            <a:ln w="9525" cap="flat">
              <a:noFill/>
              <a:prstDash val="solid"/>
              <a:miter/>
            </a:ln>
          </p:spPr>
          <p:txBody>
            <a:bodyPr rtlCol="0" anchor="ctr"/>
            <a:lstStyle/>
            <a:p>
              <a:endParaRPr lang="zh-CN" altLang="en-US"/>
            </a:p>
          </p:txBody>
        </p:sp>
        <p:sp>
          <p:nvSpPr>
            <p:cNvPr id="298" name="任意多边形: 形状 297">
              <a:extLst>
                <a:ext uri="{FF2B5EF4-FFF2-40B4-BE49-F238E27FC236}">
                  <a16:creationId xmlns:a16="http://schemas.microsoft.com/office/drawing/2014/main" id="{7AE7889F-A2C3-4CD8-A342-578D0F6E36AF}"/>
                </a:ext>
              </a:extLst>
            </p:cNvPr>
            <p:cNvSpPr/>
            <p:nvPr/>
          </p:nvSpPr>
          <p:spPr>
            <a:xfrm>
              <a:off x="8100536" y="3067526"/>
              <a:ext cx="19050" cy="28575"/>
            </a:xfrm>
            <a:custGeom>
              <a:avLst/>
              <a:gdLst>
                <a:gd name="connsiteX0" fmla="*/ 11906 w 19050"/>
                <a:gd name="connsiteY0" fmla="*/ 25241 h 28575"/>
                <a:gd name="connsiteX1" fmla="*/ 17621 w 19050"/>
                <a:gd name="connsiteY1" fmla="*/ 8096 h 28575"/>
                <a:gd name="connsiteX2" fmla="*/ 16669 w 19050"/>
                <a:gd name="connsiteY2" fmla="*/ 7144 h 28575"/>
                <a:gd name="connsiteX3" fmla="*/ 13811 w 19050"/>
                <a:gd name="connsiteY3" fmla="*/ 8096 h 28575"/>
                <a:gd name="connsiteX4" fmla="*/ 12859 w 19050"/>
                <a:gd name="connsiteY4" fmla="*/ 9049 h 28575"/>
                <a:gd name="connsiteX5" fmla="*/ 7144 w 19050"/>
                <a:gd name="connsiteY5" fmla="*/ 23336 h 28575"/>
                <a:gd name="connsiteX6" fmla="*/ 9049 w 19050"/>
                <a:gd name="connsiteY6" fmla="*/ 28099 h 28575"/>
                <a:gd name="connsiteX7" fmla="*/ 10954 w 19050"/>
                <a:gd name="connsiteY7" fmla="*/ 29051 h 28575"/>
                <a:gd name="connsiteX8" fmla="*/ 11906 w 19050"/>
                <a:gd name="connsiteY8" fmla="*/ 2524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28575">
                  <a:moveTo>
                    <a:pt x="11906" y="25241"/>
                  </a:moveTo>
                  <a:cubicBezTo>
                    <a:pt x="15716" y="20479"/>
                    <a:pt x="17621" y="13811"/>
                    <a:pt x="17621" y="8096"/>
                  </a:cubicBezTo>
                  <a:cubicBezTo>
                    <a:pt x="17621" y="7144"/>
                    <a:pt x="16669" y="7144"/>
                    <a:pt x="16669" y="7144"/>
                  </a:cubicBezTo>
                  <a:cubicBezTo>
                    <a:pt x="15716" y="7144"/>
                    <a:pt x="14764" y="7144"/>
                    <a:pt x="13811" y="8096"/>
                  </a:cubicBezTo>
                  <a:cubicBezTo>
                    <a:pt x="12859" y="8096"/>
                    <a:pt x="12859" y="9049"/>
                    <a:pt x="12859" y="9049"/>
                  </a:cubicBezTo>
                  <a:cubicBezTo>
                    <a:pt x="10954" y="13811"/>
                    <a:pt x="8096" y="18574"/>
                    <a:pt x="7144" y="23336"/>
                  </a:cubicBezTo>
                  <a:cubicBezTo>
                    <a:pt x="7144" y="24289"/>
                    <a:pt x="8096" y="26194"/>
                    <a:pt x="9049" y="28099"/>
                  </a:cubicBezTo>
                  <a:cubicBezTo>
                    <a:pt x="9049" y="28099"/>
                    <a:pt x="10001" y="28099"/>
                    <a:pt x="10954" y="29051"/>
                  </a:cubicBezTo>
                  <a:cubicBezTo>
                    <a:pt x="10001" y="26194"/>
                    <a:pt x="10954" y="26194"/>
                    <a:pt x="11906" y="25241"/>
                  </a:cubicBezTo>
                  <a:close/>
                </a:path>
              </a:pathLst>
            </a:custGeom>
            <a:solidFill>
              <a:srgbClr val="5290D8"/>
            </a:solidFill>
            <a:ln w="9525" cap="flat">
              <a:noFill/>
              <a:prstDash val="solid"/>
              <a:miter/>
            </a:ln>
          </p:spPr>
          <p:txBody>
            <a:bodyPr rtlCol="0" anchor="ctr"/>
            <a:lstStyle/>
            <a:p>
              <a:endParaRPr lang="zh-CN" altLang="en-US"/>
            </a:p>
          </p:txBody>
        </p:sp>
        <p:sp>
          <p:nvSpPr>
            <p:cNvPr id="299" name="任意多边形: 形状 298">
              <a:extLst>
                <a:ext uri="{FF2B5EF4-FFF2-40B4-BE49-F238E27FC236}">
                  <a16:creationId xmlns:a16="http://schemas.microsoft.com/office/drawing/2014/main" id="{CF3241FB-5FBF-4387-B2AE-8845A35A4BE0}"/>
                </a:ext>
              </a:extLst>
            </p:cNvPr>
            <p:cNvSpPr/>
            <p:nvPr/>
          </p:nvSpPr>
          <p:spPr>
            <a:xfrm>
              <a:off x="4966811" y="3076694"/>
              <a:ext cx="28575" cy="19050"/>
            </a:xfrm>
            <a:custGeom>
              <a:avLst/>
              <a:gdLst>
                <a:gd name="connsiteX0" fmla="*/ 12859 w 28575"/>
                <a:gd name="connsiteY0" fmla="*/ 19883 h 19050"/>
                <a:gd name="connsiteX1" fmla="*/ 22384 w 28575"/>
                <a:gd name="connsiteY1" fmla="*/ 13216 h 19050"/>
                <a:gd name="connsiteX2" fmla="*/ 22384 w 28575"/>
                <a:gd name="connsiteY2" fmla="*/ 10358 h 19050"/>
                <a:gd name="connsiteX3" fmla="*/ 16669 w 28575"/>
                <a:gd name="connsiteY3" fmla="*/ 7501 h 19050"/>
                <a:gd name="connsiteX4" fmla="*/ 10001 w 28575"/>
                <a:gd name="connsiteY4" fmla="*/ 9406 h 19050"/>
                <a:gd name="connsiteX5" fmla="*/ 7144 w 28575"/>
                <a:gd name="connsiteY5" fmla="*/ 15121 h 19050"/>
                <a:gd name="connsiteX6" fmla="*/ 7144 w 28575"/>
                <a:gd name="connsiteY6" fmla="*/ 17026 h 19050"/>
                <a:gd name="connsiteX7" fmla="*/ 12859 w 28575"/>
                <a:gd name="connsiteY7" fmla="*/ 1988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19050">
                  <a:moveTo>
                    <a:pt x="12859" y="19883"/>
                  </a:moveTo>
                  <a:cubicBezTo>
                    <a:pt x="16669" y="18931"/>
                    <a:pt x="20479" y="17026"/>
                    <a:pt x="22384" y="13216"/>
                  </a:cubicBezTo>
                  <a:cubicBezTo>
                    <a:pt x="23336" y="12263"/>
                    <a:pt x="22384" y="11311"/>
                    <a:pt x="22384" y="10358"/>
                  </a:cubicBezTo>
                  <a:cubicBezTo>
                    <a:pt x="21431" y="7501"/>
                    <a:pt x="19526" y="6548"/>
                    <a:pt x="16669" y="7501"/>
                  </a:cubicBezTo>
                  <a:cubicBezTo>
                    <a:pt x="14764" y="8453"/>
                    <a:pt x="11906" y="8453"/>
                    <a:pt x="10001" y="9406"/>
                  </a:cubicBezTo>
                  <a:cubicBezTo>
                    <a:pt x="7144" y="10358"/>
                    <a:pt x="7144" y="12263"/>
                    <a:pt x="7144" y="15121"/>
                  </a:cubicBezTo>
                  <a:cubicBezTo>
                    <a:pt x="7144" y="16073"/>
                    <a:pt x="7144" y="16073"/>
                    <a:pt x="7144" y="17026"/>
                  </a:cubicBezTo>
                  <a:cubicBezTo>
                    <a:pt x="8096" y="17978"/>
                    <a:pt x="10954" y="19883"/>
                    <a:pt x="12859" y="19883"/>
                  </a:cubicBezTo>
                  <a:close/>
                </a:path>
              </a:pathLst>
            </a:custGeom>
            <a:solidFill>
              <a:srgbClr val="5290D8"/>
            </a:solidFill>
            <a:ln w="9525" cap="flat">
              <a:noFill/>
              <a:prstDash val="solid"/>
              <a:miter/>
            </a:ln>
          </p:spPr>
          <p:txBody>
            <a:bodyPr rtlCol="0" anchor="ctr"/>
            <a:lstStyle/>
            <a:p>
              <a:endParaRPr lang="zh-CN" altLang="en-US"/>
            </a:p>
          </p:txBody>
        </p:sp>
        <p:sp>
          <p:nvSpPr>
            <p:cNvPr id="300" name="任意多边形: 形状 299">
              <a:extLst>
                <a:ext uri="{FF2B5EF4-FFF2-40B4-BE49-F238E27FC236}">
                  <a16:creationId xmlns:a16="http://schemas.microsoft.com/office/drawing/2014/main" id="{E7651CCE-C05F-46B8-9BB7-D71565D3C44F}"/>
                </a:ext>
              </a:extLst>
            </p:cNvPr>
            <p:cNvSpPr/>
            <p:nvPr/>
          </p:nvSpPr>
          <p:spPr>
            <a:xfrm>
              <a:off x="7378541" y="2334339"/>
              <a:ext cx="28575" cy="28575"/>
            </a:xfrm>
            <a:custGeom>
              <a:avLst/>
              <a:gdLst>
                <a:gd name="connsiteX0" fmla="*/ 19526 w 28575"/>
                <a:gd name="connsiteY0" fmla="*/ 26908 h 28575"/>
                <a:gd name="connsiteX1" fmla="*/ 21431 w 28575"/>
                <a:gd name="connsiteY1" fmla="*/ 26908 h 28575"/>
                <a:gd name="connsiteX2" fmla="*/ 23336 w 28575"/>
                <a:gd name="connsiteY2" fmla="*/ 24051 h 28575"/>
                <a:gd name="connsiteX3" fmla="*/ 22384 w 28575"/>
                <a:gd name="connsiteY3" fmla="*/ 19288 h 28575"/>
                <a:gd name="connsiteX4" fmla="*/ 12859 w 28575"/>
                <a:gd name="connsiteY4" fmla="*/ 9763 h 28575"/>
                <a:gd name="connsiteX5" fmla="*/ 10001 w 28575"/>
                <a:gd name="connsiteY5" fmla="*/ 7858 h 28575"/>
                <a:gd name="connsiteX6" fmla="*/ 7144 w 28575"/>
                <a:gd name="connsiteY6" fmla="*/ 7858 h 28575"/>
                <a:gd name="connsiteX7" fmla="*/ 7144 w 28575"/>
                <a:gd name="connsiteY7" fmla="*/ 9763 h 28575"/>
                <a:gd name="connsiteX8" fmla="*/ 19526 w 28575"/>
                <a:gd name="connsiteY8" fmla="*/ 2690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28575">
                  <a:moveTo>
                    <a:pt x="19526" y="26908"/>
                  </a:moveTo>
                  <a:cubicBezTo>
                    <a:pt x="19526" y="26908"/>
                    <a:pt x="20479" y="27861"/>
                    <a:pt x="21431" y="26908"/>
                  </a:cubicBezTo>
                  <a:cubicBezTo>
                    <a:pt x="22384" y="25956"/>
                    <a:pt x="22384" y="25003"/>
                    <a:pt x="23336" y="24051"/>
                  </a:cubicBezTo>
                  <a:cubicBezTo>
                    <a:pt x="23336" y="22146"/>
                    <a:pt x="22384" y="21193"/>
                    <a:pt x="22384" y="19288"/>
                  </a:cubicBezTo>
                  <a:cubicBezTo>
                    <a:pt x="20479" y="14526"/>
                    <a:pt x="18574" y="10716"/>
                    <a:pt x="12859" y="9763"/>
                  </a:cubicBezTo>
                  <a:cubicBezTo>
                    <a:pt x="11906" y="9763"/>
                    <a:pt x="10954" y="8811"/>
                    <a:pt x="10001" y="7858"/>
                  </a:cubicBezTo>
                  <a:cubicBezTo>
                    <a:pt x="9049" y="6906"/>
                    <a:pt x="8096" y="6906"/>
                    <a:pt x="7144" y="7858"/>
                  </a:cubicBezTo>
                  <a:cubicBezTo>
                    <a:pt x="7144" y="7858"/>
                    <a:pt x="7144" y="8811"/>
                    <a:pt x="7144" y="9763"/>
                  </a:cubicBezTo>
                  <a:cubicBezTo>
                    <a:pt x="11906" y="15478"/>
                    <a:pt x="15716" y="21193"/>
                    <a:pt x="19526" y="26908"/>
                  </a:cubicBezTo>
                  <a:close/>
                </a:path>
              </a:pathLst>
            </a:custGeom>
            <a:solidFill>
              <a:srgbClr val="5290D8"/>
            </a:solidFill>
            <a:ln w="9525" cap="flat">
              <a:noFill/>
              <a:prstDash val="solid"/>
              <a:miter/>
            </a:ln>
          </p:spPr>
          <p:txBody>
            <a:bodyPr rtlCol="0" anchor="ctr"/>
            <a:lstStyle/>
            <a:p>
              <a:endParaRPr lang="zh-CN" altLang="en-US"/>
            </a:p>
          </p:txBody>
        </p:sp>
        <p:sp>
          <p:nvSpPr>
            <p:cNvPr id="301" name="任意多边形: 形状 300">
              <a:extLst>
                <a:ext uri="{FF2B5EF4-FFF2-40B4-BE49-F238E27FC236}">
                  <a16:creationId xmlns:a16="http://schemas.microsoft.com/office/drawing/2014/main" id="{936695E6-B052-4EF8-873A-89F5E221C2D1}"/>
                </a:ext>
              </a:extLst>
            </p:cNvPr>
            <p:cNvSpPr/>
            <p:nvPr/>
          </p:nvSpPr>
          <p:spPr>
            <a:xfrm>
              <a:off x="4933474" y="2532074"/>
              <a:ext cx="28575" cy="19050"/>
            </a:xfrm>
            <a:custGeom>
              <a:avLst/>
              <a:gdLst>
                <a:gd name="connsiteX0" fmla="*/ 21431 w 28575"/>
                <a:gd name="connsiteY0" fmla="*/ 14911 h 19050"/>
                <a:gd name="connsiteX1" fmla="*/ 27146 w 28575"/>
                <a:gd name="connsiteY1" fmla="*/ 12054 h 19050"/>
                <a:gd name="connsiteX2" fmla="*/ 28099 w 28575"/>
                <a:gd name="connsiteY2" fmla="*/ 9196 h 19050"/>
                <a:gd name="connsiteX3" fmla="*/ 27146 w 28575"/>
                <a:gd name="connsiteY3" fmla="*/ 8244 h 19050"/>
                <a:gd name="connsiteX4" fmla="*/ 13811 w 28575"/>
                <a:gd name="connsiteY4" fmla="*/ 8244 h 19050"/>
                <a:gd name="connsiteX5" fmla="*/ 7144 w 28575"/>
                <a:gd name="connsiteY5" fmla="*/ 14911 h 19050"/>
                <a:gd name="connsiteX6" fmla="*/ 21431 w 28575"/>
                <a:gd name="connsiteY6" fmla="*/ 149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21431" y="14911"/>
                  </a:moveTo>
                  <a:cubicBezTo>
                    <a:pt x="23336" y="13959"/>
                    <a:pt x="25241" y="13006"/>
                    <a:pt x="27146" y="12054"/>
                  </a:cubicBezTo>
                  <a:cubicBezTo>
                    <a:pt x="28099" y="11101"/>
                    <a:pt x="28099" y="10149"/>
                    <a:pt x="28099" y="9196"/>
                  </a:cubicBezTo>
                  <a:cubicBezTo>
                    <a:pt x="28099" y="9196"/>
                    <a:pt x="27146" y="8244"/>
                    <a:pt x="27146" y="8244"/>
                  </a:cubicBezTo>
                  <a:cubicBezTo>
                    <a:pt x="22384" y="6339"/>
                    <a:pt x="17621" y="7291"/>
                    <a:pt x="13811" y="8244"/>
                  </a:cubicBezTo>
                  <a:cubicBezTo>
                    <a:pt x="10001" y="8244"/>
                    <a:pt x="8096" y="11101"/>
                    <a:pt x="7144" y="14911"/>
                  </a:cubicBezTo>
                  <a:cubicBezTo>
                    <a:pt x="10954" y="14911"/>
                    <a:pt x="16669" y="15864"/>
                    <a:pt x="21431" y="14911"/>
                  </a:cubicBezTo>
                  <a:close/>
                </a:path>
              </a:pathLst>
            </a:custGeom>
            <a:solidFill>
              <a:srgbClr val="5290D8"/>
            </a:solidFill>
            <a:ln w="9525" cap="flat">
              <a:noFill/>
              <a:prstDash val="solid"/>
              <a:miter/>
            </a:ln>
          </p:spPr>
          <p:txBody>
            <a:bodyPr rtlCol="0" anchor="ctr"/>
            <a:lstStyle/>
            <a:p>
              <a:endParaRPr lang="zh-CN" altLang="en-US"/>
            </a:p>
          </p:txBody>
        </p:sp>
        <p:sp>
          <p:nvSpPr>
            <p:cNvPr id="302" name="任意多边形: 形状 301">
              <a:extLst>
                <a:ext uri="{FF2B5EF4-FFF2-40B4-BE49-F238E27FC236}">
                  <a16:creationId xmlns:a16="http://schemas.microsoft.com/office/drawing/2014/main" id="{E051E141-D9DD-479E-8225-396630ACE764}"/>
                </a:ext>
              </a:extLst>
            </p:cNvPr>
            <p:cNvSpPr/>
            <p:nvPr/>
          </p:nvSpPr>
          <p:spPr>
            <a:xfrm>
              <a:off x="4902805" y="2466104"/>
              <a:ext cx="19050" cy="19050"/>
            </a:xfrm>
            <a:custGeom>
              <a:avLst/>
              <a:gdLst>
                <a:gd name="connsiteX0" fmla="*/ 11143 w 19050"/>
                <a:gd name="connsiteY0" fmla="*/ 18968 h 19050"/>
                <a:gd name="connsiteX1" fmla="*/ 18763 w 19050"/>
                <a:gd name="connsiteY1" fmla="*/ 16111 h 19050"/>
                <a:gd name="connsiteX2" fmla="*/ 18763 w 19050"/>
                <a:gd name="connsiteY2" fmla="*/ 8491 h 19050"/>
                <a:gd name="connsiteX3" fmla="*/ 15905 w 19050"/>
                <a:gd name="connsiteY3" fmla="*/ 7538 h 19050"/>
                <a:gd name="connsiteX4" fmla="*/ 7333 w 19050"/>
                <a:gd name="connsiteY4" fmla="*/ 15158 h 19050"/>
                <a:gd name="connsiteX5" fmla="*/ 11143 w 19050"/>
                <a:gd name="connsiteY5" fmla="*/ 189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1143" y="18968"/>
                  </a:moveTo>
                  <a:cubicBezTo>
                    <a:pt x="14000" y="18968"/>
                    <a:pt x="16858" y="18016"/>
                    <a:pt x="18763" y="16111"/>
                  </a:cubicBezTo>
                  <a:cubicBezTo>
                    <a:pt x="19715" y="13253"/>
                    <a:pt x="20668" y="10396"/>
                    <a:pt x="18763" y="8491"/>
                  </a:cubicBezTo>
                  <a:cubicBezTo>
                    <a:pt x="17810" y="7538"/>
                    <a:pt x="16858" y="6586"/>
                    <a:pt x="15905" y="7538"/>
                  </a:cubicBezTo>
                  <a:cubicBezTo>
                    <a:pt x="12095" y="8491"/>
                    <a:pt x="8285" y="11348"/>
                    <a:pt x="7333" y="15158"/>
                  </a:cubicBezTo>
                  <a:cubicBezTo>
                    <a:pt x="6380" y="16111"/>
                    <a:pt x="9238" y="18968"/>
                    <a:pt x="11143" y="18968"/>
                  </a:cubicBezTo>
                  <a:close/>
                </a:path>
              </a:pathLst>
            </a:custGeom>
            <a:solidFill>
              <a:srgbClr val="5290D8"/>
            </a:solidFill>
            <a:ln w="9525" cap="flat">
              <a:noFill/>
              <a:prstDash val="solid"/>
              <a:miter/>
            </a:ln>
          </p:spPr>
          <p:txBody>
            <a:bodyPr rtlCol="0" anchor="ctr"/>
            <a:lstStyle/>
            <a:p>
              <a:endParaRPr lang="zh-CN" altLang="en-US"/>
            </a:p>
          </p:txBody>
        </p:sp>
        <p:sp>
          <p:nvSpPr>
            <p:cNvPr id="303" name="任意多边形: 形状 302">
              <a:extLst>
                <a:ext uri="{FF2B5EF4-FFF2-40B4-BE49-F238E27FC236}">
                  <a16:creationId xmlns:a16="http://schemas.microsoft.com/office/drawing/2014/main" id="{8FA26A7E-B213-4A69-8E54-B63E5696F4A3}"/>
                </a:ext>
              </a:extLst>
            </p:cNvPr>
            <p:cNvSpPr/>
            <p:nvPr/>
          </p:nvSpPr>
          <p:spPr>
            <a:xfrm>
              <a:off x="5038163" y="2902881"/>
              <a:ext cx="19050" cy="19050"/>
            </a:xfrm>
            <a:custGeom>
              <a:avLst/>
              <a:gdLst>
                <a:gd name="connsiteX0" fmla="*/ 8182 w 19050"/>
                <a:gd name="connsiteY0" fmla="*/ 7959 h 19050"/>
                <a:gd name="connsiteX1" fmla="*/ 9135 w 19050"/>
                <a:gd name="connsiteY1" fmla="*/ 15579 h 19050"/>
                <a:gd name="connsiteX2" fmla="*/ 11040 w 19050"/>
                <a:gd name="connsiteY2" fmla="*/ 17484 h 19050"/>
                <a:gd name="connsiteX3" fmla="*/ 15802 w 19050"/>
                <a:gd name="connsiteY3" fmla="*/ 17484 h 19050"/>
                <a:gd name="connsiteX4" fmla="*/ 18660 w 19050"/>
                <a:gd name="connsiteY4" fmla="*/ 14626 h 19050"/>
                <a:gd name="connsiteX5" fmla="*/ 15802 w 19050"/>
                <a:gd name="connsiteY5" fmla="*/ 8911 h 19050"/>
                <a:gd name="connsiteX6" fmla="*/ 8182 w 19050"/>
                <a:gd name="connsiteY6" fmla="*/ 795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8182" y="7959"/>
                  </a:moveTo>
                  <a:cubicBezTo>
                    <a:pt x="6277" y="8911"/>
                    <a:pt x="7230" y="11769"/>
                    <a:pt x="9135" y="15579"/>
                  </a:cubicBezTo>
                  <a:cubicBezTo>
                    <a:pt x="10087" y="16531"/>
                    <a:pt x="11040" y="17484"/>
                    <a:pt x="11040" y="17484"/>
                  </a:cubicBezTo>
                  <a:cubicBezTo>
                    <a:pt x="12945" y="18436"/>
                    <a:pt x="13897" y="19389"/>
                    <a:pt x="15802" y="17484"/>
                  </a:cubicBezTo>
                  <a:cubicBezTo>
                    <a:pt x="16755" y="16531"/>
                    <a:pt x="17707" y="14626"/>
                    <a:pt x="18660" y="14626"/>
                  </a:cubicBezTo>
                  <a:cubicBezTo>
                    <a:pt x="18660" y="11769"/>
                    <a:pt x="17707" y="9864"/>
                    <a:pt x="15802" y="8911"/>
                  </a:cubicBezTo>
                  <a:cubicBezTo>
                    <a:pt x="13897" y="7959"/>
                    <a:pt x="11040" y="6054"/>
                    <a:pt x="8182" y="7959"/>
                  </a:cubicBezTo>
                  <a:close/>
                </a:path>
              </a:pathLst>
            </a:custGeom>
            <a:solidFill>
              <a:srgbClr val="5290D8"/>
            </a:solidFill>
            <a:ln w="9525" cap="flat">
              <a:noFill/>
              <a:prstDash val="solid"/>
              <a:miter/>
            </a:ln>
          </p:spPr>
          <p:txBody>
            <a:bodyPr rtlCol="0" anchor="ctr"/>
            <a:lstStyle/>
            <a:p>
              <a:endParaRPr lang="zh-CN" altLang="en-US"/>
            </a:p>
          </p:txBody>
        </p:sp>
        <p:sp>
          <p:nvSpPr>
            <p:cNvPr id="304" name="任意多边形: 形状 303">
              <a:extLst>
                <a:ext uri="{FF2B5EF4-FFF2-40B4-BE49-F238E27FC236}">
                  <a16:creationId xmlns:a16="http://schemas.microsoft.com/office/drawing/2014/main" id="{40AF1AD1-070D-422A-804B-531DBBF620C5}"/>
                </a:ext>
              </a:extLst>
            </p:cNvPr>
            <p:cNvSpPr/>
            <p:nvPr/>
          </p:nvSpPr>
          <p:spPr>
            <a:xfrm>
              <a:off x="4924901" y="3147722"/>
              <a:ext cx="19050" cy="19050"/>
            </a:xfrm>
            <a:custGeom>
              <a:avLst/>
              <a:gdLst>
                <a:gd name="connsiteX0" fmla="*/ 10001 w 19050"/>
                <a:gd name="connsiteY0" fmla="*/ 7911 h 19050"/>
                <a:gd name="connsiteX1" fmla="*/ 7144 w 19050"/>
                <a:gd name="connsiteY1" fmla="*/ 11721 h 19050"/>
                <a:gd name="connsiteX2" fmla="*/ 8096 w 19050"/>
                <a:gd name="connsiteY2" fmla="*/ 14578 h 19050"/>
                <a:gd name="connsiteX3" fmla="*/ 14764 w 19050"/>
                <a:gd name="connsiteY3" fmla="*/ 16483 h 19050"/>
                <a:gd name="connsiteX4" fmla="*/ 17621 w 19050"/>
                <a:gd name="connsiteY4" fmla="*/ 16483 h 19050"/>
                <a:gd name="connsiteX5" fmla="*/ 20479 w 19050"/>
                <a:gd name="connsiteY5" fmla="*/ 15531 h 19050"/>
                <a:gd name="connsiteX6" fmla="*/ 20479 w 19050"/>
                <a:gd name="connsiteY6" fmla="*/ 10768 h 19050"/>
                <a:gd name="connsiteX7" fmla="*/ 10001 w 19050"/>
                <a:gd name="connsiteY7" fmla="*/ 79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0001" y="7911"/>
                  </a:moveTo>
                  <a:cubicBezTo>
                    <a:pt x="9049" y="8863"/>
                    <a:pt x="7144" y="9816"/>
                    <a:pt x="7144" y="11721"/>
                  </a:cubicBezTo>
                  <a:cubicBezTo>
                    <a:pt x="7144" y="12673"/>
                    <a:pt x="7144" y="14578"/>
                    <a:pt x="8096" y="14578"/>
                  </a:cubicBezTo>
                  <a:cubicBezTo>
                    <a:pt x="10954" y="15531"/>
                    <a:pt x="13811" y="16483"/>
                    <a:pt x="14764" y="16483"/>
                  </a:cubicBezTo>
                  <a:cubicBezTo>
                    <a:pt x="16669" y="16483"/>
                    <a:pt x="17621" y="16483"/>
                    <a:pt x="17621" y="16483"/>
                  </a:cubicBezTo>
                  <a:cubicBezTo>
                    <a:pt x="18574" y="16483"/>
                    <a:pt x="19526" y="15531"/>
                    <a:pt x="20479" y="15531"/>
                  </a:cubicBezTo>
                  <a:cubicBezTo>
                    <a:pt x="21431" y="14578"/>
                    <a:pt x="21431" y="11721"/>
                    <a:pt x="20479" y="10768"/>
                  </a:cubicBezTo>
                  <a:cubicBezTo>
                    <a:pt x="18574" y="7911"/>
                    <a:pt x="13811" y="6006"/>
                    <a:pt x="10001" y="7911"/>
                  </a:cubicBezTo>
                  <a:close/>
                </a:path>
              </a:pathLst>
            </a:custGeom>
            <a:solidFill>
              <a:srgbClr val="5290D8"/>
            </a:solidFill>
            <a:ln w="9525" cap="flat">
              <a:noFill/>
              <a:prstDash val="solid"/>
              <a:miter/>
            </a:ln>
          </p:spPr>
          <p:txBody>
            <a:bodyPr rtlCol="0" anchor="ctr"/>
            <a:lstStyle/>
            <a:p>
              <a:endParaRPr lang="zh-CN" altLang="en-US"/>
            </a:p>
          </p:txBody>
        </p:sp>
        <p:sp>
          <p:nvSpPr>
            <p:cNvPr id="305" name="任意多边形: 形状 304">
              <a:extLst>
                <a:ext uri="{FF2B5EF4-FFF2-40B4-BE49-F238E27FC236}">
                  <a16:creationId xmlns:a16="http://schemas.microsoft.com/office/drawing/2014/main" id="{9751942B-B46A-499B-9D60-2A32A33EC18C}"/>
                </a:ext>
              </a:extLst>
            </p:cNvPr>
            <p:cNvSpPr/>
            <p:nvPr/>
          </p:nvSpPr>
          <p:spPr>
            <a:xfrm>
              <a:off x="7805966" y="2995745"/>
              <a:ext cx="19050" cy="19050"/>
            </a:xfrm>
            <a:custGeom>
              <a:avLst/>
              <a:gdLst>
                <a:gd name="connsiteX0" fmla="*/ 15964 w 19050"/>
                <a:gd name="connsiteY0" fmla="*/ 7487 h 19050"/>
                <a:gd name="connsiteX1" fmla="*/ 7391 w 19050"/>
                <a:gd name="connsiteY1" fmla="*/ 11297 h 19050"/>
                <a:gd name="connsiteX2" fmla="*/ 11202 w 19050"/>
                <a:gd name="connsiteY2" fmla="*/ 17012 h 19050"/>
                <a:gd name="connsiteX3" fmla="*/ 15012 w 19050"/>
                <a:gd name="connsiteY3" fmla="*/ 17965 h 19050"/>
                <a:gd name="connsiteX4" fmla="*/ 18822 w 19050"/>
                <a:gd name="connsiteY4" fmla="*/ 15107 h 19050"/>
                <a:gd name="connsiteX5" fmla="*/ 15964 w 19050"/>
                <a:gd name="connsiteY5" fmla="*/ 7487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5964" y="7487"/>
                  </a:moveTo>
                  <a:cubicBezTo>
                    <a:pt x="13106" y="6535"/>
                    <a:pt x="9297" y="7487"/>
                    <a:pt x="7391" y="11297"/>
                  </a:cubicBezTo>
                  <a:cubicBezTo>
                    <a:pt x="6439" y="13202"/>
                    <a:pt x="8344" y="16060"/>
                    <a:pt x="11202" y="17012"/>
                  </a:cubicBezTo>
                  <a:cubicBezTo>
                    <a:pt x="12154" y="17012"/>
                    <a:pt x="13106" y="17965"/>
                    <a:pt x="15012" y="17965"/>
                  </a:cubicBezTo>
                  <a:cubicBezTo>
                    <a:pt x="15964" y="17012"/>
                    <a:pt x="17869" y="17012"/>
                    <a:pt x="18822" y="15107"/>
                  </a:cubicBezTo>
                  <a:cubicBezTo>
                    <a:pt x="20727" y="12250"/>
                    <a:pt x="18822" y="8440"/>
                    <a:pt x="15964" y="7487"/>
                  </a:cubicBezTo>
                  <a:close/>
                </a:path>
              </a:pathLst>
            </a:custGeom>
            <a:solidFill>
              <a:srgbClr val="5290D8"/>
            </a:solidFill>
            <a:ln w="9525" cap="flat">
              <a:noFill/>
              <a:prstDash val="solid"/>
              <a:miter/>
            </a:ln>
          </p:spPr>
          <p:txBody>
            <a:bodyPr rtlCol="0" anchor="ctr"/>
            <a:lstStyle/>
            <a:p>
              <a:endParaRPr lang="zh-CN" altLang="en-US"/>
            </a:p>
          </p:txBody>
        </p:sp>
        <p:sp>
          <p:nvSpPr>
            <p:cNvPr id="306" name="任意多边形: 形状 305">
              <a:extLst>
                <a:ext uri="{FF2B5EF4-FFF2-40B4-BE49-F238E27FC236}">
                  <a16:creationId xmlns:a16="http://schemas.microsoft.com/office/drawing/2014/main" id="{C47C3D7C-EF2E-459E-953C-8145FC8C32CC}"/>
                </a:ext>
              </a:extLst>
            </p:cNvPr>
            <p:cNvSpPr/>
            <p:nvPr/>
          </p:nvSpPr>
          <p:spPr>
            <a:xfrm>
              <a:off x="7950994" y="4653439"/>
              <a:ext cx="28575" cy="19050"/>
            </a:xfrm>
            <a:custGeom>
              <a:avLst/>
              <a:gdLst>
                <a:gd name="connsiteX0" fmla="*/ 8096 w 28575"/>
                <a:gd name="connsiteY0" fmla="*/ 10001 h 19050"/>
                <a:gd name="connsiteX1" fmla="*/ 7144 w 28575"/>
                <a:gd name="connsiteY1" fmla="*/ 12859 h 19050"/>
                <a:gd name="connsiteX2" fmla="*/ 8096 w 28575"/>
                <a:gd name="connsiteY2" fmla="*/ 13811 h 19050"/>
                <a:gd name="connsiteX3" fmla="*/ 13811 w 28575"/>
                <a:gd name="connsiteY3" fmla="*/ 15716 h 19050"/>
                <a:gd name="connsiteX4" fmla="*/ 18574 w 28575"/>
                <a:gd name="connsiteY4" fmla="*/ 15716 h 19050"/>
                <a:gd name="connsiteX5" fmla="*/ 20479 w 28575"/>
                <a:gd name="connsiteY5" fmla="*/ 15716 h 19050"/>
                <a:gd name="connsiteX6" fmla="*/ 23336 w 28575"/>
                <a:gd name="connsiteY6" fmla="*/ 13811 h 19050"/>
                <a:gd name="connsiteX7" fmla="*/ 20479 w 28575"/>
                <a:gd name="connsiteY7" fmla="*/ 10001 h 19050"/>
                <a:gd name="connsiteX8" fmla="*/ 8096 w 28575"/>
                <a:gd name="connsiteY8" fmla="*/ 100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19050">
                  <a:moveTo>
                    <a:pt x="8096" y="10001"/>
                  </a:moveTo>
                  <a:cubicBezTo>
                    <a:pt x="7144" y="10954"/>
                    <a:pt x="7144" y="11906"/>
                    <a:pt x="7144" y="12859"/>
                  </a:cubicBezTo>
                  <a:cubicBezTo>
                    <a:pt x="7144" y="12859"/>
                    <a:pt x="8096" y="13811"/>
                    <a:pt x="8096" y="13811"/>
                  </a:cubicBezTo>
                  <a:cubicBezTo>
                    <a:pt x="10001" y="14764"/>
                    <a:pt x="12859" y="14764"/>
                    <a:pt x="13811" y="15716"/>
                  </a:cubicBezTo>
                  <a:cubicBezTo>
                    <a:pt x="15716" y="15716"/>
                    <a:pt x="17621" y="15716"/>
                    <a:pt x="18574" y="15716"/>
                  </a:cubicBezTo>
                  <a:cubicBezTo>
                    <a:pt x="19526" y="15716"/>
                    <a:pt x="19526" y="15716"/>
                    <a:pt x="20479" y="15716"/>
                  </a:cubicBezTo>
                  <a:cubicBezTo>
                    <a:pt x="21431" y="14764"/>
                    <a:pt x="22384" y="14764"/>
                    <a:pt x="23336" y="13811"/>
                  </a:cubicBezTo>
                  <a:cubicBezTo>
                    <a:pt x="22384" y="12859"/>
                    <a:pt x="22384" y="10954"/>
                    <a:pt x="20479" y="10001"/>
                  </a:cubicBezTo>
                  <a:cubicBezTo>
                    <a:pt x="17621" y="6191"/>
                    <a:pt x="11906" y="6191"/>
                    <a:pt x="8096" y="10001"/>
                  </a:cubicBezTo>
                  <a:close/>
                </a:path>
              </a:pathLst>
            </a:custGeom>
            <a:solidFill>
              <a:srgbClr val="5290D8"/>
            </a:solidFill>
            <a:ln w="9525" cap="flat">
              <a:noFill/>
              <a:prstDash val="solid"/>
              <a:miter/>
            </a:ln>
          </p:spPr>
          <p:txBody>
            <a:bodyPr rtlCol="0" anchor="ctr"/>
            <a:lstStyle/>
            <a:p>
              <a:endParaRPr lang="zh-CN" altLang="en-US"/>
            </a:p>
          </p:txBody>
        </p:sp>
        <p:sp>
          <p:nvSpPr>
            <p:cNvPr id="307" name="任意多边形: 形状 306">
              <a:extLst>
                <a:ext uri="{FF2B5EF4-FFF2-40B4-BE49-F238E27FC236}">
                  <a16:creationId xmlns:a16="http://schemas.microsoft.com/office/drawing/2014/main" id="{A084C78C-3BA2-4F6E-BFBA-65DE76AD6BC9}"/>
                </a:ext>
              </a:extLst>
            </p:cNvPr>
            <p:cNvSpPr/>
            <p:nvPr/>
          </p:nvSpPr>
          <p:spPr>
            <a:xfrm>
              <a:off x="6852300" y="2610564"/>
              <a:ext cx="19050" cy="19050"/>
            </a:xfrm>
            <a:custGeom>
              <a:avLst/>
              <a:gdLst>
                <a:gd name="connsiteX0" fmla="*/ 13320 w 19050"/>
                <a:gd name="connsiteY0" fmla="*/ 7858 h 19050"/>
                <a:gd name="connsiteX1" fmla="*/ 10462 w 19050"/>
                <a:gd name="connsiteY1" fmla="*/ 7858 h 19050"/>
                <a:gd name="connsiteX2" fmla="*/ 8557 w 19050"/>
                <a:gd name="connsiteY2" fmla="*/ 18336 h 19050"/>
                <a:gd name="connsiteX3" fmla="*/ 16177 w 19050"/>
                <a:gd name="connsiteY3" fmla="*/ 20241 h 19050"/>
                <a:gd name="connsiteX4" fmla="*/ 19035 w 19050"/>
                <a:gd name="connsiteY4" fmla="*/ 18336 h 19050"/>
                <a:gd name="connsiteX5" fmla="*/ 13320 w 19050"/>
                <a:gd name="connsiteY5" fmla="*/ 785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3320" y="7858"/>
                  </a:moveTo>
                  <a:cubicBezTo>
                    <a:pt x="12367" y="6906"/>
                    <a:pt x="11415" y="6906"/>
                    <a:pt x="10462" y="7858"/>
                  </a:cubicBezTo>
                  <a:cubicBezTo>
                    <a:pt x="7605" y="8811"/>
                    <a:pt x="5700" y="15478"/>
                    <a:pt x="8557" y="18336"/>
                  </a:cubicBezTo>
                  <a:cubicBezTo>
                    <a:pt x="10462" y="20241"/>
                    <a:pt x="13320" y="21193"/>
                    <a:pt x="16177" y="20241"/>
                  </a:cubicBezTo>
                  <a:cubicBezTo>
                    <a:pt x="17130" y="20241"/>
                    <a:pt x="18082" y="19288"/>
                    <a:pt x="19035" y="18336"/>
                  </a:cubicBezTo>
                  <a:cubicBezTo>
                    <a:pt x="18082" y="14526"/>
                    <a:pt x="16177" y="10716"/>
                    <a:pt x="13320" y="7858"/>
                  </a:cubicBezTo>
                  <a:close/>
                </a:path>
              </a:pathLst>
            </a:custGeom>
            <a:solidFill>
              <a:srgbClr val="5290D8"/>
            </a:solidFill>
            <a:ln w="9525" cap="flat">
              <a:noFill/>
              <a:prstDash val="solid"/>
              <a:miter/>
            </a:ln>
          </p:spPr>
          <p:txBody>
            <a:bodyPr rtlCol="0" anchor="ctr"/>
            <a:lstStyle/>
            <a:p>
              <a:endParaRPr lang="zh-CN" altLang="en-US"/>
            </a:p>
          </p:txBody>
        </p:sp>
        <p:sp>
          <p:nvSpPr>
            <p:cNvPr id="308" name="任意多边形: 形状 307">
              <a:extLst>
                <a:ext uri="{FF2B5EF4-FFF2-40B4-BE49-F238E27FC236}">
                  <a16:creationId xmlns:a16="http://schemas.microsoft.com/office/drawing/2014/main" id="{7F6D3CD1-735F-47F4-A993-B6861BF322C1}"/>
                </a:ext>
              </a:extLst>
            </p:cNvPr>
            <p:cNvSpPr/>
            <p:nvPr/>
          </p:nvSpPr>
          <p:spPr>
            <a:xfrm>
              <a:off x="7977664" y="4136231"/>
              <a:ext cx="19050" cy="28575"/>
            </a:xfrm>
            <a:custGeom>
              <a:avLst/>
              <a:gdLst>
                <a:gd name="connsiteX0" fmla="*/ 12859 w 19050"/>
                <a:gd name="connsiteY0" fmla="*/ 7144 h 28575"/>
                <a:gd name="connsiteX1" fmla="*/ 11906 w 19050"/>
                <a:gd name="connsiteY1" fmla="*/ 8096 h 28575"/>
                <a:gd name="connsiteX2" fmla="*/ 7144 w 19050"/>
                <a:gd name="connsiteY2" fmla="*/ 20479 h 28575"/>
                <a:gd name="connsiteX3" fmla="*/ 9049 w 19050"/>
                <a:gd name="connsiteY3" fmla="*/ 23336 h 28575"/>
                <a:gd name="connsiteX4" fmla="*/ 10954 w 19050"/>
                <a:gd name="connsiteY4" fmla="*/ 23336 h 28575"/>
                <a:gd name="connsiteX5" fmla="*/ 15716 w 19050"/>
                <a:gd name="connsiteY5" fmla="*/ 9049 h 28575"/>
                <a:gd name="connsiteX6" fmla="*/ 12859 w 19050"/>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8575">
                  <a:moveTo>
                    <a:pt x="12859" y="7144"/>
                  </a:moveTo>
                  <a:cubicBezTo>
                    <a:pt x="11906" y="7144"/>
                    <a:pt x="11906" y="7144"/>
                    <a:pt x="11906" y="8096"/>
                  </a:cubicBezTo>
                  <a:cubicBezTo>
                    <a:pt x="9049" y="11906"/>
                    <a:pt x="7144" y="15716"/>
                    <a:pt x="7144" y="20479"/>
                  </a:cubicBezTo>
                  <a:cubicBezTo>
                    <a:pt x="7144" y="21431"/>
                    <a:pt x="8096" y="22384"/>
                    <a:pt x="9049" y="23336"/>
                  </a:cubicBezTo>
                  <a:cubicBezTo>
                    <a:pt x="9049" y="23336"/>
                    <a:pt x="10001" y="23336"/>
                    <a:pt x="10954" y="23336"/>
                  </a:cubicBezTo>
                  <a:cubicBezTo>
                    <a:pt x="15716" y="20479"/>
                    <a:pt x="17621" y="15716"/>
                    <a:pt x="15716" y="9049"/>
                  </a:cubicBezTo>
                  <a:cubicBezTo>
                    <a:pt x="14764" y="8096"/>
                    <a:pt x="13811" y="7144"/>
                    <a:pt x="12859" y="7144"/>
                  </a:cubicBezTo>
                  <a:close/>
                </a:path>
              </a:pathLst>
            </a:custGeom>
            <a:solidFill>
              <a:srgbClr val="5290D8"/>
            </a:solidFill>
            <a:ln w="9525" cap="flat">
              <a:noFill/>
              <a:prstDash val="solid"/>
              <a:miter/>
            </a:ln>
          </p:spPr>
          <p:txBody>
            <a:bodyPr rtlCol="0" anchor="ctr"/>
            <a:lstStyle/>
            <a:p>
              <a:endParaRPr lang="zh-CN" altLang="en-US"/>
            </a:p>
          </p:txBody>
        </p:sp>
        <p:sp>
          <p:nvSpPr>
            <p:cNvPr id="309" name="任意多边形: 形状 308">
              <a:extLst>
                <a:ext uri="{FF2B5EF4-FFF2-40B4-BE49-F238E27FC236}">
                  <a16:creationId xmlns:a16="http://schemas.microsoft.com/office/drawing/2014/main" id="{458ED25F-9925-495E-9116-D7346F5A43D7}"/>
                </a:ext>
              </a:extLst>
            </p:cNvPr>
            <p:cNvSpPr/>
            <p:nvPr/>
          </p:nvSpPr>
          <p:spPr>
            <a:xfrm>
              <a:off x="7918609" y="4223861"/>
              <a:ext cx="28575" cy="19050"/>
            </a:xfrm>
            <a:custGeom>
              <a:avLst/>
              <a:gdLst>
                <a:gd name="connsiteX0" fmla="*/ 15716 w 28575"/>
                <a:gd name="connsiteY0" fmla="*/ 16669 h 19050"/>
                <a:gd name="connsiteX1" fmla="*/ 22384 w 28575"/>
                <a:gd name="connsiteY1" fmla="*/ 11906 h 19050"/>
                <a:gd name="connsiteX2" fmla="*/ 20479 w 28575"/>
                <a:gd name="connsiteY2" fmla="*/ 8096 h 19050"/>
                <a:gd name="connsiteX3" fmla="*/ 15716 w 28575"/>
                <a:gd name="connsiteY3" fmla="*/ 7144 h 19050"/>
                <a:gd name="connsiteX4" fmla="*/ 9049 w 28575"/>
                <a:gd name="connsiteY4" fmla="*/ 8096 h 19050"/>
                <a:gd name="connsiteX5" fmla="*/ 7144 w 28575"/>
                <a:gd name="connsiteY5" fmla="*/ 10001 h 19050"/>
                <a:gd name="connsiteX6" fmla="*/ 8096 w 28575"/>
                <a:gd name="connsiteY6" fmla="*/ 12859 h 19050"/>
                <a:gd name="connsiteX7" fmla="*/ 15716 w 28575"/>
                <a:gd name="connsiteY7"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19050">
                  <a:moveTo>
                    <a:pt x="15716" y="16669"/>
                  </a:moveTo>
                  <a:cubicBezTo>
                    <a:pt x="18574" y="17621"/>
                    <a:pt x="20479" y="15716"/>
                    <a:pt x="22384" y="11906"/>
                  </a:cubicBezTo>
                  <a:cubicBezTo>
                    <a:pt x="23336" y="10001"/>
                    <a:pt x="22384" y="8096"/>
                    <a:pt x="20479" y="8096"/>
                  </a:cubicBezTo>
                  <a:cubicBezTo>
                    <a:pt x="18574" y="8096"/>
                    <a:pt x="17621" y="7144"/>
                    <a:pt x="15716" y="7144"/>
                  </a:cubicBezTo>
                  <a:cubicBezTo>
                    <a:pt x="12859" y="7144"/>
                    <a:pt x="10954" y="7144"/>
                    <a:pt x="9049" y="8096"/>
                  </a:cubicBezTo>
                  <a:cubicBezTo>
                    <a:pt x="8096" y="8096"/>
                    <a:pt x="7144" y="9049"/>
                    <a:pt x="7144" y="10001"/>
                  </a:cubicBezTo>
                  <a:cubicBezTo>
                    <a:pt x="7144" y="10954"/>
                    <a:pt x="7144" y="12859"/>
                    <a:pt x="8096" y="12859"/>
                  </a:cubicBezTo>
                  <a:cubicBezTo>
                    <a:pt x="10001" y="14764"/>
                    <a:pt x="12859" y="15716"/>
                    <a:pt x="15716" y="16669"/>
                  </a:cubicBezTo>
                  <a:close/>
                </a:path>
              </a:pathLst>
            </a:custGeom>
            <a:solidFill>
              <a:srgbClr val="5290D8"/>
            </a:solidFill>
            <a:ln w="9525" cap="flat">
              <a:noFill/>
              <a:prstDash val="solid"/>
              <a:miter/>
            </a:ln>
          </p:spPr>
          <p:txBody>
            <a:bodyPr rtlCol="0" anchor="ctr"/>
            <a:lstStyle/>
            <a:p>
              <a:endParaRPr lang="zh-CN" altLang="en-US"/>
            </a:p>
          </p:txBody>
        </p:sp>
        <p:sp>
          <p:nvSpPr>
            <p:cNvPr id="310" name="任意多边形: 形状 309">
              <a:extLst>
                <a:ext uri="{FF2B5EF4-FFF2-40B4-BE49-F238E27FC236}">
                  <a16:creationId xmlns:a16="http://schemas.microsoft.com/office/drawing/2014/main" id="{5981E744-B822-4096-BC09-8A78A8BF0EDE}"/>
                </a:ext>
              </a:extLst>
            </p:cNvPr>
            <p:cNvSpPr/>
            <p:nvPr/>
          </p:nvSpPr>
          <p:spPr>
            <a:xfrm>
              <a:off x="4028599" y="2876401"/>
              <a:ext cx="28575" cy="19050"/>
            </a:xfrm>
            <a:custGeom>
              <a:avLst/>
              <a:gdLst>
                <a:gd name="connsiteX0" fmla="*/ 14764 w 28575"/>
                <a:gd name="connsiteY0" fmla="*/ 7769 h 19050"/>
                <a:gd name="connsiteX1" fmla="*/ 7144 w 28575"/>
                <a:gd name="connsiteY1" fmla="*/ 17294 h 19050"/>
                <a:gd name="connsiteX2" fmla="*/ 18574 w 28575"/>
                <a:gd name="connsiteY2" fmla="*/ 17294 h 19050"/>
                <a:gd name="connsiteX3" fmla="*/ 21431 w 28575"/>
                <a:gd name="connsiteY3" fmla="*/ 15389 h 19050"/>
                <a:gd name="connsiteX4" fmla="*/ 20479 w 28575"/>
                <a:gd name="connsiteY4" fmla="*/ 8722 h 19050"/>
                <a:gd name="connsiteX5" fmla="*/ 14764 w 28575"/>
                <a:gd name="connsiteY5" fmla="*/ 77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19050">
                  <a:moveTo>
                    <a:pt x="14764" y="7769"/>
                  </a:moveTo>
                  <a:cubicBezTo>
                    <a:pt x="11906" y="10627"/>
                    <a:pt x="8096" y="12532"/>
                    <a:pt x="7144" y="17294"/>
                  </a:cubicBezTo>
                  <a:cubicBezTo>
                    <a:pt x="10954" y="18247"/>
                    <a:pt x="14764" y="19199"/>
                    <a:pt x="18574" y="17294"/>
                  </a:cubicBezTo>
                  <a:cubicBezTo>
                    <a:pt x="19526" y="17294"/>
                    <a:pt x="20479" y="16342"/>
                    <a:pt x="21431" y="15389"/>
                  </a:cubicBezTo>
                  <a:cubicBezTo>
                    <a:pt x="22384" y="14437"/>
                    <a:pt x="22384" y="10627"/>
                    <a:pt x="20479" y="8722"/>
                  </a:cubicBezTo>
                  <a:cubicBezTo>
                    <a:pt x="19526" y="6817"/>
                    <a:pt x="16669" y="6817"/>
                    <a:pt x="14764" y="7769"/>
                  </a:cubicBezTo>
                  <a:close/>
                </a:path>
              </a:pathLst>
            </a:custGeom>
            <a:solidFill>
              <a:srgbClr val="5290D8"/>
            </a:solidFill>
            <a:ln w="9525" cap="flat">
              <a:noFill/>
              <a:prstDash val="solid"/>
              <a:miter/>
            </a:ln>
          </p:spPr>
          <p:txBody>
            <a:bodyPr rtlCol="0" anchor="ctr"/>
            <a:lstStyle/>
            <a:p>
              <a:endParaRPr lang="zh-CN" altLang="en-US"/>
            </a:p>
          </p:txBody>
        </p:sp>
        <p:sp>
          <p:nvSpPr>
            <p:cNvPr id="311" name="任意多边形: 形状 310">
              <a:extLst>
                <a:ext uri="{FF2B5EF4-FFF2-40B4-BE49-F238E27FC236}">
                  <a16:creationId xmlns:a16="http://schemas.microsoft.com/office/drawing/2014/main" id="{77461B41-9F57-4DDF-A9A9-EB6B4DD70DAA}"/>
                </a:ext>
              </a:extLst>
            </p:cNvPr>
            <p:cNvSpPr/>
            <p:nvPr/>
          </p:nvSpPr>
          <p:spPr>
            <a:xfrm>
              <a:off x="3994309" y="2886551"/>
              <a:ext cx="47625" cy="47625"/>
            </a:xfrm>
            <a:custGeom>
              <a:avLst/>
              <a:gdLst>
                <a:gd name="connsiteX0" fmla="*/ 41434 w 47625"/>
                <a:gd name="connsiteY0" fmla="*/ 7144 h 47625"/>
                <a:gd name="connsiteX1" fmla="*/ 33814 w 47625"/>
                <a:gd name="connsiteY1" fmla="*/ 10001 h 47625"/>
                <a:gd name="connsiteX2" fmla="*/ 27146 w 47625"/>
                <a:gd name="connsiteY2" fmla="*/ 13811 h 47625"/>
                <a:gd name="connsiteX3" fmla="*/ 24289 w 47625"/>
                <a:gd name="connsiteY3" fmla="*/ 15716 h 47625"/>
                <a:gd name="connsiteX4" fmla="*/ 22384 w 47625"/>
                <a:gd name="connsiteY4" fmla="*/ 15716 h 47625"/>
                <a:gd name="connsiteX5" fmla="*/ 7144 w 47625"/>
                <a:gd name="connsiteY5" fmla="*/ 32861 h 47625"/>
                <a:gd name="connsiteX6" fmla="*/ 9049 w 47625"/>
                <a:gd name="connsiteY6" fmla="*/ 37624 h 47625"/>
                <a:gd name="connsiteX7" fmla="*/ 11906 w 47625"/>
                <a:gd name="connsiteY7" fmla="*/ 42386 h 47625"/>
                <a:gd name="connsiteX8" fmla="*/ 14764 w 47625"/>
                <a:gd name="connsiteY8" fmla="*/ 43339 h 47625"/>
                <a:gd name="connsiteX9" fmla="*/ 34766 w 47625"/>
                <a:gd name="connsiteY9" fmla="*/ 30004 h 47625"/>
                <a:gd name="connsiteX10" fmla="*/ 44291 w 47625"/>
                <a:gd name="connsiteY10" fmla="*/ 23336 h 47625"/>
                <a:gd name="connsiteX11" fmla="*/ 47149 w 47625"/>
                <a:gd name="connsiteY11" fmla="*/ 15716 h 47625"/>
                <a:gd name="connsiteX12" fmla="*/ 44291 w 47625"/>
                <a:gd name="connsiteY12" fmla="*/ 11906 h 47625"/>
                <a:gd name="connsiteX13" fmla="*/ 41434 w 47625"/>
                <a:gd name="connsiteY13" fmla="*/ 7144 h 47625"/>
                <a:gd name="connsiteX14" fmla="*/ 41434 w 47625"/>
                <a:gd name="connsiteY14" fmla="*/ 7144 h 47625"/>
                <a:gd name="connsiteX15" fmla="*/ 41434 w 47625"/>
                <a:gd name="connsiteY15" fmla="*/ 7144 h 47625"/>
                <a:gd name="connsiteX16" fmla="*/ 41434 w 47625"/>
                <a:gd name="connsiteY16"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5" h="47625">
                  <a:moveTo>
                    <a:pt x="41434" y="7144"/>
                  </a:moveTo>
                  <a:cubicBezTo>
                    <a:pt x="38576" y="9049"/>
                    <a:pt x="36671" y="10001"/>
                    <a:pt x="33814" y="10001"/>
                  </a:cubicBezTo>
                  <a:cubicBezTo>
                    <a:pt x="30956" y="9049"/>
                    <a:pt x="28099" y="10001"/>
                    <a:pt x="27146" y="13811"/>
                  </a:cubicBezTo>
                  <a:cubicBezTo>
                    <a:pt x="27146" y="14764"/>
                    <a:pt x="25241" y="15716"/>
                    <a:pt x="24289" y="15716"/>
                  </a:cubicBezTo>
                  <a:cubicBezTo>
                    <a:pt x="24289" y="15716"/>
                    <a:pt x="23336" y="15716"/>
                    <a:pt x="22384" y="15716"/>
                  </a:cubicBezTo>
                  <a:cubicBezTo>
                    <a:pt x="10001" y="17621"/>
                    <a:pt x="7144" y="20479"/>
                    <a:pt x="7144" y="32861"/>
                  </a:cubicBezTo>
                  <a:cubicBezTo>
                    <a:pt x="7144" y="34766"/>
                    <a:pt x="8096" y="35719"/>
                    <a:pt x="9049" y="37624"/>
                  </a:cubicBezTo>
                  <a:cubicBezTo>
                    <a:pt x="10001" y="38576"/>
                    <a:pt x="10954" y="40481"/>
                    <a:pt x="11906" y="42386"/>
                  </a:cubicBezTo>
                  <a:cubicBezTo>
                    <a:pt x="12859" y="43339"/>
                    <a:pt x="14764" y="43339"/>
                    <a:pt x="14764" y="43339"/>
                  </a:cubicBezTo>
                  <a:cubicBezTo>
                    <a:pt x="20479" y="37624"/>
                    <a:pt x="27146" y="32861"/>
                    <a:pt x="34766" y="30004"/>
                  </a:cubicBezTo>
                  <a:cubicBezTo>
                    <a:pt x="38576" y="29051"/>
                    <a:pt x="40481" y="25241"/>
                    <a:pt x="44291" y="23336"/>
                  </a:cubicBezTo>
                  <a:cubicBezTo>
                    <a:pt x="47149" y="22384"/>
                    <a:pt x="47149" y="18574"/>
                    <a:pt x="47149" y="15716"/>
                  </a:cubicBezTo>
                  <a:cubicBezTo>
                    <a:pt x="47149" y="13811"/>
                    <a:pt x="45244" y="12859"/>
                    <a:pt x="44291" y="11906"/>
                  </a:cubicBezTo>
                  <a:cubicBezTo>
                    <a:pt x="43339" y="10001"/>
                    <a:pt x="42386" y="8096"/>
                    <a:pt x="41434" y="7144"/>
                  </a:cubicBezTo>
                  <a:cubicBezTo>
                    <a:pt x="41434" y="7144"/>
                    <a:pt x="41434" y="7144"/>
                    <a:pt x="41434" y="7144"/>
                  </a:cubicBezTo>
                  <a:cubicBezTo>
                    <a:pt x="41434" y="7144"/>
                    <a:pt x="41434" y="7144"/>
                    <a:pt x="41434" y="7144"/>
                  </a:cubicBezTo>
                  <a:lnTo>
                    <a:pt x="41434" y="7144"/>
                  </a:lnTo>
                  <a:close/>
                </a:path>
              </a:pathLst>
            </a:custGeom>
            <a:solidFill>
              <a:srgbClr val="5290D8"/>
            </a:solidFill>
            <a:ln w="9525" cap="flat">
              <a:noFill/>
              <a:prstDash val="solid"/>
              <a:miter/>
            </a:ln>
          </p:spPr>
          <p:txBody>
            <a:bodyPr rtlCol="0" anchor="ctr"/>
            <a:lstStyle/>
            <a:p>
              <a:endParaRPr lang="zh-CN" altLang="en-US"/>
            </a:p>
          </p:txBody>
        </p:sp>
        <p:sp>
          <p:nvSpPr>
            <p:cNvPr id="312" name="任意多边形: 形状 311">
              <a:extLst>
                <a:ext uri="{FF2B5EF4-FFF2-40B4-BE49-F238E27FC236}">
                  <a16:creationId xmlns:a16="http://schemas.microsoft.com/office/drawing/2014/main" id="{83D42538-9425-4127-8233-F9D40C92A49F}"/>
                </a:ext>
              </a:extLst>
            </p:cNvPr>
            <p:cNvSpPr/>
            <p:nvPr/>
          </p:nvSpPr>
          <p:spPr>
            <a:xfrm>
              <a:off x="5118259" y="3898106"/>
              <a:ext cx="19050" cy="19050"/>
            </a:xfrm>
            <a:custGeom>
              <a:avLst/>
              <a:gdLst>
                <a:gd name="connsiteX0" fmla="*/ 7144 w 19050"/>
                <a:gd name="connsiteY0" fmla="*/ 13811 h 19050"/>
                <a:gd name="connsiteX1" fmla="*/ 10954 w 19050"/>
                <a:gd name="connsiteY1" fmla="*/ 18574 h 19050"/>
                <a:gd name="connsiteX2" fmla="*/ 16669 w 19050"/>
                <a:gd name="connsiteY2" fmla="*/ 13811 h 19050"/>
                <a:gd name="connsiteX3" fmla="*/ 11906 w 19050"/>
                <a:gd name="connsiteY3" fmla="*/ 7144 h 19050"/>
                <a:gd name="connsiteX4" fmla="*/ 7144 w 19050"/>
                <a:gd name="connsiteY4" fmla="*/ 10954 h 19050"/>
                <a:gd name="connsiteX5" fmla="*/ 7144 w 19050"/>
                <a:gd name="connsiteY5" fmla="*/ 138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7144" y="13811"/>
                  </a:moveTo>
                  <a:cubicBezTo>
                    <a:pt x="7144" y="16669"/>
                    <a:pt x="9049" y="18574"/>
                    <a:pt x="10954" y="18574"/>
                  </a:cubicBezTo>
                  <a:cubicBezTo>
                    <a:pt x="13811" y="18574"/>
                    <a:pt x="16669" y="16669"/>
                    <a:pt x="16669" y="13811"/>
                  </a:cubicBezTo>
                  <a:cubicBezTo>
                    <a:pt x="16669" y="10954"/>
                    <a:pt x="14764" y="8096"/>
                    <a:pt x="11906" y="7144"/>
                  </a:cubicBezTo>
                  <a:cubicBezTo>
                    <a:pt x="9049" y="7144"/>
                    <a:pt x="7144" y="8096"/>
                    <a:pt x="7144" y="10954"/>
                  </a:cubicBezTo>
                  <a:cubicBezTo>
                    <a:pt x="7144" y="10954"/>
                    <a:pt x="7144" y="11906"/>
                    <a:pt x="7144" y="13811"/>
                  </a:cubicBezTo>
                  <a:close/>
                </a:path>
              </a:pathLst>
            </a:custGeom>
            <a:solidFill>
              <a:srgbClr val="5290D8"/>
            </a:solidFill>
            <a:ln w="9525" cap="flat">
              <a:noFill/>
              <a:prstDash val="solid"/>
              <a:miter/>
            </a:ln>
          </p:spPr>
          <p:txBody>
            <a:bodyPr rtlCol="0" anchor="ctr"/>
            <a:lstStyle/>
            <a:p>
              <a:endParaRPr lang="zh-CN" altLang="en-US"/>
            </a:p>
          </p:txBody>
        </p:sp>
        <p:sp>
          <p:nvSpPr>
            <p:cNvPr id="313" name="任意多边形: 形状 312">
              <a:extLst>
                <a:ext uri="{FF2B5EF4-FFF2-40B4-BE49-F238E27FC236}">
                  <a16:creationId xmlns:a16="http://schemas.microsoft.com/office/drawing/2014/main" id="{89FA6E5C-9A96-4A78-9CE5-14034C0A3BA5}"/>
                </a:ext>
              </a:extLst>
            </p:cNvPr>
            <p:cNvSpPr/>
            <p:nvPr/>
          </p:nvSpPr>
          <p:spPr>
            <a:xfrm>
              <a:off x="6787802" y="3862864"/>
              <a:ext cx="19050" cy="19050"/>
            </a:xfrm>
            <a:custGeom>
              <a:avLst/>
              <a:gdLst>
                <a:gd name="connsiteX0" fmla="*/ 14953 w 19050"/>
                <a:gd name="connsiteY0" fmla="*/ 7144 h 19050"/>
                <a:gd name="connsiteX1" fmla="*/ 11143 w 19050"/>
                <a:gd name="connsiteY1" fmla="*/ 7144 h 19050"/>
                <a:gd name="connsiteX2" fmla="*/ 7333 w 19050"/>
                <a:gd name="connsiteY2" fmla="*/ 10001 h 19050"/>
                <a:gd name="connsiteX3" fmla="*/ 11143 w 19050"/>
                <a:gd name="connsiteY3" fmla="*/ 14764 h 19050"/>
                <a:gd name="connsiteX4" fmla="*/ 19716 w 19050"/>
                <a:gd name="connsiteY4" fmla="*/ 10954 h 19050"/>
                <a:gd name="connsiteX5" fmla="*/ 18763 w 19050"/>
                <a:gd name="connsiteY5" fmla="*/ 8096 h 19050"/>
                <a:gd name="connsiteX6" fmla="*/ 14953 w 190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4953" y="7144"/>
                  </a:moveTo>
                  <a:cubicBezTo>
                    <a:pt x="12095" y="7144"/>
                    <a:pt x="12095" y="7144"/>
                    <a:pt x="11143" y="7144"/>
                  </a:cubicBezTo>
                  <a:cubicBezTo>
                    <a:pt x="10191" y="8096"/>
                    <a:pt x="8286" y="9049"/>
                    <a:pt x="7333" y="10001"/>
                  </a:cubicBezTo>
                  <a:cubicBezTo>
                    <a:pt x="6380" y="10954"/>
                    <a:pt x="9238" y="14764"/>
                    <a:pt x="11143" y="14764"/>
                  </a:cubicBezTo>
                  <a:cubicBezTo>
                    <a:pt x="14953" y="14764"/>
                    <a:pt x="17811" y="14764"/>
                    <a:pt x="19716" y="10954"/>
                  </a:cubicBezTo>
                  <a:cubicBezTo>
                    <a:pt x="20668" y="10001"/>
                    <a:pt x="20668" y="8096"/>
                    <a:pt x="18763" y="8096"/>
                  </a:cubicBezTo>
                  <a:cubicBezTo>
                    <a:pt x="17811" y="8096"/>
                    <a:pt x="15905" y="7144"/>
                    <a:pt x="14953" y="7144"/>
                  </a:cubicBezTo>
                  <a:close/>
                </a:path>
              </a:pathLst>
            </a:custGeom>
            <a:solidFill>
              <a:srgbClr val="5290D8"/>
            </a:solidFill>
            <a:ln w="9525" cap="flat">
              <a:noFill/>
              <a:prstDash val="solid"/>
              <a:miter/>
            </a:ln>
          </p:spPr>
          <p:txBody>
            <a:bodyPr rtlCol="0" anchor="ctr"/>
            <a:lstStyle/>
            <a:p>
              <a:endParaRPr lang="zh-CN" altLang="en-US"/>
            </a:p>
          </p:txBody>
        </p:sp>
        <p:sp>
          <p:nvSpPr>
            <p:cNvPr id="314" name="任意多边形: 形状 313">
              <a:extLst>
                <a:ext uri="{FF2B5EF4-FFF2-40B4-BE49-F238E27FC236}">
                  <a16:creationId xmlns:a16="http://schemas.microsoft.com/office/drawing/2014/main" id="{54DB8F4F-B2E9-4A39-A913-34005C12DB45}"/>
                </a:ext>
              </a:extLst>
            </p:cNvPr>
            <p:cNvSpPr/>
            <p:nvPr/>
          </p:nvSpPr>
          <p:spPr>
            <a:xfrm>
              <a:off x="5084921" y="2739152"/>
              <a:ext cx="28575" cy="19050"/>
            </a:xfrm>
            <a:custGeom>
              <a:avLst/>
              <a:gdLst>
                <a:gd name="connsiteX0" fmla="*/ 18574 w 28575"/>
                <a:gd name="connsiteY0" fmla="*/ 7858 h 19050"/>
                <a:gd name="connsiteX1" fmla="*/ 15716 w 28575"/>
                <a:gd name="connsiteY1" fmla="*/ 9763 h 19050"/>
                <a:gd name="connsiteX2" fmla="*/ 7144 w 28575"/>
                <a:gd name="connsiteY2" fmla="*/ 15478 h 19050"/>
                <a:gd name="connsiteX3" fmla="*/ 7144 w 28575"/>
                <a:gd name="connsiteY3" fmla="*/ 18336 h 19050"/>
                <a:gd name="connsiteX4" fmla="*/ 8096 w 28575"/>
                <a:gd name="connsiteY4" fmla="*/ 19288 h 19050"/>
                <a:gd name="connsiteX5" fmla="*/ 12859 w 28575"/>
                <a:gd name="connsiteY5" fmla="*/ 19288 h 19050"/>
                <a:gd name="connsiteX6" fmla="*/ 21431 w 28575"/>
                <a:gd name="connsiteY6" fmla="*/ 12621 h 19050"/>
                <a:gd name="connsiteX7" fmla="*/ 22384 w 28575"/>
                <a:gd name="connsiteY7" fmla="*/ 7858 h 19050"/>
                <a:gd name="connsiteX8" fmla="*/ 18574 w 28575"/>
                <a:gd name="connsiteY8" fmla="*/ 785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19050">
                  <a:moveTo>
                    <a:pt x="18574" y="7858"/>
                  </a:moveTo>
                  <a:cubicBezTo>
                    <a:pt x="17621" y="8811"/>
                    <a:pt x="16669" y="8811"/>
                    <a:pt x="15716" y="9763"/>
                  </a:cubicBezTo>
                  <a:cubicBezTo>
                    <a:pt x="12859" y="11668"/>
                    <a:pt x="9049" y="11668"/>
                    <a:pt x="7144" y="15478"/>
                  </a:cubicBezTo>
                  <a:cubicBezTo>
                    <a:pt x="7144" y="16431"/>
                    <a:pt x="7144" y="17383"/>
                    <a:pt x="7144" y="18336"/>
                  </a:cubicBezTo>
                  <a:cubicBezTo>
                    <a:pt x="7144" y="18336"/>
                    <a:pt x="8096" y="19288"/>
                    <a:pt x="8096" y="19288"/>
                  </a:cubicBezTo>
                  <a:cubicBezTo>
                    <a:pt x="10001" y="19288"/>
                    <a:pt x="11906" y="20241"/>
                    <a:pt x="12859" y="19288"/>
                  </a:cubicBezTo>
                  <a:cubicBezTo>
                    <a:pt x="15716" y="17383"/>
                    <a:pt x="18574" y="15478"/>
                    <a:pt x="21431" y="12621"/>
                  </a:cubicBezTo>
                  <a:cubicBezTo>
                    <a:pt x="23336" y="11668"/>
                    <a:pt x="23336" y="8811"/>
                    <a:pt x="22384" y="7858"/>
                  </a:cubicBezTo>
                  <a:cubicBezTo>
                    <a:pt x="20479" y="6906"/>
                    <a:pt x="19526" y="6906"/>
                    <a:pt x="18574" y="7858"/>
                  </a:cubicBezTo>
                  <a:close/>
                </a:path>
              </a:pathLst>
            </a:custGeom>
            <a:solidFill>
              <a:srgbClr val="5290D8"/>
            </a:solidFill>
            <a:ln w="9525" cap="flat">
              <a:noFill/>
              <a:prstDash val="solid"/>
              <a:miter/>
            </a:ln>
          </p:spPr>
          <p:txBody>
            <a:bodyPr rtlCol="0" anchor="ctr"/>
            <a:lstStyle/>
            <a:p>
              <a:endParaRPr lang="zh-CN" altLang="en-US"/>
            </a:p>
          </p:txBody>
        </p:sp>
        <p:sp>
          <p:nvSpPr>
            <p:cNvPr id="315" name="任意多边形: 形状 314">
              <a:extLst>
                <a:ext uri="{FF2B5EF4-FFF2-40B4-BE49-F238E27FC236}">
                  <a16:creationId xmlns:a16="http://schemas.microsoft.com/office/drawing/2014/main" id="{FC55AF5A-C969-47B7-A45A-D02DAA4AE7E8}"/>
                </a:ext>
              </a:extLst>
            </p:cNvPr>
            <p:cNvSpPr/>
            <p:nvPr/>
          </p:nvSpPr>
          <p:spPr>
            <a:xfrm>
              <a:off x="5127410" y="2782729"/>
              <a:ext cx="19050" cy="19050"/>
            </a:xfrm>
            <a:custGeom>
              <a:avLst/>
              <a:gdLst>
                <a:gd name="connsiteX0" fmla="*/ 17995 w 19050"/>
                <a:gd name="connsiteY0" fmla="*/ 16669 h 19050"/>
                <a:gd name="connsiteX1" fmla="*/ 19900 w 19050"/>
                <a:gd name="connsiteY1" fmla="*/ 13811 h 19050"/>
                <a:gd name="connsiteX2" fmla="*/ 18947 w 19050"/>
                <a:gd name="connsiteY2" fmla="*/ 10954 h 19050"/>
                <a:gd name="connsiteX3" fmla="*/ 11327 w 19050"/>
                <a:gd name="connsiteY3" fmla="*/ 7144 h 19050"/>
                <a:gd name="connsiteX4" fmla="*/ 7517 w 19050"/>
                <a:gd name="connsiteY4" fmla="*/ 10001 h 19050"/>
                <a:gd name="connsiteX5" fmla="*/ 9422 w 19050"/>
                <a:gd name="connsiteY5" fmla="*/ 14764 h 19050"/>
                <a:gd name="connsiteX6" fmla="*/ 17995 w 19050"/>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7995" y="16669"/>
                  </a:moveTo>
                  <a:cubicBezTo>
                    <a:pt x="18947" y="16669"/>
                    <a:pt x="19900" y="14764"/>
                    <a:pt x="19900" y="13811"/>
                  </a:cubicBezTo>
                  <a:cubicBezTo>
                    <a:pt x="19900" y="12859"/>
                    <a:pt x="19900" y="10954"/>
                    <a:pt x="18947" y="10954"/>
                  </a:cubicBezTo>
                  <a:cubicBezTo>
                    <a:pt x="17042" y="8096"/>
                    <a:pt x="15137" y="7144"/>
                    <a:pt x="11327" y="7144"/>
                  </a:cubicBezTo>
                  <a:cubicBezTo>
                    <a:pt x="9422" y="7144"/>
                    <a:pt x="8470" y="8096"/>
                    <a:pt x="7517" y="10001"/>
                  </a:cubicBezTo>
                  <a:cubicBezTo>
                    <a:pt x="6565" y="11906"/>
                    <a:pt x="7517" y="13811"/>
                    <a:pt x="9422" y="14764"/>
                  </a:cubicBezTo>
                  <a:cubicBezTo>
                    <a:pt x="12280" y="16669"/>
                    <a:pt x="15137" y="17621"/>
                    <a:pt x="17995" y="16669"/>
                  </a:cubicBezTo>
                  <a:close/>
                </a:path>
              </a:pathLst>
            </a:custGeom>
            <a:solidFill>
              <a:srgbClr val="5290D8"/>
            </a:solidFill>
            <a:ln w="9525" cap="flat">
              <a:noFill/>
              <a:prstDash val="solid"/>
              <a:miter/>
            </a:ln>
          </p:spPr>
          <p:txBody>
            <a:bodyPr rtlCol="0" anchor="ctr"/>
            <a:lstStyle/>
            <a:p>
              <a:endParaRPr lang="zh-CN" altLang="en-US"/>
            </a:p>
          </p:txBody>
        </p:sp>
        <p:sp>
          <p:nvSpPr>
            <p:cNvPr id="316" name="任意多边形: 形状 315">
              <a:extLst>
                <a:ext uri="{FF2B5EF4-FFF2-40B4-BE49-F238E27FC236}">
                  <a16:creationId xmlns:a16="http://schemas.microsoft.com/office/drawing/2014/main" id="{817EBF1C-3EEA-4CF8-A946-03270E187A31}"/>
                </a:ext>
              </a:extLst>
            </p:cNvPr>
            <p:cNvSpPr/>
            <p:nvPr/>
          </p:nvSpPr>
          <p:spPr>
            <a:xfrm>
              <a:off x="6947059" y="2417921"/>
              <a:ext cx="19050" cy="19050"/>
            </a:xfrm>
            <a:custGeom>
              <a:avLst/>
              <a:gdLst>
                <a:gd name="connsiteX0" fmla="*/ 9049 w 19050"/>
                <a:gd name="connsiteY0" fmla="*/ 17621 h 19050"/>
                <a:gd name="connsiteX1" fmla="*/ 18574 w 19050"/>
                <a:gd name="connsiteY1" fmla="*/ 10001 h 19050"/>
                <a:gd name="connsiteX2" fmla="*/ 16669 w 19050"/>
                <a:gd name="connsiteY2" fmla="*/ 7144 h 19050"/>
                <a:gd name="connsiteX3" fmla="*/ 14764 w 19050"/>
                <a:gd name="connsiteY3" fmla="*/ 7144 h 19050"/>
                <a:gd name="connsiteX4" fmla="*/ 8096 w 19050"/>
                <a:gd name="connsiteY4" fmla="*/ 11906 h 19050"/>
                <a:gd name="connsiteX5" fmla="*/ 7144 w 19050"/>
                <a:gd name="connsiteY5" fmla="*/ 14764 h 19050"/>
                <a:gd name="connsiteX6" fmla="*/ 9049 w 19050"/>
                <a:gd name="connsiteY6" fmla="*/ 1762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9049" y="17621"/>
                  </a:moveTo>
                  <a:cubicBezTo>
                    <a:pt x="14764" y="17621"/>
                    <a:pt x="17621" y="14764"/>
                    <a:pt x="18574" y="10001"/>
                  </a:cubicBezTo>
                  <a:cubicBezTo>
                    <a:pt x="17621" y="9049"/>
                    <a:pt x="17621" y="8096"/>
                    <a:pt x="16669" y="7144"/>
                  </a:cubicBezTo>
                  <a:cubicBezTo>
                    <a:pt x="16669" y="7144"/>
                    <a:pt x="15716" y="7144"/>
                    <a:pt x="14764" y="7144"/>
                  </a:cubicBezTo>
                  <a:cubicBezTo>
                    <a:pt x="12859" y="9049"/>
                    <a:pt x="10001" y="10001"/>
                    <a:pt x="8096" y="11906"/>
                  </a:cubicBezTo>
                  <a:cubicBezTo>
                    <a:pt x="7144" y="12859"/>
                    <a:pt x="7144" y="13811"/>
                    <a:pt x="7144" y="14764"/>
                  </a:cubicBezTo>
                  <a:cubicBezTo>
                    <a:pt x="8096" y="15716"/>
                    <a:pt x="9049" y="17621"/>
                    <a:pt x="9049" y="17621"/>
                  </a:cubicBezTo>
                  <a:close/>
                </a:path>
              </a:pathLst>
            </a:custGeom>
            <a:solidFill>
              <a:srgbClr val="5290D8"/>
            </a:solidFill>
            <a:ln w="9525" cap="flat">
              <a:noFill/>
              <a:prstDash val="solid"/>
              <a:miter/>
            </a:ln>
          </p:spPr>
          <p:txBody>
            <a:bodyPr rtlCol="0" anchor="ctr"/>
            <a:lstStyle/>
            <a:p>
              <a:endParaRPr lang="zh-CN" altLang="en-US"/>
            </a:p>
          </p:txBody>
        </p:sp>
        <p:sp>
          <p:nvSpPr>
            <p:cNvPr id="317" name="任意多边形: 形状 316">
              <a:extLst>
                <a:ext uri="{FF2B5EF4-FFF2-40B4-BE49-F238E27FC236}">
                  <a16:creationId xmlns:a16="http://schemas.microsoft.com/office/drawing/2014/main" id="{D75EF98A-C4D4-40DD-9A5A-701EABEE0990}"/>
                </a:ext>
              </a:extLst>
            </p:cNvPr>
            <p:cNvSpPr/>
            <p:nvPr/>
          </p:nvSpPr>
          <p:spPr>
            <a:xfrm>
              <a:off x="7023259" y="2341721"/>
              <a:ext cx="28575" cy="19050"/>
            </a:xfrm>
            <a:custGeom>
              <a:avLst/>
              <a:gdLst>
                <a:gd name="connsiteX0" fmla="*/ 22384 w 28575"/>
                <a:gd name="connsiteY0" fmla="*/ 11906 h 19050"/>
                <a:gd name="connsiteX1" fmla="*/ 23336 w 28575"/>
                <a:gd name="connsiteY1" fmla="*/ 10954 h 19050"/>
                <a:gd name="connsiteX2" fmla="*/ 21431 w 28575"/>
                <a:gd name="connsiteY2" fmla="*/ 8096 h 19050"/>
                <a:gd name="connsiteX3" fmla="*/ 8096 w 28575"/>
                <a:gd name="connsiteY3" fmla="*/ 7144 h 19050"/>
                <a:gd name="connsiteX4" fmla="*/ 7144 w 28575"/>
                <a:gd name="connsiteY4" fmla="*/ 8096 h 19050"/>
                <a:gd name="connsiteX5" fmla="*/ 7144 w 28575"/>
                <a:gd name="connsiteY5" fmla="*/ 10001 h 19050"/>
                <a:gd name="connsiteX6" fmla="*/ 22384 w 28575"/>
                <a:gd name="connsiteY6" fmla="*/ 1190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22384" y="11906"/>
                  </a:moveTo>
                  <a:cubicBezTo>
                    <a:pt x="22384" y="11906"/>
                    <a:pt x="23336" y="10954"/>
                    <a:pt x="23336" y="10954"/>
                  </a:cubicBezTo>
                  <a:cubicBezTo>
                    <a:pt x="22384" y="10001"/>
                    <a:pt x="22384" y="8096"/>
                    <a:pt x="21431" y="8096"/>
                  </a:cubicBezTo>
                  <a:cubicBezTo>
                    <a:pt x="16669" y="7144"/>
                    <a:pt x="12859" y="10001"/>
                    <a:pt x="8096" y="7144"/>
                  </a:cubicBezTo>
                  <a:cubicBezTo>
                    <a:pt x="8096" y="7144"/>
                    <a:pt x="7144" y="8096"/>
                    <a:pt x="7144" y="8096"/>
                  </a:cubicBezTo>
                  <a:cubicBezTo>
                    <a:pt x="7144" y="8096"/>
                    <a:pt x="7144" y="9049"/>
                    <a:pt x="7144" y="10001"/>
                  </a:cubicBezTo>
                  <a:cubicBezTo>
                    <a:pt x="10954" y="13811"/>
                    <a:pt x="16669" y="14764"/>
                    <a:pt x="22384" y="11906"/>
                  </a:cubicBezTo>
                  <a:close/>
                </a:path>
              </a:pathLst>
            </a:custGeom>
            <a:solidFill>
              <a:srgbClr val="5290D8"/>
            </a:solidFill>
            <a:ln w="9525" cap="flat">
              <a:noFill/>
              <a:prstDash val="solid"/>
              <a:miter/>
            </a:ln>
          </p:spPr>
          <p:txBody>
            <a:bodyPr rtlCol="0" anchor="ctr"/>
            <a:lstStyle/>
            <a:p>
              <a:endParaRPr lang="zh-CN" altLang="en-US"/>
            </a:p>
          </p:txBody>
        </p:sp>
        <p:sp>
          <p:nvSpPr>
            <p:cNvPr id="318" name="任意多边形: 形状 317">
              <a:extLst>
                <a:ext uri="{FF2B5EF4-FFF2-40B4-BE49-F238E27FC236}">
                  <a16:creationId xmlns:a16="http://schemas.microsoft.com/office/drawing/2014/main" id="{BFF76805-5158-44D2-B9AF-BECB033542F0}"/>
                </a:ext>
              </a:extLst>
            </p:cNvPr>
            <p:cNvSpPr/>
            <p:nvPr/>
          </p:nvSpPr>
          <p:spPr>
            <a:xfrm>
              <a:off x="5298281" y="453247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19" name="任意多边形: 形状 318">
              <a:extLst>
                <a:ext uri="{FF2B5EF4-FFF2-40B4-BE49-F238E27FC236}">
                  <a16:creationId xmlns:a16="http://schemas.microsoft.com/office/drawing/2014/main" id="{21DF64E0-03C5-4ACE-87F8-8AA4D525966E}"/>
                </a:ext>
              </a:extLst>
            </p:cNvPr>
            <p:cNvSpPr/>
            <p:nvPr/>
          </p:nvSpPr>
          <p:spPr>
            <a:xfrm>
              <a:off x="5281136" y="4532471"/>
              <a:ext cx="28575" cy="28575"/>
            </a:xfrm>
            <a:custGeom>
              <a:avLst/>
              <a:gdLst>
                <a:gd name="connsiteX0" fmla="*/ 13811 w 28575"/>
                <a:gd name="connsiteY0" fmla="*/ 14764 h 28575"/>
                <a:gd name="connsiteX1" fmla="*/ 9049 w 28575"/>
                <a:gd name="connsiteY1" fmla="*/ 20479 h 28575"/>
                <a:gd name="connsiteX2" fmla="*/ 7144 w 28575"/>
                <a:gd name="connsiteY2" fmla="*/ 24289 h 28575"/>
                <a:gd name="connsiteX3" fmla="*/ 24289 w 28575"/>
                <a:gd name="connsiteY3" fmla="*/ 8096 h 28575"/>
                <a:gd name="connsiteX4" fmla="*/ 24289 w 28575"/>
                <a:gd name="connsiteY4" fmla="*/ 7144 h 28575"/>
                <a:gd name="connsiteX5" fmla="*/ 20479 w 28575"/>
                <a:gd name="connsiteY5" fmla="*/ 9049 h 28575"/>
                <a:gd name="connsiteX6" fmla="*/ 13811 w 28575"/>
                <a:gd name="connsiteY6" fmla="*/ 1476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13811" y="14764"/>
                  </a:moveTo>
                  <a:cubicBezTo>
                    <a:pt x="11906" y="16669"/>
                    <a:pt x="10001" y="18574"/>
                    <a:pt x="9049" y="20479"/>
                  </a:cubicBezTo>
                  <a:cubicBezTo>
                    <a:pt x="8096" y="21431"/>
                    <a:pt x="8096" y="23336"/>
                    <a:pt x="7144" y="24289"/>
                  </a:cubicBezTo>
                  <a:cubicBezTo>
                    <a:pt x="16669" y="23336"/>
                    <a:pt x="22384" y="17621"/>
                    <a:pt x="24289" y="8096"/>
                  </a:cubicBezTo>
                  <a:cubicBezTo>
                    <a:pt x="24289" y="8096"/>
                    <a:pt x="24289" y="7144"/>
                    <a:pt x="24289" y="7144"/>
                  </a:cubicBezTo>
                  <a:cubicBezTo>
                    <a:pt x="22384" y="8096"/>
                    <a:pt x="21431" y="8096"/>
                    <a:pt x="20479" y="9049"/>
                  </a:cubicBezTo>
                  <a:cubicBezTo>
                    <a:pt x="17621" y="10954"/>
                    <a:pt x="15716" y="12859"/>
                    <a:pt x="13811" y="14764"/>
                  </a:cubicBezTo>
                  <a:close/>
                </a:path>
              </a:pathLst>
            </a:custGeom>
            <a:solidFill>
              <a:srgbClr val="5290D8"/>
            </a:solidFill>
            <a:ln w="9525" cap="flat">
              <a:noFill/>
              <a:prstDash val="solid"/>
              <a:miter/>
            </a:ln>
          </p:spPr>
          <p:txBody>
            <a:bodyPr rtlCol="0" anchor="ctr"/>
            <a:lstStyle/>
            <a:p>
              <a:endParaRPr lang="zh-CN" altLang="en-US"/>
            </a:p>
          </p:txBody>
        </p:sp>
        <p:sp>
          <p:nvSpPr>
            <p:cNvPr id="320" name="任意多边形: 形状 319">
              <a:extLst>
                <a:ext uri="{FF2B5EF4-FFF2-40B4-BE49-F238E27FC236}">
                  <a16:creationId xmlns:a16="http://schemas.microsoft.com/office/drawing/2014/main" id="{F8FE7C82-7E67-4982-BAFC-B96BE6CA712D}"/>
                </a:ext>
              </a:extLst>
            </p:cNvPr>
            <p:cNvSpPr/>
            <p:nvPr/>
          </p:nvSpPr>
          <p:spPr>
            <a:xfrm>
              <a:off x="5287804" y="4539377"/>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6906"/>
                    <a:pt x="7144" y="6906"/>
                    <a:pt x="7144" y="7858"/>
                  </a:cubicBezTo>
                  <a:cubicBezTo>
                    <a:pt x="7144" y="6906"/>
                    <a:pt x="7144" y="6906"/>
                    <a:pt x="7144" y="7858"/>
                  </a:cubicBezTo>
                  <a:cubicBezTo>
                    <a:pt x="7144" y="6906"/>
                    <a:pt x="7144" y="7858"/>
                    <a:pt x="7144" y="7858"/>
                  </a:cubicBezTo>
                  <a:cubicBezTo>
                    <a:pt x="7144" y="7858"/>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321" name="任意多边形: 形状 320">
              <a:extLst>
                <a:ext uri="{FF2B5EF4-FFF2-40B4-BE49-F238E27FC236}">
                  <a16:creationId xmlns:a16="http://schemas.microsoft.com/office/drawing/2014/main" id="{39F1D455-A885-45D6-A0C5-7CE9C8CE37C2}"/>
                </a:ext>
              </a:extLst>
            </p:cNvPr>
            <p:cNvSpPr/>
            <p:nvPr/>
          </p:nvSpPr>
          <p:spPr>
            <a:xfrm>
              <a:off x="5615090" y="2264212"/>
              <a:ext cx="19050" cy="19050"/>
            </a:xfrm>
            <a:custGeom>
              <a:avLst/>
              <a:gdLst>
                <a:gd name="connsiteX0" fmla="*/ 9422 w 19050"/>
                <a:gd name="connsiteY0" fmla="*/ 16073 h 19050"/>
                <a:gd name="connsiteX1" fmla="*/ 13232 w 19050"/>
                <a:gd name="connsiteY1" fmla="*/ 17026 h 19050"/>
                <a:gd name="connsiteX2" fmla="*/ 16090 w 19050"/>
                <a:gd name="connsiteY2" fmla="*/ 14168 h 19050"/>
                <a:gd name="connsiteX3" fmla="*/ 13232 w 19050"/>
                <a:gd name="connsiteY3" fmla="*/ 7501 h 19050"/>
                <a:gd name="connsiteX4" fmla="*/ 7517 w 19050"/>
                <a:gd name="connsiteY4" fmla="*/ 10358 h 19050"/>
                <a:gd name="connsiteX5" fmla="*/ 9422 w 19050"/>
                <a:gd name="connsiteY5" fmla="*/ 1607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9422" y="16073"/>
                  </a:moveTo>
                  <a:cubicBezTo>
                    <a:pt x="10375" y="16073"/>
                    <a:pt x="11327" y="17026"/>
                    <a:pt x="13232" y="17026"/>
                  </a:cubicBezTo>
                  <a:cubicBezTo>
                    <a:pt x="14185" y="16073"/>
                    <a:pt x="15137" y="15121"/>
                    <a:pt x="16090" y="14168"/>
                  </a:cubicBezTo>
                  <a:cubicBezTo>
                    <a:pt x="17042" y="11311"/>
                    <a:pt x="15137" y="8454"/>
                    <a:pt x="13232" y="7501"/>
                  </a:cubicBezTo>
                  <a:cubicBezTo>
                    <a:pt x="11327" y="6548"/>
                    <a:pt x="9422" y="7501"/>
                    <a:pt x="7517" y="10358"/>
                  </a:cubicBezTo>
                  <a:cubicBezTo>
                    <a:pt x="6565" y="12263"/>
                    <a:pt x="7517" y="15121"/>
                    <a:pt x="9422" y="16073"/>
                  </a:cubicBezTo>
                  <a:close/>
                </a:path>
              </a:pathLst>
            </a:custGeom>
            <a:solidFill>
              <a:srgbClr val="5290D8"/>
            </a:solidFill>
            <a:ln w="9525" cap="flat">
              <a:noFill/>
              <a:prstDash val="solid"/>
              <a:miter/>
            </a:ln>
          </p:spPr>
          <p:txBody>
            <a:bodyPr rtlCol="0" anchor="ctr"/>
            <a:lstStyle/>
            <a:p>
              <a:endParaRPr lang="zh-CN" altLang="en-US"/>
            </a:p>
          </p:txBody>
        </p:sp>
        <p:sp>
          <p:nvSpPr>
            <p:cNvPr id="322" name="任意多边形: 形状 321">
              <a:extLst>
                <a:ext uri="{FF2B5EF4-FFF2-40B4-BE49-F238E27FC236}">
                  <a16:creationId xmlns:a16="http://schemas.microsoft.com/office/drawing/2014/main" id="{A5B3BDD1-2C27-4AB7-9300-B7B2A292F0D7}"/>
                </a:ext>
              </a:extLst>
            </p:cNvPr>
            <p:cNvSpPr/>
            <p:nvPr/>
          </p:nvSpPr>
          <p:spPr>
            <a:xfrm>
              <a:off x="7836320" y="4078129"/>
              <a:ext cx="28575" cy="19050"/>
            </a:xfrm>
            <a:custGeom>
              <a:avLst/>
              <a:gdLst>
                <a:gd name="connsiteX0" fmla="*/ 17042 w 28575"/>
                <a:gd name="connsiteY0" fmla="*/ 11906 h 19050"/>
                <a:gd name="connsiteX1" fmla="*/ 23710 w 28575"/>
                <a:gd name="connsiteY1" fmla="*/ 11906 h 19050"/>
                <a:gd name="connsiteX2" fmla="*/ 25615 w 28575"/>
                <a:gd name="connsiteY2" fmla="*/ 10001 h 19050"/>
                <a:gd name="connsiteX3" fmla="*/ 24662 w 28575"/>
                <a:gd name="connsiteY3" fmla="*/ 9049 h 19050"/>
                <a:gd name="connsiteX4" fmla="*/ 9423 w 28575"/>
                <a:gd name="connsiteY4" fmla="*/ 7144 h 19050"/>
                <a:gd name="connsiteX5" fmla="*/ 7517 w 28575"/>
                <a:gd name="connsiteY5" fmla="*/ 9049 h 19050"/>
                <a:gd name="connsiteX6" fmla="*/ 9423 w 28575"/>
                <a:gd name="connsiteY6" fmla="*/ 11906 h 19050"/>
                <a:gd name="connsiteX7" fmla="*/ 17042 w 28575"/>
                <a:gd name="connsiteY7" fmla="*/ 11906 h 19050"/>
                <a:gd name="connsiteX8" fmla="*/ 17042 w 28575"/>
                <a:gd name="connsiteY8" fmla="*/ 1190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19050">
                  <a:moveTo>
                    <a:pt x="17042" y="11906"/>
                  </a:moveTo>
                  <a:cubicBezTo>
                    <a:pt x="18948" y="11906"/>
                    <a:pt x="21805" y="11906"/>
                    <a:pt x="23710" y="11906"/>
                  </a:cubicBezTo>
                  <a:cubicBezTo>
                    <a:pt x="24662" y="11906"/>
                    <a:pt x="24662" y="10954"/>
                    <a:pt x="25615" y="10001"/>
                  </a:cubicBezTo>
                  <a:cubicBezTo>
                    <a:pt x="25615" y="10001"/>
                    <a:pt x="24662" y="9049"/>
                    <a:pt x="24662" y="9049"/>
                  </a:cubicBezTo>
                  <a:cubicBezTo>
                    <a:pt x="19900" y="8096"/>
                    <a:pt x="14185" y="8096"/>
                    <a:pt x="9423" y="7144"/>
                  </a:cubicBezTo>
                  <a:cubicBezTo>
                    <a:pt x="8470" y="7144"/>
                    <a:pt x="7517" y="8096"/>
                    <a:pt x="7517" y="9049"/>
                  </a:cubicBezTo>
                  <a:cubicBezTo>
                    <a:pt x="6565" y="10001"/>
                    <a:pt x="7517" y="11906"/>
                    <a:pt x="9423" y="11906"/>
                  </a:cubicBezTo>
                  <a:cubicBezTo>
                    <a:pt x="12280" y="11906"/>
                    <a:pt x="15137" y="11906"/>
                    <a:pt x="17042" y="11906"/>
                  </a:cubicBezTo>
                  <a:cubicBezTo>
                    <a:pt x="17042" y="11906"/>
                    <a:pt x="17042" y="11906"/>
                    <a:pt x="17042" y="11906"/>
                  </a:cubicBezTo>
                  <a:close/>
                </a:path>
              </a:pathLst>
            </a:custGeom>
            <a:solidFill>
              <a:srgbClr val="5290D8"/>
            </a:solidFill>
            <a:ln w="9525" cap="flat">
              <a:noFill/>
              <a:prstDash val="solid"/>
              <a:miter/>
            </a:ln>
          </p:spPr>
          <p:txBody>
            <a:bodyPr rtlCol="0" anchor="ctr"/>
            <a:lstStyle/>
            <a:p>
              <a:endParaRPr lang="zh-CN" altLang="en-US"/>
            </a:p>
          </p:txBody>
        </p:sp>
        <p:sp>
          <p:nvSpPr>
            <p:cNvPr id="323" name="任意多边形: 形状 322">
              <a:extLst>
                <a:ext uri="{FF2B5EF4-FFF2-40B4-BE49-F238E27FC236}">
                  <a16:creationId xmlns:a16="http://schemas.microsoft.com/office/drawing/2014/main" id="{652F6013-53F8-4029-8C46-5DA1F5052E83}"/>
                </a:ext>
              </a:extLst>
            </p:cNvPr>
            <p:cNvSpPr/>
            <p:nvPr/>
          </p:nvSpPr>
          <p:spPr>
            <a:xfrm>
              <a:off x="8019574" y="325516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8096"/>
                    <a:pt x="7144" y="8096"/>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24" name="任意多边形: 形状 323">
              <a:extLst>
                <a:ext uri="{FF2B5EF4-FFF2-40B4-BE49-F238E27FC236}">
                  <a16:creationId xmlns:a16="http://schemas.microsoft.com/office/drawing/2014/main" id="{3A69B8E6-2746-4946-96B4-7E11D055C1B5}"/>
                </a:ext>
              </a:extLst>
            </p:cNvPr>
            <p:cNvSpPr/>
            <p:nvPr/>
          </p:nvSpPr>
          <p:spPr>
            <a:xfrm>
              <a:off x="8019574" y="3238976"/>
              <a:ext cx="19050" cy="28575"/>
            </a:xfrm>
            <a:custGeom>
              <a:avLst/>
              <a:gdLst>
                <a:gd name="connsiteX0" fmla="*/ 14764 w 19050"/>
                <a:gd name="connsiteY0" fmla="*/ 8096 h 28575"/>
                <a:gd name="connsiteX1" fmla="*/ 11906 w 19050"/>
                <a:gd name="connsiteY1" fmla="*/ 7144 h 28575"/>
                <a:gd name="connsiteX2" fmla="*/ 10001 w 19050"/>
                <a:gd name="connsiteY2" fmla="*/ 10001 h 28575"/>
                <a:gd name="connsiteX3" fmla="*/ 7144 w 19050"/>
                <a:gd name="connsiteY3" fmla="*/ 22384 h 28575"/>
                <a:gd name="connsiteX4" fmla="*/ 15716 w 19050"/>
                <a:gd name="connsiteY4" fmla="*/ 9049 h 28575"/>
                <a:gd name="connsiteX5" fmla="*/ 14764 w 19050"/>
                <a:gd name="connsiteY5" fmla="*/ 809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28575">
                  <a:moveTo>
                    <a:pt x="14764" y="8096"/>
                  </a:moveTo>
                  <a:cubicBezTo>
                    <a:pt x="13811" y="8096"/>
                    <a:pt x="12859" y="7144"/>
                    <a:pt x="11906" y="7144"/>
                  </a:cubicBezTo>
                  <a:cubicBezTo>
                    <a:pt x="10954" y="7144"/>
                    <a:pt x="10001" y="9049"/>
                    <a:pt x="10001" y="10001"/>
                  </a:cubicBezTo>
                  <a:cubicBezTo>
                    <a:pt x="8096" y="13811"/>
                    <a:pt x="7144" y="18574"/>
                    <a:pt x="7144" y="22384"/>
                  </a:cubicBezTo>
                  <a:cubicBezTo>
                    <a:pt x="12859" y="17621"/>
                    <a:pt x="14764" y="13811"/>
                    <a:pt x="15716" y="9049"/>
                  </a:cubicBezTo>
                  <a:cubicBezTo>
                    <a:pt x="15716" y="9049"/>
                    <a:pt x="15716" y="8096"/>
                    <a:pt x="14764" y="8096"/>
                  </a:cubicBezTo>
                  <a:close/>
                </a:path>
              </a:pathLst>
            </a:custGeom>
            <a:solidFill>
              <a:srgbClr val="5290D8"/>
            </a:solidFill>
            <a:ln w="9525" cap="flat">
              <a:noFill/>
              <a:prstDash val="solid"/>
              <a:miter/>
            </a:ln>
          </p:spPr>
          <p:txBody>
            <a:bodyPr rtlCol="0" anchor="ctr"/>
            <a:lstStyle/>
            <a:p>
              <a:endParaRPr lang="zh-CN" altLang="en-US"/>
            </a:p>
          </p:txBody>
        </p:sp>
        <p:sp>
          <p:nvSpPr>
            <p:cNvPr id="325" name="任意多边形: 形状 324">
              <a:extLst>
                <a:ext uri="{FF2B5EF4-FFF2-40B4-BE49-F238E27FC236}">
                  <a16:creationId xmlns:a16="http://schemas.microsoft.com/office/drawing/2014/main" id="{546840B5-E529-48BA-A128-77E4631F3FCA}"/>
                </a:ext>
              </a:extLst>
            </p:cNvPr>
            <p:cNvSpPr/>
            <p:nvPr/>
          </p:nvSpPr>
          <p:spPr>
            <a:xfrm>
              <a:off x="7437596" y="4032409"/>
              <a:ext cx="19050" cy="19050"/>
            </a:xfrm>
            <a:custGeom>
              <a:avLst/>
              <a:gdLst>
                <a:gd name="connsiteX0" fmla="*/ 10954 w 19050"/>
                <a:gd name="connsiteY0" fmla="*/ 7144 h 19050"/>
                <a:gd name="connsiteX1" fmla="*/ 9049 w 19050"/>
                <a:gd name="connsiteY1" fmla="*/ 7144 h 19050"/>
                <a:gd name="connsiteX2" fmla="*/ 7144 w 19050"/>
                <a:gd name="connsiteY2" fmla="*/ 9049 h 19050"/>
                <a:gd name="connsiteX3" fmla="*/ 11906 w 19050"/>
                <a:gd name="connsiteY3" fmla="*/ 16669 h 19050"/>
                <a:gd name="connsiteX4" fmla="*/ 13811 w 19050"/>
                <a:gd name="connsiteY4" fmla="*/ 16669 h 19050"/>
                <a:gd name="connsiteX5" fmla="*/ 15716 w 19050"/>
                <a:gd name="connsiteY5" fmla="*/ 14764 h 19050"/>
                <a:gd name="connsiteX6" fmla="*/ 10954 w 190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0954" y="7144"/>
                  </a:moveTo>
                  <a:cubicBezTo>
                    <a:pt x="10954" y="7144"/>
                    <a:pt x="10001" y="7144"/>
                    <a:pt x="9049" y="7144"/>
                  </a:cubicBezTo>
                  <a:cubicBezTo>
                    <a:pt x="8096" y="8096"/>
                    <a:pt x="7144" y="9049"/>
                    <a:pt x="7144" y="9049"/>
                  </a:cubicBezTo>
                  <a:cubicBezTo>
                    <a:pt x="7144" y="12859"/>
                    <a:pt x="9049" y="15716"/>
                    <a:pt x="11906" y="16669"/>
                  </a:cubicBezTo>
                  <a:cubicBezTo>
                    <a:pt x="11906" y="16669"/>
                    <a:pt x="12859" y="16669"/>
                    <a:pt x="13811" y="16669"/>
                  </a:cubicBezTo>
                  <a:cubicBezTo>
                    <a:pt x="14764" y="15716"/>
                    <a:pt x="14764" y="14764"/>
                    <a:pt x="15716" y="14764"/>
                  </a:cubicBezTo>
                  <a:cubicBezTo>
                    <a:pt x="16669" y="10954"/>
                    <a:pt x="13811" y="9049"/>
                    <a:pt x="10954" y="7144"/>
                  </a:cubicBezTo>
                  <a:close/>
                </a:path>
              </a:pathLst>
            </a:custGeom>
            <a:solidFill>
              <a:srgbClr val="5290D8"/>
            </a:solidFill>
            <a:ln w="9525" cap="flat">
              <a:noFill/>
              <a:prstDash val="solid"/>
              <a:miter/>
            </a:ln>
          </p:spPr>
          <p:txBody>
            <a:bodyPr rtlCol="0" anchor="ctr"/>
            <a:lstStyle/>
            <a:p>
              <a:endParaRPr lang="zh-CN" altLang="en-US"/>
            </a:p>
          </p:txBody>
        </p:sp>
        <p:sp>
          <p:nvSpPr>
            <p:cNvPr id="326" name="任意多边形: 形状 325">
              <a:extLst>
                <a:ext uri="{FF2B5EF4-FFF2-40B4-BE49-F238E27FC236}">
                  <a16:creationId xmlns:a16="http://schemas.microsoft.com/office/drawing/2014/main" id="{AE06B13E-DFA7-4E0A-9249-E52F4F6435AD}"/>
                </a:ext>
              </a:extLst>
            </p:cNvPr>
            <p:cNvSpPr/>
            <p:nvPr/>
          </p:nvSpPr>
          <p:spPr>
            <a:xfrm>
              <a:off x="4131469" y="283987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27" name="任意多边形: 形状 326">
              <a:extLst>
                <a:ext uri="{FF2B5EF4-FFF2-40B4-BE49-F238E27FC236}">
                  <a16:creationId xmlns:a16="http://schemas.microsoft.com/office/drawing/2014/main" id="{DD6C809D-9E4E-40B7-BB7F-2FACE61E1F7F}"/>
                </a:ext>
              </a:extLst>
            </p:cNvPr>
            <p:cNvSpPr/>
            <p:nvPr/>
          </p:nvSpPr>
          <p:spPr>
            <a:xfrm>
              <a:off x="8063389" y="3191351"/>
              <a:ext cx="19050" cy="19050"/>
            </a:xfrm>
            <a:custGeom>
              <a:avLst/>
              <a:gdLst>
                <a:gd name="connsiteX0" fmla="*/ 9049 w 19050"/>
                <a:gd name="connsiteY0" fmla="*/ 19526 h 19050"/>
                <a:gd name="connsiteX1" fmla="*/ 15716 w 19050"/>
                <a:gd name="connsiteY1" fmla="*/ 8096 h 19050"/>
                <a:gd name="connsiteX2" fmla="*/ 14764 w 19050"/>
                <a:gd name="connsiteY2" fmla="*/ 7144 h 19050"/>
                <a:gd name="connsiteX3" fmla="*/ 12859 w 19050"/>
                <a:gd name="connsiteY3" fmla="*/ 8096 h 19050"/>
                <a:gd name="connsiteX4" fmla="*/ 7144 w 19050"/>
                <a:gd name="connsiteY4" fmla="*/ 18574 h 19050"/>
                <a:gd name="connsiteX5" fmla="*/ 8096 w 19050"/>
                <a:gd name="connsiteY5" fmla="*/ 19526 h 19050"/>
                <a:gd name="connsiteX6" fmla="*/ 9049 w 19050"/>
                <a:gd name="connsiteY6" fmla="*/ 1952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9049" y="19526"/>
                  </a:moveTo>
                  <a:cubicBezTo>
                    <a:pt x="13811" y="17621"/>
                    <a:pt x="15716" y="13811"/>
                    <a:pt x="15716" y="8096"/>
                  </a:cubicBezTo>
                  <a:cubicBezTo>
                    <a:pt x="15716" y="7144"/>
                    <a:pt x="14764" y="7144"/>
                    <a:pt x="14764" y="7144"/>
                  </a:cubicBezTo>
                  <a:cubicBezTo>
                    <a:pt x="13811" y="7144"/>
                    <a:pt x="13811" y="7144"/>
                    <a:pt x="12859" y="8096"/>
                  </a:cubicBezTo>
                  <a:cubicBezTo>
                    <a:pt x="10001" y="10954"/>
                    <a:pt x="8096" y="13811"/>
                    <a:pt x="7144" y="18574"/>
                  </a:cubicBezTo>
                  <a:cubicBezTo>
                    <a:pt x="7144" y="18574"/>
                    <a:pt x="8096" y="19526"/>
                    <a:pt x="8096" y="19526"/>
                  </a:cubicBezTo>
                  <a:cubicBezTo>
                    <a:pt x="8096" y="19526"/>
                    <a:pt x="9049" y="19526"/>
                    <a:pt x="9049" y="19526"/>
                  </a:cubicBezTo>
                  <a:close/>
                </a:path>
              </a:pathLst>
            </a:custGeom>
            <a:solidFill>
              <a:srgbClr val="5290D8"/>
            </a:solidFill>
            <a:ln w="9525" cap="flat">
              <a:noFill/>
              <a:prstDash val="solid"/>
              <a:miter/>
            </a:ln>
          </p:spPr>
          <p:txBody>
            <a:bodyPr rtlCol="0" anchor="ctr"/>
            <a:lstStyle/>
            <a:p>
              <a:endParaRPr lang="zh-CN" altLang="en-US"/>
            </a:p>
          </p:txBody>
        </p:sp>
        <p:sp>
          <p:nvSpPr>
            <p:cNvPr id="328" name="任意多边形: 形状 327">
              <a:extLst>
                <a:ext uri="{FF2B5EF4-FFF2-40B4-BE49-F238E27FC236}">
                  <a16:creationId xmlns:a16="http://schemas.microsoft.com/office/drawing/2014/main" id="{55D59A9C-A6C1-4211-AA75-F353428486F2}"/>
                </a:ext>
              </a:extLst>
            </p:cNvPr>
            <p:cNvSpPr/>
            <p:nvPr/>
          </p:nvSpPr>
          <p:spPr>
            <a:xfrm>
              <a:off x="5914549" y="309610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lnTo>
                    <a:pt x="7144" y="7144"/>
                  </a:lnTo>
                  <a:lnTo>
                    <a:pt x="7144" y="7144"/>
                  </a:ln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29" name="任意多边形: 形状 328">
              <a:extLst>
                <a:ext uri="{FF2B5EF4-FFF2-40B4-BE49-F238E27FC236}">
                  <a16:creationId xmlns:a16="http://schemas.microsoft.com/office/drawing/2014/main" id="{E67FA35C-17A3-466C-BD1E-E6F8664DD1B4}"/>
                </a:ext>
              </a:extLst>
            </p:cNvPr>
            <p:cNvSpPr/>
            <p:nvPr/>
          </p:nvSpPr>
          <p:spPr>
            <a:xfrm>
              <a:off x="5914549" y="3083719"/>
              <a:ext cx="19050" cy="19050"/>
            </a:xfrm>
            <a:custGeom>
              <a:avLst/>
              <a:gdLst>
                <a:gd name="connsiteX0" fmla="*/ 15716 w 19050"/>
                <a:gd name="connsiteY0" fmla="*/ 10001 h 19050"/>
                <a:gd name="connsiteX1" fmla="*/ 14764 w 19050"/>
                <a:gd name="connsiteY1" fmla="*/ 7144 h 19050"/>
                <a:gd name="connsiteX2" fmla="*/ 12859 w 19050"/>
                <a:gd name="connsiteY2" fmla="*/ 7144 h 19050"/>
                <a:gd name="connsiteX3" fmla="*/ 7144 w 19050"/>
                <a:gd name="connsiteY3" fmla="*/ 12859 h 19050"/>
                <a:gd name="connsiteX4" fmla="*/ 7144 w 19050"/>
                <a:gd name="connsiteY4" fmla="*/ 19526 h 19050"/>
                <a:gd name="connsiteX5" fmla="*/ 10001 w 19050"/>
                <a:gd name="connsiteY5" fmla="*/ 18574 h 19050"/>
                <a:gd name="connsiteX6" fmla="*/ 15716 w 19050"/>
                <a:gd name="connsiteY6" fmla="*/ 100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5716" y="10001"/>
                  </a:moveTo>
                  <a:cubicBezTo>
                    <a:pt x="15716" y="9049"/>
                    <a:pt x="15716" y="8096"/>
                    <a:pt x="14764" y="7144"/>
                  </a:cubicBezTo>
                  <a:cubicBezTo>
                    <a:pt x="13811" y="7144"/>
                    <a:pt x="13811" y="7144"/>
                    <a:pt x="12859" y="7144"/>
                  </a:cubicBezTo>
                  <a:cubicBezTo>
                    <a:pt x="10001" y="8096"/>
                    <a:pt x="7144" y="10001"/>
                    <a:pt x="7144" y="12859"/>
                  </a:cubicBezTo>
                  <a:cubicBezTo>
                    <a:pt x="7144" y="14764"/>
                    <a:pt x="7144" y="17621"/>
                    <a:pt x="7144" y="19526"/>
                  </a:cubicBezTo>
                  <a:cubicBezTo>
                    <a:pt x="8096" y="19526"/>
                    <a:pt x="9049" y="18574"/>
                    <a:pt x="10001" y="18574"/>
                  </a:cubicBezTo>
                  <a:cubicBezTo>
                    <a:pt x="13811" y="16669"/>
                    <a:pt x="14764" y="13811"/>
                    <a:pt x="15716" y="10001"/>
                  </a:cubicBezTo>
                  <a:close/>
                </a:path>
              </a:pathLst>
            </a:custGeom>
            <a:solidFill>
              <a:srgbClr val="5290D8"/>
            </a:solidFill>
            <a:ln w="9525" cap="flat">
              <a:noFill/>
              <a:prstDash val="solid"/>
              <a:miter/>
            </a:ln>
          </p:spPr>
          <p:txBody>
            <a:bodyPr rtlCol="0" anchor="ctr"/>
            <a:lstStyle/>
            <a:p>
              <a:endParaRPr lang="zh-CN" altLang="en-US"/>
            </a:p>
          </p:txBody>
        </p:sp>
        <p:sp>
          <p:nvSpPr>
            <p:cNvPr id="330" name="任意多边形: 形状 329">
              <a:extLst>
                <a:ext uri="{FF2B5EF4-FFF2-40B4-BE49-F238E27FC236}">
                  <a16:creationId xmlns:a16="http://schemas.microsoft.com/office/drawing/2014/main" id="{7823316D-3F0A-4DD4-B24D-38FB74C62A9F}"/>
                </a:ext>
              </a:extLst>
            </p:cNvPr>
            <p:cNvSpPr/>
            <p:nvPr/>
          </p:nvSpPr>
          <p:spPr>
            <a:xfrm>
              <a:off x="7589602" y="4092229"/>
              <a:ext cx="19050" cy="19050"/>
            </a:xfrm>
            <a:custGeom>
              <a:avLst/>
              <a:gdLst>
                <a:gd name="connsiteX0" fmla="*/ 9443 w 19050"/>
                <a:gd name="connsiteY0" fmla="*/ 7331 h 19050"/>
                <a:gd name="connsiteX1" fmla="*/ 8491 w 19050"/>
                <a:gd name="connsiteY1" fmla="*/ 8283 h 19050"/>
                <a:gd name="connsiteX2" fmla="*/ 7538 w 19050"/>
                <a:gd name="connsiteY2" fmla="*/ 13046 h 19050"/>
                <a:gd name="connsiteX3" fmla="*/ 13253 w 19050"/>
                <a:gd name="connsiteY3" fmla="*/ 15903 h 19050"/>
                <a:gd name="connsiteX4" fmla="*/ 17063 w 19050"/>
                <a:gd name="connsiteY4" fmla="*/ 13998 h 19050"/>
                <a:gd name="connsiteX5" fmla="*/ 17063 w 19050"/>
                <a:gd name="connsiteY5" fmla="*/ 12093 h 19050"/>
                <a:gd name="connsiteX6" fmla="*/ 9443 w 19050"/>
                <a:gd name="connsiteY6" fmla="*/ 733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9443" y="7331"/>
                  </a:moveTo>
                  <a:cubicBezTo>
                    <a:pt x="8491" y="7331"/>
                    <a:pt x="8491" y="8283"/>
                    <a:pt x="8491" y="8283"/>
                  </a:cubicBezTo>
                  <a:cubicBezTo>
                    <a:pt x="7538" y="10188"/>
                    <a:pt x="6586" y="11141"/>
                    <a:pt x="7538" y="13046"/>
                  </a:cubicBezTo>
                  <a:cubicBezTo>
                    <a:pt x="8491" y="15903"/>
                    <a:pt x="11348" y="15903"/>
                    <a:pt x="13253" y="15903"/>
                  </a:cubicBezTo>
                  <a:cubicBezTo>
                    <a:pt x="15158" y="15903"/>
                    <a:pt x="16111" y="14951"/>
                    <a:pt x="17063" y="13998"/>
                  </a:cubicBezTo>
                  <a:cubicBezTo>
                    <a:pt x="17063" y="13046"/>
                    <a:pt x="18016" y="12093"/>
                    <a:pt x="17063" y="12093"/>
                  </a:cubicBezTo>
                  <a:cubicBezTo>
                    <a:pt x="17063" y="9236"/>
                    <a:pt x="12301" y="6378"/>
                    <a:pt x="9443" y="7331"/>
                  </a:cubicBezTo>
                  <a:close/>
                </a:path>
              </a:pathLst>
            </a:custGeom>
            <a:solidFill>
              <a:srgbClr val="5290D8"/>
            </a:solidFill>
            <a:ln w="9525" cap="flat">
              <a:noFill/>
              <a:prstDash val="solid"/>
              <a:miter/>
            </a:ln>
          </p:spPr>
          <p:txBody>
            <a:bodyPr rtlCol="0" anchor="ctr"/>
            <a:lstStyle/>
            <a:p>
              <a:endParaRPr lang="zh-CN" altLang="en-US"/>
            </a:p>
          </p:txBody>
        </p:sp>
        <p:sp>
          <p:nvSpPr>
            <p:cNvPr id="331" name="任意多边形: 形状 330">
              <a:extLst>
                <a:ext uri="{FF2B5EF4-FFF2-40B4-BE49-F238E27FC236}">
                  <a16:creationId xmlns:a16="http://schemas.microsoft.com/office/drawing/2014/main" id="{245E8778-34EC-4B71-A28B-C1539A7DE211}"/>
                </a:ext>
              </a:extLst>
            </p:cNvPr>
            <p:cNvSpPr/>
            <p:nvPr/>
          </p:nvSpPr>
          <p:spPr>
            <a:xfrm>
              <a:off x="4833088" y="2697956"/>
              <a:ext cx="19050" cy="19050"/>
            </a:xfrm>
            <a:custGeom>
              <a:avLst/>
              <a:gdLst>
                <a:gd name="connsiteX0" fmla="*/ 15137 w 19050"/>
                <a:gd name="connsiteY0" fmla="*/ 7144 h 19050"/>
                <a:gd name="connsiteX1" fmla="*/ 9422 w 19050"/>
                <a:gd name="connsiteY1" fmla="*/ 10001 h 19050"/>
                <a:gd name="connsiteX2" fmla="*/ 7517 w 19050"/>
                <a:gd name="connsiteY2" fmla="*/ 15716 h 19050"/>
                <a:gd name="connsiteX3" fmla="*/ 10375 w 19050"/>
                <a:gd name="connsiteY3" fmla="*/ 16669 h 19050"/>
                <a:gd name="connsiteX4" fmla="*/ 17995 w 19050"/>
                <a:gd name="connsiteY4" fmla="*/ 8096 h 19050"/>
                <a:gd name="connsiteX5" fmla="*/ 17042 w 19050"/>
                <a:gd name="connsiteY5" fmla="*/ 7144 h 19050"/>
                <a:gd name="connsiteX6" fmla="*/ 15137 w 190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5137" y="7144"/>
                  </a:moveTo>
                  <a:cubicBezTo>
                    <a:pt x="13232" y="8096"/>
                    <a:pt x="10375" y="9049"/>
                    <a:pt x="9422" y="10001"/>
                  </a:cubicBezTo>
                  <a:cubicBezTo>
                    <a:pt x="7517" y="11906"/>
                    <a:pt x="6565" y="13811"/>
                    <a:pt x="7517" y="15716"/>
                  </a:cubicBezTo>
                  <a:cubicBezTo>
                    <a:pt x="7517" y="16669"/>
                    <a:pt x="9422" y="17621"/>
                    <a:pt x="10375" y="16669"/>
                  </a:cubicBezTo>
                  <a:cubicBezTo>
                    <a:pt x="14185" y="14764"/>
                    <a:pt x="17042" y="11906"/>
                    <a:pt x="17995" y="8096"/>
                  </a:cubicBezTo>
                  <a:cubicBezTo>
                    <a:pt x="17995" y="8096"/>
                    <a:pt x="17995" y="7144"/>
                    <a:pt x="17042" y="7144"/>
                  </a:cubicBezTo>
                  <a:cubicBezTo>
                    <a:pt x="16090" y="7144"/>
                    <a:pt x="16090" y="7144"/>
                    <a:pt x="15137" y="7144"/>
                  </a:cubicBezTo>
                  <a:close/>
                </a:path>
              </a:pathLst>
            </a:custGeom>
            <a:solidFill>
              <a:srgbClr val="5290D8"/>
            </a:solidFill>
            <a:ln w="9525" cap="flat">
              <a:noFill/>
              <a:prstDash val="solid"/>
              <a:miter/>
            </a:ln>
          </p:spPr>
          <p:txBody>
            <a:bodyPr rtlCol="0" anchor="ctr"/>
            <a:lstStyle/>
            <a:p>
              <a:endParaRPr lang="zh-CN" altLang="en-US"/>
            </a:p>
          </p:txBody>
        </p:sp>
        <p:sp>
          <p:nvSpPr>
            <p:cNvPr id="332" name="任意多边形: 形状 331">
              <a:extLst>
                <a:ext uri="{FF2B5EF4-FFF2-40B4-BE49-F238E27FC236}">
                  <a16:creationId xmlns:a16="http://schemas.microsoft.com/office/drawing/2014/main" id="{3E744F66-1519-40BE-B43D-FA38A48A56A5}"/>
                </a:ext>
              </a:extLst>
            </p:cNvPr>
            <p:cNvSpPr/>
            <p:nvPr/>
          </p:nvSpPr>
          <p:spPr>
            <a:xfrm>
              <a:off x="7458157" y="4070509"/>
              <a:ext cx="19050" cy="19050"/>
            </a:xfrm>
            <a:custGeom>
              <a:avLst/>
              <a:gdLst>
                <a:gd name="connsiteX0" fmla="*/ 11348 w 19050"/>
                <a:gd name="connsiteY0" fmla="*/ 7144 h 19050"/>
                <a:gd name="connsiteX1" fmla="*/ 8491 w 19050"/>
                <a:gd name="connsiteY1" fmla="*/ 7144 h 19050"/>
                <a:gd name="connsiteX2" fmla="*/ 7538 w 19050"/>
                <a:gd name="connsiteY2" fmla="*/ 10001 h 19050"/>
                <a:gd name="connsiteX3" fmla="*/ 13253 w 19050"/>
                <a:gd name="connsiteY3" fmla="*/ 15716 h 19050"/>
                <a:gd name="connsiteX4" fmla="*/ 15158 w 19050"/>
                <a:gd name="connsiteY4" fmla="*/ 15716 h 19050"/>
                <a:gd name="connsiteX5" fmla="*/ 17063 w 19050"/>
                <a:gd name="connsiteY5" fmla="*/ 12859 h 19050"/>
                <a:gd name="connsiteX6" fmla="*/ 11348 w 190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1348" y="7144"/>
                  </a:moveTo>
                  <a:cubicBezTo>
                    <a:pt x="10396" y="7144"/>
                    <a:pt x="9443" y="7144"/>
                    <a:pt x="8491" y="7144"/>
                  </a:cubicBezTo>
                  <a:cubicBezTo>
                    <a:pt x="7538" y="8096"/>
                    <a:pt x="6586" y="9049"/>
                    <a:pt x="7538" y="10001"/>
                  </a:cubicBezTo>
                  <a:cubicBezTo>
                    <a:pt x="8491" y="12859"/>
                    <a:pt x="10396" y="14764"/>
                    <a:pt x="13253" y="15716"/>
                  </a:cubicBezTo>
                  <a:cubicBezTo>
                    <a:pt x="14206" y="15716"/>
                    <a:pt x="15158" y="15716"/>
                    <a:pt x="15158" y="15716"/>
                  </a:cubicBezTo>
                  <a:cubicBezTo>
                    <a:pt x="16111" y="14764"/>
                    <a:pt x="17063" y="13811"/>
                    <a:pt x="17063" y="12859"/>
                  </a:cubicBezTo>
                  <a:cubicBezTo>
                    <a:pt x="16111" y="10954"/>
                    <a:pt x="14206" y="8096"/>
                    <a:pt x="11348" y="7144"/>
                  </a:cubicBezTo>
                  <a:close/>
                </a:path>
              </a:pathLst>
            </a:custGeom>
            <a:solidFill>
              <a:srgbClr val="5290D8"/>
            </a:solidFill>
            <a:ln w="9525" cap="flat">
              <a:noFill/>
              <a:prstDash val="solid"/>
              <a:miter/>
            </a:ln>
          </p:spPr>
          <p:txBody>
            <a:bodyPr rtlCol="0" anchor="ctr"/>
            <a:lstStyle/>
            <a:p>
              <a:endParaRPr lang="zh-CN" altLang="en-US"/>
            </a:p>
          </p:txBody>
        </p:sp>
        <p:sp>
          <p:nvSpPr>
            <p:cNvPr id="333" name="任意多边形: 形状 332">
              <a:extLst>
                <a:ext uri="{FF2B5EF4-FFF2-40B4-BE49-F238E27FC236}">
                  <a16:creationId xmlns:a16="http://schemas.microsoft.com/office/drawing/2014/main" id="{95EAE9CA-C477-4123-A419-1F22FE6135C3}"/>
                </a:ext>
              </a:extLst>
            </p:cNvPr>
            <p:cNvSpPr/>
            <p:nvPr/>
          </p:nvSpPr>
          <p:spPr>
            <a:xfrm>
              <a:off x="5144929" y="2990757"/>
              <a:ext cx="19050" cy="19050"/>
            </a:xfrm>
            <a:custGeom>
              <a:avLst/>
              <a:gdLst>
                <a:gd name="connsiteX0" fmla="*/ 10954 w 19050"/>
                <a:gd name="connsiteY0" fmla="*/ 7713 h 19050"/>
                <a:gd name="connsiteX1" fmla="*/ 7144 w 19050"/>
                <a:gd name="connsiteY1" fmla="*/ 11523 h 19050"/>
                <a:gd name="connsiteX2" fmla="*/ 7144 w 19050"/>
                <a:gd name="connsiteY2" fmla="*/ 13428 h 19050"/>
                <a:gd name="connsiteX3" fmla="*/ 10001 w 19050"/>
                <a:gd name="connsiteY3" fmla="*/ 15333 h 19050"/>
                <a:gd name="connsiteX4" fmla="*/ 13811 w 19050"/>
                <a:gd name="connsiteY4" fmla="*/ 12476 h 19050"/>
                <a:gd name="connsiteX5" fmla="*/ 14764 w 19050"/>
                <a:gd name="connsiteY5" fmla="*/ 9618 h 19050"/>
                <a:gd name="connsiteX6" fmla="*/ 10954 w 19050"/>
                <a:gd name="connsiteY6" fmla="*/ 771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0954" y="7713"/>
                  </a:moveTo>
                  <a:cubicBezTo>
                    <a:pt x="10001" y="8666"/>
                    <a:pt x="9049" y="10571"/>
                    <a:pt x="7144" y="11523"/>
                  </a:cubicBezTo>
                  <a:cubicBezTo>
                    <a:pt x="7144" y="11523"/>
                    <a:pt x="7144" y="13428"/>
                    <a:pt x="7144" y="13428"/>
                  </a:cubicBezTo>
                  <a:cubicBezTo>
                    <a:pt x="8096" y="14381"/>
                    <a:pt x="9049" y="14381"/>
                    <a:pt x="10001" y="15333"/>
                  </a:cubicBezTo>
                  <a:cubicBezTo>
                    <a:pt x="10954" y="14381"/>
                    <a:pt x="12859" y="13428"/>
                    <a:pt x="13811" y="12476"/>
                  </a:cubicBezTo>
                  <a:cubicBezTo>
                    <a:pt x="14764" y="11523"/>
                    <a:pt x="14764" y="10571"/>
                    <a:pt x="14764" y="9618"/>
                  </a:cubicBezTo>
                  <a:cubicBezTo>
                    <a:pt x="14764" y="6761"/>
                    <a:pt x="11906" y="6761"/>
                    <a:pt x="10954" y="7713"/>
                  </a:cubicBezTo>
                  <a:close/>
                </a:path>
              </a:pathLst>
            </a:custGeom>
            <a:solidFill>
              <a:srgbClr val="5290D8"/>
            </a:solidFill>
            <a:ln w="9525" cap="flat">
              <a:noFill/>
              <a:prstDash val="solid"/>
              <a:miter/>
            </a:ln>
          </p:spPr>
          <p:txBody>
            <a:bodyPr rtlCol="0" anchor="ctr"/>
            <a:lstStyle/>
            <a:p>
              <a:endParaRPr lang="zh-CN" altLang="en-US"/>
            </a:p>
          </p:txBody>
        </p:sp>
        <p:sp>
          <p:nvSpPr>
            <p:cNvPr id="334" name="任意多边形: 形状 333">
              <a:extLst>
                <a:ext uri="{FF2B5EF4-FFF2-40B4-BE49-F238E27FC236}">
                  <a16:creationId xmlns:a16="http://schemas.microsoft.com/office/drawing/2014/main" id="{3E95C9D4-00DF-4CDE-A39B-03B1DE9DDF67}"/>
                </a:ext>
              </a:extLst>
            </p:cNvPr>
            <p:cNvSpPr/>
            <p:nvPr/>
          </p:nvSpPr>
          <p:spPr>
            <a:xfrm>
              <a:off x="4969907" y="2421162"/>
              <a:ext cx="19050" cy="19050"/>
            </a:xfrm>
            <a:custGeom>
              <a:avLst/>
              <a:gdLst>
                <a:gd name="connsiteX0" fmla="*/ 18336 w 19050"/>
                <a:gd name="connsiteY0" fmla="*/ 8666 h 19050"/>
                <a:gd name="connsiteX1" fmla="*/ 17383 w 19050"/>
                <a:gd name="connsiteY1" fmla="*/ 7713 h 19050"/>
                <a:gd name="connsiteX2" fmla="*/ 7858 w 19050"/>
                <a:gd name="connsiteY2" fmla="*/ 9618 h 19050"/>
                <a:gd name="connsiteX3" fmla="*/ 7858 w 19050"/>
                <a:gd name="connsiteY3" fmla="*/ 12476 h 19050"/>
                <a:gd name="connsiteX4" fmla="*/ 11668 w 19050"/>
                <a:gd name="connsiteY4" fmla="*/ 14381 h 19050"/>
                <a:gd name="connsiteX5" fmla="*/ 18336 w 19050"/>
                <a:gd name="connsiteY5" fmla="*/ 10571 h 19050"/>
                <a:gd name="connsiteX6" fmla="*/ 18336 w 19050"/>
                <a:gd name="connsiteY6" fmla="*/ 866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8336" y="8666"/>
                  </a:moveTo>
                  <a:cubicBezTo>
                    <a:pt x="18336" y="8666"/>
                    <a:pt x="17383" y="7713"/>
                    <a:pt x="17383" y="7713"/>
                  </a:cubicBezTo>
                  <a:cubicBezTo>
                    <a:pt x="13573" y="6761"/>
                    <a:pt x="10716" y="6761"/>
                    <a:pt x="7858" y="9618"/>
                  </a:cubicBezTo>
                  <a:cubicBezTo>
                    <a:pt x="6906" y="10571"/>
                    <a:pt x="6906" y="12476"/>
                    <a:pt x="7858" y="12476"/>
                  </a:cubicBezTo>
                  <a:cubicBezTo>
                    <a:pt x="8811" y="13429"/>
                    <a:pt x="10716" y="14381"/>
                    <a:pt x="11668" y="14381"/>
                  </a:cubicBezTo>
                  <a:cubicBezTo>
                    <a:pt x="13573" y="13429"/>
                    <a:pt x="16431" y="11523"/>
                    <a:pt x="18336" y="10571"/>
                  </a:cubicBezTo>
                  <a:cubicBezTo>
                    <a:pt x="18336" y="10571"/>
                    <a:pt x="18336" y="9618"/>
                    <a:pt x="18336" y="8666"/>
                  </a:cubicBezTo>
                  <a:close/>
                </a:path>
              </a:pathLst>
            </a:custGeom>
            <a:solidFill>
              <a:srgbClr val="5290D8"/>
            </a:solidFill>
            <a:ln w="9525" cap="flat">
              <a:noFill/>
              <a:prstDash val="solid"/>
              <a:miter/>
            </a:ln>
          </p:spPr>
          <p:txBody>
            <a:bodyPr rtlCol="0" anchor="ctr"/>
            <a:lstStyle/>
            <a:p>
              <a:endParaRPr lang="zh-CN" altLang="en-US"/>
            </a:p>
          </p:txBody>
        </p:sp>
        <p:sp>
          <p:nvSpPr>
            <p:cNvPr id="335" name="任意多边形: 形状 334">
              <a:extLst>
                <a:ext uri="{FF2B5EF4-FFF2-40B4-BE49-F238E27FC236}">
                  <a16:creationId xmlns:a16="http://schemas.microsoft.com/office/drawing/2014/main" id="{ADDA19C8-176A-48D9-ACD4-EA8B150DE0B3}"/>
                </a:ext>
              </a:extLst>
            </p:cNvPr>
            <p:cNvSpPr/>
            <p:nvPr/>
          </p:nvSpPr>
          <p:spPr>
            <a:xfrm>
              <a:off x="4974431" y="242839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8096"/>
                    <a:pt x="7144" y="8096"/>
                    <a:pt x="7144" y="7144"/>
                  </a:cubicBezTo>
                  <a:cubicBezTo>
                    <a:pt x="7144" y="8096"/>
                    <a:pt x="7144" y="8096"/>
                    <a:pt x="7144" y="7144"/>
                  </a:cubicBezTo>
                  <a:cubicBezTo>
                    <a:pt x="7144" y="8096"/>
                    <a:pt x="7144" y="8096"/>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36" name="任意多边形: 形状 335">
              <a:extLst>
                <a:ext uri="{FF2B5EF4-FFF2-40B4-BE49-F238E27FC236}">
                  <a16:creationId xmlns:a16="http://schemas.microsoft.com/office/drawing/2014/main" id="{F77F68EB-3F94-4BCF-BB6E-48D5E2BFBDCF}"/>
                </a:ext>
              </a:extLst>
            </p:cNvPr>
            <p:cNvSpPr/>
            <p:nvPr/>
          </p:nvSpPr>
          <p:spPr>
            <a:xfrm>
              <a:off x="4994434" y="2824639"/>
              <a:ext cx="19050" cy="19050"/>
            </a:xfrm>
            <a:custGeom>
              <a:avLst/>
              <a:gdLst>
                <a:gd name="connsiteX0" fmla="*/ 9049 w 19050"/>
                <a:gd name="connsiteY0" fmla="*/ 7144 h 19050"/>
                <a:gd name="connsiteX1" fmla="*/ 7144 w 19050"/>
                <a:gd name="connsiteY1" fmla="*/ 9049 h 19050"/>
                <a:gd name="connsiteX2" fmla="*/ 7144 w 19050"/>
                <a:gd name="connsiteY2" fmla="*/ 11906 h 19050"/>
                <a:gd name="connsiteX3" fmla="*/ 11906 w 19050"/>
                <a:gd name="connsiteY3" fmla="*/ 16669 h 19050"/>
                <a:gd name="connsiteX4" fmla="*/ 13811 w 19050"/>
                <a:gd name="connsiteY4" fmla="*/ 16669 h 19050"/>
                <a:gd name="connsiteX5" fmla="*/ 15716 w 19050"/>
                <a:gd name="connsiteY5" fmla="*/ 13811 h 19050"/>
                <a:gd name="connsiteX6" fmla="*/ 9049 w 190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9049" y="7144"/>
                  </a:moveTo>
                  <a:cubicBezTo>
                    <a:pt x="8096" y="8096"/>
                    <a:pt x="7144" y="8096"/>
                    <a:pt x="7144" y="9049"/>
                  </a:cubicBezTo>
                  <a:cubicBezTo>
                    <a:pt x="7144" y="10001"/>
                    <a:pt x="7144" y="11906"/>
                    <a:pt x="7144" y="11906"/>
                  </a:cubicBezTo>
                  <a:cubicBezTo>
                    <a:pt x="8096" y="13811"/>
                    <a:pt x="10001" y="15716"/>
                    <a:pt x="11906" y="16669"/>
                  </a:cubicBezTo>
                  <a:cubicBezTo>
                    <a:pt x="11906" y="16669"/>
                    <a:pt x="12859" y="16669"/>
                    <a:pt x="13811" y="16669"/>
                  </a:cubicBezTo>
                  <a:cubicBezTo>
                    <a:pt x="14764" y="16669"/>
                    <a:pt x="15716" y="15716"/>
                    <a:pt x="15716" y="13811"/>
                  </a:cubicBezTo>
                  <a:cubicBezTo>
                    <a:pt x="13811" y="11906"/>
                    <a:pt x="12859" y="9049"/>
                    <a:pt x="9049" y="7144"/>
                  </a:cubicBezTo>
                  <a:close/>
                </a:path>
              </a:pathLst>
            </a:custGeom>
            <a:solidFill>
              <a:srgbClr val="5290D8"/>
            </a:solidFill>
            <a:ln w="9525" cap="flat">
              <a:noFill/>
              <a:prstDash val="solid"/>
              <a:miter/>
            </a:ln>
          </p:spPr>
          <p:txBody>
            <a:bodyPr rtlCol="0" anchor="ctr"/>
            <a:lstStyle/>
            <a:p>
              <a:endParaRPr lang="zh-CN" altLang="en-US"/>
            </a:p>
          </p:txBody>
        </p:sp>
        <p:sp>
          <p:nvSpPr>
            <p:cNvPr id="337" name="任意多边形: 形状 336">
              <a:extLst>
                <a:ext uri="{FF2B5EF4-FFF2-40B4-BE49-F238E27FC236}">
                  <a16:creationId xmlns:a16="http://schemas.microsoft.com/office/drawing/2014/main" id="{7B822785-E755-41C5-B049-20F294037F61}"/>
                </a:ext>
              </a:extLst>
            </p:cNvPr>
            <p:cNvSpPr/>
            <p:nvPr/>
          </p:nvSpPr>
          <p:spPr>
            <a:xfrm>
              <a:off x="5189696" y="2964656"/>
              <a:ext cx="19050" cy="19050"/>
            </a:xfrm>
            <a:custGeom>
              <a:avLst/>
              <a:gdLst>
                <a:gd name="connsiteX0" fmla="*/ 12859 w 19050"/>
                <a:gd name="connsiteY0" fmla="*/ 7144 h 19050"/>
                <a:gd name="connsiteX1" fmla="*/ 10001 w 19050"/>
                <a:gd name="connsiteY1" fmla="*/ 8096 h 19050"/>
                <a:gd name="connsiteX2" fmla="*/ 7144 w 19050"/>
                <a:gd name="connsiteY2" fmla="*/ 11906 h 19050"/>
                <a:gd name="connsiteX3" fmla="*/ 9049 w 19050"/>
                <a:gd name="connsiteY3" fmla="*/ 16669 h 19050"/>
                <a:gd name="connsiteX4" fmla="*/ 11906 w 19050"/>
                <a:gd name="connsiteY4" fmla="*/ 17621 h 19050"/>
                <a:gd name="connsiteX5" fmla="*/ 14764 w 19050"/>
                <a:gd name="connsiteY5" fmla="*/ 13811 h 19050"/>
                <a:gd name="connsiteX6" fmla="*/ 13811 w 19050"/>
                <a:gd name="connsiteY6" fmla="*/ 8096 h 19050"/>
                <a:gd name="connsiteX7" fmla="*/ 12859 w 19050"/>
                <a:gd name="connsiteY7"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2859" y="7144"/>
                  </a:moveTo>
                  <a:cubicBezTo>
                    <a:pt x="11906" y="7144"/>
                    <a:pt x="10954" y="7144"/>
                    <a:pt x="10001" y="8096"/>
                  </a:cubicBezTo>
                  <a:cubicBezTo>
                    <a:pt x="9049" y="9049"/>
                    <a:pt x="7144" y="10954"/>
                    <a:pt x="7144" y="11906"/>
                  </a:cubicBezTo>
                  <a:cubicBezTo>
                    <a:pt x="7144" y="12859"/>
                    <a:pt x="8096" y="14764"/>
                    <a:pt x="9049" y="16669"/>
                  </a:cubicBezTo>
                  <a:cubicBezTo>
                    <a:pt x="10001" y="17621"/>
                    <a:pt x="11906" y="17621"/>
                    <a:pt x="11906" y="17621"/>
                  </a:cubicBezTo>
                  <a:cubicBezTo>
                    <a:pt x="12859" y="16669"/>
                    <a:pt x="13811" y="14764"/>
                    <a:pt x="14764" y="13811"/>
                  </a:cubicBezTo>
                  <a:cubicBezTo>
                    <a:pt x="14764" y="11906"/>
                    <a:pt x="13811" y="10001"/>
                    <a:pt x="13811" y="8096"/>
                  </a:cubicBezTo>
                  <a:cubicBezTo>
                    <a:pt x="13811" y="8096"/>
                    <a:pt x="13811" y="7144"/>
                    <a:pt x="12859" y="7144"/>
                  </a:cubicBezTo>
                  <a:close/>
                </a:path>
              </a:pathLst>
            </a:custGeom>
            <a:solidFill>
              <a:srgbClr val="5290D8"/>
            </a:solidFill>
            <a:ln w="9525" cap="flat">
              <a:noFill/>
              <a:prstDash val="solid"/>
              <a:miter/>
            </a:ln>
          </p:spPr>
          <p:txBody>
            <a:bodyPr rtlCol="0" anchor="ctr"/>
            <a:lstStyle/>
            <a:p>
              <a:endParaRPr lang="zh-CN" altLang="en-US"/>
            </a:p>
          </p:txBody>
        </p:sp>
        <p:sp>
          <p:nvSpPr>
            <p:cNvPr id="338" name="任意多边形: 形状 337">
              <a:extLst>
                <a:ext uri="{FF2B5EF4-FFF2-40B4-BE49-F238E27FC236}">
                  <a16:creationId xmlns:a16="http://schemas.microsoft.com/office/drawing/2014/main" id="{813A688D-A65D-4753-ACF2-1A20910F7476}"/>
                </a:ext>
              </a:extLst>
            </p:cNvPr>
            <p:cNvSpPr/>
            <p:nvPr/>
          </p:nvSpPr>
          <p:spPr>
            <a:xfrm>
              <a:off x="8250079" y="4102894"/>
              <a:ext cx="19050" cy="28575"/>
            </a:xfrm>
            <a:custGeom>
              <a:avLst/>
              <a:gdLst>
                <a:gd name="connsiteX0" fmla="*/ 7144 w 19050"/>
                <a:gd name="connsiteY0" fmla="*/ 7144 h 28575"/>
                <a:gd name="connsiteX1" fmla="*/ 10954 w 19050"/>
                <a:gd name="connsiteY1" fmla="*/ 23336 h 28575"/>
                <a:gd name="connsiteX2" fmla="*/ 12859 w 19050"/>
                <a:gd name="connsiteY2" fmla="*/ 23336 h 28575"/>
                <a:gd name="connsiteX3" fmla="*/ 15716 w 19050"/>
                <a:gd name="connsiteY3" fmla="*/ 19526 h 28575"/>
                <a:gd name="connsiteX4" fmla="*/ 7144 w 19050"/>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7144" y="7144"/>
                  </a:moveTo>
                  <a:cubicBezTo>
                    <a:pt x="7144" y="12859"/>
                    <a:pt x="8096" y="18574"/>
                    <a:pt x="10954" y="23336"/>
                  </a:cubicBezTo>
                  <a:cubicBezTo>
                    <a:pt x="10954" y="23336"/>
                    <a:pt x="11906" y="23336"/>
                    <a:pt x="12859" y="23336"/>
                  </a:cubicBezTo>
                  <a:cubicBezTo>
                    <a:pt x="14764" y="23336"/>
                    <a:pt x="15716" y="20479"/>
                    <a:pt x="15716" y="19526"/>
                  </a:cubicBezTo>
                  <a:cubicBezTo>
                    <a:pt x="14764" y="14764"/>
                    <a:pt x="11906" y="10001"/>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39" name="任意多边形: 形状 338">
              <a:extLst>
                <a:ext uri="{FF2B5EF4-FFF2-40B4-BE49-F238E27FC236}">
                  <a16:creationId xmlns:a16="http://schemas.microsoft.com/office/drawing/2014/main" id="{85A6C7E5-1DAD-4495-BC1E-ED239FAFFA40}"/>
                </a:ext>
              </a:extLst>
            </p:cNvPr>
            <p:cNvSpPr/>
            <p:nvPr/>
          </p:nvSpPr>
          <p:spPr>
            <a:xfrm>
              <a:off x="4843939" y="2376011"/>
              <a:ext cx="19050" cy="19050"/>
            </a:xfrm>
            <a:custGeom>
              <a:avLst/>
              <a:gdLst>
                <a:gd name="connsiteX0" fmla="*/ 7144 w 19050"/>
                <a:gd name="connsiteY0" fmla="*/ 9049 h 19050"/>
                <a:gd name="connsiteX1" fmla="*/ 8096 w 19050"/>
                <a:gd name="connsiteY1" fmla="*/ 11906 h 19050"/>
                <a:gd name="connsiteX2" fmla="*/ 12859 w 19050"/>
                <a:gd name="connsiteY2" fmla="*/ 13811 h 19050"/>
                <a:gd name="connsiteX3" fmla="*/ 16669 w 19050"/>
                <a:gd name="connsiteY3" fmla="*/ 10954 h 19050"/>
                <a:gd name="connsiteX4" fmla="*/ 14764 w 19050"/>
                <a:gd name="connsiteY4" fmla="*/ 8096 h 19050"/>
                <a:gd name="connsiteX5" fmla="*/ 10001 w 19050"/>
                <a:gd name="connsiteY5" fmla="*/ 7144 h 19050"/>
                <a:gd name="connsiteX6" fmla="*/ 7144 w 19050"/>
                <a:gd name="connsiteY6" fmla="*/ 904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7144" y="9049"/>
                  </a:moveTo>
                  <a:cubicBezTo>
                    <a:pt x="7144" y="10001"/>
                    <a:pt x="8096" y="10954"/>
                    <a:pt x="8096" y="11906"/>
                  </a:cubicBezTo>
                  <a:cubicBezTo>
                    <a:pt x="9049" y="13811"/>
                    <a:pt x="10954" y="13811"/>
                    <a:pt x="12859" y="13811"/>
                  </a:cubicBezTo>
                  <a:cubicBezTo>
                    <a:pt x="14764" y="13811"/>
                    <a:pt x="15716" y="12859"/>
                    <a:pt x="16669" y="10954"/>
                  </a:cubicBezTo>
                  <a:cubicBezTo>
                    <a:pt x="16669" y="10001"/>
                    <a:pt x="15716" y="8096"/>
                    <a:pt x="14764" y="8096"/>
                  </a:cubicBezTo>
                  <a:cubicBezTo>
                    <a:pt x="12859" y="7144"/>
                    <a:pt x="11906" y="7144"/>
                    <a:pt x="10001" y="7144"/>
                  </a:cubicBezTo>
                  <a:cubicBezTo>
                    <a:pt x="9049" y="7144"/>
                    <a:pt x="8096" y="8096"/>
                    <a:pt x="7144" y="9049"/>
                  </a:cubicBezTo>
                  <a:close/>
                </a:path>
              </a:pathLst>
            </a:custGeom>
            <a:solidFill>
              <a:srgbClr val="5290D8"/>
            </a:solidFill>
            <a:ln w="9525" cap="flat">
              <a:noFill/>
              <a:prstDash val="solid"/>
              <a:miter/>
            </a:ln>
          </p:spPr>
          <p:txBody>
            <a:bodyPr rtlCol="0" anchor="ctr"/>
            <a:lstStyle/>
            <a:p>
              <a:endParaRPr lang="zh-CN" altLang="en-US"/>
            </a:p>
          </p:txBody>
        </p:sp>
        <p:sp>
          <p:nvSpPr>
            <p:cNvPr id="340" name="任意多边形: 形状 339">
              <a:extLst>
                <a:ext uri="{FF2B5EF4-FFF2-40B4-BE49-F238E27FC236}">
                  <a16:creationId xmlns:a16="http://schemas.microsoft.com/office/drawing/2014/main" id="{205A5EEB-38A2-42CB-93D0-AA9A4B458B7D}"/>
                </a:ext>
              </a:extLst>
            </p:cNvPr>
            <p:cNvSpPr/>
            <p:nvPr/>
          </p:nvSpPr>
          <p:spPr>
            <a:xfrm>
              <a:off x="7536656" y="4034314"/>
              <a:ext cx="19050" cy="19050"/>
            </a:xfrm>
            <a:custGeom>
              <a:avLst/>
              <a:gdLst>
                <a:gd name="connsiteX0" fmla="*/ 18574 w 19050"/>
                <a:gd name="connsiteY0" fmla="*/ 11906 h 19050"/>
                <a:gd name="connsiteX1" fmla="*/ 18574 w 19050"/>
                <a:gd name="connsiteY1" fmla="*/ 10001 h 19050"/>
                <a:gd name="connsiteX2" fmla="*/ 16669 w 19050"/>
                <a:gd name="connsiteY2" fmla="*/ 7144 h 19050"/>
                <a:gd name="connsiteX3" fmla="*/ 12859 w 19050"/>
                <a:gd name="connsiteY3" fmla="*/ 7144 h 19050"/>
                <a:gd name="connsiteX4" fmla="*/ 7144 w 19050"/>
                <a:gd name="connsiteY4" fmla="*/ 7144 h 19050"/>
                <a:gd name="connsiteX5" fmla="*/ 15716 w 19050"/>
                <a:gd name="connsiteY5" fmla="*/ 11906 h 19050"/>
                <a:gd name="connsiteX6" fmla="*/ 18574 w 19050"/>
                <a:gd name="connsiteY6" fmla="*/ 1190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8574" y="11906"/>
                  </a:moveTo>
                  <a:cubicBezTo>
                    <a:pt x="18574" y="11906"/>
                    <a:pt x="19526" y="10954"/>
                    <a:pt x="18574" y="10001"/>
                  </a:cubicBezTo>
                  <a:cubicBezTo>
                    <a:pt x="17621" y="9049"/>
                    <a:pt x="17621" y="8096"/>
                    <a:pt x="16669" y="7144"/>
                  </a:cubicBezTo>
                  <a:cubicBezTo>
                    <a:pt x="15716" y="7144"/>
                    <a:pt x="14764" y="7144"/>
                    <a:pt x="12859" y="7144"/>
                  </a:cubicBezTo>
                  <a:cubicBezTo>
                    <a:pt x="10954" y="7144"/>
                    <a:pt x="9049" y="7144"/>
                    <a:pt x="7144" y="7144"/>
                  </a:cubicBezTo>
                  <a:cubicBezTo>
                    <a:pt x="10001" y="9049"/>
                    <a:pt x="12859" y="10954"/>
                    <a:pt x="15716" y="11906"/>
                  </a:cubicBezTo>
                  <a:cubicBezTo>
                    <a:pt x="15716" y="12859"/>
                    <a:pt x="17621" y="11906"/>
                    <a:pt x="18574" y="11906"/>
                  </a:cubicBezTo>
                  <a:close/>
                </a:path>
              </a:pathLst>
            </a:custGeom>
            <a:solidFill>
              <a:srgbClr val="5290D8"/>
            </a:solidFill>
            <a:ln w="9525" cap="flat">
              <a:noFill/>
              <a:prstDash val="solid"/>
              <a:miter/>
            </a:ln>
          </p:spPr>
          <p:txBody>
            <a:bodyPr rtlCol="0" anchor="ctr"/>
            <a:lstStyle/>
            <a:p>
              <a:endParaRPr lang="zh-CN" altLang="en-US"/>
            </a:p>
          </p:txBody>
        </p:sp>
        <p:sp>
          <p:nvSpPr>
            <p:cNvPr id="341" name="任意多边形: 形状 340">
              <a:extLst>
                <a:ext uri="{FF2B5EF4-FFF2-40B4-BE49-F238E27FC236}">
                  <a16:creationId xmlns:a16="http://schemas.microsoft.com/office/drawing/2014/main" id="{40E5FA60-03DB-47A2-8926-9D7BD07E3E6E}"/>
                </a:ext>
              </a:extLst>
            </p:cNvPr>
            <p:cNvSpPr/>
            <p:nvPr/>
          </p:nvSpPr>
          <p:spPr>
            <a:xfrm>
              <a:off x="7928134" y="4051803"/>
              <a:ext cx="19050" cy="19050"/>
            </a:xfrm>
            <a:custGeom>
              <a:avLst/>
              <a:gdLst>
                <a:gd name="connsiteX0" fmla="*/ 8096 w 19050"/>
                <a:gd name="connsiteY0" fmla="*/ 9657 h 19050"/>
                <a:gd name="connsiteX1" fmla="*/ 7144 w 19050"/>
                <a:gd name="connsiteY1" fmla="*/ 11562 h 19050"/>
                <a:gd name="connsiteX2" fmla="*/ 9049 w 19050"/>
                <a:gd name="connsiteY2" fmla="*/ 13467 h 19050"/>
                <a:gd name="connsiteX3" fmla="*/ 15716 w 19050"/>
                <a:gd name="connsiteY3" fmla="*/ 12514 h 19050"/>
                <a:gd name="connsiteX4" fmla="*/ 16669 w 19050"/>
                <a:gd name="connsiteY4" fmla="*/ 11562 h 19050"/>
                <a:gd name="connsiteX5" fmla="*/ 16669 w 19050"/>
                <a:gd name="connsiteY5" fmla="*/ 9657 h 19050"/>
                <a:gd name="connsiteX6" fmla="*/ 8096 w 19050"/>
                <a:gd name="connsiteY6" fmla="*/ 9657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8096" y="9657"/>
                  </a:moveTo>
                  <a:cubicBezTo>
                    <a:pt x="8096" y="9657"/>
                    <a:pt x="7144" y="10609"/>
                    <a:pt x="7144" y="11562"/>
                  </a:cubicBezTo>
                  <a:cubicBezTo>
                    <a:pt x="7144" y="12514"/>
                    <a:pt x="8096" y="13467"/>
                    <a:pt x="9049" y="13467"/>
                  </a:cubicBezTo>
                  <a:cubicBezTo>
                    <a:pt x="10954" y="13467"/>
                    <a:pt x="13811" y="13467"/>
                    <a:pt x="15716" y="12514"/>
                  </a:cubicBezTo>
                  <a:cubicBezTo>
                    <a:pt x="15716" y="12514"/>
                    <a:pt x="16669" y="11562"/>
                    <a:pt x="16669" y="11562"/>
                  </a:cubicBezTo>
                  <a:cubicBezTo>
                    <a:pt x="16669" y="10609"/>
                    <a:pt x="16669" y="10609"/>
                    <a:pt x="16669" y="9657"/>
                  </a:cubicBezTo>
                  <a:cubicBezTo>
                    <a:pt x="13811" y="6799"/>
                    <a:pt x="10954" y="5847"/>
                    <a:pt x="8096" y="9657"/>
                  </a:cubicBezTo>
                  <a:close/>
                </a:path>
              </a:pathLst>
            </a:custGeom>
            <a:solidFill>
              <a:srgbClr val="5290D8"/>
            </a:solidFill>
            <a:ln w="9525" cap="flat">
              <a:noFill/>
              <a:prstDash val="solid"/>
              <a:miter/>
            </a:ln>
          </p:spPr>
          <p:txBody>
            <a:bodyPr rtlCol="0" anchor="ctr"/>
            <a:lstStyle/>
            <a:p>
              <a:endParaRPr lang="zh-CN" altLang="en-US"/>
            </a:p>
          </p:txBody>
        </p:sp>
        <p:sp>
          <p:nvSpPr>
            <p:cNvPr id="342" name="任意多边形: 形状 341">
              <a:extLst>
                <a:ext uri="{FF2B5EF4-FFF2-40B4-BE49-F238E27FC236}">
                  <a16:creationId xmlns:a16="http://schemas.microsoft.com/office/drawing/2014/main" id="{4365BF5C-84E2-4713-9842-B3988B126089}"/>
                </a:ext>
              </a:extLst>
            </p:cNvPr>
            <p:cNvSpPr/>
            <p:nvPr/>
          </p:nvSpPr>
          <p:spPr>
            <a:xfrm>
              <a:off x="6842284" y="2518697"/>
              <a:ext cx="19050" cy="19050"/>
            </a:xfrm>
            <a:custGeom>
              <a:avLst/>
              <a:gdLst>
                <a:gd name="connsiteX0" fmla="*/ 10001 w 19050"/>
                <a:gd name="connsiteY0" fmla="*/ 14953 h 19050"/>
                <a:gd name="connsiteX1" fmla="*/ 13811 w 19050"/>
                <a:gd name="connsiteY1" fmla="*/ 11143 h 19050"/>
                <a:gd name="connsiteX2" fmla="*/ 11906 w 19050"/>
                <a:gd name="connsiteY2" fmla="*/ 7333 h 19050"/>
                <a:gd name="connsiteX3" fmla="*/ 7144 w 19050"/>
                <a:gd name="connsiteY3" fmla="*/ 11143 h 19050"/>
                <a:gd name="connsiteX4" fmla="*/ 10001 w 19050"/>
                <a:gd name="connsiteY4" fmla="*/ 14953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001" y="14953"/>
                  </a:moveTo>
                  <a:cubicBezTo>
                    <a:pt x="11906" y="14953"/>
                    <a:pt x="13811" y="14000"/>
                    <a:pt x="13811" y="11143"/>
                  </a:cubicBezTo>
                  <a:cubicBezTo>
                    <a:pt x="13811" y="10190"/>
                    <a:pt x="12859" y="8285"/>
                    <a:pt x="11906" y="7333"/>
                  </a:cubicBezTo>
                  <a:cubicBezTo>
                    <a:pt x="10954" y="6381"/>
                    <a:pt x="7144" y="9238"/>
                    <a:pt x="7144" y="11143"/>
                  </a:cubicBezTo>
                  <a:cubicBezTo>
                    <a:pt x="7144" y="13048"/>
                    <a:pt x="8096" y="14000"/>
                    <a:pt x="10001" y="14953"/>
                  </a:cubicBezTo>
                  <a:close/>
                </a:path>
              </a:pathLst>
            </a:custGeom>
            <a:solidFill>
              <a:srgbClr val="5290D8"/>
            </a:solidFill>
            <a:ln w="9525" cap="flat">
              <a:noFill/>
              <a:prstDash val="solid"/>
              <a:miter/>
            </a:ln>
          </p:spPr>
          <p:txBody>
            <a:bodyPr rtlCol="0" anchor="ctr"/>
            <a:lstStyle/>
            <a:p>
              <a:endParaRPr lang="zh-CN" altLang="en-US"/>
            </a:p>
          </p:txBody>
        </p:sp>
        <p:sp>
          <p:nvSpPr>
            <p:cNvPr id="343" name="任意多边形: 形状 342">
              <a:extLst>
                <a:ext uri="{FF2B5EF4-FFF2-40B4-BE49-F238E27FC236}">
                  <a16:creationId xmlns:a16="http://schemas.microsoft.com/office/drawing/2014/main" id="{F29D4A1A-51CD-48B9-8ED0-8BD2F1DEBD78}"/>
                </a:ext>
              </a:extLst>
            </p:cNvPr>
            <p:cNvSpPr/>
            <p:nvPr/>
          </p:nvSpPr>
          <p:spPr>
            <a:xfrm>
              <a:off x="4984909" y="2482162"/>
              <a:ext cx="28575" cy="19050"/>
            </a:xfrm>
            <a:custGeom>
              <a:avLst/>
              <a:gdLst>
                <a:gd name="connsiteX0" fmla="*/ 17621 w 28575"/>
                <a:gd name="connsiteY0" fmla="*/ 11483 h 19050"/>
                <a:gd name="connsiteX1" fmla="*/ 21431 w 28575"/>
                <a:gd name="connsiteY1" fmla="*/ 10530 h 19050"/>
                <a:gd name="connsiteX2" fmla="*/ 7144 w 28575"/>
                <a:gd name="connsiteY2" fmla="*/ 7673 h 19050"/>
                <a:gd name="connsiteX3" fmla="*/ 17621 w 28575"/>
                <a:gd name="connsiteY3" fmla="*/ 11483 h 19050"/>
              </a:gdLst>
              <a:ahLst/>
              <a:cxnLst>
                <a:cxn ang="0">
                  <a:pos x="connsiteX0" y="connsiteY0"/>
                </a:cxn>
                <a:cxn ang="0">
                  <a:pos x="connsiteX1" y="connsiteY1"/>
                </a:cxn>
                <a:cxn ang="0">
                  <a:pos x="connsiteX2" y="connsiteY2"/>
                </a:cxn>
                <a:cxn ang="0">
                  <a:pos x="connsiteX3" y="connsiteY3"/>
                </a:cxn>
              </a:cxnLst>
              <a:rect l="l" t="t" r="r" b="b"/>
              <a:pathLst>
                <a:path w="28575" h="19050">
                  <a:moveTo>
                    <a:pt x="17621" y="11483"/>
                  </a:moveTo>
                  <a:cubicBezTo>
                    <a:pt x="18574" y="11483"/>
                    <a:pt x="20479" y="10530"/>
                    <a:pt x="21431" y="10530"/>
                  </a:cubicBezTo>
                  <a:cubicBezTo>
                    <a:pt x="17621" y="6720"/>
                    <a:pt x="12859" y="6720"/>
                    <a:pt x="7144" y="7673"/>
                  </a:cubicBezTo>
                  <a:cubicBezTo>
                    <a:pt x="10954" y="14340"/>
                    <a:pt x="10954" y="14340"/>
                    <a:pt x="17621" y="11483"/>
                  </a:cubicBezTo>
                  <a:close/>
                </a:path>
              </a:pathLst>
            </a:custGeom>
            <a:solidFill>
              <a:srgbClr val="5290D8"/>
            </a:solidFill>
            <a:ln w="9525" cap="flat">
              <a:noFill/>
              <a:prstDash val="solid"/>
              <a:miter/>
            </a:ln>
          </p:spPr>
          <p:txBody>
            <a:bodyPr rtlCol="0" anchor="ctr"/>
            <a:lstStyle/>
            <a:p>
              <a:endParaRPr lang="zh-CN" altLang="en-US"/>
            </a:p>
          </p:txBody>
        </p:sp>
        <p:sp>
          <p:nvSpPr>
            <p:cNvPr id="344" name="任意多边形: 形状 343">
              <a:extLst>
                <a:ext uri="{FF2B5EF4-FFF2-40B4-BE49-F238E27FC236}">
                  <a16:creationId xmlns:a16="http://schemas.microsoft.com/office/drawing/2014/main" id="{ADEC5172-5D40-469D-AFB4-32D9DDE9FB75}"/>
                </a:ext>
              </a:extLst>
            </p:cNvPr>
            <p:cNvSpPr/>
            <p:nvPr/>
          </p:nvSpPr>
          <p:spPr>
            <a:xfrm>
              <a:off x="4985147" y="2481977"/>
              <a:ext cx="9525" cy="9525"/>
            </a:xfrm>
            <a:custGeom>
              <a:avLst/>
              <a:gdLst>
                <a:gd name="connsiteX0" fmla="*/ 7858 w 9525"/>
                <a:gd name="connsiteY0" fmla="*/ 7858 h 9525"/>
                <a:gd name="connsiteX1" fmla="*/ 7858 w 9525"/>
                <a:gd name="connsiteY1" fmla="*/ 7858 h 9525"/>
                <a:gd name="connsiteX2" fmla="*/ 7858 w 9525"/>
                <a:gd name="connsiteY2" fmla="*/ 7858 h 9525"/>
                <a:gd name="connsiteX3" fmla="*/ 7858 w 9525"/>
                <a:gd name="connsiteY3" fmla="*/ 7858 h 9525"/>
                <a:gd name="connsiteX4" fmla="*/ 7858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858"/>
                  </a:moveTo>
                  <a:cubicBezTo>
                    <a:pt x="7858" y="6906"/>
                    <a:pt x="7858" y="6906"/>
                    <a:pt x="7858" y="7858"/>
                  </a:cubicBezTo>
                  <a:cubicBezTo>
                    <a:pt x="7858" y="6906"/>
                    <a:pt x="7858" y="6906"/>
                    <a:pt x="7858" y="7858"/>
                  </a:cubicBezTo>
                  <a:cubicBezTo>
                    <a:pt x="6906" y="6906"/>
                    <a:pt x="6906" y="7858"/>
                    <a:pt x="7858" y="7858"/>
                  </a:cubicBezTo>
                  <a:cubicBezTo>
                    <a:pt x="6906" y="7858"/>
                    <a:pt x="7858" y="7858"/>
                    <a:pt x="7858" y="7858"/>
                  </a:cubicBezTo>
                  <a:close/>
                </a:path>
              </a:pathLst>
            </a:custGeom>
            <a:solidFill>
              <a:srgbClr val="5290D8"/>
            </a:solidFill>
            <a:ln w="9525" cap="flat">
              <a:noFill/>
              <a:prstDash val="solid"/>
              <a:miter/>
            </a:ln>
          </p:spPr>
          <p:txBody>
            <a:bodyPr rtlCol="0" anchor="ctr"/>
            <a:lstStyle/>
            <a:p>
              <a:endParaRPr lang="zh-CN" altLang="en-US"/>
            </a:p>
          </p:txBody>
        </p:sp>
        <p:sp>
          <p:nvSpPr>
            <p:cNvPr id="345" name="任意多边形: 形状 344">
              <a:extLst>
                <a:ext uri="{FF2B5EF4-FFF2-40B4-BE49-F238E27FC236}">
                  <a16:creationId xmlns:a16="http://schemas.microsoft.com/office/drawing/2014/main" id="{89BA03BA-4128-4887-BABF-26BB727CF802}"/>
                </a:ext>
              </a:extLst>
            </p:cNvPr>
            <p:cNvSpPr/>
            <p:nvPr/>
          </p:nvSpPr>
          <p:spPr>
            <a:xfrm>
              <a:off x="7823359" y="3895807"/>
              <a:ext cx="19050" cy="19050"/>
            </a:xfrm>
            <a:custGeom>
              <a:avLst/>
              <a:gdLst>
                <a:gd name="connsiteX0" fmla="*/ 12859 w 19050"/>
                <a:gd name="connsiteY0" fmla="*/ 7538 h 19050"/>
                <a:gd name="connsiteX1" fmla="*/ 7144 w 19050"/>
                <a:gd name="connsiteY1" fmla="*/ 10396 h 19050"/>
                <a:gd name="connsiteX2" fmla="*/ 14764 w 19050"/>
                <a:gd name="connsiteY2" fmla="*/ 14206 h 19050"/>
                <a:gd name="connsiteX3" fmla="*/ 17621 w 19050"/>
                <a:gd name="connsiteY3" fmla="*/ 8491 h 19050"/>
                <a:gd name="connsiteX4" fmla="*/ 12859 w 19050"/>
                <a:gd name="connsiteY4" fmla="*/ 7538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7538"/>
                  </a:moveTo>
                  <a:cubicBezTo>
                    <a:pt x="10954" y="8491"/>
                    <a:pt x="9049" y="9443"/>
                    <a:pt x="7144" y="10396"/>
                  </a:cubicBezTo>
                  <a:cubicBezTo>
                    <a:pt x="10001" y="15158"/>
                    <a:pt x="11906" y="16111"/>
                    <a:pt x="14764" y="14206"/>
                  </a:cubicBezTo>
                  <a:cubicBezTo>
                    <a:pt x="16669" y="13253"/>
                    <a:pt x="18574" y="10396"/>
                    <a:pt x="17621" y="8491"/>
                  </a:cubicBezTo>
                  <a:cubicBezTo>
                    <a:pt x="16669" y="7538"/>
                    <a:pt x="13811" y="6586"/>
                    <a:pt x="12859" y="7538"/>
                  </a:cubicBezTo>
                  <a:close/>
                </a:path>
              </a:pathLst>
            </a:custGeom>
            <a:solidFill>
              <a:srgbClr val="5290D8"/>
            </a:solidFill>
            <a:ln w="9525" cap="flat">
              <a:noFill/>
              <a:prstDash val="solid"/>
              <a:miter/>
            </a:ln>
          </p:spPr>
          <p:txBody>
            <a:bodyPr rtlCol="0" anchor="ctr"/>
            <a:lstStyle/>
            <a:p>
              <a:endParaRPr lang="zh-CN" altLang="en-US"/>
            </a:p>
          </p:txBody>
        </p:sp>
        <p:sp>
          <p:nvSpPr>
            <p:cNvPr id="346" name="任意多边形: 形状 345">
              <a:extLst>
                <a:ext uri="{FF2B5EF4-FFF2-40B4-BE49-F238E27FC236}">
                  <a16:creationId xmlns:a16="http://schemas.microsoft.com/office/drawing/2014/main" id="{594B207C-023B-4E0E-9854-1F75A0476348}"/>
                </a:ext>
              </a:extLst>
            </p:cNvPr>
            <p:cNvSpPr/>
            <p:nvPr/>
          </p:nvSpPr>
          <p:spPr>
            <a:xfrm>
              <a:off x="7818596" y="3883104"/>
              <a:ext cx="19050" cy="19050"/>
            </a:xfrm>
            <a:custGeom>
              <a:avLst/>
              <a:gdLst>
                <a:gd name="connsiteX0" fmla="*/ 14764 w 19050"/>
                <a:gd name="connsiteY0" fmla="*/ 9763 h 19050"/>
                <a:gd name="connsiteX1" fmla="*/ 13811 w 19050"/>
                <a:gd name="connsiteY1" fmla="*/ 7858 h 19050"/>
                <a:gd name="connsiteX2" fmla="*/ 10954 w 19050"/>
                <a:gd name="connsiteY2" fmla="*/ 7858 h 19050"/>
                <a:gd name="connsiteX3" fmla="*/ 7144 w 19050"/>
                <a:gd name="connsiteY3" fmla="*/ 10716 h 19050"/>
                <a:gd name="connsiteX4" fmla="*/ 7144 w 19050"/>
                <a:gd name="connsiteY4" fmla="*/ 21193 h 19050"/>
                <a:gd name="connsiteX5" fmla="*/ 10001 w 19050"/>
                <a:gd name="connsiteY5" fmla="*/ 21193 h 19050"/>
                <a:gd name="connsiteX6" fmla="*/ 12859 w 19050"/>
                <a:gd name="connsiteY6" fmla="*/ 13573 h 19050"/>
                <a:gd name="connsiteX7" fmla="*/ 14764 w 19050"/>
                <a:gd name="connsiteY7" fmla="*/ 9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4764" y="9763"/>
                  </a:moveTo>
                  <a:cubicBezTo>
                    <a:pt x="14764" y="8811"/>
                    <a:pt x="14764" y="8811"/>
                    <a:pt x="13811" y="7858"/>
                  </a:cubicBezTo>
                  <a:cubicBezTo>
                    <a:pt x="12859" y="6906"/>
                    <a:pt x="11906" y="6906"/>
                    <a:pt x="10954" y="7858"/>
                  </a:cubicBezTo>
                  <a:cubicBezTo>
                    <a:pt x="10001" y="8811"/>
                    <a:pt x="9049" y="9763"/>
                    <a:pt x="7144" y="10716"/>
                  </a:cubicBezTo>
                  <a:cubicBezTo>
                    <a:pt x="7144" y="14526"/>
                    <a:pt x="7144" y="17383"/>
                    <a:pt x="7144" y="21193"/>
                  </a:cubicBezTo>
                  <a:cubicBezTo>
                    <a:pt x="8096" y="21193"/>
                    <a:pt x="9049" y="21193"/>
                    <a:pt x="10001" y="21193"/>
                  </a:cubicBezTo>
                  <a:cubicBezTo>
                    <a:pt x="10954" y="18336"/>
                    <a:pt x="11906" y="16431"/>
                    <a:pt x="12859" y="13573"/>
                  </a:cubicBezTo>
                  <a:cubicBezTo>
                    <a:pt x="14764" y="13573"/>
                    <a:pt x="14764" y="11668"/>
                    <a:pt x="14764" y="9763"/>
                  </a:cubicBezTo>
                  <a:close/>
                </a:path>
              </a:pathLst>
            </a:custGeom>
            <a:solidFill>
              <a:srgbClr val="5290D8"/>
            </a:solidFill>
            <a:ln w="9525" cap="flat">
              <a:noFill/>
              <a:prstDash val="solid"/>
              <a:miter/>
            </a:ln>
          </p:spPr>
          <p:txBody>
            <a:bodyPr rtlCol="0" anchor="ctr"/>
            <a:lstStyle/>
            <a:p>
              <a:endParaRPr lang="zh-CN" altLang="en-US"/>
            </a:p>
          </p:txBody>
        </p:sp>
        <p:sp>
          <p:nvSpPr>
            <p:cNvPr id="347" name="任意多边形: 形状 346">
              <a:extLst>
                <a:ext uri="{FF2B5EF4-FFF2-40B4-BE49-F238E27FC236}">
                  <a16:creationId xmlns:a16="http://schemas.microsoft.com/office/drawing/2014/main" id="{36336265-9C80-404F-8102-FD8B1758C7F8}"/>
                </a:ext>
              </a:extLst>
            </p:cNvPr>
            <p:cNvSpPr/>
            <p:nvPr/>
          </p:nvSpPr>
          <p:spPr>
            <a:xfrm>
              <a:off x="7819549" y="388762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8096"/>
                    <a:pt x="7144" y="8096"/>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48" name="任意多边形: 形状 347">
              <a:extLst>
                <a:ext uri="{FF2B5EF4-FFF2-40B4-BE49-F238E27FC236}">
                  <a16:creationId xmlns:a16="http://schemas.microsoft.com/office/drawing/2014/main" id="{2E60F2C1-9D3E-41DC-A6D0-25A576BC8367}"/>
                </a:ext>
              </a:extLst>
            </p:cNvPr>
            <p:cNvSpPr/>
            <p:nvPr/>
          </p:nvSpPr>
          <p:spPr>
            <a:xfrm>
              <a:off x="7822644" y="3898106"/>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cubicBezTo>
                    <a:pt x="6906" y="8096"/>
                    <a:pt x="6906" y="8096"/>
                    <a:pt x="7858" y="7144"/>
                  </a:cubicBezTo>
                  <a:cubicBezTo>
                    <a:pt x="7858" y="8096"/>
                    <a:pt x="7858" y="8096"/>
                    <a:pt x="7858" y="7144"/>
                  </a:cubicBezTo>
                  <a:cubicBezTo>
                    <a:pt x="7858" y="7144"/>
                    <a:pt x="7858" y="7144"/>
                    <a:pt x="7858" y="7144"/>
                  </a:cubicBezTo>
                  <a:cubicBezTo>
                    <a:pt x="7858" y="7144"/>
                    <a:pt x="7858" y="7144"/>
                    <a:pt x="7858" y="7144"/>
                  </a:cubicBezTo>
                  <a:close/>
                </a:path>
              </a:pathLst>
            </a:custGeom>
            <a:solidFill>
              <a:srgbClr val="5290D8"/>
            </a:solidFill>
            <a:ln w="9525" cap="flat">
              <a:noFill/>
              <a:prstDash val="solid"/>
              <a:miter/>
            </a:ln>
          </p:spPr>
          <p:txBody>
            <a:bodyPr rtlCol="0" anchor="ctr"/>
            <a:lstStyle/>
            <a:p>
              <a:endParaRPr lang="zh-CN" altLang="en-US"/>
            </a:p>
          </p:txBody>
        </p:sp>
        <p:sp>
          <p:nvSpPr>
            <p:cNvPr id="349" name="任意多边形: 形状 348">
              <a:extLst>
                <a:ext uri="{FF2B5EF4-FFF2-40B4-BE49-F238E27FC236}">
                  <a16:creationId xmlns:a16="http://schemas.microsoft.com/office/drawing/2014/main" id="{ACBFF185-2DA4-471C-9CDC-D9827D49AC50}"/>
                </a:ext>
              </a:extLst>
            </p:cNvPr>
            <p:cNvSpPr/>
            <p:nvPr/>
          </p:nvSpPr>
          <p:spPr>
            <a:xfrm>
              <a:off x="5124926" y="3835241"/>
              <a:ext cx="19050" cy="19050"/>
            </a:xfrm>
            <a:custGeom>
              <a:avLst/>
              <a:gdLst>
                <a:gd name="connsiteX0" fmla="*/ 10954 w 19050"/>
                <a:gd name="connsiteY0" fmla="*/ 8096 h 19050"/>
                <a:gd name="connsiteX1" fmla="*/ 8096 w 19050"/>
                <a:gd name="connsiteY1" fmla="*/ 7144 h 19050"/>
                <a:gd name="connsiteX2" fmla="*/ 7144 w 19050"/>
                <a:gd name="connsiteY2" fmla="*/ 10001 h 19050"/>
                <a:gd name="connsiteX3" fmla="*/ 10001 w 19050"/>
                <a:gd name="connsiteY3" fmla="*/ 13811 h 19050"/>
                <a:gd name="connsiteX4" fmla="*/ 12859 w 19050"/>
                <a:gd name="connsiteY4" fmla="*/ 11906 h 19050"/>
                <a:gd name="connsiteX5" fmla="*/ 10954 w 19050"/>
                <a:gd name="connsiteY5" fmla="*/ 809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0954" y="8096"/>
                  </a:moveTo>
                  <a:cubicBezTo>
                    <a:pt x="10001" y="7144"/>
                    <a:pt x="9049" y="7144"/>
                    <a:pt x="8096" y="7144"/>
                  </a:cubicBezTo>
                  <a:cubicBezTo>
                    <a:pt x="7144" y="7144"/>
                    <a:pt x="7144" y="9049"/>
                    <a:pt x="7144" y="10001"/>
                  </a:cubicBezTo>
                  <a:cubicBezTo>
                    <a:pt x="8096" y="11906"/>
                    <a:pt x="9049" y="12859"/>
                    <a:pt x="10001" y="13811"/>
                  </a:cubicBezTo>
                  <a:cubicBezTo>
                    <a:pt x="10001" y="13811"/>
                    <a:pt x="11906" y="12859"/>
                    <a:pt x="12859" y="11906"/>
                  </a:cubicBezTo>
                  <a:cubicBezTo>
                    <a:pt x="12859" y="10954"/>
                    <a:pt x="11906" y="10001"/>
                    <a:pt x="10954" y="8096"/>
                  </a:cubicBezTo>
                  <a:close/>
                </a:path>
              </a:pathLst>
            </a:custGeom>
            <a:solidFill>
              <a:srgbClr val="5290D8"/>
            </a:solidFill>
            <a:ln w="9525" cap="flat">
              <a:noFill/>
              <a:prstDash val="solid"/>
              <a:miter/>
            </a:ln>
          </p:spPr>
          <p:txBody>
            <a:bodyPr rtlCol="0" anchor="ctr"/>
            <a:lstStyle/>
            <a:p>
              <a:endParaRPr lang="zh-CN" altLang="en-US"/>
            </a:p>
          </p:txBody>
        </p:sp>
        <p:sp>
          <p:nvSpPr>
            <p:cNvPr id="350" name="任意多边形: 形状 349">
              <a:extLst>
                <a:ext uri="{FF2B5EF4-FFF2-40B4-BE49-F238E27FC236}">
                  <a16:creationId xmlns:a16="http://schemas.microsoft.com/office/drawing/2014/main" id="{ADECD43C-7C91-4D5E-B23F-64EBA677CAE7}"/>
                </a:ext>
              </a:extLst>
            </p:cNvPr>
            <p:cNvSpPr/>
            <p:nvPr/>
          </p:nvSpPr>
          <p:spPr>
            <a:xfrm>
              <a:off x="5119211" y="3810476"/>
              <a:ext cx="19050" cy="19050"/>
            </a:xfrm>
            <a:custGeom>
              <a:avLst/>
              <a:gdLst>
                <a:gd name="connsiteX0" fmla="*/ 14764 w 19050"/>
                <a:gd name="connsiteY0" fmla="*/ 9049 h 19050"/>
                <a:gd name="connsiteX1" fmla="*/ 12859 w 19050"/>
                <a:gd name="connsiteY1" fmla="*/ 7144 h 19050"/>
                <a:gd name="connsiteX2" fmla="*/ 7144 w 19050"/>
                <a:gd name="connsiteY2" fmla="*/ 10001 h 19050"/>
                <a:gd name="connsiteX3" fmla="*/ 8096 w 19050"/>
                <a:gd name="connsiteY3" fmla="*/ 12859 h 19050"/>
                <a:gd name="connsiteX4" fmla="*/ 14764 w 19050"/>
                <a:gd name="connsiteY4" fmla="*/ 904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4764" y="9049"/>
                  </a:moveTo>
                  <a:cubicBezTo>
                    <a:pt x="13811" y="8096"/>
                    <a:pt x="13811" y="7144"/>
                    <a:pt x="12859" y="7144"/>
                  </a:cubicBezTo>
                  <a:cubicBezTo>
                    <a:pt x="10001" y="7144"/>
                    <a:pt x="8096" y="8096"/>
                    <a:pt x="7144" y="10001"/>
                  </a:cubicBezTo>
                  <a:cubicBezTo>
                    <a:pt x="7144" y="10954"/>
                    <a:pt x="8096" y="12859"/>
                    <a:pt x="8096" y="12859"/>
                  </a:cubicBezTo>
                  <a:cubicBezTo>
                    <a:pt x="10954" y="13811"/>
                    <a:pt x="13811" y="11906"/>
                    <a:pt x="14764" y="9049"/>
                  </a:cubicBezTo>
                  <a:close/>
                </a:path>
              </a:pathLst>
            </a:custGeom>
            <a:solidFill>
              <a:srgbClr val="5290D8"/>
            </a:solidFill>
            <a:ln w="9525" cap="flat">
              <a:noFill/>
              <a:prstDash val="solid"/>
              <a:miter/>
            </a:ln>
          </p:spPr>
          <p:txBody>
            <a:bodyPr rtlCol="0" anchor="ctr"/>
            <a:lstStyle/>
            <a:p>
              <a:endParaRPr lang="zh-CN" altLang="en-US"/>
            </a:p>
          </p:txBody>
        </p:sp>
        <p:sp>
          <p:nvSpPr>
            <p:cNvPr id="351" name="任意多边形: 形状 350">
              <a:extLst>
                <a:ext uri="{FF2B5EF4-FFF2-40B4-BE49-F238E27FC236}">
                  <a16:creationId xmlns:a16="http://schemas.microsoft.com/office/drawing/2014/main" id="{6DE4FB4D-BD83-4412-BD86-C8EB72B619F7}"/>
                </a:ext>
              </a:extLst>
            </p:cNvPr>
            <p:cNvSpPr/>
            <p:nvPr/>
          </p:nvSpPr>
          <p:spPr>
            <a:xfrm>
              <a:off x="5055952" y="2899886"/>
              <a:ext cx="19050" cy="19050"/>
            </a:xfrm>
            <a:custGeom>
              <a:avLst/>
              <a:gdLst>
                <a:gd name="connsiteX0" fmla="*/ 8491 w 19050"/>
                <a:gd name="connsiteY0" fmla="*/ 7144 h 19050"/>
                <a:gd name="connsiteX1" fmla="*/ 7538 w 19050"/>
                <a:gd name="connsiteY1" fmla="*/ 10001 h 19050"/>
                <a:gd name="connsiteX2" fmla="*/ 12301 w 19050"/>
                <a:gd name="connsiteY2" fmla="*/ 14764 h 19050"/>
                <a:gd name="connsiteX3" fmla="*/ 16111 w 19050"/>
                <a:gd name="connsiteY3" fmla="*/ 12859 h 19050"/>
                <a:gd name="connsiteX4" fmla="*/ 16111 w 19050"/>
                <a:gd name="connsiteY4" fmla="*/ 10954 h 19050"/>
                <a:gd name="connsiteX5" fmla="*/ 8491 w 19050"/>
                <a:gd name="connsiteY5"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8491" y="7144"/>
                  </a:moveTo>
                  <a:cubicBezTo>
                    <a:pt x="7538" y="7144"/>
                    <a:pt x="6586" y="9049"/>
                    <a:pt x="7538" y="10001"/>
                  </a:cubicBezTo>
                  <a:cubicBezTo>
                    <a:pt x="8491" y="11906"/>
                    <a:pt x="9443" y="13811"/>
                    <a:pt x="12301" y="14764"/>
                  </a:cubicBezTo>
                  <a:cubicBezTo>
                    <a:pt x="13253" y="14764"/>
                    <a:pt x="15158" y="13811"/>
                    <a:pt x="16111" y="12859"/>
                  </a:cubicBezTo>
                  <a:cubicBezTo>
                    <a:pt x="16111" y="11906"/>
                    <a:pt x="16111" y="10954"/>
                    <a:pt x="16111" y="10954"/>
                  </a:cubicBezTo>
                  <a:cubicBezTo>
                    <a:pt x="13253" y="8096"/>
                    <a:pt x="11348" y="7144"/>
                    <a:pt x="8491" y="7144"/>
                  </a:cubicBezTo>
                  <a:close/>
                </a:path>
              </a:pathLst>
            </a:custGeom>
            <a:solidFill>
              <a:srgbClr val="5290D8"/>
            </a:solidFill>
            <a:ln w="9525" cap="flat">
              <a:noFill/>
              <a:prstDash val="solid"/>
              <a:miter/>
            </a:ln>
          </p:spPr>
          <p:txBody>
            <a:bodyPr rtlCol="0" anchor="ctr"/>
            <a:lstStyle/>
            <a:p>
              <a:endParaRPr lang="zh-CN" altLang="en-US"/>
            </a:p>
          </p:txBody>
        </p:sp>
        <p:sp>
          <p:nvSpPr>
            <p:cNvPr id="352" name="任意多边形: 形状 351">
              <a:extLst>
                <a:ext uri="{FF2B5EF4-FFF2-40B4-BE49-F238E27FC236}">
                  <a16:creationId xmlns:a16="http://schemas.microsoft.com/office/drawing/2014/main" id="{56AE3DFF-5576-46CA-BE5D-7501F0E8FD1D}"/>
                </a:ext>
              </a:extLst>
            </p:cNvPr>
            <p:cNvSpPr/>
            <p:nvPr/>
          </p:nvSpPr>
          <p:spPr>
            <a:xfrm>
              <a:off x="4888453" y="3677126"/>
              <a:ext cx="19050" cy="19050"/>
            </a:xfrm>
            <a:custGeom>
              <a:avLst/>
              <a:gdLst>
                <a:gd name="connsiteX0" fmla="*/ 10255 w 19050"/>
                <a:gd name="connsiteY0" fmla="*/ 7144 h 19050"/>
                <a:gd name="connsiteX1" fmla="*/ 7397 w 19050"/>
                <a:gd name="connsiteY1" fmla="*/ 11906 h 19050"/>
                <a:gd name="connsiteX2" fmla="*/ 11207 w 19050"/>
                <a:gd name="connsiteY2" fmla="*/ 14764 h 19050"/>
                <a:gd name="connsiteX3" fmla="*/ 14065 w 19050"/>
                <a:gd name="connsiteY3" fmla="*/ 11906 h 19050"/>
                <a:gd name="connsiteX4" fmla="*/ 10255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255" y="7144"/>
                  </a:moveTo>
                  <a:cubicBezTo>
                    <a:pt x="8350" y="7144"/>
                    <a:pt x="6445" y="10001"/>
                    <a:pt x="7397" y="11906"/>
                  </a:cubicBezTo>
                  <a:cubicBezTo>
                    <a:pt x="7397" y="13811"/>
                    <a:pt x="9302" y="14764"/>
                    <a:pt x="11207" y="14764"/>
                  </a:cubicBezTo>
                  <a:cubicBezTo>
                    <a:pt x="13112" y="14764"/>
                    <a:pt x="14065" y="13811"/>
                    <a:pt x="14065" y="11906"/>
                  </a:cubicBezTo>
                  <a:cubicBezTo>
                    <a:pt x="14065" y="10001"/>
                    <a:pt x="12160" y="7144"/>
                    <a:pt x="10255" y="7144"/>
                  </a:cubicBezTo>
                  <a:close/>
                </a:path>
              </a:pathLst>
            </a:custGeom>
            <a:solidFill>
              <a:srgbClr val="5290D8"/>
            </a:solidFill>
            <a:ln w="9525" cap="flat">
              <a:noFill/>
              <a:prstDash val="solid"/>
              <a:miter/>
            </a:ln>
          </p:spPr>
          <p:txBody>
            <a:bodyPr rtlCol="0" anchor="ctr"/>
            <a:lstStyle/>
            <a:p>
              <a:endParaRPr lang="zh-CN" altLang="en-US"/>
            </a:p>
          </p:txBody>
        </p:sp>
        <p:sp>
          <p:nvSpPr>
            <p:cNvPr id="353" name="任意多边形: 形状 352">
              <a:extLst>
                <a:ext uri="{FF2B5EF4-FFF2-40B4-BE49-F238E27FC236}">
                  <a16:creationId xmlns:a16="http://schemas.microsoft.com/office/drawing/2014/main" id="{32DAC158-F29F-41EE-A890-B9C9050C2F5C}"/>
                </a:ext>
              </a:extLst>
            </p:cNvPr>
            <p:cNvSpPr/>
            <p:nvPr/>
          </p:nvSpPr>
          <p:spPr>
            <a:xfrm>
              <a:off x="4904329" y="3647599"/>
              <a:ext cx="19050" cy="19050"/>
            </a:xfrm>
            <a:custGeom>
              <a:avLst/>
              <a:gdLst>
                <a:gd name="connsiteX0" fmla="*/ 10571 w 19050"/>
                <a:gd name="connsiteY0" fmla="*/ 16669 h 19050"/>
                <a:gd name="connsiteX1" fmla="*/ 8666 w 19050"/>
                <a:gd name="connsiteY1" fmla="*/ 7144 h 19050"/>
                <a:gd name="connsiteX2" fmla="*/ 7713 w 19050"/>
                <a:gd name="connsiteY2" fmla="*/ 8096 h 19050"/>
                <a:gd name="connsiteX3" fmla="*/ 9618 w 19050"/>
                <a:gd name="connsiteY3" fmla="*/ 17621 h 19050"/>
                <a:gd name="connsiteX4" fmla="*/ 10571 w 19050"/>
                <a:gd name="connsiteY4" fmla="*/ 1666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571" y="16669"/>
                  </a:moveTo>
                  <a:cubicBezTo>
                    <a:pt x="13428" y="14764"/>
                    <a:pt x="12476" y="9049"/>
                    <a:pt x="8666" y="7144"/>
                  </a:cubicBezTo>
                  <a:cubicBezTo>
                    <a:pt x="7713" y="7144"/>
                    <a:pt x="7713" y="7144"/>
                    <a:pt x="7713" y="8096"/>
                  </a:cubicBezTo>
                  <a:cubicBezTo>
                    <a:pt x="6761" y="11906"/>
                    <a:pt x="6761" y="14764"/>
                    <a:pt x="9618" y="17621"/>
                  </a:cubicBezTo>
                  <a:cubicBezTo>
                    <a:pt x="8666" y="17621"/>
                    <a:pt x="9618" y="17621"/>
                    <a:pt x="10571" y="16669"/>
                  </a:cubicBezTo>
                  <a:close/>
                </a:path>
              </a:pathLst>
            </a:custGeom>
            <a:solidFill>
              <a:srgbClr val="5290D8"/>
            </a:solidFill>
            <a:ln w="9525" cap="flat">
              <a:noFill/>
              <a:prstDash val="solid"/>
              <a:miter/>
            </a:ln>
          </p:spPr>
          <p:txBody>
            <a:bodyPr rtlCol="0" anchor="ctr"/>
            <a:lstStyle/>
            <a:p>
              <a:endParaRPr lang="zh-CN" altLang="en-US"/>
            </a:p>
          </p:txBody>
        </p:sp>
        <p:sp>
          <p:nvSpPr>
            <p:cNvPr id="354" name="任意多边形: 形状 353">
              <a:extLst>
                <a:ext uri="{FF2B5EF4-FFF2-40B4-BE49-F238E27FC236}">
                  <a16:creationId xmlns:a16="http://schemas.microsoft.com/office/drawing/2014/main" id="{556ED49D-6CC2-4EB9-A2C1-B29733EDFAAC}"/>
                </a:ext>
              </a:extLst>
            </p:cNvPr>
            <p:cNvSpPr/>
            <p:nvPr/>
          </p:nvSpPr>
          <p:spPr>
            <a:xfrm>
              <a:off x="4885425" y="3646646"/>
              <a:ext cx="19050" cy="19050"/>
            </a:xfrm>
            <a:custGeom>
              <a:avLst/>
              <a:gdLst>
                <a:gd name="connsiteX0" fmla="*/ 7567 w 19050"/>
                <a:gd name="connsiteY0" fmla="*/ 9049 h 19050"/>
                <a:gd name="connsiteX1" fmla="*/ 7567 w 19050"/>
                <a:gd name="connsiteY1" fmla="*/ 11906 h 19050"/>
                <a:gd name="connsiteX2" fmla="*/ 8520 w 19050"/>
                <a:gd name="connsiteY2" fmla="*/ 12859 h 19050"/>
                <a:gd name="connsiteX3" fmla="*/ 15187 w 19050"/>
                <a:gd name="connsiteY3" fmla="*/ 10001 h 19050"/>
                <a:gd name="connsiteX4" fmla="*/ 16140 w 19050"/>
                <a:gd name="connsiteY4" fmla="*/ 8096 h 19050"/>
                <a:gd name="connsiteX5" fmla="*/ 15187 w 19050"/>
                <a:gd name="connsiteY5" fmla="*/ 7144 h 19050"/>
                <a:gd name="connsiteX6" fmla="*/ 7567 w 19050"/>
                <a:gd name="connsiteY6" fmla="*/ 904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7567" y="9049"/>
                  </a:moveTo>
                  <a:cubicBezTo>
                    <a:pt x="6615" y="10001"/>
                    <a:pt x="7567" y="10954"/>
                    <a:pt x="7567" y="11906"/>
                  </a:cubicBezTo>
                  <a:cubicBezTo>
                    <a:pt x="7567" y="11906"/>
                    <a:pt x="8520" y="12859"/>
                    <a:pt x="8520" y="12859"/>
                  </a:cubicBezTo>
                  <a:cubicBezTo>
                    <a:pt x="11377" y="12859"/>
                    <a:pt x="13282" y="11906"/>
                    <a:pt x="15187" y="10001"/>
                  </a:cubicBezTo>
                  <a:cubicBezTo>
                    <a:pt x="15187" y="10001"/>
                    <a:pt x="15187" y="9049"/>
                    <a:pt x="16140" y="8096"/>
                  </a:cubicBezTo>
                  <a:cubicBezTo>
                    <a:pt x="16140" y="8096"/>
                    <a:pt x="15187" y="7144"/>
                    <a:pt x="15187" y="7144"/>
                  </a:cubicBezTo>
                  <a:cubicBezTo>
                    <a:pt x="11377" y="7144"/>
                    <a:pt x="9472" y="7144"/>
                    <a:pt x="7567" y="9049"/>
                  </a:cubicBezTo>
                  <a:close/>
                </a:path>
              </a:pathLst>
            </a:custGeom>
            <a:solidFill>
              <a:srgbClr val="5290D8"/>
            </a:solidFill>
            <a:ln w="9525" cap="flat">
              <a:noFill/>
              <a:prstDash val="solid"/>
              <a:miter/>
            </a:ln>
          </p:spPr>
          <p:txBody>
            <a:bodyPr rtlCol="0" anchor="ctr"/>
            <a:lstStyle/>
            <a:p>
              <a:endParaRPr lang="zh-CN" altLang="en-US"/>
            </a:p>
          </p:txBody>
        </p:sp>
        <p:sp>
          <p:nvSpPr>
            <p:cNvPr id="355" name="任意多边形: 形状 354">
              <a:extLst>
                <a:ext uri="{FF2B5EF4-FFF2-40B4-BE49-F238E27FC236}">
                  <a16:creationId xmlns:a16="http://schemas.microsoft.com/office/drawing/2014/main" id="{985E326C-C8DD-4C52-AD17-BB536921BCF1}"/>
                </a:ext>
              </a:extLst>
            </p:cNvPr>
            <p:cNvSpPr/>
            <p:nvPr/>
          </p:nvSpPr>
          <p:spPr>
            <a:xfrm>
              <a:off x="4950224" y="3737372"/>
              <a:ext cx="19050" cy="19050"/>
            </a:xfrm>
            <a:custGeom>
              <a:avLst/>
              <a:gdLst>
                <a:gd name="connsiteX0" fmla="*/ 13253 w 19050"/>
                <a:gd name="connsiteY0" fmla="*/ 11668 h 19050"/>
                <a:gd name="connsiteX1" fmla="*/ 14206 w 19050"/>
                <a:gd name="connsiteY1" fmla="*/ 10716 h 19050"/>
                <a:gd name="connsiteX2" fmla="*/ 13253 w 19050"/>
                <a:gd name="connsiteY2" fmla="*/ 7858 h 19050"/>
                <a:gd name="connsiteX3" fmla="*/ 8491 w 19050"/>
                <a:gd name="connsiteY3" fmla="*/ 7858 h 19050"/>
                <a:gd name="connsiteX4" fmla="*/ 7538 w 19050"/>
                <a:gd name="connsiteY4" fmla="*/ 10716 h 19050"/>
                <a:gd name="connsiteX5" fmla="*/ 10396 w 19050"/>
                <a:gd name="connsiteY5" fmla="*/ 12621 h 19050"/>
                <a:gd name="connsiteX6" fmla="*/ 13253 w 19050"/>
                <a:gd name="connsiteY6" fmla="*/ 116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3253" y="11668"/>
                  </a:moveTo>
                  <a:cubicBezTo>
                    <a:pt x="14206" y="11668"/>
                    <a:pt x="14206" y="10716"/>
                    <a:pt x="14206" y="10716"/>
                  </a:cubicBezTo>
                  <a:cubicBezTo>
                    <a:pt x="14206" y="9763"/>
                    <a:pt x="14206" y="8810"/>
                    <a:pt x="13253" y="7858"/>
                  </a:cubicBezTo>
                  <a:cubicBezTo>
                    <a:pt x="12301" y="6906"/>
                    <a:pt x="10396" y="6906"/>
                    <a:pt x="8491" y="7858"/>
                  </a:cubicBezTo>
                  <a:cubicBezTo>
                    <a:pt x="7538" y="8810"/>
                    <a:pt x="6586" y="9763"/>
                    <a:pt x="7538" y="10716"/>
                  </a:cubicBezTo>
                  <a:cubicBezTo>
                    <a:pt x="7538" y="11668"/>
                    <a:pt x="9443" y="11668"/>
                    <a:pt x="10396" y="12621"/>
                  </a:cubicBezTo>
                  <a:cubicBezTo>
                    <a:pt x="10396" y="12621"/>
                    <a:pt x="11348" y="11668"/>
                    <a:pt x="13253" y="11668"/>
                  </a:cubicBezTo>
                  <a:close/>
                </a:path>
              </a:pathLst>
            </a:custGeom>
            <a:solidFill>
              <a:srgbClr val="5290D8"/>
            </a:solidFill>
            <a:ln w="9525" cap="flat">
              <a:noFill/>
              <a:prstDash val="solid"/>
              <a:miter/>
            </a:ln>
          </p:spPr>
          <p:txBody>
            <a:bodyPr rtlCol="0" anchor="ctr"/>
            <a:lstStyle/>
            <a:p>
              <a:endParaRPr lang="zh-CN" altLang="en-US"/>
            </a:p>
          </p:txBody>
        </p:sp>
        <p:sp>
          <p:nvSpPr>
            <p:cNvPr id="356" name="任意多边形: 形状 355">
              <a:extLst>
                <a:ext uri="{FF2B5EF4-FFF2-40B4-BE49-F238E27FC236}">
                  <a16:creationId xmlns:a16="http://schemas.microsoft.com/office/drawing/2014/main" id="{56BBE3ED-BFBD-4FF1-8B56-08845735568C}"/>
                </a:ext>
              </a:extLst>
            </p:cNvPr>
            <p:cNvSpPr/>
            <p:nvPr/>
          </p:nvSpPr>
          <p:spPr>
            <a:xfrm>
              <a:off x="8241506" y="4099084"/>
              <a:ext cx="9525" cy="9525"/>
            </a:xfrm>
            <a:custGeom>
              <a:avLst/>
              <a:gdLst>
                <a:gd name="connsiteX0" fmla="*/ 7144 w 9525"/>
                <a:gd name="connsiteY0" fmla="*/ 7144 h 9525"/>
                <a:gd name="connsiteX1" fmla="*/ 7144 w 9525"/>
                <a:gd name="connsiteY1" fmla="*/ 7144 h 9525"/>
                <a:gd name="connsiteX2" fmla="*/ 8096 w 9525"/>
                <a:gd name="connsiteY2" fmla="*/ 8096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8096" y="7144"/>
                    <a:pt x="7144" y="7144"/>
                  </a:cubicBezTo>
                  <a:cubicBezTo>
                    <a:pt x="8096" y="8096"/>
                    <a:pt x="8096" y="8096"/>
                    <a:pt x="8096" y="8096"/>
                  </a:cubicBezTo>
                  <a:cubicBezTo>
                    <a:pt x="8096" y="7144"/>
                    <a:pt x="8096" y="7144"/>
                    <a:pt x="7144" y="7144"/>
                  </a:cubicBezTo>
                  <a:cubicBezTo>
                    <a:pt x="8096" y="7144"/>
                    <a:pt x="8096"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57" name="任意多边形: 形状 356">
              <a:extLst>
                <a:ext uri="{FF2B5EF4-FFF2-40B4-BE49-F238E27FC236}">
                  <a16:creationId xmlns:a16="http://schemas.microsoft.com/office/drawing/2014/main" id="{1645472C-5111-4FC6-9EA2-96BF0003CF21}"/>
                </a:ext>
              </a:extLst>
            </p:cNvPr>
            <p:cNvSpPr/>
            <p:nvPr/>
          </p:nvSpPr>
          <p:spPr>
            <a:xfrm>
              <a:off x="8229124" y="4092182"/>
              <a:ext cx="19050" cy="19050"/>
            </a:xfrm>
            <a:custGeom>
              <a:avLst/>
              <a:gdLst>
                <a:gd name="connsiteX0" fmla="*/ 7144 w 19050"/>
                <a:gd name="connsiteY0" fmla="*/ 7378 h 19050"/>
                <a:gd name="connsiteX1" fmla="*/ 20479 w 19050"/>
                <a:gd name="connsiteY1" fmla="*/ 14045 h 19050"/>
                <a:gd name="connsiteX2" fmla="*/ 7144 w 19050"/>
                <a:gd name="connsiteY2" fmla="*/ 7378 h 19050"/>
              </a:gdLst>
              <a:ahLst/>
              <a:cxnLst>
                <a:cxn ang="0">
                  <a:pos x="connsiteX0" y="connsiteY0"/>
                </a:cxn>
                <a:cxn ang="0">
                  <a:pos x="connsiteX1" y="connsiteY1"/>
                </a:cxn>
                <a:cxn ang="0">
                  <a:pos x="connsiteX2" y="connsiteY2"/>
                </a:cxn>
              </a:cxnLst>
              <a:rect l="l" t="t" r="r" b="b"/>
              <a:pathLst>
                <a:path w="19050" h="19050">
                  <a:moveTo>
                    <a:pt x="7144" y="7378"/>
                  </a:moveTo>
                  <a:cubicBezTo>
                    <a:pt x="10001" y="11188"/>
                    <a:pt x="14764" y="14045"/>
                    <a:pt x="20479" y="14045"/>
                  </a:cubicBezTo>
                  <a:cubicBezTo>
                    <a:pt x="16669" y="8330"/>
                    <a:pt x="12859" y="6425"/>
                    <a:pt x="7144" y="7378"/>
                  </a:cubicBezTo>
                  <a:close/>
                </a:path>
              </a:pathLst>
            </a:custGeom>
            <a:solidFill>
              <a:srgbClr val="5290D8"/>
            </a:solidFill>
            <a:ln w="9525" cap="flat">
              <a:noFill/>
              <a:prstDash val="solid"/>
              <a:miter/>
            </a:ln>
          </p:spPr>
          <p:txBody>
            <a:bodyPr rtlCol="0" anchor="ctr"/>
            <a:lstStyle/>
            <a:p>
              <a:endParaRPr lang="zh-CN" altLang="en-US"/>
            </a:p>
          </p:txBody>
        </p:sp>
        <p:sp>
          <p:nvSpPr>
            <p:cNvPr id="358" name="任意多边形: 形状 357">
              <a:extLst>
                <a:ext uri="{FF2B5EF4-FFF2-40B4-BE49-F238E27FC236}">
                  <a16:creationId xmlns:a16="http://schemas.microsoft.com/office/drawing/2014/main" id="{5A613DB1-BAFF-49BA-A29B-12E328521A6F}"/>
                </a:ext>
              </a:extLst>
            </p:cNvPr>
            <p:cNvSpPr/>
            <p:nvPr/>
          </p:nvSpPr>
          <p:spPr>
            <a:xfrm>
              <a:off x="7878435" y="4016216"/>
              <a:ext cx="28575" cy="57150"/>
            </a:xfrm>
            <a:custGeom>
              <a:avLst/>
              <a:gdLst>
                <a:gd name="connsiteX0" fmla="*/ 8265 w 28575"/>
                <a:gd name="connsiteY0" fmla="*/ 53816 h 57150"/>
                <a:gd name="connsiteX1" fmla="*/ 12075 w 28575"/>
                <a:gd name="connsiteY1" fmla="*/ 54769 h 57150"/>
                <a:gd name="connsiteX2" fmla="*/ 15885 w 28575"/>
                <a:gd name="connsiteY2" fmla="*/ 51911 h 57150"/>
                <a:gd name="connsiteX3" fmla="*/ 15885 w 28575"/>
                <a:gd name="connsiteY3" fmla="*/ 51911 h 57150"/>
                <a:gd name="connsiteX4" fmla="*/ 15885 w 28575"/>
                <a:gd name="connsiteY4" fmla="*/ 51911 h 57150"/>
                <a:gd name="connsiteX5" fmla="*/ 18743 w 28575"/>
                <a:gd name="connsiteY5" fmla="*/ 51911 h 57150"/>
                <a:gd name="connsiteX6" fmla="*/ 16838 w 28575"/>
                <a:gd name="connsiteY6" fmla="*/ 43339 h 57150"/>
                <a:gd name="connsiteX7" fmla="*/ 18743 w 28575"/>
                <a:gd name="connsiteY7" fmla="*/ 38576 h 57150"/>
                <a:gd name="connsiteX8" fmla="*/ 20647 w 28575"/>
                <a:gd name="connsiteY8" fmla="*/ 38576 h 57150"/>
                <a:gd name="connsiteX9" fmla="*/ 24458 w 28575"/>
                <a:gd name="connsiteY9" fmla="*/ 32861 h 57150"/>
                <a:gd name="connsiteX10" fmla="*/ 25410 w 28575"/>
                <a:gd name="connsiteY10" fmla="*/ 28099 h 57150"/>
                <a:gd name="connsiteX11" fmla="*/ 28268 w 28575"/>
                <a:gd name="connsiteY11" fmla="*/ 22384 h 57150"/>
                <a:gd name="connsiteX12" fmla="*/ 27315 w 28575"/>
                <a:gd name="connsiteY12" fmla="*/ 19526 h 57150"/>
                <a:gd name="connsiteX13" fmla="*/ 22553 w 28575"/>
                <a:gd name="connsiteY13" fmla="*/ 18574 h 57150"/>
                <a:gd name="connsiteX14" fmla="*/ 17790 w 28575"/>
                <a:gd name="connsiteY14" fmla="*/ 16669 h 57150"/>
                <a:gd name="connsiteX15" fmla="*/ 19695 w 28575"/>
                <a:gd name="connsiteY15" fmla="*/ 12859 h 57150"/>
                <a:gd name="connsiteX16" fmla="*/ 22553 w 28575"/>
                <a:gd name="connsiteY16" fmla="*/ 10954 h 57150"/>
                <a:gd name="connsiteX17" fmla="*/ 22553 w 28575"/>
                <a:gd name="connsiteY17" fmla="*/ 8096 h 57150"/>
                <a:gd name="connsiteX18" fmla="*/ 21600 w 28575"/>
                <a:gd name="connsiteY18" fmla="*/ 7144 h 57150"/>
                <a:gd name="connsiteX19" fmla="*/ 7313 w 28575"/>
                <a:gd name="connsiteY19" fmla="*/ 30004 h 57150"/>
                <a:gd name="connsiteX20" fmla="*/ 8265 w 28575"/>
                <a:gd name="connsiteY20" fmla="*/ 36671 h 57150"/>
                <a:gd name="connsiteX21" fmla="*/ 11122 w 28575"/>
                <a:gd name="connsiteY21" fmla="*/ 49054 h 57150"/>
                <a:gd name="connsiteX22" fmla="*/ 11122 w 28575"/>
                <a:gd name="connsiteY22" fmla="*/ 49054 h 57150"/>
                <a:gd name="connsiteX23" fmla="*/ 11122 w 28575"/>
                <a:gd name="connsiteY23" fmla="*/ 49054 h 57150"/>
                <a:gd name="connsiteX24" fmla="*/ 11122 w 28575"/>
                <a:gd name="connsiteY24" fmla="*/ 49054 h 57150"/>
                <a:gd name="connsiteX25" fmla="*/ 13028 w 28575"/>
                <a:gd name="connsiteY25" fmla="*/ 50959 h 57150"/>
                <a:gd name="connsiteX26" fmla="*/ 11122 w 28575"/>
                <a:gd name="connsiteY26" fmla="*/ 49054 h 57150"/>
                <a:gd name="connsiteX27" fmla="*/ 8265 w 28575"/>
                <a:gd name="connsiteY27" fmla="*/ 50006 h 57150"/>
                <a:gd name="connsiteX28" fmla="*/ 8265 w 28575"/>
                <a:gd name="connsiteY28" fmla="*/ 5381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575" h="57150">
                  <a:moveTo>
                    <a:pt x="8265" y="53816"/>
                  </a:moveTo>
                  <a:cubicBezTo>
                    <a:pt x="9218" y="55721"/>
                    <a:pt x="11122" y="55721"/>
                    <a:pt x="12075" y="54769"/>
                  </a:cubicBezTo>
                  <a:cubicBezTo>
                    <a:pt x="13028" y="53816"/>
                    <a:pt x="14933" y="52864"/>
                    <a:pt x="15885" y="51911"/>
                  </a:cubicBezTo>
                  <a:cubicBezTo>
                    <a:pt x="15885" y="51911"/>
                    <a:pt x="15885" y="51911"/>
                    <a:pt x="15885" y="51911"/>
                  </a:cubicBezTo>
                  <a:lnTo>
                    <a:pt x="15885" y="51911"/>
                  </a:lnTo>
                  <a:cubicBezTo>
                    <a:pt x="16838" y="51911"/>
                    <a:pt x="17790" y="51911"/>
                    <a:pt x="18743" y="51911"/>
                  </a:cubicBezTo>
                  <a:cubicBezTo>
                    <a:pt x="17790" y="49054"/>
                    <a:pt x="17790" y="46196"/>
                    <a:pt x="16838" y="43339"/>
                  </a:cubicBezTo>
                  <a:cubicBezTo>
                    <a:pt x="16838" y="41434"/>
                    <a:pt x="16838" y="39529"/>
                    <a:pt x="18743" y="38576"/>
                  </a:cubicBezTo>
                  <a:cubicBezTo>
                    <a:pt x="19695" y="38576"/>
                    <a:pt x="19695" y="38576"/>
                    <a:pt x="20647" y="38576"/>
                  </a:cubicBezTo>
                  <a:cubicBezTo>
                    <a:pt x="23505" y="37624"/>
                    <a:pt x="26363" y="36671"/>
                    <a:pt x="24458" y="32861"/>
                  </a:cubicBezTo>
                  <a:cubicBezTo>
                    <a:pt x="24458" y="31909"/>
                    <a:pt x="24458" y="29051"/>
                    <a:pt x="25410" y="28099"/>
                  </a:cubicBezTo>
                  <a:cubicBezTo>
                    <a:pt x="27315" y="26194"/>
                    <a:pt x="28268" y="24289"/>
                    <a:pt x="28268" y="22384"/>
                  </a:cubicBezTo>
                  <a:cubicBezTo>
                    <a:pt x="28268" y="21431"/>
                    <a:pt x="27315" y="19526"/>
                    <a:pt x="27315" y="19526"/>
                  </a:cubicBezTo>
                  <a:cubicBezTo>
                    <a:pt x="25410" y="18574"/>
                    <a:pt x="24458" y="18574"/>
                    <a:pt x="22553" y="18574"/>
                  </a:cubicBezTo>
                  <a:cubicBezTo>
                    <a:pt x="20647" y="18574"/>
                    <a:pt x="18743" y="18574"/>
                    <a:pt x="17790" y="16669"/>
                  </a:cubicBezTo>
                  <a:cubicBezTo>
                    <a:pt x="16838" y="14764"/>
                    <a:pt x="16838" y="14764"/>
                    <a:pt x="19695" y="12859"/>
                  </a:cubicBezTo>
                  <a:cubicBezTo>
                    <a:pt x="20647" y="11906"/>
                    <a:pt x="21600" y="11906"/>
                    <a:pt x="22553" y="10954"/>
                  </a:cubicBezTo>
                  <a:cubicBezTo>
                    <a:pt x="23505" y="10001"/>
                    <a:pt x="22553" y="9049"/>
                    <a:pt x="22553" y="8096"/>
                  </a:cubicBezTo>
                  <a:cubicBezTo>
                    <a:pt x="22553" y="8096"/>
                    <a:pt x="21600" y="7144"/>
                    <a:pt x="21600" y="7144"/>
                  </a:cubicBezTo>
                  <a:cubicBezTo>
                    <a:pt x="9218" y="10954"/>
                    <a:pt x="6360" y="17621"/>
                    <a:pt x="7313" y="30004"/>
                  </a:cubicBezTo>
                  <a:cubicBezTo>
                    <a:pt x="7313" y="31909"/>
                    <a:pt x="8265" y="34766"/>
                    <a:pt x="8265" y="36671"/>
                  </a:cubicBezTo>
                  <a:cubicBezTo>
                    <a:pt x="9218" y="40481"/>
                    <a:pt x="10170" y="44291"/>
                    <a:pt x="11122" y="49054"/>
                  </a:cubicBezTo>
                  <a:lnTo>
                    <a:pt x="11122" y="49054"/>
                  </a:lnTo>
                  <a:cubicBezTo>
                    <a:pt x="11122" y="49054"/>
                    <a:pt x="11122" y="49054"/>
                    <a:pt x="11122" y="49054"/>
                  </a:cubicBezTo>
                  <a:lnTo>
                    <a:pt x="11122" y="49054"/>
                  </a:lnTo>
                  <a:cubicBezTo>
                    <a:pt x="12075" y="50006"/>
                    <a:pt x="12075" y="50006"/>
                    <a:pt x="13028" y="50959"/>
                  </a:cubicBezTo>
                  <a:cubicBezTo>
                    <a:pt x="12075" y="50006"/>
                    <a:pt x="12075" y="50006"/>
                    <a:pt x="11122" y="49054"/>
                  </a:cubicBezTo>
                  <a:cubicBezTo>
                    <a:pt x="10170" y="49054"/>
                    <a:pt x="9218" y="49054"/>
                    <a:pt x="8265" y="50006"/>
                  </a:cubicBezTo>
                  <a:cubicBezTo>
                    <a:pt x="8265" y="50959"/>
                    <a:pt x="7313" y="52864"/>
                    <a:pt x="8265" y="53816"/>
                  </a:cubicBezTo>
                  <a:close/>
                </a:path>
              </a:pathLst>
            </a:custGeom>
            <a:solidFill>
              <a:srgbClr val="5290D8"/>
            </a:solidFill>
            <a:ln w="9525" cap="flat">
              <a:noFill/>
              <a:prstDash val="solid"/>
              <a:miter/>
            </a:ln>
          </p:spPr>
          <p:txBody>
            <a:bodyPr rtlCol="0" anchor="ctr"/>
            <a:lstStyle/>
            <a:p>
              <a:endParaRPr lang="zh-CN" altLang="en-US"/>
            </a:p>
          </p:txBody>
        </p:sp>
        <p:sp>
          <p:nvSpPr>
            <p:cNvPr id="359" name="任意多边形: 形状 358">
              <a:extLst>
                <a:ext uri="{FF2B5EF4-FFF2-40B4-BE49-F238E27FC236}">
                  <a16:creationId xmlns:a16="http://schemas.microsoft.com/office/drawing/2014/main" id="{5C707BA4-5C8B-400E-AFF9-A1FE00D556E5}"/>
                </a:ext>
              </a:extLst>
            </p:cNvPr>
            <p:cNvSpPr/>
            <p:nvPr/>
          </p:nvSpPr>
          <p:spPr>
            <a:xfrm>
              <a:off x="7365206" y="3850108"/>
              <a:ext cx="9525" cy="19050"/>
            </a:xfrm>
            <a:custGeom>
              <a:avLst/>
              <a:gdLst>
                <a:gd name="connsiteX0" fmla="*/ 9049 w 9525"/>
                <a:gd name="connsiteY0" fmla="*/ 7517 h 19050"/>
                <a:gd name="connsiteX1" fmla="*/ 7144 w 9525"/>
                <a:gd name="connsiteY1" fmla="*/ 9423 h 19050"/>
                <a:gd name="connsiteX2" fmla="*/ 7144 w 9525"/>
                <a:gd name="connsiteY2" fmla="*/ 13233 h 19050"/>
                <a:gd name="connsiteX3" fmla="*/ 7144 w 9525"/>
                <a:gd name="connsiteY3" fmla="*/ 16090 h 19050"/>
                <a:gd name="connsiteX4" fmla="*/ 9049 w 9525"/>
                <a:gd name="connsiteY4" fmla="*/ 18948 h 19050"/>
                <a:gd name="connsiteX5" fmla="*/ 10954 w 9525"/>
                <a:gd name="connsiteY5" fmla="*/ 16090 h 19050"/>
                <a:gd name="connsiteX6" fmla="*/ 10954 w 9525"/>
                <a:gd name="connsiteY6" fmla="*/ 9423 h 19050"/>
                <a:gd name="connsiteX7" fmla="*/ 9049 w 9525"/>
                <a:gd name="connsiteY7" fmla="*/ 7517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19050">
                  <a:moveTo>
                    <a:pt x="9049" y="7517"/>
                  </a:moveTo>
                  <a:cubicBezTo>
                    <a:pt x="8096" y="6565"/>
                    <a:pt x="7144" y="7517"/>
                    <a:pt x="7144" y="9423"/>
                  </a:cubicBezTo>
                  <a:cubicBezTo>
                    <a:pt x="7144" y="10375"/>
                    <a:pt x="7144" y="11327"/>
                    <a:pt x="7144" y="13233"/>
                  </a:cubicBezTo>
                  <a:cubicBezTo>
                    <a:pt x="7144" y="14185"/>
                    <a:pt x="7144" y="15137"/>
                    <a:pt x="7144" y="16090"/>
                  </a:cubicBezTo>
                  <a:cubicBezTo>
                    <a:pt x="7144" y="17042"/>
                    <a:pt x="8096" y="17995"/>
                    <a:pt x="9049" y="18948"/>
                  </a:cubicBezTo>
                  <a:cubicBezTo>
                    <a:pt x="10001" y="17995"/>
                    <a:pt x="10954" y="17042"/>
                    <a:pt x="10954" y="16090"/>
                  </a:cubicBezTo>
                  <a:cubicBezTo>
                    <a:pt x="10954" y="14185"/>
                    <a:pt x="10954" y="11327"/>
                    <a:pt x="10954" y="9423"/>
                  </a:cubicBezTo>
                  <a:cubicBezTo>
                    <a:pt x="10001" y="8470"/>
                    <a:pt x="10001" y="7517"/>
                    <a:pt x="9049" y="7517"/>
                  </a:cubicBezTo>
                  <a:close/>
                </a:path>
              </a:pathLst>
            </a:custGeom>
            <a:solidFill>
              <a:srgbClr val="5290D8"/>
            </a:solidFill>
            <a:ln w="9525" cap="flat">
              <a:noFill/>
              <a:prstDash val="solid"/>
              <a:miter/>
            </a:ln>
          </p:spPr>
          <p:txBody>
            <a:bodyPr rtlCol="0" anchor="ctr"/>
            <a:lstStyle/>
            <a:p>
              <a:endParaRPr lang="zh-CN" altLang="en-US"/>
            </a:p>
          </p:txBody>
        </p:sp>
        <p:sp>
          <p:nvSpPr>
            <p:cNvPr id="360" name="任意多边形: 形状 359">
              <a:extLst>
                <a:ext uri="{FF2B5EF4-FFF2-40B4-BE49-F238E27FC236}">
                  <a16:creationId xmlns:a16="http://schemas.microsoft.com/office/drawing/2014/main" id="{33EAF546-E90A-404B-9752-41567443A91D}"/>
                </a:ext>
              </a:extLst>
            </p:cNvPr>
            <p:cNvSpPr/>
            <p:nvPr/>
          </p:nvSpPr>
          <p:spPr>
            <a:xfrm>
              <a:off x="7934801" y="4162901"/>
              <a:ext cx="19050" cy="19050"/>
            </a:xfrm>
            <a:custGeom>
              <a:avLst/>
              <a:gdLst>
                <a:gd name="connsiteX0" fmla="*/ 7144 w 19050"/>
                <a:gd name="connsiteY0" fmla="*/ 12859 h 19050"/>
                <a:gd name="connsiteX1" fmla="*/ 9049 w 19050"/>
                <a:gd name="connsiteY1" fmla="*/ 15716 h 19050"/>
                <a:gd name="connsiteX2" fmla="*/ 10954 w 19050"/>
                <a:gd name="connsiteY2" fmla="*/ 15716 h 19050"/>
                <a:gd name="connsiteX3" fmla="*/ 14764 w 19050"/>
                <a:gd name="connsiteY3" fmla="*/ 10001 h 19050"/>
                <a:gd name="connsiteX4" fmla="*/ 12859 w 19050"/>
                <a:gd name="connsiteY4" fmla="*/ 7144 h 19050"/>
                <a:gd name="connsiteX5" fmla="*/ 10001 w 19050"/>
                <a:gd name="connsiteY5" fmla="*/ 8096 h 19050"/>
                <a:gd name="connsiteX6" fmla="*/ 7144 w 19050"/>
                <a:gd name="connsiteY6" fmla="*/ 1285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7144" y="12859"/>
                  </a:moveTo>
                  <a:cubicBezTo>
                    <a:pt x="7144" y="13811"/>
                    <a:pt x="8096" y="14764"/>
                    <a:pt x="9049" y="15716"/>
                  </a:cubicBezTo>
                  <a:cubicBezTo>
                    <a:pt x="9049" y="15716"/>
                    <a:pt x="10001" y="15716"/>
                    <a:pt x="10954" y="15716"/>
                  </a:cubicBezTo>
                  <a:cubicBezTo>
                    <a:pt x="12859" y="14764"/>
                    <a:pt x="14764" y="12859"/>
                    <a:pt x="14764" y="10001"/>
                  </a:cubicBezTo>
                  <a:cubicBezTo>
                    <a:pt x="13811" y="9049"/>
                    <a:pt x="13811" y="7144"/>
                    <a:pt x="12859" y="7144"/>
                  </a:cubicBezTo>
                  <a:cubicBezTo>
                    <a:pt x="11906" y="7144"/>
                    <a:pt x="10001" y="7144"/>
                    <a:pt x="10001" y="8096"/>
                  </a:cubicBezTo>
                  <a:cubicBezTo>
                    <a:pt x="8096" y="9049"/>
                    <a:pt x="7144" y="10954"/>
                    <a:pt x="7144" y="12859"/>
                  </a:cubicBezTo>
                  <a:close/>
                </a:path>
              </a:pathLst>
            </a:custGeom>
            <a:solidFill>
              <a:srgbClr val="5290D8"/>
            </a:solidFill>
            <a:ln w="9525" cap="flat">
              <a:noFill/>
              <a:prstDash val="solid"/>
              <a:miter/>
            </a:ln>
          </p:spPr>
          <p:txBody>
            <a:bodyPr rtlCol="0" anchor="ctr"/>
            <a:lstStyle/>
            <a:p>
              <a:endParaRPr lang="zh-CN" altLang="en-US"/>
            </a:p>
          </p:txBody>
        </p:sp>
        <p:sp>
          <p:nvSpPr>
            <p:cNvPr id="361" name="任意多边形: 形状 360">
              <a:extLst>
                <a:ext uri="{FF2B5EF4-FFF2-40B4-BE49-F238E27FC236}">
                  <a16:creationId xmlns:a16="http://schemas.microsoft.com/office/drawing/2014/main" id="{87B3A979-42DD-49DF-BC1A-842E04BF1380}"/>
                </a:ext>
              </a:extLst>
            </p:cNvPr>
            <p:cNvSpPr/>
            <p:nvPr/>
          </p:nvSpPr>
          <p:spPr>
            <a:xfrm>
              <a:off x="6802858" y="2622709"/>
              <a:ext cx="19050" cy="19050"/>
            </a:xfrm>
            <a:custGeom>
              <a:avLst/>
              <a:gdLst>
                <a:gd name="connsiteX0" fmla="*/ 12280 w 19050"/>
                <a:gd name="connsiteY0" fmla="*/ 14764 h 19050"/>
                <a:gd name="connsiteX1" fmla="*/ 13233 w 19050"/>
                <a:gd name="connsiteY1" fmla="*/ 13811 h 19050"/>
                <a:gd name="connsiteX2" fmla="*/ 12280 w 19050"/>
                <a:gd name="connsiteY2" fmla="*/ 9049 h 19050"/>
                <a:gd name="connsiteX3" fmla="*/ 10375 w 19050"/>
                <a:gd name="connsiteY3" fmla="*/ 7144 h 19050"/>
                <a:gd name="connsiteX4" fmla="*/ 7517 w 19050"/>
                <a:gd name="connsiteY4" fmla="*/ 9049 h 19050"/>
                <a:gd name="connsiteX5" fmla="*/ 9423 w 19050"/>
                <a:gd name="connsiteY5" fmla="*/ 14764 h 19050"/>
                <a:gd name="connsiteX6" fmla="*/ 12280 w 19050"/>
                <a:gd name="connsiteY6" fmla="*/ 1476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2280" y="14764"/>
                  </a:moveTo>
                  <a:cubicBezTo>
                    <a:pt x="12280" y="14764"/>
                    <a:pt x="13233" y="13811"/>
                    <a:pt x="13233" y="13811"/>
                  </a:cubicBezTo>
                  <a:cubicBezTo>
                    <a:pt x="13233" y="11906"/>
                    <a:pt x="13233" y="10954"/>
                    <a:pt x="12280" y="9049"/>
                  </a:cubicBezTo>
                  <a:cubicBezTo>
                    <a:pt x="12280" y="8096"/>
                    <a:pt x="10375" y="7144"/>
                    <a:pt x="10375" y="7144"/>
                  </a:cubicBezTo>
                  <a:cubicBezTo>
                    <a:pt x="9423" y="7144"/>
                    <a:pt x="8470" y="8096"/>
                    <a:pt x="7517" y="9049"/>
                  </a:cubicBezTo>
                  <a:cubicBezTo>
                    <a:pt x="6565" y="10954"/>
                    <a:pt x="7517" y="13811"/>
                    <a:pt x="9423" y="14764"/>
                  </a:cubicBezTo>
                  <a:cubicBezTo>
                    <a:pt x="9423" y="14764"/>
                    <a:pt x="11327" y="14764"/>
                    <a:pt x="12280" y="14764"/>
                  </a:cubicBezTo>
                  <a:close/>
                </a:path>
              </a:pathLst>
            </a:custGeom>
            <a:solidFill>
              <a:srgbClr val="5290D8"/>
            </a:solidFill>
            <a:ln w="9525" cap="flat">
              <a:noFill/>
              <a:prstDash val="solid"/>
              <a:miter/>
            </a:ln>
          </p:spPr>
          <p:txBody>
            <a:bodyPr rtlCol="0" anchor="ctr"/>
            <a:lstStyle/>
            <a:p>
              <a:endParaRPr lang="zh-CN" altLang="en-US"/>
            </a:p>
          </p:txBody>
        </p:sp>
        <p:sp>
          <p:nvSpPr>
            <p:cNvPr id="362" name="任意多边形: 形状 361">
              <a:extLst>
                <a:ext uri="{FF2B5EF4-FFF2-40B4-BE49-F238E27FC236}">
                  <a16:creationId xmlns:a16="http://schemas.microsoft.com/office/drawing/2014/main" id="{93036341-6605-4B40-8D84-BABC35DB822D}"/>
                </a:ext>
              </a:extLst>
            </p:cNvPr>
            <p:cNvSpPr/>
            <p:nvPr/>
          </p:nvSpPr>
          <p:spPr>
            <a:xfrm>
              <a:off x="5111591" y="2741771"/>
              <a:ext cx="19050" cy="19050"/>
            </a:xfrm>
            <a:custGeom>
              <a:avLst/>
              <a:gdLst>
                <a:gd name="connsiteX0" fmla="*/ 12859 w 19050"/>
                <a:gd name="connsiteY0" fmla="*/ 8096 h 19050"/>
                <a:gd name="connsiteX1" fmla="*/ 10001 w 19050"/>
                <a:gd name="connsiteY1" fmla="*/ 7144 h 19050"/>
                <a:gd name="connsiteX2" fmla="*/ 7144 w 19050"/>
                <a:gd name="connsiteY2" fmla="*/ 10001 h 19050"/>
                <a:gd name="connsiteX3" fmla="*/ 9049 w 19050"/>
                <a:gd name="connsiteY3" fmla="*/ 13811 h 19050"/>
                <a:gd name="connsiteX4" fmla="*/ 12859 w 19050"/>
                <a:gd name="connsiteY4" fmla="*/ 12859 h 19050"/>
                <a:gd name="connsiteX5" fmla="*/ 12859 w 19050"/>
                <a:gd name="connsiteY5" fmla="*/ 809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2859" y="8096"/>
                  </a:moveTo>
                  <a:cubicBezTo>
                    <a:pt x="12859" y="8096"/>
                    <a:pt x="10954" y="7144"/>
                    <a:pt x="10001" y="7144"/>
                  </a:cubicBezTo>
                  <a:cubicBezTo>
                    <a:pt x="8096" y="7144"/>
                    <a:pt x="7144" y="8096"/>
                    <a:pt x="7144" y="10001"/>
                  </a:cubicBezTo>
                  <a:cubicBezTo>
                    <a:pt x="7144" y="10954"/>
                    <a:pt x="8096" y="12859"/>
                    <a:pt x="9049" y="13811"/>
                  </a:cubicBezTo>
                  <a:cubicBezTo>
                    <a:pt x="10954" y="12859"/>
                    <a:pt x="11906" y="12859"/>
                    <a:pt x="12859" y="12859"/>
                  </a:cubicBezTo>
                  <a:cubicBezTo>
                    <a:pt x="12859" y="11906"/>
                    <a:pt x="12859" y="10001"/>
                    <a:pt x="12859" y="8096"/>
                  </a:cubicBezTo>
                  <a:close/>
                </a:path>
              </a:pathLst>
            </a:custGeom>
            <a:solidFill>
              <a:srgbClr val="5290D8"/>
            </a:solidFill>
            <a:ln w="9525" cap="flat">
              <a:noFill/>
              <a:prstDash val="solid"/>
              <a:miter/>
            </a:ln>
          </p:spPr>
          <p:txBody>
            <a:bodyPr rtlCol="0" anchor="ctr"/>
            <a:lstStyle/>
            <a:p>
              <a:endParaRPr lang="zh-CN" altLang="en-US"/>
            </a:p>
          </p:txBody>
        </p:sp>
        <p:sp>
          <p:nvSpPr>
            <p:cNvPr id="363" name="任意多边形: 形状 362">
              <a:extLst>
                <a:ext uri="{FF2B5EF4-FFF2-40B4-BE49-F238E27FC236}">
                  <a16:creationId xmlns:a16="http://schemas.microsoft.com/office/drawing/2014/main" id="{E4B75C5F-71D9-4B78-990D-475DE533E00E}"/>
                </a:ext>
              </a:extLst>
            </p:cNvPr>
            <p:cNvSpPr/>
            <p:nvPr/>
          </p:nvSpPr>
          <p:spPr>
            <a:xfrm>
              <a:off x="7806541" y="3491389"/>
              <a:ext cx="19050" cy="19050"/>
            </a:xfrm>
            <a:custGeom>
              <a:avLst/>
              <a:gdLst>
                <a:gd name="connsiteX0" fmla="*/ 14437 w 19050"/>
                <a:gd name="connsiteY0" fmla="*/ 10001 h 19050"/>
                <a:gd name="connsiteX1" fmla="*/ 11579 w 19050"/>
                <a:gd name="connsiteY1" fmla="*/ 7144 h 19050"/>
                <a:gd name="connsiteX2" fmla="*/ 8722 w 19050"/>
                <a:gd name="connsiteY2" fmla="*/ 8096 h 19050"/>
                <a:gd name="connsiteX3" fmla="*/ 7769 w 19050"/>
                <a:gd name="connsiteY3" fmla="*/ 11906 h 19050"/>
                <a:gd name="connsiteX4" fmla="*/ 10627 w 19050"/>
                <a:gd name="connsiteY4" fmla="*/ 12859 h 19050"/>
                <a:gd name="connsiteX5" fmla="*/ 14437 w 19050"/>
                <a:gd name="connsiteY5" fmla="*/ 100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4437" y="10001"/>
                  </a:moveTo>
                  <a:cubicBezTo>
                    <a:pt x="14437" y="8096"/>
                    <a:pt x="12532" y="7144"/>
                    <a:pt x="11579" y="7144"/>
                  </a:cubicBezTo>
                  <a:cubicBezTo>
                    <a:pt x="10627" y="7144"/>
                    <a:pt x="9675" y="8096"/>
                    <a:pt x="8722" y="8096"/>
                  </a:cubicBezTo>
                  <a:cubicBezTo>
                    <a:pt x="6817" y="9049"/>
                    <a:pt x="6817" y="10954"/>
                    <a:pt x="7769" y="11906"/>
                  </a:cubicBezTo>
                  <a:cubicBezTo>
                    <a:pt x="8722" y="12859"/>
                    <a:pt x="9675" y="12859"/>
                    <a:pt x="10627" y="12859"/>
                  </a:cubicBezTo>
                  <a:cubicBezTo>
                    <a:pt x="12532" y="12859"/>
                    <a:pt x="13485" y="11906"/>
                    <a:pt x="14437" y="10001"/>
                  </a:cubicBezTo>
                  <a:close/>
                </a:path>
              </a:pathLst>
            </a:custGeom>
            <a:solidFill>
              <a:srgbClr val="5290D8"/>
            </a:solidFill>
            <a:ln w="9525" cap="flat">
              <a:noFill/>
              <a:prstDash val="solid"/>
              <a:miter/>
            </a:ln>
          </p:spPr>
          <p:txBody>
            <a:bodyPr rtlCol="0" anchor="ctr"/>
            <a:lstStyle/>
            <a:p>
              <a:endParaRPr lang="zh-CN" altLang="en-US"/>
            </a:p>
          </p:txBody>
        </p:sp>
        <p:sp>
          <p:nvSpPr>
            <p:cNvPr id="364" name="任意多边形: 形状 363">
              <a:extLst>
                <a:ext uri="{FF2B5EF4-FFF2-40B4-BE49-F238E27FC236}">
                  <a16:creationId xmlns:a16="http://schemas.microsoft.com/office/drawing/2014/main" id="{117EF957-9414-4E53-91D5-F0F488EA500E}"/>
                </a:ext>
              </a:extLst>
            </p:cNvPr>
            <p:cNvSpPr/>
            <p:nvPr/>
          </p:nvSpPr>
          <p:spPr>
            <a:xfrm>
              <a:off x="7645241" y="4458176"/>
              <a:ext cx="19050" cy="19050"/>
            </a:xfrm>
            <a:custGeom>
              <a:avLst/>
              <a:gdLst>
                <a:gd name="connsiteX0" fmla="*/ 11906 w 19050"/>
                <a:gd name="connsiteY0" fmla="*/ 8096 h 19050"/>
                <a:gd name="connsiteX1" fmla="*/ 9049 w 19050"/>
                <a:gd name="connsiteY1" fmla="*/ 7144 h 19050"/>
                <a:gd name="connsiteX2" fmla="*/ 7144 w 19050"/>
                <a:gd name="connsiteY2" fmla="*/ 10001 h 19050"/>
                <a:gd name="connsiteX3" fmla="*/ 10001 w 19050"/>
                <a:gd name="connsiteY3" fmla="*/ 15716 h 19050"/>
                <a:gd name="connsiteX4" fmla="*/ 13811 w 19050"/>
                <a:gd name="connsiteY4" fmla="*/ 15716 h 19050"/>
                <a:gd name="connsiteX5" fmla="*/ 11906 w 19050"/>
                <a:gd name="connsiteY5" fmla="*/ 809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1906" y="8096"/>
                  </a:moveTo>
                  <a:cubicBezTo>
                    <a:pt x="10954" y="7144"/>
                    <a:pt x="10001" y="7144"/>
                    <a:pt x="9049" y="7144"/>
                  </a:cubicBezTo>
                  <a:cubicBezTo>
                    <a:pt x="8096" y="7144"/>
                    <a:pt x="7144" y="9049"/>
                    <a:pt x="7144" y="10001"/>
                  </a:cubicBezTo>
                  <a:cubicBezTo>
                    <a:pt x="8096" y="11906"/>
                    <a:pt x="9049" y="13811"/>
                    <a:pt x="10001" y="15716"/>
                  </a:cubicBezTo>
                  <a:cubicBezTo>
                    <a:pt x="10954" y="15716"/>
                    <a:pt x="11906" y="15716"/>
                    <a:pt x="13811" y="15716"/>
                  </a:cubicBezTo>
                  <a:cubicBezTo>
                    <a:pt x="13811" y="12859"/>
                    <a:pt x="13811" y="10001"/>
                    <a:pt x="11906" y="8096"/>
                  </a:cubicBezTo>
                  <a:close/>
                </a:path>
              </a:pathLst>
            </a:custGeom>
            <a:solidFill>
              <a:srgbClr val="5290D8"/>
            </a:solidFill>
            <a:ln w="9525" cap="flat">
              <a:noFill/>
              <a:prstDash val="solid"/>
              <a:miter/>
            </a:ln>
          </p:spPr>
          <p:txBody>
            <a:bodyPr rtlCol="0" anchor="ctr"/>
            <a:lstStyle/>
            <a:p>
              <a:endParaRPr lang="zh-CN" altLang="en-US"/>
            </a:p>
          </p:txBody>
        </p:sp>
        <p:sp>
          <p:nvSpPr>
            <p:cNvPr id="365" name="任意多边形: 形状 364">
              <a:extLst>
                <a:ext uri="{FF2B5EF4-FFF2-40B4-BE49-F238E27FC236}">
                  <a16:creationId xmlns:a16="http://schemas.microsoft.com/office/drawing/2014/main" id="{191ED929-54D9-440D-A696-5130391C6B3D}"/>
                </a:ext>
              </a:extLst>
            </p:cNvPr>
            <p:cNvSpPr/>
            <p:nvPr/>
          </p:nvSpPr>
          <p:spPr>
            <a:xfrm>
              <a:off x="7647384" y="4466749"/>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cubicBezTo>
                    <a:pt x="6906" y="7144"/>
                    <a:pt x="6906" y="7144"/>
                    <a:pt x="7858" y="7144"/>
                  </a:cubicBezTo>
                  <a:cubicBezTo>
                    <a:pt x="6906" y="7144"/>
                    <a:pt x="6906" y="7144"/>
                    <a:pt x="7858" y="7144"/>
                  </a:cubicBezTo>
                  <a:cubicBezTo>
                    <a:pt x="6906" y="8096"/>
                    <a:pt x="7858" y="8096"/>
                    <a:pt x="7858" y="7144"/>
                  </a:cubicBezTo>
                  <a:cubicBezTo>
                    <a:pt x="7858" y="7144"/>
                    <a:pt x="7858" y="7144"/>
                    <a:pt x="7858" y="7144"/>
                  </a:cubicBezTo>
                  <a:close/>
                </a:path>
              </a:pathLst>
            </a:custGeom>
            <a:solidFill>
              <a:srgbClr val="5290D8"/>
            </a:solidFill>
            <a:ln w="9525" cap="flat">
              <a:noFill/>
              <a:prstDash val="solid"/>
              <a:miter/>
            </a:ln>
          </p:spPr>
          <p:txBody>
            <a:bodyPr rtlCol="0" anchor="ctr"/>
            <a:lstStyle/>
            <a:p>
              <a:endParaRPr lang="zh-CN" altLang="en-US"/>
            </a:p>
          </p:txBody>
        </p:sp>
        <p:sp>
          <p:nvSpPr>
            <p:cNvPr id="366" name="任意多边形: 形状 365">
              <a:extLst>
                <a:ext uri="{FF2B5EF4-FFF2-40B4-BE49-F238E27FC236}">
                  <a16:creationId xmlns:a16="http://schemas.microsoft.com/office/drawing/2014/main" id="{3B7A9A96-74E6-4E98-86F7-A48B61D76F4A}"/>
                </a:ext>
              </a:extLst>
            </p:cNvPr>
            <p:cNvSpPr/>
            <p:nvPr/>
          </p:nvSpPr>
          <p:spPr>
            <a:xfrm>
              <a:off x="7760494" y="3861658"/>
              <a:ext cx="19050" cy="19050"/>
            </a:xfrm>
            <a:custGeom>
              <a:avLst/>
              <a:gdLst>
                <a:gd name="connsiteX0" fmla="*/ 13811 w 19050"/>
                <a:gd name="connsiteY0" fmla="*/ 10255 h 19050"/>
                <a:gd name="connsiteX1" fmla="*/ 10001 w 19050"/>
                <a:gd name="connsiteY1" fmla="*/ 7397 h 19050"/>
                <a:gd name="connsiteX2" fmla="*/ 7144 w 19050"/>
                <a:gd name="connsiteY2" fmla="*/ 10255 h 19050"/>
                <a:gd name="connsiteX3" fmla="*/ 8096 w 19050"/>
                <a:gd name="connsiteY3" fmla="*/ 13112 h 19050"/>
                <a:gd name="connsiteX4" fmla="*/ 13811 w 19050"/>
                <a:gd name="connsiteY4" fmla="*/ 1025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10255"/>
                  </a:moveTo>
                  <a:cubicBezTo>
                    <a:pt x="12859" y="9302"/>
                    <a:pt x="11906" y="8349"/>
                    <a:pt x="10001" y="7397"/>
                  </a:cubicBezTo>
                  <a:cubicBezTo>
                    <a:pt x="8096" y="6445"/>
                    <a:pt x="7144" y="8349"/>
                    <a:pt x="7144" y="10255"/>
                  </a:cubicBezTo>
                  <a:cubicBezTo>
                    <a:pt x="7144" y="11207"/>
                    <a:pt x="7144" y="13112"/>
                    <a:pt x="8096" y="13112"/>
                  </a:cubicBezTo>
                  <a:cubicBezTo>
                    <a:pt x="10001" y="15017"/>
                    <a:pt x="12859" y="12160"/>
                    <a:pt x="13811" y="10255"/>
                  </a:cubicBezTo>
                  <a:close/>
                </a:path>
              </a:pathLst>
            </a:custGeom>
            <a:solidFill>
              <a:srgbClr val="5290D8"/>
            </a:solidFill>
            <a:ln w="9525" cap="flat">
              <a:noFill/>
              <a:prstDash val="solid"/>
              <a:miter/>
            </a:ln>
          </p:spPr>
          <p:txBody>
            <a:bodyPr rtlCol="0" anchor="ctr"/>
            <a:lstStyle/>
            <a:p>
              <a:endParaRPr lang="zh-CN" altLang="en-US"/>
            </a:p>
          </p:txBody>
        </p:sp>
        <p:sp>
          <p:nvSpPr>
            <p:cNvPr id="367" name="任意多边形: 形状 366">
              <a:extLst>
                <a:ext uri="{FF2B5EF4-FFF2-40B4-BE49-F238E27FC236}">
                  <a16:creationId xmlns:a16="http://schemas.microsoft.com/office/drawing/2014/main" id="{A4CFFD7A-E0E4-4EF1-8D3F-0CB2E5B2FD85}"/>
                </a:ext>
              </a:extLst>
            </p:cNvPr>
            <p:cNvSpPr/>
            <p:nvPr/>
          </p:nvSpPr>
          <p:spPr>
            <a:xfrm>
              <a:off x="7855744" y="4167664"/>
              <a:ext cx="19050" cy="9525"/>
            </a:xfrm>
            <a:custGeom>
              <a:avLst/>
              <a:gdLst>
                <a:gd name="connsiteX0" fmla="*/ 10954 w 19050"/>
                <a:gd name="connsiteY0" fmla="*/ 10954 h 9525"/>
                <a:gd name="connsiteX1" fmla="*/ 14764 w 19050"/>
                <a:gd name="connsiteY1" fmla="*/ 10954 h 9525"/>
                <a:gd name="connsiteX2" fmla="*/ 16669 w 19050"/>
                <a:gd name="connsiteY2" fmla="*/ 9049 h 9525"/>
                <a:gd name="connsiteX3" fmla="*/ 14764 w 19050"/>
                <a:gd name="connsiteY3" fmla="*/ 7144 h 9525"/>
                <a:gd name="connsiteX4" fmla="*/ 12859 w 19050"/>
                <a:gd name="connsiteY4" fmla="*/ 7144 h 9525"/>
                <a:gd name="connsiteX5" fmla="*/ 10954 w 19050"/>
                <a:gd name="connsiteY5" fmla="*/ 7144 h 9525"/>
                <a:gd name="connsiteX6" fmla="*/ 7144 w 19050"/>
                <a:gd name="connsiteY6" fmla="*/ 10001 h 9525"/>
                <a:gd name="connsiteX7" fmla="*/ 10954 w 19050"/>
                <a:gd name="connsiteY7" fmla="*/ 10954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9525">
                  <a:moveTo>
                    <a:pt x="10954" y="10954"/>
                  </a:moveTo>
                  <a:cubicBezTo>
                    <a:pt x="11906" y="10954"/>
                    <a:pt x="13811" y="10954"/>
                    <a:pt x="14764" y="10954"/>
                  </a:cubicBezTo>
                  <a:cubicBezTo>
                    <a:pt x="15716" y="10954"/>
                    <a:pt x="16669" y="10001"/>
                    <a:pt x="16669" y="9049"/>
                  </a:cubicBezTo>
                  <a:cubicBezTo>
                    <a:pt x="16669" y="8096"/>
                    <a:pt x="15716" y="7144"/>
                    <a:pt x="14764" y="7144"/>
                  </a:cubicBezTo>
                  <a:cubicBezTo>
                    <a:pt x="14764" y="7144"/>
                    <a:pt x="13811" y="7144"/>
                    <a:pt x="12859" y="7144"/>
                  </a:cubicBezTo>
                  <a:cubicBezTo>
                    <a:pt x="11906" y="7144"/>
                    <a:pt x="11906" y="7144"/>
                    <a:pt x="10954" y="7144"/>
                  </a:cubicBezTo>
                  <a:cubicBezTo>
                    <a:pt x="9049" y="7144"/>
                    <a:pt x="7144" y="8096"/>
                    <a:pt x="7144" y="10001"/>
                  </a:cubicBezTo>
                  <a:cubicBezTo>
                    <a:pt x="7144" y="10001"/>
                    <a:pt x="9049" y="10954"/>
                    <a:pt x="10954" y="10954"/>
                  </a:cubicBezTo>
                  <a:close/>
                </a:path>
              </a:pathLst>
            </a:custGeom>
            <a:solidFill>
              <a:srgbClr val="5290D8"/>
            </a:solidFill>
            <a:ln w="9525" cap="flat">
              <a:noFill/>
              <a:prstDash val="solid"/>
              <a:miter/>
            </a:ln>
          </p:spPr>
          <p:txBody>
            <a:bodyPr rtlCol="0" anchor="ctr"/>
            <a:lstStyle/>
            <a:p>
              <a:endParaRPr lang="zh-CN" altLang="en-US"/>
            </a:p>
          </p:txBody>
        </p:sp>
        <p:sp>
          <p:nvSpPr>
            <p:cNvPr id="368" name="任意多边形: 形状 367">
              <a:extLst>
                <a:ext uri="{FF2B5EF4-FFF2-40B4-BE49-F238E27FC236}">
                  <a16:creationId xmlns:a16="http://schemas.microsoft.com/office/drawing/2014/main" id="{27C117DF-8904-437F-9D2B-1D3A18F98C3E}"/>
                </a:ext>
              </a:extLst>
            </p:cNvPr>
            <p:cNvSpPr/>
            <p:nvPr/>
          </p:nvSpPr>
          <p:spPr>
            <a:xfrm>
              <a:off x="5830372" y="2346110"/>
              <a:ext cx="19050" cy="19050"/>
            </a:xfrm>
            <a:custGeom>
              <a:avLst/>
              <a:gdLst>
                <a:gd name="connsiteX0" fmla="*/ 10358 w 19050"/>
                <a:gd name="connsiteY0" fmla="*/ 15137 h 19050"/>
                <a:gd name="connsiteX1" fmla="*/ 12263 w 19050"/>
                <a:gd name="connsiteY1" fmla="*/ 10375 h 19050"/>
                <a:gd name="connsiteX2" fmla="*/ 11311 w 19050"/>
                <a:gd name="connsiteY2" fmla="*/ 7517 h 19050"/>
                <a:gd name="connsiteX3" fmla="*/ 7501 w 19050"/>
                <a:gd name="connsiteY3" fmla="*/ 9422 h 19050"/>
                <a:gd name="connsiteX4" fmla="*/ 10358 w 19050"/>
                <a:gd name="connsiteY4" fmla="*/ 15137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358" y="15137"/>
                  </a:moveTo>
                  <a:cubicBezTo>
                    <a:pt x="11311" y="13232"/>
                    <a:pt x="11311" y="12280"/>
                    <a:pt x="12263" y="10375"/>
                  </a:cubicBezTo>
                  <a:cubicBezTo>
                    <a:pt x="12263" y="9422"/>
                    <a:pt x="12263" y="8470"/>
                    <a:pt x="11311" y="7517"/>
                  </a:cubicBezTo>
                  <a:cubicBezTo>
                    <a:pt x="10358" y="6565"/>
                    <a:pt x="7501" y="7517"/>
                    <a:pt x="7501" y="9422"/>
                  </a:cubicBezTo>
                  <a:cubicBezTo>
                    <a:pt x="6548" y="12280"/>
                    <a:pt x="7501" y="14185"/>
                    <a:pt x="10358" y="15137"/>
                  </a:cubicBezTo>
                  <a:close/>
                </a:path>
              </a:pathLst>
            </a:custGeom>
            <a:solidFill>
              <a:srgbClr val="5290D8"/>
            </a:solidFill>
            <a:ln w="9525" cap="flat">
              <a:noFill/>
              <a:prstDash val="solid"/>
              <a:miter/>
            </a:ln>
          </p:spPr>
          <p:txBody>
            <a:bodyPr rtlCol="0" anchor="ctr"/>
            <a:lstStyle/>
            <a:p>
              <a:endParaRPr lang="zh-CN" altLang="en-US"/>
            </a:p>
          </p:txBody>
        </p:sp>
        <p:sp>
          <p:nvSpPr>
            <p:cNvPr id="369" name="任意多边形: 形状 368">
              <a:extLst>
                <a:ext uri="{FF2B5EF4-FFF2-40B4-BE49-F238E27FC236}">
                  <a16:creationId xmlns:a16="http://schemas.microsoft.com/office/drawing/2014/main" id="{DDF27510-497C-46AF-BD85-1471987557A9}"/>
                </a:ext>
              </a:extLst>
            </p:cNvPr>
            <p:cNvSpPr/>
            <p:nvPr/>
          </p:nvSpPr>
          <p:spPr>
            <a:xfrm>
              <a:off x="6636544" y="4220750"/>
              <a:ext cx="19050" cy="19050"/>
            </a:xfrm>
            <a:custGeom>
              <a:avLst/>
              <a:gdLst>
                <a:gd name="connsiteX0" fmla="*/ 11906 w 19050"/>
                <a:gd name="connsiteY0" fmla="*/ 12160 h 19050"/>
                <a:gd name="connsiteX1" fmla="*/ 10954 w 19050"/>
                <a:gd name="connsiteY1" fmla="*/ 7397 h 19050"/>
                <a:gd name="connsiteX2" fmla="*/ 7144 w 19050"/>
                <a:gd name="connsiteY2" fmla="*/ 10255 h 19050"/>
                <a:gd name="connsiteX3" fmla="*/ 9049 w 19050"/>
                <a:gd name="connsiteY3" fmla="*/ 13112 h 19050"/>
                <a:gd name="connsiteX4" fmla="*/ 11906 w 19050"/>
                <a:gd name="connsiteY4" fmla="*/ 1216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1906" y="12160"/>
                  </a:moveTo>
                  <a:cubicBezTo>
                    <a:pt x="12859" y="10255"/>
                    <a:pt x="11906" y="8350"/>
                    <a:pt x="10954" y="7397"/>
                  </a:cubicBezTo>
                  <a:cubicBezTo>
                    <a:pt x="9049" y="6445"/>
                    <a:pt x="7144" y="8350"/>
                    <a:pt x="7144" y="10255"/>
                  </a:cubicBezTo>
                  <a:cubicBezTo>
                    <a:pt x="8096" y="11207"/>
                    <a:pt x="8096" y="12160"/>
                    <a:pt x="9049" y="13112"/>
                  </a:cubicBezTo>
                  <a:cubicBezTo>
                    <a:pt x="10001" y="14065"/>
                    <a:pt x="10954" y="14065"/>
                    <a:pt x="11906" y="12160"/>
                  </a:cubicBezTo>
                  <a:close/>
                </a:path>
              </a:pathLst>
            </a:custGeom>
            <a:solidFill>
              <a:srgbClr val="5290D8"/>
            </a:solidFill>
            <a:ln w="9525" cap="flat">
              <a:noFill/>
              <a:prstDash val="solid"/>
              <a:miter/>
            </a:ln>
          </p:spPr>
          <p:txBody>
            <a:bodyPr rtlCol="0" anchor="ctr"/>
            <a:lstStyle/>
            <a:p>
              <a:endParaRPr lang="zh-CN" altLang="en-US"/>
            </a:p>
          </p:txBody>
        </p:sp>
        <p:sp>
          <p:nvSpPr>
            <p:cNvPr id="370" name="任意多边形: 形状 369">
              <a:extLst>
                <a:ext uri="{FF2B5EF4-FFF2-40B4-BE49-F238E27FC236}">
                  <a16:creationId xmlns:a16="http://schemas.microsoft.com/office/drawing/2014/main" id="{360610EC-CF0E-4BE9-8BEE-2F1ED33D5D2F}"/>
                </a:ext>
              </a:extLst>
            </p:cNvPr>
            <p:cNvSpPr/>
            <p:nvPr/>
          </p:nvSpPr>
          <p:spPr>
            <a:xfrm>
              <a:off x="5824640" y="2471261"/>
              <a:ext cx="19050" cy="19050"/>
            </a:xfrm>
            <a:custGeom>
              <a:avLst/>
              <a:gdLst>
                <a:gd name="connsiteX0" fmla="*/ 9422 w 19050"/>
                <a:gd name="connsiteY0" fmla="*/ 7144 h 19050"/>
                <a:gd name="connsiteX1" fmla="*/ 7517 w 19050"/>
                <a:gd name="connsiteY1" fmla="*/ 10954 h 19050"/>
                <a:gd name="connsiteX2" fmla="*/ 8470 w 19050"/>
                <a:gd name="connsiteY2" fmla="*/ 11906 h 19050"/>
                <a:gd name="connsiteX3" fmla="*/ 11327 w 19050"/>
                <a:gd name="connsiteY3" fmla="*/ 11906 h 19050"/>
                <a:gd name="connsiteX4" fmla="*/ 13232 w 19050"/>
                <a:gd name="connsiteY4" fmla="*/ 8096 h 19050"/>
                <a:gd name="connsiteX5" fmla="*/ 9422 w 19050"/>
                <a:gd name="connsiteY5"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9422" y="7144"/>
                  </a:moveTo>
                  <a:cubicBezTo>
                    <a:pt x="7517" y="8096"/>
                    <a:pt x="6565" y="10001"/>
                    <a:pt x="7517" y="10954"/>
                  </a:cubicBezTo>
                  <a:cubicBezTo>
                    <a:pt x="7517" y="11906"/>
                    <a:pt x="7517" y="11906"/>
                    <a:pt x="8470" y="11906"/>
                  </a:cubicBezTo>
                  <a:cubicBezTo>
                    <a:pt x="9422" y="11906"/>
                    <a:pt x="11327" y="11906"/>
                    <a:pt x="11327" y="11906"/>
                  </a:cubicBezTo>
                  <a:cubicBezTo>
                    <a:pt x="12280" y="10954"/>
                    <a:pt x="12280" y="9049"/>
                    <a:pt x="13232" y="8096"/>
                  </a:cubicBezTo>
                  <a:cubicBezTo>
                    <a:pt x="11327" y="7144"/>
                    <a:pt x="10375" y="7144"/>
                    <a:pt x="9422" y="7144"/>
                  </a:cubicBezTo>
                  <a:close/>
                </a:path>
              </a:pathLst>
            </a:custGeom>
            <a:solidFill>
              <a:srgbClr val="5290D8"/>
            </a:solidFill>
            <a:ln w="9525" cap="flat">
              <a:noFill/>
              <a:prstDash val="solid"/>
              <a:miter/>
            </a:ln>
          </p:spPr>
          <p:txBody>
            <a:bodyPr rtlCol="0" anchor="ctr"/>
            <a:lstStyle/>
            <a:p>
              <a:endParaRPr lang="zh-CN" altLang="en-US"/>
            </a:p>
          </p:txBody>
        </p:sp>
        <p:sp>
          <p:nvSpPr>
            <p:cNvPr id="371" name="任意多边形: 形状 370">
              <a:extLst>
                <a:ext uri="{FF2B5EF4-FFF2-40B4-BE49-F238E27FC236}">
                  <a16:creationId xmlns:a16="http://schemas.microsoft.com/office/drawing/2014/main" id="{4CF16CDE-64E6-4208-94F8-33AB02ABC3CD}"/>
                </a:ext>
              </a:extLst>
            </p:cNvPr>
            <p:cNvSpPr/>
            <p:nvPr/>
          </p:nvSpPr>
          <p:spPr>
            <a:xfrm>
              <a:off x="6287929" y="3461147"/>
              <a:ext cx="19050" cy="19050"/>
            </a:xfrm>
            <a:custGeom>
              <a:avLst/>
              <a:gdLst>
                <a:gd name="connsiteX0" fmla="*/ 11906 w 19050"/>
                <a:gd name="connsiteY0" fmla="*/ 8811 h 19050"/>
                <a:gd name="connsiteX1" fmla="*/ 10954 w 19050"/>
                <a:gd name="connsiteY1" fmla="*/ 7858 h 19050"/>
                <a:gd name="connsiteX2" fmla="*/ 8096 w 19050"/>
                <a:gd name="connsiteY2" fmla="*/ 7858 h 19050"/>
                <a:gd name="connsiteX3" fmla="*/ 7144 w 19050"/>
                <a:gd name="connsiteY3" fmla="*/ 10716 h 19050"/>
                <a:gd name="connsiteX4" fmla="*/ 9049 w 19050"/>
                <a:gd name="connsiteY4" fmla="*/ 13573 h 19050"/>
                <a:gd name="connsiteX5" fmla="*/ 14764 w 19050"/>
                <a:gd name="connsiteY5" fmla="*/ 13573 h 19050"/>
                <a:gd name="connsiteX6" fmla="*/ 14764 w 19050"/>
                <a:gd name="connsiteY6" fmla="*/ 10716 h 19050"/>
                <a:gd name="connsiteX7" fmla="*/ 11906 w 19050"/>
                <a:gd name="connsiteY7" fmla="*/ 88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1906" y="8811"/>
                  </a:moveTo>
                  <a:cubicBezTo>
                    <a:pt x="10954" y="8811"/>
                    <a:pt x="10954" y="7858"/>
                    <a:pt x="10954" y="7858"/>
                  </a:cubicBezTo>
                  <a:cubicBezTo>
                    <a:pt x="10001" y="6906"/>
                    <a:pt x="9049" y="6906"/>
                    <a:pt x="8096" y="7858"/>
                  </a:cubicBezTo>
                  <a:cubicBezTo>
                    <a:pt x="7144" y="8811"/>
                    <a:pt x="7144" y="9763"/>
                    <a:pt x="7144" y="10716"/>
                  </a:cubicBezTo>
                  <a:cubicBezTo>
                    <a:pt x="7144" y="11668"/>
                    <a:pt x="8096" y="12621"/>
                    <a:pt x="9049" y="13573"/>
                  </a:cubicBezTo>
                  <a:cubicBezTo>
                    <a:pt x="10954" y="13573"/>
                    <a:pt x="12859" y="13573"/>
                    <a:pt x="14764" y="13573"/>
                  </a:cubicBezTo>
                  <a:cubicBezTo>
                    <a:pt x="14764" y="12621"/>
                    <a:pt x="14764" y="11668"/>
                    <a:pt x="14764" y="10716"/>
                  </a:cubicBezTo>
                  <a:cubicBezTo>
                    <a:pt x="13811" y="9763"/>
                    <a:pt x="12859" y="8811"/>
                    <a:pt x="11906" y="8811"/>
                  </a:cubicBezTo>
                  <a:close/>
                </a:path>
              </a:pathLst>
            </a:custGeom>
            <a:solidFill>
              <a:srgbClr val="5290D8"/>
            </a:solidFill>
            <a:ln w="9525" cap="flat">
              <a:noFill/>
              <a:prstDash val="solid"/>
              <a:miter/>
            </a:ln>
          </p:spPr>
          <p:txBody>
            <a:bodyPr rtlCol="0" anchor="ctr"/>
            <a:lstStyle/>
            <a:p>
              <a:endParaRPr lang="zh-CN" altLang="en-US"/>
            </a:p>
          </p:txBody>
        </p:sp>
        <p:sp>
          <p:nvSpPr>
            <p:cNvPr id="372" name="任意多边形: 形状 371">
              <a:extLst>
                <a:ext uri="{FF2B5EF4-FFF2-40B4-BE49-F238E27FC236}">
                  <a16:creationId xmlns:a16="http://schemas.microsoft.com/office/drawing/2014/main" id="{489055E4-9168-4F70-944F-98F8C3688361}"/>
                </a:ext>
              </a:extLst>
            </p:cNvPr>
            <p:cNvSpPr/>
            <p:nvPr/>
          </p:nvSpPr>
          <p:spPr>
            <a:xfrm>
              <a:off x="6295549" y="346757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73" name="任意多边形: 形状 372">
              <a:extLst>
                <a:ext uri="{FF2B5EF4-FFF2-40B4-BE49-F238E27FC236}">
                  <a16:creationId xmlns:a16="http://schemas.microsoft.com/office/drawing/2014/main" id="{2CB6A848-D92B-4D81-96EC-B71254EAE4F4}"/>
                </a:ext>
              </a:extLst>
            </p:cNvPr>
            <p:cNvSpPr/>
            <p:nvPr/>
          </p:nvSpPr>
          <p:spPr>
            <a:xfrm>
              <a:off x="8030051" y="4747736"/>
              <a:ext cx="19050" cy="19050"/>
            </a:xfrm>
            <a:custGeom>
              <a:avLst/>
              <a:gdLst>
                <a:gd name="connsiteX0" fmla="*/ 11906 w 19050"/>
                <a:gd name="connsiteY0" fmla="*/ 14764 h 19050"/>
                <a:gd name="connsiteX1" fmla="*/ 12859 w 19050"/>
                <a:gd name="connsiteY1" fmla="*/ 11906 h 19050"/>
                <a:gd name="connsiteX2" fmla="*/ 12859 w 19050"/>
                <a:gd name="connsiteY2" fmla="*/ 10001 h 19050"/>
                <a:gd name="connsiteX3" fmla="*/ 10954 w 19050"/>
                <a:gd name="connsiteY3" fmla="*/ 7144 h 19050"/>
                <a:gd name="connsiteX4" fmla="*/ 8096 w 19050"/>
                <a:gd name="connsiteY4" fmla="*/ 8096 h 19050"/>
                <a:gd name="connsiteX5" fmla="*/ 7144 w 19050"/>
                <a:gd name="connsiteY5" fmla="*/ 12859 h 19050"/>
                <a:gd name="connsiteX6" fmla="*/ 9049 w 19050"/>
                <a:gd name="connsiteY6" fmla="*/ 14764 h 19050"/>
                <a:gd name="connsiteX7" fmla="*/ 11906 w 19050"/>
                <a:gd name="connsiteY7" fmla="*/ 1476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9050">
                  <a:moveTo>
                    <a:pt x="11906" y="14764"/>
                  </a:moveTo>
                  <a:cubicBezTo>
                    <a:pt x="11906" y="13811"/>
                    <a:pt x="12859" y="12859"/>
                    <a:pt x="12859" y="11906"/>
                  </a:cubicBezTo>
                  <a:cubicBezTo>
                    <a:pt x="12859" y="10954"/>
                    <a:pt x="12859" y="10954"/>
                    <a:pt x="12859" y="10001"/>
                  </a:cubicBezTo>
                  <a:cubicBezTo>
                    <a:pt x="11906" y="9049"/>
                    <a:pt x="11906" y="8096"/>
                    <a:pt x="10954" y="7144"/>
                  </a:cubicBezTo>
                  <a:cubicBezTo>
                    <a:pt x="10001" y="7144"/>
                    <a:pt x="9049" y="8096"/>
                    <a:pt x="8096" y="8096"/>
                  </a:cubicBezTo>
                  <a:cubicBezTo>
                    <a:pt x="7144" y="9049"/>
                    <a:pt x="7144" y="10954"/>
                    <a:pt x="7144" y="12859"/>
                  </a:cubicBezTo>
                  <a:cubicBezTo>
                    <a:pt x="7144" y="13811"/>
                    <a:pt x="8096" y="14764"/>
                    <a:pt x="9049" y="14764"/>
                  </a:cubicBezTo>
                  <a:cubicBezTo>
                    <a:pt x="10954" y="15716"/>
                    <a:pt x="11906" y="15716"/>
                    <a:pt x="11906" y="14764"/>
                  </a:cubicBezTo>
                  <a:close/>
                </a:path>
              </a:pathLst>
            </a:custGeom>
            <a:solidFill>
              <a:srgbClr val="5290D8"/>
            </a:solidFill>
            <a:ln w="9525" cap="flat">
              <a:noFill/>
              <a:prstDash val="solid"/>
              <a:miter/>
            </a:ln>
          </p:spPr>
          <p:txBody>
            <a:bodyPr rtlCol="0" anchor="ctr"/>
            <a:lstStyle/>
            <a:p>
              <a:endParaRPr lang="zh-CN" altLang="en-US"/>
            </a:p>
          </p:txBody>
        </p:sp>
        <p:sp>
          <p:nvSpPr>
            <p:cNvPr id="374" name="任意多边形: 形状 373">
              <a:extLst>
                <a:ext uri="{FF2B5EF4-FFF2-40B4-BE49-F238E27FC236}">
                  <a16:creationId xmlns:a16="http://schemas.microsoft.com/office/drawing/2014/main" id="{DAEA820E-C674-4303-9F69-4290FD034BB7}"/>
                </a:ext>
              </a:extLst>
            </p:cNvPr>
            <p:cNvSpPr/>
            <p:nvPr/>
          </p:nvSpPr>
          <p:spPr>
            <a:xfrm>
              <a:off x="7881461" y="4072992"/>
              <a:ext cx="19050" cy="19050"/>
            </a:xfrm>
            <a:custGeom>
              <a:avLst/>
              <a:gdLst>
                <a:gd name="connsiteX0" fmla="*/ 11906 w 19050"/>
                <a:gd name="connsiteY0" fmla="*/ 13233 h 19050"/>
                <a:gd name="connsiteX1" fmla="*/ 14764 w 19050"/>
                <a:gd name="connsiteY1" fmla="*/ 11327 h 19050"/>
                <a:gd name="connsiteX2" fmla="*/ 14764 w 19050"/>
                <a:gd name="connsiteY2" fmla="*/ 9423 h 19050"/>
                <a:gd name="connsiteX3" fmla="*/ 10001 w 19050"/>
                <a:gd name="connsiteY3" fmla="*/ 7517 h 19050"/>
                <a:gd name="connsiteX4" fmla="*/ 7144 w 19050"/>
                <a:gd name="connsiteY4" fmla="*/ 11327 h 19050"/>
                <a:gd name="connsiteX5" fmla="*/ 11906 w 19050"/>
                <a:gd name="connsiteY5" fmla="*/ 1323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1906" y="13233"/>
                  </a:moveTo>
                  <a:cubicBezTo>
                    <a:pt x="12859" y="13233"/>
                    <a:pt x="13811" y="12280"/>
                    <a:pt x="14764" y="11327"/>
                  </a:cubicBezTo>
                  <a:cubicBezTo>
                    <a:pt x="14764" y="10375"/>
                    <a:pt x="14764" y="10375"/>
                    <a:pt x="14764" y="9423"/>
                  </a:cubicBezTo>
                  <a:cubicBezTo>
                    <a:pt x="13811" y="7517"/>
                    <a:pt x="11906" y="6565"/>
                    <a:pt x="10001" y="7517"/>
                  </a:cubicBezTo>
                  <a:cubicBezTo>
                    <a:pt x="8096" y="7517"/>
                    <a:pt x="7144" y="10375"/>
                    <a:pt x="7144" y="11327"/>
                  </a:cubicBezTo>
                  <a:cubicBezTo>
                    <a:pt x="9049" y="13233"/>
                    <a:pt x="10001" y="14185"/>
                    <a:pt x="11906" y="13233"/>
                  </a:cubicBezTo>
                  <a:close/>
                </a:path>
              </a:pathLst>
            </a:custGeom>
            <a:solidFill>
              <a:srgbClr val="5290D8"/>
            </a:solidFill>
            <a:ln w="9525" cap="flat">
              <a:noFill/>
              <a:prstDash val="solid"/>
              <a:miter/>
            </a:ln>
          </p:spPr>
          <p:txBody>
            <a:bodyPr rtlCol="0" anchor="ctr"/>
            <a:lstStyle/>
            <a:p>
              <a:endParaRPr lang="zh-CN" altLang="en-US"/>
            </a:p>
          </p:txBody>
        </p:sp>
        <p:sp>
          <p:nvSpPr>
            <p:cNvPr id="375" name="任意多边形: 形状 374">
              <a:extLst>
                <a:ext uri="{FF2B5EF4-FFF2-40B4-BE49-F238E27FC236}">
                  <a16:creationId xmlns:a16="http://schemas.microsoft.com/office/drawing/2014/main" id="{46462FEC-0B43-4F0F-844C-05667D391DB0}"/>
                </a:ext>
              </a:extLst>
            </p:cNvPr>
            <p:cNvSpPr/>
            <p:nvPr/>
          </p:nvSpPr>
          <p:spPr>
            <a:xfrm>
              <a:off x="4995982" y="4783931"/>
              <a:ext cx="19050" cy="19050"/>
            </a:xfrm>
            <a:custGeom>
              <a:avLst/>
              <a:gdLst>
                <a:gd name="connsiteX0" fmla="*/ 12263 w 19050"/>
                <a:gd name="connsiteY0" fmla="*/ 13811 h 19050"/>
                <a:gd name="connsiteX1" fmla="*/ 13216 w 19050"/>
                <a:gd name="connsiteY1" fmla="*/ 12859 h 19050"/>
                <a:gd name="connsiteX2" fmla="*/ 10358 w 19050"/>
                <a:gd name="connsiteY2" fmla="*/ 7144 h 19050"/>
                <a:gd name="connsiteX3" fmla="*/ 7501 w 19050"/>
                <a:gd name="connsiteY3" fmla="*/ 9049 h 19050"/>
                <a:gd name="connsiteX4" fmla="*/ 10358 w 19050"/>
                <a:gd name="connsiteY4" fmla="*/ 13811 h 19050"/>
                <a:gd name="connsiteX5" fmla="*/ 12263 w 19050"/>
                <a:gd name="connsiteY5" fmla="*/ 138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2263" y="13811"/>
                  </a:moveTo>
                  <a:cubicBezTo>
                    <a:pt x="12263" y="13811"/>
                    <a:pt x="13216" y="12859"/>
                    <a:pt x="13216" y="12859"/>
                  </a:cubicBezTo>
                  <a:cubicBezTo>
                    <a:pt x="13216" y="10954"/>
                    <a:pt x="12263" y="9049"/>
                    <a:pt x="10358" y="7144"/>
                  </a:cubicBezTo>
                  <a:cubicBezTo>
                    <a:pt x="9406" y="8096"/>
                    <a:pt x="8453" y="8096"/>
                    <a:pt x="7501" y="9049"/>
                  </a:cubicBezTo>
                  <a:cubicBezTo>
                    <a:pt x="6548" y="10954"/>
                    <a:pt x="7501" y="12859"/>
                    <a:pt x="10358" y="13811"/>
                  </a:cubicBezTo>
                  <a:cubicBezTo>
                    <a:pt x="11311" y="13811"/>
                    <a:pt x="12263" y="13811"/>
                    <a:pt x="12263" y="13811"/>
                  </a:cubicBezTo>
                  <a:close/>
                </a:path>
              </a:pathLst>
            </a:custGeom>
            <a:solidFill>
              <a:srgbClr val="5290D8"/>
            </a:solidFill>
            <a:ln w="9525" cap="flat">
              <a:noFill/>
              <a:prstDash val="solid"/>
              <a:miter/>
            </a:ln>
          </p:spPr>
          <p:txBody>
            <a:bodyPr rtlCol="0" anchor="ctr"/>
            <a:lstStyle/>
            <a:p>
              <a:endParaRPr lang="zh-CN" altLang="en-US"/>
            </a:p>
          </p:txBody>
        </p:sp>
        <p:sp>
          <p:nvSpPr>
            <p:cNvPr id="376" name="任意多边形: 形状 375">
              <a:extLst>
                <a:ext uri="{FF2B5EF4-FFF2-40B4-BE49-F238E27FC236}">
                  <a16:creationId xmlns:a16="http://schemas.microsoft.com/office/drawing/2014/main" id="{F12AFE60-0185-42C4-AA94-F3B18F5321E2}"/>
                </a:ext>
              </a:extLst>
            </p:cNvPr>
            <p:cNvSpPr/>
            <p:nvPr/>
          </p:nvSpPr>
          <p:spPr>
            <a:xfrm>
              <a:off x="8004913" y="4264565"/>
              <a:ext cx="19050" cy="19050"/>
            </a:xfrm>
            <a:custGeom>
              <a:avLst/>
              <a:gdLst>
                <a:gd name="connsiteX0" fmla="*/ 7517 w 19050"/>
                <a:gd name="connsiteY0" fmla="*/ 10255 h 19050"/>
                <a:gd name="connsiteX1" fmla="*/ 10375 w 19050"/>
                <a:gd name="connsiteY1" fmla="*/ 13112 h 19050"/>
                <a:gd name="connsiteX2" fmla="*/ 13232 w 19050"/>
                <a:gd name="connsiteY2" fmla="*/ 11207 h 19050"/>
                <a:gd name="connsiteX3" fmla="*/ 12280 w 19050"/>
                <a:gd name="connsiteY3" fmla="*/ 8350 h 19050"/>
                <a:gd name="connsiteX4" fmla="*/ 9422 w 19050"/>
                <a:gd name="connsiteY4" fmla="*/ 7397 h 19050"/>
                <a:gd name="connsiteX5" fmla="*/ 7517 w 19050"/>
                <a:gd name="connsiteY5" fmla="*/ 1025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7517" y="10255"/>
                  </a:moveTo>
                  <a:cubicBezTo>
                    <a:pt x="8470" y="11207"/>
                    <a:pt x="9422" y="12160"/>
                    <a:pt x="10375" y="13112"/>
                  </a:cubicBezTo>
                  <a:cubicBezTo>
                    <a:pt x="11327" y="12160"/>
                    <a:pt x="13232" y="12160"/>
                    <a:pt x="13232" y="11207"/>
                  </a:cubicBezTo>
                  <a:cubicBezTo>
                    <a:pt x="13232" y="10255"/>
                    <a:pt x="13232" y="9302"/>
                    <a:pt x="12280" y="8350"/>
                  </a:cubicBezTo>
                  <a:cubicBezTo>
                    <a:pt x="11327" y="7397"/>
                    <a:pt x="10375" y="7397"/>
                    <a:pt x="9422" y="7397"/>
                  </a:cubicBezTo>
                  <a:cubicBezTo>
                    <a:pt x="7517" y="6445"/>
                    <a:pt x="6565" y="8350"/>
                    <a:pt x="7517" y="10255"/>
                  </a:cubicBezTo>
                  <a:close/>
                </a:path>
              </a:pathLst>
            </a:custGeom>
            <a:solidFill>
              <a:srgbClr val="5290D8"/>
            </a:solidFill>
            <a:ln w="9525" cap="flat">
              <a:noFill/>
              <a:prstDash val="solid"/>
              <a:miter/>
            </a:ln>
          </p:spPr>
          <p:txBody>
            <a:bodyPr rtlCol="0" anchor="ctr"/>
            <a:lstStyle/>
            <a:p>
              <a:endParaRPr lang="zh-CN" altLang="en-US"/>
            </a:p>
          </p:txBody>
        </p:sp>
        <p:sp>
          <p:nvSpPr>
            <p:cNvPr id="377" name="任意多边形: 形状 376">
              <a:extLst>
                <a:ext uri="{FF2B5EF4-FFF2-40B4-BE49-F238E27FC236}">
                  <a16:creationId xmlns:a16="http://schemas.microsoft.com/office/drawing/2014/main" id="{C3005F5F-6550-4A68-8648-A80F46329582}"/>
                </a:ext>
              </a:extLst>
            </p:cNvPr>
            <p:cNvSpPr/>
            <p:nvPr/>
          </p:nvSpPr>
          <p:spPr>
            <a:xfrm>
              <a:off x="5586174" y="2290286"/>
              <a:ext cx="19050" cy="19050"/>
            </a:xfrm>
            <a:custGeom>
              <a:avLst/>
              <a:gdLst>
                <a:gd name="connsiteX0" fmla="*/ 10716 w 19050"/>
                <a:gd name="connsiteY0" fmla="*/ 12859 h 19050"/>
                <a:gd name="connsiteX1" fmla="*/ 11668 w 19050"/>
                <a:gd name="connsiteY1" fmla="*/ 11906 h 19050"/>
                <a:gd name="connsiteX2" fmla="*/ 8811 w 19050"/>
                <a:gd name="connsiteY2" fmla="*/ 7144 h 19050"/>
                <a:gd name="connsiteX3" fmla="*/ 7858 w 19050"/>
                <a:gd name="connsiteY3" fmla="*/ 8096 h 19050"/>
                <a:gd name="connsiteX4" fmla="*/ 7858 w 19050"/>
                <a:gd name="connsiteY4" fmla="*/ 12859 h 19050"/>
                <a:gd name="connsiteX5" fmla="*/ 10716 w 19050"/>
                <a:gd name="connsiteY5" fmla="*/ 1285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0716" y="12859"/>
                  </a:moveTo>
                  <a:cubicBezTo>
                    <a:pt x="10716" y="12859"/>
                    <a:pt x="11668" y="11906"/>
                    <a:pt x="11668" y="11906"/>
                  </a:cubicBezTo>
                  <a:cubicBezTo>
                    <a:pt x="12621" y="9049"/>
                    <a:pt x="10716" y="7144"/>
                    <a:pt x="8811" y="7144"/>
                  </a:cubicBezTo>
                  <a:cubicBezTo>
                    <a:pt x="8811" y="7144"/>
                    <a:pt x="7858" y="7144"/>
                    <a:pt x="7858" y="8096"/>
                  </a:cubicBezTo>
                  <a:cubicBezTo>
                    <a:pt x="6906" y="9049"/>
                    <a:pt x="6906" y="10954"/>
                    <a:pt x="7858" y="12859"/>
                  </a:cubicBezTo>
                  <a:cubicBezTo>
                    <a:pt x="8811" y="11906"/>
                    <a:pt x="9763" y="11906"/>
                    <a:pt x="10716" y="12859"/>
                  </a:cubicBezTo>
                  <a:close/>
                </a:path>
              </a:pathLst>
            </a:custGeom>
            <a:solidFill>
              <a:srgbClr val="5290D8"/>
            </a:solidFill>
            <a:ln w="9525" cap="flat">
              <a:noFill/>
              <a:prstDash val="solid"/>
              <a:miter/>
            </a:ln>
          </p:spPr>
          <p:txBody>
            <a:bodyPr rtlCol="0" anchor="ctr"/>
            <a:lstStyle/>
            <a:p>
              <a:endParaRPr lang="zh-CN" altLang="en-US"/>
            </a:p>
          </p:txBody>
        </p:sp>
        <p:sp>
          <p:nvSpPr>
            <p:cNvPr id="378" name="任意多边形: 形状 377">
              <a:extLst>
                <a:ext uri="{FF2B5EF4-FFF2-40B4-BE49-F238E27FC236}">
                  <a16:creationId xmlns:a16="http://schemas.microsoft.com/office/drawing/2014/main" id="{5E8D06F1-5DFC-4EBF-A38A-A9A71500DEC7}"/>
                </a:ext>
              </a:extLst>
            </p:cNvPr>
            <p:cNvSpPr/>
            <p:nvPr/>
          </p:nvSpPr>
          <p:spPr>
            <a:xfrm>
              <a:off x="6585109" y="2717959"/>
              <a:ext cx="19050" cy="19050"/>
            </a:xfrm>
            <a:custGeom>
              <a:avLst/>
              <a:gdLst>
                <a:gd name="connsiteX0" fmla="*/ 10001 w 19050"/>
                <a:gd name="connsiteY0" fmla="*/ 7144 h 19050"/>
                <a:gd name="connsiteX1" fmla="*/ 7144 w 19050"/>
                <a:gd name="connsiteY1" fmla="*/ 9049 h 19050"/>
                <a:gd name="connsiteX2" fmla="*/ 7144 w 19050"/>
                <a:gd name="connsiteY2" fmla="*/ 10954 h 19050"/>
                <a:gd name="connsiteX3" fmla="*/ 11906 w 19050"/>
                <a:gd name="connsiteY3" fmla="*/ 15716 h 19050"/>
                <a:gd name="connsiteX4" fmla="*/ 14764 w 19050"/>
                <a:gd name="connsiteY4" fmla="*/ 15716 h 19050"/>
                <a:gd name="connsiteX5" fmla="*/ 14764 w 19050"/>
                <a:gd name="connsiteY5" fmla="*/ 10954 h 19050"/>
                <a:gd name="connsiteX6" fmla="*/ 10001 w 19050"/>
                <a:gd name="connsiteY6"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0001" y="7144"/>
                  </a:moveTo>
                  <a:cubicBezTo>
                    <a:pt x="9049" y="7144"/>
                    <a:pt x="8096" y="8096"/>
                    <a:pt x="7144" y="9049"/>
                  </a:cubicBezTo>
                  <a:cubicBezTo>
                    <a:pt x="7144" y="9049"/>
                    <a:pt x="7144" y="10001"/>
                    <a:pt x="7144" y="10954"/>
                  </a:cubicBezTo>
                  <a:cubicBezTo>
                    <a:pt x="9049" y="12859"/>
                    <a:pt x="10001" y="13811"/>
                    <a:pt x="11906" y="15716"/>
                  </a:cubicBezTo>
                  <a:cubicBezTo>
                    <a:pt x="12859" y="16669"/>
                    <a:pt x="13811" y="15716"/>
                    <a:pt x="14764" y="15716"/>
                  </a:cubicBezTo>
                  <a:cubicBezTo>
                    <a:pt x="15716" y="15716"/>
                    <a:pt x="16669" y="12859"/>
                    <a:pt x="14764" y="10954"/>
                  </a:cubicBezTo>
                  <a:cubicBezTo>
                    <a:pt x="13811" y="8096"/>
                    <a:pt x="11906" y="7144"/>
                    <a:pt x="10001" y="7144"/>
                  </a:cubicBezTo>
                  <a:close/>
                </a:path>
              </a:pathLst>
            </a:custGeom>
            <a:solidFill>
              <a:srgbClr val="5290D8"/>
            </a:solidFill>
            <a:ln w="9525" cap="flat">
              <a:noFill/>
              <a:prstDash val="solid"/>
              <a:miter/>
            </a:ln>
          </p:spPr>
          <p:txBody>
            <a:bodyPr rtlCol="0" anchor="ctr"/>
            <a:lstStyle/>
            <a:p>
              <a:endParaRPr lang="zh-CN" altLang="en-US"/>
            </a:p>
          </p:txBody>
        </p:sp>
        <p:sp>
          <p:nvSpPr>
            <p:cNvPr id="379" name="任意多边形: 形状 378">
              <a:extLst>
                <a:ext uri="{FF2B5EF4-FFF2-40B4-BE49-F238E27FC236}">
                  <a16:creationId xmlns:a16="http://schemas.microsoft.com/office/drawing/2014/main" id="{96D37279-8E21-4C70-B663-7F0B6009C5D3}"/>
                </a:ext>
              </a:extLst>
            </p:cNvPr>
            <p:cNvSpPr/>
            <p:nvPr/>
          </p:nvSpPr>
          <p:spPr>
            <a:xfrm>
              <a:off x="7594505" y="3986689"/>
              <a:ext cx="19050" cy="19050"/>
            </a:xfrm>
            <a:custGeom>
              <a:avLst/>
              <a:gdLst>
                <a:gd name="connsiteX0" fmla="*/ 13112 w 19050"/>
                <a:gd name="connsiteY0" fmla="*/ 10001 h 19050"/>
                <a:gd name="connsiteX1" fmla="*/ 10255 w 19050"/>
                <a:gd name="connsiteY1" fmla="*/ 7144 h 19050"/>
                <a:gd name="connsiteX2" fmla="*/ 7397 w 19050"/>
                <a:gd name="connsiteY2" fmla="*/ 10954 h 19050"/>
                <a:gd name="connsiteX3" fmla="*/ 10255 w 19050"/>
                <a:gd name="connsiteY3" fmla="*/ 12859 h 19050"/>
                <a:gd name="connsiteX4" fmla="*/ 13112 w 19050"/>
                <a:gd name="connsiteY4" fmla="*/ 1000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112" y="10001"/>
                  </a:moveTo>
                  <a:cubicBezTo>
                    <a:pt x="12160" y="9049"/>
                    <a:pt x="11207" y="8096"/>
                    <a:pt x="10255" y="7144"/>
                  </a:cubicBezTo>
                  <a:cubicBezTo>
                    <a:pt x="8350" y="8096"/>
                    <a:pt x="6445" y="10001"/>
                    <a:pt x="7397" y="10954"/>
                  </a:cubicBezTo>
                  <a:cubicBezTo>
                    <a:pt x="8350" y="11906"/>
                    <a:pt x="9302" y="12859"/>
                    <a:pt x="10255" y="12859"/>
                  </a:cubicBezTo>
                  <a:cubicBezTo>
                    <a:pt x="12160" y="13811"/>
                    <a:pt x="14064" y="11906"/>
                    <a:pt x="13112" y="10001"/>
                  </a:cubicBezTo>
                  <a:close/>
                </a:path>
              </a:pathLst>
            </a:custGeom>
            <a:solidFill>
              <a:srgbClr val="5290D8"/>
            </a:solidFill>
            <a:ln w="9525" cap="flat">
              <a:noFill/>
              <a:prstDash val="solid"/>
              <a:miter/>
            </a:ln>
          </p:spPr>
          <p:txBody>
            <a:bodyPr rtlCol="0" anchor="ctr"/>
            <a:lstStyle/>
            <a:p>
              <a:endParaRPr lang="zh-CN" altLang="en-US"/>
            </a:p>
          </p:txBody>
        </p:sp>
        <p:sp>
          <p:nvSpPr>
            <p:cNvPr id="380" name="任意多边形: 形状 379">
              <a:extLst>
                <a:ext uri="{FF2B5EF4-FFF2-40B4-BE49-F238E27FC236}">
                  <a16:creationId xmlns:a16="http://schemas.microsoft.com/office/drawing/2014/main" id="{DDB7B465-3D07-44D9-A8F7-3CE87458A33C}"/>
                </a:ext>
              </a:extLst>
            </p:cNvPr>
            <p:cNvSpPr/>
            <p:nvPr/>
          </p:nvSpPr>
          <p:spPr>
            <a:xfrm>
              <a:off x="7823917" y="3836194"/>
              <a:ext cx="9525" cy="19050"/>
            </a:xfrm>
            <a:custGeom>
              <a:avLst/>
              <a:gdLst>
                <a:gd name="connsiteX0" fmla="*/ 7538 w 9525"/>
                <a:gd name="connsiteY0" fmla="*/ 8096 h 19050"/>
                <a:gd name="connsiteX1" fmla="*/ 8491 w 9525"/>
                <a:gd name="connsiteY1" fmla="*/ 11906 h 19050"/>
                <a:gd name="connsiteX2" fmla="*/ 11348 w 9525"/>
                <a:gd name="connsiteY2" fmla="*/ 10001 h 19050"/>
                <a:gd name="connsiteX3" fmla="*/ 10396 w 9525"/>
                <a:gd name="connsiteY3" fmla="*/ 7144 h 19050"/>
                <a:gd name="connsiteX4" fmla="*/ 7538 w 9525"/>
                <a:gd name="connsiteY4" fmla="*/ 809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7538" y="8096"/>
                  </a:moveTo>
                  <a:cubicBezTo>
                    <a:pt x="6586" y="9049"/>
                    <a:pt x="7538" y="11906"/>
                    <a:pt x="8491" y="11906"/>
                  </a:cubicBezTo>
                  <a:cubicBezTo>
                    <a:pt x="9443" y="11906"/>
                    <a:pt x="10396" y="10954"/>
                    <a:pt x="11348" y="10001"/>
                  </a:cubicBezTo>
                  <a:cubicBezTo>
                    <a:pt x="12301" y="9049"/>
                    <a:pt x="11348" y="7144"/>
                    <a:pt x="10396" y="7144"/>
                  </a:cubicBezTo>
                  <a:cubicBezTo>
                    <a:pt x="9443" y="7144"/>
                    <a:pt x="8491" y="7144"/>
                    <a:pt x="7538" y="8096"/>
                  </a:cubicBezTo>
                  <a:close/>
                </a:path>
              </a:pathLst>
            </a:custGeom>
            <a:solidFill>
              <a:srgbClr val="5290D8"/>
            </a:solidFill>
            <a:ln w="9525" cap="flat">
              <a:noFill/>
              <a:prstDash val="solid"/>
              <a:miter/>
            </a:ln>
          </p:spPr>
          <p:txBody>
            <a:bodyPr rtlCol="0" anchor="ctr"/>
            <a:lstStyle/>
            <a:p>
              <a:endParaRPr lang="zh-CN" altLang="en-US"/>
            </a:p>
          </p:txBody>
        </p:sp>
        <p:sp>
          <p:nvSpPr>
            <p:cNvPr id="381" name="任意多边形: 形状 380">
              <a:extLst>
                <a:ext uri="{FF2B5EF4-FFF2-40B4-BE49-F238E27FC236}">
                  <a16:creationId xmlns:a16="http://schemas.microsoft.com/office/drawing/2014/main" id="{30E0D571-476B-4BD7-ADCC-773EAFB1C245}"/>
                </a:ext>
              </a:extLst>
            </p:cNvPr>
            <p:cNvSpPr/>
            <p:nvPr/>
          </p:nvSpPr>
          <p:spPr>
            <a:xfrm>
              <a:off x="5127784" y="3849529"/>
              <a:ext cx="9525" cy="9525"/>
            </a:xfrm>
            <a:custGeom>
              <a:avLst/>
              <a:gdLst>
                <a:gd name="connsiteX0" fmla="*/ 10001 w 9525"/>
                <a:gd name="connsiteY0" fmla="*/ 9049 h 9525"/>
                <a:gd name="connsiteX1" fmla="*/ 8096 w 9525"/>
                <a:gd name="connsiteY1" fmla="*/ 7144 h 9525"/>
                <a:gd name="connsiteX2" fmla="*/ 7144 w 9525"/>
                <a:gd name="connsiteY2" fmla="*/ 8096 h 9525"/>
                <a:gd name="connsiteX3" fmla="*/ 8096 w 9525"/>
                <a:gd name="connsiteY3" fmla="*/ 10001 h 9525"/>
                <a:gd name="connsiteX4" fmla="*/ 10001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001" y="9049"/>
                  </a:moveTo>
                  <a:cubicBezTo>
                    <a:pt x="10001" y="8096"/>
                    <a:pt x="9049" y="7144"/>
                    <a:pt x="8096" y="7144"/>
                  </a:cubicBezTo>
                  <a:cubicBezTo>
                    <a:pt x="8096" y="7144"/>
                    <a:pt x="7144" y="8096"/>
                    <a:pt x="7144" y="8096"/>
                  </a:cubicBezTo>
                  <a:cubicBezTo>
                    <a:pt x="7144" y="9049"/>
                    <a:pt x="7144" y="10001"/>
                    <a:pt x="8096" y="10001"/>
                  </a:cubicBezTo>
                  <a:cubicBezTo>
                    <a:pt x="8096" y="10954"/>
                    <a:pt x="9049" y="10001"/>
                    <a:pt x="10001" y="9049"/>
                  </a:cubicBezTo>
                  <a:close/>
                </a:path>
              </a:pathLst>
            </a:custGeom>
            <a:solidFill>
              <a:srgbClr val="5290D8"/>
            </a:solidFill>
            <a:ln w="9525" cap="flat">
              <a:noFill/>
              <a:prstDash val="solid"/>
              <a:miter/>
            </a:ln>
          </p:spPr>
          <p:txBody>
            <a:bodyPr rtlCol="0" anchor="ctr"/>
            <a:lstStyle/>
            <a:p>
              <a:endParaRPr lang="zh-CN" altLang="en-US"/>
            </a:p>
          </p:txBody>
        </p:sp>
        <p:sp>
          <p:nvSpPr>
            <p:cNvPr id="382" name="任意多边形: 形状 381">
              <a:extLst>
                <a:ext uri="{FF2B5EF4-FFF2-40B4-BE49-F238E27FC236}">
                  <a16:creationId xmlns:a16="http://schemas.microsoft.com/office/drawing/2014/main" id="{6ED556C6-38AD-4BEB-AE99-CECDAC7830E4}"/>
                </a:ext>
              </a:extLst>
            </p:cNvPr>
            <p:cNvSpPr/>
            <p:nvPr/>
          </p:nvSpPr>
          <p:spPr>
            <a:xfrm>
              <a:off x="8310086" y="415242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383" name="任意多边形: 形状 382">
              <a:extLst>
                <a:ext uri="{FF2B5EF4-FFF2-40B4-BE49-F238E27FC236}">
                  <a16:creationId xmlns:a16="http://schemas.microsoft.com/office/drawing/2014/main" id="{0095C1AA-16FF-4710-A722-F1CEFED60358}"/>
                </a:ext>
              </a:extLst>
            </p:cNvPr>
            <p:cNvSpPr/>
            <p:nvPr/>
          </p:nvSpPr>
          <p:spPr>
            <a:xfrm>
              <a:off x="8310086" y="4151224"/>
              <a:ext cx="19050" cy="19050"/>
            </a:xfrm>
            <a:custGeom>
              <a:avLst/>
              <a:gdLst>
                <a:gd name="connsiteX0" fmla="*/ 13811 w 19050"/>
                <a:gd name="connsiteY0" fmla="*/ 15011 h 19050"/>
                <a:gd name="connsiteX1" fmla="*/ 16669 w 19050"/>
                <a:gd name="connsiteY1" fmla="*/ 13107 h 19050"/>
                <a:gd name="connsiteX2" fmla="*/ 15716 w 19050"/>
                <a:gd name="connsiteY2" fmla="*/ 11201 h 19050"/>
                <a:gd name="connsiteX3" fmla="*/ 7144 w 19050"/>
                <a:gd name="connsiteY3" fmla="*/ 7392 h 19050"/>
                <a:gd name="connsiteX4" fmla="*/ 13811 w 19050"/>
                <a:gd name="connsiteY4" fmla="*/ 150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15011"/>
                  </a:moveTo>
                  <a:cubicBezTo>
                    <a:pt x="14764" y="15011"/>
                    <a:pt x="15716" y="14059"/>
                    <a:pt x="16669" y="13107"/>
                  </a:cubicBezTo>
                  <a:cubicBezTo>
                    <a:pt x="16669" y="13107"/>
                    <a:pt x="16669" y="12154"/>
                    <a:pt x="15716" y="11201"/>
                  </a:cubicBezTo>
                  <a:cubicBezTo>
                    <a:pt x="13811" y="8344"/>
                    <a:pt x="10954" y="6439"/>
                    <a:pt x="7144" y="7392"/>
                  </a:cubicBezTo>
                  <a:cubicBezTo>
                    <a:pt x="8096" y="12154"/>
                    <a:pt x="10001" y="14059"/>
                    <a:pt x="13811" y="15011"/>
                  </a:cubicBezTo>
                  <a:close/>
                </a:path>
              </a:pathLst>
            </a:custGeom>
            <a:solidFill>
              <a:srgbClr val="5290D8"/>
            </a:solidFill>
            <a:ln w="9525" cap="flat">
              <a:noFill/>
              <a:prstDash val="solid"/>
              <a:miter/>
            </a:ln>
          </p:spPr>
          <p:txBody>
            <a:bodyPr rtlCol="0" anchor="ctr"/>
            <a:lstStyle/>
            <a:p>
              <a:endParaRPr lang="zh-CN" altLang="en-US"/>
            </a:p>
          </p:txBody>
        </p:sp>
        <p:sp>
          <p:nvSpPr>
            <p:cNvPr id="384" name="任意多边形: 形状 383">
              <a:extLst>
                <a:ext uri="{FF2B5EF4-FFF2-40B4-BE49-F238E27FC236}">
                  <a16:creationId xmlns:a16="http://schemas.microsoft.com/office/drawing/2014/main" id="{40317E5C-5F5F-4D61-868D-2FAC4103E60A}"/>
                </a:ext>
              </a:extLst>
            </p:cNvPr>
            <p:cNvSpPr/>
            <p:nvPr/>
          </p:nvSpPr>
          <p:spPr>
            <a:xfrm>
              <a:off x="5015389" y="2474119"/>
              <a:ext cx="19050" cy="19050"/>
            </a:xfrm>
            <a:custGeom>
              <a:avLst/>
              <a:gdLst>
                <a:gd name="connsiteX0" fmla="*/ 10954 w 19050"/>
                <a:gd name="connsiteY0" fmla="*/ 7144 h 19050"/>
                <a:gd name="connsiteX1" fmla="*/ 7144 w 19050"/>
                <a:gd name="connsiteY1" fmla="*/ 11906 h 19050"/>
                <a:gd name="connsiteX2" fmla="*/ 8096 w 19050"/>
                <a:gd name="connsiteY2" fmla="*/ 12859 h 19050"/>
                <a:gd name="connsiteX3" fmla="*/ 11906 w 19050"/>
                <a:gd name="connsiteY3" fmla="*/ 8096 h 19050"/>
                <a:gd name="connsiteX4" fmla="*/ 10954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954" y="7144"/>
                  </a:moveTo>
                  <a:cubicBezTo>
                    <a:pt x="9049" y="7144"/>
                    <a:pt x="7144" y="9049"/>
                    <a:pt x="7144" y="11906"/>
                  </a:cubicBezTo>
                  <a:cubicBezTo>
                    <a:pt x="7144" y="12859"/>
                    <a:pt x="8096" y="12859"/>
                    <a:pt x="8096" y="12859"/>
                  </a:cubicBezTo>
                  <a:cubicBezTo>
                    <a:pt x="10001" y="12859"/>
                    <a:pt x="12859" y="10001"/>
                    <a:pt x="11906" y="8096"/>
                  </a:cubicBezTo>
                  <a:cubicBezTo>
                    <a:pt x="11906" y="8096"/>
                    <a:pt x="10954" y="7144"/>
                    <a:pt x="10954" y="7144"/>
                  </a:cubicBezTo>
                  <a:close/>
                </a:path>
              </a:pathLst>
            </a:custGeom>
            <a:solidFill>
              <a:srgbClr val="5290D8"/>
            </a:solidFill>
            <a:ln w="9525" cap="flat">
              <a:noFill/>
              <a:prstDash val="solid"/>
              <a:miter/>
            </a:ln>
          </p:spPr>
          <p:txBody>
            <a:bodyPr rtlCol="0" anchor="ctr"/>
            <a:lstStyle/>
            <a:p>
              <a:endParaRPr lang="zh-CN" altLang="en-US"/>
            </a:p>
          </p:txBody>
        </p:sp>
        <p:sp>
          <p:nvSpPr>
            <p:cNvPr id="385" name="任意多边形: 形状 384">
              <a:extLst>
                <a:ext uri="{FF2B5EF4-FFF2-40B4-BE49-F238E27FC236}">
                  <a16:creationId xmlns:a16="http://schemas.microsoft.com/office/drawing/2014/main" id="{86C9F9AE-0531-4D72-9A8E-E857D578327B}"/>
                </a:ext>
              </a:extLst>
            </p:cNvPr>
            <p:cNvSpPr/>
            <p:nvPr/>
          </p:nvSpPr>
          <p:spPr>
            <a:xfrm>
              <a:off x="7866698" y="3586877"/>
              <a:ext cx="19050" cy="9525"/>
            </a:xfrm>
            <a:custGeom>
              <a:avLst/>
              <a:gdLst>
                <a:gd name="connsiteX0" fmla="*/ 12383 w 19050"/>
                <a:gd name="connsiteY0" fmla="*/ 9763 h 9525"/>
                <a:gd name="connsiteX1" fmla="*/ 11430 w 19050"/>
                <a:gd name="connsiteY1" fmla="*/ 7858 h 9525"/>
                <a:gd name="connsiteX2" fmla="*/ 8572 w 19050"/>
                <a:gd name="connsiteY2" fmla="*/ 7858 h 9525"/>
                <a:gd name="connsiteX3" fmla="*/ 8572 w 19050"/>
                <a:gd name="connsiteY3" fmla="*/ 11668 h 9525"/>
                <a:gd name="connsiteX4" fmla="*/ 11430 w 19050"/>
                <a:gd name="connsiteY4" fmla="*/ 10716 h 9525"/>
                <a:gd name="connsiteX5" fmla="*/ 12383 w 19050"/>
                <a:gd name="connsiteY5" fmla="*/ 9763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12383" y="9763"/>
                  </a:moveTo>
                  <a:cubicBezTo>
                    <a:pt x="12383" y="8811"/>
                    <a:pt x="12383" y="8811"/>
                    <a:pt x="11430" y="7858"/>
                  </a:cubicBezTo>
                  <a:cubicBezTo>
                    <a:pt x="10477" y="6906"/>
                    <a:pt x="9525" y="6906"/>
                    <a:pt x="8572" y="7858"/>
                  </a:cubicBezTo>
                  <a:cubicBezTo>
                    <a:pt x="6668" y="9763"/>
                    <a:pt x="6668" y="11668"/>
                    <a:pt x="8572" y="11668"/>
                  </a:cubicBezTo>
                  <a:cubicBezTo>
                    <a:pt x="9525" y="11668"/>
                    <a:pt x="10477" y="10716"/>
                    <a:pt x="11430" y="10716"/>
                  </a:cubicBezTo>
                  <a:cubicBezTo>
                    <a:pt x="12383" y="10716"/>
                    <a:pt x="12383" y="9763"/>
                    <a:pt x="12383" y="9763"/>
                  </a:cubicBezTo>
                  <a:close/>
                </a:path>
              </a:pathLst>
            </a:custGeom>
            <a:solidFill>
              <a:srgbClr val="5290D8"/>
            </a:solidFill>
            <a:ln w="9525" cap="flat">
              <a:noFill/>
              <a:prstDash val="solid"/>
              <a:miter/>
            </a:ln>
          </p:spPr>
          <p:txBody>
            <a:bodyPr rtlCol="0" anchor="ctr"/>
            <a:lstStyle/>
            <a:p>
              <a:endParaRPr lang="zh-CN" altLang="en-US"/>
            </a:p>
          </p:txBody>
        </p:sp>
        <p:sp>
          <p:nvSpPr>
            <p:cNvPr id="386" name="任意多边形: 形状 385">
              <a:extLst>
                <a:ext uri="{FF2B5EF4-FFF2-40B4-BE49-F238E27FC236}">
                  <a16:creationId xmlns:a16="http://schemas.microsoft.com/office/drawing/2014/main" id="{F45CAF3C-E8E2-4118-A86C-A2EC42433132}"/>
                </a:ext>
              </a:extLst>
            </p:cNvPr>
            <p:cNvSpPr/>
            <p:nvPr/>
          </p:nvSpPr>
          <p:spPr>
            <a:xfrm>
              <a:off x="5005610" y="2697562"/>
              <a:ext cx="19050" cy="19050"/>
            </a:xfrm>
            <a:custGeom>
              <a:avLst/>
              <a:gdLst>
                <a:gd name="connsiteX0" fmla="*/ 7397 w 19050"/>
                <a:gd name="connsiteY0" fmla="*/ 8491 h 19050"/>
                <a:gd name="connsiteX1" fmla="*/ 10255 w 19050"/>
                <a:gd name="connsiteY1" fmla="*/ 12301 h 19050"/>
                <a:gd name="connsiteX2" fmla="*/ 16922 w 19050"/>
                <a:gd name="connsiteY2" fmla="*/ 8491 h 19050"/>
                <a:gd name="connsiteX3" fmla="*/ 10255 w 19050"/>
                <a:gd name="connsiteY3" fmla="*/ 7538 h 19050"/>
                <a:gd name="connsiteX4" fmla="*/ 7397 w 19050"/>
                <a:gd name="connsiteY4" fmla="*/ 849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397" y="8491"/>
                  </a:moveTo>
                  <a:cubicBezTo>
                    <a:pt x="6445" y="9443"/>
                    <a:pt x="8350" y="11348"/>
                    <a:pt x="10255" y="12301"/>
                  </a:cubicBezTo>
                  <a:cubicBezTo>
                    <a:pt x="13112" y="13253"/>
                    <a:pt x="15970" y="11348"/>
                    <a:pt x="16922" y="8491"/>
                  </a:cubicBezTo>
                  <a:cubicBezTo>
                    <a:pt x="15017" y="7538"/>
                    <a:pt x="13112" y="7538"/>
                    <a:pt x="10255" y="7538"/>
                  </a:cubicBezTo>
                  <a:cubicBezTo>
                    <a:pt x="9302" y="6586"/>
                    <a:pt x="7397" y="7538"/>
                    <a:pt x="7397" y="8491"/>
                  </a:cubicBezTo>
                  <a:close/>
                </a:path>
              </a:pathLst>
            </a:custGeom>
            <a:solidFill>
              <a:srgbClr val="5290D8"/>
            </a:solidFill>
            <a:ln w="9525" cap="flat">
              <a:noFill/>
              <a:prstDash val="solid"/>
              <a:miter/>
            </a:ln>
          </p:spPr>
          <p:txBody>
            <a:bodyPr rtlCol="0" anchor="ctr"/>
            <a:lstStyle/>
            <a:p>
              <a:endParaRPr lang="zh-CN" altLang="en-US"/>
            </a:p>
          </p:txBody>
        </p:sp>
        <p:sp>
          <p:nvSpPr>
            <p:cNvPr id="387" name="任意多边形: 形状 386">
              <a:extLst>
                <a:ext uri="{FF2B5EF4-FFF2-40B4-BE49-F238E27FC236}">
                  <a16:creationId xmlns:a16="http://schemas.microsoft.com/office/drawing/2014/main" id="{84E6FEA4-183A-48EB-AC79-671055F38CCD}"/>
                </a:ext>
              </a:extLst>
            </p:cNvPr>
            <p:cNvSpPr/>
            <p:nvPr/>
          </p:nvSpPr>
          <p:spPr>
            <a:xfrm>
              <a:off x="5014436" y="2698485"/>
              <a:ext cx="9525" cy="9525"/>
            </a:xfrm>
            <a:custGeom>
              <a:avLst/>
              <a:gdLst>
                <a:gd name="connsiteX0" fmla="*/ 7144 w 9525"/>
                <a:gd name="connsiteY0" fmla="*/ 7567 h 9525"/>
                <a:gd name="connsiteX1" fmla="*/ 7144 w 9525"/>
                <a:gd name="connsiteY1" fmla="*/ 7567 h 9525"/>
                <a:gd name="connsiteX2" fmla="*/ 7144 w 9525"/>
                <a:gd name="connsiteY2" fmla="*/ 7567 h 9525"/>
                <a:gd name="connsiteX3" fmla="*/ 7144 w 9525"/>
                <a:gd name="connsiteY3" fmla="*/ 7567 h 9525"/>
                <a:gd name="connsiteX4" fmla="*/ 7144 w 9525"/>
                <a:gd name="connsiteY4" fmla="*/ 756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567"/>
                  </a:moveTo>
                  <a:cubicBezTo>
                    <a:pt x="7144" y="7567"/>
                    <a:pt x="8096" y="7567"/>
                    <a:pt x="7144" y="7567"/>
                  </a:cubicBezTo>
                  <a:cubicBezTo>
                    <a:pt x="8096" y="7567"/>
                    <a:pt x="8096" y="7567"/>
                    <a:pt x="7144" y="7567"/>
                  </a:cubicBezTo>
                  <a:cubicBezTo>
                    <a:pt x="8096" y="7567"/>
                    <a:pt x="7144" y="6615"/>
                    <a:pt x="7144" y="7567"/>
                  </a:cubicBezTo>
                  <a:cubicBezTo>
                    <a:pt x="7144" y="6615"/>
                    <a:pt x="7144" y="7567"/>
                    <a:pt x="7144" y="7567"/>
                  </a:cubicBezTo>
                  <a:close/>
                </a:path>
              </a:pathLst>
            </a:custGeom>
            <a:solidFill>
              <a:srgbClr val="5290D8"/>
            </a:solidFill>
            <a:ln w="9525" cap="flat">
              <a:noFill/>
              <a:prstDash val="solid"/>
              <a:miter/>
            </a:ln>
          </p:spPr>
          <p:txBody>
            <a:bodyPr rtlCol="0" anchor="ctr"/>
            <a:lstStyle/>
            <a:p>
              <a:endParaRPr lang="zh-CN" altLang="en-US"/>
            </a:p>
          </p:txBody>
        </p:sp>
        <p:sp>
          <p:nvSpPr>
            <p:cNvPr id="388" name="任意多边形: 形状 387">
              <a:extLst>
                <a:ext uri="{FF2B5EF4-FFF2-40B4-BE49-F238E27FC236}">
                  <a16:creationId xmlns:a16="http://schemas.microsoft.com/office/drawing/2014/main" id="{80775B7E-6C96-4620-84E1-49937F2175FE}"/>
                </a:ext>
              </a:extLst>
            </p:cNvPr>
            <p:cNvSpPr/>
            <p:nvPr/>
          </p:nvSpPr>
          <p:spPr>
            <a:xfrm>
              <a:off x="5278279" y="2469683"/>
              <a:ext cx="19050" cy="19050"/>
            </a:xfrm>
            <a:custGeom>
              <a:avLst/>
              <a:gdLst>
                <a:gd name="connsiteX0" fmla="*/ 12859 w 19050"/>
                <a:gd name="connsiteY0" fmla="*/ 8722 h 19050"/>
                <a:gd name="connsiteX1" fmla="*/ 8096 w 19050"/>
                <a:gd name="connsiteY1" fmla="*/ 7769 h 19050"/>
                <a:gd name="connsiteX2" fmla="*/ 7144 w 19050"/>
                <a:gd name="connsiteY2" fmla="*/ 8722 h 19050"/>
                <a:gd name="connsiteX3" fmla="*/ 7144 w 19050"/>
                <a:gd name="connsiteY3" fmla="*/ 10627 h 19050"/>
                <a:gd name="connsiteX4" fmla="*/ 10954 w 19050"/>
                <a:gd name="connsiteY4" fmla="*/ 12532 h 19050"/>
                <a:gd name="connsiteX5" fmla="*/ 13811 w 19050"/>
                <a:gd name="connsiteY5" fmla="*/ 10627 h 19050"/>
                <a:gd name="connsiteX6" fmla="*/ 12859 w 19050"/>
                <a:gd name="connsiteY6" fmla="*/ 872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2859" y="8722"/>
                  </a:moveTo>
                  <a:cubicBezTo>
                    <a:pt x="11906" y="6817"/>
                    <a:pt x="10001" y="6817"/>
                    <a:pt x="8096" y="7769"/>
                  </a:cubicBezTo>
                  <a:cubicBezTo>
                    <a:pt x="7144" y="7769"/>
                    <a:pt x="7144" y="8722"/>
                    <a:pt x="7144" y="8722"/>
                  </a:cubicBezTo>
                  <a:cubicBezTo>
                    <a:pt x="7144" y="8722"/>
                    <a:pt x="7144" y="9674"/>
                    <a:pt x="7144" y="10627"/>
                  </a:cubicBezTo>
                  <a:cubicBezTo>
                    <a:pt x="8096" y="12532"/>
                    <a:pt x="9049" y="13484"/>
                    <a:pt x="10954" y="12532"/>
                  </a:cubicBezTo>
                  <a:cubicBezTo>
                    <a:pt x="11906" y="12532"/>
                    <a:pt x="12859" y="11579"/>
                    <a:pt x="13811" y="10627"/>
                  </a:cubicBezTo>
                  <a:cubicBezTo>
                    <a:pt x="12859" y="9674"/>
                    <a:pt x="12859" y="9674"/>
                    <a:pt x="12859" y="8722"/>
                  </a:cubicBezTo>
                  <a:close/>
                </a:path>
              </a:pathLst>
            </a:custGeom>
            <a:solidFill>
              <a:srgbClr val="5290D8"/>
            </a:solidFill>
            <a:ln w="9525" cap="flat">
              <a:noFill/>
              <a:prstDash val="solid"/>
              <a:miter/>
            </a:ln>
          </p:spPr>
          <p:txBody>
            <a:bodyPr rtlCol="0" anchor="ctr"/>
            <a:lstStyle/>
            <a:p>
              <a:endParaRPr lang="zh-CN" altLang="en-US"/>
            </a:p>
          </p:txBody>
        </p:sp>
        <p:sp>
          <p:nvSpPr>
            <p:cNvPr id="389" name="任意多边形: 形状 388">
              <a:extLst>
                <a:ext uri="{FF2B5EF4-FFF2-40B4-BE49-F238E27FC236}">
                  <a16:creationId xmlns:a16="http://schemas.microsoft.com/office/drawing/2014/main" id="{AC9188BF-6694-4033-9BD3-B749726AA86D}"/>
                </a:ext>
              </a:extLst>
            </p:cNvPr>
            <p:cNvSpPr/>
            <p:nvPr/>
          </p:nvSpPr>
          <p:spPr>
            <a:xfrm>
              <a:off x="8005524" y="4074319"/>
              <a:ext cx="19050" cy="9525"/>
            </a:xfrm>
            <a:custGeom>
              <a:avLst/>
              <a:gdLst>
                <a:gd name="connsiteX0" fmla="*/ 7858 w 19050"/>
                <a:gd name="connsiteY0" fmla="*/ 10954 h 9525"/>
                <a:gd name="connsiteX1" fmla="*/ 9763 w 19050"/>
                <a:gd name="connsiteY1" fmla="*/ 10954 h 9525"/>
                <a:gd name="connsiteX2" fmla="*/ 14526 w 19050"/>
                <a:gd name="connsiteY2" fmla="*/ 9049 h 9525"/>
                <a:gd name="connsiteX3" fmla="*/ 10716 w 19050"/>
                <a:gd name="connsiteY3" fmla="*/ 7144 h 9525"/>
                <a:gd name="connsiteX4" fmla="*/ 8811 w 19050"/>
                <a:gd name="connsiteY4" fmla="*/ 8096 h 9525"/>
                <a:gd name="connsiteX5" fmla="*/ 7858 w 19050"/>
                <a:gd name="connsiteY5" fmla="*/ 9049 h 9525"/>
                <a:gd name="connsiteX6" fmla="*/ 7858 w 19050"/>
                <a:gd name="connsiteY6" fmla="*/ 10954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9525">
                  <a:moveTo>
                    <a:pt x="7858" y="10954"/>
                  </a:moveTo>
                  <a:cubicBezTo>
                    <a:pt x="7858" y="10954"/>
                    <a:pt x="8811" y="10954"/>
                    <a:pt x="9763" y="10954"/>
                  </a:cubicBezTo>
                  <a:cubicBezTo>
                    <a:pt x="11668" y="10954"/>
                    <a:pt x="13573" y="10954"/>
                    <a:pt x="14526" y="9049"/>
                  </a:cubicBezTo>
                  <a:cubicBezTo>
                    <a:pt x="12620" y="8096"/>
                    <a:pt x="11668" y="8096"/>
                    <a:pt x="10716" y="7144"/>
                  </a:cubicBezTo>
                  <a:cubicBezTo>
                    <a:pt x="9763" y="7144"/>
                    <a:pt x="8811" y="7144"/>
                    <a:pt x="8811" y="8096"/>
                  </a:cubicBezTo>
                  <a:cubicBezTo>
                    <a:pt x="8811" y="8096"/>
                    <a:pt x="7858" y="9049"/>
                    <a:pt x="7858" y="9049"/>
                  </a:cubicBezTo>
                  <a:cubicBezTo>
                    <a:pt x="6906" y="10954"/>
                    <a:pt x="6906" y="10954"/>
                    <a:pt x="7858" y="10954"/>
                  </a:cubicBezTo>
                  <a:close/>
                </a:path>
              </a:pathLst>
            </a:custGeom>
            <a:solidFill>
              <a:srgbClr val="5290D8"/>
            </a:solidFill>
            <a:ln w="9525" cap="flat">
              <a:noFill/>
              <a:prstDash val="solid"/>
              <a:miter/>
            </a:ln>
          </p:spPr>
          <p:txBody>
            <a:bodyPr rtlCol="0" anchor="ctr"/>
            <a:lstStyle/>
            <a:p>
              <a:endParaRPr lang="zh-CN" altLang="en-US"/>
            </a:p>
          </p:txBody>
        </p:sp>
        <p:sp>
          <p:nvSpPr>
            <p:cNvPr id="390" name="任意多边形: 形状 389">
              <a:extLst>
                <a:ext uri="{FF2B5EF4-FFF2-40B4-BE49-F238E27FC236}">
                  <a16:creationId xmlns:a16="http://schemas.microsoft.com/office/drawing/2014/main" id="{677F4AB5-00EC-49DF-9C09-5DEEDE3E2F84}"/>
                </a:ext>
              </a:extLst>
            </p:cNvPr>
            <p:cNvSpPr/>
            <p:nvPr/>
          </p:nvSpPr>
          <p:spPr>
            <a:xfrm>
              <a:off x="6350079" y="3430429"/>
              <a:ext cx="9525" cy="9525"/>
            </a:xfrm>
            <a:custGeom>
              <a:avLst/>
              <a:gdLst>
                <a:gd name="connsiteX0" fmla="*/ 10716 w 9525"/>
                <a:gd name="connsiteY0" fmla="*/ 10001 h 9525"/>
                <a:gd name="connsiteX1" fmla="*/ 9763 w 9525"/>
                <a:gd name="connsiteY1" fmla="*/ 7144 h 9525"/>
                <a:gd name="connsiteX2" fmla="*/ 7858 w 9525"/>
                <a:gd name="connsiteY2" fmla="*/ 7144 h 9525"/>
                <a:gd name="connsiteX3" fmla="*/ 7858 w 9525"/>
                <a:gd name="connsiteY3" fmla="*/ 10001 h 9525"/>
                <a:gd name="connsiteX4" fmla="*/ 10716 w 9525"/>
                <a:gd name="connsiteY4" fmla="*/ 1000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716" y="10001"/>
                  </a:moveTo>
                  <a:cubicBezTo>
                    <a:pt x="11668" y="9049"/>
                    <a:pt x="10716" y="8096"/>
                    <a:pt x="9763" y="7144"/>
                  </a:cubicBezTo>
                  <a:cubicBezTo>
                    <a:pt x="9763" y="7144"/>
                    <a:pt x="8811" y="7144"/>
                    <a:pt x="7858" y="7144"/>
                  </a:cubicBezTo>
                  <a:cubicBezTo>
                    <a:pt x="6906" y="8096"/>
                    <a:pt x="6906" y="9049"/>
                    <a:pt x="7858" y="10001"/>
                  </a:cubicBezTo>
                  <a:cubicBezTo>
                    <a:pt x="8811" y="10954"/>
                    <a:pt x="9763" y="10954"/>
                    <a:pt x="10716" y="10001"/>
                  </a:cubicBezTo>
                  <a:close/>
                </a:path>
              </a:pathLst>
            </a:custGeom>
            <a:solidFill>
              <a:srgbClr val="5290D8"/>
            </a:solidFill>
            <a:ln w="9525" cap="flat">
              <a:noFill/>
              <a:prstDash val="solid"/>
              <a:miter/>
            </a:ln>
          </p:spPr>
          <p:txBody>
            <a:bodyPr rtlCol="0" anchor="ctr"/>
            <a:lstStyle/>
            <a:p>
              <a:endParaRPr lang="zh-CN" altLang="en-US"/>
            </a:p>
          </p:txBody>
        </p:sp>
        <p:sp>
          <p:nvSpPr>
            <p:cNvPr id="391" name="任意多边形: 形状 390">
              <a:extLst>
                <a:ext uri="{FF2B5EF4-FFF2-40B4-BE49-F238E27FC236}">
                  <a16:creationId xmlns:a16="http://schemas.microsoft.com/office/drawing/2014/main" id="{56228120-E881-4064-A86D-A82ABDE9E035}"/>
                </a:ext>
              </a:extLst>
            </p:cNvPr>
            <p:cNvSpPr/>
            <p:nvPr/>
          </p:nvSpPr>
          <p:spPr>
            <a:xfrm>
              <a:off x="6880942" y="2429909"/>
              <a:ext cx="19050" cy="19050"/>
            </a:xfrm>
            <a:custGeom>
              <a:avLst/>
              <a:gdLst>
                <a:gd name="connsiteX0" fmla="*/ 12301 w 19050"/>
                <a:gd name="connsiteY0" fmla="*/ 11348 h 19050"/>
                <a:gd name="connsiteX1" fmla="*/ 10396 w 19050"/>
                <a:gd name="connsiteY1" fmla="*/ 7538 h 19050"/>
                <a:gd name="connsiteX2" fmla="*/ 7538 w 19050"/>
                <a:gd name="connsiteY2" fmla="*/ 8491 h 19050"/>
                <a:gd name="connsiteX3" fmla="*/ 8491 w 19050"/>
                <a:gd name="connsiteY3" fmla="*/ 12301 h 19050"/>
                <a:gd name="connsiteX4" fmla="*/ 12301 w 19050"/>
                <a:gd name="connsiteY4" fmla="*/ 11348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301" y="11348"/>
                  </a:moveTo>
                  <a:cubicBezTo>
                    <a:pt x="13253" y="9443"/>
                    <a:pt x="12301" y="8491"/>
                    <a:pt x="10396" y="7538"/>
                  </a:cubicBezTo>
                  <a:cubicBezTo>
                    <a:pt x="9443" y="6586"/>
                    <a:pt x="8491" y="7538"/>
                    <a:pt x="7538" y="8491"/>
                  </a:cubicBezTo>
                  <a:cubicBezTo>
                    <a:pt x="6586" y="10396"/>
                    <a:pt x="7538" y="12301"/>
                    <a:pt x="8491" y="12301"/>
                  </a:cubicBezTo>
                  <a:cubicBezTo>
                    <a:pt x="10396" y="12301"/>
                    <a:pt x="11348" y="11348"/>
                    <a:pt x="12301" y="11348"/>
                  </a:cubicBezTo>
                  <a:close/>
                </a:path>
              </a:pathLst>
            </a:custGeom>
            <a:solidFill>
              <a:srgbClr val="5290D8"/>
            </a:solidFill>
            <a:ln w="9525" cap="flat">
              <a:noFill/>
              <a:prstDash val="solid"/>
              <a:miter/>
            </a:ln>
          </p:spPr>
          <p:txBody>
            <a:bodyPr rtlCol="0" anchor="ctr"/>
            <a:lstStyle/>
            <a:p>
              <a:endParaRPr lang="zh-CN" altLang="en-US"/>
            </a:p>
          </p:txBody>
        </p:sp>
        <p:sp>
          <p:nvSpPr>
            <p:cNvPr id="392" name="任意多边形: 形状 391">
              <a:extLst>
                <a:ext uri="{FF2B5EF4-FFF2-40B4-BE49-F238E27FC236}">
                  <a16:creationId xmlns:a16="http://schemas.microsoft.com/office/drawing/2014/main" id="{936043C9-239E-4F08-B696-C2D28FF3DD18}"/>
                </a:ext>
              </a:extLst>
            </p:cNvPr>
            <p:cNvSpPr/>
            <p:nvPr/>
          </p:nvSpPr>
          <p:spPr>
            <a:xfrm>
              <a:off x="8317706" y="4170521"/>
              <a:ext cx="19050" cy="19050"/>
            </a:xfrm>
            <a:custGeom>
              <a:avLst/>
              <a:gdLst>
                <a:gd name="connsiteX0" fmla="*/ 10954 w 19050"/>
                <a:gd name="connsiteY0" fmla="*/ 12859 h 19050"/>
                <a:gd name="connsiteX1" fmla="*/ 13811 w 19050"/>
                <a:gd name="connsiteY1" fmla="*/ 12859 h 19050"/>
                <a:gd name="connsiteX2" fmla="*/ 13811 w 19050"/>
                <a:gd name="connsiteY2" fmla="*/ 10001 h 19050"/>
                <a:gd name="connsiteX3" fmla="*/ 7144 w 19050"/>
                <a:gd name="connsiteY3" fmla="*/ 7144 h 19050"/>
                <a:gd name="connsiteX4" fmla="*/ 1095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954" y="12859"/>
                  </a:moveTo>
                  <a:cubicBezTo>
                    <a:pt x="11906" y="12859"/>
                    <a:pt x="12859" y="12859"/>
                    <a:pt x="13811" y="12859"/>
                  </a:cubicBezTo>
                  <a:cubicBezTo>
                    <a:pt x="14764" y="11906"/>
                    <a:pt x="14764" y="10954"/>
                    <a:pt x="13811" y="10001"/>
                  </a:cubicBezTo>
                  <a:cubicBezTo>
                    <a:pt x="11906" y="7144"/>
                    <a:pt x="10001" y="7144"/>
                    <a:pt x="7144" y="7144"/>
                  </a:cubicBezTo>
                  <a:cubicBezTo>
                    <a:pt x="7144" y="10001"/>
                    <a:pt x="9049" y="11906"/>
                    <a:pt x="10954" y="12859"/>
                  </a:cubicBezTo>
                  <a:close/>
                </a:path>
              </a:pathLst>
            </a:custGeom>
            <a:solidFill>
              <a:srgbClr val="5290D8"/>
            </a:solidFill>
            <a:ln w="9525" cap="flat">
              <a:noFill/>
              <a:prstDash val="solid"/>
              <a:miter/>
            </a:ln>
          </p:spPr>
          <p:txBody>
            <a:bodyPr rtlCol="0" anchor="ctr"/>
            <a:lstStyle/>
            <a:p>
              <a:endParaRPr lang="zh-CN" altLang="en-US"/>
            </a:p>
          </p:txBody>
        </p:sp>
        <p:sp>
          <p:nvSpPr>
            <p:cNvPr id="393" name="任意多边形: 形状 392">
              <a:extLst>
                <a:ext uri="{FF2B5EF4-FFF2-40B4-BE49-F238E27FC236}">
                  <a16:creationId xmlns:a16="http://schemas.microsoft.com/office/drawing/2014/main" id="{C622CB64-BE3B-4649-B054-893DE0296FC6}"/>
                </a:ext>
              </a:extLst>
            </p:cNvPr>
            <p:cNvSpPr/>
            <p:nvPr/>
          </p:nvSpPr>
          <p:spPr>
            <a:xfrm>
              <a:off x="4252994" y="3024410"/>
              <a:ext cx="9525" cy="19050"/>
            </a:xfrm>
            <a:custGeom>
              <a:avLst/>
              <a:gdLst>
                <a:gd name="connsiteX0" fmla="*/ 11348 w 9525"/>
                <a:gd name="connsiteY0" fmla="*/ 10255 h 19050"/>
                <a:gd name="connsiteX1" fmla="*/ 8491 w 9525"/>
                <a:gd name="connsiteY1" fmla="*/ 7397 h 19050"/>
                <a:gd name="connsiteX2" fmla="*/ 7538 w 9525"/>
                <a:gd name="connsiteY2" fmla="*/ 11207 h 19050"/>
                <a:gd name="connsiteX3" fmla="*/ 10396 w 9525"/>
                <a:gd name="connsiteY3" fmla="*/ 13112 h 19050"/>
                <a:gd name="connsiteX4" fmla="*/ 11348 w 9525"/>
                <a:gd name="connsiteY4" fmla="*/ 1025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11348" y="10255"/>
                  </a:moveTo>
                  <a:cubicBezTo>
                    <a:pt x="11348" y="8350"/>
                    <a:pt x="9443" y="6445"/>
                    <a:pt x="8491" y="7397"/>
                  </a:cubicBezTo>
                  <a:cubicBezTo>
                    <a:pt x="7538" y="7397"/>
                    <a:pt x="6586" y="10255"/>
                    <a:pt x="7538" y="11207"/>
                  </a:cubicBezTo>
                  <a:cubicBezTo>
                    <a:pt x="7538" y="12160"/>
                    <a:pt x="9443" y="12160"/>
                    <a:pt x="10396" y="13112"/>
                  </a:cubicBezTo>
                  <a:cubicBezTo>
                    <a:pt x="10396" y="11207"/>
                    <a:pt x="11348" y="11207"/>
                    <a:pt x="11348" y="10255"/>
                  </a:cubicBezTo>
                  <a:close/>
                </a:path>
              </a:pathLst>
            </a:custGeom>
            <a:solidFill>
              <a:srgbClr val="5290D8"/>
            </a:solidFill>
            <a:ln w="9525" cap="flat">
              <a:noFill/>
              <a:prstDash val="solid"/>
              <a:miter/>
            </a:ln>
          </p:spPr>
          <p:txBody>
            <a:bodyPr rtlCol="0" anchor="ctr"/>
            <a:lstStyle/>
            <a:p>
              <a:endParaRPr lang="zh-CN" altLang="en-US"/>
            </a:p>
          </p:txBody>
        </p:sp>
        <p:sp>
          <p:nvSpPr>
            <p:cNvPr id="394" name="任意多边形: 形状 393">
              <a:extLst>
                <a:ext uri="{FF2B5EF4-FFF2-40B4-BE49-F238E27FC236}">
                  <a16:creationId xmlns:a16="http://schemas.microsoft.com/office/drawing/2014/main" id="{14CD5822-55F2-4DE2-800F-A31E72D86BE8}"/>
                </a:ext>
              </a:extLst>
            </p:cNvPr>
            <p:cNvSpPr/>
            <p:nvPr/>
          </p:nvSpPr>
          <p:spPr>
            <a:xfrm>
              <a:off x="7434739" y="2405301"/>
              <a:ext cx="19050" cy="9525"/>
            </a:xfrm>
            <a:custGeom>
              <a:avLst/>
              <a:gdLst>
                <a:gd name="connsiteX0" fmla="*/ 7144 w 19050"/>
                <a:gd name="connsiteY0" fmla="*/ 7382 h 9525"/>
                <a:gd name="connsiteX1" fmla="*/ 14764 w 19050"/>
                <a:gd name="connsiteY1" fmla="*/ 11192 h 9525"/>
                <a:gd name="connsiteX2" fmla="*/ 15716 w 19050"/>
                <a:gd name="connsiteY2" fmla="*/ 10239 h 9525"/>
                <a:gd name="connsiteX3" fmla="*/ 14764 w 19050"/>
                <a:gd name="connsiteY3" fmla="*/ 8334 h 9525"/>
                <a:gd name="connsiteX4" fmla="*/ 7144 w 19050"/>
                <a:gd name="connsiteY4" fmla="*/ 7382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7144" y="7382"/>
                  </a:moveTo>
                  <a:cubicBezTo>
                    <a:pt x="8096" y="11192"/>
                    <a:pt x="10954" y="12144"/>
                    <a:pt x="14764" y="11192"/>
                  </a:cubicBezTo>
                  <a:cubicBezTo>
                    <a:pt x="14764" y="11192"/>
                    <a:pt x="15716" y="10239"/>
                    <a:pt x="15716" y="10239"/>
                  </a:cubicBezTo>
                  <a:cubicBezTo>
                    <a:pt x="15716" y="9287"/>
                    <a:pt x="15716" y="9287"/>
                    <a:pt x="14764" y="8334"/>
                  </a:cubicBezTo>
                  <a:cubicBezTo>
                    <a:pt x="12859" y="6429"/>
                    <a:pt x="10001" y="7382"/>
                    <a:pt x="7144" y="7382"/>
                  </a:cubicBezTo>
                  <a:close/>
                </a:path>
              </a:pathLst>
            </a:custGeom>
            <a:solidFill>
              <a:srgbClr val="5290D8"/>
            </a:solidFill>
            <a:ln w="9525" cap="flat">
              <a:noFill/>
              <a:prstDash val="solid"/>
              <a:miter/>
            </a:ln>
          </p:spPr>
          <p:txBody>
            <a:bodyPr rtlCol="0" anchor="ctr"/>
            <a:lstStyle/>
            <a:p>
              <a:endParaRPr lang="zh-CN" altLang="en-US"/>
            </a:p>
          </p:txBody>
        </p:sp>
        <p:sp>
          <p:nvSpPr>
            <p:cNvPr id="395" name="任意多边形: 形状 394">
              <a:extLst>
                <a:ext uri="{FF2B5EF4-FFF2-40B4-BE49-F238E27FC236}">
                  <a16:creationId xmlns:a16="http://schemas.microsoft.com/office/drawing/2014/main" id="{7C204439-E064-4F8E-9832-1DC6B2B74EBA}"/>
                </a:ext>
              </a:extLst>
            </p:cNvPr>
            <p:cNvSpPr/>
            <p:nvPr/>
          </p:nvSpPr>
          <p:spPr>
            <a:xfrm>
              <a:off x="8003381" y="4062889"/>
              <a:ext cx="19050" cy="19050"/>
            </a:xfrm>
            <a:custGeom>
              <a:avLst/>
              <a:gdLst>
                <a:gd name="connsiteX0" fmla="*/ 11906 w 19050"/>
                <a:gd name="connsiteY0" fmla="*/ 11906 h 19050"/>
                <a:gd name="connsiteX1" fmla="*/ 12859 w 19050"/>
                <a:gd name="connsiteY1" fmla="*/ 10954 h 19050"/>
                <a:gd name="connsiteX2" fmla="*/ 8096 w 19050"/>
                <a:gd name="connsiteY2" fmla="*/ 7144 h 19050"/>
                <a:gd name="connsiteX3" fmla="*/ 7144 w 19050"/>
                <a:gd name="connsiteY3" fmla="*/ 8096 h 19050"/>
                <a:gd name="connsiteX4" fmla="*/ 9049 w 19050"/>
                <a:gd name="connsiteY4" fmla="*/ 11906 h 19050"/>
                <a:gd name="connsiteX5" fmla="*/ 11906 w 19050"/>
                <a:gd name="connsiteY5" fmla="*/ 1190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1906" y="11906"/>
                  </a:moveTo>
                  <a:cubicBezTo>
                    <a:pt x="11906" y="11906"/>
                    <a:pt x="12859" y="10954"/>
                    <a:pt x="12859" y="10954"/>
                  </a:cubicBezTo>
                  <a:cubicBezTo>
                    <a:pt x="12859" y="9049"/>
                    <a:pt x="10001" y="7144"/>
                    <a:pt x="8096" y="7144"/>
                  </a:cubicBezTo>
                  <a:cubicBezTo>
                    <a:pt x="8096" y="7144"/>
                    <a:pt x="7144" y="8096"/>
                    <a:pt x="7144" y="8096"/>
                  </a:cubicBezTo>
                  <a:cubicBezTo>
                    <a:pt x="8096" y="9049"/>
                    <a:pt x="8096" y="10954"/>
                    <a:pt x="9049" y="11906"/>
                  </a:cubicBezTo>
                  <a:cubicBezTo>
                    <a:pt x="10001" y="11906"/>
                    <a:pt x="10954" y="11906"/>
                    <a:pt x="11906" y="11906"/>
                  </a:cubicBezTo>
                  <a:close/>
                </a:path>
              </a:pathLst>
            </a:custGeom>
            <a:solidFill>
              <a:srgbClr val="5290D8"/>
            </a:solidFill>
            <a:ln w="9525" cap="flat">
              <a:noFill/>
              <a:prstDash val="solid"/>
              <a:miter/>
            </a:ln>
          </p:spPr>
          <p:txBody>
            <a:bodyPr rtlCol="0" anchor="ctr"/>
            <a:lstStyle/>
            <a:p>
              <a:endParaRPr lang="zh-CN" altLang="en-US"/>
            </a:p>
          </p:txBody>
        </p:sp>
        <p:sp>
          <p:nvSpPr>
            <p:cNvPr id="396" name="任意多边形: 形状 395">
              <a:extLst>
                <a:ext uri="{FF2B5EF4-FFF2-40B4-BE49-F238E27FC236}">
                  <a16:creationId xmlns:a16="http://schemas.microsoft.com/office/drawing/2014/main" id="{5F685B2D-A6D3-48B4-9F2D-58EF8F9CF227}"/>
                </a:ext>
              </a:extLst>
            </p:cNvPr>
            <p:cNvSpPr/>
            <p:nvPr/>
          </p:nvSpPr>
          <p:spPr>
            <a:xfrm>
              <a:off x="5183981" y="2509599"/>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7858"/>
                    <a:pt x="8096" y="7858"/>
                    <a:pt x="7144" y="7858"/>
                  </a:cubicBezTo>
                  <a:cubicBezTo>
                    <a:pt x="8096" y="6906"/>
                    <a:pt x="8096" y="6906"/>
                    <a:pt x="7144" y="7858"/>
                  </a:cubicBezTo>
                  <a:cubicBezTo>
                    <a:pt x="8096" y="6906"/>
                    <a:pt x="7144" y="6906"/>
                    <a:pt x="7144" y="7858"/>
                  </a:cubicBezTo>
                  <a:cubicBezTo>
                    <a:pt x="7144" y="6906"/>
                    <a:pt x="7144" y="6906"/>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397" name="任意多边形: 形状 396">
              <a:extLst>
                <a:ext uri="{FF2B5EF4-FFF2-40B4-BE49-F238E27FC236}">
                  <a16:creationId xmlns:a16="http://schemas.microsoft.com/office/drawing/2014/main" id="{25D91FA3-364C-4999-88C4-B1FC2E0A8BEC}"/>
                </a:ext>
              </a:extLst>
            </p:cNvPr>
            <p:cNvSpPr/>
            <p:nvPr/>
          </p:nvSpPr>
          <p:spPr>
            <a:xfrm>
              <a:off x="5179071" y="2509361"/>
              <a:ext cx="19050" cy="19050"/>
            </a:xfrm>
            <a:custGeom>
              <a:avLst/>
              <a:gdLst>
                <a:gd name="connsiteX0" fmla="*/ 8244 w 19050"/>
                <a:gd name="connsiteY0" fmla="*/ 12859 h 19050"/>
                <a:gd name="connsiteX1" fmla="*/ 11101 w 19050"/>
                <a:gd name="connsiteY1" fmla="*/ 11906 h 19050"/>
                <a:gd name="connsiteX2" fmla="*/ 12054 w 19050"/>
                <a:gd name="connsiteY2" fmla="*/ 7144 h 19050"/>
                <a:gd name="connsiteX3" fmla="*/ 8244 w 19050"/>
                <a:gd name="connsiteY3" fmla="*/ 8096 h 19050"/>
                <a:gd name="connsiteX4" fmla="*/ 82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8244" y="12859"/>
                  </a:moveTo>
                  <a:cubicBezTo>
                    <a:pt x="9196" y="12859"/>
                    <a:pt x="11101" y="12859"/>
                    <a:pt x="11101" y="11906"/>
                  </a:cubicBezTo>
                  <a:cubicBezTo>
                    <a:pt x="12054" y="10954"/>
                    <a:pt x="12054" y="9049"/>
                    <a:pt x="12054" y="7144"/>
                  </a:cubicBezTo>
                  <a:cubicBezTo>
                    <a:pt x="10149" y="7144"/>
                    <a:pt x="9196" y="7144"/>
                    <a:pt x="8244" y="8096"/>
                  </a:cubicBezTo>
                  <a:cubicBezTo>
                    <a:pt x="6339" y="10954"/>
                    <a:pt x="7291" y="12859"/>
                    <a:pt x="8244" y="12859"/>
                  </a:cubicBezTo>
                  <a:close/>
                </a:path>
              </a:pathLst>
            </a:custGeom>
            <a:solidFill>
              <a:srgbClr val="5290D8"/>
            </a:solidFill>
            <a:ln w="9525" cap="flat">
              <a:noFill/>
              <a:prstDash val="solid"/>
              <a:miter/>
            </a:ln>
          </p:spPr>
          <p:txBody>
            <a:bodyPr rtlCol="0" anchor="ctr"/>
            <a:lstStyle/>
            <a:p>
              <a:endParaRPr lang="zh-CN" altLang="en-US"/>
            </a:p>
          </p:txBody>
        </p:sp>
        <p:sp>
          <p:nvSpPr>
            <p:cNvPr id="398" name="任意多边形: 形状 397">
              <a:extLst>
                <a:ext uri="{FF2B5EF4-FFF2-40B4-BE49-F238E27FC236}">
                  <a16:creationId xmlns:a16="http://schemas.microsoft.com/office/drawing/2014/main" id="{298F933A-3018-4456-9B2E-DCB83E7B3353}"/>
                </a:ext>
              </a:extLst>
            </p:cNvPr>
            <p:cNvSpPr/>
            <p:nvPr/>
          </p:nvSpPr>
          <p:spPr>
            <a:xfrm>
              <a:off x="8166259" y="4077734"/>
              <a:ext cx="19050" cy="19050"/>
            </a:xfrm>
            <a:custGeom>
              <a:avLst/>
              <a:gdLst>
                <a:gd name="connsiteX0" fmla="*/ 12859 w 19050"/>
                <a:gd name="connsiteY0" fmla="*/ 10396 h 19050"/>
                <a:gd name="connsiteX1" fmla="*/ 12859 w 19050"/>
                <a:gd name="connsiteY1" fmla="*/ 8491 h 19050"/>
                <a:gd name="connsiteX2" fmla="*/ 8096 w 19050"/>
                <a:gd name="connsiteY2" fmla="*/ 7538 h 19050"/>
                <a:gd name="connsiteX3" fmla="*/ 7144 w 19050"/>
                <a:gd name="connsiteY3" fmla="*/ 8491 h 19050"/>
                <a:gd name="connsiteX4" fmla="*/ 8096 w 19050"/>
                <a:gd name="connsiteY4" fmla="*/ 11348 h 19050"/>
                <a:gd name="connsiteX5" fmla="*/ 12859 w 19050"/>
                <a:gd name="connsiteY5" fmla="*/ 1039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2859" y="10396"/>
                  </a:moveTo>
                  <a:cubicBezTo>
                    <a:pt x="12859" y="9443"/>
                    <a:pt x="12859" y="9443"/>
                    <a:pt x="12859" y="8491"/>
                  </a:cubicBezTo>
                  <a:cubicBezTo>
                    <a:pt x="11906" y="7538"/>
                    <a:pt x="10001" y="6586"/>
                    <a:pt x="8096" y="7538"/>
                  </a:cubicBezTo>
                  <a:cubicBezTo>
                    <a:pt x="7144" y="7538"/>
                    <a:pt x="7144" y="8491"/>
                    <a:pt x="7144" y="8491"/>
                  </a:cubicBezTo>
                  <a:cubicBezTo>
                    <a:pt x="7144" y="9443"/>
                    <a:pt x="7144" y="10396"/>
                    <a:pt x="8096" y="11348"/>
                  </a:cubicBezTo>
                  <a:cubicBezTo>
                    <a:pt x="10001" y="13253"/>
                    <a:pt x="11906" y="13253"/>
                    <a:pt x="12859" y="10396"/>
                  </a:cubicBezTo>
                  <a:close/>
                </a:path>
              </a:pathLst>
            </a:custGeom>
            <a:solidFill>
              <a:srgbClr val="5290D8"/>
            </a:solidFill>
            <a:ln w="9525" cap="flat">
              <a:noFill/>
              <a:prstDash val="solid"/>
              <a:miter/>
            </a:ln>
          </p:spPr>
          <p:txBody>
            <a:bodyPr rtlCol="0" anchor="ctr"/>
            <a:lstStyle/>
            <a:p>
              <a:endParaRPr lang="zh-CN" altLang="en-US"/>
            </a:p>
          </p:txBody>
        </p:sp>
        <p:sp>
          <p:nvSpPr>
            <p:cNvPr id="399" name="任意多边形: 形状 398">
              <a:extLst>
                <a:ext uri="{FF2B5EF4-FFF2-40B4-BE49-F238E27FC236}">
                  <a16:creationId xmlns:a16="http://schemas.microsoft.com/office/drawing/2014/main" id="{888B2EFA-D35C-4210-852C-5550FEA0F91B}"/>
                </a:ext>
              </a:extLst>
            </p:cNvPr>
            <p:cNvSpPr/>
            <p:nvPr/>
          </p:nvSpPr>
          <p:spPr>
            <a:xfrm>
              <a:off x="5415439" y="2764958"/>
              <a:ext cx="9525" cy="19050"/>
            </a:xfrm>
            <a:custGeom>
              <a:avLst/>
              <a:gdLst>
                <a:gd name="connsiteX0" fmla="*/ 10954 w 9525"/>
                <a:gd name="connsiteY0" fmla="*/ 8722 h 19050"/>
                <a:gd name="connsiteX1" fmla="*/ 8096 w 9525"/>
                <a:gd name="connsiteY1" fmla="*/ 7769 h 19050"/>
                <a:gd name="connsiteX2" fmla="*/ 7144 w 9525"/>
                <a:gd name="connsiteY2" fmla="*/ 8722 h 19050"/>
                <a:gd name="connsiteX3" fmla="*/ 7144 w 9525"/>
                <a:gd name="connsiteY3" fmla="*/ 11579 h 19050"/>
                <a:gd name="connsiteX4" fmla="*/ 10954 w 9525"/>
                <a:gd name="connsiteY4" fmla="*/ 13484 h 19050"/>
                <a:gd name="connsiteX5" fmla="*/ 10954 w 9525"/>
                <a:gd name="connsiteY5" fmla="*/ 10627 h 19050"/>
                <a:gd name="connsiteX6" fmla="*/ 10954 w 9525"/>
                <a:gd name="connsiteY6" fmla="*/ 872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19050">
                  <a:moveTo>
                    <a:pt x="10954" y="8722"/>
                  </a:moveTo>
                  <a:cubicBezTo>
                    <a:pt x="10954" y="6817"/>
                    <a:pt x="10001" y="6817"/>
                    <a:pt x="8096" y="7769"/>
                  </a:cubicBezTo>
                  <a:cubicBezTo>
                    <a:pt x="7144" y="7769"/>
                    <a:pt x="7144" y="8722"/>
                    <a:pt x="7144" y="8722"/>
                  </a:cubicBezTo>
                  <a:cubicBezTo>
                    <a:pt x="7144" y="9674"/>
                    <a:pt x="7144" y="11579"/>
                    <a:pt x="7144" y="11579"/>
                  </a:cubicBezTo>
                  <a:cubicBezTo>
                    <a:pt x="8096" y="12532"/>
                    <a:pt x="10001" y="12532"/>
                    <a:pt x="10954" y="13484"/>
                  </a:cubicBezTo>
                  <a:cubicBezTo>
                    <a:pt x="10954" y="12532"/>
                    <a:pt x="10954" y="11579"/>
                    <a:pt x="10954" y="10627"/>
                  </a:cubicBezTo>
                  <a:cubicBezTo>
                    <a:pt x="10954" y="9674"/>
                    <a:pt x="10954" y="9674"/>
                    <a:pt x="10954" y="8722"/>
                  </a:cubicBezTo>
                  <a:close/>
                </a:path>
              </a:pathLst>
            </a:custGeom>
            <a:solidFill>
              <a:srgbClr val="5290D8"/>
            </a:solidFill>
            <a:ln w="9525" cap="flat">
              <a:noFill/>
              <a:prstDash val="solid"/>
              <a:miter/>
            </a:ln>
          </p:spPr>
          <p:txBody>
            <a:bodyPr rtlCol="0" anchor="ctr"/>
            <a:lstStyle/>
            <a:p>
              <a:endParaRPr lang="zh-CN" altLang="en-US"/>
            </a:p>
          </p:txBody>
        </p:sp>
        <p:sp>
          <p:nvSpPr>
            <p:cNvPr id="400" name="任意多边形: 形状 399">
              <a:extLst>
                <a:ext uri="{FF2B5EF4-FFF2-40B4-BE49-F238E27FC236}">
                  <a16:creationId xmlns:a16="http://schemas.microsoft.com/office/drawing/2014/main" id="{CD423097-505D-4376-8653-4A99B26BECFE}"/>
                </a:ext>
              </a:extLst>
            </p:cNvPr>
            <p:cNvSpPr/>
            <p:nvPr/>
          </p:nvSpPr>
          <p:spPr>
            <a:xfrm>
              <a:off x="5003006" y="4798219"/>
              <a:ext cx="19050" cy="19050"/>
            </a:xfrm>
            <a:custGeom>
              <a:avLst/>
              <a:gdLst>
                <a:gd name="connsiteX0" fmla="*/ 11906 w 19050"/>
                <a:gd name="connsiteY0" fmla="*/ 9049 h 19050"/>
                <a:gd name="connsiteX1" fmla="*/ 9049 w 19050"/>
                <a:gd name="connsiteY1" fmla="*/ 7144 h 19050"/>
                <a:gd name="connsiteX2" fmla="*/ 7144 w 19050"/>
                <a:gd name="connsiteY2" fmla="*/ 10001 h 19050"/>
                <a:gd name="connsiteX3" fmla="*/ 9049 w 19050"/>
                <a:gd name="connsiteY3" fmla="*/ 15716 h 19050"/>
                <a:gd name="connsiteX4" fmla="*/ 11906 w 19050"/>
                <a:gd name="connsiteY4" fmla="*/ 11906 h 19050"/>
                <a:gd name="connsiteX5" fmla="*/ 11906 w 19050"/>
                <a:gd name="connsiteY5" fmla="*/ 904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1906" y="9049"/>
                  </a:moveTo>
                  <a:cubicBezTo>
                    <a:pt x="10954" y="8096"/>
                    <a:pt x="10001" y="7144"/>
                    <a:pt x="9049" y="7144"/>
                  </a:cubicBezTo>
                  <a:cubicBezTo>
                    <a:pt x="8096" y="7144"/>
                    <a:pt x="7144" y="8096"/>
                    <a:pt x="7144" y="10001"/>
                  </a:cubicBezTo>
                  <a:cubicBezTo>
                    <a:pt x="7144" y="11906"/>
                    <a:pt x="8096" y="13811"/>
                    <a:pt x="9049" y="15716"/>
                  </a:cubicBezTo>
                  <a:cubicBezTo>
                    <a:pt x="10001" y="14764"/>
                    <a:pt x="10954" y="13811"/>
                    <a:pt x="11906" y="11906"/>
                  </a:cubicBezTo>
                  <a:cubicBezTo>
                    <a:pt x="12859" y="10954"/>
                    <a:pt x="12859" y="10001"/>
                    <a:pt x="11906" y="9049"/>
                  </a:cubicBezTo>
                  <a:close/>
                </a:path>
              </a:pathLst>
            </a:custGeom>
            <a:solidFill>
              <a:srgbClr val="5290D8"/>
            </a:solidFill>
            <a:ln w="9525" cap="flat">
              <a:noFill/>
              <a:prstDash val="solid"/>
              <a:miter/>
            </a:ln>
          </p:spPr>
          <p:txBody>
            <a:bodyPr rtlCol="0" anchor="ctr"/>
            <a:lstStyle/>
            <a:p>
              <a:endParaRPr lang="zh-CN" altLang="en-US"/>
            </a:p>
          </p:txBody>
        </p:sp>
        <p:sp>
          <p:nvSpPr>
            <p:cNvPr id="401" name="任意多边形: 形状 400">
              <a:extLst>
                <a:ext uri="{FF2B5EF4-FFF2-40B4-BE49-F238E27FC236}">
                  <a16:creationId xmlns:a16="http://schemas.microsoft.com/office/drawing/2014/main" id="{B9B800E2-A5C2-481F-BABB-C626055C3AC6}"/>
                </a:ext>
              </a:extLst>
            </p:cNvPr>
            <p:cNvSpPr/>
            <p:nvPr/>
          </p:nvSpPr>
          <p:spPr>
            <a:xfrm>
              <a:off x="5004911" y="480679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8096"/>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402" name="任意多边形: 形状 401">
              <a:extLst>
                <a:ext uri="{FF2B5EF4-FFF2-40B4-BE49-F238E27FC236}">
                  <a16:creationId xmlns:a16="http://schemas.microsoft.com/office/drawing/2014/main" id="{AB8CB04E-08E8-4BB3-8037-D1EA6C4C0971}"/>
                </a:ext>
              </a:extLst>
            </p:cNvPr>
            <p:cNvSpPr/>
            <p:nvPr/>
          </p:nvSpPr>
          <p:spPr>
            <a:xfrm>
              <a:off x="7057154" y="2374664"/>
              <a:ext cx="19050" cy="19050"/>
            </a:xfrm>
            <a:custGeom>
              <a:avLst/>
              <a:gdLst>
                <a:gd name="connsiteX0" fmla="*/ 12301 w 19050"/>
                <a:gd name="connsiteY0" fmla="*/ 11348 h 19050"/>
                <a:gd name="connsiteX1" fmla="*/ 10396 w 19050"/>
                <a:gd name="connsiteY1" fmla="*/ 7538 h 19050"/>
                <a:gd name="connsiteX2" fmla="*/ 7538 w 19050"/>
                <a:gd name="connsiteY2" fmla="*/ 8491 h 19050"/>
                <a:gd name="connsiteX3" fmla="*/ 8491 w 19050"/>
                <a:gd name="connsiteY3" fmla="*/ 13253 h 19050"/>
                <a:gd name="connsiteX4" fmla="*/ 12301 w 19050"/>
                <a:gd name="connsiteY4" fmla="*/ 11348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301" y="11348"/>
                  </a:moveTo>
                  <a:cubicBezTo>
                    <a:pt x="13253" y="9443"/>
                    <a:pt x="12301" y="8491"/>
                    <a:pt x="10396" y="7538"/>
                  </a:cubicBezTo>
                  <a:cubicBezTo>
                    <a:pt x="9443" y="6586"/>
                    <a:pt x="8491" y="7538"/>
                    <a:pt x="7538" y="8491"/>
                  </a:cubicBezTo>
                  <a:cubicBezTo>
                    <a:pt x="6586" y="10396"/>
                    <a:pt x="7538" y="12301"/>
                    <a:pt x="8491" y="13253"/>
                  </a:cubicBezTo>
                  <a:cubicBezTo>
                    <a:pt x="10396" y="12301"/>
                    <a:pt x="11348" y="11348"/>
                    <a:pt x="12301" y="11348"/>
                  </a:cubicBezTo>
                  <a:close/>
                </a:path>
              </a:pathLst>
            </a:custGeom>
            <a:solidFill>
              <a:srgbClr val="5290D8"/>
            </a:solidFill>
            <a:ln w="9525" cap="flat">
              <a:noFill/>
              <a:prstDash val="solid"/>
              <a:miter/>
            </a:ln>
          </p:spPr>
          <p:txBody>
            <a:bodyPr rtlCol="0" anchor="ctr"/>
            <a:lstStyle/>
            <a:p>
              <a:endParaRPr lang="zh-CN" altLang="en-US"/>
            </a:p>
          </p:txBody>
        </p:sp>
        <p:sp>
          <p:nvSpPr>
            <p:cNvPr id="403" name="任意多边形: 形状 402">
              <a:extLst>
                <a:ext uri="{FF2B5EF4-FFF2-40B4-BE49-F238E27FC236}">
                  <a16:creationId xmlns:a16="http://schemas.microsoft.com/office/drawing/2014/main" id="{969876E0-B7E7-47C2-B8B9-A7FEB0C6D5DE}"/>
                </a:ext>
              </a:extLst>
            </p:cNvPr>
            <p:cNvSpPr/>
            <p:nvPr/>
          </p:nvSpPr>
          <p:spPr>
            <a:xfrm>
              <a:off x="5598557" y="2268379"/>
              <a:ext cx="9525" cy="9525"/>
            </a:xfrm>
            <a:custGeom>
              <a:avLst/>
              <a:gdLst>
                <a:gd name="connsiteX0" fmla="*/ 9763 w 9525"/>
                <a:gd name="connsiteY0" fmla="*/ 10954 h 9525"/>
                <a:gd name="connsiteX1" fmla="*/ 11668 w 9525"/>
                <a:gd name="connsiteY1" fmla="*/ 9049 h 9525"/>
                <a:gd name="connsiteX2" fmla="*/ 9763 w 9525"/>
                <a:gd name="connsiteY2" fmla="*/ 7144 h 9525"/>
                <a:gd name="connsiteX3" fmla="*/ 7858 w 9525"/>
                <a:gd name="connsiteY3" fmla="*/ 7144 h 9525"/>
                <a:gd name="connsiteX4" fmla="*/ 7858 w 9525"/>
                <a:gd name="connsiteY4" fmla="*/ 10001 h 9525"/>
                <a:gd name="connsiteX5" fmla="*/ 9763 w 9525"/>
                <a:gd name="connsiteY5" fmla="*/ 10954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9525">
                  <a:moveTo>
                    <a:pt x="9763" y="10954"/>
                  </a:moveTo>
                  <a:cubicBezTo>
                    <a:pt x="10716" y="10954"/>
                    <a:pt x="11668" y="10001"/>
                    <a:pt x="11668" y="9049"/>
                  </a:cubicBezTo>
                  <a:cubicBezTo>
                    <a:pt x="10716" y="8096"/>
                    <a:pt x="10716" y="7144"/>
                    <a:pt x="9763" y="7144"/>
                  </a:cubicBezTo>
                  <a:cubicBezTo>
                    <a:pt x="9763" y="7144"/>
                    <a:pt x="8811" y="7144"/>
                    <a:pt x="7858" y="7144"/>
                  </a:cubicBezTo>
                  <a:cubicBezTo>
                    <a:pt x="6906" y="8096"/>
                    <a:pt x="6906" y="9049"/>
                    <a:pt x="7858" y="10001"/>
                  </a:cubicBezTo>
                  <a:cubicBezTo>
                    <a:pt x="7858" y="10001"/>
                    <a:pt x="8811" y="10954"/>
                    <a:pt x="9763" y="10954"/>
                  </a:cubicBezTo>
                  <a:close/>
                </a:path>
              </a:pathLst>
            </a:custGeom>
            <a:solidFill>
              <a:srgbClr val="5290D8"/>
            </a:solidFill>
            <a:ln w="9525" cap="flat">
              <a:noFill/>
              <a:prstDash val="solid"/>
              <a:miter/>
            </a:ln>
          </p:spPr>
          <p:txBody>
            <a:bodyPr rtlCol="0" anchor="ctr"/>
            <a:lstStyle/>
            <a:p>
              <a:endParaRPr lang="zh-CN" altLang="en-US"/>
            </a:p>
          </p:txBody>
        </p:sp>
        <p:sp>
          <p:nvSpPr>
            <p:cNvPr id="404" name="任意多边形: 形状 403">
              <a:extLst>
                <a:ext uri="{FF2B5EF4-FFF2-40B4-BE49-F238E27FC236}">
                  <a16:creationId xmlns:a16="http://schemas.microsoft.com/office/drawing/2014/main" id="{9DFD36BC-0A95-40F4-B7E1-71AC0BC6D9C0}"/>
                </a:ext>
              </a:extLst>
            </p:cNvPr>
            <p:cNvSpPr/>
            <p:nvPr/>
          </p:nvSpPr>
          <p:spPr>
            <a:xfrm>
              <a:off x="8086249" y="4757644"/>
              <a:ext cx="19050" cy="19050"/>
            </a:xfrm>
            <a:custGeom>
              <a:avLst/>
              <a:gdLst>
                <a:gd name="connsiteX0" fmla="*/ 9049 w 19050"/>
                <a:gd name="connsiteY0" fmla="*/ 7713 h 19050"/>
                <a:gd name="connsiteX1" fmla="*/ 7144 w 19050"/>
                <a:gd name="connsiteY1" fmla="*/ 10571 h 19050"/>
                <a:gd name="connsiteX2" fmla="*/ 9049 w 19050"/>
                <a:gd name="connsiteY2" fmla="*/ 13428 h 19050"/>
                <a:gd name="connsiteX3" fmla="*/ 11906 w 19050"/>
                <a:gd name="connsiteY3" fmla="*/ 12476 h 19050"/>
                <a:gd name="connsiteX4" fmla="*/ 11906 w 19050"/>
                <a:gd name="connsiteY4" fmla="*/ 9618 h 19050"/>
                <a:gd name="connsiteX5" fmla="*/ 9049 w 19050"/>
                <a:gd name="connsiteY5" fmla="*/ 771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9049" y="7713"/>
                  </a:moveTo>
                  <a:cubicBezTo>
                    <a:pt x="8096" y="8666"/>
                    <a:pt x="8096" y="9618"/>
                    <a:pt x="7144" y="10571"/>
                  </a:cubicBezTo>
                  <a:cubicBezTo>
                    <a:pt x="8096" y="11523"/>
                    <a:pt x="8096" y="12476"/>
                    <a:pt x="9049" y="13428"/>
                  </a:cubicBezTo>
                  <a:cubicBezTo>
                    <a:pt x="10001" y="14381"/>
                    <a:pt x="11906" y="13428"/>
                    <a:pt x="11906" y="12476"/>
                  </a:cubicBezTo>
                  <a:cubicBezTo>
                    <a:pt x="11906" y="11523"/>
                    <a:pt x="11906" y="10571"/>
                    <a:pt x="11906" y="9618"/>
                  </a:cubicBezTo>
                  <a:cubicBezTo>
                    <a:pt x="11906" y="6761"/>
                    <a:pt x="10954" y="6761"/>
                    <a:pt x="9049" y="7713"/>
                  </a:cubicBezTo>
                  <a:close/>
                </a:path>
              </a:pathLst>
            </a:custGeom>
            <a:solidFill>
              <a:srgbClr val="5290D8"/>
            </a:solidFill>
            <a:ln w="9525" cap="flat">
              <a:noFill/>
              <a:prstDash val="solid"/>
              <a:miter/>
            </a:ln>
          </p:spPr>
          <p:txBody>
            <a:bodyPr rtlCol="0" anchor="ctr"/>
            <a:lstStyle/>
            <a:p>
              <a:endParaRPr lang="zh-CN" altLang="en-US"/>
            </a:p>
          </p:txBody>
        </p:sp>
        <p:sp>
          <p:nvSpPr>
            <p:cNvPr id="405" name="任意多边形: 形状 404">
              <a:extLst>
                <a:ext uri="{FF2B5EF4-FFF2-40B4-BE49-F238E27FC236}">
                  <a16:creationId xmlns:a16="http://schemas.microsoft.com/office/drawing/2014/main" id="{D7B8426C-47E5-452B-BC54-122CF5833CF1}"/>
                </a:ext>
              </a:extLst>
            </p:cNvPr>
            <p:cNvSpPr/>
            <p:nvPr/>
          </p:nvSpPr>
          <p:spPr>
            <a:xfrm>
              <a:off x="5010150" y="4898231"/>
              <a:ext cx="19050" cy="19050"/>
            </a:xfrm>
            <a:custGeom>
              <a:avLst/>
              <a:gdLst>
                <a:gd name="connsiteX0" fmla="*/ 8572 w 19050"/>
                <a:gd name="connsiteY0" fmla="*/ 9049 h 19050"/>
                <a:gd name="connsiteX1" fmla="*/ 8572 w 19050"/>
                <a:gd name="connsiteY1" fmla="*/ 12859 h 19050"/>
                <a:gd name="connsiteX2" fmla="*/ 13335 w 19050"/>
                <a:gd name="connsiteY2" fmla="*/ 13811 h 19050"/>
                <a:gd name="connsiteX3" fmla="*/ 13335 w 19050"/>
                <a:gd name="connsiteY3" fmla="*/ 7144 h 19050"/>
                <a:gd name="connsiteX4" fmla="*/ 8572 w 19050"/>
                <a:gd name="connsiteY4" fmla="*/ 904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8572" y="9049"/>
                  </a:moveTo>
                  <a:cubicBezTo>
                    <a:pt x="6668" y="10001"/>
                    <a:pt x="6668" y="12859"/>
                    <a:pt x="8572" y="12859"/>
                  </a:cubicBezTo>
                  <a:cubicBezTo>
                    <a:pt x="9525" y="13811"/>
                    <a:pt x="11430" y="13811"/>
                    <a:pt x="13335" y="13811"/>
                  </a:cubicBezTo>
                  <a:cubicBezTo>
                    <a:pt x="13335" y="11906"/>
                    <a:pt x="13335" y="9049"/>
                    <a:pt x="13335" y="7144"/>
                  </a:cubicBezTo>
                  <a:cubicBezTo>
                    <a:pt x="11430" y="8096"/>
                    <a:pt x="9525" y="9049"/>
                    <a:pt x="8572" y="9049"/>
                  </a:cubicBezTo>
                  <a:close/>
                </a:path>
              </a:pathLst>
            </a:custGeom>
            <a:solidFill>
              <a:srgbClr val="5290D8"/>
            </a:solidFill>
            <a:ln w="9525" cap="flat">
              <a:noFill/>
              <a:prstDash val="solid"/>
              <a:miter/>
            </a:ln>
          </p:spPr>
          <p:txBody>
            <a:bodyPr rtlCol="0" anchor="ctr"/>
            <a:lstStyle/>
            <a:p>
              <a:endParaRPr lang="zh-CN" altLang="en-US"/>
            </a:p>
          </p:txBody>
        </p:sp>
        <p:sp>
          <p:nvSpPr>
            <p:cNvPr id="406" name="任意多边形: 形状 405">
              <a:extLst>
                <a:ext uri="{FF2B5EF4-FFF2-40B4-BE49-F238E27FC236}">
                  <a16:creationId xmlns:a16="http://schemas.microsoft.com/office/drawing/2014/main" id="{FDFD4948-682F-42C4-9CBB-32EEE2C9C361}"/>
                </a:ext>
              </a:extLst>
            </p:cNvPr>
            <p:cNvSpPr/>
            <p:nvPr/>
          </p:nvSpPr>
          <p:spPr>
            <a:xfrm>
              <a:off x="8210074" y="4192461"/>
              <a:ext cx="19050" cy="19050"/>
            </a:xfrm>
            <a:custGeom>
              <a:avLst/>
              <a:gdLst>
                <a:gd name="connsiteX0" fmla="*/ 17621 w 19050"/>
                <a:gd name="connsiteY0" fmla="*/ 11874 h 19050"/>
                <a:gd name="connsiteX1" fmla="*/ 10001 w 19050"/>
                <a:gd name="connsiteY1" fmla="*/ 8064 h 19050"/>
                <a:gd name="connsiteX2" fmla="*/ 7144 w 19050"/>
                <a:gd name="connsiteY2" fmla="*/ 9016 h 19050"/>
                <a:gd name="connsiteX3" fmla="*/ 17621 w 19050"/>
                <a:gd name="connsiteY3" fmla="*/ 11874 h 19050"/>
                <a:gd name="connsiteX4" fmla="*/ 17621 w 19050"/>
                <a:gd name="connsiteY4" fmla="*/ 118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7621" y="11874"/>
                  </a:moveTo>
                  <a:cubicBezTo>
                    <a:pt x="15716" y="7111"/>
                    <a:pt x="14764" y="6159"/>
                    <a:pt x="10001" y="8064"/>
                  </a:cubicBezTo>
                  <a:cubicBezTo>
                    <a:pt x="9049" y="8064"/>
                    <a:pt x="8096" y="9016"/>
                    <a:pt x="7144" y="9016"/>
                  </a:cubicBezTo>
                  <a:cubicBezTo>
                    <a:pt x="11906" y="9969"/>
                    <a:pt x="14764" y="10921"/>
                    <a:pt x="17621" y="11874"/>
                  </a:cubicBezTo>
                  <a:cubicBezTo>
                    <a:pt x="17621" y="12826"/>
                    <a:pt x="17621" y="12826"/>
                    <a:pt x="17621" y="11874"/>
                  </a:cubicBezTo>
                  <a:close/>
                </a:path>
              </a:pathLst>
            </a:custGeom>
            <a:solidFill>
              <a:srgbClr val="5290D8"/>
            </a:solidFill>
            <a:ln w="9525" cap="flat">
              <a:noFill/>
              <a:prstDash val="solid"/>
              <a:miter/>
            </a:ln>
          </p:spPr>
          <p:txBody>
            <a:bodyPr rtlCol="0" anchor="ctr"/>
            <a:lstStyle/>
            <a:p>
              <a:endParaRPr lang="zh-CN" altLang="en-US"/>
            </a:p>
          </p:txBody>
        </p:sp>
        <p:sp>
          <p:nvSpPr>
            <p:cNvPr id="407" name="任意多边形: 形状 406">
              <a:extLst>
                <a:ext uri="{FF2B5EF4-FFF2-40B4-BE49-F238E27FC236}">
                  <a16:creationId xmlns:a16="http://schemas.microsoft.com/office/drawing/2014/main" id="{A7BD3EA4-CBC1-4180-AFB7-A71459D5F1FF}"/>
                </a:ext>
              </a:extLst>
            </p:cNvPr>
            <p:cNvSpPr/>
            <p:nvPr/>
          </p:nvSpPr>
          <p:spPr>
            <a:xfrm>
              <a:off x="8210312" y="4194334"/>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cubicBezTo>
                    <a:pt x="7858" y="7144"/>
                    <a:pt x="6906" y="7144"/>
                    <a:pt x="7858" y="7144"/>
                  </a:cubicBezTo>
                  <a:cubicBezTo>
                    <a:pt x="6906" y="7144"/>
                    <a:pt x="6906" y="8096"/>
                    <a:pt x="7858" y="7144"/>
                  </a:cubicBezTo>
                  <a:cubicBezTo>
                    <a:pt x="6906" y="8096"/>
                    <a:pt x="6906" y="8096"/>
                    <a:pt x="7858" y="7144"/>
                  </a:cubicBezTo>
                  <a:cubicBezTo>
                    <a:pt x="7858" y="8096"/>
                    <a:pt x="7858" y="8096"/>
                    <a:pt x="7858" y="7144"/>
                  </a:cubicBezTo>
                  <a:close/>
                </a:path>
              </a:pathLst>
            </a:custGeom>
            <a:solidFill>
              <a:srgbClr val="5290D8"/>
            </a:solidFill>
            <a:ln w="9525" cap="flat">
              <a:noFill/>
              <a:prstDash val="solid"/>
              <a:miter/>
            </a:ln>
          </p:spPr>
          <p:txBody>
            <a:bodyPr rtlCol="0" anchor="ctr"/>
            <a:lstStyle/>
            <a:p>
              <a:endParaRPr lang="zh-CN" altLang="en-US"/>
            </a:p>
          </p:txBody>
        </p:sp>
        <p:sp>
          <p:nvSpPr>
            <p:cNvPr id="408" name="任意多边形: 形状 407">
              <a:extLst>
                <a:ext uri="{FF2B5EF4-FFF2-40B4-BE49-F238E27FC236}">
                  <a16:creationId xmlns:a16="http://schemas.microsoft.com/office/drawing/2014/main" id="{512AC1A9-550B-454B-B36D-FAF87C96FD4F}"/>
                </a:ext>
              </a:extLst>
            </p:cNvPr>
            <p:cNvSpPr/>
            <p:nvPr/>
          </p:nvSpPr>
          <p:spPr>
            <a:xfrm>
              <a:off x="4807744" y="2706529"/>
              <a:ext cx="9525" cy="9525"/>
            </a:xfrm>
            <a:custGeom>
              <a:avLst/>
              <a:gdLst>
                <a:gd name="connsiteX0" fmla="*/ 7144 w 9525"/>
                <a:gd name="connsiteY0" fmla="*/ 10001 h 9525"/>
                <a:gd name="connsiteX1" fmla="*/ 8096 w 9525"/>
                <a:gd name="connsiteY1" fmla="*/ 10954 h 9525"/>
                <a:gd name="connsiteX2" fmla="*/ 10001 w 9525"/>
                <a:gd name="connsiteY2" fmla="*/ 9049 h 9525"/>
                <a:gd name="connsiteX3" fmla="*/ 8096 w 9525"/>
                <a:gd name="connsiteY3" fmla="*/ 7144 h 9525"/>
                <a:gd name="connsiteX4" fmla="*/ 7144 w 9525"/>
                <a:gd name="connsiteY4" fmla="*/ 1000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10001"/>
                  </a:moveTo>
                  <a:cubicBezTo>
                    <a:pt x="7144" y="10001"/>
                    <a:pt x="8096" y="10954"/>
                    <a:pt x="8096" y="10954"/>
                  </a:cubicBezTo>
                  <a:cubicBezTo>
                    <a:pt x="9049" y="10954"/>
                    <a:pt x="10001" y="10954"/>
                    <a:pt x="10001" y="9049"/>
                  </a:cubicBezTo>
                  <a:cubicBezTo>
                    <a:pt x="10001" y="8096"/>
                    <a:pt x="9049" y="7144"/>
                    <a:pt x="8096" y="7144"/>
                  </a:cubicBezTo>
                  <a:cubicBezTo>
                    <a:pt x="7144" y="8096"/>
                    <a:pt x="7144" y="9049"/>
                    <a:pt x="7144" y="10001"/>
                  </a:cubicBezTo>
                  <a:close/>
                </a:path>
              </a:pathLst>
            </a:custGeom>
            <a:solidFill>
              <a:srgbClr val="5290D8"/>
            </a:solidFill>
            <a:ln w="9525" cap="flat">
              <a:noFill/>
              <a:prstDash val="solid"/>
              <a:miter/>
            </a:ln>
          </p:spPr>
          <p:txBody>
            <a:bodyPr rtlCol="0" anchor="ctr"/>
            <a:lstStyle/>
            <a:p>
              <a:endParaRPr lang="zh-CN" altLang="en-US"/>
            </a:p>
          </p:txBody>
        </p:sp>
        <p:sp>
          <p:nvSpPr>
            <p:cNvPr id="409" name="任意多边形: 形状 408">
              <a:extLst>
                <a:ext uri="{FF2B5EF4-FFF2-40B4-BE49-F238E27FC236}">
                  <a16:creationId xmlns:a16="http://schemas.microsoft.com/office/drawing/2014/main" id="{D558E785-51C3-4903-A0A4-06A36C780FD1}"/>
                </a:ext>
              </a:extLst>
            </p:cNvPr>
            <p:cNvSpPr/>
            <p:nvPr/>
          </p:nvSpPr>
          <p:spPr>
            <a:xfrm>
              <a:off x="5804059" y="3626644"/>
              <a:ext cx="19050" cy="19050"/>
            </a:xfrm>
            <a:custGeom>
              <a:avLst/>
              <a:gdLst>
                <a:gd name="connsiteX0" fmla="*/ 8096 w 19050"/>
                <a:gd name="connsiteY0" fmla="*/ 11906 h 19050"/>
                <a:gd name="connsiteX1" fmla="*/ 10001 w 19050"/>
                <a:gd name="connsiteY1" fmla="*/ 11906 h 19050"/>
                <a:gd name="connsiteX2" fmla="*/ 11906 w 19050"/>
                <a:gd name="connsiteY2" fmla="*/ 9049 h 19050"/>
                <a:gd name="connsiteX3" fmla="*/ 10001 w 19050"/>
                <a:gd name="connsiteY3" fmla="*/ 7144 h 19050"/>
                <a:gd name="connsiteX4" fmla="*/ 7144 w 19050"/>
                <a:gd name="connsiteY4" fmla="*/ 9049 h 19050"/>
                <a:gd name="connsiteX5" fmla="*/ 8096 w 19050"/>
                <a:gd name="connsiteY5" fmla="*/ 1190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8096" y="11906"/>
                  </a:moveTo>
                  <a:cubicBezTo>
                    <a:pt x="8096" y="11906"/>
                    <a:pt x="9049" y="11906"/>
                    <a:pt x="10001" y="11906"/>
                  </a:cubicBezTo>
                  <a:cubicBezTo>
                    <a:pt x="10954" y="10954"/>
                    <a:pt x="10954" y="10001"/>
                    <a:pt x="11906" y="9049"/>
                  </a:cubicBezTo>
                  <a:cubicBezTo>
                    <a:pt x="10954" y="8096"/>
                    <a:pt x="10954" y="7144"/>
                    <a:pt x="10001" y="7144"/>
                  </a:cubicBezTo>
                  <a:cubicBezTo>
                    <a:pt x="9049" y="8096"/>
                    <a:pt x="8096" y="8096"/>
                    <a:pt x="7144" y="9049"/>
                  </a:cubicBezTo>
                  <a:cubicBezTo>
                    <a:pt x="7144" y="10001"/>
                    <a:pt x="7144" y="10954"/>
                    <a:pt x="8096" y="11906"/>
                  </a:cubicBezTo>
                  <a:close/>
                </a:path>
              </a:pathLst>
            </a:custGeom>
            <a:solidFill>
              <a:srgbClr val="5290D8"/>
            </a:solidFill>
            <a:ln w="9525" cap="flat">
              <a:noFill/>
              <a:prstDash val="solid"/>
              <a:miter/>
            </a:ln>
          </p:spPr>
          <p:txBody>
            <a:bodyPr rtlCol="0" anchor="ctr"/>
            <a:lstStyle/>
            <a:p>
              <a:endParaRPr lang="zh-CN" altLang="en-US"/>
            </a:p>
          </p:txBody>
        </p:sp>
        <p:sp>
          <p:nvSpPr>
            <p:cNvPr id="410" name="任意多边形: 形状 409">
              <a:extLst>
                <a:ext uri="{FF2B5EF4-FFF2-40B4-BE49-F238E27FC236}">
                  <a16:creationId xmlns:a16="http://schemas.microsoft.com/office/drawing/2014/main" id="{F4021300-D9EF-46CE-A215-EF791358818D}"/>
                </a:ext>
              </a:extLst>
            </p:cNvPr>
            <p:cNvSpPr/>
            <p:nvPr/>
          </p:nvSpPr>
          <p:spPr>
            <a:xfrm>
              <a:off x="7851934" y="3619976"/>
              <a:ext cx="9525" cy="9525"/>
            </a:xfrm>
            <a:custGeom>
              <a:avLst/>
              <a:gdLst>
                <a:gd name="connsiteX0" fmla="*/ 10954 w 9525"/>
                <a:gd name="connsiteY0" fmla="*/ 8096 h 9525"/>
                <a:gd name="connsiteX1" fmla="*/ 10001 w 9525"/>
                <a:gd name="connsiteY1" fmla="*/ 7144 h 9525"/>
                <a:gd name="connsiteX2" fmla="*/ 7144 w 9525"/>
                <a:gd name="connsiteY2" fmla="*/ 10001 h 9525"/>
                <a:gd name="connsiteX3" fmla="*/ 8096 w 9525"/>
                <a:gd name="connsiteY3" fmla="*/ 10954 h 9525"/>
                <a:gd name="connsiteX4" fmla="*/ 10001 w 9525"/>
                <a:gd name="connsiteY4" fmla="*/ 10001 h 9525"/>
                <a:gd name="connsiteX5" fmla="*/ 10954 w 9525"/>
                <a:gd name="connsiteY5" fmla="*/ 8096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9525">
                  <a:moveTo>
                    <a:pt x="10954" y="8096"/>
                  </a:moveTo>
                  <a:cubicBezTo>
                    <a:pt x="10954" y="8096"/>
                    <a:pt x="10001" y="7144"/>
                    <a:pt x="10001" y="7144"/>
                  </a:cubicBezTo>
                  <a:cubicBezTo>
                    <a:pt x="8096" y="7144"/>
                    <a:pt x="7144" y="8096"/>
                    <a:pt x="7144" y="10001"/>
                  </a:cubicBezTo>
                  <a:cubicBezTo>
                    <a:pt x="7144" y="10001"/>
                    <a:pt x="8096" y="10954"/>
                    <a:pt x="8096" y="10954"/>
                  </a:cubicBezTo>
                  <a:cubicBezTo>
                    <a:pt x="9049" y="10954"/>
                    <a:pt x="9049" y="10954"/>
                    <a:pt x="10001" y="10001"/>
                  </a:cubicBezTo>
                  <a:cubicBezTo>
                    <a:pt x="10001" y="10001"/>
                    <a:pt x="10001" y="9049"/>
                    <a:pt x="10954" y="8096"/>
                  </a:cubicBezTo>
                  <a:close/>
                </a:path>
              </a:pathLst>
            </a:custGeom>
            <a:solidFill>
              <a:srgbClr val="5290D8"/>
            </a:solidFill>
            <a:ln w="9525" cap="flat">
              <a:noFill/>
              <a:prstDash val="solid"/>
              <a:miter/>
            </a:ln>
          </p:spPr>
          <p:txBody>
            <a:bodyPr rtlCol="0" anchor="ctr"/>
            <a:lstStyle/>
            <a:p>
              <a:endParaRPr lang="zh-CN" altLang="en-US"/>
            </a:p>
          </p:txBody>
        </p:sp>
        <p:sp>
          <p:nvSpPr>
            <p:cNvPr id="411" name="任意多边形: 形状 410">
              <a:extLst>
                <a:ext uri="{FF2B5EF4-FFF2-40B4-BE49-F238E27FC236}">
                  <a16:creationId xmlns:a16="http://schemas.microsoft.com/office/drawing/2014/main" id="{69B27C0E-39A3-4C33-AF86-995CCD65618C}"/>
                </a:ext>
              </a:extLst>
            </p:cNvPr>
            <p:cNvSpPr/>
            <p:nvPr/>
          </p:nvSpPr>
          <p:spPr>
            <a:xfrm>
              <a:off x="4927759" y="3687604"/>
              <a:ext cx="9525" cy="9525"/>
            </a:xfrm>
            <a:custGeom>
              <a:avLst/>
              <a:gdLst>
                <a:gd name="connsiteX0" fmla="*/ 10001 w 9525"/>
                <a:gd name="connsiteY0" fmla="*/ 9049 h 9525"/>
                <a:gd name="connsiteX1" fmla="*/ 8096 w 9525"/>
                <a:gd name="connsiteY1" fmla="*/ 7144 h 9525"/>
                <a:gd name="connsiteX2" fmla="*/ 7144 w 9525"/>
                <a:gd name="connsiteY2" fmla="*/ 10001 h 9525"/>
                <a:gd name="connsiteX3" fmla="*/ 8096 w 9525"/>
                <a:gd name="connsiteY3" fmla="*/ 10954 h 9525"/>
                <a:gd name="connsiteX4" fmla="*/ 10001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001" y="9049"/>
                  </a:moveTo>
                  <a:cubicBezTo>
                    <a:pt x="9049" y="8096"/>
                    <a:pt x="8096" y="8096"/>
                    <a:pt x="8096" y="7144"/>
                  </a:cubicBezTo>
                  <a:cubicBezTo>
                    <a:pt x="8096" y="8096"/>
                    <a:pt x="7144" y="9049"/>
                    <a:pt x="7144" y="10001"/>
                  </a:cubicBezTo>
                  <a:cubicBezTo>
                    <a:pt x="7144" y="10001"/>
                    <a:pt x="8096" y="10954"/>
                    <a:pt x="8096" y="10954"/>
                  </a:cubicBezTo>
                  <a:cubicBezTo>
                    <a:pt x="9049" y="10954"/>
                    <a:pt x="10001" y="10954"/>
                    <a:pt x="10001" y="9049"/>
                  </a:cubicBezTo>
                  <a:close/>
                </a:path>
              </a:pathLst>
            </a:custGeom>
            <a:solidFill>
              <a:srgbClr val="5290D8"/>
            </a:solidFill>
            <a:ln w="9525" cap="flat">
              <a:noFill/>
              <a:prstDash val="solid"/>
              <a:miter/>
            </a:ln>
          </p:spPr>
          <p:txBody>
            <a:bodyPr rtlCol="0" anchor="ctr"/>
            <a:lstStyle/>
            <a:p>
              <a:endParaRPr lang="zh-CN" altLang="en-US"/>
            </a:p>
          </p:txBody>
        </p:sp>
        <p:sp>
          <p:nvSpPr>
            <p:cNvPr id="412" name="任意多边形: 形状 411">
              <a:extLst>
                <a:ext uri="{FF2B5EF4-FFF2-40B4-BE49-F238E27FC236}">
                  <a16:creationId xmlns:a16="http://schemas.microsoft.com/office/drawing/2014/main" id="{A8D2C956-3470-4228-9E5A-2C34112489C9}"/>
                </a:ext>
              </a:extLst>
            </p:cNvPr>
            <p:cNvSpPr/>
            <p:nvPr/>
          </p:nvSpPr>
          <p:spPr>
            <a:xfrm>
              <a:off x="4894162" y="3691414"/>
              <a:ext cx="9525" cy="19050"/>
            </a:xfrm>
            <a:custGeom>
              <a:avLst/>
              <a:gdLst>
                <a:gd name="connsiteX0" fmla="*/ 9308 w 9525"/>
                <a:gd name="connsiteY0" fmla="*/ 11906 h 19050"/>
                <a:gd name="connsiteX1" fmla="*/ 11213 w 9525"/>
                <a:gd name="connsiteY1" fmla="*/ 9049 h 19050"/>
                <a:gd name="connsiteX2" fmla="*/ 9308 w 9525"/>
                <a:gd name="connsiteY2" fmla="*/ 7144 h 19050"/>
                <a:gd name="connsiteX3" fmla="*/ 7403 w 9525"/>
                <a:gd name="connsiteY3" fmla="*/ 9049 h 19050"/>
                <a:gd name="connsiteX4" fmla="*/ 9308 w 9525"/>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9308" y="11906"/>
                  </a:moveTo>
                  <a:cubicBezTo>
                    <a:pt x="10261" y="10954"/>
                    <a:pt x="10261" y="10001"/>
                    <a:pt x="11213" y="9049"/>
                  </a:cubicBezTo>
                  <a:cubicBezTo>
                    <a:pt x="10261" y="8096"/>
                    <a:pt x="10261" y="7144"/>
                    <a:pt x="9308" y="7144"/>
                  </a:cubicBezTo>
                  <a:cubicBezTo>
                    <a:pt x="8356" y="8096"/>
                    <a:pt x="7403" y="8096"/>
                    <a:pt x="7403" y="9049"/>
                  </a:cubicBezTo>
                  <a:cubicBezTo>
                    <a:pt x="6451" y="10954"/>
                    <a:pt x="8356" y="12859"/>
                    <a:pt x="9308" y="11906"/>
                  </a:cubicBezTo>
                  <a:close/>
                </a:path>
              </a:pathLst>
            </a:custGeom>
            <a:solidFill>
              <a:srgbClr val="5290D8"/>
            </a:solidFill>
            <a:ln w="9525" cap="flat">
              <a:noFill/>
              <a:prstDash val="solid"/>
              <a:miter/>
            </a:ln>
          </p:spPr>
          <p:txBody>
            <a:bodyPr rtlCol="0" anchor="ctr"/>
            <a:lstStyle/>
            <a:p>
              <a:endParaRPr lang="zh-CN" altLang="en-US"/>
            </a:p>
          </p:txBody>
        </p:sp>
        <p:sp>
          <p:nvSpPr>
            <p:cNvPr id="413" name="任意多边形: 形状 412">
              <a:extLst>
                <a:ext uri="{FF2B5EF4-FFF2-40B4-BE49-F238E27FC236}">
                  <a16:creationId xmlns:a16="http://schemas.microsoft.com/office/drawing/2014/main" id="{58A8AC2A-9B91-42E7-A706-BF7A950D58AE}"/>
                </a:ext>
              </a:extLst>
            </p:cNvPr>
            <p:cNvSpPr/>
            <p:nvPr/>
          </p:nvSpPr>
          <p:spPr>
            <a:xfrm>
              <a:off x="4943951" y="3713559"/>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7858"/>
                    <a:pt x="7144" y="7858"/>
                    <a:pt x="7144" y="7858"/>
                  </a:cubicBezTo>
                  <a:cubicBezTo>
                    <a:pt x="7144" y="6906"/>
                    <a:pt x="7144" y="6906"/>
                    <a:pt x="7144" y="7858"/>
                  </a:cubicBezTo>
                  <a:cubicBezTo>
                    <a:pt x="7144" y="6906"/>
                    <a:pt x="7144" y="7858"/>
                    <a:pt x="7144" y="7858"/>
                  </a:cubicBezTo>
                  <a:cubicBezTo>
                    <a:pt x="7144" y="7858"/>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414" name="任意多边形: 形状 413">
              <a:extLst>
                <a:ext uri="{FF2B5EF4-FFF2-40B4-BE49-F238E27FC236}">
                  <a16:creationId xmlns:a16="http://schemas.microsoft.com/office/drawing/2014/main" id="{77B8A1B3-337C-480C-84A4-CC80D4198E26}"/>
                </a:ext>
              </a:extLst>
            </p:cNvPr>
            <p:cNvSpPr/>
            <p:nvPr/>
          </p:nvSpPr>
          <p:spPr>
            <a:xfrm>
              <a:off x="4943951" y="3714274"/>
              <a:ext cx="19050" cy="9525"/>
            </a:xfrm>
            <a:custGeom>
              <a:avLst/>
              <a:gdLst>
                <a:gd name="connsiteX0" fmla="*/ 10954 w 19050"/>
                <a:gd name="connsiteY0" fmla="*/ 10001 h 9525"/>
                <a:gd name="connsiteX1" fmla="*/ 11906 w 19050"/>
                <a:gd name="connsiteY1" fmla="*/ 9049 h 9525"/>
                <a:gd name="connsiteX2" fmla="*/ 10001 w 19050"/>
                <a:gd name="connsiteY2" fmla="*/ 7144 h 9525"/>
                <a:gd name="connsiteX3" fmla="*/ 7144 w 19050"/>
                <a:gd name="connsiteY3" fmla="*/ 7144 h 9525"/>
                <a:gd name="connsiteX4" fmla="*/ 8096 w 19050"/>
                <a:gd name="connsiteY4" fmla="*/ 10001 h 9525"/>
                <a:gd name="connsiteX5" fmla="*/ 10954 w 19050"/>
                <a:gd name="connsiteY5" fmla="*/ 10001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10954" y="10001"/>
                  </a:moveTo>
                  <a:cubicBezTo>
                    <a:pt x="10954" y="10001"/>
                    <a:pt x="11906" y="9049"/>
                    <a:pt x="11906" y="9049"/>
                  </a:cubicBezTo>
                  <a:cubicBezTo>
                    <a:pt x="11906" y="8096"/>
                    <a:pt x="11906" y="7144"/>
                    <a:pt x="10001" y="7144"/>
                  </a:cubicBezTo>
                  <a:cubicBezTo>
                    <a:pt x="9049" y="7144"/>
                    <a:pt x="8096" y="7144"/>
                    <a:pt x="7144" y="7144"/>
                  </a:cubicBezTo>
                  <a:cubicBezTo>
                    <a:pt x="7144" y="8096"/>
                    <a:pt x="7144" y="9049"/>
                    <a:pt x="8096" y="10001"/>
                  </a:cubicBezTo>
                  <a:cubicBezTo>
                    <a:pt x="9049" y="10954"/>
                    <a:pt x="10001" y="10954"/>
                    <a:pt x="10954" y="10001"/>
                  </a:cubicBezTo>
                  <a:close/>
                </a:path>
              </a:pathLst>
            </a:custGeom>
            <a:solidFill>
              <a:srgbClr val="5290D8"/>
            </a:solidFill>
            <a:ln w="9525" cap="flat">
              <a:noFill/>
              <a:prstDash val="solid"/>
              <a:miter/>
            </a:ln>
          </p:spPr>
          <p:txBody>
            <a:bodyPr rtlCol="0" anchor="ctr"/>
            <a:lstStyle/>
            <a:p>
              <a:endParaRPr lang="zh-CN" altLang="en-US"/>
            </a:p>
          </p:txBody>
        </p:sp>
        <p:sp>
          <p:nvSpPr>
            <p:cNvPr id="415" name="任意多边形: 形状 414">
              <a:extLst>
                <a:ext uri="{FF2B5EF4-FFF2-40B4-BE49-F238E27FC236}">
                  <a16:creationId xmlns:a16="http://schemas.microsoft.com/office/drawing/2014/main" id="{BCFF78A5-A14A-459A-8065-82BEB3AC2AFC}"/>
                </a:ext>
              </a:extLst>
            </p:cNvPr>
            <p:cNvSpPr/>
            <p:nvPr/>
          </p:nvSpPr>
          <p:spPr>
            <a:xfrm>
              <a:off x="5396947" y="2719864"/>
              <a:ext cx="9525" cy="19050"/>
            </a:xfrm>
            <a:custGeom>
              <a:avLst/>
              <a:gdLst>
                <a:gd name="connsiteX0" fmla="*/ 11348 w 9525"/>
                <a:gd name="connsiteY0" fmla="*/ 10001 h 19050"/>
                <a:gd name="connsiteX1" fmla="*/ 10396 w 9525"/>
                <a:gd name="connsiteY1" fmla="*/ 7144 h 19050"/>
                <a:gd name="connsiteX2" fmla="*/ 7538 w 9525"/>
                <a:gd name="connsiteY2" fmla="*/ 9049 h 19050"/>
                <a:gd name="connsiteX3" fmla="*/ 8491 w 9525"/>
                <a:gd name="connsiteY3" fmla="*/ 11906 h 19050"/>
                <a:gd name="connsiteX4" fmla="*/ 11348 w 9525"/>
                <a:gd name="connsiteY4" fmla="*/ 1000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11348" y="10001"/>
                  </a:moveTo>
                  <a:cubicBezTo>
                    <a:pt x="11348" y="9049"/>
                    <a:pt x="11348" y="8096"/>
                    <a:pt x="10396" y="7144"/>
                  </a:cubicBezTo>
                  <a:cubicBezTo>
                    <a:pt x="9443" y="7144"/>
                    <a:pt x="8491" y="8096"/>
                    <a:pt x="7538" y="9049"/>
                  </a:cubicBezTo>
                  <a:cubicBezTo>
                    <a:pt x="6586" y="10001"/>
                    <a:pt x="7538" y="10954"/>
                    <a:pt x="8491" y="11906"/>
                  </a:cubicBezTo>
                  <a:cubicBezTo>
                    <a:pt x="9443" y="11906"/>
                    <a:pt x="10396" y="10954"/>
                    <a:pt x="11348" y="10001"/>
                  </a:cubicBezTo>
                  <a:close/>
                </a:path>
              </a:pathLst>
            </a:custGeom>
            <a:solidFill>
              <a:srgbClr val="5290D8"/>
            </a:solidFill>
            <a:ln w="9525" cap="flat">
              <a:noFill/>
              <a:prstDash val="solid"/>
              <a:miter/>
            </a:ln>
          </p:spPr>
          <p:txBody>
            <a:bodyPr rtlCol="0" anchor="ctr"/>
            <a:lstStyle/>
            <a:p>
              <a:endParaRPr lang="zh-CN" altLang="en-US"/>
            </a:p>
          </p:txBody>
        </p:sp>
        <p:sp>
          <p:nvSpPr>
            <p:cNvPr id="416" name="任意多边形: 形状 415">
              <a:extLst>
                <a:ext uri="{FF2B5EF4-FFF2-40B4-BE49-F238E27FC236}">
                  <a16:creationId xmlns:a16="http://schemas.microsoft.com/office/drawing/2014/main" id="{7BB111FF-47F6-41A5-9648-1C87D2AAD805}"/>
                </a:ext>
              </a:extLst>
            </p:cNvPr>
            <p:cNvSpPr/>
            <p:nvPr/>
          </p:nvSpPr>
          <p:spPr>
            <a:xfrm>
              <a:off x="4814969" y="3727214"/>
              <a:ext cx="9525" cy="9525"/>
            </a:xfrm>
            <a:custGeom>
              <a:avLst/>
              <a:gdLst>
                <a:gd name="connsiteX0" fmla="*/ 7538 w 9525"/>
                <a:gd name="connsiteY0" fmla="*/ 8491 h 9525"/>
                <a:gd name="connsiteX1" fmla="*/ 8491 w 9525"/>
                <a:gd name="connsiteY1" fmla="*/ 11348 h 9525"/>
                <a:gd name="connsiteX2" fmla="*/ 11348 w 9525"/>
                <a:gd name="connsiteY2" fmla="*/ 10396 h 9525"/>
                <a:gd name="connsiteX3" fmla="*/ 10396 w 9525"/>
                <a:gd name="connsiteY3" fmla="*/ 7538 h 9525"/>
                <a:gd name="connsiteX4" fmla="*/ 7538 w 9525"/>
                <a:gd name="connsiteY4" fmla="*/ 84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538" y="8491"/>
                  </a:moveTo>
                  <a:cubicBezTo>
                    <a:pt x="6586" y="9443"/>
                    <a:pt x="7538" y="10396"/>
                    <a:pt x="8491" y="11348"/>
                  </a:cubicBezTo>
                  <a:cubicBezTo>
                    <a:pt x="9443" y="12301"/>
                    <a:pt x="10396" y="11348"/>
                    <a:pt x="11348" y="10396"/>
                  </a:cubicBezTo>
                  <a:cubicBezTo>
                    <a:pt x="11348" y="9443"/>
                    <a:pt x="10396" y="7538"/>
                    <a:pt x="10396" y="7538"/>
                  </a:cubicBezTo>
                  <a:cubicBezTo>
                    <a:pt x="9443" y="6586"/>
                    <a:pt x="8491" y="7538"/>
                    <a:pt x="7538" y="8491"/>
                  </a:cubicBezTo>
                  <a:close/>
                </a:path>
              </a:pathLst>
            </a:custGeom>
            <a:solidFill>
              <a:srgbClr val="5290D8"/>
            </a:solidFill>
            <a:ln w="9525" cap="flat">
              <a:noFill/>
              <a:prstDash val="solid"/>
              <a:miter/>
            </a:ln>
          </p:spPr>
          <p:txBody>
            <a:bodyPr rtlCol="0" anchor="ctr"/>
            <a:lstStyle/>
            <a:p>
              <a:endParaRPr lang="zh-CN" altLang="en-US"/>
            </a:p>
          </p:txBody>
        </p:sp>
        <p:sp>
          <p:nvSpPr>
            <p:cNvPr id="417" name="任意多边形: 形状 416">
              <a:extLst>
                <a:ext uri="{FF2B5EF4-FFF2-40B4-BE49-F238E27FC236}">
                  <a16:creationId xmlns:a16="http://schemas.microsoft.com/office/drawing/2014/main" id="{AEA9D609-E3B5-42B3-81B0-91CE7AAAC50B}"/>
                </a:ext>
              </a:extLst>
            </p:cNvPr>
            <p:cNvSpPr/>
            <p:nvPr/>
          </p:nvSpPr>
          <p:spPr>
            <a:xfrm>
              <a:off x="5149691" y="3860006"/>
              <a:ext cx="9525" cy="9525"/>
            </a:xfrm>
            <a:custGeom>
              <a:avLst/>
              <a:gdLst>
                <a:gd name="connsiteX0" fmla="*/ 7144 w 9525"/>
                <a:gd name="connsiteY0" fmla="*/ 8096 h 9525"/>
                <a:gd name="connsiteX1" fmla="*/ 9049 w 9525"/>
                <a:gd name="connsiteY1" fmla="*/ 10001 h 9525"/>
                <a:gd name="connsiteX2" fmla="*/ 10001 w 9525"/>
                <a:gd name="connsiteY2" fmla="*/ 9049 h 9525"/>
                <a:gd name="connsiteX3" fmla="*/ 8096 w 9525"/>
                <a:gd name="connsiteY3" fmla="*/ 7144 h 9525"/>
                <a:gd name="connsiteX4" fmla="*/ 714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8096"/>
                  </a:moveTo>
                  <a:cubicBezTo>
                    <a:pt x="7144" y="9049"/>
                    <a:pt x="8096" y="10001"/>
                    <a:pt x="9049" y="10001"/>
                  </a:cubicBezTo>
                  <a:cubicBezTo>
                    <a:pt x="9049" y="10001"/>
                    <a:pt x="10001" y="9049"/>
                    <a:pt x="10001" y="9049"/>
                  </a:cubicBezTo>
                  <a:cubicBezTo>
                    <a:pt x="10001" y="8096"/>
                    <a:pt x="10001" y="7144"/>
                    <a:pt x="8096" y="7144"/>
                  </a:cubicBezTo>
                  <a:cubicBezTo>
                    <a:pt x="8096" y="7144"/>
                    <a:pt x="7144" y="7144"/>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418" name="任意多边形: 形状 417">
              <a:extLst>
                <a:ext uri="{FF2B5EF4-FFF2-40B4-BE49-F238E27FC236}">
                  <a16:creationId xmlns:a16="http://schemas.microsoft.com/office/drawing/2014/main" id="{15CE7AED-5DAB-4D71-AF7B-30E80CF2D237}"/>
                </a:ext>
              </a:extLst>
            </p:cNvPr>
            <p:cNvSpPr/>
            <p:nvPr/>
          </p:nvSpPr>
          <p:spPr>
            <a:xfrm>
              <a:off x="5102066" y="2729627"/>
              <a:ext cx="9525" cy="9525"/>
            </a:xfrm>
            <a:custGeom>
              <a:avLst/>
              <a:gdLst>
                <a:gd name="connsiteX0" fmla="*/ 10954 w 9525"/>
                <a:gd name="connsiteY0" fmla="*/ 7858 h 9525"/>
                <a:gd name="connsiteX1" fmla="*/ 8096 w 9525"/>
                <a:gd name="connsiteY1" fmla="*/ 7858 h 9525"/>
                <a:gd name="connsiteX2" fmla="*/ 7144 w 9525"/>
                <a:gd name="connsiteY2" fmla="*/ 8811 h 9525"/>
                <a:gd name="connsiteX3" fmla="*/ 9049 w 9525"/>
                <a:gd name="connsiteY3" fmla="*/ 9763 h 9525"/>
                <a:gd name="connsiteX4" fmla="*/ 1095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954" y="7858"/>
                  </a:moveTo>
                  <a:cubicBezTo>
                    <a:pt x="10001" y="6906"/>
                    <a:pt x="9049" y="6906"/>
                    <a:pt x="8096" y="7858"/>
                  </a:cubicBezTo>
                  <a:cubicBezTo>
                    <a:pt x="8096" y="7858"/>
                    <a:pt x="7144" y="8811"/>
                    <a:pt x="7144" y="8811"/>
                  </a:cubicBezTo>
                  <a:cubicBezTo>
                    <a:pt x="8096" y="8811"/>
                    <a:pt x="9049" y="9763"/>
                    <a:pt x="9049" y="9763"/>
                  </a:cubicBezTo>
                  <a:cubicBezTo>
                    <a:pt x="10954" y="9763"/>
                    <a:pt x="11906" y="8811"/>
                    <a:pt x="10954" y="7858"/>
                  </a:cubicBezTo>
                  <a:close/>
                </a:path>
              </a:pathLst>
            </a:custGeom>
            <a:solidFill>
              <a:srgbClr val="5290D8"/>
            </a:solidFill>
            <a:ln w="9525" cap="flat">
              <a:noFill/>
              <a:prstDash val="solid"/>
              <a:miter/>
            </a:ln>
          </p:spPr>
          <p:txBody>
            <a:bodyPr rtlCol="0" anchor="ctr"/>
            <a:lstStyle/>
            <a:p>
              <a:endParaRPr lang="zh-CN" altLang="en-US"/>
            </a:p>
          </p:txBody>
        </p:sp>
        <p:sp>
          <p:nvSpPr>
            <p:cNvPr id="419" name="任意多边形: 形状 418">
              <a:extLst>
                <a:ext uri="{FF2B5EF4-FFF2-40B4-BE49-F238E27FC236}">
                  <a16:creationId xmlns:a16="http://schemas.microsoft.com/office/drawing/2014/main" id="{0BFC3C67-9A5B-4331-B1EA-CE55D681DA6C}"/>
                </a:ext>
              </a:extLst>
            </p:cNvPr>
            <p:cNvSpPr/>
            <p:nvPr/>
          </p:nvSpPr>
          <p:spPr>
            <a:xfrm>
              <a:off x="7794784" y="3859054"/>
              <a:ext cx="9525" cy="9525"/>
            </a:xfrm>
            <a:custGeom>
              <a:avLst/>
              <a:gdLst>
                <a:gd name="connsiteX0" fmla="*/ 10001 w 9525"/>
                <a:gd name="connsiteY0" fmla="*/ 9049 h 9525"/>
                <a:gd name="connsiteX1" fmla="*/ 9049 w 9525"/>
                <a:gd name="connsiteY1" fmla="*/ 7144 h 9525"/>
                <a:gd name="connsiteX2" fmla="*/ 7144 w 9525"/>
                <a:gd name="connsiteY2" fmla="*/ 9049 h 9525"/>
                <a:gd name="connsiteX3" fmla="*/ 10001 w 9525"/>
                <a:gd name="connsiteY3" fmla="*/ 10001 h 9525"/>
                <a:gd name="connsiteX4" fmla="*/ 10001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001" y="9049"/>
                  </a:moveTo>
                  <a:cubicBezTo>
                    <a:pt x="10001" y="8096"/>
                    <a:pt x="9049" y="7144"/>
                    <a:pt x="9049" y="7144"/>
                  </a:cubicBezTo>
                  <a:cubicBezTo>
                    <a:pt x="8096" y="8096"/>
                    <a:pt x="8096" y="9049"/>
                    <a:pt x="7144" y="9049"/>
                  </a:cubicBezTo>
                  <a:cubicBezTo>
                    <a:pt x="8096" y="9049"/>
                    <a:pt x="9049" y="10001"/>
                    <a:pt x="10001" y="10001"/>
                  </a:cubicBezTo>
                  <a:cubicBezTo>
                    <a:pt x="9049" y="10954"/>
                    <a:pt x="10001" y="10001"/>
                    <a:pt x="10001" y="9049"/>
                  </a:cubicBezTo>
                  <a:close/>
                </a:path>
              </a:pathLst>
            </a:custGeom>
            <a:solidFill>
              <a:srgbClr val="5290D8"/>
            </a:solidFill>
            <a:ln w="9525" cap="flat">
              <a:noFill/>
              <a:prstDash val="solid"/>
              <a:miter/>
            </a:ln>
          </p:spPr>
          <p:txBody>
            <a:bodyPr rtlCol="0" anchor="ctr"/>
            <a:lstStyle/>
            <a:p>
              <a:endParaRPr lang="zh-CN" altLang="en-US"/>
            </a:p>
          </p:txBody>
        </p:sp>
        <p:sp>
          <p:nvSpPr>
            <p:cNvPr id="420" name="任意多边形: 形状 419">
              <a:extLst>
                <a:ext uri="{FF2B5EF4-FFF2-40B4-BE49-F238E27FC236}">
                  <a16:creationId xmlns:a16="http://schemas.microsoft.com/office/drawing/2014/main" id="{6200D2A4-80AC-427F-9831-0805DFE41ABD}"/>
                </a:ext>
              </a:extLst>
            </p:cNvPr>
            <p:cNvSpPr/>
            <p:nvPr/>
          </p:nvSpPr>
          <p:spPr>
            <a:xfrm>
              <a:off x="7361723" y="3871436"/>
              <a:ext cx="9525" cy="9525"/>
            </a:xfrm>
            <a:custGeom>
              <a:avLst/>
              <a:gdLst>
                <a:gd name="connsiteX0" fmla="*/ 7769 w 9525"/>
                <a:gd name="connsiteY0" fmla="*/ 7144 h 9525"/>
                <a:gd name="connsiteX1" fmla="*/ 8722 w 9525"/>
                <a:gd name="connsiteY1" fmla="*/ 10954 h 9525"/>
                <a:gd name="connsiteX2" fmla="*/ 9674 w 9525"/>
                <a:gd name="connsiteY2" fmla="*/ 10001 h 9525"/>
                <a:gd name="connsiteX3" fmla="*/ 8722 w 9525"/>
                <a:gd name="connsiteY3" fmla="*/ 7144 h 9525"/>
                <a:gd name="connsiteX4" fmla="*/ 7769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769" y="7144"/>
                  </a:moveTo>
                  <a:cubicBezTo>
                    <a:pt x="6817" y="8096"/>
                    <a:pt x="6817" y="10954"/>
                    <a:pt x="8722" y="10954"/>
                  </a:cubicBezTo>
                  <a:cubicBezTo>
                    <a:pt x="8722" y="10954"/>
                    <a:pt x="9674" y="10001"/>
                    <a:pt x="9674" y="10001"/>
                  </a:cubicBezTo>
                  <a:cubicBezTo>
                    <a:pt x="9674" y="9049"/>
                    <a:pt x="9674" y="8096"/>
                    <a:pt x="8722" y="7144"/>
                  </a:cubicBezTo>
                  <a:cubicBezTo>
                    <a:pt x="9674" y="7144"/>
                    <a:pt x="8722" y="7144"/>
                    <a:pt x="7769" y="7144"/>
                  </a:cubicBezTo>
                  <a:close/>
                </a:path>
              </a:pathLst>
            </a:custGeom>
            <a:solidFill>
              <a:srgbClr val="5290D8"/>
            </a:solidFill>
            <a:ln w="9525" cap="flat">
              <a:noFill/>
              <a:prstDash val="solid"/>
              <a:miter/>
            </a:ln>
          </p:spPr>
          <p:txBody>
            <a:bodyPr rtlCol="0" anchor="ctr"/>
            <a:lstStyle/>
            <a:p>
              <a:endParaRPr lang="zh-CN" altLang="en-US"/>
            </a:p>
          </p:txBody>
        </p:sp>
        <p:sp>
          <p:nvSpPr>
            <p:cNvPr id="421" name="任意多边形: 形状 420">
              <a:extLst>
                <a:ext uri="{FF2B5EF4-FFF2-40B4-BE49-F238E27FC236}">
                  <a16:creationId xmlns:a16="http://schemas.microsoft.com/office/drawing/2014/main" id="{81C808A7-BA95-42A4-A114-5787AE03B37A}"/>
                </a:ext>
              </a:extLst>
            </p:cNvPr>
            <p:cNvSpPr/>
            <p:nvPr/>
          </p:nvSpPr>
          <p:spPr>
            <a:xfrm>
              <a:off x="7797247" y="3949147"/>
              <a:ext cx="9525" cy="19050"/>
            </a:xfrm>
            <a:custGeom>
              <a:avLst/>
              <a:gdLst>
                <a:gd name="connsiteX0" fmla="*/ 11348 w 9525"/>
                <a:gd name="connsiteY0" fmla="*/ 8491 h 19050"/>
                <a:gd name="connsiteX1" fmla="*/ 8491 w 9525"/>
                <a:gd name="connsiteY1" fmla="*/ 7538 h 19050"/>
                <a:gd name="connsiteX2" fmla="*/ 7538 w 9525"/>
                <a:gd name="connsiteY2" fmla="*/ 10396 h 19050"/>
                <a:gd name="connsiteX3" fmla="*/ 10396 w 9525"/>
                <a:gd name="connsiteY3" fmla="*/ 12301 h 19050"/>
                <a:gd name="connsiteX4" fmla="*/ 11348 w 9525"/>
                <a:gd name="connsiteY4" fmla="*/ 849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11348" y="8491"/>
                  </a:moveTo>
                  <a:cubicBezTo>
                    <a:pt x="11348" y="7538"/>
                    <a:pt x="10396" y="6586"/>
                    <a:pt x="8491" y="7538"/>
                  </a:cubicBezTo>
                  <a:cubicBezTo>
                    <a:pt x="7538" y="8491"/>
                    <a:pt x="6586" y="9443"/>
                    <a:pt x="7538" y="10396"/>
                  </a:cubicBezTo>
                  <a:cubicBezTo>
                    <a:pt x="8491" y="11348"/>
                    <a:pt x="9443" y="11348"/>
                    <a:pt x="10396" y="12301"/>
                  </a:cubicBezTo>
                  <a:cubicBezTo>
                    <a:pt x="10396" y="10396"/>
                    <a:pt x="11348" y="9443"/>
                    <a:pt x="11348" y="8491"/>
                  </a:cubicBezTo>
                  <a:close/>
                </a:path>
              </a:pathLst>
            </a:custGeom>
            <a:solidFill>
              <a:srgbClr val="5290D8"/>
            </a:solidFill>
            <a:ln w="9525" cap="flat">
              <a:noFill/>
              <a:prstDash val="solid"/>
              <a:miter/>
            </a:ln>
          </p:spPr>
          <p:txBody>
            <a:bodyPr rtlCol="0" anchor="ctr"/>
            <a:lstStyle/>
            <a:p>
              <a:endParaRPr lang="zh-CN" altLang="en-US"/>
            </a:p>
          </p:txBody>
        </p:sp>
        <p:sp>
          <p:nvSpPr>
            <p:cNvPr id="422" name="任意多边形: 形状 421">
              <a:extLst>
                <a:ext uri="{FF2B5EF4-FFF2-40B4-BE49-F238E27FC236}">
                  <a16:creationId xmlns:a16="http://schemas.microsoft.com/office/drawing/2014/main" id="{7E00C1F6-8AEB-43DD-AA77-7DA9DB3297FC}"/>
                </a:ext>
              </a:extLst>
            </p:cNvPr>
            <p:cNvSpPr/>
            <p:nvPr/>
          </p:nvSpPr>
          <p:spPr>
            <a:xfrm>
              <a:off x="7917262" y="4078129"/>
              <a:ext cx="9525" cy="9525"/>
            </a:xfrm>
            <a:custGeom>
              <a:avLst/>
              <a:gdLst>
                <a:gd name="connsiteX0" fmla="*/ 10396 w 9525"/>
                <a:gd name="connsiteY0" fmla="*/ 7144 h 9525"/>
                <a:gd name="connsiteX1" fmla="*/ 7538 w 9525"/>
                <a:gd name="connsiteY1" fmla="*/ 9049 h 9525"/>
                <a:gd name="connsiteX2" fmla="*/ 8491 w 9525"/>
                <a:gd name="connsiteY2" fmla="*/ 10954 h 9525"/>
                <a:gd name="connsiteX3" fmla="*/ 11348 w 9525"/>
                <a:gd name="connsiteY3" fmla="*/ 9049 h 9525"/>
                <a:gd name="connsiteX4" fmla="*/ 10396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396" y="7144"/>
                  </a:moveTo>
                  <a:cubicBezTo>
                    <a:pt x="9443" y="8096"/>
                    <a:pt x="8491" y="8096"/>
                    <a:pt x="7538" y="9049"/>
                  </a:cubicBezTo>
                  <a:cubicBezTo>
                    <a:pt x="6586" y="10001"/>
                    <a:pt x="7538" y="10954"/>
                    <a:pt x="8491" y="10954"/>
                  </a:cubicBezTo>
                  <a:cubicBezTo>
                    <a:pt x="10396" y="10954"/>
                    <a:pt x="12301" y="10001"/>
                    <a:pt x="11348" y="9049"/>
                  </a:cubicBezTo>
                  <a:cubicBezTo>
                    <a:pt x="11348" y="8096"/>
                    <a:pt x="10396" y="8096"/>
                    <a:pt x="10396" y="7144"/>
                  </a:cubicBezTo>
                  <a:close/>
                </a:path>
              </a:pathLst>
            </a:custGeom>
            <a:solidFill>
              <a:srgbClr val="5290D8"/>
            </a:solidFill>
            <a:ln w="9525" cap="flat">
              <a:noFill/>
              <a:prstDash val="solid"/>
              <a:miter/>
            </a:ln>
          </p:spPr>
          <p:txBody>
            <a:bodyPr rtlCol="0" anchor="ctr"/>
            <a:lstStyle/>
            <a:p>
              <a:endParaRPr lang="zh-CN" altLang="en-US"/>
            </a:p>
          </p:txBody>
        </p:sp>
        <p:sp>
          <p:nvSpPr>
            <p:cNvPr id="423" name="任意多边形: 形状 422">
              <a:extLst>
                <a:ext uri="{FF2B5EF4-FFF2-40B4-BE49-F238E27FC236}">
                  <a16:creationId xmlns:a16="http://schemas.microsoft.com/office/drawing/2014/main" id="{9E07D604-B398-4FBD-874E-214EBCC07A74}"/>
                </a:ext>
              </a:extLst>
            </p:cNvPr>
            <p:cNvSpPr/>
            <p:nvPr/>
          </p:nvSpPr>
          <p:spPr>
            <a:xfrm>
              <a:off x="5819299" y="2531269"/>
              <a:ext cx="9525" cy="9525"/>
            </a:xfrm>
            <a:custGeom>
              <a:avLst/>
              <a:gdLst>
                <a:gd name="connsiteX0" fmla="*/ 8096 w 9525"/>
                <a:gd name="connsiteY0" fmla="*/ 10001 h 9525"/>
                <a:gd name="connsiteX1" fmla="*/ 10001 w 9525"/>
                <a:gd name="connsiteY1" fmla="*/ 8096 h 9525"/>
                <a:gd name="connsiteX2" fmla="*/ 9049 w 9525"/>
                <a:gd name="connsiteY2" fmla="*/ 7144 h 9525"/>
                <a:gd name="connsiteX3" fmla="*/ 7144 w 9525"/>
                <a:gd name="connsiteY3" fmla="*/ 9049 h 9525"/>
                <a:gd name="connsiteX4" fmla="*/ 8096 w 9525"/>
                <a:gd name="connsiteY4" fmla="*/ 1000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10001"/>
                  </a:moveTo>
                  <a:cubicBezTo>
                    <a:pt x="9049" y="9049"/>
                    <a:pt x="9049" y="9049"/>
                    <a:pt x="10001" y="8096"/>
                  </a:cubicBezTo>
                  <a:cubicBezTo>
                    <a:pt x="10001" y="8096"/>
                    <a:pt x="10001" y="7144"/>
                    <a:pt x="9049" y="7144"/>
                  </a:cubicBezTo>
                  <a:cubicBezTo>
                    <a:pt x="8096" y="8096"/>
                    <a:pt x="8096" y="8096"/>
                    <a:pt x="7144" y="9049"/>
                  </a:cubicBezTo>
                  <a:cubicBezTo>
                    <a:pt x="7144" y="9049"/>
                    <a:pt x="7144" y="10001"/>
                    <a:pt x="8096" y="10001"/>
                  </a:cubicBezTo>
                  <a:close/>
                </a:path>
              </a:pathLst>
            </a:custGeom>
            <a:solidFill>
              <a:srgbClr val="5290D8"/>
            </a:solidFill>
            <a:ln w="9525" cap="flat">
              <a:noFill/>
              <a:prstDash val="solid"/>
              <a:miter/>
            </a:ln>
          </p:spPr>
          <p:txBody>
            <a:bodyPr rtlCol="0" anchor="ctr"/>
            <a:lstStyle/>
            <a:p>
              <a:endParaRPr lang="zh-CN" altLang="en-US"/>
            </a:p>
          </p:txBody>
        </p:sp>
        <p:sp>
          <p:nvSpPr>
            <p:cNvPr id="424" name="任意多边形: 形状 423">
              <a:extLst>
                <a:ext uri="{FF2B5EF4-FFF2-40B4-BE49-F238E27FC236}">
                  <a16:creationId xmlns:a16="http://schemas.microsoft.com/office/drawing/2014/main" id="{DF9538B0-6542-4142-83B5-D2124191F9C4}"/>
                </a:ext>
              </a:extLst>
            </p:cNvPr>
            <p:cNvSpPr/>
            <p:nvPr/>
          </p:nvSpPr>
          <p:spPr>
            <a:xfrm>
              <a:off x="7835741" y="4175863"/>
              <a:ext cx="19050" cy="9525"/>
            </a:xfrm>
            <a:custGeom>
              <a:avLst/>
              <a:gdLst>
                <a:gd name="connsiteX0" fmla="*/ 11906 w 19050"/>
                <a:gd name="connsiteY0" fmla="*/ 8470 h 9525"/>
                <a:gd name="connsiteX1" fmla="*/ 10954 w 19050"/>
                <a:gd name="connsiteY1" fmla="*/ 7517 h 9525"/>
                <a:gd name="connsiteX2" fmla="*/ 7144 w 19050"/>
                <a:gd name="connsiteY2" fmla="*/ 9422 h 9525"/>
                <a:gd name="connsiteX3" fmla="*/ 9049 w 19050"/>
                <a:gd name="connsiteY3" fmla="*/ 11327 h 9525"/>
                <a:gd name="connsiteX4" fmla="*/ 11906 w 19050"/>
                <a:gd name="connsiteY4" fmla="*/ 847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11906" y="8470"/>
                  </a:moveTo>
                  <a:cubicBezTo>
                    <a:pt x="11906" y="8470"/>
                    <a:pt x="10954" y="7517"/>
                    <a:pt x="10954" y="7517"/>
                  </a:cubicBezTo>
                  <a:cubicBezTo>
                    <a:pt x="9049" y="6565"/>
                    <a:pt x="7144" y="7517"/>
                    <a:pt x="7144" y="9422"/>
                  </a:cubicBezTo>
                  <a:cubicBezTo>
                    <a:pt x="7144" y="10375"/>
                    <a:pt x="8096" y="11327"/>
                    <a:pt x="9049" y="11327"/>
                  </a:cubicBezTo>
                  <a:cubicBezTo>
                    <a:pt x="10001" y="11327"/>
                    <a:pt x="11906" y="9422"/>
                    <a:pt x="11906" y="8470"/>
                  </a:cubicBezTo>
                  <a:close/>
                </a:path>
              </a:pathLst>
            </a:custGeom>
            <a:solidFill>
              <a:srgbClr val="5290D8"/>
            </a:solidFill>
            <a:ln w="9525" cap="flat">
              <a:noFill/>
              <a:prstDash val="solid"/>
              <a:miter/>
            </a:ln>
          </p:spPr>
          <p:txBody>
            <a:bodyPr rtlCol="0" anchor="ctr"/>
            <a:lstStyle/>
            <a:p>
              <a:endParaRPr lang="zh-CN" altLang="en-US"/>
            </a:p>
          </p:txBody>
        </p:sp>
        <p:sp>
          <p:nvSpPr>
            <p:cNvPr id="425" name="任意多边形: 形状 424">
              <a:extLst>
                <a:ext uri="{FF2B5EF4-FFF2-40B4-BE49-F238E27FC236}">
                  <a16:creationId xmlns:a16="http://schemas.microsoft.com/office/drawing/2014/main" id="{77A0A78D-2FA2-41E9-BF50-784FD6C0C4C4}"/>
                </a:ext>
              </a:extLst>
            </p:cNvPr>
            <p:cNvSpPr/>
            <p:nvPr/>
          </p:nvSpPr>
          <p:spPr>
            <a:xfrm>
              <a:off x="8221504" y="4200049"/>
              <a:ext cx="19050" cy="9525"/>
            </a:xfrm>
            <a:custGeom>
              <a:avLst/>
              <a:gdLst>
                <a:gd name="connsiteX0" fmla="*/ 11906 w 19050"/>
                <a:gd name="connsiteY0" fmla="*/ 9049 h 9525"/>
                <a:gd name="connsiteX1" fmla="*/ 10954 w 19050"/>
                <a:gd name="connsiteY1" fmla="*/ 8096 h 9525"/>
                <a:gd name="connsiteX2" fmla="*/ 7144 w 19050"/>
                <a:gd name="connsiteY2" fmla="*/ 7144 h 9525"/>
                <a:gd name="connsiteX3" fmla="*/ 10001 w 19050"/>
                <a:gd name="connsiteY3" fmla="*/ 10001 h 9525"/>
                <a:gd name="connsiteX4" fmla="*/ 11906 w 19050"/>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11906" y="9049"/>
                  </a:moveTo>
                  <a:cubicBezTo>
                    <a:pt x="11906" y="9049"/>
                    <a:pt x="11906" y="8096"/>
                    <a:pt x="10954" y="8096"/>
                  </a:cubicBezTo>
                  <a:cubicBezTo>
                    <a:pt x="10001" y="8096"/>
                    <a:pt x="8096" y="7144"/>
                    <a:pt x="7144" y="7144"/>
                  </a:cubicBezTo>
                  <a:cubicBezTo>
                    <a:pt x="8096" y="8096"/>
                    <a:pt x="9049" y="9049"/>
                    <a:pt x="10001" y="10001"/>
                  </a:cubicBezTo>
                  <a:cubicBezTo>
                    <a:pt x="10954" y="10954"/>
                    <a:pt x="11906" y="10001"/>
                    <a:pt x="11906" y="9049"/>
                  </a:cubicBezTo>
                  <a:close/>
                </a:path>
              </a:pathLst>
            </a:custGeom>
            <a:solidFill>
              <a:srgbClr val="5290D8"/>
            </a:solidFill>
            <a:ln w="9525" cap="flat">
              <a:noFill/>
              <a:prstDash val="solid"/>
              <a:miter/>
            </a:ln>
          </p:spPr>
          <p:txBody>
            <a:bodyPr rtlCol="0" anchor="ctr"/>
            <a:lstStyle/>
            <a:p>
              <a:endParaRPr lang="zh-CN" altLang="en-US"/>
            </a:p>
          </p:txBody>
        </p:sp>
        <p:sp>
          <p:nvSpPr>
            <p:cNvPr id="426" name="任意多边形: 形状 425">
              <a:extLst>
                <a:ext uri="{FF2B5EF4-FFF2-40B4-BE49-F238E27FC236}">
                  <a16:creationId xmlns:a16="http://schemas.microsoft.com/office/drawing/2014/main" id="{75FB292F-B02F-4DE9-A248-9F9CF18A91CA}"/>
                </a:ext>
              </a:extLst>
            </p:cNvPr>
            <p:cNvSpPr/>
            <p:nvPr/>
          </p:nvSpPr>
          <p:spPr>
            <a:xfrm>
              <a:off x="8221504" y="4198144"/>
              <a:ext cx="9525" cy="9525"/>
            </a:xfrm>
            <a:custGeom>
              <a:avLst/>
              <a:gdLst>
                <a:gd name="connsiteX0" fmla="*/ 8096 w 9525"/>
                <a:gd name="connsiteY0" fmla="*/ 8096 h 9525"/>
                <a:gd name="connsiteX1" fmla="*/ 8096 w 9525"/>
                <a:gd name="connsiteY1" fmla="*/ 8096 h 9525"/>
                <a:gd name="connsiteX2" fmla="*/ 7144 w 9525"/>
                <a:gd name="connsiteY2" fmla="*/ 7144 h 9525"/>
                <a:gd name="connsiteX3" fmla="*/ 7144 w 9525"/>
                <a:gd name="connsiteY3" fmla="*/ 8096 h 9525"/>
                <a:gd name="connsiteX4" fmla="*/ 8096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8096"/>
                  </a:moveTo>
                  <a:cubicBezTo>
                    <a:pt x="7144" y="8096"/>
                    <a:pt x="7144" y="8096"/>
                    <a:pt x="8096" y="8096"/>
                  </a:cubicBezTo>
                  <a:cubicBezTo>
                    <a:pt x="7144" y="7144"/>
                    <a:pt x="7144" y="7144"/>
                    <a:pt x="7144" y="7144"/>
                  </a:cubicBezTo>
                  <a:cubicBezTo>
                    <a:pt x="7144" y="7144"/>
                    <a:pt x="7144" y="8096"/>
                    <a:pt x="7144" y="8096"/>
                  </a:cubicBezTo>
                  <a:cubicBezTo>
                    <a:pt x="7144" y="8096"/>
                    <a:pt x="7144" y="8096"/>
                    <a:pt x="8096" y="8096"/>
                  </a:cubicBezTo>
                  <a:close/>
                </a:path>
              </a:pathLst>
            </a:custGeom>
            <a:solidFill>
              <a:srgbClr val="5290D8"/>
            </a:solidFill>
            <a:ln w="9525" cap="flat">
              <a:noFill/>
              <a:prstDash val="solid"/>
              <a:miter/>
            </a:ln>
          </p:spPr>
          <p:txBody>
            <a:bodyPr rtlCol="0" anchor="ctr"/>
            <a:lstStyle/>
            <a:p>
              <a:endParaRPr lang="zh-CN" altLang="en-US"/>
            </a:p>
          </p:txBody>
        </p:sp>
        <p:sp>
          <p:nvSpPr>
            <p:cNvPr id="427" name="任意多边形: 形状 426">
              <a:extLst>
                <a:ext uri="{FF2B5EF4-FFF2-40B4-BE49-F238E27FC236}">
                  <a16:creationId xmlns:a16="http://schemas.microsoft.com/office/drawing/2014/main" id="{97EFDF0C-760A-4927-9C8D-283687B0AFEA}"/>
                </a:ext>
              </a:extLst>
            </p:cNvPr>
            <p:cNvSpPr/>
            <p:nvPr/>
          </p:nvSpPr>
          <p:spPr>
            <a:xfrm>
              <a:off x="8040529" y="4312444"/>
              <a:ext cx="9525" cy="9525"/>
            </a:xfrm>
            <a:custGeom>
              <a:avLst/>
              <a:gdLst>
                <a:gd name="connsiteX0" fmla="*/ 8096 w 9525"/>
                <a:gd name="connsiteY0" fmla="*/ 7144 h 9525"/>
                <a:gd name="connsiteX1" fmla="*/ 7144 w 9525"/>
                <a:gd name="connsiteY1" fmla="*/ 7144 h 9525"/>
                <a:gd name="connsiteX2" fmla="*/ 8096 w 9525"/>
                <a:gd name="connsiteY2" fmla="*/ 7144 h 9525"/>
                <a:gd name="connsiteX3" fmla="*/ 8096 w 9525"/>
                <a:gd name="connsiteY3" fmla="*/ 7144 h 9525"/>
                <a:gd name="connsiteX4" fmla="*/ 8096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144"/>
                  </a:moveTo>
                  <a:cubicBezTo>
                    <a:pt x="8096" y="7144"/>
                    <a:pt x="7144" y="7144"/>
                    <a:pt x="7144" y="7144"/>
                  </a:cubicBezTo>
                  <a:cubicBezTo>
                    <a:pt x="7144" y="7144"/>
                    <a:pt x="7144" y="8096"/>
                    <a:pt x="8096" y="7144"/>
                  </a:cubicBezTo>
                  <a:cubicBezTo>
                    <a:pt x="7144" y="8096"/>
                    <a:pt x="7144" y="8096"/>
                    <a:pt x="8096" y="7144"/>
                  </a:cubicBezTo>
                  <a:cubicBezTo>
                    <a:pt x="8096" y="8096"/>
                    <a:pt x="8096" y="7144"/>
                    <a:pt x="8096" y="7144"/>
                  </a:cubicBezTo>
                  <a:close/>
                </a:path>
              </a:pathLst>
            </a:custGeom>
            <a:solidFill>
              <a:srgbClr val="5290D8"/>
            </a:solidFill>
            <a:ln w="9525" cap="flat">
              <a:noFill/>
              <a:prstDash val="solid"/>
              <a:miter/>
            </a:ln>
          </p:spPr>
          <p:txBody>
            <a:bodyPr rtlCol="0" anchor="ctr"/>
            <a:lstStyle/>
            <a:p>
              <a:endParaRPr lang="zh-CN" altLang="en-US"/>
            </a:p>
          </p:txBody>
        </p:sp>
        <p:sp>
          <p:nvSpPr>
            <p:cNvPr id="428" name="任意多边形: 形状 427">
              <a:extLst>
                <a:ext uri="{FF2B5EF4-FFF2-40B4-BE49-F238E27FC236}">
                  <a16:creationId xmlns:a16="http://schemas.microsoft.com/office/drawing/2014/main" id="{F0FC626D-A41A-414B-B2C6-462C37BBDE5F}"/>
                </a:ext>
              </a:extLst>
            </p:cNvPr>
            <p:cNvSpPr/>
            <p:nvPr/>
          </p:nvSpPr>
          <p:spPr>
            <a:xfrm>
              <a:off x="8040529" y="4308634"/>
              <a:ext cx="19050" cy="9525"/>
            </a:xfrm>
            <a:custGeom>
              <a:avLst/>
              <a:gdLst>
                <a:gd name="connsiteX0" fmla="*/ 11906 w 19050"/>
                <a:gd name="connsiteY0" fmla="*/ 7144 h 9525"/>
                <a:gd name="connsiteX1" fmla="*/ 10001 w 19050"/>
                <a:gd name="connsiteY1" fmla="*/ 8096 h 9525"/>
                <a:gd name="connsiteX2" fmla="*/ 7144 w 19050"/>
                <a:gd name="connsiteY2" fmla="*/ 10954 h 9525"/>
                <a:gd name="connsiteX3" fmla="*/ 10954 w 19050"/>
                <a:gd name="connsiteY3" fmla="*/ 10001 h 9525"/>
                <a:gd name="connsiteX4" fmla="*/ 11906 w 19050"/>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11906" y="7144"/>
                  </a:moveTo>
                  <a:cubicBezTo>
                    <a:pt x="11906" y="7144"/>
                    <a:pt x="10954" y="7144"/>
                    <a:pt x="10001" y="8096"/>
                  </a:cubicBezTo>
                  <a:cubicBezTo>
                    <a:pt x="9049" y="9049"/>
                    <a:pt x="8096" y="10001"/>
                    <a:pt x="7144" y="10954"/>
                  </a:cubicBezTo>
                  <a:cubicBezTo>
                    <a:pt x="8096" y="10954"/>
                    <a:pt x="10001" y="10001"/>
                    <a:pt x="10954" y="10001"/>
                  </a:cubicBezTo>
                  <a:cubicBezTo>
                    <a:pt x="12859" y="9049"/>
                    <a:pt x="12859" y="8096"/>
                    <a:pt x="11906" y="7144"/>
                  </a:cubicBezTo>
                  <a:close/>
                </a:path>
              </a:pathLst>
            </a:custGeom>
            <a:solidFill>
              <a:srgbClr val="5290D8"/>
            </a:solidFill>
            <a:ln w="9525" cap="flat">
              <a:noFill/>
              <a:prstDash val="solid"/>
              <a:miter/>
            </a:ln>
          </p:spPr>
          <p:txBody>
            <a:bodyPr rtlCol="0" anchor="ctr"/>
            <a:lstStyle/>
            <a:p>
              <a:endParaRPr lang="zh-CN" altLang="en-US"/>
            </a:p>
          </p:txBody>
        </p:sp>
        <p:sp>
          <p:nvSpPr>
            <p:cNvPr id="429" name="任意多边形: 形状 428">
              <a:extLst>
                <a:ext uri="{FF2B5EF4-FFF2-40B4-BE49-F238E27FC236}">
                  <a16:creationId xmlns:a16="http://schemas.microsoft.com/office/drawing/2014/main" id="{D1439BDA-1BB6-40F4-BAD7-B07351BF2C17}"/>
                </a:ext>
              </a:extLst>
            </p:cNvPr>
            <p:cNvSpPr/>
            <p:nvPr/>
          </p:nvSpPr>
          <p:spPr>
            <a:xfrm>
              <a:off x="7643204" y="4467701"/>
              <a:ext cx="19050" cy="19050"/>
            </a:xfrm>
            <a:custGeom>
              <a:avLst/>
              <a:gdLst>
                <a:gd name="connsiteX0" fmla="*/ 10133 w 19050"/>
                <a:gd name="connsiteY0" fmla="*/ 7144 h 19050"/>
                <a:gd name="connsiteX1" fmla="*/ 9181 w 19050"/>
                <a:gd name="connsiteY1" fmla="*/ 12859 h 19050"/>
                <a:gd name="connsiteX2" fmla="*/ 12038 w 19050"/>
                <a:gd name="connsiteY2" fmla="*/ 13811 h 19050"/>
                <a:gd name="connsiteX3" fmla="*/ 12038 w 19050"/>
                <a:gd name="connsiteY3" fmla="*/ 7144 h 19050"/>
                <a:gd name="connsiteX4" fmla="*/ 10133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0133" y="7144"/>
                  </a:moveTo>
                  <a:cubicBezTo>
                    <a:pt x="6323" y="8096"/>
                    <a:pt x="6323" y="10001"/>
                    <a:pt x="9181" y="12859"/>
                  </a:cubicBezTo>
                  <a:cubicBezTo>
                    <a:pt x="10133" y="13811"/>
                    <a:pt x="11086" y="13811"/>
                    <a:pt x="12038" y="13811"/>
                  </a:cubicBezTo>
                  <a:cubicBezTo>
                    <a:pt x="12038" y="11906"/>
                    <a:pt x="12038" y="9049"/>
                    <a:pt x="12038" y="7144"/>
                  </a:cubicBezTo>
                  <a:cubicBezTo>
                    <a:pt x="11086" y="7144"/>
                    <a:pt x="10133" y="7144"/>
                    <a:pt x="10133" y="7144"/>
                  </a:cubicBezTo>
                  <a:close/>
                </a:path>
              </a:pathLst>
            </a:custGeom>
            <a:solidFill>
              <a:srgbClr val="5290D8"/>
            </a:solidFill>
            <a:ln w="9525" cap="flat">
              <a:noFill/>
              <a:prstDash val="solid"/>
              <a:miter/>
            </a:ln>
          </p:spPr>
          <p:txBody>
            <a:bodyPr rtlCol="0" anchor="ctr"/>
            <a:lstStyle/>
            <a:p>
              <a:endParaRPr lang="zh-CN" altLang="en-US"/>
            </a:p>
          </p:txBody>
        </p:sp>
        <p:sp>
          <p:nvSpPr>
            <p:cNvPr id="430" name="任意多边形: 形状 429">
              <a:extLst>
                <a:ext uri="{FF2B5EF4-FFF2-40B4-BE49-F238E27FC236}">
                  <a16:creationId xmlns:a16="http://schemas.microsoft.com/office/drawing/2014/main" id="{2CAF8329-DC3C-4A43-A2DA-D61D4AF0C0B5}"/>
                </a:ext>
              </a:extLst>
            </p:cNvPr>
            <p:cNvSpPr/>
            <p:nvPr/>
          </p:nvSpPr>
          <p:spPr>
            <a:xfrm>
              <a:off x="5845016" y="2343626"/>
              <a:ext cx="9525" cy="19050"/>
            </a:xfrm>
            <a:custGeom>
              <a:avLst/>
              <a:gdLst>
                <a:gd name="connsiteX0" fmla="*/ 9049 w 9525"/>
                <a:gd name="connsiteY0" fmla="*/ 10001 h 19050"/>
                <a:gd name="connsiteX1" fmla="*/ 8096 w 9525"/>
                <a:gd name="connsiteY1" fmla="*/ 7144 h 19050"/>
                <a:gd name="connsiteX2" fmla="*/ 7144 w 9525"/>
                <a:gd name="connsiteY2" fmla="*/ 10001 h 19050"/>
                <a:gd name="connsiteX3" fmla="*/ 8096 w 9525"/>
                <a:gd name="connsiteY3" fmla="*/ 12859 h 19050"/>
                <a:gd name="connsiteX4" fmla="*/ 9049 w 9525"/>
                <a:gd name="connsiteY4" fmla="*/ 1000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9049" y="10001"/>
                  </a:moveTo>
                  <a:cubicBezTo>
                    <a:pt x="9049" y="9049"/>
                    <a:pt x="8096" y="8096"/>
                    <a:pt x="8096" y="7144"/>
                  </a:cubicBezTo>
                  <a:cubicBezTo>
                    <a:pt x="8096" y="8096"/>
                    <a:pt x="7144" y="9049"/>
                    <a:pt x="7144" y="10001"/>
                  </a:cubicBezTo>
                  <a:cubicBezTo>
                    <a:pt x="7144" y="10954"/>
                    <a:pt x="8096" y="11906"/>
                    <a:pt x="8096" y="12859"/>
                  </a:cubicBezTo>
                  <a:cubicBezTo>
                    <a:pt x="8096" y="10954"/>
                    <a:pt x="9049" y="10954"/>
                    <a:pt x="9049" y="10001"/>
                  </a:cubicBezTo>
                  <a:close/>
                </a:path>
              </a:pathLst>
            </a:custGeom>
            <a:solidFill>
              <a:srgbClr val="5290D8"/>
            </a:solidFill>
            <a:ln w="9525" cap="flat">
              <a:noFill/>
              <a:prstDash val="solid"/>
              <a:miter/>
            </a:ln>
          </p:spPr>
          <p:txBody>
            <a:bodyPr rtlCol="0" anchor="ctr"/>
            <a:lstStyle/>
            <a:p>
              <a:endParaRPr lang="zh-CN" altLang="en-US"/>
            </a:p>
          </p:txBody>
        </p:sp>
        <p:sp>
          <p:nvSpPr>
            <p:cNvPr id="431" name="任意多边形: 形状 430">
              <a:extLst>
                <a:ext uri="{FF2B5EF4-FFF2-40B4-BE49-F238E27FC236}">
                  <a16:creationId xmlns:a16="http://schemas.microsoft.com/office/drawing/2014/main" id="{C5B25733-A6ED-4856-9A0A-99DF323F0904}"/>
                </a:ext>
              </a:extLst>
            </p:cNvPr>
            <p:cNvSpPr/>
            <p:nvPr/>
          </p:nvSpPr>
          <p:spPr>
            <a:xfrm>
              <a:off x="4943951" y="2571274"/>
              <a:ext cx="9525" cy="19050"/>
            </a:xfrm>
            <a:custGeom>
              <a:avLst/>
              <a:gdLst>
                <a:gd name="connsiteX0" fmla="*/ 9049 w 9525"/>
                <a:gd name="connsiteY0" fmla="*/ 7144 h 19050"/>
                <a:gd name="connsiteX1" fmla="*/ 7144 w 9525"/>
                <a:gd name="connsiteY1" fmla="*/ 9049 h 19050"/>
                <a:gd name="connsiteX2" fmla="*/ 8096 w 9525"/>
                <a:gd name="connsiteY2" fmla="*/ 11906 h 19050"/>
                <a:gd name="connsiteX3" fmla="*/ 10954 w 9525"/>
                <a:gd name="connsiteY3" fmla="*/ 9049 h 19050"/>
                <a:gd name="connsiteX4" fmla="*/ 9049 w 9525"/>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9049" y="7144"/>
                  </a:moveTo>
                  <a:cubicBezTo>
                    <a:pt x="8096" y="8096"/>
                    <a:pt x="7144" y="8096"/>
                    <a:pt x="7144" y="9049"/>
                  </a:cubicBezTo>
                  <a:cubicBezTo>
                    <a:pt x="7144" y="10001"/>
                    <a:pt x="7144" y="10954"/>
                    <a:pt x="8096" y="11906"/>
                  </a:cubicBezTo>
                  <a:cubicBezTo>
                    <a:pt x="9049" y="12859"/>
                    <a:pt x="11906" y="10954"/>
                    <a:pt x="10954" y="9049"/>
                  </a:cubicBezTo>
                  <a:cubicBezTo>
                    <a:pt x="10954" y="8096"/>
                    <a:pt x="10001" y="8096"/>
                    <a:pt x="9049" y="7144"/>
                  </a:cubicBezTo>
                  <a:close/>
                </a:path>
              </a:pathLst>
            </a:custGeom>
            <a:solidFill>
              <a:srgbClr val="5290D8"/>
            </a:solidFill>
            <a:ln w="9525" cap="flat">
              <a:noFill/>
              <a:prstDash val="solid"/>
              <a:miter/>
            </a:ln>
          </p:spPr>
          <p:txBody>
            <a:bodyPr rtlCol="0" anchor="ctr"/>
            <a:lstStyle/>
            <a:p>
              <a:endParaRPr lang="zh-CN" altLang="en-US"/>
            </a:p>
          </p:txBody>
        </p:sp>
        <p:sp>
          <p:nvSpPr>
            <p:cNvPr id="432" name="任意多边形: 形状 431">
              <a:extLst>
                <a:ext uri="{FF2B5EF4-FFF2-40B4-BE49-F238E27FC236}">
                  <a16:creationId xmlns:a16="http://schemas.microsoft.com/office/drawing/2014/main" id="{224CCEF1-3477-4DBB-9F6E-7FC15A4B242D}"/>
                </a:ext>
              </a:extLst>
            </p:cNvPr>
            <p:cNvSpPr/>
            <p:nvPr/>
          </p:nvSpPr>
          <p:spPr>
            <a:xfrm>
              <a:off x="6805694" y="2603659"/>
              <a:ext cx="9525" cy="19050"/>
            </a:xfrm>
            <a:custGeom>
              <a:avLst/>
              <a:gdLst>
                <a:gd name="connsiteX0" fmla="*/ 11348 w 9525"/>
                <a:gd name="connsiteY0" fmla="*/ 10001 h 19050"/>
                <a:gd name="connsiteX1" fmla="*/ 11348 w 9525"/>
                <a:gd name="connsiteY1" fmla="*/ 8096 h 19050"/>
                <a:gd name="connsiteX2" fmla="*/ 10396 w 9525"/>
                <a:gd name="connsiteY2" fmla="*/ 7144 h 19050"/>
                <a:gd name="connsiteX3" fmla="*/ 7538 w 9525"/>
                <a:gd name="connsiteY3" fmla="*/ 9049 h 19050"/>
                <a:gd name="connsiteX4" fmla="*/ 8491 w 9525"/>
                <a:gd name="connsiteY4" fmla="*/ 11906 h 19050"/>
                <a:gd name="connsiteX5" fmla="*/ 11348 w 9525"/>
                <a:gd name="connsiteY5" fmla="*/ 100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19050">
                  <a:moveTo>
                    <a:pt x="11348" y="10001"/>
                  </a:moveTo>
                  <a:cubicBezTo>
                    <a:pt x="11348" y="10001"/>
                    <a:pt x="11348" y="9049"/>
                    <a:pt x="11348" y="8096"/>
                  </a:cubicBezTo>
                  <a:cubicBezTo>
                    <a:pt x="11348" y="8096"/>
                    <a:pt x="10396" y="7144"/>
                    <a:pt x="10396" y="7144"/>
                  </a:cubicBezTo>
                  <a:cubicBezTo>
                    <a:pt x="9443" y="7144"/>
                    <a:pt x="8491" y="8096"/>
                    <a:pt x="7538" y="9049"/>
                  </a:cubicBezTo>
                  <a:cubicBezTo>
                    <a:pt x="6586" y="10001"/>
                    <a:pt x="7538" y="11906"/>
                    <a:pt x="8491" y="11906"/>
                  </a:cubicBezTo>
                  <a:cubicBezTo>
                    <a:pt x="9443" y="11906"/>
                    <a:pt x="10396" y="10954"/>
                    <a:pt x="11348" y="10001"/>
                  </a:cubicBezTo>
                  <a:close/>
                </a:path>
              </a:pathLst>
            </a:custGeom>
            <a:solidFill>
              <a:srgbClr val="5290D8"/>
            </a:solidFill>
            <a:ln w="9525" cap="flat">
              <a:noFill/>
              <a:prstDash val="solid"/>
              <a:miter/>
            </a:ln>
          </p:spPr>
          <p:txBody>
            <a:bodyPr rtlCol="0" anchor="ctr"/>
            <a:lstStyle/>
            <a:p>
              <a:endParaRPr lang="zh-CN" altLang="en-US"/>
            </a:p>
          </p:txBody>
        </p:sp>
        <p:sp>
          <p:nvSpPr>
            <p:cNvPr id="433" name="任意多边形: 形状 432">
              <a:extLst>
                <a:ext uri="{FF2B5EF4-FFF2-40B4-BE49-F238E27FC236}">
                  <a16:creationId xmlns:a16="http://schemas.microsoft.com/office/drawing/2014/main" id="{2478A03D-DAA0-4B8E-9EB7-2039BF919E19}"/>
                </a:ext>
              </a:extLst>
            </p:cNvPr>
            <p:cNvSpPr/>
            <p:nvPr/>
          </p:nvSpPr>
          <p:spPr>
            <a:xfrm>
              <a:off x="4142899" y="2837720"/>
              <a:ext cx="9525" cy="9525"/>
            </a:xfrm>
            <a:custGeom>
              <a:avLst/>
              <a:gdLst>
                <a:gd name="connsiteX0" fmla="*/ 8096 w 9525"/>
                <a:gd name="connsiteY0" fmla="*/ 7397 h 9525"/>
                <a:gd name="connsiteX1" fmla="*/ 7144 w 9525"/>
                <a:gd name="connsiteY1" fmla="*/ 8350 h 9525"/>
                <a:gd name="connsiteX2" fmla="*/ 10001 w 9525"/>
                <a:gd name="connsiteY2" fmla="*/ 11207 h 9525"/>
                <a:gd name="connsiteX3" fmla="*/ 10954 w 9525"/>
                <a:gd name="connsiteY3" fmla="*/ 10255 h 9525"/>
                <a:gd name="connsiteX4" fmla="*/ 8096 w 9525"/>
                <a:gd name="connsiteY4" fmla="*/ 739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397"/>
                  </a:moveTo>
                  <a:cubicBezTo>
                    <a:pt x="8096" y="7397"/>
                    <a:pt x="7144" y="8350"/>
                    <a:pt x="7144" y="8350"/>
                  </a:cubicBezTo>
                  <a:cubicBezTo>
                    <a:pt x="7144" y="10255"/>
                    <a:pt x="8096" y="12160"/>
                    <a:pt x="10001" y="11207"/>
                  </a:cubicBezTo>
                  <a:cubicBezTo>
                    <a:pt x="10954" y="11207"/>
                    <a:pt x="10954" y="10255"/>
                    <a:pt x="10954" y="10255"/>
                  </a:cubicBezTo>
                  <a:cubicBezTo>
                    <a:pt x="10954" y="8350"/>
                    <a:pt x="10001" y="6445"/>
                    <a:pt x="8096" y="7397"/>
                  </a:cubicBezTo>
                  <a:close/>
                </a:path>
              </a:pathLst>
            </a:custGeom>
            <a:solidFill>
              <a:srgbClr val="5290D8"/>
            </a:solidFill>
            <a:ln w="9525" cap="flat">
              <a:noFill/>
              <a:prstDash val="solid"/>
              <a:miter/>
            </a:ln>
          </p:spPr>
          <p:txBody>
            <a:bodyPr rtlCol="0" anchor="ctr"/>
            <a:lstStyle/>
            <a:p>
              <a:endParaRPr lang="zh-CN" altLang="en-US"/>
            </a:p>
          </p:txBody>
        </p:sp>
        <p:sp>
          <p:nvSpPr>
            <p:cNvPr id="434" name="任意多边形: 形状 433">
              <a:extLst>
                <a:ext uri="{FF2B5EF4-FFF2-40B4-BE49-F238E27FC236}">
                  <a16:creationId xmlns:a16="http://schemas.microsoft.com/office/drawing/2014/main" id="{C50595AD-4271-4582-BD9D-F3D206C14F64}"/>
                </a:ext>
              </a:extLst>
            </p:cNvPr>
            <p:cNvSpPr/>
            <p:nvPr/>
          </p:nvSpPr>
          <p:spPr>
            <a:xfrm>
              <a:off x="6155858" y="2837021"/>
              <a:ext cx="19050" cy="9525"/>
            </a:xfrm>
            <a:custGeom>
              <a:avLst/>
              <a:gdLst>
                <a:gd name="connsiteX0" fmla="*/ 7769 w 19050"/>
                <a:gd name="connsiteY0" fmla="*/ 10954 h 9525"/>
                <a:gd name="connsiteX1" fmla="*/ 9674 w 19050"/>
                <a:gd name="connsiteY1" fmla="*/ 10001 h 9525"/>
                <a:gd name="connsiteX2" fmla="*/ 12532 w 19050"/>
                <a:gd name="connsiteY2" fmla="*/ 7144 h 9525"/>
                <a:gd name="connsiteX3" fmla="*/ 8722 w 19050"/>
                <a:gd name="connsiteY3" fmla="*/ 8096 h 9525"/>
                <a:gd name="connsiteX4" fmla="*/ 7769 w 19050"/>
                <a:gd name="connsiteY4" fmla="*/ 1095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7769" y="10954"/>
                  </a:moveTo>
                  <a:cubicBezTo>
                    <a:pt x="7769" y="10954"/>
                    <a:pt x="8722" y="10954"/>
                    <a:pt x="9674" y="10001"/>
                  </a:cubicBezTo>
                  <a:cubicBezTo>
                    <a:pt x="10627" y="9049"/>
                    <a:pt x="11579" y="8096"/>
                    <a:pt x="12532" y="7144"/>
                  </a:cubicBezTo>
                  <a:cubicBezTo>
                    <a:pt x="11579" y="7144"/>
                    <a:pt x="9674" y="8096"/>
                    <a:pt x="8722" y="8096"/>
                  </a:cubicBezTo>
                  <a:cubicBezTo>
                    <a:pt x="6817" y="9049"/>
                    <a:pt x="6817" y="10001"/>
                    <a:pt x="7769" y="10954"/>
                  </a:cubicBezTo>
                  <a:close/>
                </a:path>
              </a:pathLst>
            </a:custGeom>
            <a:solidFill>
              <a:srgbClr val="5290D8"/>
            </a:solidFill>
            <a:ln w="9525" cap="flat">
              <a:noFill/>
              <a:prstDash val="solid"/>
              <a:miter/>
            </a:ln>
          </p:spPr>
          <p:txBody>
            <a:bodyPr rtlCol="0" anchor="ctr"/>
            <a:lstStyle/>
            <a:p>
              <a:endParaRPr lang="zh-CN" altLang="en-US"/>
            </a:p>
          </p:txBody>
        </p:sp>
        <p:sp>
          <p:nvSpPr>
            <p:cNvPr id="435" name="任意多边形: 形状 434">
              <a:extLst>
                <a:ext uri="{FF2B5EF4-FFF2-40B4-BE49-F238E27FC236}">
                  <a16:creationId xmlns:a16="http://schemas.microsoft.com/office/drawing/2014/main" id="{D875A65B-598F-45C6-BF11-7B29E058348B}"/>
                </a:ext>
              </a:extLst>
            </p:cNvPr>
            <p:cNvSpPr/>
            <p:nvPr/>
          </p:nvSpPr>
          <p:spPr>
            <a:xfrm>
              <a:off x="6161246" y="2836307"/>
              <a:ext cx="9525" cy="9525"/>
            </a:xfrm>
            <a:custGeom>
              <a:avLst/>
              <a:gdLst>
                <a:gd name="connsiteX0" fmla="*/ 7144 w 9525"/>
                <a:gd name="connsiteY0" fmla="*/ 7858 h 9525"/>
                <a:gd name="connsiteX1" fmla="*/ 8096 w 9525"/>
                <a:gd name="connsiteY1" fmla="*/ 7858 h 9525"/>
                <a:gd name="connsiteX2" fmla="*/ 8096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7858"/>
                    <a:pt x="8096" y="7858"/>
                    <a:pt x="8096" y="7858"/>
                  </a:cubicBezTo>
                  <a:cubicBezTo>
                    <a:pt x="8096" y="7858"/>
                    <a:pt x="8096" y="7858"/>
                    <a:pt x="8096" y="7858"/>
                  </a:cubicBezTo>
                  <a:cubicBezTo>
                    <a:pt x="8096" y="6906"/>
                    <a:pt x="8096" y="6906"/>
                    <a:pt x="7144" y="7858"/>
                  </a:cubicBezTo>
                  <a:cubicBezTo>
                    <a:pt x="7144" y="6906"/>
                    <a:pt x="7144" y="6906"/>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436" name="任意多边形: 形状 435">
              <a:extLst>
                <a:ext uri="{FF2B5EF4-FFF2-40B4-BE49-F238E27FC236}">
                  <a16:creationId xmlns:a16="http://schemas.microsoft.com/office/drawing/2014/main" id="{6FB88D63-88E0-42E1-9508-131117B7E637}"/>
                </a:ext>
              </a:extLst>
            </p:cNvPr>
            <p:cNvSpPr/>
            <p:nvPr/>
          </p:nvSpPr>
          <p:spPr>
            <a:xfrm>
              <a:off x="6423184" y="2907506"/>
              <a:ext cx="9525" cy="9525"/>
            </a:xfrm>
            <a:custGeom>
              <a:avLst/>
              <a:gdLst>
                <a:gd name="connsiteX0" fmla="*/ 7144 w 9525"/>
                <a:gd name="connsiteY0" fmla="*/ 8096 h 9525"/>
                <a:gd name="connsiteX1" fmla="*/ 9049 w 9525"/>
                <a:gd name="connsiteY1" fmla="*/ 10001 h 9525"/>
                <a:gd name="connsiteX2" fmla="*/ 10001 w 9525"/>
                <a:gd name="connsiteY2" fmla="*/ 9049 h 9525"/>
                <a:gd name="connsiteX3" fmla="*/ 8096 w 9525"/>
                <a:gd name="connsiteY3" fmla="*/ 7144 h 9525"/>
                <a:gd name="connsiteX4" fmla="*/ 714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8096"/>
                  </a:moveTo>
                  <a:cubicBezTo>
                    <a:pt x="8096" y="9049"/>
                    <a:pt x="8096" y="10001"/>
                    <a:pt x="9049" y="10001"/>
                  </a:cubicBezTo>
                  <a:cubicBezTo>
                    <a:pt x="9049" y="10001"/>
                    <a:pt x="10001" y="10001"/>
                    <a:pt x="10001" y="9049"/>
                  </a:cubicBezTo>
                  <a:cubicBezTo>
                    <a:pt x="10001" y="8096"/>
                    <a:pt x="9049" y="7144"/>
                    <a:pt x="8096" y="7144"/>
                  </a:cubicBezTo>
                  <a:cubicBezTo>
                    <a:pt x="8096" y="7144"/>
                    <a:pt x="7144" y="8096"/>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437" name="任意多边形: 形状 436">
              <a:extLst>
                <a:ext uri="{FF2B5EF4-FFF2-40B4-BE49-F238E27FC236}">
                  <a16:creationId xmlns:a16="http://schemas.microsoft.com/office/drawing/2014/main" id="{563311DF-2CD9-4A0E-9BCF-0F53D67D6589}"/>
                </a:ext>
              </a:extLst>
            </p:cNvPr>
            <p:cNvSpPr/>
            <p:nvPr/>
          </p:nvSpPr>
          <p:spPr>
            <a:xfrm>
              <a:off x="5131594" y="2932271"/>
              <a:ext cx="19050" cy="19050"/>
            </a:xfrm>
            <a:custGeom>
              <a:avLst/>
              <a:gdLst>
                <a:gd name="connsiteX0" fmla="*/ 9049 w 19050"/>
                <a:gd name="connsiteY0" fmla="*/ 7144 h 19050"/>
                <a:gd name="connsiteX1" fmla="*/ 7144 w 19050"/>
                <a:gd name="connsiteY1" fmla="*/ 9049 h 19050"/>
                <a:gd name="connsiteX2" fmla="*/ 9049 w 19050"/>
                <a:gd name="connsiteY2" fmla="*/ 11906 h 19050"/>
                <a:gd name="connsiteX3" fmla="*/ 11906 w 19050"/>
                <a:gd name="connsiteY3" fmla="*/ 10954 h 19050"/>
                <a:gd name="connsiteX4" fmla="*/ 11906 w 19050"/>
                <a:gd name="connsiteY4" fmla="*/ 8096 h 19050"/>
                <a:gd name="connsiteX5" fmla="*/ 9049 w 19050"/>
                <a:gd name="connsiteY5" fmla="*/ 714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9049" y="7144"/>
                  </a:moveTo>
                  <a:cubicBezTo>
                    <a:pt x="8096" y="7144"/>
                    <a:pt x="7144" y="8096"/>
                    <a:pt x="7144" y="9049"/>
                  </a:cubicBezTo>
                  <a:cubicBezTo>
                    <a:pt x="7144" y="10001"/>
                    <a:pt x="8096" y="10954"/>
                    <a:pt x="9049" y="11906"/>
                  </a:cubicBezTo>
                  <a:cubicBezTo>
                    <a:pt x="10001" y="12859"/>
                    <a:pt x="10954" y="11906"/>
                    <a:pt x="11906" y="10954"/>
                  </a:cubicBezTo>
                  <a:cubicBezTo>
                    <a:pt x="11906" y="10001"/>
                    <a:pt x="11906" y="9049"/>
                    <a:pt x="11906" y="8096"/>
                  </a:cubicBezTo>
                  <a:cubicBezTo>
                    <a:pt x="10954" y="7144"/>
                    <a:pt x="10001" y="7144"/>
                    <a:pt x="9049" y="7144"/>
                  </a:cubicBezTo>
                  <a:close/>
                </a:path>
              </a:pathLst>
            </a:custGeom>
            <a:solidFill>
              <a:srgbClr val="5290D8"/>
            </a:solidFill>
            <a:ln w="9525" cap="flat">
              <a:noFill/>
              <a:prstDash val="solid"/>
              <a:miter/>
            </a:ln>
          </p:spPr>
          <p:txBody>
            <a:bodyPr rtlCol="0" anchor="ctr"/>
            <a:lstStyle/>
            <a:p>
              <a:endParaRPr lang="zh-CN" altLang="en-US"/>
            </a:p>
          </p:txBody>
        </p:sp>
        <p:sp>
          <p:nvSpPr>
            <p:cNvPr id="438" name="任意多边形: 形状 437">
              <a:extLst>
                <a:ext uri="{FF2B5EF4-FFF2-40B4-BE49-F238E27FC236}">
                  <a16:creationId xmlns:a16="http://schemas.microsoft.com/office/drawing/2014/main" id="{E3049111-B5B0-45FB-A9E4-834FB2A76EF8}"/>
                </a:ext>
              </a:extLst>
            </p:cNvPr>
            <p:cNvSpPr/>
            <p:nvPr/>
          </p:nvSpPr>
          <p:spPr>
            <a:xfrm>
              <a:off x="6965156" y="2438482"/>
              <a:ext cx="9525" cy="9525"/>
            </a:xfrm>
            <a:custGeom>
              <a:avLst/>
              <a:gdLst>
                <a:gd name="connsiteX0" fmla="*/ 8096 w 9525"/>
                <a:gd name="connsiteY0" fmla="*/ 7538 h 9525"/>
                <a:gd name="connsiteX1" fmla="*/ 7144 w 9525"/>
                <a:gd name="connsiteY1" fmla="*/ 8491 h 9525"/>
                <a:gd name="connsiteX2" fmla="*/ 9049 w 9525"/>
                <a:gd name="connsiteY2" fmla="*/ 10396 h 9525"/>
                <a:gd name="connsiteX3" fmla="*/ 10954 w 9525"/>
                <a:gd name="connsiteY3" fmla="*/ 8491 h 9525"/>
                <a:gd name="connsiteX4" fmla="*/ 8096 w 9525"/>
                <a:gd name="connsiteY4" fmla="*/ 753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538"/>
                  </a:moveTo>
                  <a:cubicBezTo>
                    <a:pt x="8096" y="7538"/>
                    <a:pt x="7144" y="8491"/>
                    <a:pt x="7144" y="8491"/>
                  </a:cubicBezTo>
                  <a:cubicBezTo>
                    <a:pt x="7144" y="9443"/>
                    <a:pt x="7144" y="10396"/>
                    <a:pt x="9049" y="10396"/>
                  </a:cubicBezTo>
                  <a:cubicBezTo>
                    <a:pt x="10001" y="10396"/>
                    <a:pt x="10954" y="9443"/>
                    <a:pt x="10954" y="8491"/>
                  </a:cubicBezTo>
                  <a:cubicBezTo>
                    <a:pt x="10001" y="7538"/>
                    <a:pt x="10001" y="6586"/>
                    <a:pt x="8096" y="7538"/>
                  </a:cubicBezTo>
                  <a:close/>
                </a:path>
              </a:pathLst>
            </a:custGeom>
            <a:solidFill>
              <a:srgbClr val="5290D8"/>
            </a:solidFill>
            <a:ln w="9525" cap="flat">
              <a:noFill/>
              <a:prstDash val="solid"/>
              <a:miter/>
            </a:ln>
          </p:spPr>
          <p:txBody>
            <a:bodyPr rtlCol="0" anchor="ctr"/>
            <a:lstStyle/>
            <a:p>
              <a:endParaRPr lang="zh-CN" altLang="en-US"/>
            </a:p>
          </p:txBody>
        </p:sp>
        <p:sp>
          <p:nvSpPr>
            <p:cNvPr id="439" name="任意多边形: 形状 438">
              <a:extLst>
                <a:ext uri="{FF2B5EF4-FFF2-40B4-BE49-F238E27FC236}">
                  <a16:creationId xmlns:a16="http://schemas.microsoft.com/office/drawing/2014/main" id="{4AA0F165-05ED-4CD3-BBAB-B4D65C83388D}"/>
                </a:ext>
              </a:extLst>
            </p:cNvPr>
            <p:cNvSpPr/>
            <p:nvPr/>
          </p:nvSpPr>
          <p:spPr>
            <a:xfrm>
              <a:off x="8095774" y="3066574"/>
              <a:ext cx="9525" cy="9525"/>
            </a:xfrm>
            <a:custGeom>
              <a:avLst/>
              <a:gdLst>
                <a:gd name="connsiteX0" fmla="*/ 9049 w 9525"/>
                <a:gd name="connsiteY0" fmla="*/ 8096 h 9525"/>
                <a:gd name="connsiteX1" fmla="*/ 8096 w 9525"/>
                <a:gd name="connsiteY1" fmla="*/ 7144 h 9525"/>
                <a:gd name="connsiteX2" fmla="*/ 7144 w 9525"/>
                <a:gd name="connsiteY2" fmla="*/ 7144 h 9525"/>
                <a:gd name="connsiteX3" fmla="*/ 7144 w 9525"/>
                <a:gd name="connsiteY3" fmla="*/ 8096 h 9525"/>
                <a:gd name="connsiteX4" fmla="*/ 9049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9049" y="8096"/>
                  </a:moveTo>
                  <a:cubicBezTo>
                    <a:pt x="9049" y="8096"/>
                    <a:pt x="8096" y="7144"/>
                    <a:pt x="8096" y="7144"/>
                  </a:cubicBezTo>
                  <a:cubicBezTo>
                    <a:pt x="8096" y="7144"/>
                    <a:pt x="7144" y="7144"/>
                    <a:pt x="7144" y="7144"/>
                  </a:cubicBezTo>
                  <a:cubicBezTo>
                    <a:pt x="7144" y="7144"/>
                    <a:pt x="7144" y="8096"/>
                    <a:pt x="7144" y="8096"/>
                  </a:cubicBezTo>
                  <a:cubicBezTo>
                    <a:pt x="8096" y="10001"/>
                    <a:pt x="9049" y="10001"/>
                    <a:pt x="9049" y="8096"/>
                  </a:cubicBezTo>
                  <a:close/>
                </a:path>
              </a:pathLst>
            </a:custGeom>
            <a:solidFill>
              <a:srgbClr val="5290D8"/>
            </a:solidFill>
            <a:ln w="9525" cap="flat">
              <a:noFill/>
              <a:prstDash val="solid"/>
              <a:miter/>
            </a:ln>
          </p:spPr>
          <p:txBody>
            <a:bodyPr rtlCol="0" anchor="ctr"/>
            <a:lstStyle/>
            <a:p>
              <a:endParaRPr lang="zh-CN" altLang="en-US"/>
            </a:p>
          </p:txBody>
        </p:sp>
        <p:sp>
          <p:nvSpPr>
            <p:cNvPr id="440" name="任意多边形: 形状 439">
              <a:extLst>
                <a:ext uri="{FF2B5EF4-FFF2-40B4-BE49-F238E27FC236}">
                  <a16:creationId xmlns:a16="http://schemas.microsoft.com/office/drawing/2014/main" id="{131E11C5-33A8-4BB8-80C4-7E935A6481C4}"/>
                </a:ext>
              </a:extLst>
            </p:cNvPr>
            <p:cNvSpPr/>
            <p:nvPr/>
          </p:nvSpPr>
          <p:spPr>
            <a:xfrm>
              <a:off x="7955756" y="3389471"/>
              <a:ext cx="9525" cy="19050"/>
            </a:xfrm>
            <a:custGeom>
              <a:avLst/>
              <a:gdLst>
                <a:gd name="connsiteX0" fmla="*/ 9049 w 9525"/>
                <a:gd name="connsiteY0" fmla="*/ 12859 h 19050"/>
                <a:gd name="connsiteX1" fmla="*/ 10954 w 9525"/>
                <a:gd name="connsiteY1" fmla="*/ 10001 h 19050"/>
                <a:gd name="connsiteX2" fmla="*/ 9049 w 9525"/>
                <a:gd name="connsiteY2" fmla="*/ 7144 h 19050"/>
                <a:gd name="connsiteX3" fmla="*/ 7144 w 9525"/>
                <a:gd name="connsiteY3" fmla="*/ 9049 h 19050"/>
                <a:gd name="connsiteX4" fmla="*/ 9049 w 9525"/>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9049" y="12859"/>
                  </a:moveTo>
                  <a:cubicBezTo>
                    <a:pt x="10001" y="11906"/>
                    <a:pt x="10001" y="10954"/>
                    <a:pt x="10954" y="10001"/>
                  </a:cubicBezTo>
                  <a:cubicBezTo>
                    <a:pt x="10001" y="9049"/>
                    <a:pt x="10001" y="8096"/>
                    <a:pt x="9049" y="7144"/>
                  </a:cubicBezTo>
                  <a:cubicBezTo>
                    <a:pt x="8096" y="8096"/>
                    <a:pt x="7144" y="9049"/>
                    <a:pt x="7144" y="9049"/>
                  </a:cubicBezTo>
                  <a:cubicBezTo>
                    <a:pt x="8096" y="10954"/>
                    <a:pt x="9049" y="11906"/>
                    <a:pt x="9049" y="12859"/>
                  </a:cubicBezTo>
                  <a:close/>
                </a:path>
              </a:pathLst>
            </a:custGeom>
            <a:solidFill>
              <a:srgbClr val="5290D8"/>
            </a:solidFill>
            <a:ln w="9525" cap="flat">
              <a:noFill/>
              <a:prstDash val="solid"/>
              <a:miter/>
            </a:ln>
          </p:spPr>
          <p:txBody>
            <a:bodyPr rtlCol="0" anchor="ctr"/>
            <a:lstStyle/>
            <a:p>
              <a:endParaRPr lang="zh-CN" altLang="en-US"/>
            </a:p>
          </p:txBody>
        </p:sp>
        <p:sp>
          <p:nvSpPr>
            <p:cNvPr id="441" name="任意多边形: 形状 440">
              <a:extLst>
                <a:ext uri="{FF2B5EF4-FFF2-40B4-BE49-F238E27FC236}">
                  <a16:creationId xmlns:a16="http://schemas.microsoft.com/office/drawing/2014/main" id="{0C913E6D-66B7-43C2-9F5F-F1109DF972FB}"/>
                </a:ext>
              </a:extLst>
            </p:cNvPr>
            <p:cNvSpPr/>
            <p:nvPr/>
          </p:nvSpPr>
          <p:spPr>
            <a:xfrm>
              <a:off x="6040978" y="3439001"/>
              <a:ext cx="19050" cy="19050"/>
            </a:xfrm>
            <a:custGeom>
              <a:avLst/>
              <a:gdLst>
                <a:gd name="connsiteX0" fmla="*/ 12160 w 19050"/>
                <a:gd name="connsiteY0" fmla="*/ 9049 h 19050"/>
                <a:gd name="connsiteX1" fmla="*/ 10255 w 19050"/>
                <a:gd name="connsiteY1" fmla="*/ 7144 h 19050"/>
                <a:gd name="connsiteX2" fmla="*/ 7397 w 19050"/>
                <a:gd name="connsiteY2" fmla="*/ 10954 h 19050"/>
                <a:gd name="connsiteX3" fmla="*/ 10255 w 19050"/>
                <a:gd name="connsiteY3" fmla="*/ 11906 h 19050"/>
                <a:gd name="connsiteX4" fmla="*/ 12160 w 19050"/>
                <a:gd name="connsiteY4" fmla="*/ 904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160" y="9049"/>
                  </a:moveTo>
                  <a:cubicBezTo>
                    <a:pt x="12160" y="8096"/>
                    <a:pt x="11207" y="8096"/>
                    <a:pt x="10255" y="7144"/>
                  </a:cubicBezTo>
                  <a:cubicBezTo>
                    <a:pt x="8350" y="7144"/>
                    <a:pt x="6445" y="9049"/>
                    <a:pt x="7397" y="10954"/>
                  </a:cubicBezTo>
                  <a:cubicBezTo>
                    <a:pt x="8350" y="11906"/>
                    <a:pt x="9302" y="11906"/>
                    <a:pt x="10255" y="11906"/>
                  </a:cubicBezTo>
                  <a:cubicBezTo>
                    <a:pt x="11207" y="10954"/>
                    <a:pt x="12160" y="10001"/>
                    <a:pt x="12160" y="9049"/>
                  </a:cubicBezTo>
                  <a:close/>
                </a:path>
              </a:pathLst>
            </a:custGeom>
            <a:solidFill>
              <a:srgbClr val="5290D8"/>
            </a:solidFill>
            <a:ln w="9525" cap="flat">
              <a:noFill/>
              <a:prstDash val="solid"/>
              <a:miter/>
            </a:ln>
          </p:spPr>
          <p:txBody>
            <a:bodyPr rtlCol="0" anchor="ctr"/>
            <a:lstStyle/>
            <a:p>
              <a:endParaRPr lang="zh-CN" altLang="en-US"/>
            </a:p>
          </p:txBody>
        </p:sp>
        <p:sp>
          <p:nvSpPr>
            <p:cNvPr id="442" name="任意多边形: 形状 441">
              <a:extLst>
                <a:ext uri="{FF2B5EF4-FFF2-40B4-BE49-F238E27FC236}">
                  <a16:creationId xmlns:a16="http://schemas.microsoft.com/office/drawing/2014/main" id="{F2BA192D-2FC3-46B6-840A-48BF449C83BA}"/>
                </a:ext>
              </a:extLst>
            </p:cNvPr>
            <p:cNvSpPr/>
            <p:nvPr/>
          </p:nvSpPr>
          <p:spPr>
            <a:xfrm>
              <a:off x="6392704" y="3495199"/>
              <a:ext cx="19050" cy="19050"/>
            </a:xfrm>
            <a:custGeom>
              <a:avLst/>
              <a:gdLst>
                <a:gd name="connsiteX0" fmla="*/ 8096 w 19050"/>
                <a:gd name="connsiteY0" fmla="*/ 12859 h 19050"/>
                <a:gd name="connsiteX1" fmla="*/ 10001 w 19050"/>
                <a:gd name="connsiteY1" fmla="*/ 11906 h 19050"/>
                <a:gd name="connsiteX2" fmla="*/ 11906 w 19050"/>
                <a:gd name="connsiteY2" fmla="*/ 9049 h 19050"/>
                <a:gd name="connsiteX3" fmla="*/ 10001 w 19050"/>
                <a:gd name="connsiteY3" fmla="*/ 7144 h 19050"/>
                <a:gd name="connsiteX4" fmla="*/ 7144 w 19050"/>
                <a:gd name="connsiteY4" fmla="*/ 10954 h 19050"/>
                <a:gd name="connsiteX5" fmla="*/ 8096 w 19050"/>
                <a:gd name="connsiteY5" fmla="*/ 1285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8096" y="12859"/>
                  </a:moveTo>
                  <a:cubicBezTo>
                    <a:pt x="9049" y="12859"/>
                    <a:pt x="9049" y="12859"/>
                    <a:pt x="10001" y="11906"/>
                  </a:cubicBezTo>
                  <a:cubicBezTo>
                    <a:pt x="10954" y="10954"/>
                    <a:pt x="10954" y="10001"/>
                    <a:pt x="11906" y="9049"/>
                  </a:cubicBezTo>
                  <a:cubicBezTo>
                    <a:pt x="10954" y="8096"/>
                    <a:pt x="10001" y="7144"/>
                    <a:pt x="10001" y="7144"/>
                  </a:cubicBezTo>
                  <a:cubicBezTo>
                    <a:pt x="8096" y="7144"/>
                    <a:pt x="7144" y="9049"/>
                    <a:pt x="7144" y="10954"/>
                  </a:cubicBezTo>
                  <a:cubicBezTo>
                    <a:pt x="7144" y="12859"/>
                    <a:pt x="8096" y="12859"/>
                    <a:pt x="8096" y="12859"/>
                  </a:cubicBezTo>
                  <a:close/>
                </a:path>
              </a:pathLst>
            </a:custGeom>
            <a:solidFill>
              <a:srgbClr val="5290D8"/>
            </a:solidFill>
            <a:ln w="9525" cap="flat">
              <a:noFill/>
              <a:prstDash val="solid"/>
              <a:miter/>
            </a:ln>
          </p:spPr>
          <p:txBody>
            <a:bodyPr rtlCol="0" anchor="ctr"/>
            <a:lstStyle/>
            <a:p>
              <a:endParaRPr lang="zh-CN" altLang="en-US"/>
            </a:p>
          </p:txBody>
        </p:sp>
        <p:sp>
          <p:nvSpPr>
            <p:cNvPr id="443" name="任意多边形: 形状 442">
              <a:extLst>
                <a:ext uri="{FF2B5EF4-FFF2-40B4-BE49-F238E27FC236}">
                  <a16:creationId xmlns:a16="http://schemas.microsoft.com/office/drawing/2014/main" id="{C6476B86-9B48-4184-86F6-F925D39D4388}"/>
                </a:ext>
              </a:extLst>
            </p:cNvPr>
            <p:cNvSpPr/>
            <p:nvPr/>
          </p:nvSpPr>
          <p:spPr>
            <a:xfrm>
              <a:off x="4730591" y="360473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444" name="任意多边形: 形状 443">
              <a:extLst>
                <a:ext uri="{FF2B5EF4-FFF2-40B4-BE49-F238E27FC236}">
                  <a16:creationId xmlns:a16="http://schemas.microsoft.com/office/drawing/2014/main" id="{E0B1EB72-6624-456F-BA51-DD5319EC5102}"/>
                </a:ext>
              </a:extLst>
            </p:cNvPr>
            <p:cNvSpPr/>
            <p:nvPr/>
          </p:nvSpPr>
          <p:spPr>
            <a:xfrm>
              <a:off x="4730591" y="3604736"/>
              <a:ext cx="19050" cy="9525"/>
            </a:xfrm>
            <a:custGeom>
              <a:avLst/>
              <a:gdLst>
                <a:gd name="connsiteX0" fmla="*/ 10001 w 19050"/>
                <a:gd name="connsiteY0" fmla="*/ 10954 h 9525"/>
                <a:gd name="connsiteX1" fmla="*/ 12859 w 19050"/>
                <a:gd name="connsiteY1" fmla="*/ 10001 h 9525"/>
                <a:gd name="connsiteX2" fmla="*/ 11906 w 19050"/>
                <a:gd name="connsiteY2" fmla="*/ 8096 h 9525"/>
                <a:gd name="connsiteX3" fmla="*/ 7144 w 19050"/>
                <a:gd name="connsiteY3" fmla="*/ 7144 h 9525"/>
                <a:gd name="connsiteX4" fmla="*/ 10001 w 19050"/>
                <a:gd name="connsiteY4" fmla="*/ 1095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10001" y="10954"/>
                  </a:moveTo>
                  <a:cubicBezTo>
                    <a:pt x="10954" y="11906"/>
                    <a:pt x="12859" y="10954"/>
                    <a:pt x="12859" y="10001"/>
                  </a:cubicBezTo>
                  <a:cubicBezTo>
                    <a:pt x="12859" y="10001"/>
                    <a:pt x="12859" y="9049"/>
                    <a:pt x="11906" y="8096"/>
                  </a:cubicBezTo>
                  <a:cubicBezTo>
                    <a:pt x="10001" y="8096"/>
                    <a:pt x="9049" y="7144"/>
                    <a:pt x="7144" y="7144"/>
                  </a:cubicBezTo>
                  <a:cubicBezTo>
                    <a:pt x="7144" y="9049"/>
                    <a:pt x="8096" y="10001"/>
                    <a:pt x="10001" y="10954"/>
                  </a:cubicBezTo>
                  <a:close/>
                </a:path>
              </a:pathLst>
            </a:custGeom>
            <a:solidFill>
              <a:srgbClr val="5290D8"/>
            </a:solidFill>
            <a:ln w="9525" cap="flat">
              <a:noFill/>
              <a:prstDash val="solid"/>
              <a:miter/>
            </a:ln>
          </p:spPr>
          <p:txBody>
            <a:bodyPr rtlCol="0" anchor="ctr"/>
            <a:lstStyle/>
            <a:p>
              <a:endParaRPr lang="zh-CN" altLang="en-US"/>
            </a:p>
          </p:txBody>
        </p:sp>
        <p:sp>
          <p:nvSpPr>
            <p:cNvPr id="445" name="任意多边形: 形状 444">
              <a:extLst>
                <a:ext uri="{FF2B5EF4-FFF2-40B4-BE49-F238E27FC236}">
                  <a16:creationId xmlns:a16="http://schemas.microsoft.com/office/drawing/2014/main" id="{6479BE43-F664-4C0F-A848-45B72C2B3B98}"/>
                </a:ext>
              </a:extLst>
            </p:cNvPr>
            <p:cNvSpPr/>
            <p:nvPr/>
          </p:nvSpPr>
          <p:spPr>
            <a:xfrm>
              <a:off x="4986814" y="2520791"/>
              <a:ext cx="9525" cy="9525"/>
            </a:xfrm>
            <a:custGeom>
              <a:avLst/>
              <a:gdLst>
                <a:gd name="connsiteX0" fmla="*/ 8096 w 9525"/>
                <a:gd name="connsiteY0" fmla="*/ 8096 h 9525"/>
                <a:gd name="connsiteX1" fmla="*/ 8096 w 9525"/>
                <a:gd name="connsiteY1" fmla="*/ 7144 h 9525"/>
                <a:gd name="connsiteX2" fmla="*/ 7144 w 9525"/>
                <a:gd name="connsiteY2" fmla="*/ 7144 h 9525"/>
                <a:gd name="connsiteX3" fmla="*/ 8096 w 9525"/>
                <a:gd name="connsiteY3" fmla="*/ 8096 h 9525"/>
              </a:gdLst>
              <a:ahLst/>
              <a:cxnLst>
                <a:cxn ang="0">
                  <a:pos x="connsiteX0" y="connsiteY0"/>
                </a:cxn>
                <a:cxn ang="0">
                  <a:pos x="connsiteX1" y="connsiteY1"/>
                </a:cxn>
                <a:cxn ang="0">
                  <a:pos x="connsiteX2" y="connsiteY2"/>
                </a:cxn>
                <a:cxn ang="0">
                  <a:pos x="connsiteX3" y="connsiteY3"/>
                </a:cxn>
              </a:cxnLst>
              <a:rect l="l" t="t" r="r" b="b"/>
              <a:pathLst>
                <a:path w="9525" h="9525">
                  <a:moveTo>
                    <a:pt x="8096" y="8096"/>
                  </a:moveTo>
                  <a:cubicBezTo>
                    <a:pt x="8096" y="8096"/>
                    <a:pt x="8096" y="7144"/>
                    <a:pt x="8096" y="7144"/>
                  </a:cubicBezTo>
                  <a:cubicBezTo>
                    <a:pt x="8096" y="7144"/>
                    <a:pt x="7144" y="7144"/>
                    <a:pt x="7144" y="7144"/>
                  </a:cubicBezTo>
                  <a:cubicBezTo>
                    <a:pt x="7144" y="7144"/>
                    <a:pt x="7144" y="8096"/>
                    <a:pt x="8096" y="8096"/>
                  </a:cubicBezTo>
                  <a:close/>
                </a:path>
              </a:pathLst>
            </a:custGeom>
            <a:solidFill>
              <a:srgbClr val="5290D8"/>
            </a:solidFill>
            <a:ln w="9525" cap="flat">
              <a:noFill/>
              <a:prstDash val="solid"/>
              <a:miter/>
            </a:ln>
          </p:spPr>
          <p:txBody>
            <a:bodyPr rtlCol="0" anchor="ctr"/>
            <a:lstStyle/>
            <a:p>
              <a:endParaRPr lang="zh-CN" altLang="en-US"/>
            </a:p>
          </p:txBody>
        </p:sp>
        <p:sp>
          <p:nvSpPr>
            <p:cNvPr id="446" name="任意多边形: 形状 445">
              <a:extLst>
                <a:ext uri="{FF2B5EF4-FFF2-40B4-BE49-F238E27FC236}">
                  <a16:creationId xmlns:a16="http://schemas.microsoft.com/office/drawing/2014/main" id="{7F646F63-58DF-4355-99C4-000FCC9B4AE5}"/>
                </a:ext>
              </a:extLst>
            </p:cNvPr>
            <p:cNvSpPr/>
            <p:nvPr/>
          </p:nvSpPr>
          <p:spPr>
            <a:xfrm>
              <a:off x="4832836" y="2522696"/>
              <a:ext cx="9525" cy="9525"/>
            </a:xfrm>
            <a:custGeom>
              <a:avLst/>
              <a:gdLst>
                <a:gd name="connsiteX0" fmla="*/ 7769 w 9525"/>
                <a:gd name="connsiteY0" fmla="*/ 8096 h 9525"/>
                <a:gd name="connsiteX1" fmla="*/ 8722 w 9525"/>
                <a:gd name="connsiteY1" fmla="*/ 8096 h 9525"/>
                <a:gd name="connsiteX2" fmla="*/ 8722 w 9525"/>
                <a:gd name="connsiteY2" fmla="*/ 7144 h 9525"/>
                <a:gd name="connsiteX3" fmla="*/ 7769 w 9525"/>
                <a:gd name="connsiteY3" fmla="*/ 8096 h 9525"/>
              </a:gdLst>
              <a:ahLst/>
              <a:cxnLst>
                <a:cxn ang="0">
                  <a:pos x="connsiteX0" y="connsiteY0"/>
                </a:cxn>
                <a:cxn ang="0">
                  <a:pos x="connsiteX1" y="connsiteY1"/>
                </a:cxn>
                <a:cxn ang="0">
                  <a:pos x="connsiteX2" y="connsiteY2"/>
                </a:cxn>
                <a:cxn ang="0">
                  <a:pos x="connsiteX3" y="connsiteY3"/>
                </a:cxn>
              </a:cxnLst>
              <a:rect l="l" t="t" r="r" b="b"/>
              <a:pathLst>
                <a:path w="9525" h="9525">
                  <a:moveTo>
                    <a:pt x="7769" y="8096"/>
                  </a:moveTo>
                  <a:cubicBezTo>
                    <a:pt x="7769" y="8096"/>
                    <a:pt x="8722" y="8096"/>
                    <a:pt x="8722" y="8096"/>
                  </a:cubicBezTo>
                  <a:cubicBezTo>
                    <a:pt x="8722" y="8096"/>
                    <a:pt x="8722" y="7144"/>
                    <a:pt x="8722" y="7144"/>
                  </a:cubicBezTo>
                  <a:cubicBezTo>
                    <a:pt x="6817" y="7144"/>
                    <a:pt x="6817" y="8096"/>
                    <a:pt x="7769" y="8096"/>
                  </a:cubicBezTo>
                  <a:close/>
                </a:path>
              </a:pathLst>
            </a:custGeom>
            <a:solidFill>
              <a:srgbClr val="5290D8"/>
            </a:solidFill>
            <a:ln w="9525" cap="flat">
              <a:noFill/>
              <a:prstDash val="solid"/>
              <a:miter/>
            </a:ln>
          </p:spPr>
          <p:txBody>
            <a:bodyPr rtlCol="0" anchor="ctr"/>
            <a:lstStyle/>
            <a:p>
              <a:endParaRPr lang="zh-CN" altLang="en-US"/>
            </a:p>
          </p:txBody>
        </p:sp>
        <p:sp>
          <p:nvSpPr>
            <p:cNvPr id="447" name="任意多边形: 形状 446">
              <a:extLst>
                <a:ext uri="{FF2B5EF4-FFF2-40B4-BE49-F238E27FC236}">
                  <a16:creationId xmlns:a16="http://schemas.microsoft.com/office/drawing/2014/main" id="{4216A5BA-9404-4CAE-BEBB-3B2E67AF605E}"/>
                </a:ext>
              </a:extLst>
            </p:cNvPr>
            <p:cNvSpPr/>
            <p:nvPr/>
          </p:nvSpPr>
          <p:spPr>
            <a:xfrm>
              <a:off x="7799546" y="2999899"/>
              <a:ext cx="9525" cy="9525"/>
            </a:xfrm>
            <a:custGeom>
              <a:avLst/>
              <a:gdLst>
                <a:gd name="connsiteX0" fmla="*/ 7144 w 9525"/>
                <a:gd name="connsiteY0" fmla="*/ 9049 h 9525"/>
                <a:gd name="connsiteX1" fmla="*/ 8096 w 9525"/>
                <a:gd name="connsiteY1" fmla="*/ 10001 h 9525"/>
                <a:gd name="connsiteX2" fmla="*/ 9049 w 9525"/>
                <a:gd name="connsiteY2" fmla="*/ 8096 h 9525"/>
                <a:gd name="connsiteX3" fmla="*/ 8096 w 9525"/>
                <a:gd name="connsiteY3" fmla="*/ 7144 h 9525"/>
                <a:gd name="connsiteX4" fmla="*/ 7144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9049"/>
                  </a:moveTo>
                  <a:cubicBezTo>
                    <a:pt x="7144" y="9049"/>
                    <a:pt x="8096" y="10001"/>
                    <a:pt x="8096" y="10001"/>
                  </a:cubicBezTo>
                  <a:cubicBezTo>
                    <a:pt x="9049" y="10001"/>
                    <a:pt x="10001" y="9049"/>
                    <a:pt x="9049" y="8096"/>
                  </a:cubicBezTo>
                  <a:cubicBezTo>
                    <a:pt x="9049" y="8096"/>
                    <a:pt x="8096" y="7144"/>
                    <a:pt x="8096" y="7144"/>
                  </a:cubicBezTo>
                  <a:cubicBezTo>
                    <a:pt x="7144" y="7144"/>
                    <a:pt x="7144" y="8096"/>
                    <a:pt x="7144" y="9049"/>
                  </a:cubicBezTo>
                  <a:close/>
                </a:path>
              </a:pathLst>
            </a:custGeom>
            <a:solidFill>
              <a:srgbClr val="5290D8"/>
            </a:solidFill>
            <a:ln w="9525" cap="flat">
              <a:noFill/>
              <a:prstDash val="solid"/>
              <a:miter/>
            </a:ln>
          </p:spPr>
          <p:txBody>
            <a:bodyPr rtlCol="0" anchor="ctr"/>
            <a:lstStyle/>
            <a:p>
              <a:endParaRPr lang="zh-CN" altLang="en-US"/>
            </a:p>
          </p:txBody>
        </p:sp>
        <p:sp>
          <p:nvSpPr>
            <p:cNvPr id="448" name="任意多边形: 形状 447">
              <a:extLst>
                <a:ext uri="{FF2B5EF4-FFF2-40B4-BE49-F238E27FC236}">
                  <a16:creationId xmlns:a16="http://schemas.microsoft.com/office/drawing/2014/main" id="{EC289DCA-6CB3-4829-A015-C34DEC1F1D5C}"/>
                </a:ext>
              </a:extLst>
            </p:cNvPr>
            <p:cNvSpPr/>
            <p:nvPr/>
          </p:nvSpPr>
          <p:spPr>
            <a:xfrm>
              <a:off x="6892766" y="2537936"/>
              <a:ext cx="9525" cy="9525"/>
            </a:xfrm>
            <a:custGeom>
              <a:avLst/>
              <a:gdLst>
                <a:gd name="connsiteX0" fmla="*/ 8096 w 9525"/>
                <a:gd name="connsiteY0" fmla="*/ 9049 h 9525"/>
                <a:gd name="connsiteX1" fmla="*/ 7144 w 9525"/>
                <a:gd name="connsiteY1" fmla="*/ 7144 h 9525"/>
                <a:gd name="connsiteX2" fmla="*/ 8096 w 9525"/>
                <a:gd name="connsiteY2" fmla="*/ 9049 h 9525"/>
                <a:gd name="connsiteX3" fmla="*/ 8096 w 9525"/>
                <a:gd name="connsiteY3" fmla="*/ 9049 h 9525"/>
              </a:gdLst>
              <a:ahLst/>
              <a:cxnLst>
                <a:cxn ang="0">
                  <a:pos x="connsiteX0" y="connsiteY0"/>
                </a:cxn>
                <a:cxn ang="0">
                  <a:pos x="connsiteX1" y="connsiteY1"/>
                </a:cxn>
                <a:cxn ang="0">
                  <a:pos x="connsiteX2" y="connsiteY2"/>
                </a:cxn>
                <a:cxn ang="0">
                  <a:pos x="connsiteX3" y="connsiteY3"/>
                </a:cxn>
              </a:cxnLst>
              <a:rect l="l" t="t" r="r" b="b"/>
              <a:pathLst>
                <a:path w="9525" h="9525">
                  <a:moveTo>
                    <a:pt x="8096" y="9049"/>
                  </a:moveTo>
                  <a:cubicBezTo>
                    <a:pt x="9049" y="8096"/>
                    <a:pt x="9049" y="7144"/>
                    <a:pt x="7144" y="7144"/>
                  </a:cubicBezTo>
                  <a:cubicBezTo>
                    <a:pt x="7144" y="7144"/>
                    <a:pt x="7144" y="8096"/>
                    <a:pt x="8096" y="9049"/>
                  </a:cubicBezTo>
                  <a:cubicBezTo>
                    <a:pt x="7144" y="9049"/>
                    <a:pt x="8096" y="9049"/>
                    <a:pt x="8096" y="9049"/>
                  </a:cubicBezTo>
                  <a:close/>
                </a:path>
              </a:pathLst>
            </a:custGeom>
            <a:solidFill>
              <a:srgbClr val="5290D8"/>
            </a:solidFill>
            <a:ln w="9525" cap="flat">
              <a:noFill/>
              <a:prstDash val="solid"/>
              <a:miter/>
            </a:ln>
          </p:spPr>
          <p:txBody>
            <a:bodyPr rtlCol="0" anchor="ctr"/>
            <a:lstStyle/>
            <a:p>
              <a:endParaRPr lang="zh-CN" altLang="en-US"/>
            </a:p>
          </p:txBody>
        </p:sp>
        <p:sp>
          <p:nvSpPr>
            <p:cNvPr id="449" name="任意多边形: 形状 448">
              <a:extLst>
                <a:ext uri="{FF2B5EF4-FFF2-40B4-BE49-F238E27FC236}">
                  <a16:creationId xmlns:a16="http://schemas.microsoft.com/office/drawing/2014/main" id="{3F95D908-161C-435C-BEDE-CD1FBAC75116}"/>
                </a:ext>
              </a:extLst>
            </p:cNvPr>
            <p:cNvSpPr/>
            <p:nvPr/>
          </p:nvSpPr>
          <p:spPr>
            <a:xfrm>
              <a:off x="6891814" y="2551271"/>
              <a:ext cx="9525" cy="9525"/>
            </a:xfrm>
            <a:custGeom>
              <a:avLst/>
              <a:gdLst>
                <a:gd name="connsiteX0" fmla="*/ 8096 w 9525"/>
                <a:gd name="connsiteY0" fmla="*/ 7144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8096" y="7144"/>
                  </a:moveTo>
                  <a:lnTo>
                    <a:pt x="7144" y="7144"/>
                  </a:lnTo>
                  <a:lnTo>
                    <a:pt x="7144" y="8096"/>
                  </a:lnTo>
                  <a:close/>
                </a:path>
              </a:pathLst>
            </a:custGeom>
            <a:solidFill>
              <a:srgbClr val="5290D8"/>
            </a:solidFill>
            <a:ln w="9525" cap="flat">
              <a:noFill/>
              <a:prstDash val="solid"/>
              <a:miter/>
            </a:ln>
          </p:spPr>
          <p:txBody>
            <a:bodyPr rtlCol="0" anchor="ctr"/>
            <a:lstStyle/>
            <a:p>
              <a:endParaRPr lang="zh-CN" altLang="en-US"/>
            </a:p>
          </p:txBody>
        </p:sp>
        <p:sp>
          <p:nvSpPr>
            <p:cNvPr id="450" name="任意多边形: 形状 449">
              <a:extLst>
                <a:ext uri="{FF2B5EF4-FFF2-40B4-BE49-F238E27FC236}">
                  <a16:creationId xmlns:a16="http://schemas.microsoft.com/office/drawing/2014/main" id="{FBEC01F6-59AB-426F-AF09-F775A88D41EC}"/>
                </a:ext>
              </a:extLst>
            </p:cNvPr>
            <p:cNvSpPr/>
            <p:nvPr/>
          </p:nvSpPr>
          <p:spPr>
            <a:xfrm>
              <a:off x="4400312" y="2565559"/>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cubicBezTo>
                    <a:pt x="6906" y="7144"/>
                    <a:pt x="6906" y="7144"/>
                    <a:pt x="7858" y="7144"/>
                  </a:cubicBezTo>
                  <a:cubicBezTo>
                    <a:pt x="6906" y="7144"/>
                    <a:pt x="6906" y="7144"/>
                    <a:pt x="7858" y="7144"/>
                  </a:cubicBezTo>
                  <a:cubicBezTo>
                    <a:pt x="6906" y="7144"/>
                    <a:pt x="6906" y="7144"/>
                    <a:pt x="7858" y="7144"/>
                  </a:cubicBezTo>
                  <a:cubicBezTo>
                    <a:pt x="6906" y="7144"/>
                    <a:pt x="6906" y="7144"/>
                    <a:pt x="7858" y="7144"/>
                  </a:cubicBezTo>
                  <a:close/>
                </a:path>
              </a:pathLst>
            </a:custGeom>
            <a:solidFill>
              <a:srgbClr val="5290D8"/>
            </a:solidFill>
            <a:ln w="9525" cap="flat">
              <a:noFill/>
              <a:prstDash val="solid"/>
              <a:miter/>
            </a:ln>
          </p:spPr>
          <p:txBody>
            <a:bodyPr rtlCol="0" anchor="ctr"/>
            <a:lstStyle/>
            <a:p>
              <a:endParaRPr lang="zh-CN" altLang="en-US"/>
            </a:p>
          </p:txBody>
        </p:sp>
        <p:sp>
          <p:nvSpPr>
            <p:cNvPr id="451" name="任意多边形: 形状 450">
              <a:extLst>
                <a:ext uri="{FF2B5EF4-FFF2-40B4-BE49-F238E27FC236}">
                  <a16:creationId xmlns:a16="http://schemas.microsoft.com/office/drawing/2014/main" id="{7FA69F40-BD4D-45C8-85C7-16E9486DE80B}"/>
                </a:ext>
              </a:extLst>
            </p:cNvPr>
            <p:cNvSpPr/>
            <p:nvPr/>
          </p:nvSpPr>
          <p:spPr>
            <a:xfrm>
              <a:off x="4400074" y="2562701"/>
              <a:ext cx="19050" cy="9525"/>
            </a:xfrm>
            <a:custGeom>
              <a:avLst/>
              <a:gdLst>
                <a:gd name="connsiteX0" fmla="*/ 11906 w 19050"/>
                <a:gd name="connsiteY0" fmla="*/ 9049 h 9525"/>
                <a:gd name="connsiteX1" fmla="*/ 11906 w 19050"/>
                <a:gd name="connsiteY1" fmla="*/ 8096 h 9525"/>
                <a:gd name="connsiteX2" fmla="*/ 9049 w 19050"/>
                <a:gd name="connsiteY2" fmla="*/ 7144 h 9525"/>
                <a:gd name="connsiteX3" fmla="*/ 7144 w 19050"/>
                <a:gd name="connsiteY3" fmla="*/ 9049 h 9525"/>
                <a:gd name="connsiteX4" fmla="*/ 10001 w 19050"/>
                <a:gd name="connsiteY4" fmla="*/ 9049 h 9525"/>
                <a:gd name="connsiteX5" fmla="*/ 11906 w 19050"/>
                <a:gd name="connsiteY5" fmla="*/ 9049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11906" y="9049"/>
                  </a:moveTo>
                  <a:cubicBezTo>
                    <a:pt x="11906" y="9049"/>
                    <a:pt x="11906" y="8096"/>
                    <a:pt x="11906" y="8096"/>
                  </a:cubicBezTo>
                  <a:cubicBezTo>
                    <a:pt x="10954" y="8096"/>
                    <a:pt x="10001" y="7144"/>
                    <a:pt x="9049" y="7144"/>
                  </a:cubicBezTo>
                  <a:cubicBezTo>
                    <a:pt x="8096" y="7144"/>
                    <a:pt x="8096" y="8096"/>
                    <a:pt x="7144" y="9049"/>
                  </a:cubicBezTo>
                  <a:cubicBezTo>
                    <a:pt x="8096" y="9049"/>
                    <a:pt x="9049" y="9049"/>
                    <a:pt x="10001" y="9049"/>
                  </a:cubicBezTo>
                  <a:cubicBezTo>
                    <a:pt x="10954" y="10001"/>
                    <a:pt x="11906" y="10001"/>
                    <a:pt x="11906" y="9049"/>
                  </a:cubicBezTo>
                  <a:close/>
                </a:path>
              </a:pathLst>
            </a:custGeom>
            <a:solidFill>
              <a:srgbClr val="5290D8"/>
            </a:solidFill>
            <a:ln w="9525" cap="flat">
              <a:noFill/>
              <a:prstDash val="solid"/>
              <a:miter/>
            </a:ln>
          </p:spPr>
          <p:txBody>
            <a:bodyPr rtlCol="0" anchor="ctr"/>
            <a:lstStyle/>
            <a:p>
              <a:endParaRPr lang="zh-CN" altLang="en-US"/>
            </a:p>
          </p:txBody>
        </p:sp>
        <p:sp>
          <p:nvSpPr>
            <p:cNvPr id="452" name="任意多边形: 形状 451">
              <a:extLst>
                <a:ext uri="{FF2B5EF4-FFF2-40B4-BE49-F238E27FC236}">
                  <a16:creationId xmlns:a16="http://schemas.microsoft.com/office/drawing/2014/main" id="{7C6C1367-F5D3-413F-9529-99672D4DF24B}"/>
                </a:ext>
              </a:extLst>
            </p:cNvPr>
            <p:cNvSpPr/>
            <p:nvPr/>
          </p:nvSpPr>
          <p:spPr>
            <a:xfrm>
              <a:off x="6831806" y="2555081"/>
              <a:ext cx="9525" cy="9525"/>
            </a:xfrm>
            <a:custGeom>
              <a:avLst/>
              <a:gdLst>
                <a:gd name="connsiteX0" fmla="*/ 7144 w 9525"/>
                <a:gd name="connsiteY0" fmla="*/ 8096 h 9525"/>
                <a:gd name="connsiteX1" fmla="*/ 8096 w 9525"/>
                <a:gd name="connsiteY1" fmla="*/ 10954 h 9525"/>
                <a:gd name="connsiteX2" fmla="*/ 9049 w 9525"/>
                <a:gd name="connsiteY2" fmla="*/ 10001 h 9525"/>
                <a:gd name="connsiteX3" fmla="*/ 8096 w 9525"/>
                <a:gd name="connsiteY3" fmla="*/ 7144 h 9525"/>
                <a:gd name="connsiteX4" fmla="*/ 714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8096"/>
                  </a:moveTo>
                  <a:cubicBezTo>
                    <a:pt x="7144" y="9049"/>
                    <a:pt x="7144" y="10001"/>
                    <a:pt x="8096" y="10954"/>
                  </a:cubicBezTo>
                  <a:cubicBezTo>
                    <a:pt x="8096" y="10954"/>
                    <a:pt x="9049" y="10001"/>
                    <a:pt x="9049" y="10001"/>
                  </a:cubicBezTo>
                  <a:cubicBezTo>
                    <a:pt x="9049" y="9049"/>
                    <a:pt x="9049" y="8096"/>
                    <a:pt x="8096" y="7144"/>
                  </a:cubicBezTo>
                  <a:cubicBezTo>
                    <a:pt x="8096" y="7144"/>
                    <a:pt x="7144" y="8096"/>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453" name="任意多边形: 形状 452">
              <a:extLst>
                <a:ext uri="{FF2B5EF4-FFF2-40B4-BE49-F238E27FC236}">
                  <a16:creationId xmlns:a16="http://schemas.microsoft.com/office/drawing/2014/main" id="{E1BA9BC2-E988-4D65-8998-4F0BD9D56929}"/>
                </a:ext>
              </a:extLst>
            </p:cNvPr>
            <p:cNvSpPr/>
            <p:nvPr/>
          </p:nvSpPr>
          <p:spPr>
            <a:xfrm>
              <a:off x="6055757" y="3434239"/>
              <a:ext cx="9525" cy="9525"/>
            </a:xfrm>
            <a:custGeom>
              <a:avLst/>
              <a:gdLst>
                <a:gd name="connsiteX0" fmla="*/ 9763 w 9525"/>
                <a:gd name="connsiteY0" fmla="*/ 8096 h 9525"/>
                <a:gd name="connsiteX1" fmla="*/ 9763 w 9525"/>
                <a:gd name="connsiteY1" fmla="*/ 7144 h 9525"/>
                <a:gd name="connsiteX2" fmla="*/ 7858 w 9525"/>
                <a:gd name="connsiteY2" fmla="*/ 7144 h 9525"/>
                <a:gd name="connsiteX3" fmla="*/ 7858 w 9525"/>
                <a:gd name="connsiteY3" fmla="*/ 9049 h 9525"/>
                <a:gd name="connsiteX4" fmla="*/ 9763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9763" y="8096"/>
                  </a:moveTo>
                  <a:cubicBezTo>
                    <a:pt x="9763" y="8096"/>
                    <a:pt x="9763" y="7144"/>
                    <a:pt x="9763" y="7144"/>
                  </a:cubicBezTo>
                  <a:cubicBezTo>
                    <a:pt x="9763" y="7144"/>
                    <a:pt x="8811" y="7144"/>
                    <a:pt x="7858" y="7144"/>
                  </a:cubicBezTo>
                  <a:cubicBezTo>
                    <a:pt x="6906" y="8096"/>
                    <a:pt x="6906" y="9049"/>
                    <a:pt x="7858" y="9049"/>
                  </a:cubicBezTo>
                  <a:cubicBezTo>
                    <a:pt x="8811" y="9049"/>
                    <a:pt x="8811" y="8096"/>
                    <a:pt x="9763" y="8096"/>
                  </a:cubicBezTo>
                  <a:close/>
                </a:path>
              </a:pathLst>
            </a:custGeom>
            <a:solidFill>
              <a:srgbClr val="5290D8"/>
            </a:solidFill>
            <a:ln w="9525" cap="flat">
              <a:noFill/>
              <a:prstDash val="solid"/>
              <a:miter/>
            </a:ln>
          </p:spPr>
          <p:txBody>
            <a:bodyPr rtlCol="0" anchor="ctr"/>
            <a:lstStyle/>
            <a:p>
              <a:endParaRPr lang="zh-CN" altLang="en-US"/>
            </a:p>
          </p:txBody>
        </p:sp>
        <p:sp>
          <p:nvSpPr>
            <p:cNvPr id="454" name="任意多边形: 形状 453">
              <a:extLst>
                <a:ext uri="{FF2B5EF4-FFF2-40B4-BE49-F238E27FC236}">
                  <a16:creationId xmlns:a16="http://schemas.microsoft.com/office/drawing/2014/main" id="{37E77008-F1A4-4706-9656-2F101DB356FA}"/>
                </a:ext>
              </a:extLst>
            </p:cNvPr>
            <p:cNvSpPr/>
            <p:nvPr/>
          </p:nvSpPr>
          <p:spPr>
            <a:xfrm>
              <a:off x="5083969" y="2768441"/>
              <a:ext cx="9525" cy="9525"/>
            </a:xfrm>
            <a:custGeom>
              <a:avLst/>
              <a:gdLst>
                <a:gd name="connsiteX0" fmla="*/ 8096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lnTo>
                    <a:pt x="7144" y="8096"/>
                  </a:lnTo>
                  <a:close/>
                </a:path>
              </a:pathLst>
            </a:custGeom>
            <a:solidFill>
              <a:srgbClr val="5290D8"/>
            </a:solidFill>
            <a:ln w="9525" cap="flat">
              <a:noFill/>
              <a:prstDash val="solid"/>
              <a:miter/>
            </a:ln>
          </p:spPr>
          <p:txBody>
            <a:bodyPr rtlCol="0" anchor="ctr"/>
            <a:lstStyle/>
            <a:p>
              <a:endParaRPr lang="zh-CN" altLang="en-US"/>
            </a:p>
          </p:txBody>
        </p:sp>
        <p:sp>
          <p:nvSpPr>
            <p:cNvPr id="455" name="任意多边形: 形状 454">
              <a:extLst>
                <a:ext uri="{FF2B5EF4-FFF2-40B4-BE49-F238E27FC236}">
                  <a16:creationId xmlns:a16="http://schemas.microsoft.com/office/drawing/2014/main" id="{6662AB8C-986D-46AB-A970-0FEAADAD55E5}"/>
                </a:ext>
              </a:extLst>
            </p:cNvPr>
            <p:cNvSpPr/>
            <p:nvPr/>
          </p:nvSpPr>
          <p:spPr>
            <a:xfrm>
              <a:off x="7844314" y="3506629"/>
              <a:ext cx="9525" cy="9525"/>
            </a:xfrm>
            <a:custGeom>
              <a:avLst/>
              <a:gdLst>
                <a:gd name="connsiteX0" fmla="*/ 8096 w 9525"/>
                <a:gd name="connsiteY0" fmla="*/ 8096 h 9525"/>
                <a:gd name="connsiteX1" fmla="*/ 8096 w 9525"/>
                <a:gd name="connsiteY1" fmla="*/ 7144 h 9525"/>
                <a:gd name="connsiteX2" fmla="*/ 7144 w 9525"/>
                <a:gd name="connsiteY2" fmla="*/ 7144 h 9525"/>
                <a:gd name="connsiteX3" fmla="*/ 7144 w 9525"/>
                <a:gd name="connsiteY3" fmla="*/ 8096 h 9525"/>
                <a:gd name="connsiteX4" fmla="*/ 8096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8096"/>
                  </a:moveTo>
                  <a:cubicBezTo>
                    <a:pt x="8096" y="7144"/>
                    <a:pt x="8096" y="7144"/>
                    <a:pt x="8096" y="7144"/>
                  </a:cubicBezTo>
                  <a:cubicBezTo>
                    <a:pt x="8096" y="7144"/>
                    <a:pt x="7144" y="7144"/>
                    <a:pt x="7144" y="7144"/>
                  </a:cubicBezTo>
                  <a:cubicBezTo>
                    <a:pt x="7144" y="7144"/>
                    <a:pt x="7144" y="8096"/>
                    <a:pt x="7144" y="8096"/>
                  </a:cubicBezTo>
                  <a:cubicBezTo>
                    <a:pt x="7144" y="9049"/>
                    <a:pt x="8096" y="8096"/>
                    <a:pt x="8096" y="8096"/>
                  </a:cubicBezTo>
                  <a:close/>
                </a:path>
              </a:pathLst>
            </a:custGeom>
            <a:solidFill>
              <a:srgbClr val="5290D8"/>
            </a:solidFill>
            <a:ln w="9525" cap="flat">
              <a:noFill/>
              <a:prstDash val="solid"/>
              <a:miter/>
            </a:ln>
          </p:spPr>
          <p:txBody>
            <a:bodyPr rtlCol="0" anchor="ctr"/>
            <a:lstStyle/>
            <a:p>
              <a:endParaRPr lang="zh-CN" altLang="en-US"/>
            </a:p>
          </p:txBody>
        </p:sp>
        <p:sp>
          <p:nvSpPr>
            <p:cNvPr id="456" name="任意多边形: 形状 455">
              <a:extLst>
                <a:ext uri="{FF2B5EF4-FFF2-40B4-BE49-F238E27FC236}">
                  <a16:creationId xmlns:a16="http://schemas.microsoft.com/office/drawing/2014/main" id="{CD472ABC-9F53-4EF1-93CC-5ACBE66FD4A1}"/>
                </a:ext>
              </a:extLst>
            </p:cNvPr>
            <p:cNvSpPr/>
            <p:nvPr/>
          </p:nvSpPr>
          <p:spPr>
            <a:xfrm>
              <a:off x="6880384" y="2568416"/>
              <a:ext cx="9525" cy="9525"/>
            </a:xfrm>
            <a:custGeom>
              <a:avLst/>
              <a:gdLst>
                <a:gd name="connsiteX0" fmla="*/ 7144 w 9525"/>
                <a:gd name="connsiteY0" fmla="*/ 8096 h 9525"/>
                <a:gd name="connsiteX1" fmla="*/ 8096 w 9525"/>
                <a:gd name="connsiteY1" fmla="*/ 8096 h 9525"/>
                <a:gd name="connsiteX2" fmla="*/ 8096 w 9525"/>
                <a:gd name="connsiteY2" fmla="*/ 7144 h 9525"/>
                <a:gd name="connsiteX3" fmla="*/ 7144 w 9525"/>
                <a:gd name="connsiteY3" fmla="*/ 8096 h 9525"/>
              </a:gdLst>
              <a:ahLst/>
              <a:cxnLst>
                <a:cxn ang="0">
                  <a:pos x="connsiteX0" y="connsiteY0"/>
                </a:cxn>
                <a:cxn ang="0">
                  <a:pos x="connsiteX1" y="connsiteY1"/>
                </a:cxn>
                <a:cxn ang="0">
                  <a:pos x="connsiteX2" y="connsiteY2"/>
                </a:cxn>
                <a:cxn ang="0">
                  <a:pos x="connsiteX3" y="connsiteY3"/>
                </a:cxn>
              </a:cxnLst>
              <a:rect l="l" t="t" r="r" b="b"/>
              <a:pathLst>
                <a:path w="9525" h="9525">
                  <a:moveTo>
                    <a:pt x="7144" y="8096"/>
                  </a:moveTo>
                  <a:cubicBezTo>
                    <a:pt x="7144" y="8096"/>
                    <a:pt x="8096" y="8096"/>
                    <a:pt x="8096" y="8096"/>
                  </a:cubicBezTo>
                  <a:cubicBezTo>
                    <a:pt x="8096" y="8096"/>
                    <a:pt x="8096" y="7144"/>
                    <a:pt x="8096" y="7144"/>
                  </a:cubicBezTo>
                  <a:cubicBezTo>
                    <a:pt x="8096" y="7144"/>
                    <a:pt x="7144" y="7144"/>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457" name="任意多边形: 形状 456">
              <a:extLst>
                <a:ext uri="{FF2B5EF4-FFF2-40B4-BE49-F238E27FC236}">
                  <a16:creationId xmlns:a16="http://schemas.microsoft.com/office/drawing/2014/main" id="{8D3E378A-EE4F-4351-9813-9513C7A7D336}"/>
                </a:ext>
              </a:extLst>
            </p:cNvPr>
            <p:cNvSpPr/>
            <p:nvPr/>
          </p:nvSpPr>
          <p:spPr>
            <a:xfrm>
              <a:off x="5785009" y="2576036"/>
              <a:ext cx="9525" cy="19050"/>
            </a:xfrm>
            <a:custGeom>
              <a:avLst/>
              <a:gdLst>
                <a:gd name="connsiteX0" fmla="*/ 7144 w 9525"/>
                <a:gd name="connsiteY0" fmla="*/ 7144 h 19050"/>
                <a:gd name="connsiteX1" fmla="*/ 7144 w 9525"/>
                <a:gd name="connsiteY1" fmla="*/ 12859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7144" y="7144"/>
                  </a:moveTo>
                  <a:cubicBezTo>
                    <a:pt x="7144" y="9049"/>
                    <a:pt x="7144" y="10954"/>
                    <a:pt x="7144" y="12859"/>
                  </a:cubicBezTo>
                  <a:cubicBezTo>
                    <a:pt x="10001" y="10001"/>
                    <a:pt x="10001" y="9049"/>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458" name="任意多边形: 形状 457">
              <a:extLst>
                <a:ext uri="{FF2B5EF4-FFF2-40B4-BE49-F238E27FC236}">
                  <a16:creationId xmlns:a16="http://schemas.microsoft.com/office/drawing/2014/main" id="{D90464A5-9035-410D-815A-42ADE142FF31}"/>
                </a:ext>
              </a:extLst>
            </p:cNvPr>
            <p:cNvSpPr/>
            <p:nvPr/>
          </p:nvSpPr>
          <p:spPr>
            <a:xfrm>
              <a:off x="4997291" y="2355056"/>
              <a:ext cx="9525" cy="9525"/>
            </a:xfrm>
            <a:custGeom>
              <a:avLst/>
              <a:gdLst>
                <a:gd name="connsiteX0" fmla="*/ 7144 w 9525"/>
                <a:gd name="connsiteY0" fmla="*/ 10001 h 9525"/>
                <a:gd name="connsiteX1" fmla="*/ 9049 w 9525"/>
                <a:gd name="connsiteY1" fmla="*/ 7144 h 9525"/>
                <a:gd name="connsiteX2" fmla="*/ 7144 w 9525"/>
                <a:gd name="connsiteY2" fmla="*/ 9049 h 9525"/>
                <a:gd name="connsiteX3" fmla="*/ 7144 w 95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9525" h="9525">
                  <a:moveTo>
                    <a:pt x="7144" y="10001"/>
                  </a:moveTo>
                  <a:cubicBezTo>
                    <a:pt x="9049" y="10001"/>
                    <a:pt x="9049" y="8096"/>
                    <a:pt x="9049" y="7144"/>
                  </a:cubicBezTo>
                  <a:cubicBezTo>
                    <a:pt x="8096" y="8096"/>
                    <a:pt x="7144" y="8096"/>
                    <a:pt x="7144" y="9049"/>
                  </a:cubicBezTo>
                  <a:cubicBezTo>
                    <a:pt x="7144" y="8096"/>
                    <a:pt x="7144" y="10001"/>
                    <a:pt x="7144" y="10001"/>
                  </a:cubicBezTo>
                  <a:close/>
                </a:path>
              </a:pathLst>
            </a:custGeom>
            <a:solidFill>
              <a:srgbClr val="5290D8"/>
            </a:solidFill>
            <a:ln w="9525" cap="flat">
              <a:noFill/>
              <a:prstDash val="solid"/>
              <a:miter/>
            </a:ln>
          </p:spPr>
          <p:txBody>
            <a:bodyPr rtlCol="0" anchor="ctr"/>
            <a:lstStyle/>
            <a:p>
              <a:endParaRPr lang="zh-CN" altLang="en-US"/>
            </a:p>
          </p:txBody>
        </p:sp>
        <p:sp>
          <p:nvSpPr>
            <p:cNvPr id="459" name="任意多边形: 形状 458">
              <a:extLst>
                <a:ext uri="{FF2B5EF4-FFF2-40B4-BE49-F238E27FC236}">
                  <a16:creationId xmlns:a16="http://schemas.microsoft.com/office/drawing/2014/main" id="{72F5C574-B8D0-4E26-A50E-9D60B8401AB7}"/>
                </a:ext>
              </a:extLst>
            </p:cNvPr>
            <p:cNvSpPr/>
            <p:nvPr/>
          </p:nvSpPr>
          <p:spPr>
            <a:xfrm>
              <a:off x="6821329" y="2614136"/>
              <a:ext cx="9525" cy="9525"/>
            </a:xfrm>
            <a:custGeom>
              <a:avLst/>
              <a:gdLst>
                <a:gd name="connsiteX0" fmla="*/ 9049 w 9525"/>
                <a:gd name="connsiteY0" fmla="*/ 8096 h 9525"/>
                <a:gd name="connsiteX1" fmla="*/ 8096 w 9525"/>
                <a:gd name="connsiteY1" fmla="*/ 7144 h 9525"/>
                <a:gd name="connsiteX2" fmla="*/ 7144 w 9525"/>
                <a:gd name="connsiteY2" fmla="*/ 8096 h 9525"/>
                <a:gd name="connsiteX3" fmla="*/ 8096 w 9525"/>
                <a:gd name="connsiteY3" fmla="*/ 9049 h 9525"/>
                <a:gd name="connsiteX4" fmla="*/ 9049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9049" y="8096"/>
                  </a:moveTo>
                  <a:cubicBezTo>
                    <a:pt x="9049" y="8096"/>
                    <a:pt x="8096" y="8096"/>
                    <a:pt x="8096" y="7144"/>
                  </a:cubicBezTo>
                  <a:cubicBezTo>
                    <a:pt x="8096" y="7144"/>
                    <a:pt x="7144" y="7144"/>
                    <a:pt x="7144" y="8096"/>
                  </a:cubicBezTo>
                  <a:cubicBezTo>
                    <a:pt x="7144" y="8096"/>
                    <a:pt x="7144" y="9049"/>
                    <a:pt x="8096" y="9049"/>
                  </a:cubicBezTo>
                  <a:cubicBezTo>
                    <a:pt x="8096" y="10001"/>
                    <a:pt x="9049" y="9049"/>
                    <a:pt x="9049" y="8096"/>
                  </a:cubicBezTo>
                  <a:close/>
                </a:path>
              </a:pathLst>
            </a:custGeom>
            <a:solidFill>
              <a:srgbClr val="5290D8"/>
            </a:solidFill>
            <a:ln w="9525" cap="flat">
              <a:noFill/>
              <a:prstDash val="solid"/>
              <a:miter/>
            </a:ln>
          </p:spPr>
          <p:txBody>
            <a:bodyPr rtlCol="0" anchor="ctr"/>
            <a:lstStyle/>
            <a:p>
              <a:endParaRPr lang="zh-CN" altLang="en-US"/>
            </a:p>
          </p:txBody>
        </p:sp>
        <p:sp>
          <p:nvSpPr>
            <p:cNvPr id="460" name="任意多边形: 形状 459">
              <a:extLst>
                <a:ext uri="{FF2B5EF4-FFF2-40B4-BE49-F238E27FC236}">
                  <a16:creationId xmlns:a16="http://schemas.microsoft.com/office/drawing/2014/main" id="{706937A6-DDA2-40CD-A9CD-B7493AD85CDF}"/>
                </a:ext>
              </a:extLst>
            </p:cNvPr>
            <p:cNvSpPr/>
            <p:nvPr/>
          </p:nvSpPr>
          <p:spPr>
            <a:xfrm>
              <a:off x="5834539" y="2354104"/>
              <a:ext cx="9525" cy="19050"/>
            </a:xfrm>
            <a:custGeom>
              <a:avLst/>
              <a:gdLst>
                <a:gd name="connsiteX0" fmla="*/ 9049 w 9525"/>
                <a:gd name="connsiteY0" fmla="*/ 10954 h 19050"/>
                <a:gd name="connsiteX1" fmla="*/ 9049 w 9525"/>
                <a:gd name="connsiteY1" fmla="*/ 9049 h 19050"/>
                <a:gd name="connsiteX2" fmla="*/ 7144 w 9525"/>
                <a:gd name="connsiteY2" fmla="*/ 7144 h 19050"/>
                <a:gd name="connsiteX3" fmla="*/ 7144 w 9525"/>
                <a:gd name="connsiteY3" fmla="*/ 9049 h 19050"/>
                <a:gd name="connsiteX4" fmla="*/ 9049 w 9525"/>
                <a:gd name="connsiteY4" fmla="*/ 1095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9049" y="10954"/>
                  </a:moveTo>
                  <a:cubicBezTo>
                    <a:pt x="9049" y="10954"/>
                    <a:pt x="9049" y="10001"/>
                    <a:pt x="9049" y="9049"/>
                  </a:cubicBezTo>
                  <a:cubicBezTo>
                    <a:pt x="8096" y="8096"/>
                    <a:pt x="8096" y="8096"/>
                    <a:pt x="7144" y="7144"/>
                  </a:cubicBezTo>
                  <a:cubicBezTo>
                    <a:pt x="7144" y="8096"/>
                    <a:pt x="7144" y="9049"/>
                    <a:pt x="7144" y="9049"/>
                  </a:cubicBezTo>
                  <a:cubicBezTo>
                    <a:pt x="7144" y="11906"/>
                    <a:pt x="8096" y="12859"/>
                    <a:pt x="9049" y="10954"/>
                  </a:cubicBezTo>
                  <a:close/>
                </a:path>
              </a:pathLst>
            </a:custGeom>
            <a:solidFill>
              <a:srgbClr val="5290D8"/>
            </a:solidFill>
            <a:ln w="9525" cap="flat">
              <a:noFill/>
              <a:prstDash val="solid"/>
              <a:miter/>
            </a:ln>
          </p:spPr>
          <p:txBody>
            <a:bodyPr rtlCol="0" anchor="ctr"/>
            <a:lstStyle/>
            <a:p>
              <a:endParaRPr lang="zh-CN" altLang="en-US"/>
            </a:p>
          </p:txBody>
        </p:sp>
        <p:sp>
          <p:nvSpPr>
            <p:cNvPr id="461" name="任意多边形: 形状 460">
              <a:extLst>
                <a:ext uri="{FF2B5EF4-FFF2-40B4-BE49-F238E27FC236}">
                  <a16:creationId xmlns:a16="http://schemas.microsoft.com/office/drawing/2014/main" id="{0A886B44-349F-43F6-8239-EF042881A508}"/>
                </a:ext>
              </a:extLst>
            </p:cNvPr>
            <p:cNvSpPr/>
            <p:nvPr/>
          </p:nvSpPr>
          <p:spPr>
            <a:xfrm>
              <a:off x="5833586" y="2354104"/>
              <a:ext cx="9525" cy="9525"/>
            </a:xfrm>
            <a:custGeom>
              <a:avLst/>
              <a:gdLst>
                <a:gd name="connsiteX0" fmla="*/ 7144 w 9525"/>
                <a:gd name="connsiteY0" fmla="*/ 8096 h 9525"/>
                <a:gd name="connsiteX1" fmla="*/ 7144 w 9525"/>
                <a:gd name="connsiteY1" fmla="*/ 8096 h 9525"/>
                <a:gd name="connsiteX2" fmla="*/ 7144 w 9525"/>
                <a:gd name="connsiteY2" fmla="*/ 7144 h 9525"/>
                <a:gd name="connsiteX3" fmla="*/ 7144 w 9525"/>
                <a:gd name="connsiteY3" fmla="*/ 8096 h 9525"/>
                <a:gd name="connsiteX4" fmla="*/ 714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8096"/>
                  </a:moveTo>
                  <a:cubicBezTo>
                    <a:pt x="7144" y="8096"/>
                    <a:pt x="7144" y="8096"/>
                    <a:pt x="7144" y="8096"/>
                  </a:cubicBezTo>
                  <a:cubicBezTo>
                    <a:pt x="7144" y="7144"/>
                    <a:pt x="7144" y="7144"/>
                    <a:pt x="7144" y="7144"/>
                  </a:cubicBezTo>
                  <a:cubicBezTo>
                    <a:pt x="7144" y="7144"/>
                    <a:pt x="7144" y="7144"/>
                    <a:pt x="7144" y="8096"/>
                  </a:cubicBezTo>
                  <a:cubicBezTo>
                    <a:pt x="7144" y="8096"/>
                    <a:pt x="7144" y="8096"/>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462" name="任意多边形: 形状 461">
              <a:extLst>
                <a:ext uri="{FF2B5EF4-FFF2-40B4-BE49-F238E27FC236}">
                  <a16:creationId xmlns:a16="http://schemas.microsoft.com/office/drawing/2014/main" id="{107E7958-416E-4AE4-91CC-FF8C0C450A2D}"/>
                </a:ext>
              </a:extLst>
            </p:cNvPr>
            <p:cNvSpPr/>
            <p:nvPr/>
          </p:nvSpPr>
          <p:spPr>
            <a:xfrm>
              <a:off x="6675596" y="2768441"/>
              <a:ext cx="9525" cy="9525"/>
            </a:xfrm>
            <a:custGeom>
              <a:avLst/>
              <a:gdLst>
                <a:gd name="connsiteX0" fmla="*/ 7144 w 9525"/>
                <a:gd name="connsiteY0" fmla="*/ 8096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8096"/>
                  </a:moveTo>
                  <a:lnTo>
                    <a:pt x="9049" y="7144"/>
                  </a:ln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463" name="任意多边形: 形状 462">
              <a:extLst>
                <a:ext uri="{FF2B5EF4-FFF2-40B4-BE49-F238E27FC236}">
                  <a16:creationId xmlns:a16="http://schemas.microsoft.com/office/drawing/2014/main" id="{B8BF881D-BAF2-4FF6-94F4-57B533D79708}"/>
                </a:ext>
              </a:extLst>
            </p:cNvPr>
            <p:cNvSpPr/>
            <p:nvPr/>
          </p:nvSpPr>
          <p:spPr>
            <a:xfrm>
              <a:off x="4859737" y="2648426"/>
              <a:ext cx="9525" cy="9525"/>
            </a:xfrm>
            <a:custGeom>
              <a:avLst/>
              <a:gdLst>
                <a:gd name="connsiteX0" fmla="*/ 8491 w 9525"/>
                <a:gd name="connsiteY0" fmla="*/ 9049 h 9525"/>
                <a:gd name="connsiteX1" fmla="*/ 9443 w 9525"/>
                <a:gd name="connsiteY1" fmla="*/ 8096 h 9525"/>
                <a:gd name="connsiteX2" fmla="*/ 8491 w 9525"/>
                <a:gd name="connsiteY2" fmla="*/ 7144 h 9525"/>
                <a:gd name="connsiteX3" fmla="*/ 7538 w 9525"/>
                <a:gd name="connsiteY3" fmla="*/ 8096 h 9525"/>
                <a:gd name="connsiteX4" fmla="*/ 8491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491" y="9049"/>
                  </a:moveTo>
                  <a:cubicBezTo>
                    <a:pt x="8491" y="9049"/>
                    <a:pt x="8491" y="8096"/>
                    <a:pt x="9443" y="8096"/>
                  </a:cubicBezTo>
                  <a:cubicBezTo>
                    <a:pt x="9443" y="8096"/>
                    <a:pt x="9443" y="7144"/>
                    <a:pt x="8491" y="7144"/>
                  </a:cubicBezTo>
                  <a:cubicBezTo>
                    <a:pt x="8491" y="7144"/>
                    <a:pt x="7538" y="7144"/>
                    <a:pt x="7538" y="8096"/>
                  </a:cubicBezTo>
                  <a:cubicBezTo>
                    <a:pt x="6586" y="8096"/>
                    <a:pt x="7538" y="9049"/>
                    <a:pt x="8491" y="9049"/>
                  </a:cubicBezTo>
                  <a:close/>
                </a:path>
              </a:pathLst>
            </a:custGeom>
            <a:solidFill>
              <a:srgbClr val="5290D8"/>
            </a:solidFill>
            <a:ln w="9525" cap="flat">
              <a:noFill/>
              <a:prstDash val="solid"/>
              <a:miter/>
            </a:ln>
          </p:spPr>
          <p:txBody>
            <a:bodyPr rtlCol="0" anchor="ctr"/>
            <a:lstStyle/>
            <a:p>
              <a:endParaRPr lang="zh-CN" altLang="en-US"/>
            </a:p>
          </p:txBody>
        </p:sp>
        <p:sp>
          <p:nvSpPr>
            <p:cNvPr id="464" name="任意多边形: 形状 463">
              <a:extLst>
                <a:ext uri="{FF2B5EF4-FFF2-40B4-BE49-F238E27FC236}">
                  <a16:creationId xmlns:a16="http://schemas.microsoft.com/office/drawing/2014/main" id="{B4EBD59E-26B3-432B-B673-15D8410950BF}"/>
                </a:ext>
              </a:extLst>
            </p:cNvPr>
            <p:cNvSpPr/>
            <p:nvPr/>
          </p:nvSpPr>
          <p:spPr>
            <a:xfrm>
              <a:off x="5078254" y="2381726"/>
              <a:ext cx="9525" cy="19050"/>
            </a:xfrm>
            <a:custGeom>
              <a:avLst/>
              <a:gdLst>
                <a:gd name="connsiteX0" fmla="*/ 9049 w 9525"/>
                <a:gd name="connsiteY0" fmla="*/ 10954 h 19050"/>
                <a:gd name="connsiteX1" fmla="*/ 9049 w 9525"/>
                <a:gd name="connsiteY1" fmla="*/ 9049 h 19050"/>
                <a:gd name="connsiteX2" fmla="*/ 7144 w 9525"/>
                <a:gd name="connsiteY2" fmla="*/ 7144 h 19050"/>
                <a:gd name="connsiteX3" fmla="*/ 7144 w 9525"/>
                <a:gd name="connsiteY3" fmla="*/ 10001 h 19050"/>
                <a:gd name="connsiteX4" fmla="*/ 9049 w 9525"/>
                <a:gd name="connsiteY4" fmla="*/ 1095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9049" y="10954"/>
                  </a:moveTo>
                  <a:cubicBezTo>
                    <a:pt x="9049" y="10954"/>
                    <a:pt x="9049" y="10001"/>
                    <a:pt x="9049" y="9049"/>
                  </a:cubicBezTo>
                  <a:cubicBezTo>
                    <a:pt x="8096" y="8096"/>
                    <a:pt x="8096" y="8096"/>
                    <a:pt x="7144" y="7144"/>
                  </a:cubicBezTo>
                  <a:cubicBezTo>
                    <a:pt x="7144" y="8096"/>
                    <a:pt x="7144" y="9049"/>
                    <a:pt x="7144" y="10001"/>
                  </a:cubicBezTo>
                  <a:cubicBezTo>
                    <a:pt x="7144" y="11906"/>
                    <a:pt x="8096" y="12859"/>
                    <a:pt x="9049" y="10954"/>
                  </a:cubicBezTo>
                  <a:close/>
                </a:path>
              </a:pathLst>
            </a:custGeom>
            <a:solidFill>
              <a:srgbClr val="5290D8"/>
            </a:solidFill>
            <a:ln w="9525" cap="flat">
              <a:noFill/>
              <a:prstDash val="solid"/>
              <a:miter/>
            </a:ln>
          </p:spPr>
          <p:txBody>
            <a:bodyPr rtlCol="0" anchor="ctr"/>
            <a:lstStyle/>
            <a:p>
              <a:endParaRPr lang="zh-CN" altLang="en-US"/>
            </a:p>
          </p:txBody>
        </p:sp>
        <p:sp>
          <p:nvSpPr>
            <p:cNvPr id="465" name="任意多边形: 形状 464">
              <a:extLst>
                <a:ext uri="{FF2B5EF4-FFF2-40B4-BE49-F238E27FC236}">
                  <a16:creationId xmlns:a16="http://schemas.microsoft.com/office/drawing/2014/main" id="{D6849781-223A-4F0D-9CF2-8B08AE288D2B}"/>
                </a:ext>
              </a:extLst>
            </p:cNvPr>
            <p:cNvSpPr/>
            <p:nvPr/>
          </p:nvSpPr>
          <p:spPr>
            <a:xfrm>
              <a:off x="7860506" y="3508534"/>
              <a:ext cx="9525" cy="19050"/>
            </a:xfrm>
            <a:custGeom>
              <a:avLst/>
              <a:gdLst>
                <a:gd name="connsiteX0" fmla="*/ 7144 w 9525"/>
                <a:gd name="connsiteY0" fmla="*/ 7144 h 19050"/>
                <a:gd name="connsiteX1" fmla="*/ 10001 w 9525"/>
                <a:gd name="connsiteY1" fmla="*/ 13811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7144" y="7144"/>
                  </a:moveTo>
                  <a:cubicBezTo>
                    <a:pt x="8096" y="9049"/>
                    <a:pt x="8096" y="11906"/>
                    <a:pt x="10001" y="13811"/>
                  </a:cubicBezTo>
                  <a:cubicBezTo>
                    <a:pt x="10954" y="10954"/>
                    <a:pt x="10001" y="8096"/>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466" name="任意多边形: 形状 465">
              <a:extLst>
                <a:ext uri="{FF2B5EF4-FFF2-40B4-BE49-F238E27FC236}">
                  <a16:creationId xmlns:a16="http://schemas.microsoft.com/office/drawing/2014/main" id="{DB81D872-6479-4FB1-959C-589AE386E8E3}"/>
                </a:ext>
              </a:extLst>
            </p:cNvPr>
            <p:cNvSpPr/>
            <p:nvPr/>
          </p:nvSpPr>
          <p:spPr>
            <a:xfrm>
              <a:off x="5138261" y="2396966"/>
              <a:ext cx="9525" cy="9525"/>
            </a:xfrm>
            <a:custGeom>
              <a:avLst/>
              <a:gdLst>
                <a:gd name="connsiteX0" fmla="*/ 9049 w 9525"/>
                <a:gd name="connsiteY0" fmla="*/ 10001 h 9525"/>
                <a:gd name="connsiteX1" fmla="*/ 9049 w 9525"/>
                <a:gd name="connsiteY1" fmla="*/ 9049 h 9525"/>
                <a:gd name="connsiteX2" fmla="*/ 7144 w 9525"/>
                <a:gd name="connsiteY2" fmla="*/ 7144 h 9525"/>
                <a:gd name="connsiteX3" fmla="*/ 9049 w 95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9525" h="9525">
                  <a:moveTo>
                    <a:pt x="9049" y="10001"/>
                  </a:moveTo>
                  <a:cubicBezTo>
                    <a:pt x="9049" y="9049"/>
                    <a:pt x="10001" y="9049"/>
                    <a:pt x="9049" y="9049"/>
                  </a:cubicBezTo>
                  <a:cubicBezTo>
                    <a:pt x="8096" y="8096"/>
                    <a:pt x="8096" y="8096"/>
                    <a:pt x="7144" y="7144"/>
                  </a:cubicBezTo>
                  <a:cubicBezTo>
                    <a:pt x="7144" y="8096"/>
                    <a:pt x="7144" y="10001"/>
                    <a:pt x="9049" y="10001"/>
                  </a:cubicBezTo>
                  <a:close/>
                </a:path>
              </a:pathLst>
            </a:custGeom>
            <a:solidFill>
              <a:srgbClr val="5290D8"/>
            </a:solidFill>
            <a:ln w="9525" cap="flat">
              <a:noFill/>
              <a:prstDash val="solid"/>
              <a:miter/>
            </a:ln>
          </p:spPr>
          <p:txBody>
            <a:bodyPr rtlCol="0" anchor="ctr"/>
            <a:lstStyle/>
            <a:p>
              <a:endParaRPr lang="zh-CN" altLang="en-US"/>
            </a:p>
          </p:txBody>
        </p:sp>
        <p:sp>
          <p:nvSpPr>
            <p:cNvPr id="467" name="任意多边形: 形状 466">
              <a:extLst>
                <a:ext uri="{FF2B5EF4-FFF2-40B4-BE49-F238E27FC236}">
                  <a16:creationId xmlns:a16="http://schemas.microsoft.com/office/drawing/2014/main" id="{05050A7C-7032-4DE4-A411-A4A8724B430D}"/>
                </a:ext>
              </a:extLst>
            </p:cNvPr>
            <p:cNvSpPr/>
            <p:nvPr/>
          </p:nvSpPr>
          <p:spPr>
            <a:xfrm>
              <a:off x="8242459" y="4099084"/>
              <a:ext cx="19050" cy="9525"/>
            </a:xfrm>
            <a:custGeom>
              <a:avLst/>
              <a:gdLst>
                <a:gd name="connsiteX0" fmla="*/ 13811 w 19050"/>
                <a:gd name="connsiteY0" fmla="*/ 10001 h 9525"/>
                <a:gd name="connsiteX1" fmla="*/ 7144 w 19050"/>
                <a:gd name="connsiteY1" fmla="*/ 7144 h 9525"/>
                <a:gd name="connsiteX2" fmla="*/ 13811 w 19050"/>
                <a:gd name="connsiteY2" fmla="*/ 10001 h 9525"/>
              </a:gdLst>
              <a:ahLst/>
              <a:cxnLst>
                <a:cxn ang="0">
                  <a:pos x="connsiteX0" y="connsiteY0"/>
                </a:cxn>
                <a:cxn ang="0">
                  <a:pos x="connsiteX1" y="connsiteY1"/>
                </a:cxn>
                <a:cxn ang="0">
                  <a:pos x="connsiteX2" y="connsiteY2"/>
                </a:cxn>
              </a:cxnLst>
              <a:rect l="l" t="t" r="r" b="b"/>
              <a:pathLst>
                <a:path w="19050" h="9525">
                  <a:moveTo>
                    <a:pt x="13811" y="10001"/>
                  </a:moveTo>
                  <a:cubicBezTo>
                    <a:pt x="11906" y="9049"/>
                    <a:pt x="10001" y="7144"/>
                    <a:pt x="7144" y="7144"/>
                  </a:cubicBezTo>
                  <a:cubicBezTo>
                    <a:pt x="9049" y="10001"/>
                    <a:pt x="11906" y="10001"/>
                    <a:pt x="13811" y="10001"/>
                  </a:cubicBezTo>
                  <a:close/>
                </a:path>
              </a:pathLst>
            </a:custGeom>
            <a:solidFill>
              <a:srgbClr val="5290D8"/>
            </a:solidFill>
            <a:ln w="9525" cap="flat">
              <a:noFill/>
              <a:prstDash val="solid"/>
              <a:miter/>
            </a:ln>
          </p:spPr>
          <p:txBody>
            <a:bodyPr rtlCol="0" anchor="ctr"/>
            <a:lstStyle/>
            <a:p>
              <a:endParaRPr lang="zh-CN" altLang="en-US"/>
            </a:p>
          </p:txBody>
        </p:sp>
        <p:sp>
          <p:nvSpPr>
            <p:cNvPr id="468" name="任意多边形: 形状 467">
              <a:extLst>
                <a:ext uri="{FF2B5EF4-FFF2-40B4-BE49-F238E27FC236}">
                  <a16:creationId xmlns:a16="http://schemas.microsoft.com/office/drawing/2014/main" id="{79413727-0C5D-4EBD-91AC-27CC33C89095}"/>
                </a:ext>
              </a:extLst>
            </p:cNvPr>
            <p:cNvSpPr/>
            <p:nvPr/>
          </p:nvSpPr>
          <p:spPr>
            <a:xfrm>
              <a:off x="8249126" y="4101941"/>
              <a:ext cx="9525" cy="9525"/>
            </a:xfrm>
            <a:custGeom>
              <a:avLst/>
              <a:gdLst>
                <a:gd name="connsiteX0" fmla="*/ 7144 w 9525"/>
                <a:gd name="connsiteY0" fmla="*/ 7144 h 9525"/>
                <a:gd name="connsiteX1" fmla="*/ 7144 w 9525"/>
                <a:gd name="connsiteY1" fmla="*/ 7144 h 9525"/>
                <a:gd name="connsiteX2" fmla="*/ 8096 w 9525"/>
                <a:gd name="connsiteY2" fmla="*/ 8096 h 9525"/>
                <a:gd name="connsiteX3" fmla="*/ 8096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8096" y="7144"/>
                    <a:pt x="8096" y="8096"/>
                    <a:pt x="7144" y="7144"/>
                  </a:cubicBezTo>
                  <a:cubicBezTo>
                    <a:pt x="8096" y="8096"/>
                    <a:pt x="8096" y="8096"/>
                    <a:pt x="8096" y="8096"/>
                  </a:cubicBezTo>
                  <a:cubicBezTo>
                    <a:pt x="8096" y="8096"/>
                    <a:pt x="8096" y="7144"/>
                    <a:pt x="8096" y="7144"/>
                  </a:cubicBezTo>
                  <a:cubicBezTo>
                    <a:pt x="8096" y="7144"/>
                    <a:pt x="8096"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469" name="任意多边形: 形状 468">
              <a:extLst>
                <a:ext uri="{FF2B5EF4-FFF2-40B4-BE49-F238E27FC236}">
                  <a16:creationId xmlns:a16="http://schemas.microsoft.com/office/drawing/2014/main" id="{F3AA4848-67B2-49BF-AF5F-F8264C9DD163}"/>
                </a:ext>
              </a:extLst>
            </p:cNvPr>
            <p:cNvSpPr/>
            <p:nvPr/>
          </p:nvSpPr>
          <p:spPr>
            <a:xfrm>
              <a:off x="7429976" y="2402287"/>
              <a:ext cx="9525" cy="9525"/>
            </a:xfrm>
            <a:custGeom>
              <a:avLst/>
              <a:gdLst>
                <a:gd name="connsiteX0" fmla="*/ 10001 w 9525"/>
                <a:gd name="connsiteY0" fmla="*/ 7538 h 9525"/>
                <a:gd name="connsiteX1" fmla="*/ 7144 w 9525"/>
                <a:gd name="connsiteY1" fmla="*/ 8491 h 9525"/>
                <a:gd name="connsiteX2" fmla="*/ 8096 w 9525"/>
                <a:gd name="connsiteY2" fmla="*/ 9443 h 9525"/>
                <a:gd name="connsiteX3" fmla="*/ 10954 w 9525"/>
                <a:gd name="connsiteY3" fmla="*/ 9443 h 9525"/>
                <a:gd name="connsiteX4" fmla="*/ 10001 w 9525"/>
                <a:gd name="connsiteY4" fmla="*/ 753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001" y="7538"/>
                  </a:moveTo>
                  <a:cubicBezTo>
                    <a:pt x="9049" y="6586"/>
                    <a:pt x="8096" y="7538"/>
                    <a:pt x="7144" y="8491"/>
                  </a:cubicBezTo>
                  <a:cubicBezTo>
                    <a:pt x="7144" y="8491"/>
                    <a:pt x="8096" y="9443"/>
                    <a:pt x="8096" y="9443"/>
                  </a:cubicBezTo>
                  <a:cubicBezTo>
                    <a:pt x="9049" y="9443"/>
                    <a:pt x="10001" y="9443"/>
                    <a:pt x="10954" y="9443"/>
                  </a:cubicBezTo>
                  <a:cubicBezTo>
                    <a:pt x="10954" y="9443"/>
                    <a:pt x="10954" y="8491"/>
                    <a:pt x="10001" y="7538"/>
                  </a:cubicBezTo>
                  <a:close/>
                </a:path>
              </a:pathLst>
            </a:custGeom>
            <a:solidFill>
              <a:srgbClr val="5290D8"/>
            </a:solidFill>
            <a:ln w="9525" cap="flat">
              <a:noFill/>
              <a:prstDash val="solid"/>
              <a:miter/>
            </a:ln>
          </p:spPr>
          <p:txBody>
            <a:bodyPr rtlCol="0" anchor="ctr"/>
            <a:lstStyle/>
            <a:p>
              <a:endParaRPr lang="zh-CN" altLang="en-US"/>
            </a:p>
          </p:txBody>
        </p:sp>
        <p:sp>
          <p:nvSpPr>
            <p:cNvPr id="470" name="任意多边形: 形状 469">
              <a:extLst>
                <a:ext uri="{FF2B5EF4-FFF2-40B4-BE49-F238E27FC236}">
                  <a16:creationId xmlns:a16="http://schemas.microsoft.com/office/drawing/2014/main" id="{8217FBD6-74FB-4CFE-A8C0-86BBC242BED8}"/>
                </a:ext>
              </a:extLst>
            </p:cNvPr>
            <p:cNvSpPr/>
            <p:nvPr/>
          </p:nvSpPr>
          <p:spPr>
            <a:xfrm>
              <a:off x="7433786" y="240553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8096" y="7144"/>
                    <a:pt x="8096" y="7144"/>
                    <a:pt x="7144" y="7144"/>
                  </a:cubicBezTo>
                  <a:cubicBezTo>
                    <a:pt x="8096" y="7144"/>
                    <a:pt x="8096" y="7144"/>
                    <a:pt x="7144" y="7144"/>
                  </a:cubicBezTo>
                  <a:cubicBezTo>
                    <a:pt x="8096" y="7144"/>
                    <a:pt x="8096"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471" name="任意多边形: 形状 470">
              <a:extLst>
                <a:ext uri="{FF2B5EF4-FFF2-40B4-BE49-F238E27FC236}">
                  <a16:creationId xmlns:a16="http://schemas.microsoft.com/office/drawing/2014/main" id="{4DAAE25D-2CC2-4FF5-8253-6D64D9BF6989}"/>
                </a:ext>
              </a:extLst>
            </p:cNvPr>
            <p:cNvSpPr/>
            <p:nvPr/>
          </p:nvSpPr>
          <p:spPr>
            <a:xfrm>
              <a:off x="4836319" y="2680811"/>
              <a:ext cx="9525" cy="9525"/>
            </a:xfrm>
            <a:custGeom>
              <a:avLst/>
              <a:gdLst>
                <a:gd name="connsiteX0" fmla="*/ 7144 w 9525"/>
                <a:gd name="connsiteY0" fmla="*/ 8096 h 9525"/>
                <a:gd name="connsiteX1" fmla="*/ 7144 w 9525"/>
                <a:gd name="connsiteY1" fmla="*/ 8096 h 9525"/>
                <a:gd name="connsiteX2" fmla="*/ 7144 w 9525"/>
                <a:gd name="connsiteY2" fmla="*/ 7144 h 9525"/>
                <a:gd name="connsiteX3" fmla="*/ 7144 w 9525"/>
                <a:gd name="connsiteY3" fmla="*/ 8096 h 9525"/>
                <a:gd name="connsiteX4" fmla="*/ 714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8096"/>
                  </a:moveTo>
                  <a:cubicBezTo>
                    <a:pt x="8096" y="8096"/>
                    <a:pt x="8096" y="7144"/>
                    <a:pt x="7144" y="8096"/>
                  </a:cubicBezTo>
                  <a:cubicBezTo>
                    <a:pt x="7144" y="7144"/>
                    <a:pt x="7144" y="7144"/>
                    <a:pt x="7144" y="7144"/>
                  </a:cubicBezTo>
                  <a:cubicBezTo>
                    <a:pt x="7144" y="7144"/>
                    <a:pt x="7144" y="7144"/>
                    <a:pt x="7144" y="8096"/>
                  </a:cubicBezTo>
                  <a:cubicBezTo>
                    <a:pt x="7144" y="7144"/>
                    <a:pt x="7144" y="7144"/>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472" name="任意多边形: 形状 471">
              <a:extLst>
                <a:ext uri="{FF2B5EF4-FFF2-40B4-BE49-F238E27FC236}">
                  <a16:creationId xmlns:a16="http://schemas.microsoft.com/office/drawing/2014/main" id="{2201796F-A44B-4536-AF58-0DAA9B76FC09}"/>
                </a:ext>
              </a:extLst>
            </p:cNvPr>
            <p:cNvSpPr/>
            <p:nvPr/>
          </p:nvSpPr>
          <p:spPr>
            <a:xfrm>
              <a:off x="4834414" y="2680811"/>
              <a:ext cx="9525" cy="19050"/>
            </a:xfrm>
            <a:custGeom>
              <a:avLst/>
              <a:gdLst>
                <a:gd name="connsiteX0" fmla="*/ 9049 w 9525"/>
                <a:gd name="connsiteY0" fmla="*/ 11906 h 19050"/>
                <a:gd name="connsiteX1" fmla="*/ 9049 w 9525"/>
                <a:gd name="connsiteY1" fmla="*/ 10001 h 19050"/>
                <a:gd name="connsiteX2" fmla="*/ 9049 w 9525"/>
                <a:gd name="connsiteY2" fmla="*/ 7144 h 19050"/>
                <a:gd name="connsiteX3" fmla="*/ 7144 w 9525"/>
                <a:gd name="connsiteY3" fmla="*/ 9049 h 19050"/>
                <a:gd name="connsiteX4" fmla="*/ 9049 w 9525"/>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050">
                  <a:moveTo>
                    <a:pt x="9049" y="11906"/>
                  </a:moveTo>
                  <a:cubicBezTo>
                    <a:pt x="9049" y="11906"/>
                    <a:pt x="9049" y="10954"/>
                    <a:pt x="9049" y="10001"/>
                  </a:cubicBezTo>
                  <a:cubicBezTo>
                    <a:pt x="9049" y="9049"/>
                    <a:pt x="9049" y="8096"/>
                    <a:pt x="9049" y="7144"/>
                  </a:cubicBezTo>
                  <a:cubicBezTo>
                    <a:pt x="8096" y="8096"/>
                    <a:pt x="8096" y="9049"/>
                    <a:pt x="7144" y="9049"/>
                  </a:cubicBezTo>
                  <a:cubicBezTo>
                    <a:pt x="7144" y="11906"/>
                    <a:pt x="8096" y="12859"/>
                    <a:pt x="9049" y="11906"/>
                  </a:cubicBezTo>
                  <a:close/>
                </a:path>
              </a:pathLst>
            </a:custGeom>
            <a:solidFill>
              <a:srgbClr val="5290D8"/>
            </a:solidFill>
            <a:ln w="9525" cap="flat">
              <a:noFill/>
              <a:prstDash val="solid"/>
              <a:miter/>
            </a:ln>
          </p:spPr>
          <p:txBody>
            <a:bodyPr rtlCol="0" anchor="ctr"/>
            <a:lstStyle/>
            <a:p>
              <a:endParaRPr lang="zh-CN" altLang="en-US"/>
            </a:p>
          </p:txBody>
        </p:sp>
        <p:sp>
          <p:nvSpPr>
            <p:cNvPr id="473" name="任意多边形: 形状 472">
              <a:extLst>
                <a:ext uri="{FF2B5EF4-FFF2-40B4-BE49-F238E27FC236}">
                  <a16:creationId xmlns:a16="http://schemas.microsoft.com/office/drawing/2014/main" id="{1018E20D-BCA3-4437-8A53-9F05A092E431}"/>
                </a:ext>
              </a:extLst>
            </p:cNvPr>
            <p:cNvSpPr/>
            <p:nvPr/>
          </p:nvSpPr>
          <p:spPr>
            <a:xfrm>
              <a:off x="5957411" y="3068955"/>
              <a:ext cx="9525" cy="9525"/>
            </a:xfrm>
            <a:custGeom>
              <a:avLst/>
              <a:gdLst>
                <a:gd name="connsiteX0" fmla="*/ 9049 w 9525"/>
                <a:gd name="connsiteY0" fmla="*/ 8573 h 9525"/>
                <a:gd name="connsiteX1" fmla="*/ 7144 w 9525"/>
                <a:gd name="connsiteY1" fmla="*/ 8573 h 9525"/>
                <a:gd name="connsiteX2" fmla="*/ 8096 w 9525"/>
                <a:gd name="connsiteY2" fmla="*/ 9525 h 9525"/>
                <a:gd name="connsiteX3" fmla="*/ 9049 w 9525"/>
                <a:gd name="connsiteY3" fmla="*/ 8573 h 9525"/>
              </a:gdLst>
              <a:ahLst/>
              <a:cxnLst>
                <a:cxn ang="0">
                  <a:pos x="connsiteX0" y="connsiteY0"/>
                </a:cxn>
                <a:cxn ang="0">
                  <a:pos x="connsiteX1" y="connsiteY1"/>
                </a:cxn>
                <a:cxn ang="0">
                  <a:pos x="connsiteX2" y="connsiteY2"/>
                </a:cxn>
                <a:cxn ang="0">
                  <a:pos x="connsiteX3" y="connsiteY3"/>
                </a:cxn>
              </a:cxnLst>
              <a:rect l="l" t="t" r="r" b="b"/>
              <a:pathLst>
                <a:path w="9525" h="9525">
                  <a:moveTo>
                    <a:pt x="9049" y="8573"/>
                  </a:moveTo>
                  <a:cubicBezTo>
                    <a:pt x="9049" y="6667"/>
                    <a:pt x="8096" y="6667"/>
                    <a:pt x="7144" y="8573"/>
                  </a:cubicBezTo>
                  <a:cubicBezTo>
                    <a:pt x="7144" y="8573"/>
                    <a:pt x="7144" y="9525"/>
                    <a:pt x="8096" y="9525"/>
                  </a:cubicBezTo>
                  <a:cubicBezTo>
                    <a:pt x="8096" y="9525"/>
                    <a:pt x="9049" y="9525"/>
                    <a:pt x="9049" y="8573"/>
                  </a:cubicBezTo>
                  <a:close/>
                </a:path>
              </a:pathLst>
            </a:custGeom>
            <a:solidFill>
              <a:srgbClr val="5290D8"/>
            </a:solidFill>
            <a:ln w="9525" cap="flat">
              <a:noFill/>
              <a:prstDash val="solid"/>
              <a:miter/>
            </a:ln>
          </p:spPr>
          <p:txBody>
            <a:bodyPr rtlCol="0" anchor="ctr"/>
            <a:lstStyle/>
            <a:p>
              <a:endParaRPr lang="zh-CN" altLang="en-US"/>
            </a:p>
          </p:txBody>
        </p:sp>
        <p:sp>
          <p:nvSpPr>
            <p:cNvPr id="474" name="任意多边形: 形状 473">
              <a:extLst>
                <a:ext uri="{FF2B5EF4-FFF2-40B4-BE49-F238E27FC236}">
                  <a16:creationId xmlns:a16="http://schemas.microsoft.com/office/drawing/2014/main" id="{EA492E83-3D13-42BF-A83B-CE499D3297DD}"/>
                </a:ext>
              </a:extLst>
            </p:cNvPr>
            <p:cNvSpPr/>
            <p:nvPr/>
          </p:nvSpPr>
          <p:spPr>
            <a:xfrm>
              <a:off x="5122627" y="3826669"/>
              <a:ext cx="9525" cy="9525"/>
            </a:xfrm>
            <a:custGeom>
              <a:avLst/>
              <a:gdLst>
                <a:gd name="connsiteX0" fmla="*/ 8491 w 9525"/>
                <a:gd name="connsiteY0" fmla="*/ 9049 h 9525"/>
                <a:gd name="connsiteX1" fmla="*/ 9443 w 9525"/>
                <a:gd name="connsiteY1" fmla="*/ 8096 h 9525"/>
                <a:gd name="connsiteX2" fmla="*/ 8491 w 9525"/>
                <a:gd name="connsiteY2" fmla="*/ 7144 h 9525"/>
                <a:gd name="connsiteX3" fmla="*/ 7538 w 9525"/>
                <a:gd name="connsiteY3" fmla="*/ 8096 h 9525"/>
                <a:gd name="connsiteX4" fmla="*/ 8491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491" y="9049"/>
                  </a:moveTo>
                  <a:cubicBezTo>
                    <a:pt x="8491" y="9049"/>
                    <a:pt x="8491" y="8096"/>
                    <a:pt x="9443" y="8096"/>
                  </a:cubicBezTo>
                  <a:cubicBezTo>
                    <a:pt x="9443" y="8096"/>
                    <a:pt x="9443" y="7144"/>
                    <a:pt x="8491" y="7144"/>
                  </a:cubicBezTo>
                  <a:cubicBezTo>
                    <a:pt x="8491" y="7144"/>
                    <a:pt x="7538" y="7144"/>
                    <a:pt x="7538" y="8096"/>
                  </a:cubicBezTo>
                  <a:cubicBezTo>
                    <a:pt x="6586" y="8096"/>
                    <a:pt x="7538" y="9049"/>
                    <a:pt x="8491" y="9049"/>
                  </a:cubicBezTo>
                  <a:close/>
                </a:path>
              </a:pathLst>
            </a:custGeom>
            <a:solidFill>
              <a:srgbClr val="5290D8"/>
            </a:solidFill>
            <a:ln w="9525" cap="flat">
              <a:noFill/>
              <a:prstDash val="solid"/>
              <a:miter/>
            </a:ln>
          </p:spPr>
          <p:txBody>
            <a:bodyPr rtlCol="0" anchor="ctr"/>
            <a:lstStyle/>
            <a:p>
              <a:endParaRPr lang="zh-CN" altLang="en-US"/>
            </a:p>
          </p:txBody>
        </p:sp>
        <p:sp>
          <p:nvSpPr>
            <p:cNvPr id="475" name="任意多边形: 形状 474">
              <a:extLst>
                <a:ext uri="{FF2B5EF4-FFF2-40B4-BE49-F238E27FC236}">
                  <a16:creationId xmlns:a16="http://schemas.microsoft.com/office/drawing/2014/main" id="{BC3DCDD8-2B7E-4FE0-9B64-F87F6E30C3DD}"/>
                </a:ext>
              </a:extLst>
            </p:cNvPr>
            <p:cNvSpPr/>
            <p:nvPr/>
          </p:nvSpPr>
          <p:spPr>
            <a:xfrm>
              <a:off x="6294596" y="347138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8096" y="7144"/>
                    <a:pt x="8096" y="7144"/>
                    <a:pt x="7144" y="7144"/>
                  </a:cubicBezTo>
                  <a:cubicBezTo>
                    <a:pt x="8096" y="7144"/>
                    <a:pt x="8096" y="7144"/>
                    <a:pt x="7144" y="7144"/>
                  </a:cubicBezTo>
                  <a:cubicBezTo>
                    <a:pt x="8096" y="7144"/>
                    <a:pt x="8096" y="7144"/>
                    <a:pt x="7144" y="7144"/>
                  </a:cubicBezTo>
                  <a:cubicBezTo>
                    <a:pt x="8096" y="7144"/>
                    <a:pt x="8096"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476" name="任意多边形: 形状 475">
              <a:extLst>
                <a:ext uri="{FF2B5EF4-FFF2-40B4-BE49-F238E27FC236}">
                  <a16:creationId xmlns:a16="http://schemas.microsoft.com/office/drawing/2014/main" id="{54BE6BB3-60E1-4B4E-9D20-6F139D45FE7C}"/>
                </a:ext>
              </a:extLst>
            </p:cNvPr>
            <p:cNvSpPr/>
            <p:nvPr/>
          </p:nvSpPr>
          <p:spPr>
            <a:xfrm>
              <a:off x="6291739" y="3471713"/>
              <a:ext cx="9525" cy="9525"/>
            </a:xfrm>
            <a:custGeom>
              <a:avLst/>
              <a:gdLst>
                <a:gd name="connsiteX0" fmla="*/ 7144 w 9525"/>
                <a:gd name="connsiteY0" fmla="*/ 8722 h 9525"/>
                <a:gd name="connsiteX1" fmla="*/ 8096 w 9525"/>
                <a:gd name="connsiteY1" fmla="*/ 9674 h 9525"/>
                <a:gd name="connsiteX2" fmla="*/ 10001 w 9525"/>
                <a:gd name="connsiteY2" fmla="*/ 7769 h 9525"/>
                <a:gd name="connsiteX3" fmla="*/ 7144 w 9525"/>
                <a:gd name="connsiteY3" fmla="*/ 8722 h 9525"/>
              </a:gdLst>
              <a:ahLst/>
              <a:cxnLst>
                <a:cxn ang="0">
                  <a:pos x="connsiteX0" y="connsiteY0"/>
                </a:cxn>
                <a:cxn ang="0">
                  <a:pos x="connsiteX1" y="connsiteY1"/>
                </a:cxn>
                <a:cxn ang="0">
                  <a:pos x="connsiteX2" y="connsiteY2"/>
                </a:cxn>
                <a:cxn ang="0">
                  <a:pos x="connsiteX3" y="connsiteY3"/>
                </a:cxn>
              </a:cxnLst>
              <a:rect l="l" t="t" r="r" b="b"/>
              <a:pathLst>
                <a:path w="9525" h="9525">
                  <a:moveTo>
                    <a:pt x="7144" y="8722"/>
                  </a:moveTo>
                  <a:cubicBezTo>
                    <a:pt x="7144" y="8722"/>
                    <a:pt x="8096" y="9674"/>
                    <a:pt x="8096" y="9674"/>
                  </a:cubicBezTo>
                  <a:cubicBezTo>
                    <a:pt x="9049" y="8722"/>
                    <a:pt x="9049" y="8722"/>
                    <a:pt x="10001" y="7769"/>
                  </a:cubicBezTo>
                  <a:cubicBezTo>
                    <a:pt x="9049" y="6817"/>
                    <a:pt x="8096" y="6817"/>
                    <a:pt x="7144" y="8722"/>
                  </a:cubicBezTo>
                  <a:close/>
                </a:path>
              </a:pathLst>
            </a:custGeom>
            <a:solidFill>
              <a:srgbClr val="5290D8"/>
            </a:solidFill>
            <a:ln w="9525" cap="flat">
              <a:noFill/>
              <a:prstDash val="solid"/>
              <a:miter/>
            </a:ln>
          </p:spPr>
          <p:txBody>
            <a:bodyPr rtlCol="0" anchor="ctr"/>
            <a:lstStyle/>
            <a:p>
              <a:endParaRPr lang="zh-CN" altLang="en-US"/>
            </a:p>
          </p:txBody>
        </p:sp>
        <p:sp>
          <p:nvSpPr>
            <p:cNvPr id="477" name="任意多边形: 形状 476">
              <a:extLst>
                <a:ext uri="{FF2B5EF4-FFF2-40B4-BE49-F238E27FC236}">
                  <a16:creationId xmlns:a16="http://schemas.microsoft.com/office/drawing/2014/main" id="{863EF8C2-1885-4887-AEE9-20B663DCAA43}"/>
                </a:ext>
              </a:extLst>
            </p:cNvPr>
            <p:cNvSpPr/>
            <p:nvPr/>
          </p:nvSpPr>
          <p:spPr>
            <a:xfrm>
              <a:off x="7879556" y="3550069"/>
              <a:ext cx="9525" cy="9525"/>
            </a:xfrm>
            <a:custGeom>
              <a:avLst/>
              <a:gdLst>
                <a:gd name="connsiteX0" fmla="*/ 7144 w 9525"/>
                <a:gd name="connsiteY0" fmla="*/ 8471 h 9525"/>
                <a:gd name="connsiteX1" fmla="*/ 8096 w 9525"/>
                <a:gd name="connsiteY1" fmla="*/ 10376 h 9525"/>
                <a:gd name="connsiteX2" fmla="*/ 9049 w 9525"/>
                <a:gd name="connsiteY2" fmla="*/ 9424 h 9525"/>
                <a:gd name="connsiteX3" fmla="*/ 7144 w 9525"/>
                <a:gd name="connsiteY3" fmla="*/ 8471 h 9525"/>
              </a:gdLst>
              <a:ahLst/>
              <a:cxnLst>
                <a:cxn ang="0">
                  <a:pos x="connsiteX0" y="connsiteY0"/>
                </a:cxn>
                <a:cxn ang="0">
                  <a:pos x="connsiteX1" y="connsiteY1"/>
                </a:cxn>
                <a:cxn ang="0">
                  <a:pos x="connsiteX2" y="connsiteY2"/>
                </a:cxn>
                <a:cxn ang="0">
                  <a:pos x="connsiteX3" y="connsiteY3"/>
                </a:cxn>
              </a:cxnLst>
              <a:rect l="l" t="t" r="r" b="b"/>
              <a:pathLst>
                <a:path w="9525" h="9525">
                  <a:moveTo>
                    <a:pt x="7144" y="8471"/>
                  </a:moveTo>
                  <a:cubicBezTo>
                    <a:pt x="7144" y="8471"/>
                    <a:pt x="7144" y="9424"/>
                    <a:pt x="8096" y="10376"/>
                  </a:cubicBezTo>
                  <a:cubicBezTo>
                    <a:pt x="8096" y="10376"/>
                    <a:pt x="9049" y="9424"/>
                    <a:pt x="9049" y="9424"/>
                  </a:cubicBezTo>
                  <a:cubicBezTo>
                    <a:pt x="8096" y="6566"/>
                    <a:pt x="8096" y="6566"/>
                    <a:pt x="7144" y="8471"/>
                  </a:cubicBezTo>
                  <a:close/>
                </a:path>
              </a:pathLst>
            </a:custGeom>
            <a:solidFill>
              <a:srgbClr val="5290D8"/>
            </a:solidFill>
            <a:ln w="9525" cap="flat">
              <a:noFill/>
              <a:prstDash val="solid"/>
              <a:miter/>
            </a:ln>
          </p:spPr>
          <p:txBody>
            <a:bodyPr rtlCol="0" anchor="ctr"/>
            <a:lstStyle/>
            <a:p>
              <a:endParaRPr lang="zh-CN" altLang="en-US"/>
            </a:p>
          </p:txBody>
        </p:sp>
        <p:sp>
          <p:nvSpPr>
            <p:cNvPr id="478" name="任意多边形: 形状 477">
              <a:extLst>
                <a:ext uri="{FF2B5EF4-FFF2-40B4-BE49-F238E27FC236}">
                  <a16:creationId xmlns:a16="http://schemas.microsoft.com/office/drawing/2014/main" id="{74385CA1-29CB-40E4-A752-02F375F43F97}"/>
                </a:ext>
              </a:extLst>
            </p:cNvPr>
            <p:cNvSpPr/>
            <p:nvPr/>
          </p:nvSpPr>
          <p:spPr>
            <a:xfrm>
              <a:off x="5412581" y="271129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479" name="任意多边形: 形状 478">
              <a:extLst>
                <a:ext uri="{FF2B5EF4-FFF2-40B4-BE49-F238E27FC236}">
                  <a16:creationId xmlns:a16="http://schemas.microsoft.com/office/drawing/2014/main" id="{2A82CDE2-38F1-4008-80E8-A1DF52B8DB90}"/>
                </a:ext>
              </a:extLst>
            </p:cNvPr>
            <p:cNvSpPr/>
            <p:nvPr/>
          </p:nvSpPr>
          <p:spPr>
            <a:xfrm>
              <a:off x="5406866" y="2707808"/>
              <a:ext cx="19050" cy="9525"/>
            </a:xfrm>
            <a:custGeom>
              <a:avLst/>
              <a:gdLst>
                <a:gd name="connsiteX0" fmla="*/ 10001 w 19050"/>
                <a:gd name="connsiteY0" fmla="*/ 7769 h 9525"/>
                <a:gd name="connsiteX1" fmla="*/ 7144 w 19050"/>
                <a:gd name="connsiteY1" fmla="*/ 9674 h 9525"/>
                <a:gd name="connsiteX2" fmla="*/ 10001 w 19050"/>
                <a:gd name="connsiteY2" fmla="*/ 11579 h 9525"/>
                <a:gd name="connsiteX3" fmla="*/ 12859 w 19050"/>
                <a:gd name="connsiteY3" fmla="*/ 11579 h 9525"/>
                <a:gd name="connsiteX4" fmla="*/ 12859 w 19050"/>
                <a:gd name="connsiteY4" fmla="*/ 8722 h 9525"/>
                <a:gd name="connsiteX5" fmla="*/ 10001 w 19050"/>
                <a:gd name="connsiteY5" fmla="*/ 7769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10001" y="7769"/>
                  </a:moveTo>
                  <a:cubicBezTo>
                    <a:pt x="9049" y="7769"/>
                    <a:pt x="8096" y="8722"/>
                    <a:pt x="7144" y="9674"/>
                  </a:cubicBezTo>
                  <a:cubicBezTo>
                    <a:pt x="8096" y="10627"/>
                    <a:pt x="9049" y="10627"/>
                    <a:pt x="10001" y="11579"/>
                  </a:cubicBezTo>
                  <a:cubicBezTo>
                    <a:pt x="10954" y="11579"/>
                    <a:pt x="11906" y="11579"/>
                    <a:pt x="12859" y="11579"/>
                  </a:cubicBezTo>
                  <a:cubicBezTo>
                    <a:pt x="12859" y="10627"/>
                    <a:pt x="12859" y="9674"/>
                    <a:pt x="12859" y="8722"/>
                  </a:cubicBezTo>
                  <a:cubicBezTo>
                    <a:pt x="11906" y="6817"/>
                    <a:pt x="10954" y="6817"/>
                    <a:pt x="10001" y="7769"/>
                  </a:cubicBezTo>
                  <a:close/>
                </a:path>
              </a:pathLst>
            </a:custGeom>
            <a:solidFill>
              <a:srgbClr val="5290D8"/>
            </a:solidFill>
            <a:ln w="9525" cap="flat">
              <a:noFill/>
              <a:prstDash val="solid"/>
              <a:miter/>
            </a:ln>
          </p:spPr>
          <p:txBody>
            <a:bodyPr rtlCol="0" anchor="ctr"/>
            <a:lstStyle/>
            <a:p>
              <a:endParaRPr lang="zh-CN" altLang="en-US"/>
            </a:p>
          </p:txBody>
        </p:sp>
        <p:sp>
          <p:nvSpPr>
            <p:cNvPr id="480" name="任意多边形: 形状 479">
              <a:extLst>
                <a:ext uri="{FF2B5EF4-FFF2-40B4-BE49-F238E27FC236}">
                  <a16:creationId xmlns:a16="http://schemas.microsoft.com/office/drawing/2014/main" id="{A58DB7AF-1367-4CA1-AB36-B07B35D91D26}"/>
                </a:ext>
              </a:extLst>
            </p:cNvPr>
            <p:cNvSpPr/>
            <p:nvPr/>
          </p:nvSpPr>
          <p:spPr>
            <a:xfrm>
              <a:off x="5291614" y="2471261"/>
              <a:ext cx="9525" cy="9525"/>
            </a:xfrm>
            <a:custGeom>
              <a:avLst/>
              <a:gdLst>
                <a:gd name="connsiteX0" fmla="*/ 10954 w 9525"/>
                <a:gd name="connsiteY0" fmla="*/ 8096 h 9525"/>
                <a:gd name="connsiteX1" fmla="*/ 8096 w 9525"/>
                <a:gd name="connsiteY1" fmla="*/ 7144 h 9525"/>
                <a:gd name="connsiteX2" fmla="*/ 7144 w 9525"/>
                <a:gd name="connsiteY2" fmla="*/ 8096 h 9525"/>
                <a:gd name="connsiteX3" fmla="*/ 10001 w 9525"/>
                <a:gd name="connsiteY3" fmla="*/ 9049 h 9525"/>
                <a:gd name="connsiteX4" fmla="*/ 1095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954" y="8096"/>
                  </a:moveTo>
                  <a:cubicBezTo>
                    <a:pt x="10001" y="8096"/>
                    <a:pt x="9049" y="7144"/>
                    <a:pt x="8096" y="7144"/>
                  </a:cubicBezTo>
                  <a:cubicBezTo>
                    <a:pt x="8096" y="7144"/>
                    <a:pt x="7144" y="8096"/>
                    <a:pt x="7144" y="8096"/>
                  </a:cubicBezTo>
                  <a:cubicBezTo>
                    <a:pt x="7144" y="9049"/>
                    <a:pt x="8096" y="10001"/>
                    <a:pt x="10001" y="9049"/>
                  </a:cubicBezTo>
                  <a:cubicBezTo>
                    <a:pt x="10001" y="9049"/>
                    <a:pt x="10954" y="8096"/>
                    <a:pt x="10954" y="8096"/>
                  </a:cubicBezTo>
                  <a:close/>
                </a:path>
              </a:pathLst>
            </a:custGeom>
            <a:solidFill>
              <a:srgbClr val="5290D8"/>
            </a:solidFill>
            <a:ln w="9525" cap="flat">
              <a:noFill/>
              <a:prstDash val="solid"/>
              <a:miter/>
            </a:ln>
          </p:spPr>
          <p:txBody>
            <a:bodyPr rtlCol="0" anchor="ctr"/>
            <a:lstStyle/>
            <a:p>
              <a:endParaRPr lang="zh-CN" altLang="en-US"/>
            </a:p>
          </p:txBody>
        </p:sp>
        <p:sp>
          <p:nvSpPr>
            <p:cNvPr id="481" name="任意多边形: 形状 480">
              <a:extLst>
                <a:ext uri="{FF2B5EF4-FFF2-40B4-BE49-F238E27FC236}">
                  <a16:creationId xmlns:a16="http://schemas.microsoft.com/office/drawing/2014/main" id="{5D1CD3A5-3AF7-43A2-8926-15E1AAA81298}"/>
                </a:ext>
              </a:extLst>
            </p:cNvPr>
            <p:cNvSpPr/>
            <p:nvPr/>
          </p:nvSpPr>
          <p:spPr>
            <a:xfrm>
              <a:off x="6358414" y="3482816"/>
              <a:ext cx="9525" cy="9525"/>
            </a:xfrm>
            <a:custGeom>
              <a:avLst/>
              <a:gdLst>
                <a:gd name="connsiteX0" fmla="*/ 8096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8096" y="7144"/>
                  </a:lnTo>
                  <a:lnTo>
                    <a:pt x="7144" y="8096"/>
                  </a:lnTo>
                  <a:close/>
                </a:path>
              </a:pathLst>
            </a:custGeom>
            <a:solidFill>
              <a:srgbClr val="5290D8"/>
            </a:solidFill>
            <a:ln w="9525" cap="flat">
              <a:noFill/>
              <a:prstDash val="solid"/>
              <a:miter/>
            </a:ln>
          </p:spPr>
          <p:txBody>
            <a:bodyPr rtlCol="0" anchor="ctr"/>
            <a:lstStyle/>
            <a:p>
              <a:endParaRPr lang="zh-CN" altLang="en-US"/>
            </a:p>
          </p:txBody>
        </p:sp>
        <p:sp>
          <p:nvSpPr>
            <p:cNvPr id="482" name="任意多边形: 形状 481">
              <a:extLst>
                <a:ext uri="{FF2B5EF4-FFF2-40B4-BE49-F238E27FC236}">
                  <a16:creationId xmlns:a16="http://schemas.microsoft.com/office/drawing/2014/main" id="{2CCBD31C-C555-43CD-AFE1-8F5F8AD2CD06}"/>
                </a:ext>
              </a:extLst>
            </p:cNvPr>
            <p:cNvSpPr/>
            <p:nvPr/>
          </p:nvSpPr>
          <p:spPr>
            <a:xfrm>
              <a:off x="4930616" y="3704749"/>
              <a:ext cx="9525" cy="9525"/>
            </a:xfrm>
            <a:custGeom>
              <a:avLst/>
              <a:gdLst>
                <a:gd name="connsiteX0" fmla="*/ 8096 w 9525"/>
                <a:gd name="connsiteY0" fmla="*/ 7144 h 9525"/>
                <a:gd name="connsiteX1" fmla="*/ 7144 w 9525"/>
                <a:gd name="connsiteY1" fmla="*/ 8096 h 9525"/>
                <a:gd name="connsiteX2" fmla="*/ 8096 w 9525"/>
                <a:gd name="connsiteY2" fmla="*/ 9049 h 9525"/>
                <a:gd name="connsiteX3" fmla="*/ 9049 w 9525"/>
                <a:gd name="connsiteY3" fmla="*/ 8096 h 9525"/>
                <a:gd name="connsiteX4" fmla="*/ 8096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144"/>
                  </a:moveTo>
                  <a:cubicBezTo>
                    <a:pt x="8096" y="7144"/>
                    <a:pt x="7144" y="8096"/>
                    <a:pt x="7144" y="8096"/>
                  </a:cubicBezTo>
                  <a:cubicBezTo>
                    <a:pt x="7144" y="8096"/>
                    <a:pt x="7144" y="9049"/>
                    <a:pt x="8096" y="9049"/>
                  </a:cubicBezTo>
                  <a:cubicBezTo>
                    <a:pt x="8096" y="9049"/>
                    <a:pt x="9049" y="8096"/>
                    <a:pt x="9049" y="8096"/>
                  </a:cubicBezTo>
                  <a:cubicBezTo>
                    <a:pt x="9049" y="8096"/>
                    <a:pt x="8096" y="8096"/>
                    <a:pt x="8096" y="7144"/>
                  </a:cubicBezTo>
                  <a:close/>
                </a:path>
              </a:pathLst>
            </a:custGeom>
            <a:solidFill>
              <a:srgbClr val="5290D8"/>
            </a:solidFill>
            <a:ln w="9525" cap="flat">
              <a:noFill/>
              <a:prstDash val="solid"/>
              <a:miter/>
            </a:ln>
          </p:spPr>
          <p:txBody>
            <a:bodyPr rtlCol="0" anchor="ctr"/>
            <a:lstStyle/>
            <a:p>
              <a:endParaRPr lang="zh-CN" altLang="en-US"/>
            </a:p>
          </p:txBody>
        </p:sp>
        <p:sp>
          <p:nvSpPr>
            <p:cNvPr id="483" name="任意多边形: 形状 482">
              <a:extLst>
                <a:ext uri="{FF2B5EF4-FFF2-40B4-BE49-F238E27FC236}">
                  <a16:creationId xmlns:a16="http://schemas.microsoft.com/office/drawing/2014/main" id="{5E53A5AF-693E-4EEA-87A3-2876F8F4FAA2}"/>
                </a:ext>
              </a:extLst>
            </p:cNvPr>
            <p:cNvSpPr/>
            <p:nvPr/>
          </p:nvSpPr>
          <p:spPr>
            <a:xfrm>
              <a:off x="6146006" y="3379232"/>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7858"/>
                    <a:pt x="7144" y="7858"/>
                    <a:pt x="7144" y="7858"/>
                  </a:cubicBezTo>
                  <a:cubicBezTo>
                    <a:pt x="7144" y="7858"/>
                    <a:pt x="7144" y="7858"/>
                    <a:pt x="7144" y="7858"/>
                  </a:cubicBezTo>
                  <a:cubicBezTo>
                    <a:pt x="7144" y="6906"/>
                    <a:pt x="7144" y="6906"/>
                    <a:pt x="7144" y="7858"/>
                  </a:cubicBezTo>
                  <a:cubicBezTo>
                    <a:pt x="7144" y="6906"/>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484" name="任意多边形: 形状 483">
              <a:extLst>
                <a:ext uri="{FF2B5EF4-FFF2-40B4-BE49-F238E27FC236}">
                  <a16:creationId xmlns:a16="http://schemas.microsoft.com/office/drawing/2014/main" id="{1754218D-797F-41B1-A9BE-781F535DDDFA}"/>
                </a:ext>
              </a:extLst>
            </p:cNvPr>
            <p:cNvSpPr/>
            <p:nvPr/>
          </p:nvSpPr>
          <p:spPr>
            <a:xfrm>
              <a:off x="6143149" y="3379946"/>
              <a:ext cx="9525" cy="9525"/>
            </a:xfrm>
            <a:custGeom>
              <a:avLst/>
              <a:gdLst>
                <a:gd name="connsiteX0" fmla="*/ 8096 w 9525"/>
                <a:gd name="connsiteY0" fmla="*/ 9049 h 9525"/>
                <a:gd name="connsiteX1" fmla="*/ 10001 w 9525"/>
                <a:gd name="connsiteY1" fmla="*/ 7144 h 9525"/>
                <a:gd name="connsiteX2" fmla="*/ 7144 w 9525"/>
                <a:gd name="connsiteY2" fmla="*/ 8096 h 9525"/>
                <a:gd name="connsiteX3" fmla="*/ 8096 w 9525"/>
                <a:gd name="connsiteY3" fmla="*/ 9049 h 9525"/>
              </a:gdLst>
              <a:ahLst/>
              <a:cxnLst>
                <a:cxn ang="0">
                  <a:pos x="connsiteX0" y="connsiteY0"/>
                </a:cxn>
                <a:cxn ang="0">
                  <a:pos x="connsiteX1" y="connsiteY1"/>
                </a:cxn>
                <a:cxn ang="0">
                  <a:pos x="connsiteX2" y="connsiteY2"/>
                </a:cxn>
                <a:cxn ang="0">
                  <a:pos x="connsiteX3" y="connsiteY3"/>
                </a:cxn>
              </a:cxnLst>
              <a:rect l="l" t="t" r="r" b="b"/>
              <a:pathLst>
                <a:path w="9525" h="9525">
                  <a:moveTo>
                    <a:pt x="8096" y="9049"/>
                  </a:moveTo>
                  <a:cubicBezTo>
                    <a:pt x="9049" y="8096"/>
                    <a:pt x="9049" y="8096"/>
                    <a:pt x="10001" y="7144"/>
                  </a:cubicBezTo>
                  <a:cubicBezTo>
                    <a:pt x="9049" y="7144"/>
                    <a:pt x="8096" y="7144"/>
                    <a:pt x="7144" y="8096"/>
                  </a:cubicBezTo>
                  <a:cubicBezTo>
                    <a:pt x="7144" y="8096"/>
                    <a:pt x="7144" y="9049"/>
                    <a:pt x="8096" y="9049"/>
                  </a:cubicBezTo>
                  <a:close/>
                </a:path>
              </a:pathLst>
            </a:custGeom>
            <a:solidFill>
              <a:srgbClr val="5290D8"/>
            </a:solidFill>
            <a:ln w="9525" cap="flat">
              <a:noFill/>
              <a:prstDash val="solid"/>
              <a:miter/>
            </a:ln>
          </p:spPr>
          <p:txBody>
            <a:bodyPr rtlCol="0" anchor="ctr"/>
            <a:lstStyle/>
            <a:p>
              <a:endParaRPr lang="zh-CN" altLang="en-US"/>
            </a:p>
          </p:txBody>
        </p:sp>
        <p:sp>
          <p:nvSpPr>
            <p:cNvPr id="485" name="任意多边形: 形状 484">
              <a:extLst>
                <a:ext uri="{FF2B5EF4-FFF2-40B4-BE49-F238E27FC236}">
                  <a16:creationId xmlns:a16="http://schemas.microsoft.com/office/drawing/2014/main" id="{C9931450-0755-494B-9967-625F5BC599B7}"/>
                </a:ext>
              </a:extLst>
            </p:cNvPr>
            <p:cNvSpPr/>
            <p:nvPr/>
          </p:nvSpPr>
          <p:spPr>
            <a:xfrm>
              <a:off x="6843474" y="2501318"/>
              <a:ext cx="9525" cy="9525"/>
            </a:xfrm>
            <a:custGeom>
              <a:avLst/>
              <a:gdLst>
                <a:gd name="connsiteX0" fmla="*/ 9763 w 9525"/>
                <a:gd name="connsiteY0" fmla="*/ 8520 h 9525"/>
                <a:gd name="connsiteX1" fmla="*/ 9763 w 9525"/>
                <a:gd name="connsiteY1" fmla="*/ 7567 h 9525"/>
                <a:gd name="connsiteX2" fmla="*/ 7858 w 9525"/>
                <a:gd name="connsiteY2" fmla="*/ 7567 h 9525"/>
                <a:gd name="connsiteX3" fmla="*/ 7858 w 9525"/>
                <a:gd name="connsiteY3" fmla="*/ 9472 h 9525"/>
                <a:gd name="connsiteX4" fmla="*/ 9763 w 9525"/>
                <a:gd name="connsiteY4" fmla="*/ 852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9763" y="8520"/>
                  </a:moveTo>
                  <a:cubicBezTo>
                    <a:pt x="9763" y="8520"/>
                    <a:pt x="9763" y="7567"/>
                    <a:pt x="9763" y="7567"/>
                  </a:cubicBezTo>
                  <a:cubicBezTo>
                    <a:pt x="9763" y="7567"/>
                    <a:pt x="8811" y="6615"/>
                    <a:pt x="7858" y="7567"/>
                  </a:cubicBezTo>
                  <a:cubicBezTo>
                    <a:pt x="6906" y="8520"/>
                    <a:pt x="6906" y="9472"/>
                    <a:pt x="7858" y="9472"/>
                  </a:cubicBezTo>
                  <a:cubicBezTo>
                    <a:pt x="8811" y="8520"/>
                    <a:pt x="9763" y="8520"/>
                    <a:pt x="9763" y="8520"/>
                  </a:cubicBezTo>
                  <a:close/>
                </a:path>
              </a:pathLst>
            </a:custGeom>
            <a:solidFill>
              <a:srgbClr val="5290D8"/>
            </a:solidFill>
            <a:ln w="9525" cap="flat">
              <a:noFill/>
              <a:prstDash val="solid"/>
              <a:miter/>
            </a:ln>
          </p:spPr>
          <p:txBody>
            <a:bodyPr rtlCol="0" anchor="ctr"/>
            <a:lstStyle/>
            <a:p>
              <a:endParaRPr lang="zh-CN" altLang="en-US"/>
            </a:p>
          </p:txBody>
        </p:sp>
        <p:sp>
          <p:nvSpPr>
            <p:cNvPr id="486" name="任意多边形: 形状 485">
              <a:extLst>
                <a:ext uri="{FF2B5EF4-FFF2-40B4-BE49-F238E27FC236}">
                  <a16:creationId xmlns:a16="http://schemas.microsoft.com/office/drawing/2014/main" id="{932A3433-FEB1-4467-A9C9-C27221B8A23A}"/>
                </a:ext>
              </a:extLst>
            </p:cNvPr>
            <p:cNvSpPr/>
            <p:nvPr/>
          </p:nvSpPr>
          <p:spPr>
            <a:xfrm>
              <a:off x="6834664" y="2504599"/>
              <a:ext cx="9525" cy="9525"/>
            </a:xfrm>
            <a:custGeom>
              <a:avLst/>
              <a:gdLst>
                <a:gd name="connsiteX0" fmla="*/ 7144 w 9525"/>
                <a:gd name="connsiteY0" fmla="*/ 8096 h 9525"/>
                <a:gd name="connsiteX1" fmla="*/ 8096 w 9525"/>
                <a:gd name="connsiteY1" fmla="*/ 8096 h 9525"/>
                <a:gd name="connsiteX2" fmla="*/ 8096 w 9525"/>
                <a:gd name="connsiteY2" fmla="*/ 7144 h 9525"/>
                <a:gd name="connsiteX3" fmla="*/ 7144 w 9525"/>
                <a:gd name="connsiteY3" fmla="*/ 8096 h 9525"/>
              </a:gdLst>
              <a:ahLst/>
              <a:cxnLst>
                <a:cxn ang="0">
                  <a:pos x="connsiteX0" y="connsiteY0"/>
                </a:cxn>
                <a:cxn ang="0">
                  <a:pos x="connsiteX1" y="connsiteY1"/>
                </a:cxn>
                <a:cxn ang="0">
                  <a:pos x="connsiteX2" y="connsiteY2"/>
                </a:cxn>
                <a:cxn ang="0">
                  <a:pos x="connsiteX3" y="connsiteY3"/>
                </a:cxn>
              </a:cxnLst>
              <a:rect l="l" t="t" r="r" b="b"/>
              <a:pathLst>
                <a:path w="9525" h="9525">
                  <a:moveTo>
                    <a:pt x="7144" y="8096"/>
                  </a:moveTo>
                  <a:cubicBezTo>
                    <a:pt x="7144" y="8096"/>
                    <a:pt x="8096" y="8096"/>
                    <a:pt x="8096" y="8096"/>
                  </a:cubicBezTo>
                  <a:cubicBezTo>
                    <a:pt x="8096" y="8096"/>
                    <a:pt x="8096" y="7144"/>
                    <a:pt x="8096" y="7144"/>
                  </a:cubicBezTo>
                  <a:cubicBezTo>
                    <a:pt x="7144" y="7144"/>
                    <a:pt x="7144" y="7144"/>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487" name="任意多边形: 形状 486">
              <a:extLst>
                <a:ext uri="{FF2B5EF4-FFF2-40B4-BE49-F238E27FC236}">
                  <a16:creationId xmlns:a16="http://schemas.microsoft.com/office/drawing/2014/main" id="{8931E673-41BE-402D-A970-6AD46990D169}"/>
                </a:ext>
              </a:extLst>
            </p:cNvPr>
            <p:cNvSpPr/>
            <p:nvPr/>
          </p:nvSpPr>
          <p:spPr>
            <a:xfrm>
              <a:off x="8123954" y="3841909"/>
              <a:ext cx="9525" cy="9525"/>
            </a:xfrm>
            <a:custGeom>
              <a:avLst/>
              <a:gdLst>
                <a:gd name="connsiteX0" fmla="*/ 8491 w 9525"/>
                <a:gd name="connsiteY0" fmla="*/ 7144 h 9525"/>
                <a:gd name="connsiteX1" fmla="*/ 7538 w 9525"/>
                <a:gd name="connsiteY1" fmla="*/ 8096 h 9525"/>
                <a:gd name="connsiteX2" fmla="*/ 8491 w 9525"/>
                <a:gd name="connsiteY2" fmla="*/ 8096 h 9525"/>
                <a:gd name="connsiteX3" fmla="*/ 9443 w 9525"/>
                <a:gd name="connsiteY3" fmla="*/ 7144 h 9525"/>
                <a:gd name="connsiteX4" fmla="*/ 8491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491" y="7144"/>
                  </a:moveTo>
                  <a:cubicBezTo>
                    <a:pt x="7538" y="7144"/>
                    <a:pt x="6586" y="7144"/>
                    <a:pt x="7538" y="8096"/>
                  </a:cubicBezTo>
                  <a:cubicBezTo>
                    <a:pt x="7538" y="8096"/>
                    <a:pt x="8491" y="8096"/>
                    <a:pt x="8491" y="8096"/>
                  </a:cubicBezTo>
                  <a:cubicBezTo>
                    <a:pt x="8491" y="8096"/>
                    <a:pt x="9443" y="7144"/>
                    <a:pt x="9443" y="7144"/>
                  </a:cubicBezTo>
                  <a:cubicBezTo>
                    <a:pt x="9443" y="7144"/>
                    <a:pt x="8491" y="7144"/>
                    <a:pt x="8491" y="7144"/>
                  </a:cubicBezTo>
                  <a:close/>
                </a:path>
              </a:pathLst>
            </a:custGeom>
            <a:solidFill>
              <a:srgbClr val="5290D8"/>
            </a:solidFill>
            <a:ln w="9525" cap="flat">
              <a:noFill/>
              <a:prstDash val="solid"/>
              <a:miter/>
            </a:ln>
          </p:spPr>
          <p:txBody>
            <a:bodyPr rtlCol="0" anchor="ctr"/>
            <a:lstStyle/>
            <a:p>
              <a:endParaRPr lang="zh-CN" altLang="en-US"/>
            </a:p>
          </p:txBody>
        </p:sp>
        <p:sp>
          <p:nvSpPr>
            <p:cNvPr id="488" name="任意多边形: 形状 487">
              <a:extLst>
                <a:ext uri="{FF2B5EF4-FFF2-40B4-BE49-F238E27FC236}">
                  <a16:creationId xmlns:a16="http://schemas.microsoft.com/office/drawing/2014/main" id="{72103099-E987-4607-8646-12E558077C60}"/>
                </a:ext>
              </a:extLst>
            </p:cNvPr>
            <p:cNvSpPr/>
            <p:nvPr/>
          </p:nvSpPr>
          <p:spPr>
            <a:xfrm>
              <a:off x="5925026" y="313515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489" name="任意多边形: 形状 488">
              <a:extLst>
                <a:ext uri="{FF2B5EF4-FFF2-40B4-BE49-F238E27FC236}">
                  <a16:creationId xmlns:a16="http://schemas.microsoft.com/office/drawing/2014/main" id="{89C15085-AACD-4965-8AEF-1C0D4999F0E7}"/>
                </a:ext>
              </a:extLst>
            </p:cNvPr>
            <p:cNvSpPr/>
            <p:nvPr/>
          </p:nvSpPr>
          <p:spPr>
            <a:xfrm>
              <a:off x="5921216" y="3135154"/>
              <a:ext cx="9525" cy="9525"/>
            </a:xfrm>
            <a:custGeom>
              <a:avLst/>
              <a:gdLst>
                <a:gd name="connsiteX0" fmla="*/ 7144 w 9525"/>
                <a:gd name="connsiteY0" fmla="*/ 9049 h 9525"/>
                <a:gd name="connsiteX1" fmla="*/ 10001 w 9525"/>
                <a:gd name="connsiteY1" fmla="*/ 10001 h 9525"/>
                <a:gd name="connsiteX2" fmla="*/ 10954 w 9525"/>
                <a:gd name="connsiteY2" fmla="*/ 7144 h 9525"/>
                <a:gd name="connsiteX3" fmla="*/ 8096 w 9525"/>
                <a:gd name="connsiteY3" fmla="*/ 7144 h 9525"/>
                <a:gd name="connsiteX4" fmla="*/ 7144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9049"/>
                  </a:moveTo>
                  <a:cubicBezTo>
                    <a:pt x="7144" y="10001"/>
                    <a:pt x="9049" y="10954"/>
                    <a:pt x="10001" y="10001"/>
                  </a:cubicBezTo>
                  <a:cubicBezTo>
                    <a:pt x="10954" y="10001"/>
                    <a:pt x="10954" y="8096"/>
                    <a:pt x="10954" y="7144"/>
                  </a:cubicBezTo>
                  <a:cubicBezTo>
                    <a:pt x="10001" y="7144"/>
                    <a:pt x="9049" y="7144"/>
                    <a:pt x="8096" y="7144"/>
                  </a:cubicBezTo>
                  <a:cubicBezTo>
                    <a:pt x="7144" y="7144"/>
                    <a:pt x="7144" y="8096"/>
                    <a:pt x="7144" y="9049"/>
                  </a:cubicBezTo>
                  <a:close/>
                </a:path>
              </a:pathLst>
            </a:custGeom>
            <a:solidFill>
              <a:srgbClr val="5290D8"/>
            </a:solidFill>
            <a:ln w="9525" cap="flat">
              <a:noFill/>
              <a:prstDash val="solid"/>
              <a:miter/>
            </a:ln>
          </p:spPr>
          <p:txBody>
            <a:bodyPr rtlCol="0" anchor="ctr"/>
            <a:lstStyle/>
            <a:p>
              <a:endParaRPr lang="zh-CN" altLang="en-US"/>
            </a:p>
          </p:txBody>
        </p:sp>
        <p:sp>
          <p:nvSpPr>
            <p:cNvPr id="490" name="任意多边形: 形状 489">
              <a:extLst>
                <a:ext uri="{FF2B5EF4-FFF2-40B4-BE49-F238E27FC236}">
                  <a16:creationId xmlns:a16="http://schemas.microsoft.com/office/drawing/2014/main" id="{2882FC34-51A0-4EEA-AA01-2A7323D3DD57}"/>
                </a:ext>
              </a:extLst>
            </p:cNvPr>
            <p:cNvSpPr/>
            <p:nvPr/>
          </p:nvSpPr>
          <p:spPr>
            <a:xfrm>
              <a:off x="5118259" y="3877151"/>
              <a:ext cx="9525" cy="9525"/>
            </a:xfrm>
            <a:custGeom>
              <a:avLst/>
              <a:gdLst>
                <a:gd name="connsiteX0" fmla="*/ 7144 w 9525"/>
                <a:gd name="connsiteY0" fmla="*/ 8096 h 9525"/>
                <a:gd name="connsiteX1" fmla="*/ 9049 w 9525"/>
                <a:gd name="connsiteY1" fmla="*/ 7144 h 9525"/>
                <a:gd name="connsiteX2" fmla="*/ 8096 w 9525"/>
                <a:gd name="connsiteY2" fmla="*/ 7144 h 9525"/>
                <a:gd name="connsiteX3" fmla="*/ 7144 w 9525"/>
                <a:gd name="connsiteY3" fmla="*/ 8096 h 9525"/>
              </a:gdLst>
              <a:ahLst/>
              <a:cxnLst>
                <a:cxn ang="0">
                  <a:pos x="connsiteX0" y="connsiteY0"/>
                </a:cxn>
                <a:cxn ang="0">
                  <a:pos x="connsiteX1" y="connsiteY1"/>
                </a:cxn>
                <a:cxn ang="0">
                  <a:pos x="connsiteX2" y="connsiteY2"/>
                </a:cxn>
                <a:cxn ang="0">
                  <a:pos x="connsiteX3" y="connsiteY3"/>
                </a:cxn>
              </a:cxnLst>
              <a:rect l="l" t="t" r="r" b="b"/>
              <a:pathLst>
                <a:path w="9525" h="9525">
                  <a:moveTo>
                    <a:pt x="7144" y="8096"/>
                  </a:moveTo>
                  <a:cubicBezTo>
                    <a:pt x="8096" y="9049"/>
                    <a:pt x="9049" y="9049"/>
                    <a:pt x="9049" y="7144"/>
                  </a:cubicBezTo>
                  <a:cubicBezTo>
                    <a:pt x="9049" y="7144"/>
                    <a:pt x="8096" y="7144"/>
                    <a:pt x="8096" y="7144"/>
                  </a:cubicBezTo>
                  <a:cubicBezTo>
                    <a:pt x="7144" y="7144"/>
                    <a:pt x="7144" y="8096"/>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491" name="任意多边形: 形状 490">
              <a:extLst>
                <a:ext uri="{FF2B5EF4-FFF2-40B4-BE49-F238E27FC236}">
                  <a16:creationId xmlns:a16="http://schemas.microsoft.com/office/drawing/2014/main" id="{B45D391F-C3D7-414B-AEFA-9AE3411CABE5}"/>
                </a:ext>
              </a:extLst>
            </p:cNvPr>
            <p:cNvSpPr/>
            <p:nvPr/>
          </p:nvSpPr>
          <p:spPr>
            <a:xfrm>
              <a:off x="7362349" y="3888581"/>
              <a:ext cx="9525" cy="9525"/>
            </a:xfrm>
            <a:custGeom>
              <a:avLst/>
              <a:gdLst>
                <a:gd name="connsiteX0" fmla="*/ 7144 w 9525"/>
                <a:gd name="connsiteY0" fmla="*/ 10001 h 9525"/>
                <a:gd name="connsiteX1" fmla="*/ 8096 w 9525"/>
                <a:gd name="connsiteY1" fmla="*/ 10954 h 9525"/>
                <a:gd name="connsiteX2" fmla="*/ 9049 w 9525"/>
                <a:gd name="connsiteY2" fmla="*/ 10001 h 9525"/>
                <a:gd name="connsiteX3" fmla="*/ 8096 w 9525"/>
                <a:gd name="connsiteY3" fmla="*/ 7144 h 9525"/>
                <a:gd name="connsiteX4" fmla="*/ 7144 w 9525"/>
                <a:gd name="connsiteY4" fmla="*/ 1000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10001"/>
                  </a:moveTo>
                  <a:cubicBezTo>
                    <a:pt x="7144" y="10001"/>
                    <a:pt x="8096" y="10954"/>
                    <a:pt x="8096" y="10954"/>
                  </a:cubicBezTo>
                  <a:cubicBezTo>
                    <a:pt x="8096" y="10954"/>
                    <a:pt x="9049" y="10001"/>
                    <a:pt x="9049" y="10001"/>
                  </a:cubicBezTo>
                  <a:cubicBezTo>
                    <a:pt x="9049" y="9049"/>
                    <a:pt x="8096" y="8096"/>
                    <a:pt x="8096" y="7144"/>
                  </a:cubicBezTo>
                  <a:cubicBezTo>
                    <a:pt x="8096" y="8096"/>
                    <a:pt x="7144" y="9049"/>
                    <a:pt x="7144" y="10001"/>
                  </a:cubicBezTo>
                  <a:close/>
                </a:path>
              </a:pathLst>
            </a:custGeom>
            <a:solidFill>
              <a:srgbClr val="5290D8"/>
            </a:solidFill>
            <a:ln w="9525" cap="flat">
              <a:noFill/>
              <a:prstDash val="solid"/>
              <a:miter/>
            </a:ln>
          </p:spPr>
          <p:txBody>
            <a:bodyPr rtlCol="0" anchor="ctr"/>
            <a:lstStyle/>
            <a:p>
              <a:endParaRPr lang="zh-CN" altLang="en-US"/>
            </a:p>
          </p:txBody>
        </p:sp>
        <p:sp>
          <p:nvSpPr>
            <p:cNvPr id="492" name="任意多边形: 形状 491">
              <a:extLst>
                <a:ext uri="{FF2B5EF4-FFF2-40B4-BE49-F238E27FC236}">
                  <a16:creationId xmlns:a16="http://schemas.microsoft.com/office/drawing/2014/main" id="{678C122C-DE44-4233-98CB-BA23CC0EF072}"/>
                </a:ext>
              </a:extLst>
            </p:cNvPr>
            <p:cNvSpPr/>
            <p:nvPr/>
          </p:nvSpPr>
          <p:spPr>
            <a:xfrm>
              <a:off x="4243469" y="2957036"/>
              <a:ext cx="9525" cy="9525"/>
            </a:xfrm>
            <a:custGeom>
              <a:avLst/>
              <a:gdLst>
                <a:gd name="connsiteX0" fmla="*/ 8491 w 9525"/>
                <a:gd name="connsiteY0" fmla="*/ 10954 h 9525"/>
                <a:gd name="connsiteX1" fmla="*/ 8491 w 9525"/>
                <a:gd name="connsiteY1" fmla="*/ 9049 h 9525"/>
                <a:gd name="connsiteX2" fmla="*/ 8491 w 9525"/>
                <a:gd name="connsiteY2" fmla="*/ 7144 h 9525"/>
                <a:gd name="connsiteX3" fmla="*/ 7538 w 9525"/>
                <a:gd name="connsiteY3" fmla="*/ 9049 h 9525"/>
                <a:gd name="connsiteX4" fmla="*/ 8491 w 9525"/>
                <a:gd name="connsiteY4" fmla="*/ 1095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491" y="10954"/>
                  </a:moveTo>
                  <a:cubicBezTo>
                    <a:pt x="8491" y="10954"/>
                    <a:pt x="8491" y="10001"/>
                    <a:pt x="8491" y="9049"/>
                  </a:cubicBezTo>
                  <a:cubicBezTo>
                    <a:pt x="8491" y="8096"/>
                    <a:pt x="8491" y="8096"/>
                    <a:pt x="8491" y="7144"/>
                  </a:cubicBezTo>
                  <a:cubicBezTo>
                    <a:pt x="8491" y="8096"/>
                    <a:pt x="7538" y="8096"/>
                    <a:pt x="7538" y="9049"/>
                  </a:cubicBezTo>
                  <a:cubicBezTo>
                    <a:pt x="6586" y="10954"/>
                    <a:pt x="7538" y="10954"/>
                    <a:pt x="8491" y="10954"/>
                  </a:cubicBezTo>
                  <a:close/>
                </a:path>
              </a:pathLst>
            </a:custGeom>
            <a:solidFill>
              <a:srgbClr val="5290D8"/>
            </a:solidFill>
            <a:ln w="9525" cap="flat">
              <a:noFill/>
              <a:prstDash val="solid"/>
              <a:miter/>
            </a:ln>
          </p:spPr>
          <p:txBody>
            <a:bodyPr rtlCol="0" anchor="ctr"/>
            <a:lstStyle/>
            <a:p>
              <a:endParaRPr lang="zh-CN" altLang="en-US"/>
            </a:p>
          </p:txBody>
        </p:sp>
        <p:sp>
          <p:nvSpPr>
            <p:cNvPr id="493" name="任意多边形: 形状 492">
              <a:extLst>
                <a:ext uri="{FF2B5EF4-FFF2-40B4-BE49-F238E27FC236}">
                  <a16:creationId xmlns:a16="http://schemas.microsoft.com/office/drawing/2014/main" id="{4155C6AF-E0E7-4859-B6C8-BEFEFC0F3246}"/>
                </a:ext>
              </a:extLst>
            </p:cNvPr>
            <p:cNvSpPr/>
            <p:nvPr/>
          </p:nvSpPr>
          <p:spPr>
            <a:xfrm>
              <a:off x="7723346" y="3928586"/>
              <a:ext cx="9525" cy="9525"/>
            </a:xfrm>
            <a:custGeom>
              <a:avLst/>
              <a:gdLst>
                <a:gd name="connsiteX0" fmla="*/ 7144 w 9525"/>
                <a:gd name="connsiteY0" fmla="*/ 8096 h 9525"/>
                <a:gd name="connsiteX1" fmla="*/ 8096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7144" y="8096"/>
                  </a:moveTo>
                  <a:lnTo>
                    <a:pt x="8096" y="8096"/>
                  </a:lnTo>
                  <a:lnTo>
                    <a:pt x="8096" y="7144"/>
                  </a:lnTo>
                  <a:close/>
                </a:path>
              </a:pathLst>
            </a:custGeom>
            <a:solidFill>
              <a:srgbClr val="5290D8"/>
            </a:solidFill>
            <a:ln w="9525" cap="flat">
              <a:noFill/>
              <a:prstDash val="solid"/>
              <a:miter/>
            </a:ln>
          </p:spPr>
          <p:txBody>
            <a:bodyPr rtlCol="0" anchor="ctr"/>
            <a:lstStyle/>
            <a:p>
              <a:endParaRPr lang="zh-CN" altLang="en-US"/>
            </a:p>
          </p:txBody>
        </p:sp>
        <p:sp>
          <p:nvSpPr>
            <p:cNvPr id="494" name="任意多边形: 形状 493">
              <a:extLst>
                <a:ext uri="{FF2B5EF4-FFF2-40B4-BE49-F238E27FC236}">
                  <a16:creationId xmlns:a16="http://schemas.microsoft.com/office/drawing/2014/main" id="{ADAFF395-EE98-4E30-9A91-4B31D43E4907}"/>
                </a:ext>
              </a:extLst>
            </p:cNvPr>
            <p:cNvSpPr/>
            <p:nvPr/>
          </p:nvSpPr>
          <p:spPr>
            <a:xfrm>
              <a:off x="7383862" y="3943826"/>
              <a:ext cx="9525" cy="9525"/>
            </a:xfrm>
            <a:custGeom>
              <a:avLst/>
              <a:gdLst>
                <a:gd name="connsiteX0" fmla="*/ 8491 w 9525"/>
                <a:gd name="connsiteY0" fmla="*/ 7144 h 9525"/>
                <a:gd name="connsiteX1" fmla="*/ 7538 w 9525"/>
                <a:gd name="connsiteY1" fmla="*/ 9049 h 9525"/>
                <a:gd name="connsiteX2" fmla="*/ 8491 w 9525"/>
                <a:gd name="connsiteY2" fmla="*/ 10001 h 9525"/>
                <a:gd name="connsiteX3" fmla="*/ 9443 w 9525"/>
                <a:gd name="connsiteY3" fmla="*/ 7144 h 9525"/>
                <a:gd name="connsiteX4" fmla="*/ 8491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491" y="7144"/>
                  </a:moveTo>
                  <a:cubicBezTo>
                    <a:pt x="7538" y="7144"/>
                    <a:pt x="6586" y="8096"/>
                    <a:pt x="7538" y="9049"/>
                  </a:cubicBezTo>
                  <a:cubicBezTo>
                    <a:pt x="7538" y="9049"/>
                    <a:pt x="8491" y="10001"/>
                    <a:pt x="8491" y="10001"/>
                  </a:cubicBezTo>
                  <a:cubicBezTo>
                    <a:pt x="8491" y="9049"/>
                    <a:pt x="9443" y="8096"/>
                    <a:pt x="9443" y="7144"/>
                  </a:cubicBezTo>
                  <a:cubicBezTo>
                    <a:pt x="9443" y="8096"/>
                    <a:pt x="8491" y="7144"/>
                    <a:pt x="8491" y="7144"/>
                  </a:cubicBezTo>
                  <a:close/>
                </a:path>
              </a:pathLst>
            </a:custGeom>
            <a:solidFill>
              <a:srgbClr val="5290D8"/>
            </a:solidFill>
            <a:ln w="9525" cap="flat">
              <a:noFill/>
              <a:prstDash val="solid"/>
              <a:miter/>
            </a:ln>
          </p:spPr>
          <p:txBody>
            <a:bodyPr rtlCol="0" anchor="ctr"/>
            <a:lstStyle/>
            <a:p>
              <a:endParaRPr lang="zh-CN" altLang="en-US"/>
            </a:p>
          </p:txBody>
        </p:sp>
        <p:sp>
          <p:nvSpPr>
            <p:cNvPr id="495" name="任意多边形: 形状 494">
              <a:extLst>
                <a:ext uri="{FF2B5EF4-FFF2-40B4-BE49-F238E27FC236}">
                  <a16:creationId xmlns:a16="http://schemas.microsoft.com/office/drawing/2014/main" id="{44D92031-DD12-4AC9-A01C-C3467AD59BA1}"/>
                </a:ext>
              </a:extLst>
            </p:cNvPr>
            <p:cNvSpPr/>
            <p:nvPr/>
          </p:nvSpPr>
          <p:spPr>
            <a:xfrm>
              <a:off x="7783354" y="3960019"/>
              <a:ext cx="9525" cy="9525"/>
            </a:xfrm>
            <a:custGeom>
              <a:avLst/>
              <a:gdLst>
                <a:gd name="connsiteX0" fmla="*/ 9049 w 9525"/>
                <a:gd name="connsiteY0" fmla="*/ 7144 h 9525"/>
                <a:gd name="connsiteX1" fmla="*/ 7144 w 9525"/>
                <a:gd name="connsiteY1" fmla="*/ 8096 h 9525"/>
                <a:gd name="connsiteX2" fmla="*/ 8096 w 9525"/>
                <a:gd name="connsiteY2" fmla="*/ 9049 h 9525"/>
                <a:gd name="connsiteX3" fmla="*/ 9049 w 9525"/>
                <a:gd name="connsiteY3" fmla="*/ 8096 h 9525"/>
                <a:gd name="connsiteX4" fmla="*/ 9049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9049" y="7144"/>
                  </a:moveTo>
                  <a:cubicBezTo>
                    <a:pt x="9049" y="7144"/>
                    <a:pt x="8096" y="7144"/>
                    <a:pt x="7144" y="8096"/>
                  </a:cubicBezTo>
                  <a:cubicBezTo>
                    <a:pt x="7144" y="8096"/>
                    <a:pt x="8096" y="9049"/>
                    <a:pt x="8096" y="9049"/>
                  </a:cubicBezTo>
                  <a:cubicBezTo>
                    <a:pt x="8096" y="9049"/>
                    <a:pt x="9049" y="9049"/>
                    <a:pt x="9049" y="8096"/>
                  </a:cubicBezTo>
                  <a:cubicBezTo>
                    <a:pt x="10001" y="8096"/>
                    <a:pt x="9049" y="7144"/>
                    <a:pt x="9049" y="7144"/>
                  </a:cubicBezTo>
                  <a:close/>
                </a:path>
              </a:pathLst>
            </a:custGeom>
            <a:solidFill>
              <a:srgbClr val="5290D8"/>
            </a:solidFill>
            <a:ln w="9525" cap="flat">
              <a:noFill/>
              <a:prstDash val="solid"/>
              <a:miter/>
            </a:ln>
          </p:spPr>
          <p:txBody>
            <a:bodyPr rtlCol="0" anchor="ctr"/>
            <a:lstStyle/>
            <a:p>
              <a:endParaRPr lang="zh-CN" altLang="en-US"/>
            </a:p>
          </p:txBody>
        </p:sp>
        <p:sp>
          <p:nvSpPr>
            <p:cNvPr id="496" name="任意多边形: 形状 495">
              <a:extLst>
                <a:ext uri="{FF2B5EF4-FFF2-40B4-BE49-F238E27FC236}">
                  <a16:creationId xmlns:a16="http://schemas.microsoft.com/office/drawing/2014/main" id="{EE8987CD-0324-4787-8F04-3DEA4D4629F4}"/>
                </a:ext>
              </a:extLst>
            </p:cNvPr>
            <p:cNvSpPr/>
            <p:nvPr/>
          </p:nvSpPr>
          <p:spPr>
            <a:xfrm>
              <a:off x="7769066" y="3970823"/>
              <a:ext cx="9525" cy="9525"/>
            </a:xfrm>
            <a:custGeom>
              <a:avLst/>
              <a:gdLst>
                <a:gd name="connsiteX0" fmla="*/ 7144 w 9525"/>
                <a:gd name="connsiteY0" fmla="*/ 8722 h 9525"/>
                <a:gd name="connsiteX1" fmla="*/ 9049 w 9525"/>
                <a:gd name="connsiteY1" fmla="*/ 8722 h 9525"/>
                <a:gd name="connsiteX2" fmla="*/ 10001 w 9525"/>
                <a:gd name="connsiteY2" fmla="*/ 7769 h 9525"/>
                <a:gd name="connsiteX3" fmla="*/ 7144 w 9525"/>
                <a:gd name="connsiteY3" fmla="*/ 8722 h 9525"/>
              </a:gdLst>
              <a:ahLst/>
              <a:cxnLst>
                <a:cxn ang="0">
                  <a:pos x="connsiteX0" y="connsiteY0"/>
                </a:cxn>
                <a:cxn ang="0">
                  <a:pos x="connsiteX1" y="connsiteY1"/>
                </a:cxn>
                <a:cxn ang="0">
                  <a:pos x="connsiteX2" y="connsiteY2"/>
                </a:cxn>
                <a:cxn ang="0">
                  <a:pos x="connsiteX3" y="connsiteY3"/>
                </a:cxn>
              </a:cxnLst>
              <a:rect l="l" t="t" r="r" b="b"/>
              <a:pathLst>
                <a:path w="9525" h="9525">
                  <a:moveTo>
                    <a:pt x="7144" y="8722"/>
                  </a:moveTo>
                  <a:cubicBezTo>
                    <a:pt x="7144" y="8722"/>
                    <a:pt x="8096" y="8722"/>
                    <a:pt x="9049" y="8722"/>
                  </a:cubicBezTo>
                  <a:cubicBezTo>
                    <a:pt x="9049" y="8722"/>
                    <a:pt x="9049" y="7769"/>
                    <a:pt x="10001" y="7769"/>
                  </a:cubicBezTo>
                  <a:cubicBezTo>
                    <a:pt x="8096" y="6817"/>
                    <a:pt x="7144" y="6817"/>
                    <a:pt x="7144" y="8722"/>
                  </a:cubicBezTo>
                  <a:close/>
                </a:path>
              </a:pathLst>
            </a:custGeom>
            <a:solidFill>
              <a:srgbClr val="5290D8"/>
            </a:solidFill>
            <a:ln w="9525" cap="flat">
              <a:noFill/>
              <a:prstDash val="solid"/>
              <a:miter/>
            </a:ln>
          </p:spPr>
          <p:txBody>
            <a:bodyPr rtlCol="0" anchor="ctr"/>
            <a:lstStyle/>
            <a:p>
              <a:endParaRPr lang="zh-CN" altLang="en-US"/>
            </a:p>
          </p:txBody>
        </p:sp>
        <p:sp>
          <p:nvSpPr>
            <p:cNvPr id="497" name="任意多边形: 形状 496">
              <a:extLst>
                <a:ext uri="{FF2B5EF4-FFF2-40B4-BE49-F238E27FC236}">
                  <a16:creationId xmlns:a16="http://schemas.microsoft.com/office/drawing/2014/main" id="{CF032B0F-0C47-4E06-9F7B-ED7743F55864}"/>
                </a:ext>
              </a:extLst>
            </p:cNvPr>
            <p:cNvSpPr/>
            <p:nvPr/>
          </p:nvSpPr>
          <p:spPr>
            <a:xfrm>
              <a:off x="7870031" y="3985260"/>
              <a:ext cx="9525" cy="9525"/>
            </a:xfrm>
            <a:custGeom>
              <a:avLst/>
              <a:gdLst>
                <a:gd name="connsiteX0" fmla="*/ 7144 w 9525"/>
                <a:gd name="connsiteY0" fmla="*/ 8572 h 9525"/>
                <a:gd name="connsiteX1" fmla="*/ 8096 w 9525"/>
                <a:gd name="connsiteY1" fmla="*/ 9525 h 9525"/>
                <a:gd name="connsiteX2" fmla="*/ 9049 w 9525"/>
                <a:gd name="connsiteY2" fmla="*/ 8572 h 9525"/>
                <a:gd name="connsiteX3" fmla="*/ 7144 w 9525"/>
                <a:gd name="connsiteY3" fmla="*/ 85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8572"/>
                  </a:moveTo>
                  <a:cubicBezTo>
                    <a:pt x="7144" y="8572"/>
                    <a:pt x="7144" y="9525"/>
                    <a:pt x="8096" y="9525"/>
                  </a:cubicBezTo>
                  <a:cubicBezTo>
                    <a:pt x="8096" y="9525"/>
                    <a:pt x="9049" y="8572"/>
                    <a:pt x="9049" y="8572"/>
                  </a:cubicBezTo>
                  <a:cubicBezTo>
                    <a:pt x="9049" y="6668"/>
                    <a:pt x="8096" y="6668"/>
                    <a:pt x="7144" y="8572"/>
                  </a:cubicBezTo>
                  <a:close/>
                </a:path>
              </a:pathLst>
            </a:custGeom>
            <a:solidFill>
              <a:srgbClr val="5290D8"/>
            </a:solidFill>
            <a:ln w="9525" cap="flat">
              <a:noFill/>
              <a:prstDash val="solid"/>
              <a:miter/>
            </a:ln>
          </p:spPr>
          <p:txBody>
            <a:bodyPr rtlCol="0" anchor="ctr"/>
            <a:lstStyle/>
            <a:p>
              <a:endParaRPr lang="zh-CN" altLang="en-US"/>
            </a:p>
          </p:txBody>
        </p:sp>
        <p:sp>
          <p:nvSpPr>
            <p:cNvPr id="498" name="任意多边形: 形状 497">
              <a:extLst>
                <a:ext uri="{FF2B5EF4-FFF2-40B4-BE49-F238E27FC236}">
                  <a16:creationId xmlns:a16="http://schemas.microsoft.com/office/drawing/2014/main" id="{DCCC20D1-250C-4B44-A6FC-5AACB8A896E1}"/>
                </a:ext>
              </a:extLst>
            </p:cNvPr>
            <p:cNvSpPr/>
            <p:nvPr/>
          </p:nvSpPr>
          <p:spPr>
            <a:xfrm>
              <a:off x="5285899" y="405336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499" name="任意多边形: 形状 498">
              <a:extLst>
                <a:ext uri="{FF2B5EF4-FFF2-40B4-BE49-F238E27FC236}">
                  <a16:creationId xmlns:a16="http://schemas.microsoft.com/office/drawing/2014/main" id="{2876340F-062D-410C-93A8-7B010EFF9505}"/>
                </a:ext>
              </a:extLst>
            </p:cNvPr>
            <p:cNvSpPr/>
            <p:nvPr/>
          </p:nvSpPr>
          <p:spPr>
            <a:xfrm>
              <a:off x="5285899" y="4053364"/>
              <a:ext cx="19050" cy="9525"/>
            </a:xfrm>
            <a:custGeom>
              <a:avLst/>
              <a:gdLst>
                <a:gd name="connsiteX0" fmla="*/ 13811 w 19050"/>
                <a:gd name="connsiteY0" fmla="*/ 10001 h 9525"/>
                <a:gd name="connsiteX1" fmla="*/ 7144 w 19050"/>
                <a:gd name="connsiteY1" fmla="*/ 7144 h 9525"/>
                <a:gd name="connsiteX2" fmla="*/ 13811 w 19050"/>
                <a:gd name="connsiteY2" fmla="*/ 10001 h 9525"/>
              </a:gdLst>
              <a:ahLst/>
              <a:cxnLst>
                <a:cxn ang="0">
                  <a:pos x="connsiteX0" y="connsiteY0"/>
                </a:cxn>
                <a:cxn ang="0">
                  <a:pos x="connsiteX1" y="connsiteY1"/>
                </a:cxn>
                <a:cxn ang="0">
                  <a:pos x="connsiteX2" y="connsiteY2"/>
                </a:cxn>
              </a:cxnLst>
              <a:rect l="l" t="t" r="r" b="b"/>
              <a:pathLst>
                <a:path w="19050" h="9525">
                  <a:moveTo>
                    <a:pt x="13811" y="10001"/>
                  </a:moveTo>
                  <a:cubicBezTo>
                    <a:pt x="12859" y="7144"/>
                    <a:pt x="10001" y="7144"/>
                    <a:pt x="7144" y="7144"/>
                  </a:cubicBezTo>
                  <a:cubicBezTo>
                    <a:pt x="9049" y="10001"/>
                    <a:pt x="10954" y="10954"/>
                    <a:pt x="13811" y="10001"/>
                  </a:cubicBezTo>
                  <a:close/>
                </a:path>
              </a:pathLst>
            </a:custGeom>
            <a:solidFill>
              <a:srgbClr val="5290D8"/>
            </a:solidFill>
            <a:ln w="9525" cap="flat">
              <a:noFill/>
              <a:prstDash val="solid"/>
              <a:miter/>
            </a:ln>
          </p:spPr>
          <p:txBody>
            <a:bodyPr rtlCol="0" anchor="ctr"/>
            <a:lstStyle/>
            <a:p>
              <a:endParaRPr lang="zh-CN" altLang="en-US"/>
            </a:p>
          </p:txBody>
        </p:sp>
        <p:sp>
          <p:nvSpPr>
            <p:cNvPr id="500" name="任意多边形: 形状 499">
              <a:extLst>
                <a:ext uri="{FF2B5EF4-FFF2-40B4-BE49-F238E27FC236}">
                  <a16:creationId xmlns:a16="http://schemas.microsoft.com/office/drawing/2014/main" id="{F16FB800-BF6A-445F-BB09-290EAB61B3F2}"/>
                </a:ext>
              </a:extLst>
            </p:cNvPr>
            <p:cNvSpPr/>
            <p:nvPr/>
          </p:nvSpPr>
          <p:spPr>
            <a:xfrm>
              <a:off x="7547134" y="4055848"/>
              <a:ext cx="9525" cy="9525"/>
            </a:xfrm>
            <a:custGeom>
              <a:avLst/>
              <a:gdLst>
                <a:gd name="connsiteX0" fmla="*/ 8096 w 9525"/>
                <a:gd name="connsiteY0" fmla="*/ 7517 h 9525"/>
                <a:gd name="connsiteX1" fmla="*/ 7144 w 9525"/>
                <a:gd name="connsiteY1" fmla="*/ 10375 h 9525"/>
                <a:gd name="connsiteX2" fmla="*/ 10001 w 9525"/>
                <a:gd name="connsiteY2" fmla="*/ 10375 h 9525"/>
                <a:gd name="connsiteX3" fmla="*/ 10954 w 9525"/>
                <a:gd name="connsiteY3" fmla="*/ 9422 h 9525"/>
                <a:gd name="connsiteX4" fmla="*/ 8096 w 9525"/>
                <a:gd name="connsiteY4" fmla="*/ 751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517"/>
                  </a:moveTo>
                  <a:cubicBezTo>
                    <a:pt x="7144" y="7517"/>
                    <a:pt x="7144" y="9422"/>
                    <a:pt x="7144" y="10375"/>
                  </a:cubicBezTo>
                  <a:cubicBezTo>
                    <a:pt x="8096" y="10375"/>
                    <a:pt x="9049" y="10375"/>
                    <a:pt x="10001" y="10375"/>
                  </a:cubicBezTo>
                  <a:cubicBezTo>
                    <a:pt x="10001" y="10375"/>
                    <a:pt x="10954" y="9422"/>
                    <a:pt x="10954" y="9422"/>
                  </a:cubicBezTo>
                  <a:cubicBezTo>
                    <a:pt x="10001" y="7517"/>
                    <a:pt x="9049" y="6565"/>
                    <a:pt x="8096" y="7517"/>
                  </a:cubicBezTo>
                  <a:close/>
                </a:path>
              </a:pathLst>
            </a:custGeom>
            <a:solidFill>
              <a:srgbClr val="5290D8"/>
            </a:solidFill>
            <a:ln w="9525" cap="flat">
              <a:noFill/>
              <a:prstDash val="solid"/>
              <a:miter/>
            </a:ln>
          </p:spPr>
          <p:txBody>
            <a:bodyPr rtlCol="0" anchor="ctr"/>
            <a:lstStyle/>
            <a:p>
              <a:endParaRPr lang="zh-CN" altLang="en-US"/>
            </a:p>
          </p:txBody>
        </p:sp>
        <p:sp>
          <p:nvSpPr>
            <p:cNvPr id="501" name="任意多边形: 形状 500">
              <a:extLst>
                <a:ext uri="{FF2B5EF4-FFF2-40B4-BE49-F238E27FC236}">
                  <a16:creationId xmlns:a16="http://schemas.microsoft.com/office/drawing/2014/main" id="{9333E739-E86D-44ED-9A2C-464BE60BDA42}"/>
                </a:ext>
              </a:extLst>
            </p:cNvPr>
            <p:cNvSpPr/>
            <p:nvPr/>
          </p:nvSpPr>
          <p:spPr>
            <a:xfrm>
              <a:off x="7546181" y="4059079"/>
              <a:ext cx="9525" cy="9525"/>
            </a:xfrm>
            <a:custGeom>
              <a:avLst/>
              <a:gdLst>
                <a:gd name="connsiteX0" fmla="*/ 7144 w 9525"/>
                <a:gd name="connsiteY0" fmla="*/ 8096 h 9525"/>
                <a:gd name="connsiteX1" fmla="*/ 7144 w 9525"/>
                <a:gd name="connsiteY1" fmla="*/ 8096 h 9525"/>
                <a:gd name="connsiteX2" fmla="*/ 8096 w 9525"/>
                <a:gd name="connsiteY2" fmla="*/ 7144 h 9525"/>
                <a:gd name="connsiteX3" fmla="*/ 7144 w 9525"/>
                <a:gd name="connsiteY3" fmla="*/ 7144 h 9525"/>
                <a:gd name="connsiteX4" fmla="*/ 714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8096"/>
                  </a:moveTo>
                  <a:cubicBezTo>
                    <a:pt x="7144" y="8096"/>
                    <a:pt x="7144" y="7144"/>
                    <a:pt x="7144" y="8096"/>
                  </a:cubicBezTo>
                  <a:cubicBezTo>
                    <a:pt x="8096" y="7144"/>
                    <a:pt x="8096" y="7144"/>
                    <a:pt x="8096" y="7144"/>
                  </a:cubicBezTo>
                  <a:cubicBezTo>
                    <a:pt x="8096" y="7144"/>
                    <a:pt x="8096" y="7144"/>
                    <a:pt x="7144" y="7144"/>
                  </a:cubicBezTo>
                  <a:cubicBezTo>
                    <a:pt x="7144" y="7144"/>
                    <a:pt x="7144" y="8096"/>
                    <a:pt x="7144" y="8096"/>
                  </a:cubicBezTo>
                  <a:close/>
                </a:path>
              </a:pathLst>
            </a:custGeom>
            <a:solidFill>
              <a:srgbClr val="5290D8"/>
            </a:solidFill>
            <a:ln w="9525" cap="flat">
              <a:noFill/>
              <a:prstDash val="solid"/>
              <a:miter/>
            </a:ln>
          </p:spPr>
          <p:txBody>
            <a:bodyPr rtlCol="0" anchor="ctr"/>
            <a:lstStyle/>
            <a:p>
              <a:endParaRPr lang="zh-CN" altLang="en-US"/>
            </a:p>
          </p:txBody>
        </p:sp>
        <p:sp>
          <p:nvSpPr>
            <p:cNvPr id="502" name="任意多边形: 形状 501">
              <a:extLst>
                <a:ext uri="{FF2B5EF4-FFF2-40B4-BE49-F238E27FC236}">
                  <a16:creationId xmlns:a16="http://schemas.microsoft.com/office/drawing/2014/main" id="{26EA99D1-89E4-4EB9-B123-45F4804C483B}"/>
                </a:ext>
              </a:extLst>
            </p:cNvPr>
            <p:cNvSpPr/>
            <p:nvPr/>
          </p:nvSpPr>
          <p:spPr>
            <a:xfrm>
              <a:off x="7545229" y="4060031"/>
              <a:ext cx="9525" cy="9525"/>
            </a:xfrm>
            <a:custGeom>
              <a:avLst/>
              <a:gdLst>
                <a:gd name="connsiteX0" fmla="*/ 7144 w 9525"/>
                <a:gd name="connsiteY0" fmla="*/ 10001 h 9525"/>
                <a:gd name="connsiteX1" fmla="*/ 8096 w 9525"/>
                <a:gd name="connsiteY1" fmla="*/ 7144 h 9525"/>
                <a:gd name="connsiteX2" fmla="*/ 7144 w 9525"/>
                <a:gd name="connsiteY2" fmla="*/ 9049 h 9525"/>
                <a:gd name="connsiteX3" fmla="*/ 7144 w 95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9525" h="9525">
                  <a:moveTo>
                    <a:pt x="7144" y="10001"/>
                  </a:moveTo>
                  <a:cubicBezTo>
                    <a:pt x="7144" y="9049"/>
                    <a:pt x="8096" y="8096"/>
                    <a:pt x="8096" y="7144"/>
                  </a:cubicBezTo>
                  <a:cubicBezTo>
                    <a:pt x="8096" y="8096"/>
                    <a:pt x="7144" y="8096"/>
                    <a:pt x="7144" y="9049"/>
                  </a:cubicBezTo>
                  <a:cubicBezTo>
                    <a:pt x="7144" y="9049"/>
                    <a:pt x="7144" y="9049"/>
                    <a:pt x="7144" y="10001"/>
                  </a:cubicBezTo>
                  <a:close/>
                </a:path>
              </a:pathLst>
            </a:custGeom>
            <a:solidFill>
              <a:srgbClr val="5290D8"/>
            </a:solidFill>
            <a:ln w="9525" cap="flat">
              <a:noFill/>
              <a:prstDash val="solid"/>
              <a:miter/>
            </a:ln>
          </p:spPr>
          <p:txBody>
            <a:bodyPr rtlCol="0" anchor="ctr"/>
            <a:lstStyle/>
            <a:p>
              <a:endParaRPr lang="zh-CN" altLang="en-US"/>
            </a:p>
          </p:txBody>
        </p:sp>
        <p:sp>
          <p:nvSpPr>
            <p:cNvPr id="503" name="任意多边形: 形状 502">
              <a:extLst>
                <a:ext uri="{FF2B5EF4-FFF2-40B4-BE49-F238E27FC236}">
                  <a16:creationId xmlns:a16="http://schemas.microsoft.com/office/drawing/2014/main" id="{A4D0AB25-B92F-43DE-9BC4-504684A93664}"/>
                </a:ext>
              </a:extLst>
            </p:cNvPr>
            <p:cNvSpPr/>
            <p:nvPr/>
          </p:nvSpPr>
          <p:spPr>
            <a:xfrm>
              <a:off x="8214836" y="4088844"/>
              <a:ext cx="9525" cy="9525"/>
            </a:xfrm>
            <a:custGeom>
              <a:avLst/>
              <a:gdLst>
                <a:gd name="connsiteX0" fmla="*/ 7144 w 9525"/>
                <a:gd name="connsiteY0" fmla="*/ 7858 h 9525"/>
                <a:gd name="connsiteX1" fmla="*/ 8096 w 9525"/>
                <a:gd name="connsiteY1" fmla="*/ 9763 h 9525"/>
                <a:gd name="connsiteX2" fmla="*/ 9049 w 9525"/>
                <a:gd name="connsiteY2" fmla="*/ 8811 h 9525"/>
                <a:gd name="connsiteX3" fmla="*/ 8096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8811"/>
                    <a:pt x="7144" y="9763"/>
                    <a:pt x="8096" y="9763"/>
                  </a:cubicBezTo>
                  <a:cubicBezTo>
                    <a:pt x="8096" y="9763"/>
                    <a:pt x="8096" y="8811"/>
                    <a:pt x="9049" y="8811"/>
                  </a:cubicBezTo>
                  <a:cubicBezTo>
                    <a:pt x="9049" y="8811"/>
                    <a:pt x="8096" y="7858"/>
                    <a:pt x="8096" y="7858"/>
                  </a:cubicBezTo>
                  <a:cubicBezTo>
                    <a:pt x="8096" y="6906"/>
                    <a:pt x="7144" y="6906"/>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504" name="任意多边形: 形状 503">
              <a:extLst>
                <a:ext uri="{FF2B5EF4-FFF2-40B4-BE49-F238E27FC236}">
                  <a16:creationId xmlns:a16="http://schemas.microsoft.com/office/drawing/2014/main" id="{12CA5F46-2BA9-44D0-96CB-9071C3273958}"/>
                </a:ext>
              </a:extLst>
            </p:cNvPr>
            <p:cNvSpPr/>
            <p:nvPr/>
          </p:nvSpPr>
          <p:spPr>
            <a:xfrm>
              <a:off x="7483316" y="4099084"/>
              <a:ext cx="9525" cy="9525"/>
            </a:xfrm>
            <a:custGeom>
              <a:avLst/>
              <a:gdLst>
                <a:gd name="connsiteX0" fmla="*/ 8096 w 9525"/>
                <a:gd name="connsiteY0" fmla="*/ 7144 h 9525"/>
                <a:gd name="connsiteX1" fmla="*/ 7144 w 9525"/>
                <a:gd name="connsiteY1" fmla="*/ 8096 h 9525"/>
                <a:gd name="connsiteX2" fmla="*/ 8096 w 9525"/>
                <a:gd name="connsiteY2" fmla="*/ 9049 h 9525"/>
                <a:gd name="connsiteX3" fmla="*/ 9049 w 9525"/>
                <a:gd name="connsiteY3" fmla="*/ 8096 h 9525"/>
                <a:gd name="connsiteX4" fmla="*/ 8096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144"/>
                  </a:moveTo>
                  <a:cubicBezTo>
                    <a:pt x="8096" y="7144"/>
                    <a:pt x="7144" y="7144"/>
                    <a:pt x="7144" y="8096"/>
                  </a:cubicBezTo>
                  <a:cubicBezTo>
                    <a:pt x="7144" y="8096"/>
                    <a:pt x="8096" y="9049"/>
                    <a:pt x="8096" y="9049"/>
                  </a:cubicBezTo>
                  <a:cubicBezTo>
                    <a:pt x="8096" y="9049"/>
                    <a:pt x="9049" y="9049"/>
                    <a:pt x="9049" y="8096"/>
                  </a:cubicBezTo>
                  <a:cubicBezTo>
                    <a:pt x="8096" y="8096"/>
                    <a:pt x="8096" y="7144"/>
                    <a:pt x="8096" y="7144"/>
                  </a:cubicBezTo>
                  <a:close/>
                </a:path>
              </a:pathLst>
            </a:custGeom>
            <a:solidFill>
              <a:srgbClr val="5290D8"/>
            </a:solidFill>
            <a:ln w="9525" cap="flat">
              <a:noFill/>
              <a:prstDash val="solid"/>
              <a:miter/>
            </a:ln>
          </p:spPr>
          <p:txBody>
            <a:bodyPr rtlCol="0" anchor="ctr"/>
            <a:lstStyle/>
            <a:p>
              <a:endParaRPr lang="zh-CN" altLang="en-US"/>
            </a:p>
          </p:txBody>
        </p:sp>
        <p:sp>
          <p:nvSpPr>
            <p:cNvPr id="505" name="任意多边形: 形状 504">
              <a:extLst>
                <a:ext uri="{FF2B5EF4-FFF2-40B4-BE49-F238E27FC236}">
                  <a16:creationId xmlns:a16="http://schemas.microsoft.com/office/drawing/2014/main" id="{9607D45A-76A5-4975-A143-6AF5E4DB2144}"/>
                </a:ext>
              </a:extLst>
            </p:cNvPr>
            <p:cNvSpPr/>
            <p:nvPr/>
          </p:nvSpPr>
          <p:spPr>
            <a:xfrm>
              <a:off x="7796689" y="4131469"/>
              <a:ext cx="9525" cy="9525"/>
            </a:xfrm>
            <a:custGeom>
              <a:avLst/>
              <a:gdLst>
                <a:gd name="connsiteX0" fmla="*/ 7144 w 9525"/>
                <a:gd name="connsiteY0" fmla="*/ 7144 h 9525"/>
                <a:gd name="connsiteX1" fmla="*/ 9049 w 9525"/>
                <a:gd name="connsiteY1" fmla="*/ 9049 h 9525"/>
                <a:gd name="connsiteX2" fmla="*/ 10001 w 9525"/>
                <a:gd name="connsiteY2" fmla="*/ 8096 h 9525"/>
                <a:gd name="connsiteX3" fmla="*/ 9049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9049"/>
                    <a:pt x="7144" y="9049"/>
                    <a:pt x="9049" y="9049"/>
                  </a:cubicBezTo>
                  <a:cubicBezTo>
                    <a:pt x="9049" y="9049"/>
                    <a:pt x="9049" y="8096"/>
                    <a:pt x="10001" y="8096"/>
                  </a:cubicBezTo>
                  <a:cubicBezTo>
                    <a:pt x="10001" y="8096"/>
                    <a:pt x="9049" y="7144"/>
                    <a:pt x="9049"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06" name="任意多边形: 形状 505">
              <a:extLst>
                <a:ext uri="{FF2B5EF4-FFF2-40B4-BE49-F238E27FC236}">
                  <a16:creationId xmlns:a16="http://schemas.microsoft.com/office/drawing/2014/main" id="{24230681-2685-4CE0-8948-1CAC83CED96E}"/>
                </a:ext>
              </a:extLst>
            </p:cNvPr>
            <p:cNvSpPr/>
            <p:nvPr/>
          </p:nvSpPr>
          <p:spPr>
            <a:xfrm>
              <a:off x="8180546" y="4134326"/>
              <a:ext cx="9525" cy="9525"/>
            </a:xfrm>
            <a:custGeom>
              <a:avLst/>
              <a:gdLst>
                <a:gd name="connsiteX0" fmla="*/ 7144 w 9525"/>
                <a:gd name="connsiteY0" fmla="*/ 7144 h 9525"/>
                <a:gd name="connsiteX1" fmla="*/ 7144 w 9525"/>
                <a:gd name="connsiteY1" fmla="*/ 8096 h 9525"/>
                <a:gd name="connsiteX2" fmla="*/ 8096 w 9525"/>
                <a:gd name="connsiteY2" fmla="*/ 8096 h 9525"/>
                <a:gd name="connsiteX3" fmla="*/ 8096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8096"/>
                    <a:pt x="7144" y="8096"/>
                  </a:cubicBezTo>
                  <a:cubicBezTo>
                    <a:pt x="7144" y="8096"/>
                    <a:pt x="8096" y="8096"/>
                    <a:pt x="8096" y="8096"/>
                  </a:cubicBezTo>
                  <a:cubicBezTo>
                    <a:pt x="8096" y="8096"/>
                    <a:pt x="8096" y="7144"/>
                    <a:pt x="8096" y="7144"/>
                  </a:cubicBezTo>
                  <a:cubicBezTo>
                    <a:pt x="8096"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07" name="任意多边形: 形状 506">
              <a:extLst>
                <a:ext uri="{FF2B5EF4-FFF2-40B4-BE49-F238E27FC236}">
                  <a16:creationId xmlns:a16="http://schemas.microsoft.com/office/drawing/2014/main" id="{44A314C7-D15D-45CD-ABBA-2E2F93F2ECEC}"/>
                </a:ext>
              </a:extLst>
            </p:cNvPr>
            <p:cNvSpPr/>
            <p:nvPr/>
          </p:nvSpPr>
          <p:spPr>
            <a:xfrm>
              <a:off x="7775734" y="4143851"/>
              <a:ext cx="9525" cy="9525"/>
            </a:xfrm>
            <a:custGeom>
              <a:avLst/>
              <a:gdLst>
                <a:gd name="connsiteX0" fmla="*/ 7144 w 9525"/>
                <a:gd name="connsiteY0" fmla="*/ 9049 h 9525"/>
                <a:gd name="connsiteX1" fmla="*/ 8096 w 9525"/>
                <a:gd name="connsiteY1" fmla="*/ 9049 h 9525"/>
                <a:gd name="connsiteX2" fmla="*/ 8096 w 9525"/>
                <a:gd name="connsiteY2" fmla="*/ 7144 h 9525"/>
                <a:gd name="connsiteX3" fmla="*/ 7144 w 9525"/>
                <a:gd name="connsiteY3" fmla="*/ 7144 h 9525"/>
                <a:gd name="connsiteX4" fmla="*/ 7144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9049"/>
                  </a:moveTo>
                  <a:cubicBezTo>
                    <a:pt x="7144" y="9049"/>
                    <a:pt x="8096" y="9049"/>
                    <a:pt x="8096" y="9049"/>
                  </a:cubicBezTo>
                  <a:cubicBezTo>
                    <a:pt x="8096" y="8096"/>
                    <a:pt x="8096" y="8096"/>
                    <a:pt x="8096" y="7144"/>
                  </a:cubicBezTo>
                  <a:cubicBezTo>
                    <a:pt x="8096" y="7144"/>
                    <a:pt x="7144" y="7144"/>
                    <a:pt x="7144" y="7144"/>
                  </a:cubicBezTo>
                  <a:cubicBezTo>
                    <a:pt x="7144" y="8096"/>
                    <a:pt x="7144" y="8096"/>
                    <a:pt x="7144" y="9049"/>
                  </a:cubicBezTo>
                  <a:close/>
                </a:path>
              </a:pathLst>
            </a:custGeom>
            <a:solidFill>
              <a:srgbClr val="5290D8"/>
            </a:solidFill>
            <a:ln w="9525" cap="flat">
              <a:noFill/>
              <a:prstDash val="solid"/>
              <a:miter/>
            </a:ln>
          </p:spPr>
          <p:txBody>
            <a:bodyPr rtlCol="0" anchor="ctr"/>
            <a:lstStyle/>
            <a:p>
              <a:endParaRPr lang="zh-CN" altLang="en-US"/>
            </a:p>
          </p:txBody>
        </p:sp>
        <p:sp>
          <p:nvSpPr>
            <p:cNvPr id="508" name="任意多边形: 形状 507">
              <a:extLst>
                <a:ext uri="{FF2B5EF4-FFF2-40B4-BE49-F238E27FC236}">
                  <a16:creationId xmlns:a16="http://schemas.microsoft.com/office/drawing/2014/main" id="{09027EA5-E7E4-4DA5-A7F9-61BFB7AE73E8}"/>
                </a:ext>
              </a:extLst>
            </p:cNvPr>
            <p:cNvSpPr/>
            <p:nvPr/>
          </p:nvSpPr>
          <p:spPr>
            <a:xfrm>
              <a:off x="7819787" y="4179623"/>
              <a:ext cx="9525" cy="9525"/>
            </a:xfrm>
            <a:custGeom>
              <a:avLst/>
              <a:gdLst>
                <a:gd name="connsiteX0" fmla="*/ 7858 w 9525"/>
                <a:gd name="connsiteY0" fmla="*/ 7567 h 9525"/>
                <a:gd name="connsiteX1" fmla="*/ 7858 w 9525"/>
                <a:gd name="connsiteY1" fmla="*/ 9472 h 9525"/>
                <a:gd name="connsiteX2" fmla="*/ 8811 w 9525"/>
                <a:gd name="connsiteY2" fmla="*/ 8520 h 9525"/>
                <a:gd name="connsiteX3" fmla="*/ 8811 w 9525"/>
                <a:gd name="connsiteY3" fmla="*/ 7567 h 9525"/>
                <a:gd name="connsiteX4" fmla="*/ 7858 w 9525"/>
                <a:gd name="connsiteY4" fmla="*/ 756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567"/>
                  </a:moveTo>
                  <a:cubicBezTo>
                    <a:pt x="6906" y="8520"/>
                    <a:pt x="6906" y="9472"/>
                    <a:pt x="7858" y="9472"/>
                  </a:cubicBezTo>
                  <a:cubicBezTo>
                    <a:pt x="7858" y="9472"/>
                    <a:pt x="8811" y="9472"/>
                    <a:pt x="8811" y="8520"/>
                  </a:cubicBezTo>
                  <a:cubicBezTo>
                    <a:pt x="8811" y="8520"/>
                    <a:pt x="8811" y="7567"/>
                    <a:pt x="8811" y="7567"/>
                  </a:cubicBezTo>
                  <a:cubicBezTo>
                    <a:pt x="8811" y="7567"/>
                    <a:pt x="7858" y="6615"/>
                    <a:pt x="7858" y="7567"/>
                  </a:cubicBezTo>
                  <a:close/>
                </a:path>
              </a:pathLst>
            </a:custGeom>
            <a:solidFill>
              <a:srgbClr val="5290D8"/>
            </a:solidFill>
            <a:ln w="9525" cap="flat">
              <a:noFill/>
              <a:prstDash val="solid"/>
              <a:miter/>
            </a:ln>
          </p:spPr>
          <p:txBody>
            <a:bodyPr rtlCol="0" anchor="ctr"/>
            <a:lstStyle/>
            <a:p>
              <a:endParaRPr lang="zh-CN" altLang="en-US"/>
            </a:p>
          </p:txBody>
        </p:sp>
        <p:sp>
          <p:nvSpPr>
            <p:cNvPr id="509" name="任意多边形: 形状 508">
              <a:extLst>
                <a:ext uri="{FF2B5EF4-FFF2-40B4-BE49-F238E27FC236}">
                  <a16:creationId xmlns:a16="http://schemas.microsoft.com/office/drawing/2014/main" id="{E7B52131-BC76-46FE-A5FB-3C27B3FBE0AD}"/>
                </a:ext>
              </a:extLst>
            </p:cNvPr>
            <p:cNvSpPr/>
            <p:nvPr/>
          </p:nvSpPr>
          <p:spPr>
            <a:xfrm>
              <a:off x="7809071" y="4215289"/>
              <a:ext cx="9525" cy="9525"/>
            </a:xfrm>
            <a:custGeom>
              <a:avLst/>
              <a:gdLst>
                <a:gd name="connsiteX0" fmla="*/ 10001 w 9525"/>
                <a:gd name="connsiteY0" fmla="*/ 9049 h 9525"/>
                <a:gd name="connsiteX1" fmla="*/ 10954 w 9525"/>
                <a:gd name="connsiteY1" fmla="*/ 7144 h 9525"/>
                <a:gd name="connsiteX2" fmla="*/ 8096 w 9525"/>
                <a:gd name="connsiteY2" fmla="*/ 7144 h 9525"/>
                <a:gd name="connsiteX3" fmla="*/ 7144 w 9525"/>
                <a:gd name="connsiteY3" fmla="*/ 8096 h 9525"/>
                <a:gd name="connsiteX4" fmla="*/ 10001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0001" y="9049"/>
                  </a:moveTo>
                  <a:cubicBezTo>
                    <a:pt x="10954" y="8096"/>
                    <a:pt x="10954" y="7144"/>
                    <a:pt x="10954" y="7144"/>
                  </a:cubicBezTo>
                  <a:cubicBezTo>
                    <a:pt x="10001" y="7144"/>
                    <a:pt x="9049" y="7144"/>
                    <a:pt x="8096" y="7144"/>
                  </a:cubicBezTo>
                  <a:cubicBezTo>
                    <a:pt x="8096" y="7144"/>
                    <a:pt x="7144" y="8096"/>
                    <a:pt x="7144" y="8096"/>
                  </a:cubicBezTo>
                  <a:cubicBezTo>
                    <a:pt x="8096" y="9049"/>
                    <a:pt x="9049" y="10001"/>
                    <a:pt x="10001" y="9049"/>
                  </a:cubicBezTo>
                  <a:close/>
                </a:path>
              </a:pathLst>
            </a:custGeom>
            <a:solidFill>
              <a:srgbClr val="5290D8"/>
            </a:solidFill>
            <a:ln w="9525" cap="flat">
              <a:noFill/>
              <a:prstDash val="solid"/>
              <a:miter/>
            </a:ln>
          </p:spPr>
          <p:txBody>
            <a:bodyPr rtlCol="0" anchor="ctr"/>
            <a:lstStyle/>
            <a:p>
              <a:endParaRPr lang="zh-CN" altLang="en-US"/>
            </a:p>
          </p:txBody>
        </p:sp>
        <p:sp>
          <p:nvSpPr>
            <p:cNvPr id="510" name="任意多边形: 形状 509">
              <a:extLst>
                <a:ext uri="{FF2B5EF4-FFF2-40B4-BE49-F238E27FC236}">
                  <a16:creationId xmlns:a16="http://schemas.microsoft.com/office/drawing/2014/main" id="{9670AA61-205A-4563-86EB-5E987F7F28DB}"/>
                </a:ext>
              </a:extLst>
            </p:cNvPr>
            <p:cNvSpPr/>
            <p:nvPr/>
          </p:nvSpPr>
          <p:spPr>
            <a:xfrm>
              <a:off x="5942498" y="3168491"/>
              <a:ext cx="9525" cy="9525"/>
            </a:xfrm>
            <a:custGeom>
              <a:avLst/>
              <a:gdLst>
                <a:gd name="connsiteX0" fmla="*/ 8722 w 9525"/>
                <a:gd name="connsiteY0" fmla="*/ 7144 h 9525"/>
                <a:gd name="connsiteX1" fmla="*/ 7769 w 9525"/>
                <a:gd name="connsiteY1" fmla="*/ 7144 h 9525"/>
                <a:gd name="connsiteX2" fmla="*/ 8722 w 9525"/>
                <a:gd name="connsiteY2" fmla="*/ 9049 h 9525"/>
                <a:gd name="connsiteX3" fmla="*/ 9674 w 9525"/>
                <a:gd name="connsiteY3" fmla="*/ 8096 h 9525"/>
                <a:gd name="connsiteX4" fmla="*/ 8722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722" y="7144"/>
                  </a:moveTo>
                  <a:cubicBezTo>
                    <a:pt x="8722" y="7144"/>
                    <a:pt x="7769" y="7144"/>
                    <a:pt x="7769" y="7144"/>
                  </a:cubicBezTo>
                  <a:cubicBezTo>
                    <a:pt x="6817" y="8096"/>
                    <a:pt x="6817" y="9049"/>
                    <a:pt x="8722" y="9049"/>
                  </a:cubicBezTo>
                  <a:cubicBezTo>
                    <a:pt x="8722" y="9049"/>
                    <a:pt x="9674" y="9049"/>
                    <a:pt x="9674" y="8096"/>
                  </a:cubicBezTo>
                  <a:cubicBezTo>
                    <a:pt x="8722" y="7144"/>
                    <a:pt x="8722" y="7144"/>
                    <a:pt x="8722" y="7144"/>
                  </a:cubicBezTo>
                  <a:close/>
                </a:path>
              </a:pathLst>
            </a:custGeom>
            <a:solidFill>
              <a:srgbClr val="5290D8"/>
            </a:solidFill>
            <a:ln w="9525" cap="flat">
              <a:noFill/>
              <a:prstDash val="solid"/>
              <a:miter/>
            </a:ln>
          </p:spPr>
          <p:txBody>
            <a:bodyPr rtlCol="0" anchor="ctr"/>
            <a:lstStyle/>
            <a:p>
              <a:endParaRPr lang="zh-CN" altLang="en-US"/>
            </a:p>
          </p:txBody>
        </p:sp>
        <p:sp>
          <p:nvSpPr>
            <p:cNvPr id="511" name="任意多边形: 形状 510">
              <a:extLst>
                <a:ext uri="{FF2B5EF4-FFF2-40B4-BE49-F238E27FC236}">
                  <a16:creationId xmlns:a16="http://schemas.microsoft.com/office/drawing/2014/main" id="{FDF4FEB1-62F2-4836-99F2-224321EAC1D4}"/>
                </a:ext>
              </a:extLst>
            </p:cNvPr>
            <p:cNvSpPr/>
            <p:nvPr/>
          </p:nvSpPr>
          <p:spPr>
            <a:xfrm>
              <a:off x="6618446" y="2786539"/>
              <a:ext cx="19050" cy="9525"/>
            </a:xfrm>
            <a:custGeom>
              <a:avLst/>
              <a:gdLst>
                <a:gd name="connsiteX0" fmla="*/ 10954 w 19050"/>
                <a:gd name="connsiteY0" fmla="*/ 7144 h 9525"/>
                <a:gd name="connsiteX1" fmla="*/ 9049 w 19050"/>
                <a:gd name="connsiteY1" fmla="*/ 7144 h 9525"/>
                <a:gd name="connsiteX2" fmla="*/ 7144 w 19050"/>
                <a:gd name="connsiteY2" fmla="*/ 9049 h 9525"/>
                <a:gd name="connsiteX3" fmla="*/ 9049 w 19050"/>
                <a:gd name="connsiteY3" fmla="*/ 9049 h 9525"/>
                <a:gd name="connsiteX4" fmla="*/ 10954 w 19050"/>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10954" y="7144"/>
                  </a:moveTo>
                  <a:cubicBezTo>
                    <a:pt x="10954" y="7144"/>
                    <a:pt x="10001" y="7144"/>
                    <a:pt x="9049" y="7144"/>
                  </a:cubicBezTo>
                  <a:cubicBezTo>
                    <a:pt x="8096" y="8096"/>
                    <a:pt x="8096" y="8096"/>
                    <a:pt x="7144" y="9049"/>
                  </a:cubicBezTo>
                  <a:cubicBezTo>
                    <a:pt x="8096" y="9049"/>
                    <a:pt x="9049" y="9049"/>
                    <a:pt x="9049" y="9049"/>
                  </a:cubicBezTo>
                  <a:cubicBezTo>
                    <a:pt x="11906" y="8096"/>
                    <a:pt x="12859" y="8096"/>
                    <a:pt x="10954" y="7144"/>
                  </a:cubicBezTo>
                  <a:close/>
                </a:path>
              </a:pathLst>
            </a:custGeom>
            <a:solidFill>
              <a:srgbClr val="5290D8"/>
            </a:solidFill>
            <a:ln w="9525" cap="flat">
              <a:noFill/>
              <a:prstDash val="solid"/>
              <a:miter/>
            </a:ln>
          </p:spPr>
          <p:txBody>
            <a:bodyPr rtlCol="0" anchor="ctr"/>
            <a:lstStyle/>
            <a:p>
              <a:endParaRPr lang="zh-CN" altLang="en-US"/>
            </a:p>
          </p:txBody>
        </p:sp>
        <p:sp>
          <p:nvSpPr>
            <p:cNvPr id="512" name="任意多边形: 形状 511">
              <a:extLst>
                <a:ext uri="{FF2B5EF4-FFF2-40B4-BE49-F238E27FC236}">
                  <a16:creationId xmlns:a16="http://schemas.microsoft.com/office/drawing/2014/main" id="{170FCDED-F533-40B7-B4B6-CC14010BAA24}"/>
                </a:ext>
              </a:extLst>
            </p:cNvPr>
            <p:cNvSpPr/>
            <p:nvPr/>
          </p:nvSpPr>
          <p:spPr>
            <a:xfrm>
              <a:off x="6619399" y="27884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lnTo>
                    <a:pt x="7144" y="7144"/>
                  </a:ln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13" name="任意多边形: 形状 512">
              <a:extLst>
                <a:ext uri="{FF2B5EF4-FFF2-40B4-BE49-F238E27FC236}">
                  <a16:creationId xmlns:a16="http://schemas.microsoft.com/office/drawing/2014/main" id="{6B189475-5502-4543-84AB-2561917AB6C2}"/>
                </a:ext>
              </a:extLst>
            </p:cNvPr>
            <p:cNvSpPr/>
            <p:nvPr/>
          </p:nvSpPr>
          <p:spPr>
            <a:xfrm>
              <a:off x="6219349" y="2782253"/>
              <a:ext cx="9525" cy="9525"/>
            </a:xfrm>
            <a:custGeom>
              <a:avLst/>
              <a:gdLst>
                <a:gd name="connsiteX0" fmla="*/ 7144 w 9525"/>
                <a:gd name="connsiteY0" fmla="*/ 8572 h 9525"/>
                <a:gd name="connsiteX1" fmla="*/ 8096 w 9525"/>
                <a:gd name="connsiteY1" fmla="*/ 9525 h 9525"/>
                <a:gd name="connsiteX2" fmla="*/ 9049 w 9525"/>
                <a:gd name="connsiteY2" fmla="*/ 8572 h 9525"/>
                <a:gd name="connsiteX3" fmla="*/ 7144 w 9525"/>
                <a:gd name="connsiteY3" fmla="*/ 85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8572"/>
                  </a:moveTo>
                  <a:cubicBezTo>
                    <a:pt x="7144" y="8572"/>
                    <a:pt x="7144" y="9525"/>
                    <a:pt x="8096" y="9525"/>
                  </a:cubicBezTo>
                  <a:cubicBezTo>
                    <a:pt x="8096" y="9525"/>
                    <a:pt x="9049" y="8572"/>
                    <a:pt x="9049" y="8572"/>
                  </a:cubicBezTo>
                  <a:cubicBezTo>
                    <a:pt x="8096" y="6668"/>
                    <a:pt x="8096" y="6668"/>
                    <a:pt x="7144" y="8572"/>
                  </a:cubicBezTo>
                  <a:close/>
                </a:path>
              </a:pathLst>
            </a:custGeom>
            <a:solidFill>
              <a:srgbClr val="5290D8"/>
            </a:solidFill>
            <a:ln w="9525" cap="flat">
              <a:noFill/>
              <a:prstDash val="solid"/>
              <a:miter/>
            </a:ln>
          </p:spPr>
          <p:txBody>
            <a:bodyPr rtlCol="0" anchor="ctr"/>
            <a:lstStyle/>
            <a:p>
              <a:endParaRPr lang="zh-CN" altLang="en-US"/>
            </a:p>
          </p:txBody>
        </p:sp>
        <p:sp>
          <p:nvSpPr>
            <p:cNvPr id="514" name="任意多边形: 形状 513">
              <a:extLst>
                <a:ext uri="{FF2B5EF4-FFF2-40B4-BE49-F238E27FC236}">
                  <a16:creationId xmlns:a16="http://schemas.microsoft.com/office/drawing/2014/main" id="{66902A81-F0B8-4F41-AE1C-B8B208F1AC38}"/>
                </a:ext>
              </a:extLst>
            </p:cNvPr>
            <p:cNvSpPr/>
            <p:nvPr/>
          </p:nvSpPr>
          <p:spPr>
            <a:xfrm>
              <a:off x="5177790" y="4987766"/>
              <a:ext cx="9525" cy="9525"/>
            </a:xfrm>
            <a:custGeom>
              <a:avLst/>
              <a:gdLst>
                <a:gd name="connsiteX0" fmla="*/ 8572 w 9525"/>
                <a:gd name="connsiteY0" fmla="*/ 9049 h 9525"/>
                <a:gd name="connsiteX1" fmla="*/ 9525 w 9525"/>
                <a:gd name="connsiteY1" fmla="*/ 8096 h 9525"/>
                <a:gd name="connsiteX2" fmla="*/ 8572 w 9525"/>
                <a:gd name="connsiteY2" fmla="*/ 7144 h 9525"/>
                <a:gd name="connsiteX3" fmla="*/ 8572 w 9525"/>
                <a:gd name="connsiteY3" fmla="*/ 9049 h 9525"/>
              </a:gdLst>
              <a:ahLst/>
              <a:cxnLst>
                <a:cxn ang="0">
                  <a:pos x="connsiteX0" y="connsiteY0"/>
                </a:cxn>
                <a:cxn ang="0">
                  <a:pos x="connsiteX1" y="connsiteY1"/>
                </a:cxn>
                <a:cxn ang="0">
                  <a:pos x="connsiteX2" y="connsiteY2"/>
                </a:cxn>
                <a:cxn ang="0">
                  <a:pos x="connsiteX3" y="connsiteY3"/>
                </a:cxn>
              </a:cxnLst>
              <a:rect l="l" t="t" r="r" b="b"/>
              <a:pathLst>
                <a:path w="9525" h="9525">
                  <a:moveTo>
                    <a:pt x="8572" y="9049"/>
                  </a:moveTo>
                  <a:cubicBezTo>
                    <a:pt x="8572" y="9049"/>
                    <a:pt x="9525" y="9049"/>
                    <a:pt x="9525" y="8096"/>
                  </a:cubicBezTo>
                  <a:cubicBezTo>
                    <a:pt x="9525" y="8096"/>
                    <a:pt x="8572" y="7144"/>
                    <a:pt x="8572" y="7144"/>
                  </a:cubicBezTo>
                  <a:cubicBezTo>
                    <a:pt x="6668" y="8096"/>
                    <a:pt x="6668" y="8096"/>
                    <a:pt x="8572" y="9049"/>
                  </a:cubicBezTo>
                  <a:close/>
                </a:path>
              </a:pathLst>
            </a:custGeom>
            <a:solidFill>
              <a:srgbClr val="5290D8"/>
            </a:solidFill>
            <a:ln w="9525" cap="flat">
              <a:noFill/>
              <a:prstDash val="solid"/>
              <a:miter/>
            </a:ln>
          </p:spPr>
          <p:txBody>
            <a:bodyPr rtlCol="0" anchor="ctr"/>
            <a:lstStyle/>
            <a:p>
              <a:endParaRPr lang="zh-CN" altLang="en-US"/>
            </a:p>
          </p:txBody>
        </p:sp>
        <p:sp>
          <p:nvSpPr>
            <p:cNvPr id="515" name="任意多边形: 形状 514">
              <a:extLst>
                <a:ext uri="{FF2B5EF4-FFF2-40B4-BE49-F238E27FC236}">
                  <a16:creationId xmlns:a16="http://schemas.microsoft.com/office/drawing/2014/main" id="{5EDE1278-B0E4-443B-918F-73B3F94A2647}"/>
                </a:ext>
              </a:extLst>
            </p:cNvPr>
            <p:cNvSpPr/>
            <p:nvPr/>
          </p:nvSpPr>
          <p:spPr>
            <a:xfrm>
              <a:off x="5386864" y="2687479"/>
              <a:ext cx="9525" cy="9525"/>
            </a:xfrm>
            <a:custGeom>
              <a:avLst/>
              <a:gdLst>
                <a:gd name="connsiteX0" fmla="*/ 7144 w 9525"/>
                <a:gd name="connsiteY0" fmla="*/ 7144 h 9525"/>
                <a:gd name="connsiteX1" fmla="*/ 8096 w 9525"/>
                <a:gd name="connsiteY1" fmla="*/ 9049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cubicBezTo>
                    <a:pt x="7144" y="8096"/>
                    <a:pt x="7144" y="9049"/>
                    <a:pt x="8096" y="9049"/>
                  </a:cubicBezTo>
                  <a:cubicBezTo>
                    <a:pt x="7144" y="8096"/>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16" name="任意多边形: 形状 515">
              <a:extLst>
                <a:ext uri="{FF2B5EF4-FFF2-40B4-BE49-F238E27FC236}">
                  <a16:creationId xmlns:a16="http://schemas.microsoft.com/office/drawing/2014/main" id="{D7FE3818-200D-43FD-835E-456349F58699}"/>
                </a:ext>
              </a:extLst>
            </p:cNvPr>
            <p:cNvSpPr/>
            <p:nvPr/>
          </p:nvSpPr>
          <p:spPr>
            <a:xfrm>
              <a:off x="5061109" y="273319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lnTo>
                    <a:pt x="7144" y="7144"/>
                  </a:lnTo>
                  <a:cubicBezTo>
                    <a:pt x="7144" y="8096"/>
                    <a:pt x="7144" y="8096"/>
                    <a:pt x="7144" y="7144"/>
                  </a:cubicBezTo>
                  <a:cubicBezTo>
                    <a:pt x="7144" y="8096"/>
                    <a:pt x="7144" y="8096"/>
                    <a:pt x="7144" y="7144"/>
                  </a:cubicBez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517" name="任意多边形: 形状 516">
              <a:extLst>
                <a:ext uri="{FF2B5EF4-FFF2-40B4-BE49-F238E27FC236}">
                  <a16:creationId xmlns:a16="http://schemas.microsoft.com/office/drawing/2014/main" id="{6D0E9AD6-DCA6-4DEB-8553-6AA62A7D21EC}"/>
                </a:ext>
              </a:extLst>
            </p:cNvPr>
            <p:cNvSpPr/>
            <p:nvPr/>
          </p:nvSpPr>
          <p:spPr>
            <a:xfrm>
              <a:off x="8046244" y="2728436"/>
              <a:ext cx="9525" cy="9525"/>
            </a:xfrm>
            <a:custGeom>
              <a:avLst/>
              <a:gdLst>
                <a:gd name="connsiteX0" fmla="*/ 8096 w 9525"/>
                <a:gd name="connsiteY0" fmla="*/ 7144 h 9525"/>
                <a:gd name="connsiteX1" fmla="*/ 7144 w 9525"/>
                <a:gd name="connsiteY1" fmla="*/ 8096 h 9525"/>
                <a:gd name="connsiteX2" fmla="*/ 8096 w 9525"/>
                <a:gd name="connsiteY2" fmla="*/ 7144 h 9525"/>
                <a:gd name="connsiteX3" fmla="*/ 8096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8096" y="7144"/>
                  </a:moveTo>
                  <a:cubicBezTo>
                    <a:pt x="8096" y="7144"/>
                    <a:pt x="8096" y="8096"/>
                    <a:pt x="7144" y="8096"/>
                  </a:cubicBezTo>
                  <a:cubicBezTo>
                    <a:pt x="8096" y="8096"/>
                    <a:pt x="8096" y="8096"/>
                    <a:pt x="8096" y="7144"/>
                  </a:cubicBezTo>
                  <a:cubicBezTo>
                    <a:pt x="8096" y="8096"/>
                    <a:pt x="8096" y="8096"/>
                    <a:pt x="8096" y="7144"/>
                  </a:cubicBezTo>
                  <a:close/>
                </a:path>
              </a:pathLst>
            </a:custGeom>
            <a:solidFill>
              <a:srgbClr val="5290D8"/>
            </a:solidFill>
            <a:ln w="9525" cap="flat">
              <a:noFill/>
              <a:prstDash val="solid"/>
              <a:miter/>
            </a:ln>
          </p:spPr>
          <p:txBody>
            <a:bodyPr rtlCol="0" anchor="ctr"/>
            <a:lstStyle/>
            <a:p>
              <a:endParaRPr lang="zh-CN" altLang="en-US"/>
            </a:p>
          </p:txBody>
        </p:sp>
        <p:sp>
          <p:nvSpPr>
            <p:cNvPr id="518" name="任意多边形: 形状 517">
              <a:extLst>
                <a:ext uri="{FF2B5EF4-FFF2-40B4-BE49-F238E27FC236}">
                  <a16:creationId xmlns:a16="http://schemas.microsoft.com/office/drawing/2014/main" id="{86E33948-EB8B-42E0-B58C-BF6D87E6C8DD}"/>
                </a:ext>
              </a:extLst>
            </p:cNvPr>
            <p:cNvSpPr/>
            <p:nvPr/>
          </p:nvSpPr>
          <p:spPr>
            <a:xfrm>
              <a:off x="8045291" y="2729389"/>
              <a:ext cx="9525" cy="9525"/>
            </a:xfrm>
            <a:custGeom>
              <a:avLst/>
              <a:gdLst>
                <a:gd name="connsiteX0" fmla="*/ 8096 w 9525"/>
                <a:gd name="connsiteY0" fmla="*/ 7144 h 9525"/>
                <a:gd name="connsiteX1" fmla="*/ 7144 w 9525"/>
                <a:gd name="connsiteY1" fmla="*/ 7144 h 9525"/>
                <a:gd name="connsiteX2" fmla="*/ 7144 w 9525"/>
                <a:gd name="connsiteY2" fmla="*/ 7144 h 9525"/>
                <a:gd name="connsiteX3" fmla="*/ 8096 w 9525"/>
                <a:gd name="connsiteY3" fmla="*/ 7144 h 9525"/>
                <a:gd name="connsiteX4" fmla="*/ 8096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144"/>
                  </a:moveTo>
                  <a:cubicBezTo>
                    <a:pt x="8096" y="7144"/>
                    <a:pt x="7144" y="7144"/>
                    <a:pt x="7144" y="7144"/>
                  </a:cubicBezTo>
                  <a:cubicBezTo>
                    <a:pt x="7144" y="7144"/>
                    <a:pt x="7144" y="7144"/>
                    <a:pt x="7144" y="7144"/>
                  </a:cubicBezTo>
                  <a:cubicBezTo>
                    <a:pt x="8096" y="8096"/>
                    <a:pt x="8096" y="8096"/>
                    <a:pt x="8096" y="7144"/>
                  </a:cubicBezTo>
                  <a:cubicBezTo>
                    <a:pt x="8096" y="8096"/>
                    <a:pt x="8096" y="8096"/>
                    <a:pt x="8096" y="7144"/>
                  </a:cubicBezTo>
                  <a:close/>
                </a:path>
              </a:pathLst>
            </a:custGeom>
            <a:solidFill>
              <a:srgbClr val="5290D8"/>
            </a:solidFill>
            <a:ln w="9525" cap="flat">
              <a:noFill/>
              <a:prstDash val="solid"/>
              <a:miter/>
            </a:ln>
          </p:spPr>
          <p:txBody>
            <a:bodyPr rtlCol="0" anchor="ctr"/>
            <a:lstStyle/>
            <a:p>
              <a:endParaRPr lang="zh-CN" altLang="en-US"/>
            </a:p>
          </p:txBody>
        </p:sp>
        <p:sp>
          <p:nvSpPr>
            <p:cNvPr id="519" name="任意多边形: 形状 518">
              <a:extLst>
                <a:ext uri="{FF2B5EF4-FFF2-40B4-BE49-F238E27FC236}">
                  <a16:creationId xmlns:a16="http://schemas.microsoft.com/office/drawing/2014/main" id="{CB2D7769-176F-427A-B152-D75976B5382D}"/>
                </a:ext>
              </a:extLst>
            </p:cNvPr>
            <p:cNvSpPr/>
            <p:nvPr/>
          </p:nvSpPr>
          <p:spPr>
            <a:xfrm>
              <a:off x="6253639" y="276463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8096"/>
                    <a:pt x="7144" y="8096"/>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20" name="任意多边形: 形状 519">
              <a:extLst>
                <a:ext uri="{FF2B5EF4-FFF2-40B4-BE49-F238E27FC236}">
                  <a16:creationId xmlns:a16="http://schemas.microsoft.com/office/drawing/2014/main" id="{F01663AF-6DB1-443E-B43F-80546371BC2B}"/>
                </a:ext>
              </a:extLst>
            </p:cNvPr>
            <p:cNvSpPr/>
            <p:nvPr/>
          </p:nvSpPr>
          <p:spPr>
            <a:xfrm>
              <a:off x="6254591" y="2763679"/>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8096"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21" name="任意多边形: 形状 520">
              <a:extLst>
                <a:ext uri="{FF2B5EF4-FFF2-40B4-BE49-F238E27FC236}">
                  <a16:creationId xmlns:a16="http://schemas.microsoft.com/office/drawing/2014/main" id="{990A60FA-11BE-4B74-8756-540CFAAB247F}"/>
                </a:ext>
              </a:extLst>
            </p:cNvPr>
            <p:cNvSpPr/>
            <p:nvPr/>
          </p:nvSpPr>
          <p:spPr>
            <a:xfrm>
              <a:off x="6359366" y="342471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cubicBezTo>
                    <a:pt x="7144" y="7144"/>
                    <a:pt x="7144" y="8096"/>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22" name="任意多边形: 形状 521">
              <a:extLst>
                <a:ext uri="{FF2B5EF4-FFF2-40B4-BE49-F238E27FC236}">
                  <a16:creationId xmlns:a16="http://schemas.microsoft.com/office/drawing/2014/main" id="{22D0946E-1427-44F1-8E64-3EA11F023E7E}"/>
                </a:ext>
              </a:extLst>
            </p:cNvPr>
            <p:cNvSpPr/>
            <p:nvPr/>
          </p:nvSpPr>
          <p:spPr>
            <a:xfrm>
              <a:off x="6204109" y="3504724"/>
              <a:ext cx="9525" cy="9525"/>
            </a:xfrm>
            <a:custGeom>
              <a:avLst/>
              <a:gdLst>
                <a:gd name="connsiteX0" fmla="*/ 7144 w 9525"/>
                <a:gd name="connsiteY0" fmla="*/ 8096 h 9525"/>
                <a:gd name="connsiteX1" fmla="*/ 8096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7144" y="8096"/>
                  </a:moveTo>
                  <a:lnTo>
                    <a:pt x="8096" y="8096"/>
                  </a:lnTo>
                  <a:lnTo>
                    <a:pt x="8096" y="7144"/>
                  </a:lnTo>
                  <a:close/>
                </a:path>
              </a:pathLst>
            </a:custGeom>
            <a:solidFill>
              <a:srgbClr val="5290D8"/>
            </a:solidFill>
            <a:ln w="9525" cap="flat">
              <a:noFill/>
              <a:prstDash val="solid"/>
              <a:miter/>
            </a:ln>
          </p:spPr>
          <p:txBody>
            <a:bodyPr rtlCol="0" anchor="ctr"/>
            <a:lstStyle/>
            <a:p>
              <a:endParaRPr lang="zh-CN" altLang="en-US"/>
            </a:p>
          </p:txBody>
        </p:sp>
        <p:sp>
          <p:nvSpPr>
            <p:cNvPr id="523" name="任意多边形: 形状 522">
              <a:extLst>
                <a:ext uri="{FF2B5EF4-FFF2-40B4-BE49-F238E27FC236}">
                  <a16:creationId xmlns:a16="http://schemas.microsoft.com/office/drawing/2014/main" id="{8777F2B1-15F5-4802-BDA8-6831F3829234}"/>
                </a:ext>
              </a:extLst>
            </p:cNvPr>
            <p:cNvSpPr/>
            <p:nvPr/>
          </p:nvSpPr>
          <p:spPr>
            <a:xfrm>
              <a:off x="4942999" y="3712607"/>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7858"/>
                    <a:pt x="7144" y="7858"/>
                  </a:cubicBezTo>
                  <a:cubicBezTo>
                    <a:pt x="7144" y="6906"/>
                    <a:pt x="7144" y="6906"/>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524" name="任意多边形: 形状 523">
              <a:extLst>
                <a:ext uri="{FF2B5EF4-FFF2-40B4-BE49-F238E27FC236}">
                  <a16:creationId xmlns:a16="http://schemas.microsoft.com/office/drawing/2014/main" id="{200FE823-5AC1-4445-BF17-4BD6883238FE}"/>
                </a:ext>
              </a:extLst>
            </p:cNvPr>
            <p:cNvSpPr/>
            <p:nvPr/>
          </p:nvSpPr>
          <p:spPr>
            <a:xfrm>
              <a:off x="5098256" y="3785711"/>
              <a:ext cx="9525" cy="9525"/>
            </a:xfrm>
            <a:custGeom>
              <a:avLst/>
              <a:gdLst>
                <a:gd name="connsiteX0" fmla="*/ 7144 w 9525"/>
                <a:gd name="connsiteY0" fmla="*/ 7144 h 9525"/>
                <a:gd name="connsiteX1" fmla="*/ 8096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lnTo>
                    <a:pt x="8096" y="7144"/>
                  </a:lnTo>
                  <a:close/>
                </a:path>
              </a:pathLst>
            </a:custGeom>
            <a:solidFill>
              <a:srgbClr val="5290D8"/>
            </a:solidFill>
            <a:ln w="9525" cap="flat">
              <a:noFill/>
              <a:prstDash val="solid"/>
              <a:miter/>
            </a:ln>
          </p:spPr>
          <p:txBody>
            <a:bodyPr rtlCol="0" anchor="ctr"/>
            <a:lstStyle/>
            <a:p>
              <a:endParaRPr lang="zh-CN" altLang="en-US"/>
            </a:p>
          </p:txBody>
        </p:sp>
        <p:sp>
          <p:nvSpPr>
            <p:cNvPr id="525" name="任意多边形: 形状 524">
              <a:extLst>
                <a:ext uri="{FF2B5EF4-FFF2-40B4-BE49-F238E27FC236}">
                  <a16:creationId xmlns:a16="http://schemas.microsoft.com/office/drawing/2014/main" id="{DA15EBD1-F1F7-4A01-A132-7165AD31FFA4}"/>
                </a:ext>
              </a:extLst>
            </p:cNvPr>
            <p:cNvSpPr/>
            <p:nvPr/>
          </p:nvSpPr>
          <p:spPr>
            <a:xfrm>
              <a:off x="6026944" y="3452336"/>
              <a:ext cx="9525" cy="9525"/>
            </a:xfrm>
            <a:custGeom>
              <a:avLst/>
              <a:gdLst>
                <a:gd name="connsiteX0" fmla="*/ 7144 w 9525"/>
                <a:gd name="connsiteY0" fmla="*/ 8096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8096"/>
                  </a:moveTo>
                  <a:lnTo>
                    <a:pt x="8096" y="7144"/>
                  </a:ln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526" name="任意多边形: 形状 525">
              <a:extLst>
                <a:ext uri="{FF2B5EF4-FFF2-40B4-BE49-F238E27FC236}">
                  <a16:creationId xmlns:a16="http://schemas.microsoft.com/office/drawing/2014/main" id="{95BF51BD-2716-427A-9C9C-DDA84D2CA7FD}"/>
                </a:ext>
              </a:extLst>
            </p:cNvPr>
            <p:cNvSpPr/>
            <p:nvPr/>
          </p:nvSpPr>
          <p:spPr>
            <a:xfrm>
              <a:off x="5679281" y="2251234"/>
              <a:ext cx="9525" cy="9525"/>
            </a:xfrm>
            <a:custGeom>
              <a:avLst/>
              <a:gdLst>
                <a:gd name="connsiteX0" fmla="*/ 7144 w 9525"/>
                <a:gd name="connsiteY0" fmla="*/ 7144 h 9525"/>
                <a:gd name="connsiteX1" fmla="*/ 8096 w 9525"/>
                <a:gd name="connsiteY1" fmla="*/ 8096 h 9525"/>
                <a:gd name="connsiteX2" fmla="*/ 8096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cubicBezTo>
                    <a:pt x="7144" y="8096"/>
                    <a:pt x="7144" y="8096"/>
                    <a:pt x="8096" y="8096"/>
                  </a:cubicBezTo>
                  <a:cubicBezTo>
                    <a:pt x="8096" y="8096"/>
                    <a:pt x="8096" y="7144"/>
                    <a:pt x="8096" y="7144"/>
                  </a:cubicBezTo>
                  <a:cubicBezTo>
                    <a:pt x="8096"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27" name="任意多边形: 形状 526">
              <a:extLst>
                <a:ext uri="{FF2B5EF4-FFF2-40B4-BE49-F238E27FC236}">
                  <a16:creationId xmlns:a16="http://schemas.microsoft.com/office/drawing/2014/main" id="{AD48C713-5FC5-4D53-AC9F-E66D85A27BB5}"/>
                </a:ext>
              </a:extLst>
            </p:cNvPr>
            <p:cNvSpPr/>
            <p:nvPr/>
          </p:nvSpPr>
          <p:spPr>
            <a:xfrm>
              <a:off x="7958614" y="31313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28" name="任意多边形: 形状 527">
              <a:extLst>
                <a:ext uri="{FF2B5EF4-FFF2-40B4-BE49-F238E27FC236}">
                  <a16:creationId xmlns:a16="http://schemas.microsoft.com/office/drawing/2014/main" id="{1A7BABE7-F63F-4834-9A26-7658A17D47BC}"/>
                </a:ext>
              </a:extLst>
            </p:cNvPr>
            <p:cNvSpPr/>
            <p:nvPr/>
          </p:nvSpPr>
          <p:spPr>
            <a:xfrm>
              <a:off x="7959566" y="3131344"/>
              <a:ext cx="9525" cy="9525"/>
            </a:xfrm>
            <a:custGeom>
              <a:avLst/>
              <a:gdLst>
                <a:gd name="connsiteX0" fmla="*/ 10001 w 9525"/>
                <a:gd name="connsiteY0" fmla="*/ 10001 h 9525"/>
                <a:gd name="connsiteX1" fmla="*/ 7144 w 9525"/>
                <a:gd name="connsiteY1" fmla="*/ 7144 h 9525"/>
                <a:gd name="connsiteX2" fmla="*/ 10001 w 9525"/>
                <a:gd name="connsiteY2" fmla="*/ 10001 h 9525"/>
              </a:gdLst>
              <a:ahLst/>
              <a:cxnLst>
                <a:cxn ang="0">
                  <a:pos x="connsiteX0" y="connsiteY0"/>
                </a:cxn>
                <a:cxn ang="0">
                  <a:pos x="connsiteX1" y="connsiteY1"/>
                </a:cxn>
                <a:cxn ang="0">
                  <a:pos x="connsiteX2" y="connsiteY2"/>
                </a:cxn>
              </a:cxnLst>
              <a:rect l="l" t="t" r="r" b="b"/>
              <a:pathLst>
                <a:path w="9525" h="9525">
                  <a:moveTo>
                    <a:pt x="10001" y="10001"/>
                  </a:moveTo>
                  <a:cubicBezTo>
                    <a:pt x="10001" y="8096"/>
                    <a:pt x="9049" y="7144"/>
                    <a:pt x="7144" y="7144"/>
                  </a:cubicBezTo>
                  <a:cubicBezTo>
                    <a:pt x="7144" y="9049"/>
                    <a:pt x="8096" y="10001"/>
                    <a:pt x="10001" y="10001"/>
                  </a:cubicBezTo>
                  <a:close/>
                </a:path>
              </a:pathLst>
            </a:custGeom>
            <a:solidFill>
              <a:srgbClr val="5290D8"/>
            </a:solidFill>
            <a:ln w="9525" cap="flat">
              <a:noFill/>
              <a:prstDash val="solid"/>
              <a:miter/>
            </a:ln>
          </p:spPr>
          <p:txBody>
            <a:bodyPr rtlCol="0" anchor="ctr"/>
            <a:lstStyle/>
            <a:p>
              <a:endParaRPr lang="zh-CN" altLang="en-US"/>
            </a:p>
          </p:txBody>
        </p:sp>
        <p:sp>
          <p:nvSpPr>
            <p:cNvPr id="529" name="任意多边形: 形状 528">
              <a:extLst>
                <a:ext uri="{FF2B5EF4-FFF2-40B4-BE49-F238E27FC236}">
                  <a16:creationId xmlns:a16="http://schemas.microsoft.com/office/drawing/2014/main" id="{BAF26AF5-13EF-496B-AFAA-0115375BA543}"/>
                </a:ext>
              </a:extLst>
            </p:cNvPr>
            <p:cNvSpPr/>
            <p:nvPr/>
          </p:nvSpPr>
          <p:spPr>
            <a:xfrm>
              <a:off x="3897154" y="2954708"/>
              <a:ext cx="9525" cy="9525"/>
            </a:xfrm>
            <a:custGeom>
              <a:avLst/>
              <a:gdLst>
                <a:gd name="connsiteX0" fmla="*/ 7144 w 9525"/>
                <a:gd name="connsiteY0" fmla="*/ 7567 h 9525"/>
                <a:gd name="connsiteX1" fmla="*/ 7144 w 9525"/>
                <a:gd name="connsiteY1" fmla="*/ 7567 h 9525"/>
                <a:gd name="connsiteX2" fmla="*/ 7144 w 9525"/>
                <a:gd name="connsiteY2" fmla="*/ 7567 h 9525"/>
                <a:gd name="connsiteX3" fmla="*/ 7144 w 9525"/>
                <a:gd name="connsiteY3" fmla="*/ 7567 h 9525"/>
              </a:gdLst>
              <a:ahLst/>
              <a:cxnLst>
                <a:cxn ang="0">
                  <a:pos x="connsiteX0" y="connsiteY0"/>
                </a:cxn>
                <a:cxn ang="0">
                  <a:pos x="connsiteX1" y="connsiteY1"/>
                </a:cxn>
                <a:cxn ang="0">
                  <a:pos x="connsiteX2" y="connsiteY2"/>
                </a:cxn>
                <a:cxn ang="0">
                  <a:pos x="connsiteX3" y="connsiteY3"/>
                </a:cxn>
              </a:cxnLst>
              <a:rect l="l" t="t" r="r" b="b"/>
              <a:pathLst>
                <a:path w="9525" h="9525">
                  <a:moveTo>
                    <a:pt x="7144" y="7567"/>
                  </a:moveTo>
                  <a:cubicBezTo>
                    <a:pt x="7144" y="7567"/>
                    <a:pt x="7144" y="7567"/>
                    <a:pt x="7144" y="7567"/>
                  </a:cubicBezTo>
                  <a:lnTo>
                    <a:pt x="7144" y="7567"/>
                  </a:lnTo>
                  <a:cubicBezTo>
                    <a:pt x="7144" y="6615"/>
                    <a:pt x="7144" y="7567"/>
                    <a:pt x="7144" y="7567"/>
                  </a:cubicBezTo>
                  <a:close/>
                </a:path>
              </a:pathLst>
            </a:custGeom>
            <a:solidFill>
              <a:srgbClr val="5290D8"/>
            </a:solidFill>
            <a:ln w="9525" cap="flat">
              <a:noFill/>
              <a:prstDash val="solid"/>
              <a:miter/>
            </a:ln>
          </p:spPr>
          <p:txBody>
            <a:bodyPr rtlCol="0" anchor="ctr"/>
            <a:lstStyle/>
            <a:p>
              <a:endParaRPr lang="zh-CN" altLang="en-US"/>
            </a:p>
          </p:txBody>
        </p:sp>
        <p:sp>
          <p:nvSpPr>
            <p:cNvPr id="530" name="任意多边形: 形状 529">
              <a:extLst>
                <a:ext uri="{FF2B5EF4-FFF2-40B4-BE49-F238E27FC236}">
                  <a16:creationId xmlns:a16="http://schemas.microsoft.com/office/drawing/2014/main" id="{58481A45-6935-45DF-9830-E785EDAAD3D4}"/>
                </a:ext>
              </a:extLst>
            </p:cNvPr>
            <p:cNvSpPr/>
            <p:nvPr/>
          </p:nvSpPr>
          <p:spPr>
            <a:xfrm>
              <a:off x="3896439" y="2955131"/>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cubicBezTo>
                    <a:pt x="7858" y="8096"/>
                    <a:pt x="7858" y="7144"/>
                    <a:pt x="7858" y="7144"/>
                  </a:cubicBezTo>
                  <a:cubicBezTo>
                    <a:pt x="6906" y="7144"/>
                    <a:pt x="6906" y="8096"/>
                    <a:pt x="7858" y="8096"/>
                  </a:cubicBezTo>
                  <a:close/>
                </a:path>
              </a:pathLst>
            </a:custGeom>
            <a:solidFill>
              <a:srgbClr val="5290D8"/>
            </a:solidFill>
            <a:ln w="9525" cap="flat">
              <a:noFill/>
              <a:prstDash val="solid"/>
              <a:miter/>
            </a:ln>
          </p:spPr>
          <p:txBody>
            <a:bodyPr rtlCol="0" anchor="ctr"/>
            <a:lstStyle/>
            <a:p>
              <a:endParaRPr lang="zh-CN" altLang="en-US"/>
            </a:p>
          </p:txBody>
        </p:sp>
        <p:sp>
          <p:nvSpPr>
            <p:cNvPr id="531" name="任意多边形: 形状 530">
              <a:extLst>
                <a:ext uri="{FF2B5EF4-FFF2-40B4-BE49-F238E27FC236}">
                  <a16:creationId xmlns:a16="http://schemas.microsoft.com/office/drawing/2014/main" id="{2D8D37AA-3E2D-48D9-9363-34E913099601}"/>
                </a:ext>
              </a:extLst>
            </p:cNvPr>
            <p:cNvSpPr/>
            <p:nvPr/>
          </p:nvSpPr>
          <p:spPr>
            <a:xfrm>
              <a:off x="7962424" y="3134439"/>
              <a:ext cx="9525" cy="9525"/>
            </a:xfrm>
            <a:custGeom>
              <a:avLst/>
              <a:gdLst>
                <a:gd name="connsiteX0" fmla="*/ 7144 w 9525"/>
                <a:gd name="connsiteY0" fmla="*/ 7858 h 9525"/>
                <a:gd name="connsiteX1" fmla="*/ 7144 w 9525"/>
                <a:gd name="connsiteY1" fmla="*/ 7858 h 9525"/>
                <a:gd name="connsiteX2" fmla="*/ 7144 w 9525"/>
                <a:gd name="connsiteY2" fmla="*/ 7858 h 9525"/>
                <a:gd name="connsiteX3" fmla="*/ 7144 w 9525"/>
                <a:gd name="connsiteY3" fmla="*/ 7858 h 9525"/>
                <a:gd name="connsiteX4" fmla="*/ 7144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858"/>
                  </a:moveTo>
                  <a:cubicBezTo>
                    <a:pt x="7144" y="7858"/>
                    <a:pt x="7144" y="7858"/>
                    <a:pt x="7144" y="7858"/>
                  </a:cubicBezTo>
                  <a:cubicBezTo>
                    <a:pt x="7144" y="6906"/>
                    <a:pt x="7144" y="6906"/>
                    <a:pt x="7144" y="7858"/>
                  </a:cubicBezTo>
                  <a:cubicBezTo>
                    <a:pt x="7144" y="7858"/>
                    <a:pt x="7144" y="7858"/>
                    <a:pt x="7144" y="7858"/>
                  </a:cubicBezTo>
                  <a:cubicBezTo>
                    <a:pt x="7144" y="7858"/>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532" name="任意多边形: 形状 531">
              <a:extLst>
                <a:ext uri="{FF2B5EF4-FFF2-40B4-BE49-F238E27FC236}">
                  <a16:creationId xmlns:a16="http://schemas.microsoft.com/office/drawing/2014/main" id="{DDB2C2FC-B9C6-4551-8F62-D8805654056F}"/>
                </a:ext>
              </a:extLst>
            </p:cNvPr>
            <p:cNvSpPr/>
            <p:nvPr/>
          </p:nvSpPr>
          <p:spPr>
            <a:xfrm>
              <a:off x="7962424" y="3135154"/>
              <a:ext cx="9525" cy="9525"/>
            </a:xfrm>
            <a:custGeom>
              <a:avLst/>
              <a:gdLst>
                <a:gd name="connsiteX0" fmla="*/ 10001 w 9525"/>
                <a:gd name="connsiteY0" fmla="*/ 10001 h 9525"/>
                <a:gd name="connsiteX1" fmla="*/ 7144 w 9525"/>
                <a:gd name="connsiteY1" fmla="*/ 7144 h 9525"/>
                <a:gd name="connsiteX2" fmla="*/ 10001 w 9525"/>
                <a:gd name="connsiteY2" fmla="*/ 10001 h 9525"/>
              </a:gdLst>
              <a:ahLst/>
              <a:cxnLst>
                <a:cxn ang="0">
                  <a:pos x="connsiteX0" y="connsiteY0"/>
                </a:cxn>
                <a:cxn ang="0">
                  <a:pos x="connsiteX1" y="connsiteY1"/>
                </a:cxn>
                <a:cxn ang="0">
                  <a:pos x="connsiteX2" y="connsiteY2"/>
                </a:cxn>
              </a:cxnLst>
              <a:rect l="l" t="t" r="r" b="b"/>
              <a:pathLst>
                <a:path w="9525" h="9525">
                  <a:moveTo>
                    <a:pt x="10001" y="10001"/>
                  </a:moveTo>
                  <a:cubicBezTo>
                    <a:pt x="10001" y="9049"/>
                    <a:pt x="9049" y="8096"/>
                    <a:pt x="7144" y="7144"/>
                  </a:cubicBezTo>
                  <a:cubicBezTo>
                    <a:pt x="7144" y="9049"/>
                    <a:pt x="8096" y="10001"/>
                    <a:pt x="10001" y="10001"/>
                  </a:cubicBezTo>
                  <a:close/>
                </a:path>
              </a:pathLst>
            </a:custGeom>
            <a:solidFill>
              <a:srgbClr val="5290D8"/>
            </a:solidFill>
            <a:ln w="9525" cap="flat">
              <a:noFill/>
              <a:prstDash val="solid"/>
              <a:miter/>
            </a:ln>
          </p:spPr>
          <p:txBody>
            <a:bodyPr rtlCol="0" anchor="ctr"/>
            <a:lstStyle/>
            <a:p>
              <a:endParaRPr lang="zh-CN" altLang="en-US"/>
            </a:p>
          </p:txBody>
        </p:sp>
        <p:sp>
          <p:nvSpPr>
            <p:cNvPr id="533" name="任意多边形: 形状 532">
              <a:extLst>
                <a:ext uri="{FF2B5EF4-FFF2-40B4-BE49-F238E27FC236}">
                  <a16:creationId xmlns:a16="http://schemas.microsoft.com/office/drawing/2014/main" id="{A3EED5F6-E4DE-4731-B5E2-F92A4BA37D8F}"/>
                </a:ext>
              </a:extLst>
            </p:cNvPr>
            <p:cNvSpPr/>
            <p:nvPr/>
          </p:nvSpPr>
          <p:spPr>
            <a:xfrm>
              <a:off x="7852886" y="3999071"/>
              <a:ext cx="9525" cy="9525"/>
            </a:xfrm>
            <a:custGeom>
              <a:avLst/>
              <a:gdLst>
                <a:gd name="connsiteX0" fmla="*/ 7144 w 9525"/>
                <a:gd name="connsiteY0" fmla="*/ 8096 h 9525"/>
                <a:gd name="connsiteX1" fmla="*/ 8096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7144" y="8096"/>
                  </a:moveTo>
                  <a:lnTo>
                    <a:pt x="8096" y="8096"/>
                  </a:lnTo>
                  <a:lnTo>
                    <a:pt x="8096" y="7144"/>
                  </a:lnTo>
                  <a:close/>
                </a:path>
              </a:pathLst>
            </a:custGeom>
            <a:solidFill>
              <a:srgbClr val="5290D8"/>
            </a:solidFill>
            <a:ln w="9525" cap="flat">
              <a:noFill/>
              <a:prstDash val="solid"/>
              <a:miter/>
            </a:ln>
          </p:spPr>
          <p:txBody>
            <a:bodyPr rtlCol="0" anchor="ctr"/>
            <a:lstStyle/>
            <a:p>
              <a:endParaRPr lang="zh-CN" altLang="en-US"/>
            </a:p>
          </p:txBody>
        </p:sp>
        <p:sp>
          <p:nvSpPr>
            <p:cNvPr id="534" name="任意多边形: 形状 533">
              <a:extLst>
                <a:ext uri="{FF2B5EF4-FFF2-40B4-BE49-F238E27FC236}">
                  <a16:creationId xmlns:a16="http://schemas.microsoft.com/office/drawing/2014/main" id="{2A2BE6CF-AD42-4636-AF42-98EA6B2D8586}"/>
                </a:ext>
              </a:extLst>
            </p:cNvPr>
            <p:cNvSpPr/>
            <p:nvPr/>
          </p:nvSpPr>
          <p:spPr>
            <a:xfrm>
              <a:off x="7416641" y="4010501"/>
              <a:ext cx="9525" cy="9525"/>
            </a:xfrm>
            <a:custGeom>
              <a:avLst/>
              <a:gdLst>
                <a:gd name="connsiteX0" fmla="*/ 7144 w 9525"/>
                <a:gd name="connsiteY0" fmla="*/ 9049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9049"/>
                  </a:moveTo>
                  <a:lnTo>
                    <a:pt x="8096" y="9049"/>
                  </a:ln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535" name="任意多边形: 形状 534">
              <a:extLst>
                <a:ext uri="{FF2B5EF4-FFF2-40B4-BE49-F238E27FC236}">
                  <a16:creationId xmlns:a16="http://schemas.microsoft.com/office/drawing/2014/main" id="{B91D9357-617B-448C-9D6E-3BB67A8CCB68}"/>
                </a:ext>
              </a:extLst>
            </p:cNvPr>
            <p:cNvSpPr/>
            <p:nvPr/>
          </p:nvSpPr>
          <p:spPr>
            <a:xfrm>
              <a:off x="7891224" y="4061222"/>
              <a:ext cx="9525" cy="9525"/>
            </a:xfrm>
            <a:custGeom>
              <a:avLst/>
              <a:gdLst>
                <a:gd name="connsiteX0" fmla="*/ 7858 w 9525"/>
                <a:gd name="connsiteY0" fmla="*/ 7858 h 9525"/>
                <a:gd name="connsiteX1" fmla="*/ 7858 w 9525"/>
                <a:gd name="connsiteY1" fmla="*/ 7858 h 9525"/>
                <a:gd name="connsiteX2" fmla="*/ 7858 w 9525"/>
                <a:gd name="connsiteY2" fmla="*/ 7858 h 9525"/>
                <a:gd name="connsiteX3" fmla="*/ 7858 w 9525"/>
                <a:gd name="connsiteY3" fmla="*/ 7858 h 9525"/>
                <a:gd name="connsiteX4" fmla="*/ 7858 w 9525"/>
                <a:gd name="connsiteY4" fmla="*/ 7858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858"/>
                  </a:moveTo>
                  <a:cubicBezTo>
                    <a:pt x="7858" y="7858"/>
                    <a:pt x="6906" y="7858"/>
                    <a:pt x="7858" y="7858"/>
                  </a:cubicBezTo>
                  <a:cubicBezTo>
                    <a:pt x="6906" y="6906"/>
                    <a:pt x="6906" y="6906"/>
                    <a:pt x="7858" y="7858"/>
                  </a:cubicBezTo>
                  <a:cubicBezTo>
                    <a:pt x="6906" y="6906"/>
                    <a:pt x="6906" y="6906"/>
                    <a:pt x="7858" y="7858"/>
                  </a:cubicBezTo>
                  <a:cubicBezTo>
                    <a:pt x="6906" y="7858"/>
                    <a:pt x="6906" y="7858"/>
                    <a:pt x="7858" y="7858"/>
                  </a:cubicBezTo>
                  <a:close/>
                </a:path>
              </a:pathLst>
            </a:custGeom>
            <a:solidFill>
              <a:srgbClr val="5290D8"/>
            </a:solidFill>
            <a:ln w="9525" cap="flat">
              <a:noFill/>
              <a:prstDash val="solid"/>
              <a:miter/>
            </a:ln>
          </p:spPr>
          <p:txBody>
            <a:bodyPr rtlCol="0" anchor="ctr"/>
            <a:lstStyle/>
            <a:p>
              <a:endParaRPr lang="zh-CN" altLang="en-US"/>
            </a:p>
          </p:txBody>
        </p:sp>
        <p:sp>
          <p:nvSpPr>
            <p:cNvPr id="536" name="任意多边形: 形状 535">
              <a:extLst>
                <a:ext uri="{FF2B5EF4-FFF2-40B4-BE49-F238E27FC236}">
                  <a16:creationId xmlns:a16="http://schemas.microsoft.com/office/drawing/2014/main" id="{E809474F-D5CE-45CC-A689-5278D2A6E671}"/>
                </a:ext>
              </a:extLst>
            </p:cNvPr>
            <p:cNvSpPr/>
            <p:nvPr/>
          </p:nvSpPr>
          <p:spPr>
            <a:xfrm>
              <a:off x="7891939" y="406217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7858"/>
                    <a:pt x="7144" y="7858"/>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537" name="任意多边形: 形状 536">
              <a:extLst>
                <a:ext uri="{FF2B5EF4-FFF2-40B4-BE49-F238E27FC236}">
                  <a16:creationId xmlns:a16="http://schemas.microsoft.com/office/drawing/2014/main" id="{EF8A3B6F-91AD-493C-8833-E645D17670B1}"/>
                </a:ext>
              </a:extLst>
            </p:cNvPr>
            <p:cNvSpPr/>
            <p:nvPr/>
          </p:nvSpPr>
          <p:spPr>
            <a:xfrm>
              <a:off x="3954542" y="2918936"/>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lnTo>
                    <a:pt x="7858" y="7144"/>
                  </a:lnTo>
                  <a:cubicBezTo>
                    <a:pt x="6906" y="7144"/>
                    <a:pt x="6906" y="7144"/>
                    <a:pt x="7858" y="7144"/>
                  </a:cubicBezTo>
                  <a:cubicBezTo>
                    <a:pt x="6906" y="7144"/>
                    <a:pt x="6906" y="7144"/>
                    <a:pt x="7858" y="7144"/>
                  </a:cubicBezTo>
                  <a:lnTo>
                    <a:pt x="7858" y="7144"/>
                  </a:lnTo>
                  <a:close/>
                </a:path>
              </a:pathLst>
            </a:custGeom>
            <a:solidFill>
              <a:srgbClr val="5290D8"/>
            </a:solidFill>
            <a:ln w="9525" cap="flat">
              <a:noFill/>
              <a:prstDash val="solid"/>
              <a:miter/>
            </a:ln>
          </p:spPr>
          <p:txBody>
            <a:bodyPr rtlCol="0" anchor="ctr"/>
            <a:lstStyle/>
            <a:p>
              <a:endParaRPr lang="zh-CN" altLang="en-US"/>
            </a:p>
          </p:txBody>
        </p:sp>
        <p:sp>
          <p:nvSpPr>
            <p:cNvPr id="538" name="任意多边形: 形状 537">
              <a:extLst>
                <a:ext uri="{FF2B5EF4-FFF2-40B4-BE49-F238E27FC236}">
                  <a16:creationId xmlns:a16="http://schemas.microsoft.com/office/drawing/2014/main" id="{F7A3DF96-936C-477D-BACE-CC6455F26A2B}"/>
                </a:ext>
              </a:extLst>
            </p:cNvPr>
            <p:cNvSpPr/>
            <p:nvPr/>
          </p:nvSpPr>
          <p:spPr>
            <a:xfrm>
              <a:off x="5392579" y="2345531"/>
              <a:ext cx="9525" cy="9525"/>
            </a:xfrm>
            <a:custGeom>
              <a:avLst/>
              <a:gdLst>
                <a:gd name="connsiteX0" fmla="*/ 7144 w 9525"/>
                <a:gd name="connsiteY0" fmla="*/ 7144 h 9525"/>
                <a:gd name="connsiteX1" fmla="*/ 8096 w 9525"/>
                <a:gd name="connsiteY1" fmla="*/ 8096 h 9525"/>
                <a:gd name="connsiteX2" fmla="*/ 8096 w 9525"/>
                <a:gd name="connsiteY2" fmla="*/ 8096 h 9525"/>
                <a:gd name="connsiteX3" fmla="*/ 8096 w 9525"/>
                <a:gd name="connsiteY3" fmla="*/ 8096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8096" y="7144"/>
                    <a:pt x="8096" y="8096"/>
                  </a:cubicBezTo>
                  <a:cubicBezTo>
                    <a:pt x="8096" y="8096"/>
                    <a:pt x="8096" y="8096"/>
                    <a:pt x="8096" y="8096"/>
                  </a:cubicBezTo>
                  <a:cubicBezTo>
                    <a:pt x="8096" y="8096"/>
                    <a:pt x="8096" y="8096"/>
                    <a:pt x="8096" y="8096"/>
                  </a:cubicBezTo>
                  <a:cubicBezTo>
                    <a:pt x="8096"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39" name="任意多边形: 形状 538">
              <a:extLst>
                <a:ext uri="{FF2B5EF4-FFF2-40B4-BE49-F238E27FC236}">
                  <a16:creationId xmlns:a16="http://schemas.microsoft.com/office/drawing/2014/main" id="{7F44BCA6-61EC-41D0-9B4D-822EB7F4FFDA}"/>
                </a:ext>
              </a:extLst>
            </p:cNvPr>
            <p:cNvSpPr/>
            <p:nvPr/>
          </p:nvSpPr>
          <p:spPr>
            <a:xfrm>
              <a:off x="8227219" y="4091464"/>
              <a:ext cx="9525" cy="9525"/>
            </a:xfrm>
            <a:custGeom>
              <a:avLst/>
              <a:gdLst>
                <a:gd name="connsiteX0" fmla="*/ 7144 w 9525"/>
                <a:gd name="connsiteY0" fmla="*/ 7144 h 9525"/>
                <a:gd name="connsiteX1" fmla="*/ 8096 w 9525"/>
                <a:gd name="connsiteY1" fmla="*/ 8096 h 9525"/>
                <a:gd name="connsiteX2" fmla="*/ 9049 w 9525"/>
                <a:gd name="connsiteY2" fmla="*/ 8096 h 9525"/>
                <a:gd name="connsiteX3" fmla="*/ 9049 w 9525"/>
                <a:gd name="connsiteY3" fmla="*/ 8096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lnTo>
                    <a:pt x="8096" y="8096"/>
                  </a:lnTo>
                  <a:cubicBezTo>
                    <a:pt x="8096" y="8096"/>
                    <a:pt x="9049" y="8096"/>
                    <a:pt x="9049" y="8096"/>
                  </a:cubicBezTo>
                  <a:cubicBezTo>
                    <a:pt x="9049" y="8096"/>
                    <a:pt x="9049" y="8096"/>
                    <a:pt x="9049" y="8096"/>
                  </a:cubicBez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540" name="任意多边形: 形状 539">
              <a:extLst>
                <a:ext uri="{FF2B5EF4-FFF2-40B4-BE49-F238E27FC236}">
                  <a16:creationId xmlns:a16="http://schemas.microsoft.com/office/drawing/2014/main" id="{5983FB19-B5FB-465C-BF64-CE67A6F2B9B7}"/>
                </a:ext>
              </a:extLst>
            </p:cNvPr>
            <p:cNvSpPr/>
            <p:nvPr/>
          </p:nvSpPr>
          <p:spPr>
            <a:xfrm>
              <a:off x="7793831" y="3841909"/>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8096" y="7144"/>
                    <a:pt x="7144" y="7144"/>
                  </a:cubicBezTo>
                  <a:cubicBezTo>
                    <a:pt x="8096" y="7144"/>
                    <a:pt x="8096" y="7144"/>
                    <a:pt x="7144" y="7144"/>
                  </a:cubicBezTo>
                  <a:cubicBezTo>
                    <a:pt x="8096" y="7144"/>
                    <a:pt x="8096"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41" name="任意多边形: 形状 540">
              <a:extLst>
                <a:ext uri="{FF2B5EF4-FFF2-40B4-BE49-F238E27FC236}">
                  <a16:creationId xmlns:a16="http://schemas.microsoft.com/office/drawing/2014/main" id="{B18569A8-FAB5-47E7-B81E-D53AEF8F049A}"/>
                </a:ext>
              </a:extLst>
            </p:cNvPr>
            <p:cNvSpPr/>
            <p:nvPr/>
          </p:nvSpPr>
          <p:spPr>
            <a:xfrm>
              <a:off x="7792879" y="3841909"/>
              <a:ext cx="9525" cy="9525"/>
            </a:xfrm>
            <a:custGeom>
              <a:avLst/>
              <a:gdLst>
                <a:gd name="connsiteX0" fmla="*/ 8096 w 9525"/>
                <a:gd name="connsiteY0" fmla="*/ 9049 h 9525"/>
                <a:gd name="connsiteX1" fmla="*/ 9049 w 9525"/>
                <a:gd name="connsiteY1" fmla="*/ 7144 h 9525"/>
                <a:gd name="connsiteX2" fmla="*/ 7144 w 9525"/>
                <a:gd name="connsiteY2" fmla="*/ 8096 h 9525"/>
                <a:gd name="connsiteX3" fmla="*/ 8096 w 9525"/>
                <a:gd name="connsiteY3" fmla="*/ 9049 h 9525"/>
              </a:gdLst>
              <a:ahLst/>
              <a:cxnLst>
                <a:cxn ang="0">
                  <a:pos x="connsiteX0" y="connsiteY0"/>
                </a:cxn>
                <a:cxn ang="0">
                  <a:pos x="connsiteX1" y="connsiteY1"/>
                </a:cxn>
                <a:cxn ang="0">
                  <a:pos x="connsiteX2" y="connsiteY2"/>
                </a:cxn>
                <a:cxn ang="0">
                  <a:pos x="connsiteX3" y="connsiteY3"/>
                </a:cxn>
              </a:cxnLst>
              <a:rect l="l" t="t" r="r" b="b"/>
              <a:pathLst>
                <a:path w="9525" h="9525">
                  <a:moveTo>
                    <a:pt x="8096" y="9049"/>
                  </a:moveTo>
                  <a:cubicBezTo>
                    <a:pt x="8096" y="8096"/>
                    <a:pt x="9049" y="8096"/>
                    <a:pt x="9049" y="7144"/>
                  </a:cubicBezTo>
                  <a:cubicBezTo>
                    <a:pt x="8096" y="7144"/>
                    <a:pt x="8096" y="7144"/>
                    <a:pt x="7144" y="8096"/>
                  </a:cubicBezTo>
                  <a:cubicBezTo>
                    <a:pt x="7144" y="8096"/>
                    <a:pt x="7144" y="9049"/>
                    <a:pt x="8096" y="9049"/>
                  </a:cubicBezTo>
                  <a:close/>
                </a:path>
              </a:pathLst>
            </a:custGeom>
            <a:solidFill>
              <a:srgbClr val="5290D8"/>
            </a:solidFill>
            <a:ln w="9525" cap="flat">
              <a:noFill/>
              <a:prstDash val="solid"/>
              <a:miter/>
            </a:ln>
          </p:spPr>
          <p:txBody>
            <a:bodyPr rtlCol="0" anchor="ctr"/>
            <a:lstStyle/>
            <a:p>
              <a:endParaRPr lang="zh-CN" altLang="en-US"/>
            </a:p>
          </p:txBody>
        </p:sp>
        <p:sp>
          <p:nvSpPr>
            <p:cNvPr id="542" name="任意多边形: 形状 541">
              <a:extLst>
                <a:ext uri="{FF2B5EF4-FFF2-40B4-BE49-F238E27FC236}">
                  <a16:creationId xmlns:a16="http://schemas.microsoft.com/office/drawing/2014/main" id="{11343E3D-0891-4053-A663-B0C1A2938339}"/>
                </a:ext>
              </a:extLst>
            </p:cNvPr>
            <p:cNvSpPr/>
            <p:nvPr/>
          </p:nvSpPr>
          <p:spPr>
            <a:xfrm>
              <a:off x="7965281" y="3138011"/>
              <a:ext cx="9525" cy="9525"/>
            </a:xfrm>
            <a:custGeom>
              <a:avLst/>
              <a:gdLst>
                <a:gd name="connsiteX0" fmla="*/ 8096 w 9525"/>
                <a:gd name="connsiteY0" fmla="*/ 8096 h 9525"/>
                <a:gd name="connsiteX1" fmla="*/ 8096 w 9525"/>
                <a:gd name="connsiteY1" fmla="*/ 8096 h 9525"/>
                <a:gd name="connsiteX2" fmla="*/ 7144 w 9525"/>
                <a:gd name="connsiteY2" fmla="*/ 7144 h 9525"/>
                <a:gd name="connsiteX3" fmla="*/ 7144 w 9525"/>
                <a:gd name="connsiteY3" fmla="*/ 8096 h 9525"/>
                <a:gd name="connsiteX4" fmla="*/ 8096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8096"/>
                  </a:moveTo>
                  <a:cubicBezTo>
                    <a:pt x="8096" y="8096"/>
                    <a:pt x="8096" y="8096"/>
                    <a:pt x="8096" y="8096"/>
                  </a:cubicBezTo>
                  <a:cubicBezTo>
                    <a:pt x="7144" y="7144"/>
                    <a:pt x="7144" y="7144"/>
                    <a:pt x="7144" y="7144"/>
                  </a:cubicBezTo>
                  <a:cubicBezTo>
                    <a:pt x="7144" y="7144"/>
                    <a:pt x="7144" y="7144"/>
                    <a:pt x="7144" y="8096"/>
                  </a:cubicBezTo>
                  <a:cubicBezTo>
                    <a:pt x="7144" y="8096"/>
                    <a:pt x="8096" y="8096"/>
                    <a:pt x="8096" y="8096"/>
                  </a:cubicBezTo>
                  <a:close/>
                </a:path>
              </a:pathLst>
            </a:custGeom>
            <a:solidFill>
              <a:srgbClr val="5290D8"/>
            </a:solidFill>
            <a:ln w="9525" cap="flat">
              <a:noFill/>
              <a:prstDash val="solid"/>
              <a:miter/>
            </a:ln>
          </p:spPr>
          <p:txBody>
            <a:bodyPr rtlCol="0" anchor="ctr"/>
            <a:lstStyle/>
            <a:p>
              <a:endParaRPr lang="zh-CN" altLang="en-US"/>
            </a:p>
          </p:txBody>
        </p:sp>
        <p:sp>
          <p:nvSpPr>
            <p:cNvPr id="543" name="任意多边形: 形状 542">
              <a:extLst>
                <a:ext uri="{FF2B5EF4-FFF2-40B4-BE49-F238E27FC236}">
                  <a16:creationId xmlns:a16="http://schemas.microsoft.com/office/drawing/2014/main" id="{4F0BC9CA-ADD1-47FA-820D-656E88F2BB14}"/>
                </a:ext>
              </a:extLst>
            </p:cNvPr>
            <p:cNvSpPr/>
            <p:nvPr/>
          </p:nvSpPr>
          <p:spPr>
            <a:xfrm>
              <a:off x="8308739" y="4151471"/>
              <a:ext cx="9525" cy="9525"/>
            </a:xfrm>
            <a:custGeom>
              <a:avLst/>
              <a:gdLst>
                <a:gd name="connsiteX0" fmla="*/ 8491 w 9525"/>
                <a:gd name="connsiteY0" fmla="*/ 8096 h 9525"/>
                <a:gd name="connsiteX1" fmla="*/ 8491 w 9525"/>
                <a:gd name="connsiteY1" fmla="*/ 7144 h 9525"/>
                <a:gd name="connsiteX2" fmla="*/ 7538 w 9525"/>
                <a:gd name="connsiteY2" fmla="*/ 7144 h 9525"/>
                <a:gd name="connsiteX3" fmla="*/ 8491 w 9525"/>
                <a:gd name="connsiteY3" fmla="*/ 8096 h 9525"/>
              </a:gdLst>
              <a:ahLst/>
              <a:cxnLst>
                <a:cxn ang="0">
                  <a:pos x="connsiteX0" y="connsiteY0"/>
                </a:cxn>
                <a:cxn ang="0">
                  <a:pos x="connsiteX1" y="connsiteY1"/>
                </a:cxn>
                <a:cxn ang="0">
                  <a:pos x="connsiteX2" y="connsiteY2"/>
                </a:cxn>
                <a:cxn ang="0">
                  <a:pos x="connsiteX3" y="connsiteY3"/>
                </a:cxn>
              </a:cxnLst>
              <a:rect l="l" t="t" r="r" b="b"/>
              <a:pathLst>
                <a:path w="9525" h="9525">
                  <a:moveTo>
                    <a:pt x="8491" y="8096"/>
                  </a:moveTo>
                  <a:cubicBezTo>
                    <a:pt x="8491" y="8096"/>
                    <a:pt x="8491" y="7144"/>
                    <a:pt x="8491" y="7144"/>
                  </a:cubicBezTo>
                  <a:cubicBezTo>
                    <a:pt x="8491" y="7144"/>
                    <a:pt x="7538" y="7144"/>
                    <a:pt x="7538" y="7144"/>
                  </a:cubicBezTo>
                  <a:cubicBezTo>
                    <a:pt x="6586" y="7144"/>
                    <a:pt x="7538" y="8096"/>
                    <a:pt x="8491" y="8096"/>
                  </a:cubicBezTo>
                  <a:close/>
                </a:path>
              </a:pathLst>
            </a:custGeom>
            <a:solidFill>
              <a:srgbClr val="5290D8"/>
            </a:solidFill>
            <a:ln w="9525" cap="flat">
              <a:noFill/>
              <a:prstDash val="solid"/>
              <a:miter/>
            </a:ln>
          </p:spPr>
          <p:txBody>
            <a:bodyPr rtlCol="0" anchor="ctr"/>
            <a:lstStyle/>
            <a:p>
              <a:endParaRPr lang="zh-CN" altLang="en-US"/>
            </a:p>
          </p:txBody>
        </p:sp>
        <p:sp>
          <p:nvSpPr>
            <p:cNvPr id="544" name="任意多边形: 形状 543">
              <a:extLst>
                <a:ext uri="{FF2B5EF4-FFF2-40B4-BE49-F238E27FC236}">
                  <a16:creationId xmlns:a16="http://schemas.microsoft.com/office/drawing/2014/main" id="{A12E9DC8-309D-40B9-AFFA-D2F700C27BE8}"/>
                </a:ext>
              </a:extLst>
            </p:cNvPr>
            <p:cNvSpPr/>
            <p:nvPr/>
          </p:nvSpPr>
          <p:spPr>
            <a:xfrm>
              <a:off x="8316754" y="4169569"/>
              <a:ext cx="9525" cy="9525"/>
            </a:xfrm>
            <a:custGeom>
              <a:avLst/>
              <a:gdLst>
                <a:gd name="connsiteX0" fmla="*/ 7144 w 9525"/>
                <a:gd name="connsiteY0" fmla="*/ 7144 h 9525"/>
                <a:gd name="connsiteX1" fmla="*/ 7144 w 9525"/>
                <a:gd name="connsiteY1" fmla="*/ 7144 h 9525"/>
                <a:gd name="connsiteX2" fmla="*/ 8096 w 9525"/>
                <a:gd name="connsiteY2" fmla="*/ 8096 h 9525"/>
                <a:gd name="connsiteX3" fmla="*/ 8096 w 9525"/>
                <a:gd name="connsiteY3" fmla="*/ 8096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lnTo>
                    <a:pt x="7144" y="7144"/>
                  </a:lnTo>
                  <a:cubicBezTo>
                    <a:pt x="8096" y="8096"/>
                    <a:pt x="8096" y="8096"/>
                    <a:pt x="8096" y="8096"/>
                  </a:cubicBezTo>
                  <a:cubicBezTo>
                    <a:pt x="8096" y="8096"/>
                    <a:pt x="8096" y="8096"/>
                    <a:pt x="8096" y="8096"/>
                  </a:cubicBez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545" name="任意多边形: 形状 544">
              <a:extLst>
                <a:ext uri="{FF2B5EF4-FFF2-40B4-BE49-F238E27FC236}">
                  <a16:creationId xmlns:a16="http://schemas.microsoft.com/office/drawing/2014/main" id="{B1BDD4ED-76B1-46E5-A57E-5ACA45D7FBEB}"/>
                </a:ext>
              </a:extLst>
            </p:cNvPr>
            <p:cNvSpPr/>
            <p:nvPr/>
          </p:nvSpPr>
          <p:spPr>
            <a:xfrm>
              <a:off x="7812881" y="4210764"/>
              <a:ext cx="19050" cy="9525"/>
            </a:xfrm>
            <a:custGeom>
              <a:avLst/>
              <a:gdLst>
                <a:gd name="connsiteX0" fmla="*/ 11906 w 19050"/>
                <a:gd name="connsiteY0" fmla="*/ 7858 h 9525"/>
                <a:gd name="connsiteX1" fmla="*/ 11906 w 19050"/>
                <a:gd name="connsiteY1" fmla="*/ 7858 h 9525"/>
                <a:gd name="connsiteX2" fmla="*/ 11906 w 19050"/>
                <a:gd name="connsiteY2" fmla="*/ 7858 h 9525"/>
                <a:gd name="connsiteX3" fmla="*/ 7144 w 19050"/>
                <a:gd name="connsiteY3" fmla="*/ 10716 h 9525"/>
                <a:gd name="connsiteX4" fmla="*/ 7144 w 19050"/>
                <a:gd name="connsiteY4" fmla="*/ 10716 h 9525"/>
                <a:gd name="connsiteX5" fmla="*/ 7144 w 19050"/>
                <a:gd name="connsiteY5" fmla="*/ 10716 h 9525"/>
                <a:gd name="connsiteX6" fmla="*/ 11906 w 19050"/>
                <a:gd name="connsiteY6" fmla="*/ 7858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9525">
                  <a:moveTo>
                    <a:pt x="11906" y="7858"/>
                  </a:moveTo>
                  <a:cubicBezTo>
                    <a:pt x="11906" y="6906"/>
                    <a:pt x="11906" y="6906"/>
                    <a:pt x="11906" y="7858"/>
                  </a:cubicBezTo>
                  <a:cubicBezTo>
                    <a:pt x="11906" y="6906"/>
                    <a:pt x="11906" y="6906"/>
                    <a:pt x="11906" y="7858"/>
                  </a:cubicBezTo>
                  <a:cubicBezTo>
                    <a:pt x="10001" y="8811"/>
                    <a:pt x="9049" y="9763"/>
                    <a:pt x="7144" y="10716"/>
                  </a:cubicBezTo>
                  <a:cubicBezTo>
                    <a:pt x="7144" y="10716"/>
                    <a:pt x="7144" y="10716"/>
                    <a:pt x="7144" y="10716"/>
                  </a:cubicBezTo>
                  <a:cubicBezTo>
                    <a:pt x="7144" y="10716"/>
                    <a:pt x="7144" y="10716"/>
                    <a:pt x="7144" y="10716"/>
                  </a:cubicBezTo>
                  <a:cubicBezTo>
                    <a:pt x="9049" y="9763"/>
                    <a:pt x="10001" y="8811"/>
                    <a:pt x="11906" y="7858"/>
                  </a:cubicBezTo>
                  <a:close/>
                </a:path>
              </a:pathLst>
            </a:custGeom>
            <a:solidFill>
              <a:srgbClr val="5290D8"/>
            </a:solidFill>
            <a:ln w="9525" cap="flat">
              <a:noFill/>
              <a:prstDash val="solid"/>
              <a:miter/>
            </a:ln>
          </p:spPr>
          <p:txBody>
            <a:bodyPr rtlCol="0" anchor="ctr"/>
            <a:lstStyle/>
            <a:p>
              <a:endParaRPr lang="zh-CN" altLang="en-US"/>
            </a:p>
          </p:txBody>
        </p:sp>
        <p:sp>
          <p:nvSpPr>
            <p:cNvPr id="546" name="任意多边形: 形状 545">
              <a:extLst>
                <a:ext uri="{FF2B5EF4-FFF2-40B4-BE49-F238E27FC236}">
                  <a16:creationId xmlns:a16="http://schemas.microsoft.com/office/drawing/2014/main" id="{4FB44BED-D493-432D-9046-775FA8A0C96E}"/>
                </a:ext>
              </a:extLst>
            </p:cNvPr>
            <p:cNvSpPr/>
            <p:nvPr/>
          </p:nvSpPr>
          <p:spPr>
            <a:xfrm>
              <a:off x="4988719" y="2428399"/>
              <a:ext cx="9525" cy="9525"/>
            </a:xfrm>
            <a:custGeom>
              <a:avLst/>
              <a:gdLst>
                <a:gd name="connsiteX0" fmla="*/ 8096 w 9525"/>
                <a:gd name="connsiteY0" fmla="*/ 7144 h 9525"/>
                <a:gd name="connsiteX1" fmla="*/ 7144 w 9525"/>
                <a:gd name="connsiteY1" fmla="*/ 7144 h 9525"/>
                <a:gd name="connsiteX2" fmla="*/ 7144 w 9525"/>
                <a:gd name="connsiteY2" fmla="*/ 7144 h 9525"/>
                <a:gd name="connsiteX3" fmla="*/ 8096 w 9525"/>
                <a:gd name="connsiteY3" fmla="*/ 7144 h 9525"/>
                <a:gd name="connsiteX4" fmla="*/ 8096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7144"/>
                  </a:moveTo>
                  <a:lnTo>
                    <a:pt x="7144" y="7144"/>
                  </a:lnTo>
                  <a:cubicBezTo>
                    <a:pt x="7144" y="7144"/>
                    <a:pt x="7144" y="7144"/>
                    <a:pt x="7144" y="7144"/>
                  </a:cubicBezTo>
                  <a:cubicBezTo>
                    <a:pt x="7144" y="8096"/>
                    <a:pt x="7144" y="8096"/>
                    <a:pt x="8096" y="7144"/>
                  </a:cubicBezTo>
                  <a:lnTo>
                    <a:pt x="8096" y="7144"/>
                  </a:lnTo>
                  <a:close/>
                </a:path>
              </a:pathLst>
            </a:custGeom>
            <a:solidFill>
              <a:srgbClr val="5290D8"/>
            </a:solidFill>
            <a:ln w="9525" cap="flat">
              <a:noFill/>
              <a:prstDash val="solid"/>
              <a:miter/>
            </a:ln>
          </p:spPr>
          <p:txBody>
            <a:bodyPr rtlCol="0" anchor="ctr"/>
            <a:lstStyle/>
            <a:p>
              <a:endParaRPr lang="zh-CN" altLang="en-US"/>
            </a:p>
          </p:txBody>
        </p:sp>
        <p:sp>
          <p:nvSpPr>
            <p:cNvPr id="547" name="任意多边形: 形状 546">
              <a:extLst>
                <a:ext uri="{FF2B5EF4-FFF2-40B4-BE49-F238E27FC236}">
                  <a16:creationId xmlns:a16="http://schemas.microsoft.com/office/drawing/2014/main" id="{F3BDE10F-D25D-4691-AD85-0DD672D9EB7F}"/>
                </a:ext>
              </a:extLst>
            </p:cNvPr>
            <p:cNvSpPr/>
            <p:nvPr/>
          </p:nvSpPr>
          <p:spPr>
            <a:xfrm>
              <a:off x="6975634" y="2432209"/>
              <a:ext cx="9525" cy="9525"/>
            </a:xfrm>
            <a:custGeom>
              <a:avLst/>
              <a:gdLst>
                <a:gd name="connsiteX0" fmla="*/ 7144 w 9525"/>
                <a:gd name="connsiteY0" fmla="*/ 7144 h 9525"/>
                <a:gd name="connsiteX1" fmla="*/ 9049 w 9525"/>
                <a:gd name="connsiteY1" fmla="*/ 8096 h 9525"/>
                <a:gd name="connsiteX2" fmla="*/ 8096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9049" y="8096"/>
                  </a:lnTo>
                  <a:lnTo>
                    <a:pt x="8096" y="7144"/>
                  </a:lnTo>
                  <a:lnTo>
                    <a:pt x="7144" y="7144"/>
                  </a:lnTo>
                  <a:close/>
                </a:path>
              </a:pathLst>
            </a:custGeom>
            <a:solidFill>
              <a:srgbClr val="5290D8"/>
            </a:solidFill>
            <a:ln w="9525" cap="flat">
              <a:noFill/>
              <a:prstDash val="solid"/>
              <a:miter/>
            </a:ln>
          </p:spPr>
          <p:txBody>
            <a:bodyPr rtlCol="0" anchor="ctr"/>
            <a:lstStyle/>
            <a:p>
              <a:endParaRPr lang="zh-CN" altLang="en-US"/>
            </a:p>
          </p:txBody>
        </p:sp>
        <p:sp>
          <p:nvSpPr>
            <p:cNvPr id="548" name="任意多边形: 形状 547">
              <a:extLst>
                <a:ext uri="{FF2B5EF4-FFF2-40B4-BE49-F238E27FC236}">
                  <a16:creationId xmlns:a16="http://schemas.microsoft.com/office/drawing/2014/main" id="{54211541-021C-4EB4-BAF9-D4630169B96B}"/>
                </a:ext>
              </a:extLst>
            </p:cNvPr>
            <p:cNvSpPr/>
            <p:nvPr/>
          </p:nvSpPr>
          <p:spPr>
            <a:xfrm>
              <a:off x="4127659" y="2840831"/>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cubicBezTo>
                    <a:pt x="7144" y="8096"/>
                    <a:pt x="7144" y="8096"/>
                    <a:pt x="7144" y="7144"/>
                  </a:cubicBezTo>
                  <a:cubicBezTo>
                    <a:pt x="7144" y="8096"/>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49" name="任意多边形: 形状 548">
              <a:extLst>
                <a:ext uri="{FF2B5EF4-FFF2-40B4-BE49-F238E27FC236}">
                  <a16:creationId xmlns:a16="http://schemas.microsoft.com/office/drawing/2014/main" id="{8D7012B5-8264-418E-8AE1-7408AFC22117}"/>
                </a:ext>
              </a:extLst>
            </p:cNvPr>
            <p:cNvSpPr/>
            <p:nvPr/>
          </p:nvSpPr>
          <p:spPr>
            <a:xfrm>
              <a:off x="4121468" y="2840831"/>
              <a:ext cx="19050" cy="19050"/>
            </a:xfrm>
            <a:custGeom>
              <a:avLst/>
              <a:gdLst>
                <a:gd name="connsiteX0" fmla="*/ 13335 w 19050"/>
                <a:gd name="connsiteY0" fmla="*/ 8096 h 19050"/>
                <a:gd name="connsiteX1" fmla="*/ 13335 w 19050"/>
                <a:gd name="connsiteY1" fmla="*/ 10001 h 19050"/>
                <a:gd name="connsiteX2" fmla="*/ 13335 w 19050"/>
                <a:gd name="connsiteY2" fmla="*/ 10001 h 19050"/>
                <a:gd name="connsiteX3" fmla="*/ 8572 w 19050"/>
                <a:gd name="connsiteY3" fmla="*/ 15716 h 19050"/>
                <a:gd name="connsiteX4" fmla="*/ 8572 w 19050"/>
                <a:gd name="connsiteY4" fmla="*/ 20479 h 19050"/>
                <a:gd name="connsiteX5" fmla="*/ 11430 w 19050"/>
                <a:gd name="connsiteY5" fmla="*/ 20479 h 19050"/>
                <a:gd name="connsiteX6" fmla="*/ 20955 w 19050"/>
                <a:gd name="connsiteY6" fmla="*/ 10001 h 19050"/>
                <a:gd name="connsiteX7" fmla="*/ 19050 w 19050"/>
                <a:gd name="connsiteY7" fmla="*/ 8096 h 19050"/>
                <a:gd name="connsiteX8" fmla="*/ 15240 w 19050"/>
                <a:gd name="connsiteY8" fmla="*/ 7144 h 19050"/>
                <a:gd name="connsiteX9" fmla="*/ 12382 w 19050"/>
                <a:gd name="connsiteY9" fmla="*/ 10001 h 19050"/>
                <a:gd name="connsiteX10" fmla="*/ 13335 w 19050"/>
                <a:gd name="connsiteY10" fmla="*/ 809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 h="19050">
                  <a:moveTo>
                    <a:pt x="13335" y="8096"/>
                  </a:moveTo>
                  <a:cubicBezTo>
                    <a:pt x="13335" y="9049"/>
                    <a:pt x="13335" y="9049"/>
                    <a:pt x="13335" y="10001"/>
                  </a:cubicBezTo>
                  <a:lnTo>
                    <a:pt x="13335" y="10001"/>
                  </a:lnTo>
                  <a:cubicBezTo>
                    <a:pt x="11430" y="11906"/>
                    <a:pt x="10477" y="13811"/>
                    <a:pt x="8572" y="15716"/>
                  </a:cubicBezTo>
                  <a:cubicBezTo>
                    <a:pt x="6668" y="17621"/>
                    <a:pt x="6668" y="19526"/>
                    <a:pt x="8572" y="20479"/>
                  </a:cubicBezTo>
                  <a:cubicBezTo>
                    <a:pt x="9525" y="20479"/>
                    <a:pt x="11430" y="21431"/>
                    <a:pt x="11430" y="20479"/>
                  </a:cubicBezTo>
                  <a:cubicBezTo>
                    <a:pt x="15240" y="17621"/>
                    <a:pt x="19050" y="14764"/>
                    <a:pt x="20955" y="10001"/>
                  </a:cubicBezTo>
                  <a:cubicBezTo>
                    <a:pt x="21907" y="9049"/>
                    <a:pt x="20955" y="8096"/>
                    <a:pt x="19050" y="8096"/>
                  </a:cubicBezTo>
                  <a:cubicBezTo>
                    <a:pt x="18097" y="8096"/>
                    <a:pt x="17145" y="8096"/>
                    <a:pt x="15240" y="7144"/>
                  </a:cubicBezTo>
                  <a:cubicBezTo>
                    <a:pt x="14288" y="8096"/>
                    <a:pt x="13335" y="9049"/>
                    <a:pt x="12382" y="10001"/>
                  </a:cubicBezTo>
                  <a:cubicBezTo>
                    <a:pt x="13335" y="9049"/>
                    <a:pt x="13335" y="9049"/>
                    <a:pt x="13335" y="8096"/>
                  </a:cubicBezTo>
                  <a:close/>
                </a:path>
              </a:pathLst>
            </a:custGeom>
            <a:solidFill>
              <a:srgbClr val="5290D8"/>
            </a:solidFill>
            <a:ln w="9525" cap="flat">
              <a:noFill/>
              <a:prstDash val="solid"/>
              <a:miter/>
            </a:ln>
          </p:spPr>
          <p:txBody>
            <a:bodyPr rtlCol="0" anchor="ctr"/>
            <a:lstStyle/>
            <a:p>
              <a:endParaRPr lang="zh-CN" altLang="en-US"/>
            </a:p>
          </p:txBody>
        </p:sp>
        <p:sp>
          <p:nvSpPr>
            <p:cNvPr id="550" name="任意多边形: 形状 549">
              <a:extLst>
                <a:ext uri="{FF2B5EF4-FFF2-40B4-BE49-F238E27FC236}">
                  <a16:creationId xmlns:a16="http://schemas.microsoft.com/office/drawing/2014/main" id="{8ED548CD-20CC-4A9F-90B5-5CA914650C05}"/>
                </a:ext>
              </a:extLst>
            </p:cNvPr>
            <p:cNvSpPr/>
            <p:nvPr/>
          </p:nvSpPr>
          <p:spPr>
            <a:xfrm>
              <a:off x="7329011" y="2456974"/>
              <a:ext cx="9525" cy="9525"/>
            </a:xfrm>
            <a:custGeom>
              <a:avLst/>
              <a:gdLst>
                <a:gd name="connsiteX0" fmla="*/ 8096 w 9525"/>
                <a:gd name="connsiteY0" fmla="*/ 9049 h 9525"/>
                <a:gd name="connsiteX1" fmla="*/ 9049 w 9525"/>
                <a:gd name="connsiteY1" fmla="*/ 8096 h 9525"/>
                <a:gd name="connsiteX2" fmla="*/ 8096 w 9525"/>
                <a:gd name="connsiteY2" fmla="*/ 7144 h 9525"/>
                <a:gd name="connsiteX3" fmla="*/ 7144 w 9525"/>
                <a:gd name="connsiteY3" fmla="*/ 8096 h 9525"/>
                <a:gd name="connsiteX4" fmla="*/ 8096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096" y="9049"/>
                  </a:moveTo>
                  <a:cubicBezTo>
                    <a:pt x="8096" y="9049"/>
                    <a:pt x="9049" y="8096"/>
                    <a:pt x="9049" y="8096"/>
                  </a:cubicBezTo>
                  <a:cubicBezTo>
                    <a:pt x="9049" y="8096"/>
                    <a:pt x="8096" y="7144"/>
                    <a:pt x="8096" y="7144"/>
                  </a:cubicBezTo>
                  <a:cubicBezTo>
                    <a:pt x="8096" y="7144"/>
                    <a:pt x="7144" y="8096"/>
                    <a:pt x="7144" y="8096"/>
                  </a:cubicBezTo>
                  <a:cubicBezTo>
                    <a:pt x="7144" y="8096"/>
                    <a:pt x="7144" y="9049"/>
                    <a:pt x="8096" y="9049"/>
                  </a:cubicBezTo>
                  <a:close/>
                </a:path>
              </a:pathLst>
            </a:custGeom>
            <a:solidFill>
              <a:srgbClr val="5290D8"/>
            </a:solidFill>
            <a:ln w="9525" cap="flat">
              <a:noFill/>
              <a:prstDash val="solid"/>
              <a:miter/>
            </a:ln>
          </p:spPr>
          <p:txBody>
            <a:bodyPr rtlCol="0" anchor="ctr"/>
            <a:lstStyle/>
            <a:p>
              <a:endParaRPr lang="zh-CN" altLang="en-US"/>
            </a:p>
          </p:txBody>
        </p:sp>
        <p:sp>
          <p:nvSpPr>
            <p:cNvPr id="551" name="任意多边形: 形状 550">
              <a:extLst>
                <a:ext uri="{FF2B5EF4-FFF2-40B4-BE49-F238E27FC236}">
                  <a16:creationId xmlns:a16="http://schemas.microsoft.com/office/drawing/2014/main" id="{C85CB562-C07E-4789-ABD4-2A989A11F782}"/>
                </a:ext>
              </a:extLst>
            </p:cNvPr>
            <p:cNvSpPr/>
            <p:nvPr/>
          </p:nvSpPr>
          <p:spPr>
            <a:xfrm>
              <a:off x="4293394" y="3110526"/>
              <a:ext cx="9525" cy="9525"/>
            </a:xfrm>
            <a:custGeom>
              <a:avLst/>
              <a:gdLst>
                <a:gd name="connsiteX0" fmla="*/ 7144 w 9525"/>
                <a:gd name="connsiteY0" fmla="*/ 7959 h 9525"/>
                <a:gd name="connsiteX1" fmla="*/ 9049 w 9525"/>
                <a:gd name="connsiteY1" fmla="*/ 8911 h 9525"/>
                <a:gd name="connsiteX2" fmla="*/ 7144 w 9525"/>
                <a:gd name="connsiteY2" fmla="*/ 7959 h 9525"/>
              </a:gdLst>
              <a:ahLst/>
              <a:cxnLst>
                <a:cxn ang="0">
                  <a:pos x="connsiteX0" y="connsiteY0"/>
                </a:cxn>
                <a:cxn ang="0">
                  <a:pos x="connsiteX1" y="connsiteY1"/>
                </a:cxn>
                <a:cxn ang="0">
                  <a:pos x="connsiteX2" y="connsiteY2"/>
                </a:cxn>
              </a:cxnLst>
              <a:rect l="l" t="t" r="r" b="b"/>
              <a:pathLst>
                <a:path w="9525" h="9525">
                  <a:moveTo>
                    <a:pt x="7144" y="7959"/>
                  </a:moveTo>
                  <a:cubicBezTo>
                    <a:pt x="8096" y="7959"/>
                    <a:pt x="8096" y="8911"/>
                    <a:pt x="9049" y="8911"/>
                  </a:cubicBezTo>
                  <a:cubicBezTo>
                    <a:pt x="9049" y="7959"/>
                    <a:pt x="10001" y="6054"/>
                    <a:pt x="7144" y="7959"/>
                  </a:cubicBezTo>
                  <a:close/>
                </a:path>
              </a:pathLst>
            </a:custGeom>
            <a:solidFill>
              <a:srgbClr val="5290D8"/>
            </a:solidFill>
            <a:ln w="9525" cap="flat">
              <a:noFill/>
              <a:prstDash val="solid"/>
              <a:miter/>
            </a:ln>
          </p:spPr>
          <p:txBody>
            <a:bodyPr rtlCol="0" anchor="ctr"/>
            <a:lstStyle/>
            <a:p>
              <a:endParaRPr lang="zh-CN" altLang="en-US"/>
            </a:p>
          </p:txBody>
        </p:sp>
        <p:sp>
          <p:nvSpPr>
            <p:cNvPr id="552" name="任意多边形: 形状 551">
              <a:extLst>
                <a:ext uri="{FF2B5EF4-FFF2-40B4-BE49-F238E27FC236}">
                  <a16:creationId xmlns:a16="http://schemas.microsoft.com/office/drawing/2014/main" id="{BE1E5A7B-5729-493B-A5CC-9F264DF81135}"/>
                </a:ext>
              </a:extLst>
            </p:cNvPr>
            <p:cNvSpPr/>
            <p:nvPr/>
          </p:nvSpPr>
          <p:spPr>
            <a:xfrm>
              <a:off x="5260181" y="2825591"/>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9049"/>
                    <a:pt x="7144" y="10001"/>
                  </a:cubicBezTo>
                  <a:cubicBezTo>
                    <a:pt x="9049" y="9049"/>
                    <a:pt x="9049" y="8096"/>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53" name="任意多边形: 形状 552">
              <a:extLst>
                <a:ext uri="{FF2B5EF4-FFF2-40B4-BE49-F238E27FC236}">
                  <a16:creationId xmlns:a16="http://schemas.microsoft.com/office/drawing/2014/main" id="{A28339FB-577B-4D61-B6C7-415CB3D9C63C}"/>
                </a:ext>
              </a:extLst>
            </p:cNvPr>
            <p:cNvSpPr/>
            <p:nvPr/>
          </p:nvSpPr>
          <p:spPr>
            <a:xfrm>
              <a:off x="7207091" y="249507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8096"/>
                    <a:pt x="8096" y="8096"/>
                    <a:pt x="7144" y="7144"/>
                  </a:cubicBezTo>
                  <a:cubicBezTo>
                    <a:pt x="8096" y="7144"/>
                    <a:pt x="8096" y="7144"/>
                    <a:pt x="7144" y="7144"/>
                  </a:cubicBezTo>
                  <a:cubicBezTo>
                    <a:pt x="8096"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54" name="任意多边形: 形状 553">
              <a:extLst>
                <a:ext uri="{FF2B5EF4-FFF2-40B4-BE49-F238E27FC236}">
                  <a16:creationId xmlns:a16="http://schemas.microsoft.com/office/drawing/2014/main" id="{0C0675BA-BC7E-4653-B853-6E343B859526}"/>
                </a:ext>
              </a:extLst>
            </p:cNvPr>
            <p:cNvSpPr/>
            <p:nvPr/>
          </p:nvSpPr>
          <p:spPr>
            <a:xfrm>
              <a:off x="7206139" y="249435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7144" y="7858"/>
                  </a:cubicBezTo>
                  <a:cubicBezTo>
                    <a:pt x="8096" y="6906"/>
                    <a:pt x="8096" y="6906"/>
                    <a:pt x="7144" y="7858"/>
                  </a:cubicBezTo>
                  <a:close/>
                </a:path>
              </a:pathLst>
            </a:custGeom>
            <a:solidFill>
              <a:srgbClr val="5290D8"/>
            </a:solidFill>
            <a:ln w="9525" cap="flat">
              <a:noFill/>
              <a:prstDash val="solid"/>
              <a:miter/>
            </a:ln>
          </p:spPr>
          <p:txBody>
            <a:bodyPr rtlCol="0" anchor="ctr"/>
            <a:lstStyle/>
            <a:p>
              <a:endParaRPr lang="zh-CN" altLang="en-US"/>
            </a:p>
          </p:txBody>
        </p:sp>
        <p:sp>
          <p:nvSpPr>
            <p:cNvPr id="555" name="任意多边形: 形状 554">
              <a:extLst>
                <a:ext uri="{FF2B5EF4-FFF2-40B4-BE49-F238E27FC236}">
                  <a16:creationId xmlns:a16="http://schemas.microsoft.com/office/drawing/2014/main" id="{3F50C137-4073-46E1-B5BF-39F5DE6B9F57}"/>
                </a:ext>
              </a:extLst>
            </p:cNvPr>
            <p:cNvSpPr/>
            <p:nvPr/>
          </p:nvSpPr>
          <p:spPr>
            <a:xfrm>
              <a:off x="5184934" y="2507456"/>
              <a:ext cx="9525" cy="9525"/>
            </a:xfrm>
            <a:custGeom>
              <a:avLst/>
              <a:gdLst>
                <a:gd name="connsiteX0" fmla="*/ 8096 w 9525"/>
                <a:gd name="connsiteY0" fmla="*/ 7144 h 9525"/>
                <a:gd name="connsiteX1" fmla="*/ 7144 w 9525"/>
                <a:gd name="connsiteY1" fmla="*/ 9049 h 9525"/>
                <a:gd name="connsiteX2" fmla="*/ 9049 w 9525"/>
                <a:gd name="connsiteY2" fmla="*/ 8096 h 9525"/>
                <a:gd name="connsiteX3" fmla="*/ 8096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8096" y="7144"/>
                  </a:moveTo>
                  <a:cubicBezTo>
                    <a:pt x="7144" y="7144"/>
                    <a:pt x="7144" y="8096"/>
                    <a:pt x="7144" y="9049"/>
                  </a:cubicBezTo>
                  <a:cubicBezTo>
                    <a:pt x="8096" y="9049"/>
                    <a:pt x="8096" y="8096"/>
                    <a:pt x="9049" y="8096"/>
                  </a:cubicBezTo>
                  <a:cubicBezTo>
                    <a:pt x="9049" y="8096"/>
                    <a:pt x="8096" y="7144"/>
                    <a:pt x="8096" y="7144"/>
                  </a:cubicBezTo>
                  <a:close/>
                </a:path>
              </a:pathLst>
            </a:custGeom>
            <a:solidFill>
              <a:srgbClr val="5290D8"/>
            </a:solidFill>
            <a:ln w="9525" cap="flat">
              <a:noFill/>
              <a:prstDash val="solid"/>
              <a:miter/>
            </a:ln>
          </p:spPr>
          <p:txBody>
            <a:bodyPr rtlCol="0" anchor="ctr"/>
            <a:lstStyle/>
            <a:p>
              <a:endParaRPr lang="zh-CN" altLang="en-US"/>
            </a:p>
          </p:txBody>
        </p:sp>
        <p:sp>
          <p:nvSpPr>
            <p:cNvPr id="556" name="任意多边形: 形状 555">
              <a:extLst>
                <a:ext uri="{FF2B5EF4-FFF2-40B4-BE49-F238E27FC236}">
                  <a16:creationId xmlns:a16="http://schemas.microsoft.com/office/drawing/2014/main" id="{4EEC6F40-513D-4FFB-8C11-92A85C733DAE}"/>
                </a:ext>
              </a:extLst>
            </p:cNvPr>
            <p:cNvSpPr/>
            <p:nvPr/>
          </p:nvSpPr>
          <p:spPr>
            <a:xfrm>
              <a:off x="4962049" y="2515076"/>
              <a:ext cx="9525" cy="9525"/>
            </a:xfrm>
            <a:custGeom>
              <a:avLst/>
              <a:gdLst>
                <a:gd name="connsiteX0" fmla="*/ 8096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8096" y="7144"/>
                  </a:lnTo>
                  <a:lnTo>
                    <a:pt x="7144" y="8096"/>
                  </a:lnTo>
                  <a:close/>
                </a:path>
              </a:pathLst>
            </a:custGeom>
            <a:solidFill>
              <a:srgbClr val="5290D8"/>
            </a:solidFill>
            <a:ln w="9525" cap="flat">
              <a:noFill/>
              <a:prstDash val="solid"/>
              <a:miter/>
            </a:ln>
          </p:spPr>
          <p:txBody>
            <a:bodyPr rtlCol="0" anchor="ctr"/>
            <a:lstStyle/>
            <a:p>
              <a:endParaRPr lang="zh-CN" altLang="en-US"/>
            </a:p>
          </p:txBody>
        </p:sp>
        <p:sp>
          <p:nvSpPr>
            <p:cNvPr id="557" name="任意多边形: 形状 556">
              <a:extLst>
                <a:ext uri="{FF2B5EF4-FFF2-40B4-BE49-F238E27FC236}">
                  <a16:creationId xmlns:a16="http://schemas.microsoft.com/office/drawing/2014/main" id="{E2B0DB1B-90A2-415A-A400-4C972EDBFA5F}"/>
                </a:ext>
              </a:extLst>
            </p:cNvPr>
            <p:cNvSpPr/>
            <p:nvPr/>
          </p:nvSpPr>
          <p:spPr>
            <a:xfrm>
              <a:off x="6871811" y="2569369"/>
              <a:ext cx="9525" cy="9525"/>
            </a:xfrm>
            <a:custGeom>
              <a:avLst/>
              <a:gdLst>
                <a:gd name="connsiteX0" fmla="*/ 8096 w 9525"/>
                <a:gd name="connsiteY0" fmla="*/ 7144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7144"/>
                  </a:moveTo>
                  <a:lnTo>
                    <a:pt x="7144" y="7144"/>
                  </a:lnTo>
                  <a:lnTo>
                    <a:pt x="8096" y="8096"/>
                  </a:lnTo>
                  <a:close/>
                </a:path>
              </a:pathLst>
            </a:custGeom>
            <a:solidFill>
              <a:srgbClr val="5290D8"/>
            </a:solidFill>
            <a:ln w="9525" cap="flat">
              <a:noFill/>
              <a:prstDash val="solid"/>
              <a:miter/>
            </a:ln>
          </p:spPr>
          <p:txBody>
            <a:bodyPr rtlCol="0" anchor="ctr"/>
            <a:lstStyle/>
            <a:p>
              <a:endParaRPr lang="zh-CN" altLang="en-US"/>
            </a:p>
          </p:txBody>
        </p:sp>
        <p:sp>
          <p:nvSpPr>
            <p:cNvPr id="558" name="任意多边形: 形状 557">
              <a:extLst>
                <a:ext uri="{FF2B5EF4-FFF2-40B4-BE49-F238E27FC236}">
                  <a16:creationId xmlns:a16="http://schemas.microsoft.com/office/drawing/2014/main" id="{4125DD37-C953-489B-AA5B-0ECB25C57252}"/>
                </a:ext>
              </a:extLst>
            </p:cNvPr>
            <p:cNvSpPr/>
            <p:nvPr/>
          </p:nvSpPr>
          <p:spPr>
            <a:xfrm>
              <a:off x="5072539" y="4983956"/>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 name="connsiteX4" fmla="*/ 7144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7144"/>
                  </a:moveTo>
                  <a:cubicBezTo>
                    <a:pt x="7144" y="7144"/>
                    <a:pt x="7144" y="7144"/>
                    <a:pt x="7144" y="7144"/>
                  </a:cubicBezTo>
                  <a:cubicBezTo>
                    <a:pt x="7144" y="7144"/>
                    <a:pt x="7144" y="7144"/>
                    <a:pt x="7144" y="7144"/>
                  </a:cubicBezTo>
                  <a:cubicBezTo>
                    <a:pt x="7144" y="7144"/>
                    <a:pt x="7144" y="7144"/>
                    <a:pt x="7144" y="7144"/>
                  </a:cubicBezTo>
                  <a:cubicBezTo>
                    <a:pt x="7144" y="7144"/>
                    <a:pt x="7144" y="7144"/>
                    <a:pt x="7144" y="7144"/>
                  </a:cubicBezTo>
                  <a:close/>
                </a:path>
              </a:pathLst>
            </a:custGeom>
            <a:solidFill>
              <a:srgbClr val="5290D8"/>
            </a:solidFill>
            <a:ln w="9525" cap="flat">
              <a:noFill/>
              <a:prstDash val="solid"/>
              <a:miter/>
            </a:ln>
          </p:spPr>
          <p:txBody>
            <a:bodyPr rtlCol="0" anchor="ctr"/>
            <a:lstStyle/>
            <a:p>
              <a:endParaRPr lang="zh-CN" altLang="en-US"/>
            </a:p>
          </p:txBody>
        </p:sp>
        <p:sp>
          <p:nvSpPr>
            <p:cNvPr id="559" name="任意多边形: 形状 558">
              <a:extLst>
                <a:ext uri="{FF2B5EF4-FFF2-40B4-BE49-F238E27FC236}">
                  <a16:creationId xmlns:a16="http://schemas.microsoft.com/office/drawing/2014/main" id="{B45E5993-3B00-42D3-841B-215B943F2828}"/>
                </a:ext>
              </a:extLst>
            </p:cNvPr>
            <p:cNvSpPr/>
            <p:nvPr/>
          </p:nvSpPr>
          <p:spPr>
            <a:xfrm>
              <a:off x="5069681" y="498395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7144"/>
                    <a:pt x="7144" y="7144"/>
                  </a:cubicBezTo>
                  <a:cubicBezTo>
                    <a:pt x="8096" y="9049"/>
                    <a:pt x="8096" y="9049"/>
                    <a:pt x="10001" y="7144"/>
                  </a:cubicBezTo>
                  <a:close/>
                </a:path>
              </a:pathLst>
            </a:custGeom>
            <a:solidFill>
              <a:srgbClr val="5290D8"/>
            </a:solidFill>
            <a:ln w="9525" cap="flat">
              <a:noFill/>
              <a:prstDash val="solid"/>
              <a:miter/>
            </a:ln>
          </p:spPr>
          <p:txBody>
            <a:bodyPr rtlCol="0" anchor="ctr"/>
            <a:lstStyle/>
            <a:p>
              <a:endParaRPr lang="zh-CN" altLang="en-US"/>
            </a:p>
          </p:txBody>
        </p:sp>
        <p:sp>
          <p:nvSpPr>
            <p:cNvPr id="560" name="任意多边形: 形状 559">
              <a:extLst>
                <a:ext uri="{FF2B5EF4-FFF2-40B4-BE49-F238E27FC236}">
                  <a16:creationId xmlns:a16="http://schemas.microsoft.com/office/drawing/2014/main" id="{CCA8C61D-3A42-4085-B79D-6A9EFF335975}"/>
                </a:ext>
              </a:extLst>
            </p:cNvPr>
            <p:cNvSpPr/>
            <p:nvPr/>
          </p:nvSpPr>
          <p:spPr>
            <a:xfrm>
              <a:off x="6229469" y="3092291"/>
              <a:ext cx="19050" cy="28575"/>
            </a:xfrm>
            <a:custGeom>
              <a:avLst/>
              <a:gdLst>
                <a:gd name="connsiteX0" fmla="*/ 8453 w 19050"/>
                <a:gd name="connsiteY0" fmla="*/ 22384 h 28575"/>
                <a:gd name="connsiteX1" fmla="*/ 10359 w 19050"/>
                <a:gd name="connsiteY1" fmla="*/ 25241 h 28575"/>
                <a:gd name="connsiteX2" fmla="*/ 15121 w 19050"/>
                <a:gd name="connsiteY2" fmla="*/ 23336 h 28575"/>
                <a:gd name="connsiteX3" fmla="*/ 17978 w 19050"/>
                <a:gd name="connsiteY3" fmla="*/ 7144 h 28575"/>
                <a:gd name="connsiteX4" fmla="*/ 10359 w 19050"/>
                <a:gd name="connsiteY4" fmla="*/ 10001 h 28575"/>
                <a:gd name="connsiteX5" fmla="*/ 7501 w 19050"/>
                <a:gd name="connsiteY5" fmla="*/ 19526 h 28575"/>
                <a:gd name="connsiteX6" fmla="*/ 8453 w 19050"/>
                <a:gd name="connsiteY6" fmla="*/ 2238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8575">
                  <a:moveTo>
                    <a:pt x="8453" y="22384"/>
                  </a:moveTo>
                  <a:cubicBezTo>
                    <a:pt x="9406" y="23336"/>
                    <a:pt x="9406" y="24289"/>
                    <a:pt x="10359" y="25241"/>
                  </a:cubicBezTo>
                  <a:cubicBezTo>
                    <a:pt x="11311" y="26194"/>
                    <a:pt x="13216" y="25241"/>
                    <a:pt x="15121" y="23336"/>
                  </a:cubicBezTo>
                  <a:cubicBezTo>
                    <a:pt x="18931" y="18574"/>
                    <a:pt x="18931" y="12859"/>
                    <a:pt x="17978" y="7144"/>
                  </a:cubicBezTo>
                  <a:cubicBezTo>
                    <a:pt x="15121" y="7144"/>
                    <a:pt x="12263" y="7144"/>
                    <a:pt x="10359" y="10001"/>
                  </a:cubicBezTo>
                  <a:cubicBezTo>
                    <a:pt x="7501" y="12859"/>
                    <a:pt x="6549" y="15716"/>
                    <a:pt x="7501" y="19526"/>
                  </a:cubicBezTo>
                  <a:cubicBezTo>
                    <a:pt x="7501" y="20479"/>
                    <a:pt x="7501" y="21431"/>
                    <a:pt x="8453" y="22384"/>
                  </a:cubicBezTo>
                  <a:close/>
                </a:path>
              </a:pathLst>
            </a:custGeom>
            <a:solidFill>
              <a:srgbClr val="5290D8"/>
            </a:solidFill>
            <a:ln w="9525" cap="flat">
              <a:noFill/>
              <a:prstDash val="solid"/>
              <a:miter/>
            </a:ln>
          </p:spPr>
          <p:txBody>
            <a:bodyPr rtlCol="0" anchor="ctr"/>
            <a:lstStyle/>
            <a:p>
              <a:endParaRPr lang="zh-CN" altLang="en-US"/>
            </a:p>
          </p:txBody>
        </p:sp>
        <p:sp>
          <p:nvSpPr>
            <p:cNvPr id="561" name="任意多边形: 形状 560">
              <a:extLst>
                <a:ext uri="{FF2B5EF4-FFF2-40B4-BE49-F238E27FC236}">
                  <a16:creationId xmlns:a16="http://schemas.microsoft.com/office/drawing/2014/main" id="{F1BDCF19-BB4D-489F-A33A-6B8CC71A0996}"/>
                </a:ext>
              </a:extLst>
            </p:cNvPr>
            <p:cNvSpPr/>
            <p:nvPr/>
          </p:nvSpPr>
          <p:spPr>
            <a:xfrm>
              <a:off x="6244672" y="3031331"/>
              <a:ext cx="19050" cy="19050"/>
            </a:xfrm>
            <a:custGeom>
              <a:avLst/>
              <a:gdLst>
                <a:gd name="connsiteX0" fmla="*/ 10396 w 19050"/>
                <a:gd name="connsiteY0" fmla="*/ 14764 h 19050"/>
                <a:gd name="connsiteX1" fmla="*/ 12301 w 19050"/>
                <a:gd name="connsiteY1" fmla="*/ 14764 h 19050"/>
                <a:gd name="connsiteX2" fmla="*/ 13253 w 19050"/>
                <a:gd name="connsiteY2" fmla="*/ 10001 h 19050"/>
                <a:gd name="connsiteX3" fmla="*/ 10396 w 19050"/>
                <a:gd name="connsiteY3" fmla="*/ 7144 h 19050"/>
                <a:gd name="connsiteX4" fmla="*/ 8491 w 19050"/>
                <a:gd name="connsiteY4" fmla="*/ 8096 h 19050"/>
                <a:gd name="connsiteX5" fmla="*/ 7538 w 19050"/>
                <a:gd name="connsiteY5" fmla="*/ 12859 h 19050"/>
                <a:gd name="connsiteX6" fmla="*/ 10396 w 19050"/>
                <a:gd name="connsiteY6" fmla="*/ 1476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19050">
                  <a:moveTo>
                    <a:pt x="10396" y="14764"/>
                  </a:moveTo>
                  <a:cubicBezTo>
                    <a:pt x="11348" y="14764"/>
                    <a:pt x="11348" y="14764"/>
                    <a:pt x="12301" y="14764"/>
                  </a:cubicBezTo>
                  <a:cubicBezTo>
                    <a:pt x="14206" y="13811"/>
                    <a:pt x="14206" y="11906"/>
                    <a:pt x="13253" y="10001"/>
                  </a:cubicBezTo>
                  <a:cubicBezTo>
                    <a:pt x="12301" y="9049"/>
                    <a:pt x="11348" y="8096"/>
                    <a:pt x="10396" y="7144"/>
                  </a:cubicBezTo>
                  <a:cubicBezTo>
                    <a:pt x="9443" y="7144"/>
                    <a:pt x="8491" y="7144"/>
                    <a:pt x="8491" y="8096"/>
                  </a:cubicBezTo>
                  <a:cubicBezTo>
                    <a:pt x="7538" y="9049"/>
                    <a:pt x="6586" y="10954"/>
                    <a:pt x="7538" y="12859"/>
                  </a:cubicBezTo>
                  <a:cubicBezTo>
                    <a:pt x="6586" y="12859"/>
                    <a:pt x="8491" y="13811"/>
                    <a:pt x="10396" y="14764"/>
                  </a:cubicBezTo>
                  <a:close/>
                </a:path>
              </a:pathLst>
            </a:custGeom>
            <a:solidFill>
              <a:srgbClr val="5290D8"/>
            </a:solidFill>
            <a:ln w="9525" cap="flat">
              <a:noFill/>
              <a:prstDash val="solid"/>
              <a:miter/>
            </a:ln>
          </p:spPr>
          <p:txBody>
            <a:bodyPr rtlCol="0" anchor="ctr"/>
            <a:lstStyle/>
            <a:p>
              <a:endParaRPr lang="zh-CN" altLang="en-US"/>
            </a:p>
          </p:txBody>
        </p:sp>
        <p:sp>
          <p:nvSpPr>
            <p:cNvPr id="562" name="任意多边形: 形状 561">
              <a:extLst>
                <a:ext uri="{FF2B5EF4-FFF2-40B4-BE49-F238E27FC236}">
                  <a16:creationId xmlns:a16="http://schemas.microsoft.com/office/drawing/2014/main" id="{0A32750E-96A0-42C9-AD7B-93055EAF7963}"/>
                </a:ext>
              </a:extLst>
            </p:cNvPr>
            <p:cNvSpPr/>
            <p:nvPr/>
          </p:nvSpPr>
          <p:spPr>
            <a:xfrm>
              <a:off x="6188869" y="3145869"/>
              <a:ext cx="19050" cy="9525"/>
            </a:xfrm>
            <a:custGeom>
              <a:avLst/>
              <a:gdLst>
                <a:gd name="connsiteX0" fmla="*/ 10954 w 19050"/>
                <a:gd name="connsiteY0" fmla="*/ 11668 h 9525"/>
                <a:gd name="connsiteX1" fmla="*/ 11906 w 19050"/>
                <a:gd name="connsiteY1" fmla="*/ 10716 h 9525"/>
                <a:gd name="connsiteX2" fmla="*/ 10001 w 19050"/>
                <a:gd name="connsiteY2" fmla="*/ 7858 h 9525"/>
                <a:gd name="connsiteX3" fmla="*/ 7144 w 19050"/>
                <a:gd name="connsiteY3" fmla="*/ 7858 h 9525"/>
                <a:gd name="connsiteX4" fmla="*/ 7144 w 19050"/>
                <a:gd name="connsiteY4" fmla="*/ 10716 h 9525"/>
                <a:gd name="connsiteX5" fmla="*/ 10954 w 19050"/>
                <a:gd name="connsiteY5" fmla="*/ 11668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9525">
                  <a:moveTo>
                    <a:pt x="10954" y="11668"/>
                  </a:moveTo>
                  <a:cubicBezTo>
                    <a:pt x="10954" y="11668"/>
                    <a:pt x="11906" y="10716"/>
                    <a:pt x="11906" y="10716"/>
                  </a:cubicBezTo>
                  <a:cubicBezTo>
                    <a:pt x="10954" y="9763"/>
                    <a:pt x="10954" y="8811"/>
                    <a:pt x="10001" y="7858"/>
                  </a:cubicBezTo>
                  <a:cubicBezTo>
                    <a:pt x="9049" y="6906"/>
                    <a:pt x="8096" y="6906"/>
                    <a:pt x="7144" y="7858"/>
                  </a:cubicBezTo>
                  <a:cubicBezTo>
                    <a:pt x="7144" y="8811"/>
                    <a:pt x="7144" y="9763"/>
                    <a:pt x="7144" y="10716"/>
                  </a:cubicBezTo>
                  <a:cubicBezTo>
                    <a:pt x="8096" y="11668"/>
                    <a:pt x="10001" y="11668"/>
                    <a:pt x="10954" y="11668"/>
                  </a:cubicBezTo>
                  <a:close/>
                </a:path>
              </a:pathLst>
            </a:custGeom>
            <a:solidFill>
              <a:srgbClr val="5290D8"/>
            </a:solidFill>
            <a:ln w="9525" cap="flat">
              <a:noFill/>
              <a:prstDash val="solid"/>
              <a:miter/>
            </a:ln>
          </p:spPr>
          <p:txBody>
            <a:bodyPr rtlCol="0" anchor="ctr"/>
            <a:lstStyle/>
            <a:p>
              <a:endParaRPr lang="zh-CN" altLang="en-US"/>
            </a:p>
          </p:txBody>
        </p:sp>
        <p:sp>
          <p:nvSpPr>
            <p:cNvPr id="563" name="任意多边形: 形状 562">
              <a:extLst>
                <a:ext uri="{FF2B5EF4-FFF2-40B4-BE49-F238E27FC236}">
                  <a16:creationId xmlns:a16="http://schemas.microsoft.com/office/drawing/2014/main" id="{1EF8C7B8-4959-4ECB-B3A6-AB8BB8B30D48}"/>
                </a:ext>
              </a:extLst>
            </p:cNvPr>
            <p:cNvSpPr/>
            <p:nvPr/>
          </p:nvSpPr>
          <p:spPr>
            <a:xfrm>
              <a:off x="6282214" y="3063322"/>
              <a:ext cx="19050" cy="19050"/>
            </a:xfrm>
            <a:custGeom>
              <a:avLst/>
              <a:gdLst>
                <a:gd name="connsiteX0" fmla="*/ 9049 w 19050"/>
                <a:gd name="connsiteY0" fmla="*/ 12301 h 19050"/>
                <a:gd name="connsiteX1" fmla="*/ 12859 w 19050"/>
                <a:gd name="connsiteY1" fmla="*/ 10396 h 19050"/>
                <a:gd name="connsiteX2" fmla="*/ 12859 w 19050"/>
                <a:gd name="connsiteY2" fmla="*/ 8491 h 19050"/>
                <a:gd name="connsiteX3" fmla="*/ 9049 w 19050"/>
                <a:gd name="connsiteY3" fmla="*/ 7538 h 19050"/>
                <a:gd name="connsiteX4" fmla="*/ 7144 w 19050"/>
                <a:gd name="connsiteY4" fmla="*/ 9443 h 19050"/>
                <a:gd name="connsiteX5" fmla="*/ 9049 w 19050"/>
                <a:gd name="connsiteY5" fmla="*/ 1230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9049" y="12301"/>
                  </a:moveTo>
                  <a:cubicBezTo>
                    <a:pt x="10954" y="13253"/>
                    <a:pt x="11906" y="12301"/>
                    <a:pt x="12859" y="10396"/>
                  </a:cubicBezTo>
                  <a:cubicBezTo>
                    <a:pt x="12859" y="9443"/>
                    <a:pt x="12859" y="9443"/>
                    <a:pt x="12859" y="8491"/>
                  </a:cubicBezTo>
                  <a:cubicBezTo>
                    <a:pt x="12859" y="7538"/>
                    <a:pt x="10001" y="6586"/>
                    <a:pt x="9049" y="7538"/>
                  </a:cubicBezTo>
                  <a:cubicBezTo>
                    <a:pt x="8096" y="7538"/>
                    <a:pt x="7144" y="9443"/>
                    <a:pt x="7144" y="9443"/>
                  </a:cubicBezTo>
                  <a:cubicBezTo>
                    <a:pt x="7144" y="10396"/>
                    <a:pt x="8096" y="11348"/>
                    <a:pt x="9049" y="12301"/>
                  </a:cubicBezTo>
                  <a:close/>
                </a:path>
              </a:pathLst>
            </a:custGeom>
            <a:solidFill>
              <a:srgbClr val="5290D8"/>
            </a:solidFill>
            <a:ln w="9525" cap="flat">
              <a:noFill/>
              <a:prstDash val="solid"/>
              <a:miter/>
            </a:ln>
          </p:spPr>
          <p:txBody>
            <a:bodyPr rtlCol="0" anchor="ctr"/>
            <a:lstStyle/>
            <a:p>
              <a:endParaRPr lang="zh-CN" altLang="en-US"/>
            </a:p>
          </p:txBody>
        </p:sp>
        <p:sp>
          <p:nvSpPr>
            <p:cNvPr id="564" name="任意多边形: 形状 563">
              <a:extLst>
                <a:ext uri="{FF2B5EF4-FFF2-40B4-BE49-F238E27FC236}">
                  <a16:creationId xmlns:a16="http://schemas.microsoft.com/office/drawing/2014/main" id="{984547D1-87F9-4447-9E4B-C5FF045AC821}"/>
                </a:ext>
              </a:extLst>
            </p:cNvPr>
            <p:cNvSpPr/>
            <p:nvPr/>
          </p:nvSpPr>
          <p:spPr>
            <a:xfrm>
              <a:off x="6240542" y="3091339"/>
              <a:ext cx="9525" cy="9525"/>
            </a:xfrm>
            <a:custGeom>
              <a:avLst/>
              <a:gdLst>
                <a:gd name="connsiteX0" fmla="*/ 7858 w 9525"/>
                <a:gd name="connsiteY0" fmla="*/ 7144 h 9525"/>
                <a:gd name="connsiteX1" fmla="*/ 7858 w 9525"/>
                <a:gd name="connsiteY1" fmla="*/ 7144 h 9525"/>
                <a:gd name="connsiteX2" fmla="*/ 7858 w 9525"/>
                <a:gd name="connsiteY2" fmla="*/ 7144 h 9525"/>
                <a:gd name="connsiteX3" fmla="*/ 7858 w 9525"/>
                <a:gd name="connsiteY3" fmla="*/ 7144 h 9525"/>
                <a:gd name="connsiteX4" fmla="*/ 7858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58" y="7144"/>
                  </a:moveTo>
                  <a:lnTo>
                    <a:pt x="7858" y="7144"/>
                  </a:lnTo>
                  <a:cubicBezTo>
                    <a:pt x="6906" y="7144"/>
                    <a:pt x="6906" y="7144"/>
                    <a:pt x="7858" y="7144"/>
                  </a:cubicBezTo>
                  <a:cubicBezTo>
                    <a:pt x="6906" y="8096"/>
                    <a:pt x="6906" y="8096"/>
                    <a:pt x="7858" y="7144"/>
                  </a:cubicBezTo>
                  <a:lnTo>
                    <a:pt x="7858" y="7144"/>
                  </a:lnTo>
                  <a:close/>
                </a:path>
              </a:pathLst>
            </a:custGeom>
            <a:solidFill>
              <a:srgbClr val="5290D8"/>
            </a:solidFill>
            <a:ln w="9525" cap="flat">
              <a:noFill/>
              <a:prstDash val="solid"/>
              <a:miter/>
            </a:ln>
          </p:spPr>
          <p:txBody>
            <a:bodyPr rtlCol="0" anchor="ctr"/>
            <a:lstStyle/>
            <a:p>
              <a:endParaRPr lang="zh-CN" altLang="en-US"/>
            </a:p>
          </p:txBody>
        </p:sp>
        <p:sp>
          <p:nvSpPr>
            <p:cNvPr id="565" name="任意多边形: 形状 564">
              <a:extLst>
                <a:ext uri="{FF2B5EF4-FFF2-40B4-BE49-F238E27FC236}">
                  <a16:creationId xmlns:a16="http://schemas.microsoft.com/office/drawing/2014/main" id="{2EAF227C-CE81-4BDA-8ACA-6621A1E4B7CC}"/>
                </a:ext>
              </a:extLst>
            </p:cNvPr>
            <p:cNvSpPr/>
            <p:nvPr/>
          </p:nvSpPr>
          <p:spPr>
            <a:xfrm>
              <a:off x="6279356" y="3084671"/>
              <a:ext cx="9525" cy="9525"/>
            </a:xfrm>
            <a:custGeom>
              <a:avLst/>
              <a:gdLst>
                <a:gd name="connsiteX0" fmla="*/ 7144 w 9525"/>
                <a:gd name="connsiteY0" fmla="*/ 8096 h 9525"/>
                <a:gd name="connsiteX1" fmla="*/ 8096 w 9525"/>
                <a:gd name="connsiteY1" fmla="*/ 7144 h 9525"/>
                <a:gd name="connsiteX2" fmla="*/ 8096 w 9525"/>
                <a:gd name="connsiteY2" fmla="*/ 7144 h 9525"/>
                <a:gd name="connsiteX3" fmla="*/ 8096 w 9525"/>
                <a:gd name="connsiteY3" fmla="*/ 7144 h 9525"/>
                <a:gd name="connsiteX4" fmla="*/ 7144 w 9525"/>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8096"/>
                  </a:moveTo>
                  <a:lnTo>
                    <a:pt x="8096" y="7144"/>
                  </a:lnTo>
                  <a:cubicBezTo>
                    <a:pt x="8096" y="7144"/>
                    <a:pt x="8096" y="7144"/>
                    <a:pt x="8096" y="7144"/>
                  </a:cubicBezTo>
                  <a:cubicBezTo>
                    <a:pt x="8096" y="7144"/>
                    <a:pt x="8096" y="7144"/>
                    <a:pt x="8096" y="7144"/>
                  </a:cubicBezTo>
                  <a:lnTo>
                    <a:pt x="7144" y="8096"/>
                  </a:lnTo>
                  <a:close/>
                </a:path>
              </a:pathLst>
            </a:custGeom>
            <a:solidFill>
              <a:srgbClr val="5290D8"/>
            </a:solidFill>
            <a:ln w="9525" cap="flat">
              <a:noFill/>
              <a:prstDash val="solid"/>
              <a:miter/>
            </a:ln>
          </p:spPr>
          <p:txBody>
            <a:bodyPr rtlCol="0" anchor="ctr"/>
            <a:lstStyle/>
            <a:p>
              <a:endParaRPr lang="zh-CN" altLang="en-US"/>
            </a:p>
          </p:txBody>
        </p:sp>
        <p:sp>
          <p:nvSpPr>
            <p:cNvPr id="566" name="任意多边形: 形状 565">
              <a:extLst>
                <a:ext uri="{FF2B5EF4-FFF2-40B4-BE49-F238E27FC236}">
                  <a16:creationId xmlns:a16="http://schemas.microsoft.com/office/drawing/2014/main" id="{0F41B242-036B-4B1A-A8E8-2E6AD40BD022}"/>
                </a:ext>
              </a:extLst>
            </p:cNvPr>
            <p:cNvSpPr/>
            <p:nvPr/>
          </p:nvSpPr>
          <p:spPr>
            <a:xfrm>
              <a:off x="4487704" y="4569224"/>
              <a:ext cx="657225" cy="371475"/>
            </a:xfrm>
            <a:custGeom>
              <a:avLst/>
              <a:gdLst>
                <a:gd name="connsiteX0" fmla="*/ 307181 w 657225"/>
                <a:gd name="connsiteY0" fmla="*/ 368536 h 371475"/>
                <a:gd name="connsiteX1" fmla="*/ 259556 w 657225"/>
                <a:gd name="connsiteY1" fmla="*/ 364726 h 371475"/>
                <a:gd name="connsiteX2" fmla="*/ 260509 w 657225"/>
                <a:gd name="connsiteY2" fmla="*/ 355201 h 371475"/>
                <a:gd name="connsiteX3" fmla="*/ 307181 w 657225"/>
                <a:gd name="connsiteY3" fmla="*/ 359011 h 371475"/>
                <a:gd name="connsiteX4" fmla="*/ 307181 w 657225"/>
                <a:gd name="connsiteY4" fmla="*/ 368536 h 371475"/>
                <a:gd name="connsiteX5" fmla="*/ 365284 w 657225"/>
                <a:gd name="connsiteY5" fmla="*/ 367583 h 371475"/>
                <a:gd name="connsiteX6" fmla="*/ 364331 w 657225"/>
                <a:gd name="connsiteY6" fmla="*/ 358058 h 371475"/>
                <a:gd name="connsiteX7" fmla="*/ 411004 w 657225"/>
                <a:gd name="connsiteY7" fmla="*/ 353296 h 371475"/>
                <a:gd name="connsiteX8" fmla="*/ 411956 w 657225"/>
                <a:gd name="connsiteY8" fmla="*/ 362821 h 371475"/>
                <a:gd name="connsiteX9" fmla="*/ 365284 w 657225"/>
                <a:gd name="connsiteY9" fmla="*/ 367583 h 371475"/>
                <a:gd name="connsiteX10" fmla="*/ 203359 w 657225"/>
                <a:gd name="connsiteY10" fmla="*/ 354248 h 371475"/>
                <a:gd name="connsiteX11" fmla="*/ 156686 w 657225"/>
                <a:gd name="connsiteY11" fmla="*/ 340913 h 371475"/>
                <a:gd name="connsiteX12" fmla="*/ 159544 w 657225"/>
                <a:gd name="connsiteY12" fmla="*/ 332341 h 371475"/>
                <a:gd name="connsiteX13" fmla="*/ 204311 w 657225"/>
                <a:gd name="connsiteY13" fmla="*/ 345676 h 371475"/>
                <a:gd name="connsiteX14" fmla="*/ 203359 w 657225"/>
                <a:gd name="connsiteY14" fmla="*/ 354248 h 371475"/>
                <a:gd name="connsiteX15" fmla="*/ 469106 w 657225"/>
                <a:gd name="connsiteY15" fmla="*/ 351391 h 371475"/>
                <a:gd name="connsiteX16" fmla="*/ 466249 w 657225"/>
                <a:gd name="connsiteY16" fmla="*/ 341866 h 371475"/>
                <a:gd name="connsiteX17" fmla="*/ 511016 w 657225"/>
                <a:gd name="connsiteY17" fmla="*/ 327578 h 371475"/>
                <a:gd name="connsiteX18" fmla="*/ 514826 w 657225"/>
                <a:gd name="connsiteY18" fmla="*/ 336151 h 371475"/>
                <a:gd name="connsiteX19" fmla="*/ 469106 w 657225"/>
                <a:gd name="connsiteY19" fmla="*/ 351391 h 371475"/>
                <a:gd name="connsiteX20" fmla="*/ 104299 w 657225"/>
                <a:gd name="connsiteY20" fmla="*/ 318053 h 371475"/>
                <a:gd name="connsiteX21" fmla="*/ 64294 w 657225"/>
                <a:gd name="connsiteY21" fmla="*/ 291383 h 371475"/>
                <a:gd name="connsiteX22" fmla="*/ 70009 w 657225"/>
                <a:gd name="connsiteY22" fmla="*/ 283763 h 371475"/>
                <a:gd name="connsiteX23" fmla="*/ 109061 w 657225"/>
                <a:gd name="connsiteY23" fmla="*/ 309481 h 371475"/>
                <a:gd name="connsiteX24" fmla="*/ 104299 w 657225"/>
                <a:gd name="connsiteY24" fmla="*/ 318053 h 371475"/>
                <a:gd name="connsiteX25" fmla="*/ 567214 w 657225"/>
                <a:gd name="connsiteY25" fmla="*/ 311386 h 371475"/>
                <a:gd name="connsiteX26" fmla="*/ 562451 w 657225"/>
                <a:gd name="connsiteY26" fmla="*/ 302813 h 371475"/>
                <a:gd name="connsiteX27" fmla="*/ 599599 w 657225"/>
                <a:gd name="connsiteY27" fmla="*/ 275191 h 371475"/>
                <a:gd name="connsiteX28" fmla="*/ 606266 w 657225"/>
                <a:gd name="connsiteY28" fmla="*/ 281858 h 371475"/>
                <a:gd name="connsiteX29" fmla="*/ 567214 w 657225"/>
                <a:gd name="connsiteY29" fmla="*/ 311386 h 371475"/>
                <a:gd name="connsiteX30" fmla="*/ 24289 w 657225"/>
                <a:gd name="connsiteY30" fmla="*/ 248521 h 371475"/>
                <a:gd name="connsiteX31" fmla="*/ 7144 w 657225"/>
                <a:gd name="connsiteY31" fmla="*/ 202801 h 371475"/>
                <a:gd name="connsiteX32" fmla="*/ 16669 w 657225"/>
                <a:gd name="connsiteY32" fmla="*/ 201848 h 371475"/>
                <a:gd name="connsiteX33" fmla="*/ 32861 w 657225"/>
                <a:gd name="connsiteY33" fmla="*/ 243758 h 371475"/>
                <a:gd name="connsiteX34" fmla="*/ 24289 w 657225"/>
                <a:gd name="connsiteY34" fmla="*/ 248521 h 371475"/>
                <a:gd name="connsiteX35" fmla="*/ 642461 w 657225"/>
                <a:gd name="connsiteY35" fmla="*/ 236138 h 371475"/>
                <a:gd name="connsiteX36" fmla="*/ 633889 w 657225"/>
                <a:gd name="connsiteY36" fmla="*/ 232328 h 371475"/>
                <a:gd name="connsiteX37" fmla="*/ 644366 w 657225"/>
                <a:gd name="connsiteY37" fmla="*/ 188513 h 371475"/>
                <a:gd name="connsiteX38" fmla="*/ 642461 w 657225"/>
                <a:gd name="connsiteY38" fmla="*/ 172321 h 371475"/>
                <a:gd name="connsiteX39" fmla="*/ 651986 w 657225"/>
                <a:gd name="connsiteY39" fmla="*/ 170416 h 371475"/>
                <a:gd name="connsiteX40" fmla="*/ 653891 w 657225"/>
                <a:gd name="connsiteY40" fmla="*/ 188513 h 371475"/>
                <a:gd name="connsiteX41" fmla="*/ 642461 w 657225"/>
                <a:gd name="connsiteY41" fmla="*/ 236138 h 371475"/>
                <a:gd name="connsiteX42" fmla="*/ 24289 w 657225"/>
                <a:gd name="connsiteY42" fmla="*/ 147556 h 371475"/>
                <a:gd name="connsiteX43" fmla="*/ 15716 w 657225"/>
                <a:gd name="connsiteY43" fmla="*/ 143746 h 371475"/>
                <a:gd name="connsiteX44" fmla="*/ 43339 w 657225"/>
                <a:gd name="connsiteY44" fmla="*/ 103741 h 371475"/>
                <a:gd name="connsiteX45" fmla="*/ 50006 w 657225"/>
                <a:gd name="connsiteY45" fmla="*/ 110408 h 371475"/>
                <a:gd name="connsiteX46" fmla="*/ 24289 w 657225"/>
                <a:gd name="connsiteY46" fmla="*/ 147556 h 371475"/>
                <a:gd name="connsiteX47" fmla="*/ 619601 w 657225"/>
                <a:gd name="connsiteY47" fmla="*/ 121838 h 371475"/>
                <a:gd name="connsiteX48" fmla="*/ 586264 w 657225"/>
                <a:gd name="connsiteY48" fmla="*/ 89453 h 371475"/>
                <a:gd name="connsiteX49" fmla="*/ 591979 w 657225"/>
                <a:gd name="connsiteY49" fmla="*/ 81833 h 371475"/>
                <a:gd name="connsiteX50" fmla="*/ 626269 w 657225"/>
                <a:gd name="connsiteY50" fmla="*/ 116123 h 371475"/>
                <a:gd name="connsiteX51" fmla="*/ 619601 w 657225"/>
                <a:gd name="connsiteY51" fmla="*/ 121838 h 371475"/>
                <a:gd name="connsiteX52" fmla="*/ 93821 w 657225"/>
                <a:gd name="connsiteY52" fmla="*/ 75166 h 371475"/>
                <a:gd name="connsiteX53" fmla="*/ 89059 w 657225"/>
                <a:gd name="connsiteY53" fmla="*/ 67546 h 371475"/>
                <a:gd name="connsiteX54" fmla="*/ 131921 w 657225"/>
                <a:gd name="connsiteY54" fmla="*/ 45638 h 371475"/>
                <a:gd name="connsiteX55" fmla="*/ 135731 w 657225"/>
                <a:gd name="connsiteY55" fmla="*/ 54211 h 371475"/>
                <a:gd name="connsiteX56" fmla="*/ 93821 w 657225"/>
                <a:gd name="connsiteY56" fmla="*/ 75166 h 371475"/>
                <a:gd name="connsiteX57" fmla="*/ 538639 w 657225"/>
                <a:gd name="connsiteY57" fmla="*/ 59926 h 371475"/>
                <a:gd name="connsiteX58" fmla="*/ 494824 w 657225"/>
                <a:gd name="connsiteY58" fmla="*/ 41828 h 371475"/>
                <a:gd name="connsiteX59" fmla="*/ 497681 w 657225"/>
                <a:gd name="connsiteY59" fmla="*/ 33256 h 371475"/>
                <a:gd name="connsiteX60" fmla="*/ 542449 w 657225"/>
                <a:gd name="connsiteY60" fmla="*/ 51353 h 371475"/>
                <a:gd name="connsiteX61" fmla="*/ 538639 w 657225"/>
                <a:gd name="connsiteY61" fmla="*/ 59926 h 371475"/>
                <a:gd name="connsiteX62" fmla="*/ 188119 w 657225"/>
                <a:gd name="connsiteY62" fmla="*/ 35161 h 371475"/>
                <a:gd name="connsiteX63" fmla="*/ 185261 w 657225"/>
                <a:gd name="connsiteY63" fmla="*/ 25636 h 371475"/>
                <a:gd name="connsiteX64" fmla="*/ 231934 w 657225"/>
                <a:gd name="connsiteY64" fmla="*/ 15158 h 371475"/>
                <a:gd name="connsiteX65" fmla="*/ 233839 w 657225"/>
                <a:gd name="connsiteY65" fmla="*/ 24683 h 371475"/>
                <a:gd name="connsiteX66" fmla="*/ 188119 w 657225"/>
                <a:gd name="connsiteY66" fmla="*/ 35161 h 371475"/>
                <a:gd name="connsiteX67" fmla="*/ 440531 w 657225"/>
                <a:gd name="connsiteY67" fmla="*/ 27541 h 371475"/>
                <a:gd name="connsiteX68" fmla="*/ 393859 w 657225"/>
                <a:gd name="connsiteY68" fmla="*/ 19921 h 371475"/>
                <a:gd name="connsiteX69" fmla="*/ 394811 w 657225"/>
                <a:gd name="connsiteY69" fmla="*/ 10396 h 371475"/>
                <a:gd name="connsiteX70" fmla="*/ 442436 w 657225"/>
                <a:gd name="connsiteY70" fmla="*/ 18016 h 371475"/>
                <a:gd name="connsiteX71" fmla="*/ 440531 w 657225"/>
                <a:gd name="connsiteY71" fmla="*/ 27541 h 371475"/>
                <a:gd name="connsiteX72" fmla="*/ 290989 w 657225"/>
                <a:gd name="connsiteY72" fmla="*/ 18016 h 371475"/>
                <a:gd name="connsiteX73" fmla="*/ 290036 w 657225"/>
                <a:gd name="connsiteY73" fmla="*/ 8491 h 371475"/>
                <a:gd name="connsiteX74" fmla="*/ 337661 w 657225"/>
                <a:gd name="connsiteY74" fmla="*/ 7538 h 371475"/>
                <a:gd name="connsiteX75" fmla="*/ 337661 w 657225"/>
                <a:gd name="connsiteY75" fmla="*/ 17063 h 371475"/>
                <a:gd name="connsiteX76" fmla="*/ 290989 w 657225"/>
                <a:gd name="connsiteY76" fmla="*/ 18016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57225" h="371475">
                  <a:moveTo>
                    <a:pt x="307181" y="368536"/>
                  </a:moveTo>
                  <a:cubicBezTo>
                    <a:pt x="290989" y="367583"/>
                    <a:pt x="274796" y="366631"/>
                    <a:pt x="259556" y="364726"/>
                  </a:cubicBezTo>
                  <a:lnTo>
                    <a:pt x="260509" y="355201"/>
                  </a:lnTo>
                  <a:cubicBezTo>
                    <a:pt x="275749" y="357106"/>
                    <a:pt x="291941" y="358058"/>
                    <a:pt x="307181" y="359011"/>
                  </a:cubicBezTo>
                  <a:lnTo>
                    <a:pt x="307181" y="368536"/>
                  </a:lnTo>
                  <a:close/>
                  <a:moveTo>
                    <a:pt x="365284" y="367583"/>
                  </a:moveTo>
                  <a:lnTo>
                    <a:pt x="364331" y="358058"/>
                  </a:lnTo>
                  <a:cubicBezTo>
                    <a:pt x="380524" y="357106"/>
                    <a:pt x="395764" y="355201"/>
                    <a:pt x="411004" y="353296"/>
                  </a:cubicBezTo>
                  <a:lnTo>
                    <a:pt x="411956" y="362821"/>
                  </a:lnTo>
                  <a:cubicBezTo>
                    <a:pt x="397669" y="364726"/>
                    <a:pt x="381476" y="366631"/>
                    <a:pt x="365284" y="367583"/>
                  </a:cubicBezTo>
                  <a:close/>
                  <a:moveTo>
                    <a:pt x="203359" y="354248"/>
                  </a:moveTo>
                  <a:cubicBezTo>
                    <a:pt x="187166" y="350438"/>
                    <a:pt x="171926" y="345676"/>
                    <a:pt x="156686" y="340913"/>
                  </a:cubicBezTo>
                  <a:lnTo>
                    <a:pt x="159544" y="332341"/>
                  </a:lnTo>
                  <a:cubicBezTo>
                    <a:pt x="173831" y="337103"/>
                    <a:pt x="189071" y="341866"/>
                    <a:pt x="204311" y="345676"/>
                  </a:cubicBezTo>
                  <a:lnTo>
                    <a:pt x="203359" y="354248"/>
                  </a:lnTo>
                  <a:close/>
                  <a:moveTo>
                    <a:pt x="469106" y="351391"/>
                  </a:moveTo>
                  <a:lnTo>
                    <a:pt x="466249" y="341866"/>
                  </a:lnTo>
                  <a:cubicBezTo>
                    <a:pt x="481489" y="338056"/>
                    <a:pt x="496729" y="332341"/>
                    <a:pt x="511016" y="327578"/>
                  </a:cubicBezTo>
                  <a:lnTo>
                    <a:pt x="514826" y="336151"/>
                  </a:lnTo>
                  <a:cubicBezTo>
                    <a:pt x="500539" y="341866"/>
                    <a:pt x="485299" y="346628"/>
                    <a:pt x="469106" y="351391"/>
                  </a:cubicBezTo>
                  <a:close/>
                  <a:moveTo>
                    <a:pt x="104299" y="318053"/>
                  </a:moveTo>
                  <a:cubicBezTo>
                    <a:pt x="89059" y="309481"/>
                    <a:pt x="75724" y="300908"/>
                    <a:pt x="64294" y="291383"/>
                  </a:cubicBezTo>
                  <a:lnTo>
                    <a:pt x="70009" y="283763"/>
                  </a:lnTo>
                  <a:cubicBezTo>
                    <a:pt x="81439" y="293288"/>
                    <a:pt x="94774" y="301861"/>
                    <a:pt x="109061" y="309481"/>
                  </a:cubicBezTo>
                  <a:lnTo>
                    <a:pt x="104299" y="318053"/>
                  </a:lnTo>
                  <a:close/>
                  <a:moveTo>
                    <a:pt x="567214" y="311386"/>
                  </a:moveTo>
                  <a:lnTo>
                    <a:pt x="562451" y="302813"/>
                  </a:lnTo>
                  <a:cubicBezTo>
                    <a:pt x="576739" y="294241"/>
                    <a:pt x="589121" y="284716"/>
                    <a:pt x="599599" y="275191"/>
                  </a:cubicBezTo>
                  <a:lnTo>
                    <a:pt x="606266" y="281858"/>
                  </a:lnTo>
                  <a:cubicBezTo>
                    <a:pt x="594836" y="292336"/>
                    <a:pt x="582454" y="301861"/>
                    <a:pt x="567214" y="311386"/>
                  </a:cubicBezTo>
                  <a:close/>
                  <a:moveTo>
                    <a:pt x="24289" y="248521"/>
                  </a:moveTo>
                  <a:cubicBezTo>
                    <a:pt x="14764" y="233281"/>
                    <a:pt x="9049" y="218041"/>
                    <a:pt x="7144" y="202801"/>
                  </a:cubicBezTo>
                  <a:lnTo>
                    <a:pt x="16669" y="201848"/>
                  </a:lnTo>
                  <a:cubicBezTo>
                    <a:pt x="18574" y="216136"/>
                    <a:pt x="24289" y="230423"/>
                    <a:pt x="32861" y="243758"/>
                  </a:cubicBezTo>
                  <a:lnTo>
                    <a:pt x="24289" y="248521"/>
                  </a:lnTo>
                  <a:close/>
                  <a:moveTo>
                    <a:pt x="642461" y="236138"/>
                  </a:moveTo>
                  <a:lnTo>
                    <a:pt x="633889" y="232328"/>
                  </a:lnTo>
                  <a:cubicBezTo>
                    <a:pt x="640556" y="218041"/>
                    <a:pt x="644366" y="203753"/>
                    <a:pt x="644366" y="188513"/>
                  </a:cubicBezTo>
                  <a:cubicBezTo>
                    <a:pt x="644366" y="182798"/>
                    <a:pt x="643414" y="177083"/>
                    <a:pt x="642461" y="172321"/>
                  </a:cubicBezTo>
                  <a:lnTo>
                    <a:pt x="651986" y="170416"/>
                  </a:lnTo>
                  <a:cubicBezTo>
                    <a:pt x="652939" y="176131"/>
                    <a:pt x="653891" y="182798"/>
                    <a:pt x="653891" y="188513"/>
                  </a:cubicBezTo>
                  <a:cubicBezTo>
                    <a:pt x="653891" y="203753"/>
                    <a:pt x="650081" y="219946"/>
                    <a:pt x="642461" y="236138"/>
                  </a:cubicBezTo>
                  <a:close/>
                  <a:moveTo>
                    <a:pt x="24289" y="147556"/>
                  </a:moveTo>
                  <a:lnTo>
                    <a:pt x="15716" y="143746"/>
                  </a:lnTo>
                  <a:cubicBezTo>
                    <a:pt x="22384" y="129458"/>
                    <a:pt x="30956" y="116123"/>
                    <a:pt x="43339" y="103741"/>
                  </a:cubicBezTo>
                  <a:lnTo>
                    <a:pt x="50006" y="110408"/>
                  </a:lnTo>
                  <a:cubicBezTo>
                    <a:pt x="38576" y="121838"/>
                    <a:pt x="30004" y="134221"/>
                    <a:pt x="24289" y="147556"/>
                  </a:cubicBezTo>
                  <a:close/>
                  <a:moveTo>
                    <a:pt x="619601" y="121838"/>
                  </a:moveTo>
                  <a:cubicBezTo>
                    <a:pt x="611029" y="110408"/>
                    <a:pt x="599599" y="99931"/>
                    <a:pt x="586264" y="89453"/>
                  </a:cubicBezTo>
                  <a:lnTo>
                    <a:pt x="591979" y="81833"/>
                  </a:lnTo>
                  <a:cubicBezTo>
                    <a:pt x="605314" y="92311"/>
                    <a:pt x="617696" y="103741"/>
                    <a:pt x="626269" y="116123"/>
                  </a:cubicBezTo>
                  <a:lnTo>
                    <a:pt x="619601" y="121838"/>
                  </a:lnTo>
                  <a:close/>
                  <a:moveTo>
                    <a:pt x="93821" y="75166"/>
                  </a:moveTo>
                  <a:lnTo>
                    <a:pt x="89059" y="67546"/>
                  </a:lnTo>
                  <a:cubicBezTo>
                    <a:pt x="102394" y="59926"/>
                    <a:pt x="116681" y="52306"/>
                    <a:pt x="131921" y="45638"/>
                  </a:cubicBezTo>
                  <a:lnTo>
                    <a:pt x="135731" y="54211"/>
                  </a:lnTo>
                  <a:cubicBezTo>
                    <a:pt x="120491" y="59926"/>
                    <a:pt x="106204" y="67546"/>
                    <a:pt x="93821" y="75166"/>
                  </a:cubicBezTo>
                  <a:close/>
                  <a:moveTo>
                    <a:pt x="538639" y="59926"/>
                  </a:moveTo>
                  <a:cubicBezTo>
                    <a:pt x="525304" y="53258"/>
                    <a:pt x="510064" y="47543"/>
                    <a:pt x="494824" y="41828"/>
                  </a:cubicBezTo>
                  <a:lnTo>
                    <a:pt x="497681" y="33256"/>
                  </a:lnTo>
                  <a:cubicBezTo>
                    <a:pt x="512921" y="38971"/>
                    <a:pt x="528161" y="44686"/>
                    <a:pt x="542449" y="51353"/>
                  </a:cubicBezTo>
                  <a:lnTo>
                    <a:pt x="538639" y="59926"/>
                  </a:lnTo>
                  <a:close/>
                  <a:moveTo>
                    <a:pt x="188119" y="35161"/>
                  </a:moveTo>
                  <a:lnTo>
                    <a:pt x="185261" y="25636"/>
                  </a:lnTo>
                  <a:cubicBezTo>
                    <a:pt x="200501" y="21826"/>
                    <a:pt x="215741" y="18016"/>
                    <a:pt x="231934" y="15158"/>
                  </a:cubicBezTo>
                  <a:lnTo>
                    <a:pt x="233839" y="24683"/>
                  </a:lnTo>
                  <a:cubicBezTo>
                    <a:pt x="218599" y="27541"/>
                    <a:pt x="203359" y="30398"/>
                    <a:pt x="188119" y="35161"/>
                  </a:cubicBezTo>
                  <a:close/>
                  <a:moveTo>
                    <a:pt x="440531" y="27541"/>
                  </a:moveTo>
                  <a:cubicBezTo>
                    <a:pt x="425291" y="24683"/>
                    <a:pt x="410051" y="21826"/>
                    <a:pt x="393859" y="19921"/>
                  </a:cubicBezTo>
                  <a:lnTo>
                    <a:pt x="394811" y="10396"/>
                  </a:lnTo>
                  <a:cubicBezTo>
                    <a:pt x="411004" y="12301"/>
                    <a:pt x="427196" y="15158"/>
                    <a:pt x="442436" y="18016"/>
                  </a:cubicBezTo>
                  <a:lnTo>
                    <a:pt x="440531" y="27541"/>
                  </a:lnTo>
                  <a:close/>
                  <a:moveTo>
                    <a:pt x="290989" y="18016"/>
                  </a:moveTo>
                  <a:lnTo>
                    <a:pt x="290036" y="8491"/>
                  </a:lnTo>
                  <a:cubicBezTo>
                    <a:pt x="305276" y="7538"/>
                    <a:pt x="322421" y="6586"/>
                    <a:pt x="337661" y="7538"/>
                  </a:cubicBezTo>
                  <a:lnTo>
                    <a:pt x="337661" y="17063"/>
                  </a:lnTo>
                  <a:cubicBezTo>
                    <a:pt x="322421" y="16111"/>
                    <a:pt x="306229" y="17063"/>
                    <a:pt x="290989" y="18016"/>
                  </a:cubicBezTo>
                  <a:close/>
                </a:path>
              </a:pathLst>
            </a:custGeom>
            <a:solidFill>
              <a:srgbClr val="1A65E0"/>
            </a:solidFill>
            <a:ln w="9525" cap="flat">
              <a:noFill/>
              <a:prstDash val="solid"/>
              <a:miter/>
            </a:ln>
          </p:spPr>
          <p:txBody>
            <a:bodyPr rtlCol="0" anchor="ctr"/>
            <a:lstStyle/>
            <a:p>
              <a:endParaRPr lang="zh-CN" altLang="en-US"/>
            </a:p>
          </p:txBody>
        </p:sp>
        <p:sp>
          <p:nvSpPr>
            <p:cNvPr id="567" name="任意多边形: 形状 566">
              <a:extLst>
                <a:ext uri="{FF2B5EF4-FFF2-40B4-BE49-F238E27FC236}">
                  <a16:creationId xmlns:a16="http://schemas.microsoft.com/office/drawing/2014/main" id="{91600ED9-52FC-4400-B8D9-DA65E3D203AE}"/>
                </a:ext>
              </a:extLst>
            </p:cNvPr>
            <p:cNvSpPr/>
            <p:nvPr/>
          </p:nvSpPr>
          <p:spPr>
            <a:xfrm>
              <a:off x="5778341" y="3684746"/>
              <a:ext cx="895350" cy="504825"/>
            </a:xfrm>
            <a:custGeom>
              <a:avLst/>
              <a:gdLst>
                <a:gd name="connsiteX0" fmla="*/ 449104 w 895350"/>
                <a:gd name="connsiteY0" fmla="*/ 499586 h 504825"/>
                <a:gd name="connsiteX1" fmla="*/ 421481 w 895350"/>
                <a:gd name="connsiteY1" fmla="*/ 499586 h 504825"/>
                <a:gd name="connsiteX2" fmla="*/ 421481 w 895350"/>
                <a:gd name="connsiteY2" fmla="*/ 490061 h 504825"/>
                <a:gd name="connsiteX3" fmla="*/ 469106 w 895350"/>
                <a:gd name="connsiteY3" fmla="*/ 490061 h 504825"/>
                <a:gd name="connsiteX4" fmla="*/ 469106 w 895350"/>
                <a:gd name="connsiteY4" fmla="*/ 499586 h 504825"/>
                <a:gd name="connsiteX5" fmla="*/ 449104 w 895350"/>
                <a:gd name="connsiteY5" fmla="*/ 499586 h 504825"/>
                <a:gd name="connsiteX6" fmla="*/ 526256 w 895350"/>
                <a:gd name="connsiteY6" fmla="*/ 495776 h 504825"/>
                <a:gd name="connsiteX7" fmla="*/ 525304 w 895350"/>
                <a:gd name="connsiteY7" fmla="*/ 486251 h 504825"/>
                <a:gd name="connsiteX8" fmla="*/ 571976 w 895350"/>
                <a:gd name="connsiteY8" fmla="*/ 480536 h 504825"/>
                <a:gd name="connsiteX9" fmla="*/ 573881 w 895350"/>
                <a:gd name="connsiteY9" fmla="*/ 490061 h 504825"/>
                <a:gd name="connsiteX10" fmla="*/ 526256 w 895350"/>
                <a:gd name="connsiteY10" fmla="*/ 495776 h 504825"/>
                <a:gd name="connsiteX11" fmla="*/ 364331 w 895350"/>
                <a:gd name="connsiteY11" fmla="*/ 494824 h 504825"/>
                <a:gd name="connsiteX12" fmla="*/ 316706 w 895350"/>
                <a:gd name="connsiteY12" fmla="*/ 488156 h 504825"/>
                <a:gd name="connsiteX13" fmla="*/ 318611 w 895350"/>
                <a:gd name="connsiteY13" fmla="*/ 478631 h 504825"/>
                <a:gd name="connsiteX14" fmla="*/ 365284 w 895350"/>
                <a:gd name="connsiteY14" fmla="*/ 485299 h 504825"/>
                <a:gd name="connsiteX15" fmla="*/ 364331 w 895350"/>
                <a:gd name="connsiteY15" fmla="*/ 494824 h 504825"/>
                <a:gd name="connsiteX16" fmla="*/ 630079 w 895350"/>
                <a:gd name="connsiteY16" fmla="*/ 477679 h 504825"/>
                <a:gd name="connsiteX17" fmla="*/ 628174 w 895350"/>
                <a:gd name="connsiteY17" fmla="*/ 468154 h 504825"/>
                <a:gd name="connsiteX18" fmla="*/ 673894 w 895350"/>
                <a:gd name="connsiteY18" fmla="*/ 454819 h 504825"/>
                <a:gd name="connsiteX19" fmla="*/ 676751 w 895350"/>
                <a:gd name="connsiteY19" fmla="*/ 463391 h 504825"/>
                <a:gd name="connsiteX20" fmla="*/ 630079 w 895350"/>
                <a:gd name="connsiteY20" fmla="*/ 477679 h 504825"/>
                <a:gd name="connsiteX21" fmla="*/ 260509 w 895350"/>
                <a:gd name="connsiteY21" fmla="*/ 475774 h 504825"/>
                <a:gd name="connsiteX22" fmla="*/ 214789 w 895350"/>
                <a:gd name="connsiteY22" fmla="*/ 461486 h 504825"/>
                <a:gd name="connsiteX23" fmla="*/ 217646 w 895350"/>
                <a:gd name="connsiteY23" fmla="*/ 452914 h 504825"/>
                <a:gd name="connsiteX24" fmla="*/ 262414 w 895350"/>
                <a:gd name="connsiteY24" fmla="*/ 466249 h 504825"/>
                <a:gd name="connsiteX25" fmla="*/ 260509 w 895350"/>
                <a:gd name="connsiteY25" fmla="*/ 475774 h 504825"/>
                <a:gd name="connsiteX26" fmla="*/ 730091 w 895350"/>
                <a:gd name="connsiteY26" fmla="*/ 443389 h 504825"/>
                <a:gd name="connsiteX27" fmla="*/ 726281 w 895350"/>
                <a:gd name="connsiteY27" fmla="*/ 434816 h 504825"/>
                <a:gd name="connsiteX28" fmla="*/ 768191 w 895350"/>
                <a:gd name="connsiteY28" fmla="*/ 412909 h 504825"/>
                <a:gd name="connsiteX29" fmla="*/ 772954 w 895350"/>
                <a:gd name="connsiteY29" fmla="*/ 421481 h 504825"/>
                <a:gd name="connsiteX30" fmla="*/ 730091 w 895350"/>
                <a:gd name="connsiteY30" fmla="*/ 443389 h 504825"/>
                <a:gd name="connsiteX31" fmla="*/ 160496 w 895350"/>
                <a:gd name="connsiteY31" fmla="*/ 440531 h 504825"/>
                <a:gd name="connsiteX32" fmla="*/ 118586 w 895350"/>
                <a:gd name="connsiteY32" fmla="*/ 417671 h 504825"/>
                <a:gd name="connsiteX33" fmla="*/ 123349 w 895350"/>
                <a:gd name="connsiteY33" fmla="*/ 410051 h 504825"/>
                <a:gd name="connsiteX34" fmla="*/ 164306 w 895350"/>
                <a:gd name="connsiteY34" fmla="*/ 432911 h 504825"/>
                <a:gd name="connsiteX35" fmla="*/ 160496 w 895350"/>
                <a:gd name="connsiteY35" fmla="*/ 440531 h 504825"/>
                <a:gd name="connsiteX36" fmla="*/ 819626 w 895350"/>
                <a:gd name="connsiteY36" fmla="*/ 387191 h 504825"/>
                <a:gd name="connsiteX37" fmla="*/ 812959 w 895350"/>
                <a:gd name="connsiteY37" fmla="*/ 379571 h 504825"/>
                <a:gd name="connsiteX38" fmla="*/ 845344 w 895350"/>
                <a:gd name="connsiteY38" fmla="*/ 346234 h 504825"/>
                <a:gd name="connsiteX39" fmla="*/ 852964 w 895350"/>
                <a:gd name="connsiteY39" fmla="*/ 351949 h 504825"/>
                <a:gd name="connsiteX40" fmla="*/ 819626 w 895350"/>
                <a:gd name="connsiteY40" fmla="*/ 387191 h 504825"/>
                <a:gd name="connsiteX41" fmla="*/ 71914 w 895350"/>
                <a:gd name="connsiteY41" fmla="*/ 382429 h 504825"/>
                <a:gd name="connsiteX42" fmla="*/ 39529 w 895350"/>
                <a:gd name="connsiteY42" fmla="*/ 346234 h 504825"/>
                <a:gd name="connsiteX43" fmla="*/ 47149 w 895350"/>
                <a:gd name="connsiteY43" fmla="*/ 340519 h 504825"/>
                <a:gd name="connsiteX44" fmla="*/ 78581 w 895350"/>
                <a:gd name="connsiteY44" fmla="*/ 374809 h 504825"/>
                <a:gd name="connsiteX45" fmla="*/ 71914 w 895350"/>
                <a:gd name="connsiteY45" fmla="*/ 382429 h 504825"/>
                <a:gd name="connsiteX46" fmla="*/ 882491 w 895350"/>
                <a:gd name="connsiteY46" fmla="*/ 301466 h 504825"/>
                <a:gd name="connsiteX47" fmla="*/ 873919 w 895350"/>
                <a:gd name="connsiteY47" fmla="*/ 298609 h 504825"/>
                <a:gd name="connsiteX48" fmla="*/ 881539 w 895350"/>
                <a:gd name="connsiteY48" fmla="*/ 253841 h 504825"/>
                <a:gd name="connsiteX49" fmla="*/ 891064 w 895350"/>
                <a:gd name="connsiteY49" fmla="*/ 253841 h 504825"/>
                <a:gd name="connsiteX50" fmla="*/ 882491 w 895350"/>
                <a:gd name="connsiteY50" fmla="*/ 301466 h 504825"/>
                <a:gd name="connsiteX51" fmla="*/ 12859 w 895350"/>
                <a:gd name="connsiteY51" fmla="*/ 294799 h 504825"/>
                <a:gd name="connsiteX52" fmla="*/ 7144 w 895350"/>
                <a:gd name="connsiteY52" fmla="*/ 253841 h 504825"/>
                <a:gd name="connsiteX53" fmla="*/ 7144 w 895350"/>
                <a:gd name="connsiteY53" fmla="*/ 246221 h 504825"/>
                <a:gd name="connsiteX54" fmla="*/ 16669 w 895350"/>
                <a:gd name="connsiteY54" fmla="*/ 247174 h 504825"/>
                <a:gd name="connsiteX55" fmla="*/ 16669 w 895350"/>
                <a:gd name="connsiteY55" fmla="*/ 253841 h 504825"/>
                <a:gd name="connsiteX56" fmla="*/ 22384 w 895350"/>
                <a:gd name="connsiteY56" fmla="*/ 292894 h 504825"/>
                <a:gd name="connsiteX57" fmla="*/ 12859 w 895350"/>
                <a:gd name="connsiteY57" fmla="*/ 294799 h 504825"/>
                <a:gd name="connsiteX58" fmla="*/ 876776 w 895350"/>
                <a:gd name="connsiteY58" fmla="*/ 221456 h 504825"/>
                <a:gd name="connsiteX59" fmla="*/ 858679 w 895350"/>
                <a:gd name="connsiteY59" fmla="*/ 179546 h 504825"/>
                <a:gd name="connsiteX60" fmla="*/ 867251 w 895350"/>
                <a:gd name="connsiteY60" fmla="*/ 174784 h 504825"/>
                <a:gd name="connsiteX61" fmla="*/ 886301 w 895350"/>
                <a:gd name="connsiteY61" fmla="*/ 219551 h 504825"/>
                <a:gd name="connsiteX62" fmla="*/ 876776 w 895350"/>
                <a:gd name="connsiteY62" fmla="*/ 221456 h 504825"/>
                <a:gd name="connsiteX63" fmla="*/ 30004 w 895350"/>
                <a:gd name="connsiteY63" fmla="*/ 193834 h 504825"/>
                <a:gd name="connsiteX64" fmla="*/ 21431 w 895350"/>
                <a:gd name="connsiteY64" fmla="*/ 190024 h 504825"/>
                <a:gd name="connsiteX65" fmla="*/ 48101 w 895350"/>
                <a:gd name="connsiteY65" fmla="*/ 149066 h 504825"/>
                <a:gd name="connsiteX66" fmla="*/ 55721 w 895350"/>
                <a:gd name="connsiteY66" fmla="*/ 154781 h 504825"/>
                <a:gd name="connsiteX67" fmla="*/ 30004 w 895350"/>
                <a:gd name="connsiteY67" fmla="*/ 193834 h 504825"/>
                <a:gd name="connsiteX68" fmla="*/ 823436 w 895350"/>
                <a:gd name="connsiteY68" fmla="*/ 135731 h 504825"/>
                <a:gd name="connsiteX69" fmla="*/ 787241 w 895350"/>
                <a:gd name="connsiteY69" fmla="*/ 106204 h 504825"/>
                <a:gd name="connsiteX70" fmla="*/ 792956 w 895350"/>
                <a:gd name="connsiteY70" fmla="*/ 98584 h 504825"/>
                <a:gd name="connsiteX71" fmla="*/ 830104 w 895350"/>
                <a:gd name="connsiteY71" fmla="*/ 129064 h 504825"/>
                <a:gd name="connsiteX72" fmla="*/ 823436 w 895350"/>
                <a:gd name="connsiteY72" fmla="*/ 135731 h 504825"/>
                <a:gd name="connsiteX73" fmla="*/ 96679 w 895350"/>
                <a:gd name="connsiteY73" fmla="*/ 116681 h 504825"/>
                <a:gd name="connsiteX74" fmla="*/ 90964 w 895350"/>
                <a:gd name="connsiteY74" fmla="*/ 109061 h 504825"/>
                <a:gd name="connsiteX75" fmla="*/ 130969 w 895350"/>
                <a:gd name="connsiteY75" fmla="*/ 82391 h 504825"/>
                <a:gd name="connsiteX76" fmla="*/ 135731 w 895350"/>
                <a:gd name="connsiteY76" fmla="*/ 90964 h 504825"/>
                <a:gd name="connsiteX77" fmla="*/ 96679 w 895350"/>
                <a:gd name="connsiteY77" fmla="*/ 116681 h 504825"/>
                <a:gd name="connsiteX78" fmla="*/ 738664 w 895350"/>
                <a:gd name="connsiteY78" fmla="*/ 77629 h 504825"/>
                <a:gd name="connsiteX79" fmla="*/ 695801 w 895350"/>
                <a:gd name="connsiteY79" fmla="*/ 58579 h 504825"/>
                <a:gd name="connsiteX80" fmla="*/ 699611 w 895350"/>
                <a:gd name="connsiteY80" fmla="*/ 50006 h 504825"/>
                <a:gd name="connsiteX81" fmla="*/ 743426 w 895350"/>
                <a:gd name="connsiteY81" fmla="*/ 69056 h 504825"/>
                <a:gd name="connsiteX82" fmla="*/ 738664 w 895350"/>
                <a:gd name="connsiteY82" fmla="*/ 77629 h 504825"/>
                <a:gd name="connsiteX83" fmla="*/ 186214 w 895350"/>
                <a:gd name="connsiteY83" fmla="*/ 65246 h 504825"/>
                <a:gd name="connsiteX84" fmla="*/ 182404 w 895350"/>
                <a:gd name="connsiteY84" fmla="*/ 56674 h 504825"/>
                <a:gd name="connsiteX85" fmla="*/ 227171 w 895350"/>
                <a:gd name="connsiteY85" fmla="*/ 40481 h 504825"/>
                <a:gd name="connsiteX86" fmla="*/ 230029 w 895350"/>
                <a:gd name="connsiteY86" fmla="*/ 50006 h 504825"/>
                <a:gd name="connsiteX87" fmla="*/ 186214 w 895350"/>
                <a:gd name="connsiteY87" fmla="*/ 65246 h 504825"/>
                <a:gd name="connsiteX88" fmla="*/ 641509 w 895350"/>
                <a:gd name="connsiteY88" fmla="*/ 41434 h 504825"/>
                <a:gd name="connsiteX89" fmla="*/ 595789 w 895350"/>
                <a:gd name="connsiteY89" fmla="*/ 30956 h 504825"/>
                <a:gd name="connsiteX90" fmla="*/ 597694 w 895350"/>
                <a:gd name="connsiteY90" fmla="*/ 21431 h 504825"/>
                <a:gd name="connsiteX91" fmla="*/ 644366 w 895350"/>
                <a:gd name="connsiteY91" fmla="*/ 32861 h 504825"/>
                <a:gd name="connsiteX92" fmla="*/ 641509 w 895350"/>
                <a:gd name="connsiteY92" fmla="*/ 41434 h 504825"/>
                <a:gd name="connsiteX93" fmla="*/ 285274 w 895350"/>
                <a:gd name="connsiteY93" fmla="*/ 33814 h 504825"/>
                <a:gd name="connsiteX94" fmla="*/ 283369 w 895350"/>
                <a:gd name="connsiteY94" fmla="*/ 24289 h 504825"/>
                <a:gd name="connsiteX95" fmla="*/ 330041 w 895350"/>
                <a:gd name="connsiteY95" fmla="*/ 15716 h 504825"/>
                <a:gd name="connsiteX96" fmla="*/ 331946 w 895350"/>
                <a:gd name="connsiteY96" fmla="*/ 25241 h 504825"/>
                <a:gd name="connsiteX97" fmla="*/ 285274 w 895350"/>
                <a:gd name="connsiteY97" fmla="*/ 33814 h 504825"/>
                <a:gd name="connsiteX98" fmla="*/ 539591 w 895350"/>
                <a:gd name="connsiteY98" fmla="*/ 21431 h 504825"/>
                <a:gd name="connsiteX99" fmla="*/ 491966 w 895350"/>
                <a:gd name="connsiteY99" fmla="*/ 17621 h 504825"/>
                <a:gd name="connsiteX100" fmla="*/ 492919 w 895350"/>
                <a:gd name="connsiteY100" fmla="*/ 8096 h 504825"/>
                <a:gd name="connsiteX101" fmla="*/ 540544 w 895350"/>
                <a:gd name="connsiteY101" fmla="*/ 11906 h 504825"/>
                <a:gd name="connsiteX102" fmla="*/ 539591 w 895350"/>
                <a:gd name="connsiteY102" fmla="*/ 21431 h 504825"/>
                <a:gd name="connsiteX103" fmla="*/ 388144 w 895350"/>
                <a:gd name="connsiteY103" fmla="*/ 18574 h 504825"/>
                <a:gd name="connsiteX104" fmla="*/ 387191 w 895350"/>
                <a:gd name="connsiteY104" fmla="*/ 9049 h 504825"/>
                <a:gd name="connsiteX105" fmla="*/ 434816 w 895350"/>
                <a:gd name="connsiteY105" fmla="*/ 7144 h 504825"/>
                <a:gd name="connsiteX106" fmla="*/ 434816 w 895350"/>
                <a:gd name="connsiteY106" fmla="*/ 16669 h 504825"/>
                <a:gd name="connsiteX107" fmla="*/ 388144 w 895350"/>
                <a:gd name="connsiteY107" fmla="*/ 1857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95350" h="504825">
                  <a:moveTo>
                    <a:pt x="449104" y="499586"/>
                  </a:moveTo>
                  <a:cubicBezTo>
                    <a:pt x="439579" y="499586"/>
                    <a:pt x="431006" y="499586"/>
                    <a:pt x="421481" y="499586"/>
                  </a:cubicBezTo>
                  <a:lnTo>
                    <a:pt x="421481" y="490061"/>
                  </a:lnTo>
                  <a:cubicBezTo>
                    <a:pt x="436721" y="491014"/>
                    <a:pt x="452914" y="491014"/>
                    <a:pt x="469106" y="490061"/>
                  </a:cubicBezTo>
                  <a:lnTo>
                    <a:pt x="469106" y="499586"/>
                  </a:lnTo>
                  <a:cubicBezTo>
                    <a:pt x="462439" y="499586"/>
                    <a:pt x="455771" y="499586"/>
                    <a:pt x="449104" y="499586"/>
                  </a:cubicBezTo>
                  <a:close/>
                  <a:moveTo>
                    <a:pt x="526256" y="495776"/>
                  </a:moveTo>
                  <a:lnTo>
                    <a:pt x="525304" y="486251"/>
                  </a:lnTo>
                  <a:cubicBezTo>
                    <a:pt x="541496" y="484346"/>
                    <a:pt x="556736" y="482441"/>
                    <a:pt x="571976" y="480536"/>
                  </a:cubicBezTo>
                  <a:lnTo>
                    <a:pt x="573881" y="490061"/>
                  </a:lnTo>
                  <a:cubicBezTo>
                    <a:pt x="558641" y="491966"/>
                    <a:pt x="542449" y="493871"/>
                    <a:pt x="526256" y="495776"/>
                  </a:cubicBezTo>
                  <a:close/>
                  <a:moveTo>
                    <a:pt x="364331" y="494824"/>
                  </a:moveTo>
                  <a:cubicBezTo>
                    <a:pt x="348139" y="492919"/>
                    <a:pt x="331946" y="491014"/>
                    <a:pt x="316706" y="488156"/>
                  </a:cubicBezTo>
                  <a:lnTo>
                    <a:pt x="318611" y="478631"/>
                  </a:lnTo>
                  <a:cubicBezTo>
                    <a:pt x="333851" y="481489"/>
                    <a:pt x="350044" y="483394"/>
                    <a:pt x="365284" y="485299"/>
                  </a:cubicBezTo>
                  <a:lnTo>
                    <a:pt x="364331" y="494824"/>
                  </a:lnTo>
                  <a:close/>
                  <a:moveTo>
                    <a:pt x="630079" y="477679"/>
                  </a:moveTo>
                  <a:lnTo>
                    <a:pt x="628174" y="468154"/>
                  </a:lnTo>
                  <a:cubicBezTo>
                    <a:pt x="643414" y="464344"/>
                    <a:pt x="658654" y="459581"/>
                    <a:pt x="673894" y="454819"/>
                  </a:cubicBezTo>
                  <a:lnTo>
                    <a:pt x="676751" y="463391"/>
                  </a:lnTo>
                  <a:cubicBezTo>
                    <a:pt x="661511" y="469106"/>
                    <a:pt x="646271" y="473869"/>
                    <a:pt x="630079" y="477679"/>
                  </a:cubicBezTo>
                  <a:close/>
                  <a:moveTo>
                    <a:pt x="260509" y="475774"/>
                  </a:moveTo>
                  <a:cubicBezTo>
                    <a:pt x="245269" y="471964"/>
                    <a:pt x="229076" y="467201"/>
                    <a:pt x="214789" y="461486"/>
                  </a:cubicBezTo>
                  <a:lnTo>
                    <a:pt x="217646" y="452914"/>
                  </a:lnTo>
                  <a:cubicBezTo>
                    <a:pt x="231934" y="457676"/>
                    <a:pt x="247174" y="462439"/>
                    <a:pt x="262414" y="466249"/>
                  </a:cubicBezTo>
                  <a:lnTo>
                    <a:pt x="260509" y="475774"/>
                  </a:lnTo>
                  <a:close/>
                  <a:moveTo>
                    <a:pt x="730091" y="443389"/>
                  </a:moveTo>
                  <a:lnTo>
                    <a:pt x="726281" y="434816"/>
                  </a:lnTo>
                  <a:cubicBezTo>
                    <a:pt x="740569" y="428149"/>
                    <a:pt x="754856" y="420529"/>
                    <a:pt x="768191" y="412909"/>
                  </a:cubicBezTo>
                  <a:lnTo>
                    <a:pt x="772954" y="421481"/>
                  </a:lnTo>
                  <a:cubicBezTo>
                    <a:pt x="759619" y="429101"/>
                    <a:pt x="745331" y="436721"/>
                    <a:pt x="730091" y="443389"/>
                  </a:cubicBezTo>
                  <a:close/>
                  <a:moveTo>
                    <a:pt x="160496" y="440531"/>
                  </a:moveTo>
                  <a:cubicBezTo>
                    <a:pt x="145256" y="433864"/>
                    <a:pt x="130969" y="425291"/>
                    <a:pt x="118586" y="417671"/>
                  </a:cubicBezTo>
                  <a:lnTo>
                    <a:pt x="123349" y="410051"/>
                  </a:lnTo>
                  <a:cubicBezTo>
                    <a:pt x="135731" y="417671"/>
                    <a:pt x="150019" y="425291"/>
                    <a:pt x="164306" y="432911"/>
                  </a:cubicBezTo>
                  <a:lnTo>
                    <a:pt x="160496" y="440531"/>
                  </a:lnTo>
                  <a:close/>
                  <a:moveTo>
                    <a:pt x="819626" y="387191"/>
                  </a:moveTo>
                  <a:lnTo>
                    <a:pt x="812959" y="379571"/>
                  </a:lnTo>
                  <a:cubicBezTo>
                    <a:pt x="825341" y="369094"/>
                    <a:pt x="835819" y="357664"/>
                    <a:pt x="845344" y="346234"/>
                  </a:cubicBezTo>
                  <a:lnTo>
                    <a:pt x="852964" y="351949"/>
                  </a:lnTo>
                  <a:cubicBezTo>
                    <a:pt x="844391" y="364331"/>
                    <a:pt x="832961" y="375761"/>
                    <a:pt x="819626" y="387191"/>
                  </a:cubicBezTo>
                  <a:close/>
                  <a:moveTo>
                    <a:pt x="71914" y="382429"/>
                  </a:moveTo>
                  <a:cubicBezTo>
                    <a:pt x="59531" y="370999"/>
                    <a:pt x="48101" y="358616"/>
                    <a:pt x="39529" y="346234"/>
                  </a:cubicBezTo>
                  <a:lnTo>
                    <a:pt x="47149" y="340519"/>
                  </a:lnTo>
                  <a:cubicBezTo>
                    <a:pt x="55721" y="351949"/>
                    <a:pt x="66199" y="364331"/>
                    <a:pt x="78581" y="374809"/>
                  </a:cubicBezTo>
                  <a:lnTo>
                    <a:pt x="71914" y="382429"/>
                  </a:lnTo>
                  <a:close/>
                  <a:moveTo>
                    <a:pt x="882491" y="301466"/>
                  </a:moveTo>
                  <a:lnTo>
                    <a:pt x="873919" y="298609"/>
                  </a:lnTo>
                  <a:cubicBezTo>
                    <a:pt x="878681" y="284321"/>
                    <a:pt x="881539" y="269081"/>
                    <a:pt x="881539" y="253841"/>
                  </a:cubicBezTo>
                  <a:lnTo>
                    <a:pt x="891064" y="253841"/>
                  </a:lnTo>
                  <a:cubicBezTo>
                    <a:pt x="890111" y="269081"/>
                    <a:pt x="887254" y="285274"/>
                    <a:pt x="882491" y="301466"/>
                  </a:cubicBezTo>
                  <a:close/>
                  <a:moveTo>
                    <a:pt x="12859" y="294799"/>
                  </a:moveTo>
                  <a:cubicBezTo>
                    <a:pt x="9049" y="281464"/>
                    <a:pt x="7144" y="267176"/>
                    <a:pt x="7144" y="253841"/>
                  </a:cubicBezTo>
                  <a:cubicBezTo>
                    <a:pt x="7144" y="250984"/>
                    <a:pt x="7144" y="249079"/>
                    <a:pt x="7144" y="246221"/>
                  </a:cubicBezTo>
                  <a:lnTo>
                    <a:pt x="16669" y="247174"/>
                  </a:lnTo>
                  <a:cubicBezTo>
                    <a:pt x="16669" y="249079"/>
                    <a:pt x="16669" y="251936"/>
                    <a:pt x="16669" y="253841"/>
                  </a:cubicBezTo>
                  <a:cubicBezTo>
                    <a:pt x="16669" y="267176"/>
                    <a:pt x="18574" y="279559"/>
                    <a:pt x="22384" y="292894"/>
                  </a:cubicBezTo>
                  <a:lnTo>
                    <a:pt x="12859" y="294799"/>
                  </a:lnTo>
                  <a:close/>
                  <a:moveTo>
                    <a:pt x="876776" y="221456"/>
                  </a:moveTo>
                  <a:cubicBezTo>
                    <a:pt x="872966" y="207169"/>
                    <a:pt x="867251" y="192881"/>
                    <a:pt x="858679" y="179546"/>
                  </a:cubicBezTo>
                  <a:lnTo>
                    <a:pt x="867251" y="174784"/>
                  </a:lnTo>
                  <a:cubicBezTo>
                    <a:pt x="875824" y="189071"/>
                    <a:pt x="882491" y="204311"/>
                    <a:pt x="886301" y="219551"/>
                  </a:cubicBezTo>
                  <a:lnTo>
                    <a:pt x="876776" y="221456"/>
                  </a:lnTo>
                  <a:close/>
                  <a:moveTo>
                    <a:pt x="30004" y="193834"/>
                  </a:moveTo>
                  <a:lnTo>
                    <a:pt x="21431" y="190024"/>
                  </a:lnTo>
                  <a:cubicBezTo>
                    <a:pt x="28099" y="175736"/>
                    <a:pt x="36671" y="162401"/>
                    <a:pt x="48101" y="149066"/>
                  </a:cubicBezTo>
                  <a:lnTo>
                    <a:pt x="55721" y="154781"/>
                  </a:lnTo>
                  <a:cubicBezTo>
                    <a:pt x="45244" y="167164"/>
                    <a:pt x="36671" y="180499"/>
                    <a:pt x="30004" y="193834"/>
                  </a:cubicBezTo>
                  <a:close/>
                  <a:moveTo>
                    <a:pt x="823436" y="135731"/>
                  </a:moveTo>
                  <a:cubicBezTo>
                    <a:pt x="812959" y="125254"/>
                    <a:pt x="800576" y="115729"/>
                    <a:pt x="787241" y="106204"/>
                  </a:cubicBezTo>
                  <a:lnTo>
                    <a:pt x="792956" y="98584"/>
                  </a:lnTo>
                  <a:cubicBezTo>
                    <a:pt x="807244" y="108109"/>
                    <a:pt x="819626" y="118586"/>
                    <a:pt x="830104" y="129064"/>
                  </a:cubicBezTo>
                  <a:lnTo>
                    <a:pt x="823436" y="135731"/>
                  </a:lnTo>
                  <a:close/>
                  <a:moveTo>
                    <a:pt x="96679" y="116681"/>
                  </a:moveTo>
                  <a:lnTo>
                    <a:pt x="90964" y="109061"/>
                  </a:lnTo>
                  <a:cubicBezTo>
                    <a:pt x="103346" y="99536"/>
                    <a:pt x="116681" y="90964"/>
                    <a:pt x="130969" y="82391"/>
                  </a:cubicBezTo>
                  <a:lnTo>
                    <a:pt x="135731" y="90964"/>
                  </a:lnTo>
                  <a:cubicBezTo>
                    <a:pt x="121444" y="98584"/>
                    <a:pt x="108109" y="107156"/>
                    <a:pt x="96679" y="116681"/>
                  </a:cubicBezTo>
                  <a:close/>
                  <a:moveTo>
                    <a:pt x="738664" y="77629"/>
                  </a:moveTo>
                  <a:cubicBezTo>
                    <a:pt x="725329" y="70961"/>
                    <a:pt x="710089" y="64294"/>
                    <a:pt x="695801" y="58579"/>
                  </a:cubicBezTo>
                  <a:lnTo>
                    <a:pt x="699611" y="50006"/>
                  </a:lnTo>
                  <a:cubicBezTo>
                    <a:pt x="714851" y="55721"/>
                    <a:pt x="730091" y="62389"/>
                    <a:pt x="743426" y="69056"/>
                  </a:cubicBezTo>
                  <a:lnTo>
                    <a:pt x="738664" y="77629"/>
                  </a:lnTo>
                  <a:close/>
                  <a:moveTo>
                    <a:pt x="186214" y="65246"/>
                  </a:moveTo>
                  <a:lnTo>
                    <a:pt x="182404" y="56674"/>
                  </a:lnTo>
                  <a:cubicBezTo>
                    <a:pt x="196691" y="50959"/>
                    <a:pt x="211931" y="45244"/>
                    <a:pt x="227171" y="40481"/>
                  </a:cubicBezTo>
                  <a:lnTo>
                    <a:pt x="230029" y="50006"/>
                  </a:lnTo>
                  <a:cubicBezTo>
                    <a:pt x="214789" y="53816"/>
                    <a:pt x="200501" y="59531"/>
                    <a:pt x="186214" y="65246"/>
                  </a:cubicBezTo>
                  <a:close/>
                  <a:moveTo>
                    <a:pt x="641509" y="41434"/>
                  </a:moveTo>
                  <a:cubicBezTo>
                    <a:pt x="626269" y="37624"/>
                    <a:pt x="611029" y="33814"/>
                    <a:pt x="595789" y="30956"/>
                  </a:cubicBezTo>
                  <a:lnTo>
                    <a:pt x="597694" y="21431"/>
                  </a:lnTo>
                  <a:cubicBezTo>
                    <a:pt x="613886" y="24289"/>
                    <a:pt x="629126" y="28099"/>
                    <a:pt x="644366" y="32861"/>
                  </a:cubicBezTo>
                  <a:lnTo>
                    <a:pt x="641509" y="41434"/>
                  </a:lnTo>
                  <a:close/>
                  <a:moveTo>
                    <a:pt x="285274" y="33814"/>
                  </a:moveTo>
                  <a:lnTo>
                    <a:pt x="283369" y="24289"/>
                  </a:lnTo>
                  <a:cubicBezTo>
                    <a:pt x="298609" y="20479"/>
                    <a:pt x="314801" y="17621"/>
                    <a:pt x="330041" y="15716"/>
                  </a:cubicBezTo>
                  <a:lnTo>
                    <a:pt x="331946" y="25241"/>
                  </a:lnTo>
                  <a:cubicBezTo>
                    <a:pt x="315754" y="28099"/>
                    <a:pt x="300514" y="30956"/>
                    <a:pt x="285274" y="33814"/>
                  </a:cubicBezTo>
                  <a:close/>
                  <a:moveTo>
                    <a:pt x="539591" y="21431"/>
                  </a:moveTo>
                  <a:cubicBezTo>
                    <a:pt x="524351" y="19526"/>
                    <a:pt x="508159" y="18574"/>
                    <a:pt x="491966" y="17621"/>
                  </a:cubicBezTo>
                  <a:lnTo>
                    <a:pt x="492919" y="8096"/>
                  </a:lnTo>
                  <a:cubicBezTo>
                    <a:pt x="509111" y="9049"/>
                    <a:pt x="525304" y="10001"/>
                    <a:pt x="540544" y="11906"/>
                  </a:cubicBezTo>
                  <a:lnTo>
                    <a:pt x="539591" y="21431"/>
                  </a:lnTo>
                  <a:close/>
                  <a:moveTo>
                    <a:pt x="388144" y="18574"/>
                  </a:moveTo>
                  <a:lnTo>
                    <a:pt x="387191" y="9049"/>
                  </a:lnTo>
                  <a:cubicBezTo>
                    <a:pt x="403384" y="8096"/>
                    <a:pt x="418624" y="7144"/>
                    <a:pt x="434816" y="7144"/>
                  </a:cubicBezTo>
                  <a:lnTo>
                    <a:pt x="434816" y="16669"/>
                  </a:lnTo>
                  <a:cubicBezTo>
                    <a:pt x="419576" y="16669"/>
                    <a:pt x="403384" y="17621"/>
                    <a:pt x="388144" y="18574"/>
                  </a:cubicBezTo>
                  <a:close/>
                </a:path>
              </a:pathLst>
            </a:custGeom>
            <a:solidFill>
              <a:srgbClr val="1A65E0"/>
            </a:solidFill>
            <a:ln w="9525" cap="flat">
              <a:noFill/>
              <a:prstDash val="solid"/>
              <a:miter/>
            </a:ln>
          </p:spPr>
          <p:txBody>
            <a:bodyPr rtlCol="0" anchor="ctr"/>
            <a:lstStyle/>
            <a:p>
              <a:endParaRPr lang="zh-CN" altLang="en-US"/>
            </a:p>
          </p:txBody>
        </p:sp>
        <p:sp>
          <p:nvSpPr>
            <p:cNvPr id="568" name="任意多边形: 形状 567">
              <a:extLst>
                <a:ext uri="{FF2B5EF4-FFF2-40B4-BE49-F238E27FC236}">
                  <a16:creationId xmlns:a16="http://schemas.microsoft.com/office/drawing/2014/main" id="{190084B0-BB99-4325-8421-3BAD215B5F96}"/>
                </a:ext>
              </a:extLst>
            </p:cNvPr>
            <p:cNvSpPr/>
            <p:nvPr/>
          </p:nvSpPr>
          <p:spPr>
            <a:xfrm>
              <a:off x="4702016" y="3075146"/>
              <a:ext cx="895350" cy="504825"/>
            </a:xfrm>
            <a:custGeom>
              <a:avLst/>
              <a:gdLst>
                <a:gd name="connsiteX0" fmla="*/ 449104 w 895350"/>
                <a:gd name="connsiteY0" fmla="*/ 499586 h 504825"/>
                <a:gd name="connsiteX1" fmla="*/ 421481 w 895350"/>
                <a:gd name="connsiteY1" fmla="*/ 499586 h 504825"/>
                <a:gd name="connsiteX2" fmla="*/ 421481 w 895350"/>
                <a:gd name="connsiteY2" fmla="*/ 490061 h 504825"/>
                <a:gd name="connsiteX3" fmla="*/ 469106 w 895350"/>
                <a:gd name="connsiteY3" fmla="*/ 490061 h 504825"/>
                <a:gd name="connsiteX4" fmla="*/ 469106 w 895350"/>
                <a:gd name="connsiteY4" fmla="*/ 499586 h 504825"/>
                <a:gd name="connsiteX5" fmla="*/ 449104 w 895350"/>
                <a:gd name="connsiteY5" fmla="*/ 499586 h 504825"/>
                <a:gd name="connsiteX6" fmla="*/ 526256 w 895350"/>
                <a:gd name="connsiteY6" fmla="*/ 495776 h 504825"/>
                <a:gd name="connsiteX7" fmla="*/ 525304 w 895350"/>
                <a:gd name="connsiteY7" fmla="*/ 486251 h 504825"/>
                <a:gd name="connsiteX8" fmla="*/ 571976 w 895350"/>
                <a:gd name="connsiteY8" fmla="*/ 480536 h 504825"/>
                <a:gd name="connsiteX9" fmla="*/ 573881 w 895350"/>
                <a:gd name="connsiteY9" fmla="*/ 490061 h 504825"/>
                <a:gd name="connsiteX10" fmla="*/ 526256 w 895350"/>
                <a:gd name="connsiteY10" fmla="*/ 495776 h 504825"/>
                <a:gd name="connsiteX11" fmla="*/ 364331 w 895350"/>
                <a:gd name="connsiteY11" fmla="*/ 494824 h 504825"/>
                <a:gd name="connsiteX12" fmla="*/ 316706 w 895350"/>
                <a:gd name="connsiteY12" fmla="*/ 488156 h 504825"/>
                <a:gd name="connsiteX13" fmla="*/ 318611 w 895350"/>
                <a:gd name="connsiteY13" fmla="*/ 478631 h 504825"/>
                <a:gd name="connsiteX14" fmla="*/ 365284 w 895350"/>
                <a:gd name="connsiteY14" fmla="*/ 485299 h 504825"/>
                <a:gd name="connsiteX15" fmla="*/ 364331 w 895350"/>
                <a:gd name="connsiteY15" fmla="*/ 494824 h 504825"/>
                <a:gd name="connsiteX16" fmla="*/ 630079 w 895350"/>
                <a:gd name="connsiteY16" fmla="*/ 477679 h 504825"/>
                <a:gd name="connsiteX17" fmla="*/ 628174 w 895350"/>
                <a:gd name="connsiteY17" fmla="*/ 468154 h 504825"/>
                <a:gd name="connsiteX18" fmla="*/ 673894 w 895350"/>
                <a:gd name="connsiteY18" fmla="*/ 454819 h 504825"/>
                <a:gd name="connsiteX19" fmla="*/ 676751 w 895350"/>
                <a:gd name="connsiteY19" fmla="*/ 463391 h 504825"/>
                <a:gd name="connsiteX20" fmla="*/ 630079 w 895350"/>
                <a:gd name="connsiteY20" fmla="*/ 477679 h 504825"/>
                <a:gd name="connsiteX21" fmla="*/ 260509 w 895350"/>
                <a:gd name="connsiteY21" fmla="*/ 475774 h 504825"/>
                <a:gd name="connsiteX22" fmla="*/ 214789 w 895350"/>
                <a:gd name="connsiteY22" fmla="*/ 461486 h 504825"/>
                <a:gd name="connsiteX23" fmla="*/ 217646 w 895350"/>
                <a:gd name="connsiteY23" fmla="*/ 452914 h 504825"/>
                <a:gd name="connsiteX24" fmla="*/ 262414 w 895350"/>
                <a:gd name="connsiteY24" fmla="*/ 466249 h 504825"/>
                <a:gd name="connsiteX25" fmla="*/ 260509 w 895350"/>
                <a:gd name="connsiteY25" fmla="*/ 475774 h 504825"/>
                <a:gd name="connsiteX26" fmla="*/ 730091 w 895350"/>
                <a:gd name="connsiteY26" fmla="*/ 443389 h 504825"/>
                <a:gd name="connsiteX27" fmla="*/ 726281 w 895350"/>
                <a:gd name="connsiteY27" fmla="*/ 434816 h 504825"/>
                <a:gd name="connsiteX28" fmla="*/ 768191 w 895350"/>
                <a:gd name="connsiteY28" fmla="*/ 412909 h 504825"/>
                <a:gd name="connsiteX29" fmla="*/ 772954 w 895350"/>
                <a:gd name="connsiteY29" fmla="*/ 421481 h 504825"/>
                <a:gd name="connsiteX30" fmla="*/ 730091 w 895350"/>
                <a:gd name="connsiteY30" fmla="*/ 443389 h 504825"/>
                <a:gd name="connsiteX31" fmla="*/ 160496 w 895350"/>
                <a:gd name="connsiteY31" fmla="*/ 440531 h 504825"/>
                <a:gd name="connsiteX32" fmla="*/ 118586 w 895350"/>
                <a:gd name="connsiteY32" fmla="*/ 417671 h 504825"/>
                <a:gd name="connsiteX33" fmla="*/ 123349 w 895350"/>
                <a:gd name="connsiteY33" fmla="*/ 410051 h 504825"/>
                <a:gd name="connsiteX34" fmla="*/ 164306 w 895350"/>
                <a:gd name="connsiteY34" fmla="*/ 432911 h 504825"/>
                <a:gd name="connsiteX35" fmla="*/ 160496 w 895350"/>
                <a:gd name="connsiteY35" fmla="*/ 440531 h 504825"/>
                <a:gd name="connsiteX36" fmla="*/ 819626 w 895350"/>
                <a:gd name="connsiteY36" fmla="*/ 387191 h 504825"/>
                <a:gd name="connsiteX37" fmla="*/ 812959 w 895350"/>
                <a:gd name="connsiteY37" fmla="*/ 379571 h 504825"/>
                <a:gd name="connsiteX38" fmla="*/ 845344 w 895350"/>
                <a:gd name="connsiteY38" fmla="*/ 346234 h 504825"/>
                <a:gd name="connsiteX39" fmla="*/ 852964 w 895350"/>
                <a:gd name="connsiteY39" fmla="*/ 351949 h 504825"/>
                <a:gd name="connsiteX40" fmla="*/ 819626 w 895350"/>
                <a:gd name="connsiteY40" fmla="*/ 387191 h 504825"/>
                <a:gd name="connsiteX41" fmla="*/ 71914 w 895350"/>
                <a:gd name="connsiteY41" fmla="*/ 382429 h 504825"/>
                <a:gd name="connsiteX42" fmla="*/ 39529 w 895350"/>
                <a:gd name="connsiteY42" fmla="*/ 346234 h 504825"/>
                <a:gd name="connsiteX43" fmla="*/ 47149 w 895350"/>
                <a:gd name="connsiteY43" fmla="*/ 340519 h 504825"/>
                <a:gd name="connsiteX44" fmla="*/ 78581 w 895350"/>
                <a:gd name="connsiteY44" fmla="*/ 374809 h 504825"/>
                <a:gd name="connsiteX45" fmla="*/ 71914 w 895350"/>
                <a:gd name="connsiteY45" fmla="*/ 382429 h 504825"/>
                <a:gd name="connsiteX46" fmla="*/ 882491 w 895350"/>
                <a:gd name="connsiteY46" fmla="*/ 301466 h 504825"/>
                <a:gd name="connsiteX47" fmla="*/ 873919 w 895350"/>
                <a:gd name="connsiteY47" fmla="*/ 298609 h 504825"/>
                <a:gd name="connsiteX48" fmla="*/ 881539 w 895350"/>
                <a:gd name="connsiteY48" fmla="*/ 253841 h 504825"/>
                <a:gd name="connsiteX49" fmla="*/ 891064 w 895350"/>
                <a:gd name="connsiteY49" fmla="*/ 253841 h 504825"/>
                <a:gd name="connsiteX50" fmla="*/ 882491 w 895350"/>
                <a:gd name="connsiteY50" fmla="*/ 301466 h 504825"/>
                <a:gd name="connsiteX51" fmla="*/ 12859 w 895350"/>
                <a:gd name="connsiteY51" fmla="*/ 294799 h 504825"/>
                <a:gd name="connsiteX52" fmla="*/ 7144 w 895350"/>
                <a:gd name="connsiteY52" fmla="*/ 253841 h 504825"/>
                <a:gd name="connsiteX53" fmla="*/ 7144 w 895350"/>
                <a:gd name="connsiteY53" fmla="*/ 246221 h 504825"/>
                <a:gd name="connsiteX54" fmla="*/ 16669 w 895350"/>
                <a:gd name="connsiteY54" fmla="*/ 247174 h 504825"/>
                <a:gd name="connsiteX55" fmla="*/ 16669 w 895350"/>
                <a:gd name="connsiteY55" fmla="*/ 253841 h 504825"/>
                <a:gd name="connsiteX56" fmla="*/ 22384 w 895350"/>
                <a:gd name="connsiteY56" fmla="*/ 292894 h 504825"/>
                <a:gd name="connsiteX57" fmla="*/ 12859 w 895350"/>
                <a:gd name="connsiteY57" fmla="*/ 294799 h 504825"/>
                <a:gd name="connsiteX58" fmla="*/ 876776 w 895350"/>
                <a:gd name="connsiteY58" fmla="*/ 221456 h 504825"/>
                <a:gd name="connsiteX59" fmla="*/ 858679 w 895350"/>
                <a:gd name="connsiteY59" fmla="*/ 179546 h 504825"/>
                <a:gd name="connsiteX60" fmla="*/ 867251 w 895350"/>
                <a:gd name="connsiteY60" fmla="*/ 174784 h 504825"/>
                <a:gd name="connsiteX61" fmla="*/ 886301 w 895350"/>
                <a:gd name="connsiteY61" fmla="*/ 219551 h 504825"/>
                <a:gd name="connsiteX62" fmla="*/ 876776 w 895350"/>
                <a:gd name="connsiteY62" fmla="*/ 221456 h 504825"/>
                <a:gd name="connsiteX63" fmla="*/ 30004 w 895350"/>
                <a:gd name="connsiteY63" fmla="*/ 193834 h 504825"/>
                <a:gd name="connsiteX64" fmla="*/ 21431 w 895350"/>
                <a:gd name="connsiteY64" fmla="*/ 190024 h 504825"/>
                <a:gd name="connsiteX65" fmla="*/ 48101 w 895350"/>
                <a:gd name="connsiteY65" fmla="*/ 149066 h 504825"/>
                <a:gd name="connsiteX66" fmla="*/ 55721 w 895350"/>
                <a:gd name="connsiteY66" fmla="*/ 154781 h 504825"/>
                <a:gd name="connsiteX67" fmla="*/ 30004 w 895350"/>
                <a:gd name="connsiteY67" fmla="*/ 193834 h 504825"/>
                <a:gd name="connsiteX68" fmla="*/ 823436 w 895350"/>
                <a:gd name="connsiteY68" fmla="*/ 135731 h 504825"/>
                <a:gd name="connsiteX69" fmla="*/ 787241 w 895350"/>
                <a:gd name="connsiteY69" fmla="*/ 106204 h 504825"/>
                <a:gd name="connsiteX70" fmla="*/ 792956 w 895350"/>
                <a:gd name="connsiteY70" fmla="*/ 98584 h 504825"/>
                <a:gd name="connsiteX71" fmla="*/ 830104 w 895350"/>
                <a:gd name="connsiteY71" fmla="*/ 129064 h 504825"/>
                <a:gd name="connsiteX72" fmla="*/ 823436 w 895350"/>
                <a:gd name="connsiteY72" fmla="*/ 135731 h 504825"/>
                <a:gd name="connsiteX73" fmla="*/ 96679 w 895350"/>
                <a:gd name="connsiteY73" fmla="*/ 116681 h 504825"/>
                <a:gd name="connsiteX74" fmla="*/ 90964 w 895350"/>
                <a:gd name="connsiteY74" fmla="*/ 109061 h 504825"/>
                <a:gd name="connsiteX75" fmla="*/ 130969 w 895350"/>
                <a:gd name="connsiteY75" fmla="*/ 82391 h 504825"/>
                <a:gd name="connsiteX76" fmla="*/ 135731 w 895350"/>
                <a:gd name="connsiteY76" fmla="*/ 90964 h 504825"/>
                <a:gd name="connsiteX77" fmla="*/ 96679 w 895350"/>
                <a:gd name="connsiteY77" fmla="*/ 116681 h 504825"/>
                <a:gd name="connsiteX78" fmla="*/ 738664 w 895350"/>
                <a:gd name="connsiteY78" fmla="*/ 77629 h 504825"/>
                <a:gd name="connsiteX79" fmla="*/ 695801 w 895350"/>
                <a:gd name="connsiteY79" fmla="*/ 58579 h 504825"/>
                <a:gd name="connsiteX80" fmla="*/ 699611 w 895350"/>
                <a:gd name="connsiteY80" fmla="*/ 50006 h 504825"/>
                <a:gd name="connsiteX81" fmla="*/ 743426 w 895350"/>
                <a:gd name="connsiteY81" fmla="*/ 69056 h 504825"/>
                <a:gd name="connsiteX82" fmla="*/ 738664 w 895350"/>
                <a:gd name="connsiteY82" fmla="*/ 77629 h 504825"/>
                <a:gd name="connsiteX83" fmla="*/ 186214 w 895350"/>
                <a:gd name="connsiteY83" fmla="*/ 65246 h 504825"/>
                <a:gd name="connsiteX84" fmla="*/ 182404 w 895350"/>
                <a:gd name="connsiteY84" fmla="*/ 56674 h 504825"/>
                <a:gd name="connsiteX85" fmla="*/ 227171 w 895350"/>
                <a:gd name="connsiteY85" fmla="*/ 40481 h 504825"/>
                <a:gd name="connsiteX86" fmla="*/ 230029 w 895350"/>
                <a:gd name="connsiteY86" fmla="*/ 50006 h 504825"/>
                <a:gd name="connsiteX87" fmla="*/ 186214 w 895350"/>
                <a:gd name="connsiteY87" fmla="*/ 65246 h 504825"/>
                <a:gd name="connsiteX88" fmla="*/ 641509 w 895350"/>
                <a:gd name="connsiteY88" fmla="*/ 41434 h 504825"/>
                <a:gd name="connsiteX89" fmla="*/ 595789 w 895350"/>
                <a:gd name="connsiteY89" fmla="*/ 30956 h 504825"/>
                <a:gd name="connsiteX90" fmla="*/ 597694 w 895350"/>
                <a:gd name="connsiteY90" fmla="*/ 21431 h 504825"/>
                <a:gd name="connsiteX91" fmla="*/ 644366 w 895350"/>
                <a:gd name="connsiteY91" fmla="*/ 32861 h 504825"/>
                <a:gd name="connsiteX92" fmla="*/ 641509 w 895350"/>
                <a:gd name="connsiteY92" fmla="*/ 41434 h 504825"/>
                <a:gd name="connsiteX93" fmla="*/ 285274 w 895350"/>
                <a:gd name="connsiteY93" fmla="*/ 33814 h 504825"/>
                <a:gd name="connsiteX94" fmla="*/ 283369 w 895350"/>
                <a:gd name="connsiteY94" fmla="*/ 24289 h 504825"/>
                <a:gd name="connsiteX95" fmla="*/ 330041 w 895350"/>
                <a:gd name="connsiteY95" fmla="*/ 15716 h 504825"/>
                <a:gd name="connsiteX96" fmla="*/ 331946 w 895350"/>
                <a:gd name="connsiteY96" fmla="*/ 25241 h 504825"/>
                <a:gd name="connsiteX97" fmla="*/ 285274 w 895350"/>
                <a:gd name="connsiteY97" fmla="*/ 33814 h 504825"/>
                <a:gd name="connsiteX98" fmla="*/ 539591 w 895350"/>
                <a:gd name="connsiteY98" fmla="*/ 21431 h 504825"/>
                <a:gd name="connsiteX99" fmla="*/ 491966 w 895350"/>
                <a:gd name="connsiteY99" fmla="*/ 17621 h 504825"/>
                <a:gd name="connsiteX100" fmla="*/ 492919 w 895350"/>
                <a:gd name="connsiteY100" fmla="*/ 8096 h 504825"/>
                <a:gd name="connsiteX101" fmla="*/ 540544 w 895350"/>
                <a:gd name="connsiteY101" fmla="*/ 11906 h 504825"/>
                <a:gd name="connsiteX102" fmla="*/ 539591 w 895350"/>
                <a:gd name="connsiteY102" fmla="*/ 21431 h 504825"/>
                <a:gd name="connsiteX103" fmla="*/ 388144 w 895350"/>
                <a:gd name="connsiteY103" fmla="*/ 18574 h 504825"/>
                <a:gd name="connsiteX104" fmla="*/ 387191 w 895350"/>
                <a:gd name="connsiteY104" fmla="*/ 9049 h 504825"/>
                <a:gd name="connsiteX105" fmla="*/ 434816 w 895350"/>
                <a:gd name="connsiteY105" fmla="*/ 7144 h 504825"/>
                <a:gd name="connsiteX106" fmla="*/ 434816 w 895350"/>
                <a:gd name="connsiteY106" fmla="*/ 16669 h 504825"/>
                <a:gd name="connsiteX107" fmla="*/ 388144 w 895350"/>
                <a:gd name="connsiteY107" fmla="*/ 1857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95350" h="504825">
                  <a:moveTo>
                    <a:pt x="449104" y="499586"/>
                  </a:moveTo>
                  <a:cubicBezTo>
                    <a:pt x="439579" y="499586"/>
                    <a:pt x="431006" y="499586"/>
                    <a:pt x="421481" y="499586"/>
                  </a:cubicBezTo>
                  <a:lnTo>
                    <a:pt x="421481" y="490061"/>
                  </a:lnTo>
                  <a:cubicBezTo>
                    <a:pt x="436721" y="491014"/>
                    <a:pt x="452914" y="491014"/>
                    <a:pt x="469106" y="490061"/>
                  </a:cubicBezTo>
                  <a:lnTo>
                    <a:pt x="469106" y="499586"/>
                  </a:lnTo>
                  <a:cubicBezTo>
                    <a:pt x="462439" y="499586"/>
                    <a:pt x="455771" y="499586"/>
                    <a:pt x="449104" y="499586"/>
                  </a:cubicBezTo>
                  <a:close/>
                  <a:moveTo>
                    <a:pt x="526256" y="495776"/>
                  </a:moveTo>
                  <a:lnTo>
                    <a:pt x="525304" y="486251"/>
                  </a:lnTo>
                  <a:cubicBezTo>
                    <a:pt x="541496" y="484346"/>
                    <a:pt x="556736" y="482441"/>
                    <a:pt x="571976" y="480536"/>
                  </a:cubicBezTo>
                  <a:lnTo>
                    <a:pt x="573881" y="490061"/>
                  </a:lnTo>
                  <a:cubicBezTo>
                    <a:pt x="558641" y="491966"/>
                    <a:pt x="542449" y="493871"/>
                    <a:pt x="526256" y="495776"/>
                  </a:cubicBezTo>
                  <a:close/>
                  <a:moveTo>
                    <a:pt x="364331" y="494824"/>
                  </a:moveTo>
                  <a:cubicBezTo>
                    <a:pt x="348139" y="492919"/>
                    <a:pt x="331946" y="491014"/>
                    <a:pt x="316706" y="488156"/>
                  </a:cubicBezTo>
                  <a:lnTo>
                    <a:pt x="318611" y="478631"/>
                  </a:lnTo>
                  <a:cubicBezTo>
                    <a:pt x="333851" y="481489"/>
                    <a:pt x="350044" y="483394"/>
                    <a:pt x="365284" y="485299"/>
                  </a:cubicBezTo>
                  <a:lnTo>
                    <a:pt x="364331" y="494824"/>
                  </a:lnTo>
                  <a:close/>
                  <a:moveTo>
                    <a:pt x="630079" y="477679"/>
                  </a:moveTo>
                  <a:lnTo>
                    <a:pt x="628174" y="468154"/>
                  </a:lnTo>
                  <a:cubicBezTo>
                    <a:pt x="643414" y="464344"/>
                    <a:pt x="658654" y="459581"/>
                    <a:pt x="673894" y="454819"/>
                  </a:cubicBezTo>
                  <a:lnTo>
                    <a:pt x="676751" y="463391"/>
                  </a:lnTo>
                  <a:cubicBezTo>
                    <a:pt x="661511" y="469106"/>
                    <a:pt x="646271" y="473869"/>
                    <a:pt x="630079" y="477679"/>
                  </a:cubicBezTo>
                  <a:close/>
                  <a:moveTo>
                    <a:pt x="260509" y="475774"/>
                  </a:moveTo>
                  <a:cubicBezTo>
                    <a:pt x="245269" y="471964"/>
                    <a:pt x="229076" y="467201"/>
                    <a:pt x="214789" y="461486"/>
                  </a:cubicBezTo>
                  <a:lnTo>
                    <a:pt x="217646" y="452914"/>
                  </a:lnTo>
                  <a:cubicBezTo>
                    <a:pt x="231934" y="457676"/>
                    <a:pt x="247174" y="462439"/>
                    <a:pt x="262414" y="466249"/>
                  </a:cubicBezTo>
                  <a:lnTo>
                    <a:pt x="260509" y="475774"/>
                  </a:lnTo>
                  <a:close/>
                  <a:moveTo>
                    <a:pt x="730091" y="443389"/>
                  </a:moveTo>
                  <a:lnTo>
                    <a:pt x="726281" y="434816"/>
                  </a:lnTo>
                  <a:cubicBezTo>
                    <a:pt x="740569" y="428149"/>
                    <a:pt x="754856" y="420529"/>
                    <a:pt x="768191" y="412909"/>
                  </a:cubicBezTo>
                  <a:lnTo>
                    <a:pt x="772954" y="421481"/>
                  </a:lnTo>
                  <a:cubicBezTo>
                    <a:pt x="759619" y="429101"/>
                    <a:pt x="745331" y="436721"/>
                    <a:pt x="730091" y="443389"/>
                  </a:cubicBezTo>
                  <a:close/>
                  <a:moveTo>
                    <a:pt x="160496" y="440531"/>
                  </a:moveTo>
                  <a:cubicBezTo>
                    <a:pt x="145256" y="433864"/>
                    <a:pt x="130969" y="425291"/>
                    <a:pt x="118586" y="417671"/>
                  </a:cubicBezTo>
                  <a:lnTo>
                    <a:pt x="123349" y="410051"/>
                  </a:lnTo>
                  <a:cubicBezTo>
                    <a:pt x="135731" y="417671"/>
                    <a:pt x="150019" y="425291"/>
                    <a:pt x="164306" y="432911"/>
                  </a:cubicBezTo>
                  <a:lnTo>
                    <a:pt x="160496" y="440531"/>
                  </a:lnTo>
                  <a:close/>
                  <a:moveTo>
                    <a:pt x="819626" y="387191"/>
                  </a:moveTo>
                  <a:lnTo>
                    <a:pt x="812959" y="379571"/>
                  </a:lnTo>
                  <a:cubicBezTo>
                    <a:pt x="825341" y="369094"/>
                    <a:pt x="835819" y="357664"/>
                    <a:pt x="845344" y="346234"/>
                  </a:cubicBezTo>
                  <a:lnTo>
                    <a:pt x="852964" y="351949"/>
                  </a:lnTo>
                  <a:cubicBezTo>
                    <a:pt x="844391" y="364331"/>
                    <a:pt x="832961" y="375761"/>
                    <a:pt x="819626" y="387191"/>
                  </a:cubicBezTo>
                  <a:close/>
                  <a:moveTo>
                    <a:pt x="71914" y="382429"/>
                  </a:moveTo>
                  <a:cubicBezTo>
                    <a:pt x="59531" y="370999"/>
                    <a:pt x="48101" y="358616"/>
                    <a:pt x="39529" y="346234"/>
                  </a:cubicBezTo>
                  <a:lnTo>
                    <a:pt x="47149" y="340519"/>
                  </a:lnTo>
                  <a:cubicBezTo>
                    <a:pt x="55721" y="351949"/>
                    <a:pt x="66199" y="364331"/>
                    <a:pt x="78581" y="374809"/>
                  </a:cubicBezTo>
                  <a:lnTo>
                    <a:pt x="71914" y="382429"/>
                  </a:lnTo>
                  <a:close/>
                  <a:moveTo>
                    <a:pt x="882491" y="301466"/>
                  </a:moveTo>
                  <a:lnTo>
                    <a:pt x="873919" y="298609"/>
                  </a:lnTo>
                  <a:cubicBezTo>
                    <a:pt x="878681" y="284321"/>
                    <a:pt x="881539" y="269081"/>
                    <a:pt x="881539" y="253841"/>
                  </a:cubicBezTo>
                  <a:lnTo>
                    <a:pt x="891064" y="253841"/>
                  </a:lnTo>
                  <a:cubicBezTo>
                    <a:pt x="890111" y="269081"/>
                    <a:pt x="887254" y="285274"/>
                    <a:pt x="882491" y="301466"/>
                  </a:cubicBezTo>
                  <a:close/>
                  <a:moveTo>
                    <a:pt x="12859" y="294799"/>
                  </a:moveTo>
                  <a:cubicBezTo>
                    <a:pt x="9049" y="281464"/>
                    <a:pt x="7144" y="267176"/>
                    <a:pt x="7144" y="253841"/>
                  </a:cubicBezTo>
                  <a:cubicBezTo>
                    <a:pt x="7144" y="250984"/>
                    <a:pt x="7144" y="249079"/>
                    <a:pt x="7144" y="246221"/>
                  </a:cubicBezTo>
                  <a:lnTo>
                    <a:pt x="16669" y="247174"/>
                  </a:lnTo>
                  <a:cubicBezTo>
                    <a:pt x="16669" y="249079"/>
                    <a:pt x="16669" y="251936"/>
                    <a:pt x="16669" y="253841"/>
                  </a:cubicBezTo>
                  <a:cubicBezTo>
                    <a:pt x="16669" y="267176"/>
                    <a:pt x="18574" y="279559"/>
                    <a:pt x="22384" y="292894"/>
                  </a:cubicBezTo>
                  <a:lnTo>
                    <a:pt x="12859" y="294799"/>
                  </a:lnTo>
                  <a:close/>
                  <a:moveTo>
                    <a:pt x="876776" y="221456"/>
                  </a:moveTo>
                  <a:cubicBezTo>
                    <a:pt x="872966" y="207169"/>
                    <a:pt x="867251" y="192881"/>
                    <a:pt x="858679" y="179546"/>
                  </a:cubicBezTo>
                  <a:lnTo>
                    <a:pt x="867251" y="174784"/>
                  </a:lnTo>
                  <a:cubicBezTo>
                    <a:pt x="875824" y="189071"/>
                    <a:pt x="882491" y="204311"/>
                    <a:pt x="886301" y="219551"/>
                  </a:cubicBezTo>
                  <a:lnTo>
                    <a:pt x="876776" y="221456"/>
                  </a:lnTo>
                  <a:close/>
                  <a:moveTo>
                    <a:pt x="30004" y="193834"/>
                  </a:moveTo>
                  <a:lnTo>
                    <a:pt x="21431" y="190024"/>
                  </a:lnTo>
                  <a:cubicBezTo>
                    <a:pt x="28099" y="175736"/>
                    <a:pt x="36671" y="162401"/>
                    <a:pt x="48101" y="149066"/>
                  </a:cubicBezTo>
                  <a:lnTo>
                    <a:pt x="55721" y="154781"/>
                  </a:lnTo>
                  <a:cubicBezTo>
                    <a:pt x="45244" y="167164"/>
                    <a:pt x="36671" y="180499"/>
                    <a:pt x="30004" y="193834"/>
                  </a:cubicBezTo>
                  <a:close/>
                  <a:moveTo>
                    <a:pt x="823436" y="135731"/>
                  </a:moveTo>
                  <a:cubicBezTo>
                    <a:pt x="812959" y="125254"/>
                    <a:pt x="800576" y="115729"/>
                    <a:pt x="787241" y="106204"/>
                  </a:cubicBezTo>
                  <a:lnTo>
                    <a:pt x="792956" y="98584"/>
                  </a:lnTo>
                  <a:cubicBezTo>
                    <a:pt x="807244" y="108109"/>
                    <a:pt x="819626" y="118586"/>
                    <a:pt x="830104" y="129064"/>
                  </a:cubicBezTo>
                  <a:lnTo>
                    <a:pt x="823436" y="135731"/>
                  </a:lnTo>
                  <a:close/>
                  <a:moveTo>
                    <a:pt x="96679" y="116681"/>
                  </a:moveTo>
                  <a:lnTo>
                    <a:pt x="90964" y="109061"/>
                  </a:lnTo>
                  <a:cubicBezTo>
                    <a:pt x="103346" y="99536"/>
                    <a:pt x="116681" y="90964"/>
                    <a:pt x="130969" y="82391"/>
                  </a:cubicBezTo>
                  <a:lnTo>
                    <a:pt x="135731" y="90964"/>
                  </a:lnTo>
                  <a:cubicBezTo>
                    <a:pt x="121444" y="98584"/>
                    <a:pt x="108109" y="107156"/>
                    <a:pt x="96679" y="116681"/>
                  </a:cubicBezTo>
                  <a:close/>
                  <a:moveTo>
                    <a:pt x="738664" y="77629"/>
                  </a:moveTo>
                  <a:cubicBezTo>
                    <a:pt x="725329" y="70961"/>
                    <a:pt x="710089" y="64294"/>
                    <a:pt x="695801" y="58579"/>
                  </a:cubicBezTo>
                  <a:lnTo>
                    <a:pt x="699611" y="50006"/>
                  </a:lnTo>
                  <a:cubicBezTo>
                    <a:pt x="714851" y="55721"/>
                    <a:pt x="730091" y="62389"/>
                    <a:pt x="743426" y="69056"/>
                  </a:cubicBezTo>
                  <a:lnTo>
                    <a:pt x="738664" y="77629"/>
                  </a:lnTo>
                  <a:close/>
                  <a:moveTo>
                    <a:pt x="186214" y="65246"/>
                  </a:moveTo>
                  <a:lnTo>
                    <a:pt x="182404" y="56674"/>
                  </a:lnTo>
                  <a:cubicBezTo>
                    <a:pt x="196691" y="50959"/>
                    <a:pt x="211931" y="45244"/>
                    <a:pt x="227171" y="40481"/>
                  </a:cubicBezTo>
                  <a:lnTo>
                    <a:pt x="230029" y="50006"/>
                  </a:lnTo>
                  <a:cubicBezTo>
                    <a:pt x="215741" y="53816"/>
                    <a:pt x="200501" y="59531"/>
                    <a:pt x="186214" y="65246"/>
                  </a:cubicBezTo>
                  <a:close/>
                  <a:moveTo>
                    <a:pt x="641509" y="41434"/>
                  </a:moveTo>
                  <a:cubicBezTo>
                    <a:pt x="626269" y="37624"/>
                    <a:pt x="611029" y="33814"/>
                    <a:pt x="595789" y="30956"/>
                  </a:cubicBezTo>
                  <a:lnTo>
                    <a:pt x="597694" y="21431"/>
                  </a:lnTo>
                  <a:cubicBezTo>
                    <a:pt x="613886" y="24289"/>
                    <a:pt x="629126" y="28099"/>
                    <a:pt x="644366" y="32861"/>
                  </a:cubicBezTo>
                  <a:lnTo>
                    <a:pt x="641509" y="41434"/>
                  </a:lnTo>
                  <a:close/>
                  <a:moveTo>
                    <a:pt x="285274" y="33814"/>
                  </a:moveTo>
                  <a:lnTo>
                    <a:pt x="283369" y="24289"/>
                  </a:lnTo>
                  <a:cubicBezTo>
                    <a:pt x="298609" y="20479"/>
                    <a:pt x="314801" y="17621"/>
                    <a:pt x="330041" y="15716"/>
                  </a:cubicBezTo>
                  <a:lnTo>
                    <a:pt x="331946" y="25241"/>
                  </a:lnTo>
                  <a:cubicBezTo>
                    <a:pt x="315754" y="28099"/>
                    <a:pt x="300514" y="30956"/>
                    <a:pt x="285274" y="33814"/>
                  </a:cubicBezTo>
                  <a:close/>
                  <a:moveTo>
                    <a:pt x="539591" y="21431"/>
                  </a:moveTo>
                  <a:cubicBezTo>
                    <a:pt x="524351" y="19526"/>
                    <a:pt x="508159" y="18574"/>
                    <a:pt x="491966" y="17621"/>
                  </a:cubicBezTo>
                  <a:lnTo>
                    <a:pt x="492919" y="8096"/>
                  </a:lnTo>
                  <a:cubicBezTo>
                    <a:pt x="509111" y="9049"/>
                    <a:pt x="525304" y="10001"/>
                    <a:pt x="540544" y="11906"/>
                  </a:cubicBezTo>
                  <a:lnTo>
                    <a:pt x="539591" y="21431"/>
                  </a:lnTo>
                  <a:close/>
                  <a:moveTo>
                    <a:pt x="388144" y="18574"/>
                  </a:moveTo>
                  <a:lnTo>
                    <a:pt x="387191" y="9049"/>
                  </a:lnTo>
                  <a:cubicBezTo>
                    <a:pt x="403384" y="8096"/>
                    <a:pt x="418624" y="7144"/>
                    <a:pt x="434816" y="7144"/>
                  </a:cubicBezTo>
                  <a:lnTo>
                    <a:pt x="434816" y="16669"/>
                  </a:lnTo>
                  <a:cubicBezTo>
                    <a:pt x="419576" y="16669"/>
                    <a:pt x="403384" y="17621"/>
                    <a:pt x="388144" y="18574"/>
                  </a:cubicBezTo>
                  <a:close/>
                </a:path>
              </a:pathLst>
            </a:custGeom>
            <a:solidFill>
              <a:srgbClr val="1A65E0"/>
            </a:solidFill>
            <a:ln w="9525" cap="flat">
              <a:noFill/>
              <a:prstDash val="solid"/>
              <a:miter/>
            </a:ln>
          </p:spPr>
          <p:txBody>
            <a:bodyPr rtlCol="0" anchor="ctr"/>
            <a:lstStyle/>
            <a:p>
              <a:endParaRPr lang="zh-CN" altLang="en-US"/>
            </a:p>
          </p:txBody>
        </p:sp>
        <p:sp>
          <p:nvSpPr>
            <p:cNvPr id="569" name="任意多边形: 形状 568">
              <a:extLst>
                <a:ext uri="{FF2B5EF4-FFF2-40B4-BE49-F238E27FC236}">
                  <a16:creationId xmlns:a16="http://schemas.microsoft.com/office/drawing/2014/main" id="{115C72C4-EDC1-4AFC-A4C0-3480D0FEB1E4}"/>
                </a:ext>
              </a:extLst>
            </p:cNvPr>
            <p:cNvSpPr/>
            <p:nvPr/>
          </p:nvSpPr>
          <p:spPr>
            <a:xfrm>
              <a:off x="6807041" y="4265771"/>
              <a:ext cx="895350" cy="504825"/>
            </a:xfrm>
            <a:custGeom>
              <a:avLst/>
              <a:gdLst>
                <a:gd name="connsiteX0" fmla="*/ 449104 w 895350"/>
                <a:gd name="connsiteY0" fmla="*/ 499586 h 504825"/>
                <a:gd name="connsiteX1" fmla="*/ 421481 w 895350"/>
                <a:gd name="connsiteY1" fmla="*/ 499586 h 504825"/>
                <a:gd name="connsiteX2" fmla="*/ 421481 w 895350"/>
                <a:gd name="connsiteY2" fmla="*/ 490061 h 504825"/>
                <a:gd name="connsiteX3" fmla="*/ 469106 w 895350"/>
                <a:gd name="connsiteY3" fmla="*/ 490061 h 504825"/>
                <a:gd name="connsiteX4" fmla="*/ 469106 w 895350"/>
                <a:gd name="connsiteY4" fmla="*/ 499586 h 504825"/>
                <a:gd name="connsiteX5" fmla="*/ 449104 w 895350"/>
                <a:gd name="connsiteY5" fmla="*/ 499586 h 504825"/>
                <a:gd name="connsiteX6" fmla="*/ 526256 w 895350"/>
                <a:gd name="connsiteY6" fmla="*/ 495776 h 504825"/>
                <a:gd name="connsiteX7" fmla="*/ 525304 w 895350"/>
                <a:gd name="connsiteY7" fmla="*/ 486251 h 504825"/>
                <a:gd name="connsiteX8" fmla="*/ 571976 w 895350"/>
                <a:gd name="connsiteY8" fmla="*/ 480536 h 504825"/>
                <a:gd name="connsiteX9" fmla="*/ 573881 w 895350"/>
                <a:gd name="connsiteY9" fmla="*/ 490061 h 504825"/>
                <a:gd name="connsiteX10" fmla="*/ 526256 w 895350"/>
                <a:gd name="connsiteY10" fmla="*/ 495776 h 504825"/>
                <a:gd name="connsiteX11" fmla="*/ 364331 w 895350"/>
                <a:gd name="connsiteY11" fmla="*/ 494824 h 504825"/>
                <a:gd name="connsiteX12" fmla="*/ 316706 w 895350"/>
                <a:gd name="connsiteY12" fmla="*/ 488156 h 504825"/>
                <a:gd name="connsiteX13" fmla="*/ 318611 w 895350"/>
                <a:gd name="connsiteY13" fmla="*/ 478631 h 504825"/>
                <a:gd name="connsiteX14" fmla="*/ 365284 w 895350"/>
                <a:gd name="connsiteY14" fmla="*/ 485299 h 504825"/>
                <a:gd name="connsiteX15" fmla="*/ 364331 w 895350"/>
                <a:gd name="connsiteY15" fmla="*/ 494824 h 504825"/>
                <a:gd name="connsiteX16" fmla="*/ 630079 w 895350"/>
                <a:gd name="connsiteY16" fmla="*/ 477679 h 504825"/>
                <a:gd name="connsiteX17" fmla="*/ 628174 w 895350"/>
                <a:gd name="connsiteY17" fmla="*/ 468154 h 504825"/>
                <a:gd name="connsiteX18" fmla="*/ 673894 w 895350"/>
                <a:gd name="connsiteY18" fmla="*/ 454819 h 504825"/>
                <a:gd name="connsiteX19" fmla="*/ 676751 w 895350"/>
                <a:gd name="connsiteY19" fmla="*/ 463391 h 504825"/>
                <a:gd name="connsiteX20" fmla="*/ 630079 w 895350"/>
                <a:gd name="connsiteY20" fmla="*/ 477679 h 504825"/>
                <a:gd name="connsiteX21" fmla="*/ 260509 w 895350"/>
                <a:gd name="connsiteY21" fmla="*/ 475774 h 504825"/>
                <a:gd name="connsiteX22" fmla="*/ 214789 w 895350"/>
                <a:gd name="connsiteY22" fmla="*/ 461486 h 504825"/>
                <a:gd name="connsiteX23" fmla="*/ 217646 w 895350"/>
                <a:gd name="connsiteY23" fmla="*/ 452914 h 504825"/>
                <a:gd name="connsiteX24" fmla="*/ 262414 w 895350"/>
                <a:gd name="connsiteY24" fmla="*/ 466249 h 504825"/>
                <a:gd name="connsiteX25" fmla="*/ 260509 w 895350"/>
                <a:gd name="connsiteY25" fmla="*/ 475774 h 504825"/>
                <a:gd name="connsiteX26" fmla="*/ 730091 w 895350"/>
                <a:gd name="connsiteY26" fmla="*/ 443389 h 504825"/>
                <a:gd name="connsiteX27" fmla="*/ 726281 w 895350"/>
                <a:gd name="connsiteY27" fmla="*/ 434816 h 504825"/>
                <a:gd name="connsiteX28" fmla="*/ 768191 w 895350"/>
                <a:gd name="connsiteY28" fmla="*/ 412909 h 504825"/>
                <a:gd name="connsiteX29" fmla="*/ 772954 w 895350"/>
                <a:gd name="connsiteY29" fmla="*/ 421481 h 504825"/>
                <a:gd name="connsiteX30" fmla="*/ 730091 w 895350"/>
                <a:gd name="connsiteY30" fmla="*/ 443389 h 504825"/>
                <a:gd name="connsiteX31" fmla="*/ 160496 w 895350"/>
                <a:gd name="connsiteY31" fmla="*/ 440531 h 504825"/>
                <a:gd name="connsiteX32" fmla="*/ 118586 w 895350"/>
                <a:gd name="connsiteY32" fmla="*/ 417671 h 504825"/>
                <a:gd name="connsiteX33" fmla="*/ 123349 w 895350"/>
                <a:gd name="connsiteY33" fmla="*/ 410051 h 504825"/>
                <a:gd name="connsiteX34" fmla="*/ 164306 w 895350"/>
                <a:gd name="connsiteY34" fmla="*/ 432911 h 504825"/>
                <a:gd name="connsiteX35" fmla="*/ 160496 w 895350"/>
                <a:gd name="connsiteY35" fmla="*/ 440531 h 504825"/>
                <a:gd name="connsiteX36" fmla="*/ 819626 w 895350"/>
                <a:gd name="connsiteY36" fmla="*/ 387191 h 504825"/>
                <a:gd name="connsiteX37" fmla="*/ 812959 w 895350"/>
                <a:gd name="connsiteY37" fmla="*/ 379571 h 504825"/>
                <a:gd name="connsiteX38" fmla="*/ 845344 w 895350"/>
                <a:gd name="connsiteY38" fmla="*/ 346234 h 504825"/>
                <a:gd name="connsiteX39" fmla="*/ 852964 w 895350"/>
                <a:gd name="connsiteY39" fmla="*/ 351949 h 504825"/>
                <a:gd name="connsiteX40" fmla="*/ 819626 w 895350"/>
                <a:gd name="connsiteY40" fmla="*/ 387191 h 504825"/>
                <a:gd name="connsiteX41" fmla="*/ 71914 w 895350"/>
                <a:gd name="connsiteY41" fmla="*/ 382429 h 504825"/>
                <a:gd name="connsiteX42" fmla="*/ 39529 w 895350"/>
                <a:gd name="connsiteY42" fmla="*/ 346234 h 504825"/>
                <a:gd name="connsiteX43" fmla="*/ 47149 w 895350"/>
                <a:gd name="connsiteY43" fmla="*/ 340519 h 504825"/>
                <a:gd name="connsiteX44" fmla="*/ 78581 w 895350"/>
                <a:gd name="connsiteY44" fmla="*/ 374809 h 504825"/>
                <a:gd name="connsiteX45" fmla="*/ 71914 w 895350"/>
                <a:gd name="connsiteY45" fmla="*/ 382429 h 504825"/>
                <a:gd name="connsiteX46" fmla="*/ 882491 w 895350"/>
                <a:gd name="connsiteY46" fmla="*/ 301466 h 504825"/>
                <a:gd name="connsiteX47" fmla="*/ 873919 w 895350"/>
                <a:gd name="connsiteY47" fmla="*/ 298609 h 504825"/>
                <a:gd name="connsiteX48" fmla="*/ 881539 w 895350"/>
                <a:gd name="connsiteY48" fmla="*/ 253841 h 504825"/>
                <a:gd name="connsiteX49" fmla="*/ 891064 w 895350"/>
                <a:gd name="connsiteY49" fmla="*/ 253841 h 504825"/>
                <a:gd name="connsiteX50" fmla="*/ 882491 w 895350"/>
                <a:gd name="connsiteY50" fmla="*/ 301466 h 504825"/>
                <a:gd name="connsiteX51" fmla="*/ 12859 w 895350"/>
                <a:gd name="connsiteY51" fmla="*/ 294799 h 504825"/>
                <a:gd name="connsiteX52" fmla="*/ 7144 w 895350"/>
                <a:gd name="connsiteY52" fmla="*/ 253841 h 504825"/>
                <a:gd name="connsiteX53" fmla="*/ 7144 w 895350"/>
                <a:gd name="connsiteY53" fmla="*/ 246221 h 504825"/>
                <a:gd name="connsiteX54" fmla="*/ 16669 w 895350"/>
                <a:gd name="connsiteY54" fmla="*/ 247174 h 504825"/>
                <a:gd name="connsiteX55" fmla="*/ 16669 w 895350"/>
                <a:gd name="connsiteY55" fmla="*/ 253841 h 504825"/>
                <a:gd name="connsiteX56" fmla="*/ 22384 w 895350"/>
                <a:gd name="connsiteY56" fmla="*/ 292894 h 504825"/>
                <a:gd name="connsiteX57" fmla="*/ 12859 w 895350"/>
                <a:gd name="connsiteY57" fmla="*/ 294799 h 504825"/>
                <a:gd name="connsiteX58" fmla="*/ 876776 w 895350"/>
                <a:gd name="connsiteY58" fmla="*/ 221456 h 504825"/>
                <a:gd name="connsiteX59" fmla="*/ 858679 w 895350"/>
                <a:gd name="connsiteY59" fmla="*/ 179546 h 504825"/>
                <a:gd name="connsiteX60" fmla="*/ 867251 w 895350"/>
                <a:gd name="connsiteY60" fmla="*/ 174784 h 504825"/>
                <a:gd name="connsiteX61" fmla="*/ 886301 w 895350"/>
                <a:gd name="connsiteY61" fmla="*/ 219551 h 504825"/>
                <a:gd name="connsiteX62" fmla="*/ 876776 w 895350"/>
                <a:gd name="connsiteY62" fmla="*/ 221456 h 504825"/>
                <a:gd name="connsiteX63" fmla="*/ 30004 w 895350"/>
                <a:gd name="connsiteY63" fmla="*/ 193834 h 504825"/>
                <a:gd name="connsiteX64" fmla="*/ 21431 w 895350"/>
                <a:gd name="connsiteY64" fmla="*/ 190024 h 504825"/>
                <a:gd name="connsiteX65" fmla="*/ 48101 w 895350"/>
                <a:gd name="connsiteY65" fmla="*/ 149066 h 504825"/>
                <a:gd name="connsiteX66" fmla="*/ 55721 w 895350"/>
                <a:gd name="connsiteY66" fmla="*/ 154781 h 504825"/>
                <a:gd name="connsiteX67" fmla="*/ 30004 w 895350"/>
                <a:gd name="connsiteY67" fmla="*/ 193834 h 504825"/>
                <a:gd name="connsiteX68" fmla="*/ 823436 w 895350"/>
                <a:gd name="connsiteY68" fmla="*/ 135731 h 504825"/>
                <a:gd name="connsiteX69" fmla="*/ 787241 w 895350"/>
                <a:gd name="connsiteY69" fmla="*/ 106204 h 504825"/>
                <a:gd name="connsiteX70" fmla="*/ 792956 w 895350"/>
                <a:gd name="connsiteY70" fmla="*/ 98584 h 504825"/>
                <a:gd name="connsiteX71" fmla="*/ 830104 w 895350"/>
                <a:gd name="connsiteY71" fmla="*/ 129064 h 504825"/>
                <a:gd name="connsiteX72" fmla="*/ 823436 w 895350"/>
                <a:gd name="connsiteY72" fmla="*/ 135731 h 504825"/>
                <a:gd name="connsiteX73" fmla="*/ 96679 w 895350"/>
                <a:gd name="connsiteY73" fmla="*/ 116681 h 504825"/>
                <a:gd name="connsiteX74" fmla="*/ 90964 w 895350"/>
                <a:gd name="connsiteY74" fmla="*/ 109061 h 504825"/>
                <a:gd name="connsiteX75" fmla="*/ 130969 w 895350"/>
                <a:gd name="connsiteY75" fmla="*/ 82391 h 504825"/>
                <a:gd name="connsiteX76" fmla="*/ 135731 w 895350"/>
                <a:gd name="connsiteY76" fmla="*/ 90964 h 504825"/>
                <a:gd name="connsiteX77" fmla="*/ 96679 w 895350"/>
                <a:gd name="connsiteY77" fmla="*/ 116681 h 504825"/>
                <a:gd name="connsiteX78" fmla="*/ 738664 w 895350"/>
                <a:gd name="connsiteY78" fmla="*/ 77629 h 504825"/>
                <a:gd name="connsiteX79" fmla="*/ 695801 w 895350"/>
                <a:gd name="connsiteY79" fmla="*/ 58579 h 504825"/>
                <a:gd name="connsiteX80" fmla="*/ 699611 w 895350"/>
                <a:gd name="connsiteY80" fmla="*/ 50006 h 504825"/>
                <a:gd name="connsiteX81" fmla="*/ 743426 w 895350"/>
                <a:gd name="connsiteY81" fmla="*/ 69056 h 504825"/>
                <a:gd name="connsiteX82" fmla="*/ 738664 w 895350"/>
                <a:gd name="connsiteY82" fmla="*/ 77629 h 504825"/>
                <a:gd name="connsiteX83" fmla="*/ 186214 w 895350"/>
                <a:gd name="connsiteY83" fmla="*/ 65246 h 504825"/>
                <a:gd name="connsiteX84" fmla="*/ 182404 w 895350"/>
                <a:gd name="connsiteY84" fmla="*/ 56674 h 504825"/>
                <a:gd name="connsiteX85" fmla="*/ 227171 w 895350"/>
                <a:gd name="connsiteY85" fmla="*/ 40481 h 504825"/>
                <a:gd name="connsiteX86" fmla="*/ 230029 w 895350"/>
                <a:gd name="connsiteY86" fmla="*/ 50006 h 504825"/>
                <a:gd name="connsiteX87" fmla="*/ 186214 w 895350"/>
                <a:gd name="connsiteY87" fmla="*/ 65246 h 504825"/>
                <a:gd name="connsiteX88" fmla="*/ 641509 w 895350"/>
                <a:gd name="connsiteY88" fmla="*/ 41434 h 504825"/>
                <a:gd name="connsiteX89" fmla="*/ 595789 w 895350"/>
                <a:gd name="connsiteY89" fmla="*/ 30956 h 504825"/>
                <a:gd name="connsiteX90" fmla="*/ 597694 w 895350"/>
                <a:gd name="connsiteY90" fmla="*/ 21431 h 504825"/>
                <a:gd name="connsiteX91" fmla="*/ 644366 w 895350"/>
                <a:gd name="connsiteY91" fmla="*/ 32861 h 504825"/>
                <a:gd name="connsiteX92" fmla="*/ 641509 w 895350"/>
                <a:gd name="connsiteY92" fmla="*/ 41434 h 504825"/>
                <a:gd name="connsiteX93" fmla="*/ 285274 w 895350"/>
                <a:gd name="connsiteY93" fmla="*/ 33814 h 504825"/>
                <a:gd name="connsiteX94" fmla="*/ 283369 w 895350"/>
                <a:gd name="connsiteY94" fmla="*/ 24289 h 504825"/>
                <a:gd name="connsiteX95" fmla="*/ 330041 w 895350"/>
                <a:gd name="connsiteY95" fmla="*/ 15716 h 504825"/>
                <a:gd name="connsiteX96" fmla="*/ 331946 w 895350"/>
                <a:gd name="connsiteY96" fmla="*/ 25241 h 504825"/>
                <a:gd name="connsiteX97" fmla="*/ 285274 w 895350"/>
                <a:gd name="connsiteY97" fmla="*/ 33814 h 504825"/>
                <a:gd name="connsiteX98" fmla="*/ 539591 w 895350"/>
                <a:gd name="connsiteY98" fmla="*/ 21431 h 504825"/>
                <a:gd name="connsiteX99" fmla="*/ 491966 w 895350"/>
                <a:gd name="connsiteY99" fmla="*/ 17621 h 504825"/>
                <a:gd name="connsiteX100" fmla="*/ 492919 w 895350"/>
                <a:gd name="connsiteY100" fmla="*/ 8096 h 504825"/>
                <a:gd name="connsiteX101" fmla="*/ 540544 w 895350"/>
                <a:gd name="connsiteY101" fmla="*/ 11906 h 504825"/>
                <a:gd name="connsiteX102" fmla="*/ 539591 w 895350"/>
                <a:gd name="connsiteY102" fmla="*/ 21431 h 504825"/>
                <a:gd name="connsiteX103" fmla="*/ 388144 w 895350"/>
                <a:gd name="connsiteY103" fmla="*/ 18574 h 504825"/>
                <a:gd name="connsiteX104" fmla="*/ 387191 w 895350"/>
                <a:gd name="connsiteY104" fmla="*/ 9049 h 504825"/>
                <a:gd name="connsiteX105" fmla="*/ 434816 w 895350"/>
                <a:gd name="connsiteY105" fmla="*/ 7144 h 504825"/>
                <a:gd name="connsiteX106" fmla="*/ 434816 w 895350"/>
                <a:gd name="connsiteY106" fmla="*/ 16669 h 504825"/>
                <a:gd name="connsiteX107" fmla="*/ 388144 w 895350"/>
                <a:gd name="connsiteY107" fmla="*/ 1857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95350" h="504825">
                  <a:moveTo>
                    <a:pt x="449104" y="499586"/>
                  </a:moveTo>
                  <a:cubicBezTo>
                    <a:pt x="439579" y="499586"/>
                    <a:pt x="431006" y="499586"/>
                    <a:pt x="421481" y="499586"/>
                  </a:cubicBezTo>
                  <a:lnTo>
                    <a:pt x="421481" y="490061"/>
                  </a:lnTo>
                  <a:cubicBezTo>
                    <a:pt x="436721" y="491014"/>
                    <a:pt x="452914" y="491014"/>
                    <a:pt x="469106" y="490061"/>
                  </a:cubicBezTo>
                  <a:lnTo>
                    <a:pt x="469106" y="499586"/>
                  </a:lnTo>
                  <a:cubicBezTo>
                    <a:pt x="462439" y="499586"/>
                    <a:pt x="455771" y="499586"/>
                    <a:pt x="449104" y="499586"/>
                  </a:cubicBezTo>
                  <a:close/>
                  <a:moveTo>
                    <a:pt x="526256" y="495776"/>
                  </a:moveTo>
                  <a:lnTo>
                    <a:pt x="525304" y="486251"/>
                  </a:lnTo>
                  <a:cubicBezTo>
                    <a:pt x="541496" y="484346"/>
                    <a:pt x="556736" y="482441"/>
                    <a:pt x="571976" y="480536"/>
                  </a:cubicBezTo>
                  <a:lnTo>
                    <a:pt x="573881" y="490061"/>
                  </a:lnTo>
                  <a:cubicBezTo>
                    <a:pt x="558641" y="491966"/>
                    <a:pt x="542449" y="493871"/>
                    <a:pt x="526256" y="495776"/>
                  </a:cubicBezTo>
                  <a:close/>
                  <a:moveTo>
                    <a:pt x="364331" y="494824"/>
                  </a:moveTo>
                  <a:cubicBezTo>
                    <a:pt x="348139" y="492919"/>
                    <a:pt x="331946" y="491014"/>
                    <a:pt x="316706" y="488156"/>
                  </a:cubicBezTo>
                  <a:lnTo>
                    <a:pt x="318611" y="478631"/>
                  </a:lnTo>
                  <a:cubicBezTo>
                    <a:pt x="333851" y="481489"/>
                    <a:pt x="350044" y="483394"/>
                    <a:pt x="365284" y="485299"/>
                  </a:cubicBezTo>
                  <a:lnTo>
                    <a:pt x="364331" y="494824"/>
                  </a:lnTo>
                  <a:close/>
                  <a:moveTo>
                    <a:pt x="630079" y="477679"/>
                  </a:moveTo>
                  <a:lnTo>
                    <a:pt x="628174" y="468154"/>
                  </a:lnTo>
                  <a:cubicBezTo>
                    <a:pt x="643414" y="464344"/>
                    <a:pt x="658654" y="459581"/>
                    <a:pt x="673894" y="454819"/>
                  </a:cubicBezTo>
                  <a:lnTo>
                    <a:pt x="676751" y="463391"/>
                  </a:lnTo>
                  <a:cubicBezTo>
                    <a:pt x="661511" y="469106"/>
                    <a:pt x="646271" y="473869"/>
                    <a:pt x="630079" y="477679"/>
                  </a:cubicBezTo>
                  <a:close/>
                  <a:moveTo>
                    <a:pt x="260509" y="475774"/>
                  </a:moveTo>
                  <a:cubicBezTo>
                    <a:pt x="245269" y="471964"/>
                    <a:pt x="229076" y="467201"/>
                    <a:pt x="214789" y="461486"/>
                  </a:cubicBezTo>
                  <a:lnTo>
                    <a:pt x="217646" y="452914"/>
                  </a:lnTo>
                  <a:cubicBezTo>
                    <a:pt x="231934" y="457676"/>
                    <a:pt x="247174" y="462439"/>
                    <a:pt x="262414" y="466249"/>
                  </a:cubicBezTo>
                  <a:lnTo>
                    <a:pt x="260509" y="475774"/>
                  </a:lnTo>
                  <a:close/>
                  <a:moveTo>
                    <a:pt x="730091" y="443389"/>
                  </a:moveTo>
                  <a:lnTo>
                    <a:pt x="726281" y="434816"/>
                  </a:lnTo>
                  <a:cubicBezTo>
                    <a:pt x="740569" y="428149"/>
                    <a:pt x="754856" y="420529"/>
                    <a:pt x="768191" y="412909"/>
                  </a:cubicBezTo>
                  <a:lnTo>
                    <a:pt x="772954" y="421481"/>
                  </a:lnTo>
                  <a:cubicBezTo>
                    <a:pt x="759619" y="429101"/>
                    <a:pt x="745331" y="436721"/>
                    <a:pt x="730091" y="443389"/>
                  </a:cubicBezTo>
                  <a:close/>
                  <a:moveTo>
                    <a:pt x="160496" y="440531"/>
                  </a:moveTo>
                  <a:cubicBezTo>
                    <a:pt x="145256" y="433864"/>
                    <a:pt x="130969" y="425291"/>
                    <a:pt x="118586" y="417671"/>
                  </a:cubicBezTo>
                  <a:lnTo>
                    <a:pt x="123349" y="410051"/>
                  </a:lnTo>
                  <a:cubicBezTo>
                    <a:pt x="135731" y="417671"/>
                    <a:pt x="150019" y="425291"/>
                    <a:pt x="164306" y="432911"/>
                  </a:cubicBezTo>
                  <a:lnTo>
                    <a:pt x="160496" y="440531"/>
                  </a:lnTo>
                  <a:close/>
                  <a:moveTo>
                    <a:pt x="819626" y="387191"/>
                  </a:moveTo>
                  <a:lnTo>
                    <a:pt x="812959" y="379571"/>
                  </a:lnTo>
                  <a:cubicBezTo>
                    <a:pt x="825341" y="369094"/>
                    <a:pt x="835819" y="357664"/>
                    <a:pt x="845344" y="346234"/>
                  </a:cubicBezTo>
                  <a:lnTo>
                    <a:pt x="852964" y="351949"/>
                  </a:lnTo>
                  <a:cubicBezTo>
                    <a:pt x="844391" y="364331"/>
                    <a:pt x="832961" y="375761"/>
                    <a:pt x="819626" y="387191"/>
                  </a:cubicBezTo>
                  <a:close/>
                  <a:moveTo>
                    <a:pt x="71914" y="382429"/>
                  </a:moveTo>
                  <a:cubicBezTo>
                    <a:pt x="59531" y="370999"/>
                    <a:pt x="48101" y="358616"/>
                    <a:pt x="39529" y="346234"/>
                  </a:cubicBezTo>
                  <a:lnTo>
                    <a:pt x="47149" y="340519"/>
                  </a:lnTo>
                  <a:cubicBezTo>
                    <a:pt x="55721" y="351949"/>
                    <a:pt x="66199" y="364331"/>
                    <a:pt x="78581" y="374809"/>
                  </a:cubicBezTo>
                  <a:lnTo>
                    <a:pt x="71914" y="382429"/>
                  </a:lnTo>
                  <a:close/>
                  <a:moveTo>
                    <a:pt x="882491" y="301466"/>
                  </a:moveTo>
                  <a:lnTo>
                    <a:pt x="873919" y="298609"/>
                  </a:lnTo>
                  <a:cubicBezTo>
                    <a:pt x="878681" y="284321"/>
                    <a:pt x="881539" y="269081"/>
                    <a:pt x="881539" y="253841"/>
                  </a:cubicBezTo>
                  <a:lnTo>
                    <a:pt x="891064" y="253841"/>
                  </a:lnTo>
                  <a:cubicBezTo>
                    <a:pt x="890111" y="269081"/>
                    <a:pt x="887254" y="285274"/>
                    <a:pt x="882491" y="301466"/>
                  </a:cubicBezTo>
                  <a:close/>
                  <a:moveTo>
                    <a:pt x="12859" y="294799"/>
                  </a:moveTo>
                  <a:cubicBezTo>
                    <a:pt x="9049" y="281464"/>
                    <a:pt x="7144" y="267176"/>
                    <a:pt x="7144" y="253841"/>
                  </a:cubicBezTo>
                  <a:cubicBezTo>
                    <a:pt x="7144" y="250984"/>
                    <a:pt x="7144" y="249079"/>
                    <a:pt x="7144" y="246221"/>
                  </a:cubicBezTo>
                  <a:lnTo>
                    <a:pt x="16669" y="247174"/>
                  </a:lnTo>
                  <a:cubicBezTo>
                    <a:pt x="16669" y="249079"/>
                    <a:pt x="16669" y="251936"/>
                    <a:pt x="16669" y="253841"/>
                  </a:cubicBezTo>
                  <a:cubicBezTo>
                    <a:pt x="16669" y="267176"/>
                    <a:pt x="18574" y="279559"/>
                    <a:pt x="22384" y="292894"/>
                  </a:cubicBezTo>
                  <a:lnTo>
                    <a:pt x="12859" y="294799"/>
                  </a:lnTo>
                  <a:close/>
                  <a:moveTo>
                    <a:pt x="876776" y="221456"/>
                  </a:moveTo>
                  <a:cubicBezTo>
                    <a:pt x="872966" y="207169"/>
                    <a:pt x="867251" y="192881"/>
                    <a:pt x="858679" y="179546"/>
                  </a:cubicBezTo>
                  <a:lnTo>
                    <a:pt x="867251" y="174784"/>
                  </a:lnTo>
                  <a:cubicBezTo>
                    <a:pt x="875824" y="189071"/>
                    <a:pt x="882491" y="204311"/>
                    <a:pt x="886301" y="219551"/>
                  </a:cubicBezTo>
                  <a:lnTo>
                    <a:pt x="876776" y="221456"/>
                  </a:lnTo>
                  <a:close/>
                  <a:moveTo>
                    <a:pt x="30004" y="193834"/>
                  </a:moveTo>
                  <a:lnTo>
                    <a:pt x="21431" y="190024"/>
                  </a:lnTo>
                  <a:cubicBezTo>
                    <a:pt x="28099" y="175736"/>
                    <a:pt x="36671" y="162401"/>
                    <a:pt x="48101" y="149066"/>
                  </a:cubicBezTo>
                  <a:lnTo>
                    <a:pt x="55721" y="154781"/>
                  </a:lnTo>
                  <a:cubicBezTo>
                    <a:pt x="45244" y="167164"/>
                    <a:pt x="36671" y="180499"/>
                    <a:pt x="30004" y="193834"/>
                  </a:cubicBezTo>
                  <a:close/>
                  <a:moveTo>
                    <a:pt x="823436" y="135731"/>
                  </a:moveTo>
                  <a:cubicBezTo>
                    <a:pt x="812959" y="125254"/>
                    <a:pt x="800576" y="115729"/>
                    <a:pt x="787241" y="106204"/>
                  </a:cubicBezTo>
                  <a:lnTo>
                    <a:pt x="792956" y="98584"/>
                  </a:lnTo>
                  <a:cubicBezTo>
                    <a:pt x="807244" y="108109"/>
                    <a:pt x="819626" y="118586"/>
                    <a:pt x="830104" y="129064"/>
                  </a:cubicBezTo>
                  <a:lnTo>
                    <a:pt x="823436" y="135731"/>
                  </a:lnTo>
                  <a:close/>
                  <a:moveTo>
                    <a:pt x="96679" y="116681"/>
                  </a:moveTo>
                  <a:lnTo>
                    <a:pt x="90964" y="109061"/>
                  </a:lnTo>
                  <a:cubicBezTo>
                    <a:pt x="103346" y="99536"/>
                    <a:pt x="116681" y="90964"/>
                    <a:pt x="130969" y="82391"/>
                  </a:cubicBezTo>
                  <a:lnTo>
                    <a:pt x="135731" y="90964"/>
                  </a:lnTo>
                  <a:cubicBezTo>
                    <a:pt x="121444" y="98584"/>
                    <a:pt x="108109" y="107156"/>
                    <a:pt x="96679" y="116681"/>
                  </a:cubicBezTo>
                  <a:close/>
                  <a:moveTo>
                    <a:pt x="738664" y="77629"/>
                  </a:moveTo>
                  <a:cubicBezTo>
                    <a:pt x="725329" y="70961"/>
                    <a:pt x="710089" y="64294"/>
                    <a:pt x="695801" y="58579"/>
                  </a:cubicBezTo>
                  <a:lnTo>
                    <a:pt x="699611" y="50006"/>
                  </a:lnTo>
                  <a:cubicBezTo>
                    <a:pt x="714851" y="55721"/>
                    <a:pt x="730091" y="62389"/>
                    <a:pt x="743426" y="69056"/>
                  </a:cubicBezTo>
                  <a:lnTo>
                    <a:pt x="738664" y="77629"/>
                  </a:lnTo>
                  <a:close/>
                  <a:moveTo>
                    <a:pt x="186214" y="65246"/>
                  </a:moveTo>
                  <a:lnTo>
                    <a:pt x="182404" y="56674"/>
                  </a:lnTo>
                  <a:cubicBezTo>
                    <a:pt x="196691" y="50959"/>
                    <a:pt x="211931" y="45244"/>
                    <a:pt x="227171" y="40481"/>
                  </a:cubicBezTo>
                  <a:lnTo>
                    <a:pt x="230029" y="50006"/>
                  </a:lnTo>
                  <a:cubicBezTo>
                    <a:pt x="215741" y="53816"/>
                    <a:pt x="200501" y="59531"/>
                    <a:pt x="186214" y="65246"/>
                  </a:cubicBezTo>
                  <a:close/>
                  <a:moveTo>
                    <a:pt x="641509" y="41434"/>
                  </a:moveTo>
                  <a:cubicBezTo>
                    <a:pt x="626269" y="37624"/>
                    <a:pt x="611029" y="33814"/>
                    <a:pt x="595789" y="30956"/>
                  </a:cubicBezTo>
                  <a:lnTo>
                    <a:pt x="597694" y="21431"/>
                  </a:lnTo>
                  <a:cubicBezTo>
                    <a:pt x="613886" y="24289"/>
                    <a:pt x="629126" y="28099"/>
                    <a:pt x="644366" y="32861"/>
                  </a:cubicBezTo>
                  <a:lnTo>
                    <a:pt x="641509" y="41434"/>
                  </a:lnTo>
                  <a:close/>
                  <a:moveTo>
                    <a:pt x="285274" y="33814"/>
                  </a:moveTo>
                  <a:lnTo>
                    <a:pt x="283369" y="24289"/>
                  </a:lnTo>
                  <a:cubicBezTo>
                    <a:pt x="298609" y="20479"/>
                    <a:pt x="314801" y="17621"/>
                    <a:pt x="330041" y="15716"/>
                  </a:cubicBezTo>
                  <a:lnTo>
                    <a:pt x="331946" y="25241"/>
                  </a:lnTo>
                  <a:cubicBezTo>
                    <a:pt x="315754" y="28099"/>
                    <a:pt x="300514" y="30956"/>
                    <a:pt x="285274" y="33814"/>
                  </a:cubicBezTo>
                  <a:close/>
                  <a:moveTo>
                    <a:pt x="539591" y="21431"/>
                  </a:moveTo>
                  <a:cubicBezTo>
                    <a:pt x="524351" y="19526"/>
                    <a:pt x="508159" y="18574"/>
                    <a:pt x="491966" y="17621"/>
                  </a:cubicBezTo>
                  <a:lnTo>
                    <a:pt x="492919" y="8096"/>
                  </a:lnTo>
                  <a:cubicBezTo>
                    <a:pt x="509111" y="9049"/>
                    <a:pt x="525304" y="10001"/>
                    <a:pt x="540544" y="11906"/>
                  </a:cubicBezTo>
                  <a:lnTo>
                    <a:pt x="539591" y="21431"/>
                  </a:lnTo>
                  <a:close/>
                  <a:moveTo>
                    <a:pt x="388144" y="18574"/>
                  </a:moveTo>
                  <a:lnTo>
                    <a:pt x="387191" y="9049"/>
                  </a:lnTo>
                  <a:cubicBezTo>
                    <a:pt x="403384" y="8096"/>
                    <a:pt x="418624" y="7144"/>
                    <a:pt x="434816" y="7144"/>
                  </a:cubicBezTo>
                  <a:lnTo>
                    <a:pt x="434816" y="16669"/>
                  </a:lnTo>
                  <a:cubicBezTo>
                    <a:pt x="419576" y="16669"/>
                    <a:pt x="403384" y="17621"/>
                    <a:pt x="388144" y="18574"/>
                  </a:cubicBezTo>
                  <a:close/>
                </a:path>
              </a:pathLst>
            </a:custGeom>
            <a:solidFill>
              <a:srgbClr val="1A65E0"/>
            </a:solidFill>
            <a:ln w="9525" cap="flat">
              <a:noFill/>
              <a:prstDash val="solid"/>
              <a:miter/>
            </a:ln>
          </p:spPr>
          <p:txBody>
            <a:bodyPr rtlCol="0" anchor="ctr"/>
            <a:lstStyle/>
            <a:p>
              <a:endParaRPr lang="zh-CN" altLang="en-US"/>
            </a:p>
          </p:txBody>
        </p:sp>
        <p:sp>
          <p:nvSpPr>
            <p:cNvPr id="570" name="任意多边形: 形状 569">
              <a:extLst>
                <a:ext uri="{FF2B5EF4-FFF2-40B4-BE49-F238E27FC236}">
                  <a16:creationId xmlns:a16="http://schemas.microsoft.com/office/drawing/2014/main" id="{B3035F0A-03F0-418D-8C46-EC3CD7730B69}"/>
                </a:ext>
              </a:extLst>
            </p:cNvPr>
            <p:cNvSpPr/>
            <p:nvPr/>
          </p:nvSpPr>
          <p:spPr>
            <a:xfrm>
              <a:off x="6521291" y="3246596"/>
              <a:ext cx="895350" cy="504825"/>
            </a:xfrm>
            <a:custGeom>
              <a:avLst/>
              <a:gdLst>
                <a:gd name="connsiteX0" fmla="*/ 449104 w 895350"/>
                <a:gd name="connsiteY0" fmla="*/ 499586 h 504825"/>
                <a:gd name="connsiteX1" fmla="*/ 421481 w 895350"/>
                <a:gd name="connsiteY1" fmla="*/ 499586 h 504825"/>
                <a:gd name="connsiteX2" fmla="*/ 421481 w 895350"/>
                <a:gd name="connsiteY2" fmla="*/ 490061 h 504825"/>
                <a:gd name="connsiteX3" fmla="*/ 469106 w 895350"/>
                <a:gd name="connsiteY3" fmla="*/ 490061 h 504825"/>
                <a:gd name="connsiteX4" fmla="*/ 469106 w 895350"/>
                <a:gd name="connsiteY4" fmla="*/ 499586 h 504825"/>
                <a:gd name="connsiteX5" fmla="*/ 449104 w 895350"/>
                <a:gd name="connsiteY5" fmla="*/ 499586 h 504825"/>
                <a:gd name="connsiteX6" fmla="*/ 526256 w 895350"/>
                <a:gd name="connsiteY6" fmla="*/ 495776 h 504825"/>
                <a:gd name="connsiteX7" fmla="*/ 525304 w 895350"/>
                <a:gd name="connsiteY7" fmla="*/ 486251 h 504825"/>
                <a:gd name="connsiteX8" fmla="*/ 571976 w 895350"/>
                <a:gd name="connsiteY8" fmla="*/ 480536 h 504825"/>
                <a:gd name="connsiteX9" fmla="*/ 573881 w 895350"/>
                <a:gd name="connsiteY9" fmla="*/ 490061 h 504825"/>
                <a:gd name="connsiteX10" fmla="*/ 526256 w 895350"/>
                <a:gd name="connsiteY10" fmla="*/ 495776 h 504825"/>
                <a:gd name="connsiteX11" fmla="*/ 364331 w 895350"/>
                <a:gd name="connsiteY11" fmla="*/ 494824 h 504825"/>
                <a:gd name="connsiteX12" fmla="*/ 316706 w 895350"/>
                <a:gd name="connsiteY12" fmla="*/ 488156 h 504825"/>
                <a:gd name="connsiteX13" fmla="*/ 318611 w 895350"/>
                <a:gd name="connsiteY13" fmla="*/ 478631 h 504825"/>
                <a:gd name="connsiteX14" fmla="*/ 365284 w 895350"/>
                <a:gd name="connsiteY14" fmla="*/ 485299 h 504825"/>
                <a:gd name="connsiteX15" fmla="*/ 364331 w 895350"/>
                <a:gd name="connsiteY15" fmla="*/ 494824 h 504825"/>
                <a:gd name="connsiteX16" fmla="*/ 630079 w 895350"/>
                <a:gd name="connsiteY16" fmla="*/ 477679 h 504825"/>
                <a:gd name="connsiteX17" fmla="*/ 628174 w 895350"/>
                <a:gd name="connsiteY17" fmla="*/ 468154 h 504825"/>
                <a:gd name="connsiteX18" fmla="*/ 673894 w 895350"/>
                <a:gd name="connsiteY18" fmla="*/ 454819 h 504825"/>
                <a:gd name="connsiteX19" fmla="*/ 676751 w 895350"/>
                <a:gd name="connsiteY19" fmla="*/ 463391 h 504825"/>
                <a:gd name="connsiteX20" fmla="*/ 630079 w 895350"/>
                <a:gd name="connsiteY20" fmla="*/ 477679 h 504825"/>
                <a:gd name="connsiteX21" fmla="*/ 260509 w 895350"/>
                <a:gd name="connsiteY21" fmla="*/ 475774 h 504825"/>
                <a:gd name="connsiteX22" fmla="*/ 214789 w 895350"/>
                <a:gd name="connsiteY22" fmla="*/ 461486 h 504825"/>
                <a:gd name="connsiteX23" fmla="*/ 217646 w 895350"/>
                <a:gd name="connsiteY23" fmla="*/ 452914 h 504825"/>
                <a:gd name="connsiteX24" fmla="*/ 262414 w 895350"/>
                <a:gd name="connsiteY24" fmla="*/ 466249 h 504825"/>
                <a:gd name="connsiteX25" fmla="*/ 260509 w 895350"/>
                <a:gd name="connsiteY25" fmla="*/ 475774 h 504825"/>
                <a:gd name="connsiteX26" fmla="*/ 730091 w 895350"/>
                <a:gd name="connsiteY26" fmla="*/ 443389 h 504825"/>
                <a:gd name="connsiteX27" fmla="*/ 726281 w 895350"/>
                <a:gd name="connsiteY27" fmla="*/ 434816 h 504825"/>
                <a:gd name="connsiteX28" fmla="*/ 768191 w 895350"/>
                <a:gd name="connsiteY28" fmla="*/ 412909 h 504825"/>
                <a:gd name="connsiteX29" fmla="*/ 772954 w 895350"/>
                <a:gd name="connsiteY29" fmla="*/ 421481 h 504825"/>
                <a:gd name="connsiteX30" fmla="*/ 730091 w 895350"/>
                <a:gd name="connsiteY30" fmla="*/ 443389 h 504825"/>
                <a:gd name="connsiteX31" fmla="*/ 160496 w 895350"/>
                <a:gd name="connsiteY31" fmla="*/ 440531 h 504825"/>
                <a:gd name="connsiteX32" fmla="*/ 118586 w 895350"/>
                <a:gd name="connsiteY32" fmla="*/ 417671 h 504825"/>
                <a:gd name="connsiteX33" fmla="*/ 123349 w 895350"/>
                <a:gd name="connsiteY33" fmla="*/ 410051 h 504825"/>
                <a:gd name="connsiteX34" fmla="*/ 164306 w 895350"/>
                <a:gd name="connsiteY34" fmla="*/ 432911 h 504825"/>
                <a:gd name="connsiteX35" fmla="*/ 160496 w 895350"/>
                <a:gd name="connsiteY35" fmla="*/ 440531 h 504825"/>
                <a:gd name="connsiteX36" fmla="*/ 819626 w 895350"/>
                <a:gd name="connsiteY36" fmla="*/ 387191 h 504825"/>
                <a:gd name="connsiteX37" fmla="*/ 812959 w 895350"/>
                <a:gd name="connsiteY37" fmla="*/ 379571 h 504825"/>
                <a:gd name="connsiteX38" fmla="*/ 845344 w 895350"/>
                <a:gd name="connsiteY38" fmla="*/ 346234 h 504825"/>
                <a:gd name="connsiteX39" fmla="*/ 852964 w 895350"/>
                <a:gd name="connsiteY39" fmla="*/ 351949 h 504825"/>
                <a:gd name="connsiteX40" fmla="*/ 819626 w 895350"/>
                <a:gd name="connsiteY40" fmla="*/ 387191 h 504825"/>
                <a:gd name="connsiteX41" fmla="*/ 71914 w 895350"/>
                <a:gd name="connsiteY41" fmla="*/ 382429 h 504825"/>
                <a:gd name="connsiteX42" fmla="*/ 39529 w 895350"/>
                <a:gd name="connsiteY42" fmla="*/ 346234 h 504825"/>
                <a:gd name="connsiteX43" fmla="*/ 47149 w 895350"/>
                <a:gd name="connsiteY43" fmla="*/ 340519 h 504825"/>
                <a:gd name="connsiteX44" fmla="*/ 78581 w 895350"/>
                <a:gd name="connsiteY44" fmla="*/ 374809 h 504825"/>
                <a:gd name="connsiteX45" fmla="*/ 71914 w 895350"/>
                <a:gd name="connsiteY45" fmla="*/ 382429 h 504825"/>
                <a:gd name="connsiteX46" fmla="*/ 882491 w 895350"/>
                <a:gd name="connsiteY46" fmla="*/ 301466 h 504825"/>
                <a:gd name="connsiteX47" fmla="*/ 873919 w 895350"/>
                <a:gd name="connsiteY47" fmla="*/ 298609 h 504825"/>
                <a:gd name="connsiteX48" fmla="*/ 881539 w 895350"/>
                <a:gd name="connsiteY48" fmla="*/ 253841 h 504825"/>
                <a:gd name="connsiteX49" fmla="*/ 891064 w 895350"/>
                <a:gd name="connsiteY49" fmla="*/ 253841 h 504825"/>
                <a:gd name="connsiteX50" fmla="*/ 882491 w 895350"/>
                <a:gd name="connsiteY50" fmla="*/ 301466 h 504825"/>
                <a:gd name="connsiteX51" fmla="*/ 12859 w 895350"/>
                <a:gd name="connsiteY51" fmla="*/ 294799 h 504825"/>
                <a:gd name="connsiteX52" fmla="*/ 7144 w 895350"/>
                <a:gd name="connsiteY52" fmla="*/ 253841 h 504825"/>
                <a:gd name="connsiteX53" fmla="*/ 7144 w 895350"/>
                <a:gd name="connsiteY53" fmla="*/ 246221 h 504825"/>
                <a:gd name="connsiteX54" fmla="*/ 16669 w 895350"/>
                <a:gd name="connsiteY54" fmla="*/ 247174 h 504825"/>
                <a:gd name="connsiteX55" fmla="*/ 16669 w 895350"/>
                <a:gd name="connsiteY55" fmla="*/ 253841 h 504825"/>
                <a:gd name="connsiteX56" fmla="*/ 22384 w 895350"/>
                <a:gd name="connsiteY56" fmla="*/ 292894 h 504825"/>
                <a:gd name="connsiteX57" fmla="*/ 12859 w 895350"/>
                <a:gd name="connsiteY57" fmla="*/ 294799 h 504825"/>
                <a:gd name="connsiteX58" fmla="*/ 876776 w 895350"/>
                <a:gd name="connsiteY58" fmla="*/ 221456 h 504825"/>
                <a:gd name="connsiteX59" fmla="*/ 858679 w 895350"/>
                <a:gd name="connsiteY59" fmla="*/ 179546 h 504825"/>
                <a:gd name="connsiteX60" fmla="*/ 867251 w 895350"/>
                <a:gd name="connsiteY60" fmla="*/ 174784 h 504825"/>
                <a:gd name="connsiteX61" fmla="*/ 886301 w 895350"/>
                <a:gd name="connsiteY61" fmla="*/ 219551 h 504825"/>
                <a:gd name="connsiteX62" fmla="*/ 876776 w 895350"/>
                <a:gd name="connsiteY62" fmla="*/ 221456 h 504825"/>
                <a:gd name="connsiteX63" fmla="*/ 30004 w 895350"/>
                <a:gd name="connsiteY63" fmla="*/ 193834 h 504825"/>
                <a:gd name="connsiteX64" fmla="*/ 21431 w 895350"/>
                <a:gd name="connsiteY64" fmla="*/ 190024 h 504825"/>
                <a:gd name="connsiteX65" fmla="*/ 48101 w 895350"/>
                <a:gd name="connsiteY65" fmla="*/ 149066 h 504825"/>
                <a:gd name="connsiteX66" fmla="*/ 55721 w 895350"/>
                <a:gd name="connsiteY66" fmla="*/ 154781 h 504825"/>
                <a:gd name="connsiteX67" fmla="*/ 30004 w 895350"/>
                <a:gd name="connsiteY67" fmla="*/ 193834 h 504825"/>
                <a:gd name="connsiteX68" fmla="*/ 823436 w 895350"/>
                <a:gd name="connsiteY68" fmla="*/ 135731 h 504825"/>
                <a:gd name="connsiteX69" fmla="*/ 787241 w 895350"/>
                <a:gd name="connsiteY69" fmla="*/ 106204 h 504825"/>
                <a:gd name="connsiteX70" fmla="*/ 792956 w 895350"/>
                <a:gd name="connsiteY70" fmla="*/ 98584 h 504825"/>
                <a:gd name="connsiteX71" fmla="*/ 830104 w 895350"/>
                <a:gd name="connsiteY71" fmla="*/ 129064 h 504825"/>
                <a:gd name="connsiteX72" fmla="*/ 823436 w 895350"/>
                <a:gd name="connsiteY72" fmla="*/ 135731 h 504825"/>
                <a:gd name="connsiteX73" fmla="*/ 96679 w 895350"/>
                <a:gd name="connsiteY73" fmla="*/ 116681 h 504825"/>
                <a:gd name="connsiteX74" fmla="*/ 90964 w 895350"/>
                <a:gd name="connsiteY74" fmla="*/ 109061 h 504825"/>
                <a:gd name="connsiteX75" fmla="*/ 130969 w 895350"/>
                <a:gd name="connsiteY75" fmla="*/ 82391 h 504825"/>
                <a:gd name="connsiteX76" fmla="*/ 135731 w 895350"/>
                <a:gd name="connsiteY76" fmla="*/ 90964 h 504825"/>
                <a:gd name="connsiteX77" fmla="*/ 96679 w 895350"/>
                <a:gd name="connsiteY77" fmla="*/ 116681 h 504825"/>
                <a:gd name="connsiteX78" fmla="*/ 738664 w 895350"/>
                <a:gd name="connsiteY78" fmla="*/ 77629 h 504825"/>
                <a:gd name="connsiteX79" fmla="*/ 695801 w 895350"/>
                <a:gd name="connsiteY79" fmla="*/ 58579 h 504825"/>
                <a:gd name="connsiteX80" fmla="*/ 699611 w 895350"/>
                <a:gd name="connsiteY80" fmla="*/ 50006 h 504825"/>
                <a:gd name="connsiteX81" fmla="*/ 743426 w 895350"/>
                <a:gd name="connsiteY81" fmla="*/ 69056 h 504825"/>
                <a:gd name="connsiteX82" fmla="*/ 738664 w 895350"/>
                <a:gd name="connsiteY82" fmla="*/ 77629 h 504825"/>
                <a:gd name="connsiteX83" fmla="*/ 186214 w 895350"/>
                <a:gd name="connsiteY83" fmla="*/ 65246 h 504825"/>
                <a:gd name="connsiteX84" fmla="*/ 182404 w 895350"/>
                <a:gd name="connsiteY84" fmla="*/ 56674 h 504825"/>
                <a:gd name="connsiteX85" fmla="*/ 227171 w 895350"/>
                <a:gd name="connsiteY85" fmla="*/ 40481 h 504825"/>
                <a:gd name="connsiteX86" fmla="*/ 230029 w 895350"/>
                <a:gd name="connsiteY86" fmla="*/ 50006 h 504825"/>
                <a:gd name="connsiteX87" fmla="*/ 186214 w 895350"/>
                <a:gd name="connsiteY87" fmla="*/ 65246 h 504825"/>
                <a:gd name="connsiteX88" fmla="*/ 641509 w 895350"/>
                <a:gd name="connsiteY88" fmla="*/ 41434 h 504825"/>
                <a:gd name="connsiteX89" fmla="*/ 595789 w 895350"/>
                <a:gd name="connsiteY89" fmla="*/ 30956 h 504825"/>
                <a:gd name="connsiteX90" fmla="*/ 597694 w 895350"/>
                <a:gd name="connsiteY90" fmla="*/ 21431 h 504825"/>
                <a:gd name="connsiteX91" fmla="*/ 644366 w 895350"/>
                <a:gd name="connsiteY91" fmla="*/ 32861 h 504825"/>
                <a:gd name="connsiteX92" fmla="*/ 641509 w 895350"/>
                <a:gd name="connsiteY92" fmla="*/ 41434 h 504825"/>
                <a:gd name="connsiteX93" fmla="*/ 285274 w 895350"/>
                <a:gd name="connsiteY93" fmla="*/ 33814 h 504825"/>
                <a:gd name="connsiteX94" fmla="*/ 283369 w 895350"/>
                <a:gd name="connsiteY94" fmla="*/ 24289 h 504825"/>
                <a:gd name="connsiteX95" fmla="*/ 330041 w 895350"/>
                <a:gd name="connsiteY95" fmla="*/ 15716 h 504825"/>
                <a:gd name="connsiteX96" fmla="*/ 331946 w 895350"/>
                <a:gd name="connsiteY96" fmla="*/ 25241 h 504825"/>
                <a:gd name="connsiteX97" fmla="*/ 285274 w 895350"/>
                <a:gd name="connsiteY97" fmla="*/ 33814 h 504825"/>
                <a:gd name="connsiteX98" fmla="*/ 539591 w 895350"/>
                <a:gd name="connsiteY98" fmla="*/ 21431 h 504825"/>
                <a:gd name="connsiteX99" fmla="*/ 491966 w 895350"/>
                <a:gd name="connsiteY99" fmla="*/ 17621 h 504825"/>
                <a:gd name="connsiteX100" fmla="*/ 492919 w 895350"/>
                <a:gd name="connsiteY100" fmla="*/ 8096 h 504825"/>
                <a:gd name="connsiteX101" fmla="*/ 540544 w 895350"/>
                <a:gd name="connsiteY101" fmla="*/ 11906 h 504825"/>
                <a:gd name="connsiteX102" fmla="*/ 539591 w 895350"/>
                <a:gd name="connsiteY102" fmla="*/ 21431 h 504825"/>
                <a:gd name="connsiteX103" fmla="*/ 388144 w 895350"/>
                <a:gd name="connsiteY103" fmla="*/ 18574 h 504825"/>
                <a:gd name="connsiteX104" fmla="*/ 387191 w 895350"/>
                <a:gd name="connsiteY104" fmla="*/ 9049 h 504825"/>
                <a:gd name="connsiteX105" fmla="*/ 434816 w 895350"/>
                <a:gd name="connsiteY105" fmla="*/ 7144 h 504825"/>
                <a:gd name="connsiteX106" fmla="*/ 434816 w 895350"/>
                <a:gd name="connsiteY106" fmla="*/ 16669 h 504825"/>
                <a:gd name="connsiteX107" fmla="*/ 388144 w 895350"/>
                <a:gd name="connsiteY107" fmla="*/ 1857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95350" h="504825">
                  <a:moveTo>
                    <a:pt x="449104" y="499586"/>
                  </a:moveTo>
                  <a:cubicBezTo>
                    <a:pt x="439579" y="499586"/>
                    <a:pt x="431006" y="499586"/>
                    <a:pt x="421481" y="499586"/>
                  </a:cubicBezTo>
                  <a:lnTo>
                    <a:pt x="421481" y="490061"/>
                  </a:lnTo>
                  <a:cubicBezTo>
                    <a:pt x="436721" y="491014"/>
                    <a:pt x="452914" y="491014"/>
                    <a:pt x="469106" y="490061"/>
                  </a:cubicBezTo>
                  <a:lnTo>
                    <a:pt x="469106" y="499586"/>
                  </a:lnTo>
                  <a:cubicBezTo>
                    <a:pt x="462439" y="499586"/>
                    <a:pt x="455771" y="499586"/>
                    <a:pt x="449104" y="499586"/>
                  </a:cubicBezTo>
                  <a:close/>
                  <a:moveTo>
                    <a:pt x="526256" y="495776"/>
                  </a:moveTo>
                  <a:lnTo>
                    <a:pt x="525304" y="486251"/>
                  </a:lnTo>
                  <a:cubicBezTo>
                    <a:pt x="541496" y="484346"/>
                    <a:pt x="556736" y="482441"/>
                    <a:pt x="571976" y="480536"/>
                  </a:cubicBezTo>
                  <a:lnTo>
                    <a:pt x="573881" y="490061"/>
                  </a:lnTo>
                  <a:cubicBezTo>
                    <a:pt x="558641" y="491966"/>
                    <a:pt x="542449" y="493871"/>
                    <a:pt x="526256" y="495776"/>
                  </a:cubicBezTo>
                  <a:close/>
                  <a:moveTo>
                    <a:pt x="364331" y="494824"/>
                  </a:moveTo>
                  <a:cubicBezTo>
                    <a:pt x="348139" y="492919"/>
                    <a:pt x="331946" y="491014"/>
                    <a:pt x="316706" y="488156"/>
                  </a:cubicBezTo>
                  <a:lnTo>
                    <a:pt x="318611" y="478631"/>
                  </a:lnTo>
                  <a:cubicBezTo>
                    <a:pt x="333851" y="481489"/>
                    <a:pt x="350044" y="483394"/>
                    <a:pt x="365284" y="485299"/>
                  </a:cubicBezTo>
                  <a:lnTo>
                    <a:pt x="364331" y="494824"/>
                  </a:lnTo>
                  <a:close/>
                  <a:moveTo>
                    <a:pt x="630079" y="477679"/>
                  </a:moveTo>
                  <a:lnTo>
                    <a:pt x="628174" y="468154"/>
                  </a:lnTo>
                  <a:cubicBezTo>
                    <a:pt x="643414" y="464344"/>
                    <a:pt x="658654" y="459581"/>
                    <a:pt x="673894" y="454819"/>
                  </a:cubicBezTo>
                  <a:lnTo>
                    <a:pt x="676751" y="463391"/>
                  </a:lnTo>
                  <a:cubicBezTo>
                    <a:pt x="661511" y="469106"/>
                    <a:pt x="646271" y="473869"/>
                    <a:pt x="630079" y="477679"/>
                  </a:cubicBezTo>
                  <a:close/>
                  <a:moveTo>
                    <a:pt x="260509" y="475774"/>
                  </a:moveTo>
                  <a:cubicBezTo>
                    <a:pt x="245269" y="471964"/>
                    <a:pt x="229076" y="467201"/>
                    <a:pt x="214789" y="461486"/>
                  </a:cubicBezTo>
                  <a:lnTo>
                    <a:pt x="217646" y="452914"/>
                  </a:lnTo>
                  <a:cubicBezTo>
                    <a:pt x="231934" y="457676"/>
                    <a:pt x="247174" y="462439"/>
                    <a:pt x="262414" y="466249"/>
                  </a:cubicBezTo>
                  <a:lnTo>
                    <a:pt x="260509" y="475774"/>
                  </a:lnTo>
                  <a:close/>
                  <a:moveTo>
                    <a:pt x="730091" y="443389"/>
                  </a:moveTo>
                  <a:lnTo>
                    <a:pt x="726281" y="434816"/>
                  </a:lnTo>
                  <a:cubicBezTo>
                    <a:pt x="740569" y="428149"/>
                    <a:pt x="754856" y="420529"/>
                    <a:pt x="768191" y="412909"/>
                  </a:cubicBezTo>
                  <a:lnTo>
                    <a:pt x="772954" y="421481"/>
                  </a:lnTo>
                  <a:cubicBezTo>
                    <a:pt x="759619" y="429101"/>
                    <a:pt x="745331" y="436721"/>
                    <a:pt x="730091" y="443389"/>
                  </a:cubicBezTo>
                  <a:close/>
                  <a:moveTo>
                    <a:pt x="160496" y="440531"/>
                  </a:moveTo>
                  <a:cubicBezTo>
                    <a:pt x="145256" y="433864"/>
                    <a:pt x="130969" y="425291"/>
                    <a:pt x="118586" y="417671"/>
                  </a:cubicBezTo>
                  <a:lnTo>
                    <a:pt x="123349" y="410051"/>
                  </a:lnTo>
                  <a:cubicBezTo>
                    <a:pt x="135731" y="417671"/>
                    <a:pt x="150019" y="425291"/>
                    <a:pt x="164306" y="432911"/>
                  </a:cubicBezTo>
                  <a:lnTo>
                    <a:pt x="160496" y="440531"/>
                  </a:lnTo>
                  <a:close/>
                  <a:moveTo>
                    <a:pt x="819626" y="387191"/>
                  </a:moveTo>
                  <a:lnTo>
                    <a:pt x="812959" y="379571"/>
                  </a:lnTo>
                  <a:cubicBezTo>
                    <a:pt x="825341" y="369094"/>
                    <a:pt x="835819" y="357664"/>
                    <a:pt x="845344" y="346234"/>
                  </a:cubicBezTo>
                  <a:lnTo>
                    <a:pt x="852964" y="351949"/>
                  </a:lnTo>
                  <a:cubicBezTo>
                    <a:pt x="844391" y="364331"/>
                    <a:pt x="832961" y="375761"/>
                    <a:pt x="819626" y="387191"/>
                  </a:cubicBezTo>
                  <a:close/>
                  <a:moveTo>
                    <a:pt x="71914" y="382429"/>
                  </a:moveTo>
                  <a:cubicBezTo>
                    <a:pt x="59531" y="370999"/>
                    <a:pt x="48101" y="358616"/>
                    <a:pt x="39529" y="346234"/>
                  </a:cubicBezTo>
                  <a:lnTo>
                    <a:pt x="47149" y="340519"/>
                  </a:lnTo>
                  <a:cubicBezTo>
                    <a:pt x="55721" y="351949"/>
                    <a:pt x="66199" y="364331"/>
                    <a:pt x="78581" y="374809"/>
                  </a:cubicBezTo>
                  <a:lnTo>
                    <a:pt x="71914" y="382429"/>
                  </a:lnTo>
                  <a:close/>
                  <a:moveTo>
                    <a:pt x="882491" y="301466"/>
                  </a:moveTo>
                  <a:lnTo>
                    <a:pt x="873919" y="298609"/>
                  </a:lnTo>
                  <a:cubicBezTo>
                    <a:pt x="878681" y="284321"/>
                    <a:pt x="881539" y="269081"/>
                    <a:pt x="881539" y="253841"/>
                  </a:cubicBezTo>
                  <a:lnTo>
                    <a:pt x="891064" y="253841"/>
                  </a:lnTo>
                  <a:cubicBezTo>
                    <a:pt x="890111" y="269081"/>
                    <a:pt x="887254" y="285274"/>
                    <a:pt x="882491" y="301466"/>
                  </a:cubicBezTo>
                  <a:close/>
                  <a:moveTo>
                    <a:pt x="12859" y="294799"/>
                  </a:moveTo>
                  <a:cubicBezTo>
                    <a:pt x="9049" y="281464"/>
                    <a:pt x="7144" y="267176"/>
                    <a:pt x="7144" y="253841"/>
                  </a:cubicBezTo>
                  <a:cubicBezTo>
                    <a:pt x="7144" y="250984"/>
                    <a:pt x="7144" y="249079"/>
                    <a:pt x="7144" y="246221"/>
                  </a:cubicBezTo>
                  <a:lnTo>
                    <a:pt x="16669" y="247174"/>
                  </a:lnTo>
                  <a:cubicBezTo>
                    <a:pt x="16669" y="249079"/>
                    <a:pt x="16669" y="251936"/>
                    <a:pt x="16669" y="253841"/>
                  </a:cubicBezTo>
                  <a:cubicBezTo>
                    <a:pt x="16669" y="267176"/>
                    <a:pt x="18574" y="279559"/>
                    <a:pt x="22384" y="292894"/>
                  </a:cubicBezTo>
                  <a:lnTo>
                    <a:pt x="12859" y="294799"/>
                  </a:lnTo>
                  <a:close/>
                  <a:moveTo>
                    <a:pt x="876776" y="221456"/>
                  </a:moveTo>
                  <a:cubicBezTo>
                    <a:pt x="872966" y="207169"/>
                    <a:pt x="867251" y="192881"/>
                    <a:pt x="858679" y="179546"/>
                  </a:cubicBezTo>
                  <a:lnTo>
                    <a:pt x="867251" y="174784"/>
                  </a:lnTo>
                  <a:cubicBezTo>
                    <a:pt x="875824" y="189071"/>
                    <a:pt x="882491" y="204311"/>
                    <a:pt x="886301" y="219551"/>
                  </a:cubicBezTo>
                  <a:lnTo>
                    <a:pt x="876776" y="221456"/>
                  </a:lnTo>
                  <a:close/>
                  <a:moveTo>
                    <a:pt x="30004" y="193834"/>
                  </a:moveTo>
                  <a:lnTo>
                    <a:pt x="21431" y="190024"/>
                  </a:lnTo>
                  <a:cubicBezTo>
                    <a:pt x="28099" y="175736"/>
                    <a:pt x="36671" y="162401"/>
                    <a:pt x="48101" y="149066"/>
                  </a:cubicBezTo>
                  <a:lnTo>
                    <a:pt x="55721" y="154781"/>
                  </a:lnTo>
                  <a:cubicBezTo>
                    <a:pt x="45244" y="167164"/>
                    <a:pt x="36671" y="180499"/>
                    <a:pt x="30004" y="193834"/>
                  </a:cubicBezTo>
                  <a:close/>
                  <a:moveTo>
                    <a:pt x="823436" y="135731"/>
                  </a:moveTo>
                  <a:cubicBezTo>
                    <a:pt x="812959" y="125254"/>
                    <a:pt x="800576" y="115729"/>
                    <a:pt x="787241" y="106204"/>
                  </a:cubicBezTo>
                  <a:lnTo>
                    <a:pt x="792956" y="98584"/>
                  </a:lnTo>
                  <a:cubicBezTo>
                    <a:pt x="807244" y="108109"/>
                    <a:pt x="819626" y="118586"/>
                    <a:pt x="830104" y="129064"/>
                  </a:cubicBezTo>
                  <a:lnTo>
                    <a:pt x="823436" y="135731"/>
                  </a:lnTo>
                  <a:close/>
                  <a:moveTo>
                    <a:pt x="96679" y="116681"/>
                  </a:moveTo>
                  <a:lnTo>
                    <a:pt x="90964" y="109061"/>
                  </a:lnTo>
                  <a:cubicBezTo>
                    <a:pt x="103346" y="99536"/>
                    <a:pt x="116681" y="90964"/>
                    <a:pt x="130969" y="82391"/>
                  </a:cubicBezTo>
                  <a:lnTo>
                    <a:pt x="135731" y="90964"/>
                  </a:lnTo>
                  <a:cubicBezTo>
                    <a:pt x="121444" y="98584"/>
                    <a:pt x="108109" y="107156"/>
                    <a:pt x="96679" y="116681"/>
                  </a:cubicBezTo>
                  <a:close/>
                  <a:moveTo>
                    <a:pt x="738664" y="77629"/>
                  </a:moveTo>
                  <a:cubicBezTo>
                    <a:pt x="725329" y="70961"/>
                    <a:pt x="710089" y="64294"/>
                    <a:pt x="695801" y="58579"/>
                  </a:cubicBezTo>
                  <a:lnTo>
                    <a:pt x="699611" y="50006"/>
                  </a:lnTo>
                  <a:cubicBezTo>
                    <a:pt x="714851" y="55721"/>
                    <a:pt x="730091" y="62389"/>
                    <a:pt x="743426" y="69056"/>
                  </a:cubicBezTo>
                  <a:lnTo>
                    <a:pt x="738664" y="77629"/>
                  </a:lnTo>
                  <a:close/>
                  <a:moveTo>
                    <a:pt x="186214" y="65246"/>
                  </a:moveTo>
                  <a:lnTo>
                    <a:pt x="182404" y="56674"/>
                  </a:lnTo>
                  <a:cubicBezTo>
                    <a:pt x="196691" y="50959"/>
                    <a:pt x="211931" y="45244"/>
                    <a:pt x="227171" y="40481"/>
                  </a:cubicBezTo>
                  <a:lnTo>
                    <a:pt x="230029" y="50006"/>
                  </a:lnTo>
                  <a:cubicBezTo>
                    <a:pt x="215741" y="53816"/>
                    <a:pt x="200501" y="59531"/>
                    <a:pt x="186214" y="65246"/>
                  </a:cubicBezTo>
                  <a:close/>
                  <a:moveTo>
                    <a:pt x="641509" y="41434"/>
                  </a:moveTo>
                  <a:cubicBezTo>
                    <a:pt x="626269" y="37624"/>
                    <a:pt x="611029" y="33814"/>
                    <a:pt x="595789" y="30956"/>
                  </a:cubicBezTo>
                  <a:lnTo>
                    <a:pt x="597694" y="21431"/>
                  </a:lnTo>
                  <a:cubicBezTo>
                    <a:pt x="613886" y="24289"/>
                    <a:pt x="629126" y="28099"/>
                    <a:pt x="644366" y="32861"/>
                  </a:cubicBezTo>
                  <a:lnTo>
                    <a:pt x="641509" y="41434"/>
                  </a:lnTo>
                  <a:close/>
                  <a:moveTo>
                    <a:pt x="285274" y="33814"/>
                  </a:moveTo>
                  <a:lnTo>
                    <a:pt x="283369" y="24289"/>
                  </a:lnTo>
                  <a:cubicBezTo>
                    <a:pt x="298609" y="20479"/>
                    <a:pt x="314801" y="17621"/>
                    <a:pt x="330041" y="15716"/>
                  </a:cubicBezTo>
                  <a:lnTo>
                    <a:pt x="331946" y="25241"/>
                  </a:lnTo>
                  <a:cubicBezTo>
                    <a:pt x="315754" y="28099"/>
                    <a:pt x="300514" y="30956"/>
                    <a:pt x="285274" y="33814"/>
                  </a:cubicBezTo>
                  <a:close/>
                  <a:moveTo>
                    <a:pt x="539591" y="21431"/>
                  </a:moveTo>
                  <a:cubicBezTo>
                    <a:pt x="524351" y="19526"/>
                    <a:pt x="508159" y="18574"/>
                    <a:pt x="491966" y="17621"/>
                  </a:cubicBezTo>
                  <a:lnTo>
                    <a:pt x="492919" y="8096"/>
                  </a:lnTo>
                  <a:cubicBezTo>
                    <a:pt x="509111" y="9049"/>
                    <a:pt x="525304" y="10001"/>
                    <a:pt x="540544" y="11906"/>
                  </a:cubicBezTo>
                  <a:lnTo>
                    <a:pt x="539591" y="21431"/>
                  </a:lnTo>
                  <a:close/>
                  <a:moveTo>
                    <a:pt x="388144" y="18574"/>
                  </a:moveTo>
                  <a:lnTo>
                    <a:pt x="387191" y="9049"/>
                  </a:lnTo>
                  <a:cubicBezTo>
                    <a:pt x="402431" y="8096"/>
                    <a:pt x="418624" y="7144"/>
                    <a:pt x="434816" y="7144"/>
                  </a:cubicBezTo>
                  <a:lnTo>
                    <a:pt x="434816" y="16669"/>
                  </a:lnTo>
                  <a:cubicBezTo>
                    <a:pt x="419576" y="16669"/>
                    <a:pt x="403384" y="17621"/>
                    <a:pt x="388144" y="18574"/>
                  </a:cubicBezTo>
                  <a:close/>
                </a:path>
              </a:pathLst>
            </a:custGeom>
            <a:solidFill>
              <a:srgbClr val="1A65E0"/>
            </a:solidFill>
            <a:ln w="9525" cap="flat">
              <a:noFill/>
              <a:prstDash val="solid"/>
              <a:miter/>
            </a:ln>
          </p:spPr>
          <p:txBody>
            <a:bodyPr rtlCol="0" anchor="ctr"/>
            <a:lstStyle/>
            <a:p>
              <a:endParaRPr lang="zh-CN" altLang="en-US"/>
            </a:p>
          </p:txBody>
        </p:sp>
        <p:sp>
          <p:nvSpPr>
            <p:cNvPr id="571" name="任意多边形: 形状 570">
              <a:extLst>
                <a:ext uri="{FF2B5EF4-FFF2-40B4-BE49-F238E27FC236}">
                  <a16:creationId xmlns:a16="http://schemas.microsoft.com/office/drawing/2014/main" id="{A66B1AE9-9A84-450C-9516-29D0CFC9898C}"/>
                </a:ext>
              </a:extLst>
            </p:cNvPr>
            <p:cNvSpPr/>
            <p:nvPr/>
          </p:nvSpPr>
          <p:spPr>
            <a:xfrm>
              <a:off x="5530691" y="2636996"/>
              <a:ext cx="895350" cy="504825"/>
            </a:xfrm>
            <a:custGeom>
              <a:avLst/>
              <a:gdLst>
                <a:gd name="connsiteX0" fmla="*/ 449104 w 895350"/>
                <a:gd name="connsiteY0" fmla="*/ 499586 h 504825"/>
                <a:gd name="connsiteX1" fmla="*/ 421481 w 895350"/>
                <a:gd name="connsiteY1" fmla="*/ 499586 h 504825"/>
                <a:gd name="connsiteX2" fmla="*/ 421481 w 895350"/>
                <a:gd name="connsiteY2" fmla="*/ 490061 h 504825"/>
                <a:gd name="connsiteX3" fmla="*/ 469106 w 895350"/>
                <a:gd name="connsiteY3" fmla="*/ 490061 h 504825"/>
                <a:gd name="connsiteX4" fmla="*/ 469106 w 895350"/>
                <a:gd name="connsiteY4" fmla="*/ 499586 h 504825"/>
                <a:gd name="connsiteX5" fmla="*/ 449104 w 895350"/>
                <a:gd name="connsiteY5" fmla="*/ 499586 h 504825"/>
                <a:gd name="connsiteX6" fmla="*/ 526256 w 895350"/>
                <a:gd name="connsiteY6" fmla="*/ 495776 h 504825"/>
                <a:gd name="connsiteX7" fmla="*/ 525304 w 895350"/>
                <a:gd name="connsiteY7" fmla="*/ 486251 h 504825"/>
                <a:gd name="connsiteX8" fmla="*/ 571976 w 895350"/>
                <a:gd name="connsiteY8" fmla="*/ 480536 h 504825"/>
                <a:gd name="connsiteX9" fmla="*/ 573881 w 895350"/>
                <a:gd name="connsiteY9" fmla="*/ 490061 h 504825"/>
                <a:gd name="connsiteX10" fmla="*/ 526256 w 895350"/>
                <a:gd name="connsiteY10" fmla="*/ 495776 h 504825"/>
                <a:gd name="connsiteX11" fmla="*/ 364331 w 895350"/>
                <a:gd name="connsiteY11" fmla="*/ 494824 h 504825"/>
                <a:gd name="connsiteX12" fmla="*/ 316706 w 895350"/>
                <a:gd name="connsiteY12" fmla="*/ 488156 h 504825"/>
                <a:gd name="connsiteX13" fmla="*/ 318611 w 895350"/>
                <a:gd name="connsiteY13" fmla="*/ 478631 h 504825"/>
                <a:gd name="connsiteX14" fmla="*/ 365284 w 895350"/>
                <a:gd name="connsiteY14" fmla="*/ 485299 h 504825"/>
                <a:gd name="connsiteX15" fmla="*/ 364331 w 895350"/>
                <a:gd name="connsiteY15" fmla="*/ 494824 h 504825"/>
                <a:gd name="connsiteX16" fmla="*/ 630079 w 895350"/>
                <a:gd name="connsiteY16" fmla="*/ 477679 h 504825"/>
                <a:gd name="connsiteX17" fmla="*/ 628174 w 895350"/>
                <a:gd name="connsiteY17" fmla="*/ 468154 h 504825"/>
                <a:gd name="connsiteX18" fmla="*/ 673894 w 895350"/>
                <a:gd name="connsiteY18" fmla="*/ 454819 h 504825"/>
                <a:gd name="connsiteX19" fmla="*/ 676751 w 895350"/>
                <a:gd name="connsiteY19" fmla="*/ 463391 h 504825"/>
                <a:gd name="connsiteX20" fmla="*/ 630079 w 895350"/>
                <a:gd name="connsiteY20" fmla="*/ 477679 h 504825"/>
                <a:gd name="connsiteX21" fmla="*/ 260509 w 895350"/>
                <a:gd name="connsiteY21" fmla="*/ 475774 h 504825"/>
                <a:gd name="connsiteX22" fmla="*/ 214789 w 895350"/>
                <a:gd name="connsiteY22" fmla="*/ 461486 h 504825"/>
                <a:gd name="connsiteX23" fmla="*/ 217646 w 895350"/>
                <a:gd name="connsiteY23" fmla="*/ 452914 h 504825"/>
                <a:gd name="connsiteX24" fmla="*/ 262414 w 895350"/>
                <a:gd name="connsiteY24" fmla="*/ 466249 h 504825"/>
                <a:gd name="connsiteX25" fmla="*/ 260509 w 895350"/>
                <a:gd name="connsiteY25" fmla="*/ 475774 h 504825"/>
                <a:gd name="connsiteX26" fmla="*/ 730091 w 895350"/>
                <a:gd name="connsiteY26" fmla="*/ 443389 h 504825"/>
                <a:gd name="connsiteX27" fmla="*/ 726281 w 895350"/>
                <a:gd name="connsiteY27" fmla="*/ 434816 h 504825"/>
                <a:gd name="connsiteX28" fmla="*/ 768191 w 895350"/>
                <a:gd name="connsiteY28" fmla="*/ 412909 h 504825"/>
                <a:gd name="connsiteX29" fmla="*/ 772954 w 895350"/>
                <a:gd name="connsiteY29" fmla="*/ 421481 h 504825"/>
                <a:gd name="connsiteX30" fmla="*/ 730091 w 895350"/>
                <a:gd name="connsiteY30" fmla="*/ 443389 h 504825"/>
                <a:gd name="connsiteX31" fmla="*/ 160496 w 895350"/>
                <a:gd name="connsiteY31" fmla="*/ 440531 h 504825"/>
                <a:gd name="connsiteX32" fmla="*/ 118586 w 895350"/>
                <a:gd name="connsiteY32" fmla="*/ 417671 h 504825"/>
                <a:gd name="connsiteX33" fmla="*/ 123349 w 895350"/>
                <a:gd name="connsiteY33" fmla="*/ 410051 h 504825"/>
                <a:gd name="connsiteX34" fmla="*/ 164306 w 895350"/>
                <a:gd name="connsiteY34" fmla="*/ 432911 h 504825"/>
                <a:gd name="connsiteX35" fmla="*/ 160496 w 895350"/>
                <a:gd name="connsiteY35" fmla="*/ 440531 h 504825"/>
                <a:gd name="connsiteX36" fmla="*/ 819626 w 895350"/>
                <a:gd name="connsiteY36" fmla="*/ 387191 h 504825"/>
                <a:gd name="connsiteX37" fmla="*/ 812959 w 895350"/>
                <a:gd name="connsiteY37" fmla="*/ 379571 h 504825"/>
                <a:gd name="connsiteX38" fmla="*/ 845344 w 895350"/>
                <a:gd name="connsiteY38" fmla="*/ 346234 h 504825"/>
                <a:gd name="connsiteX39" fmla="*/ 852964 w 895350"/>
                <a:gd name="connsiteY39" fmla="*/ 351949 h 504825"/>
                <a:gd name="connsiteX40" fmla="*/ 819626 w 895350"/>
                <a:gd name="connsiteY40" fmla="*/ 387191 h 504825"/>
                <a:gd name="connsiteX41" fmla="*/ 71914 w 895350"/>
                <a:gd name="connsiteY41" fmla="*/ 382429 h 504825"/>
                <a:gd name="connsiteX42" fmla="*/ 39529 w 895350"/>
                <a:gd name="connsiteY42" fmla="*/ 346234 h 504825"/>
                <a:gd name="connsiteX43" fmla="*/ 47149 w 895350"/>
                <a:gd name="connsiteY43" fmla="*/ 340519 h 504825"/>
                <a:gd name="connsiteX44" fmla="*/ 78581 w 895350"/>
                <a:gd name="connsiteY44" fmla="*/ 374809 h 504825"/>
                <a:gd name="connsiteX45" fmla="*/ 71914 w 895350"/>
                <a:gd name="connsiteY45" fmla="*/ 382429 h 504825"/>
                <a:gd name="connsiteX46" fmla="*/ 882491 w 895350"/>
                <a:gd name="connsiteY46" fmla="*/ 301466 h 504825"/>
                <a:gd name="connsiteX47" fmla="*/ 873919 w 895350"/>
                <a:gd name="connsiteY47" fmla="*/ 298609 h 504825"/>
                <a:gd name="connsiteX48" fmla="*/ 881539 w 895350"/>
                <a:gd name="connsiteY48" fmla="*/ 253841 h 504825"/>
                <a:gd name="connsiteX49" fmla="*/ 891064 w 895350"/>
                <a:gd name="connsiteY49" fmla="*/ 253841 h 504825"/>
                <a:gd name="connsiteX50" fmla="*/ 882491 w 895350"/>
                <a:gd name="connsiteY50" fmla="*/ 301466 h 504825"/>
                <a:gd name="connsiteX51" fmla="*/ 12859 w 895350"/>
                <a:gd name="connsiteY51" fmla="*/ 294799 h 504825"/>
                <a:gd name="connsiteX52" fmla="*/ 7144 w 895350"/>
                <a:gd name="connsiteY52" fmla="*/ 253841 h 504825"/>
                <a:gd name="connsiteX53" fmla="*/ 7144 w 895350"/>
                <a:gd name="connsiteY53" fmla="*/ 246221 h 504825"/>
                <a:gd name="connsiteX54" fmla="*/ 16669 w 895350"/>
                <a:gd name="connsiteY54" fmla="*/ 247174 h 504825"/>
                <a:gd name="connsiteX55" fmla="*/ 16669 w 895350"/>
                <a:gd name="connsiteY55" fmla="*/ 253841 h 504825"/>
                <a:gd name="connsiteX56" fmla="*/ 22384 w 895350"/>
                <a:gd name="connsiteY56" fmla="*/ 292894 h 504825"/>
                <a:gd name="connsiteX57" fmla="*/ 12859 w 895350"/>
                <a:gd name="connsiteY57" fmla="*/ 294799 h 504825"/>
                <a:gd name="connsiteX58" fmla="*/ 876776 w 895350"/>
                <a:gd name="connsiteY58" fmla="*/ 221456 h 504825"/>
                <a:gd name="connsiteX59" fmla="*/ 858679 w 895350"/>
                <a:gd name="connsiteY59" fmla="*/ 179546 h 504825"/>
                <a:gd name="connsiteX60" fmla="*/ 867251 w 895350"/>
                <a:gd name="connsiteY60" fmla="*/ 174784 h 504825"/>
                <a:gd name="connsiteX61" fmla="*/ 886301 w 895350"/>
                <a:gd name="connsiteY61" fmla="*/ 219551 h 504825"/>
                <a:gd name="connsiteX62" fmla="*/ 876776 w 895350"/>
                <a:gd name="connsiteY62" fmla="*/ 221456 h 504825"/>
                <a:gd name="connsiteX63" fmla="*/ 30004 w 895350"/>
                <a:gd name="connsiteY63" fmla="*/ 193834 h 504825"/>
                <a:gd name="connsiteX64" fmla="*/ 21431 w 895350"/>
                <a:gd name="connsiteY64" fmla="*/ 190024 h 504825"/>
                <a:gd name="connsiteX65" fmla="*/ 48101 w 895350"/>
                <a:gd name="connsiteY65" fmla="*/ 149066 h 504825"/>
                <a:gd name="connsiteX66" fmla="*/ 55721 w 895350"/>
                <a:gd name="connsiteY66" fmla="*/ 154781 h 504825"/>
                <a:gd name="connsiteX67" fmla="*/ 30004 w 895350"/>
                <a:gd name="connsiteY67" fmla="*/ 193834 h 504825"/>
                <a:gd name="connsiteX68" fmla="*/ 823436 w 895350"/>
                <a:gd name="connsiteY68" fmla="*/ 135731 h 504825"/>
                <a:gd name="connsiteX69" fmla="*/ 787241 w 895350"/>
                <a:gd name="connsiteY69" fmla="*/ 106204 h 504825"/>
                <a:gd name="connsiteX70" fmla="*/ 792956 w 895350"/>
                <a:gd name="connsiteY70" fmla="*/ 98584 h 504825"/>
                <a:gd name="connsiteX71" fmla="*/ 830104 w 895350"/>
                <a:gd name="connsiteY71" fmla="*/ 129064 h 504825"/>
                <a:gd name="connsiteX72" fmla="*/ 823436 w 895350"/>
                <a:gd name="connsiteY72" fmla="*/ 135731 h 504825"/>
                <a:gd name="connsiteX73" fmla="*/ 96679 w 895350"/>
                <a:gd name="connsiteY73" fmla="*/ 116681 h 504825"/>
                <a:gd name="connsiteX74" fmla="*/ 90964 w 895350"/>
                <a:gd name="connsiteY74" fmla="*/ 109061 h 504825"/>
                <a:gd name="connsiteX75" fmla="*/ 130969 w 895350"/>
                <a:gd name="connsiteY75" fmla="*/ 82391 h 504825"/>
                <a:gd name="connsiteX76" fmla="*/ 135731 w 895350"/>
                <a:gd name="connsiteY76" fmla="*/ 90964 h 504825"/>
                <a:gd name="connsiteX77" fmla="*/ 96679 w 895350"/>
                <a:gd name="connsiteY77" fmla="*/ 116681 h 504825"/>
                <a:gd name="connsiteX78" fmla="*/ 738664 w 895350"/>
                <a:gd name="connsiteY78" fmla="*/ 77629 h 504825"/>
                <a:gd name="connsiteX79" fmla="*/ 695801 w 895350"/>
                <a:gd name="connsiteY79" fmla="*/ 58579 h 504825"/>
                <a:gd name="connsiteX80" fmla="*/ 699611 w 895350"/>
                <a:gd name="connsiteY80" fmla="*/ 50006 h 504825"/>
                <a:gd name="connsiteX81" fmla="*/ 743426 w 895350"/>
                <a:gd name="connsiteY81" fmla="*/ 69056 h 504825"/>
                <a:gd name="connsiteX82" fmla="*/ 738664 w 895350"/>
                <a:gd name="connsiteY82" fmla="*/ 77629 h 504825"/>
                <a:gd name="connsiteX83" fmla="*/ 186214 w 895350"/>
                <a:gd name="connsiteY83" fmla="*/ 65246 h 504825"/>
                <a:gd name="connsiteX84" fmla="*/ 182404 w 895350"/>
                <a:gd name="connsiteY84" fmla="*/ 56674 h 504825"/>
                <a:gd name="connsiteX85" fmla="*/ 227171 w 895350"/>
                <a:gd name="connsiteY85" fmla="*/ 40481 h 504825"/>
                <a:gd name="connsiteX86" fmla="*/ 230029 w 895350"/>
                <a:gd name="connsiteY86" fmla="*/ 50006 h 504825"/>
                <a:gd name="connsiteX87" fmla="*/ 186214 w 895350"/>
                <a:gd name="connsiteY87" fmla="*/ 65246 h 504825"/>
                <a:gd name="connsiteX88" fmla="*/ 641509 w 895350"/>
                <a:gd name="connsiteY88" fmla="*/ 41434 h 504825"/>
                <a:gd name="connsiteX89" fmla="*/ 595789 w 895350"/>
                <a:gd name="connsiteY89" fmla="*/ 30956 h 504825"/>
                <a:gd name="connsiteX90" fmla="*/ 597694 w 895350"/>
                <a:gd name="connsiteY90" fmla="*/ 21431 h 504825"/>
                <a:gd name="connsiteX91" fmla="*/ 644366 w 895350"/>
                <a:gd name="connsiteY91" fmla="*/ 32861 h 504825"/>
                <a:gd name="connsiteX92" fmla="*/ 641509 w 895350"/>
                <a:gd name="connsiteY92" fmla="*/ 41434 h 504825"/>
                <a:gd name="connsiteX93" fmla="*/ 285274 w 895350"/>
                <a:gd name="connsiteY93" fmla="*/ 33814 h 504825"/>
                <a:gd name="connsiteX94" fmla="*/ 283369 w 895350"/>
                <a:gd name="connsiteY94" fmla="*/ 24289 h 504825"/>
                <a:gd name="connsiteX95" fmla="*/ 330041 w 895350"/>
                <a:gd name="connsiteY95" fmla="*/ 15716 h 504825"/>
                <a:gd name="connsiteX96" fmla="*/ 331946 w 895350"/>
                <a:gd name="connsiteY96" fmla="*/ 25241 h 504825"/>
                <a:gd name="connsiteX97" fmla="*/ 285274 w 895350"/>
                <a:gd name="connsiteY97" fmla="*/ 33814 h 504825"/>
                <a:gd name="connsiteX98" fmla="*/ 539591 w 895350"/>
                <a:gd name="connsiteY98" fmla="*/ 21431 h 504825"/>
                <a:gd name="connsiteX99" fmla="*/ 491966 w 895350"/>
                <a:gd name="connsiteY99" fmla="*/ 17621 h 504825"/>
                <a:gd name="connsiteX100" fmla="*/ 492919 w 895350"/>
                <a:gd name="connsiteY100" fmla="*/ 8096 h 504825"/>
                <a:gd name="connsiteX101" fmla="*/ 540544 w 895350"/>
                <a:gd name="connsiteY101" fmla="*/ 11906 h 504825"/>
                <a:gd name="connsiteX102" fmla="*/ 539591 w 895350"/>
                <a:gd name="connsiteY102" fmla="*/ 21431 h 504825"/>
                <a:gd name="connsiteX103" fmla="*/ 388144 w 895350"/>
                <a:gd name="connsiteY103" fmla="*/ 18574 h 504825"/>
                <a:gd name="connsiteX104" fmla="*/ 387191 w 895350"/>
                <a:gd name="connsiteY104" fmla="*/ 9049 h 504825"/>
                <a:gd name="connsiteX105" fmla="*/ 434816 w 895350"/>
                <a:gd name="connsiteY105" fmla="*/ 7144 h 504825"/>
                <a:gd name="connsiteX106" fmla="*/ 434816 w 895350"/>
                <a:gd name="connsiteY106" fmla="*/ 16669 h 504825"/>
                <a:gd name="connsiteX107" fmla="*/ 388144 w 895350"/>
                <a:gd name="connsiteY107" fmla="*/ 1857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95350" h="504825">
                  <a:moveTo>
                    <a:pt x="449104" y="499586"/>
                  </a:moveTo>
                  <a:cubicBezTo>
                    <a:pt x="439579" y="499586"/>
                    <a:pt x="431006" y="499586"/>
                    <a:pt x="421481" y="499586"/>
                  </a:cubicBezTo>
                  <a:lnTo>
                    <a:pt x="421481" y="490061"/>
                  </a:lnTo>
                  <a:cubicBezTo>
                    <a:pt x="436721" y="491014"/>
                    <a:pt x="452914" y="491014"/>
                    <a:pt x="469106" y="490061"/>
                  </a:cubicBezTo>
                  <a:lnTo>
                    <a:pt x="469106" y="499586"/>
                  </a:lnTo>
                  <a:cubicBezTo>
                    <a:pt x="462439" y="499586"/>
                    <a:pt x="455771" y="499586"/>
                    <a:pt x="449104" y="499586"/>
                  </a:cubicBezTo>
                  <a:close/>
                  <a:moveTo>
                    <a:pt x="526256" y="495776"/>
                  </a:moveTo>
                  <a:lnTo>
                    <a:pt x="525304" y="486251"/>
                  </a:lnTo>
                  <a:cubicBezTo>
                    <a:pt x="541496" y="484346"/>
                    <a:pt x="556736" y="482441"/>
                    <a:pt x="571976" y="480536"/>
                  </a:cubicBezTo>
                  <a:lnTo>
                    <a:pt x="573881" y="490061"/>
                  </a:lnTo>
                  <a:cubicBezTo>
                    <a:pt x="558641" y="491966"/>
                    <a:pt x="542449" y="493871"/>
                    <a:pt x="526256" y="495776"/>
                  </a:cubicBezTo>
                  <a:close/>
                  <a:moveTo>
                    <a:pt x="364331" y="494824"/>
                  </a:moveTo>
                  <a:cubicBezTo>
                    <a:pt x="348139" y="492919"/>
                    <a:pt x="331946" y="491014"/>
                    <a:pt x="316706" y="488156"/>
                  </a:cubicBezTo>
                  <a:lnTo>
                    <a:pt x="318611" y="478631"/>
                  </a:lnTo>
                  <a:cubicBezTo>
                    <a:pt x="333851" y="481489"/>
                    <a:pt x="350044" y="483394"/>
                    <a:pt x="365284" y="485299"/>
                  </a:cubicBezTo>
                  <a:lnTo>
                    <a:pt x="364331" y="494824"/>
                  </a:lnTo>
                  <a:close/>
                  <a:moveTo>
                    <a:pt x="630079" y="477679"/>
                  </a:moveTo>
                  <a:lnTo>
                    <a:pt x="628174" y="468154"/>
                  </a:lnTo>
                  <a:cubicBezTo>
                    <a:pt x="643414" y="464344"/>
                    <a:pt x="658654" y="459581"/>
                    <a:pt x="673894" y="454819"/>
                  </a:cubicBezTo>
                  <a:lnTo>
                    <a:pt x="676751" y="463391"/>
                  </a:lnTo>
                  <a:cubicBezTo>
                    <a:pt x="661511" y="469106"/>
                    <a:pt x="646271" y="473869"/>
                    <a:pt x="630079" y="477679"/>
                  </a:cubicBezTo>
                  <a:close/>
                  <a:moveTo>
                    <a:pt x="260509" y="475774"/>
                  </a:moveTo>
                  <a:cubicBezTo>
                    <a:pt x="244316" y="471964"/>
                    <a:pt x="229076" y="467201"/>
                    <a:pt x="214789" y="461486"/>
                  </a:cubicBezTo>
                  <a:lnTo>
                    <a:pt x="217646" y="452914"/>
                  </a:lnTo>
                  <a:cubicBezTo>
                    <a:pt x="231934" y="457676"/>
                    <a:pt x="247174" y="462439"/>
                    <a:pt x="262414" y="466249"/>
                  </a:cubicBezTo>
                  <a:lnTo>
                    <a:pt x="260509" y="475774"/>
                  </a:lnTo>
                  <a:close/>
                  <a:moveTo>
                    <a:pt x="730091" y="443389"/>
                  </a:moveTo>
                  <a:lnTo>
                    <a:pt x="726281" y="434816"/>
                  </a:lnTo>
                  <a:cubicBezTo>
                    <a:pt x="740569" y="428149"/>
                    <a:pt x="754856" y="420529"/>
                    <a:pt x="768191" y="412909"/>
                  </a:cubicBezTo>
                  <a:lnTo>
                    <a:pt x="772954" y="421481"/>
                  </a:lnTo>
                  <a:cubicBezTo>
                    <a:pt x="759619" y="429101"/>
                    <a:pt x="745331" y="436721"/>
                    <a:pt x="730091" y="443389"/>
                  </a:cubicBezTo>
                  <a:close/>
                  <a:moveTo>
                    <a:pt x="160496" y="440531"/>
                  </a:moveTo>
                  <a:cubicBezTo>
                    <a:pt x="145256" y="433864"/>
                    <a:pt x="130969" y="425291"/>
                    <a:pt x="118586" y="417671"/>
                  </a:cubicBezTo>
                  <a:lnTo>
                    <a:pt x="123349" y="410051"/>
                  </a:lnTo>
                  <a:cubicBezTo>
                    <a:pt x="135731" y="417671"/>
                    <a:pt x="150019" y="425291"/>
                    <a:pt x="164306" y="432911"/>
                  </a:cubicBezTo>
                  <a:lnTo>
                    <a:pt x="160496" y="440531"/>
                  </a:lnTo>
                  <a:close/>
                  <a:moveTo>
                    <a:pt x="819626" y="387191"/>
                  </a:moveTo>
                  <a:lnTo>
                    <a:pt x="812959" y="379571"/>
                  </a:lnTo>
                  <a:cubicBezTo>
                    <a:pt x="825341" y="369094"/>
                    <a:pt x="835819" y="357664"/>
                    <a:pt x="845344" y="346234"/>
                  </a:cubicBezTo>
                  <a:lnTo>
                    <a:pt x="852964" y="351949"/>
                  </a:lnTo>
                  <a:cubicBezTo>
                    <a:pt x="844391" y="364331"/>
                    <a:pt x="832961" y="375761"/>
                    <a:pt x="819626" y="387191"/>
                  </a:cubicBezTo>
                  <a:close/>
                  <a:moveTo>
                    <a:pt x="71914" y="382429"/>
                  </a:moveTo>
                  <a:cubicBezTo>
                    <a:pt x="59531" y="370999"/>
                    <a:pt x="48101" y="358616"/>
                    <a:pt x="39529" y="346234"/>
                  </a:cubicBezTo>
                  <a:lnTo>
                    <a:pt x="47149" y="340519"/>
                  </a:lnTo>
                  <a:cubicBezTo>
                    <a:pt x="55721" y="351949"/>
                    <a:pt x="66199" y="364331"/>
                    <a:pt x="78581" y="374809"/>
                  </a:cubicBezTo>
                  <a:lnTo>
                    <a:pt x="71914" y="382429"/>
                  </a:lnTo>
                  <a:close/>
                  <a:moveTo>
                    <a:pt x="882491" y="301466"/>
                  </a:moveTo>
                  <a:lnTo>
                    <a:pt x="873919" y="298609"/>
                  </a:lnTo>
                  <a:cubicBezTo>
                    <a:pt x="878681" y="284321"/>
                    <a:pt x="881539" y="269081"/>
                    <a:pt x="881539" y="253841"/>
                  </a:cubicBezTo>
                  <a:lnTo>
                    <a:pt x="891064" y="253841"/>
                  </a:lnTo>
                  <a:cubicBezTo>
                    <a:pt x="890111" y="269081"/>
                    <a:pt x="887254" y="285274"/>
                    <a:pt x="882491" y="301466"/>
                  </a:cubicBezTo>
                  <a:close/>
                  <a:moveTo>
                    <a:pt x="12859" y="294799"/>
                  </a:moveTo>
                  <a:cubicBezTo>
                    <a:pt x="9049" y="281464"/>
                    <a:pt x="7144" y="267176"/>
                    <a:pt x="7144" y="253841"/>
                  </a:cubicBezTo>
                  <a:cubicBezTo>
                    <a:pt x="7144" y="250984"/>
                    <a:pt x="7144" y="249079"/>
                    <a:pt x="7144" y="246221"/>
                  </a:cubicBezTo>
                  <a:lnTo>
                    <a:pt x="16669" y="247174"/>
                  </a:lnTo>
                  <a:cubicBezTo>
                    <a:pt x="16669" y="249079"/>
                    <a:pt x="16669" y="251936"/>
                    <a:pt x="16669" y="253841"/>
                  </a:cubicBezTo>
                  <a:cubicBezTo>
                    <a:pt x="16669" y="267176"/>
                    <a:pt x="18574" y="279559"/>
                    <a:pt x="22384" y="292894"/>
                  </a:cubicBezTo>
                  <a:lnTo>
                    <a:pt x="12859" y="294799"/>
                  </a:lnTo>
                  <a:close/>
                  <a:moveTo>
                    <a:pt x="876776" y="221456"/>
                  </a:moveTo>
                  <a:cubicBezTo>
                    <a:pt x="872966" y="207169"/>
                    <a:pt x="867251" y="192881"/>
                    <a:pt x="858679" y="179546"/>
                  </a:cubicBezTo>
                  <a:lnTo>
                    <a:pt x="867251" y="174784"/>
                  </a:lnTo>
                  <a:cubicBezTo>
                    <a:pt x="875824" y="189071"/>
                    <a:pt x="882491" y="204311"/>
                    <a:pt x="886301" y="219551"/>
                  </a:cubicBezTo>
                  <a:lnTo>
                    <a:pt x="876776" y="221456"/>
                  </a:lnTo>
                  <a:close/>
                  <a:moveTo>
                    <a:pt x="30004" y="193834"/>
                  </a:moveTo>
                  <a:lnTo>
                    <a:pt x="21431" y="190024"/>
                  </a:lnTo>
                  <a:cubicBezTo>
                    <a:pt x="28099" y="175736"/>
                    <a:pt x="36671" y="162401"/>
                    <a:pt x="48101" y="149066"/>
                  </a:cubicBezTo>
                  <a:lnTo>
                    <a:pt x="55721" y="154781"/>
                  </a:lnTo>
                  <a:cubicBezTo>
                    <a:pt x="45244" y="167164"/>
                    <a:pt x="36671" y="180499"/>
                    <a:pt x="30004" y="193834"/>
                  </a:cubicBezTo>
                  <a:close/>
                  <a:moveTo>
                    <a:pt x="823436" y="135731"/>
                  </a:moveTo>
                  <a:cubicBezTo>
                    <a:pt x="812959" y="125254"/>
                    <a:pt x="800576" y="115729"/>
                    <a:pt x="787241" y="106204"/>
                  </a:cubicBezTo>
                  <a:lnTo>
                    <a:pt x="792956" y="98584"/>
                  </a:lnTo>
                  <a:cubicBezTo>
                    <a:pt x="807244" y="108109"/>
                    <a:pt x="819626" y="118586"/>
                    <a:pt x="830104" y="129064"/>
                  </a:cubicBezTo>
                  <a:lnTo>
                    <a:pt x="823436" y="135731"/>
                  </a:lnTo>
                  <a:close/>
                  <a:moveTo>
                    <a:pt x="96679" y="116681"/>
                  </a:moveTo>
                  <a:lnTo>
                    <a:pt x="90964" y="109061"/>
                  </a:lnTo>
                  <a:cubicBezTo>
                    <a:pt x="103346" y="99536"/>
                    <a:pt x="116681" y="90964"/>
                    <a:pt x="130969" y="82391"/>
                  </a:cubicBezTo>
                  <a:lnTo>
                    <a:pt x="135731" y="90964"/>
                  </a:lnTo>
                  <a:cubicBezTo>
                    <a:pt x="121444" y="98584"/>
                    <a:pt x="108109" y="107156"/>
                    <a:pt x="96679" y="116681"/>
                  </a:cubicBezTo>
                  <a:close/>
                  <a:moveTo>
                    <a:pt x="738664" y="77629"/>
                  </a:moveTo>
                  <a:cubicBezTo>
                    <a:pt x="725329" y="70961"/>
                    <a:pt x="710089" y="64294"/>
                    <a:pt x="695801" y="58579"/>
                  </a:cubicBezTo>
                  <a:lnTo>
                    <a:pt x="699611" y="50006"/>
                  </a:lnTo>
                  <a:cubicBezTo>
                    <a:pt x="714851" y="55721"/>
                    <a:pt x="730091" y="62389"/>
                    <a:pt x="743426" y="69056"/>
                  </a:cubicBezTo>
                  <a:lnTo>
                    <a:pt x="738664" y="77629"/>
                  </a:lnTo>
                  <a:close/>
                  <a:moveTo>
                    <a:pt x="186214" y="65246"/>
                  </a:moveTo>
                  <a:lnTo>
                    <a:pt x="182404" y="56674"/>
                  </a:lnTo>
                  <a:cubicBezTo>
                    <a:pt x="196691" y="50959"/>
                    <a:pt x="211931" y="45244"/>
                    <a:pt x="227171" y="40481"/>
                  </a:cubicBezTo>
                  <a:lnTo>
                    <a:pt x="230029" y="50006"/>
                  </a:lnTo>
                  <a:cubicBezTo>
                    <a:pt x="214789" y="53816"/>
                    <a:pt x="200501" y="59531"/>
                    <a:pt x="186214" y="65246"/>
                  </a:cubicBezTo>
                  <a:close/>
                  <a:moveTo>
                    <a:pt x="641509" y="41434"/>
                  </a:moveTo>
                  <a:cubicBezTo>
                    <a:pt x="626269" y="37624"/>
                    <a:pt x="611029" y="33814"/>
                    <a:pt x="595789" y="30956"/>
                  </a:cubicBezTo>
                  <a:lnTo>
                    <a:pt x="597694" y="21431"/>
                  </a:lnTo>
                  <a:cubicBezTo>
                    <a:pt x="613886" y="24289"/>
                    <a:pt x="629126" y="28099"/>
                    <a:pt x="644366" y="32861"/>
                  </a:cubicBezTo>
                  <a:lnTo>
                    <a:pt x="641509" y="41434"/>
                  </a:lnTo>
                  <a:close/>
                  <a:moveTo>
                    <a:pt x="285274" y="33814"/>
                  </a:moveTo>
                  <a:lnTo>
                    <a:pt x="283369" y="24289"/>
                  </a:lnTo>
                  <a:cubicBezTo>
                    <a:pt x="298609" y="20479"/>
                    <a:pt x="314801" y="17621"/>
                    <a:pt x="330041" y="15716"/>
                  </a:cubicBezTo>
                  <a:lnTo>
                    <a:pt x="331946" y="25241"/>
                  </a:lnTo>
                  <a:cubicBezTo>
                    <a:pt x="315754" y="28099"/>
                    <a:pt x="300514" y="30956"/>
                    <a:pt x="285274" y="33814"/>
                  </a:cubicBezTo>
                  <a:close/>
                  <a:moveTo>
                    <a:pt x="539591" y="21431"/>
                  </a:moveTo>
                  <a:cubicBezTo>
                    <a:pt x="524351" y="19526"/>
                    <a:pt x="508159" y="18574"/>
                    <a:pt x="491966" y="17621"/>
                  </a:cubicBezTo>
                  <a:lnTo>
                    <a:pt x="492919" y="8096"/>
                  </a:lnTo>
                  <a:cubicBezTo>
                    <a:pt x="509111" y="9049"/>
                    <a:pt x="525304" y="10001"/>
                    <a:pt x="540544" y="11906"/>
                  </a:cubicBezTo>
                  <a:lnTo>
                    <a:pt x="539591" y="21431"/>
                  </a:lnTo>
                  <a:close/>
                  <a:moveTo>
                    <a:pt x="388144" y="18574"/>
                  </a:moveTo>
                  <a:lnTo>
                    <a:pt x="387191" y="9049"/>
                  </a:lnTo>
                  <a:cubicBezTo>
                    <a:pt x="403384" y="8096"/>
                    <a:pt x="418624" y="7144"/>
                    <a:pt x="434816" y="7144"/>
                  </a:cubicBezTo>
                  <a:lnTo>
                    <a:pt x="434816" y="16669"/>
                  </a:lnTo>
                  <a:cubicBezTo>
                    <a:pt x="419576" y="16669"/>
                    <a:pt x="403384" y="17621"/>
                    <a:pt x="388144" y="18574"/>
                  </a:cubicBezTo>
                  <a:close/>
                </a:path>
              </a:pathLst>
            </a:custGeom>
            <a:solidFill>
              <a:srgbClr val="1A65E0"/>
            </a:solidFill>
            <a:ln w="9525" cap="flat">
              <a:noFill/>
              <a:prstDash val="solid"/>
              <a:miter/>
            </a:ln>
          </p:spPr>
          <p:txBody>
            <a:bodyPr rtlCol="0" anchor="ctr"/>
            <a:lstStyle/>
            <a:p>
              <a:endParaRPr lang="zh-CN" altLang="en-US"/>
            </a:p>
          </p:txBody>
        </p:sp>
        <p:sp>
          <p:nvSpPr>
            <p:cNvPr id="572" name="任意多边形: 形状 571">
              <a:extLst>
                <a:ext uri="{FF2B5EF4-FFF2-40B4-BE49-F238E27FC236}">
                  <a16:creationId xmlns:a16="http://schemas.microsoft.com/office/drawing/2014/main" id="{70D6FB14-2F1C-4386-9B44-FCE205B4CCDC}"/>
                </a:ext>
              </a:extLst>
            </p:cNvPr>
            <p:cNvSpPr/>
            <p:nvPr/>
          </p:nvSpPr>
          <p:spPr>
            <a:xfrm>
              <a:off x="5036344" y="3248501"/>
              <a:ext cx="238125" cy="190500"/>
            </a:xfrm>
            <a:custGeom>
              <a:avLst/>
              <a:gdLst>
                <a:gd name="connsiteX0" fmla="*/ 222409 w 238125"/>
                <a:gd name="connsiteY0" fmla="*/ 85249 h 190500"/>
                <a:gd name="connsiteX1" fmla="*/ 88106 w 238125"/>
                <a:gd name="connsiteY1" fmla="*/ 7144 h 190500"/>
                <a:gd name="connsiteX2" fmla="*/ 99536 w 238125"/>
                <a:gd name="connsiteY2" fmla="*/ 32861 h 190500"/>
                <a:gd name="connsiteX3" fmla="*/ 87154 w 238125"/>
                <a:gd name="connsiteY3" fmla="*/ 53816 h 190500"/>
                <a:gd name="connsiteX4" fmla="*/ 13811 w 238125"/>
                <a:gd name="connsiteY4" fmla="*/ 95726 h 190500"/>
                <a:gd name="connsiteX5" fmla="*/ 7144 w 238125"/>
                <a:gd name="connsiteY5" fmla="*/ 107156 h 190500"/>
                <a:gd name="connsiteX6" fmla="*/ 9049 w 238125"/>
                <a:gd name="connsiteY6" fmla="*/ 111919 h 190500"/>
                <a:gd name="connsiteX7" fmla="*/ 143351 w 238125"/>
                <a:gd name="connsiteY7" fmla="*/ 190024 h 190500"/>
                <a:gd name="connsiteX8" fmla="*/ 141446 w 238125"/>
                <a:gd name="connsiteY8" fmla="*/ 185261 h 190500"/>
                <a:gd name="connsiteX9" fmla="*/ 148114 w 238125"/>
                <a:gd name="connsiteY9" fmla="*/ 173831 h 190500"/>
                <a:gd name="connsiteX10" fmla="*/ 221456 w 238125"/>
                <a:gd name="connsiteY10" fmla="*/ 131921 h 190500"/>
                <a:gd name="connsiteX11" fmla="*/ 233839 w 238125"/>
                <a:gd name="connsiteY11" fmla="*/ 110966 h 190500"/>
                <a:gd name="connsiteX12" fmla="*/ 222409 w 238125"/>
                <a:gd name="connsiteY12" fmla="*/ 8524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125" h="190500">
                  <a:moveTo>
                    <a:pt x="222409" y="85249"/>
                  </a:moveTo>
                  <a:lnTo>
                    <a:pt x="88106" y="7144"/>
                  </a:lnTo>
                  <a:cubicBezTo>
                    <a:pt x="95726" y="10954"/>
                    <a:pt x="99536" y="20479"/>
                    <a:pt x="99536" y="32861"/>
                  </a:cubicBezTo>
                  <a:cubicBezTo>
                    <a:pt x="99536" y="40481"/>
                    <a:pt x="93821" y="50006"/>
                    <a:pt x="87154" y="53816"/>
                  </a:cubicBezTo>
                  <a:lnTo>
                    <a:pt x="13811" y="95726"/>
                  </a:lnTo>
                  <a:cubicBezTo>
                    <a:pt x="10001" y="97631"/>
                    <a:pt x="7144" y="103346"/>
                    <a:pt x="7144" y="107156"/>
                  </a:cubicBezTo>
                  <a:cubicBezTo>
                    <a:pt x="7144" y="109061"/>
                    <a:pt x="8096" y="110966"/>
                    <a:pt x="9049" y="111919"/>
                  </a:cubicBezTo>
                  <a:lnTo>
                    <a:pt x="143351" y="190024"/>
                  </a:lnTo>
                  <a:cubicBezTo>
                    <a:pt x="142399" y="189071"/>
                    <a:pt x="141446" y="188119"/>
                    <a:pt x="141446" y="185261"/>
                  </a:cubicBezTo>
                  <a:cubicBezTo>
                    <a:pt x="141446" y="181451"/>
                    <a:pt x="144304" y="175736"/>
                    <a:pt x="148114" y="173831"/>
                  </a:cubicBezTo>
                  <a:lnTo>
                    <a:pt x="221456" y="131921"/>
                  </a:lnTo>
                  <a:cubicBezTo>
                    <a:pt x="228124" y="128111"/>
                    <a:pt x="233839" y="118586"/>
                    <a:pt x="233839" y="110966"/>
                  </a:cubicBezTo>
                  <a:cubicBezTo>
                    <a:pt x="233839" y="99536"/>
                    <a:pt x="229076" y="90011"/>
                    <a:pt x="222409" y="85249"/>
                  </a:cubicBezTo>
                  <a:close/>
                </a:path>
              </a:pathLst>
            </a:custGeom>
            <a:solidFill>
              <a:srgbClr val="1A65E0"/>
            </a:solidFill>
            <a:ln w="9525" cap="flat">
              <a:noFill/>
              <a:prstDash val="solid"/>
              <a:miter/>
            </a:ln>
          </p:spPr>
          <p:txBody>
            <a:bodyPr rtlCol="0" anchor="ctr"/>
            <a:lstStyle/>
            <a:p>
              <a:endParaRPr lang="zh-CN" altLang="en-US"/>
            </a:p>
          </p:txBody>
        </p:sp>
        <p:sp>
          <p:nvSpPr>
            <p:cNvPr id="573" name="任意多边形: 形状 572">
              <a:extLst>
                <a:ext uri="{FF2B5EF4-FFF2-40B4-BE49-F238E27FC236}">
                  <a16:creationId xmlns:a16="http://schemas.microsoft.com/office/drawing/2014/main" id="{BE0EE9B5-152A-4A27-8B1C-AF36A8B2723E}"/>
                </a:ext>
              </a:extLst>
            </p:cNvPr>
            <p:cNvSpPr/>
            <p:nvPr/>
          </p:nvSpPr>
          <p:spPr>
            <a:xfrm>
              <a:off x="5023009" y="3178969"/>
              <a:ext cx="152400" cy="104775"/>
            </a:xfrm>
            <a:custGeom>
              <a:avLst/>
              <a:gdLst>
                <a:gd name="connsiteX0" fmla="*/ 150019 w 152400"/>
                <a:gd name="connsiteY0" fmla="*/ 85249 h 104775"/>
                <a:gd name="connsiteX1" fmla="*/ 16669 w 152400"/>
                <a:gd name="connsiteY1" fmla="*/ 7144 h 104775"/>
                <a:gd name="connsiteX2" fmla="*/ 7144 w 152400"/>
                <a:gd name="connsiteY2" fmla="*/ 23336 h 104775"/>
                <a:gd name="connsiteX3" fmla="*/ 140494 w 152400"/>
                <a:gd name="connsiteY3" fmla="*/ 101441 h 104775"/>
              </a:gdLst>
              <a:ahLst/>
              <a:cxnLst>
                <a:cxn ang="0">
                  <a:pos x="connsiteX0" y="connsiteY0"/>
                </a:cxn>
                <a:cxn ang="0">
                  <a:pos x="connsiteX1" y="connsiteY1"/>
                </a:cxn>
                <a:cxn ang="0">
                  <a:pos x="connsiteX2" y="connsiteY2"/>
                </a:cxn>
                <a:cxn ang="0">
                  <a:pos x="connsiteX3" y="connsiteY3"/>
                </a:cxn>
              </a:cxnLst>
              <a:rect l="l" t="t" r="r" b="b"/>
              <a:pathLst>
                <a:path w="152400" h="104775">
                  <a:moveTo>
                    <a:pt x="150019" y="85249"/>
                  </a:moveTo>
                  <a:lnTo>
                    <a:pt x="16669" y="7144"/>
                  </a:lnTo>
                  <a:lnTo>
                    <a:pt x="7144" y="23336"/>
                  </a:lnTo>
                  <a:lnTo>
                    <a:pt x="140494" y="101441"/>
                  </a:lnTo>
                  <a:close/>
                </a:path>
              </a:pathLst>
            </a:custGeom>
            <a:solidFill>
              <a:srgbClr val="192020"/>
            </a:solidFill>
            <a:ln w="9525" cap="flat">
              <a:noFill/>
              <a:prstDash val="solid"/>
              <a:miter/>
            </a:ln>
          </p:spPr>
          <p:txBody>
            <a:bodyPr rtlCol="0" anchor="ctr"/>
            <a:lstStyle/>
            <a:p>
              <a:endParaRPr lang="zh-CN" altLang="en-US"/>
            </a:p>
          </p:txBody>
        </p:sp>
        <p:sp>
          <p:nvSpPr>
            <p:cNvPr id="574" name="任意多边形: 形状 573">
              <a:extLst>
                <a:ext uri="{FF2B5EF4-FFF2-40B4-BE49-F238E27FC236}">
                  <a16:creationId xmlns:a16="http://schemas.microsoft.com/office/drawing/2014/main" id="{80097D55-E259-4511-965A-63767A39F72C}"/>
                </a:ext>
              </a:extLst>
            </p:cNvPr>
            <p:cNvSpPr/>
            <p:nvPr/>
          </p:nvSpPr>
          <p:spPr>
            <a:xfrm>
              <a:off x="5032534" y="3178969"/>
              <a:ext cx="238125" cy="142875"/>
            </a:xfrm>
            <a:custGeom>
              <a:avLst/>
              <a:gdLst>
                <a:gd name="connsiteX0" fmla="*/ 235744 w 238125"/>
                <a:gd name="connsiteY0" fmla="*/ 138589 h 142875"/>
                <a:gd name="connsiteX1" fmla="*/ 101441 w 238125"/>
                <a:gd name="connsiteY1" fmla="*/ 60484 h 142875"/>
                <a:gd name="connsiteX2" fmla="*/ 7144 w 238125"/>
                <a:gd name="connsiteY2" fmla="*/ 7144 h 142875"/>
                <a:gd name="connsiteX3" fmla="*/ 140494 w 238125"/>
                <a:gd name="connsiteY3" fmla="*/ 85249 h 142875"/>
              </a:gdLst>
              <a:ahLst/>
              <a:cxnLst>
                <a:cxn ang="0">
                  <a:pos x="connsiteX0" y="connsiteY0"/>
                </a:cxn>
                <a:cxn ang="0">
                  <a:pos x="connsiteX1" y="connsiteY1"/>
                </a:cxn>
                <a:cxn ang="0">
                  <a:pos x="connsiteX2" y="connsiteY2"/>
                </a:cxn>
                <a:cxn ang="0">
                  <a:pos x="connsiteX3" y="connsiteY3"/>
                </a:cxn>
              </a:cxnLst>
              <a:rect l="l" t="t" r="r" b="b"/>
              <a:pathLst>
                <a:path w="238125" h="142875">
                  <a:moveTo>
                    <a:pt x="235744" y="138589"/>
                  </a:moveTo>
                  <a:lnTo>
                    <a:pt x="101441" y="60484"/>
                  </a:lnTo>
                  <a:lnTo>
                    <a:pt x="7144" y="7144"/>
                  </a:lnTo>
                  <a:lnTo>
                    <a:pt x="140494" y="85249"/>
                  </a:lnTo>
                  <a:close/>
                </a:path>
              </a:pathLst>
            </a:custGeom>
            <a:solidFill>
              <a:srgbClr val="151819"/>
            </a:solidFill>
            <a:ln w="9525" cap="flat">
              <a:noFill/>
              <a:prstDash val="solid"/>
              <a:miter/>
            </a:ln>
          </p:spPr>
          <p:txBody>
            <a:bodyPr rtlCol="0" anchor="ctr"/>
            <a:lstStyle/>
            <a:p>
              <a:endParaRPr lang="zh-CN" altLang="en-US"/>
            </a:p>
          </p:txBody>
        </p:sp>
        <p:sp>
          <p:nvSpPr>
            <p:cNvPr id="575" name="任意多边形: 形状 574">
              <a:extLst>
                <a:ext uri="{FF2B5EF4-FFF2-40B4-BE49-F238E27FC236}">
                  <a16:creationId xmlns:a16="http://schemas.microsoft.com/office/drawing/2014/main" id="{66BBC539-FD3D-43C4-9F5B-96D8DCBA0205}"/>
                </a:ext>
              </a:extLst>
            </p:cNvPr>
            <p:cNvSpPr/>
            <p:nvPr/>
          </p:nvSpPr>
          <p:spPr>
            <a:xfrm>
              <a:off x="5156359" y="3257074"/>
              <a:ext cx="123825" cy="180975"/>
            </a:xfrm>
            <a:custGeom>
              <a:avLst/>
              <a:gdLst>
                <a:gd name="connsiteX0" fmla="*/ 16669 w 123825"/>
                <a:gd name="connsiteY0" fmla="*/ 7144 h 180975"/>
                <a:gd name="connsiteX1" fmla="*/ 7144 w 123825"/>
                <a:gd name="connsiteY1" fmla="*/ 23336 h 180975"/>
                <a:gd name="connsiteX2" fmla="*/ 101441 w 123825"/>
                <a:gd name="connsiteY2" fmla="*/ 77629 h 180975"/>
                <a:gd name="connsiteX3" fmla="*/ 112871 w 123825"/>
                <a:gd name="connsiteY3" fmla="*/ 103346 h 180975"/>
                <a:gd name="connsiteX4" fmla="*/ 100489 w 123825"/>
                <a:gd name="connsiteY4" fmla="*/ 124301 h 180975"/>
                <a:gd name="connsiteX5" fmla="*/ 27146 w 123825"/>
                <a:gd name="connsiteY5" fmla="*/ 166211 h 180975"/>
                <a:gd name="connsiteX6" fmla="*/ 20479 w 123825"/>
                <a:gd name="connsiteY6" fmla="*/ 177641 h 180975"/>
                <a:gd name="connsiteX7" fmla="*/ 27146 w 123825"/>
                <a:gd name="connsiteY7" fmla="*/ 181451 h 180975"/>
                <a:gd name="connsiteX8" fmla="*/ 100489 w 123825"/>
                <a:gd name="connsiteY8" fmla="*/ 139541 h 180975"/>
                <a:gd name="connsiteX9" fmla="*/ 123349 w 123825"/>
                <a:gd name="connsiteY9" fmla="*/ 100489 h 180975"/>
                <a:gd name="connsiteX10" fmla="*/ 101441 w 123825"/>
                <a:gd name="connsiteY10" fmla="*/ 60484 h 180975"/>
                <a:gd name="connsiteX11" fmla="*/ 16669 w 123825"/>
                <a:gd name="connsiteY11"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0975">
                  <a:moveTo>
                    <a:pt x="16669" y="7144"/>
                  </a:moveTo>
                  <a:lnTo>
                    <a:pt x="7144" y="23336"/>
                  </a:lnTo>
                  <a:lnTo>
                    <a:pt x="101441" y="77629"/>
                  </a:lnTo>
                  <a:cubicBezTo>
                    <a:pt x="109061" y="81439"/>
                    <a:pt x="112871" y="90964"/>
                    <a:pt x="112871" y="103346"/>
                  </a:cubicBezTo>
                  <a:cubicBezTo>
                    <a:pt x="112871" y="110966"/>
                    <a:pt x="107156" y="120491"/>
                    <a:pt x="100489" y="124301"/>
                  </a:cubicBezTo>
                  <a:lnTo>
                    <a:pt x="27146" y="166211"/>
                  </a:lnTo>
                  <a:cubicBezTo>
                    <a:pt x="23336" y="168116"/>
                    <a:pt x="20479" y="173831"/>
                    <a:pt x="20479" y="177641"/>
                  </a:cubicBezTo>
                  <a:cubicBezTo>
                    <a:pt x="20479" y="181451"/>
                    <a:pt x="23336" y="183356"/>
                    <a:pt x="27146" y="181451"/>
                  </a:cubicBezTo>
                  <a:lnTo>
                    <a:pt x="100489" y="139541"/>
                  </a:lnTo>
                  <a:cubicBezTo>
                    <a:pt x="114776" y="130969"/>
                    <a:pt x="123349" y="117634"/>
                    <a:pt x="123349" y="100489"/>
                  </a:cubicBezTo>
                  <a:cubicBezTo>
                    <a:pt x="123349" y="84296"/>
                    <a:pt x="111919" y="66199"/>
                    <a:pt x="101441" y="60484"/>
                  </a:cubicBezTo>
                  <a:lnTo>
                    <a:pt x="16669" y="7144"/>
                  </a:lnTo>
                  <a:close/>
                </a:path>
              </a:pathLst>
            </a:custGeom>
            <a:solidFill>
              <a:srgbClr val="FFFFFF"/>
            </a:solidFill>
            <a:ln w="9525" cap="flat">
              <a:noFill/>
              <a:prstDash val="solid"/>
              <a:miter/>
            </a:ln>
          </p:spPr>
          <p:txBody>
            <a:bodyPr rtlCol="0" anchor="ctr"/>
            <a:lstStyle/>
            <a:p>
              <a:endParaRPr lang="zh-CN" altLang="en-US"/>
            </a:p>
          </p:txBody>
        </p:sp>
        <p:sp>
          <p:nvSpPr>
            <p:cNvPr id="576" name="任意多边形: 形状 575">
              <a:extLst>
                <a:ext uri="{FF2B5EF4-FFF2-40B4-BE49-F238E27FC236}">
                  <a16:creationId xmlns:a16="http://schemas.microsoft.com/office/drawing/2014/main" id="{82E6A862-D673-4731-9EBB-3B205E81AA58}"/>
                </a:ext>
              </a:extLst>
            </p:cNvPr>
            <p:cNvSpPr/>
            <p:nvPr/>
          </p:nvSpPr>
          <p:spPr>
            <a:xfrm>
              <a:off x="4864894" y="2565802"/>
              <a:ext cx="38100" cy="19050"/>
            </a:xfrm>
            <a:custGeom>
              <a:avLst/>
              <a:gdLst>
                <a:gd name="connsiteX0" fmla="*/ 20479 w 38100"/>
                <a:gd name="connsiteY0" fmla="*/ 8805 h 19050"/>
                <a:gd name="connsiteX1" fmla="*/ 7144 w 38100"/>
                <a:gd name="connsiteY1" fmla="*/ 16425 h 19050"/>
                <a:gd name="connsiteX2" fmla="*/ 25241 w 38100"/>
                <a:gd name="connsiteY2" fmla="*/ 18330 h 19050"/>
                <a:gd name="connsiteX3" fmla="*/ 38576 w 38100"/>
                <a:gd name="connsiteY3" fmla="*/ 10710 h 19050"/>
                <a:gd name="connsiteX4" fmla="*/ 20479 w 38100"/>
                <a:gd name="connsiteY4" fmla="*/ 880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9050">
                  <a:moveTo>
                    <a:pt x="20479" y="8805"/>
                  </a:moveTo>
                  <a:lnTo>
                    <a:pt x="7144" y="16425"/>
                  </a:lnTo>
                  <a:cubicBezTo>
                    <a:pt x="11906" y="13568"/>
                    <a:pt x="18574" y="14520"/>
                    <a:pt x="25241" y="18330"/>
                  </a:cubicBezTo>
                  <a:lnTo>
                    <a:pt x="38576" y="10710"/>
                  </a:lnTo>
                  <a:cubicBezTo>
                    <a:pt x="31909" y="6900"/>
                    <a:pt x="25241" y="5948"/>
                    <a:pt x="20479" y="8805"/>
                  </a:cubicBezTo>
                  <a:close/>
                </a:path>
              </a:pathLst>
            </a:custGeom>
            <a:solidFill>
              <a:srgbClr val="676E71"/>
            </a:solidFill>
            <a:ln w="9525" cap="flat">
              <a:noFill/>
              <a:prstDash val="solid"/>
              <a:miter/>
            </a:ln>
          </p:spPr>
          <p:txBody>
            <a:bodyPr rtlCol="0" anchor="ctr"/>
            <a:lstStyle/>
            <a:p>
              <a:endParaRPr lang="zh-CN" altLang="en-US"/>
            </a:p>
          </p:txBody>
        </p:sp>
        <p:sp>
          <p:nvSpPr>
            <p:cNvPr id="577" name="任意多边形: 形状 576">
              <a:extLst>
                <a:ext uri="{FF2B5EF4-FFF2-40B4-BE49-F238E27FC236}">
                  <a16:creationId xmlns:a16="http://schemas.microsoft.com/office/drawing/2014/main" id="{1AECCDFB-17DC-4125-B0D4-40F91B238387}"/>
                </a:ext>
              </a:extLst>
            </p:cNvPr>
            <p:cNvSpPr/>
            <p:nvPr/>
          </p:nvSpPr>
          <p:spPr>
            <a:xfrm>
              <a:off x="4886801" y="2598896"/>
              <a:ext cx="609600" cy="752475"/>
            </a:xfrm>
            <a:custGeom>
              <a:avLst/>
              <a:gdLst>
                <a:gd name="connsiteX0" fmla="*/ 20479 w 609600"/>
                <a:gd name="connsiteY0" fmla="*/ 407194 h 752475"/>
                <a:gd name="connsiteX1" fmla="*/ 21431 w 609600"/>
                <a:gd name="connsiteY1" fmla="*/ 7144 h 752475"/>
                <a:gd name="connsiteX2" fmla="*/ 8096 w 609600"/>
                <a:gd name="connsiteY2" fmla="*/ 14764 h 752475"/>
                <a:gd name="connsiteX3" fmla="*/ 7144 w 609600"/>
                <a:gd name="connsiteY3" fmla="*/ 414814 h 752475"/>
                <a:gd name="connsiteX4" fmla="*/ 591026 w 609600"/>
                <a:gd name="connsiteY4" fmla="*/ 751999 h 752475"/>
                <a:gd name="connsiteX5" fmla="*/ 604361 w 609600"/>
                <a:gd name="connsiteY5" fmla="*/ 744379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752475">
                  <a:moveTo>
                    <a:pt x="20479" y="407194"/>
                  </a:moveTo>
                  <a:lnTo>
                    <a:pt x="21431" y="7144"/>
                  </a:lnTo>
                  <a:lnTo>
                    <a:pt x="8096" y="14764"/>
                  </a:lnTo>
                  <a:lnTo>
                    <a:pt x="7144" y="414814"/>
                  </a:lnTo>
                  <a:lnTo>
                    <a:pt x="591026" y="751999"/>
                  </a:lnTo>
                  <a:lnTo>
                    <a:pt x="604361" y="744379"/>
                  </a:lnTo>
                  <a:close/>
                </a:path>
              </a:pathLst>
            </a:custGeom>
            <a:solidFill>
              <a:srgbClr val="002C6A"/>
            </a:solidFill>
            <a:ln w="9525" cap="flat">
              <a:noFill/>
              <a:prstDash val="solid"/>
              <a:miter/>
            </a:ln>
          </p:spPr>
          <p:txBody>
            <a:bodyPr rtlCol="0" anchor="ctr"/>
            <a:lstStyle/>
            <a:p>
              <a:endParaRPr lang="zh-CN" altLang="en-US"/>
            </a:p>
          </p:txBody>
        </p:sp>
        <p:sp>
          <p:nvSpPr>
            <p:cNvPr id="578" name="任意多边形: 形状 577">
              <a:extLst>
                <a:ext uri="{FF2B5EF4-FFF2-40B4-BE49-F238E27FC236}">
                  <a16:creationId xmlns:a16="http://schemas.microsoft.com/office/drawing/2014/main" id="{8FCEE652-21CB-4DDF-B00E-D47F5E6E6543}"/>
                </a:ext>
              </a:extLst>
            </p:cNvPr>
            <p:cNvSpPr/>
            <p:nvPr/>
          </p:nvSpPr>
          <p:spPr>
            <a:xfrm>
              <a:off x="5489734" y="3388519"/>
              <a:ext cx="28575" cy="76200"/>
            </a:xfrm>
            <a:custGeom>
              <a:avLst/>
              <a:gdLst>
                <a:gd name="connsiteX0" fmla="*/ 28099 w 28575"/>
                <a:gd name="connsiteY0" fmla="*/ 52864 h 76200"/>
                <a:gd name="connsiteX1" fmla="*/ 28099 w 28575"/>
                <a:gd name="connsiteY1" fmla="*/ 7144 h 76200"/>
                <a:gd name="connsiteX2" fmla="*/ 14764 w 28575"/>
                <a:gd name="connsiteY2" fmla="*/ 14764 h 76200"/>
                <a:gd name="connsiteX3" fmla="*/ 14764 w 28575"/>
                <a:gd name="connsiteY3" fmla="*/ 60484 h 76200"/>
                <a:gd name="connsiteX4" fmla="*/ 14764 w 28575"/>
                <a:gd name="connsiteY4" fmla="*/ 60484 h 76200"/>
                <a:gd name="connsiteX5" fmla="*/ 7144 w 28575"/>
                <a:gd name="connsiteY5" fmla="*/ 76676 h 76200"/>
                <a:gd name="connsiteX6" fmla="*/ 20479 w 28575"/>
                <a:gd name="connsiteY6" fmla="*/ 69056 h 76200"/>
                <a:gd name="connsiteX7" fmla="*/ 28099 w 28575"/>
                <a:gd name="connsiteY7" fmla="*/ 52864 h 76200"/>
                <a:gd name="connsiteX8" fmla="*/ 28099 w 28575"/>
                <a:gd name="connsiteY8" fmla="*/ 5286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76200">
                  <a:moveTo>
                    <a:pt x="28099" y="52864"/>
                  </a:moveTo>
                  <a:lnTo>
                    <a:pt x="28099" y="7144"/>
                  </a:lnTo>
                  <a:lnTo>
                    <a:pt x="14764" y="14764"/>
                  </a:lnTo>
                  <a:lnTo>
                    <a:pt x="14764" y="60484"/>
                  </a:lnTo>
                  <a:lnTo>
                    <a:pt x="14764" y="60484"/>
                  </a:lnTo>
                  <a:cubicBezTo>
                    <a:pt x="14764" y="68104"/>
                    <a:pt x="11906" y="73819"/>
                    <a:pt x="7144" y="76676"/>
                  </a:cubicBezTo>
                  <a:lnTo>
                    <a:pt x="20479" y="69056"/>
                  </a:lnTo>
                  <a:cubicBezTo>
                    <a:pt x="25241" y="66199"/>
                    <a:pt x="28099" y="60484"/>
                    <a:pt x="28099" y="52864"/>
                  </a:cubicBezTo>
                  <a:lnTo>
                    <a:pt x="28099" y="52864"/>
                  </a:lnTo>
                  <a:close/>
                </a:path>
              </a:pathLst>
            </a:custGeom>
            <a:solidFill>
              <a:srgbClr val="FFFFFF"/>
            </a:solidFill>
            <a:ln w="9525" cap="flat">
              <a:noFill/>
              <a:prstDash val="solid"/>
              <a:miter/>
            </a:ln>
          </p:spPr>
          <p:txBody>
            <a:bodyPr rtlCol="0" anchor="ctr"/>
            <a:lstStyle/>
            <a:p>
              <a:endParaRPr lang="zh-CN" altLang="en-US"/>
            </a:p>
          </p:txBody>
        </p:sp>
        <p:sp>
          <p:nvSpPr>
            <p:cNvPr id="579" name="任意多边形: 形状 578">
              <a:extLst>
                <a:ext uri="{FF2B5EF4-FFF2-40B4-BE49-F238E27FC236}">
                  <a16:creationId xmlns:a16="http://schemas.microsoft.com/office/drawing/2014/main" id="{8E8391B2-732B-46E8-8EDF-55CF683725CE}"/>
                </a:ext>
              </a:extLst>
            </p:cNvPr>
            <p:cNvSpPr/>
            <p:nvPr/>
          </p:nvSpPr>
          <p:spPr>
            <a:xfrm>
              <a:off x="4856321" y="3026569"/>
              <a:ext cx="647700" cy="447675"/>
            </a:xfrm>
            <a:custGeom>
              <a:avLst/>
              <a:gdLst>
                <a:gd name="connsiteX0" fmla="*/ 648176 w 647700"/>
                <a:gd name="connsiteY0" fmla="*/ 376714 h 447675"/>
                <a:gd name="connsiteX1" fmla="*/ 7144 w 647700"/>
                <a:gd name="connsiteY1" fmla="*/ 7144 h 447675"/>
                <a:gd name="connsiteX2" fmla="*/ 7144 w 647700"/>
                <a:gd name="connsiteY2" fmla="*/ 52864 h 447675"/>
                <a:gd name="connsiteX3" fmla="*/ 32861 w 647700"/>
                <a:gd name="connsiteY3" fmla="*/ 96679 h 447675"/>
                <a:gd name="connsiteX4" fmla="*/ 260509 w 647700"/>
                <a:gd name="connsiteY4" fmla="*/ 228124 h 447675"/>
                <a:gd name="connsiteX5" fmla="*/ 397669 w 647700"/>
                <a:gd name="connsiteY5" fmla="*/ 307181 h 447675"/>
                <a:gd name="connsiteX6" fmla="*/ 623411 w 647700"/>
                <a:gd name="connsiteY6" fmla="*/ 437674 h 447675"/>
                <a:gd name="connsiteX7" fmla="*/ 649129 w 647700"/>
                <a:gd name="connsiteY7" fmla="*/ 423386 h 447675"/>
                <a:gd name="connsiteX8" fmla="*/ 648176 w 647700"/>
                <a:gd name="connsiteY8" fmla="*/ 37671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47675">
                  <a:moveTo>
                    <a:pt x="648176" y="376714"/>
                  </a:moveTo>
                  <a:lnTo>
                    <a:pt x="7144" y="7144"/>
                  </a:lnTo>
                  <a:lnTo>
                    <a:pt x="7144" y="52864"/>
                  </a:lnTo>
                  <a:cubicBezTo>
                    <a:pt x="7144" y="69056"/>
                    <a:pt x="18574" y="88106"/>
                    <a:pt x="32861" y="96679"/>
                  </a:cubicBezTo>
                  <a:lnTo>
                    <a:pt x="260509" y="228124"/>
                  </a:lnTo>
                  <a:lnTo>
                    <a:pt x="397669" y="307181"/>
                  </a:lnTo>
                  <a:lnTo>
                    <a:pt x="623411" y="437674"/>
                  </a:lnTo>
                  <a:cubicBezTo>
                    <a:pt x="637699" y="445294"/>
                    <a:pt x="649129" y="439579"/>
                    <a:pt x="649129" y="423386"/>
                  </a:cubicBezTo>
                  <a:lnTo>
                    <a:pt x="648176" y="376714"/>
                  </a:lnTo>
                  <a:close/>
                </a:path>
              </a:pathLst>
            </a:custGeom>
            <a:solidFill>
              <a:srgbClr val="6AA8FF"/>
            </a:solidFill>
            <a:ln w="9525" cap="flat">
              <a:noFill/>
              <a:prstDash val="solid"/>
              <a:miter/>
            </a:ln>
          </p:spPr>
          <p:txBody>
            <a:bodyPr rtlCol="0" anchor="ctr"/>
            <a:lstStyle/>
            <a:p>
              <a:endParaRPr lang="zh-CN" altLang="en-US"/>
            </a:p>
          </p:txBody>
        </p:sp>
        <p:sp>
          <p:nvSpPr>
            <p:cNvPr id="580" name="任意多边形: 形状 579">
              <a:extLst>
                <a:ext uri="{FF2B5EF4-FFF2-40B4-BE49-F238E27FC236}">
                  <a16:creationId xmlns:a16="http://schemas.microsoft.com/office/drawing/2014/main" id="{3265FBA2-2963-49E0-8CC5-5040EC1E9E4A}"/>
                </a:ext>
              </a:extLst>
            </p:cNvPr>
            <p:cNvSpPr/>
            <p:nvPr/>
          </p:nvSpPr>
          <p:spPr>
            <a:xfrm>
              <a:off x="4894421" y="2601754"/>
              <a:ext cx="590550" cy="742950"/>
            </a:xfrm>
            <a:custGeom>
              <a:avLst/>
              <a:gdLst>
                <a:gd name="connsiteX0" fmla="*/ 8096 w 590550"/>
                <a:gd name="connsiteY0" fmla="*/ 7144 h 742950"/>
                <a:gd name="connsiteX1" fmla="*/ 7144 w 590550"/>
                <a:gd name="connsiteY1" fmla="*/ 407194 h 742950"/>
                <a:gd name="connsiteX2" fmla="*/ 591026 w 590550"/>
                <a:gd name="connsiteY2" fmla="*/ 744379 h 742950"/>
                <a:gd name="connsiteX3" fmla="*/ 591979 w 590550"/>
                <a:gd name="connsiteY3" fmla="*/ 344329 h 742950"/>
              </a:gdLst>
              <a:ahLst/>
              <a:cxnLst>
                <a:cxn ang="0">
                  <a:pos x="connsiteX0" y="connsiteY0"/>
                </a:cxn>
                <a:cxn ang="0">
                  <a:pos x="connsiteX1" y="connsiteY1"/>
                </a:cxn>
                <a:cxn ang="0">
                  <a:pos x="connsiteX2" y="connsiteY2"/>
                </a:cxn>
                <a:cxn ang="0">
                  <a:pos x="connsiteX3" y="connsiteY3"/>
                </a:cxn>
              </a:cxnLst>
              <a:rect l="l" t="t" r="r" b="b"/>
              <a:pathLst>
                <a:path w="590550" h="742950">
                  <a:moveTo>
                    <a:pt x="8096" y="7144"/>
                  </a:moveTo>
                  <a:lnTo>
                    <a:pt x="7144" y="407194"/>
                  </a:lnTo>
                  <a:lnTo>
                    <a:pt x="591026" y="744379"/>
                  </a:lnTo>
                  <a:lnTo>
                    <a:pt x="591979" y="344329"/>
                  </a:lnTo>
                  <a:close/>
                </a:path>
              </a:pathLst>
            </a:custGeom>
            <a:solidFill>
              <a:srgbClr val="FFFFFF"/>
            </a:solidFill>
            <a:ln w="9525" cap="flat">
              <a:noFill/>
              <a:prstDash val="solid"/>
              <a:miter/>
            </a:ln>
          </p:spPr>
          <p:txBody>
            <a:bodyPr rtlCol="0" anchor="ctr"/>
            <a:lstStyle/>
            <a:p>
              <a:endParaRPr lang="zh-CN" altLang="en-US"/>
            </a:p>
          </p:txBody>
        </p:sp>
        <p:sp>
          <p:nvSpPr>
            <p:cNvPr id="581" name="任意多边形: 形状 580">
              <a:extLst>
                <a:ext uri="{FF2B5EF4-FFF2-40B4-BE49-F238E27FC236}">
                  <a16:creationId xmlns:a16="http://schemas.microsoft.com/office/drawing/2014/main" id="{A6098403-7A0B-4E89-BA46-7AC0999DE1EA}"/>
                </a:ext>
              </a:extLst>
            </p:cNvPr>
            <p:cNvSpPr/>
            <p:nvPr/>
          </p:nvSpPr>
          <p:spPr>
            <a:xfrm>
              <a:off x="5470684" y="2936081"/>
              <a:ext cx="28575" cy="419100"/>
            </a:xfrm>
            <a:custGeom>
              <a:avLst/>
              <a:gdLst>
                <a:gd name="connsiteX0" fmla="*/ 7144 w 28575"/>
                <a:gd name="connsiteY0" fmla="*/ 414814 h 419100"/>
                <a:gd name="connsiteX1" fmla="*/ 20479 w 28575"/>
                <a:gd name="connsiteY1" fmla="*/ 407194 h 419100"/>
                <a:gd name="connsiteX2" fmla="*/ 21431 w 28575"/>
                <a:gd name="connsiteY2" fmla="*/ 7144 h 419100"/>
                <a:gd name="connsiteX3" fmla="*/ 8096 w 28575"/>
                <a:gd name="connsiteY3" fmla="*/ 14764 h 419100"/>
              </a:gdLst>
              <a:ahLst/>
              <a:cxnLst>
                <a:cxn ang="0">
                  <a:pos x="connsiteX0" y="connsiteY0"/>
                </a:cxn>
                <a:cxn ang="0">
                  <a:pos x="connsiteX1" y="connsiteY1"/>
                </a:cxn>
                <a:cxn ang="0">
                  <a:pos x="connsiteX2" y="connsiteY2"/>
                </a:cxn>
                <a:cxn ang="0">
                  <a:pos x="connsiteX3" y="connsiteY3"/>
                </a:cxn>
              </a:cxnLst>
              <a:rect l="l" t="t" r="r" b="b"/>
              <a:pathLst>
                <a:path w="28575" h="419100">
                  <a:moveTo>
                    <a:pt x="7144" y="414814"/>
                  </a:moveTo>
                  <a:lnTo>
                    <a:pt x="20479" y="407194"/>
                  </a:lnTo>
                  <a:lnTo>
                    <a:pt x="21431" y="7144"/>
                  </a:lnTo>
                  <a:lnTo>
                    <a:pt x="8096" y="14764"/>
                  </a:lnTo>
                  <a:close/>
                </a:path>
              </a:pathLst>
            </a:custGeom>
            <a:solidFill>
              <a:srgbClr val="ABABAB"/>
            </a:solidFill>
            <a:ln w="9525" cap="flat">
              <a:noFill/>
              <a:prstDash val="solid"/>
              <a:miter/>
            </a:ln>
          </p:spPr>
          <p:txBody>
            <a:bodyPr rtlCol="0" anchor="ctr"/>
            <a:lstStyle/>
            <a:p>
              <a:endParaRPr lang="zh-CN" altLang="en-US"/>
            </a:p>
          </p:txBody>
        </p:sp>
        <p:sp>
          <p:nvSpPr>
            <p:cNvPr id="582" name="任意多边形: 形状 581">
              <a:extLst>
                <a:ext uri="{FF2B5EF4-FFF2-40B4-BE49-F238E27FC236}">
                  <a16:creationId xmlns:a16="http://schemas.microsoft.com/office/drawing/2014/main" id="{5B9B3766-696E-4BF6-9EF0-7C19353D3E5E}"/>
                </a:ext>
              </a:extLst>
            </p:cNvPr>
            <p:cNvSpPr/>
            <p:nvPr/>
          </p:nvSpPr>
          <p:spPr>
            <a:xfrm>
              <a:off x="4887754" y="2598896"/>
              <a:ext cx="609600" cy="352425"/>
            </a:xfrm>
            <a:custGeom>
              <a:avLst/>
              <a:gdLst>
                <a:gd name="connsiteX0" fmla="*/ 591026 w 609600"/>
                <a:gd name="connsiteY0" fmla="*/ 351949 h 352425"/>
                <a:gd name="connsiteX1" fmla="*/ 604361 w 609600"/>
                <a:gd name="connsiteY1" fmla="*/ 344329 h 352425"/>
                <a:gd name="connsiteX2" fmla="*/ 20479 w 609600"/>
                <a:gd name="connsiteY2" fmla="*/ 7144 h 352425"/>
                <a:gd name="connsiteX3" fmla="*/ 7144 w 609600"/>
                <a:gd name="connsiteY3" fmla="*/ 14764 h 352425"/>
              </a:gdLst>
              <a:ahLst/>
              <a:cxnLst>
                <a:cxn ang="0">
                  <a:pos x="connsiteX0" y="connsiteY0"/>
                </a:cxn>
                <a:cxn ang="0">
                  <a:pos x="connsiteX1" y="connsiteY1"/>
                </a:cxn>
                <a:cxn ang="0">
                  <a:pos x="connsiteX2" y="connsiteY2"/>
                </a:cxn>
                <a:cxn ang="0">
                  <a:pos x="connsiteX3" y="connsiteY3"/>
                </a:cxn>
              </a:cxnLst>
              <a:rect l="l" t="t" r="r" b="b"/>
              <a:pathLst>
                <a:path w="609600" h="352425">
                  <a:moveTo>
                    <a:pt x="591026" y="351949"/>
                  </a:moveTo>
                  <a:lnTo>
                    <a:pt x="604361" y="344329"/>
                  </a:lnTo>
                  <a:lnTo>
                    <a:pt x="20479" y="7144"/>
                  </a:lnTo>
                  <a:lnTo>
                    <a:pt x="7144" y="14764"/>
                  </a:lnTo>
                  <a:close/>
                </a:path>
              </a:pathLst>
            </a:custGeom>
            <a:solidFill>
              <a:srgbClr val="F1F1F1"/>
            </a:solidFill>
            <a:ln w="9525" cap="flat">
              <a:noFill/>
              <a:prstDash val="solid"/>
              <a:miter/>
            </a:ln>
          </p:spPr>
          <p:txBody>
            <a:bodyPr rtlCol="0" anchor="ctr"/>
            <a:lstStyle/>
            <a:p>
              <a:endParaRPr lang="zh-CN" altLang="en-US"/>
            </a:p>
          </p:txBody>
        </p:sp>
        <p:sp>
          <p:nvSpPr>
            <p:cNvPr id="583" name="任意多边形: 形状 582">
              <a:extLst>
                <a:ext uri="{FF2B5EF4-FFF2-40B4-BE49-F238E27FC236}">
                  <a16:creationId xmlns:a16="http://schemas.microsoft.com/office/drawing/2014/main" id="{4A300640-4334-450C-A175-A3A6340536CF}"/>
                </a:ext>
              </a:extLst>
            </p:cNvPr>
            <p:cNvSpPr/>
            <p:nvPr/>
          </p:nvSpPr>
          <p:spPr>
            <a:xfrm>
              <a:off x="4864894" y="2564850"/>
              <a:ext cx="657225" cy="838200"/>
            </a:xfrm>
            <a:custGeom>
              <a:avLst/>
              <a:gdLst>
                <a:gd name="connsiteX0" fmla="*/ 653891 w 657225"/>
                <a:gd name="connsiteY0" fmla="*/ 395520 h 838200"/>
                <a:gd name="connsiteX1" fmla="*/ 629126 w 657225"/>
                <a:gd name="connsiteY1" fmla="*/ 351705 h 838200"/>
                <a:gd name="connsiteX2" fmla="*/ 38576 w 657225"/>
                <a:gd name="connsiteY2" fmla="*/ 10710 h 838200"/>
                <a:gd name="connsiteX3" fmla="*/ 20479 w 657225"/>
                <a:gd name="connsiteY3" fmla="*/ 8805 h 838200"/>
                <a:gd name="connsiteX4" fmla="*/ 7144 w 657225"/>
                <a:gd name="connsiteY4" fmla="*/ 16425 h 838200"/>
                <a:gd name="connsiteX5" fmla="*/ 25241 w 657225"/>
                <a:gd name="connsiteY5" fmla="*/ 18330 h 838200"/>
                <a:gd name="connsiteX6" fmla="*/ 615791 w 657225"/>
                <a:gd name="connsiteY6" fmla="*/ 359325 h 838200"/>
                <a:gd name="connsiteX7" fmla="*/ 640556 w 657225"/>
                <a:gd name="connsiteY7" fmla="*/ 403140 h 838200"/>
                <a:gd name="connsiteX8" fmla="*/ 639604 w 657225"/>
                <a:gd name="connsiteY8" fmla="*/ 801285 h 838200"/>
                <a:gd name="connsiteX9" fmla="*/ 639604 w 657225"/>
                <a:gd name="connsiteY9" fmla="*/ 837480 h 838200"/>
                <a:gd name="connsiteX10" fmla="*/ 652939 w 657225"/>
                <a:gd name="connsiteY10" fmla="*/ 829860 h 838200"/>
                <a:gd name="connsiteX11" fmla="*/ 652939 w 657225"/>
                <a:gd name="connsiteY11" fmla="*/ 793665 h 838200"/>
                <a:gd name="connsiteX12" fmla="*/ 653891 w 657225"/>
                <a:gd name="connsiteY12" fmla="*/ 39552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225" h="838200">
                  <a:moveTo>
                    <a:pt x="653891" y="395520"/>
                  </a:moveTo>
                  <a:cubicBezTo>
                    <a:pt x="653891" y="380280"/>
                    <a:pt x="643414" y="360278"/>
                    <a:pt x="629126" y="351705"/>
                  </a:cubicBezTo>
                  <a:lnTo>
                    <a:pt x="38576" y="10710"/>
                  </a:lnTo>
                  <a:cubicBezTo>
                    <a:pt x="31909" y="6900"/>
                    <a:pt x="25241" y="5948"/>
                    <a:pt x="20479" y="8805"/>
                  </a:cubicBezTo>
                  <a:lnTo>
                    <a:pt x="7144" y="16425"/>
                  </a:lnTo>
                  <a:cubicBezTo>
                    <a:pt x="11906" y="13568"/>
                    <a:pt x="18574" y="14520"/>
                    <a:pt x="25241" y="18330"/>
                  </a:cubicBezTo>
                  <a:lnTo>
                    <a:pt x="615791" y="359325"/>
                  </a:lnTo>
                  <a:cubicBezTo>
                    <a:pt x="629126" y="366945"/>
                    <a:pt x="641509" y="386948"/>
                    <a:pt x="640556" y="403140"/>
                  </a:cubicBezTo>
                  <a:lnTo>
                    <a:pt x="639604" y="801285"/>
                  </a:lnTo>
                  <a:lnTo>
                    <a:pt x="639604" y="837480"/>
                  </a:lnTo>
                  <a:lnTo>
                    <a:pt x="652939" y="829860"/>
                  </a:lnTo>
                  <a:lnTo>
                    <a:pt x="652939" y="793665"/>
                  </a:lnTo>
                  <a:lnTo>
                    <a:pt x="653891" y="395520"/>
                  </a:lnTo>
                  <a:close/>
                </a:path>
              </a:pathLst>
            </a:custGeom>
            <a:solidFill>
              <a:srgbClr val="002C6A"/>
            </a:solidFill>
            <a:ln w="9525" cap="flat">
              <a:noFill/>
              <a:prstDash val="solid"/>
              <a:miter/>
            </a:ln>
          </p:spPr>
          <p:txBody>
            <a:bodyPr rtlCol="0" anchor="ctr"/>
            <a:lstStyle/>
            <a:p>
              <a:endParaRPr lang="zh-CN" altLang="en-US"/>
            </a:p>
          </p:txBody>
        </p:sp>
        <p:sp>
          <p:nvSpPr>
            <p:cNvPr id="584" name="任意多边形: 形状 583">
              <a:extLst>
                <a:ext uri="{FF2B5EF4-FFF2-40B4-BE49-F238E27FC236}">
                  <a16:creationId xmlns:a16="http://schemas.microsoft.com/office/drawing/2014/main" id="{D720DD4D-C8E5-4ACD-A832-2E1088A17C17}"/>
                </a:ext>
              </a:extLst>
            </p:cNvPr>
            <p:cNvSpPr/>
            <p:nvPr/>
          </p:nvSpPr>
          <p:spPr>
            <a:xfrm>
              <a:off x="4856321" y="2574186"/>
              <a:ext cx="647700" cy="828675"/>
            </a:xfrm>
            <a:custGeom>
              <a:avLst/>
              <a:gdLst>
                <a:gd name="connsiteX0" fmla="*/ 624364 w 647700"/>
                <a:gd name="connsiteY0" fmla="*/ 350941 h 828675"/>
                <a:gd name="connsiteX1" fmla="*/ 649129 w 647700"/>
                <a:gd name="connsiteY1" fmla="*/ 394756 h 828675"/>
                <a:gd name="connsiteX2" fmla="*/ 648176 w 647700"/>
                <a:gd name="connsiteY2" fmla="*/ 792901 h 828675"/>
                <a:gd name="connsiteX3" fmla="*/ 648176 w 647700"/>
                <a:gd name="connsiteY3" fmla="*/ 799569 h 828675"/>
                <a:gd name="connsiteX4" fmla="*/ 648176 w 647700"/>
                <a:gd name="connsiteY4" fmla="*/ 830049 h 828675"/>
                <a:gd name="connsiteX5" fmla="*/ 7144 w 647700"/>
                <a:gd name="connsiteY5" fmla="*/ 459526 h 828675"/>
                <a:gd name="connsiteX6" fmla="*/ 8096 w 647700"/>
                <a:gd name="connsiteY6" fmla="*/ 25186 h 828675"/>
                <a:gd name="connsiteX7" fmla="*/ 33814 w 647700"/>
                <a:gd name="connsiteY7" fmla="*/ 10899 h 828675"/>
                <a:gd name="connsiteX8" fmla="*/ 624364 w 647700"/>
                <a:gd name="connsiteY8" fmla="*/ 350941 h 828675"/>
                <a:gd name="connsiteX9" fmla="*/ 37624 w 647700"/>
                <a:gd name="connsiteY9" fmla="*/ 439524 h 828675"/>
                <a:gd name="connsiteX10" fmla="*/ 621506 w 647700"/>
                <a:gd name="connsiteY10" fmla="*/ 776709 h 828675"/>
                <a:gd name="connsiteX11" fmla="*/ 622459 w 647700"/>
                <a:gd name="connsiteY11" fmla="*/ 376659 h 828675"/>
                <a:gd name="connsiteX12" fmla="*/ 38576 w 647700"/>
                <a:gd name="connsiteY12" fmla="*/ 39474 h 828675"/>
                <a:gd name="connsiteX13" fmla="*/ 37624 w 647700"/>
                <a:gd name="connsiteY13" fmla="*/ 439524 h 828675"/>
                <a:gd name="connsiteX14" fmla="*/ 37624 w 647700"/>
                <a:gd name="connsiteY14" fmla="*/ 43952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700" h="828675">
                  <a:moveTo>
                    <a:pt x="624364" y="350941"/>
                  </a:moveTo>
                  <a:cubicBezTo>
                    <a:pt x="638651" y="358561"/>
                    <a:pt x="650081" y="378564"/>
                    <a:pt x="649129" y="394756"/>
                  </a:cubicBezTo>
                  <a:lnTo>
                    <a:pt x="648176" y="792901"/>
                  </a:lnTo>
                  <a:lnTo>
                    <a:pt x="648176" y="799569"/>
                  </a:lnTo>
                  <a:lnTo>
                    <a:pt x="648176" y="830049"/>
                  </a:lnTo>
                  <a:lnTo>
                    <a:pt x="7144" y="459526"/>
                  </a:lnTo>
                  <a:cubicBezTo>
                    <a:pt x="7144" y="453811"/>
                    <a:pt x="7144" y="459526"/>
                    <a:pt x="8096" y="25186"/>
                  </a:cubicBezTo>
                  <a:cubicBezTo>
                    <a:pt x="8096" y="8994"/>
                    <a:pt x="19526" y="2326"/>
                    <a:pt x="33814" y="10899"/>
                  </a:cubicBezTo>
                  <a:lnTo>
                    <a:pt x="624364" y="350941"/>
                  </a:lnTo>
                  <a:close/>
                  <a:moveTo>
                    <a:pt x="37624" y="439524"/>
                  </a:moveTo>
                  <a:lnTo>
                    <a:pt x="621506" y="776709"/>
                  </a:lnTo>
                  <a:lnTo>
                    <a:pt x="622459" y="376659"/>
                  </a:lnTo>
                  <a:lnTo>
                    <a:pt x="38576" y="39474"/>
                  </a:lnTo>
                  <a:lnTo>
                    <a:pt x="37624" y="439524"/>
                  </a:lnTo>
                  <a:lnTo>
                    <a:pt x="37624" y="439524"/>
                  </a:lnTo>
                  <a:close/>
                </a:path>
              </a:pathLst>
            </a:custGeom>
            <a:solidFill>
              <a:srgbClr val="1A65E0"/>
            </a:solidFill>
            <a:ln w="9525" cap="flat">
              <a:noFill/>
              <a:prstDash val="solid"/>
              <a:miter/>
            </a:ln>
          </p:spPr>
          <p:txBody>
            <a:bodyPr rtlCol="0" anchor="ctr"/>
            <a:lstStyle/>
            <a:p>
              <a:endParaRPr lang="zh-CN" altLang="en-US"/>
            </a:p>
          </p:txBody>
        </p:sp>
        <p:sp>
          <p:nvSpPr>
            <p:cNvPr id="585" name="任意多边形: 形状 584">
              <a:extLst>
                <a:ext uri="{FF2B5EF4-FFF2-40B4-BE49-F238E27FC236}">
                  <a16:creationId xmlns:a16="http://schemas.microsoft.com/office/drawing/2014/main" id="{16588144-121D-490C-9497-E29EAC1B20F5}"/>
                </a:ext>
              </a:extLst>
            </p:cNvPr>
            <p:cNvSpPr/>
            <p:nvPr/>
          </p:nvSpPr>
          <p:spPr>
            <a:xfrm>
              <a:off x="6084094" y="3829526"/>
              <a:ext cx="238125" cy="190500"/>
            </a:xfrm>
            <a:custGeom>
              <a:avLst/>
              <a:gdLst>
                <a:gd name="connsiteX0" fmla="*/ 222409 w 238125"/>
                <a:gd name="connsiteY0" fmla="*/ 85249 h 190500"/>
                <a:gd name="connsiteX1" fmla="*/ 88106 w 238125"/>
                <a:gd name="connsiteY1" fmla="*/ 7144 h 190500"/>
                <a:gd name="connsiteX2" fmla="*/ 99536 w 238125"/>
                <a:gd name="connsiteY2" fmla="*/ 32861 h 190500"/>
                <a:gd name="connsiteX3" fmla="*/ 87154 w 238125"/>
                <a:gd name="connsiteY3" fmla="*/ 53816 h 190500"/>
                <a:gd name="connsiteX4" fmla="*/ 13811 w 238125"/>
                <a:gd name="connsiteY4" fmla="*/ 95726 h 190500"/>
                <a:gd name="connsiteX5" fmla="*/ 7144 w 238125"/>
                <a:gd name="connsiteY5" fmla="*/ 107156 h 190500"/>
                <a:gd name="connsiteX6" fmla="*/ 9049 w 238125"/>
                <a:gd name="connsiteY6" fmla="*/ 111919 h 190500"/>
                <a:gd name="connsiteX7" fmla="*/ 143351 w 238125"/>
                <a:gd name="connsiteY7" fmla="*/ 190024 h 190500"/>
                <a:gd name="connsiteX8" fmla="*/ 141446 w 238125"/>
                <a:gd name="connsiteY8" fmla="*/ 185261 h 190500"/>
                <a:gd name="connsiteX9" fmla="*/ 148114 w 238125"/>
                <a:gd name="connsiteY9" fmla="*/ 173831 h 190500"/>
                <a:gd name="connsiteX10" fmla="*/ 221456 w 238125"/>
                <a:gd name="connsiteY10" fmla="*/ 131921 h 190500"/>
                <a:gd name="connsiteX11" fmla="*/ 233839 w 238125"/>
                <a:gd name="connsiteY11" fmla="*/ 110966 h 190500"/>
                <a:gd name="connsiteX12" fmla="*/ 222409 w 238125"/>
                <a:gd name="connsiteY12" fmla="*/ 8524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125" h="190500">
                  <a:moveTo>
                    <a:pt x="222409" y="85249"/>
                  </a:moveTo>
                  <a:lnTo>
                    <a:pt x="88106" y="7144"/>
                  </a:lnTo>
                  <a:cubicBezTo>
                    <a:pt x="95726" y="10954"/>
                    <a:pt x="99536" y="20479"/>
                    <a:pt x="99536" y="32861"/>
                  </a:cubicBezTo>
                  <a:cubicBezTo>
                    <a:pt x="99536" y="40481"/>
                    <a:pt x="93821" y="50006"/>
                    <a:pt x="87154" y="53816"/>
                  </a:cubicBezTo>
                  <a:lnTo>
                    <a:pt x="13811" y="95726"/>
                  </a:lnTo>
                  <a:cubicBezTo>
                    <a:pt x="10001" y="97631"/>
                    <a:pt x="7144" y="103346"/>
                    <a:pt x="7144" y="107156"/>
                  </a:cubicBezTo>
                  <a:cubicBezTo>
                    <a:pt x="7144" y="109061"/>
                    <a:pt x="8096" y="110966"/>
                    <a:pt x="9049" y="111919"/>
                  </a:cubicBezTo>
                  <a:lnTo>
                    <a:pt x="143351" y="190024"/>
                  </a:lnTo>
                  <a:cubicBezTo>
                    <a:pt x="142399" y="189071"/>
                    <a:pt x="141446" y="188119"/>
                    <a:pt x="141446" y="185261"/>
                  </a:cubicBezTo>
                  <a:cubicBezTo>
                    <a:pt x="141446" y="181451"/>
                    <a:pt x="144304" y="175736"/>
                    <a:pt x="148114" y="173831"/>
                  </a:cubicBezTo>
                  <a:lnTo>
                    <a:pt x="221456" y="131921"/>
                  </a:lnTo>
                  <a:cubicBezTo>
                    <a:pt x="228124" y="128111"/>
                    <a:pt x="233839" y="118586"/>
                    <a:pt x="233839" y="110966"/>
                  </a:cubicBezTo>
                  <a:cubicBezTo>
                    <a:pt x="233839" y="99536"/>
                    <a:pt x="229076" y="90011"/>
                    <a:pt x="222409" y="85249"/>
                  </a:cubicBezTo>
                  <a:close/>
                </a:path>
              </a:pathLst>
            </a:custGeom>
            <a:solidFill>
              <a:srgbClr val="1A65E0"/>
            </a:solidFill>
            <a:ln w="9525" cap="flat">
              <a:noFill/>
              <a:prstDash val="solid"/>
              <a:miter/>
            </a:ln>
          </p:spPr>
          <p:txBody>
            <a:bodyPr rtlCol="0" anchor="ctr"/>
            <a:lstStyle/>
            <a:p>
              <a:endParaRPr lang="zh-CN" altLang="en-US"/>
            </a:p>
          </p:txBody>
        </p:sp>
        <p:sp>
          <p:nvSpPr>
            <p:cNvPr id="586" name="任意多边形: 形状 585">
              <a:extLst>
                <a:ext uri="{FF2B5EF4-FFF2-40B4-BE49-F238E27FC236}">
                  <a16:creationId xmlns:a16="http://schemas.microsoft.com/office/drawing/2014/main" id="{97FD3DD6-E84F-44AC-BC3B-ECC18AAAAD50}"/>
                </a:ext>
              </a:extLst>
            </p:cNvPr>
            <p:cNvSpPr/>
            <p:nvPr/>
          </p:nvSpPr>
          <p:spPr>
            <a:xfrm>
              <a:off x="6070759" y="3759994"/>
              <a:ext cx="152400" cy="104775"/>
            </a:xfrm>
            <a:custGeom>
              <a:avLst/>
              <a:gdLst>
                <a:gd name="connsiteX0" fmla="*/ 150019 w 152400"/>
                <a:gd name="connsiteY0" fmla="*/ 85249 h 104775"/>
                <a:gd name="connsiteX1" fmla="*/ 16669 w 152400"/>
                <a:gd name="connsiteY1" fmla="*/ 7144 h 104775"/>
                <a:gd name="connsiteX2" fmla="*/ 7144 w 152400"/>
                <a:gd name="connsiteY2" fmla="*/ 23336 h 104775"/>
                <a:gd name="connsiteX3" fmla="*/ 140494 w 152400"/>
                <a:gd name="connsiteY3" fmla="*/ 101441 h 104775"/>
              </a:gdLst>
              <a:ahLst/>
              <a:cxnLst>
                <a:cxn ang="0">
                  <a:pos x="connsiteX0" y="connsiteY0"/>
                </a:cxn>
                <a:cxn ang="0">
                  <a:pos x="connsiteX1" y="connsiteY1"/>
                </a:cxn>
                <a:cxn ang="0">
                  <a:pos x="connsiteX2" y="connsiteY2"/>
                </a:cxn>
                <a:cxn ang="0">
                  <a:pos x="connsiteX3" y="connsiteY3"/>
                </a:cxn>
              </a:cxnLst>
              <a:rect l="l" t="t" r="r" b="b"/>
              <a:pathLst>
                <a:path w="152400" h="104775">
                  <a:moveTo>
                    <a:pt x="150019" y="85249"/>
                  </a:moveTo>
                  <a:lnTo>
                    <a:pt x="16669" y="7144"/>
                  </a:lnTo>
                  <a:lnTo>
                    <a:pt x="7144" y="23336"/>
                  </a:lnTo>
                  <a:lnTo>
                    <a:pt x="140494" y="101441"/>
                  </a:lnTo>
                  <a:close/>
                </a:path>
              </a:pathLst>
            </a:custGeom>
            <a:solidFill>
              <a:srgbClr val="192020"/>
            </a:solidFill>
            <a:ln w="9525" cap="flat">
              <a:noFill/>
              <a:prstDash val="solid"/>
              <a:miter/>
            </a:ln>
          </p:spPr>
          <p:txBody>
            <a:bodyPr rtlCol="0" anchor="ctr"/>
            <a:lstStyle/>
            <a:p>
              <a:endParaRPr lang="zh-CN" altLang="en-US"/>
            </a:p>
          </p:txBody>
        </p:sp>
        <p:sp>
          <p:nvSpPr>
            <p:cNvPr id="587" name="任意多边形: 形状 586">
              <a:extLst>
                <a:ext uri="{FF2B5EF4-FFF2-40B4-BE49-F238E27FC236}">
                  <a16:creationId xmlns:a16="http://schemas.microsoft.com/office/drawing/2014/main" id="{5DD47E6C-D476-4D8F-9663-7E95232434DE}"/>
                </a:ext>
              </a:extLst>
            </p:cNvPr>
            <p:cNvSpPr/>
            <p:nvPr/>
          </p:nvSpPr>
          <p:spPr>
            <a:xfrm>
              <a:off x="6080284" y="3759994"/>
              <a:ext cx="238125" cy="142875"/>
            </a:xfrm>
            <a:custGeom>
              <a:avLst/>
              <a:gdLst>
                <a:gd name="connsiteX0" fmla="*/ 235744 w 238125"/>
                <a:gd name="connsiteY0" fmla="*/ 138589 h 142875"/>
                <a:gd name="connsiteX1" fmla="*/ 101441 w 238125"/>
                <a:gd name="connsiteY1" fmla="*/ 60484 h 142875"/>
                <a:gd name="connsiteX2" fmla="*/ 7144 w 238125"/>
                <a:gd name="connsiteY2" fmla="*/ 7144 h 142875"/>
                <a:gd name="connsiteX3" fmla="*/ 140494 w 238125"/>
                <a:gd name="connsiteY3" fmla="*/ 85249 h 142875"/>
              </a:gdLst>
              <a:ahLst/>
              <a:cxnLst>
                <a:cxn ang="0">
                  <a:pos x="connsiteX0" y="connsiteY0"/>
                </a:cxn>
                <a:cxn ang="0">
                  <a:pos x="connsiteX1" y="connsiteY1"/>
                </a:cxn>
                <a:cxn ang="0">
                  <a:pos x="connsiteX2" y="connsiteY2"/>
                </a:cxn>
                <a:cxn ang="0">
                  <a:pos x="connsiteX3" y="connsiteY3"/>
                </a:cxn>
              </a:cxnLst>
              <a:rect l="l" t="t" r="r" b="b"/>
              <a:pathLst>
                <a:path w="238125" h="142875">
                  <a:moveTo>
                    <a:pt x="235744" y="138589"/>
                  </a:moveTo>
                  <a:lnTo>
                    <a:pt x="101441" y="60484"/>
                  </a:lnTo>
                  <a:lnTo>
                    <a:pt x="7144" y="7144"/>
                  </a:lnTo>
                  <a:lnTo>
                    <a:pt x="140494" y="85249"/>
                  </a:lnTo>
                  <a:close/>
                </a:path>
              </a:pathLst>
            </a:custGeom>
            <a:solidFill>
              <a:srgbClr val="151819"/>
            </a:solidFill>
            <a:ln w="9525" cap="flat">
              <a:noFill/>
              <a:prstDash val="solid"/>
              <a:miter/>
            </a:ln>
          </p:spPr>
          <p:txBody>
            <a:bodyPr rtlCol="0" anchor="ctr"/>
            <a:lstStyle/>
            <a:p>
              <a:endParaRPr lang="zh-CN" altLang="en-US"/>
            </a:p>
          </p:txBody>
        </p:sp>
        <p:sp>
          <p:nvSpPr>
            <p:cNvPr id="588" name="任意多边形: 形状 587">
              <a:extLst>
                <a:ext uri="{FF2B5EF4-FFF2-40B4-BE49-F238E27FC236}">
                  <a16:creationId xmlns:a16="http://schemas.microsoft.com/office/drawing/2014/main" id="{99872F0F-457C-42C1-8B3D-94ECC6F5CE79}"/>
                </a:ext>
              </a:extLst>
            </p:cNvPr>
            <p:cNvSpPr/>
            <p:nvPr/>
          </p:nvSpPr>
          <p:spPr>
            <a:xfrm>
              <a:off x="6204109" y="3838099"/>
              <a:ext cx="123825" cy="180975"/>
            </a:xfrm>
            <a:custGeom>
              <a:avLst/>
              <a:gdLst>
                <a:gd name="connsiteX0" fmla="*/ 16669 w 123825"/>
                <a:gd name="connsiteY0" fmla="*/ 7144 h 180975"/>
                <a:gd name="connsiteX1" fmla="*/ 7144 w 123825"/>
                <a:gd name="connsiteY1" fmla="*/ 23336 h 180975"/>
                <a:gd name="connsiteX2" fmla="*/ 101441 w 123825"/>
                <a:gd name="connsiteY2" fmla="*/ 77629 h 180975"/>
                <a:gd name="connsiteX3" fmla="*/ 112871 w 123825"/>
                <a:gd name="connsiteY3" fmla="*/ 103346 h 180975"/>
                <a:gd name="connsiteX4" fmla="*/ 100489 w 123825"/>
                <a:gd name="connsiteY4" fmla="*/ 124301 h 180975"/>
                <a:gd name="connsiteX5" fmla="*/ 27146 w 123825"/>
                <a:gd name="connsiteY5" fmla="*/ 166211 h 180975"/>
                <a:gd name="connsiteX6" fmla="*/ 20479 w 123825"/>
                <a:gd name="connsiteY6" fmla="*/ 177641 h 180975"/>
                <a:gd name="connsiteX7" fmla="*/ 27146 w 123825"/>
                <a:gd name="connsiteY7" fmla="*/ 181451 h 180975"/>
                <a:gd name="connsiteX8" fmla="*/ 100489 w 123825"/>
                <a:gd name="connsiteY8" fmla="*/ 139541 h 180975"/>
                <a:gd name="connsiteX9" fmla="*/ 123349 w 123825"/>
                <a:gd name="connsiteY9" fmla="*/ 100489 h 180975"/>
                <a:gd name="connsiteX10" fmla="*/ 101441 w 123825"/>
                <a:gd name="connsiteY10" fmla="*/ 60484 h 180975"/>
                <a:gd name="connsiteX11" fmla="*/ 16669 w 123825"/>
                <a:gd name="connsiteY11"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0975">
                  <a:moveTo>
                    <a:pt x="16669" y="7144"/>
                  </a:moveTo>
                  <a:lnTo>
                    <a:pt x="7144" y="23336"/>
                  </a:lnTo>
                  <a:lnTo>
                    <a:pt x="101441" y="77629"/>
                  </a:lnTo>
                  <a:cubicBezTo>
                    <a:pt x="109061" y="81439"/>
                    <a:pt x="112871" y="90964"/>
                    <a:pt x="112871" y="103346"/>
                  </a:cubicBezTo>
                  <a:cubicBezTo>
                    <a:pt x="112871" y="110966"/>
                    <a:pt x="107156" y="120491"/>
                    <a:pt x="100489" y="124301"/>
                  </a:cubicBezTo>
                  <a:lnTo>
                    <a:pt x="27146" y="166211"/>
                  </a:lnTo>
                  <a:cubicBezTo>
                    <a:pt x="23336" y="168116"/>
                    <a:pt x="20479" y="173831"/>
                    <a:pt x="20479" y="177641"/>
                  </a:cubicBezTo>
                  <a:cubicBezTo>
                    <a:pt x="20479" y="181451"/>
                    <a:pt x="23336" y="183356"/>
                    <a:pt x="27146" y="181451"/>
                  </a:cubicBezTo>
                  <a:lnTo>
                    <a:pt x="100489" y="139541"/>
                  </a:lnTo>
                  <a:cubicBezTo>
                    <a:pt x="114776" y="130969"/>
                    <a:pt x="123349" y="117634"/>
                    <a:pt x="123349" y="100489"/>
                  </a:cubicBezTo>
                  <a:cubicBezTo>
                    <a:pt x="123349" y="84296"/>
                    <a:pt x="111919" y="66199"/>
                    <a:pt x="101441" y="60484"/>
                  </a:cubicBezTo>
                  <a:lnTo>
                    <a:pt x="16669" y="7144"/>
                  </a:lnTo>
                  <a:close/>
                </a:path>
              </a:pathLst>
            </a:custGeom>
            <a:solidFill>
              <a:srgbClr val="FFFFFF"/>
            </a:solidFill>
            <a:ln w="9525" cap="flat">
              <a:noFill/>
              <a:prstDash val="solid"/>
              <a:miter/>
            </a:ln>
          </p:spPr>
          <p:txBody>
            <a:bodyPr rtlCol="0" anchor="ctr"/>
            <a:lstStyle/>
            <a:p>
              <a:endParaRPr lang="zh-CN" altLang="en-US"/>
            </a:p>
          </p:txBody>
        </p:sp>
        <p:sp>
          <p:nvSpPr>
            <p:cNvPr id="589" name="任意多边形: 形状 588">
              <a:extLst>
                <a:ext uri="{FF2B5EF4-FFF2-40B4-BE49-F238E27FC236}">
                  <a16:creationId xmlns:a16="http://schemas.microsoft.com/office/drawing/2014/main" id="{5EE764FA-7341-42CC-82E0-FF06FCB557E2}"/>
                </a:ext>
              </a:extLst>
            </p:cNvPr>
            <p:cNvSpPr/>
            <p:nvPr/>
          </p:nvSpPr>
          <p:spPr>
            <a:xfrm>
              <a:off x="5912644" y="3146827"/>
              <a:ext cx="38100" cy="19050"/>
            </a:xfrm>
            <a:custGeom>
              <a:avLst/>
              <a:gdLst>
                <a:gd name="connsiteX0" fmla="*/ 20479 w 38100"/>
                <a:gd name="connsiteY0" fmla="*/ 8805 h 19050"/>
                <a:gd name="connsiteX1" fmla="*/ 7144 w 38100"/>
                <a:gd name="connsiteY1" fmla="*/ 16425 h 19050"/>
                <a:gd name="connsiteX2" fmla="*/ 25241 w 38100"/>
                <a:gd name="connsiteY2" fmla="*/ 18330 h 19050"/>
                <a:gd name="connsiteX3" fmla="*/ 38576 w 38100"/>
                <a:gd name="connsiteY3" fmla="*/ 10710 h 19050"/>
                <a:gd name="connsiteX4" fmla="*/ 20479 w 38100"/>
                <a:gd name="connsiteY4" fmla="*/ 880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9050">
                  <a:moveTo>
                    <a:pt x="20479" y="8805"/>
                  </a:moveTo>
                  <a:lnTo>
                    <a:pt x="7144" y="16425"/>
                  </a:lnTo>
                  <a:cubicBezTo>
                    <a:pt x="11906" y="13568"/>
                    <a:pt x="18574" y="14520"/>
                    <a:pt x="25241" y="18330"/>
                  </a:cubicBezTo>
                  <a:lnTo>
                    <a:pt x="38576" y="10710"/>
                  </a:lnTo>
                  <a:cubicBezTo>
                    <a:pt x="31909" y="6900"/>
                    <a:pt x="25241" y="5948"/>
                    <a:pt x="20479" y="8805"/>
                  </a:cubicBezTo>
                  <a:close/>
                </a:path>
              </a:pathLst>
            </a:custGeom>
            <a:solidFill>
              <a:srgbClr val="676E71"/>
            </a:solidFill>
            <a:ln w="9525" cap="flat">
              <a:noFill/>
              <a:prstDash val="solid"/>
              <a:miter/>
            </a:ln>
          </p:spPr>
          <p:txBody>
            <a:bodyPr rtlCol="0" anchor="ctr"/>
            <a:lstStyle/>
            <a:p>
              <a:endParaRPr lang="zh-CN" altLang="en-US"/>
            </a:p>
          </p:txBody>
        </p:sp>
        <p:sp>
          <p:nvSpPr>
            <p:cNvPr id="590" name="任意多边形: 形状 589">
              <a:extLst>
                <a:ext uri="{FF2B5EF4-FFF2-40B4-BE49-F238E27FC236}">
                  <a16:creationId xmlns:a16="http://schemas.microsoft.com/office/drawing/2014/main" id="{987B7DDF-AFD0-4071-B640-FEEC1B582ED0}"/>
                </a:ext>
              </a:extLst>
            </p:cNvPr>
            <p:cNvSpPr/>
            <p:nvPr/>
          </p:nvSpPr>
          <p:spPr>
            <a:xfrm>
              <a:off x="5934551" y="3179921"/>
              <a:ext cx="609600" cy="752475"/>
            </a:xfrm>
            <a:custGeom>
              <a:avLst/>
              <a:gdLst>
                <a:gd name="connsiteX0" fmla="*/ 20479 w 609600"/>
                <a:gd name="connsiteY0" fmla="*/ 407194 h 752475"/>
                <a:gd name="connsiteX1" fmla="*/ 21431 w 609600"/>
                <a:gd name="connsiteY1" fmla="*/ 7144 h 752475"/>
                <a:gd name="connsiteX2" fmla="*/ 8096 w 609600"/>
                <a:gd name="connsiteY2" fmla="*/ 14764 h 752475"/>
                <a:gd name="connsiteX3" fmla="*/ 7144 w 609600"/>
                <a:gd name="connsiteY3" fmla="*/ 414814 h 752475"/>
                <a:gd name="connsiteX4" fmla="*/ 591026 w 609600"/>
                <a:gd name="connsiteY4" fmla="*/ 751999 h 752475"/>
                <a:gd name="connsiteX5" fmla="*/ 604361 w 609600"/>
                <a:gd name="connsiteY5" fmla="*/ 744379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752475">
                  <a:moveTo>
                    <a:pt x="20479" y="407194"/>
                  </a:moveTo>
                  <a:lnTo>
                    <a:pt x="21431" y="7144"/>
                  </a:lnTo>
                  <a:lnTo>
                    <a:pt x="8096" y="14764"/>
                  </a:lnTo>
                  <a:lnTo>
                    <a:pt x="7144" y="414814"/>
                  </a:lnTo>
                  <a:lnTo>
                    <a:pt x="591026" y="751999"/>
                  </a:lnTo>
                  <a:lnTo>
                    <a:pt x="604361" y="744379"/>
                  </a:lnTo>
                  <a:close/>
                </a:path>
              </a:pathLst>
            </a:custGeom>
            <a:solidFill>
              <a:srgbClr val="002C6A"/>
            </a:solidFill>
            <a:ln w="9525" cap="flat">
              <a:noFill/>
              <a:prstDash val="solid"/>
              <a:miter/>
            </a:ln>
          </p:spPr>
          <p:txBody>
            <a:bodyPr rtlCol="0" anchor="ctr"/>
            <a:lstStyle/>
            <a:p>
              <a:endParaRPr lang="zh-CN" altLang="en-US"/>
            </a:p>
          </p:txBody>
        </p:sp>
        <p:sp>
          <p:nvSpPr>
            <p:cNvPr id="591" name="任意多边形: 形状 590">
              <a:extLst>
                <a:ext uri="{FF2B5EF4-FFF2-40B4-BE49-F238E27FC236}">
                  <a16:creationId xmlns:a16="http://schemas.microsoft.com/office/drawing/2014/main" id="{9206F9F3-6C59-49A1-A934-5C487EFD12A4}"/>
                </a:ext>
              </a:extLst>
            </p:cNvPr>
            <p:cNvSpPr/>
            <p:nvPr/>
          </p:nvSpPr>
          <p:spPr>
            <a:xfrm>
              <a:off x="6537484" y="3969544"/>
              <a:ext cx="28575" cy="76200"/>
            </a:xfrm>
            <a:custGeom>
              <a:avLst/>
              <a:gdLst>
                <a:gd name="connsiteX0" fmla="*/ 28099 w 28575"/>
                <a:gd name="connsiteY0" fmla="*/ 52864 h 76200"/>
                <a:gd name="connsiteX1" fmla="*/ 28099 w 28575"/>
                <a:gd name="connsiteY1" fmla="*/ 7144 h 76200"/>
                <a:gd name="connsiteX2" fmla="*/ 14764 w 28575"/>
                <a:gd name="connsiteY2" fmla="*/ 14764 h 76200"/>
                <a:gd name="connsiteX3" fmla="*/ 14764 w 28575"/>
                <a:gd name="connsiteY3" fmla="*/ 60484 h 76200"/>
                <a:gd name="connsiteX4" fmla="*/ 14764 w 28575"/>
                <a:gd name="connsiteY4" fmla="*/ 60484 h 76200"/>
                <a:gd name="connsiteX5" fmla="*/ 7144 w 28575"/>
                <a:gd name="connsiteY5" fmla="*/ 76676 h 76200"/>
                <a:gd name="connsiteX6" fmla="*/ 20479 w 28575"/>
                <a:gd name="connsiteY6" fmla="*/ 69056 h 76200"/>
                <a:gd name="connsiteX7" fmla="*/ 28099 w 28575"/>
                <a:gd name="connsiteY7" fmla="*/ 52864 h 76200"/>
                <a:gd name="connsiteX8" fmla="*/ 28099 w 28575"/>
                <a:gd name="connsiteY8" fmla="*/ 5286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76200">
                  <a:moveTo>
                    <a:pt x="28099" y="52864"/>
                  </a:moveTo>
                  <a:lnTo>
                    <a:pt x="28099" y="7144"/>
                  </a:lnTo>
                  <a:lnTo>
                    <a:pt x="14764" y="14764"/>
                  </a:lnTo>
                  <a:lnTo>
                    <a:pt x="14764" y="60484"/>
                  </a:lnTo>
                  <a:lnTo>
                    <a:pt x="14764" y="60484"/>
                  </a:lnTo>
                  <a:cubicBezTo>
                    <a:pt x="14764" y="68104"/>
                    <a:pt x="11906" y="73819"/>
                    <a:pt x="7144" y="76676"/>
                  </a:cubicBezTo>
                  <a:lnTo>
                    <a:pt x="20479" y="69056"/>
                  </a:lnTo>
                  <a:cubicBezTo>
                    <a:pt x="25241" y="66199"/>
                    <a:pt x="28099" y="60484"/>
                    <a:pt x="28099" y="52864"/>
                  </a:cubicBezTo>
                  <a:lnTo>
                    <a:pt x="28099" y="52864"/>
                  </a:lnTo>
                  <a:close/>
                </a:path>
              </a:pathLst>
            </a:custGeom>
            <a:solidFill>
              <a:srgbClr val="FFFFFF"/>
            </a:solidFill>
            <a:ln w="9525" cap="flat">
              <a:noFill/>
              <a:prstDash val="solid"/>
              <a:miter/>
            </a:ln>
          </p:spPr>
          <p:txBody>
            <a:bodyPr rtlCol="0" anchor="ctr"/>
            <a:lstStyle/>
            <a:p>
              <a:endParaRPr lang="zh-CN" altLang="en-US"/>
            </a:p>
          </p:txBody>
        </p:sp>
        <p:sp>
          <p:nvSpPr>
            <p:cNvPr id="592" name="任意多边形: 形状 591">
              <a:extLst>
                <a:ext uri="{FF2B5EF4-FFF2-40B4-BE49-F238E27FC236}">
                  <a16:creationId xmlns:a16="http://schemas.microsoft.com/office/drawing/2014/main" id="{FCFE79E9-EF87-457C-A947-F658766B0C09}"/>
                </a:ext>
              </a:extLst>
            </p:cNvPr>
            <p:cNvSpPr/>
            <p:nvPr/>
          </p:nvSpPr>
          <p:spPr>
            <a:xfrm>
              <a:off x="5904071" y="3607594"/>
              <a:ext cx="647700" cy="447675"/>
            </a:xfrm>
            <a:custGeom>
              <a:avLst/>
              <a:gdLst>
                <a:gd name="connsiteX0" fmla="*/ 648176 w 647700"/>
                <a:gd name="connsiteY0" fmla="*/ 376714 h 447675"/>
                <a:gd name="connsiteX1" fmla="*/ 7144 w 647700"/>
                <a:gd name="connsiteY1" fmla="*/ 7144 h 447675"/>
                <a:gd name="connsiteX2" fmla="*/ 7144 w 647700"/>
                <a:gd name="connsiteY2" fmla="*/ 52864 h 447675"/>
                <a:gd name="connsiteX3" fmla="*/ 32861 w 647700"/>
                <a:gd name="connsiteY3" fmla="*/ 96679 h 447675"/>
                <a:gd name="connsiteX4" fmla="*/ 260509 w 647700"/>
                <a:gd name="connsiteY4" fmla="*/ 228124 h 447675"/>
                <a:gd name="connsiteX5" fmla="*/ 397669 w 647700"/>
                <a:gd name="connsiteY5" fmla="*/ 307181 h 447675"/>
                <a:gd name="connsiteX6" fmla="*/ 623411 w 647700"/>
                <a:gd name="connsiteY6" fmla="*/ 437674 h 447675"/>
                <a:gd name="connsiteX7" fmla="*/ 649129 w 647700"/>
                <a:gd name="connsiteY7" fmla="*/ 423386 h 447675"/>
                <a:gd name="connsiteX8" fmla="*/ 648176 w 647700"/>
                <a:gd name="connsiteY8" fmla="*/ 37671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47675">
                  <a:moveTo>
                    <a:pt x="648176" y="376714"/>
                  </a:moveTo>
                  <a:lnTo>
                    <a:pt x="7144" y="7144"/>
                  </a:lnTo>
                  <a:lnTo>
                    <a:pt x="7144" y="52864"/>
                  </a:lnTo>
                  <a:cubicBezTo>
                    <a:pt x="7144" y="69056"/>
                    <a:pt x="18574" y="88106"/>
                    <a:pt x="32861" y="96679"/>
                  </a:cubicBezTo>
                  <a:lnTo>
                    <a:pt x="260509" y="228124"/>
                  </a:lnTo>
                  <a:lnTo>
                    <a:pt x="397669" y="307181"/>
                  </a:lnTo>
                  <a:lnTo>
                    <a:pt x="623411" y="437674"/>
                  </a:lnTo>
                  <a:cubicBezTo>
                    <a:pt x="637699" y="445294"/>
                    <a:pt x="649129" y="439579"/>
                    <a:pt x="649129" y="423386"/>
                  </a:cubicBezTo>
                  <a:lnTo>
                    <a:pt x="648176" y="376714"/>
                  </a:lnTo>
                  <a:close/>
                </a:path>
              </a:pathLst>
            </a:custGeom>
            <a:solidFill>
              <a:srgbClr val="6AA8FF"/>
            </a:solidFill>
            <a:ln w="9525" cap="flat">
              <a:noFill/>
              <a:prstDash val="solid"/>
              <a:miter/>
            </a:ln>
          </p:spPr>
          <p:txBody>
            <a:bodyPr rtlCol="0" anchor="ctr"/>
            <a:lstStyle/>
            <a:p>
              <a:endParaRPr lang="zh-CN" altLang="en-US"/>
            </a:p>
          </p:txBody>
        </p:sp>
        <p:sp>
          <p:nvSpPr>
            <p:cNvPr id="593" name="任意多边形: 形状 592">
              <a:extLst>
                <a:ext uri="{FF2B5EF4-FFF2-40B4-BE49-F238E27FC236}">
                  <a16:creationId xmlns:a16="http://schemas.microsoft.com/office/drawing/2014/main" id="{98FC801B-2486-457D-8E14-E10D3886F757}"/>
                </a:ext>
              </a:extLst>
            </p:cNvPr>
            <p:cNvSpPr/>
            <p:nvPr/>
          </p:nvSpPr>
          <p:spPr>
            <a:xfrm>
              <a:off x="5942171" y="3182779"/>
              <a:ext cx="590550" cy="742950"/>
            </a:xfrm>
            <a:custGeom>
              <a:avLst/>
              <a:gdLst>
                <a:gd name="connsiteX0" fmla="*/ 8096 w 590550"/>
                <a:gd name="connsiteY0" fmla="*/ 7144 h 742950"/>
                <a:gd name="connsiteX1" fmla="*/ 7144 w 590550"/>
                <a:gd name="connsiteY1" fmla="*/ 407194 h 742950"/>
                <a:gd name="connsiteX2" fmla="*/ 591026 w 590550"/>
                <a:gd name="connsiteY2" fmla="*/ 744379 h 742950"/>
                <a:gd name="connsiteX3" fmla="*/ 591979 w 590550"/>
                <a:gd name="connsiteY3" fmla="*/ 344329 h 742950"/>
              </a:gdLst>
              <a:ahLst/>
              <a:cxnLst>
                <a:cxn ang="0">
                  <a:pos x="connsiteX0" y="connsiteY0"/>
                </a:cxn>
                <a:cxn ang="0">
                  <a:pos x="connsiteX1" y="connsiteY1"/>
                </a:cxn>
                <a:cxn ang="0">
                  <a:pos x="connsiteX2" y="connsiteY2"/>
                </a:cxn>
                <a:cxn ang="0">
                  <a:pos x="connsiteX3" y="connsiteY3"/>
                </a:cxn>
              </a:cxnLst>
              <a:rect l="l" t="t" r="r" b="b"/>
              <a:pathLst>
                <a:path w="590550" h="742950">
                  <a:moveTo>
                    <a:pt x="8096" y="7144"/>
                  </a:moveTo>
                  <a:lnTo>
                    <a:pt x="7144" y="407194"/>
                  </a:lnTo>
                  <a:lnTo>
                    <a:pt x="591026" y="744379"/>
                  </a:lnTo>
                  <a:lnTo>
                    <a:pt x="591979" y="344329"/>
                  </a:lnTo>
                  <a:close/>
                </a:path>
              </a:pathLst>
            </a:custGeom>
            <a:solidFill>
              <a:srgbClr val="FFFFFF"/>
            </a:solidFill>
            <a:ln w="9525" cap="flat">
              <a:noFill/>
              <a:prstDash val="solid"/>
              <a:miter/>
            </a:ln>
          </p:spPr>
          <p:txBody>
            <a:bodyPr rtlCol="0" anchor="ctr"/>
            <a:lstStyle/>
            <a:p>
              <a:endParaRPr lang="zh-CN" altLang="en-US"/>
            </a:p>
          </p:txBody>
        </p:sp>
        <p:sp>
          <p:nvSpPr>
            <p:cNvPr id="594" name="任意多边形: 形状 593">
              <a:extLst>
                <a:ext uri="{FF2B5EF4-FFF2-40B4-BE49-F238E27FC236}">
                  <a16:creationId xmlns:a16="http://schemas.microsoft.com/office/drawing/2014/main" id="{331B81B5-61C2-4A7C-B215-B87F27301632}"/>
                </a:ext>
              </a:extLst>
            </p:cNvPr>
            <p:cNvSpPr/>
            <p:nvPr/>
          </p:nvSpPr>
          <p:spPr>
            <a:xfrm>
              <a:off x="6518434" y="3517106"/>
              <a:ext cx="28575" cy="419100"/>
            </a:xfrm>
            <a:custGeom>
              <a:avLst/>
              <a:gdLst>
                <a:gd name="connsiteX0" fmla="*/ 7144 w 28575"/>
                <a:gd name="connsiteY0" fmla="*/ 414814 h 419100"/>
                <a:gd name="connsiteX1" fmla="*/ 20479 w 28575"/>
                <a:gd name="connsiteY1" fmla="*/ 407194 h 419100"/>
                <a:gd name="connsiteX2" fmla="*/ 21431 w 28575"/>
                <a:gd name="connsiteY2" fmla="*/ 7144 h 419100"/>
                <a:gd name="connsiteX3" fmla="*/ 8096 w 28575"/>
                <a:gd name="connsiteY3" fmla="*/ 14764 h 419100"/>
              </a:gdLst>
              <a:ahLst/>
              <a:cxnLst>
                <a:cxn ang="0">
                  <a:pos x="connsiteX0" y="connsiteY0"/>
                </a:cxn>
                <a:cxn ang="0">
                  <a:pos x="connsiteX1" y="connsiteY1"/>
                </a:cxn>
                <a:cxn ang="0">
                  <a:pos x="connsiteX2" y="connsiteY2"/>
                </a:cxn>
                <a:cxn ang="0">
                  <a:pos x="connsiteX3" y="connsiteY3"/>
                </a:cxn>
              </a:cxnLst>
              <a:rect l="l" t="t" r="r" b="b"/>
              <a:pathLst>
                <a:path w="28575" h="419100">
                  <a:moveTo>
                    <a:pt x="7144" y="414814"/>
                  </a:moveTo>
                  <a:lnTo>
                    <a:pt x="20479" y="407194"/>
                  </a:lnTo>
                  <a:lnTo>
                    <a:pt x="21431" y="7144"/>
                  </a:lnTo>
                  <a:lnTo>
                    <a:pt x="8096" y="14764"/>
                  </a:lnTo>
                  <a:close/>
                </a:path>
              </a:pathLst>
            </a:custGeom>
            <a:solidFill>
              <a:srgbClr val="ABABAB"/>
            </a:solidFill>
            <a:ln w="9525" cap="flat">
              <a:noFill/>
              <a:prstDash val="solid"/>
              <a:miter/>
            </a:ln>
          </p:spPr>
          <p:txBody>
            <a:bodyPr rtlCol="0" anchor="ctr"/>
            <a:lstStyle/>
            <a:p>
              <a:endParaRPr lang="zh-CN" altLang="en-US"/>
            </a:p>
          </p:txBody>
        </p:sp>
        <p:sp>
          <p:nvSpPr>
            <p:cNvPr id="595" name="任意多边形: 形状 594">
              <a:extLst>
                <a:ext uri="{FF2B5EF4-FFF2-40B4-BE49-F238E27FC236}">
                  <a16:creationId xmlns:a16="http://schemas.microsoft.com/office/drawing/2014/main" id="{8EE5F552-23E9-45B7-B83D-FB20252B04D2}"/>
                </a:ext>
              </a:extLst>
            </p:cNvPr>
            <p:cNvSpPr/>
            <p:nvPr/>
          </p:nvSpPr>
          <p:spPr>
            <a:xfrm>
              <a:off x="5935504" y="3179921"/>
              <a:ext cx="609600" cy="352425"/>
            </a:xfrm>
            <a:custGeom>
              <a:avLst/>
              <a:gdLst>
                <a:gd name="connsiteX0" fmla="*/ 591026 w 609600"/>
                <a:gd name="connsiteY0" fmla="*/ 351949 h 352425"/>
                <a:gd name="connsiteX1" fmla="*/ 604361 w 609600"/>
                <a:gd name="connsiteY1" fmla="*/ 344329 h 352425"/>
                <a:gd name="connsiteX2" fmla="*/ 20479 w 609600"/>
                <a:gd name="connsiteY2" fmla="*/ 7144 h 352425"/>
                <a:gd name="connsiteX3" fmla="*/ 7144 w 609600"/>
                <a:gd name="connsiteY3" fmla="*/ 14764 h 352425"/>
              </a:gdLst>
              <a:ahLst/>
              <a:cxnLst>
                <a:cxn ang="0">
                  <a:pos x="connsiteX0" y="connsiteY0"/>
                </a:cxn>
                <a:cxn ang="0">
                  <a:pos x="connsiteX1" y="connsiteY1"/>
                </a:cxn>
                <a:cxn ang="0">
                  <a:pos x="connsiteX2" y="connsiteY2"/>
                </a:cxn>
                <a:cxn ang="0">
                  <a:pos x="connsiteX3" y="connsiteY3"/>
                </a:cxn>
              </a:cxnLst>
              <a:rect l="l" t="t" r="r" b="b"/>
              <a:pathLst>
                <a:path w="609600" h="352425">
                  <a:moveTo>
                    <a:pt x="591026" y="351949"/>
                  </a:moveTo>
                  <a:lnTo>
                    <a:pt x="604361" y="344329"/>
                  </a:lnTo>
                  <a:lnTo>
                    <a:pt x="20479" y="7144"/>
                  </a:lnTo>
                  <a:lnTo>
                    <a:pt x="7144" y="14764"/>
                  </a:lnTo>
                  <a:close/>
                </a:path>
              </a:pathLst>
            </a:custGeom>
            <a:solidFill>
              <a:srgbClr val="F1F1F1"/>
            </a:solidFill>
            <a:ln w="9525" cap="flat">
              <a:noFill/>
              <a:prstDash val="solid"/>
              <a:miter/>
            </a:ln>
          </p:spPr>
          <p:txBody>
            <a:bodyPr rtlCol="0" anchor="ctr"/>
            <a:lstStyle/>
            <a:p>
              <a:endParaRPr lang="zh-CN" altLang="en-US"/>
            </a:p>
          </p:txBody>
        </p:sp>
        <p:sp>
          <p:nvSpPr>
            <p:cNvPr id="596" name="任意多边形: 形状 595">
              <a:extLst>
                <a:ext uri="{FF2B5EF4-FFF2-40B4-BE49-F238E27FC236}">
                  <a16:creationId xmlns:a16="http://schemas.microsoft.com/office/drawing/2014/main" id="{76371B25-0FBD-41FE-B41D-58C4F8DA83CB}"/>
                </a:ext>
              </a:extLst>
            </p:cNvPr>
            <p:cNvSpPr/>
            <p:nvPr/>
          </p:nvSpPr>
          <p:spPr>
            <a:xfrm>
              <a:off x="5912644" y="3145875"/>
              <a:ext cx="657225" cy="838200"/>
            </a:xfrm>
            <a:custGeom>
              <a:avLst/>
              <a:gdLst>
                <a:gd name="connsiteX0" fmla="*/ 653891 w 657225"/>
                <a:gd name="connsiteY0" fmla="*/ 395520 h 838200"/>
                <a:gd name="connsiteX1" fmla="*/ 629126 w 657225"/>
                <a:gd name="connsiteY1" fmla="*/ 351705 h 838200"/>
                <a:gd name="connsiteX2" fmla="*/ 38576 w 657225"/>
                <a:gd name="connsiteY2" fmla="*/ 10710 h 838200"/>
                <a:gd name="connsiteX3" fmla="*/ 20479 w 657225"/>
                <a:gd name="connsiteY3" fmla="*/ 8805 h 838200"/>
                <a:gd name="connsiteX4" fmla="*/ 7144 w 657225"/>
                <a:gd name="connsiteY4" fmla="*/ 16425 h 838200"/>
                <a:gd name="connsiteX5" fmla="*/ 25241 w 657225"/>
                <a:gd name="connsiteY5" fmla="*/ 18330 h 838200"/>
                <a:gd name="connsiteX6" fmla="*/ 615791 w 657225"/>
                <a:gd name="connsiteY6" fmla="*/ 359325 h 838200"/>
                <a:gd name="connsiteX7" fmla="*/ 640556 w 657225"/>
                <a:gd name="connsiteY7" fmla="*/ 403140 h 838200"/>
                <a:gd name="connsiteX8" fmla="*/ 639604 w 657225"/>
                <a:gd name="connsiteY8" fmla="*/ 801285 h 838200"/>
                <a:gd name="connsiteX9" fmla="*/ 639604 w 657225"/>
                <a:gd name="connsiteY9" fmla="*/ 837480 h 838200"/>
                <a:gd name="connsiteX10" fmla="*/ 652939 w 657225"/>
                <a:gd name="connsiteY10" fmla="*/ 829860 h 838200"/>
                <a:gd name="connsiteX11" fmla="*/ 652939 w 657225"/>
                <a:gd name="connsiteY11" fmla="*/ 793665 h 838200"/>
                <a:gd name="connsiteX12" fmla="*/ 653891 w 657225"/>
                <a:gd name="connsiteY12" fmla="*/ 39552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225" h="838200">
                  <a:moveTo>
                    <a:pt x="653891" y="395520"/>
                  </a:moveTo>
                  <a:cubicBezTo>
                    <a:pt x="653891" y="380280"/>
                    <a:pt x="643414" y="360278"/>
                    <a:pt x="629126" y="351705"/>
                  </a:cubicBezTo>
                  <a:lnTo>
                    <a:pt x="38576" y="10710"/>
                  </a:lnTo>
                  <a:cubicBezTo>
                    <a:pt x="31909" y="6900"/>
                    <a:pt x="25241" y="5948"/>
                    <a:pt x="20479" y="8805"/>
                  </a:cubicBezTo>
                  <a:lnTo>
                    <a:pt x="7144" y="16425"/>
                  </a:lnTo>
                  <a:cubicBezTo>
                    <a:pt x="11906" y="13568"/>
                    <a:pt x="18574" y="14520"/>
                    <a:pt x="25241" y="18330"/>
                  </a:cubicBezTo>
                  <a:lnTo>
                    <a:pt x="615791" y="359325"/>
                  </a:lnTo>
                  <a:cubicBezTo>
                    <a:pt x="629126" y="366945"/>
                    <a:pt x="641509" y="386948"/>
                    <a:pt x="640556" y="403140"/>
                  </a:cubicBezTo>
                  <a:lnTo>
                    <a:pt x="639604" y="801285"/>
                  </a:lnTo>
                  <a:lnTo>
                    <a:pt x="639604" y="837480"/>
                  </a:lnTo>
                  <a:lnTo>
                    <a:pt x="652939" y="829860"/>
                  </a:lnTo>
                  <a:lnTo>
                    <a:pt x="652939" y="793665"/>
                  </a:lnTo>
                  <a:lnTo>
                    <a:pt x="653891" y="395520"/>
                  </a:lnTo>
                  <a:close/>
                </a:path>
              </a:pathLst>
            </a:custGeom>
            <a:solidFill>
              <a:srgbClr val="002C6A"/>
            </a:solidFill>
            <a:ln w="9525" cap="flat">
              <a:noFill/>
              <a:prstDash val="solid"/>
              <a:miter/>
            </a:ln>
          </p:spPr>
          <p:txBody>
            <a:bodyPr rtlCol="0" anchor="ctr"/>
            <a:lstStyle/>
            <a:p>
              <a:endParaRPr lang="zh-CN" altLang="en-US"/>
            </a:p>
          </p:txBody>
        </p:sp>
        <p:sp>
          <p:nvSpPr>
            <p:cNvPr id="597" name="任意多边形: 形状 596">
              <a:extLst>
                <a:ext uri="{FF2B5EF4-FFF2-40B4-BE49-F238E27FC236}">
                  <a16:creationId xmlns:a16="http://schemas.microsoft.com/office/drawing/2014/main" id="{324A3983-93DD-4AFA-93BA-8159842C5334}"/>
                </a:ext>
              </a:extLst>
            </p:cNvPr>
            <p:cNvSpPr/>
            <p:nvPr/>
          </p:nvSpPr>
          <p:spPr>
            <a:xfrm>
              <a:off x="5904071" y="3155211"/>
              <a:ext cx="647700" cy="828675"/>
            </a:xfrm>
            <a:custGeom>
              <a:avLst/>
              <a:gdLst>
                <a:gd name="connsiteX0" fmla="*/ 624364 w 647700"/>
                <a:gd name="connsiteY0" fmla="*/ 350941 h 828675"/>
                <a:gd name="connsiteX1" fmla="*/ 649129 w 647700"/>
                <a:gd name="connsiteY1" fmla="*/ 394756 h 828675"/>
                <a:gd name="connsiteX2" fmla="*/ 648176 w 647700"/>
                <a:gd name="connsiteY2" fmla="*/ 792901 h 828675"/>
                <a:gd name="connsiteX3" fmla="*/ 648176 w 647700"/>
                <a:gd name="connsiteY3" fmla="*/ 799569 h 828675"/>
                <a:gd name="connsiteX4" fmla="*/ 648176 w 647700"/>
                <a:gd name="connsiteY4" fmla="*/ 830049 h 828675"/>
                <a:gd name="connsiteX5" fmla="*/ 7144 w 647700"/>
                <a:gd name="connsiteY5" fmla="*/ 459526 h 828675"/>
                <a:gd name="connsiteX6" fmla="*/ 8096 w 647700"/>
                <a:gd name="connsiteY6" fmla="*/ 25186 h 828675"/>
                <a:gd name="connsiteX7" fmla="*/ 33814 w 647700"/>
                <a:gd name="connsiteY7" fmla="*/ 10899 h 828675"/>
                <a:gd name="connsiteX8" fmla="*/ 624364 w 647700"/>
                <a:gd name="connsiteY8" fmla="*/ 350941 h 828675"/>
                <a:gd name="connsiteX9" fmla="*/ 37624 w 647700"/>
                <a:gd name="connsiteY9" fmla="*/ 439524 h 828675"/>
                <a:gd name="connsiteX10" fmla="*/ 621506 w 647700"/>
                <a:gd name="connsiteY10" fmla="*/ 776709 h 828675"/>
                <a:gd name="connsiteX11" fmla="*/ 622459 w 647700"/>
                <a:gd name="connsiteY11" fmla="*/ 376659 h 828675"/>
                <a:gd name="connsiteX12" fmla="*/ 38576 w 647700"/>
                <a:gd name="connsiteY12" fmla="*/ 39474 h 828675"/>
                <a:gd name="connsiteX13" fmla="*/ 37624 w 647700"/>
                <a:gd name="connsiteY13" fmla="*/ 439524 h 828675"/>
                <a:gd name="connsiteX14" fmla="*/ 37624 w 647700"/>
                <a:gd name="connsiteY14" fmla="*/ 43952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700" h="828675">
                  <a:moveTo>
                    <a:pt x="624364" y="350941"/>
                  </a:moveTo>
                  <a:cubicBezTo>
                    <a:pt x="638651" y="358561"/>
                    <a:pt x="650081" y="378564"/>
                    <a:pt x="649129" y="394756"/>
                  </a:cubicBezTo>
                  <a:lnTo>
                    <a:pt x="648176" y="792901"/>
                  </a:lnTo>
                  <a:lnTo>
                    <a:pt x="648176" y="799569"/>
                  </a:lnTo>
                  <a:lnTo>
                    <a:pt x="648176" y="830049"/>
                  </a:lnTo>
                  <a:lnTo>
                    <a:pt x="7144" y="459526"/>
                  </a:lnTo>
                  <a:cubicBezTo>
                    <a:pt x="7144" y="453811"/>
                    <a:pt x="7144" y="459526"/>
                    <a:pt x="8096" y="25186"/>
                  </a:cubicBezTo>
                  <a:cubicBezTo>
                    <a:pt x="8096" y="8994"/>
                    <a:pt x="19526" y="2326"/>
                    <a:pt x="33814" y="10899"/>
                  </a:cubicBezTo>
                  <a:lnTo>
                    <a:pt x="624364" y="350941"/>
                  </a:lnTo>
                  <a:close/>
                  <a:moveTo>
                    <a:pt x="37624" y="439524"/>
                  </a:moveTo>
                  <a:lnTo>
                    <a:pt x="621506" y="776709"/>
                  </a:lnTo>
                  <a:lnTo>
                    <a:pt x="622459" y="376659"/>
                  </a:lnTo>
                  <a:lnTo>
                    <a:pt x="38576" y="39474"/>
                  </a:lnTo>
                  <a:lnTo>
                    <a:pt x="37624" y="439524"/>
                  </a:lnTo>
                  <a:lnTo>
                    <a:pt x="37624" y="439524"/>
                  </a:lnTo>
                  <a:close/>
                </a:path>
              </a:pathLst>
            </a:custGeom>
            <a:solidFill>
              <a:srgbClr val="1A65E0"/>
            </a:solidFill>
            <a:ln w="9525" cap="flat">
              <a:noFill/>
              <a:prstDash val="solid"/>
              <a:miter/>
            </a:ln>
          </p:spPr>
          <p:txBody>
            <a:bodyPr rtlCol="0" anchor="ctr"/>
            <a:lstStyle/>
            <a:p>
              <a:endParaRPr lang="zh-CN" altLang="en-US"/>
            </a:p>
          </p:txBody>
        </p:sp>
        <p:sp>
          <p:nvSpPr>
            <p:cNvPr id="598" name="任意多边形: 形状 597">
              <a:extLst>
                <a:ext uri="{FF2B5EF4-FFF2-40B4-BE49-F238E27FC236}">
                  <a16:creationId xmlns:a16="http://schemas.microsoft.com/office/drawing/2014/main" id="{09B4E0D5-137E-46DD-A7E6-9D8E880687E1}"/>
                </a:ext>
              </a:extLst>
            </p:cNvPr>
            <p:cNvSpPr/>
            <p:nvPr/>
          </p:nvSpPr>
          <p:spPr>
            <a:xfrm>
              <a:off x="5798344" y="2819876"/>
              <a:ext cx="238125" cy="190500"/>
            </a:xfrm>
            <a:custGeom>
              <a:avLst/>
              <a:gdLst>
                <a:gd name="connsiteX0" fmla="*/ 222409 w 238125"/>
                <a:gd name="connsiteY0" fmla="*/ 85249 h 190500"/>
                <a:gd name="connsiteX1" fmla="*/ 88106 w 238125"/>
                <a:gd name="connsiteY1" fmla="*/ 7144 h 190500"/>
                <a:gd name="connsiteX2" fmla="*/ 99536 w 238125"/>
                <a:gd name="connsiteY2" fmla="*/ 32861 h 190500"/>
                <a:gd name="connsiteX3" fmla="*/ 87154 w 238125"/>
                <a:gd name="connsiteY3" fmla="*/ 53816 h 190500"/>
                <a:gd name="connsiteX4" fmla="*/ 13811 w 238125"/>
                <a:gd name="connsiteY4" fmla="*/ 95726 h 190500"/>
                <a:gd name="connsiteX5" fmla="*/ 7144 w 238125"/>
                <a:gd name="connsiteY5" fmla="*/ 107156 h 190500"/>
                <a:gd name="connsiteX6" fmla="*/ 9049 w 238125"/>
                <a:gd name="connsiteY6" fmla="*/ 111919 h 190500"/>
                <a:gd name="connsiteX7" fmla="*/ 143351 w 238125"/>
                <a:gd name="connsiteY7" fmla="*/ 190024 h 190500"/>
                <a:gd name="connsiteX8" fmla="*/ 141446 w 238125"/>
                <a:gd name="connsiteY8" fmla="*/ 185261 h 190500"/>
                <a:gd name="connsiteX9" fmla="*/ 148114 w 238125"/>
                <a:gd name="connsiteY9" fmla="*/ 173831 h 190500"/>
                <a:gd name="connsiteX10" fmla="*/ 221456 w 238125"/>
                <a:gd name="connsiteY10" fmla="*/ 131921 h 190500"/>
                <a:gd name="connsiteX11" fmla="*/ 233839 w 238125"/>
                <a:gd name="connsiteY11" fmla="*/ 110966 h 190500"/>
                <a:gd name="connsiteX12" fmla="*/ 222409 w 238125"/>
                <a:gd name="connsiteY12" fmla="*/ 8524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125" h="190500">
                  <a:moveTo>
                    <a:pt x="222409" y="85249"/>
                  </a:moveTo>
                  <a:lnTo>
                    <a:pt x="88106" y="7144"/>
                  </a:lnTo>
                  <a:cubicBezTo>
                    <a:pt x="95726" y="10954"/>
                    <a:pt x="99536" y="20479"/>
                    <a:pt x="99536" y="32861"/>
                  </a:cubicBezTo>
                  <a:cubicBezTo>
                    <a:pt x="99536" y="40481"/>
                    <a:pt x="93821" y="50006"/>
                    <a:pt x="87154" y="53816"/>
                  </a:cubicBezTo>
                  <a:lnTo>
                    <a:pt x="13811" y="95726"/>
                  </a:lnTo>
                  <a:cubicBezTo>
                    <a:pt x="10001" y="97631"/>
                    <a:pt x="7144" y="103346"/>
                    <a:pt x="7144" y="107156"/>
                  </a:cubicBezTo>
                  <a:cubicBezTo>
                    <a:pt x="7144" y="109061"/>
                    <a:pt x="8096" y="110966"/>
                    <a:pt x="9049" y="111919"/>
                  </a:cubicBezTo>
                  <a:lnTo>
                    <a:pt x="143351" y="190024"/>
                  </a:lnTo>
                  <a:cubicBezTo>
                    <a:pt x="142399" y="189071"/>
                    <a:pt x="141446" y="188119"/>
                    <a:pt x="141446" y="185261"/>
                  </a:cubicBezTo>
                  <a:cubicBezTo>
                    <a:pt x="141446" y="181451"/>
                    <a:pt x="144304" y="175736"/>
                    <a:pt x="148114" y="173831"/>
                  </a:cubicBezTo>
                  <a:lnTo>
                    <a:pt x="221456" y="131921"/>
                  </a:lnTo>
                  <a:cubicBezTo>
                    <a:pt x="228124" y="128111"/>
                    <a:pt x="233839" y="118586"/>
                    <a:pt x="233839" y="110966"/>
                  </a:cubicBezTo>
                  <a:cubicBezTo>
                    <a:pt x="233839" y="99536"/>
                    <a:pt x="229076" y="90011"/>
                    <a:pt x="222409" y="85249"/>
                  </a:cubicBezTo>
                  <a:close/>
                </a:path>
              </a:pathLst>
            </a:custGeom>
            <a:solidFill>
              <a:srgbClr val="1A65E0"/>
            </a:solidFill>
            <a:ln w="9525" cap="flat">
              <a:noFill/>
              <a:prstDash val="solid"/>
              <a:miter/>
            </a:ln>
          </p:spPr>
          <p:txBody>
            <a:bodyPr rtlCol="0" anchor="ctr"/>
            <a:lstStyle/>
            <a:p>
              <a:endParaRPr lang="zh-CN" altLang="en-US"/>
            </a:p>
          </p:txBody>
        </p:sp>
        <p:sp>
          <p:nvSpPr>
            <p:cNvPr id="599" name="任意多边形: 形状 598">
              <a:extLst>
                <a:ext uri="{FF2B5EF4-FFF2-40B4-BE49-F238E27FC236}">
                  <a16:creationId xmlns:a16="http://schemas.microsoft.com/office/drawing/2014/main" id="{413A00A7-EE23-4DFE-9943-A602D4DB66C8}"/>
                </a:ext>
              </a:extLst>
            </p:cNvPr>
            <p:cNvSpPr/>
            <p:nvPr/>
          </p:nvSpPr>
          <p:spPr>
            <a:xfrm>
              <a:off x="5785009" y="2750344"/>
              <a:ext cx="152400" cy="104775"/>
            </a:xfrm>
            <a:custGeom>
              <a:avLst/>
              <a:gdLst>
                <a:gd name="connsiteX0" fmla="*/ 150019 w 152400"/>
                <a:gd name="connsiteY0" fmla="*/ 85249 h 104775"/>
                <a:gd name="connsiteX1" fmla="*/ 16669 w 152400"/>
                <a:gd name="connsiteY1" fmla="*/ 7144 h 104775"/>
                <a:gd name="connsiteX2" fmla="*/ 7144 w 152400"/>
                <a:gd name="connsiteY2" fmla="*/ 23336 h 104775"/>
                <a:gd name="connsiteX3" fmla="*/ 140494 w 152400"/>
                <a:gd name="connsiteY3" fmla="*/ 101441 h 104775"/>
              </a:gdLst>
              <a:ahLst/>
              <a:cxnLst>
                <a:cxn ang="0">
                  <a:pos x="connsiteX0" y="connsiteY0"/>
                </a:cxn>
                <a:cxn ang="0">
                  <a:pos x="connsiteX1" y="connsiteY1"/>
                </a:cxn>
                <a:cxn ang="0">
                  <a:pos x="connsiteX2" y="connsiteY2"/>
                </a:cxn>
                <a:cxn ang="0">
                  <a:pos x="connsiteX3" y="connsiteY3"/>
                </a:cxn>
              </a:cxnLst>
              <a:rect l="l" t="t" r="r" b="b"/>
              <a:pathLst>
                <a:path w="152400" h="104775">
                  <a:moveTo>
                    <a:pt x="150019" y="85249"/>
                  </a:moveTo>
                  <a:lnTo>
                    <a:pt x="16669" y="7144"/>
                  </a:lnTo>
                  <a:lnTo>
                    <a:pt x="7144" y="23336"/>
                  </a:lnTo>
                  <a:lnTo>
                    <a:pt x="140494" y="101441"/>
                  </a:lnTo>
                  <a:close/>
                </a:path>
              </a:pathLst>
            </a:custGeom>
            <a:solidFill>
              <a:srgbClr val="192020"/>
            </a:solidFill>
            <a:ln w="9525" cap="flat">
              <a:noFill/>
              <a:prstDash val="solid"/>
              <a:miter/>
            </a:ln>
          </p:spPr>
          <p:txBody>
            <a:bodyPr rtlCol="0" anchor="ctr"/>
            <a:lstStyle/>
            <a:p>
              <a:endParaRPr lang="zh-CN" altLang="en-US"/>
            </a:p>
          </p:txBody>
        </p:sp>
        <p:sp>
          <p:nvSpPr>
            <p:cNvPr id="600" name="任意多边形: 形状 599">
              <a:extLst>
                <a:ext uri="{FF2B5EF4-FFF2-40B4-BE49-F238E27FC236}">
                  <a16:creationId xmlns:a16="http://schemas.microsoft.com/office/drawing/2014/main" id="{0200EBB9-F74A-468B-835E-A77500CA7B5E}"/>
                </a:ext>
              </a:extLst>
            </p:cNvPr>
            <p:cNvSpPr/>
            <p:nvPr/>
          </p:nvSpPr>
          <p:spPr>
            <a:xfrm>
              <a:off x="5794534" y="2750344"/>
              <a:ext cx="238125" cy="142875"/>
            </a:xfrm>
            <a:custGeom>
              <a:avLst/>
              <a:gdLst>
                <a:gd name="connsiteX0" fmla="*/ 235744 w 238125"/>
                <a:gd name="connsiteY0" fmla="*/ 138589 h 142875"/>
                <a:gd name="connsiteX1" fmla="*/ 101441 w 238125"/>
                <a:gd name="connsiteY1" fmla="*/ 60484 h 142875"/>
                <a:gd name="connsiteX2" fmla="*/ 7144 w 238125"/>
                <a:gd name="connsiteY2" fmla="*/ 7144 h 142875"/>
                <a:gd name="connsiteX3" fmla="*/ 140494 w 238125"/>
                <a:gd name="connsiteY3" fmla="*/ 85249 h 142875"/>
              </a:gdLst>
              <a:ahLst/>
              <a:cxnLst>
                <a:cxn ang="0">
                  <a:pos x="connsiteX0" y="connsiteY0"/>
                </a:cxn>
                <a:cxn ang="0">
                  <a:pos x="connsiteX1" y="connsiteY1"/>
                </a:cxn>
                <a:cxn ang="0">
                  <a:pos x="connsiteX2" y="connsiteY2"/>
                </a:cxn>
                <a:cxn ang="0">
                  <a:pos x="connsiteX3" y="connsiteY3"/>
                </a:cxn>
              </a:cxnLst>
              <a:rect l="l" t="t" r="r" b="b"/>
              <a:pathLst>
                <a:path w="238125" h="142875">
                  <a:moveTo>
                    <a:pt x="235744" y="138589"/>
                  </a:moveTo>
                  <a:lnTo>
                    <a:pt x="101441" y="60484"/>
                  </a:lnTo>
                  <a:lnTo>
                    <a:pt x="7144" y="7144"/>
                  </a:lnTo>
                  <a:lnTo>
                    <a:pt x="140494" y="85249"/>
                  </a:lnTo>
                  <a:close/>
                </a:path>
              </a:pathLst>
            </a:custGeom>
            <a:solidFill>
              <a:srgbClr val="151819"/>
            </a:solidFill>
            <a:ln w="9525" cap="flat">
              <a:noFill/>
              <a:prstDash val="solid"/>
              <a:miter/>
            </a:ln>
          </p:spPr>
          <p:txBody>
            <a:bodyPr rtlCol="0" anchor="ctr"/>
            <a:lstStyle/>
            <a:p>
              <a:endParaRPr lang="zh-CN" altLang="en-US"/>
            </a:p>
          </p:txBody>
        </p:sp>
        <p:sp>
          <p:nvSpPr>
            <p:cNvPr id="601" name="任意多边形: 形状 600">
              <a:extLst>
                <a:ext uri="{FF2B5EF4-FFF2-40B4-BE49-F238E27FC236}">
                  <a16:creationId xmlns:a16="http://schemas.microsoft.com/office/drawing/2014/main" id="{AA487299-4FA7-47DA-9E16-F51361C2E53D}"/>
                </a:ext>
              </a:extLst>
            </p:cNvPr>
            <p:cNvSpPr/>
            <p:nvPr/>
          </p:nvSpPr>
          <p:spPr>
            <a:xfrm>
              <a:off x="5918359" y="2828449"/>
              <a:ext cx="123825" cy="180975"/>
            </a:xfrm>
            <a:custGeom>
              <a:avLst/>
              <a:gdLst>
                <a:gd name="connsiteX0" fmla="*/ 16669 w 123825"/>
                <a:gd name="connsiteY0" fmla="*/ 7144 h 180975"/>
                <a:gd name="connsiteX1" fmla="*/ 7144 w 123825"/>
                <a:gd name="connsiteY1" fmla="*/ 23336 h 180975"/>
                <a:gd name="connsiteX2" fmla="*/ 101441 w 123825"/>
                <a:gd name="connsiteY2" fmla="*/ 77629 h 180975"/>
                <a:gd name="connsiteX3" fmla="*/ 112871 w 123825"/>
                <a:gd name="connsiteY3" fmla="*/ 103346 h 180975"/>
                <a:gd name="connsiteX4" fmla="*/ 100489 w 123825"/>
                <a:gd name="connsiteY4" fmla="*/ 124301 h 180975"/>
                <a:gd name="connsiteX5" fmla="*/ 27146 w 123825"/>
                <a:gd name="connsiteY5" fmla="*/ 166211 h 180975"/>
                <a:gd name="connsiteX6" fmla="*/ 20479 w 123825"/>
                <a:gd name="connsiteY6" fmla="*/ 177641 h 180975"/>
                <a:gd name="connsiteX7" fmla="*/ 27146 w 123825"/>
                <a:gd name="connsiteY7" fmla="*/ 181451 h 180975"/>
                <a:gd name="connsiteX8" fmla="*/ 100489 w 123825"/>
                <a:gd name="connsiteY8" fmla="*/ 139541 h 180975"/>
                <a:gd name="connsiteX9" fmla="*/ 123349 w 123825"/>
                <a:gd name="connsiteY9" fmla="*/ 100489 h 180975"/>
                <a:gd name="connsiteX10" fmla="*/ 101441 w 123825"/>
                <a:gd name="connsiteY10" fmla="*/ 60484 h 180975"/>
                <a:gd name="connsiteX11" fmla="*/ 16669 w 123825"/>
                <a:gd name="connsiteY11"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0975">
                  <a:moveTo>
                    <a:pt x="16669" y="7144"/>
                  </a:moveTo>
                  <a:lnTo>
                    <a:pt x="7144" y="23336"/>
                  </a:lnTo>
                  <a:lnTo>
                    <a:pt x="101441" y="77629"/>
                  </a:lnTo>
                  <a:cubicBezTo>
                    <a:pt x="109061" y="81439"/>
                    <a:pt x="112871" y="90964"/>
                    <a:pt x="112871" y="103346"/>
                  </a:cubicBezTo>
                  <a:cubicBezTo>
                    <a:pt x="112871" y="110966"/>
                    <a:pt x="107156" y="120491"/>
                    <a:pt x="100489" y="124301"/>
                  </a:cubicBezTo>
                  <a:lnTo>
                    <a:pt x="27146" y="166211"/>
                  </a:lnTo>
                  <a:cubicBezTo>
                    <a:pt x="23336" y="168116"/>
                    <a:pt x="20479" y="173831"/>
                    <a:pt x="20479" y="177641"/>
                  </a:cubicBezTo>
                  <a:cubicBezTo>
                    <a:pt x="20479" y="181451"/>
                    <a:pt x="23336" y="183356"/>
                    <a:pt x="27146" y="181451"/>
                  </a:cubicBezTo>
                  <a:lnTo>
                    <a:pt x="100489" y="139541"/>
                  </a:lnTo>
                  <a:cubicBezTo>
                    <a:pt x="114776" y="130969"/>
                    <a:pt x="123349" y="117634"/>
                    <a:pt x="123349" y="100489"/>
                  </a:cubicBezTo>
                  <a:cubicBezTo>
                    <a:pt x="123349" y="84296"/>
                    <a:pt x="111919" y="66199"/>
                    <a:pt x="101441" y="60484"/>
                  </a:cubicBezTo>
                  <a:lnTo>
                    <a:pt x="16669" y="7144"/>
                  </a:lnTo>
                  <a:close/>
                </a:path>
              </a:pathLst>
            </a:custGeom>
            <a:solidFill>
              <a:srgbClr val="FFFFFF"/>
            </a:solidFill>
            <a:ln w="9525" cap="flat">
              <a:noFill/>
              <a:prstDash val="solid"/>
              <a:miter/>
            </a:ln>
          </p:spPr>
          <p:txBody>
            <a:bodyPr rtlCol="0" anchor="ctr"/>
            <a:lstStyle/>
            <a:p>
              <a:endParaRPr lang="zh-CN" altLang="en-US"/>
            </a:p>
          </p:txBody>
        </p:sp>
        <p:sp>
          <p:nvSpPr>
            <p:cNvPr id="602" name="任意多边形: 形状 601">
              <a:extLst>
                <a:ext uri="{FF2B5EF4-FFF2-40B4-BE49-F238E27FC236}">
                  <a16:creationId xmlns:a16="http://schemas.microsoft.com/office/drawing/2014/main" id="{0E9234D1-6776-4F9C-9EBD-E717B70019A5}"/>
                </a:ext>
              </a:extLst>
            </p:cNvPr>
            <p:cNvSpPr/>
            <p:nvPr/>
          </p:nvSpPr>
          <p:spPr>
            <a:xfrm>
              <a:off x="5626894" y="2137177"/>
              <a:ext cx="38100" cy="19050"/>
            </a:xfrm>
            <a:custGeom>
              <a:avLst/>
              <a:gdLst>
                <a:gd name="connsiteX0" fmla="*/ 20479 w 38100"/>
                <a:gd name="connsiteY0" fmla="*/ 8805 h 19050"/>
                <a:gd name="connsiteX1" fmla="*/ 7144 w 38100"/>
                <a:gd name="connsiteY1" fmla="*/ 16425 h 19050"/>
                <a:gd name="connsiteX2" fmla="*/ 25241 w 38100"/>
                <a:gd name="connsiteY2" fmla="*/ 18330 h 19050"/>
                <a:gd name="connsiteX3" fmla="*/ 38576 w 38100"/>
                <a:gd name="connsiteY3" fmla="*/ 10710 h 19050"/>
                <a:gd name="connsiteX4" fmla="*/ 20479 w 38100"/>
                <a:gd name="connsiteY4" fmla="*/ 880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9050">
                  <a:moveTo>
                    <a:pt x="20479" y="8805"/>
                  </a:moveTo>
                  <a:lnTo>
                    <a:pt x="7144" y="16425"/>
                  </a:lnTo>
                  <a:cubicBezTo>
                    <a:pt x="11906" y="13568"/>
                    <a:pt x="18574" y="14520"/>
                    <a:pt x="25241" y="18330"/>
                  </a:cubicBezTo>
                  <a:lnTo>
                    <a:pt x="38576" y="10710"/>
                  </a:lnTo>
                  <a:cubicBezTo>
                    <a:pt x="31909" y="6900"/>
                    <a:pt x="25241" y="5948"/>
                    <a:pt x="20479" y="8805"/>
                  </a:cubicBezTo>
                  <a:close/>
                </a:path>
              </a:pathLst>
            </a:custGeom>
            <a:solidFill>
              <a:srgbClr val="676E71"/>
            </a:solidFill>
            <a:ln w="9525" cap="flat">
              <a:noFill/>
              <a:prstDash val="solid"/>
              <a:miter/>
            </a:ln>
          </p:spPr>
          <p:txBody>
            <a:bodyPr rtlCol="0" anchor="ctr"/>
            <a:lstStyle/>
            <a:p>
              <a:endParaRPr lang="zh-CN" altLang="en-US"/>
            </a:p>
          </p:txBody>
        </p:sp>
        <p:sp>
          <p:nvSpPr>
            <p:cNvPr id="603" name="任意多边形: 形状 602">
              <a:extLst>
                <a:ext uri="{FF2B5EF4-FFF2-40B4-BE49-F238E27FC236}">
                  <a16:creationId xmlns:a16="http://schemas.microsoft.com/office/drawing/2014/main" id="{A6EA20E1-B3A8-4357-9AE5-FD9A7992BC24}"/>
                </a:ext>
              </a:extLst>
            </p:cNvPr>
            <p:cNvSpPr/>
            <p:nvPr/>
          </p:nvSpPr>
          <p:spPr>
            <a:xfrm>
              <a:off x="5648801" y="2170271"/>
              <a:ext cx="609600" cy="752475"/>
            </a:xfrm>
            <a:custGeom>
              <a:avLst/>
              <a:gdLst>
                <a:gd name="connsiteX0" fmla="*/ 20479 w 609600"/>
                <a:gd name="connsiteY0" fmla="*/ 407194 h 752475"/>
                <a:gd name="connsiteX1" fmla="*/ 21431 w 609600"/>
                <a:gd name="connsiteY1" fmla="*/ 7144 h 752475"/>
                <a:gd name="connsiteX2" fmla="*/ 8096 w 609600"/>
                <a:gd name="connsiteY2" fmla="*/ 14764 h 752475"/>
                <a:gd name="connsiteX3" fmla="*/ 7144 w 609600"/>
                <a:gd name="connsiteY3" fmla="*/ 414814 h 752475"/>
                <a:gd name="connsiteX4" fmla="*/ 591026 w 609600"/>
                <a:gd name="connsiteY4" fmla="*/ 751999 h 752475"/>
                <a:gd name="connsiteX5" fmla="*/ 604361 w 609600"/>
                <a:gd name="connsiteY5" fmla="*/ 744379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752475">
                  <a:moveTo>
                    <a:pt x="20479" y="407194"/>
                  </a:moveTo>
                  <a:lnTo>
                    <a:pt x="21431" y="7144"/>
                  </a:lnTo>
                  <a:lnTo>
                    <a:pt x="8096" y="14764"/>
                  </a:lnTo>
                  <a:lnTo>
                    <a:pt x="7144" y="414814"/>
                  </a:lnTo>
                  <a:lnTo>
                    <a:pt x="591026" y="751999"/>
                  </a:lnTo>
                  <a:lnTo>
                    <a:pt x="604361" y="744379"/>
                  </a:lnTo>
                  <a:close/>
                </a:path>
              </a:pathLst>
            </a:custGeom>
            <a:solidFill>
              <a:srgbClr val="002C6A"/>
            </a:solidFill>
            <a:ln w="9525" cap="flat">
              <a:noFill/>
              <a:prstDash val="solid"/>
              <a:miter/>
            </a:ln>
          </p:spPr>
          <p:txBody>
            <a:bodyPr rtlCol="0" anchor="ctr"/>
            <a:lstStyle/>
            <a:p>
              <a:endParaRPr lang="zh-CN" altLang="en-US"/>
            </a:p>
          </p:txBody>
        </p:sp>
        <p:sp>
          <p:nvSpPr>
            <p:cNvPr id="604" name="任意多边形: 形状 603">
              <a:extLst>
                <a:ext uri="{FF2B5EF4-FFF2-40B4-BE49-F238E27FC236}">
                  <a16:creationId xmlns:a16="http://schemas.microsoft.com/office/drawing/2014/main" id="{5CD82A65-C71B-40E0-ACE4-E4DF75A1811D}"/>
                </a:ext>
              </a:extLst>
            </p:cNvPr>
            <p:cNvSpPr/>
            <p:nvPr/>
          </p:nvSpPr>
          <p:spPr>
            <a:xfrm>
              <a:off x="6251734" y="2959894"/>
              <a:ext cx="28575" cy="76200"/>
            </a:xfrm>
            <a:custGeom>
              <a:avLst/>
              <a:gdLst>
                <a:gd name="connsiteX0" fmla="*/ 28099 w 28575"/>
                <a:gd name="connsiteY0" fmla="*/ 52864 h 76200"/>
                <a:gd name="connsiteX1" fmla="*/ 28099 w 28575"/>
                <a:gd name="connsiteY1" fmla="*/ 7144 h 76200"/>
                <a:gd name="connsiteX2" fmla="*/ 14764 w 28575"/>
                <a:gd name="connsiteY2" fmla="*/ 14764 h 76200"/>
                <a:gd name="connsiteX3" fmla="*/ 14764 w 28575"/>
                <a:gd name="connsiteY3" fmla="*/ 60484 h 76200"/>
                <a:gd name="connsiteX4" fmla="*/ 14764 w 28575"/>
                <a:gd name="connsiteY4" fmla="*/ 60484 h 76200"/>
                <a:gd name="connsiteX5" fmla="*/ 7144 w 28575"/>
                <a:gd name="connsiteY5" fmla="*/ 76676 h 76200"/>
                <a:gd name="connsiteX6" fmla="*/ 20479 w 28575"/>
                <a:gd name="connsiteY6" fmla="*/ 69056 h 76200"/>
                <a:gd name="connsiteX7" fmla="*/ 28099 w 28575"/>
                <a:gd name="connsiteY7" fmla="*/ 52864 h 76200"/>
                <a:gd name="connsiteX8" fmla="*/ 28099 w 28575"/>
                <a:gd name="connsiteY8" fmla="*/ 5286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76200">
                  <a:moveTo>
                    <a:pt x="28099" y="52864"/>
                  </a:moveTo>
                  <a:lnTo>
                    <a:pt x="28099" y="7144"/>
                  </a:lnTo>
                  <a:lnTo>
                    <a:pt x="14764" y="14764"/>
                  </a:lnTo>
                  <a:lnTo>
                    <a:pt x="14764" y="60484"/>
                  </a:lnTo>
                  <a:lnTo>
                    <a:pt x="14764" y="60484"/>
                  </a:lnTo>
                  <a:cubicBezTo>
                    <a:pt x="14764" y="68104"/>
                    <a:pt x="11906" y="73819"/>
                    <a:pt x="7144" y="76676"/>
                  </a:cubicBezTo>
                  <a:lnTo>
                    <a:pt x="20479" y="69056"/>
                  </a:lnTo>
                  <a:cubicBezTo>
                    <a:pt x="25241" y="66199"/>
                    <a:pt x="28099" y="60484"/>
                    <a:pt x="28099" y="52864"/>
                  </a:cubicBezTo>
                  <a:lnTo>
                    <a:pt x="28099" y="52864"/>
                  </a:lnTo>
                  <a:close/>
                </a:path>
              </a:pathLst>
            </a:custGeom>
            <a:solidFill>
              <a:srgbClr val="FFFFFF"/>
            </a:solidFill>
            <a:ln w="9525" cap="flat">
              <a:noFill/>
              <a:prstDash val="solid"/>
              <a:miter/>
            </a:ln>
          </p:spPr>
          <p:txBody>
            <a:bodyPr rtlCol="0" anchor="ctr"/>
            <a:lstStyle/>
            <a:p>
              <a:endParaRPr lang="zh-CN" altLang="en-US"/>
            </a:p>
          </p:txBody>
        </p:sp>
        <p:sp>
          <p:nvSpPr>
            <p:cNvPr id="605" name="任意多边形: 形状 604">
              <a:extLst>
                <a:ext uri="{FF2B5EF4-FFF2-40B4-BE49-F238E27FC236}">
                  <a16:creationId xmlns:a16="http://schemas.microsoft.com/office/drawing/2014/main" id="{E1D1FE78-C826-47C8-8FFF-55969C3F5854}"/>
                </a:ext>
              </a:extLst>
            </p:cNvPr>
            <p:cNvSpPr/>
            <p:nvPr/>
          </p:nvSpPr>
          <p:spPr>
            <a:xfrm>
              <a:off x="5618321" y="2597944"/>
              <a:ext cx="647700" cy="447675"/>
            </a:xfrm>
            <a:custGeom>
              <a:avLst/>
              <a:gdLst>
                <a:gd name="connsiteX0" fmla="*/ 648176 w 647700"/>
                <a:gd name="connsiteY0" fmla="*/ 376714 h 447675"/>
                <a:gd name="connsiteX1" fmla="*/ 7144 w 647700"/>
                <a:gd name="connsiteY1" fmla="*/ 7144 h 447675"/>
                <a:gd name="connsiteX2" fmla="*/ 7144 w 647700"/>
                <a:gd name="connsiteY2" fmla="*/ 52864 h 447675"/>
                <a:gd name="connsiteX3" fmla="*/ 32861 w 647700"/>
                <a:gd name="connsiteY3" fmla="*/ 96679 h 447675"/>
                <a:gd name="connsiteX4" fmla="*/ 260509 w 647700"/>
                <a:gd name="connsiteY4" fmla="*/ 228124 h 447675"/>
                <a:gd name="connsiteX5" fmla="*/ 397669 w 647700"/>
                <a:gd name="connsiteY5" fmla="*/ 307181 h 447675"/>
                <a:gd name="connsiteX6" fmla="*/ 623411 w 647700"/>
                <a:gd name="connsiteY6" fmla="*/ 437674 h 447675"/>
                <a:gd name="connsiteX7" fmla="*/ 649129 w 647700"/>
                <a:gd name="connsiteY7" fmla="*/ 423386 h 447675"/>
                <a:gd name="connsiteX8" fmla="*/ 648176 w 647700"/>
                <a:gd name="connsiteY8" fmla="*/ 37671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47675">
                  <a:moveTo>
                    <a:pt x="648176" y="376714"/>
                  </a:moveTo>
                  <a:lnTo>
                    <a:pt x="7144" y="7144"/>
                  </a:lnTo>
                  <a:lnTo>
                    <a:pt x="7144" y="52864"/>
                  </a:lnTo>
                  <a:cubicBezTo>
                    <a:pt x="7144" y="69056"/>
                    <a:pt x="18574" y="88106"/>
                    <a:pt x="32861" y="96679"/>
                  </a:cubicBezTo>
                  <a:lnTo>
                    <a:pt x="260509" y="228124"/>
                  </a:lnTo>
                  <a:lnTo>
                    <a:pt x="397669" y="307181"/>
                  </a:lnTo>
                  <a:lnTo>
                    <a:pt x="623411" y="437674"/>
                  </a:lnTo>
                  <a:cubicBezTo>
                    <a:pt x="637699" y="445294"/>
                    <a:pt x="649129" y="439579"/>
                    <a:pt x="649129" y="423386"/>
                  </a:cubicBezTo>
                  <a:lnTo>
                    <a:pt x="648176" y="376714"/>
                  </a:lnTo>
                  <a:close/>
                </a:path>
              </a:pathLst>
            </a:custGeom>
            <a:solidFill>
              <a:srgbClr val="6AA8FF"/>
            </a:solidFill>
            <a:ln w="9525" cap="flat">
              <a:noFill/>
              <a:prstDash val="solid"/>
              <a:miter/>
            </a:ln>
          </p:spPr>
          <p:txBody>
            <a:bodyPr rtlCol="0" anchor="ctr"/>
            <a:lstStyle/>
            <a:p>
              <a:endParaRPr lang="zh-CN" altLang="en-US"/>
            </a:p>
          </p:txBody>
        </p:sp>
        <p:sp>
          <p:nvSpPr>
            <p:cNvPr id="606" name="任意多边形: 形状 605">
              <a:extLst>
                <a:ext uri="{FF2B5EF4-FFF2-40B4-BE49-F238E27FC236}">
                  <a16:creationId xmlns:a16="http://schemas.microsoft.com/office/drawing/2014/main" id="{BE1CC1CD-E0FC-406B-88BD-97CB51CF14F4}"/>
                </a:ext>
              </a:extLst>
            </p:cNvPr>
            <p:cNvSpPr/>
            <p:nvPr/>
          </p:nvSpPr>
          <p:spPr>
            <a:xfrm>
              <a:off x="5656421" y="2173129"/>
              <a:ext cx="590550" cy="742950"/>
            </a:xfrm>
            <a:custGeom>
              <a:avLst/>
              <a:gdLst>
                <a:gd name="connsiteX0" fmla="*/ 8096 w 590550"/>
                <a:gd name="connsiteY0" fmla="*/ 7144 h 742950"/>
                <a:gd name="connsiteX1" fmla="*/ 7144 w 590550"/>
                <a:gd name="connsiteY1" fmla="*/ 407194 h 742950"/>
                <a:gd name="connsiteX2" fmla="*/ 591026 w 590550"/>
                <a:gd name="connsiteY2" fmla="*/ 744379 h 742950"/>
                <a:gd name="connsiteX3" fmla="*/ 591979 w 590550"/>
                <a:gd name="connsiteY3" fmla="*/ 344329 h 742950"/>
              </a:gdLst>
              <a:ahLst/>
              <a:cxnLst>
                <a:cxn ang="0">
                  <a:pos x="connsiteX0" y="connsiteY0"/>
                </a:cxn>
                <a:cxn ang="0">
                  <a:pos x="connsiteX1" y="connsiteY1"/>
                </a:cxn>
                <a:cxn ang="0">
                  <a:pos x="connsiteX2" y="connsiteY2"/>
                </a:cxn>
                <a:cxn ang="0">
                  <a:pos x="connsiteX3" y="connsiteY3"/>
                </a:cxn>
              </a:cxnLst>
              <a:rect l="l" t="t" r="r" b="b"/>
              <a:pathLst>
                <a:path w="590550" h="742950">
                  <a:moveTo>
                    <a:pt x="8096" y="7144"/>
                  </a:moveTo>
                  <a:lnTo>
                    <a:pt x="7144" y="407194"/>
                  </a:lnTo>
                  <a:lnTo>
                    <a:pt x="591026" y="744379"/>
                  </a:lnTo>
                  <a:lnTo>
                    <a:pt x="591979" y="344329"/>
                  </a:lnTo>
                  <a:close/>
                </a:path>
              </a:pathLst>
            </a:custGeom>
            <a:solidFill>
              <a:srgbClr val="FFFFFF"/>
            </a:solidFill>
            <a:ln w="9525" cap="flat">
              <a:noFill/>
              <a:prstDash val="solid"/>
              <a:miter/>
            </a:ln>
          </p:spPr>
          <p:txBody>
            <a:bodyPr rtlCol="0" anchor="ctr"/>
            <a:lstStyle/>
            <a:p>
              <a:endParaRPr lang="zh-CN" altLang="en-US"/>
            </a:p>
          </p:txBody>
        </p:sp>
        <p:sp>
          <p:nvSpPr>
            <p:cNvPr id="607" name="任意多边形: 形状 606">
              <a:extLst>
                <a:ext uri="{FF2B5EF4-FFF2-40B4-BE49-F238E27FC236}">
                  <a16:creationId xmlns:a16="http://schemas.microsoft.com/office/drawing/2014/main" id="{0AAEAB39-5ED2-4791-818E-16102BC81B69}"/>
                </a:ext>
              </a:extLst>
            </p:cNvPr>
            <p:cNvSpPr/>
            <p:nvPr/>
          </p:nvSpPr>
          <p:spPr>
            <a:xfrm>
              <a:off x="6232684" y="2507456"/>
              <a:ext cx="28575" cy="419100"/>
            </a:xfrm>
            <a:custGeom>
              <a:avLst/>
              <a:gdLst>
                <a:gd name="connsiteX0" fmla="*/ 7144 w 28575"/>
                <a:gd name="connsiteY0" fmla="*/ 414814 h 419100"/>
                <a:gd name="connsiteX1" fmla="*/ 20479 w 28575"/>
                <a:gd name="connsiteY1" fmla="*/ 407194 h 419100"/>
                <a:gd name="connsiteX2" fmla="*/ 21431 w 28575"/>
                <a:gd name="connsiteY2" fmla="*/ 7144 h 419100"/>
                <a:gd name="connsiteX3" fmla="*/ 8096 w 28575"/>
                <a:gd name="connsiteY3" fmla="*/ 14764 h 419100"/>
              </a:gdLst>
              <a:ahLst/>
              <a:cxnLst>
                <a:cxn ang="0">
                  <a:pos x="connsiteX0" y="connsiteY0"/>
                </a:cxn>
                <a:cxn ang="0">
                  <a:pos x="connsiteX1" y="connsiteY1"/>
                </a:cxn>
                <a:cxn ang="0">
                  <a:pos x="connsiteX2" y="connsiteY2"/>
                </a:cxn>
                <a:cxn ang="0">
                  <a:pos x="connsiteX3" y="connsiteY3"/>
                </a:cxn>
              </a:cxnLst>
              <a:rect l="l" t="t" r="r" b="b"/>
              <a:pathLst>
                <a:path w="28575" h="419100">
                  <a:moveTo>
                    <a:pt x="7144" y="414814"/>
                  </a:moveTo>
                  <a:lnTo>
                    <a:pt x="20479" y="407194"/>
                  </a:lnTo>
                  <a:lnTo>
                    <a:pt x="21431" y="7144"/>
                  </a:lnTo>
                  <a:lnTo>
                    <a:pt x="8096" y="14764"/>
                  </a:lnTo>
                  <a:close/>
                </a:path>
              </a:pathLst>
            </a:custGeom>
            <a:solidFill>
              <a:srgbClr val="ABABAB"/>
            </a:solidFill>
            <a:ln w="9525" cap="flat">
              <a:noFill/>
              <a:prstDash val="solid"/>
              <a:miter/>
            </a:ln>
          </p:spPr>
          <p:txBody>
            <a:bodyPr rtlCol="0" anchor="ctr"/>
            <a:lstStyle/>
            <a:p>
              <a:endParaRPr lang="zh-CN" altLang="en-US"/>
            </a:p>
          </p:txBody>
        </p:sp>
        <p:sp>
          <p:nvSpPr>
            <p:cNvPr id="608" name="任意多边形: 形状 607">
              <a:extLst>
                <a:ext uri="{FF2B5EF4-FFF2-40B4-BE49-F238E27FC236}">
                  <a16:creationId xmlns:a16="http://schemas.microsoft.com/office/drawing/2014/main" id="{4A47B28C-744F-4B6A-A2D6-1DF88B2FFD1D}"/>
                </a:ext>
              </a:extLst>
            </p:cNvPr>
            <p:cNvSpPr/>
            <p:nvPr/>
          </p:nvSpPr>
          <p:spPr>
            <a:xfrm>
              <a:off x="5649754" y="2170271"/>
              <a:ext cx="609600" cy="352425"/>
            </a:xfrm>
            <a:custGeom>
              <a:avLst/>
              <a:gdLst>
                <a:gd name="connsiteX0" fmla="*/ 591026 w 609600"/>
                <a:gd name="connsiteY0" fmla="*/ 351949 h 352425"/>
                <a:gd name="connsiteX1" fmla="*/ 604361 w 609600"/>
                <a:gd name="connsiteY1" fmla="*/ 344329 h 352425"/>
                <a:gd name="connsiteX2" fmla="*/ 20479 w 609600"/>
                <a:gd name="connsiteY2" fmla="*/ 7144 h 352425"/>
                <a:gd name="connsiteX3" fmla="*/ 7144 w 609600"/>
                <a:gd name="connsiteY3" fmla="*/ 14764 h 352425"/>
              </a:gdLst>
              <a:ahLst/>
              <a:cxnLst>
                <a:cxn ang="0">
                  <a:pos x="connsiteX0" y="connsiteY0"/>
                </a:cxn>
                <a:cxn ang="0">
                  <a:pos x="connsiteX1" y="connsiteY1"/>
                </a:cxn>
                <a:cxn ang="0">
                  <a:pos x="connsiteX2" y="connsiteY2"/>
                </a:cxn>
                <a:cxn ang="0">
                  <a:pos x="connsiteX3" y="connsiteY3"/>
                </a:cxn>
              </a:cxnLst>
              <a:rect l="l" t="t" r="r" b="b"/>
              <a:pathLst>
                <a:path w="609600" h="352425">
                  <a:moveTo>
                    <a:pt x="591026" y="351949"/>
                  </a:moveTo>
                  <a:lnTo>
                    <a:pt x="604361" y="344329"/>
                  </a:lnTo>
                  <a:lnTo>
                    <a:pt x="20479" y="7144"/>
                  </a:lnTo>
                  <a:lnTo>
                    <a:pt x="7144" y="14764"/>
                  </a:lnTo>
                  <a:close/>
                </a:path>
              </a:pathLst>
            </a:custGeom>
            <a:solidFill>
              <a:srgbClr val="F1F1F1"/>
            </a:solidFill>
            <a:ln w="9525" cap="flat">
              <a:noFill/>
              <a:prstDash val="solid"/>
              <a:miter/>
            </a:ln>
          </p:spPr>
          <p:txBody>
            <a:bodyPr rtlCol="0" anchor="ctr"/>
            <a:lstStyle/>
            <a:p>
              <a:endParaRPr lang="zh-CN" altLang="en-US"/>
            </a:p>
          </p:txBody>
        </p:sp>
        <p:sp>
          <p:nvSpPr>
            <p:cNvPr id="609" name="任意多边形: 形状 608">
              <a:extLst>
                <a:ext uri="{FF2B5EF4-FFF2-40B4-BE49-F238E27FC236}">
                  <a16:creationId xmlns:a16="http://schemas.microsoft.com/office/drawing/2014/main" id="{56E46613-F20F-451F-93A1-84B68667197C}"/>
                </a:ext>
              </a:extLst>
            </p:cNvPr>
            <p:cNvSpPr/>
            <p:nvPr/>
          </p:nvSpPr>
          <p:spPr>
            <a:xfrm>
              <a:off x="5626894" y="2136225"/>
              <a:ext cx="657225" cy="838200"/>
            </a:xfrm>
            <a:custGeom>
              <a:avLst/>
              <a:gdLst>
                <a:gd name="connsiteX0" fmla="*/ 653891 w 657225"/>
                <a:gd name="connsiteY0" fmla="*/ 395520 h 838200"/>
                <a:gd name="connsiteX1" fmla="*/ 629126 w 657225"/>
                <a:gd name="connsiteY1" fmla="*/ 351705 h 838200"/>
                <a:gd name="connsiteX2" fmla="*/ 38576 w 657225"/>
                <a:gd name="connsiteY2" fmla="*/ 10710 h 838200"/>
                <a:gd name="connsiteX3" fmla="*/ 20479 w 657225"/>
                <a:gd name="connsiteY3" fmla="*/ 8805 h 838200"/>
                <a:gd name="connsiteX4" fmla="*/ 7144 w 657225"/>
                <a:gd name="connsiteY4" fmla="*/ 16425 h 838200"/>
                <a:gd name="connsiteX5" fmla="*/ 25241 w 657225"/>
                <a:gd name="connsiteY5" fmla="*/ 18330 h 838200"/>
                <a:gd name="connsiteX6" fmla="*/ 615791 w 657225"/>
                <a:gd name="connsiteY6" fmla="*/ 359325 h 838200"/>
                <a:gd name="connsiteX7" fmla="*/ 640556 w 657225"/>
                <a:gd name="connsiteY7" fmla="*/ 403140 h 838200"/>
                <a:gd name="connsiteX8" fmla="*/ 639604 w 657225"/>
                <a:gd name="connsiteY8" fmla="*/ 801285 h 838200"/>
                <a:gd name="connsiteX9" fmla="*/ 639604 w 657225"/>
                <a:gd name="connsiteY9" fmla="*/ 837480 h 838200"/>
                <a:gd name="connsiteX10" fmla="*/ 652939 w 657225"/>
                <a:gd name="connsiteY10" fmla="*/ 829860 h 838200"/>
                <a:gd name="connsiteX11" fmla="*/ 652939 w 657225"/>
                <a:gd name="connsiteY11" fmla="*/ 793665 h 838200"/>
                <a:gd name="connsiteX12" fmla="*/ 653891 w 657225"/>
                <a:gd name="connsiteY12" fmla="*/ 39552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225" h="838200">
                  <a:moveTo>
                    <a:pt x="653891" y="395520"/>
                  </a:moveTo>
                  <a:cubicBezTo>
                    <a:pt x="653891" y="380280"/>
                    <a:pt x="643414" y="360278"/>
                    <a:pt x="629126" y="351705"/>
                  </a:cubicBezTo>
                  <a:lnTo>
                    <a:pt x="38576" y="10710"/>
                  </a:lnTo>
                  <a:cubicBezTo>
                    <a:pt x="31909" y="6900"/>
                    <a:pt x="25241" y="5948"/>
                    <a:pt x="20479" y="8805"/>
                  </a:cubicBezTo>
                  <a:lnTo>
                    <a:pt x="7144" y="16425"/>
                  </a:lnTo>
                  <a:cubicBezTo>
                    <a:pt x="11906" y="13568"/>
                    <a:pt x="18574" y="14520"/>
                    <a:pt x="25241" y="18330"/>
                  </a:cubicBezTo>
                  <a:lnTo>
                    <a:pt x="615791" y="359325"/>
                  </a:lnTo>
                  <a:cubicBezTo>
                    <a:pt x="629126" y="366945"/>
                    <a:pt x="641509" y="386948"/>
                    <a:pt x="640556" y="403140"/>
                  </a:cubicBezTo>
                  <a:lnTo>
                    <a:pt x="639604" y="801285"/>
                  </a:lnTo>
                  <a:lnTo>
                    <a:pt x="639604" y="837480"/>
                  </a:lnTo>
                  <a:lnTo>
                    <a:pt x="652939" y="829860"/>
                  </a:lnTo>
                  <a:lnTo>
                    <a:pt x="652939" y="793665"/>
                  </a:lnTo>
                  <a:lnTo>
                    <a:pt x="653891" y="395520"/>
                  </a:lnTo>
                  <a:close/>
                </a:path>
              </a:pathLst>
            </a:custGeom>
            <a:solidFill>
              <a:srgbClr val="002C6A"/>
            </a:solidFill>
            <a:ln w="9525" cap="flat">
              <a:noFill/>
              <a:prstDash val="solid"/>
              <a:miter/>
            </a:ln>
          </p:spPr>
          <p:txBody>
            <a:bodyPr rtlCol="0" anchor="ctr"/>
            <a:lstStyle/>
            <a:p>
              <a:endParaRPr lang="zh-CN" altLang="en-US"/>
            </a:p>
          </p:txBody>
        </p:sp>
        <p:sp>
          <p:nvSpPr>
            <p:cNvPr id="610" name="任意多边形: 形状 609">
              <a:extLst>
                <a:ext uri="{FF2B5EF4-FFF2-40B4-BE49-F238E27FC236}">
                  <a16:creationId xmlns:a16="http://schemas.microsoft.com/office/drawing/2014/main" id="{911AE59E-DE66-4F2F-8DF1-9DFB65E85B53}"/>
                </a:ext>
              </a:extLst>
            </p:cNvPr>
            <p:cNvSpPr/>
            <p:nvPr/>
          </p:nvSpPr>
          <p:spPr>
            <a:xfrm>
              <a:off x="5618321" y="2145561"/>
              <a:ext cx="647700" cy="828675"/>
            </a:xfrm>
            <a:custGeom>
              <a:avLst/>
              <a:gdLst>
                <a:gd name="connsiteX0" fmla="*/ 624364 w 647700"/>
                <a:gd name="connsiteY0" fmla="*/ 350941 h 828675"/>
                <a:gd name="connsiteX1" fmla="*/ 649129 w 647700"/>
                <a:gd name="connsiteY1" fmla="*/ 394756 h 828675"/>
                <a:gd name="connsiteX2" fmla="*/ 648176 w 647700"/>
                <a:gd name="connsiteY2" fmla="*/ 792901 h 828675"/>
                <a:gd name="connsiteX3" fmla="*/ 648176 w 647700"/>
                <a:gd name="connsiteY3" fmla="*/ 799569 h 828675"/>
                <a:gd name="connsiteX4" fmla="*/ 648176 w 647700"/>
                <a:gd name="connsiteY4" fmla="*/ 830049 h 828675"/>
                <a:gd name="connsiteX5" fmla="*/ 7144 w 647700"/>
                <a:gd name="connsiteY5" fmla="*/ 459526 h 828675"/>
                <a:gd name="connsiteX6" fmla="*/ 8096 w 647700"/>
                <a:gd name="connsiteY6" fmla="*/ 25186 h 828675"/>
                <a:gd name="connsiteX7" fmla="*/ 33814 w 647700"/>
                <a:gd name="connsiteY7" fmla="*/ 10899 h 828675"/>
                <a:gd name="connsiteX8" fmla="*/ 624364 w 647700"/>
                <a:gd name="connsiteY8" fmla="*/ 350941 h 828675"/>
                <a:gd name="connsiteX9" fmla="*/ 37624 w 647700"/>
                <a:gd name="connsiteY9" fmla="*/ 439524 h 828675"/>
                <a:gd name="connsiteX10" fmla="*/ 621506 w 647700"/>
                <a:gd name="connsiteY10" fmla="*/ 776709 h 828675"/>
                <a:gd name="connsiteX11" fmla="*/ 622459 w 647700"/>
                <a:gd name="connsiteY11" fmla="*/ 376659 h 828675"/>
                <a:gd name="connsiteX12" fmla="*/ 38576 w 647700"/>
                <a:gd name="connsiteY12" fmla="*/ 39474 h 828675"/>
                <a:gd name="connsiteX13" fmla="*/ 37624 w 647700"/>
                <a:gd name="connsiteY13" fmla="*/ 439524 h 828675"/>
                <a:gd name="connsiteX14" fmla="*/ 37624 w 647700"/>
                <a:gd name="connsiteY14" fmla="*/ 43952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700" h="828675">
                  <a:moveTo>
                    <a:pt x="624364" y="350941"/>
                  </a:moveTo>
                  <a:cubicBezTo>
                    <a:pt x="638651" y="358561"/>
                    <a:pt x="650081" y="378564"/>
                    <a:pt x="649129" y="394756"/>
                  </a:cubicBezTo>
                  <a:lnTo>
                    <a:pt x="648176" y="792901"/>
                  </a:lnTo>
                  <a:lnTo>
                    <a:pt x="648176" y="799569"/>
                  </a:lnTo>
                  <a:lnTo>
                    <a:pt x="648176" y="830049"/>
                  </a:lnTo>
                  <a:lnTo>
                    <a:pt x="7144" y="459526"/>
                  </a:lnTo>
                  <a:cubicBezTo>
                    <a:pt x="7144" y="453811"/>
                    <a:pt x="7144" y="459526"/>
                    <a:pt x="8096" y="25186"/>
                  </a:cubicBezTo>
                  <a:cubicBezTo>
                    <a:pt x="8096" y="8994"/>
                    <a:pt x="19526" y="2326"/>
                    <a:pt x="33814" y="10899"/>
                  </a:cubicBezTo>
                  <a:lnTo>
                    <a:pt x="624364" y="350941"/>
                  </a:lnTo>
                  <a:close/>
                  <a:moveTo>
                    <a:pt x="37624" y="439524"/>
                  </a:moveTo>
                  <a:lnTo>
                    <a:pt x="621506" y="776709"/>
                  </a:lnTo>
                  <a:lnTo>
                    <a:pt x="622459" y="376659"/>
                  </a:lnTo>
                  <a:lnTo>
                    <a:pt x="38576" y="39474"/>
                  </a:lnTo>
                  <a:lnTo>
                    <a:pt x="37624" y="439524"/>
                  </a:lnTo>
                  <a:lnTo>
                    <a:pt x="37624" y="439524"/>
                  </a:lnTo>
                  <a:close/>
                </a:path>
              </a:pathLst>
            </a:custGeom>
            <a:solidFill>
              <a:srgbClr val="1A65E0"/>
            </a:solidFill>
            <a:ln w="9525" cap="flat">
              <a:noFill/>
              <a:prstDash val="solid"/>
              <a:miter/>
            </a:ln>
          </p:spPr>
          <p:txBody>
            <a:bodyPr rtlCol="0" anchor="ctr"/>
            <a:lstStyle/>
            <a:p>
              <a:endParaRPr lang="zh-CN" altLang="en-US"/>
            </a:p>
          </p:txBody>
        </p:sp>
        <p:sp>
          <p:nvSpPr>
            <p:cNvPr id="611" name="任意多边形: 形状 610">
              <a:extLst>
                <a:ext uri="{FF2B5EF4-FFF2-40B4-BE49-F238E27FC236}">
                  <a16:creationId xmlns:a16="http://schemas.microsoft.com/office/drawing/2014/main" id="{B82E6847-7AD5-4CA0-AB6C-84718F5D0BCC}"/>
                </a:ext>
              </a:extLst>
            </p:cNvPr>
            <p:cNvSpPr/>
            <p:nvPr/>
          </p:nvSpPr>
          <p:spPr>
            <a:xfrm>
              <a:off x="6798469" y="3439001"/>
              <a:ext cx="238125" cy="190500"/>
            </a:xfrm>
            <a:custGeom>
              <a:avLst/>
              <a:gdLst>
                <a:gd name="connsiteX0" fmla="*/ 222409 w 238125"/>
                <a:gd name="connsiteY0" fmla="*/ 85249 h 190500"/>
                <a:gd name="connsiteX1" fmla="*/ 88106 w 238125"/>
                <a:gd name="connsiteY1" fmla="*/ 7144 h 190500"/>
                <a:gd name="connsiteX2" fmla="*/ 99536 w 238125"/>
                <a:gd name="connsiteY2" fmla="*/ 32861 h 190500"/>
                <a:gd name="connsiteX3" fmla="*/ 87154 w 238125"/>
                <a:gd name="connsiteY3" fmla="*/ 53816 h 190500"/>
                <a:gd name="connsiteX4" fmla="*/ 13811 w 238125"/>
                <a:gd name="connsiteY4" fmla="*/ 95726 h 190500"/>
                <a:gd name="connsiteX5" fmla="*/ 7144 w 238125"/>
                <a:gd name="connsiteY5" fmla="*/ 107156 h 190500"/>
                <a:gd name="connsiteX6" fmla="*/ 9049 w 238125"/>
                <a:gd name="connsiteY6" fmla="*/ 111919 h 190500"/>
                <a:gd name="connsiteX7" fmla="*/ 143351 w 238125"/>
                <a:gd name="connsiteY7" fmla="*/ 190024 h 190500"/>
                <a:gd name="connsiteX8" fmla="*/ 141446 w 238125"/>
                <a:gd name="connsiteY8" fmla="*/ 185261 h 190500"/>
                <a:gd name="connsiteX9" fmla="*/ 148114 w 238125"/>
                <a:gd name="connsiteY9" fmla="*/ 173831 h 190500"/>
                <a:gd name="connsiteX10" fmla="*/ 221456 w 238125"/>
                <a:gd name="connsiteY10" fmla="*/ 131921 h 190500"/>
                <a:gd name="connsiteX11" fmla="*/ 233839 w 238125"/>
                <a:gd name="connsiteY11" fmla="*/ 110966 h 190500"/>
                <a:gd name="connsiteX12" fmla="*/ 222409 w 238125"/>
                <a:gd name="connsiteY12" fmla="*/ 8524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125" h="190500">
                  <a:moveTo>
                    <a:pt x="222409" y="85249"/>
                  </a:moveTo>
                  <a:lnTo>
                    <a:pt x="88106" y="7144"/>
                  </a:lnTo>
                  <a:cubicBezTo>
                    <a:pt x="95726" y="10954"/>
                    <a:pt x="99536" y="20479"/>
                    <a:pt x="99536" y="32861"/>
                  </a:cubicBezTo>
                  <a:cubicBezTo>
                    <a:pt x="99536" y="40481"/>
                    <a:pt x="93821" y="50006"/>
                    <a:pt x="87154" y="53816"/>
                  </a:cubicBezTo>
                  <a:lnTo>
                    <a:pt x="13811" y="95726"/>
                  </a:lnTo>
                  <a:cubicBezTo>
                    <a:pt x="10001" y="97631"/>
                    <a:pt x="7144" y="103346"/>
                    <a:pt x="7144" y="107156"/>
                  </a:cubicBezTo>
                  <a:cubicBezTo>
                    <a:pt x="7144" y="109061"/>
                    <a:pt x="8096" y="110966"/>
                    <a:pt x="9049" y="111919"/>
                  </a:cubicBezTo>
                  <a:lnTo>
                    <a:pt x="143351" y="190024"/>
                  </a:lnTo>
                  <a:cubicBezTo>
                    <a:pt x="142399" y="189071"/>
                    <a:pt x="141446" y="188119"/>
                    <a:pt x="141446" y="185261"/>
                  </a:cubicBezTo>
                  <a:cubicBezTo>
                    <a:pt x="141446" y="181451"/>
                    <a:pt x="144304" y="175736"/>
                    <a:pt x="148114" y="173831"/>
                  </a:cubicBezTo>
                  <a:lnTo>
                    <a:pt x="221456" y="131921"/>
                  </a:lnTo>
                  <a:cubicBezTo>
                    <a:pt x="228124" y="128111"/>
                    <a:pt x="233839" y="118586"/>
                    <a:pt x="233839" y="110966"/>
                  </a:cubicBezTo>
                  <a:cubicBezTo>
                    <a:pt x="233839" y="99536"/>
                    <a:pt x="229076" y="90011"/>
                    <a:pt x="222409" y="85249"/>
                  </a:cubicBezTo>
                  <a:close/>
                </a:path>
              </a:pathLst>
            </a:custGeom>
            <a:solidFill>
              <a:srgbClr val="1A65E0"/>
            </a:solidFill>
            <a:ln w="9525" cap="flat">
              <a:noFill/>
              <a:prstDash val="solid"/>
              <a:miter/>
            </a:ln>
          </p:spPr>
          <p:txBody>
            <a:bodyPr rtlCol="0" anchor="ctr"/>
            <a:lstStyle/>
            <a:p>
              <a:endParaRPr lang="zh-CN" altLang="en-US"/>
            </a:p>
          </p:txBody>
        </p:sp>
        <p:sp>
          <p:nvSpPr>
            <p:cNvPr id="612" name="任意多边形: 形状 611">
              <a:extLst>
                <a:ext uri="{FF2B5EF4-FFF2-40B4-BE49-F238E27FC236}">
                  <a16:creationId xmlns:a16="http://schemas.microsoft.com/office/drawing/2014/main" id="{616652FE-3598-4B45-A067-BF09DFF02611}"/>
                </a:ext>
              </a:extLst>
            </p:cNvPr>
            <p:cNvSpPr/>
            <p:nvPr/>
          </p:nvSpPr>
          <p:spPr>
            <a:xfrm>
              <a:off x="6785134" y="3369469"/>
              <a:ext cx="152400" cy="104775"/>
            </a:xfrm>
            <a:custGeom>
              <a:avLst/>
              <a:gdLst>
                <a:gd name="connsiteX0" fmla="*/ 150019 w 152400"/>
                <a:gd name="connsiteY0" fmla="*/ 85249 h 104775"/>
                <a:gd name="connsiteX1" fmla="*/ 16669 w 152400"/>
                <a:gd name="connsiteY1" fmla="*/ 7144 h 104775"/>
                <a:gd name="connsiteX2" fmla="*/ 7144 w 152400"/>
                <a:gd name="connsiteY2" fmla="*/ 23336 h 104775"/>
                <a:gd name="connsiteX3" fmla="*/ 140494 w 152400"/>
                <a:gd name="connsiteY3" fmla="*/ 101441 h 104775"/>
              </a:gdLst>
              <a:ahLst/>
              <a:cxnLst>
                <a:cxn ang="0">
                  <a:pos x="connsiteX0" y="connsiteY0"/>
                </a:cxn>
                <a:cxn ang="0">
                  <a:pos x="connsiteX1" y="connsiteY1"/>
                </a:cxn>
                <a:cxn ang="0">
                  <a:pos x="connsiteX2" y="connsiteY2"/>
                </a:cxn>
                <a:cxn ang="0">
                  <a:pos x="connsiteX3" y="connsiteY3"/>
                </a:cxn>
              </a:cxnLst>
              <a:rect l="l" t="t" r="r" b="b"/>
              <a:pathLst>
                <a:path w="152400" h="104775">
                  <a:moveTo>
                    <a:pt x="150019" y="85249"/>
                  </a:moveTo>
                  <a:lnTo>
                    <a:pt x="16669" y="7144"/>
                  </a:lnTo>
                  <a:lnTo>
                    <a:pt x="7144" y="23336"/>
                  </a:lnTo>
                  <a:lnTo>
                    <a:pt x="140494" y="101441"/>
                  </a:lnTo>
                  <a:close/>
                </a:path>
              </a:pathLst>
            </a:custGeom>
            <a:solidFill>
              <a:srgbClr val="192020"/>
            </a:solidFill>
            <a:ln w="9525" cap="flat">
              <a:noFill/>
              <a:prstDash val="solid"/>
              <a:miter/>
            </a:ln>
          </p:spPr>
          <p:txBody>
            <a:bodyPr rtlCol="0" anchor="ctr"/>
            <a:lstStyle/>
            <a:p>
              <a:endParaRPr lang="zh-CN" altLang="en-US"/>
            </a:p>
          </p:txBody>
        </p:sp>
        <p:sp>
          <p:nvSpPr>
            <p:cNvPr id="613" name="任意多边形: 形状 612">
              <a:extLst>
                <a:ext uri="{FF2B5EF4-FFF2-40B4-BE49-F238E27FC236}">
                  <a16:creationId xmlns:a16="http://schemas.microsoft.com/office/drawing/2014/main" id="{03FF96A0-544A-4657-80DA-D4D45781657B}"/>
                </a:ext>
              </a:extLst>
            </p:cNvPr>
            <p:cNvSpPr/>
            <p:nvPr/>
          </p:nvSpPr>
          <p:spPr>
            <a:xfrm>
              <a:off x="6794659" y="3369469"/>
              <a:ext cx="238125" cy="142875"/>
            </a:xfrm>
            <a:custGeom>
              <a:avLst/>
              <a:gdLst>
                <a:gd name="connsiteX0" fmla="*/ 235744 w 238125"/>
                <a:gd name="connsiteY0" fmla="*/ 138589 h 142875"/>
                <a:gd name="connsiteX1" fmla="*/ 101441 w 238125"/>
                <a:gd name="connsiteY1" fmla="*/ 60484 h 142875"/>
                <a:gd name="connsiteX2" fmla="*/ 7144 w 238125"/>
                <a:gd name="connsiteY2" fmla="*/ 7144 h 142875"/>
                <a:gd name="connsiteX3" fmla="*/ 140494 w 238125"/>
                <a:gd name="connsiteY3" fmla="*/ 85249 h 142875"/>
              </a:gdLst>
              <a:ahLst/>
              <a:cxnLst>
                <a:cxn ang="0">
                  <a:pos x="connsiteX0" y="connsiteY0"/>
                </a:cxn>
                <a:cxn ang="0">
                  <a:pos x="connsiteX1" y="connsiteY1"/>
                </a:cxn>
                <a:cxn ang="0">
                  <a:pos x="connsiteX2" y="connsiteY2"/>
                </a:cxn>
                <a:cxn ang="0">
                  <a:pos x="connsiteX3" y="connsiteY3"/>
                </a:cxn>
              </a:cxnLst>
              <a:rect l="l" t="t" r="r" b="b"/>
              <a:pathLst>
                <a:path w="238125" h="142875">
                  <a:moveTo>
                    <a:pt x="235744" y="138589"/>
                  </a:moveTo>
                  <a:lnTo>
                    <a:pt x="101441" y="60484"/>
                  </a:lnTo>
                  <a:lnTo>
                    <a:pt x="7144" y="7144"/>
                  </a:lnTo>
                  <a:lnTo>
                    <a:pt x="140494" y="85249"/>
                  </a:lnTo>
                  <a:close/>
                </a:path>
              </a:pathLst>
            </a:custGeom>
            <a:solidFill>
              <a:srgbClr val="151819"/>
            </a:solidFill>
            <a:ln w="9525" cap="flat">
              <a:noFill/>
              <a:prstDash val="solid"/>
              <a:miter/>
            </a:ln>
          </p:spPr>
          <p:txBody>
            <a:bodyPr rtlCol="0" anchor="ctr"/>
            <a:lstStyle/>
            <a:p>
              <a:endParaRPr lang="zh-CN" altLang="en-US"/>
            </a:p>
          </p:txBody>
        </p:sp>
        <p:sp>
          <p:nvSpPr>
            <p:cNvPr id="614" name="任意多边形: 形状 613">
              <a:extLst>
                <a:ext uri="{FF2B5EF4-FFF2-40B4-BE49-F238E27FC236}">
                  <a16:creationId xmlns:a16="http://schemas.microsoft.com/office/drawing/2014/main" id="{68882E64-972B-4004-9C9A-EB20064F7C4F}"/>
                </a:ext>
              </a:extLst>
            </p:cNvPr>
            <p:cNvSpPr/>
            <p:nvPr/>
          </p:nvSpPr>
          <p:spPr>
            <a:xfrm>
              <a:off x="6918484" y="3447574"/>
              <a:ext cx="123825" cy="180975"/>
            </a:xfrm>
            <a:custGeom>
              <a:avLst/>
              <a:gdLst>
                <a:gd name="connsiteX0" fmla="*/ 16669 w 123825"/>
                <a:gd name="connsiteY0" fmla="*/ 7144 h 180975"/>
                <a:gd name="connsiteX1" fmla="*/ 7144 w 123825"/>
                <a:gd name="connsiteY1" fmla="*/ 23336 h 180975"/>
                <a:gd name="connsiteX2" fmla="*/ 101441 w 123825"/>
                <a:gd name="connsiteY2" fmla="*/ 77629 h 180975"/>
                <a:gd name="connsiteX3" fmla="*/ 112871 w 123825"/>
                <a:gd name="connsiteY3" fmla="*/ 103346 h 180975"/>
                <a:gd name="connsiteX4" fmla="*/ 100489 w 123825"/>
                <a:gd name="connsiteY4" fmla="*/ 124301 h 180975"/>
                <a:gd name="connsiteX5" fmla="*/ 27146 w 123825"/>
                <a:gd name="connsiteY5" fmla="*/ 166211 h 180975"/>
                <a:gd name="connsiteX6" fmla="*/ 20479 w 123825"/>
                <a:gd name="connsiteY6" fmla="*/ 177641 h 180975"/>
                <a:gd name="connsiteX7" fmla="*/ 27146 w 123825"/>
                <a:gd name="connsiteY7" fmla="*/ 181451 h 180975"/>
                <a:gd name="connsiteX8" fmla="*/ 100489 w 123825"/>
                <a:gd name="connsiteY8" fmla="*/ 139541 h 180975"/>
                <a:gd name="connsiteX9" fmla="*/ 123349 w 123825"/>
                <a:gd name="connsiteY9" fmla="*/ 100489 h 180975"/>
                <a:gd name="connsiteX10" fmla="*/ 101441 w 123825"/>
                <a:gd name="connsiteY10" fmla="*/ 60484 h 180975"/>
                <a:gd name="connsiteX11" fmla="*/ 16669 w 123825"/>
                <a:gd name="connsiteY11"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0975">
                  <a:moveTo>
                    <a:pt x="16669" y="7144"/>
                  </a:moveTo>
                  <a:lnTo>
                    <a:pt x="7144" y="23336"/>
                  </a:lnTo>
                  <a:lnTo>
                    <a:pt x="101441" y="77629"/>
                  </a:lnTo>
                  <a:cubicBezTo>
                    <a:pt x="109061" y="81439"/>
                    <a:pt x="112871" y="90964"/>
                    <a:pt x="112871" y="103346"/>
                  </a:cubicBezTo>
                  <a:cubicBezTo>
                    <a:pt x="112871" y="110966"/>
                    <a:pt x="107156" y="120491"/>
                    <a:pt x="100489" y="124301"/>
                  </a:cubicBezTo>
                  <a:lnTo>
                    <a:pt x="27146" y="166211"/>
                  </a:lnTo>
                  <a:cubicBezTo>
                    <a:pt x="23336" y="168116"/>
                    <a:pt x="20479" y="173831"/>
                    <a:pt x="20479" y="177641"/>
                  </a:cubicBezTo>
                  <a:cubicBezTo>
                    <a:pt x="20479" y="181451"/>
                    <a:pt x="23336" y="183356"/>
                    <a:pt x="27146" y="181451"/>
                  </a:cubicBezTo>
                  <a:lnTo>
                    <a:pt x="100489" y="139541"/>
                  </a:lnTo>
                  <a:cubicBezTo>
                    <a:pt x="114776" y="130969"/>
                    <a:pt x="123349" y="117634"/>
                    <a:pt x="123349" y="100489"/>
                  </a:cubicBezTo>
                  <a:cubicBezTo>
                    <a:pt x="123349" y="84296"/>
                    <a:pt x="111919" y="66199"/>
                    <a:pt x="101441" y="60484"/>
                  </a:cubicBezTo>
                  <a:lnTo>
                    <a:pt x="16669" y="7144"/>
                  </a:lnTo>
                  <a:close/>
                </a:path>
              </a:pathLst>
            </a:custGeom>
            <a:solidFill>
              <a:srgbClr val="FFFFFF"/>
            </a:solidFill>
            <a:ln w="9525" cap="flat">
              <a:noFill/>
              <a:prstDash val="solid"/>
              <a:miter/>
            </a:ln>
          </p:spPr>
          <p:txBody>
            <a:bodyPr rtlCol="0" anchor="ctr"/>
            <a:lstStyle/>
            <a:p>
              <a:endParaRPr lang="zh-CN" altLang="en-US"/>
            </a:p>
          </p:txBody>
        </p:sp>
        <p:sp>
          <p:nvSpPr>
            <p:cNvPr id="615" name="任意多边形: 形状 614">
              <a:extLst>
                <a:ext uri="{FF2B5EF4-FFF2-40B4-BE49-F238E27FC236}">
                  <a16:creationId xmlns:a16="http://schemas.microsoft.com/office/drawing/2014/main" id="{D10A1F94-2B91-4E96-90FB-9C1324660C8B}"/>
                </a:ext>
              </a:extLst>
            </p:cNvPr>
            <p:cNvSpPr/>
            <p:nvPr/>
          </p:nvSpPr>
          <p:spPr>
            <a:xfrm>
              <a:off x="6627019" y="2756302"/>
              <a:ext cx="38100" cy="19050"/>
            </a:xfrm>
            <a:custGeom>
              <a:avLst/>
              <a:gdLst>
                <a:gd name="connsiteX0" fmla="*/ 20479 w 38100"/>
                <a:gd name="connsiteY0" fmla="*/ 8805 h 19050"/>
                <a:gd name="connsiteX1" fmla="*/ 7144 w 38100"/>
                <a:gd name="connsiteY1" fmla="*/ 16425 h 19050"/>
                <a:gd name="connsiteX2" fmla="*/ 25241 w 38100"/>
                <a:gd name="connsiteY2" fmla="*/ 18330 h 19050"/>
                <a:gd name="connsiteX3" fmla="*/ 38576 w 38100"/>
                <a:gd name="connsiteY3" fmla="*/ 10710 h 19050"/>
                <a:gd name="connsiteX4" fmla="*/ 20479 w 38100"/>
                <a:gd name="connsiteY4" fmla="*/ 880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9050">
                  <a:moveTo>
                    <a:pt x="20479" y="8805"/>
                  </a:moveTo>
                  <a:lnTo>
                    <a:pt x="7144" y="16425"/>
                  </a:lnTo>
                  <a:cubicBezTo>
                    <a:pt x="11906" y="13568"/>
                    <a:pt x="18574" y="14520"/>
                    <a:pt x="25241" y="18330"/>
                  </a:cubicBezTo>
                  <a:lnTo>
                    <a:pt x="38576" y="10710"/>
                  </a:lnTo>
                  <a:cubicBezTo>
                    <a:pt x="31909" y="6900"/>
                    <a:pt x="25241" y="5948"/>
                    <a:pt x="20479" y="8805"/>
                  </a:cubicBezTo>
                  <a:close/>
                </a:path>
              </a:pathLst>
            </a:custGeom>
            <a:solidFill>
              <a:srgbClr val="676E71"/>
            </a:solidFill>
            <a:ln w="9525" cap="flat">
              <a:noFill/>
              <a:prstDash val="solid"/>
              <a:miter/>
            </a:ln>
          </p:spPr>
          <p:txBody>
            <a:bodyPr rtlCol="0" anchor="ctr"/>
            <a:lstStyle/>
            <a:p>
              <a:endParaRPr lang="zh-CN" altLang="en-US"/>
            </a:p>
          </p:txBody>
        </p:sp>
        <p:sp>
          <p:nvSpPr>
            <p:cNvPr id="616" name="任意多边形: 形状 615">
              <a:extLst>
                <a:ext uri="{FF2B5EF4-FFF2-40B4-BE49-F238E27FC236}">
                  <a16:creationId xmlns:a16="http://schemas.microsoft.com/office/drawing/2014/main" id="{F5FC3B79-DA72-45B2-9A56-AE6C4D14B871}"/>
                </a:ext>
              </a:extLst>
            </p:cNvPr>
            <p:cNvSpPr/>
            <p:nvPr/>
          </p:nvSpPr>
          <p:spPr>
            <a:xfrm>
              <a:off x="6648926" y="2789396"/>
              <a:ext cx="609600" cy="752475"/>
            </a:xfrm>
            <a:custGeom>
              <a:avLst/>
              <a:gdLst>
                <a:gd name="connsiteX0" fmla="*/ 20479 w 609600"/>
                <a:gd name="connsiteY0" fmla="*/ 407194 h 752475"/>
                <a:gd name="connsiteX1" fmla="*/ 21431 w 609600"/>
                <a:gd name="connsiteY1" fmla="*/ 7144 h 752475"/>
                <a:gd name="connsiteX2" fmla="*/ 8096 w 609600"/>
                <a:gd name="connsiteY2" fmla="*/ 14764 h 752475"/>
                <a:gd name="connsiteX3" fmla="*/ 7144 w 609600"/>
                <a:gd name="connsiteY3" fmla="*/ 414814 h 752475"/>
                <a:gd name="connsiteX4" fmla="*/ 591026 w 609600"/>
                <a:gd name="connsiteY4" fmla="*/ 751999 h 752475"/>
                <a:gd name="connsiteX5" fmla="*/ 604361 w 609600"/>
                <a:gd name="connsiteY5" fmla="*/ 744379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752475">
                  <a:moveTo>
                    <a:pt x="20479" y="407194"/>
                  </a:moveTo>
                  <a:lnTo>
                    <a:pt x="21431" y="7144"/>
                  </a:lnTo>
                  <a:lnTo>
                    <a:pt x="8096" y="14764"/>
                  </a:lnTo>
                  <a:lnTo>
                    <a:pt x="7144" y="414814"/>
                  </a:lnTo>
                  <a:lnTo>
                    <a:pt x="591026" y="751999"/>
                  </a:lnTo>
                  <a:lnTo>
                    <a:pt x="604361" y="744379"/>
                  </a:lnTo>
                  <a:close/>
                </a:path>
              </a:pathLst>
            </a:custGeom>
            <a:solidFill>
              <a:srgbClr val="002C6A"/>
            </a:solidFill>
            <a:ln w="9525" cap="flat">
              <a:noFill/>
              <a:prstDash val="solid"/>
              <a:miter/>
            </a:ln>
          </p:spPr>
          <p:txBody>
            <a:bodyPr rtlCol="0" anchor="ctr"/>
            <a:lstStyle/>
            <a:p>
              <a:endParaRPr lang="zh-CN" altLang="en-US"/>
            </a:p>
          </p:txBody>
        </p:sp>
        <p:sp>
          <p:nvSpPr>
            <p:cNvPr id="617" name="任意多边形: 形状 616">
              <a:extLst>
                <a:ext uri="{FF2B5EF4-FFF2-40B4-BE49-F238E27FC236}">
                  <a16:creationId xmlns:a16="http://schemas.microsoft.com/office/drawing/2014/main" id="{4B6D5B3E-50A4-443B-90FB-B90FF7A25086}"/>
                </a:ext>
              </a:extLst>
            </p:cNvPr>
            <p:cNvSpPr/>
            <p:nvPr/>
          </p:nvSpPr>
          <p:spPr>
            <a:xfrm>
              <a:off x="7251859" y="3579019"/>
              <a:ext cx="28575" cy="76200"/>
            </a:xfrm>
            <a:custGeom>
              <a:avLst/>
              <a:gdLst>
                <a:gd name="connsiteX0" fmla="*/ 28099 w 28575"/>
                <a:gd name="connsiteY0" fmla="*/ 52864 h 76200"/>
                <a:gd name="connsiteX1" fmla="*/ 28099 w 28575"/>
                <a:gd name="connsiteY1" fmla="*/ 7144 h 76200"/>
                <a:gd name="connsiteX2" fmla="*/ 14764 w 28575"/>
                <a:gd name="connsiteY2" fmla="*/ 14764 h 76200"/>
                <a:gd name="connsiteX3" fmla="*/ 14764 w 28575"/>
                <a:gd name="connsiteY3" fmla="*/ 60484 h 76200"/>
                <a:gd name="connsiteX4" fmla="*/ 14764 w 28575"/>
                <a:gd name="connsiteY4" fmla="*/ 60484 h 76200"/>
                <a:gd name="connsiteX5" fmla="*/ 7144 w 28575"/>
                <a:gd name="connsiteY5" fmla="*/ 76676 h 76200"/>
                <a:gd name="connsiteX6" fmla="*/ 20479 w 28575"/>
                <a:gd name="connsiteY6" fmla="*/ 69056 h 76200"/>
                <a:gd name="connsiteX7" fmla="*/ 28099 w 28575"/>
                <a:gd name="connsiteY7" fmla="*/ 52864 h 76200"/>
                <a:gd name="connsiteX8" fmla="*/ 28099 w 28575"/>
                <a:gd name="connsiteY8" fmla="*/ 5286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76200">
                  <a:moveTo>
                    <a:pt x="28099" y="52864"/>
                  </a:moveTo>
                  <a:lnTo>
                    <a:pt x="28099" y="7144"/>
                  </a:lnTo>
                  <a:lnTo>
                    <a:pt x="14764" y="14764"/>
                  </a:lnTo>
                  <a:lnTo>
                    <a:pt x="14764" y="60484"/>
                  </a:lnTo>
                  <a:lnTo>
                    <a:pt x="14764" y="60484"/>
                  </a:lnTo>
                  <a:cubicBezTo>
                    <a:pt x="14764" y="68104"/>
                    <a:pt x="11906" y="73819"/>
                    <a:pt x="7144" y="76676"/>
                  </a:cubicBezTo>
                  <a:lnTo>
                    <a:pt x="20479" y="69056"/>
                  </a:lnTo>
                  <a:cubicBezTo>
                    <a:pt x="25241" y="66199"/>
                    <a:pt x="28099" y="60484"/>
                    <a:pt x="28099" y="52864"/>
                  </a:cubicBezTo>
                  <a:lnTo>
                    <a:pt x="28099" y="52864"/>
                  </a:lnTo>
                  <a:close/>
                </a:path>
              </a:pathLst>
            </a:custGeom>
            <a:solidFill>
              <a:srgbClr val="FFFFFF"/>
            </a:solidFill>
            <a:ln w="9525" cap="flat">
              <a:noFill/>
              <a:prstDash val="solid"/>
              <a:miter/>
            </a:ln>
          </p:spPr>
          <p:txBody>
            <a:bodyPr rtlCol="0" anchor="ctr"/>
            <a:lstStyle/>
            <a:p>
              <a:endParaRPr lang="zh-CN" altLang="en-US"/>
            </a:p>
          </p:txBody>
        </p:sp>
        <p:sp>
          <p:nvSpPr>
            <p:cNvPr id="618" name="任意多边形: 形状 617">
              <a:extLst>
                <a:ext uri="{FF2B5EF4-FFF2-40B4-BE49-F238E27FC236}">
                  <a16:creationId xmlns:a16="http://schemas.microsoft.com/office/drawing/2014/main" id="{80DA7C7B-7B99-4CCC-AC73-9E3D2386E3BF}"/>
                </a:ext>
              </a:extLst>
            </p:cNvPr>
            <p:cNvSpPr/>
            <p:nvPr/>
          </p:nvSpPr>
          <p:spPr>
            <a:xfrm>
              <a:off x="6618446" y="3217069"/>
              <a:ext cx="647700" cy="447675"/>
            </a:xfrm>
            <a:custGeom>
              <a:avLst/>
              <a:gdLst>
                <a:gd name="connsiteX0" fmla="*/ 648176 w 647700"/>
                <a:gd name="connsiteY0" fmla="*/ 376714 h 447675"/>
                <a:gd name="connsiteX1" fmla="*/ 7144 w 647700"/>
                <a:gd name="connsiteY1" fmla="*/ 7144 h 447675"/>
                <a:gd name="connsiteX2" fmla="*/ 7144 w 647700"/>
                <a:gd name="connsiteY2" fmla="*/ 52864 h 447675"/>
                <a:gd name="connsiteX3" fmla="*/ 32861 w 647700"/>
                <a:gd name="connsiteY3" fmla="*/ 96679 h 447675"/>
                <a:gd name="connsiteX4" fmla="*/ 260509 w 647700"/>
                <a:gd name="connsiteY4" fmla="*/ 228124 h 447675"/>
                <a:gd name="connsiteX5" fmla="*/ 397669 w 647700"/>
                <a:gd name="connsiteY5" fmla="*/ 307181 h 447675"/>
                <a:gd name="connsiteX6" fmla="*/ 623411 w 647700"/>
                <a:gd name="connsiteY6" fmla="*/ 437674 h 447675"/>
                <a:gd name="connsiteX7" fmla="*/ 649129 w 647700"/>
                <a:gd name="connsiteY7" fmla="*/ 423386 h 447675"/>
                <a:gd name="connsiteX8" fmla="*/ 648176 w 647700"/>
                <a:gd name="connsiteY8" fmla="*/ 37671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47675">
                  <a:moveTo>
                    <a:pt x="648176" y="376714"/>
                  </a:moveTo>
                  <a:lnTo>
                    <a:pt x="7144" y="7144"/>
                  </a:lnTo>
                  <a:lnTo>
                    <a:pt x="7144" y="52864"/>
                  </a:lnTo>
                  <a:cubicBezTo>
                    <a:pt x="7144" y="69056"/>
                    <a:pt x="18574" y="88106"/>
                    <a:pt x="32861" y="96679"/>
                  </a:cubicBezTo>
                  <a:lnTo>
                    <a:pt x="260509" y="228124"/>
                  </a:lnTo>
                  <a:lnTo>
                    <a:pt x="397669" y="307181"/>
                  </a:lnTo>
                  <a:lnTo>
                    <a:pt x="623411" y="437674"/>
                  </a:lnTo>
                  <a:cubicBezTo>
                    <a:pt x="637699" y="445294"/>
                    <a:pt x="649129" y="439579"/>
                    <a:pt x="649129" y="423386"/>
                  </a:cubicBezTo>
                  <a:lnTo>
                    <a:pt x="648176" y="376714"/>
                  </a:lnTo>
                  <a:close/>
                </a:path>
              </a:pathLst>
            </a:custGeom>
            <a:solidFill>
              <a:srgbClr val="6AA8FF"/>
            </a:solidFill>
            <a:ln w="9525" cap="flat">
              <a:noFill/>
              <a:prstDash val="solid"/>
              <a:miter/>
            </a:ln>
          </p:spPr>
          <p:txBody>
            <a:bodyPr rtlCol="0" anchor="ctr"/>
            <a:lstStyle/>
            <a:p>
              <a:endParaRPr lang="zh-CN" altLang="en-US"/>
            </a:p>
          </p:txBody>
        </p:sp>
        <p:sp>
          <p:nvSpPr>
            <p:cNvPr id="619" name="任意多边形: 形状 618">
              <a:extLst>
                <a:ext uri="{FF2B5EF4-FFF2-40B4-BE49-F238E27FC236}">
                  <a16:creationId xmlns:a16="http://schemas.microsoft.com/office/drawing/2014/main" id="{1D6B7106-8693-4C48-90D6-25E1ABF480C2}"/>
                </a:ext>
              </a:extLst>
            </p:cNvPr>
            <p:cNvSpPr/>
            <p:nvPr/>
          </p:nvSpPr>
          <p:spPr>
            <a:xfrm>
              <a:off x="6656546" y="2792254"/>
              <a:ext cx="590550" cy="742950"/>
            </a:xfrm>
            <a:custGeom>
              <a:avLst/>
              <a:gdLst>
                <a:gd name="connsiteX0" fmla="*/ 8096 w 590550"/>
                <a:gd name="connsiteY0" fmla="*/ 7144 h 742950"/>
                <a:gd name="connsiteX1" fmla="*/ 7144 w 590550"/>
                <a:gd name="connsiteY1" fmla="*/ 407194 h 742950"/>
                <a:gd name="connsiteX2" fmla="*/ 591026 w 590550"/>
                <a:gd name="connsiteY2" fmla="*/ 744379 h 742950"/>
                <a:gd name="connsiteX3" fmla="*/ 591979 w 590550"/>
                <a:gd name="connsiteY3" fmla="*/ 344329 h 742950"/>
              </a:gdLst>
              <a:ahLst/>
              <a:cxnLst>
                <a:cxn ang="0">
                  <a:pos x="connsiteX0" y="connsiteY0"/>
                </a:cxn>
                <a:cxn ang="0">
                  <a:pos x="connsiteX1" y="connsiteY1"/>
                </a:cxn>
                <a:cxn ang="0">
                  <a:pos x="connsiteX2" y="connsiteY2"/>
                </a:cxn>
                <a:cxn ang="0">
                  <a:pos x="connsiteX3" y="connsiteY3"/>
                </a:cxn>
              </a:cxnLst>
              <a:rect l="l" t="t" r="r" b="b"/>
              <a:pathLst>
                <a:path w="590550" h="742950">
                  <a:moveTo>
                    <a:pt x="8096" y="7144"/>
                  </a:moveTo>
                  <a:lnTo>
                    <a:pt x="7144" y="407194"/>
                  </a:lnTo>
                  <a:lnTo>
                    <a:pt x="591026" y="744379"/>
                  </a:lnTo>
                  <a:lnTo>
                    <a:pt x="591979" y="344329"/>
                  </a:lnTo>
                  <a:close/>
                </a:path>
              </a:pathLst>
            </a:custGeom>
            <a:solidFill>
              <a:srgbClr val="FFFFFF"/>
            </a:solidFill>
            <a:ln w="9525" cap="flat">
              <a:noFill/>
              <a:prstDash val="solid"/>
              <a:miter/>
            </a:ln>
          </p:spPr>
          <p:txBody>
            <a:bodyPr rtlCol="0" anchor="ctr"/>
            <a:lstStyle/>
            <a:p>
              <a:endParaRPr lang="zh-CN" altLang="en-US"/>
            </a:p>
          </p:txBody>
        </p:sp>
        <p:sp>
          <p:nvSpPr>
            <p:cNvPr id="620" name="任意多边形: 形状 619">
              <a:extLst>
                <a:ext uri="{FF2B5EF4-FFF2-40B4-BE49-F238E27FC236}">
                  <a16:creationId xmlns:a16="http://schemas.microsoft.com/office/drawing/2014/main" id="{1B4575E0-2228-4422-A23E-00CF5D81DC40}"/>
                </a:ext>
              </a:extLst>
            </p:cNvPr>
            <p:cNvSpPr/>
            <p:nvPr/>
          </p:nvSpPr>
          <p:spPr>
            <a:xfrm>
              <a:off x="7232809" y="3126581"/>
              <a:ext cx="28575" cy="419100"/>
            </a:xfrm>
            <a:custGeom>
              <a:avLst/>
              <a:gdLst>
                <a:gd name="connsiteX0" fmla="*/ 7144 w 28575"/>
                <a:gd name="connsiteY0" fmla="*/ 414814 h 419100"/>
                <a:gd name="connsiteX1" fmla="*/ 20479 w 28575"/>
                <a:gd name="connsiteY1" fmla="*/ 407194 h 419100"/>
                <a:gd name="connsiteX2" fmla="*/ 21431 w 28575"/>
                <a:gd name="connsiteY2" fmla="*/ 7144 h 419100"/>
                <a:gd name="connsiteX3" fmla="*/ 8096 w 28575"/>
                <a:gd name="connsiteY3" fmla="*/ 14764 h 419100"/>
              </a:gdLst>
              <a:ahLst/>
              <a:cxnLst>
                <a:cxn ang="0">
                  <a:pos x="connsiteX0" y="connsiteY0"/>
                </a:cxn>
                <a:cxn ang="0">
                  <a:pos x="connsiteX1" y="connsiteY1"/>
                </a:cxn>
                <a:cxn ang="0">
                  <a:pos x="connsiteX2" y="connsiteY2"/>
                </a:cxn>
                <a:cxn ang="0">
                  <a:pos x="connsiteX3" y="connsiteY3"/>
                </a:cxn>
              </a:cxnLst>
              <a:rect l="l" t="t" r="r" b="b"/>
              <a:pathLst>
                <a:path w="28575" h="419100">
                  <a:moveTo>
                    <a:pt x="7144" y="414814"/>
                  </a:moveTo>
                  <a:lnTo>
                    <a:pt x="20479" y="407194"/>
                  </a:lnTo>
                  <a:lnTo>
                    <a:pt x="21431" y="7144"/>
                  </a:lnTo>
                  <a:lnTo>
                    <a:pt x="8096" y="14764"/>
                  </a:lnTo>
                  <a:close/>
                </a:path>
              </a:pathLst>
            </a:custGeom>
            <a:solidFill>
              <a:srgbClr val="ABABAB"/>
            </a:solidFill>
            <a:ln w="9525" cap="flat">
              <a:noFill/>
              <a:prstDash val="solid"/>
              <a:miter/>
            </a:ln>
          </p:spPr>
          <p:txBody>
            <a:bodyPr rtlCol="0" anchor="ctr"/>
            <a:lstStyle/>
            <a:p>
              <a:endParaRPr lang="zh-CN" altLang="en-US"/>
            </a:p>
          </p:txBody>
        </p:sp>
        <p:sp>
          <p:nvSpPr>
            <p:cNvPr id="621" name="任意多边形: 形状 620">
              <a:extLst>
                <a:ext uri="{FF2B5EF4-FFF2-40B4-BE49-F238E27FC236}">
                  <a16:creationId xmlns:a16="http://schemas.microsoft.com/office/drawing/2014/main" id="{E6C8B1CA-5519-4C06-9D6C-89F61FE4FE72}"/>
                </a:ext>
              </a:extLst>
            </p:cNvPr>
            <p:cNvSpPr/>
            <p:nvPr/>
          </p:nvSpPr>
          <p:spPr>
            <a:xfrm>
              <a:off x="6649879" y="2789396"/>
              <a:ext cx="609600" cy="352425"/>
            </a:xfrm>
            <a:custGeom>
              <a:avLst/>
              <a:gdLst>
                <a:gd name="connsiteX0" fmla="*/ 591026 w 609600"/>
                <a:gd name="connsiteY0" fmla="*/ 351949 h 352425"/>
                <a:gd name="connsiteX1" fmla="*/ 604361 w 609600"/>
                <a:gd name="connsiteY1" fmla="*/ 344329 h 352425"/>
                <a:gd name="connsiteX2" fmla="*/ 20479 w 609600"/>
                <a:gd name="connsiteY2" fmla="*/ 7144 h 352425"/>
                <a:gd name="connsiteX3" fmla="*/ 7144 w 609600"/>
                <a:gd name="connsiteY3" fmla="*/ 14764 h 352425"/>
              </a:gdLst>
              <a:ahLst/>
              <a:cxnLst>
                <a:cxn ang="0">
                  <a:pos x="connsiteX0" y="connsiteY0"/>
                </a:cxn>
                <a:cxn ang="0">
                  <a:pos x="connsiteX1" y="connsiteY1"/>
                </a:cxn>
                <a:cxn ang="0">
                  <a:pos x="connsiteX2" y="connsiteY2"/>
                </a:cxn>
                <a:cxn ang="0">
                  <a:pos x="connsiteX3" y="connsiteY3"/>
                </a:cxn>
              </a:cxnLst>
              <a:rect l="l" t="t" r="r" b="b"/>
              <a:pathLst>
                <a:path w="609600" h="352425">
                  <a:moveTo>
                    <a:pt x="591026" y="351949"/>
                  </a:moveTo>
                  <a:lnTo>
                    <a:pt x="604361" y="344329"/>
                  </a:lnTo>
                  <a:lnTo>
                    <a:pt x="20479" y="7144"/>
                  </a:lnTo>
                  <a:lnTo>
                    <a:pt x="7144" y="14764"/>
                  </a:lnTo>
                  <a:close/>
                </a:path>
              </a:pathLst>
            </a:custGeom>
            <a:solidFill>
              <a:srgbClr val="F1F1F1"/>
            </a:solidFill>
            <a:ln w="9525" cap="flat">
              <a:noFill/>
              <a:prstDash val="solid"/>
              <a:miter/>
            </a:ln>
          </p:spPr>
          <p:txBody>
            <a:bodyPr rtlCol="0" anchor="ctr"/>
            <a:lstStyle/>
            <a:p>
              <a:endParaRPr lang="zh-CN" altLang="en-US"/>
            </a:p>
          </p:txBody>
        </p:sp>
        <p:sp>
          <p:nvSpPr>
            <p:cNvPr id="622" name="任意多边形: 形状 621">
              <a:extLst>
                <a:ext uri="{FF2B5EF4-FFF2-40B4-BE49-F238E27FC236}">
                  <a16:creationId xmlns:a16="http://schemas.microsoft.com/office/drawing/2014/main" id="{30C9F8F7-FDF4-4E3A-8D5B-DD9EB5179BC0}"/>
                </a:ext>
              </a:extLst>
            </p:cNvPr>
            <p:cNvSpPr/>
            <p:nvPr/>
          </p:nvSpPr>
          <p:spPr>
            <a:xfrm>
              <a:off x="6627019" y="2755350"/>
              <a:ext cx="657225" cy="838200"/>
            </a:xfrm>
            <a:custGeom>
              <a:avLst/>
              <a:gdLst>
                <a:gd name="connsiteX0" fmla="*/ 653891 w 657225"/>
                <a:gd name="connsiteY0" fmla="*/ 395520 h 838200"/>
                <a:gd name="connsiteX1" fmla="*/ 629126 w 657225"/>
                <a:gd name="connsiteY1" fmla="*/ 351705 h 838200"/>
                <a:gd name="connsiteX2" fmla="*/ 38576 w 657225"/>
                <a:gd name="connsiteY2" fmla="*/ 10710 h 838200"/>
                <a:gd name="connsiteX3" fmla="*/ 20479 w 657225"/>
                <a:gd name="connsiteY3" fmla="*/ 8805 h 838200"/>
                <a:gd name="connsiteX4" fmla="*/ 7144 w 657225"/>
                <a:gd name="connsiteY4" fmla="*/ 16425 h 838200"/>
                <a:gd name="connsiteX5" fmla="*/ 25241 w 657225"/>
                <a:gd name="connsiteY5" fmla="*/ 18330 h 838200"/>
                <a:gd name="connsiteX6" fmla="*/ 615791 w 657225"/>
                <a:gd name="connsiteY6" fmla="*/ 359325 h 838200"/>
                <a:gd name="connsiteX7" fmla="*/ 640556 w 657225"/>
                <a:gd name="connsiteY7" fmla="*/ 403140 h 838200"/>
                <a:gd name="connsiteX8" fmla="*/ 639604 w 657225"/>
                <a:gd name="connsiteY8" fmla="*/ 801285 h 838200"/>
                <a:gd name="connsiteX9" fmla="*/ 639604 w 657225"/>
                <a:gd name="connsiteY9" fmla="*/ 837480 h 838200"/>
                <a:gd name="connsiteX10" fmla="*/ 652939 w 657225"/>
                <a:gd name="connsiteY10" fmla="*/ 829860 h 838200"/>
                <a:gd name="connsiteX11" fmla="*/ 652939 w 657225"/>
                <a:gd name="connsiteY11" fmla="*/ 793665 h 838200"/>
                <a:gd name="connsiteX12" fmla="*/ 653891 w 657225"/>
                <a:gd name="connsiteY12" fmla="*/ 39552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225" h="838200">
                  <a:moveTo>
                    <a:pt x="653891" y="395520"/>
                  </a:moveTo>
                  <a:cubicBezTo>
                    <a:pt x="653891" y="380280"/>
                    <a:pt x="643414" y="360278"/>
                    <a:pt x="629126" y="351705"/>
                  </a:cubicBezTo>
                  <a:lnTo>
                    <a:pt x="38576" y="10710"/>
                  </a:lnTo>
                  <a:cubicBezTo>
                    <a:pt x="31909" y="6900"/>
                    <a:pt x="25241" y="5948"/>
                    <a:pt x="20479" y="8805"/>
                  </a:cubicBezTo>
                  <a:lnTo>
                    <a:pt x="7144" y="16425"/>
                  </a:lnTo>
                  <a:cubicBezTo>
                    <a:pt x="11906" y="13568"/>
                    <a:pt x="18574" y="14520"/>
                    <a:pt x="25241" y="18330"/>
                  </a:cubicBezTo>
                  <a:lnTo>
                    <a:pt x="615791" y="359325"/>
                  </a:lnTo>
                  <a:cubicBezTo>
                    <a:pt x="629126" y="366945"/>
                    <a:pt x="641509" y="386948"/>
                    <a:pt x="640556" y="403140"/>
                  </a:cubicBezTo>
                  <a:lnTo>
                    <a:pt x="639604" y="801285"/>
                  </a:lnTo>
                  <a:lnTo>
                    <a:pt x="639604" y="837480"/>
                  </a:lnTo>
                  <a:lnTo>
                    <a:pt x="652939" y="829860"/>
                  </a:lnTo>
                  <a:lnTo>
                    <a:pt x="652939" y="793665"/>
                  </a:lnTo>
                  <a:lnTo>
                    <a:pt x="653891" y="395520"/>
                  </a:lnTo>
                  <a:close/>
                </a:path>
              </a:pathLst>
            </a:custGeom>
            <a:solidFill>
              <a:srgbClr val="002C6A"/>
            </a:solidFill>
            <a:ln w="9525" cap="flat">
              <a:noFill/>
              <a:prstDash val="solid"/>
              <a:miter/>
            </a:ln>
          </p:spPr>
          <p:txBody>
            <a:bodyPr rtlCol="0" anchor="ctr"/>
            <a:lstStyle/>
            <a:p>
              <a:endParaRPr lang="zh-CN" altLang="en-US"/>
            </a:p>
          </p:txBody>
        </p:sp>
        <p:sp>
          <p:nvSpPr>
            <p:cNvPr id="623" name="任意多边形: 形状 622">
              <a:extLst>
                <a:ext uri="{FF2B5EF4-FFF2-40B4-BE49-F238E27FC236}">
                  <a16:creationId xmlns:a16="http://schemas.microsoft.com/office/drawing/2014/main" id="{FA8D4F19-ED6C-4689-89E6-73E5E15D2C39}"/>
                </a:ext>
              </a:extLst>
            </p:cNvPr>
            <p:cNvSpPr/>
            <p:nvPr/>
          </p:nvSpPr>
          <p:spPr>
            <a:xfrm>
              <a:off x="6618446" y="2764686"/>
              <a:ext cx="647700" cy="828675"/>
            </a:xfrm>
            <a:custGeom>
              <a:avLst/>
              <a:gdLst>
                <a:gd name="connsiteX0" fmla="*/ 624364 w 647700"/>
                <a:gd name="connsiteY0" fmla="*/ 350941 h 828675"/>
                <a:gd name="connsiteX1" fmla="*/ 649129 w 647700"/>
                <a:gd name="connsiteY1" fmla="*/ 394756 h 828675"/>
                <a:gd name="connsiteX2" fmla="*/ 648176 w 647700"/>
                <a:gd name="connsiteY2" fmla="*/ 792901 h 828675"/>
                <a:gd name="connsiteX3" fmla="*/ 648176 w 647700"/>
                <a:gd name="connsiteY3" fmla="*/ 799569 h 828675"/>
                <a:gd name="connsiteX4" fmla="*/ 648176 w 647700"/>
                <a:gd name="connsiteY4" fmla="*/ 830049 h 828675"/>
                <a:gd name="connsiteX5" fmla="*/ 7144 w 647700"/>
                <a:gd name="connsiteY5" fmla="*/ 459526 h 828675"/>
                <a:gd name="connsiteX6" fmla="*/ 8096 w 647700"/>
                <a:gd name="connsiteY6" fmla="*/ 25186 h 828675"/>
                <a:gd name="connsiteX7" fmla="*/ 33814 w 647700"/>
                <a:gd name="connsiteY7" fmla="*/ 10899 h 828675"/>
                <a:gd name="connsiteX8" fmla="*/ 624364 w 647700"/>
                <a:gd name="connsiteY8" fmla="*/ 350941 h 828675"/>
                <a:gd name="connsiteX9" fmla="*/ 37624 w 647700"/>
                <a:gd name="connsiteY9" fmla="*/ 439524 h 828675"/>
                <a:gd name="connsiteX10" fmla="*/ 621506 w 647700"/>
                <a:gd name="connsiteY10" fmla="*/ 776709 h 828675"/>
                <a:gd name="connsiteX11" fmla="*/ 622459 w 647700"/>
                <a:gd name="connsiteY11" fmla="*/ 376659 h 828675"/>
                <a:gd name="connsiteX12" fmla="*/ 38576 w 647700"/>
                <a:gd name="connsiteY12" fmla="*/ 39474 h 828675"/>
                <a:gd name="connsiteX13" fmla="*/ 37624 w 647700"/>
                <a:gd name="connsiteY13" fmla="*/ 439524 h 828675"/>
                <a:gd name="connsiteX14" fmla="*/ 37624 w 647700"/>
                <a:gd name="connsiteY14" fmla="*/ 43952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700" h="828675">
                  <a:moveTo>
                    <a:pt x="624364" y="350941"/>
                  </a:moveTo>
                  <a:cubicBezTo>
                    <a:pt x="638651" y="358561"/>
                    <a:pt x="650081" y="378564"/>
                    <a:pt x="649129" y="394756"/>
                  </a:cubicBezTo>
                  <a:lnTo>
                    <a:pt x="648176" y="792901"/>
                  </a:lnTo>
                  <a:lnTo>
                    <a:pt x="648176" y="799569"/>
                  </a:lnTo>
                  <a:lnTo>
                    <a:pt x="648176" y="830049"/>
                  </a:lnTo>
                  <a:lnTo>
                    <a:pt x="7144" y="459526"/>
                  </a:lnTo>
                  <a:cubicBezTo>
                    <a:pt x="7144" y="453811"/>
                    <a:pt x="7144" y="459526"/>
                    <a:pt x="8096" y="25186"/>
                  </a:cubicBezTo>
                  <a:cubicBezTo>
                    <a:pt x="8096" y="8994"/>
                    <a:pt x="19526" y="2326"/>
                    <a:pt x="33814" y="10899"/>
                  </a:cubicBezTo>
                  <a:lnTo>
                    <a:pt x="624364" y="350941"/>
                  </a:lnTo>
                  <a:close/>
                  <a:moveTo>
                    <a:pt x="37624" y="439524"/>
                  </a:moveTo>
                  <a:lnTo>
                    <a:pt x="621506" y="776709"/>
                  </a:lnTo>
                  <a:lnTo>
                    <a:pt x="622459" y="376659"/>
                  </a:lnTo>
                  <a:lnTo>
                    <a:pt x="38576" y="39474"/>
                  </a:lnTo>
                  <a:lnTo>
                    <a:pt x="37624" y="439524"/>
                  </a:lnTo>
                  <a:lnTo>
                    <a:pt x="37624" y="439524"/>
                  </a:lnTo>
                  <a:close/>
                </a:path>
              </a:pathLst>
            </a:custGeom>
            <a:solidFill>
              <a:srgbClr val="1A65E0"/>
            </a:solidFill>
            <a:ln w="9525" cap="flat">
              <a:noFill/>
              <a:prstDash val="solid"/>
              <a:miter/>
            </a:ln>
          </p:spPr>
          <p:txBody>
            <a:bodyPr rtlCol="0" anchor="ctr"/>
            <a:lstStyle/>
            <a:p>
              <a:endParaRPr lang="zh-CN" altLang="en-US"/>
            </a:p>
          </p:txBody>
        </p:sp>
        <p:sp>
          <p:nvSpPr>
            <p:cNvPr id="624" name="任意多边形: 形状 623">
              <a:extLst>
                <a:ext uri="{FF2B5EF4-FFF2-40B4-BE49-F238E27FC236}">
                  <a16:creationId xmlns:a16="http://schemas.microsoft.com/office/drawing/2014/main" id="{D9C22B44-EB6D-4918-B4B9-D9529C77CD3F}"/>
                </a:ext>
              </a:extLst>
            </p:cNvPr>
            <p:cNvSpPr/>
            <p:nvPr/>
          </p:nvSpPr>
          <p:spPr>
            <a:xfrm>
              <a:off x="7122319" y="4448651"/>
              <a:ext cx="238125" cy="190500"/>
            </a:xfrm>
            <a:custGeom>
              <a:avLst/>
              <a:gdLst>
                <a:gd name="connsiteX0" fmla="*/ 222409 w 238125"/>
                <a:gd name="connsiteY0" fmla="*/ 85249 h 190500"/>
                <a:gd name="connsiteX1" fmla="*/ 88106 w 238125"/>
                <a:gd name="connsiteY1" fmla="*/ 7144 h 190500"/>
                <a:gd name="connsiteX2" fmla="*/ 99536 w 238125"/>
                <a:gd name="connsiteY2" fmla="*/ 32861 h 190500"/>
                <a:gd name="connsiteX3" fmla="*/ 87154 w 238125"/>
                <a:gd name="connsiteY3" fmla="*/ 53816 h 190500"/>
                <a:gd name="connsiteX4" fmla="*/ 13811 w 238125"/>
                <a:gd name="connsiteY4" fmla="*/ 95726 h 190500"/>
                <a:gd name="connsiteX5" fmla="*/ 7144 w 238125"/>
                <a:gd name="connsiteY5" fmla="*/ 107156 h 190500"/>
                <a:gd name="connsiteX6" fmla="*/ 9049 w 238125"/>
                <a:gd name="connsiteY6" fmla="*/ 111919 h 190500"/>
                <a:gd name="connsiteX7" fmla="*/ 143351 w 238125"/>
                <a:gd name="connsiteY7" fmla="*/ 190024 h 190500"/>
                <a:gd name="connsiteX8" fmla="*/ 141446 w 238125"/>
                <a:gd name="connsiteY8" fmla="*/ 185261 h 190500"/>
                <a:gd name="connsiteX9" fmla="*/ 148114 w 238125"/>
                <a:gd name="connsiteY9" fmla="*/ 173831 h 190500"/>
                <a:gd name="connsiteX10" fmla="*/ 221456 w 238125"/>
                <a:gd name="connsiteY10" fmla="*/ 131921 h 190500"/>
                <a:gd name="connsiteX11" fmla="*/ 233839 w 238125"/>
                <a:gd name="connsiteY11" fmla="*/ 110966 h 190500"/>
                <a:gd name="connsiteX12" fmla="*/ 222409 w 238125"/>
                <a:gd name="connsiteY12" fmla="*/ 8524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125" h="190500">
                  <a:moveTo>
                    <a:pt x="222409" y="85249"/>
                  </a:moveTo>
                  <a:lnTo>
                    <a:pt x="88106" y="7144"/>
                  </a:lnTo>
                  <a:cubicBezTo>
                    <a:pt x="95726" y="10954"/>
                    <a:pt x="99536" y="20479"/>
                    <a:pt x="99536" y="32861"/>
                  </a:cubicBezTo>
                  <a:cubicBezTo>
                    <a:pt x="99536" y="40481"/>
                    <a:pt x="93821" y="50006"/>
                    <a:pt x="87154" y="53816"/>
                  </a:cubicBezTo>
                  <a:lnTo>
                    <a:pt x="13811" y="95726"/>
                  </a:lnTo>
                  <a:cubicBezTo>
                    <a:pt x="10001" y="97631"/>
                    <a:pt x="7144" y="103346"/>
                    <a:pt x="7144" y="107156"/>
                  </a:cubicBezTo>
                  <a:cubicBezTo>
                    <a:pt x="7144" y="109061"/>
                    <a:pt x="8096" y="110966"/>
                    <a:pt x="9049" y="111919"/>
                  </a:cubicBezTo>
                  <a:lnTo>
                    <a:pt x="143351" y="190024"/>
                  </a:lnTo>
                  <a:cubicBezTo>
                    <a:pt x="142399" y="189071"/>
                    <a:pt x="141446" y="188119"/>
                    <a:pt x="141446" y="185261"/>
                  </a:cubicBezTo>
                  <a:cubicBezTo>
                    <a:pt x="141446" y="181451"/>
                    <a:pt x="144304" y="175736"/>
                    <a:pt x="148114" y="173831"/>
                  </a:cubicBezTo>
                  <a:lnTo>
                    <a:pt x="221456" y="131921"/>
                  </a:lnTo>
                  <a:cubicBezTo>
                    <a:pt x="228124" y="128111"/>
                    <a:pt x="233839" y="118586"/>
                    <a:pt x="233839" y="110966"/>
                  </a:cubicBezTo>
                  <a:cubicBezTo>
                    <a:pt x="233839" y="99536"/>
                    <a:pt x="229076" y="90011"/>
                    <a:pt x="222409" y="85249"/>
                  </a:cubicBezTo>
                  <a:close/>
                </a:path>
              </a:pathLst>
            </a:custGeom>
            <a:solidFill>
              <a:srgbClr val="1A65E0"/>
            </a:solidFill>
            <a:ln w="9525" cap="flat">
              <a:noFill/>
              <a:prstDash val="solid"/>
              <a:miter/>
            </a:ln>
          </p:spPr>
          <p:txBody>
            <a:bodyPr rtlCol="0" anchor="ctr"/>
            <a:lstStyle/>
            <a:p>
              <a:endParaRPr lang="zh-CN" altLang="en-US"/>
            </a:p>
          </p:txBody>
        </p:sp>
        <p:sp>
          <p:nvSpPr>
            <p:cNvPr id="625" name="任意多边形: 形状 624">
              <a:extLst>
                <a:ext uri="{FF2B5EF4-FFF2-40B4-BE49-F238E27FC236}">
                  <a16:creationId xmlns:a16="http://schemas.microsoft.com/office/drawing/2014/main" id="{0EC64ADF-E632-406E-9C26-34F2B0FFF819}"/>
                </a:ext>
              </a:extLst>
            </p:cNvPr>
            <p:cNvSpPr/>
            <p:nvPr/>
          </p:nvSpPr>
          <p:spPr>
            <a:xfrm>
              <a:off x="7108984" y="4379119"/>
              <a:ext cx="152400" cy="104775"/>
            </a:xfrm>
            <a:custGeom>
              <a:avLst/>
              <a:gdLst>
                <a:gd name="connsiteX0" fmla="*/ 150019 w 152400"/>
                <a:gd name="connsiteY0" fmla="*/ 85249 h 104775"/>
                <a:gd name="connsiteX1" fmla="*/ 16669 w 152400"/>
                <a:gd name="connsiteY1" fmla="*/ 7144 h 104775"/>
                <a:gd name="connsiteX2" fmla="*/ 7144 w 152400"/>
                <a:gd name="connsiteY2" fmla="*/ 23336 h 104775"/>
                <a:gd name="connsiteX3" fmla="*/ 140494 w 152400"/>
                <a:gd name="connsiteY3" fmla="*/ 101441 h 104775"/>
              </a:gdLst>
              <a:ahLst/>
              <a:cxnLst>
                <a:cxn ang="0">
                  <a:pos x="connsiteX0" y="connsiteY0"/>
                </a:cxn>
                <a:cxn ang="0">
                  <a:pos x="connsiteX1" y="connsiteY1"/>
                </a:cxn>
                <a:cxn ang="0">
                  <a:pos x="connsiteX2" y="connsiteY2"/>
                </a:cxn>
                <a:cxn ang="0">
                  <a:pos x="connsiteX3" y="connsiteY3"/>
                </a:cxn>
              </a:cxnLst>
              <a:rect l="l" t="t" r="r" b="b"/>
              <a:pathLst>
                <a:path w="152400" h="104775">
                  <a:moveTo>
                    <a:pt x="150019" y="85249"/>
                  </a:moveTo>
                  <a:lnTo>
                    <a:pt x="16669" y="7144"/>
                  </a:lnTo>
                  <a:lnTo>
                    <a:pt x="7144" y="23336"/>
                  </a:lnTo>
                  <a:lnTo>
                    <a:pt x="140494" y="101441"/>
                  </a:lnTo>
                  <a:close/>
                </a:path>
              </a:pathLst>
            </a:custGeom>
            <a:solidFill>
              <a:srgbClr val="192020"/>
            </a:solidFill>
            <a:ln w="9525" cap="flat">
              <a:noFill/>
              <a:prstDash val="solid"/>
              <a:miter/>
            </a:ln>
          </p:spPr>
          <p:txBody>
            <a:bodyPr rtlCol="0" anchor="ctr"/>
            <a:lstStyle/>
            <a:p>
              <a:endParaRPr lang="zh-CN" altLang="en-US"/>
            </a:p>
          </p:txBody>
        </p:sp>
        <p:sp>
          <p:nvSpPr>
            <p:cNvPr id="626" name="任意多边形: 形状 625">
              <a:extLst>
                <a:ext uri="{FF2B5EF4-FFF2-40B4-BE49-F238E27FC236}">
                  <a16:creationId xmlns:a16="http://schemas.microsoft.com/office/drawing/2014/main" id="{593FBDA0-1667-4AC6-97FF-8D234674D738}"/>
                </a:ext>
              </a:extLst>
            </p:cNvPr>
            <p:cNvSpPr/>
            <p:nvPr/>
          </p:nvSpPr>
          <p:spPr>
            <a:xfrm>
              <a:off x="7118509" y="4379119"/>
              <a:ext cx="238125" cy="142875"/>
            </a:xfrm>
            <a:custGeom>
              <a:avLst/>
              <a:gdLst>
                <a:gd name="connsiteX0" fmla="*/ 235744 w 238125"/>
                <a:gd name="connsiteY0" fmla="*/ 138589 h 142875"/>
                <a:gd name="connsiteX1" fmla="*/ 101441 w 238125"/>
                <a:gd name="connsiteY1" fmla="*/ 60484 h 142875"/>
                <a:gd name="connsiteX2" fmla="*/ 7144 w 238125"/>
                <a:gd name="connsiteY2" fmla="*/ 7144 h 142875"/>
                <a:gd name="connsiteX3" fmla="*/ 140494 w 238125"/>
                <a:gd name="connsiteY3" fmla="*/ 85249 h 142875"/>
              </a:gdLst>
              <a:ahLst/>
              <a:cxnLst>
                <a:cxn ang="0">
                  <a:pos x="connsiteX0" y="connsiteY0"/>
                </a:cxn>
                <a:cxn ang="0">
                  <a:pos x="connsiteX1" y="connsiteY1"/>
                </a:cxn>
                <a:cxn ang="0">
                  <a:pos x="connsiteX2" y="connsiteY2"/>
                </a:cxn>
                <a:cxn ang="0">
                  <a:pos x="connsiteX3" y="connsiteY3"/>
                </a:cxn>
              </a:cxnLst>
              <a:rect l="l" t="t" r="r" b="b"/>
              <a:pathLst>
                <a:path w="238125" h="142875">
                  <a:moveTo>
                    <a:pt x="235744" y="138589"/>
                  </a:moveTo>
                  <a:lnTo>
                    <a:pt x="101441" y="60484"/>
                  </a:lnTo>
                  <a:lnTo>
                    <a:pt x="7144" y="7144"/>
                  </a:lnTo>
                  <a:lnTo>
                    <a:pt x="140494" y="85249"/>
                  </a:lnTo>
                  <a:close/>
                </a:path>
              </a:pathLst>
            </a:custGeom>
            <a:solidFill>
              <a:srgbClr val="151819"/>
            </a:solidFill>
            <a:ln w="9525" cap="flat">
              <a:noFill/>
              <a:prstDash val="solid"/>
              <a:miter/>
            </a:ln>
          </p:spPr>
          <p:txBody>
            <a:bodyPr rtlCol="0" anchor="ctr"/>
            <a:lstStyle/>
            <a:p>
              <a:endParaRPr lang="zh-CN" altLang="en-US"/>
            </a:p>
          </p:txBody>
        </p:sp>
        <p:sp>
          <p:nvSpPr>
            <p:cNvPr id="627" name="任意多边形: 形状 626">
              <a:extLst>
                <a:ext uri="{FF2B5EF4-FFF2-40B4-BE49-F238E27FC236}">
                  <a16:creationId xmlns:a16="http://schemas.microsoft.com/office/drawing/2014/main" id="{3B7B5BDE-7918-4206-8AC2-846C62DDF766}"/>
                </a:ext>
              </a:extLst>
            </p:cNvPr>
            <p:cNvSpPr/>
            <p:nvPr/>
          </p:nvSpPr>
          <p:spPr>
            <a:xfrm>
              <a:off x="7242334" y="4457224"/>
              <a:ext cx="123825" cy="180975"/>
            </a:xfrm>
            <a:custGeom>
              <a:avLst/>
              <a:gdLst>
                <a:gd name="connsiteX0" fmla="*/ 16669 w 123825"/>
                <a:gd name="connsiteY0" fmla="*/ 7144 h 180975"/>
                <a:gd name="connsiteX1" fmla="*/ 7144 w 123825"/>
                <a:gd name="connsiteY1" fmla="*/ 23336 h 180975"/>
                <a:gd name="connsiteX2" fmla="*/ 101441 w 123825"/>
                <a:gd name="connsiteY2" fmla="*/ 77629 h 180975"/>
                <a:gd name="connsiteX3" fmla="*/ 112871 w 123825"/>
                <a:gd name="connsiteY3" fmla="*/ 103346 h 180975"/>
                <a:gd name="connsiteX4" fmla="*/ 100489 w 123825"/>
                <a:gd name="connsiteY4" fmla="*/ 124301 h 180975"/>
                <a:gd name="connsiteX5" fmla="*/ 27146 w 123825"/>
                <a:gd name="connsiteY5" fmla="*/ 166211 h 180975"/>
                <a:gd name="connsiteX6" fmla="*/ 20479 w 123825"/>
                <a:gd name="connsiteY6" fmla="*/ 177641 h 180975"/>
                <a:gd name="connsiteX7" fmla="*/ 27146 w 123825"/>
                <a:gd name="connsiteY7" fmla="*/ 181451 h 180975"/>
                <a:gd name="connsiteX8" fmla="*/ 100489 w 123825"/>
                <a:gd name="connsiteY8" fmla="*/ 139541 h 180975"/>
                <a:gd name="connsiteX9" fmla="*/ 123349 w 123825"/>
                <a:gd name="connsiteY9" fmla="*/ 100489 h 180975"/>
                <a:gd name="connsiteX10" fmla="*/ 101441 w 123825"/>
                <a:gd name="connsiteY10" fmla="*/ 60484 h 180975"/>
                <a:gd name="connsiteX11" fmla="*/ 16669 w 123825"/>
                <a:gd name="connsiteY11"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0975">
                  <a:moveTo>
                    <a:pt x="16669" y="7144"/>
                  </a:moveTo>
                  <a:lnTo>
                    <a:pt x="7144" y="23336"/>
                  </a:lnTo>
                  <a:lnTo>
                    <a:pt x="101441" y="77629"/>
                  </a:lnTo>
                  <a:cubicBezTo>
                    <a:pt x="109061" y="81439"/>
                    <a:pt x="112871" y="90964"/>
                    <a:pt x="112871" y="103346"/>
                  </a:cubicBezTo>
                  <a:cubicBezTo>
                    <a:pt x="112871" y="110966"/>
                    <a:pt x="107156" y="120491"/>
                    <a:pt x="100489" y="124301"/>
                  </a:cubicBezTo>
                  <a:lnTo>
                    <a:pt x="27146" y="166211"/>
                  </a:lnTo>
                  <a:cubicBezTo>
                    <a:pt x="23336" y="168116"/>
                    <a:pt x="20479" y="173831"/>
                    <a:pt x="20479" y="177641"/>
                  </a:cubicBezTo>
                  <a:cubicBezTo>
                    <a:pt x="20479" y="181451"/>
                    <a:pt x="23336" y="183356"/>
                    <a:pt x="27146" y="181451"/>
                  </a:cubicBezTo>
                  <a:lnTo>
                    <a:pt x="100489" y="139541"/>
                  </a:lnTo>
                  <a:cubicBezTo>
                    <a:pt x="114776" y="130969"/>
                    <a:pt x="123349" y="117634"/>
                    <a:pt x="123349" y="100489"/>
                  </a:cubicBezTo>
                  <a:cubicBezTo>
                    <a:pt x="123349" y="84296"/>
                    <a:pt x="111919" y="66199"/>
                    <a:pt x="101441" y="60484"/>
                  </a:cubicBezTo>
                  <a:lnTo>
                    <a:pt x="16669" y="7144"/>
                  </a:lnTo>
                  <a:close/>
                </a:path>
              </a:pathLst>
            </a:custGeom>
            <a:solidFill>
              <a:srgbClr val="FFFFFF"/>
            </a:solidFill>
            <a:ln w="9525" cap="flat">
              <a:noFill/>
              <a:prstDash val="solid"/>
              <a:miter/>
            </a:ln>
          </p:spPr>
          <p:txBody>
            <a:bodyPr rtlCol="0" anchor="ctr"/>
            <a:lstStyle/>
            <a:p>
              <a:endParaRPr lang="zh-CN" altLang="en-US"/>
            </a:p>
          </p:txBody>
        </p:sp>
        <p:sp>
          <p:nvSpPr>
            <p:cNvPr id="628" name="任意多边形: 形状 627">
              <a:extLst>
                <a:ext uri="{FF2B5EF4-FFF2-40B4-BE49-F238E27FC236}">
                  <a16:creationId xmlns:a16="http://schemas.microsoft.com/office/drawing/2014/main" id="{AB4C994B-F38E-47FF-A0C8-769046C45AC6}"/>
                </a:ext>
              </a:extLst>
            </p:cNvPr>
            <p:cNvSpPr/>
            <p:nvPr/>
          </p:nvSpPr>
          <p:spPr>
            <a:xfrm>
              <a:off x="6950869" y="3765952"/>
              <a:ext cx="38100" cy="19050"/>
            </a:xfrm>
            <a:custGeom>
              <a:avLst/>
              <a:gdLst>
                <a:gd name="connsiteX0" fmla="*/ 20479 w 38100"/>
                <a:gd name="connsiteY0" fmla="*/ 8805 h 19050"/>
                <a:gd name="connsiteX1" fmla="*/ 7144 w 38100"/>
                <a:gd name="connsiteY1" fmla="*/ 16425 h 19050"/>
                <a:gd name="connsiteX2" fmla="*/ 25241 w 38100"/>
                <a:gd name="connsiteY2" fmla="*/ 18330 h 19050"/>
                <a:gd name="connsiteX3" fmla="*/ 38576 w 38100"/>
                <a:gd name="connsiteY3" fmla="*/ 10710 h 19050"/>
                <a:gd name="connsiteX4" fmla="*/ 20479 w 38100"/>
                <a:gd name="connsiteY4" fmla="*/ 880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9050">
                  <a:moveTo>
                    <a:pt x="20479" y="8805"/>
                  </a:moveTo>
                  <a:lnTo>
                    <a:pt x="7144" y="16425"/>
                  </a:lnTo>
                  <a:cubicBezTo>
                    <a:pt x="11906" y="13568"/>
                    <a:pt x="18574" y="14520"/>
                    <a:pt x="25241" y="18330"/>
                  </a:cubicBezTo>
                  <a:lnTo>
                    <a:pt x="38576" y="10710"/>
                  </a:lnTo>
                  <a:cubicBezTo>
                    <a:pt x="31909" y="6900"/>
                    <a:pt x="25241" y="5948"/>
                    <a:pt x="20479" y="8805"/>
                  </a:cubicBezTo>
                  <a:close/>
                </a:path>
              </a:pathLst>
            </a:custGeom>
            <a:solidFill>
              <a:srgbClr val="676E71"/>
            </a:solidFill>
            <a:ln w="9525" cap="flat">
              <a:noFill/>
              <a:prstDash val="solid"/>
              <a:miter/>
            </a:ln>
          </p:spPr>
          <p:txBody>
            <a:bodyPr rtlCol="0" anchor="ctr"/>
            <a:lstStyle/>
            <a:p>
              <a:endParaRPr lang="zh-CN" altLang="en-US"/>
            </a:p>
          </p:txBody>
        </p:sp>
        <p:sp>
          <p:nvSpPr>
            <p:cNvPr id="629" name="任意多边形: 形状 628">
              <a:extLst>
                <a:ext uri="{FF2B5EF4-FFF2-40B4-BE49-F238E27FC236}">
                  <a16:creationId xmlns:a16="http://schemas.microsoft.com/office/drawing/2014/main" id="{B3CE07E1-025D-4022-A653-69388B8F9C9C}"/>
                </a:ext>
              </a:extLst>
            </p:cNvPr>
            <p:cNvSpPr/>
            <p:nvPr/>
          </p:nvSpPr>
          <p:spPr>
            <a:xfrm>
              <a:off x="6972776" y="3799046"/>
              <a:ext cx="609600" cy="752475"/>
            </a:xfrm>
            <a:custGeom>
              <a:avLst/>
              <a:gdLst>
                <a:gd name="connsiteX0" fmla="*/ 20479 w 609600"/>
                <a:gd name="connsiteY0" fmla="*/ 407194 h 752475"/>
                <a:gd name="connsiteX1" fmla="*/ 21431 w 609600"/>
                <a:gd name="connsiteY1" fmla="*/ 7144 h 752475"/>
                <a:gd name="connsiteX2" fmla="*/ 8096 w 609600"/>
                <a:gd name="connsiteY2" fmla="*/ 14764 h 752475"/>
                <a:gd name="connsiteX3" fmla="*/ 7144 w 609600"/>
                <a:gd name="connsiteY3" fmla="*/ 414814 h 752475"/>
                <a:gd name="connsiteX4" fmla="*/ 591026 w 609600"/>
                <a:gd name="connsiteY4" fmla="*/ 751999 h 752475"/>
                <a:gd name="connsiteX5" fmla="*/ 604361 w 609600"/>
                <a:gd name="connsiteY5" fmla="*/ 744379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752475">
                  <a:moveTo>
                    <a:pt x="20479" y="407194"/>
                  </a:moveTo>
                  <a:lnTo>
                    <a:pt x="21431" y="7144"/>
                  </a:lnTo>
                  <a:lnTo>
                    <a:pt x="8096" y="14764"/>
                  </a:lnTo>
                  <a:lnTo>
                    <a:pt x="7144" y="414814"/>
                  </a:lnTo>
                  <a:lnTo>
                    <a:pt x="591026" y="751999"/>
                  </a:lnTo>
                  <a:lnTo>
                    <a:pt x="604361" y="744379"/>
                  </a:lnTo>
                  <a:close/>
                </a:path>
              </a:pathLst>
            </a:custGeom>
            <a:solidFill>
              <a:srgbClr val="002C6A"/>
            </a:solidFill>
            <a:ln w="9525" cap="flat">
              <a:noFill/>
              <a:prstDash val="solid"/>
              <a:miter/>
            </a:ln>
          </p:spPr>
          <p:txBody>
            <a:bodyPr rtlCol="0" anchor="ctr"/>
            <a:lstStyle/>
            <a:p>
              <a:endParaRPr lang="zh-CN" altLang="en-US"/>
            </a:p>
          </p:txBody>
        </p:sp>
        <p:sp>
          <p:nvSpPr>
            <p:cNvPr id="630" name="任意多边形: 形状 629">
              <a:extLst>
                <a:ext uri="{FF2B5EF4-FFF2-40B4-BE49-F238E27FC236}">
                  <a16:creationId xmlns:a16="http://schemas.microsoft.com/office/drawing/2014/main" id="{C3929AEB-6B82-4682-AEDF-FF21BD9024F9}"/>
                </a:ext>
              </a:extLst>
            </p:cNvPr>
            <p:cNvSpPr/>
            <p:nvPr/>
          </p:nvSpPr>
          <p:spPr>
            <a:xfrm>
              <a:off x="7575709" y="4588669"/>
              <a:ext cx="28575" cy="76200"/>
            </a:xfrm>
            <a:custGeom>
              <a:avLst/>
              <a:gdLst>
                <a:gd name="connsiteX0" fmla="*/ 28099 w 28575"/>
                <a:gd name="connsiteY0" fmla="*/ 52864 h 76200"/>
                <a:gd name="connsiteX1" fmla="*/ 28099 w 28575"/>
                <a:gd name="connsiteY1" fmla="*/ 7144 h 76200"/>
                <a:gd name="connsiteX2" fmla="*/ 14764 w 28575"/>
                <a:gd name="connsiteY2" fmla="*/ 14764 h 76200"/>
                <a:gd name="connsiteX3" fmla="*/ 14764 w 28575"/>
                <a:gd name="connsiteY3" fmla="*/ 60484 h 76200"/>
                <a:gd name="connsiteX4" fmla="*/ 14764 w 28575"/>
                <a:gd name="connsiteY4" fmla="*/ 60484 h 76200"/>
                <a:gd name="connsiteX5" fmla="*/ 7144 w 28575"/>
                <a:gd name="connsiteY5" fmla="*/ 76676 h 76200"/>
                <a:gd name="connsiteX6" fmla="*/ 20479 w 28575"/>
                <a:gd name="connsiteY6" fmla="*/ 69056 h 76200"/>
                <a:gd name="connsiteX7" fmla="*/ 28099 w 28575"/>
                <a:gd name="connsiteY7" fmla="*/ 52864 h 76200"/>
                <a:gd name="connsiteX8" fmla="*/ 28099 w 28575"/>
                <a:gd name="connsiteY8" fmla="*/ 5286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76200">
                  <a:moveTo>
                    <a:pt x="28099" y="52864"/>
                  </a:moveTo>
                  <a:lnTo>
                    <a:pt x="28099" y="7144"/>
                  </a:lnTo>
                  <a:lnTo>
                    <a:pt x="14764" y="14764"/>
                  </a:lnTo>
                  <a:lnTo>
                    <a:pt x="14764" y="60484"/>
                  </a:lnTo>
                  <a:lnTo>
                    <a:pt x="14764" y="60484"/>
                  </a:lnTo>
                  <a:cubicBezTo>
                    <a:pt x="14764" y="68104"/>
                    <a:pt x="11906" y="73819"/>
                    <a:pt x="7144" y="76676"/>
                  </a:cubicBezTo>
                  <a:lnTo>
                    <a:pt x="20479" y="69056"/>
                  </a:lnTo>
                  <a:cubicBezTo>
                    <a:pt x="25241" y="66199"/>
                    <a:pt x="28099" y="60484"/>
                    <a:pt x="28099" y="52864"/>
                  </a:cubicBezTo>
                  <a:lnTo>
                    <a:pt x="28099" y="52864"/>
                  </a:lnTo>
                  <a:close/>
                </a:path>
              </a:pathLst>
            </a:custGeom>
            <a:solidFill>
              <a:srgbClr val="FFFFFF"/>
            </a:solidFill>
            <a:ln w="9525" cap="flat">
              <a:noFill/>
              <a:prstDash val="solid"/>
              <a:miter/>
            </a:ln>
          </p:spPr>
          <p:txBody>
            <a:bodyPr rtlCol="0" anchor="ctr"/>
            <a:lstStyle/>
            <a:p>
              <a:endParaRPr lang="zh-CN" altLang="en-US"/>
            </a:p>
          </p:txBody>
        </p:sp>
        <p:sp>
          <p:nvSpPr>
            <p:cNvPr id="631" name="任意多边形: 形状 630">
              <a:extLst>
                <a:ext uri="{FF2B5EF4-FFF2-40B4-BE49-F238E27FC236}">
                  <a16:creationId xmlns:a16="http://schemas.microsoft.com/office/drawing/2014/main" id="{C8D89C2C-72B5-4F59-8EE1-18E54360FE2A}"/>
                </a:ext>
              </a:extLst>
            </p:cNvPr>
            <p:cNvSpPr/>
            <p:nvPr/>
          </p:nvSpPr>
          <p:spPr>
            <a:xfrm>
              <a:off x="6942296" y="4226719"/>
              <a:ext cx="647700" cy="447675"/>
            </a:xfrm>
            <a:custGeom>
              <a:avLst/>
              <a:gdLst>
                <a:gd name="connsiteX0" fmla="*/ 648176 w 647700"/>
                <a:gd name="connsiteY0" fmla="*/ 376714 h 447675"/>
                <a:gd name="connsiteX1" fmla="*/ 7144 w 647700"/>
                <a:gd name="connsiteY1" fmla="*/ 7144 h 447675"/>
                <a:gd name="connsiteX2" fmla="*/ 7144 w 647700"/>
                <a:gd name="connsiteY2" fmla="*/ 52864 h 447675"/>
                <a:gd name="connsiteX3" fmla="*/ 32861 w 647700"/>
                <a:gd name="connsiteY3" fmla="*/ 96679 h 447675"/>
                <a:gd name="connsiteX4" fmla="*/ 260509 w 647700"/>
                <a:gd name="connsiteY4" fmla="*/ 228124 h 447675"/>
                <a:gd name="connsiteX5" fmla="*/ 397669 w 647700"/>
                <a:gd name="connsiteY5" fmla="*/ 307181 h 447675"/>
                <a:gd name="connsiteX6" fmla="*/ 623411 w 647700"/>
                <a:gd name="connsiteY6" fmla="*/ 437674 h 447675"/>
                <a:gd name="connsiteX7" fmla="*/ 649129 w 647700"/>
                <a:gd name="connsiteY7" fmla="*/ 423386 h 447675"/>
                <a:gd name="connsiteX8" fmla="*/ 648176 w 647700"/>
                <a:gd name="connsiteY8" fmla="*/ 37671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47675">
                  <a:moveTo>
                    <a:pt x="648176" y="376714"/>
                  </a:moveTo>
                  <a:lnTo>
                    <a:pt x="7144" y="7144"/>
                  </a:lnTo>
                  <a:lnTo>
                    <a:pt x="7144" y="52864"/>
                  </a:lnTo>
                  <a:cubicBezTo>
                    <a:pt x="7144" y="69056"/>
                    <a:pt x="18574" y="88106"/>
                    <a:pt x="32861" y="96679"/>
                  </a:cubicBezTo>
                  <a:lnTo>
                    <a:pt x="260509" y="228124"/>
                  </a:lnTo>
                  <a:lnTo>
                    <a:pt x="397669" y="307181"/>
                  </a:lnTo>
                  <a:lnTo>
                    <a:pt x="623411" y="437674"/>
                  </a:lnTo>
                  <a:cubicBezTo>
                    <a:pt x="637699" y="445294"/>
                    <a:pt x="649129" y="439579"/>
                    <a:pt x="649129" y="423386"/>
                  </a:cubicBezTo>
                  <a:lnTo>
                    <a:pt x="648176" y="376714"/>
                  </a:lnTo>
                  <a:close/>
                </a:path>
              </a:pathLst>
            </a:custGeom>
            <a:solidFill>
              <a:srgbClr val="6AA8FF"/>
            </a:solidFill>
            <a:ln w="9525" cap="flat">
              <a:noFill/>
              <a:prstDash val="solid"/>
              <a:miter/>
            </a:ln>
          </p:spPr>
          <p:txBody>
            <a:bodyPr rtlCol="0" anchor="ctr"/>
            <a:lstStyle/>
            <a:p>
              <a:endParaRPr lang="zh-CN" altLang="en-US"/>
            </a:p>
          </p:txBody>
        </p:sp>
        <p:sp>
          <p:nvSpPr>
            <p:cNvPr id="632" name="任意多边形: 形状 631">
              <a:extLst>
                <a:ext uri="{FF2B5EF4-FFF2-40B4-BE49-F238E27FC236}">
                  <a16:creationId xmlns:a16="http://schemas.microsoft.com/office/drawing/2014/main" id="{8486BDAF-731C-4696-9EF0-468BA5226B15}"/>
                </a:ext>
              </a:extLst>
            </p:cNvPr>
            <p:cNvSpPr/>
            <p:nvPr/>
          </p:nvSpPr>
          <p:spPr>
            <a:xfrm>
              <a:off x="6980396" y="3801904"/>
              <a:ext cx="590550" cy="742950"/>
            </a:xfrm>
            <a:custGeom>
              <a:avLst/>
              <a:gdLst>
                <a:gd name="connsiteX0" fmla="*/ 8096 w 590550"/>
                <a:gd name="connsiteY0" fmla="*/ 7144 h 742950"/>
                <a:gd name="connsiteX1" fmla="*/ 7144 w 590550"/>
                <a:gd name="connsiteY1" fmla="*/ 407194 h 742950"/>
                <a:gd name="connsiteX2" fmla="*/ 591026 w 590550"/>
                <a:gd name="connsiteY2" fmla="*/ 744379 h 742950"/>
                <a:gd name="connsiteX3" fmla="*/ 591979 w 590550"/>
                <a:gd name="connsiteY3" fmla="*/ 344329 h 742950"/>
              </a:gdLst>
              <a:ahLst/>
              <a:cxnLst>
                <a:cxn ang="0">
                  <a:pos x="connsiteX0" y="connsiteY0"/>
                </a:cxn>
                <a:cxn ang="0">
                  <a:pos x="connsiteX1" y="connsiteY1"/>
                </a:cxn>
                <a:cxn ang="0">
                  <a:pos x="connsiteX2" y="connsiteY2"/>
                </a:cxn>
                <a:cxn ang="0">
                  <a:pos x="connsiteX3" y="connsiteY3"/>
                </a:cxn>
              </a:cxnLst>
              <a:rect l="l" t="t" r="r" b="b"/>
              <a:pathLst>
                <a:path w="590550" h="742950">
                  <a:moveTo>
                    <a:pt x="8096" y="7144"/>
                  </a:moveTo>
                  <a:lnTo>
                    <a:pt x="7144" y="407194"/>
                  </a:lnTo>
                  <a:lnTo>
                    <a:pt x="591026" y="744379"/>
                  </a:lnTo>
                  <a:lnTo>
                    <a:pt x="591979" y="344329"/>
                  </a:lnTo>
                  <a:close/>
                </a:path>
              </a:pathLst>
            </a:custGeom>
            <a:solidFill>
              <a:srgbClr val="FFFFFF"/>
            </a:solidFill>
            <a:ln w="9525" cap="flat">
              <a:noFill/>
              <a:prstDash val="solid"/>
              <a:miter/>
            </a:ln>
          </p:spPr>
          <p:txBody>
            <a:bodyPr rtlCol="0" anchor="ctr"/>
            <a:lstStyle/>
            <a:p>
              <a:endParaRPr lang="zh-CN" altLang="en-US"/>
            </a:p>
          </p:txBody>
        </p:sp>
        <p:sp>
          <p:nvSpPr>
            <p:cNvPr id="633" name="任意多边形: 形状 632">
              <a:extLst>
                <a:ext uri="{FF2B5EF4-FFF2-40B4-BE49-F238E27FC236}">
                  <a16:creationId xmlns:a16="http://schemas.microsoft.com/office/drawing/2014/main" id="{48986EC1-D5D9-41EE-9525-4C1AA171B4E0}"/>
                </a:ext>
              </a:extLst>
            </p:cNvPr>
            <p:cNvSpPr/>
            <p:nvPr/>
          </p:nvSpPr>
          <p:spPr>
            <a:xfrm>
              <a:off x="7556659" y="4136231"/>
              <a:ext cx="28575" cy="419100"/>
            </a:xfrm>
            <a:custGeom>
              <a:avLst/>
              <a:gdLst>
                <a:gd name="connsiteX0" fmla="*/ 7144 w 28575"/>
                <a:gd name="connsiteY0" fmla="*/ 414814 h 419100"/>
                <a:gd name="connsiteX1" fmla="*/ 20479 w 28575"/>
                <a:gd name="connsiteY1" fmla="*/ 407194 h 419100"/>
                <a:gd name="connsiteX2" fmla="*/ 21431 w 28575"/>
                <a:gd name="connsiteY2" fmla="*/ 7144 h 419100"/>
                <a:gd name="connsiteX3" fmla="*/ 8096 w 28575"/>
                <a:gd name="connsiteY3" fmla="*/ 14764 h 419100"/>
              </a:gdLst>
              <a:ahLst/>
              <a:cxnLst>
                <a:cxn ang="0">
                  <a:pos x="connsiteX0" y="connsiteY0"/>
                </a:cxn>
                <a:cxn ang="0">
                  <a:pos x="connsiteX1" y="connsiteY1"/>
                </a:cxn>
                <a:cxn ang="0">
                  <a:pos x="connsiteX2" y="connsiteY2"/>
                </a:cxn>
                <a:cxn ang="0">
                  <a:pos x="connsiteX3" y="connsiteY3"/>
                </a:cxn>
              </a:cxnLst>
              <a:rect l="l" t="t" r="r" b="b"/>
              <a:pathLst>
                <a:path w="28575" h="419100">
                  <a:moveTo>
                    <a:pt x="7144" y="414814"/>
                  </a:moveTo>
                  <a:lnTo>
                    <a:pt x="20479" y="407194"/>
                  </a:lnTo>
                  <a:lnTo>
                    <a:pt x="21431" y="7144"/>
                  </a:lnTo>
                  <a:lnTo>
                    <a:pt x="8096" y="14764"/>
                  </a:lnTo>
                  <a:close/>
                </a:path>
              </a:pathLst>
            </a:custGeom>
            <a:solidFill>
              <a:srgbClr val="ABABAB"/>
            </a:solidFill>
            <a:ln w="9525" cap="flat">
              <a:noFill/>
              <a:prstDash val="solid"/>
              <a:miter/>
            </a:ln>
          </p:spPr>
          <p:txBody>
            <a:bodyPr rtlCol="0" anchor="ctr"/>
            <a:lstStyle/>
            <a:p>
              <a:endParaRPr lang="zh-CN" altLang="en-US"/>
            </a:p>
          </p:txBody>
        </p:sp>
        <p:sp>
          <p:nvSpPr>
            <p:cNvPr id="634" name="任意多边形: 形状 633">
              <a:extLst>
                <a:ext uri="{FF2B5EF4-FFF2-40B4-BE49-F238E27FC236}">
                  <a16:creationId xmlns:a16="http://schemas.microsoft.com/office/drawing/2014/main" id="{58A73DCC-B032-42E4-B29E-0F196BCAB2AF}"/>
                </a:ext>
              </a:extLst>
            </p:cNvPr>
            <p:cNvSpPr/>
            <p:nvPr/>
          </p:nvSpPr>
          <p:spPr>
            <a:xfrm>
              <a:off x="6973729" y="3799046"/>
              <a:ext cx="609600" cy="352425"/>
            </a:xfrm>
            <a:custGeom>
              <a:avLst/>
              <a:gdLst>
                <a:gd name="connsiteX0" fmla="*/ 591026 w 609600"/>
                <a:gd name="connsiteY0" fmla="*/ 351949 h 352425"/>
                <a:gd name="connsiteX1" fmla="*/ 604361 w 609600"/>
                <a:gd name="connsiteY1" fmla="*/ 344329 h 352425"/>
                <a:gd name="connsiteX2" fmla="*/ 20479 w 609600"/>
                <a:gd name="connsiteY2" fmla="*/ 7144 h 352425"/>
                <a:gd name="connsiteX3" fmla="*/ 7144 w 609600"/>
                <a:gd name="connsiteY3" fmla="*/ 14764 h 352425"/>
              </a:gdLst>
              <a:ahLst/>
              <a:cxnLst>
                <a:cxn ang="0">
                  <a:pos x="connsiteX0" y="connsiteY0"/>
                </a:cxn>
                <a:cxn ang="0">
                  <a:pos x="connsiteX1" y="connsiteY1"/>
                </a:cxn>
                <a:cxn ang="0">
                  <a:pos x="connsiteX2" y="connsiteY2"/>
                </a:cxn>
                <a:cxn ang="0">
                  <a:pos x="connsiteX3" y="connsiteY3"/>
                </a:cxn>
              </a:cxnLst>
              <a:rect l="l" t="t" r="r" b="b"/>
              <a:pathLst>
                <a:path w="609600" h="352425">
                  <a:moveTo>
                    <a:pt x="591026" y="351949"/>
                  </a:moveTo>
                  <a:lnTo>
                    <a:pt x="604361" y="344329"/>
                  </a:lnTo>
                  <a:lnTo>
                    <a:pt x="20479" y="7144"/>
                  </a:lnTo>
                  <a:lnTo>
                    <a:pt x="7144" y="14764"/>
                  </a:lnTo>
                  <a:close/>
                </a:path>
              </a:pathLst>
            </a:custGeom>
            <a:solidFill>
              <a:srgbClr val="F1F1F1"/>
            </a:solidFill>
            <a:ln w="9525" cap="flat">
              <a:noFill/>
              <a:prstDash val="solid"/>
              <a:miter/>
            </a:ln>
          </p:spPr>
          <p:txBody>
            <a:bodyPr rtlCol="0" anchor="ctr"/>
            <a:lstStyle/>
            <a:p>
              <a:endParaRPr lang="zh-CN" altLang="en-US"/>
            </a:p>
          </p:txBody>
        </p:sp>
        <p:sp>
          <p:nvSpPr>
            <p:cNvPr id="635" name="任意多边形: 形状 634">
              <a:extLst>
                <a:ext uri="{FF2B5EF4-FFF2-40B4-BE49-F238E27FC236}">
                  <a16:creationId xmlns:a16="http://schemas.microsoft.com/office/drawing/2014/main" id="{A8D2CA90-964D-4044-8EB3-51E857A88559}"/>
                </a:ext>
              </a:extLst>
            </p:cNvPr>
            <p:cNvSpPr/>
            <p:nvPr/>
          </p:nvSpPr>
          <p:spPr>
            <a:xfrm>
              <a:off x="6950869" y="3765000"/>
              <a:ext cx="657225" cy="838200"/>
            </a:xfrm>
            <a:custGeom>
              <a:avLst/>
              <a:gdLst>
                <a:gd name="connsiteX0" fmla="*/ 653891 w 657225"/>
                <a:gd name="connsiteY0" fmla="*/ 395520 h 838200"/>
                <a:gd name="connsiteX1" fmla="*/ 629126 w 657225"/>
                <a:gd name="connsiteY1" fmla="*/ 351705 h 838200"/>
                <a:gd name="connsiteX2" fmla="*/ 38576 w 657225"/>
                <a:gd name="connsiteY2" fmla="*/ 10710 h 838200"/>
                <a:gd name="connsiteX3" fmla="*/ 20479 w 657225"/>
                <a:gd name="connsiteY3" fmla="*/ 8805 h 838200"/>
                <a:gd name="connsiteX4" fmla="*/ 7144 w 657225"/>
                <a:gd name="connsiteY4" fmla="*/ 16425 h 838200"/>
                <a:gd name="connsiteX5" fmla="*/ 25241 w 657225"/>
                <a:gd name="connsiteY5" fmla="*/ 18330 h 838200"/>
                <a:gd name="connsiteX6" fmla="*/ 615791 w 657225"/>
                <a:gd name="connsiteY6" fmla="*/ 359325 h 838200"/>
                <a:gd name="connsiteX7" fmla="*/ 640556 w 657225"/>
                <a:gd name="connsiteY7" fmla="*/ 403140 h 838200"/>
                <a:gd name="connsiteX8" fmla="*/ 639604 w 657225"/>
                <a:gd name="connsiteY8" fmla="*/ 801285 h 838200"/>
                <a:gd name="connsiteX9" fmla="*/ 639604 w 657225"/>
                <a:gd name="connsiteY9" fmla="*/ 837480 h 838200"/>
                <a:gd name="connsiteX10" fmla="*/ 652939 w 657225"/>
                <a:gd name="connsiteY10" fmla="*/ 829860 h 838200"/>
                <a:gd name="connsiteX11" fmla="*/ 652939 w 657225"/>
                <a:gd name="connsiteY11" fmla="*/ 793665 h 838200"/>
                <a:gd name="connsiteX12" fmla="*/ 653891 w 657225"/>
                <a:gd name="connsiteY12" fmla="*/ 39552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225" h="838200">
                  <a:moveTo>
                    <a:pt x="653891" y="395520"/>
                  </a:moveTo>
                  <a:cubicBezTo>
                    <a:pt x="653891" y="380280"/>
                    <a:pt x="643414" y="360278"/>
                    <a:pt x="629126" y="351705"/>
                  </a:cubicBezTo>
                  <a:lnTo>
                    <a:pt x="38576" y="10710"/>
                  </a:lnTo>
                  <a:cubicBezTo>
                    <a:pt x="31909" y="6900"/>
                    <a:pt x="25241" y="5948"/>
                    <a:pt x="20479" y="8805"/>
                  </a:cubicBezTo>
                  <a:lnTo>
                    <a:pt x="7144" y="16425"/>
                  </a:lnTo>
                  <a:cubicBezTo>
                    <a:pt x="11906" y="13568"/>
                    <a:pt x="18574" y="14520"/>
                    <a:pt x="25241" y="18330"/>
                  </a:cubicBezTo>
                  <a:lnTo>
                    <a:pt x="615791" y="359325"/>
                  </a:lnTo>
                  <a:cubicBezTo>
                    <a:pt x="629126" y="366945"/>
                    <a:pt x="641509" y="386948"/>
                    <a:pt x="640556" y="403140"/>
                  </a:cubicBezTo>
                  <a:lnTo>
                    <a:pt x="639604" y="801285"/>
                  </a:lnTo>
                  <a:lnTo>
                    <a:pt x="639604" y="837480"/>
                  </a:lnTo>
                  <a:lnTo>
                    <a:pt x="652939" y="829860"/>
                  </a:lnTo>
                  <a:lnTo>
                    <a:pt x="652939" y="793665"/>
                  </a:lnTo>
                  <a:lnTo>
                    <a:pt x="653891" y="395520"/>
                  </a:lnTo>
                  <a:close/>
                </a:path>
              </a:pathLst>
            </a:custGeom>
            <a:solidFill>
              <a:srgbClr val="002C6A"/>
            </a:solidFill>
            <a:ln w="9525" cap="flat">
              <a:noFill/>
              <a:prstDash val="solid"/>
              <a:miter/>
            </a:ln>
          </p:spPr>
          <p:txBody>
            <a:bodyPr rtlCol="0" anchor="ctr"/>
            <a:lstStyle/>
            <a:p>
              <a:endParaRPr lang="zh-CN" altLang="en-US"/>
            </a:p>
          </p:txBody>
        </p:sp>
        <p:sp>
          <p:nvSpPr>
            <p:cNvPr id="636" name="任意多边形: 形状 635">
              <a:extLst>
                <a:ext uri="{FF2B5EF4-FFF2-40B4-BE49-F238E27FC236}">
                  <a16:creationId xmlns:a16="http://schemas.microsoft.com/office/drawing/2014/main" id="{5F50DFFF-AE13-4FF3-A88C-27FCB2471AC9}"/>
                </a:ext>
              </a:extLst>
            </p:cNvPr>
            <p:cNvSpPr/>
            <p:nvPr/>
          </p:nvSpPr>
          <p:spPr>
            <a:xfrm>
              <a:off x="6942296" y="3774336"/>
              <a:ext cx="647700" cy="828675"/>
            </a:xfrm>
            <a:custGeom>
              <a:avLst/>
              <a:gdLst>
                <a:gd name="connsiteX0" fmla="*/ 624364 w 647700"/>
                <a:gd name="connsiteY0" fmla="*/ 350941 h 828675"/>
                <a:gd name="connsiteX1" fmla="*/ 649129 w 647700"/>
                <a:gd name="connsiteY1" fmla="*/ 394756 h 828675"/>
                <a:gd name="connsiteX2" fmla="*/ 648176 w 647700"/>
                <a:gd name="connsiteY2" fmla="*/ 792901 h 828675"/>
                <a:gd name="connsiteX3" fmla="*/ 648176 w 647700"/>
                <a:gd name="connsiteY3" fmla="*/ 799569 h 828675"/>
                <a:gd name="connsiteX4" fmla="*/ 648176 w 647700"/>
                <a:gd name="connsiteY4" fmla="*/ 830049 h 828675"/>
                <a:gd name="connsiteX5" fmla="*/ 7144 w 647700"/>
                <a:gd name="connsiteY5" fmla="*/ 459526 h 828675"/>
                <a:gd name="connsiteX6" fmla="*/ 8096 w 647700"/>
                <a:gd name="connsiteY6" fmla="*/ 25186 h 828675"/>
                <a:gd name="connsiteX7" fmla="*/ 33814 w 647700"/>
                <a:gd name="connsiteY7" fmla="*/ 10899 h 828675"/>
                <a:gd name="connsiteX8" fmla="*/ 624364 w 647700"/>
                <a:gd name="connsiteY8" fmla="*/ 350941 h 828675"/>
                <a:gd name="connsiteX9" fmla="*/ 37624 w 647700"/>
                <a:gd name="connsiteY9" fmla="*/ 439524 h 828675"/>
                <a:gd name="connsiteX10" fmla="*/ 621506 w 647700"/>
                <a:gd name="connsiteY10" fmla="*/ 776709 h 828675"/>
                <a:gd name="connsiteX11" fmla="*/ 622459 w 647700"/>
                <a:gd name="connsiteY11" fmla="*/ 376659 h 828675"/>
                <a:gd name="connsiteX12" fmla="*/ 38576 w 647700"/>
                <a:gd name="connsiteY12" fmla="*/ 39474 h 828675"/>
                <a:gd name="connsiteX13" fmla="*/ 37624 w 647700"/>
                <a:gd name="connsiteY13" fmla="*/ 439524 h 828675"/>
                <a:gd name="connsiteX14" fmla="*/ 37624 w 647700"/>
                <a:gd name="connsiteY14" fmla="*/ 43952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700" h="828675">
                  <a:moveTo>
                    <a:pt x="624364" y="350941"/>
                  </a:moveTo>
                  <a:cubicBezTo>
                    <a:pt x="638651" y="358561"/>
                    <a:pt x="650081" y="378564"/>
                    <a:pt x="649129" y="394756"/>
                  </a:cubicBezTo>
                  <a:lnTo>
                    <a:pt x="648176" y="792901"/>
                  </a:lnTo>
                  <a:lnTo>
                    <a:pt x="648176" y="799569"/>
                  </a:lnTo>
                  <a:lnTo>
                    <a:pt x="648176" y="830049"/>
                  </a:lnTo>
                  <a:lnTo>
                    <a:pt x="7144" y="459526"/>
                  </a:lnTo>
                  <a:cubicBezTo>
                    <a:pt x="7144" y="453811"/>
                    <a:pt x="7144" y="459526"/>
                    <a:pt x="8096" y="25186"/>
                  </a:cubicBezTo>
                  <a:cubicBezTo>
                    <a:pt x="8096" y="8994"/>
                    <a:pt x="19526" y="2326"/>
                    <a:pt x="33814" y="10899"/>
                  </a:cubicBezTo>
                  <a:lnTo>
                    <a:pt x="624364" y="350941"/>
                  </a:lnTo>
                  <a:close/>
                  <a:moveTo>
                    <a:pt x="37624" y="439524"/>
                  </a:moveTo>
                  <a:lnTo>
                    <a:pt x="621506" y="776709"/>
                  </a:lnTo>
                  <a:lnTo>
                    <a:pt x="622459" y="376659"/>
                  </a:lnTo>
                  <a:lnTo>
                    <a:pt x="38576" y="39474"/>
                  </a:lnTo>
                  <a:lnTo>
                    <a:pt x="37624" y="439524"/>
                  </a:lnTo>
                  <a:lnTo>
                    <a:pt x="37624" y="439524"/>
                  </a:lnTo>
                  <a:close/>
                </a:path>
              </a:pathLst>
            </a:custGeom>
            <a:solidFill>
              <a:srgbClr val="1A65E0"/>
            </a:solidFill>
            <a:ln w="9525" cap="flat">
              <a:noFill/>
              <a:prstDash val="solid"/>
              <a:miter/>
            </a:ln>
          </p:spPr>
          <p:txBody>
            <a:bodyPr rtlCol="0" anchor="ctr"/>
            <a:lstStyle/>
            <a:p>
              <a:endParaRPr lang="zh-CN" altLang="en-US"/>
            </a:p>
          </p:txBody>
        </p:sp>
        <p:sp>
          <p:nvSpPr>
            <p:cNvPr id="637" name="任意多边形: 形状 636">
              <a:extLst>
                <a:ext uri="{FF2B5EF4-FFF2-40B4-BE49-F238E27FC236}">
                  <a16:creationId xmlns:a16="http://schemas.microsoft.com/office/drawing/2014/main" id="{6403C106-5E02-4C95-B5CA-29902E2A3FD3}"/>
                </a:ext>
              </a:extLst>
            </p:cNvPr>
            <p:cNvSpPr/>
            <p:nvPr/>
          </p:nvSpPr>
          <p:spPr>
            <a:xfrm>
              <a:off x="6023134" y="2130593"/>
              <a:ext cx="333375" cy="466725"/>
            </a:xfrm>
            <a:custGeom>
              <a:avLst/>
              <a:gdLst>
                <a:gd name="connsiteX0" fmla="*/ 312896 w 333375"/>
                <a:gd name="connsiteY0" fmla="*/ 153502 h 466725"/>
                <a:gd name="connsiteX1" fmla="*/ 55721 w 333375"/>
                <a:gd name="connsiteY1" fmla="*/ 8722 h 466725"/>
                <a:gd name="connsiteX2" fmla="*/ 46196 w 333375"/>
                <a:gd name="connsiteY2" fmla="*/ 7769 h 466725"/>
                <a:gd name="connsiteX3" fmla="*/ 45244 w 333375"/>
                <a:gd name="connsiteY3" fmla="*/ 7769 h 466725"/>
                <a:gd name="connsiteX4" fmla="*/ 44291 w 333375"/>
                <a:gd name="connsiteY4" fmla="*/ 7769 h 466725"/>
                <a:gd name="connsiteX5" fmla="*/ 43339 w 333375"/>
                <a:gd name="connsiteY5" fmla="*/ 7769 h 466725"/>
                <a:gd name="connsiteX6" fmla="*/ 42386 w 333375"/>
                <a:gd name="connsiteY6" fmla="*/ 7769 h 466725"/>
                <a:gd name="connsiteX7" fmla="*/ 41434 w 333375"/>
                <a:gd name="connsiteY7" fmla="*/ 7769 h 466725"/>
                <a:gd name="connsiteX8" fmla="*/ 40481 w 333375"/>
                <a:gd name="connsiteY8" fmla="*/ 7769 h 466725"/>
                <a:gd name="connsiteX9" fmla="*/ 39529 w 333375"/>
                <a:gd name="connsiteY9" fmla="*/ 7769 h 466725"/>
                <a:gd name="connsiteX10" fmla="*/ 38576 w 333375"/>
                <a:gd name="connsiteY10" fmla="*/ 7769 h 466725"/>
                <a:gd name="connsiteX11" fmla="*/ 37624 w 333375"/>
                <a:gd name="connsiteY11" fmla="*/ 7769 h 466725"/>
                <a:gd name="connsiteX12" fmla="*/ 36671 w 333375"/>
                <a:gd name="connsiteY12" fmla="*/ 7769 h 466725"/>
                <a:gd name="connsiteX13" fmla="*/ 35719 w 333375"/>
                <a:gd name="connsiteY13" fmla="*/ 7769 h 466725"/>
                <a:gd name="connsiteX14" fmla="*/ 34766 w 333375"/>
                <a:gd name="connsiteY14" fmla="*/ 7769 h 466725"/>
                <a:gd name="connsiteX15" fmla="*/ 33814 w 333375"/>
                <a:gd name="connsiteY15" fmla="*/ 7769 h 466725"/>
                <a:gd name="connsiteX16" fmla="*/ 32861 w 333375"/>
                <a:gd name="connsiteY16" fmla="*/ 7769 h 466725"/>
                <a:gd name="connsiteX17" fmla="*/ 31909 w 333375"/>
                <a:gd name="connsiteY17" fmla="*/ 7769 h 466725"/>
                <a:gd name="connsiteX18" fmla="*/ 30956 w 333375"/>
                <a:gd name="connsiteY18" fmla="*/ 7769 h 466725"/>
                <a:gd name="connsiteX19" fmla="*/ 30004 w 333375"/>
                <a:gd name="connsiteY19" fmla="*/ 7769 h 466725"/>
                <a:gd name="connsiteX20" fmla="*/ 29051 w 333375"/>
                <a:gd name="connsiteY20" fmla="*/ 7769 h 466725"/>
                <a:gd name="connsiteX21" fmla="*/ 28099 w 333375"/>
                <a:gd name="connsiteY21" fmla="*/ 7769 h 466725"/>
                <a:gd name="connsiteX22" fmla="*/ 27146 w 333375"/>
                <a:gd name="connsiteY22" fmla="*/ 7769 h 466725"/>
                <a:gd name="connsiteX23" fmla="*/ 26194 w 333375"/>
                <a:gd name="connsiteY23" fmla="*/ 7769 h 466725"/>
                <a:gd name="connsiteX24" fmla="*/ 25241 w 333375"/>
                <a:gd name="connsiteY24" fmla="*/ 7769 h 466725"/>
                <a:gd name="connsiteX25" fmla="*/ 24289 w 333375"/>
                <a:gd name="connsiteY25" fmla="*/ 7769 h 466725"/>
                <a:gd name="connsiteX26" fmla="*/ 23336 w 333375"/>
                <a:gd name="connsiteY26" fmla="*/ 7769 h 466725"/>
                <a:gd name="connsiteX27" fmla="*/ 22384 w 333375"/>
                <a:gd name="connsiteY27" fmla="*/ 7769 h 466725"/>
                <a:gd name="connsiteX28" fmla="*/ 21431 w 333375"/>
                <a:gd name="connsiteY28" fmla="*/ 7769 h 466725"/>
                <a:gd name="connsiteX29" fmla="*/ 20479 w 333375"/>
                <a:gd name="connsiteY29" fmla="*/ 7769 h 466725"/>
                <a:gd name="connsiteX30" fmla="*/ 19526 w 333375"/>
                <a:gd name="connsiteY30" fmla="*/ 7769 h 466725"/>
                <a:gd name="connsiteX31" fmla="*/ 18574 w 333375"/>
                <a:gd name="connsiteY31" fmla="*/ 7769 h 466725"/>
                <a:gd name="connsiteX32" fmla="*/ 17621 w 333375"/>
                <a:gd name="connsiteY32" fmla="*/ 7769 h 466725"/>
                <a:gd name="connsiteX33" fmla="*/ 7144 w 333375"/>
                <a:gd name="connsiteY33" fmla="*/ 29677 h 466725"/>
                <a:gd name="connsiteX34" fmla="*/ 7144 w 333375"/>
                <a:gd name="connsiteY34" fmla="*/ 263992 h 466725"/>
                <a:gd name="connsiteX35" fmla="*/ 25241 w 333375"/>
                <a:gd name="connsiteY35" fmla="*/ 306854 h 466725"/>
                <a:gd name="connsiteX36" fmla="*/ 61436 w 333375"/>
                <a:gd name="connsiteY36" fmla="*/ 328762 h 466725"/>
                <a:gd name="connsiteX37" fmla="*/ 61436 w 333375"/>
                <a:gd name="connsiteY37" fmla="*/ 400199 h 466725"/>
                <a:gd name="connsiteX38" fmla="*/ 62389 w 333375"/>
                <a:gd name="connsiteY38" fmla="*/ 399247 h 466725"/>
                <a:gd name="connsiteX39" fmla="*/ 62389 w 333375"/>
                <a:gd name="connsiteY39" fmla="*/ 400199 h 466725"/>
                <a:gd name="connsiteX40" fmla="*/ 63341 w 333375"/>
                <a:gd name="connsiteY40" fmla="*/ 399247 h 466725"/>
                <a:gd name="connsiteX41" fmla="*/ 63341 w 333375"/>
                <a:gd name="connsiteY41" fmla="*/ 400199 h 466725"/>
                <a:gd name="connsiteX42" fmla="*/ 64294 w 333375"/>
                <a:gd name="connsiteY42" fmla="*/ 399247 h 466725"/>
                <a:gd name="connsiteX43" fmla="*/ 64294 w 333375"/>
                <a:gd name="connsiteY43" fmla="*/ 400199 h 466725"/>
                <a:gd name="connsiteX44" fmla="*/ 65246 w 333375"/>
                <a:gd name="connsiteY44" fmla="*/ 399247 h 466725"/>
                <a:gd name="connsiteX45" fmla="*/ 65246 w 333375"/>
                <a:gd name="connsiteY45" fmla="*/ 400199 h 466725"/>
                <a:gd name="connsiteX46" fmla="*/ 66199 w 333375"/>
                <a:gd name="connsiteY46" fmla="*/ 399247 h 466725"/>
                <a:gd name="connsiteX47" fmla="*/ 66199 w 333375"/>
                <a:gd name="connsiteY47" fmla="*/ 400199 h 466725"/>
                <a:gd name="connsiteX48" fmla="*/ 67151 w 333375"/>
                <a:gd name="connsiteY48" fmla="*/ 399247 h 466725"/>
                <a:gd name="connsiteX49" fmla="*/ 67151 w 333375"/>
                <a:gd name="connsiteY49" fmla="*/ 400199 h 466725"/>
                <a:gd name="connsiteX50" fmla="*/ 68104 w 333375"/>
                <a:gd name="connsiteY50" fmla="*/ 399247 h 466725"/>
                <a:gd name="connsiteX51" fmla="*/ 68104 w 333375"/>
                <a:gd name="connsiteY51" fmla="*/ 400199 h 466725"/>
                <a:gd name="connsiteX52" fmla="*/ 69056 w 333375"/>
                <a:gd name="connsiteY52" fmla="*/ 399247 h 466725"/>
                <a:gd name="connsiteX53" fmla="*/ 69056 w 333375"/>
                <a:gd name="connsiteY53" fmla="*/ 400199 h 466725"/>
                <a:gd name="connsiteX54" fmla="*/ 70009 w 333375"/>
                <a:gd name="connsiteY54" fmla="*/ 399247 h 466725"/>
                <a:gd name="connsiteX55" fmla="*/ 70009 w 333375"/>
                <a:gd name="connsiteY55" fmla="*/ 400199 h 466725"/>
                <a:gd name="connsiteX56" fmla="*/ 70961 w 333375"/>
                <a:gd name="connsiteY56" fmla="*/ 399247 h 466725"/>
                <a:gd name="connsiteX57" fmla="*/ 70961 w 333375"/>
                <a:gd name="connsiteY57" fmla="*/ 400199 h 466725"/>
                <a:gd name="connsiteX58" fmla="*/ 71914 w 333375"/>
                <a:gd name="connsiteY58" fmla="*/ 399247 h 466725"/>
                <a:gd name="connsiteX59" fmla="*/ 71914 w 333375"/>
                <a:gd name="connsiteY59" fmla="*/ 400199 h 466725"/>
                <a:gd name="connsiteX60" fmla="*/ 72866 w 333375"/>
                <a:gd name="connsiteY60" fmla="*/ 399247 h 466725"/>
                <a:gd name="connsiteX61" fmla="*/ 72866 w 333375"/>
                <a:gd name="connsiteY61" fmla="*/ 400199 h 466725"/>
                <a:gd name="connsiteX62" fmla="*/ 73819 w 333375"/>
                <a:gd name="connsiteY62" fmla="*/ 399247 h 466725"/>
                <a:gd name="connsiteX63" fmla="*/ 73819 w 333375"/>
                <a:gd name="connsiteY63" fmla="*/ 400199 h 466725"/>
                <a:gd name="connsiteX64" fmla="*/ 74771 w 333375"/>
                <a:gd name="connsiteY64" fmla="*/ 399247 h 466725"/>
                <a:gd name="connsiteX65" fmla="*/ 74771 w 333375"/>
                <a:gd name="connsiteY65" fmla="*/ 400199 h 466725"/>
                <a:gd name="connsiteX66" fmla="*/ 75724 w 333375"/>
                <a:gd name="connsiteY66" fmla="*/ 399247 h 466725"/>
                <a:gd name="connsiteX67" fmla="*/ 75724 w 333375"/>
                <a:gd name="connsiteY67" fmla="*/ 400199 h 466725"/>
                <a:gd name="connsiteX68" fmla="*/ 76676 w 333375"/>
                <a:gd name="connsiteY68" fmla="*/ 399247 h 466725"/>
                <a:gd name="connsiteX69" fmla="*/ 76676 w 333375"/>
                <a:gd name="connsiteY69" fmla="*/ 400199 h 466725"/>
                <a:gd name="connsiteX70" fmla="*/ 77629 w 333375"/>
                <a:gd name="connsiteY70" fmla="*/ 399247 h 466725"/>
                <a:gd name="connsiteX71" fmla="*/ 77629 w 333375"/>
                <a:gd name="connsiteY71" fmla="*/ 400199 h 466725"/>
                <a:gd name="connsiteX72" fmla="*/ 78581 w 333375"/>
                <a:gd name="connsiteY72" fmla="*/ 399247 h 466725"/>
                <a:gd name="connsiteX73" fmla="*/ 78581 w 333375"/>
                <a:gd name="connsiteY73" fmla="*/ 400199 h 466725"/>
                <a:gd name="connsiteX74" fmla="*/ 79534 w 333375"/>
                <a:gd name="connsiteY74" fmla="*/ 399247 h 466725"/>
                <a:gd name="connsiteX75" fmla="*/ 79534 w 333375"/>
                <a:gd name="connsiteY75" fmla="*/ 400199 h 466725"/>
                <a:gd name="connsiteX76" fmla="*/ 80486 w 333375"/>
                <a:gd name="connsiteY76" fmla="*/ 399247 h 466725"/>
                <a:gd name="connsiteX77" fmla="*/ 80486 w 333375"/>
                <a:gd name="connsiteY77" fmla="*/ 400199 h 466725"/>
                <a:gd name="connsiteX78" fmla="*/ 81439 w 333375"/>
                <a:gd name="connsiteY78" fmla="*/ 399247 h 466725"/>
                <a:gd name="connsiteX79" fmla="*/ 81439 w 333375"/>
                <a:gd name="connsiteY79" fmla="*/ 400199 h 466725"/>
                <a:gd name="connsiteX80" fmla="*/ 82391 w 333375"/>
                <a:gd name="connsiteY80" fmla="*/ 399247 h 466725"/>
                <a:gd name="connsiteX81" fmla="*/ 82391 w 333375"/>
                <a:gd name="connsiteY81" fmla="*/ 400199 h 466725"/>
                <a:gd name="connsiteX82" fmla="*/ 83344 w 333375"/>
                <a:gd name="connsiteY82" fmla="*/ 399247 h 466725"/>
                <a:gd name="connsiteX83" fmla="*/ 83344 w 333375"/>
                <a:gd name="connsiteY83" fmla="*/ 400199 h 466725"/>
                <a:gd name="connsiteX84" fmla="*/ 84296 w 333375"/>
                <a:gd name="connsiteY84" fmla="*/ 399247 h 466725"/>
                <a:gd name="connsiteX85" fmla="*/ 84296 w 333375"/>
                <a:gd name="connsiteY85" fmla="*/ 400199 h 466725"/>
                <a:gd name="connsiteX86" fmla="*/ 85249 w 333375"/>
                <a:gd name="connsiteY86" fmla="*/ 399247 h 466725"/>
                <a:gd name="connsiteX87" fmla="*/ 85249 w 333375"/>
                <a:gd name="connsiteY87" fmla="*/ 400199 h 466725"/>
                <a:gd name="connsiteX88" fmla="*/ 86201 w 333375"/>
                <a:gd name="connsiteY88" fmla="*/ 399247 h 466725"/>
                <a:gd name="connsiteX89" fmla="*/ 86201 w 333375"/>
                <a:gd name="connsiteY89" fmla="*/ 400199 h 466725"/>
                <a:gd name="connsiteX90" fmla="*/ 87154 w 333375"/>
                <a:gd name="connsiteY90" fmla="*/ 399247 h 466725"/>
                <a:gd name="connsiteX91" fmla="*/ 87154 w 333375"/>
                <a:gd name="connsiteY91" fmla="*/ 400199 h 466725"/>
                <a:gd name="connsiteX92" fmla="*/ 88106 w 333375"/>
                <a:gd name="connsiteY92" fmla="*/ 399247 h 466725"/>
                <a:gd name="connsiteX93" fmla="*/ 88106 w 333375"/>
                <a:gd name="connsiteY93" fmla="*/ 400199 h 466725"/>
                <a:gd name="connsiteX94" fmla="*/ 89059 w 333375"/>
                <a:gd name="connsiteY94" fmla="*/ 399247 h 466725"/>
                <a:gd name="connsiteX95" fmla="*/ 89059 w 333375"/>
                <a:gd name="connsiteY95" fmla="*/ 400199 h 466725"/>
                <a:gd name="connsiteX96" fmla="*/ 90011 w 333375"/>
                <a:gd name="connsiteY96" fmla="*/ 399247 h 466725"/>
                <a:gd name="connsiteX97" fmla="*/ 90011 w 333375"/>
                <a:gd name="connsiteY97" fmla="*/ 400199 h 466725"/>
                <a:gd name="connsiteX98" fmla="*/ 90964 w 333375"/>
                <a:gd name="connsiteY98" fmla="*/ 399247 h 466725"/>
                <a:gd name="connsiteX99" fmla="*/ 90964 w 333375"/>
                <a:gd name="connsiteY99" fmla="*/ 400199 h 466725"/>
                <a:gd name="connsiteX100" fmla="*/ 121444 w 333375"/>
                <a:gd name="connsiteY100" fmla="*/ 372577 h 466725"/>
                <a:gd name="connsiteX101" fmla="*/ 290036 w 333375"/>
                <a:gd name="connsiteY101" fmla="*/ 461159 h 466725"/>
                <a:gd name="connsiteX102" fmla="*/ 299561 w 333375"/>
                <a:gd name="connsiteY102" fmla="*/ 462112 h 466725"/>
                <a:gd name="connsiteX103" fmla="*/ 300514 w 333375"/>
                <a:gd name="connsiteY103" fmla="*/ 462112 h 466725"/>
                <a:gd name="connsiteX104" fmla="*/ 301466 w 333375"/>
                <a:gd name="connsiteY104" fmla="*/ 462112 h 466725"/>
                <a:gd name="connsiteX105" fmla="*/ 330994 w 333375"/>
                <a:gd name="connsiteY105" fmla="*/ 431632 h 466725"/>
                <a:gd name="connsiteX106" fmla="*/ 330994 w 333375"/>
                <a:gd name="connsiteY106" fmla="*/ 197317 h 466725"/>
                <a:gd name="connsiteX107" fmla="*/ 312896 w 333375"/>
                <a:gd name="connsiteY107" fmla="*/ 153502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33375" h="466725">
                  <a:moveTo>
                    <a:pt x="312896" y="153502"/>
                  </a:moveTo>
                  <a:lnTo>
                    <a:pt x="55721" y="8722"/>
                  </a:lnTo>
                  <a:cubicBezTo>
                    <a:pt x="51911" y="6817"/>
                    <a:pt x="49054" y="6817"/>
                    <a:pt x="46196" y="7769"/>
                  </a:cubicBezTo>
                  <a:cubicBezTo>
                    <a:pt x="46196" y="7769"/>
                    <a:pt x="45244" y="7769"/>
                    <a:pt x="45244" y="7769"/>
                  </a:cubicBezTo>
                  <a:cubicBezTo>
                    <a:pt x="45244" y="7769"/>
                    <a:pt x="44291" y="7769"/>
                    <a:pt x="44291" y="7769"/>
                  </a:cubicBezTo>
                  <a:cubicBezTo>
                    <a:pt x="44291" y="7769"/>
                    <a:pt x="43339" y="7769"/>
                    <a:pt x="43339" y="7769"/>
                  </a:cubicBezTo>
                  <a:cubicBezTo>
                    <a:pt x="43339" y="7769"/>
                    <a:pt x="42386" y="7769"/>
                    <a:pt x="42386" y="7769"/>
                  </a:cubicBezTo>
                  <a:cubicBezTo>
                    <a:pt x="42386" y="7769"/>
                    <a:pt x="41434" y="7769"/>
                    <a:pt x="41434" y="7769"/>
                  </a:cubicBezTo>
                  <a:cubicBezTo>
                    <a:pt x="41434" y="7769"/>
                    <a:pt x="40481" y="7769"/>
                    <a:pt x="40481" y="7769"/>
                  </a:cubicBezTo>
                  <a:cubicBezTo>
                    <a:pt x="40481" y="7769"/>
                    <a:pt x="39529" y="7769"/>
                    <a:pt x="39529" y="7769"/>
                  </a:cubicBezTo>
                  <a:cubicBezTo>
                    <a:pt x="39529" y="7769"/>
                    <a:pt x="38576" y="7769"/>
                    <a:pt x="38576" y="7769"/>
                  </a:cubicBezTo>
                  <a:cubicBezTo>
                    <a:pt x="38576" y="7769"/>
                    <a:pt x="37624" y="7769"/>
                    <a:pt x="37624" y="7769"/>
                  </a:cubicBezTo>
                  <a:cubicBezTo>
                    <a:pt x="37624" y="7769"/>
                    <a:pt x="36671" y="7769"/>
                    <a:pt x="36671" y="7769"/>
                  </a:cubicBezTo>
                  <a:cubicBezTo>
                    <a:pt x="36671" y="7769"/>
                    <a:pt x="35719" y="7769"/>
                    <a:pt x="35719" y="7769"/>
                  </a:cubicBezTo>
                  <a:cubicBezTo>
                    <a:pt x="35719" y="7769"/>
                    <a:pt x="34766" y="7769"/>
                    <a:pt x="34766" y="7769"/>
                  </a:cubicBezTo>
                  <a:cubicBezTo>
                    <a:pt x="34766" y="7769"/>
                    <a:pt x="33814" y="7769"/>
                    <a:pt x="33814" y="7769"/>
                  </a:cubicBezTo>
                  <a:cubicBezTo>
                    <a:pt x="33814" y="7769"/>
                    <a:pt x="32861" y="7769"/>
                    <a:pt x="32861" y="7769"/>
                  </a:cubicBezTo>
                  <a:cubicBezTo>
                    <a:pt x="32861" y="7769"/>
                    <a:pt x="31909" y="7769"/>
                    <a:pt x="31909" y="7769"/>
                  </a:cubicBezTo>
                  <a:cubicBezTo>
                    <a:pt x="31909" y="7769"/>
                    <a:pt x="30956" y="7769"/>
                    <a:pt x="30956" y="7769"/>
                  </a:cubicBezTo>
                  <a:cubicBezTo>
                    <a:pt x="30956" y="7769"/>
                    <a:pt x="30004" y="7769"/>
                    <a:pt x="30004" y="7769"/>
                  </a:cubicBezTo>
                  <a:cubicBezTo>
                    <a:pt x="30004" y="7769"/>
                    <a:pt x="29051" y="7769"/>
                    <a:pt x="29051" y="7769"/>
                  </a:cubicBezTo>
                  <a:cubicBezTo>
                    <a:pt x="29051" y="7769"/>
                    <a:pt x="28099" y="7769"/>
                    <a:pt x="28099" y="7769"/>
                  </a:cubicBezTo>
                  <a:cubicBezTo>
                    <a:pt x="28099" y="7769"/>
                    <a:pt x="27146" y="7769"/>
                    <a:pt x="27146" y="7769"/>
                  </a:cubicBezTo>
                  <a:cubicBezTo>
                    <a:pt x="27146" y="7769"/>
                    <a:pt x="26194" y="7769"/>
                    <a:pt x="26194" y="7769"/>
                  </a:cubicBezTo>
                  <a:cubicBezTo>
                    <a:pt x="26194" y="7769"/>
                    <a:pt x="25241" y="7769"/>
                    <a:pt x="25241" y="7769"/>
                  </a:cubicBezTo>
                  <a:cubicBezTo>
                    <a:pt x="25241" y="7769"/>
                    <a:pt x="24289" y="7769"/>
                    <a:pt x="24289" y="7769"/>
                  </a:cubicBezTo>
                  <a:cubicBezTo>
                    <a:pt x="24289" y="7769"/>
                    <a:pt x="23336" y="7769"/>
                    <a:pt x="23336" y="7769"/>
                  </a:cubicBezTo>
                  <a:cubicBezTo>
                    <a:pt x="23336" y="7769"/>
                    <a:pt x="22384" y="7769"/>
                    <a:pt x="22384" y="7769"/>
                  </a:cubicBezTo>
                  <a:cubicBezTo>
                    <a:pt x="22384" y="7769"/>
                    <a:pt x="21431" y="7769"/>
                    <a:pt x="21431" y="7769"/>
                  </a:cubicBezTo>
                  <a:cubicBezTo>
                    <a:pt x="21431" y="7769"/>
                    <a:pt x="20479" y="7769"/>
                    <a:pt x="20479" y="7769"/>
                  </a:cubicBezTo>
                  <a:cubicBezTo>
                    <a:pt x="20479" y="7769"/>
                    <a:pt x="19526" y="7769"/>
                    <a:pt x="19526" y="7769"/>
                  </a:cubicBezTo>
                  <a:cubicBezTo>
                    <a:pt x="19526" y="7769"/>
                    <a:pt x="18574" y="7769"/>
                    <a:pt x="18574" y="7769"/>
                  </a:cubicBezTo>
                  <a:cubicBezTo>
                    <a:pt x="18574" y="7769"/>
                    <a:pt x="17621" y="7769"/>
                    <a:pt x="17621" y="7769"/>
                  </a:cubicBezTo>
                  <a:cubicBezTo>
                    <a:pt x="11906" y="9674"/>
                    <a:pt x="7144" y="17294"/>
                    <a:pt x="7144" y="29677"/>
                  </a:cubicBezTo>
                  <a:lnTo>
                    <a:pt x="7144" y="263992"/>
                  </a:lnTo>
                  <a:cubicBezTo>
                    <a:pt x="7144" y="281137"/>
                    <a:pt x="15716" y="300187"/>
                    <a:pt x="25241" y="306854"/>
                  </a:cubicBezTo>
                  <a:lnTo>
                    <a:pt x="61436" y="328762"/>
                  </a:lnTo>
                  <a:lnTo>
                    <a:pt x="61436" y="400199"/>
                  </a:lnTo>
                  <a:lnTo>
                    <a:pt x="62389" y="399247"/>
                  </a:lnTo>
                  <a:lnTo>
                    <a:pt x="62389" y="400199"/>
                  </a:lnTo>
                  <a:lnTo>
                    <a:pt x="63341" y="399247"/>
                  </a:lnTo>
                  <a:lnTo>
                    <a:pt x="63341" y="400199"/>
                  </a:lnTo>
                  <a:lnTo>
                    <a:pt x="64294" y="399247"/>
                  </a:lnTo>
                  <a:lnTo>
                    <a:pt x="64294" y="400199"/>
                  </a:lnTo>
                  <a:lnTo>
                    <a:pt x="65246" y="399247"/>
                  </a:lnTo>
                  <a:lnTo>
                    <a:pt x="65246" y="400199"/>
                  </a:lnTo>
                  <a:lnTo>
                    <a:pt x="66199" y="399247"/>
                  </a:lnTo>
                  <a:lnTo>
                    <a:pt x="66199" y="400199"/>
                  </a:lnTo>
                  <a:lnTo>
                    <a:pt x="67151" y="399247"/>
                  </a:lnTo>
                  <a:lnTo>
                    <a:pt x="67151" y="400199"/>
                  </a:lnTo>
                  <a:lnTo>
                    <a:pt x="68104" y="399247"/>
                  </a:lnTo>
                  <a:lnTo>
                    <a:pt x="68104" y="400199"/>
                  </a:lnTo>
                  <a:lnTo>
                    <a:pt x="69056" y="399247"/>
                  </a:lnTo>
                  <a:lnTo>
                    <a:pt x="69056" y="400199"/>
                  </a:lnTo>
                  <a:lnTo>
                    <a:pt x="70009" y="399247"/>
                  </a:lnTo>
                  <a:lnTo>
                    <a:pt x="70009" y="400199"/>
                  </a:lnTo>
                  <a:lnTo>
                    <a:pt x="70961" y="399247"/>
                  </a:lnTo>
                  <a:lnTo>
                    <a:pt x="70961" y="400199"/>
                  </a:lnTo>
                  <a:lnTo>
                    <a:pt x="71914" y="399247"/>
                  </a:lnTo>
                  <a:lnTo>
                    <a:pt x="71914" y="400199"/>
                  </a:lnTo>
                  <a:lnTo>
                    <a:pt x="72866" y="399247"/>
                  </a:lnTo>
                  <a:lnTo>
                    <a:pt x="72866" y="400199"/>
                  </a:lnTo>
                  <a:lnTo>
                    <a:pt x="73819" y="399247"/>
                  </a:lnTo>
                  <a:lnTo>
                    <a:pt x="73819" y="400199"/>
                  </a:lnTo>
                  <a:lnTo>
                    <a:pt x="74771" y="399247"/>
                  </a:lnTo>
                  <a:lnTo>
                    <a:pt x="74771" y="400199"/>
                  </a:lnTo>
                  <a:lnTo>
                    <a:pt x="75724" y="399247"/>
                  </a:lnTo>
                  <a:lnTo>
                    <a:pt x="75724" y="400199"/>
                  </a:lnTo>
                  <a:lnTo>
                    <a:pt x="76676" y="399247"/>
                  </a:lnTo>
                  <a:lnTo>
                    <a:pt x="76676" y="400199"/>
                  </a:lnTo>
                  <a:lnTo>
                    <a:pt x="77629" y="399247"/>
                  </a:lnTo>
                  <a:lnTo>
                    <a:pt x="77629" y="400199"/>
                  </a:lnTo>
                  <a:lnTo>
                    <a:pt x="78581" y="399247"/>
                  </a:lnTo>
                  <a:lnTo>
                    <a:pt x="78581" y="400199"/>
                  </a:lnTo>
                  <a:lnTo>
                    <a:pt x="79534" y="399247"/>
                  </a:lnTo>
                  <a:lnTo>
                    <a:pt x="79534" y="400199"/>
                  </a:lnTo>
                  <a:lnTo>
                    <a:pt x="80486" y="399247"/>
                  </a:lnTo>
                  <a:lnTo>
                    <a:pt x="80486" y="400199"/>
                  </a:lnTo>
                  <a:lnTo>
                    <a:pt x="81439" y="399247"/>
                  </a:lnTo>
                  <a:lnTo>
                    <a:pt x="81439" y="400199"/>
                  </a:lnTo>
                  <a:lnTo>
                    <a:pt x="82391" y="399247"/>
                  </a:lnTo>
                  <a:lnTo>
                    <a:pt x="82391" y="400199"/>
                  </a:lnTo>
                  <a:lnTo>
                    <a:pt x="83344" y="399247"/>
                  </a:lnTo>
                  <a:lnTo>
                    <a:pt x="83344" y="400199"/>
                  </a:lnTo>
                  <a:lnTo>
                    <a:pt x="84296" y="399247"/>
                  </a:lnTo>
                  <a:lnTo>
                    <a:pt x="84296" y="400199"/>
                  </a:lnTo>
                  <a:lnTo>
                    <a:pt x="85249" y="399247"/>
                  </a:lnTo>
                  <a:lnTo>
                    <a:pt x="85249" y="400199"/>
                  </a:lnTo>
                  <a:lnTo>
                    <a:pt x="86201" y="399247"/>
                  </a:lnTo>
                  <a:lnTo>
                    <a:pt x="86201" y="400199"/>
                  </a:lnTo>
                  <a:lnTo>
                    <a:pt x="87154" y="399247"/>
                  </a:lnTo>
                  <a:lnTo>
                    <a:pt x="87154" y="400199"/>
                  </a:lnTo>
                  <a:lnTo>
                    <a:pt x="88106" y="399247"/>
                  </a:lnTo>
                  <a:lnTo>
                    <a:pt x="88106" y="400199"/>
                  </a:lnTo>
                  <a:lnTo>
                    <a:pt x="89059" y="399247"/>
                  </a:lnTo>
                  <a:lnTo>
                    <a:pt x="89059" y="400199"/>
                  </a:lnTo>
                  <a:lnTo>
                    <a:pt x="90011" y="399247"/>
                  </a:lnTo>
                  <a:lnTo>
                    <a:pt x="90011" y="400199"/>
                  </a:lnTo>
                  <a:lnTo>
                    <a:pt x="90964" y="399247"/>
                  </a:lnTo>
                  <a:lnTo>
                    <a:pt x="90964" y="400199"/>
                  </a:lnTo>
                  <a:lnTo>
                    <a:pt x="121444" y="372577"/>
                  </a:lnTo>
                  <a:lnTo>
                    <a:pt x="290036" y="461159"/>
                  </a:lnTo>
                  <a:cubicBezTo>
                    <a:pt x="293846" y="463064"/>
                    <a:pt x="296704" y="463064"/>
                    <a:pt x="299561" y="462112"/>
                  </a:cubicBezTo>
                  <a:cubicBezTo>
                    <a:pt x="299561" y="462112"/>
                    <a:pt x="300514" y="462112"/>
                    <a:pt x="300514" y="462112"/>
                  </a:cubicBezTo>
                  <a:cubicBezTo>
                    <a:pt x="300514" y="462112"/>
                    <a:pt x="301466" y="462112"/>
                    <a:pt x="301466" y="462112"/>
                  </a:cubicBezTo>
                  <a:cubicBezTo>
                    <a:pt x="319564" y="454492"/>
                    <a:pt x="330994" y="455444"/>
                    <a:pt x="330994" y="431632"/>
                  </a:cubicBezTo>
                  <a:lnTo>
                    <a:pt x="330994" y="197317"/>
                  </a:lnTo>
                  <a:cubicBezTo>
                    <a:pt x="330994" y="179219"/>
                    <a:pt x="322421" y="160169"/>
                    <a:pt x="312896" y="153502"/>
                  </a:cubicBezTo>
                  <a:close/>
                </a:path>
              </a:pathLst>
            </a:custGeom>
            <a:solidFill>
              <a:srgbClr val="002C6A"/>
            </a:solidFill>
            <a:ln w="9525" cap="flat">
              <a:noFill/>
              <a:prstDash val="solid"/>
              <a:miter/>
            </a:ln>
          </p:spPr>
          <p:txBody>
            <a:bodyPr rtlCol="0" anchor="ctr"/>
            <a:lstStyle/>
            <a:p>
              <a:endParaRPr lang="zh-CN" altLang="en-US"/>
            </a:p>
          </p:txBody>
        </p:sp>
        <p:sp>
          <p:nvSpPr>
            <p:cNvPr id="638" name="任意多边形: 形状 637">
              <a:extLst>
                <a:ext uri="{FF2B5EF4-FFF2-40B4-BE49-F238E27FC236}">
                  <a16:creationId xmlns:a16="http://schemas.microsoft.com/office/drawing/2014/main" id="{27DFC080-754E-4B05-8770-4269B56C09FF}"/>
                </a:ext>
              </a:extLst>
            </p:cNvPr>
            <p:cNvSpPr/>
            <p:nvPr/>
          </p:nvSpPr>
          <p:spPr>
            <a:xfrm>
              <a:off x="6024086" y="2139942"/>
              <a:ext cx="304800" cy="457200"/>
            </a:xfrm>
            <a:custGeom>
              <a:avLst/>
              <a:gdLst>
                <a:gd name="connsiteX0" fmla="*/ 289084 w 304800"/>
                <a:gd name="connsiteY0" fmla="*/ 153678 h 457200"/>
                <a:gd name="connsiteX1" fmla="*/ 25241 w 304800"/>
                <a:gd name="connsiteY1" fmla="*/ 8898 h 457200"/>
                <a:gd name="connsiteX2" fmla="*/ 7144 w 304800"/>
                <a:gd name="connsiteY2" fmla="*/ 29853 h 457200"/>
                <a:gd name="connsiteX3" fmla="*/ 7144 w 304800"/>
                <a:gd name="connsiteY3" fmla="*/ 264168 h 457200"/>
                <a:gd name="connsiteX4" fmla="*/ 25241 w 304800"/>
                <a:gd name="connsiteY4" fmla="*/ 307031 h 457200"/>
                <a:gd name="connsiteX5" fmla="*/ 61436 w 304800"/>
                <a:gd name="connsiteY5" fmla="*/ 328938 h 457200"/>
                <a:gd name="connsiteX6" fmla="*/ 61436 w 304800"/>
                <a:gd name="connsiteY6" fmla="*/ 400376 h 457200"/>
                <a:gd name="connsiteX7" fmla="*/ 109061 w 304800"/>
                <a:gd name="connsiteY7" fmla="*/ 357513 h 457200"/>
                <a:gd name="connsiteX8" fmla="*/ 288131 w 304800"/>
                <a:gd name="connsiteY8" fmla="*/ 451811 h 457200"/>
                <a:gd name="connsiteX9" fmla="*/ 306229 w 304800"/>
                <a:gd name="connsiteY9" fmla="*/ 430856 h 457200"/>
                <a:gd name="connsiteX10" fmla="*/ 306229 w 304800"/>
                <a:gd name="connsiteY10" fmla="*/ 196541 h 457200"/>
                <a:gd name="connsiteX11" fmla="*/ 289084 w 304800"/>
                <a:gd name="connsiteY11" fmla="*/ 15367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00" h="457200">
                  <a:moveTo>
                    <a:pt x="289084" y="153678"/>
                  </a:moveTo>
                  <a:lnTo>
                    <a:pt x="25241" y="8898"/>
                  </a:lnTo>
                  <a:cubicBezTo>
                    <a:pt x="14764" y="3183"/>
                    <a:pt x="7144" y="11756"/>
                    <a:pt x="7144" y="29853"/>
                  </a:cubicBezTo>
                  <a:lnTo>
                    <a:pt x="7144" y="264168"/>
                  </a:lnTo>
                  <a:cubicBezTo>
                    <a:pt x="7144" y="281313"/>
                    <a:pt x="15716" y="300363"/>
                    <a:pt x="25241" y="307031"/>
                  </a:cubicBezTo>
                  <a:lnTo>
                    <a:pt x="61436" y="328938"/>
                  </a:lnTo>
                  <a:lnTo>
                    <a:pt x="61436" y="400376"/>
                  </a:lnTo>
                  <a:lnTo>
                    <a:pt x="109061" y="357513"/>
                  </a:lnTo>
                  <a:lnTo>
                    <a:pt x="288131" y="451811"/>
                  </a:lnTo>
                  <a:cubicBezTo>
                    <a:pt x="298609" y="457526"/>
                    <a:pt x="306229" y="448953"/>
                    <a:pt x="306229" y="430856"/>
                  </a:cubicBezTo>
                  <a:lnTo>
                    <a:pt x="306229" y="196541"/>
                  </a:lnTo>
                  <a:cubicBezTo>
                    <a:pt x="308134" y="179396"/>
                    <a:pt x="299561" y="160346"/>
                    <a:pt x="289084" y="153678"/>
                  </a:cubicBezTo>
                  <a:close/>
                </a:path>
              </a:pathLst>
            </a:custGeom>
            <a:solidFill>
              <a:schemeClr val="accent2"/>
            </a:solidFill>
            <a:ln w="9525" cap="flat">
              <a:noFill/>
              <a:prstDash val="solid"/>
              <a:miter/>
            </a:ln>
          </p:spPr>
          <p:txBody>
            <a:bodyPr rtlCol="0" anchor="ctr"/>
            <a:lstStyle/>
            <a:p>
              <a:endParaRPr lang="zh-CN" altLang="en-US"/>
            </a:p>
          </p:txBody>
        </p:sp>
        <p:sp>
          <p:nvSpPr>
            <p:cNvPr id="639" name="任意多边形: 形状 638">
              <a:extLst>
                <a:ext uri="{FF2B5EF4-FFF2-40B4-BE49-F238E27FC236}">
                  <a16:creationId xmlns:a16="http://schemas.microsoft.com/office/drawing/2014/main" id="{6389BD06-0538-4390-A98F-F87BE3182DEB}"/>
                </a:ext>
              </a:extLst>
            </p:cNvPr>
            <p:cNvSpPr/>
            <p:nvPr/>
          </p:nvSpPr>
          <p:spPr>
            <a:xfrm>
              <a:off x="6102191" y="2320404"/>
              <a:ext cx="28575" cy="47625"/>
            </a:xfrm>
            <a:custGeom>
              <a:avLst/>
              <a:gdLst>
                <a:gd name="connsiteX0" fmla="*/ 26194 w 28575"/>
                <a:gd name="connsiteY0" fmla="*/ 30367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7"/>
                    <a:pt x="7144" y="27509"/>
                    <a:pt x="7144" y="18937"/>
                  </a:cubicBezTo>
                  <a:cubicBezTo>
                    <a:pt x="7144" y="9412"/>
                    <a:pt x="11906" y="4649"/>
                    <a:pt x="16669" y="8459"/>
                  </a:cubicBezTo>
                  <a:cubicBezTo>
                    <a:pt x="22384" y="11317"/>
                    <a:pt x="26194" y="20842"/>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640" name="任意多边形: 形状 639">
              <a:extLst>
                <a:ext uri="{FF2B5EF4-FFF2-40B4-BE49-F238E27FC236}">
                  <a16:creationId xmlns:a16="http://schemas.microsoft.com/office/drawing/2014/main" id="{99C74F41-0DCA-4450-8215-A2AD9F804D00}"/>
                </a:ext>
              </a:extLst>
            </p:cNvPr>
            <p:cNvSpPr/>
            <p:nvPr/>
          </p:nvSpPr>
          <p:spPr>
            <a:xfrm>
              <a:off x="6159341" y="2353741"/>
              <a:ext cx="28575" cy="47625"/>
            </a:xfrm>
            <a:custGeom>
              <a:avLst/>
              <a:gdLst>
                <a:gd name="connsiteX0" fmla="*/ 26194 w 28575"/>
                <a:gd name="connsiteY0" fmla="*/ 30367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7"/>
                    <a:pt x="7144" y="27509"/>
                    <a:pt x="7144" y="18937"/>
                  </a:cubicBezTo>
                  <a:cubicBezTo>
                    <a:pt x="7144" y="9412"/>
                    <a:pt x="11906" y="4649"/>
                    <a:pt x="16669" y="8459"/>
                  </a:cubicBezTo>
                  <a:cubicBezTo>
                    <a:pt x="22384" y="11317"/>
                    <a:pt x="26194" y="21794"/>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641" name="任意多边形: 形状 640">
              <a:extLst>
                <a:ext uri="{FF2B5EF4-FFF2-40B4-BE49-F238E27FC236}">
                  <a16:creationId xmlns:a16="http://schemas.microsoft.com/office/drawing/2014/main" id="{FCD19E61-1475-430D-AF1D-4DAED03A2BFC}"/>
                </a:ext>
              </a:extLst>
            </p:cNvPr>
            <p:cNvSpPr/>
            <p:nvPr/>
          </p:nvSpPr>
          <p:spPr>
            <a:xfrm>
              <a:off x="6216491" y="2388143"/>
              <a:ext cx="28575" cy="47625"/>
            </a:xfrm>
            <a:custGeom>
              <a:avLst/>
              <a:gdLst>
                <a:gd name="connsiteX0" fmla="*/ 26194 w 28575"/>
                <a:gd name="connsiteY0" fmla="*/ 30254 h 47625"/>
                <a:gd name="connsiteX1" fmla="*/ 16669 w 28575"/>
                <a:gd name="connsiteY1" fmla="*/ 40732 h 47625"/>
                <a:gd name="connsiteX2" fmla="*/ 7144 w 28575"/>
                <a:gd name="connsiteY2" fmla="*/ 18824 h 47625"/>
                <a:gd name="connsiteX3" fmla="*/ 16669 w 28575"/>
                <a:gd name="connsiteY3" fmla="*/ 8347 h 47625"/>
                <a:gd name="connsiteX4" fmla="*/ 26194 w 28575"/>
                <a:gd name="connsiteY4" fmla="*/ 3025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254"/>
                  </a:moveTo>
                  <a:cubicBezTo>
                    <a:pt x="26194" y="39779"/>
                    <a:pt x="21431" y="44542"/>
                    <a:pt x="16669" y="40732"/>
                  </a:cubicBezTo>
                  <a:cubicBezTo>
                    <a:pt x="10954" y="37874"/>
                    <a:pt x="7144" y="27397"/>
                    <a:pt x="7144" y="18824"/>
                  </a:cubicBezTo>
                  <a:cubicBezTo>
                    <a:pt x="7144" y="10252"/>
                    <a:pt x="11906" y="4537"/>
                    <a:pt x="16669" y="8347"/>
                  </a:cubicBezTo>
                  <a:cubicBezTo>
                    <a:pt x="22384" y="11204"/>
                    <a:pt x="26194" y="20729"/>
                    <a:pt x="26194" y="30254"/>
                  </a:cubicBezTo>
                  <a:close/>
                </a:path>
              </a:pathLst>
            </a:custGeom>
            <a:solidFill>
              <a:srgbClr val="FFFFFF"/>
            </a:solidFill>
            <a:ln w="9525" cap="flat">
              <a:noFill/>
              <a:prstDash val="solid"/>
              <a:miter/>
            </a:ln>
          </p:spPr>
          <p:txBody>
            <a:bodyPr rtlCol="0" anchor="ctr"/>
            <a:lstStyle/>
            <a:p>
              <a:endParaRPr lang="zh-CN" altLang="en-US"/>
            </a:p>
          </p:txBody>
        </p:sp>
        <p:sp>
          <p:nvSpPr>
            <p:cNvPr id="642" name="任意多边形: 形状 641">
              <a:extLst>
                <a:ext uri="{FF2B5EF4-FFF2-40B4-BE49-F238E27FC236}">
                  <a16:creationId xmlns:a16="http://schemas.microsoft.com/office/drawing/2014/main" id="{44702E4E-5C01-4D20-9D47-B8A557B2847A}"/>
                </a:ext>
              </a:extLst>
            </p:cNvPr>
            <p:cNvSpPr/>
            <p:nvPr/>
          </p:nvSpPr>
          <p:spPr>
            <a:xfrm>
              <a:off x="6975634" y="2669708"/>
              <a:ext cx="333375" cy="476250"/>
            </a:xfrm>
            <a:custGeom>
              <a:avLst/>
              <a:gdLst>
                <a:gd name="connsiteX0" fmla="*/ 312896 w 333375"/>
                <a:gd name="connsiteY0" fmla="*/ 153502 h 476250"/>
                <a:gd name="connsiteX1" fmla="*/ 55721 w 333375"/>
                <a:gd name="connsiteY1" fmla="*/ 8722 h 476250"/>
                <a:gd name="connsiteX2" fmla="*/ 46196 w 333375"/>
                <a:gd name="connsiteY2" fmla="*/ 7769 h 476250"/>
                <a:gd name="connsiteX3" fmla="*/ 45244 w 333375"/>
                <a:gd name="connsiteY3" fmla="*/ 7769 h 476250"/>
                <a:gd name="connsiteX4" fmla="*/ 44291 w 333375"/>
                <a:gd name="connsiteY4" fmla="*/ 7769 h 476250"/>
                <a:gd name="connsiteX5" fmla="*/ 43339 w 333375"/>
                <a:gd name="connsiteY5" fmla="*/ 7769 h 476250"/>
                <a:gd name="connsiteX6" fmla="*/ 42386 w 333375"/>
                <a:gd name="connsiteY6" fmla="*/ 7769 h 476250"/>
                <a:gd name="connsiteX7" fmla="*/ 41434 w 333375"/>
                <a:gd name="connsiteY7" fmla="*/ 7769 h 476250"/>
                <a:gd name="connsiteX8" fmla="*/ 40481 w 333375"/>
                <a:gd name="connsiteY8" fmla="*/ 7769 h 476250"/>
                <a:gd name="connsiteX9" fmla="*/ 39529 w 333375"/>
                <a:gd name="connsiteY9" fmla="*/ 7769 h 476250"/>
                <a:gd name="connsiteX10" fmla="*/ 38576 w 333375"/>
                <a:gd name="connsiteY10" fmla="*/ 7769 h 476250"/>
                <a:gd name="connsiteX11" fmla="*/ 37624 w 333375"/>
                <a:gd name="connsiteY11" fmla="*/ 7769 h 476250"/>
                <a:gd name="connsiteX12" fmla="*/ 36671 w 333375"/>
                <a:gd name="connsiteY12" fmla="*/ 7769 h 476250"/>
                <a:gd name="connsiteX13" fmla="*/ 35719 w 333375"/>
                <a:gd name="connsiteY13" fmla="*/ 7769 h 476250"/>
                <a:gd name="connsiteX14" fmla="*/ 34766 w 333375"/>
                <a:gd name="connsiteY14" fmla="*/ 7769 h 476250"/>
                <a:gd name="connsiteX15" fmla="*/ 33814 w 333375"/>
                <a:gd name="connsiteY15" fmla="*/ 7769 h 476250"/>
                <a:gd name="connsiteX16" fmla="*/ 32861 w 333375"/>
                <a:gd name="connsiteY16" fmla="*/ 7769 h 476250"/>
                <a:gd name="connsiteX17" fmla="*/ 31909 w 333375"/>
                <a:gd name="connsiteY17" fmla="*/ 7769 h 476250"/>
                <a:gd name="connsiteX18" fmla="*/ 30956 w 333375"/>
                <a:gd name="connsiteY18" fmla="*/ 7769 h 476250"/>
                <a:gd name="connsiteX19" fmla="*/ 30004 w 333375"/>
                <a:gd name="connsiteY19" fmla="*/ 7769 h 476250"/>
                <a:gd name="connsiteX20" fmla="*/ 29051 w 333375"/>
                <a:gd name="connsiteY20" fmla="*/ 7769 h 476250"/>
                <a:gd name="connsiteX21" fmla="*/ 28099 w 333375"/>
                <a:gd name="connsiteY21" fmla="*/ 7769 h 476250"/>
                <a:gd name="connsiteX22" fmla="*/ 27146 w 333375"/>
                <a:gd name="connsiteY22" fmla="*/ 7769 h 476250"/>
                <a:gd name="connsiteX23" fmla="*/ 26194 w 333375"/>
                <a:gd name="connsiteY23" fmla="*/ 7769 h 476250"/>
                <a:gd name="connsiteX24" fmla="*/ 25241 w 333375"/>
                <a:gd name="connsiteY24" fmla="*/ 7769 h 476250"/>
                <a:gd name="connsiteX25" fmla="*/ 24289 w 333375"/>
                <a:gd name="connsiteY25" fmla="*/ 7769 h 476250"/>
                <a:gd name="connsiteX26" fmla="*/ 23336 w 333375"/>
                <a:gd name="connsiteY26" fmla="*/ 7769 h 476250"/>
                <a:gd name="connsiteX27" fmla="*/ 22384 w 333375"/>
                <a:gd name="connsiteY27" fmla="*/ 7769 h 476250"/>
                <a:gd name="connsiteX28" fmla="*/ 21431 w 333375"/>
                <a:gd name="connsiteY28" fmla="*/ 7769 h 476250"/>
                <a:gd name="connsiteX29" fmla="*/ 20479 w 333375"/>
                <a:gd name="connsiteY29" fmla="*/ 7769 h 476250"/>
                <a:gd name="connsiteX30" fmla="*/ 19526 w 333375"/>
                <a:gd name="connsiteY30" fmla="*/ 7769 h 476250"/>
                <a:gd name="connsiteX31" fmla="*/ 18574 w 333375"/>
                <a:gd name="connsiteY31" fmla="*/ 7769 h 476250"/>
                <a:gd name="connsiteX32" fmla="*/ 17621 w 333375"/>
                <a:gd name="connsiteY32" fmla="*/ 7769 h 476250"/>
                <a:gd name="connsiteX33" fmla="*/ 7144 w 333375"/>
                <a:gd name="connsiteY33" fmla="*/ 29677 h 476250"/>
                <a:gd name="connsiteX34" fmla="*/ 7144 w 333375"/>
                <a:gd name="connsiteY34" fmla="*/ 273517 h 476250"/>
                <a:gd name="connsiteX35" fmla="*/ 25241 w 333375"/>
                <a:gd name="connsiteY35" fmla="*/ 316379 h 476250"/>
                <a:gd name="connsiteX36" fmla="*/ 61436 w 333375"/>
                <a:gd name="connsiteY36" fmla="*/ 338287 h 476250"/>
                <a:gd name="connsiteX37" fmla="*/ 61436 w 333375"/>
                <a:gd name="connsiteY37" fmla="*/ 409724 h 476250"/>
                <a:gd name="connsiteX38" fmla="*/ 62389 w 333375"/>
                <a:gd name="connsiteY38" fmla="*/ 408772 h 476250"/>
                <a:gd name="connsiteX39" fmla="*/ 62389 w 333375"/>
                <a:gd name="connsiteY39" fmla="*/ 409724 h 476250"/>
                <a:gd name="connsiteX40" fmla="*/ 63341 w 333375"/>
                <a:gd name="connsiteY40" fmla="*/ 408772 h 476250"/>
                <a:gd name="connsiteX41" fmla="*/ 63341 w 333375"/>
                <a:gd name="connsiteY41" fmla="*/ 409724 h 476250"/>
                <a:gd name="connsiteX42" fmla="*/ 64294 w 333375"/>
                <a:gd name="connsiteY42" fmla="*/ 408772 h 476250"/>
                <a:gd name="connsiteX43" fmla="*/ 64294 w 333375"/>
                <a:gd name="connsiteY43" fmla="*/ 409724 h 476250"/>
                <a:gd name="connsiteX44" fmla="*/ 65246 w 333375"/>
                <a:gd name="connsiteY44" fmla="*/ 408772 h 476250"/>
                <a:gd name="connsiteX45" fmla="*/ 65246 w 333375"/>
                <a:gd name="connsiteY45" fmla="*/ 409724 h 476250"/>
                <a:gd name="connsiteX46" fmla="*/ 66199 w 333375"/>
                <a:gd name="connsiteY46" fmla="*/ 408772 h 476250"/>
                <a:gd name="connsiteX47" fmla="*/ 66199 w 333375"/>
                <a:gd name="connsiteY47" fmla="*/ 409724 h 476250"/>
                <a:gd name="connsiteX48" fmla="*/ 67151 w 333375"/>
                <a:gd name="connsiteY48" fmla="*/ 408772 h 476250"/>
                <a:gd name="connsiteX49" fmla="*/ 67151 w 333375"/>
                <a:gd name="connsiteY49" fmla="*/ 409724 h 476250"/>
                <a:gd name="connsiteX50" fmla="*/ 68104 w 333375"/>
                <a:gd name="connsiteY50" fmla="*/ 408772 h 476250"/>
                <a:gd name="connsiteX51" fmla="*/ 68104 w 333375"/>
                <a:gd name="connsiteY51" fmla="*/ 409724 h 476250"/>
                <a:gd name="connsiteX52" fmla="*/ 69056 w 333375"/>
                <a:gd name="connsiteY52" fmla="*/ 408772 h 476250"/>
                <a:gd name="connsiteX53" fmla="*/ 69056 w 333375"/>
                <a:gd name="connsiteY53" fmla="*/ 409724 h 476250"/>
                <a:gd name="connsiteX54" fmla="*/ 70009 w 333375"/>
                <a:gd name="connsiteY54" fmla="*/ 408772 h 476250"/>
                <a:gd name="connsiteX55" fmla="*/ 70009 w 333375"/>
                <a:gd name="connsiteY55" fmla="*/ 409724 h 476250"/>
                <a:gd name="connsiteX56" fmla="*/ 70961 w 333375"/>
                <a:gd name="connsiteY56" fmla="*/ 408772 h 476250"/>
                <a:gd name="connsiteX57" fmla="*/ 70961 w 333375"/>
                <a:gd name="connsiteY57" fmla="*/ 409724 h 476250"/>
                <a:gd name="connsiteX58" fmla="*/ 71914 w 333375"/>
                <a:gd name="connsiteY58" fmla="*/ 408772 h 476250"/>
                <a:gd name="connsiteX59" fmla="*/ 71914 w 333375"/>
                <a:gd name="connsiteY59" fmla="*/ 409724 h 476250"/>
                <a:gd name="connsiteX60" fmla="*/ 72866 w 333375"/>
                <a:gd name="connsiteY60" fmla="*/ 408772 h 476250"/>
                <a:gd name="connsiteX61" fmla="*/ 72866 w 333375"/>
                <a:gd name="connsiteY61" fmla="*/ 409724 h 476250"/>
                <a:gd name="connsiteX62" fmla="*/ 73819 w 333375"/>
                <a:gd name="connsiteY62" fmla="*/ 408772 h 476250"/>
                <a:gd name="connsiteX63" fmla="*/ 73819 w 333375"/>
                <a:gd name="connsiteY63" fmla="*/ 409724 h 476250"/>
                <a:gd name="connsiteX64" fmla="*/ 74771 w 333375"/>
                <a:gd name="connsiteY64" fmla="*/ 408772 h 476250"/>
                <a:gd name="connsiteX65" fmla="*/ 74771 w 333375"/>
                <a:gd name="connsiteY65" fmla="*/ 409724 h 476250"/>
                <a:gd name="connsiteX66" fmla="*/ 75724 w 333375"/>
                <a:gd name="connsiteY66" fmla="*/ 408772 h 476250"/>
                <a:gd name="connsiteX67" fmla="*/ 75724 w 333375"/>
                <a:gd name="connsiteY67" fmla="*/ 409724 h 476250"/>
                <a:gd name="connsiteX68" fmla="*/ 76676 w 333375"/>
                <a:gd name="connsiteY68" fmla="*/ 408772 h 476250"/>
                <a:gd name="connsiteX69" fmla="*/ 76676 w 333375"/>
                <a:gd name="connsiteY69" fmla="*/ 409724 h 476250"/>
                <a:gd name="connsiteX70" fmla="*/ 77629 w 333375"/>
                <a:gd name="connsiteY70" fmla="*/ 408772 h 476250"/>
                <a:gd name="connsiteX71" fmla="*/ 77629 w 333375"/>
                <a:gd name="connsiteY71" fmla="*/ 409724 h 476250"/>
                <a:gd name="connsiteX72" fmla="*/ 78581 w 333375"/>
                <a:gd name="connsiteY72" fmla="*/ 408772 h 476250"/>
                <a:gd name="connsiteX73" fmla="*/ 78581 w 333375"/>
                <a:gd name="connsiteY73" fmla="*/ 409724 h 476250"/>
                <a:gd name="connsiteX74" fmla="*/ 79534 w 333375"/>
                <a:gd name="connsiteY74" fmla="*/ 408772 h 476250"/>
                <a:gd name="connsiteX75" fmla="*/ 79534 w 333375"/>
                <a:gd name="connsiteY75" fmla="*/ 409724 h 476250"/>
                <a:gd name="connsiteX76" fmla="*/ 80486 w 333375"/>
                <a:gd name="connsiteY76" fmla="*/ 408772 h 476250"/>
                <a:gd name="connsiteX77" fmla="*/ 80486 w 333375"/>
                <a:gd name="connsiteY77" fmla="*/ 409724 h 476250"/>
                <a:gd name="connsiteX78" fmla="*/ 81439 w 333375"/>
                <a:gd name="connsiteY78" fmla="*/ 408772 h 476250"/>
                <a:gd name="connsiteX79" fmla="*/ 81439 w 333375"/>
                <a:gd name="connsiteY79" fmla="*/ 409724 h 476250"/>
                <a:gd name="connsiteX80" fmla="*/ 82391 w 333375"/>
                <a:gd name="connsiteY80" fmla="*/ 408772 h 476250"/>
                <a:gd name="connsiteX81" fmla="*/ 82391 w 333375"/>
                <a:gd name="connsiteY81" fmla="*/ 409724 h 476250"/>
                <a:gd name="connsiteX82" fmla="*/ 83344 w 333375"/>
                <a:gd name="connsiteY82" fmla="*/ 408772 h 476250"/>
                <a:gd name="connsiteX83" fmla="*/ 83344 w 333375"/>
                <a:gd name="connsiteY83" fmla="*/ 409724 h 476250"/>
                <a:gd name="connsiteX84" fmla="*/ 84296 w 333375"/>
                <a:gd name="connsiteY84" fmla="*/ 408772 h 476250"/>
                <a:gd name="connsiteX85" fmla="*/ 84296 w 333375"/>
                <a:gd name="connsiteY85" fmla="*/ 409724 h 476250"/>
                <a:gd name="connsiteX86" fmla="*/ 85249 w 333375"/>
                <a:gd name="connsiteY86" fmla="*/ 408772 h 476250"/>
                <a:gd name="connsiteX87" fmla="*/ 85249 w 333375"/>
                <a:gd name="connsiteY87" fmla="*/ 409724 h 476250"/>
                <a:gd name="connsiteX88" fmla="*/ 86201 w 333375"/>
                <a:gd name="connsiteY88" fmla="*/ 408772 h 476250"/>
                <a:gd name="connsiteX89" fmla="*/ 86201 w 333375"/>
                <a:gd name="connsiteY89" fmla="*/ 409724 h 476250"/>
                <a:gd name="connsiteX90" fmla="*/ 87154 w 333375"/>
                <a:gd name="connsiteY90" fmla="*/ 408772 h 476250"/>
                <a:gd name="connsiteX91" fmla="*/ 87154 w 333375"/>
                <a:gd name="connsiteY91" fmla="*/ 409724 h 476250"/>
                <a:gd name="connsiteX92" fmla="*/ 88106 w 333375"/>
                <a:gd name="connsiteY92" fmla="*/ 408772 h 476250"/>
                <a:gd name="connsiteX93" fmla="*/ 88106 w 333375"/>
                <a:gd name="connsiteY93" fmla="*/ 409724 h 476250"/>
                <a:gd name="connsiteX94" fmla="*/ 89059 w 333375"/>
                <a:gd name="connsiteY94" fmla="*/ 408772 h 476250"/>
                <a:gd name="connsiteX95" fmla="*/ 89059 w 333375"/>
                <a:gd name="connsiteY95" fmla="*/ 409724 h 476250"/>
                <a:gd name="connsiteX96" fmla="*/ 90011 w 333375"/>
                <a:gd name="connsiteY96" fmla="*/ 408772 h 476250"/>
                <a:gd name="connsiteX97" fmla="*/ 90011 w 333375"/>
                <a:gd name="connsiteY97" fmla="*/ 409724 h 476250"/>
                <a:gd name="connsiteX98" fmla="*/ 90964 w 333375"/>
                <a:gd name="connsiteY98" fmla="*/ 408772 h 476250"/>
                <a:gd name="connsiteX99" fmla="*/ 90964 w 333375"/>
                <a:gd name="connsiteY99" fmla="*/ 409724 h 476250"/>
                <a:gd name="connsiteX100" fmla="*/ 121444 w 333375"/>
                <a:gd name="connsiteY100" fmla="*/ 382102 h 476250"/>
                <a:gd name="connsiteX101" fmla="*/ 290036 w 333375"/>
                <a:gd name="connsiteY101" fmla="*/ 470684 h 476250"/>
                <a:gd name="connsiteX102" fmla="*/ 299561 w 333375"/>
                <a:gd name="connsiteY102" fmla="*/ 471637 h 476250"/>
                <a:gd name="connsiteX103" fmla="*/ 300514 w 333375"/>
                <a:gd name="connsiteY103" fmla="*/ 471637 h 476250"/>
                <a:gd name="connsiteX104" fmla="*/ 301466 w 333375"/>
                <a:gd name="connsiteY104" fmla="*/ 471637 h 476250"/>
                <a:gd name="connsiteX105" fmla="*/ 330994 w 333375"/>
                <a:gd name="connsiteY105" fmla="*/ 441157 h 476250"/>
                <a:gd name="connsiteX106" fmla="*/ 330994 w 333375"/>
                <a:gd name="connsiteY106" fmla="*/ 206842 h 476250"/>
                <a:gd name="connsiteX107" fmla="*/ 312896 w 333375"/>
                <a:gd name="connsiteY107" fmla="*/ 15350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33375" h="476250">
                  <a:moveTo>
                    <a:pt x="312896" y="153502"/>
                  </a:moveTo>
                  <a:lnTo>
                    <a:pt x="55721" y="8722"/>
                  </a:lnTo>
                  <a:cubicBezTo>
                    <a:pt x="51911" y="6817"/>
                    <a:pt x="49054" y="6817"/>
                    <a:pt x="46196" y="7769"/>
                  </a:cubicBezTo>
                  <a:cubicBezTo>
                    <a:pt x="46196" y="7769"/>
                    <a:pt x="45244" y="7769"/>
                    <a:pt x="45244" y="7769"/>
                  </a:cubicBezTo>
                  <a:cubicBezTo>
                    <a:pt x="45244" y="7769"/>
                    <a:pt x="44291" y="7769"/>
                    <a:pt x="44291" y="7769"/>
                  </a:cubicBezTo>
                  <a:cubicBezTo>
                    <a:pt x="44291" y="7769"/>
                    <a:pt x="43339" y="7769"/>
                    <a:pt x="43339" y="7769"/>
                  </a:cubicBezTo>
                  <a:cubicBezTo>
                    <a:pt x="43339" y="7769"/>
                    <a:pt x="42386" y="7769"/>
                    <a:pt x="42386" y="7769"/>
                  </a:cubicBezTo>
                  <a:cubicBezTo>
                    <a:pt x="42386" y="7769"/>
                    <a:pt x="41434" y="7769"/>
                    <a:pt x="41434" y="7769"/>
                  </a:cubicBezTo>
                  <a:cubicBezTo>
                    <a:pt x="41434" y="7769"/>
                    <a:pt x="40481" y="7769"/>
                    <a:pt x="40481" y="7769"/>
                  </a:cubicBezTo>
                  <a:cubicBezTo>
                    <a:pt x="40481" y="7769"/>
                    <a:pt x="39529" y="7769"/>
                    <a:pt x="39529" y="7769"/>
                  </a:cubicBezTo>
                  <a:cubicBezTo>
                    <a:pt x="39529" y="7769"/>
                    <a:pt x="38576" y="7769"/>
                    <a:pt x="38576" y="7769"/>
                  </a:cubicBezTo>
                  <a:cubicBezTo>
                    <a:pt x="38576" y="7769"/>
                    <a:pt x="37624" y="7769"/>
                    <a:pt x="37624" y="7769"/>
                  </a:cubicBezTo>
                  <a:cubicBezTo>
                    <a:pt x="37624" y="7769"/>
                    <a:pt x="36671" y="7769"/>
                    <a:pt x="36671" y="7769"/>
                  </a:cubicBezTo>
                  <a:cubicBezTo>
                    <a:pt x="36671" y="7769"/>
                    <a:pt x="35719" y="7769"/>
                    <a:pt x="35719" y="7769"/>
                  </a:cubicBezTo>
                  <a:cubicBezTo>
                    <a:pt x="35719" y="7769"/>
                    <a:pt x="34766" y="7769"/>
                    <a:pt x="34766" y="7769"/>
                  </a:cubicBezTo>
                  <a:cubicBezTo>
                    <a:pt x="34766" y="7769"/>
                    <a:pt x="33814" y="7769"/>
                    <a:pt x="33814" y="7769"/>
                  </a:cubicBezTo>
                  <a:cubicBezTo>
                    <a:pt x="33814" y="7769"/>
                    <a:pt x="32861" y="7769"/>
                    <a:pt x="32861" y="7769"/>
                  </a:cubicBezTo>
                  <a:cubicBezTo>
                    <a:pt x="32861" y="7769"/>
                    <a:pt x="31909" y="7769"/>
                    <a:pt x="31909" y="7769"/>
                  </a:cubicBezTo>
                  <a:cubicBezTo>
                    <a:pt x="31909" y="7769"/>
                    <a:pt x="30956" y="7769"/>
                    <a:pt x="30956" y="7769"/>
                  </a:cubicBezTo>
                  <a:cubicBezTo>
                    <a:pt x="30956" y="7769"/>
                    <a:pt x="30004" y="7769"/>
                    <a:pt x="30004" y="7769"/>
                  </a:cubicBezTo>
                  <a:cubicBezTo>
                    <a:pt x="30004" y="7769"/>
                    <a:pt x="29051" y="7769"/>
                    <a:pt x="29051" y="7769"/>
                  </a:cubicBezTo>
                  <a:cubicBezTo>
                    <a:pt x="29051" y="7769"/>
                    <a:pt x="28099" y="7769"/>
                    <a:pt x="28099" y="7769"/>
                  </a:cubicBezTo>
                  <a:cubicBezTo>
                    <a:pt x="28099" y="7769"/>
                    <a:pt x="27146" y="7769"/>
                    <a:pt x="27146" y="7769"/>
                  </a:cubicBezTo>
                  <a:cubicBezTo>
                    <a:pt x="27146" y="7769"/>
                    <a:pt x="26194" y="7769"/>
                    <a:pt x="26194" y="7769"/>
                  </a:cubicBezTo>
                  <a:cubicBezTo>
                    <a:pt x="26194" y="7769"/>
                    <a:pt x="25241" y="7769"/>
                    <a:pt x="25241" y="7769"/>
                  </a:cubicBezTo>
                  <a:cubicBezTo>
                    <a:pt x="25241" y="7769"/>
                    <a:pt x="24289" y="7769"/>
                    <a:pt x="24289" y="7769"/>
                  </a:cubicBezTo>
                  <a:cubicBezTo>
                    <a:pt x="24289" y="7769"/>
                    <a:pt x="23336" y="7769"/>
                    <a:pt x="23336" y="7769"/>
                  </a:cubicBezTo>
                  <a:cubicBezTo>
                    <a:pt x="23336" y="7769"/>
                    <a:pt x="22384" y="7769"/>
                    <a:pt x="22384" y="7769"/>
                  </a:cubicBezTo>
                  <a:cubicBezTo>
                    <a:pt x="22384" y="7769"/>
                    <a:pt x="21431" y="7769"/>
                    <a:pt x="21431" y="7769"/>
                  </a:cubicBezTo>
                  <a:cubicBezTo>
                    <a:pt x="21431" y="7769"/>
                    <a:pt x="20479" y="7769"/>
                    <a:pt x="20479" y="7769"/>
                  </a:cubicBezTo>
                  <a:cubicBezTo>
                    <a:pt x="20479" y="7769"/>
                    <a:pt x="19526" y="7769"/>
                    <a:pt x="19526" y="7769"/>
                  </a:cubicBezTo>
                  <a:cubicBezTo>
                    <a:pt x="19526" y="7769"/>
                    <a:pt x="18574" y="7769"/>
                    <a:pt x="18574" y="7769"/>
                  </a:cubicBezTo>
                  <a:cubicBezTo>
                    <a:pt x="18574" y="7769"/>
                    <a:pt x="17621" y="7769"/>
                    <a:pt x="17621" y="7769"/>
                  </a:cubicBezTo>
                  <a:cubicBezTo>
                    <a:pt x="11906" y="9674"/>
                    <a:pt x="7144" y="17294"/>
                    <a:pt x="7144" y="29677"/>
                  </a:cubicBezTo>
                  <a:lnTo>
                    <a:pt x="7144" y="273517"/>
                  </a:lnTo>
                  <a:cubicBezTo>
                    <a:pt x="7144" y="290662"/>
                    <a:pt x="15716" y="309712"/>
                    <a:pt x="25241" y="316379"/>
                  </a:cubicBezTo>
                  <a:lnTo>
                    <a:pt x="61436" y="338287"/>
                  </a:lnTo>
                  <a:lnTo>
                    <a:pt x="61436" y="409724"/>
                  </a:lnTo>
                  <a:lnTo>
                    <a:pt x="62389" y="408772"/>
                  </a:lnTo>
                  <a:lnTo>
                    <a:pt x="62389" y="409724"/>
                  </a:lnTo>
                  <a:lnTo>
                    <a:pt x="63341" y="408772"/>
                  </a:lnTo>
                  <a:lnTo>
                    <a:pt x="63341" y="409724"/>
                  </a:lnTo>
                  <a:lnTo>
                    <a:pt x="64294" y="408772"/>
                  </a:lnTo>
                  <a:lnTo>
                    <a:pt x="64294" y="409724"/>
                  </a:lnTo>
                  <a:lnTo>
                    <a:pt x="65246" y="408772"/>
                  </a:lnTo>
                  <a:lnTo>
                    <a:pt x="65246" y="409724"/>
                  </a:lnTo>
                  <a:lnTo>
                    <a:pt x="66199" y="408772"/>
                  </a:lnTo>
                  <a:lnTo>
                    <a:pt x="66199" y="409724"/>
                  </a:lnTo>
                  <a:lnTo>
                    <a:pt x="67151" y="408772"/>
                  </a:lnTo>
                  <a:lnTo>
                    <a:pt x="67151" y="409724"/>
                  </a:lnTo>
                  <a:lnTo>
                    <a:pt x="68104" y="408772"/>
                  </a:lnTo>
                  <a:lnTo>
                    <a:pt x="68104" y="409724"/>
                  </a:lnTo>
                  <a:lnTo>
                    <a:pt x="69056" y="408772"/>
                  </a:lnTo>
                  <a:lnTo>
                    <a:pt x="69056" y="409724"/>
                  </a:lnTo>
                  <a:lnTo>
                    <a:pt x="70009" y="408772"/>
                  </a:lnTo>
                  <a:lnTo>
                    <a:pt x="70009" y="409724"/>
                  </a:lnTo>
                  <a:lnTo>
                    <a:pt x="70961" y="408772"/>
                  </a:lnTo>
                  <a:lnTo>
                    <a:pt x="70961" y="409724"/>
                  </a:lnTo>
                  <a:lnTo>
                    <a:pt x="71914" y="408772"/>
                  </a:lnTo>
                  <a:lnTo>
                    <a:pt x="71914" y="409724"/>
                  </a:lnTo>
                  <a:lnTo>
                    <a:pt x="72866" y="408772"/>
                  </a:lnTo>
                  <a:lnTo>
                    <a:pt x="72866" y="409724"/>
                  </a:lnTo>
                  <a:lnTo>
                    <a:pt x="73819" y="408772"/>
                  </a:lnTo>
                  <a:lnTo>
                    <a:pt x="73819" y="409724"/>
                  </a:lnTo>
                  <a:lnTo>
                    <a:pt x="74771" y="408772"/>
                  </a:lnTo>
                  <a:lnTo>
                    <a:pt x="74771" y="409724"/>
                  </a:lnTo>
                  <a:lnTo>
                    <a:pt x="75724" y="408772"/>
                  </a:lnTo>
                  <a:lnTo>
                    <a:pt x="75724" y="409724"/>
                  </a:lnTo>
                  <a:lnTo>
                    <a:pt x="76676" y="408772"/>
                  </a:lnTo>
                  <a:lnTo>
                    <a:pt x="76676" y="409724"/>
                  </a:lnTo>
                  <a:lnTo>
                    <a:pt x="77629" y="408772"/>
                  </a:lnTo>
                  <a:lnTo>
                    <a:pt x="77629" y="409724"/>
                  </a:lnTo>
                  <a:lnTo>
                    <a:pt x="78581" y="408772"/>
                  </a:lnTo>
                  <a:lnTo>
                    <a:pt x="78581" y="409724"/>
                  </a:lnTo>
                  <a:lnTo>
                    <a:pt x="79534" y="408772"/>
                  </a:lnTo>
                  <a:lnTo>
                    <a:pt x="79534" y="409724"/>
                  </a:lnTo>
                  <a:lnTo>
                    <a:pt x="80486" y="408772"/>
                  </a:lnTo>
                  <a:lnTo>
                    <a:pt x="80486" y="409724"/>
                  </a:lnTo>
                  <a:lnTo>
                    <a:pt x="81439" y="408772"/>
                  </a:lnTo>
                  <a:lnTo>
                    <a:pt x="81439" y="409724"/>
                  </a:lnTo>
                  <a:lnTo>
                    <a:pt x="82391" y="408772"/>
                  </a:lnTo>
                  <a:lnTo>
                    <a:pt x="82391" y="409724"/>
                  </a:lnTo>
                  <a:lnTo>
                    <a:pt x="83344" y="408772"/>
                  </a:lnTo>
                  <a:lnTo>
                    <a:pt x="83344" y="409724"/>
                  </a:lnTo>
                  <a:lnTo>
                    <a:pt x="84296" y="408772"/>
                  </a:lnTo>
                  <a:lnTo>
                    <a:pt x="84296" y="409724"/>
                  </a:lnTo>
                  <a:lnTo>
                    <a:pt x="85249" y="408772"/>
                  </a:lnTo>
                  <a:lnTo>
                    <a:pt x="85249" y="409724"/>
                  </a:lnTo>
                  <a:lnTo>
                    <a:pt x="86201" y="408772"/>
                  </a:lnTo>
                  <a:lnTo>
                    <a:pt x="86201" y="409724"/>
                  </a:lnTo>
                  <a:lnTo>
                    <a:pt x="87154" y="408772"/>
                  </a:lnTo>
                  <a:lnTo>
                    <a:pt x="87154" y="409724"/>
                  </a:lnTo>
                  <a:lnTo>
                    <a:pt x="88106" y="408772"/>
                  </a:lnTo>
                  <a:lnTo>
                    <a:pt x="88106" y="409724"/>
                  </a:lnTo>
                  <a:lnTo>
                    <a:pt x="89059" y="408772"/>
                  </a:lnTo>
                  <a:lnTo>
                    <a:pt x="89059" y="409724"/>
                  </a:lnTo>
                  <a:lnTo>
                    <a:pt x="90011" y="408772"/>
                  </a:lnTo>
                  <a:lnTo>
                    <a:pt x="90011" y="409724"/>
                  </a:lnTo>
                  <a:lnTo>
                    <a:pt x="90964" y="408772"/>
                  </a:lnTo>
                  <a:lnTo>
                    <a:pt x="90964" y="409724"/>
                  </a:lnTo>
                  <a:lnTo>
                    <a:pt x="121444" y="382102"/>
                  </a:lnTo>
                  <a:lnTo>
                    <a:pt x="290036" y="470684"/>
                  </a:lnTo>
                  <a:cubicBezTo>
                    <a:pt x="293846" y="472589"/>
                    <a:pt x="296704" y="472589"/>
                    <a:pt x="299561" y="471637"/>
                  </a:cubicBezTo>
                  <a:cubicBezTo>
                    <a:pt x="299561" y="471637"/>
                    <a:pt x="300514" y="471637"/>
                    <a:pt x="300514" y="471637"/>
                  </a:cubicBezTo>
                  <a:cubicBezTo>
                    <a:pt x="300514" y="471637"/>
                    <a:pt x="301466" y="471637"/>
                    <a:pt x="301466" y="471637"/>
                  </a:cubicBezTo>
                  <a:cubicBezTo>
                    <a:pt x="319564" y="464017"/>
                    <a:pt x="330994" y="464969"/>
                    <a:pt x="330994" y="441157"/>
                  </a:cubicBezTo>
                  <a:lnTo>
                    <a:pt x="330994" y="206842"/>
                  </a:lnTo>
                  <a:cubicBezTo>
                    <a:pt x="330994" y="178267"/>
                    <a:pt x="322421" y="159217"/>
                    <a:pt x="312896" y="153502"/>
                  </a:cubicBezTo>
                  <a:close/>
                </a:path>
              </a:pathLst>
            </a:custGeom>
            <a:solidFill>
              <a:srgbClr val="002C6A"/>
            </a:solidFill>
            <a:ln w="9525" cap="flat">
              <a:noFill/>
              <a:prstDash val="solid"/>
              <a:miter/>
            </a:ln>
          </p:spPr>
          <p:txBody>
            <a:bodyPr rtlCol="0" anchor="ctr"/>
            <a:lstStyle/>
            <a:p>
              <a:endParaRPr lang="zh-CN" altLang="en-US"/>
            </a:p>
          </p:txBody>
        </p:sp>
        <p:sp>
          <p:nvSpPr>
            <p:cNvPr id="643" name="任意多边形: 形状 642">
              <a:extLst>
                <a:ext uri="{FF2B5EF4-FFF2-40B4-BE49-F238E27FC236}">
                  <a16:creationId xmlns:a16="http://schemas.microsoft.com/office/drawing/2014/main" id="{54846C5A-AE35-4BB0-8E96-76993F94BADC}"/>
                </a:ext>
              </a:extLst>
            </p:cNvPr>
            <p:cNvSpPr/>
            <p:nvPr/>
          </p:nvSpPr>
          <p:spPr>
            <a:xfrm>
              <a:off x="6976586" y="2679057"/>
              <a:ext cx="304800" cy="457200"/>
            </a:xfrm>
            <a:custGeom>
              <a:avLst/>
              <a:gdLst>
                <a:gd name="connsiteX0" fmla="*/ 289084 w 304800"/>
                <a:gd name="connsiteY0" fmla="*/ 153678 h 457200"/>
                <a:gd name="connsiteX1" fmla="*/ 25241 w 304800"/>
                <a:gd name="connsiteY1" fmla="*/ 8898 h 457200"/>
                <a:gd name="connsiteX2" fmla="*/ 7144 w 304800"/>
                <a:gd name="connsiteY2" fmla="*/ 29853 h 457200"/>
                <a:gd name="connsiteX3" fmla="*/ 7144 w 304800"/>
                <a:gd name="connsiteY3" fmla="*/ 264168 h 457200"/>
                <a:gd name="connsiteX4" fmla="*/ 25241 w 304800"/>
                <a:gd name="connsiteY4" fmla="*/ 307031 h 457200"/>
                <a:gd name="connsiteX5" fmla="*/ 61436 w 304800"/>
                <a:gd name="connsiteY5" fmla="*/ 328938 h 457200"/>
                <a:gd name="connsiteX6" fmla="*/ 61436 w 304800"/>
                <a:gd name="connsiteY6" fmla="*/ 400376 h 457200"/>
                <a:gd name="connsiteX7" fmla="*/ 109061 w 304800"/>
                <a:gd name="connsiteY7" fmla="*/ 357513 h 457200"/>
                <a:gd name="connsiteX8" fmla="*/ 288131 w 304800"/>
                <a:gd name="connsiteY8" fmla="*/ 451811 h 457200"/>
                <a:gd name="connsiteX9" fmla="*/ 306229 w 304800"/>
                <a:gd name="connsiteY9" fmla="*/ 430856 h 457200"/>
                <a:gd name="connsiteX10" fmla="*/ 306229 w 304800"/>
                <a:gd name="connsiteY10" fmla="*/ 196541 h 457200"/>
                <a:gd name="connsiteX11" fmla="*/ 289084 w 304800"/>
                <a:gd name="connsiteY11" fmla="*/ 15367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00" h="457200">
                  <a:moveTo>
                    <a:pt x="289084" y="153678"/>
                  </a:moveTo>
                  <a:lnTo>
                    <a:pt x="25241" y="8898"/>
                  </a:lnTo>
                  <a:cubicBezTo>
                    <a:pt x="14764" y="3183"/>
                    <a:pt x="7144" y="11756"/>
                    <a:pt x="7144" y="29853"/>
                  </a:cubicBezTo>
                  <a:lnTo>
                    <a:pt x="7144" y="264168"/>
                  </a:lnTo>
                  <a:cubicBezTo>
                    <a:pt x="7144" y="281313"/>
                    <a:pt x="15716" y="300363"/>
                    <a:pt x="25241" y="307031"/>
                  </a:cubicBezTo>
                  <a:lnTo>
                    <a:pt x="61436" y="328938"/>
                  </a:lnTo>
                  <a:lnTo>
                    <a:pt x="61436" y="400376"/>
                  </a:lnTo>
                  <a:lnTo>
                    <a:pt x="109061" y="357513"/>
                  </a:lnTo>
                  <a:lnTo>
                    <a:pt x="288131" y="451811"/>
                  </a:lnTo>
                  <a:cubicBezTo>
                    <a:pt x="298609" y="457526"/>
                    <a:pt x="306229" y="448953"/>
                    <a:pt x="306229" y="430856"/>
                  </a:cubicBezTo>
                  <a:lnTo>
                    <a:pt x="306229" y="196541"/>
                  </a:lnTo>
                  <a:cubicBezTo>
                    <a:pt x="308134" y="178443"/>
                    <a:pt x="299561" y="159393"/>
                    <a:pt x="289084" y="153678"/>
                  </a:cubicBezTo>
                  <a:close/>
                </a:path>
              </a:pathLst>
            </a:custGeom>
            <a:solidFill>
              <a:schemeClr val="accent2"/>
            </a:solidFill>
            <a:ln w="9525" cap="flat">
              <a:noFill/>
              <a:prstDash val="solid"/>
              <a:miter/>
            </a:ln>
          </p:spPr>
          <p:txBody>
            <a:bodyPr rtlCol="0" anchor="ctr"/>
            <a:lstStyle/>
            <a:p>
              <a:endParaRPr lang="zh-CN" altLang="en-US"/>
            </a:p>
          </p:txBody>
        </p:sp>
        <p:sp>
          <p:nvSpPr>
            <p:cNvPr id="644" name="任意多边形: 形状 643">
              <a:extLst>
                <a:ext uri="{FF2B5EF4-FFF2-40B4-BE49-F238E27FC236}">
                  <a16:creationId xmlns:a16="http://schemas.microsoft.com/office/drawing/2014/main" id="{E42ED0AD-6567-4EF5-B5BA-0D4320E09041}"/>
                </a:ext>
              </a:extLst>
            </p:cNvPr>
            <p:cNvSpPr/>
            <p:nvPr/>
          </p:nvSpPr>
          <p:spPr>
            <a:xfrm>
              <a:off x="7054691" y="2858566"/>
              <a:ext cx="28575" cy="47625"/>
            </a:xfrm>
            <a:custGeom>
              <a:avLst/>
              <a:gdLst>
                <a:gd name="connsiteX0" fmla="*/ 26194 w 28575"/>
                <a:gd name="connsiteY0" fmla="*/ 30367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7"/>
                    <a:pt x="7144" y="27509"/>
                    <a:pt x="7144" y="18937"/>
                  </a:cubicBezTo>
                  <a:cubicBezTo>
                    <a:pt x="7144" y="9412"/>
                    <a:pt x="11906" y="4649"/>
                    <a:pt x="16669" y="8459"/>
                  </a:cubicBezTo>
                  <a:cubicBezTo>
                    <a:pt x="21431" y="12269"/>
                    <a:pt x="26194" y="21794"/>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645" name="任意多边形: 形状 644">
              <a:extLst>
                <a:ext uri="{FF2B5EF4-FFF2-40B4-BE49-F238E27FC236}">
                  <a16:creationId xmlns:a16="http://schemas.microsoft.com/office/drawing/2014/main" id="{A088F715-DF6F-46DB-8BDA-9C8161C91159}"/>
                </a:ext>
              </a:extLst>
            </p:cNvPr>
            <p:cNvSpPr/>
            <p:nvPr/>
          </p:nvSpPr>
          <p:spPr>
            <a:xfrm>
              <a:off x="7111841" y="2892856"/>
              <a:ext cx="28575" cy="47625"/>
            </a:xfrm>
            <a:custGeom>
              <a:avLst/>
              <a:gdLst>
                <a:gd name="connsiteX0" fmla="*/ 26194 w 28575"/>
                <a:gd name="connsiteY0" fmla="*/ 30366 h 47625"/>
                <a:gd name="connsiteX1" fmla="*/ 16669 w 28575"/>
                <a:gd name="connsiteY1" fmla="*/ 40844 h 47625"/>
                <a:gd name="connsiteX2" fmla="*/ 7144 w 28575"/>
                <a:gd name="connsiteY2" fmla="*/ 18936 h 47625"/>
                <a:gd name="connsiteX3" fmla="*/ 16669 w 28575"/>
                <a:gd name="connsiteY3" fmla="*/ 8459 h 47625"/>
                <a:gd name="connsiteX4" fmla="*/ 26194 w 28575"/>
                <a:gd name="connsiteY4" fmla="*/ 3036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6"/>
                  </a:moveTo>
                  <a:cubicBezTo>
                    <a:pt x="26194" y="39891"/>
                    <a:pt x="21431" y="44654"/>
                    <a:pt x="16669" y="40844"/>
                  </a:cubicBezTo>
                  <a:cubicBezTo>
                    <a:pt x="10954" y="37986"/>
                    <a:pt x="7144" y="27509"/>
                    <a:pt x="7144" y="18936"/>
                  </a:cubicBezTo>
                  <a:cubicBezTo>
                    <a:pt x="7144" y="9411"/>
                    <a:pt x="11906" y="4649"/>
                    <a:pt x="16669" y="8459"/>
                  </a:cubicBezTo>
                  <a:cubicBezTo>
                    <a:pt x="22384" y="11316"/>
                    <a:pt x="26194" y="20841"/>
                    <a:pt x="26194" y="30366"/>
                  </a:cubicBezTo>
                  <a:close/>
                </a:path>
              </a:pathLst>
            </a:custGeom>
            <a:solidFill>
              <a:srgbClr val="FFFFFF"/>
            </a:solidFill>
            <a:ln w="9525" cap="flat">
              <a:noFill/>
              <a:prstDash val="solid"/>
              <a:miter/>
            </a:ln>
          </p:spPr>
          <p:txBody>
            <a:bodyPr rtlCol="0" anchor="ctr"/>
            <a:lstStyle/>
            <a:p>
              <a:endParaRPr lang="zh-CN" altLang="en-US"/>
            </a:p>
          </p:txBody>
        </p:sp>
        <p:sp>
          <p:nvSpPr>
            <p:cNvPr id="646" name="任意多边形: 形状 645">
              <a:extLst>
                <a:ext uri="{FF2B5EF4-FFF2-40B4-BE49-F238E27FC236}">
                  <a16:creationId xmlns:a16="http://schemas.microsoft.com/office/drawing/2014/main" id="{02463F19-63C8-48BE-B349-02B26763467C}"/>
                </a:ext>
              </a:extLst>
            </p:cNvPr>
            <p:cNvSpPr/>
            <p:nvPr/>
          </p:nvSpPr>
          <p:spPr>
            <a:xfrm>
              <a:off x="7169944" y="2927146"/>
              <a:ext cx="28575" cy="47625"/>
            </a:xfrm>
            <a:custGeom>
              <a:avLst/>
              <a:gdLst>
                <a:gd name="connsiteX0" fmla="*/ 26194 w 28575"/>
                <a:gd name="connsiteY0" fmla="*/ 30367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7"/>
                    <a:pt x="7144" y="27509"/>
                    <a:pt x="7144" y="18937"/>
                  </a:cubicBezTo>
                  <a:cubicBezTo>
                    <a:pt x="7144" y="9412"/>
                    <a:pt x="11906" y="4649"/>
                    <a:pt x="16669" y="8459"/>
                  </a:cubicBezTo>
                  <a:cubicBezTo>
                    <a:pt x="21431" y="10364"/>
                    <a:pt x="26194" y="20842"/>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647" name="任意多边形: 形状 646">
              <a:extLst>
                <a:ext uri="{FF2B5EF4-FFF2-40B4-BE49-F238E27FC236}">
                  <a16:creationId xmlns:a16="http://schemas.microsoft.com/office/drawing/2014/main" id="{4F0BB32F-6FC6-46BA-9FB7-2CE4E8DC0A14}"/>
                </a:ext>
              </a:extLst>
            </p:cNvPr>
            <p:cNvSpPr/>
            <p:nvPr/>
          </p:nvSpPr>
          <p:spPr>
            <a:xfrm>
              <a:off x="5061109" y="2434441"/>
              <a:ext cx="333375" cy="466725"/>
            </a:xfrm>
            <a:custGeom>
              <a:avLst/>
              <a:gdLst>
                <a:gd name="connsiteX0" fmla="*/ 312896 w 333375"/>
                <a:gd name="connsiteY0" fmla="*/ 153502 h 466725"/>
                <a:gd name="connsiteX1" fmla="*/ 55721 w 333375"/>
                <a:gd name="connsiteY1" fmla="*/ 8722 h 466725"/>
                <a:gd name="connsiteX2" fmla="*/ 46196 w 333375"/>
                <a:gd name="connsiteY2" fmla="*/ 7769 h 466725"/>
                <a:gd name="connsiteX3" fmla="*/ 45244 w 333375"/>
                <a:gd name="connsiteY3" fmla="*/ 7769 h 466725"/>
                <a:gd name="connsiteX4" fmla="*/ 44291 w 333375"/>
                <a:gd name="connsiteY4" fmla="*/ 7769 h 466725"/>
                <a:gd name="connsiteX5" fmla="*/ 43339 w 333375"/>
                <a:gd name="connsiteY5" fmla="*/ 7769 h 466725"/>
                <a:gd name="connsiteX6" fmla="*/ 42386 w 333375"/>
                <a:gd name="connsiteY6" fmla="*/ 7769 h 466725"/>
                <a:gd name="connsiteX7" fmla="*/ 41434 w 333375"/>
                <a:gd name="connsiteY7" fmla="*/ 7769 h 466725"/>
                <a:gd name="connsiteX8" fmla="*/ 40481 w 333375"/>
                <a:gd name="connsiteY8" fmla="*/ 7769 h 466725"/>
                <a:gd name="connsiteX9" fmla="*/ 39529 w 333375"/>
                <a:gd name="connsiteY9" fmla="*/ 7769 h 466725"/>
                <a:gd name="connsiteX10" fmla="*/ 38576 w 333375"/>
                <a:gd name="connsiteY10" fmla="*/ 7769 h 466725"/>
                <a:gd name="connsiteX11" fmla="*/ 37624 w 333375"/>
                <a:gd name="connsiteY11" fmla="*/ 7769 h 466725"/>
                <a:gd name="connsiteX12" fmla="*/ 36671 w 333375"/>
                <a:gd name="connsiteY12" fmla="*/ 7769 h 466725"/>
                <a:gd name="connsiteX13" fmla="*/ 35719 w 333375"/>
                <a:gd name="connsiteY13" fmla="*/ 7769 h 466725"/>
                <a:gd name="connsiteX14" fmla="*/ 34766 w 333375"/>
                <a:gd name="connsiteY14" fmla="*/ 7769 h 466725"/>
                <a:gd name="connsiteX15" fmla="*/ 33814 w 333375"/>
                <a:gd name="connsiteY15" fmla="*/ 7769 h 466725"/>
                <a:gd name="connsiteX16" fmla="*/ 32861 w 333375"/>
                <a:gd name="connsiteY16" fmla="*/ 7769 h 466725"/>
                <a:gd name="connsiteX17" fmla="*/ 31909 w 333375"/>
                <a:gd name="connsiteY17" fmla="*/ 7769 h 466725"/>
                <a:gd name="connsiteX18" fmla="*/ 30956 w 333375"/>
                <a:gd name="connsiteY18" fmla="*/ 7769 h 466725"/>
                <a:gd name="connsiteX19" fmla="*/ 30004 w 333375"/>
                <a:gd name="connsiteY19" fmla="*/ 7769 h 466725"/>
                <a:gd name="connsiteX20" fmla="*/ 29051 w 333375"/>
                <a:gd name="connsiteY20" fmla="*/ 7769 h 466725"/>
                <a:gd name="connsiteX21" fmla="*/ 28099 w 333375"/>
                <a:gd name="connsiteY21" fmla="*/ 7769 h 466725"/>
                <a:gd name="connsiteX22" fmla="*/ 27146 w 333375"/>
                <a:gd name="connsiteY22" fmla="*/ 7769 h 466725"/>
                <a:gd name="connsiteX23" fmla="*/ 26194 w 333375"/>
                <a:gd name="connsiteY23" fmla="*/ 7769 h 466725"/>
                <a:gd name="connsiteX24" fmla="*/ 25241 w 333375"/>
                <a:gd name="connsiteY24" fmla="*/ 7769 h 466725"/>
                <a:gd name="connsiteX25" fmla="*/ 24289 w 333375"/>
                <a:gd name="connsiteY25" fmla="*/ 7769 h 466725"/>
                <a:gd name="connsiteX26" fmla="*/ 23336 w 333375"/>
                <a:gd name="connsiteY26" fmla="*/ 7769 h 466725"/>
                <a:gd name="connsiteX27" fmla="*/ 22384 w 333375"/>
                <a:gd name="connsiteY27" fmla="*/ 7769 h 466725"/>
                <a:gd name="connsiteX28" fmla="*/ 21431 w 333375"/>
                <a:gd name="connsiteY28" fmla="*/ 7769 h 466725"/>
                <a:gd name="connsiteX29" fmla="*/ 20479 w 333375"/>
                <a:gd name="connsiteY29" fmla="*/ 7769 h 466725"/>
                <a:gd name="connsiteX30" fmla="*/ 19526 w 333375"/>
                <a:gd name="connsiteY30" fmla="*/ 7769 h 466725"/>
                <a:gd name="connsiteX31" fmla="*/ 18574 w 333375"/>
                <a:gd name="connsiteY31" fmla="*/ 7769 h 466725"/>
                <a:gd name="connsiteX32" fmla="*/ 17621 w 333375"/>
                <a:gd name="connsiteY32" fmla="*/ 7769 h 466725"/>
                <a:gd name="connsiteX33" fmla="*/ 7144 w 333375"/>
                <a:gd name="connsiteY33" fmla="*/ 29677 h 466725"/>
                <a:gd name="connsiteX34" fmla="*/ 7144 w 333375"/>
                <a:gd name="connsiteY34" fmla="*/ 263992 h 466725"/>
                <a:gd name="connsiteX35" fmla="*/ 25241 w 333375"/>
                <a:gd name="connsiteY35" fmla="*/ 306854 h 466725"/>
                <a:gd name="connsiteX36" fmla="*/ 61436 w 333375"/>
                <a:gd name="connsiteY36" fmla="*/ 328762 h 466725"/>
                <a:gd name="connsiteX37" fmla="*/ 61436 w 333375"/>
                <a:gd name="connsiteY37" fmla="*/ 400199 h 466725"/>
                <a:gd name="connsiteX38" fmla="*/ 62389 w 333375"/>
                <a:gd name="connsiteY38" fmla="*/ 399247 h 466725"/>
                <a:gd name="connsiteX39" fmla="*/ 62389 w 333375"/>
                <a:gd name="connsiteY39" fmla="*/ 400199 h 466725"/>
                <a:gd name="connsiteX40" fmla="*/ 63341 w 333375"/>
                <a:gd name="connsiteY40" fmla="*/ 399247 h 466725"/>
                <a:gd name="connsiteX41" fmla="*/ 63341 w 333375"/>
                <a:gd name="connsiteY41" fmla="*/ 400199 h 466725"/>
                <a:gd name="connsiteX42" fmla="*/ 64294 w 333375"/>
                <a:gd name="connsiteY42" fmla="*/ 399247 h 466725"/>
                <a:gd name="connsiteX43" fmla="*/ 64294 w 333375"/>
                <a:gd name="connsiteY43" fmla="*/ 400199 h 466725"/>
                <a:gd name="connsiteX44" fmla="*/ 65246 w 333375"/>
                <a:gd name="connsiteY44" fmla="*/ 399247 h 466725"/>
                <a:gd name="connsiteX45" fmla="*/ 65246 w 333375"/>
                <a:gd name="connsiteY45" fmla="*/ 400199 h 466725"/>
                <a:gd name="connsiteX46" fmla="*/ 66199 w 333375"/>
                <a:gd name="connsiteY46" fmla="*/ 399247 h 466725"/>
                <a:gd name="connsiteX47" fmla="*/ 66199 w 333375"/>
                <a:gd name="connsiteY47" fmla="*/ 400199 h 466725"/>
                <a:gd name="connsiteX48" fmla="*/ 67151 w 333375"/>
                <a:gd name="connsiteY48" fmla="*/ 399247 h 466725"/>
                <a:gd name="connsiteX49" fmla="*/ 67151 w 333375"/>
                <a:gd name="connsiteY49" fmla="*/ 400199 h 466725"/>
                <a:gd name="connsiteX50" fmla="*/ 68104 w 333375"/>
                <a:gd name="connsiteY50" fmla="*/ 399247 h 466725"/>
                <a:gd name="connsiteX51" fmla="*/ 68104 w 333375"/>
                <a:gd name="connsiteY51" fmla="*/ 400199 h 466725"/>
                <a:gd name="connsiteX52" fmla="*/ 69056 w 333375"/>
                <a:gd name="connsiteY52" fmla="*/ 399247 h 466725"/>
                <a:gd name="connsiteX53" fmla="*/ 69056 w 333375"/>
                <a:gd name="connsiteY53" fmla="*/ 400199 h 466725"/>
                <a:gd name="connsiteX54" fmla="*/ 70009 w 333375"/>
                <a:gd name="connsiteY54" fmla="*/ 399247 h 466725"/>
                <a:gd name="connsiteX55" fmla="*/ 70009 w 333375"/>
                <a:gd name="connsiteY55" fmla="*/ 400199 h 466725"/>
                <a:gd name="connsiteX56" fmla="*/ 70961 w 333375"/>
                <a:gd name="connsiteY56" fmla="*/ 399247 h 466725"/>
                <a:gd name="connsiteX57" fmla="*/ 70961 w 333375"/>
                <a:gd name="connsiteY57" fmla="*/ 400199 h 466725"/>
                <a:gd name="connsiteX58" fmla="*/ 71914 w 333375"/>
                <a:gd name="connsiteY58" fmla="*/ 399247 h 466725"/>
                <a:gd name="connsiteX59" fmla="*/ 71914 w 333375"/>
                <a:gd name="connsiteY59" fmla="*/ 400199 h 466725"/>
                <a:gd name="connsiteX60" fmla="*/ 72866 w 333375"/>
                <a:gd name="connsiteY60" fmla="*/ 399247 h 466725"/>
                <a:gd name="connsiteX61" fmla="*/ 72866 w 333375"/>
                <a:gd name="connsiteY61" fmla="*/ 400199 h 466725"/>
                <a:gd name="connsiteX62" fmla="*/ 73819 w 333375"/>
                <a:gd name="connsiteY62" fmla="*/ 399247 h 466725"/>
                <a:gd name="connsiteX63" fmla="*/ 73819 w 333375"/>
                <a:gd name="connsiteY63" fmla="*/ 400199 h 466725"/>
                <a:gd name="connsiteX64" fmla="*/ 74771 w 333375"/>
                <a:gd name="connsiteY64" fmla="*/ 399247 h 466725"/>
                <a:gd name="connsiteX65" fmla="*/ 74771 w 333375"/>
                <a:gd name="connsiteY65" fmla="*/ 400199 h 466725"/>
                <a:gd name="connsiteX66" fmla="*/ 75724 w 333375"/>
                <a:gd name="connsiteY66" fmla="*/ 399247 h 466725"/>
                <a:gd name="connsiteX67" fmla="*/ 75724 w 333375"/>
                <a:gd name="connsiteY67" fmla="*/ 400199 h 466725"/>
                <a:gd name="connsiteX68" fmla="*/ 76676 w 333375"/>
                <a:gd name="connsiteY68" fmla="*/ 399247 h 466725"/>
                <a:gd name="connsiteX69" fmla="*/ 76676 w 333375"/>
                <a:gd name="connsiteY69" fmla="*/ 400199 h 466725"/>
                <a:gd name="connsiteX70" fmla="*/ 77629 w 333375"/>
                <a:gd name="connsiteY70" fmla="*/ 399247 h 466725"/>
                <a:gd name="connsiteX71" fmla="*/ 77629 w 333375"/>
                <a:gd name="connsiteY71" fmla="*/ 400199 h 466725"/>
                <a:gd name="connsiteX72" fmla="*/ 78581 w 333375"/>
                <a:gd name="connsiteY72" fmla="*/ 399247 h 466725"/>
                <a:gd name="connsiteX73" fmla="*/ 78581 w 333375"/>
                <a:gd name="connsiteY73" fmla="*/ 400199 h 466725"/>
                <a:gd name="connsiteX74" fmla="*/ 79534 w 333375"/>
                <a:gd name="connsiteY74" fmla="*/ 399247 h 466725"/>
                <a:gd name="connsiteX75" fmla="*/ 79534 w 333375"/>
                <a:gd name="connsiteY75" fmla="*/ 400199 h 466725"/>
                <a:gd name="connsiteX76" fmla="*/ 80486 w 333375"/>
                <a:gd name="connsiteY76" fmla="*/ 399247 h 466725"/>
                <a:gd name="connsiteX77" fmla="*/ 80486 w 333375"/>
                <a:gd name="connsiteY77" fmla="*/ 400199 h 466725"/>
                <a:gd name="connsiteX78" fmla="*/ 81439 w 333375"/>
                <a:gd name="connsiteY78" fmla="*/ 399247 h 466725"/>
                <a:gd name="connsiteX79" fmla="*/ 81439 w 333375"/>
                <a:gd name="connsiteY79" fmla="*/ 400199 h 466725"/>
                <a:gd name="connsiteX80" fmla="*/ 82391 w 333375"/>
                <a:gd name="connsiteY80" fmla="*/ 399247 h 466725"/>
                <a:gd name="connsiteX81" fmla="*/ 82391 w 333375"/>
                <a:gd name="connsiteY81" fmla="*/ 400199 h 466725"/>
                <a:gd name="connsiteX82" fmla="*/ 83344 w 333375"/>
                <a:gd name="connsiteY82" fmla="*/ 399247 h 466725"/>
                <a:gd name="connsiteX83" fmla="*/ 83344 w 333375"/>
                <a:gd name="connsiteY83" fmla="*/ 400199 h 466725"/>
                <a:gd name="connsiteX84" fmla="*/ 84296 w 333375"/>
                <a:gd name="connsiteY84" fmla="*/ 399247 h 466725"/>
                <a:gd name="connsiteX85" fmla="*/ 84296 w 333375"/>
                <a:gd name="connsiteY85" fmla="*/ 400199 h 466725"/>
                <a:gd name="connsiteX86" fmla="*/ 85249 w 333375"/>
                <a:gd name="connsiteY86" fmla="*/ 399247 h 466725"/>
                <a:gd name="connsiteX87" fmla="*/ 85249 w 333375"/>
                <a:gd name="connsiteY87" fmla="*/ 400199 h 466725"/>
                <a:gd name="connsiteX88" fmla="*/ 86201 w 333375"/>
                <a:gd name="connsiteY88" fmla="*/ 399247 h 466725"/>
                <a:gd name="connsiteX89" fmla="*/ 86201 w 333375"/>
                <a:gd name="connsiteY89" fmla="*/ 400199 h 466725"/>
                <a:gd name="connsiteX90" fmla="*/ 87154 w 333375"/>
                <a:gd name="connsiteY90" fmla="*/ 399247 h 466725"/>
                <a:gd name="connsiteX91" fmla="*/ 87154 w 333375"/>
                <a:gd name="connsiteY91" fmla="*/ 400199 h 466725"/>
                <a:gd name="connsiteX92" fmla="*/ 88106 w 333375"/>
                <a:gd name="connsiteY92" fmla="*/ 399247 h 466725"/>
                <a:gd name="connsiteX93" fmla="*/ 88106 w 333375"/>
                <a:gd name="connsiteY93" fmla="*/ 400199 h 466725"/>
                <a:gd name="connsiteX94" fmla="*/ 89059 w 333375"/>
                <a:gd name="connsiteY94" fmla="*/ 399247 h 466725"/>
                <a:gd name="connsiteX95" fmla="*/ 89059 w 333375"/>
                <a:gd name="connsiteY95" fmla="*/ 400199 h 466725"/>
                <a:gd name="connsiteX96" fmla="*/ 90011 w 333375"/>
                <a:gd name="connsiteY96" fmla="*/ 399247 h 466725"/>
                <a:gd name="connsiteX97" fmla="*/ 90011 w 333375"/>
                <a:gd name="connsiteY97" fmla="*/ 400199 h 466725"/>
                <a:gd name="connsiteX98" fmla="*/ 90964 w 333375"/>
                <a:gd name="connsiteY98" fmla="*/ 399247 h 466725"/>
                <a:gd name="connsiteX99" fmla="*/ 90964 w 333375"/>
                <a:gd name="connsiteY99" fmla="*/ 400199 h 466725"/>
                <a:gd name="connsiteX100" fmla="*/ 121444 w 333375"/>
                <a:gd name="connsiteY100" fmla="*/ 372577 h 466725"/>
                <a:gd name="connsiteX101" fmla="*/ 290036 w 333375"/>
                <a:gd name="connsiteY101" fmla="*/ 461159 h 466725"/>
                <a:gd name="connsiteX102" fmla="*/ 299561 w 333375"/>
                <a:gd name="connsiteY102" fmla="*/ 462112 h 466725"/>
                <a:gd name="connsiteX103" fmla="*/ 300514 w 333375"/>
                <a:gd name="connsiteY103" fmla="*/ 462112 h 466725"/>
                <a:gd name="connsiteX104" fmla="*/ 301466 w 333375"/>
                <a:gd name="connsiteY104" fmla="*/ 462112 h 466725"/>
                <a:gd name="connsiteX105" fmla="*/ 330994 w 333375"/>
                <a:gd name="connsiteY105" fmla="*/ 431632 h 466725"/>
                <a:gd name="connsiteX106" fmla="*/ 330994 w 333375"/>
                <a:gd name="connsiteY106" fmla="*/ 197317 h 466725"/>
                <a:gd name="connsiteX107" fmla="*/ 312896 w 333375"/>
                <a:gd name="connsiteY107" fmla="*/ 153502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33375" h="466725">
                  <a:moveTo>
                    <a:pt x="312896" y="153502"/>
                  </a:moveTo>
                  <a:lnTo>
                    <a:pt x="55721" y="8722"/>
                  </a:lnTo>
                  <a:cubicBezTo>
                    <a:pt x="51911" y="6817"/>
                    <a:pt x="49054" y="6817"/>
                    <a:pt x="46196" y="7769"/>
                  </a:cubicBezTo>
                  <a:cubicBezTo>
                    <a:pt x="46196" y="7769"/>
                    <a:pt x="45244" y="7769"/>
                    <a:pt x="45244" y="7769"/>
                  </a:cubicBezTo>
                  <a:cubicBezTo>
                    <a:pt x="45244" y="7769"/>
                    <a:pt x="44291" y="7769"/>
                    <a:pt x="44291" y="7769"/>
                  </a:cubicBezTo>
                  <a:cubicBezTo>
                    <a:pt x="44291" y="7769"/>
                    <a:pt x="43339" y="7769"/>
                    <a:pt x="43339" y="7769"/>
                  </a:cubicBezTo>
                  <a:cubicBezTo>
                    <a:pt x="43339" y="7769"/>
                    <a:pt x="42386" y="7769"/>
                    <a:pt x="42386" y="7769"/>
                  </a:cubicBezTo>
                  <a:cubicBezTo>
                    <a:pt x="42386" y="7769"/>
                    <a:pt x="41434" y="7769"/>
                    <a:pt x="41434" y="7769"/>
                  </a:cubicBezTo>
                  <a:cubicBezTo>
                    <a:pt x="41434" y="7769"/>
                    <a:pt x="40481" y="7769"/>
                    <a:pt x="40481" y="7769"/>
                  </a:cubicBezTo>
                  <a:cubicBezTo>
                    <a:pt x="40481" y="7769"/>
                    <a:pt x="39529" y="7769"/>
                    <a:pt x="39529" y="7769"/>
                  </a:cubicBezTo>
                  <a:cubicBezTo>
                    <a:pt x="39529" y="7769"/>
                    <a:pt x="38576" y="7769"/>
                    <a:pt x="38576" y="7769"/>
                  </a:cubicBezTo>
                  <a:cubicBezTo>
                    <a:pt x="38576" y="7769"/>
                    <a:pt x="37624" y="7769"/>
                    <a:pt x="37624" y="7769"/>
                  </a:cubicBezTo>
                  <a:cubicBezTo>
                    <a:pt x="37624" y="7769"/>
                    <a:pt x="36671" y="7769"/>
                    <a:pt x="36671" y="7769"/>
                  </a:cubicBezTo>
                  <a:cubicBezTo>
                    <a:pt x="36671" y="7769"/>
                    <a:pt x="35719" y="7769"/>
                    <a:pt x="35719" y="7769"/>
                  </a:cubicBezTo>
                  <a:cubicBezTo>
                    <a:pt x="35719" y="7769"/>
                    <a:pt x="34766" y="7769"/>
                    <a:pt x="34766" y="7769"/>
                  </a:cubicBezTo>
                  <a:cubicBezTo>
                    <a:pt x="34766" y="7769"/>
                    <a:pt x="33814" y="7769"/>
                    <a:pt x="33814" y="7769"/>
                  </a:cubicBezTo>
                  <a:cubicBezTo>
                    <a:pt x="33814" y="7769"/>
                    <a:pt x="32861" y="7769"/>
                    <a:pt x="32861" y="7769"/>
                  </a:cubicBezTo>
                  <a:cubicBezTo>
                    <a:pt x="32861" y="7769"/>
                    <a:pt x="31909" y="7769"/>
                    <a:pt x="31909" y="7769"/>
                  </a:cubicBezTo>
                  <a:cubicBezTo>
                    <a:pt x="31909" y="7769"/>
                    <a:pt x="30956" y="7769"/>
                    <a:pt x="30956" y="7769"/>
                  </a:cubicBezTo>
                  <a:cubicBezTo>
                    <a:pt x="30956" y="7769"/>
                    <a:pt x="30004" y="7769"/>
                    <a:pt x="30004" y="7769"/>
                  </a:cubicBezTo>
                  <a:cubicBezTo>
                    <a:pt x="30004" y="7769"/>
                    <a:pt x="29051" y="7769"/>
                    <a:pt x="29051" y="7769"/>
                  </a:cubicBezTo>
                  <a:cubicBezTo>
                    <a:pt x="29051" y="7769"/>
                    <a:pt x="28099" y="7769"/>
                    <a:pt x="28099" y="7769"/>
                  </a:cubicBezTo>
                  <a:cubicBezTo>
                    <a:pt x="28099" y="7769"/>
                    <a:pt x="27146" y="7769"/>
                    <a:pt x="27146" y="7769"/>
                  </a:cubicBezTo>
                  <a:cubicBezTo>
                    <a:pt x="27146" y="7769"/>
                    <a:pt x="26194" y="7769"/>
                    <a:pt x="26194" y="7769"/>
                  </a:cubicBezTo>
                  <a:cubicBezTo>
                    <a:pt x="26194" y="7769"/>
                    <a:pt x="25241" y="7769"/>
                    <a:pt x="25241" y="7769"/>
                  </a:cubicBezTo>
                  <a:cubicBezTo>
                    <a:pt x="25241" y="7769"/>
                    <a:pt x="24289" y="7769"/>
                    <a:pt x="24289" y="7769"/>
                  </a:cubicBezTo>
                  <a:cubicBezTo>
                    <a:pt x="24289" y="7769"/>
                    <a:pt x="23336" y="7769"/>
                    <a:pt x="23336" y="7769"/>
                  </a:cubicBezTo>
                  <a:cubicBezTo>
                    <a:pt x="23336" y="7769"/>
                    <a:pt x="22384" y="7769"/>
                    <a:pt x="22384" y="7769"/>
                  </a:cubicBezTo>
                  <a:cubicBezTo>
                    <a:pt x="22384" y="7769"/>
                    <a:pt x="21431" y="7769"/>
                    <a:pt x="21431" y="7769"/>
                  </a:cubicBezTo>
                  <a:cubicBezTo>
                    <a:pt x="21431" y="7769"/>
                    <a:pt x="20479" y="7769"/>
                    <a:pt x="20479" y="7769"/>
                  </a:cubicBezTo>
                  <a:cubicBezTo>
                    <a:pt x="20479" y="7769"/>
                    <a:pt x="19526" y="7769"/>
                    <a:pt x="19526" y="7769"/>
                  </a:cubicBezTo>
                  <a:cubicBezTo>
                    <a:pt x="19526" y="7769"/>
                    <a:pt x="18574" y="7769"/>
                    <a:pt x="18574" y="7769"/>
                  </a:cubicBezTo>
                  <a:cubicBezTo>
                    <a:pt x="18574" y="7769"/>
                    <a:pt x="17621" y="7769"/>
                    <a:pt x="17621" y="7769"/>
                  </a:cubicBezTo>
                  <a:cubicBezTo>
                    <a:pt x="11906" y="9674"/>
                    <a:pt x="7144" y="17294"/>
                    <a:pt x="7144" y="29677"/>
                  </a:cubicBezTo>
                  <a:lnTo>
                    <a:pt x="7144" y="263992"/>
                  </a:lnTo>
                  <a:cubicBezTo>
                    <a:pt x="7144" y="281137"/>
                    <a:pt x="15716" y="300187"/>
                    <a:pt x="25241" y="306854"/>
                  </a:cubicBezTo>
                  <a:lnTo>
                    <a:pt x="61436" y="328762"/>
                  </a:lnTo>
                  <a:lnTo>
                    <a:pt x="61436" y="400199"/>
                  </a:lnTo>
                  <a:lnTo>
                    <a:pt x="62389" y="399247"/>
                  </a:lnTo>
                  <a:lnTo>
                    <a:pt x="62389" y="400199"/>
                  </a:lnTo>
                  <a:lnTo>
                    <a:pt x="63341" y="399247"/>
                  </a:lnTo>
                  <a:lnTo>
                    <a:pt x="63341" y="400199"/>
                  </a:lnTo>
                  <a:lnTo>
                    <a:pt x="64294" y="399247"/>
                  </a:lnTo>
                  <a:lnTo>
                    <a:pt x="64294" y="400199"/>
                  </a:lnTo>
                  <a:lnTo>
                    <a:pt x="65246" y="399247"/>
                  </a:lnTo>
                  <a:lnTo>
                    <a:pt x="65246" y="400199"/>
                  </a:lnTo>
                  <a:lnTo>
                    <a:pt x="66199" y="399247"/>
                  </a:lnTo>
                  <a:lnTo>
                    <a:pt x="66199" y="400199"/>
                  </a:lnTo>
                  <a:lnTo>
                    <a:pt x="67151" y="399247"/>
                  </a:lnTo>
                  <a:lnTo>
                    <a:pt x="67151" y="400199"/>
                  </a:lnTo>
                  <a:lnTo>
                    <a:pt x="68104" y="399247"/>
                  </a:lnTo>
                  <a:lnTo>
                    <a:pt x="68104" y="400199"/>
                  </a:lnTo>
                  <a:lnTo>
                    <a:pt x="69056" y="399247"/>
                  </a:lnTo>
                  <a:lnTo>
                    <a:pt x="69056" y="400199"/>
                  </a:lnTo>
                  <a:lnTo>
                    <a:pt x="70009" y="399247"/>
                  </a:lnTo>
                  <a:lnTo>
                    <a:pt x="70009" y="400199"/>
                  </a:lnTo>
                  <a:lnTo>
                    <a:pt x="70961" y="399247"/>
                  </a:lnTo>
                  <a:lnTo>
                    <a:pt x="70961" y="400199"/>
                  </a:lnTo>
                  <a:lnTo>
                    <a:pt x="71914" y="399247"/>
                  </a:lnTo>
                  <a:lnTo>
                    <a:pt x="71914" y="400199"/>
                  </a:lnTo>
                  <a:lnTo>
                    <a:pt x="72866" y="399247"/>
                  </a:lnTo>
                  <a:lnTo>
                    <a:pt x="72866" y="400199"/>
                  </a:lnTo>
                  <a:lnTo>
                    <a:pt x="73819" y="399247"/>
                  </a:lnTo>
                  <a:lnTo>
                    <a:pt x="73819" y="400199"/>
                  </a:lnTo>
                  <a:lnTo>
                    <a:pt x="74771" y="399247"/>
                  </a:lnTo>
                  <a:lnTo>
                    <a:pt x="74771" y="400199"/>
                  </a:lnTo>
                  <a:lnTo>
                    <a:pt x="75724" y="399247"/>
                  </a:lnTo>
                  <a:lnTo>
                    <a:pt x="75724" y="400199"/>
                  </a:lnTo>
                  <a:lnTo>
                    <a:pt x="76676" y="399247"/>
                  </a:lnTo>
                  <a:lnTo>
                    <a:pt x="76676" y="400199"/>
                  </a:lnTo>
                  <a:lnTo>
                    <a:pt x="77629" y="399247"/>
                  </a:lnTo>
                  <a:lnTo>
                    <a:pt x="77629" y="400199"/>
                  </a:lnTo>
                  <a:lnTo>
                    <a:pt x="78581" y="399247"/>
                  </a:lnTo>
                  <a:lnTo>
                    <a:pt x="78581" y="400199"/>
                  </a:lnTo>
                  <a:lnTo>
                    <a:pt x="79534" y="399247"/>
                  </a:lnTo>
                  <a:lnTo>
                    <a:pt x="79534" y="400199"/>
                  </a:lnTo>
                  <a:lnTo>
                    <a:pt x="80486" y="399247"/>
                  </a:lnTo>
                  <a:lnTo>
                    <a:pt x="80486" y="400199"/>
                  </a:lnTo>
                  <a:lnTo>
                    <a:pt x="81439" y="399247"/>
                  </a:lnTo>
                  <a:lnTo>
                    <a:pt x="81439" y="400199"/>
                  </a:lnTo>
                  <a:lnTo>
                    <a:pt x="82391" y="399247"/>
                  </a:lnTo>
                  <a:lnTo>
                    <a:pt x="82391" y="400199"/>
                  </a:lnTo>
                  <a:lnTo>
                    <a:pt x="83344" y="399247"/>
                  </a:lnTo>
                  <a:lnTo>
                    <a:pt x="83344" y="400199"/>
                  </a:lnTo>
                  <a:lnTo>
                    <a:pt x="84296" y="399247"/>
                  </a:lnTo>
                  <a:lnTo>
                    <a:pt x="84296" y="400199"/>
                  </a:lnTo>
                  <a:lnTo>
                    <a:pt x="85249" y="399247"/>
                  </a:lnTo>
                  <a:lnTo>
                    <a:pt x="85249" y="400199"/>
                  </a:lnTo>
                  <a:lnTo>
                    <a:pt x="86201" y="399247"/>
                  </a:lnTo>
                  <a:lnTo>
                    <a:pt x="86201" y="400199"/>
                  </a:lnTo>
                  <a:lnTo>
                    <a:pt x="87154" y="399247"/>
                  </a:lnTo>
                  <a:lnTo>
                    <a:pt x="87154" y="400199"/>
                  </a:lnTo>
                  <a:lnTo>
                    <a:pt x="88106" y="399247"/>
                  </a:lnTo>
                  <a:lnTo>
                    <a:pt x="88106" y="400199"/>
                  </a:lnTo>
                  <a:lnTo>
                    <a:pt x="89059" y="399247"/>
                  </a:lnTo>
                  <a:lnTo>
                    <a:pt x="89059" y="400199"/>
                  </a:lnTo>
                  <a:lnTo>
                    <a:pt x="90011" y="399247"/>
                  </a:lnTo>
                  <a:lnTo>
                    <a:pt x="90011" y="400199"/>
                  </a:lnTo>
                  <a:lnTo>
                    <a:pt x="90964" y="399247"/>
                  </a:lnTo>
                  <a:lnTo>
                    <a:pt x="90964" y="400199"/>
                  </a:lnTo>
                  <a:lnTo>
                    <a:pt x="121444" y="372577"/>
                  </a:lnTo>
                  <a:lnTo>
                    <a:pt x="290036" y="461159"/>
                  </a:lnTo>
                  <a:cubicBezTo>
                    <a:pt x="293846" y="463064"/>
                    <a:pt x="296704" y="463064"/>
                    <a:pt x="299561" y="462112"/>
                  </a:cubicBezTo>
                  <a:cubicBezTo>
                    <a:pt x="299561" y="462112"/>
                    <a:pt x="300514" y="462112"/>
                    <a:pt x="300514" y="462112"/>
                  </a:cubicBezTo>
                  <a:cubicBezTo>
                    <a:pt x="300514" y="462112"/>
                    <a:pt x="301466" y="462112"/>
                    <a:pt x="301466" y="462112"/>
                  </a:cubicBezTo>
                  <a:cubicBezTo>
                    <a:pt x="319564" y="454492"/>
                    <a:pt x="330994" y="455444"/>
                    <a:pt x="330994" y="431632"/>
                  </a:cubicBezTo>
                  <a:lnTo>
                    <a:pt x="330994" y="197317"/>
                  </a:lnTo>
                  <a:cubicBezTo>
                    <a:pt x="330994" y="178267"/>
                    <a:pt x="323374" y="159217"/>
                    <a:pt x="312896" y="153502"/>
                  </a:cubicBezTo>
                  <a:close/>
                </a:path>
              </a:pathLst>
            </a:custGeom>
            <a:solidFill>
              <a:srgbClr val="002C6A"/>
            </a:solidFill>
            <a:ln w="9525" cap="flat">
              <a:noFill/>
              <a:prstDash val="solid"/>
              <a:miter/>
            </a:ln>
          </p:spPr>
          <p:txBody>
            <a:bodyPr rtlCol="0" anchor="ctr"/>
            <a:lstStyle/>
            <a:p>
              <a:endParaRPr lang="zh-CN" altLang="en-US"/>
            </a:p>
          </p:txBody>
        </p:sp>
        <p:sp>
          <p:nvSpPr>
            <p:cNvPr id="648" name="任意多边形: 形状 647">
              <a:extLst>
                <a:ext uri="{FF2B5EF4-FFF2-40B4-BE49-F238E27FC236}">
                  <a16:creationId xmlns:a16="http://schemas.microsoft.com/office/drawing/2014/main" id="{74F5558C-FE13-44AD-AC10-A812122495C9}"/>
                </a:ext>
              </a:extLst>
            </p:cNvPr>
            <p:cNvSpPr/>
            <p:nvPr/>
          </p:nvSpPr>
          <p:spPr>
            <a:xfrm>
              <a:off x="5062061" y="2443789"/>
              <a:ext cx="304800" cy="457200"/>
            </a:xfrm>
            <a:custGeom>
              <a:avLst/>
              <a:gdLst>
                <a:gd name="connsiteX0" fmla="*/ 289084 w 304800"/>
                <a:gd name="connsiteY0" fmla="*/ 153678 h 457200"/>
                <a:gd name="connsiteX1" fmla="*/ 25241 w 304800"/>
                <a:gd name="connsiteY1" fmla="*/ 8898 h 457200"/>
                <a:gd name="connsiteX2" fmla="*/ 7144 w 304800"/>
                <a:gd name="connsiteY2" fmla="*/ 29853 h 457200"/>
                <a:gd name="connsiteX3" fmla="*/ 7144 w 304800"/>
                <a:gd name="connsiteY3" fmla="*/ 264168 h 457200"/>
                <a:gd name="connsiteX4" fmla="*/ 25241 w 304800"/>
                <a:gd name="connsiteY4" fmla="*/ 307031 h 457200"/>
                <a:gd name="connsiteX5" fmla="*/ 61436 w 304800"/>
                <a:gd name="connsiteY5" fmla="*/ 328938 h 457200"/>
                <a:gd name="connsiteX6" fmla="*/ 61436 w 304800"/>
                <a:gd name="connsiteY6" fmla="*/ 400376 h 457200"/>
                <a:gd name="connsiteX7" fmla="*/ 109061 w 304800"/>
                <a:gd name="connsiteY7" fmla="*/ 357513 h 457200"/>
                <a:gd name="connsiteX8" fmla="*/ 288131 w 304800"/>
                <a:gd name="connsiteY8" fmla="*/ 451811 h 457200"/>
                <a:gd name="connsiteX9" fmla="*/ 306229 w 304800"/>
                <a:gd name="connsiteY9" fmla="*/ 430856 h 457200"/>
                <a:gd name="connsiteX10" fmla="*/ 306229 w 304800"/>
                <a:gd name="connsiteY10" fmla="*/ 196541 h 457200"/>
                <a:gd name="connsiteX11" fmla="*/ 289084 w 304800"/>
                <a:gd name="connsiteY11" fmla="*/ 15367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00" h="457200">
                  <a:moveTo>
                    <a:pt x="289084" y="153678"/>
                  </a:moveTo>
                  <a:lnTo>
                    <a:pt x="25241" y="8898"/>
                  </a:lnTo>
                  <a:cubicBezTo>
                    <a:pt x="14764" y="3183"/>
                    <a:pt x="7144" y="11756"/>
                    <a:pt x="7144" y="29853"/>
                  </a:cubicBezTo>
                  <a:lnTo>
                    <a:pt x="7144" y="264168"/>
                  </a:lnTo>
                  <a:cubicBezTo>
                    <a:pt x="7144" y="281313"/>
                    <a:pt x="15716" y="300363"/>
                    <a:pt x="25241" y="307031"/>
                  </a:cubicBezTo>
                  <a:lnTo>
                    <a:pt x="61436" y="328938"/>
                  </a:lnTo>
                  <a:lnTo>
                    <a:pt x="61436" y="400376"/>
                  </a:lnTo>
                  <a:lnTo>
                    <a:pt x="109061" y="357513"/>
                  </a:lnTo>
                  <a:lnTo>
                    <a:pt x="288131" y="451811"/>
                  </a:lnTo>
                  <a:cubicBezTo>
                    <a:pt x="298609" y="457526"/>
                    <a:pt x="306229" y="448953"/>
                    <a:pt x="306229" y="430856"/>
                  </a:cubicBezTo>
                  <a:lnTo>
                    <a:pt x="306229" y="196541"/>
                  </a:lnTo>
                  <a:cubicBezTo>
                    <a:pt x="308134" y="178443"/>
                    <a:pt x="299561" y="159393"/>
                    <a:pt x="289084" y="153678"/>
                  </a:cubicBezTo>
                  <a:close/>
                </a:path>
              </a:pathLst>
            </a:custGeom>
            <a:solidFill>
              <a:schemeClr val="accent2"/>
            </a:solidFill>
            <a:ln w="9525" cap="flat">
              <a:noFill/>
              <a:prstDash val="solid"/>
              <a:miter/>
            </a:ln>
          </p:spPr>
          <p:txBody>
            <a:bodyPr rtlCol="0" anchor="ctr"/>
            <a:lstStyle/>
            <a:p>
              <a:endParaRPr lang="zh-CN" altLang="en-US"/>
            </a:p>
          </p:txBody>
        </p:sp>
        <p:sp>
          <p:nvSpPr>
            <p:cNvPr id="649" name="任意多边形: 形状 648">
              <a:extLst>
                <a:ext uri="{FF2B5EF4-FFF2-40B4-BE49-F238E27FC236}">
                  <a16:creationId xmlns:a16="http://schemas.microsoft.com/office/drawing/2014/main" id="{A6926402-10ED-40BA-9A38-1A14B62ACD09}"/>
                </a:ext>
              </a:extLst>
            </p:cNvPr>
            <p:cNvSpPr/>
            <p:nvPr/>
          </p:nvSpPr>
          <p:spPr>
            <a:xfrm>
              <a:off x="5140166" y="2623298"/>
              <a:ext cx="28575" cy="47625"/>
            </a:xfrm>
            <a:custGeom>
              <a:avLst/>
              <a:gdLst>
                <a:gd name="connsiteX0" fmla="*/ 26194 w 28575"/>
                <a:gd name="connsiteY0" fmla="*/ 30367 h 47625"/>
                <a:gd name="connsiteX1" fmla="*/ 16669 w 28575"/>
                <a:gd name="connsiteY1" fmla="*/ 40844 h 47625"/>
                <a:gd name="connsiteX2" fmla="*/ 7144 w 28575"/>
                <a:gd name="connsiteY2" fmla="*/ 18936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6"/>
                    <a:pt x="7144" y="27509"/>
                    <a:pt x="7144" y="18936"/>
                  </a:cubicBezTo>
                  <a:cubicBezTo>
                    <a:pt x="7144" y="9411"/>
                    <a:pt x="11906" y="4649"/>
                    <a:pt x="16669" y="8459"/>
                  </a:cubicBezTo>
                  <a:cubicBezTo>
                    <a:pt x="22384" y="11317"/>
                    <a:pt x="26194" y="21794"/>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650" name="任意多边形: 形状 649">
              <a:extLst>
                <a:ext uri="{FF2B5EF4-FFF2-40B4-BE49-F238E27FC236}">
                  <a16:creationId xmlns:a16="http://schemas.microsoft.com/office/drawing/2014/main" id="{4DE03AC7-67C8-4699-AB47-6B9523A78A24}"/>
                </a:ext>
              </a:extLst>
            </p:cNvPr>
            <p:cNvSpPr/>
            <p:nvPr/>
          </p:nvSpPr>
          <p:spPr>
            <a:xfrm>
              <a:off x="5198269" y="2657701"/>
              <a:ext cx="28575" cy="47625"/>
            </a:xfrm>
            <a:custGeom>
              <a:avLst/>
              <a:gdLst>
                <a:gd name="connsiteX0" fmla="*/ 26194 w 28575"/>
                <a:gd name="connsiteY0" fmla="*/ 30254 h 47625"/>
                <a:gd name="connsiteX1" fmla="*/ 16669 w 28575"/>
                <a:gd name="connsiteY1" fmla="*/ 40732 h 47625"/>
                <a:gd name="connsiteX2" fmla="*/ 7144 w 28575"/>
                <a:gd name="connsiteY2" fmla="*/ 18824 h 47625"/>
                <a:gd name="connsiteX3" fmla="*/ 16669 w 28575"/>
                <a:gd name="connsiteY3" fmla="*/ 8347 h 47625"/>
                <a:gd name="connsiteX4" fmla="*/ 26194 w 28575"/>
                <a:gd name="connsiteY4" fmla="*/ 3025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254"/>
                  </a:moveTo>
                  <a:cubicBezTo>
                    <a:pt x="26194" y="39779"/>
                    <a:pt x="21431" y="44542"/>
                    <a:pt x="16669" y="40732"/>
                  </a:cubicBezTo>
                  <a:cubicBezTo>
                    <a:pt x="10954" y="37874"/>
                    <a:pt x="7144" y="27397"/>
                    <a:pt x="7144" y="18824"/>
                  </a:cubicBezTo>
                  <a:cubicBezTo>
                    <a:pt x="7144" y="10252"/>
                    <a:pt x="11906" y="4537"/>
                    <a:pt x="16669" y="8347"/>
                  </a:cubicBezTo>
                  <a:cubicBezTo>
                    <a:pt x="21431" y="11204"/>
                    <a:pt x="26194" y="20729"/>
                    <a:pt x="26194" y="30254"/>
                  </a:cubicBezTo>
                  <a:close/>
                </a:path>
              </a:pathLst>
            </a:custGeom>
            <a:solidFill>
              <a:srgbClr val="FFFFFF"/>
            </a:solidFill>
            <a:ln w="9525" cap="flat">
              <a:noFill/>
              <a:prstDash val="solid"/>
              <a:miter/>
            </a:ln>
          </p:spPr>
          <p:txBody>
            <a:bodyPr rtlCol="0" anchor="ctr"/>
            <a:lstStyle/>
            <a:p>
              <a:endParaRPr lang="zh-CN" altLang="en-US"/>
            </a:p>
          </p:txBody>
        </p:sp>
        <p:sp>
          <p:nvSpPr>
            <p:cNvPr id="651" name="任意多边形: 形状 650">
              <a:extLst>
                <a:ext uri="{FF2B5EF4-FFF2-40B4-BE49-F238E27FC236}">
                  <a16:creationId xmlns:a16="http://schemas.microsoft.com/office/drawing/2014/main" id="{CDE13A6D-1782-4E1C-8C0E-81B42ADB6C8D}"/>
                </a:ext>
              </a:extLst>
            </p:cNvPr>
            <p:cNvSpPr/>
            <p:nvPr/>
          </p:nvSpPr>
          <p:spPr>
            <a:xfrm>
              <a:off x="5255419" y="2691879"/>
              <a:ext cx="28575" cy="47625"/>
            </a:xfrm>
            <a:custGeom>
              <a:avLst/>
              <a:gdLst>
                <a:gd name="connsiteX0" fmla="*/ 26194 w 28575"/>
                <a:gd name="connsiteY0" fmla="*/ 30367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7"/>
                    <a:pt x="7144" y="27509"/>
                    <a:pt x="7144" y="18937"/>
                  </a:cubicBezTo>
                  <a:cubicBezTo>
                    <a:pt x="7144" y="9412"/>
                    <a:pt x="11906" y="4649"/>
                    <a:pt x="16669" y="8459"/>
                  </a:cubicBezTo>
                  <a:cubicBezTo>
                    <a:pt x="21431" y="10364"/>
                    <a:pt x="26194" y="20842"/>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652" name="任意多边形: 形状 651">
              <a:extLst>
                <a:ext uri="{FF2B5EF4-FFF2-40B4-BE49-F238E27FC236}">
                  <a16:creationId xmlns:a16="http://schemas.microsoft.com/office/drawing/2014/main" id="{C1544226-B0DE-410D-9FE8-86E0EE2B0812}"/>
                </a:ext>
              </a:extLst>
            </p:cNvPr>
            <p:cNvSpPr/>
            <p:nvPr/>
          </p:nvSpPr>
          <p:spPr>
            <a:xfrm>
              <a:off x="6089809" y="2996416"/>
              <a:ext cx="333375" cy="466725"/>
            </a:xfrm>
            <a:custGeom>
              <a:avLst/>
              <a:gdLst>
                <a:gd name="connsiteX0" fmla="*/ 312896 w 333375"/>
                <a:gd name="connsiteY0" fmla="*/ 153502 h 466725"/>
                <a:gd name="connsiteX1" fmla="*/ 55721 w 333375"/>
                <a:gd name="connsiteY1" fmla="*/ 8722 h 466725"/>
                <a:gd name="connsiteX2" fmla="*/ 46196 w 333375"/>
                <a:gd name="connsiteY2" fmla="*/ 7769 h 466725"/>
                <a:gd name="connsiteX3" fmla="*/ 45244 w 333375"/>
                <a:gd name="connsiteY3" fmla="*/ 7769 h 466725"/>
                <a:gd name="connsiteX4" fmla="*/ 44291 w 333375"/>
                <a:gd name="connsiteY4" fmla="*/ 7769 h 466725"/>
                <a:gd name="connsiteX5" fmla="*/ 43339 w 333375"/>
                <a:gd name="connsiteY5" fmla="*/ 7769 h 466725"/>
                <a:gd name="connsiteX6" fmla="*/ 42386 w 333375"/>
                <a:gd name="connsiteY6" fmla="*/ 7769 h 466725"/>
                <a:gd name="connsiteX7" fmla="*/ 41434 w 333375"/>
                <a:gd name="connsiteY7" fmla="*/ 7769 h 466725"/>
                <a:gd name="connsiteX8" fmla="*/ 40481 w 333375"/>
                <a:gd name="connsiteY8" fmla="*/ 7769 h 466725"/>
                <a:gd name="connsiteX9" fmla="*/ 39529 w 333375"/>
                <a:gd name="connsiteY9" fmla="*/ 7769 h 466725"/>
                <a:gd name="connsiteX10" fmla="*/ 38576 w 333375"/>
                <a:gd name="connsiteY10" fmla="*/ 7769 h 466725"/>
                <a:gd name="connsiteX11" fmla="*/ 37624 w 333375"/>
                <a:gd name="connsiteY11" fmla="*/ 7769 h 466725"/>
                <a:gd name="connsiteX12" fmla="*/ 36671 w 333375"/>
                <a:gd name="connsiteY12" fmla="*/ 7769 h 466725"/>
                <a:gd name="connsiteX13" fmla="*/ 35719 w 333375"/>
                <a:gd name="connsiteY13" fmla="*/ 7769 h 466725"/>
                <a:gd name="connsiteX14" fmla="*/ 34766 w 333375"/>
                <a:gd name="connsiteY14" fmla="*/ 7769 h 466725"/>
                <a:gd name="connsiteX15" fmla="*/ 33814 w 333375"/>
                <a:gd name="connsiteY15" fmla="*/ 7769 h 466725"/>
                <a:gd name="connsiteX16" fmla="*/ 32861 w 333375"/>
                <a:gd name="connsiteY16" fmla="*/ 7769 h 466725"/>
                <a:gd name="connsiteX17" fmla="*/ 31909 w 333375"/>
                <a:gd name="connsiteY17" fmla="*/ 7769 h 466725"/>
                <a:gd name="connsiteX18" fmla="*/ 30956 w 333375"/>
                <a:gd name="connsiteY18" fmla="*/ 7769 h 466725"/>
                <a:gd name="connsiteX19" fmla="*/ 30004 w 333375"/>
                <a:gd name="connsiteY19" fmla="*/ 7769 h 466725"/>
                <a:gd name="connsiteX20" fmla="*/ 29051 w 333375"/>
                <a:gd name="connsiteY20" fmla="*/ 7769 h 466725"/>
                <a:gd name="connsiteX21" fmla="*/ 28099 w 333375"/>
                <a:gd name="connsiteY21" fmla="*/ 7769 h 466725"/>
                <a:gd name="connsiteX22" fmla="*/ 27146 w 333375"/>
                <a:gd name="connsiteY22" fmla="*/ 7769 h 466725"/>
                <a:gd name="connsiteX23" fmla="*/ 26194 w 333375"/>
                <a:gd name="connsiteY23" fmla="*/ 7769 h 466725"/>
                <a:gd name="connsiteX24" fmla="*/ 25241 w 333375"/>
                <a:gd name="connsiteY24" fmla="*/ 7769 h 466725"/>
                <a:gd name="connsiteX25" fmla="*/ 24289 w 333375"/>
                <a:gd name="connsiteY25" fmla="*/ 7769 h 466725"/>
                <a:gd name="connsiteX26" fmla="*/ 23336 w 333375"/>
                <a:gd name="connsiteY26" fmla="*/ 7769 h 466725"/>
                <a:gd name="connsiteX27" fmla="*/ 22384 w 333375"/>
                <a:gd name="connsiteY27" fmla="*/ 7769 h 466725"/>
                <a:gd name="connsiteX28" fmla="*/ 21431 w 333375"/>
                <a:gd name="connsiteY28" fmla="*/ 7769 h 466725"/>
                <a:gd name="connsiteX29" fmla="*/ 20479 w 333375"/>
                <a:gd name="connsiteY29" fmla="*/ 7769 h 466725"/>
                <a:gd name="connsiteX30" fmla="*/ 19526 w 333375"/>
                <a:gd name="connsiteY30" fmla="*/ 7769 h 466725"/>
                <a:gd name="connsiteX31" fmla="*/ 18574 w 333375"/>
                <a:gd name="connsiteY31" fmla="*/ 7769 h 466725"/>
                <a:gd name="connsiteX32" fmla="*/ 17621 w 333375"/>
                <a:gd name="connsiteY32" fmla="*/ 7769 h 466725"/>
                <a:gd name="connsiteX33" fmla="*/ 7144 w 333375"/>
                <a:gd name="connsiteY33" fmla="*/ 29677 h 466725"/>
                <a:gd name="connsiteX34" fmla="*/ 7144 w 333375"/>
                <a:gd name="connsiteY34" fmla="*/ 263992 h 466725"/>
                <a:gd name="connsiteX35" fmla="*/ 25241 w 333375"/>
                <a:gd name="connsiteY35" fmla="*/ 306854 h 466725"/>
                <a:gd name="connsiteX36" fmla="*/ 61436 w 333375"/>
                <a:gd name="connsiteY36" fmla="*/ 328762 h 466725"/>
                <a:gd name="connsiteX37" fmla="*/ 61436 w 333375"/>
                <a:gd name="connsiteY37" fmla="*/ 400199 h 466725"/>
                <a:gd name="connsiteX38" fmla="*/ 62389 w 333375"/>
                <a:gd name="connsiteY38" fmla="*/ 399247 h 466725"/>
                <a:gd name="connsiteX39" fmla="*/ 62389 w 333375"/>
                <a:gd name="connsiteY39" fmla="*/ 400199 h 466725"/>
                <a:gd name="connsiteX40" fmla="*/ 63341 w 333375"/>
                <a:gd name="connsiteY40" fmla="*/ 399247 h 466725"/>
                <a:gd name="connsiteX41" fmla="*/ 63341 w 333375"/>
                <a:gd name="connsiteY41" fmla="*/ 400199 h 466725"/>
                <a:gd name="connsiteX42" fmla="*/ 64294 w 333375"/>
                <a:gd name="connsiteY42" fmla="*/ 399247 h 466725"/>
                <a:gd name="connsiteX43" fmla="*/ 64294 w 333375"/>
                <a:gd name="connsiteY43" fmla="*/ 400199 h 466725"/>
                <a:gd name="connsiteX44" fmla="*/ 65246 w 333375"/>
                <a:gd name="connsiteY44" fmla="*/ 399247 h 466725"/>
                <a:gd name="connsiteX45" fmla="*/ 65246 w 333375"/>
                <a:gd name="connsiteY45" fmla="*/ 400199 h 466725"/>
                <a:gd name="connsiteX46" fmla="*/ 66199 w 333375"/>
                <a:gd name="connsiteY46" fmla="*/ 399247 h 466725"/>
                <a:gd name="connsiteX47" fmla="*/ 66199 w 333375"/>
                <a:gd name="connsiteY47" fmla="*/ 400199 h 466725"/>
                <a:gd name="connsiteX48" fmla="*/ 67151 w 333375"/>
                <a:gd name="connsiteY48" fmla="*/ 399247 h 466725"/>
                <a:gd name="connsiteX49" fmla="*/ 67151 w 333375"/>
                <a:gd name="connsiteY49" fmla="*/ 400199 h 466725"/>
                <a:gd name="connsiteX50" fmla="*/ 68104 w 333375"/>
                <a:gd name="connsiteY50" fmla="*/ 399247 h 466725"/>
                <a:gd name="connsiteX51" fmla="*/ 68104 w 333375"/>
                <a:gd name="connsiteY51" fmla="*/ 400199 h 466725"/>
                <a:gd name="connsiteX52" fmla="*/ 69056 w 333375"/>
                <a:gd name="connsiteY52" fmla="*/ 399247 h 466725"/>
                <a:gd name="connsiteX53" fmla="*/ 69056 w 333375"/>
                <a:gd name="connsiteY53" fmla="*/ 400199 h 466725"/>
                <a:gd name="connsiteX54" fmla="*/ 70009 w 333375"/>
                <a:gd name="connsiteY54" fmla="*/ 399247 h 466725"/>
                <a:gd name="connsiteX55" fmla="*/ 70009 w 333375"/>
                <a:gd name="connsiteY55" fmla="*/ 400199 h 466725"/>
                <a:gd name="connsiteX56" fmla="*/ 70961 w 333375"/>
                <a:gd name="connsiteY56" fmla="*/ 399247 h 466725"/>
                <a:gd name="connsiteX57" fmla="*/ 70961 w 333375"/>
                <a:gd name="connsiteY57" fmla="*/ 400199 h 466725"/>
                <a:gd name="connsiteX58" fmla="*/ 71914 w 333375"/>
                <a:gd name="connsiteY58" fmla="*/ 399247 h 466725"/>
                <a:gd name="connsiteX59" fmla="*/ 71914 w 333375"/>
                <a:gd name="connsiteY59" fmla="*/ 400199 h 466725"/>
                <a:gd name="connsiteX60" fmla="*/ 72866 w 333375"/>
                <a:gd name="connsiteY60" fmla="*/ 399247 h 466725"/>
                <a:gd name="connsiteX61" fmla="*/ 72866 w 333375"/>
                <a:gd name="connsiteY61" fmla="*/ 400199 h 466725"/>
                <a:gd name="connsiteX62" fmla="*/ 73819 w 333375"/>
                <a:gd name="connsiteY62" fmla="*/ 399247 h 466725"/>
                <a:gd name="connsiteX63" fmla="*/ 73819 w 333375"/>
                <a:gd name="connsiteY63" fmla="*/ 400199 h 466725"/>
                <a:gd name="connsiteX64" fmla="*/ 74771 w 333375"/>
                <a:gd name="connsiteY64" fmla="*/ 399247 h 466725"/>
                <a:gd name="connsiteX65" fmla="*/ 74771 w 333375"/>
                <a:gd name="connsiteY65" fmla="*/ 400199 h 466725"/>
                <a:gd name="connsiteX66" fmla="*/ 75724 w 333375"/>
                <a:gd name="connsiteY66" fmla="*/ 399247 h 466725"/>
                <a:gd name="connsiteX67" fmla="*/ 75724 w 333375"/>
                <a:gd name="connsiteY67" fmla="*/ 400199 h 466725"/>
                <a:gd name="connsiteX68" fmla="*/ 76676 w 333375"/>
                <a:gd name="connsiteY68" fmla="*/ 399247 h 466725"/>
                <a:gd name="connsiteX69" fmla="*/ 76676 w 333375"/>
                <a:gd name="connsiteY69" fmla="*/ 400199 h 466725"/>
                <a:gd name="connsiteX70" fmla="*/ 77629 w 333375"/>
                <a:gd name="connsiteY70" fmla="*/ 399247 h 466725"/>
                <a:gd name="connsiteX71" fmla="*/ 77629 w 333375"/>
                <a:gd name="connsiteY71" fmla="*/ 400199 h 466725"/>
                <a:gd name="connsiteX72" fmla="*/ 78581 w 333375"/>
                <a:gd name="connsiteY72" fmla="*/ 399247 h 466725"/>
                <a:gd name="connsiteX73" fmla="*/ 78581 w 333375"/>
                <a:gd name="connsiteY73" fmla="*/ 400199 h 466725"/>
                <a:gd name="connsiteX74" fmla="*/ 79534 w 333375"/>
                <a:gd name="connsiteY74" fmla="*/ 399247 h 466725"/>
                <a:gd name="connsiteX75" fmla="*/ 79534 w 333375"/>
                <a:gd name="connsiteY75" fmla="*/ 400199 h 466725"/>
                <a:gd name="connsiteX76" fmla="*/ 80486 w 333375"/>
                <a:gd name="connsiteY76" fmla="*/ 399247 h 466725"/>
                <a:gd name="connsiteX77" fmla="*/ 80486 w 333375"/>
                <a:gd name="connsiteY77" fmla="*/ 400199 h 466725"/>
                <a:gd name="connsiteX78" fmla="*/ 81439 w 333375"/>
                <a:gd name="connsiteY78" fmla="*/ 399247 h 466725"/>
                <a:gd name="connsiteX79" fmla="*/ 81439 w 333375"/>
                <a:gd name="connsiteY79" fmla="*/ 400199 h 466725"/>
                <a:gd name="connsiteX80" fmla="*/ 82391 w 333375"/>
                <a:gd name="connsiteY80" fmla="*/ 399247 h 466725"/>
                <a:gd name="connsiteX81" fmla="*/ 82391 w 333375"/>
                <a:gd name="connsiteY81" fmla="*/ 400199 h 466725"/>
                <a:gd name="connsiteX82" fmla="*/ 83344 w 333375"/>
                <a:gd name="connsiteY82" fmla="*/ 399247 h 466725"/>
                <a:gd name="connsiteX83" fmla="*/ 83344 w 333375"/>
                <a:gd name="connsiteY83" fmla="*/ 400199 h 466725"/>
                <a:gd name="connsiteX84" fmla="*/ 84296 w 333375"/>
                <a:gd name="connsiteY84" fmla="*/ 399247 h 466725"/>
                <a:gd name="connsiteX85" fmla="*/ 84296 w 333375"/>
                <a:gd name="connsiteY85" fmla="*/ 400199 h 466725"/>
                <a:gd name="connsiteX86" fmla="*/ 85249 w 333375"/>
                <a:gd name="connsiteY86" fmla="*/ 399247 h 466725"/>
                <a:gd name="connsiteX87" fmla="*/ 85249 w 333375"/>
                <a:gd name="connsiteY87" fmla="*/ 400199 h 466725"/>
                <a:gd name="connsiteX88" fmla="*/ 86201 w 333375"/>
                <a:gd name="connsiteY88" fmla="*/ 399247 h 466725"/>
                <a:gd name="connsiteX89" fmla="*/ 86201 w 333375"/>
                <a:gd name="connsiteY89" fmla="*/ 400199 h 466725"/>
                <a:gd name="connsiteX90" fmla="*/ 87154 w 333375"/>
                <a:gd name="connsiteY90" fmla="*/ 399247 h 466725"/>
                <a:gd name="connsiteX91" fmla="*/ 87154 w 333375"/>
                <a:gd name="connsiteY91" fmla="*/ 400199 h 466725"/>
                <a:gd name="connsiteX92" fmla="*/ 88106 w 333375"/>
                <a:gd name="connsiteY92" fmla="*/ 399247 h 466725"/>
                <a:gd name="connsiteX93" fmla="*/ 88106 w 333375"/>
                <a:gd name="connsiteY93" fmla="*/ 400199 h 466725"/>
                <a:gd name="connsiteX94" fmla="*/ 89059 w 333375"/>
                <a:gd name="connsiteY94" fmla="*/ 399247 h 466725"/>
                <a:gd name="connsiteX95" fmla="*/ 89059 w 333375"/>
                <a:gd name="connsiteY95" fmla="*/ 400199 h 466725"/>
                <a:gd name="connsiteX96" fmla="*/ 90011 w 333375"/>
                <a:gd name="connsiteY96" fmla="*/ 399247 h 466725"/>
                <a:gd name="connsiteX97" fmla="*/ 90011 w 333375"/>
                <a:gd name="connsiteY97" fmla="*/ 400199 h 466725"/>
                <a:gd name="connsiteX98" fmla="*/ 90964 w 333375"/>
                <a:gd name="connsiteY98" fmla="*/ 399247 h 466725"/>
                <a:gd name="connsiteX99" fmla="*/ 90964 w 333375"/>
                <a:gd name="connsiteY99" fmla="*/ 400199 h 466725"/>
                <a:gd name="connsiteX100" fmla="*/ 121444 w 333375"/>
                <a:gd name="connsiteY100" fmla="*/ 372577 h 466725"/>
                <a:gd name="connsiteX101" fmla="*/ 290036 w 333375"/>
                <a:gd name="connsiteY101" fmla="*/ 461159 h 466725"/>
                <a:gd name="connsiteX102" fmla="*/ 299561 w 333375"/>
                <a:gd name="connsiteY102" fmla="*/ 462112 h 466725"/>
                <a:gd name="connsiteX103" fmla="*/ 300514 w 333375"/>
                <a:gd name="connsiteY103" fmla="*/ 462112 h 466725"/>
                <a:gd name="connsiteX104" fmla="*/ 301466 w 333375"/>
                <a:gd name="connsiteY104" fmla="*/ 462112 h 466725"/>
                <a:gd name="connsiteX105" fmla="*/ 330994 w 333375"/>
                <a:gd name="connsiteY105" fmla="*/ 431632 h 466725"/>
                <a:gd name="connsiteX106" fmla="*/ 330994 w 333375"/>
                <a:gd name="connsiteY106" fmla="*/ 197317 h 466725"/>
                <a:gd name="connsiteX107" fmla="*/ 312896 w 333375"/>
                <a:gd name="connsiteY107" fmla="*/ 153502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33375" h="466725">
                  <a:moveTo>
                    <a:pt x="312896" y="153502"/>
                  </a:moveTo>
                  <a:lnTo>
                    <a:pt x="55721" y="8722"/>
                  </a:lnTo>
                  <a:cubicBezTo>
                    <a:pt x="51911" y="6817"/>
                    <a:pt x="49054" y="6817"/>
                    <a:pt x="46196" y="7769"/>
                  </a:cubicBezTo>
                  <a:cubicBezTo>
                    <a:pt x="46196" y="7769"/>
                    <a:pt x="45244" y="7769"/>
                    <a:pt x="45244" y="7769"/>
                  </a:cubicBezTo>
                  <a:cubicBezTo>
                    <a:pt x="45244" y="7769"/>
                    <a:pt x="44291" y="7769"/>
                    <a:pt x="44291" y="7769"/>
                  </a:cubicBezTo>
                  <a:cubicBezTo>
                    <a:pt x="44291" y="7769"/>
                    <a:pt x="43339" y="7769"/>
                    <a:pt x="43339" y="7769"/>
                  </a:cubicBezTo>
                  <a:cubicBezTo>
                    <a:pt x="43339" y="7769"/>
                    <a:pt x="42386" y="7769"/>
                    <a:pt x="42386" y="7769"/>
                  </a:cubicBezTo>
                  <a:cubicBezTo>
                    <a:pt x="42386" y="7769"/>
                    <a:pt x="41434" y="7769"/>
                    <a:pt x="41434" y="7769"/>
                  </a:cubicBezTo>
                  <a:cubicBezTo>
                    <a:pt x="41434" y="7769"/>
                    <a:pt x="40481" y="7769"/>
                    <a:pt x="40481" y="7769"/>
                  </a:cubicBezTo>
                  <a:cubicBezTo>
                    <a:pt x="40481" y="7769"/>
                    <a:pt x="39529" y="7769"/>
                    <a:pt x="39529" y="7769"/>
                  </a:cubicBezTo>
                  <a:cubicBezTo>
                    <a:pt x="39529" y="7769"/>
                    <a:pt x="38576" y="7769"/>
                    <a:pt x="38576" y="7769"/>
                  </a:cubicBezTo>
                  <a:cubicBezTo>
                    <a:pt x="38576" y="7769"/>
                    <a:pt x="37624" y="7769"/>
                    <a:pt x="37624" y="7769"/>
                  </a:cubicBezTo>
                  <a:cubicBezTo>
                    <a:pt x="37624" y="7769"/>
                    <a:pt x="36671" y="7769"/>
                    <a:pt x="36671" y="7769"/>
                  </a:cubicBezTo>
                  <a:cubicBezTo>
                    <a:pt x="36671" y="7769"/>
                    <a:pt x="35719" y="7769"/>
                    <a:pt x="35719" y="7769"/>
                  </a:cubicBezTo>
                  <a:cubicBezTo>
                    <a:pt x="35719" y="7769"/>
                    <a:pt x="34766" y="7769"/>
                    <a:pt x="34766" y="7769"/>
                  </a:cubicBezTo>
                  <a:cubicBezTo>
                    <a:pt x="34766" y="7769"/>
                    <a:pt x="33814" y="7769"/>
                    <a:pt x="33814" y="7769"/>
                  </a:cubicBezTo>
                  <a:cubicBezTo>
                    <a:pt x="33814" y="7769"/>
                    <a:pt x="32861" y="7769"/>
                    <a:pt x="32861" y="7769"/>
                  </a:cubicBezTo>
                  <a:cubicBezTo>
                    <a:pt x="32861" y="7769"/>
                    <a:pt x="31909" y="7769"/>
                    <a:pt x="31909" y="7769"/>
                  </a:cubicBezTo>
                  <a:cubicBezTo>
                    <a:pt x="31909" y="7769"/>
                    <a:pt x="30956" y="7769"/>
                    <a:pt x="30956" y="7769"/>
                  </a:cubicBezTo>
                  <a:cubicBezTo>
                    <a:pt x="30956" y="7769"/>
                    <a:pt x="30004" y="7769"/>
                    <a:pt x="30004" y="7769"/>
                  </a:cubicBezTo>
                  <a:cubicBezTo>
                    <a:pt x="30004" y="7769"/>
                    <a:pt x="29051" y="7769"/>
                    <a:pt x="29051" y="7769"/>
                  </a:cubicBezTo>
                  <a:cubicBezTo>
                    <a:pt x="29051" y="7769"/>
                    <a:pt x="28099" y="7769"/>
                    <a:pt x="28099" y="7769"/>
                  </a:cubicBezTo>
                  <a:cubicBezTo>
                    <a:pt x="28099" y="7769"/>
                    <a:pt x="27146" y="7769"/>
                    <a:pt x="27146" y="7769"/>
                  </a:cubicBezTo>
                  <a:cubicBezTo>
                    <a:pt x="27146" y="7769"/>
                    <a:pt x="26194" y="7769"/>
                    <a:pt x="26194" y="7769"/>
                  </a:cubicBezTo>
                  <a:cubicBezTo>
                    <a:pt x="26194" y="7769"/>
                    <a:pt x="25241" y="7769"/>
                    <a:pt x="25241" y="7769"/>
                  </a:cubicBezTo>
                  <a:cubicBezTo>
                    <a:pt x="25241" y="7769"/>
                    <a:pt x="24289" y="7769"/>
                    <a:pt x="24289" y="7769"/>
                  </a:cubicBezTo>
                  <a:cubicBezTo>
                    <a:pt x="24289" y="7769"/>
                    <a:pt x="23336" y="7769"/>
                    <a:pt x="23336" y="7769"/>
                  </a:cubicBezTo>
                  <a:cubicBezTo>
                    <a:pt x="23336" y="7769"/>
                    <a:pt x="22384" y="7769"/>
                    <a:pt x="22384" y="7769"/>
                  </a:cubicBezTo>
                  <a:cubicBezTo>
                    <a:pt x="22384" y="7769"/>
                    <a:pt x="21431" y="7769"/>
                    <a:pt x="21431" y="7769"/>
                  </a:cubicBezTo>
                  <a:cubicBezTo>
                    <a:pt x="21431" y="7769"/>
                    <a:pt x="20479" y="7769"/>
                    <a:pt x="20479" y="7769"/>
                  </a:cubicBezTo>
                  <a:cubicBezTo>
                    <a:pt x="20479" y="7769"/>
                    <a:pt x="19526" y="7769"/>
                    <a:pt x="19526" y="7769"/>
                  </a:cubicBezTo>
                  <a:cubicBezTo>
                    <a:pt x="19526" y="7769"/>
                    <a:pt x="18574" y="7769"/>
                    <a:pt x="18574" y="7769"/>
                  </a:cubicBezTo>
                  <a:cubicBezTo>
                    <a:pt x="18574" y="7769"/>
                    <a:pt x="17621" y="7769"/>
                    <a:pt x="17621" y="7769"/>
                  </a:cubicBezTo>
                  <a:cubicBezTo>
                    <a:pt x="11906" y="9674"/>
                    <a:pt x="7144" y="17294"/>
                    <a:pt x="7144" y="29677"/>
                  </a:cubicBezTo>
                  <a:lnTo>
                    <a:pt x="7144" y="263992"/>
                  </a:lnTo>
                  <a:cubicBezTo>
                    <a:pt x="7144" y="281137"/>
                    <a:pt x="15716" y="300187"/>
                    <a:pt x="25241" y="306854"/>
                  </a:cubicBezTo>
                  <a:lnTo>
                    <a:pt x="61436" y="328762"/>
                  </a:lnTo>
                  <a:lnTo>
                    <a:pt x="61436" y="400199"/>
                  </a:lnTo>
                  <a:lnTo>
                    <a:pt x="62389" y="399247"/>
                  </a:lnTo>
                  <a:lnTo>
                    <a:pt x="62389" y="400199"/>
                  </a:lnTo>
                  <a:lnTo>
                    <a:pt x="63341" y="399247"/>
                  </a:lnTo>
                  <a:lnTo>
                    <a:pt x="63341" y="400199"/>
                  </a:lnTo>
                  <a:lnTo>
                    <a:pt x="64294" y="399247"/>
                  </a:lnTo>
                  <a:lnTo>
                    <a:pt x="64294" y="400199"/>
                  </a:lnTo>
                  <a:lnTo>
                    <a:pt x="65246" y="399247"/>
                  </a:lnTo>
                  <a:lnTo>
                    <a:pt x="65246" y="400199"/>
                  </a:lnTo>
                  <a:lnTo>
                    <a:pt x="66199" y="399247"/>
                  </a:lnTo>
                  <a:lnTo>
                    <a:pt x="66199" y="400199"/>
                  </a:lnTo>
                  <a:lnTo>
                    <a:pt x="67151" y="399247"/>
                  </a:lnTo>
                  <a:lnTo>
                    <a:pt x="67151" y="400199"/>
                  </a:lnTo>
                  <a:lnTo>
                    <a:pt x="68104" y="399247"/>
                  </a:lnTo>
                  <a:lnTo>
                    <a:pt x="68104" y="400199"/>
                  </a:lnTo>
                  <a:lnTo>
                    <a:pt x="69056" y="399247"/>
                  </a:lnTo>
                  <a:lnTo>
                    <a:pt x="69056" y="400199"/>
                  </a:lnTo>
                  <a:lnTo>
                    <a:pt x="70009" y="399247"/>
                  </a:lnTo>
                  <a:lnTo>
                    <a:pt x="70009" y="400199"/>
                  </a:lnTo>
                  <a:lnTo>
                    <a:pt x="70961" y="399247"/>
                  </a:lnTo>
                  <a:lnTo>
                    <a:pt x="70961" y="400199"/>
                  </a:lnTo>
                  <a:lnTo>
                    <a:pt x="71914" y="399247"/>
                  </a:lnTo>
                  <a:lnTo>
                    <a:pt x="71914" y="400199"/>
                  </a:lnTo>
                  <a:lnTo>
                    <a:pt x="72866" y="399247"/>
                  </a:lnTo>
                  <a:lnTo>
                    <a:pt x="72866" y="400199"/>
                  </a:lnTo>
                  <a:lnTo>
                    <a:pt x="73819" y="399247"/>
                  </a:lnTo>
                  <a:lnTo>
                    <a:pt x="73819" y="400199"/>
                  </a:lnTo>
                  <a:lnTo>
                    <a:pt x="74771" y="399247"/>
                  </a:lnTo>
                  <a:lnTo>
                    <a:pt x="74771" y="400199"/>
                  </a:lnTo>
                  <a:lnTo>
                    <a:pt x="75724" y="399247"/>
                  </a:lnTo>
                  <a:lnTo>
                    <a:pt x="75724" y="400199"/>
                  </a:lnTo>
                  <a:lnTo>
                    <a:pt x="76676" y="399247"/>
                  </a:lnTo>
                  <a:lnTo>
                    <a:pt x="76676" y="400199"/>
                  </a:lnTo>
                  <a:lnTo>
                    <a:pt x="77629" y="399247"/>
                  </a:lnTo>
                  <a:lnTo>
                    <a:pt x="77629" y="400199"/>
                  </a:lnTo>
                  <a:lnTo>
                    <a:pt x="78581" y="399247"/>
                  </a:lnTo>
                  <a:lnTo>
                    <a:pt x="78581" y="400199"/>
                  </a:lnTo>
                  <a:lnTo>
                    <a:pt x="79534" y="399247"/>
                  </a:lnTo>
                  <a:lnTo>
                    <a:pt x="79534" y="400199"/>
                  </a:lnTo>
                  <a:lnTo>
                    <a:pt x="80486" y="399247"/>
                  </a:lnTo>
                  <a:lnTo>
                    <a:pt x="80486" y="400199"/>
                  </a:lnTo>
                  <a:lnTo>
                    <a:pt x="81439" y="399247"/>
                  </a:lnTo>
                  <a:lnTo>
                    <a:pt x="81439" y="400199"/>
                  </a:lnTo>
                  <a:lnTo>
                    <a:pt x="82391" y="399247"/>
                  </a:lnTo>
                  <a:lnTo>
                    <a:pt x="82391" y="400199"/>
                  </a:lnTo>
                  <a:lnTo>
                    <a:pt x="83344" y="399247"/>
                  </a:lnTo>
                  <a:lnTo>
                    <a:pt x="83344" y="400199"/>
                  </a:lnTo>
                  <a:lnTo>
                    <a:pt x="84296" y="399247"/>
                  </a:lnTo>
                  <a:lnTo>
                    <a:pt x="84296" y="400199"/>
                  </a:lnTo>
                  <a:lnTo>
                    <a:pt x="85249" y="399247"/>
                  </a:lnTo>
                  <a:lnTo>
                    <a:pt x="85249" y="400199"/>
                  </a:lnTo>
                  <a:lnTo>
                    <a:pt x="86201" y="399247"/>
                  </a:lnTo>
                  <a:lnTo>
                    <a:pt x="86201" y="400199"/>
                  </a:lnTo>
                  <a:lnTo>
                    <a:pt x="87154" y="399247"/>
                  </a:lnTo>
                  <a:lnTo>
                    <a:pt x="87154" y="400199"/>
                  </a:lnTo>
                  <a:lnTo>
                    <a:pt x="88106" y="399247"/>
                  </a:lnTo>
                  <a:lnTo>
                    <a:pt x="88106" y="400199"/>
                  </a:lnTo>
                  <a:lnTo>
                    <a:pt x="89059" y="399247"/>
                  </a:lnTo>
                  <a:lnTo>
                    <a:pt x="89059" y="400199"/>
                  </a:lnTo>
                  <a:lnTo>
                    <a:pt x="90011" y="399247"/>
                  </a:lnTo>
                  <a:lnTo>
                    <a:pt x="90011" y="400199"/>
                  </a:lnTo>
                  <a:lnTo>
                    <a:pt x="90964" y="399247"/>
                  </a:lnTo>
                  <a:lnTo>
                    <a:pt x="90964" y="400199"/>
                  </a:lnTo>
                  <a:lnTo>
                    <a:pt x="121444" y="372577"/>
                  </a:lnTo>
                  <a:lnTo>
                    <a:pt x="290036" y="461159"/>
                  </a:lnTo>
                  <a:cubicBezTo>
                    <a:pt x="293846" y="463064"/>
                    <a:pt x="296704" y="463064"/>
                    <a:pt x="299561" y="462112"/>
                  </a:cubicBezTo>
                  <a:cubicBezTo>
                    <a:pt x="299561" y="462112"/>
                    <a:pt x="300514" y="462112"/>
                    <a:pt x="300514" y="462112"/>
                  </a:cubicBezTo>
                  <a:cubicBezTo>
                    <a:pt x="300514" y="462112"/>
                    <a:pt x="301466" y="462112"/>
                    <a:pt x="301466" y="462112"/>
                  </a:cubicBezTo>
                  <a:cubicBezTo>
                    <a:pt x="319564" y="454492"/>
                    <a:pt x="330994" y="455444"/>
                    <a:pt x="330994" y="431632"/>
                  </a:cubicBezTo>
                  <a:lnTo>
                    <a:pt x="330994" y="197317"/>
                  </a:lnTo>
                  <a:cubicBezTo>
                    <a:pt x="330994" y="178267"/>
                    <a:pt x="323374" y="159217"/>
                    <a:pt x="312896" y="153502"/>
                  </a:cubicBezTo>
                  <a:close/>
                </a:path>
              </a:pathLst>
            </a:custGeom>
            <a:solidFill>
              <a:srgbClr val="002C6A"/>
            </a:solidFill>
            <a:ln w="9525" cap="flat">
              <a:noFill/>
              <a:prstDash val="solid"/>
              <a:miter/>
            </a:ln>
          </p:spPr>
          <p:txBody>
            <a:bodyPr rtlCol="0" anchor="ctr"/>
            <a:lstStyle/>
            <a:p>
              <a:endParaRPr lang="zh-CN" altLang="en-US"/>
            </a:p>
          </p:txBody>
        </p:sp>
        <p:sp>
          <p:nvSpPr>
            <p:cNvPr id="653" name="任意多边形: 形状 652">
              <a:extLst>
                <a:ext uri="{FF2B5EF4-FFF2-40B4-BE49-F238E27FC236}">
                  <a16:creationId xmlns:a16="http://schemas.microsoft.com/office/drawing/2014/main" id="{BE8202EC-020D-48D4-9B2F-CDAF6852286C}"/>
                </a:ext>
              </a:extLst>
            </p:cNvPr>
            <p:cNvSpPr/>
            <p:nvPr/>
          </p:nvSpPr>
          <p:spPr>
            <a:xfrm>
              <a:off x="6090761" y="3005764"/>
              <a:ext cx="304800" cy="457200"/>
            </a:xfrm>
            <a:custGeom>
              <a:avLst/>
              <a:gdLst>
                <a:gd name="connsiteX0" fmla="*/ 289084 w 304800"/>
                <a:gd name="connsiteY0" fmla="*/ 153678 h 457200"/>
                <a:gd name="connsiteX1" fmla="*/ 25241 w 304800"/>
                <a:gd name="connsiteY1" fmla="*/ 8898 h 457200"/>
                <a:gd name="connsiteX2" fmla="*/ 7144 w 304800"/>
                <a:gd name="connsiteY2" fmla="*/ 29853 h 457200"/>
                <a:gd name="connsiteX3" fmla="*/ 7144 w 304800"/>
                <a:gd name="connsiteY3" fmla="*/ 264168 h 457200"/>
                <a:gd name="connsiteX4" fmla="*/ 25241 w 304800"/>
                <a:gd name="connsiteY4" fmla="*/ 307031 h 457200"/>
                <a:gd name="connsiteX5" fmla="*/ 61436 w 304800"/>
                <a:gd name="connsiteY5" fmla="*/ 328938 h 457200"/>
                <a:gd name="connsiteX6" fmla="*/ 61436 w 304800"/>
                <a:gd name="connsiteY6" fmla="*/ 400376 h 457200"/>
                <a:gd name="connsiteX7" fmla="*/ 109061 w 304800"/>
                <a:gd name="connsiteY7" fmla="*/ 357513 h 457200"/>
                <a:gd name="connsiteX8" fmla="*/ 288131 w 304800"/>
                <a:gd name="connsiteY8" fmla="*/ 451811 h 457200"/>
                <a:gd name="connsiteX9" fmla="*/ 306229 w 304800"/>
                <a:gd name="connsiteY9" fmla="*/ 430856 h 457200"/>
                <a:gd name="connsiteX10" fmla="*/ 306229 w 304800"/>
                <a:gd name="connsiteY10" fmla="*/ 196541 h 457200"/>
                <a:gd name="connsiteX11" fmla="*/ 289084 w 304800"/>
                <a:gd name="connsiteY11" fmla="*/ 15367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00" h="457200">
                  <a:moveTo>
                    <a:pt x="289084" y="153678"/>
                  </a:moveTo>
                  <a:lnTo>
                    <a:pt x="25241" y="8898"/>
                  </a:lnTo>
                  <a:cubicBezTo>
                    <a:pt x="14764" y="3183"/>
                    <a:pt x="7144" y="11756"/>
                    <a:pt x="7144" y="29853"/>
                  </a:cubicBezTo>
                  <a:lnTo>
                    <a:pt x="7144" y="264168"/>
                  </a:lnTo>
                  <a:cubicBezTo>
                    <a:pt x="7144" y="281313"/>
                    <a:pt x="15716" y="300363"/>
                    <a:pt x="25241" y="307031"/>
                  </a:cubicBezTo>
                  <a:lnTo>
                    <a:pt x="61436" y="328938"/>
                  </a:lnTo>
                  <a:lnTo>
                    <a:pt x="61436" y="400376"/>
                  </a:lnTo>
                  <a:lnTo>
                    <a:pt x="109061" y="357513"/>
                  </a:lnTo>
                  <a:lnTo>
                    <a:pt x="288131" y="451811"/>
                  </a:lnTo>
                  <a:cubicBezTo>
                    <a:pt x="298609" y="457526"/>
                    <a:pt x="306229" y="448953"/>
                    <a:pt x="306229" y="430856"/>
                  </a:cubicBezTo>
                  <a:lnTo>
                    <a:pt x="306229" y="196541"/>
                  </a:lnTo>
                  <a:cubicBezTo>
                    <a:pt x="308134" y="178443"/>
                    <a:pt x="299561" y="159393"/>
                    <a:pt x="289084" y="153678"/>
                  </a:cubicBezTo>
                  <a:close/>
                </a:path>
              </a:pathLst>
            </a:custGeom>
            <a:solidFill>
              <a:schemeClr val="accent2"/>
            </a:solidFill>
            <a:ln w="9525" cap="flat">
              <a:noFill/>
              <a:prstDash val="solid"/>
              <a:miter/>
            </a:ln>
          </p:spPr>
          <p:txBody>
            <a:bodyPr rtlCol="0" anchor="ctr"/>
            <a:lstStyle/>
            <a:p>
              <a:endParaRPr lang="zh-CN" altLang="en-US"/>
            </a:p>
          </p:txBody>
        </p:sp>
        <p:sp>
          <p:nvSpPr>
            <p:cNvPr id="654" name="任意多边形: 形状 653">
              <a:extLst>
                <a:ext uri="{FF2B5EF4-FFF2-40B4-BE49-F238E27FC236}">
                  <a16:creationId xmlns:a16="http://schemas.microsoft.com/office/drawing/2014/main" id="{1F848BB3-587B-4308-883A-97C52A0E7DE8}"/>
                </a:ext>
              </a:extLst>
            </p:cNvPr>
            <p:cNvSpPr/>
            <p:nvPr/>
          </p:nvSpPr>
          <p:spPr>
            <a:xfrm>
              <a:off x="6168866" y="3185273"/>
              <a:ext cx="28575" cy="47625"/>
            </a:xfrm>
            <a:custGeom>
              <a:avLst/>
              <a:gdLst>
                <a:gd name="connsiteX0" fmla="*/ 26194 w 28575"/>
                <a:gd name="connsiteY0" fmla="*/ 30367 h 47625"/>
                <a:gd name="connsiteX1" fmla="*/ 16669 w 28575"/>
                <a:gd name="connsiteY1" fmla="*/ 40844 h 47625"/>
                <a:gd name="connsiteX2" fmla="*/ 7144 w 28575"/>
                <a:gd name="connsiteY2" fmla="*/ 18936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6"/>
                    <a:pt x="7144" y="27509"/>
                    <a:pt x="7144" y="18936"/>
                  </a:cubicBezTo>
                  <a:cubicBezTo>
                    <a:pt x="7144" y="9411"/>
                    <a:pt x="11906" y="4649"/>
                    <a:pt x="16669" y="8459"/>
                  </a:cubicBezTo>
                  <a:cubicBezTo>
                    <a:pt x="22384" y="11317"/>
                    <a:pt x="26194" y="21794"/>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655" name="任意多边形: 形状 654">
              <a:extLst>
                <a:ext uri="{FF2B5EF4-FFF2-40B4-BE49-F238E27FC236}">
                  <a16:creationId xmlns:a16="http://schemas.microsoft.com/office/drawing/2014/main" id="{4DCC0132-6B26-46CC-9A4E-DB874C1588F0}"/>
                </a:ext>
              </a:extLst>
            </p:cNvPr>
            <p:cNvSpPr/>
            <p:nvPr/>
          </p:nvSpPr>
          <p:spPr>
            <a:xfrm>
              <a:off x="6226969" y="3219676"/>
              <a:ext cx="28575" cy="47625"/>
            </a:xfrm>
            <a:custGeom>
              <a:avLst/>
              <a:gdLst>
                <a:gd name="connsiteX0" fmla="*/ 26194 w 28575"/>
                <a:gd name="connsiteY0" fmla="*/ 30254 h 47625"/>
                <a:gd name="connsiteX1" fmla="*/ 16669 w 28575"/>
                <a:gd name="connsiteY1" fmla="*/ 40732 h 47625"/>
                <a:gd name="connsiteX2" fmla="*/ 7144 w 28575"/>
                <a:gd name="connsiteY2" fmla="*/ 18824 h 47625"/>
                <a:gd name="connsiteX3" fmla="*/ 16669 w 28575"/>
                <a:gd name="connsiteY3" fmla="*/ 8347 h 47625"/>
                <a:gd name="connsiteX4" fmla="*/ 26194 w 28575"/>
                <a:gd name="connsiteY4" fmla="*/ 3025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254"/>
                  </a:moveTo>
                  <a:cubicBezTo>
                    <a:pt x="26194" y="39779"/>
                    <a:pt x="21431" y="44542"/>
                    <a:pt x="16669" y="40732"/>
                  </a:cubicBezTo>
                  <a:cubicBezTo>
                    <a:pt x="10954" y="37874"/>
                    <a:pt x="7144" y="27397"/>
                    <a:pt x="7144" y="18824"/>
                  </a:cubicBezTo>
                  <a:cubicBezTo>
                    <a:pt x="7144" y="10252"/>
                    <a:pt x="11906" y="4537"/>
                    <a:pt x="16669" y="8347"/>
                  </a:cubicBezTo>
                  <a:cubicBezTo>
                    <a:pt x="21431" y="11204"/>
                    <a:pt x="26194" y="20729"/>
                    <a:pt x="26194" y="30254"/>
                  </a:cubicBezTo>
                  <a:close/>
                </a:path>
              </a:pathLst>
            </a:custGeom>
            <a:solidFill>
              <a:srgbClr val="FFFFFF"/>
            </a:solidFill>
            <a:ln w="9525" cap="flat">
              <a:noFill/>
              <a:prstDash val="solid"/>
              <a:miter/>
            </a:ln>
          </p:spPr>
          <p:txBody>
            <a:bodyPr rtlCol="0" anchor="ctr"/>
            <a:lstStyle/>
            <a:p>
              <a:endParaRPr lang="zh-CN" altLang="en-US"/>
            </a:p>
          </p:txBody>
        </p:sp>
        <p:sp>
          <p:nvSpPr>
            <p:cNvPr id="656" name="任意多边形: 形状 655">
              <a:extLst>
                <a:ext uri="{FF2B5EF4-FFF2-40B4-BE49-F238E27FC236}">
                  <a16:creationId xmlns:a16="http://schemas.microsoft.com/office/drawing/2014/main" id="{0E5E94C2-922F-42E5-B2F8-3B763F69F68C}"/>
                </a:ext>
              </a:extLst>
            </p:cNvPr>
            <p:cNvSpPr/>
            <p:nvPr/>
          </p:nvSpPr>
          <p:spPr>
            <a:xfrm>
              <a:off x="6284119" y="3253854"/>
              <a:ext cx="28575" cy="47625"/>
            </a:xfrm>
            <a:custGeom>
              <a:avLst/>
              <a:gdLst>
                <a:gd name="connsiteX0" fmla="*/ 26194 w 28575"/>
                <a:gd name="connsiteY0" fmla="*/ 30367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7"/>
                  </a:moveTo>
                  <a:cubicBezTo>
                    <a:pt x="26194" y="39892"/>
                    <a:pt x="21431" y="44654"/>
                    <a:pt x="16669" y="40844"/>
                  </a:cubicBezTo>
                  <a:cubicBezTo>
                    <a:pt x="10954" y="37987"/>
                    <a:pt x="7144" y="27509"/>
                    <a:pt x="7144" y="18937"/>
                  </a:cubicBezTo>
                  <a:cubicBezTo>
                    <a:pt x="7144" y="9412"/>
                    <a:pt x="11906" y="4649"/>
                    <a:pt x="16669" y="8459"/>
                  </a:cubicBezTo>
                  <a:cubicBezTo>
                    <a:pt x="21431" y="10364"/>
                    <a:pt x="26194" y="20842"/>
                    <a:pt x="26194" y="30367"/>
                  </a:cubicBezTo>
                  <a:close/>
                </a:path>
              </a:pathLst>
            </a:custGeom>
            <a:solidFill>
              <a:srgbClr val="FFFFFF"/>
            </a:solidFill>
            <a:ln w="9525" cap="flat">
              <a:noFill/>
              <a:prstDash val="solid"/>
              <a:miter/>
            </a:ln>
          </p:spPr>
          <p:txBody>
            <a:bodyPr rtlCol="0" anchor="ctr"/>
            <a:lstStyle/>
            <a:p>
              <a:endParaRPr lang="zh-CN" altLang="en-US"/>
            </a:p>
          </p:txBody>
        </p:sp>
        <p:sp>
          <p:nvSpPr>
            <p:cNvPr id="657" name="任意多边形: 形状 656">
              <a:extLst>
                <a:ext uri="{FF2B5EF4-FFF2-40B4-BE49-F238E27FC236}">
                  <a16:creationId xmlns:a16="http://schemas.microsoft.com/office/drawing/2014/main" id="{6AD707FB-5C8E-4D89-8206-66DE8AEB4163}"/>
                </a:ext>
              </a:extLst>
            </p:cNvPr>
            <p:cNvSpPr/>
            <p:nvPr/>
          </p:nvSpPr>
          <p:spPr>
            <a:xfrm>
              <a:off x="7185184" y="3574583"/>
              <a:ext cx="333375" cy="476250"/>
            </a:xfrm>
            <a:custGeom>
              <a:avLst/>
              <a:gdLst>
                <a:gd name="connsiteX0" fmla="*/ 312896 w 333375"/>
                <a:gd name="connsiteY0" fmla="*/ 153502 h 476250"/>
                <a:gd name="connsiteX1" fmla="*/ 55721 w 333375"/>
                <a:gd name="connsiteY1" fmla="*/ 8722 h 476250"/>
                <a:gd name="connsiteX2" fmla="*/ 46196 w 333375"/>
                <a:gd name="connsiteY2" fmla="*/ 7769 h 476250"/>
                <a:gd name="connsiteX3" fmla="*/ 45244 w 333375"/>
                <a:gd name="connsiteY3" fmla="*/ 7769 h 476250"/>
                <a:gd name="connsiteX4" fmla="*/ 44291 w 333375"/>
                <a:gd name="connsiteY4" fmla="*/ 7769 h 476250"/>
                <a:gd name="connsiteX5" fmla="*/ 43339 w 333375"/>
                <a:gd name="connsiteY5" fmla="*/ 7769 h 476250"/>
                <a:gd name="connsiteX6" fmla="*/ 42386 w 333375"/>
                <a:gd name="connsiteY6" fmla="*/ 7769 h 476250"/>
                <a:gd name="connsiteX7" fmla="*/ 41434 w 333375"/>
                <a:gd name="connsiteY7" fmla="*/ 7769 h 476250"/>
                <a:gd name="connsiteX8" fmla="*/ 40481 w 333375"/>
                <a:gd name="connsiteY8" fmla="*/ 7769 h 476250"/>
                <a:gd name="connsiteX9" fmla="*/ 39529 w 333375"/>
                <a:gd name="connsiteY9" fmla="*/ 7769 h 476250"/>
                <a:gd name="connsiteX10" fmla="*/ 38576 w 333375"/>
                <a:gd name="connsiteY10" fmla="*/ 7769 h 476250"/>
                <a:gd name="connsiteX11" fmla="*/ 37624 w 333375"/>
                <a:gd name="connsiteY11" fmla="*/ 7769 h 476250"/>
                <a:gd name="connsiteX12" fmla="*/ 36671 w 333375"/>
                <a:gd name="connsiteY12" fmla="*/ 7769 h 476250"/>
                <a:gd name="connsiteX13" fmla="*/ 35719 w 333375"/>
                <a:gd name="connsiteY13" fmla="*/ 7769 h 476250"/>
                <a:gd name="connsiteX14" fmla="*/ 34766 w 333375"/>
                <a:gd name="connsiteY14" fmla="*/ 7769 h 476250"/>
                <a:gd name="connsiteX15" fmla="*/ 33814 w 333375"/>
                <a:gd name="connsiteY15" fmla="*/ 7769 h 476250"/>
                <a:gd name="connsiteX16" fmla="*/ 32861 w 333375"/>
                <a:gd name="connsiteY16" fmla="*/ 7769 h 476250"/>
                <a:gd name="connsiteX17" fmla="*/ 31909 w 333375"/>
                <a:gd name="connsiteY17" fmla="*/ 7769 h 476250"/>
                <a:gd name="connsiteX18" fmla="*/ 30956 w 333375"/>
                <a:gd name="connsiteY18" fmla="*/ 7769 h 476250"/>
                <a:gd name="connsiteX19" fmla="*/ 30004 w 333375"/>
                <a:gd name="connsiteY19" fmla="*/ 7769 h 476250"/>
                <a:gd name="connsiteX20" fmla="*/ 29051 w 333375"/>
                <a:gd name="connsiteY20" fmla="*/ 7769 h 476250"/>
                <a:gd name="connsiteX21" fmla="*/ 28099 w 333375"/>
                <a:gd name="connsiteY21" fmla="*/ 7769 h 476250"/>
                <a:gd name="connsiteX22" fmla="*/ 27146 w 333375"/>
                <a:gd name="connsiteY22" fmla="*/ 7769 h 476250"/>
                <a:gd name="connsiteX23" fmla="*/ 26194 w 333375"/>
                <a:gd name="connsiteY23" fmla="*/ 7769 h 476250"/>
                <a:gd name="connsiteX24" fmla="*/ 25241 w 333375"/>
                <a:gd name="connsiteY24" fmla="*/ 7769 h 476250"/>
                <a:gd name="connsiteX25" fmla="*/ 24289 w 333375"/>
                <a:gd name="connsiteY25" fmla="*/ 7769 h 476250"/>
                <a:gd name="connsiteX26" fmla="*/ 23336 w 333375"/>
                <a:gd name="connsiteY26" fmla="*/ 7769 h 476250"/>
                <a:gd name="connsiteX27" fmla="*/ 22384 w 333375"/>
                <a:gd name="connsiteY27" fmla="*/ 7769 h 476250"/>
                <a:gd name="connsiteX28" fmla="*/ 21431 w 333375"/>
                <a:gd name="connsiteY28" fmla="*/ 7769 h 476250"/>
                <a:gd name="connsiteX29" fmla="*/ 20479 w 333375"/>
                <a:gd name="connsiteY29" fmla="*/ 7769 h 476250"/>
                <a:gd name="connsiteX30" fmla="*/ 19526 w 333375"/>
                <a:gd name="connsiteY30" fmla="*/ 7769 h 476250"/>
                <a:gd name="connsiteX31" fmla="*/ 18574 w 333375"/>
                <a:gd name="connsiteY31" fmla="*/ 7769 h 476250"/>
                <a:gd name="connsiteX32" fmla="*/ 17621 w 333375"/>
                <a:gd name="connsiteY32" fmla="*/ 7769 h 476250"/>
                <a:gd name="connsiteX33" fmla="*/ 7144 w 333375"/>
                <a:gd name="connsiteY33" fmla="*/ 29677 h 476250"/>
                <a:gd name="connsiteX34" fmla="*/ 7144 w 333375"/>
                <a:gd name="connsiteY34" fmla="*/ 273517 h 476250"/>
                <a:gd name="connsiteX35" fmla="*/ 25241 w 333375"/>
                <a:gd name="connsiteY35" fmla="*/ 316379 h 476250"/>
                <a:gd name="connsiteX36" fmla="*/ 61436 w 333375"/>
                <a:gd name="connsiteY36" fmla="*/ 338287 h 476250"/>
                <a:gd name="connsiteX37" fmla="*/ 61436 w 333375"/>
                <a:gd name="connsiteY37" fmla="*/ 409724 h 476250"/>
                <a:gd name="connsiteX38" fmla="*/ 62389 w 333375"/>
                <a:gd name="connsiteY38" fmla="*/ 408772 h 476250"/>
                <a:gd name="connsiteX39" fmla="*/ 62389 w 333375"/>
                <a:gd name="connsiteY39" fmla="*/ 409724 h 476250"/>
                <a:gd name="connsiteX40" fmla="*/ 63341 w 333375"/>
                <a:gd name="connsiteY40" fmla="*/ 408772 h 476250"/>
                <a:gd name="connsiteX41" fmla="*/ 63341 w 333375"/>
                <a:gd name="connsiteY41" fmla="*/ 409724 h 476250"/>
                <a:gd name="connsiteX42" fmla="*/ 64294 w 333375"/>
                <a:gd name="connsiteY42" fmla="*/ 408772 h 476250"/>
                <a:gd name="connsiteX43" fmla="*/ 64294 w 333375"/>
                <a:gd name="connsiteY43" fmla="*/ 409724 h 476250"/>
                <a:gd name="connsiteX44" fmla="*/ 65246 w 333375"/>
                <a:gd name="connsiteY44" fmla="*/ 408772 h 476250"/>
                <a:gd name="connsiteX45" fmla="*/ 65246 w 333375"/>
                <a:gd name="connsiteY45" fmla="*/ 409724 h 476250"/>
                <a:gd name="connsiteX46" fmla="*/ 66199 w 333375"/>
                <a:gd name="connsiteY46" fmla="*/ 408772 h 476250"/>
                <a:gd name="connsiteX47" fmla="*/ 66199 w 333375"/>
                <a:gd name="connsiteY47" fmla="*/ 409724 h 476250"/>
                <a:gd name="connsiteX48" fmla="*/ 67151 w 333375"/>
                <a:gd name="connsiteY48" fmla="*/ 408772 h 476250"/>
                <a:gd name="connsiteX49" fmla="*/ 67151 w 333375"/>
                <a:gd name="connsiteY49" fmla="*/ 409724 h 476250"/>
                <a:gd name="connsiteX50" fmla="*/ 68104 w 333375"/>
                <a:gd name="connsiteY50" fmla="*/ 408772 h 476250"/>
                <a:gd name="connsiteX51" fmla="*/ 68104 w 333375"/>
                <a:gd name="connsiteY51" fmla="*/ 409724 h 476250"/>
                <a:gd name="connsiteX52" fmla="*/ 69056 w 333375"/>
                <a:gd name="connsiteY52" fmla="*/ 408772 h 476250"/>
                <a:gd name="connsiteX53" fmla="*/ 69056 w 333375"/>
                <a:gd name="connsiteY53" fmla="*/ 409724 h 476250"/>
                <a:gd name="connsiteX54" fmla="*/ 70009 w 333375"/>
                <a:gd name="connsiteY54" fmla="*/ 408772 h 476250"/>
                <a:gd name="connsiteX55" fmla="*/ 70009 w 333375"/>
                <a:gd name="connsiteY55" fmla="*/ 409724 h 476250"/>
                <a:gd name="connsiteX56" fmla="*/ 70961 w 333375"/>
                <a:gd name="connsiteY56" fmla="*/ 408772 h 476250"/>
                <a:gd name="connsiteX57" fmla="*/ 70961 w 333375"/>
                <a:gd name="connsiteY57" fmla="*/ 409724 h 476250"/>
                <a:gd name="connsiteX58" fmla="*/ 71914 w 333375"/>
                <a:gd name="connsiteY58" fmla="*/ 408772 h 476250"/>
                <a:gd name="connsiteX59" fmla="*/ 71914 w 333375"/>
                <a:gd name="connsiteY59" fmla="*/ 409724 h 476250"/>
                <a:gd name="connsiteX60" fmla="*/ 72866 w 333375"/>
                <a:gd name="connsiteY60" fmla="*/ 408772 h 476250"/>
                <a:gd name="connsiteX61" fmla="*/ 72866 w 333375"/>
                <a:gd name="connsiteY61" fmla="*/ 409724 h 476250"/>
                <a:gd name="connsiteX62" fmla="*/ 73819 w 333375"/>
                <a:gd name="connsiteY62" fmla="*/ 408772 h 476250"/>
                <a:gd name="connsiteX63" fmla="*/ 73819 w 333375"/>
                <a:gd name="connsiteY63" fmla="*/ 409724 h 476250"/>
                <a:gd name="connsiteX64" fmla="*/ 74771 w 333375"/>
                <a:gd name="connsiteY64" fmla="*/ 408772 h 476250"/>
                <a:gd name="connsiteX65" fmla="*/ 74771 w 333375"/>
                <a:gd name="connsiteY65" fmla="*/ 409724 h 476250"/>
                <a:gd name="connsiteX66" fmla="*/ 75724 w 333375"/>
                <a:gd name="connsiteY66" fmla="*/ 408772 h 476250"/>
                <a:gd name="connsiteX67" fmla="*/ 75724 w 333375"/>
                <a:gd name="connsiteY67" fmla="*/ 409724 h 476250"/>
                <a:gd name="connsiteX68" fmla="*/ 76676 w 333375"/>
                <a:gd name="connsiteY68" fmla="*/ 408772 h 476250"/>
                <a:gd name="connsiteX69" fmla="*/ 76676 w 333375"/>
                <a:gd name="connsiteY69" fmla="*/ 409724 h 476250"/>
                <a:gd name="connsiteX70" fmla="*/ 77629 w 333375"/>
                <a:gd name="connsiteY70" fmla="*/ 408772 h 476250"/>
                <a:gd name="connsiteX71" fmla="*/ 77629 w 333375"/>
                <a:gd name="connsiteY71" fmla="*/ 409724 h 476250"/>
                <a:gd name="connsiteX72" fmla="*/ 78581 w 333375"/>
                <a:gd name="connsiteY72" fmla="*/ 408772 h 476250"/>
                <a:gd name="connsiteX73" fmla="*/ 78581 w 333375"/>
                <a:gd name="connsiteY73" fmla="*/ 409724 h 476250"/>
                <a:gd name="connsiteX74" fmla="*/ 79534 w 333375"/>
                <a:gd name="connsiteY74" fmla="*/ 408772 h 476250"/>
                <a:gd name="connsiteX75" fmla="*/ 79534 w 333375"/>
                <a:gd name="connsiteY75" fmla="*/ 409724 h 476250"/>
                <a:gd name="connsiteX76" fmla="*/ 80486 w 333375"/>
                <a:gd name="connsiteY76" fmla="*/ 408772 h 476250"/>
                <a:gd name="connsiteX77" fmla="*/ 80486 w 333375"/>
                <a:gd name="connsiteY77" fmla="*/ 409724 h 476250"/>
                <a:gd name="connsiteX78" fmla="*/ 81439 w 333375"/>
                <a:gd name="connsiteY78" fmla="*/ 408772 h 476250"/>
                <a:gd name="connsiteX79" fmla="*/ 81439 w 333375"/>
                <a:gd name="connsiteY79" fmla="*/ 409724 h 476250"/>
                <a:gd name="connsiteX80" fmla="*/ 82391 w 333375"/>
                <a:gd name="connsiteY80" fmla="*/ 408772 h 476250"/>
                <a:gd name="connsiteX81" fmla="*/ 82391 w 333375"/>
                <a:gd name="connsiteY81" fmla="*/ 409724 h 476250"/>
                <a:gd name="connsiteX82" fmla="*/ 83344 w 333375"/>
                <a:gd name="connsiteY82" fmla="*/ 408772 h 476250"/>
                <a:gd name="connsiteX83" fmla="*/ 83344 w 333375"/>
                <a:gd name="connsiteY83" fmla="*/ 409724 h 476250"/>
                <a:gd name="connsiteX84" fmla="*/ 84296 w 333375"/>
                <a:gd name="connsiteY84" fmla="*/ 408772 h 476250"/>
                <a:gd name="connsiteX85" fmla="*/ 84296 w 333375"/>
                <a:gd name="connsiteY85" fmla="*/ 409724 h 476250"/>
                <a:gd name="connsiteX86" fmla="*/ 85249 w 333375"/>
                <a:gd name="connsiteY86" fmla="*/ 408772 h 476250"/>
                <a:gd name="connsiteX87" fmla="*/ 85249 w 333375"/>
                <a:gd name="connsiteY87" fmla="*/ 409724 h 476250"/>
                <a:gd name="connsiteX88" fmla="*/ 86201 w 333375"/>
                <a:gd name="connsiteY88" fmla="*/ 408772 h 476250"/>
                <a:gd name="connsiteX89" fmla="*/ 86201 w 333375"/>
                <a:gd name="connsiteY89" fmla="*/ 409724 h 476250"/>
                <a:gd name="connsiteX90" fmla="*/ 87154 w 333375"/>
                <a:gd name="connsiteY90" fmla="*/ 408772 h 476250"/>
                <a:gd name="connsiteX91" fmla="*/ 87154 w 333375"/>
                <a:gd name="connsiteY91" fmla="*/ 409724 h 476250"/>
                <a:gd name="connsiteX92" fmla="*/ 88106 w 333375"/>
                <a:gd name="connsiteY92" fmla="*/ 408772 h 476250"/>
                <a:gd name="connsiteX93" fmla="*/ 88106 w 333375"/>
                <a:gd name="connsiteY93" fmla="*/ 409724 h 476250"/>
                <a:gd name="connsiteX94" fmla="*/ 89059 w 333375"/>
                <a:gd name="connsiteY94" fmla="*/ 408772 h 476250"/>
                <a:gd name="connsiteX95" fmla="*/ 89059 w 333375"/>
                <a:gd name="connsiteY95" fmla="*/ 409724 h 476250"/>
                <a:gd name="connsiteX96" fmla="*/ 90011 w 333375"/>
                <a:gd name="connsiteY96" fmla="*/ 408772 h 476250"/>
                <a:gd name="connsiteX97" fmla="*/ 90011 w 333375"/>
                <a:gd name="connsiteY97" fmla="*/ 409724 h 476250"/>
                <a:gd name="connsiteX98" fmla="*/ 90964 w 333375"/>
                <a:gd name="connsiteY98" fmla="*/ 408772 h 476250"/>
                <a:gd name="connsiteX99" fmla="*/ 90964 w 333375"/>
                <a:gd name="connsiteY99" fmla="*/ 409724 h 476250"/>
                <a:gd name="connsiteX100" fmla="*/ 121444 w 333375"/>
                <a:gd name="connsiteY100" fmla="*/ 382102 h 476250"/>
                <a:gd name="connsiteX101" fmla="*/ 290036 w 333375"/>
                <a:gd name="connsiteY101" fmla="*/ 470685 h 476250"/>
                <a:gd name="connsiteX102" fmla="*/ 299561 w 333375"/>
                <a:gd name="connsiteY102" fmla="*/ 471637 h 476250"/>
                <a:gd name="connsiteX103" fmla="*/ 300514 w 333375"/>
                <a:gd name="connsiteY103" fmla="*/ 471637 h 476250"/>
                <a:gd name="connsiteX104" fmla="*/ 301466 w 333375"/>
                <a:gd name="connsiteY104" fmla="*/ 471637 h 476250"/>
                <a:gd name="connsiteX105" fmla="*/ 330994 w 333375"/>
                <a:gd name="connsiteY105" fmla="*/ 441157 h 476250"/>
                <a:gd name="connsiteX106" fmla="*/ 330994 w 333375"/>
                <a:gd name="connsiteY106" fmla="*/ 206842 h 476250"/>
                <a:gd name="connsiteX107" fmla="*/ 312896 w 333375"/>
                <a:gd name="connsiteY107" fmla="*/ 153502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33375" h="476250">
                  <a:moveTo>
                    <a:pt x="312896" y="153502"/>
                  </a:moveTo>
                  <a:lnTo>
                    <a:pt x="55721" y="8722"/>
                  </a:lnTo>
                  <a:cubicBezTo>
                    <a:pt x="51911" y="6817"/>
                    <a:pt x="49054" y="6817"/>
                    <a:pt x="46196" y="7769"/>
                  </a:cubicBezTo>
                  <a:cubicBezTo>
                    <a:pt x="46196" y="7769"/>
                    <a:pt x="45244" y="7769"/>
                    <a:pt x="45244" y="7769"/>
                  </a:cubicBezTo>
                  <a:cubicBezTo>
                    <a:pt x="45244" y="7769"/>
                    <a:pt x="44291" y="7769"/>
                    <a:pt x="44291" y="7769"/>
                  </a:cubicBezTo>
                  <a:cubicBezTo>
                    <a:pt x="44291" y="7769"/>
                    <a:pt x="43339" y="7769"/>
                    <a:pt x="43339" y="7769"/>
                  </a:cubicBezTo>
                  <a:cubicBezTo>
                    <a:pt x="43339" y="7769"/>
                    <a:pt x="42386" y="7769"/>
                    <a:pt x="42386" y="7769"/>
                  </a:cubicBezTo>
                  <a:cubicBezTo>
                    <a:pt x="42386" y="7769"/>
                    <a:pt x="41434" y="7769"/>
                    <a:pt x="41434" y="7769"/>
                  </a:cubicBezTo>
                  <a:cubicBezTo>
                    <a:pt x="41434" y="7769"/>
                    <a:pt x="40481" y="7769"/>
                    <a:pt x="40481" y="7769"/>
                  </a:cubicBezTo>
                  <a:cubicBezTo>
                    <a:pt x="40481" y="7769"/>
                    <a:pt x="39529" y="7769"/>
                    <a:pt x="39529" y="7769"/>
                  </a:cubicBezTo>
                  <a:cubicBezTo>
                    <a:pt x="39529" y="7769"/>
                    <a:pt x="38576" y="7769"/>
                    <a:pt x="38576" y="7769"/>
                  </a:cubicBezTo>
                  <a:cubicBezTo>
                    <a:pt x="38576" y="7769"/>
                    <a:pt x="37624" y="7769"/>
                    <a:pt x="37624" y="7769"/>
                  </a:cubicBezTo>
                  <a:cubicBezTo>
                    <a:pt x="37624" y="7769"/>
                    <a:pt x="36671" y="7769"/>
                    <a:pt x="36671" y="7769"/>
                  </a:cubicBezTo>
                  <a:cubicBezTo>
                    <a:pt x="36671" y="7769"/>
                    <a:pt x="35719" y="7769"/>
                    <a:pt x="35719" y="7769"/>
                  </a:cubicBezTo>
                  <a:cubicBezTo>
                    <a:pt x="35719" y="7769"/>
                    <a:pt x="34766" y="7769"/>
                    <a:pt x="34766" y="7769"/>
                  </a:cubicBezTo>
                  <a:cubicBezTo>
                    <a:pt x="34766" y="7769"/>
                    <a:pt x="33814" y="7769"/>
                    <a:pt x="33814" y="7769"/>
                  </a:cubicBezTo>
                  <a:cubicBezTo>
                    <a:pt x="33814" y="7769"/>
                    <a:pt x="32861" y="7769"/>
                    <a:pt x="32861" y="7769"/>
                  </a:cubicBezTo>
                  <a:cubicBezTo>
                    <a:pt x="32861" y="7769"/>
                    <a:pt x="31909" y="7769"/>
                    <a:pt x="31909" y="7769"/>
                  </a:cubicBezTo>
                  <a:cubicBezTo>
                    <a:pt x="31909" y="7769"/>
                    <a:pt x="30956" y="7769"/>
                    <a:pt x="30956" y="7769"/>
                  </a:cubicBezTo>
                  <a:cubicBezTo>
                    <a:pt x="30956" y="7769"/>
                    <a:pt x="30004" y="7769"/>
                    <a:pt x="30004" y="7769"/>
                  </a:cubicBezTo>
                  <a:cubicBezTo>
                    <a:pt x="30004" y="7769"/>
                    <a:pt x="29051" y="7769"/>
                    <a:pt x="29051" y="7769"/>
                  </a:cubicBezTo>
                  <a:cubicBezTo>
                    <a:pt x="29051" y="7769"/>
                    <a:pt x="28099" y="7769"/>
                    <a:pt x="28099" y="7769"/>
                  </a:cubicBezTo>
                  <a:cubicBezTo>
                    <a:pt x="28099" y="7769"/>
                    <a:pt x="27146" y="7769"/>
                    <a:pt x="27146" y="7769"/>
                  </a:cubicBezTo>
                  <a:cubicBezTo>
                    <a:pt x="27146" y="7769"/>
                    <a:pt x="26194" y="7769"/>
                    <a:pt x="26194" y="7769"/>
                  </a:cubicBezTo>
                  <a:cubicBezTo>
                    <a:pt x="26194" y="7769"/>
                    <a:pt x="25241" y="7769"/>
                    <a:pt x="25241" y="7769"/>
                  </a:cubicBezTo>
                  <a:cubicBezTo>
                    <a:pt x="25241" y="7769"/>
                    <a:pt x="24289" y="7769"/>
                    <a:pt x="24289" y="7769"/>
                  </a:cubicBezTo>
                  <a:cubicBezTo>
                    <a:pt x="24289" y="7769"/>
                    <a:pt x="23336" y="7769"/>
                    <a:pt x="23336" y="7769"/>
                  </a:cubicBezTo>
                  <a:cubicBezTo>
                    <a:pt x="23336" y="7769"/>
                    <a:pt x="22384" y="7769"/>
                    <a:pt x="22384" y="7769"/>
                  </a:cubicBezTo>
                  <a:cubicBezTo>
                    <a:pt x="22384" y="7769"/>
                    <a:pt x="21431" y="7769"/>
                    <a:pt x="21431" y="7769"/>
                  </a:cubicBezTo>
                  <a:cubicBezTo>
                    <a:pt x="21431" y="7769"/>
                    <a:pt x="20479" y="7769"/>
                    <a:pt x="20479" y="7769"/>
                  </a:cubicBezTo>
                  <a:cubicBezTo>
                    <a:pt x="20479" y="7769"/>
                    <a:pt x="19526" y="7769"/>
                    <a:pt x="19526" y="7769"/>
                  </a:cubicBezTo>
                  <a:cubicBezTo>
                    <a:pt x="19526" y="7769"/>
                    <a:pt x="18574" y="7769"/>
                    <a:pt x="18574" y="7769"/>
                  </a:cubicBezTo>
                  <a:cubicBezTo>
                    <a:pt x="18574" y="7769"/>
                    <a:pt x="17621" y="7769"/>
                    <a:pt x="17621" y="7769"/>
                  </a:cubicBezTo>
                  <a:cubicBezTo>
                    <a:pt x="11906" y="9674"/>
                    <a:pt x="7144" y="17294"/>
                    <a:pt x="7144" y="29677"/>
                  </a:cubicBezTo>
                  <a:lnTo>
                    <a:pt x="7144" y="273517"/>
                  </a:lnTo>
                  <a:cubicBezTo>
                    <a:pt x="7144" y="290662"/>
                    <a:pt x="15716" y="309712"/>
                    <a:pt x="25241" y="316379"/>
                  </a:cubicBezTo>
                  <a:lnTo>
                    <a:pt x="61436" y="338287"/>
                  </a:lnTo>
                  <a:lnTo>
                    <a:pt x="61436" y="409724"/>
                  </a:lnTo>
                  <a:lnTo>
                    <a:pt x="62389" y="408772"/>
                  </a:lnTo>
                  <a:lnTo>
                    <a:pt x="62389" y="409724"/>
                  </a:lnTo>
                  <a:lnTo>
                    <a:pt x="63341" y="408772"/>
                  </a:lnTo>
                  <a:lnTo>
                    <a:pt x="63341" y="409724"/>
                  </a:lnTo>
                  <a:lnTo>
                    <a:pt x="64294" y="408772"/>
                  </a:lnTo>
                  <a:lnTo>
                    <a:pt x="64294" y="409724"/>
                  </a:lnTo>
                  <a:lnTo>
                    <a:pt x="65246" y="408772"/>
                  </a:lnTo>
                  <a:lnTo>
                    <a:pt x="65246" y="409724"/>
                  </a:lnTo>
                  <a:lnTo>
                    <a:pt x="66199" y="408772"/>
                  </a:lnTo>
                  <a:lnTo>
                    <a:pt x="66199" y="409724"/>
                  </a:lnTo>
                  <a:lnTo>
                    <a:pt x="67151" y="408772"/>
                  </a:lnTo>
                  <a:lnTo>
                    <a:pt x="67151" y="409724"/>
                  </a:lnTo>
                  <a:lnTo>
                    <a:pt x="68104" y="408772"/>
                  </a:lnTo>
                  <a:lnTo>
                    <a:pt x="68104" y="409724"/>
                  </a:lnTo>
                  <a:lnTo>
                    <a:pt x="69056" y="408772"/>
                  </a:lnTo>
                  <a:lnTo>
                    <a:pt x="69056" y="409724"/>
                  </a:lnTo>
                  <a:lnTo>
                    <a:pt x="70009" y="408772"/>
                  </a:lnTo>
                  <a:lnTo>
                    <a:pt x="70009" y="409724"/>
                  </a:lnTo>
                  <a:lnTo>
                    <a:pt x="70961" y="408772"/>
                  </a:lnTo>
                  <a:lnTo>
                    <a:pt x="70961" y="409724"/>
                  </a:lnTo>
                  <a:lnTo>
                    <a:pt x="71914" y="408772"/>
                  </a:lnTo>
                  <a:lnTo>
                    <a:pt x="71914" y="409724"/>
                  </a:lnTo>
                  <a:lnTo>
                    <a:pt x="72866" y="408772"/>
                  </a:lnTo>
                  <a:lnTo>
                    <a:pt x="72866" y="409724"/>
                  </a:lnTo>
                  <a:lnTo>
                    <a:pt x="73819" y="408772"/>
                  </a:lnTo>
                  <a:lnTo>
                    <a:pt x="73819" y="409724"/>
                  </a:lnTo>
                  <a:lnTo>
                    <a:pt x="74771" y="408772"/>
                  </a:lnTo>
                  <a:lnTo>
                    <a:pt x="74771" y="409724"/>
                  </a:lnTo>
                  <a:lnTo>
                    <a:pt x="75724" y="408772"/>
                  </a:lnTo>
                  <a:lnTo>
                    <a:pt x="75724" y="409724"/>
                  </a:lnTo>
                  <a:lnTo>
                    <a:pt x="76676" y="408772"/>
                  </a:lnTo>
                  <a:lnTo>
                    <a:pt x="76676" y="409724"/>
                  </a:lnTo>
                  <a:lnTo>
                    <a:pt x="77629" y="408772"/>
                  </a:lnTo>
                  <a:lnTo>
                    <a:pt x="77629" y="409724"/>
                  </a:lnTo>
                  <a:lnTo>
                    <a:pt x="78581" y="408772"/>
                  </a:lnTo>
                  <a:lnTo>
                    <a:pt x="78581" y="409724"/>
                  </a:lnTo>
                  <a:lnTo>
                    <a:pt x="79534" y="408772"/>
                  </a:lnTo>
                  <a:lnTo>
                    <a:pt x="79534" y="409724"/>
                  </a:lnTo>
                  <a:lnTo>
                    <a:pt x="80486" y="408772"/>
                  </a:lnTo>
                  <a:lnTo>
                    <a:pt x="80486" y="409724"/>
                  </a:lnTo>
                  <a:lnTo>
                    <a:pt x="81439" y="408772"/>
                  </a:lnTo>
                  <a:lnTo>
                    <a:pt x="81439" y="409724"/>
                  </a:lnTo>
                  <a:lnTo>
                    <a:pt x="82391" y="408772"/>
                  </a:lnTo>
                  <a:lnTo>
                    <a:pt x="82391" y="409724"/>
                  </a:lnTo>
                  <a:lnTo>
                    <a:pt x="83344" y="408772"/>
                  </a:lnTo>
                  <a:lnTo>
                    <a:pt x="83344" y="409724"/>
                  </a:lnTo>
                  <a:lnTo>
                    <a:pt x="84296" y="408772"/>
                  </a:lnTo>
                  <a:lnTo>
                    <a:pt x="84296" y="409724"/>
                  </a:lnTo>
                  <a:lnTo>
                    <a:pt x="85249" y="408772"/>
                  </a:lnTo>
                  <a:lnTo>
                    <a:pt x="85249" y="409724"/>
                  </a:lnTo>
                  <a:lnTo>
                    <a:pt x="86201" y="408772"/>
                  </a:lnTo>
                  <a:lnTo>
                    <a:pt x="86201" y="409724"/>
                  </a:lnTo>
                  <a:lnTo>
                    <a:pt x="87154" y="408772"/>
                  </a:lnTo>
                  <a:lnTo>
                    <a:pt x="87154" y="409724"/>
                  </a:lnTo>
                  <a:lnTo>
                    <a:pt x="88106" y="408772"/>
                  </a:lnTo>
                  <a:lnTo>
                    <a:pt x="88106" y="409724"/>
                  </a:lnTo>
                  <a:lnTo>
                    <a:pt x="89059" y="408772"/>
                  </a:lnTo>
                  <a:lnTo>
                    <a:pt x="89059" y="409724"/>
                  </a:lnTo>
                  <a:lnTo>
                    <a:pt x="90011" y="408772"/>
                  </a:lnTo>
                  <a:lnTo>
                    <a:pt x="90011" y="409724"/>
                  </a:lnTo>
                  <a:lnTo>
                    <a:pt x="90964" y="408772"/>
                  </a:lnTo>
                  <a:lnTo>
                    <a:pt x="90964" y="409724"/>
                  </a:lnTo>
                  <a:lnTo>
                    <a:pt x="121444" y="382102"/>
                  </a:lnTo>
                  <a:lnTo>
                    <a:pt x="290036" y="470685"/>
                  </a:lnTo>
                  <a:cubicBezTo>
                    <a:pt x="293846" y="472589"/>
                    <a:pt x="296704" y="472589"/>
                    <a:pt x="299561" y="471637"/>
                  </a:cubicBezTo>
                  <a:cubicBezTo>
                    <a:pt x="299561" y="471637"/>
                    <a:pt x="300514" y="471637"/>
                    <a:pt x="300514" y="471637"/>
                  </a:cubicBezTo>
                  <a:cubicBezTo>
                    <a:pt x="300514" y="471637"/>
                    <a:pt x="301466" y="471637"/>
                    <a:pt x="301466" y="471637"/>
                  </a:cubicBezTo>
                  <a:cubicBezTo>
                    <a:pt x="319564" y="464017"/>
                    <a:pt x="330994" y="464969"/>
                    <a:pt x="330994" y="441157"/>
                  </a:cubicBezTo>
                  <a:lnTo>
                    <a:pt x="330994" y="206842"/>
                  </a:lnTo>
                  <a:cubicBezTo>
                    <a:pt x="330994" y="178267"/>
                    <a:pt x="322421" y="159217"/>
                    <a:pt x="312896" y="153502"/>
                  </a:cubicBezTo>
                  <a:close/>
                </a:path>
              </a:pathLst>
            </a:custGeom>
            <a:solidFill>
              <a:srgbClr val="002C6A"/>
            </a:solidFill>
            <a:ln w="9525" cap="flat">
              <a:noFill/>
              <a:prstDash val="solid"/>
              <a:miter/>
            </a:ln>
          </p:spPr>
          <p:txBody>
            <a:bodyPr rtlCol="0" anchor="ctr"/>
            <a:lstStyle/>
            <a:p>
              <a:endParaRPr lang="zh-CN" altLang="en-US"/>
            </a:p>
          </p:txBody>
        </p:sp>
        <p:sp>
          <p:nvSpPr>
            <p:cNvPr id="658" name="任意多边形: 形状 657">
              <a:extLst>
                <a:ext uri="{FF2B5EF4-FFF2-40B4-BE49-F238E27FC236}">
                  <a16:creationId xmlns:a16="http://schemas.microsoft.com/office/drawing/2014/main" id="{91E2C15F-D788-477A-A791-CB13378C5BA2}"/>
                </a:ext>
              </a:extLst>
            </p:cNvPr>
            <p:cNvSpPr/>
            <p:nvPr/>
          </p:nvSpPr>
          <p:spPr>
            <a:xfrm>
              <a:off x="7186136" y="3583932"/>
              <a:ext cx="304800" cy="457200"/>
            </a:xfrm>
            <a:custGeom>
              <a:avLst/>
              <a:gdLst>
                <a:gd name="connsiteX0" fmla="*/ 289084 w 304800"/>
                <a:gd name="connsiteY0" fmla="*/ 153678 h 457200"/>
                <a:gd name="connsiteX1" fmla="*/ 25241 w 304800"/>
                <a:gd name="connsiteY1" fmla="*/ 8898 h 457200"/>
                <a:gd name="connsiteX2" fmla="*/ 7144 w 304800"/>
                <a:gd name="connsiteY2" fmla="*/ 29853 h 457200"/>
                <a:gd name="connsiteX3" fmla="*/ 7144 w 304800"/>
                <a:gd name="connsiteY3" fmla="*/ 264168 h 457200"/>
                <a:gd name="connsiteX4" fmla="*/ 25241 w 304800"/>
                <a:gd name="connsiteY4" fmla="*/ 307031 h 457200"/>
                <a:gd name="connsiteX5" fmla="*/ 61436 w 304800"/>
                <a:gd name="connsiteY5" fmla="*/ 328938 h 457200"/>
                <a:gd name="connsiteX6" fmla="*/ 61436 w 304800"/>
                <a:gd name="connsiteY6" fmla="*/ 400376 h 457200"/>
                <a:gd name="connsiteX7" fmla="*/ 109061 w 304800"/>
                <a:gd name="connsiteY7" fmla="*/ 357513 h 457200"/>
                <a:gd name="connsiteX8" fmla="*/ 288131 w 304800"/>
                <a:gd name="connsiteY8" fmla="*/ 451811 h 457200"/>
                <a:gd name="connsiteX9" fmla="*/ 306229 w 304800"/>
                <a:gd name="connsiteY9" fmla="*/ 430856 h 457200"/>
                <a:gd name="connsiteX10" fmla="*/ 306229 w 304800"/>
                <a:gd name="connsiteY10" fmla="*/ 196541 h 457200"/>
                <a:gd name="connsiteX11" fmla="*/ 289084 w 304800"/>
                <a:gd name="connsiteY11" fmla="*/ 15367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00" h="457200">
                  <a:moveTo>
                    <a:pt x="289084" y="153678"/>
                  </a:moveTo>
                  <a:lnTo>
                    <a:pt x="25241" y="8898"/>
                  </a:lnTo>
                  <a:cubicBezTo>
                    <a:pt x="14764" y="3183"/>
                    <a:pt x="7144" y="11756"/>
                    <a:pt x="7144" y="29853"/>
                  </a:cubicBezTo>
                  <a:lnTo>
                    <a:pt x="7144" y="264168"/>
                  </a:lnTo>
                  <a:cubicBezTo>
                    <a:pt x="7144" y="281313"/>
                    <a:pt x="15716" y="300363"/>
                    <a:pt x="25241" y="307031"/>
                  </a:cubicBezTo>
                  <a:lnTo>
                    <a:pt x="61436" y="328938"/>
                  </a:lnTo>
                  <a:lnTo>
                    <a:pt x="61436" y="400376"/>
                  </a:lnTo>
                  <a:lnTo>
                    <a:pt x="109061" y="357513"/>
                  </a:lnTo>
                  <a:lnTo>
                    <a:pt x="288131" y="451811"/>
                  </a:lnTo>
                  <a:cubicBezTo>
                    <a:pt x="298609" y="457526"/>
                    <a:pt x="306229" y="448953"/>
                    <a:pt x="306229" y="430856"/>
                  </a:cubicBezTo>
                  <a:lnTo>
                    <a:pt x="306229" y="196541"/>
                  </a:lnTo>
                  <a:cubicBezTo>
                    <a:pt x="308134" y="178443"/>
                    <a:pt x="299561" y="159393"/>
                    <a:pt x="289084" y="153678"/>
                  </a:cubicBezTo>
                  <a:close/>
                </a:path>
              </a:pathLst>
            </a:custGeom>
            <a:solidFill>
              <a:schemeClr val="accent2"/>
            </a:solidFill>
            <a:ln w="9525" cap="flat">
              <a:noFill/>
              <a:prstDash val="solid"/>
              <a:miter/>
            </a:ln>
          </p:spPr>
          <p:txBody>
            <a:bodyPr rtlCol="0" anchor="ctr"/>
            <a:lstStyle/>
            <a:p>
              <a:endParaRPr lang="zh-CN" altLang="en-US"/>
            </a:p>
          </p:txBody>
        </p:sp>
        <p:sp>
          <p:nvSpPr>
            <p:cNvPr id="659" name="任意多边形: 形状 658">
              <a:extLst>
                <a:ext uri="{FF2B5EF4-FFF2-40B4-BE49-F238E27FC236}">
                  <a16:creationId xmlns:a16="http://schemas.microsoft.com/office/drawing/2014/main" id="{B8EFC453-B29A-41C5-971E-59DEA9B85F62}"/>
                </a:ext>
              </a:extLst>
            </p:cNvPr>
            <p:cNvSpPr/>
            <p:nvPr/>
          </p:nvSpPr>
          <p:spPr>
            <a:xfrm>
              <a:off x="7264241" y="3763441"/>
              <a:ext cx="28575" cy="47625"/>
            </a:xfrm>
            <a:custGeom>
              <a:avLst/>
              <a:gdLst>
                <a:gd name="connsiteX0" fmla="*/ 26194 w 28575"/>
                <a:gd name="connsiteY0" fmla="*/ 30366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6"/>
                  </a:moveTo>
                  <a:cubicBezTo>
                    <a:pt x="26194" y="39891"/>
                    <a:pt x="21431" y="44654"/>
                    <a:pt x="16669" y="40844"/>
                  </a:cubicBezTo>
                  <a:cubicBezTo>
                    <a:pt x="10954" y="37987"/>
                    <a:pt x="7144" y="27509"/>
                    <a:pt x="7144" y="18937"/>
                  </a:cubicBezTo>
                  <a:cubicBezTo>
                    <a:pt x="7144" y="9412"/>
                    <a:pt x="11906" y="4649"/>
                    <a:pt x="16669" y="8459"/>
                  </a:cubicBezTo>
                  <a:cubicBezTo>
                    <a:pt x="21431" y="12269"/>
                    <a:pt x="26194" y="21794"/>
                    <a:pt x="26194" y="30366"/>
                  </a:cubicBezTo>
                  <a:close/>
                </a:path>
              </a:pathLst>
            </a:custGeom>
            <a:solidFill>
              <a:srgbClr val="FFFFFF"/>
            </a:solidFill>
            <a:ln w="9525" cap="flat">
              <a:noFill/>
              <a:prstDash val="solid"/>
              <a:miter/>
            </a:ln>
          </p:spPr>
          <p:txBody>
            <a:bodyPr rtlCol="0" anchor="ctr"/>
            <a:lstStyle/>
            <a:p>
              <a:endParaRPr lang="zh-CN" altLang="en-US"/>
            </a:p>
          </p:txBody>
        </p:sp>
        <p:sp>
          <p:nvSpPr>
            <p:cNvPr id="660" name="任意多边形: 形状 659">
              <a:extLst>
                <a:ext uri="{FF2B5EF4-FFF2-40B4-BE49-F238E27FC236}">
                  <a16:creationId xmlns:a16="http://schemas.microsoft.com/office/drawing/2014/main" id="{73B8E70B-FC41-4603-9056-D8B283FD9AAB}"/>
                </a:ext>
              </a:extLst>
            </p:cNvPr>
            <p:cNvSpPr/>
            <p:nvPr/>
          </p:nvSpPr>
          <p:spPr>
            <a:xfrm>
              <a:off x="7321391" y="3797731"/>
              <a:ext cx="28575" cy="47625"/>
            </a:xfrm>
            <a:custGeom>
              <a:avLst/>
              <a:gdLst>
                <a:gd name="connsiteX0" fmla="*/ 26194 w 28575"/>
                <a:gd name="connsiteY0" fmla="*/ 30366 h 47625"/>
                <a:gd name="connsiteX1" fmla="*/ 16669 w 28575"/>
                <a:gd name="connsiteY1" fmla="*/ 40844 h 47625"/>
                <a:gd name="connsiteX2" fmla="*/ 7144 w 28575"/>
                <a:gd name="connsiteY2" fmla="*/ 18937 h 47625"/>
                <a:gd name="connsiteX3" fmla="*/ 16669 w 28575"/>
                <a:gd name="connsiteY3" fmla="*/ 8459 h 47625"/>
                <a:gd name="connsiteX4" fmla="*/ 26194 w 28575"/>
                <a:gd name="connsiteY4" fmla="*/ 3036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366"/>
                  </a:moveTo>
                  <a:cubicBezTo>
                    <a:pt x="26194" y="39891"/>
                    <a:pt x="21431" y="44654"/>
                    <a:pt x="16669" y="40844"/>
                  </a:cubicBezTo>
                  <a:cubicBezTo>
                    <a:pt x="10954" y="37987"/>
                    <a:pt x="7144" y="27509"/>
                    <a:pt x="7144" y="18937"/>
                  </a:cubicBezTo>
                  <a:cubicBezTo>
                    <a:pt x="7144" y="9412"/>
                    <a:pt x="11906" y="4649"/>
                    <a:pt x="16669" y="8459"/>
                  </a:cubicBezTo>
                  <a:cubicBezTo>
                    <a:pt x="22384" y="11316"/>
                    <a:pt x="26194" y="20841"/>
                    <a:pt x="26194" y="30366"/>
                  </a:cubicBezTo>
                  <a:close/>
                </a:path>
              </a:pathLst>
            </a:custGeom>
            <a:solidFill>
              <a:srgbClr val="FFFFFF"/>
            </a:solidFill>
            <a:ln w="9525" cap="flat">
              <a:noFill/>
              <a:prstDash val="solid"/>
              <a:miter/>
            </a:ln>
          </p:spPr>
          <p:txBody>
            <a:bodyPr rtlCol="0" anchor="ctr"/>
            <a:lstStyle/>
            <a:p>
              <a:endParaRPr lang="zh-CN" altLang="en-US"/>
            </a:p>
          </p:txBody>
        </p:sp>
        <p:sp>
          <p:nvSpPr>
            <p:cNvPr id="661" name="任意多边形: 形状 660">
              <a:extLst>
                <a:ext uri="{FF2B5EF4-FFF2-40B4-BE49-F238E27FC236}">
                  <a16:creationId xmlns:a16="http://schemas.microsoft.com/office/drawing/2014/main" id="{8F78D625-8E32-4451-B827-5154030F5F8F}"/>
                </a:ext>
              </a:extLst>
            </p:cNvPr>
            <p:cNvSpPr/>
            <p:nvPr/>
          </p:nvSpPr>
          <p:spPr>
            <a:xfrm>
              <a:off x="7379494" y="3832133"/>
              <a:ext cx="28575" cy="47625"/>
            </a:xfrm>
            <a:custGeom>
              <a:avLst/>
              <a:gdLst>
                <a:gd name="connsiteX0" fmla="*/ 26194 w 28575"/>
                <a:gd name="connsiteY0" fmla="*/ 30254 h 47625"/>
                <a:gd name="connsiteX1" fmla="*/ 16669 w 28575"/>
                <a:gd name="connsiteY1" fmla="*/ 40732 h 47625"/>
                <a:gd name="connsiteX2" fmla="*/ 7144 w 28575"/>
                <a:gd name="connsiteY2" fmla="*/ 18824 h 47625"/>
                <a:gd name="connsiteX3" fmla="*/ 16669 w 28575"/>
                <a:gd name="connsiteY3" fmla="*/ 8347 h 47625"/>
                <a:gd name="connsiteX4" fmla="*/ 26194 w 28575"/>
                <a:gd name="connsiteY4" fmla="*/ 3025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6194" y="30254"/>
                  </a:moveTo>
                  <a:cubicBezTo>
                    <a:pt x="26194" y="39779"/>
                    <a:pt x="21431" y="44542"/>
                    <a:pt x="16669" y="40732"/>
                  </a:cubicBezTo>
                  <a:cubicBezTo>
                    <a:pt x="10954" y="37874"/>
                    <a:pt x="7144" y="27397"/>
                    <a:pt x="7144" y="18824"/>
                  </a:cubicBezTo>
                  <a:cubicBezTo>
                    <a:pt x="7144" y="10252"/>
                    <a:pt x="11906" y="4537"/>
                    <a:pt x="16669" y="8347"/>
                  </a:cubicBezTo>
                  <a:cubicBezTo>
                    <a:pt x="21431" y="10252"/>
                    <a:pt x="26194" y="20729"/>
                    <a:pt x="26194" y="30254"/>
                  </a:cubicBezTo>
                  <a:close/>
                </a:path>
              </a:pathLst>
            </a:custGeom>
            <a:solidFill>
              <a:srgbClr val="FFFFFF"/>
            </a:solidFill>
            <a:ln w="9525" cap="flat">
              <a:noFill/>
              <a:prstDash val="solid"/>
              <a:miter/>
            </a:ln>
          </p:spPr>
          <p:txBody>
            <a:bodyPr rtlCol="0" anchor="ctr"/>
            <a:lstStyle/>
            <a:p>
              <a:endParaRPr lang="zh-CN" altLang="en-US"/>
            </a:p>
          </p:txBody>
        </p:sp>
        <p:sp>
          <p:nvSpPr>
            <p:cNvPr id="662" name="任意多边形: 形状 661">
              <a:extLst>
                <a:ext uri="{FF2B5EF4-FFF2-40B4-BE49-F238E27FC236}">
                  <a16:creationId xmlns:a16="http://schemas.microsoft.com/office/drawing/2014/main" id="{C82DE66E-89F4-4BDE-9CF4-9E0F1AB9F87D}"/>
                </a:ext>
              </a:extLst>
            </p:cNvPr>
            <p:cNvSpPr/>
            <p:nvPr/>
          </p:nvSpPr>
          <p:spPr>
            <a:xfrm>
              <a:off x="5053489" y="2987516"/>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FDDCCB"/>
            </a:solidFill>
            <a:ln w="9525" cap="flat">
              <a:noFill/>
              <a:prstDash val="solid"/>
              <a:miter/>
            </a:ln>
          </p:spPr>
          <p:txBody>
            <a:bodyPr rtlCol="0" anchor="ctr"/>
            <a:lstStyle/>
            <a:p>
              <a:endParaRPr lang="zh-CN" altLang="en-US"/>
            </a:p>
          </p:txBody>
        </p:sp>
        <p:sp>
          <p:nvSpPr>
            <p:cNvPr id="663" name="任意多边形: 形状 662">
              <a:extLst>
                <a:ext uri="{FF2B5EF4-FFF2-40B4-BE49-F238E27FC236}">
                  <a16:creationId xmlns:a16="http://schemas.microsoft.com/office/drawing/2014/main" id="{8EDA4588-95E1-4025-8B54-8936933A4C9F}"/>
                </a:ext>
              </a:extLst>
            </p:cNvPr>
            <p:cNvSpPr/>
            <p:nvPr/>
          </p:nvSpPr>
          <p:spPr>
            <a:xfrm>
              <a:off x="5053489" y="2987516"/>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002C6A"/>
            </a:solidFill>
            <a:ln w="9525" cap="flat">
              <a:noFill/>
              <a:prstDash val="solid"/>
              <a:miter/>
            </a:ln>
          </p:spPr>
          <p:txBody>
            <a:bodyPr rtlCol="0" anchor="ctr"/>
            <a:lstStyle/>
            <a:p>
              <a:endParaRPr lang="zh-CN" altLang="en-US"/>
            </a:p>
          </p:txBody>
        </p:sp>
        <p:sp>
          <p:nvSpPr>
            <p:cNvPr id="664" name="任意多边形: 形状 663">
              <a:extLst>
                <a:ext uri="{FF2B5EF4-FFF2-40B4-BE49-F238E27FC236}">
                  <a16:creationId xmlns:a16="http://schemas.microsoft.com/office/drawing/2014/main" id="{01BF9C88-FBF0-4A6C-B6C7-6D3E0DC1648D}"/>
                </a:ext>
              </a:extLst>
            </p:cNvPr>
            <p:cNvSpPr/>
            <p:nvPr/>
          </p:nvSpPr>
          <p:spPr>
            <a:xfrm>
              <a:off x="5123021" y="2928528"/>
              <a:ext cx="47625" cy="104775"/>
            </a:xfrm>
            <a:custGeom>
              <a:avLst/>
              <a:gdLst>
                <a:gd name="connsiteX0" fmla="*/ 7144 w 47625"/>
                <a:gd name="connsiteY0" fmla="*/ 21364 h 104775"/>
                <a:gd name="connsiteX1" fmla="*/ 7144 w 47625"/>
                <a:gd name="connsiteY1" fmla="*/ 58512 h 104775"/>
                <a:gd name="connsiteX2" fmla="*/ 7144 w 47625"/>
                <a:gd name="connsiteY2" fmla="*/ 76609 h 104775"/>
                <a:gd name="connsiteX3" fmla="*/ 45244 w 47625"/>
                <a:gd name="connsiteY3" fmla="*/ 98517 h 104775"/>
                <a:gd name="connsiteX4" fmla="*/ 45244 w 47625"/>
                <a:gd name="connsiteY4" fmla="*/ 80419 h 104775"/>
                <a:gd name="connsiteX5" fmla="*/ 45244 w 47625"/>
                <a:gd name="connsiteY5" fmla="*/ 43272 h 104775"/>
                <a:gd name="connsiteX6" fmla="*/ 7144 w 47625"/>
                <a:gd name="connsiteY6" fmla="*/ 2136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04775">
                  <a:moveTo>
                    <a:pt x="7144" y="21364"/>
                  </a:moveTo>
                  <a:lnTo>
                    <a:pt x="7144" y="58512"/>
                  </a:lnTo>
                  <a:lnTo>
                    <a:pt x="7144" y="76609"/>
                  </a:lnTo>
                  <a:cubicBezTo>
                    <a:pt x="17621" y="98517"/>
                    <a:pt x="34766" y="108994"/>
                    <a:pt x="45244" y="98517"/>
                  </a:cubicBezTo>
                  <a:lnTo>
                    <a:pt x="45244" y="80419"/>
                  </a:lnTo>
                  <a:lnTo>
                    <a:pt x="45244" y="43272"/>
                  </a:lnTo>
                  <a:cubicBezTo>
                    <a:pt x="44291" y="12792"/>
                    <a:pt x="7144" y="-8163"/>
                    <a:pt x="7144" y="21364"/>
                  </a:cubicBezTo>
                  <a:close/>
                </a:path>
              </a:pathLst>
            </a:custGeom>
            <a:solidFill>
              <a:srgbClr val="FFBBA6"/>
            </a:solidFill>
            <a:ln w="9525" cap="flat">
              <a:noFill/>
              <a:prstDash val="solid"/>
              <a:miter/>
            </a:ln>
          </p:spPr>
          <p:txBody>
            <a:bodyPr rtlCol="0" anchor="ctr"/>
            <a:lstStyle/>
            <a:p>
              <a:endParaRPr lang="zh-CN" altLang="en-US"/>
            </a:p>
          </p:txBody>
        </p:sp>
        <p:sp>
          <p:nvSpPr>
            <p:cNvPr id="665" name="任意多边形: 形状 664">
              <a:extLst>
                <a:ext uri="{FF2B5EF4-FFF2-40B4-BE49-F238E27FC236}">
                  <a16:creationId xmlns:a16="http://schemas.microsoft.com/office/drawing/2014/main" id="{AD23AE4C-D911-42B1-9763-F902F9F6AA8B}"/>
                </a:ext>
              </a:extLst>
            </p:cNvPr>
            <p:cNvSpPr/>
            <p:nvPr/>
          </p:nvSpPr>
          <p:spPr>
            <a:xfrm>
              <a:off x="5098442" y="2896076"/>
              <a:ext cx="19050" cy="38100"/>
            </a:xfrm>
            <a:custGeom>
              <a:avLst/>
              <a:gdLst>
                <a:gd name="connsiteX0" fmla="*/ 10768 w 19050"/>
                <a:gd name="connsiteY0" fmla="*/ 7144 h 38100"/>
                <a:gd name="connsiteX1" fmla="*/ 20293 w 19050"/>
                <a:gd name="connsiteY1" fmla="*/ 23336 h 38100"/>
                <a:gd name="connsiteX2" fmla="*/ 17436 w 19050"/>
                <a:gd name="connsiteY2" fmla="*/ 37624 h 38100"/>
                <a:gd name="connsiteX3" fmla="*/ 7911 w 19050"/>
                <a:gd name="connsiteY3" fmla="*/ 21431 h 38100"/>
                <a:gd name="connsiteX4" fmla="*/ 10768 w 1905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0768" y="7144"/>
                  </a:moveTo>
                  <a:cubicBezTo>
                    <a:pt x="13626" y="8096"/>
                    <a:pt x="18388" y="14764"/>
                    <a:pt x="20293" y="23336"/>
                  </a:cubicBezTo>
                  <a:cubicBezTo>
                    <a:pt x="22198" y="31909"/>
                    <a:pt x="21246" y="38576"/>
                    <a:pt x="17436" y="37624"/>
                  </a:cubicBezTo>
                  <a:cubicBezTo>
                    <a:pt x="14578" y="36671"/>
                    <a:pt x="9816" y="30004"/>
                    <a:pt x="7911" y="21431"/>
                  </a:cubicBezTo>
                  <a:cubicBezTo>
                    <a:pt x="6006" y="13811"/>
                    <a:pt x="7911" y="7144"/>
                    <a:pt x="10768" y="7144"/>
                  </a:cubicBezTo>
                  <a:close/>
                </a:path>
              </a:pathLst>
            </a:custGeom>
            <a:solidFill>
              <a:srgbClr val="FFBBA6"/>
            </a:solidFill>
            <a:ln w="9525" cap="flat">
              <a:noFill/>
              <a:prstDash val="solid"/>
              <a:miter/>
            </a:ln>
          </p:spPr>
          <p:txBody>
            <a:bodyPr rtlCol="0" anchor="ctr"/>
            <a:lstStyle/>
            <a:p>
              <a:endParaRPr lang="zh-CN" altLang="en-US"/>
            </a:p>
          </p:txBody>
        </p:sp>
        <p:sp>
          <p:nvSpPr>
            <p:cNvPr id="666" name="任意多边形: 形状 665">
              <a:extLst>
                <a:ext uri="{FF2B5EF4-FFF2-40B4-BE49-F238E27FC236}">
                  <a16:creationId xmlns:a16="http://schemas.microsoft.com/office/drawing/2014/main" id="{DDD18567-AEA8-4A03-9022-08C5A6996ABE}"/>
                </a:ext>
              </a:extLst>
            </p:cNvPr>
            <p:cNvSpPr/>
            <p:nvPr/>
          </p:nvSpPr>
          <p:spPr>
            <a:xfrm>
              <a:off x="5170646" y="2939558"/>
              <a:ext cx="19050" cy="38100"/>
            </a:xfrm>
            <a:custGeom>
              <a:avLst/>
              <a:gdLst>
                <a:gd name="connsiteX0" fmla="*/ 17621 w 19050"/>
                <a:gd name="connsiteY0" fmla="*/ 8430 h 38100"/>
                <a:gd name="connsiteX1" fmla="*/ 8096 w 19050"/>
                <a:gd name="connsiteY1" fmla="*/ 14145 h 38100"/>
                <a:gd name="connsiteX2" fmla="*/ 10954 w 19050"/>
                <a:gd name="connsiteY2" fmla="*/ 31290 h 38100"/>
                <a:gd name="connsiteX3" fmla="*/ 20479 w 19050"/>
                <a:gd name="connsiteY3" fmla="*/ 25575 h 38100"/>
                <a:gd name="connsiteX4" fmla="*/ 17621 w 19050"/>
                <a:gd name="connsiteY4" fmla="*/ 8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7621" y="8430"/>
                  </a:moveTo>
                  <a:cubicBezTo>
                    <a:pt x="14764" y="5572"/>
                    <a:pt x="10001" y="7477"/>
                    <a:pt x="8096" y="14145"/>
                  </a:cubicBezTo>
                  <a:cubicBezTo>
                    <a:pt x="6191" y="20812"/>
                    <a:pt x="7144" y="28432"/>
                    <a:pt x="10954" y="31290"/>
                  </a:cubicBezTo>
                  <a:cubicBezTo>
                    <a:pt x="13811" y="34147"/>
                    <a:pt x="18574" y="32242"/>
                    <a:pt x="20479" y="25575"/>
                  </a:cubicBezTo>
                  <a:cubicBezTo>
                    <a:pt x="21431" y="19860"/>
                    <a:pt x="20479" y="12240"/>
                    <a:pt x="17621" y="8430"/>
                  </a:cubicBezTo>
                  <a:close/>
                </a:path>
              </a:pathLst>
            </a:custGeom>
            <a:solidFill>
              <a:srgbClr val="FFBBA6"/>
            </a:solidFill>
            <a:ln w="9525" cap="flat">
              <a:noFill/>
              <a:prstDash val="solid"/>
              <a:miter/>
            </a:ln>
          </p:spPr>
          <p:txBody>
            <a:bodyPr rtlCol="0" anchor="ctr"/>
            <a:lstStyle/>
            <a:p>
              <a:endParaRPr lang="zh-CN" altLang="en-US"/>
            </a:p>
          </p:txBody>
        </p:sp>
        <p:sp>
          <p:nvSpPr>
            <p:cNvPr id="667" name="任意多边形: 形状 666">
              <a:extLst>
                <a:ext uri="{FF2B5EF4-FFF2-40B4-BE49-F238E27FC236}">
                  <a16:creationId xmlns:a16="http://schemas.microsoft.com/office/drawing/2014/main" id="{AE055BEA-D97E-47BF-A781-ED6E2F93E0D5}"/>
                </a:ext>
              </a:extLst>
            </p:cNvPr>
            <p:cNvSpPr/>
            <p:nvPr/>
          </p:nvSpPr>
          <p:spPr>
            <a:xfrm>
              <a:off x="5115401" y="3016701"/>
              <a:ext cx="57150" cy="104775"/>
            </a:xfrm>
            <a:custGeom>
              <a:avLst/>
              <a:gdLst>
                <a:gd name="connsiteX0" fmla="*/ 33814 w 57150"/>
                <a:gd name="connsiteY0" fmla="*/ 12249 h 104775"/>
                <a:gd name="connsiteX1" fmla="*/ 7144 w 57150"/>
                <a:gd name="connsiteY1" fmla="*/ 7486 h 104775"/>
                <a:gd name="connsiteX2" fmla="*/ 17621 w 57150"/>
                <a:gd name="connsiteY2" fmla="*/ 81781 h 104775"/>
                <a:gd name="connsiteX3" fmla="*/ 53816 w 57150"/>
                <a:gd name="connsiteY3" fmla="*/ 101783 h 104775"/>
                <a:gd name="connsiteX4" fmla="*/ 57626 w 57150"/>
                <a:gd name="connsiteY4" fmla="*/ 35108 h 104775"/>
                <a:gd name="connsiteX5" fmla="*/ 33814 w 57150"/>
                <a:gd name="connsiteY5" fmla="*/ 1224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04775">
                  <a:moveTo>
                    <a:pt x="33814" y="12249"/>
                  </a:moveTo>
                  <a:cubicBezTo>
                    <a:pt x="33814" y="12249"/>
                    <a:pt x="7144" y="5581"/>
                    <a:pt x="7144" y="7486"/>
                  </a:cubicBezTo>
                  <a:cubicBezTo>
                    <a:pt x="7144" y="9391"/>
                    <a:pt x="17621" y="81781"/>
                    <a:pt x="17621" y="81781"/>
                  </a:cubicBezTo>
                  <a:lnTo>
                    <a:pt x="53816" y="101783"/>
                  </a:lnTo>
                  <a:lnTo>
                    <a:pt x="57626" y="35108"/>
                  </a:lnTo>
                  <a:lnTo>
                    <a:pt x="33814" y="12249"/>
                  </a:lnTo>
                  <a:close/>
                </a:path>
              </a:pathLst>
            </a:custGeom>
            <a:solidFill>
              <a:srgbClr val="FFFFFF"/>
            </a:solidFill>
            <a:ln w="9525" cap="flat">
              <a:noFill/>
              <a:prstDash val="solid"/>
              <a:miter/>
            </a:ln>
          </p:spPr>
          <p:txBody>
            <a:bodyPr rtlCol="0" anchor="ctr"/>
            <a:lstStyle/>
            <a:p>
              <a:endParaRPr lang="zh-CN" altLang="en-US"/>
            </a:p>
          </p:txBody>
        </p:sp>
        <p:sp>
          <p:nvSpPr>
            <p:cNvPr id="668" name="任意多边形: 形状 667">
              <a:extLst>
                <a:ext uri="{FF2B5EF4-FFF2-40B4-BE49-F238E27FC236}">
                  <a16:creationId xmlns:a16="http://schemas.microsoft.com/office/drawing/2014/main" id="{D85AF242-7E5F-4B5C-BC62-013064034126}"/>
                </a:ext>
              </a:extLst>
            </p:cNvPr>
            <p:cNvSpPr/>
            <p:nvPr/>
          </p:nvSpPr>
          <p:spPr>
            <a:xfrm>
              <a:off x="5098256" y="2987516"/>
              <a:ext cx="38100" cy="114300"/>
            </a:xfrm>
            <a:custGeom>
              <a:avLst/>
              <a:gdLst>
                <a:gd name="connsiteX0" fmla="*/ 31909 w 38100"/>
                <a:gd name="connsiteY0" fmla="*/ 7144 h 114300"/>
                <a:gd name="connsiteX1" fmla="*/ 31909 w 38100"/>
                <a:gd name="connsiteY1" fmla="*/ 18574 h 114300"/>
                <a:gd name="connsiteX2" fmla="*/ 39529 w 38100"/>
                <a:gd name="connsiteY2" fmla="*/ 113824 h 114300"/>
                <a:gd name="connsiteX3" fmla="*/ 25241 w 38100"/>
                <a:gd name="connsiteY3" fmla="*/ 106204 h 114300"/>
                <a:gd name="connsiteX4" fmla="*/ 10001 w 38100"/>
                <a:gd name="connsiteY4" fmla="*/ 56674 h 114300"/>
                <a:gd name="connsiteX5" fmla="*/ 25241 w 38100"/>
                <a:gd name="connsiteY5" fmla="*/ 51911 h 114300"/>
                <a:gd name="connsiteX6" fmla="*/ 7144 w 38100"/>
                <a:gd name="connsiteY6" fmla="*/ 30956 h 114300"/>
                <a:gd name="connsiteX7" fmla="*/ 23336 w 38100"/>
                <a:gd name="connsiteY7"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114300">
                  <a:moveTo>
                    <a:pt x="31909" y="7144"/>
                  </a:moveTo>
                  <a:lnTo>
                    <a:pt x="31909" y="18574"/>
                  </a:lnTo>
                  <a:lnTo>
                    <a:pt x="39529" y="113824"/>
                  </a:lnTo>
                  <a:lnTo>
                    <a:pt x="25241" y="106204"/>
                  </a:lnTo>
                  <a:lnTo>
                    <a:pt x="10001" y="56674"/>
                  </a:lnTo>
                  <a:lnTo>
                    <a:pt x="25241" y="51911"/>
                  </a:lnTo>
                  <a:lnTo>
                    <a:pt x="7144" y="30956"/>
                  </a:lnTo>
                  <a:lnTo>
                    <a:pt x="23336" y="7144"/>
                  </a:lnTo>
                  <a:close/>
                </a:path>
              </a:pathLst>
            </a:custGeom>
            <a:solidFill>
              <a:srgbClr val="1A65E0"/>
            </a:solidFill>
            <a:ln w="9525" cap="flat">
              <a:noFill/>
              <a:prstDash val="solid"/>
              <a:miter/>
            </a:ln>
          </p:spPr>
          <p:txBody>
            <a:bodyPr rtlCol="0" anchor="ctr"/>
            <a:lstStyle/>
            <a:p>
              <a:endParaRPr lang="zh-CN" altLang="en-US"/>
            </a:p>
          </p:txBody>
        </p:sp>
        <p:sp>
          <p:nvSpPr>
            <p:cNvPr id="669" name="任意多边形: 形状 668">
              <a:extLst>
                <a:ext uri="{FF2B5EF4-FFF2-40B4-BE49-F238E27FC236}">
                  <a16:creationId xmlns:a16="http://schemas.microsoft.com/office/drawing/2014/main" id="{4772F64D-572B-4949-8B09-3AD009787C8A}"/>
                </a:ext>
              </a:extLst>
            </p:cNvPr>
            <p:cNvSpPr/>
            <p:nvPr/>
          </p:nvSpPr>
          <p:spPr>
            <a:xfrm>
              <a:off x="5152549" y="3009424"/>
              <a:ext cx="38100" cy="114300"/>
            </a:xfrm>
            <a:custGeom>
              <a:avLst/>
              <a:gdLst>
                <a:gd name="connsiteX0" fmla="*/ 14764 w 38100"/>
                <a:gd name="connsiteY0" fmla="*/ 7144 h 114300"/>
                <a:gd name="connsiteX1" fmla="*/ 14764 w 38100"/>
                <a:gd name="connsiteY1" fmla="*/ 17621 h 114300"/>
                <a:gd name="connsiteX2" fmla="*/ 7144 w 38100"/>
                <a:gd name="connsiteY2" fmla="*/ 104299 h 114300"/>
                <a:gd name="connsiteX3" fmla="*/ 20479 w 38100"/>
                <a:gd name="connsiteY3" fmla="*/ 111919 h 114300"/>
                <a:gd name="connsiteX4" fmla="*/ 36671 w 38100"/>
                <a:gd name="connsiteY4" fmla="*/ 80486 h 114300"/>
                <a:gd name="connsiteX5" fmla="*/ 21431 w 38100"/>
                <a:gd name="connsiteY5" fmla="*/ 59531 h 114300"/>
                <a:gd name="connsiteX6" fmla="*/ 39529 w 38100"/>
                <a:gd name="connsiteY6" fmla="*/ 58579 h 114300"/>
                <a:gd name="connsiteX7" fmla="*/ 25241 w 38100"/>
                <a:gd name="connsiteY7" fmla="*/ 1762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114300">
                  <a:moveTo>
                    <a:pt x="14764" y="7144"/>
                  </a:moveTo>
                  <a:lnTo>
                    <a:pt x="14764" y="17621"/>
                  </a:lnTo>
                  <a:lnTo>
                    <a:pt x="7144" y="104299"/>
                  </a:lnTo>
                  <a:lnTo>
                    <a:pt x="20479" y="111919"/>
                  </a:lnTo>
                  <a:lnTo>
                    <a:pt x="36671" y="80486"/>
                  </a:lnTo>
                  <a:lnTo>
                    <a:pt x="21431" y="59531"/>
                  </a:lnTo>
                  <a:lnTo>
                    <a:pt x="39529" y="58579"/>
                  </a:lnTo>
                  <a:lnTo>
                    <a:pt x="25241" y="17621"/>
                  </a:lnTo>
                  <a:close/>
                </a:path>
              </a:pathLst>
            </a:custGeom>
            <a:solidFill>
              <a:srgbClr val="1A65E0"/>
            </a:solidFill>
            <a:ln w="9525" cap="flat">
              <a:noFill/>
              <a:prstDash val="solid"/>
              <a:miter/>
            </a:ln>
          </p:spPr>
          <p:txBody>
            <a:bodyPr rtlCol="0" anchor="ctr"/>
            <a:lstStyle/>
            <a:p>
              <a:endParaRPr lang="zh-CN" altLang="en-US"/>
            </a:p>
          </p:txBody>
        </p:sp>
        <p:sp>
          <p:nvSpPr>
            <p:cNvPr id="670" name="任意多边形: 形状 669">
              <a:extLst>
                <a:ext uri="{FF2B5EF4-FFF2-40B4-BE49-F238E27FC236}">
                  <a16:creationId xmlns:a16="http://schemas.microsoft.com/office/drawing/2014/main" id="{59935CD8-5FBE-49D0-A484-D68259E663E7}"/>
                </a:ext>
              </a:extLst>
            </p:cNvPr>
            <p:cNvSpPr/>
            <p:nvPr/>
          </p:nvSpPr>
          <p:spPr>
            <a:xfrm>
              <a:off x="5133499" y="3020854"/>
              <a:ext cx="28575" cy="28575"/>
            </a:xfrm>
            <a:custGeom>
              <a:avLst/>
              <a:gdLst>
                <a:gd name="connsiteX0" fmla="*/ 7144 w 28575"/>
                <a:gd name="connsiteY0" fmla="*/ 14764 h 28575"/>
                <a:gd name="connsiteX1" fmla="*/ 11906 w 28575"/>
                <a:gd name="connsiteY1" fmla="*/ 26194 h 28575"/>
                <a:gd name="connsiteX2" fmla="*/ 18574 w 28575"/>
                <a:gd name="connsiteY2" fmla="*/ 30004 h 28575"/>
                <a:gd name="connsiteX3" fmla="*/ 23336 w 28575"/>
                <a:gd name="connsiteY3" fmla="*/ 23336 h 28575"/>
                <a:gd name="connsiteX4" fmla="*/ 15716 w 28575"/>
                <a:gd name="connsiteY4" fmla="*/ 7144 h 28575"/>
                <a:gd name="connsiteX5" fmla="*/ 7144 w 28575"/>
                <a:gd name="connsiteY5" fmla="*/ 1476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28575">
                  <a:moveTo>
                    <a:pt x="7144" y="14764"/>
                  </a:moveTo>
                  <a:lnTo>
                    <a:pt x="11906" y="26194"/>
                  </a:lnTo>
                  <a:cubicBezTo>
                    <a:pt x="13811" y="27146"/>
                    <a:pt x="16669" y="29051"/>
                    <a:pt x="18574" y="30004"/>
                  </a:cubicBezTo>
                  <a:lnTo>
                    <a:pt x="23336" y="23336"/>
                  </a:lnTo>
                  <a:lnTo>
                    <a:pt x="15716" y="7144"/>
                  </a:lnTo>
                  <a:lnTo>
                    <a:pt x="7144" y="14764"/>
                  </a:lnTo>
                  <a:close/>
                </a:path>
              </a:pathLst>
            </a:custGeom>
            <a:solidFill>
              <a:srgbClr val="3535CA"/>
            </a:solidFill>
            <a:ln w="9525" cap="flat">
              <a:noFill/>
              <a:prstDash val="solid"/>
              <a:miter/>
            </a:ln>
          </p:spPr>
          <p:txBody>
            <a:bodyPr rtlCol="0" anchor="ctr"/>
            <a:lstStyle/>
            <a:p>
              <a:endParaRPr lang="zh-CN" altLang="en-US"/>
            </a:p>
          </p:txBody>
        </p:sp>
        <p:sp>
          <p:nvSpPr>
            <p:cNvPr id="671" name="任意多边形: 形状 670">
              <a:extLst>
                <a:ext uri="{FF2B5EF4-FFF2-40B4-BE49-F238E27FC236}">
                  <a16:creationId xmlns:a16="http://schemas.microsoft.com/office/drawing/2014/main" id="{C32B47E8-3AAE-439B-819F-0A769E78B1F9}"/>
                </a:ext>
              </a:extLst>
            </p:cNvPr>
            <p:cNvSpPr/>
            <p:nvPr/>
          </p:nvSpPr>
          <p:spPr>
            <a:xfrm>
              <a:off x="5131594" y="3039904"/>
              <a:ext cx="28575" cy="76200"/>
            </a:xfrm>
            <a:custGeom>
              <a:avLst/>
              <a:gdLst>
                <a:gd name="connsiteX0" fmla="*/ 13811 w 28575"/>
                <a:gd name="connsiteY0" fmla="*/ 7144 h 76200"/>
                <a:gd name="connsiteX1" fmla="*/ 7144 w 28575"/>
                <a:gd name="connsiteY1" fmla="*/ 62389 h 76200"/>
                <a:gd name="connsiteX2" fmla="*/ 27146 w 28575"/>
                <a:gd name="connsiteY2" fmla="*/ 73819 h 76200"/>
                <a:gd name="connsiteX3" fmla="*/ 20479 w 28575"/>
                <a:gd name="connsiteY3" fmla="*/ 10954 h 76200"/>
              </a:gdLst>
              <a:ahLst/>
              <a:cxnLst>
                <a:cxn ang="0">
                  <a:pos x="connsiteX0" y="connsiteY0"/>
                </a:cxn>
                <a:cxn ang="0">
                  <a:pos x="connsiteX1" y="connsiteY1"/>
                </a:cxn>
                <a:cxn ang="0">
                  <a:pos x="connsiteX2" y="connsiteY2"/>
                </a:cxn>
                <a:cxn ang="0">
                  <a:pos x="connsiteX3" y="connsiteY3"/>
                </a:cxn>
              </a:cxnLst>
              <a:rect l="l" t="t" r="r" b="b"/>
              <a:pathLst>
                <a:path w="28575" h="76200">
                  <a:moveTo>
                    <a:pt x="13811" y="7144"/>
                  </a:moveTo>
                  <a:lnTo>
                    <a:pt x="7144" y="62389"/>
                  </a:lnTo>
                  <a:lnTo>
                    <a:pt x="27146" y="73819"/>
                  </a:lnTo>
                  <a:lnTo>
                    <a:pt x="20479" y="10954"/>
                  </a:lnTo>
                  <a:close/>
                </a:path>
              </a:pathLst>
            </a:custGeom>
            <a:solidFill>
              <a:srgbClr val="3535CA"/>
            </a:solidFill>
            <a:ln w="9525" cap="flat">
              <a:noFill/>
              <a:prstDash val="solid"/>
              <a:miter/>
            </a:ln>
          </p:spPr>
          <p:txBody>
            <a:bodyPr rtlCol="0" anchor="ctr"/>
            <a:lstStyle/>
            <a:p>
              <a:endParaRPr lang="zh-CN" altLang="en-US"/>
            </a:p>
          </p:txBody>
        </p:sp>
        <p:sp>
          <p:nvSpPr>
            <p:cNvPr id="672" name="任意多边形: 形状 671">
              <a:extLst>
                <a:ext uri="{FF2B5EF4-FFF2-40B4-BE49-F238E27FC236}">
                  <a16:creationId xmlns:a16="http://schemas.microsoft.com/office/drawing/2014/main" id="{965BB00B-89BE-4380-9110-246E801DFA80}"/>
                </a:ext>
              </a:extLst>
            </p:cNvPr>
            <p:cNvSpPr/>
            <p:nvPr/>
          </p:nvSpPr>
          <p:spPr>
            <a:xfrm>
              <a:off x="5121116" y="2979896"/>
              <a:ext cx="28575" cy="66675"/>
            </a:xfrm>
            <a:custGeom>
              <a:avLst/>
              <a:gdLst>
                <a:gd name="connsiteX0" fmla="*/ 9049 w 28575"/>
                <a:gd name="connsiteY0" fmla="*/ 7144 h 66675"/>
                <a:gd name="connsiteX1" fmla="*/ 7144 w 28575"/>
                <a:gd name="connsiteY1" fmla="*/ 14764 h 66675"/>
                <a:gd name="connsiteX2" fmla="*/ 11906 w 28575"/>
                <a:gd name="connsiteY2" fmla="*/ 60484 h 66675"/>
                <a:gd name="connsiteX3" fmla="*/ 28099 w 28575"/>
                <a:gd name="connsiteY3" fmla="*/ 49054 h 66675"/>
                <a:gd name="connsiteX4" fmla="*/ 9049 w 285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66675">
                  <a:moveTo>
                    <a:pt x="9049" y="7144"/>
                  </a:moveTo>
                  <a:lnTo>
                    <a:pt x="7144" y="14764"/>
                  </a:lnTo>
                  <a:lnTo>
                    <a:pt x="11906" y="60484"/>
                  </a:lnTo>
                  <a:lnTo>
                    <a:pt x="28099" y="49054"/>
                  </a:lnTo>
                  <a:lnTo>
                    <a:pt x="9049" y="7144"/>
                  </a:lnTo>
                  <a:close/>
                </a:path>
              </a:pathLst>
            </a:custGeom>
            <a:solidFill>
              <a:srgbClr val="FFFFFF"/>
            </a:solidFill>
            <a:ln w="9525" cap="flat">
              <a:noFill/>
              <a:prstDash val="solid"/>
              <a:miter/>
            </a:ln>
          </p:spPr>
          <p:txBody>
            <a:bodyPr rtlCol="0" anchor="ctr"/>
            <a:lstStyle/>
            <a:p>
              <a:endParaRPr lang="zh-CN" altLang="en-US"/>
            </a:p>
          </p:txBody>
        </p:sp>
        <p:sp>
          <p:nvSpPr>
            <p:cNvPr id="673" name="任意多边形: 形状 672">
              <a:extLst>
                <a:ext uri="{FF2B5EF4-FFF2-40B4-BE49-F238E27FC236}">
                  <a16:creationId xmlns:a16="http://schemas.microsoft.com/office/drawing/2014/main" id="{FA5D504B-0179-4677-8405-D4A255F0FE1C}"/>
                </a:ext>
              </a:extLst>
            </p:cNvPr>
            <p:cNvSpPr/>
            <p:nvPr/>
          </p:nvSpPr>
          <p:spPr>
            <a:xfrm>
              <a:off x="5123021" y="2969419"/>
              <a:ext cx="47625" cy="38100"/>
            </a:xfrm>
            <a:custGeom>
              <a:avLst/>
              <a:gdLst>
                <a:gd name="connsiteX0" fmla="*/ 7144 w 47625"/>
                <a:gd name="connsiteY0" fmla="*/ 7144 h 38100"/>
                <a:gd name="connsiteX1" fmla="*/ 7144 w 47625"/>
                <a:gd name="connsiteY1" fmla="*/ 9049 h 38100"/>
                <a:gd name="connsiteX2" fmla="*/ 26194 w 47625"/>
                <a:gd name="connsiteY2" fmla="*/ 34766 h 38100"/>
                <a:gd name="connsiteX3" fmla="*/ 45244 w 47625"/>
                <a:gd name="connsiteY3" fmla="*/ 30956 h 38100"/>
                <a:gd name="connsiteX4" fmla="*/ 45244 w 47625"/>
                <a:gd name="connsiteY4" fmla="*/ 2809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7144" y="7144"/>
                  </a:moveTo>
                  <a:lnTo>
                    <a:pt x="7144" y="9049"/>
                  </a:lnTo>
                  <a:cubicBezTo>
                    <a:pt x="7144" y="9049"/>
                    <a:pt x="16669" y="29051"/>
                    <a:pt x="26194" y="34766"/>
                  </a:cubicBezTo>
                  <a:cubicBezTo>
                    <a:pt x="35719" y="40481"/>
                    <a:pt x="45244" y="30956"/>
                    <a:pt x="45244" y="30956"/>
                  </a:cubicBezTo>
                  <a:lnTo>
                    <a:pt x="45244" y="28099"/>
                  </a:lnTo>
                </a:path>
              </a:pathLst>
            </a:custGeom>
            <a:solidFill>
              <a:srgbClr val="000000">
                <a:alpha val="20000"/>
              </a:srgbClr>
            </a:solidFill>
            <a:ln w="9525" cap="flat">
              <a:noFill/>
              <a:prstDash val="solid"/>
              <a:miter/>
            </a:ln>
          </p:spPr>
          <p:txBody>
            <a:bodyPr rtlCol="0" anchor="ctr"/>
            <a:lstStyle/>
            <a:p>
              <a:endParaRPr lang="zh-CN" altLang="en-US"/>
            </a:p>
          </p:txBody>
        </p:sp>
        <p:sp>
          <p:nvSpPr>
            <p:cNvPr id="674" name="任意多边形: 形状 673">
              <a:extLst>
                <a:ext uri="{FF2B5EF4-FFF2-40B4-BE49-F238E27FC236}">
                  <a16:creationId xmlns:a16="http://schemas.microsoft.com/office/drawing/2014/main" id="{B0E17D3C-B7A4-4BD8-9017-4B35C2503214}"/>
                </a:ext>
              </a:extLst>
            </p:cNvPr>
            <p:cNvSpPr/>
            <p:nvPr/>
          </p:nvSpPr>
          <p:spPr>
            <a:xfrm>
              <a:off x="5102487" y="2848135"/>
              <a:ext cx="85725" cy="152400"/>
            </a:xfrm>
            <a:custGeom>
              <a:avLst/>
              <a:gdLst>
                <a:gd name="connsiteX0" fmla="*/ 46728 w 85725"/>
                <a:gd name="connsiteY0" fmla="*/ 13175 h 152400"/>
                <a:gd name="connsiteX1" fmla="*/ 14343 w 85725"/>
                <a:gd name="connsiteY1" fmla="*/ 105568 h 152400"/>
                <a:gd name="connsiteX2" fmla="*/ 46728 w 85725"/>
                <a:gd name="connsiteY2" fmla="*/ 151288 h 152400"/>
                <a:gd name="connsiteX3" fmla="*/ 79113 w 85725"/>
                <a:gd name="connsiteY3" fmla="*/ 141763 h 152400"/>
                <a:gd name="connsiteX4" fmla="*/ 46728 w 85725"/>
                <a:gd name="connsiteY4" fmla="*/ 13175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52400">
                  <a:moveTo>
                    <a:pt x="46728" y="13175"/>
                  </a:moveTo>
                  <a:cubicBezTo>
                    <a:pt x="-11375" y="-20162"/>
                    <a:pt x="10533" y="95090"/>
                    <a:pt x="14343" y="105568"/>
                  </a:cubicBezTo>
                  <a:cubicBezTo>
                    <a:pt x="18153" y="116998"/>
                    <a:pt x="37203" y="146525"/>
                    <a:pt x="46728" y="151288"/>
                  </a:cubicBezTo>
                  <a:cubicBezTo>
                    <a:pt x="56253" y="157003"/>
                    <a:pt x="74350" y="148430"/>
                    <a:pt x="79113" y="141763"/>
                  </a:cubicBezTo>
                  <a:cubicBezTo>
                    <a:pt x="81970" y="136048"/>
                    <a:pt x="104830" y="46513"/>
                    <a:pt x="46728" y="13175"/>
                  </a:cubicBezTo>
                  <a:close/>
                </a:path>
              </a:pathLst>
            </a:custGeom>
            <a:solidFill>
              <a:srgbClr val="FFBBA6"/>
            </a:solidFill>
            <a:ln w="9525" cap="flat">
              <a:noFill/>
              <a:prstDash val="solid"/>
              <a:miter/>
            </a:ln>
          </p:spPr>
          <p:txBody>
            <a:bodyPr rtlCol="0" anchor="ctr"/>
            <a:lstStyle/>
            <a:p>
              <a:endParaRPr lang="zh-CN" altLang="en-US"/>
            </a:p>
          </p:txBody>
        </p:sp>
        <p:sp>
          <p:nvSpPr>
            <p:cNvPr id="675" name="任意多边形: 形状 674">
              <a:extLst>
                <a:ext uri="{FF2B5EF4-FFF2-40B4-BE49-F238E27FC236}">
                  <a16:creationId xmlns:a16="http://schemas.microsoft.com/office/drawing/2014/main" id="{EBEBDCF6-42FD-4142-954A-1E56E3840466}"/>
                </a:ext>
              </a:extLst>
            </p:cNvPr>
            <p:cNvSpPr/>
            <p:nvPr/>
          </p:nvSpPr>
          <p:spPr>
            <a:xfrm>
              <a:off x="5100989" y="2840891"/>
              <a:ext cx="95250" cy="133350"/>
            </a:xfrm>
            <a:custGeom>
              <a:avLst/>
              <a:gdLst>
                <a:gd name="connsiteX0" fmla="*/ 73944 w 95250"/>
                <a:gd name="connsiteY0" fmla="*/ 37564 h 133350"/>
                <a:gd name="connsiteX1" fmla="*/ 14889 w 95250"/>
                <a:gd name="connsiteY1" fmla="*/ 12799 h 133350"/>
                <a:gd name="connsiteX2" fmla="*/ 10126 w 95250"/>
                <a:gd name="connsiteY2" fmla="*/ 86141 h 133350"/>
                <a:gd name="connsiteX3" fmla="*/ 10126 w 95250"/>
                <a:gd name="connsiteY3" fmla="*/ 86141 h 133350"/>
                <a:gd name="connsiteX4" fmla="*/ 10126 w 95250"/>
                <a:gd name="connsiteY4" fmla="*/ 87094 h 133350"/>
                <a:gd name="connsiteX5" fmla="*/ 10126 w 95250"/>
                <a:gd name="connsiteY5" fmla="*/ 88046 h 133350"/>
                <a:gd name="connsiteX6" fmla="*/ 11079 w 95250"/>
                <a:gd name="connsiteY6" fmla="*/ 88046 h 133350"/>
                <a:gd name="connsiteX7" fmla="*/ 11079 w 95250"/>
                <a:gd name="connsiteY7" fmla="*/ 88046 h 133350"/>
                <a:gd name="connsiteX8" fmla="*/ 11079 w 95250"/>
                <a:gd name="connsiteY8" fmla="*/ 81379 h 133350"/>
                <a:gd name="connsiteX9" fmla="*/ 10126 w 95250"/>
                <a:gd name="connsiteY9" fmla="*/ 70901 h 133350"/>
                <a:gd name="connsiteX10" fmla="*/ 20604 w 95250"/>
                <a:gd name="connsiteY10" fmla="*/ 40421 h 133350"/>
                <a:gd name="connsiteX11" fmla="*/ 22509 w 95250"/>
                <a:gd name="connsiteY11" fmla="*/ 37564 h 133350"/>
                <a:gd name="connsiteX12" fmla="*/ 25366 w 95250"/>
                <a:gd name="connsiteY12" fmla="*/ 35659 h 133350"/>
                <a:gd name="connsiteX13" fmla="*/ 27271 w 95250"/>
                <a:gd name="connsiteY13" fmla="*/ 35659 h 133350"/>
                <a:gd name="connsiteX14" fmla="*/ 58704 w 95250"/>
                <a:gd name="connsiteY14" fmla="*/ 59471 h 133350"/>
                <a:gd name="connsiteX15" fmla="*/ 71086 w 95250"/>
                <a:gd name="connsiteY15" fmla="*/ 70901 h 133350"/>
                <a:gd name="connsiteX16" fmla="*/ 73944 w 95250"/>
                <a:gd name="connsiteY16" fmla="*/ 68996 h 133350"/>
                <a:gd name="connsiteX17" fmla="*/ 85374 w 95250"/>
                <a:gd name="connsiteY17" fmla="*/ 115669 h 133350"/>
                <a:gd name="connsiteX18" fmla="*/ 84421 w 95250"/>
                <a:gd name="connsiteY18" fmla="*/ 122336 h 133350"/>
                <a:gd name="connsiteX19" fmla="*/ 84421 w 95250"/>
                <a:gd name="connsiteY19" fmla="*/ 129004 h 133350"/>
                <a:gd name="connsiteX20" fmla="*/ 84421 w 95250"/>
                <a:gd name="connsiteY20" fmla="*/ 129004 h 133350"/>
                <a:gd name="connsiteX21" fmla="*/ 85374 w 95250"/>
                <a:gd name="connsiteY21" fmla="*/ 129956 h 133350"/>
                <a:gd name="connsiteX22" fmla="*/ 85374 w 95250"/>
                <a:gd name="connsiteY22" fmla="*/ 129004 h 133350"/>
                <a:gd name="connsiteX23" fmla="*/ 85374 w 95250"/>
                <a:gd name="connsiteY23" fmla="*/ 126146 h 133350"/>
                <a:gd name="connsiteX24" fmla="*/ 85374 w 95250"/>
                <a:gd name="connsiteY24" fmla="*/ 122336 h 133350"/>
                <a:gd name="connsiteX25" fmla="*/ 73944 w 95250"/>
                <a:gd name="connsiteY25" fmla="*/ 37564 h 133350"/>
                <a:gd name="connsiteX26" fmla="*/ 44416 w 95250"/>
                <a:gd name="connsiteY26" fmla="*/ 40421 h 133350"/>
                <a:gd name="connsiteX27" fmla="*/ 43464 w 95250"/>
                <a:gd name="connsiteY27" fmla="*/ 39469 h 133350"/>
                <a:gd name="connsiteX28" fmla="*/ 44416 w 95250"/>
                <a:gd name="connsiteY28" fmla="*/ 40421 h 133350"/>
                <a:gd name="connsiteX29" fmla="*/ 44416 w 95250"/>
                <a:gd name="connsiteY29" fmla="*/ 4042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5250" h="133350">
                  <a:moveTo>
                    <a:pt x="73944" y="37564"/>
                  </a:moveTo>
                  <a:cubicBezTo>
                    <a:pt x="53941" y="6131"/>
                    <a:pt x="24414" y="1369"/>
                    <a:pt x="14889" y="12799"/>
                  </a:cubicBezTo>
                  <a:cubicBezTo>
                    <a:pt x="3459" y="27086"/>
                    <a:pt x="7269" y="60424"/>
                    <a:pt x="10126" y="86141"/>
                  </a:cubicBezTo>
                  <a:cubicBezTo>
                    <a:pt x="10126" y="86141"/>
                    <a:pt x="10126" y="86141"/>
                    <a:pt x="10126" y="86141"/>
                  </a:cubicBezTo>
                  <a:cubicBezTo>
                    <a:pt x="10126" y="86141"/>
                    <a:pt x="10126" y="87094"/>
                    <a:pt x="10126" y="87094"/>
                  </a:cubicBezTo>
                  <a:cubicBezTo>
                    <a:pt x="10126" y="87094"/>
                    <a:pt x="10126" y="88046"/>
                    <a:pt x="10126" y="88046"/>
                  </a:cubicBezTo>
                  <a:cubicBezTo>
                    <a:pt x="10126" y="88046"/>
                    <a:pt x="11079" y="88046"/>
                    <a:pt x="11079" y="88046"/>
                  </a:cubicBezTo>
                  <a:cubicBezTo>
                    <a:pt x="11079" y="88046"/>
                    <a:pt x="11079" y="88046"/>
                    <a:pt x="11079" y="88046"/>
                  </a:cubicBezTo>
                  <a:cubicBezTo>
                    <a:pt x="11079" y="86141"/>
                    <a:pt x="11079" y="81379"/>
                    <a:pt x="11079" y="81379"/>
                  </a:cubicBezTo>
                  <a:cubicBezTo>
                    <a:pt x="11079" y="77569"/>
                    <a:pt x="10126" y="74711"/>
                    <a:pt x="10126" y="70901"/>
                  </a:cubicBezTo>
                  <a:cubicBezTo>
                    <a:pt x="12031" y="56614"/>
                    <a:pt x="17746" y="56614"/>
                    <a:pt x="20604" y="40421"/>
                  </a:cubicBezTo>
                  <a:cubicBezTo>
                    <a:pt x="21556" y="39469"/>
                    <a:pt x="21556" y="38516"/>
                    <a:pt x="22509" y="37564"/>
                  </a:cubicBezTo>
                  <a:cubicBezTo>
                    <a:pt x="23461" y="36611"/>
                    <a:pt x="24414" y="35659"/>
                    <a:pt x="25366" y="35659"/>
                  </a:cubicBezTo>
                  <a:cubicBezTo>
                    <a:pt x="26319" y="35659"/>
                    <a:pt x="26319" y="35659"/>
                    <a:pt x="27271" y="35659"/>
                  </a:cubicBezTo>
                  <a:cubicBezTo>
                    <a:pt x="37749" y="36611"/>
                    <a:pt x="49179" y="48994"/>
                    <a:pt x="58704" y="59471"/>
                  </a:cubicBezTo>
                  <a:cubicBezTo>
                    <a:pt x="62514" y="63281"/>
                    <a:pt x="66324" y="68044"/>
                    <a:pt x="71086" y="70901"/>
                  </a:cubicBezTo>
                  <a:cubicBezTo>
                    <a:pt x="72991" y="71854"/>
                    <a:pt x="73944" y="70901"/>
                    <a:pt x="73944" y="68996"/>
                  </a:cubicBezTo>
                  <a:cubicBezTo>
                    <a:pt x="78706" y="89951"/>
                    <a:pt x="82516" y="101381"/>
                    <a:pt x="85374" y="115669"/>
                  </a:cubicBezTo>
                  <a:cubicBezTo>
                    <a:pt x="85374" y="117574"/>
                    <a:pt x="84421" y="120431"/>
                    <a:pt x="84421" y="122336"/>
                  </a:cubicBezTo>
                  <a:cubicBezTo>
                    <a:pt x="84421" y="122336"/>
                    <a:pt x="84421" y="126146"/>
                    <a:pt x="84421" y="129004"/>
                  </a:cubicBezTo>
                  <a:cubicBezTo>
                    <a:pt x="84421" y="129004"/>
                    <a:pt x="84421" y="129004"/>
                    <a:pt x="84421" y="129004"/>
                  </a:cubicBezTo>
                  <a:cubicBezTo>
                    <a:pt x="84421" y="129004"/>
                    <a:pt x="85374" y="129956"/>
                    <a:pt x="85374" y="129956"/>
                  </a:cubicBezTo>
                  <a:cubicBezTo>
                    <a:pt x="85374" y="129956"/>
                    <a:pt x="85374" y="129956"/>
                    <a:pt x="85374" y="129004"/>
                  </a:cubicBezTo>
                  <a:cubicBezTo>
                    <a:pt x="85374" y="128051"/>
                    <a:pt x="85374" y="127099"/>
                    <a:pt x="85374" y="126146"/>
                  </a:cubicBezTo>
                  <a:cubicBezTo>
                    <a:pt x="85374" y="125194"/>
                    <a:pt x="85374" y="124241"/>
                    <a:pt x="85374" y="122336"/>
                  </a:cubicBezTo>
                  <a:cubicBezTo>
                    <a:pt x="89184" y="109954"/>
                    <a:pt x="94899" y="55661"/>
                    <a:pt x="73944" y="37564"/>
                  </a:cubicBezTo>
                  <a:close/>
                  <a:moveTo>
                    <a:pt x="44416" y="40421"/>
                  </a:moveTo>
                  <a:cubicBezTo>
                    <a:pt x="44416" y="40421"/>
                    <a:pt x="43464" y="39469"/>
                    <a:pt x="43464" y="39469"/>
                  </a:cubicBezTo>
                  <a:cubicBezTo>
                    <a:pt x="43464" y="39469"/>
                    <a:pt x="44416" y="40421"/>
                    <a:pt x="44416" y="40421"/>
                  </a:cubicBezTo>
                  <a:cubicBezTo>
                    <a:pt x="44416" y="40421"/>
                    <a:pt x="44416" y="40421"/>
                    <a:pt x="44416" y="40421"/>
                  </a:cubicBezTo>
                  <a:close/>
                </a:path>
              </a:pathLst>
            </a:custGeom>
            <a:solidFill>
              <a:srgbClr val="002C6A"/>
            </a:solidFill>
            <a:ln w="9525" cap="flat">
              <a:noFill/>
              <a:prstDash val="solid"/>
              <a:miter/>
            </a:ln>
          </p:spPr>
          <p:txBody>
            <a:bodyPr rtlCol="0" anchor="ctr"/>
            <a:lstStyle/>
            <a:p>
              <a:endParaRPr lang="zh-CN" altLang="en-US"/>
            </a:p>
          </p:txBody>
        </p:sp>
        <p:sp>
          <p:nvSpPr>
            <p:cNvPr id="676" name="任意多边形: 形状 675">
              <a:extLst>
                <a:ext uri="{FF2B5EF4-FFF2-40B4-BE49-F238E27FC236}">
                  <a16:creationId xmlns:a16="http://schemas.microsoft.com/office/drawing/2014/main" id="{59C412C8-913C-4465-8D81-2F89F1603059}"/>
                </a:ext>
              </a:extLst>
            </p:cNvPr>
            <p:cNvSpPr/>
            <p:nvPr/>
          </p:nvSpPr>
          <p:spPr>
            <a:xfrm>
              <a:off x="5140166" y="3001804"/>
              <a:ext cx="28575" cy="57150"/>
            </a:xfrm>
            <a:custGeom>
              <a:avLst/>
              <a:gdLst>
                <a:gd name="connsiteX0" fmla="*/ 27146 w 28575"/>
                <a:gd name="connsiteY0" fmla="*/ 7144 h 57150"/>
                <a:gd name="connsiteX1" fmla="*/ 28099 w 28575"/>
                <a:gd name="connsiteY1" fmla="*/ 15716 h 57150"/>
                <a:gd name="connsiteX2" fmla="*/ 23336 w 28575"/>
                <a:gd name="connsiteY2" fmla="*/ 56674 h 57150"/>
                <a:gd name="connsiteX3" fmla="*/ 7144 w 28575"/>
                <a:gd name="connsiteY3" fmla="*/ 26194 h 57150"/>
                <a:gd name="connsiteX4" fmla="*/ 27146 w 28575"/>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57150">
                  <a:moveTo>
                    <a:pt x="27146" y="7144"/>
                  </a:moveTo>
                  <a:lnTo>
                    <a:pt x="28099" y="15716"/>
                  </a:lnTo>
                  <a:lnTo>
                    <a:pt x="23336" y="56674"/>
                  </a:lnTo>
                  <a:lnTo>
                    <a:pt x="7144" y="26194"/>
                  </a:lnTo>
                  <a:lnTo>
                    <a:pt x="27146" y="7144"/>
                  </a:lnTo>
                  <a:close/>
                </a:path>
              </a:pathLst>
            </a:custGeom>
            <a:solidFill>
              <a:srgbClr val="FFFFFF"/>
            </a:solidFill>
            <a:ln w="9525" cap="flat">
              <a:noFill/>
              <a:prstDash val="solid"/>
              <a:miter/>
            </a:ln>
          </p:spPr>
          <p:txBody>
            <a:bodyPr rtlCol="0" anchor="ctr"/>
            <a:lstStyle/>
            <a:p>
              <a:endParaRPr lang="zh-CN" altLang="en-US"/>
            </a:p>
          </p:txBody>
        </p:sp>
        <p:sp>
          <p:nvSpPr>
            <p:cNvPr id="677" name="任意多边形: 形状 676">
              <a:extLst>
                <a:ext uri="{FF2B5EF4-FFF2-40B4-BE49-F238E27FC236}">
                  <a16:creationId xmlns:a16="http://schemas.microsoft.com/office/drawing/2014/main" id="{7619AB43-F617-47EC-8C49-EA73102B6A38}"/>
                </a:ext>
              </a:extLst>
            </p:cNvPr>
            <p:cNvSpPr/>
            <p:nvPr/>
          </p:nvSpPr>
          <p:spPr>
            <a:xfrm>
              <a:off x="5123021" y="2979896"/>
              <a:ext cx="47625" cy="47625"/>
            </a:xfrm>
            <a:custGeom>
              <a:avLst/>
              <a:gdLst>
                <a:gd name="connsiteX0" fmla="*/ 7144 w 47625"/>
                <a:gd name="connsiteY0" fmla="*/ 7144 h 47625"/>
                <a:gd name="connsiteX1" fmla="*/ 26194 w 47625"/>
                <a:gd name="connsiteY1" fmla="*/ 49054 h 47625"/>
                <a:gd name="connsiteX2" fmla="*/ 44291 w 47625"/>
                <a:gd name="connsiteY2" fmla="*/ 29051 h 47625"/>
                <a:gd name="connsiteX3" fmla="*/ 44291 w 47625"/>
                <a:gd name="connsiteY3" fmla="*/ 28099 h 47625"/>
                <a:gd name="connsiteX4" fmla="*/ 26194 w 47625"/>
                <a:gd name="connsiteY4" fmla="*/ 48101 h 47625"/>
                <a:gd name="connsiteX5" fmla="*/ 7144 w 47625"/>
                <a:gd name="connsiteY5" fmla="*/ 7144 h 47625"/>
                <a:gd name="connsiteX6" fmla="*/ 7144 w 47625"/>
                <a:gd name="connsiteY6"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7625">
                  <a:moveTo>
                    <a:pt x="7144" y="7144"/>
                  </a:moveTo>
                  <a:lnTo>
                    <a:pt x="26194" y="49054"/>
                  </a:lnTo>
                  <a:lnTo>
                    <a:pt x="44291" y="29051"/>
                  </a:lnTo>
                  <a:lnTo>
                    <a:pt x="44291" y="28099"/>
                  </a:lnTo>
                  <a:lnTo>
                    <a:pt x="26194" y="48101"/>
                  </a:lnTo>
                  <a:lnTo>
                    <a:pt x="7144" y="7144"/>
                  </a:lnTo>
                  <a:lnTo>
                    <a:pt x="7144" y="7144"/>
                  </a:lnTo>
                </a:path>
              </a:pathLst>
            </a:custGeom>
            <a:solidFill>
              <a:srgbClr val="000000"/>
            </a:solidFill>
            <a:ln w="9525" cap="flat">
              <a:noFill/>
              <a:prstDash val="solid"/>
              <a:miter/>
            </a:ln>
          </p:spPr>
          <p:txBody>
            <a:bodyPr rtlCol="0" anchor="ctr"/>
            <a:lstStyle/>
            <a:p>
              <a:endParaRPr lang="zh-CN" altLang="en-US"/>
            </a:p>
          </p:txBody>
        </p:sp>
        <p:sp>
          <p:nvSpPr>
            <p:cNvPr id="678" name="任意多边形: 形状 677">
              <a:extLst>
                <a:ext uri="{FF2B5EF4-FFF2-40B4-BE49-F238E27FC236}">
                  <a16:creationId xmlns:a16="http://schemas.microsoft.com/office/drawing/2014/main" id="{9A95DE50-0746-429C-9FDA-6A91080DBE9F}"/>
                </a:ext>
              </a:extLst>
            </p:cNvPr>
            <p:cNvSpPr/>
            <p:nvPr/>
          </p:nvSpPr>
          <p:spPr>
            <a:xfrm>
              <a:off x="5138261" y="3039904"/>
              <a:ext cx="19050" cy="9525"/>
            </a:xfrm>
            <a:custGeom>
              <a:avLst/>
              <a:gdLst>
                <a:gd name="connsiteX0" fmla="*/ 7144 w 19050"/>
                <a:gd name="connsiteY0" fmla="*/ 7144 h 9525"/>
                <a:gd name="connsiteX1" fmla="*/ 13811 w 19050"/>
                <a:gd name="connsiteY1" fmla="*/ 10954 h 9525"/>
                <a:gd name="connsiteX2" fmla="*/ 13811 w 19050"/>
                <a:gd name="connsiteY2" fmla="*/ 10954 h 9525"/>
                <a:gd name="connsiteX3" fmla="*/ 7144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7144" y="7144"/>
                  </a:moveTo>
                  <a:lnTo>
                    <a:pt x="13811" y="10954"/>
                  </a:lnTo>
                  <a:lnTo>
                    <a:pt x="13811" y="10954"/>
                  </a:lnTo>
                  <a:lnTo>
                    <a:pt x="7144" y="7144"/>
                  </a:lnTo>
                  <a:close/>
                </a:path>
              </a:pathLst>
            </a:custGeom>
            <a:solidFill>
              <a:srgbClr val="000000">
                <a:alpha val="10000"/>
              </a:srgbClr>
            </a:solidFill>
            <a:ln w="9525" cap="flat">
              <a:noFill/>
              <a:prstDash val="solid"/>
              <a:miter/>
            </a:ln>
          </p:spPr>
          <p:txBody>
            <a:bodyPr rtlCol="0" anchor="ctr"/>
            <a:lstStyle/>
            <a:p>
              <a:endParaRPr lang="zh-CN" altLang="en-US"/>
            </a:p>
          </p:txBody>
        </p:sp>
        <p:sp>
          <p:nvSpPr>
            <p:cNvPr id="679" name="任意多边形: 形状 678">
              <a:extLst>
                <a:ext uri="{FF2B5EF4-FFF2-40B4-BE49-F238E27FC236}">
                  <a16:creationId xmlns:a16="http://schemas.microsoft.com/office/drawing/2014/main" id="{C57EAD5B-E48B-4257-93CC-7D237D5D35BA}"/>
                </a:ext>
              </a:extLst>
            </p:cNvPr>
            <p:cNvSpPr/>
            <p:nvPr/>
          </p:nvSpPr>
          <p:spPr>
            <a:xfrm>
              <a:off x="6153626" y="3584734"/>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FDDCCB"/>
            </a:solidFill>
            <a:ln w="9525" cap="flat">
              <a:noFill/>
              <a:prstDash val="solid"/>
              <a:miter/>
            </a:ln>
          </p:spPr>
          <p:txBody>
            <a:bodyPr rtlCol="0" anchor="ctr"/>
            <a:lstStyle/>
            <a:p>
              <a:endParaRPr lang="zh-CN" altLang="en-US"/>
            </a:p>
          </p:txBody>
        </p:sp>
        <p:sp>
          <p:nvSpPr>
            <p:cNvPr id="680" name="任意多边形: 形状 679">
              <a:extLst>
                <a:ext uri="{FF2B5EF4-FFF2-40B4-BE49-F238E27FC236}">
                  <a16:creationId xmlns:a16="http://schemas.microsoft.com/office/drawing/2014/main" id="{FD0F8639-CCE4-4DDC-A809-7582A9D19A8C}"/>
                </a:ext>
              </a:extLst>
            </p:cNvPr>
            <p:cNvSpPr/>
            <p:nvPr/>
          </p:nvSpPr>
          <p:spPr>
            <a:xfrm>
              <a:off x="6153626" y="3584734"/>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FFFFFF"/>
            </a:solidFill>
            <a:ln w="9525" cap="flat">
              <a:noFill/>
              <a:prstDash val="solid"/>
              <a:miter/>
            </a:ln>
          </p:spPr>
          <p:txBody>
            <a:bodyPr rtlCol="0" anchor="ctr"/>
            <a:lstStyle/>
            <a:p>
              <a:endParaRPr lang="zh-CN" altLang="en-US"/>
            </a:p>
          </p:txBody>
        </p:sp>
        <p:sp>
          <p:nvSpPr>
            <p:cNvPr id="681" name="任意多边形: 形状 680">
              <a:extLst>
                <a:ext uri="{FF2B5EF4-FFF2-40B4-BE49-F238E27FC236}">
                  <a16:creationId xmlns:a16="http://schemas.microsoft.com/office/drawing/2014/main" id="{56513D52-29F4-40DC-BF29-96C44287BBC0}"/>
                </a:ext>
              </a:extLst>
            </p:cNvPr>
            <p:cNvSpPr/>
            <p:nvPr/>
          </p:nvSpPr>
          <p:spPr>
            <a:xfrm>
              <a:off x="6223159" y="3525746"/>
              <a:ext cx="47625" cy="104775"/>
            </a:xfrm>
            <a:custGeom>
              <a:avLst/>
              <a:gdLst>
                <a:gd name="connsiteX0" fmla="*/ 7144 w 47625"/>
                <a:gd name="connsiteY0" fmla="*/ 21364 h 104775"/>
                <a:gd name="connsiteX1" fmla="*/ 7144 w 47625"/>
                <a:gd name="connsiteY1" fmla="*/ 58512 h 104775"/>
                <a:gd name="connsiteX2" fmla="*/ 7144 w 47625"/>
                <a:gd name="connsiteY2" fmla="*/ 76610 h 104775"/>
                <a:gd name="connsiteX3" fmla="*/ 45244 w 47625"/>
                <a:gd name="connsiteY3" fmla="*/ 98517 h 104775"/>
                <a:gd name="connsiteX4" fmla="*/ 45244 w 47625"/>
                <a:gd name="connsiteY4" fmla="*/ 80419 h 104775"/>
                <a:gd name="connsiteX5" fmla="*/ 45244 w 47625"/>
                <a:gd name="connsiteY5" fmla="*/ 43272 h 104775"/>
                <a:gd name="connsiteX6" fmla="*/ 7144 w 47625"/>
                <a:gd name="connsiteY6" fmla="*/ 2136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04775">
                  <a:moveTo>
                    <a:pt x="7144" y="21364"/>
                  </a:moveTo>
                  <a:lnTo>
                    <a:pt x="7144" y="58512"/>
                  </a:lnTo>
                  <a:lnTo>
                    <a:pt x="7144" y="76610"/>
                  </a:lnTo>
                  <a:cubicBezTo>
                    <a:pt x="17621" y="98517"/>
                    <a:pt x="34766" y="108994"/>
                    <a:pt x="45244" y="98517"/>
                  </a:cubicBezTo>
                  <a:lnTo>
                    <a:pt x="45244" y="80419"/>
                  </a:lnTo>
                  <a:lnTo>
                    <a:pt x="45244" y="43272"/>
                  </a:lnTo>
                  <a:cubicBezTo>
                    <a:pt x="44291" y="12792"/>
                    <a:pt x="7144" y="-8163"/>
                    <a:pt x="7144" y="21364"/>
                  </a:cubicBezTo>
                  <a:close/>
                </a:path>
              </a:pathLst>
            </a:custGeom>
            <a:solidFill>
              <a:srgbClr val="FFBBA6"/>
            </a:solidFill>
            <a:ln w="9525" cap="flat">
              <a:noFill/>
              <a:prstDash val="solid"/>
              <a:miter/>
            </a:ln>
          </p:spPr>
          <p:txBody>
            <a:bodyPr rtlCol="0" anchor="ctr"/>
            <a:lstStyle/>
            <a:p>
              <a:endParaRPr lang="zh-CN" altLang="en-US"/>
            </a:p>
          </p:txBody>
        </p:sp>
        <p:sp>
          <p:nvSpPr>
            <p:cNvPr id="682" name="任意多边形: 形状 681">
              <a:extLst>
                <a:ext uri="{FF2B5EF4-FFF2-40B4-BE49-F238E27FC236}">
                  <a16:creationId xmlns:a16="http://schemas.microsoft.com/office/drawing/2014/main" id="{9CC49377-F97E-4D68-B138-672D6B8642E8}"/>
                </a:ext>
              </a:extLst>
            </p:cNvPr>
            <p:cNvSpPr/>
            <p:nvPr/>
          </p:nvSpPr>
          <p:spPr>
            <a:xfrm>
              <a:off x="6198989" y="3493294"/>
              <a:ext cx="19050" cy="38100"/>
            </a:xfrm>
            <a:custGeom>
              <a:avLst/>
              <a:gdLst>
                <a:gd name="connsiteX0" fmla="*/ 10358 w 19050"/>
                <a:gd name="connsiteY0" fmla="*/ 7144 h 38100"/>
                <a:gd name="connsiteX1" fmla="*/ 19883 w 19050"/>
                <a:gd name="connsiteY1" fmla="*/ 23336 h 38100"/>
                <a:gd name="connsiteX2" fmla="*/ 17026 w 19050"/>
                <a:gd name="connsiteY2" fmla="*/ 37624 h 38100"/>
                <a:gd name="connsiteX3" fmla="*/ 7501 w 19050"/>
                <a:gd name="connsiteY3" fmla="*/ 21431 h 38100"/>
                <a:gd name="connsiteX4" fmla="*/ 10358 w 1905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0358" y="7144"/>
                  </a:moveTo>
                  <a:cubicBezTo>
                    <a:pt x="13216" y="8096"/>
                    <a:pt x="17979" y="14764"/>
                    <a:pt x="19883" y="23336"/>
                  </a:cubicBezTo>
                  <a:cubicBezTo>
                    <a:pt x="21788" y="31909"/>
                    <a:pt x="20836" y="38576"/>
                    <a:pt x="17026" y="37624"/>
                  </a:cubicBezTo>
                  <a:cubicBezTo>
                    <a:pt x="14168" y="36671"/>
                    <a:pt x="9406" y="30004"/>
                    <a:pt x="7501" y="21431"/>
                  </a:cubicBezTo>
                  <a:cubicBezTo>
                    <a:pt x="6548" y="12859"/>
                    <a:pt x="7501" y="7144"/>
                    <a:pt x="10358" y="7144"/>
                  </a:cubicBezTo>
                  <a:close/>
                </a:path>
              </a:pathLst>
            </a:custGeom>
            <a:solidFill>
              <a:srgbClr val="FFBBA6"/>
            </a:solidFill>
            <a:ln w="9525" cap="flat">
              <a:noFill/>
              <a:prstDash val="solid"/>
              <a:miter/>
            </a:ln>
          </p:spPr>
          <p:txBody>
            <a:bodyPr rtlCol="0" anchor="ctr"/>
            <a:lstStyle/>
            <a:p>
              <a:endParaRPr lang="zh-CN" altLang="en-US"/>
            </a:p>
          </p:txBody>
        </p:sp>
        <p:sp>
          <p:nvSpPr>
            <p:cNvPr id="683" name="任意多边形: 形状 682">
              <a:extLst>
                <a:ext uri="{FF2B5EF4-FFF2-40B4-BE49-F238E27FC236}">
                  <a16:creationId xmlns:a16="http://schemas.microsoft.com/office/drawing/2014/main" id="{A58D5FB5-78F1-469C-927C-84A0B441B143}"/>
                </a:ext>
              </a:extLst>
            </p:cNvPr>
            <p:cNvSpPr/>
            <p:nvPr/>
          </p:nvSpPr>
          <p:spPr>
            <a:xfrm>
              <a:off x="6270784" y="3536775"/>
              <a:ext cx="19050" cy="38100"/>
            </a:xfrm>
            <a:custGeom>
              <a:avLst/>
              <a:gdLst>
                <a:gd name="connsiteX0" fmla="*/ 17621 w 19050"/>
                <a:gd name="connsiteY0" fmla="*/ 8430 h 38100"/>
                <a:gd name="connsiteX1" fmla="*/ 8096 w 19050"/>
                <a:gd name="connsiteY1" fmla="*/ 14144 h 38100"/>
                <a:gd name="connsiteX2" fmla="*/ 10954 w 19050"/>
                <a:gd name="connsiteY2" fmla="*/ 31290 h 38100"/>
                <a:gd name="connsiteX3" fmla="*/ 20479 w 19050"/>
                <a:gd name="connsiteY3" fmla="*/ 25575 h 38100"/>
                <a:gd name="connsiteX4" fmla="*/ 17621 w 19050"/>
                <a:gd name="connsiteY4" fmla="*/ 8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7621" y="8430"/>
                  </a:moveTo>
                  <a:cubicBezTo>
                    <a:pt x="14764" y="5572"/>
                    <a:pt x="10001" y="7477"/>
                    <a:pt x="8096" y="14144"/>
                  </a:cubicBezTo>
                  <a:cubicBezTo>
                    <a:pt x="6191" y="20812"/>
                    <a:pt x="7144" y="28432"/>
                    <a:pt x="10954" y="31290"/>
                  </a:cubicBezTo>
                  <a:cubicBezTo>
                    <a:pt x="13811" y="34147"/>
                    <a:pt x="18574" y="32242"/>
                    <a:pt x="20479" y="25575"/>
                  </a:cubicBezTo>
                  <a:cubicBezTo>
                    <a:pt x="21431" y="19860"/>
                    <a:pt x="20479" y="12240"/>
                    <a:pt x="17621" y="8430"/>
                  </a:cubicBezTo>
                  <a:close/>
                </a:path>
              </a:pathLst>
            </a:custGeom>
            <a:solidFill>
              <a:srgbClr val="FFBBA6"/>
            </a:solidFill>
            <a:ln w="9525" cap="flat">
              <a:noFill/>
              <a:prstDash val="solid"/>
              <a:miter/>
            </a:ln>
          </p:spPr>
          <p:txBody>
            <a:bodyPr rtlCol="0" anchor="ctr"/>
            <a:lstStyle/>
            <a:p>
              <a:endParaRPr lang="zh-CN" altLang="en-US"/>
            </a:p>
          </p:txBody>
        </p:sp>
        <p:sp>
          <p:nvSpPr>
            <p:cNvPr id="684" name="任意多边形: 形状 683">
              <a:extLst>
                <a:ext uri="{FF2B5EF4-FFF2-40B4-BE49-F238E27FC236}">
                  <a16:creationId xmlns:a16="http://schemas.microsoft.com/office/drawing/2014/main" id="{EEA3CCED-F94D-4A36-B261-B2D4CB28076C}"/>
                </a:ext>
              </a:extLst>
            </p:cNvPr>
            <p:cNvSpPr/>
            <p:nvPr/>
          </p:nvSpPr>
          <p:spPr>
            <a:xfrm>
              <a:off x="6215539" y="3613919"/>
              <a:ext cx="57150" cy="104775"/>
            </a:xfrm>
            <a:custGeom>
              <a:avLst/>
              <a:gdLst>
                <a:gd name="connsiteX0" fmla="*/ 33814 w 57150"/>
                <a:gd name="connsiteY0" fmla="*/ 12249 h 104775"/>
                <a:gd name="connsiteX1" fmla="*/ 7144 w 57150"/>
                <a:gd name="connsiteY1" fmla="*/ 7486 h 104775"/>
                <a:gd name="connsiteX2" fmla="*/ 17621 w 57150"/>
                <a:gd name="connsiteY2" fmla="*/ 81781 h 104775"/>
                <a:gd name="connsiteX3" fmla="*/ 53816 w 57150"/>
                <a:gd name="connsiteY3" fmla="*/ 101784 h 104775"/>
                <a:gd name="connsiteX4" fmla="*/ 57626 w 57150"/>
                <a:gd name="connsiteY4" fmla="*/ 35109 h 104775"/>
                <a:gd name="connsiteX5" fmla="*/ 33814 w 57150"/>
                <a:gd name="connsiteY5" fmla="*/ 1224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04775">
                  <a:moveTo>
                    <a:pt x="33814" y="12249"/>
                  </a:moveTo>
                  <a:cubicBezTo>
                    <a:pt x="33814" y="12249"/>
                    <a:pt x="7144" y="5581"/>
                    <a:pt x="7144" y="7486"/>
                  </a:cubicBezTo>
                  <a:cubicBezTo>
                    <a:pt x="7144" y="9391"/>
                    <a:pt x="17621" y="81781"/>
                    <a:pt x="17621" y="81781"/>
                  </a:cubicBezTo>
                  <a:lnTo>
                    <a:pt x="53816" y="101784"/>
                  </a:lnTo>
                  <a:lnTo>
                    <a:pt x="57626" y="35109"/>
                  </a:lnTo>
                  <a:lnTo>
                    <a:pt x="33814" y="12249"/>
                  </a:lnTo>
                  <a:close/>
                </a:path>
              </a:pathLst>
            </a:custGeom>
            <a:solidFill>
              <a:srgbClr val="FFFFFF"/>
            </a:solidFill>
            <a:ln w="9525" cap="flat">
              <a:noFill/>
              <a:prstDash val="solid"/>
              <a:miter/>
            </a:ln>
          </p:spPr>
          <p:txBody>
            <a:bodyPr rtlCol="0" anchor="ctr"/>
            <a:lstStyle/>
            <a:p>
              <a:endParaRPr lang="zh-CN" altLang="en-US"/>
            </a:p>
          </p:txBody>
        </p:sp>
        <p:sp>
          <p:nvSpPr>
            <p:cNvPr id="685" name="任意多边形: 形状 684">
              <a:extLst>
                <a:ext uri="{FF2B5EF4-FFF2-40B4-BE49-F238E27FC236}">
                  <a16:creationId xmlns:a16="http://schemas.microsoft.com/office/drawing/2014/main" id="{C9CD6864-7E87-4668-BA06-B8A36139D8D2}"/>
                </a:ext>
              </a:extLst>
            </p:cNvPr>
            <p:cNvSpPr/>
            <p:nvPr/>
          </p:nvSpPr>
          <p:spPr>
            <a:xfrm>
              <a:off x="6233636" y="3617119"/>
              <a:ext cx="28575" cy="28575"/>
            </a:xfrm>
            <a:custGeom>
              <a:avLst/>
              <a:gdLst>
                <a:gd name="connsiteX0" fmla="*/ 7144 w 28575"/>
                <a:gd name="connsiteY0" fmla="*/ 14764 h 28575"/>
                <a:gd name="connsiteX1" fmla="*/ 11906 w 28575"/>
                <a:gd name="connsiteY1" fmla="*/ 26194 h 28575"/>
                <a:gd name="connsiteX2" fmla="*/ 18574 w 28575"/>
                <a:gd name="connsiteY2" fmla="*/ 30004 h 28575"/>
                <a:gd name="connsiteX3" fmla="*/ 23336 w 28575"/>
                <a:gd name="connsiteY3" fmla="*/ 23336 h 28575"/>
                <a:gd name="connsiteX4" fmla="*/ 15716 w 28575"/>
                <a:gd name="connsiteY4" fmla="*/ 7144 h 28575"/>
                <a:gd name="connsiteX5" fmla="*/ 7144 w 28575"/>
                <a:gd name="connsiteY5" fmla="*/ 1476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28575">
                  <a:moveTo>
                    <a:pt x="7144" y="14764"/>
                  </a:moveTo>
                  <a:lnTo>
                    <a:pt x="11906" y="26194"/>
                  </a:lnTo>
                  <a:cubicBezTo>
                    <a:pt x="13811" y="27146"/>
                    <a:pt x="16669" y="29051"/>
                    <a:pt x="18574" y="30004"/>
                  </a:cubicBezTo>
                  <a:lnTo>
                    <a:pt x="23336" y="23336"/>
                  </a:lnTo>
                  <a:lnTo>
                    <a:pt x="15716" y="7144"/>
                  </a:lnTo>
                  <a:lnTo>
                    <a:pt x="7144" y="14764"/>
                  </a:lnTo>
                  <a:close/>
                </a:path>
              </a:pathLst>
            </a:custGeom>
            <a:solidFill>
              <a:srgbClr val="3535CA"/>
            </a:solidFill>
            <a:ln w="9525" cap="flat">
              <a:noFill/>
              <a:prstDash val="solid"/>
              <a:miter/>
            </a:ln>
          </p:spPr>
          <p:txBody>
            <a:bodyPr rtlCol="0" anchor="ctr"/>
            <a:lstStyle/>
            <a:p>
              <a:endParaRPr lang="zh-CN" altLang="en-US"/>
            </a:p>
          </p:txBody>
        </p:sp>
        <p:sp>
          <p:nvSpPr>
            <p:cNvPr id="686" name="任意多边形: 形状 685">
              <a:extLst>
                <a:ext uri="{FF2B5EF4-FFF2-40B4-BE49-F238E27FC236}">
                  <a16:creationId xmlns:a16="http://schemas.microsoft.com/office/drawing/2014/main" id="{8B85718B-5BF8-449D-85C5-82461020C1AC}"/>
                </a:ext>
              </a:extLst>
            </p:cNvPr>
            <p:cNvSpPr/>
            <p:nvPr/>
          </p:nvSpPr>
          <p:spPr>
            <a:xfrm>
              <a:off x="6231731" y="3637121"/>
              <a:ext cx="28575" cy="76200"/>
            </a:xfrm>
            <a:custGeom>
              <a:avLst/>
              <a:gdLst>
                <a:gd name="connsiteX0" fmla="*/ 13811 w 28575"/>
                <a:gd name="connsiteY0" fmla="*/ 7144 h 76200"/>
                <a:gd name="connsiteX1" fmla="*/ 7144 w 28575"/>
                <a:gd name="connsiteY1" fmla="*/ 61436 h 76200"/>
                <a:gd name="connsiteX2" fmla="*/ 27146 w 28575"/>
                <a:gd name="connsiteY2" fmla="*/ 73819 h 76200"/>
                <a:gd name="connsiteX3" fmla="*/ 20479 w 28575"/>
                <a:gd name="connsiteY3" fmla="*/ 10954 h 76200"/>
              </a:gdLst>
              <a:ahLst/>
              <a:cxnLst>
                <a:cxn ang="0">
                  <a:pos x="connsiteX0" y="connsiteY0"/>
                </a:cxn>
                <a:cxn ang="0">
                  <a:pos x="connsiteX1" y="connsiteY1"/>
                </a:cxn>
                <a:cxn ang="0">
                  <a:pos x="connsiteX2" y="connsiteY2"/>
                </a:cxn>
                <a:cxn ang="0">
                  <a:pos x="connsiteX3" y="connsiteY3"/>
                </a:cxn>
              </a:cxnLst>
              <a:rect l="l" t="t" r="r" b="b"/>
              <a:pathLst>
                <a:path w="28575" h="76200">
                  <a:moveTo>
                    <a:pt x="13811" y="7144"/>
                  </a:moveTo>
                  <a:lnTo>
                    <a:pt x="7144" y="61436"/>
                  </a:lnTo>
                  <a:lnTo>
                    <a:pt x="27146" y="73819"/>
                  </a:lnTo>
                  <a:lnTo>
                    <a:pt x="20479" y="10954"/>
                  </a:lnTo>
                  <a:close/>
                </a:path>
              </a:pathLst>
            </a:custGeom>
            <a:solidFill>
              <a:srgbClr val="3535CA"/>
            </a:solidFill>
            <a:ln w="9525" cap="flat">
              <a:noFill/>
              <a:prstDash val="solid"/>
              <a:miter/>
            </a:ln>
          </p:spPr>
          <p:txBody>
            <a:bodyPr rtlCol="0" anchor="ctr"/>
            <a:lstStyle/>
            <a:p>
              <a:endParaRPr lang="zh-CN" altLang="en-US"/>
            </a:p>
          </p:txBody>
        </p:sp>
        <p:sp>
          <p:nvSpPr>
            <p:cNvPr id="687" name="任意多边形: 形状 686">
              <a:extLst>
                <a:ext uri="{FF2B5EF4-FFF2-40B4-BE49-F238E27FC236}">
                  <a16:creationId xmlns:a16="http://schemas.microsoft.com/office/drawing/2014/main" id="{A0C79B89-45CD-427F-9CD9-1B73225AFE2D}"/>
                </a:ext>
              </a:extLst>
            </p:cNvPr>
            <p:cNvSpPr/>
            <p:nvPr/>
          </p:nvSpPr>
          <p:spPr>
            <a:xfrm>
              <a:off x="6221254" y="3577114"/>
              <a:ext cx="28575" cy="66675"/>
            </a:xfrm>
            <a:custGeom>
              <a:avLst/>
              <a:gdLst>
                <a:gd name="connsiteX0" fmla="*/ 9049 w 28575"/>
                <a:gd name="connsiteY0" fmla="*/ 7144 h 66675"/>
                <a:gd name="connsiteX1" fmla="*/ 7144 w 28575"/>
                <a:gd name="connsiteY1" fmla="*/ 14764 h 66675"/>
                <a:gd name="connsiteX2" fmla="*/ 11906 w 28575"/>
                <a:gd name="connsiteY2" fmla="*/ 60484 h 66675"/>
                <a:gd name="connsiteX3" fmla="*/ 28099 w 28575"/>
                <a:gd name="connsiteY3" fmla="*/ 49054 h 66675"/>
                <a:gd name="connsiteX4" fmla="*/ 9049 w 285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66675">
                  <a:moveTo>
                    <a:pt x="9049" y="7144"/>
                  </a:moveTo>
                  <a:lnTo>
                    <a:pt x="7144" y="14764"/>
                  </a:lnTo>
                  <a:lnTo>
                    <a:pt x="11906" y="60484"/>
                  </a:lnTo>
                  <a:lnTo>
                    <a:pt x="28099" y="49054"/>
                  </a:lnTo>
                  <a:lnTo>
                    <a:pt x="9049" y="7144"/>
                  </a:lnTo>
                  <a:close/>
                </a:path>
              </a:pathLst>
            </a:custGeom>
            <a:solidFill>
              <a:srgbClr val="FFFFFF"/>
            </a:solidFill>
            <a:ln w="9525" cap="flat">
              <a:noFill/>
              <a:prstDash val="solid"/>
              <a:miter/>
            </a:ln>
          </p:spPr>
          <p:txBody>
            <a:bodyPr rtlCol="0" anchor="ctr"/>
            <a:lstStyle/>
            <a:p>
              <a:endParaRPr lang="zh-CN" altLang="en-US"/>
            </a:p>
          </p:txBody>
        </p:sp>
        <p:sp>
          <p:nvSpPr>
            <p:cNvPr id="688" name="任意多边形: 形状 687">
              <a:extLst>
                <a:ext uri="{FF2B5EF4-FFF2-40B4-BE49-F238E27FC236}">
                  <a16:creationId xmlns:a16="http://schemas.microsoft.com/office/drawing/2014/main" id="{9C8B188E-E64F-4AD5-A3F3-33E09CA208AE}"/>
                </a:ext>
              </a:extLst>
            </p:cNvPr>
            <p:cNvSpPr/>
            <p:nvPr/>
          </p:nvSpPr>
          <p:spPr>
            <a:xfrm>
              <a:off x="6223159" y="3566636"/>
              <a:ext cx="47625" cy="38100"/>
            </a:xfrm>
            <a:custGeom>
              <a:avLst/>
              <a:gdLst>
                <a:gd name="connsiteX0" fmla="*/ 7144 w 47625"/>
                <a:gd name="connsiteY0" fmla="*/ 7144 h 38100"/>
                <a:gd name="connsiteX1" fmla="*/ 7144 w 47625"/>
                <a:gd name="connsiteY1" fmla="*/ 9049 h 38100"/>
                <a:gd name="connsiteX2" fmla="*/ 26194 w 47625"/>
                <a:gd name="connsiteY2" fmla="*/ 34766 h 38100"/>
                <a:gd name="connsiteX3" fmla="*/ 45244 w 47625"/>
                <a:gd name="connsiteY3" fmla="*/ 30956 h 38100"/>
                <a:gd name="connsiteX4" fmla="*/ 45244 w 47625"/>
                <a:gd name="connsiteY4" fmla="*/ 2809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7144" y="7144"/>
                  </a:moveTo>
                  <a:lnTo>
                    <a:pt x="7144" y="9049"/>
                  </a:lnTo>
                  <a:cubicBezTo>
                    <a:pt x="7144" y="9049"/>
                    <a:pt x="16669" y="29051"/>
                    <a:pt x="26194" y="34766"/>
                  </a:cubicBezTo>
                  <a:cubicBezTo>
                    <a:pt x="35719" y="40481"/>
                    <a:pt x="45244" y="30956"/>
                    <a:pt x="45244" y="30956"/>
                  </a:cubicBezTo>
                  <a:lnTo>
                    <a:pt x="45244" y="28099"/>
                  </a:lnTo>
                </a:path>
              </a:pathLst>
            </a:custGeom>
            <a:solidFill>
              <a:srgbClr val="000000">
                <a:alpha val="20000"/>
              </a:srgbClr>
            </a:solidFill>
            <a:ln w="9525" cap="flat">
              <a:noFill/>
              <a:prstDash val="solid"/>
              <a:miter/>
            </a:ln>
          </p:spPr>
          <p:txBody>
            <a:bodyPr rtlCol="0" anchor="ctr"/>
            <a:lstStyle/>
            <a:p>
              <a:endParaRPr lang="zh-CN" altLang="en-US"/>
            </a:p>
          </p:txBody>
        </p:sp>
        <p:sp>
          <p:nvSpPr>
            <p:cNvPr id="689" name="任意多边形: 形状 688">
              <a:extLst>
                <a:ext uri="{FF2B5EF4-FFF2-40B4-BE49-F238E27FC236}">
                  <a16:creationId xmlns:a16="http://schemas.microsoft.com/office/drawing/2014/main" id="{B0180793-B7CC-4BD0-833F-3EE9B804B0BB}"/>
                </a:ext>
              </a:extLst>
            </p:cNvPr>
            <p:cNvSpPr/>
            <p:nvPr/>
          </p:nvSpPr>
          <p:spPr>
            <a:xfrm>
              <a:off x="6202625" y="3445352"/>
              <a:ext cx="85725" cy="152400"/>
            </a:xfrm>
            <a:custGeom>
              <a:avLst/>
              <a:gdLst>
                <a:gd name="connsiteX0" fmla="*/ 46728 w 85725"/>
                <a:gd name="connsiteY0" fmla="*/ 13175 h 152400"/>
                <a:gd name="connsiteX1" fmla="*/ 14343 w 85725"/>
                <a:gd name="connsiteY1" fmla="*/ 105567 h 152400"/>
                <a:gd name="connsiteX2" fmla="*/ 46728 w 85725"/>
                <a:gd name="connsiteY2" fmla="*/ 151288 h 152400"/>
                <a:gd name="connsiteX3" fmla="*/ 79113 w 85725"/>
                <a:gd name="connsiteY3" fmla="*/ 141763 h 152400"/>
                <a:gd name="connsiteX4" fmla="*/ 46728 w 85725"/>
                <a:gd name="connsiteY4" fmla="*/ 13175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52400">
                  <a:moveTo>
                    <a:pt x="46728" y="13175"/>
                  </a:moveTo>
                  <a:cubicBezTo>
                    <a:pt x="-11375" y="-20162"/>
                    <a:pt x="10533" y="95090"/>
                    <a:pt x="14343" y="105567"/>
                  </a:cubicBezTo>
                  <a:cubicBezTo>
                    <a:pt x="18153" y="116998"/>
                    <a:pt x="37203" y="146525"/>
                    <a:pt x="46728" y="151288"/>
                  </a:cubicBezTo>
                  <a:cubicBezTo>
                    <a:pt x="56253" y="157003"/>
                    <a:pt x="74350" y="148430"/>
                    <a:pt x="79113" y="141763"/>
                  </a:cubicBezTo>
                  <a:cubicBezTo>
                    <a:pt x="81970" y="136048"/>
                    <a:pt x="104831" y="45560"/>
                    <a:pt x="46728" y="13175"/>
                  </a:cubicBezTo>
                  <a:close/>
                </a:path>
              </a:pathLst>
            </a:custGeom>
            <a:solidFill>
              <a:srgbClr val="FFBBA6"/>
            </a:solidFill>
            <a:ln w="9525" cap="flat">
              <a:noFill/>
              <a:prstDash val="solid"/>
              <a:miter/>
            </a:ln>
          </p:spPr>
          <p:txBody>
            <a:bodyPr rtlCol="0" anchor="ctr"/>
            <a:lstStyle/>
            <a:p>
              <a:endParaRPr lang="zh-CN" altLang="en-US"/>
            </a:p>
          </p:txBody>
        </p:sp>
        <p:sp>
          <p:nvSpPr>
            <p:cNvPr id="690" name="任意多边形: 形状 689">
              <a:extLst>
                <a:ext uri="{FF2B5EF4-FFF2-40B4-BE49-F238E27FC236}">
                  <a16:creationId xmlns:a16="http://schemas.microsoft.com/office/drawing/2014/main" id="{B7B2F3AC-1B1D-4CDE-A906-EEA76A754515}"/>
                </a:ext>
              </a:extLst>
            </p:cNvPr>
            <p:cNvSpPr/>
            <p:nvPr/>
          </p:nvSpPr>
          <p:spPr>
            <a:xfrm>
              <a:off x="6201126" y="3438109"/>
              <a:ext cx="95250" cy="133350"/>
            </a:xfrm>
            <a:custGeom>
              <a:avLst/>
              <a:gdLst>
                <a:gd name="connsiteX0" fmla="*/ 73944 w 95250"/>
                <a:gd name="connsiteY0" fmla="*/ 37564 h 133350"/>
                <a:gd name="connsiteX1" fmla="*/ 14889 w 95250"/>
                <a:gd name="connsiteY1" fmla="*/ 12799 h 133350"/>
                <a:gd name="connsiteX2" fmla="*/ 10126 w 95250"/>
                <a:gd name="connsiteY2" fmla="*/ 86141 h 133350"/>
                <a:gd name="connsiteX3" fmla="*/ 10126 w 95250"/>
                <a:gd name="connsiteY3" fmla="*/ 86141 h 133350"/>
                <a:gd name="connsiteX4" fmla="*/ 10126 w 95250"/>
                <a:gd name="connsiteY4" fmla="*/ 87094 h 133350"/>
                <a:gd name="connsiteX5" fmla="*/ 10126 w 95250"/>
                <a:gd name="connsiteY5" fmla="*/ 88046 h 133350"/>
                <a:gd name="connsiteX6" fmla="*/ 11079 w 95250"/>
                <a:gd name="connsiteY6" fmla="*/ 88046 h 133350"/>
                <a:gd name="connsiteX7" fmla="*/ 11079 w 95250"/>
                <a:gd name="connsiteY7" fmla="*/ 88046 h 133350"/>
                <a:gd name="connsiteX8" fmla="*/ 11079 w 95250"/>
                <a:gd name="connsiteY8" fmla="*/ 81379 h 133350"/>
                <a:gd name="connsiteX9" fmla="*/ 10126 w 95250"/>
                <a:gd name="connsiteY9" fmla="*/ 70901 h 133350"/>
                <a:gd name="connsiteX10" fmla="*/ 20604 w 95250"/>
                <a:gd name="connsiteY10" fmla="*/ 40421 h 133350"/>
                <a:gd name="connsiteX11" fmla="*/ 22509 w 95250"/>
                <a:gd name="connsiteY11" fmla="*/ 37564 h 133350"/>
                <a:gd name="connsiteX12" fmla="*/ 25367 w 95250"/>
                <a:gd name="connsiteY12" fmla="*/ 35659 h 133350"/>
                <a:gd name="connsiteX13" fmla="*/ 27271 w 95250"/>
                <a:gd name="connsiteY13" fmla="*/ 35659 h 133350"/>
                <a:gd name="connsiteX14" fmla="*/ 58704 w 95250"/>
                <a:gd name="connsiteY14" fmla="*/ 59471 h 133350"/>
                <a:gd name="connsiteX15" fmla="*/ 71086 w 95250"/>
                <a:gd name="connsiteY15" fmla="*/ 70901 h 133350"/>
                <a:gd name="connsiteX16" fmla="*/ 73944 w 95250"/>
                <a:gd name="connsiteY16" fmla="*/ 68996 h 133350"/>
                <a:gd name="connsiteX17" fmla="*/ 85374 w 95250"/>
                <a:gd name="connsiteY17" fmla="*/ 115669 h 133350"/>
                <a:gd name="connsiteX18" fmla="*/ 84421 w 95250"/>
                <a:gd name="connsiteY18" fmla="*/ 122336 h 133350"/>
                <a:gd name="connsiteX19" fmla="*/ 84421 w 95250"/>
                <a:gd name="connsiteY19" fmla="*/ 129004 h 133350"/>
                <a:gd name="connsiteX20" fmla="*/ 84421 w 95250"/>
                <a:gd name="connsiteY20" fmla="*/ 129004 h 133350"/>
                <a:gd name="connsiteX21" fmla="*/ 85374 w 95250"/>
                <a:gd name="connsiteY21" fmla="*/ 129956 h 133350"/>
                <a:gd name="connsiteX22" fmla="*/ 85374 w 95250"/>
                <a:gd name="connsiteY22" fmla="*/ 129004 h 133350"/>
                <a:gd name="connsiteX23" fmla="*/ 85374 w 95250"/>
                <a:gd name="connsiteY23" fmla="*/ 126146 h 133350"/>
                <a:gd name="connsiteX24" fmla="*/ 85374 w 95250"/>
                <a:gd name="connsiteY24" fmla="*/ 122336 h 133350"/>
                <a:gd name="connsiteX25" fmla="*/ 73944 w 95250"/>
                <a:gd name="connsiteY25" fmla="*/ 37564 h 133350"/>
                <a:gd name="connsiteX26" fmla="*/ 44417 w 95250"/>
                <a:gd name="connsiteY26" fmla="*/ 40421 h 133350"/>
                <a:gd name="connsiteX27" fmla="*/ 43464 w 95250"/>
                <a:gd name="connsiteY27" fmla="*/ 39469 h 133350"/>
                <a:gd name="connsiteX28" fmla="*/ 44417 w 95250"/>
                <a:gd name="connsiteY28" fmla="*/ 40421 h 133350"/>
                <a:gd name="connsiteX29" fmla="*/ 44417 w 95250"/>
                <a:gd name="connsiteY29" fmla="*/ 4042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5250" h="133350">
                  <a:moveTo>
                    <a:pt x="73944" y="37564"/>
                  </a:moveTo>
                  <a:cubicBezTo>
                    <a:pt x="53942" y="6131"/>
                    <a:pt x="24414" y="1369"/>
                    <a:pt x="14889" y="12799"/>
                  </a:cubicBezTo>
                  <a:cubicBezTo>
                    <a:pt x="3459" y="27086"/>
                    <a:pt x="7269" y="60424"/>
                    <a:pt x="10126" y="86141"/>
                  </a:cubicBezTo>
                  <a:cubicBezTo>
                    <a:pt x="10126" y="86141"/>
                    <a:pt x="10126" y="86141"/>
                    <a:pt x="10126" y="86141"/>
                  </a:cubicBezTo>
                  <a:cubicBezTo>
                    <a:pt x="10126" y="86141"/>
                    <a:pt x="10126" y="87094"/>
                    <a:pt x="10126" y="87094"/>
                  </a:cubicBezTo>
                  <a:cubicBezTo>
                    <a:pt x="10126" y="87094"/>
                    <a:pt x="10126" y="88046"/>
                    <a:pt x="10126" y="88046"/>
                  </a:cubicBezTo>
                  <a:cubicBezTo>
                    <a:pt x="10126" y="88046"/>
                    <a:pt x="11079" y="88046"/>
                    <a:pt x="11079" y="88046"/>
                  </a:cubicBezTo>
                  <a:cubicBezTo>
                    <a:pt x="11079" y="88046"/>
                    <a:pt x="11079" y="88046"/>
                    <a:pt x="11079" y="88046"/>
                  </a:cubicBezTo>
                  <a:cubicBezTo>
                    <a:pt x="11079" y="86141"/>
                    <a:pt x="11079" y="81379"/>
                    <a:pt x="11079" y="81379"/>
                  </a:cubicBezTo>
                  <a:cubicBezTo>
                    <a:pt x="11079" y="77569"/>
                    <a:pt x="10126" y="74711"/>
                    <a:pt x="10126" y="70901"/>
                  </a:cubicBezTo>
                  <a:cubicBezTo>
                    <a:pt x="12031" y="56614"/>
                    <a:pt x="17746" y="56614"/>
                    <a:pt x="20604" y="40421"/>
                  </a:cubicBezTo>
                  <a:cubicBezTo>
                    <a:pt x="21556" y="39469"/>
                    <a:pt x="21556" y="38516"/>
                    <a:pt x="22509" y="37564"/>
                  </a:cubicBezTo>
                  <a:cubicBezTo>
                    <a:pt x="23461" y="36611"/>
                    <a:pt x="24414" y="35659"/>
                    <a:pt x="25367" y="35659"/>
                  </a:cubicBezTo>
                  <a:cubicBezTo>
                    <a:pt x="26319" y="35659"/>
                    <a:pt x="26319" y="35659"/>
                    <a:pt x="27271" y="35659"/>
                  </a:cubicBezTo>
                  <a:cubicBezTo>
                    <a:pt x="37749" y="36611"/>
                    <a:pt x="49179" y="48994"/>
                    <a:pt x="58704" y="59471"/>
                  </a:cubicBezTo>
                  <a:cubicBezTo>
                    <a:pt x="62514" y="63281"/>
                    <a:pt x="66324" y="68044"/>
                    <a:pt x="71086" y="70901"/>
                  </a:cubicBezTo>
                  <a:cubicBezTo>
                    <a:pt x="72992" y="71854"/>
                    <a:pt x="73944" y="70901"/>
                    <a:pt x="73944" y="68996"/>
                  </a:cubicBezTo>
                  <a:cubicBezTo>
                    <a:pt x="78706" y="89951"/>
                    <a:pt x="82517" y="101381"/>
                    <a:pt x="85374" y="115669"/>
                  </a:cubicBezTo>
                  <a:cubicBezTo>
                    <a:pt x="85374" y="117574"/>
                    <a:pt x="84421" y="120431"/>
                    <a:pt x="84421" y="122336"/>
                  </a:cubicBezTo>
                  <a:cubicBezTo>
                    <a:pt x="84421" y="122336"/>
                    <a:pt x="84421" y="126146"/>
                    <a:pt x="84421" y="129004"/>
                  </a:cubicBezTo>
                  <a:cubicBezTo>
                    <a:pt x="84421" y="129004"/>
                    <a:pt x="84421" y="129004"/>
                    <a:pt x="84421" y="129004"/>
                  </a:cubicBezTo>
                  <a:cubicBezTo>
                    <a:pt x="84421" y="129004"/>
                    <a:pt x="85374" y="129956"/>
                    <a:pt x="85374" y="129956"/>
                  </a:cubicBezTo>
                  <a:cubicBezTo>
                    <a:pt x="85374" y="129956"/>
                    <a:pt x="85374" y="129956"/>
                    <a:pt x="85374" y="129004"/>
                  </a:cubicBezTo>
                  <a:cubicBezTo>
                    <a:pt x="85374" y="128051"/>
                    <a:pt x="85374" y="127099"/>
                    <a:pt x="85374" y="126146"/>
                  </a:cubicBezTo>
                  <a:cubicBezTo>
                    <a:pt x="85374" y="125194"/>
                    <a:pt x="85374" y="124241"/>
                    <a:pt x="85374" y="122336"/>
                  </a:cubicBezTo>
                  <a:cubicBezTo>
                    <a:pt x="89184" y="109954"/>
                    <a:pt x="94899" y="55661"/>
                    <a:pt x="73944" y="37564"/>
                  </a:cubicBezTo>
                  <a:close/>
                  <a:moveTo>
                    <a:pt x="44417" y="40421"/>
                  </a:moveTo>
                  <a:cubicBezTo>
                    <a:pt x="44417" y="40421"/>
                    <a:pt x="43464" y="39469"/>
                    <a:pt x="43464" y="39469"/>
                  </a:cubicBezTo>
                  <a:cubicBezTo>
                    <a:pt x="43464" y="39469"/>
                    <a:pt x="44417" y="39469"/>
                    <a:pt x="44417" y="40421"/>
                  </a:cubicBezTo>
                  <a:cubicBezTo>
                    <a:pt x="44417" y="40421"/>
                    <a:pt x="44417" y="40421"/>
                    <a:pt x="44417" y="40421"/>
                  </a:cubicBezTo>
                  <a:close/>
                </a:path>
              </a:pathLst>
            </a:custGeom>
            <a:solidFill>
              <a:srgbClr val="002C6A"/>
            </a:solidFill>
            <a:ln w="9525" cap="flat">
              <a:noFill/>
              <a:prstDash val="solid"/>
              <a:miter/>
            </a:ln>
          </p:spPr>
          <p:txBody>
            <a:bodyPr rtlCol="0" anchor="ctr"/>
            <a:lstStyle/>
            <a:p>
              <a:endParaRPr lang="zh-CN" altLang="en-US"/>
            </a:p>
          </p:txBody>
        </p:sp>
        <p:sp>
          <p:nvSpPr>
            <p:cNvPr id="691" name="任意多边形: 形状 690">
              <a:extLst>
                <a:ext uri="{FF2B5EF4-FFF2-40B4-BE49-F238E27FC236}">
                  <a16:creationId xmlns:a16="http://schemas.microsoft.com/office/drawing/2014/main" id="{E0298411-E776-47EF-A2E8-6F00F9427189}"/>
                </a:ext>
              </a:extLst>
            </p:cNvPr>
            <p:cNvSpPr/>
            <p:nvPr/>
          </p:nvSpPr>
          <p:spPr>
            <a:xfrm>
              <a:off x="6240304" y="3599021"/>
              <a:ext cx="28575" cy="57150"/>
            </a:xfrm>
            <a:custGeom>
              <a:avLst/>
              <a:gdLst>
                <a:gd name="connsiteX0" fmla="*/ 27146 w 28575"/>
                <a:gd name="connsiteY0" fmla="*/ 7144 h 57150"/>
                <a:gd name="connsiteX1" fmla="*/ 28099 w 28575"/>
                <a:gd name="connsiteY1" fmla="*/ 15716 h 57150"/>
                <a:gd name="connsiteX2" fmla="*/ 23336 w 28575"/>
                <a:gd name="connsiteY2" fmla="*/ 56674 h 57150"/>
                <a:gd name="connsiteX3" fmla="*/ 7144 w 28575"/>
                <a:gd name="connsiteY3" fmla="*/ 26194 h 57150"/>
                <a:gd name="connsiteX4" fmla="*/ 27146 w 28575"/>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57150">
                  <a:moveTo>
                    <a:pt x="27146" y="7144"/>
                  </a:moveTo>
                  <a:lnTo>
                    <a:pt x="28099" y="15716"/>
                  </a:lnTo>
                  <a:lnTo>
                    <a:pt x="23336" y="56674"/>
                  </a:lnTo>
                  <a:lnTo>
                    <a:pt x="7144" y="26194"/>
                  </a:lnTo>
                  <a:lnTo>
                    <a:pt x="27146" y="7144"/>
                  </a:lnTo>
                  <a:close/>
                </a:path>
              </a:pathLst>
            </a:custGeom>
            <a:solidFill>
              <a:srgbClr val="FFFFFF"/>
            </a:solidFill>
            <a:ln w="9525" cap="flat">
              <a:noFill/>
              <a:prstDash val="solid"/>
              <a:miter/>
            </a:ln>
          </p:spPr>
          <p:txBody>
            <a:bodyPr rtlCol="0" anchor="ctr"/>
            <a:lstStyle/>
            <a:p>
              <a:endParaRPr lang="zh-CN" altLang="en-US"/>
            </a:p>
          </p:txBody>
        </p:sp>
        <p:sp>
          <p:nvSpPr>
            <p:cNvPr id="692" name="任意多边形: 形状 691">
              <a:extLst>
                <a:ext uri="{FF2B5EF4-FFF2-40B4-BE49-F238E27FC236}">
                  <a16:creationId xmlns:a16="http://schemas.microsoft.com/office/drawing/2014/main" id="{5385B346-6A54-4570-9558-778975DADAB2}"/>
                </a:ext>
              </a:extLst>
            </p:cNvPr>
            <p:cNvSpPr/>
            <p:nvPr/>
          </p:nvSpPr>
          <p:spPr>
            <a:xfrm>
              <a:off x="6223159" y="3576161"/>
              <a:ext cx="47625" cy="57150"/>
            </a:xfrm>
            <a:custGeom>
              <a:avLst/>
              <a:gdLst>
                <a:gd name="connsiteX0" fmla="*/ 7144 w 47625"/>
                <a:gd name="connsiteY0" fmla="*/ 8096 h 57150"/>
                <a:gd name="connsiteX1" fmla="*/ 26194 w 47625"/>
                <a:gd name="connsiteY1" fmla="*/ 50006 h 57150"/>
                <a:gd name="connsiteX2" fmla="*/ 44291 w 47625"/>
                <a:gd name="connsiteY2" fmla="*/ 30004 h 57150"/>
                <a:gd name="connsiteX3" fmla="*/ 44291 w 47625"/>
                <a:gd name="connsiteY3" fmla="*/ 29051 h 57150"/>
                <a:gd name="connsiteX4" fmla="*/ 26194 w 47625"/>
                <a:gd name="connsiteY4" fmla="*/ 49054 h 57150"/>
                <a:gd name="connsiteX5" fmla="*/ 7144 w 47625"/>
                <a:gd name="connsiteY5" fmla="*/ 7144 h 57150"/>
                <a:gd name="connsiteX6" fmla="*/ 7144 w 47625"/>
                <a:gd name="connsiteY6" fmla="*/ 809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57150">
                  <a:moveTo>
                    <a:pt x="7144" y="8096"/>
                  </a:moveTo>
                  <a:lnTo>
                    <a:pt x="26194" y="50006"/>
                  </a:lnTo>
                  <a:lnTo>
                    <a:pt x="44291" y="30004"/>
                  </a:lnTo>
                  <a:lnTo>
                    <a:pt x="44291" y="29051"/>
                  </a:lnTo>
                  <a:lnTo>
                    <a:pt x="26194" y="49054"/>
                  </a:lnTo>
                  <a:lnTo>
                    <a:pt x="7144" y="7144"/>
                  </a:lnTo>
                  <a:lnTo>
                    <a:pt x="7144" y="8096"/>
                  </a:lnTo>
                </a:path>
              </a:pathLst>
            </a:custGeom>
            <a:solidFill>
              <a:srgbClr val="000000"/>
            </a:solidFill>
            <a:ln w="9525" cap="flat">
              <a:noFill/>
              <a:prstDash val="solid"/>
              <a:miter/>
            </a:ln>
          </p:spPr>
          <p:txBody>
            <a:bodyPr rtlCol="0" anchor="ctr"/>
            <a:lstStyle/>
            <a:p>
              <a:endParaRPr lang="zh-CN" altLang="en-US"/>
            </a:p>
          </p:txBody>
        </p:sp>
        <p:sp>
          <p:nvSpPr>
            <p:cNvPr id="693" name="任意多边形: 形状 692">
              <a:extLst>
                <a:ext uri="{FF2B5EF4-FFF2-40B4-BE49-F238E27FC236}">
                  <a16:creationId xmlns:a16="http://schemas.microsoft.com/office/drawing/2014/main" id="{31A68607-852D-4250-A435-8C1654F3B372}"/>
                </a:ext>
              </a:extLst>
            </p:cNvPr>
            <p:cNvSpPr/>
            <p:nvPr/>
          </p:nvSpPr>
          <p:spPr>
            <a:xfrm>
              <a:off x="6238399" y="3637121"/>
              <a:ext cx="19050" cy="9525"/>
            </a:xfrm>
            <a:custGeom>
              <a:avLst/>
              <a:gdLst>
                <a:gd name="connsiteX0" fmla="*/ 7144 w 19050"/>
                <a:gd name="connsiteY0" fmla="*/ 7144 h 9525"/>
                <a:gd name="connsiteX1" fmla="*/ 13811 w 19050"/>
                <a:gd name="connsiteY1" fmla="*/ 10954 h 9525"/>
                <a:gd name="connsiteX2" fmla="*/ 13811 w 19050"/>
                <a:gd name="connsiteY2" fmla="*/ 10954 h 9525"/>
                <a:gd name="connsiteX3" fmla="*/ 7144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7144" y="7144"/>
                  </a:moveTo>
                  <a:lnTo>
                    <a:pt x="13811" y="10954"/>
                  </a:lnTo>
                  <a:lnTo>
                    <a:pt x="13811" y="10954"/>
                  </a:lnTo>
                  <a:lnTo>
                    <a:pt x="7144" y="7144"/>
                  </a:lnTo>
                  <a:close/>
                </a:path>
              </a:pathLst>
            </a:custGeom>
            <a:solidFill>
              <a:srgbClr val="000000">
                <a:alpha val="10000"/>
              </a:srgbClr>
            </a:solidFill>
            <a:ln w="9525" cap="flat">
              <a:noFill/>
              <a:prstDash val="solid"/>
              <a:miter/>
            </a:ln>
          </p:spPr>
          <p:txBody>
            <a:bodyPr rtlCol="0" anchor="ctr"/>
            <a:lstStyle/>
            <a:p>
              <a:endParaRPr lang="zh-CN" altLang="en-US"/>
            </a:p>
          </p:txBody>
        </p:sp>
        <p:sp>
          <p:nvSpPr>
            <p:cNvPr id="694" name="任意多边形: 形状 693">
              <a:extLst>
                <a:ext uri="{FF2B5EF4-FFF2-40B4-BE49-F238E27FC236}">
                  <a16:creationId xmlns:a16="http://schemas.microsoft.com/office/drawing/2014/main" id="{3D89A4A9-FD73-4504-8217-1986EACA4509}"/>
                </a:ext>
              </a:extLst>
            </p:cNvPr>
            <p:cNvSpPr/>
            <p:nvPr/>
          </p:nvSpPr>
          <p:spPr>
            <a:xfrm>
              <a:off x="6206014" y="3519011"/>
              <a:ext cx="85725" cy="85725"/>
            </a:xfrm>
            <a:custGeom>
              <a:avLst/>
              <a:gdLst>
                <a:gd name="connsiteX0" fmla="*/ 24289 w 85725"/>
                <a:gd name="connsiteY0" fmla="*/ 32861 h 85725"/>
                <a:gd name="connsiteX1" fmla="*/ 42386 w 85725"/>
                <a:gd name="connsiteY1" fmla="*/ 28099 h 85725"/>
                <a:gd name="connsiteX2" fmla="*/ 54769 w 85725"/>
                <a:gd name="connsiteY2" fmla="*/ 35719 h 85725"/>
                <a:gd name="connsiteX3" fmla="*/ 61436 w 85725"/>
                <a:gd name="connsiteY3" fmla="*/ 50006 h 85725"/>
                <a:gd name="connsiteX4" fmla="*/ 79534 w 85725"/>
                <a:gd name="connsiteY4" fmla="*/ 34766 h 85725"/>
                <a:gd name="connsiteX5" fmla="*/ 82391 w 85725"/>
                <a:gd name="connsiteY5" fmla="*/ 30956 h 85725"/>
                <a:gd name="connsiteX6" fmla="*/ 74771 w 85725"/>
                <a:gd name="connsiteY6" fmla="*/ 70961 h 85725"/>
                <a:gd name="connsiteX7" fmla="*/ 44291 w 85725"/>
                <a:gd name="connsiteY7" fmla="*/ 82391 h 85725"/>
                <a:gd name="connsiteX8" fmla="*/ 8096 w 85725"/>
                <a:gd name="connsiteY8" fmla="*/ 31909 h 85725"/>
                <a:gd name="connsiteX9" fmla="*/ 7144 w 85725"/>
                <a:gd name="connsiteY9" fmla="*/ 7144 h 85725"/>
                <a:gd name="connsiteX10" fmla="*/ 22384 w 85725"/>
                <a:gd name="connsiteY10" fmla="*/ 36671 h 85725"/>
                <a:gd name="connsiteX11" fmla="*/ 24289 w 85725"/>
                <a:gd name="connsiteY11" fmla="*/ 3286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25" h="85725">
                  <a:moveTo>
                    <a:pt x="24289" y="32861"/>
                  </a:moveTo>
                  <a:cubicBezTo>
                    <a:pt x="28099" y="26194"/>
                    <a:pt x="36671" y="24289"/>
                    <a:pt x="42386" y="28099"/>
                  </a:cubicBezTo>
                  <a:cubicBezTo>
                    <a:pt x="47149" y="30956"/>
                    <a:pt x="52864" y="33814"/>
                    <a:pt x="54769" y="35719"/>
                  </a:cubicBezTo>
                  <a:cubicBezTo>
                    <a:pt x="58579" y="39529"/>
                    <a:pt x="61436" y="50006"/>
                    <a:pt x="61436" y="50006"/>
                  </a:cubicBezTo>
                  <a:lnTo>
                    <a:pt x="79534" y="34766"/>
                  </a:lnTo>
                  <a:cubicBezTo>
                    <a:pt x="79534" y="34766"/>
                    <a:pt x="82391" y="30004"/>
                    <a:pt x="82391" y="30956"/>
                  </a:cubicBezTo>
                  <a:cubicBezTo>
                    <a:pt x="82391" y="31909"/>
                    <a:pt x="74771" y="70961"/>
                    <a:pt x="74771" y="70961"/>
                  </a:cubicBezTo>
                  <a:cubicBezTo>
                    <a:pt x="74771" y="70961"/>
                    <a:pt x="59531" y="86201"/>
                    <a:pt x="44291" y="82391"/>
                  </a:cubicBezTo>
                  <a:cubicBezTo>
                    <a:pt x="28099" y="78581"/>
                    <a:pt x="8096" y="31909"/>
                    <a:pt x="8096" y="31909"/>
                  </a:cubicBezTo>
                  <a:lnTo>
                    <a:pt x="7144" y="7144"/>
                  </a:lnTo>
                  <a:lnTo>
                    <a:pt x="22384" y="36671"/>
                  </a:lnTo>
                  <a:lnTo>
                    <a:pt x="24289" y="32861"/>
                  </a:lnTo>
                  <a:close/>
                </a:path>
              </a:pathLst>
            </a:custGeom>
            <a:solidFill>
              <a:srgbClr val="002C6A"/>
            </a:solidFill>
            <a:ln w="9525" cap="flat">
              <a:noFill/>
              <a:prstDash val="solid"/>
              <a:miter/>
            </a:ln>
          </p:spPr>
          <p:txBody>
            <a:bodyPr rtlCol="0" anchor="ctr"/>
            <a:lstStyle/>
            <a:p>
              <a:endParaRPr lang="zh-CN" altLang="en-US"/>
            </a:p>
          </p:txBody>
        </p:sp>
        <p:sp>
          <p:nvSpPr>
            <p:cNvPr id="695" name="任意多边形: 形状 694">
              <a:extLst>
                <a:ext uri="{FF2B5EF4-FFF2-40B4-BE49-F238E27FC236}">
                  <a16:creationId xmlns:a16="http://schemas.microsoft.com/office/drawing/2014/main" id="{32434A2A-A8AD-4DEF-AB70-181EC1674E76}"/>
                </a:ext>
              </a:extLst>
            </p:cNvPr>
            <p:cNvSpPr/>
            <p:nvPr/>
          </p:nvSpPr>
          <p:spPr>
            <a:xfrm>
              <a:off x="7182326" y="4202906"/>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FDDCCB"/>
            </a:solidFill>
            <a:ln w="9525" cap="flat">
              <a:noFill/>
              <a:prstDash val="solid"/>
              <a:miter/>
            </a:ln>
          </p:spPr>
          <p:txBody>
            <a:bodyPr rtlCol="0" anchor="ctr"/>
            <a:lstStyle/>
            <a:p>
              <a:endParaRPr lang="zh-CN" altLang="en-US"/>
            </a:p>
          </p:txBody>
        </p:sp>
        <p:sp>
          <p:nvSpPr>
            <p:cNvPr id="696" name="任意多边形: 形状 695">
              <a:extLst>
                <a:ext uri="{FF2B5EF4-FFF2-40B4-BE49-F238E27FC236}">
                  <a16:creationId xmlns:a16="http://schemas.microsoft.com/office/drawing/2014/main" id="{20174455-61E3-4D8C-B3B2-33D5B9357DCD}"/>
                </a:ext>
              </a:extLst>
            </p:cNvPr>
            <p:cNvSpPr/>
            <p:nvPr/>
          </p:nvSpPr>
          <p:spPr>
            <a:xfrm>
              <a:off x="7182326" y="4202906"/>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002C6A"/>
            </a:solidFill>
            <a:ln w="9525" cap="flat">
              <a:noFill/>
              <a:prstDash val="solid"/>
              <a:miter/>
            </a:ln>
          </p:spPr>
          <p:txBody>
            <a:bodyPr rtlCol="0" anchor="ctr"/>
            <a:lstStyle/>
            <a:p>
              <a:endParaRPr lang="zh-CN" altLang="en-US"/>
            </a:p>
          </p:txBody>
        </p:sp>
        <p:sp>
          <p:nvSpPr>
            <p:cNvPr id="697" name="任意多边形: 形状 696">
              <a:extLst>
                <a:ext uri="{FF2B5EF4-FFF2-40B4-BE49-F238E27FC236}">
                  <a16:creationId xmlns:a16="http://schemas.microsoft.com/office/drawing/2014/main" id="{94859C00-53AA-4C7F-AA7F-6B660AB8ECF6}"/>
                </a:ext>
              </a:extLst>
            </p:cNvPr>
            <p:cNvSpPr/>
            <p:nvPr/>
          </p:nvSpPr>
          <p:spPr>
            <a:xfrm>
              <a:off x="7251859" y="4144447"/>
              <a:ext cx="47625" cy="104775"/>
            </a:xfrm>
            <a:custGeom>
              <a:avLst/>
              <a:gdLst>
                <a:gd name="connsiteX0" fmla="*/ 7144 w 47625"/>
                <a:gd name="connsiteY0" fmla="*/ 21787 h 104775"/>
                <a:gd name="connsiteX1" fmla="*/ 7144 w 47625"/>
                <a:gd name="connsiteY1" fmla="*/ 58935 h 104775"/>
                <a:gd name="connsiteX2" fmla="*/ 7144 w 47625"/>
                <a:gd name="connsiteY2" fmla="*/ 77033 h 104775"/>
                <a:gd name="connsiteX3" fmla="*/ 45244 w 47625"/>
                <a:gd name="connsiteY3" fmla="*/ 98940 h 104775"/>
                <a:gd name="connsiteX4" fmla="*/ 45244 w 47625"/>
                <a:gd name="connsiteY4" fmla="*/ 80843 h 104775"/>
                <a:gd name="connsiteX5" fmla="*/ 45244 w 47625"/>
                <a:gd name="connsiteY5" fmla="*/ 43695 h 104775"/>
                <a:gd name="connsiteX6" fmla="*/ 7144 w 47625"/>
                <a:gd name="connsiteY6" fmla="*/ 2178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04775">
                  <a:moveTo>
                    <a:pt x="7144" y="21787"/>
                  </a:moveTo>
                  <a:lnTo>
                    <a:pt x="7144" y="58935"/>
                  </a:lnTo>
                  <a:lnTo>
                    <a:pt x="7144" y="77033"/>
                  </a:lnTo>
                  <a:cubicBezTo>
                    <a:pt x="17621" y="98940"/>
                    <a:pt x="34766" y="109418"/>
                    <a:pt x="45244" y="98940"/>
                  </a:cubicBezTo>
                  <a:lnTo>
                    <a:pt x="45244" y="80843"/>
                  </a:lnTo>
                  <a:lnTo>
                    <a:pt x="45244" y="43695"/>
                  </a:lnTo>
                  <a:cubicBezTo>
                    <a:pt x="44291" y="13215"/>
                    <a:pt x="7144" y="-8692"/>
                    <a:pt x="7144" y="21787"/>
                  </a:cubicBezTo>
                  <a:close/>
                </a:path>
              </a:pathLst>
            </a:custGeom>
            <a:solidFill>
              <a:srgbClr val="FFBBA6"/>
            </a:solidFill>
            <a:ln w="9525" cap="flat">
              <a:noFill/>
              <a:prstDash val="solid"/>
              <a:miter/>
            </a:ln>
          </p:spPr>
          <p:txBody>
            <a:bodyPr rtlCol="0" anchor="ctr"/>
            <a:lstStyle/>
            <a:p>
              <a:endParaRPr lang="zh-CN" altLang="en-US"/>
            </a:p>
          </p:txBody>
        </p:sp>
        <p:sp>
          <p:nvSpPr>
            <p:cNvPr id="698" name="任意多边形: 形状 697">
              <a:extLst>
                <a:ext uri="{FF2B5EF4-FFF2-40B4-BE49-F238E27FC236}">
                  <a16:creationId xmlns:a16="http://schemas.microsoft.com/office/drawing/2014/main" id="{578B18AE-6906-4E91-8EDC-34311FD644B5}"/>
                </a:ext>
              </a:extLst>
            </p:cNvPr>
            <p:cNvSpPr/>
            <p:nvPr/>
          </p:nvSpPr>
          <p:spPr>
            <a:xfrm>
              <a:off x="7227279" y="4112328"/>
              <a:ext cx="19050" cy="38100"/>
            </a:xfrm>
            <a:custGeom>
              <a:avLst/>
              <a:gdLst>
                <a:gd name="connsiteX0" fmla="*/ 10768 w 19050"/>
                <a:gd name="connsiteY0" fmla="*/ 7235 h 38100"/>
                <a:gd name="connsiteX1" fmla="*/ 20293 w 19050"/>
                <a:gd name="connsiteY1" fmla="*/ 23427 h 38100"/>
                <a:gd name="connsiteX2" fmla="*/ 17436 w 19050"/>
                <a:gd name="connsiteY2" fmla="*/ 37715 h 38100"/>
                <a:gd name="connsiteX3" fmla="*/ 7911 w 19050"/>
                <a:gd name="connsiteY3" fmla="*/ 21522 h 38100"/>
                <a:gd name="connsiteX4" fmla="*/ 10768 w 19050"/>
                <a:gd name="connsiteY4" fmla="*/ 7235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0768" y="7235"/>
                  </a:moveTo>
                  <a:cubicBezTo>
                    <a:pt x="13626" y="8187"/>
                    <a:pt x="18388" y="14854"/>
                    <a:pt x="20293" y="23427"/>
                  </a:cubicBezTo>
                  <a:cubicBezTo>
                    <a:pt x="22198" y="32000"/>
                    <a:pt x="21246" y="38667"/>
                    <a:pt x="17436" y="37715"/>
                  </a:cubicBezTo>
                  <a:cubicBezTo>
                    <a:pt x="14578" y="36762"/>
                    <a:pt x="9815" y="30094"/>
                    <a:pt x="7911" y="21522"/>
                  </a:cubicBezTo>
                  <a:cubicBezTo>
                    <a:pt x="6006" y="12950"/>
                    <a:pt x="7911" y="6282"/>
                    <a:pt x="10768" y="7235"/>
                  </a:cubicBezTo>
                  <a:close/>
                </a:path>
              </a:pathLst>
            </a:custGeom>
            <a:solidFill>
              <a:srgbClr val="FFBBA6"/>
            </a:solidFill>
            <a:ln w="9525" cap="flat">
              <a:noFill/>
              <a:prstDash val="solid"/>
              <a:miter/>
            </a:ln>
          </p:spPr>
          <p:txBody>
            <a:bodyPr rtlCol="0" anchor="ctr"/>
            <a:lstStyle/>
            <a:p>
              <a:endParaRPr lang="zh-CN" altLang="en-US"/>
            </a:p>
          </p:txBody>
        </p:sp>
        <p:sp>
          <p:nvSpPr>
            <p:cNvPr id="699" name="任意多边形: 形状 698">
              <a:extLst>
                <a:ext uri="{FF2B5EF4-FFF2-40B4-BE49-F238E27FC236}">
                  <a16:creationId xmlns:a16="http://schemas.microsoft.com/office/drawing/2014/main" id="{116D5AE2-960B-44BA-924E-6A5D4B6BEBC1}"/>
                </a:ext>
              </a:extLst>
            </p:cNvPr>
            <p:cNvSpPr/>
            <p:nvPr/>
          </p:nvSpPr>
          <p:spPr>
            <a:xfrm>
              <a:off x="7299484" y="4155900"/>
              <a:ext cx="19050" cy="38100"/>
            </a:xfrm>
            <a:custGeom>
              <a:avLst/>
              <a:gdLst>
                <a:gd name="connsiteX0" fmla="*/ 17621 w 19050"/>
                <a:gd name="connsiteY0" fmla="*/ 8430 h 38100"/>
                <a:gd name="connsiteX1" fmla="*/ 8096 w 19050"/>
                <a:gd name="connsiteY1" fmla="*/ 14144 h 38100"/>
                <a:gd name="connsiteX2" fmla="*/ 10954 w 19050"/>
                <a:gd name="connsiteY2" fmla="*/ 31290 h 38100"/>
                <a:gd name="connsiteX3" fmla="*/ 20479 w 19050"/>
                <a:gd name="connsiteY3" fmla="*/ 25575 h 38100"/>
                <a:gd name="connsiteX4" fmla="*/ 17621 w 19050"/>
                <a:gd name="connsiteY4" fmla="*/ 8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7621" y="8430"/>
                  </a:moveTo>
                  <a:cubicBezTo>
                    <a:pt x="14764" y="5572"/>
                    <a:pt x="10001" y="7477"/>
                    <a:pt x="8096" y="14144"/>
                  </a:cubicBezTo>
                  <a:cubicBezTo>
                    <a:pt x="6191" y="20812"/>
                    <a:pt x="7144" y="28432"/>
                    <a:pt x="10954" y="31290"/>
                  </a:cubicBezTo>
                  <a:cubicBezTo>
                    <a:pt x="13811" y="34147"/>
                    <a:pt x="18574" y="32242"/>
                    <a:pt x="20479" y="25575"/>
                  </a:cubicBezTo>
                  <a:cubicBezTo>
                    <a:pt x="21431" y="18907"/>
                    <a:pt x="20479" y="11287"/>
                    <a:pt x="17621" y="8430"/>
                  </a:cubicBezTo>
                  <a:close/>
                </a:path>
              </a:pathLst>
            </a:custGeom>
            <a:solidFill>
              <a:srgbClr val="FFBBA6"/>
            </a:solidFill>
            <a:ln w="9525" cap="flat">
              <a:noFill/>
              <a:prstDash val="solid"/>
              <a:miter/>
            </a:ln>
          </p:spPr>
          <p:txBody>
            <a:bodyPr rtlCol="0" anchor="ctr"/>
            <a:lstStyle/>
            <a:p>
              <a:endParaRPr lang="zh-CN" altLang="en-US"/>
            </a:p>
          </p:txBody>
        </p:sp>
        <p:sp>
          <p:nvSpPr>
            <p:cNvPr id="700" name="任意多边形: 形状 699">
              <a:extLst>
                <a:ext uri="{FF2B5EF4-FFF2-40B4-BE49-F238E27FC236}">
                  <a16:creationId xmlns:a16="http://schemas.microsoft.com/office/drawing/2014/main" id="{8DDD2BC2-11E7-4791-916B-A62F0E0BDF39}"/>
                </a:ext>
              </a:extLst>
            </p:cNvPr>
            <p:cNvSpPr/>
            <p:nvPr/>
          </p:nvSpPr>
          <p:spPr>
            <a:xfrm>
              <a:off x="7244239" y="4232091"/>
              <a:ext cx="57150" cy="104775"/>
            </a:xfrm>
            <a:custGeom>
              <a:avLst/>
              <a:gdLst>
                <a:gd name="connsiteX0" fmla="*/ 33814 w 57150"/>
                <a:gd name="connsiteY0" fmla="*/ 12249 h 104775"/>
                <a:gd name="connsiteX1" fmla="*/ 7144 w 57150"/>
                <a:gd name="connsiteY1" fmla="*/ 7486 h 104775"/>
                <a:gd name="connsiteX2" fmla="*/ 17621 w 57150"/>
                <a:gd name="connsiteY2" fmla="*/ 81781 h 104775"/>
                <a:gd name="connsiteX3" fmla="*/ 53816 w 57150"/>
                <a:gd name="connsiteY3" fmla="*/ 101784 h 104775"/>
                <a:gd name="connsiteX4" fmla="*/ 57626 w 57150"/>
                <a:gd name="connsiteY4" fmla="*/ 35109 h 104775"/>
                <a:gd name="connsiteX5" fmla="*/ 33814 w 57150"/>
                <a:gd name="connsiteY5" fmla="*/ 1224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04775">
                  <a:moveTo>
                    <a:pt x="33814" y="12249"/>
                  </a:moveTo>
                  <a:cubicBezTo>
                    <a:pt x="33814" y="12249"/>
                    <a:pt x="7144" y="5581"/>
                    <a:pt x="7144" y="7486"/>
                  </a:cubicBezTo>
                  <a:cubicBezTo>
                    <a:pt x="7144" y="9391"/>
                    <a:pt x="17621" y="81781"/>
                    <a:pt x="17621" y="81781"/>
                  </a:cubicBezTo>
                  <a:lnTo>
                    <a:pt x="53816" y="101784"/>
                  </a:lnTo>
                  <a:lnTo>
                    <a:pt x="57626" y="35109"/>
                  </a:lnTo>
                  <a:lnTo>
                    <a:pt x="33814" y="12249"/>
                  </a:lnTo>
                  <a:close/>
                </a:path>
              </a:pathLst>
            </a:custGeom>
            <a:solidFill>
              <a:srgbClr val="FFFFFF"/>
            </a:solidFill>
            <a:ln w="9525" cap="flat">
              <a:noFill/>
              <a:prstDash val="solid"/>
              <a:miter/>
            </a:ln>
          </p:spPr>
          <p:txBody>
            <a:bodyPr rtlCol="0" anchor="ctr"/>
            <a:lstStyle/>
            <a:p>
              <a:endParaRPr lang="zh-CN" altLang="en-US"/>
            </a:p>
          </p:txBody>
        </p:sp>
        <p:sp>
          <p:nvSpPr>
            <p:cNvPr id="701" name="任意多边形: 形状 700">
              <a:extLst>
                <a:ext uri="{FF2B5EF4-FFF2-40B4-BE49-F238E27FC236}">
                  <a16:creationId xmlns:a16="http://schemas.microsoft.com/office/drawing/2014/main" id="{733286ED-BC4B-4A76-8DEC-097CF2AD67E9}"/>
                </a:ext>
              </a:extLst>
            </p:cNvPr>
            <p:cNvSpPr/>
            <p:nvPr/>
          </p:nvSpPr>
          <p:spPr>
            <a:xfrm>
              <a:off x="7227094" y="4202906"/>
              <a:ext cx="38100" cy="114300"/>
            </a:xfrm>
            <a:custGeom>
              <a:avLst/>
              <a:gdLst>
                <a:gd name="connsiteX0" fmla="*/ 31909 w 38100"/>
                <a:gd name="connsiteY0" fmla="*/ 7144 h 114300"/>
                <a:gd name="connsiteX1" fmla="*/ 31909 w 38100"/>
                <a:gd name="connsiteY1" fmla="*/ 18574 h 114300"/>
                <a:gd name="connsiteX2" fmla="*/ 39529 w 38100"/>
                <a:gd name="connsiteY2" fmla="*/ 114776 h 114300"/>
                <a:gd name="connsiteX3" fmla="*/ 25241 w 38100"/>
                <a:gd name="connsiteY3" fmla="*/ 106204 h 114300"/>
                <a:gd name="connsiteX4" fmla="*/ 10001 w 38100"/>
                <a:gd name="connsiteY4" fmla="*/ 56674 h 114300"/>
                <a:gd name="connsiteX5" fmla="*/ 25241 w 38100"/>
                <a:gd name="connsiteY5" fmla="*/ 52864 h 114300"/>
                <a:gd name="connsiteX6" fmla="*/ 7144 w 38100"/>
                <a:gd name="connsiteY6" fmla="*/ 30956 h 114300"/>
                <a:gd name="connsiteX7" fmla="*/ 23336 w 38100"/>
                <a:gd name="connsiteY7"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114300">
                  <a:moveTo>
                    <a:pt x="31909" y="7144"/>
                  </a:moveTo>
                  <a:lnTo>
                    <a:pt x="31909" y="18574"/>
                  </a:lnTo>
                  <a:lnTo>
                    <a:pt x="39529" y="114776"/>
                  </a:lnTo>
                  <a:lnTo>
                    <a:pt x="25241" y="106204"/>
                  </a:lnTo>
                  <a:lnTo>
                    <a:pt x="10001" y="56674"/>
                  </a:lnTo>
                  <a:lnTo>
                    <a:pt x="25241" y="52864"/>
                  </a:lnTo>
                  <a:lnTo>
                    <a:pt x="7144" y="30956"/>
                  </a:lnTo>
                  <a:lnTo>
                    <a:pt x="23336" y="7144"/>
                  </a:lnTo>
                  <a:close/>
                </a:path>
              </a:pathLst>
            </a:custGeom>
            <a:solidFill>
              <a:srgbClr val="1A65E0"/>
            </a:solidFill>
            <a:ln w="9525" cap="flat">
              <a:noFill/>
              <a:prstDash val="solid"/>
              <a:miter/>
            </a:ln>
          </p:spPr>
          <p:txBody>
            <a:bodyPr rtlCol="0" anchor="ctr"/>
            <a:lstStyle/>
            <a:p>
              <a:endParaRPr lang="zh-CN" altLang="en-US"/>
            </a:p>
          </p:txBody>
        </p:sp>
        <p:sp>
          <p:nvSpPr>
            <p:cNvPr id="702" name="任意多边形: 形状 701">
              <a:extLst>
                <a:ext uri="{FF2B5EF4-FFF2-40B4-BE49-F238E27FC236}">
                  <a16:creationId xmlns:a16="http://schemas.microsoft.com/office/drawing/2014/main" id="{45842276-74DE-4D8A-910C-6CC10FE51D8F}"/>
                </a:ext>
              </a:extLst>
            </p:cNvPr>
            <p:cNvSpPr/>
            <p:nvPr/>
          </p:nvSpPr>
          <p:spPr>
            <a:xfrm>
              <a:off x="7281386" y="4224814"/>
              <a:ext cx="38100" cy="114300"/>
            </a:xfrm>
            <a:custGeom>
              <a:avLst/>
              <a:gdLst>
                <a:gd name="connsiteX0" fmla="*/ 14764 w 38100"/>
                <a:gd name="connsiteY0" fmla="*/ 7144 h 114300"/>
                <a:gd name="connsiteX1" fmla="*/ 14764 w 38100"/>
                <a:gd name="connsiteY1" fmla="*/ 18574 h 114300"/>
                <a:gd name="connsiteX2" fmla="*/ 7144 w 38100"/>
                <a:gd name="connsiteY2" fmla="*/ 104299 h 114300"/>
                <a:gd name="connsiteX3" fmla="*/ 20479 w 38100"/>
                <a:gd name="connsiteY3" fmla="*/ 112871 h 114300"/>
                <a:gd name="connsiteX4" fmla="*/ 36671 w 38100"/>
                <a:gd name="connsiteY4" fmla="*/ 80486 h 114300"/>
                <a:gd name="connsiteX5" fmla="*/ 21431 w 38100"/>
                <a:gd name="connsiteY5" fmla="*/ 59531 h 114300"/>
                <a:gd name="connsiteX6" fmla="*/ 39529 w 38100"/>
                <a:gd name="connsiteY6" fmla="*/ 59531 h 114300"/>
                <a:gd name="connsiteX7" fmla="*/ 25241 w 38100"/>
                <a:gd name="connsiteY7" fmla="*/ 1857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114300">
                  <a:moveTo>
                    <a:pt x="14764" y="7144"/>
                  </a:moveTo>
                  <a:lnTo>
                    <a:pt x="14764" y="18574"/>
                  </a:lnTo>
                  <a:lnTo>
                    <a:pt x="7144" y="104299"/>
                  </a:lnTo>
                  <a:lnTo>
                    <a:pt x="20479" y="112871"/>
                  </a:lnTo>
                  <a:lnTo>
                    <a:pt x="36671" y="80486"/>
                  </a:lnTo>
                  <a:lnTo>
                    <a:pt x="21431" y="59531"/>
                  </a:lnTo>
                  <a:lnTo>
                    <a:pt x="39529" y="59531"/>
                  </a:lnTo>
                  <a:lnTo>
                    <a:pt x="25241" y="18574"/>
                  </a:lnTo>
                  <a:close/>
                </a:path>
              </a:pathLst>
            </a:custGeom>
            <a:solidFill>
              <a:srgbClr val="1A65E0"/>
            </a:solidFill>
            <a:ln w="9525" cap="flat">
              <a:noFill/>
              <a:prstDash val="solid"/>
              <a:miter/>
            </a:ln>
          </p:spPr>
          <p:txBody>
            <a:bodyPr rtlCol="0" anchor="ctr"/>
            <a:lstStyle/>
            <a:p>
              <a:endParaRPr lang="zh-CN" altLang="en-US"/>
            </a:p>
          </p:txBody>
        </p:sp>
        <p:sp>
          <p:nvSpPr>
            <p:cNvPr id="703" name="任意多边形: 形状 702">
              <a:extLst>
                <a:ext uri="{FF2B5EF4-FFF2-40B4-BE49-F238E27FC236}">
                  <a16:creationId xmlns:a16="http://schemas.microsoft.com/office/drawing/2014/main" id="{0C2EDDCB-57D1-46E9-9283-9B01A36FDE94}"/>
                </a:ext>
              </a:extLst>
            </p:cNvPr>
            <p:cNvSpPr/>
            <p:nvPr/>
          </p:nvSpPr>
          <p:spPr>
            <a:xfrm>
              <a:off x="7262336" y="4236244"/>
              <a:ext cx="28575" cy="28575"/>
            </a:xfrm>
            <a:custGeom>
              <a:avLst/>
              <a:gdLst>
                <a:gd name="connsiteX0" fmla="*/ 7144 w 28575"/>
                <a:gd name="connsiteY0" fmla="*/ 14764 h 28575"/>
                <a:gd name="connsiteX1" fmla="*/ 11906 w 28575"/>
                <a:gd name="connsiteY1" fmla="*/ 26194 h 28575"/>
                <a:gd name="connsiteX2" fmla="*/ 18574 w 28575"/>
                <a:gd name="connsiteY2" fmla="*/ 30004 h 28575"/>
                <a:gd name="connsiteX3" fmla="*/ 23336 w 28575"/>
                <a:gd name="connsiteY3" fmla="*/ 23336 h 28575"/>
                <a:gd name="connsiteX4" fmla="*/ 15716 w 28575"/>
                <a:gd name="connsiteY4" fmla="*/ 7144 h 28575"/>
                <a:gd name="connsiteX5" fmla="*/ 7144 w 28575"/>
                <a:gd name="connsiteY5" fmla="*/ 1476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28575">
                  <a:moveTo>
                    <a:pt x="7144" y="14764"/>
                  </a:moveTo>
                  <a:lnTo>
                    <a:pt x="11906" y="26194"/>
                  </a:lnTo>
                  <a:cubicBezTo>
                    <a:pt x="13811" y="27146"/>
                    <a:pt x="16669" y="29051"/>
                    <a:pt x="18574" y="30004"/>
                  </a:cubicBezTo>
                  <a:lnTo>
                    <a:pt x="23336" y="23336"/>
                  </a:lnTo>
                  <a:lnTo>
                    <a:pt x="15716" y="7144"/>
                  </a:lnTo>
                  <a:lnTo>
                    <a:pt x="7144" y="14764"/>
                  </a:lnTo>
                  <a:close/>
                </a:path>
              </a:pathLst>
            </a:custGeom>
            <a:solidFill>
              <a:srgbClr val="3535CA"/>
            </a:solidFill>
            <a:ln w="9525" cap="flat">
              <a:noFill/>
              <a:prstDash val="solid"/>
              <a:miter/>
            </a:ln>
          </p:spPr>
          <p:txBody>
            <a:bodyPr rtlCol="0" anchor="ctr"/>
            <a:lstStyle/>
            <a:p>
              <a:endParaRPr lang="zh-CN" altLang="en-US"/>
            </a:p>
          </p:txBody>
        </p:sp>
        <p:sp>
          <p:nvSpPr>
            <p:cNvPr id="704" name="任意多边形: 形状 703">
              <a:extLst>
                <a:ext uri="{FF2B5EF4-FFF2-40B4-BE49-F238E27FC236}">
                  <a16:creationId xmlns:a16="http://schemas.microsoft.com/office/drawing/2014/main" id="{CED57A14-71BD-4E76-A6E9-AEB11C4873AA}"/>
                </a:ext>
              </a:extLst>
            </p:cNvPr>
            <p:cNvSpPr/>
            <p:nvPr/>
          </p:nvSpPr>
          <p:spPr>
            <a:xfrm>
              <a:off x="7260431" y="4255294"/>
              <a:ext cx="28575" cy="76200"/>
            </a:xfrm>
            <a:custGeom>
              <a:avLst/>
              <a:gdLst>
                <a:gd name="connsiteX0" fmla="*/ 13811 w 28575"/>
                <a:gd name="connsiteY0" fmla="*/ 7144 h 76200"/>
                <a:gd name="connsiteX1" fmla="*/ 7144 w 28575"/>
                <a:gd name="connsiteY1" fmla="*/ 62389 h 76200"/>
                <a:gd name="connsiteX2" fmla="*/ 27146 w 28575"/>
                <a:gd name="connsiteY2" fmla="*/ 73819 h 76200"/>
                <a:gd name="connsiteX3" fmla="*/ 20479 w 28575"/>
                <a:gd name="connsiteY3" fmla="*/ 10954 h 76200"/>
              </a:gdLst>
              <a:ahLst/>
              <a:cxnLst>
                <a:cxn ang="0">
                  <a:pos x="connsiteX0" y="connsiteY0"/>
                </a:cxn>
                <a:cxn ang="0">
                  <a:pos x="connsiteX1" y="connsiteY1"/>
                </a:cxn>
                <a:cxn ang="0">
                  <a:pos x="connsiteX2" y="connsiteY2"/>
                </a:cxn>
                <a:cxn ang="0">
                  <a:pos x="connsiteX3" y="connsiteY3"/>
                </a:cxn>
              </a:cxnLst>
              <a:rect l="l" t="t" r="r" b="b"/>
              <a:pathLst>
                <a:path w="28575" h="76200">
                  <a:moveTo>
                    <a:pt x="13811" y="7144"/>
                  </a:moveTo>
                  <a:lnTo>
                    <a:pt x="7144" y="62389"/>
                  </a:lnTo>
                  <a:lnTo>
                    <a:pt x="27146" y="73819"/>
                  </a:lnTo>
                  <a:lnTo>
                    <a:pt x="20479" y="10954"/>
                  </a:lnTo>
                  <a:close/>
                </a:path>
              </a:pathLst>
            </a:custGeom>
            <a:solidFill>
              <a:srgbClr val="3535CA"/>
            </a:solidFill>
            <a:ln w="9525" cap="flat">
              <a:noFill/>
              <a:prstDash val="solid"/>
              <a:miter/>
            </a:ln>
          </p:spPr>
          <p:txBody>
            <a:bodyPr rtlCol="0" anchor="ctr"/>
            <a:lstStyle/>
            <a:p>
              <a:endParaRPr lang="zh-CN" altLang="en-US"/>
            </a:p>
          </p:txBody>
        </p:sp>
        <p:sp>
          <p:nvSpPr>
            <p:cNvPr id="705" name="任意多边形: 形状 704">
              <a:extLst>
                <a:ext uri="{FF2B5EF4-FFF2-40B4-BE49-F238E27FC236}">
                  <a16:creationId xmlns:a16="http://schemas.microsoft.com/office/drawing/2014/main" id="{DB9B60FA-57CA-4526-B7A2-2851A8C0BEEB}"/>
                </a:ext>
              </a:extLst>
            </p:cNvPr>
            <p:cNvSpPr/>
            <p:nvPr/>
          </p:nvSpPr>
          <p:spPr>
            <a:xfrm>
              <a:off x="7249954" y="4196239"/>
              <a:ext cx="28575" cy="66675"/>
            </a:xfrm>
            <a:custGeom>
              <a:avLst/>
              <a:gdLst>
                <a:gd name="connsiteX0" fmla="*/ 9049 w 28575"/>
                <a:gd name="connsiteY0" fmla="*/ 7144 h 66675"/>
                <a:gd name="connsiteX1" fmla="*/ 7144 w 28575"/>
                <a:gd name="connsiteY1" fmla="*/ 14764 h 66675"/>
                <a:gd name="connsiteX2" fmla="*/ 11906 w 28575"/>
                <a:gd name="connsiteY2" fmla="*/ 60484 h 66675"/>
                <a:gd name="connsiteX3" fmla="*/ 28099 w 28575"/>
                <a:gd name="connsiteY3" fmla="*/ 49054 h 66675"/>
                <a:gd name="connsiteX4" fmla="*/ 9049 w 285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66675">
                  <a:moveTo>
                    <a:pt x="9049" y="7144"/>
                  </a:moveTo>
                  <a:lnTo>
                    <a:pt x="7144" y="14764"/>
                  </a:lnTo>
                  <a:lnTo>
                    <a:pt x="11906" y="60484"/>
                  </a:lnTo>
                  <a:lnTo>
                    <a:pt x="28099" y="49054"/>
                  </a:lnTo>
                  <a:lnTo>
                    <a:pt x="9049" y="7144"/>
                  </a:lnTo>
                  <a:close/>
                </a:path>
              </a:pathLst>
            </a:custGeom>
            <a:solidFill>
              <a:srgbClr val="FFFFFF"/>
            </a:solidFill>
            <a:ln w="9525" cap="flat">
              <a:noFill/>
              <a:prstDash val="solid"/>
              <a:miter/>
            </a:ln>
          </p:spPr>
          <p:txBody>
            <a:bodyPr rtlCol="0" anchor="ctr"/>
            <a:lstStyle/>
            <a:p>
              <a:endParaRPr lang="zh-CN" altLang="en-US"/>
            </a:p>
          </p:txBody>
        </p:sp>
        <p:sp>
          <p:nvSpPr>
            <p:cNvPr id="706" name="任意多边形: 形状 705">
              <a:extLst>
                <a:ext uri="{FF2B5EF4-FFF2-40B4-BE49-F238E27FC236}">
                  <a16:creationId xmlns:a16="http://schemas.microsoft.com/office/drawing/2014/main" id="{6A1E5BC0-64E2-4B98-865B-20C67E2B4736}"/>
                </a:ext>
              </a:extLst>
            </p:cNvPr>
            <p:cNvSpPr/>
            <p:nvPr/>
          </p:nvSpPr>
          <p:spPr>
            <a:xfrm>
              <a:off x="7251859" y="4185761"/>
              <a:ext cx="47625" cy="38100"/>
            </a:xfrm>
            <a:custGeom>
              <a:avLst/>
              <a:gdLst>
                <a:gd name="connsiteX0" fmla="*/ 7144 w 47625"/>
                <a:gd name="connsiteY0" fmla="*/ 7144 h 38100"/>
                <a:gd name="connsiteX1" fmla="*/ 7144 w 47625"/>
                <a:gd name="connsiteY1" fmla="*/ 9049 h 38100"/>
                <a:gd name="connsiteX2" fmla="*/ 26194 w 47625"/>
                <a:gd name="connsiteY2" fmla="*/ 34766 h 38100"/>
                <a:gd name="connsiteX3" fmla="*/ 45244 w 47625"/>
                <a:gd name="connsiteY3" fmla="*/ 30956 h 38100"/>
                <a:gd name="connsiteX4" fmla="*/ 45244 w 47625"/>
                <a:gd name="connsiteY4" fmla="*/ 2809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7144" y="7144"/>
                  </a:moveTo>
                  <a:lnTo>
                    <a:pt x="7144" y="9049"/>
                  </a:lnTo>
                  <a:cubicBezTo>
                    <a:pt x="7144" y="9049"/>
                    <a:pt x="16669" y="29051"/>
                    <a:pt x="26194" y="34766"/>
                  </a:cubicBezTo>
                  <a:cubicBezTo>
                    <a:pt x="35719" y="40481"/>
                    <a:pt x="45244" y="30956"/>
                    <a:pt x="45244" y="30956"/>
                  </a:cubicBezTo>
                  <a:lnTo>
                    <a:pt x="45244" y="28099"/>
                  </a:lnTo>
                </a:path>
              </a:pathLst>
            </a:custGeom>
            <a:solidFill>
              <a:srgbClr val="000000">
                <a:alpha val="20000"/>
              </a:srgbClr>
            </a:solidFill>
            <a:ln w="9525" cap="flat">
              <a:noFill/>
              <a:prstDash val="solid"/>
              <a:miter/>
            </a:ln>
          </p:spPr>
          <p:txBody>
            <a:bodyPr rtlCol="0" anchor="ctr"/>
            <a:lstStyle/>
            <a:p>
              <a:endParaRPr lang="zh-CN" altLang="en-US"/>
            </a:p>
          </p:txBody>
        </p:sp>
        <p:sp>
          <p:nvSpPr>
            <p:cNvPr id="707" name="任意多边形: 形状 706">
              <a:extLst>
                <a:ext uri="{FF2B5EF4-FFF2-40B4-BE49-F238E27FC236}">
                  <a16:creationId xmlns:a16="http://schemas.microsoft.com/office/drawing/2014/main" id="{BFEFCBFC-D96A-4827-A1E0-75A931B9B6FE}"/>
                </a:ext>
              </a:extLst>
            </p:cNvPr>
            <p:cNvSpPr/>
            <p:nvPr/>
          </p:nvSpPr>
          <p:spPr>
            <a:xfrm>
              <a:off x="7230372" y="4063525"/>
              <a:ext cx="85725" cy="152400"/>
            </a:xfrm>
            <a:custGeom>
              <a:avLst/>
              <a:gdLst>
                <a:gd name="connsiteX0" fmla="*/ 46728 w 85725"/>
                <a:gd name="connsiteY0" fmla="*/ 13175 h 152400"/>
                <a:gd name="connsiteX1" fmla="*/ 14343 w 85725"/>
                <a:gd name="connsiteY1" fmla="*/ 105568 h 152400"/>
                <a:gd name="connsiteX2" fmla="*/ 46728 w 85725"/>
                <a:gd name="connsiteY2" fmla="*/ 151288 h 152400"/>
                <a:gd name="connsiteX3" fmla="*/ 79113 w 85725"/>
                <a:gd name="connsiteY3" fmla="*/ 141763 h 152400"/>
                <a:gd name="connsiteX4" fmla="*/ 46728 w 85725"/>
                <a:gd name="connsiteY4" fmla="*/ 13175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52400">
                  <a:moveTo>
                    <a:pt x="46728" y="13175"/>
                  </a:moveTo>
                  <a:cubicBezTo>
                    <a:pt x="-11375" y="-20162"/>
                    <a:pt x="10533" y="95090"/>
                    <a:pt x="14343" y="105568"/>
                  </a:cubicBezTo>
                  <a:cubicBezTo>
                    <a:pt x="18153" y="116998"/>
                    <a:pt x="37203" y="146525"/>
                    <a:pt x="46728" y="151288"/>
                  </a:cubicBezTo>
                  <a:cubicBezTo>
                    <a:pt x="56253" y="157003"/>
                    <a:pt x="74350" y="148430"/>
                    <a:pt x="79113" y="141763"/>
                  </a:cubicBezTo>
                  <a:cubicBezTo>
                    <a:pt x="82923" y="136048"/>
                    <a:pt x="104830" y="46513"/>
                    <a:pt x="46728" y="13175"/>
                  </a:cubicBezTo>
                  <a:close/>
                </a:path>
              </a:pathLst>
            </a:custGeom>
            <a:solidFill>
              <a:srgbClr val="FFBBA6"/>
            </a:solidFill>
            <a:ln w="9525" cap="flat">
              <a:noFill/>
              <a:prstDash val="solid"/>
              <a:miter/>
            </a:ln>
          </p:spPr>
          <p:txBody>
            <a:bodyPr rtlCol="0" anchor="ctr"/>
            <a:lstStyle/>
            <a:p>
              <a:endParaRPr lang="zh-CN" altLang="en-US"/>
            </a:p>
          </p:txBody>
        </p:sp>
        <p:sp>
          <p:nvSpPr>
            <p:cNvPr id="708" name="任意多边形: 形状 707">
              <a:extLst>
                <a:ext uri="{FF2B5EF4-FFF2-40B4-BE49-F238E27FC236}">
                  <a16:creationId xmlns:a16="http://schemas.microsoft.com/office/drawing/2014/main" id="{EC18E727-5912-47F2-AF57-F64BDA5FC117}"/>
                </a:ext>
              </a:extLst>
            </p:cNvPr>
            <p:cNvSpPr/>
            <p:nvPr/>
          </p:nvSpPr>
          <p:spPr>
            <a:xfrm>
              <a:off x="7229826" y="4056281"/>
              <a:ext cx="95250" cy="133350"/>
            </a:xfrm>
            <a:custGeom>
              <a:avLst/>
              <a:gdLst>
                <a:gd name="connsiteX0" fmla="*/ 73944 w 95250"/>
                <a:gd name="connsiteY0" fmla="*/ 37564 h 133350"/>
                <a:gd name="connsiteX1" fmla="*/ 14889 w 95250"/>
                <a:gd name="connsiteY1" fmla="*/ 12799 h 133350"/>
                <a:gd name="connsiteX2" fmla="*/ 10126 w 95250"/>
                <a:gd name="connsiteY2" fmla="*/ 86141 h 133350"/>
                <a:gd name="connsiteX3" fmla="*/ 10126 w 95250"/>
                <a:gd name="connsiteY3" fmla="*/ 86141 h 133350"/>
                <a:gd name="connsiteX4" fmla="*/ 10126 w 95250"/>
                <a:gd name="connsiteY4" fmla="*/ 87094 h 133350"/>
                <a:gd name="connsiteX5" fmla="*/ 10126 w 95250"/>
                <a:gd name="connsiteY5" fmla="*/ 88046 h 133350"/>
                <a:gd name="connsiteX6" fmla="*/ 11079 w 95250"/>
                <a:gd name="connsiteY6" fmla="*/ 88046 h 133350"/>
                <a:gd name="connsiteX7" fmla="*/ 11079 w 95250"/>
                <a:gd name="connsiteY7" fmla="*/ 88046 h 133350"/>
                <a:gd name="connsiteX8" fmla="*/ 11079 w 95250"/>
                <a:gd name="connsiteY8" fmla="*/ 81379 h 133350"/>
                <a:gd name="connsiteX9" fmla="*/ 10126 w 95250"/>
                <a:gd name="connsiteY9" fmla="*/ 70901 h 133350"/>
                <a:gd name="connsiteX10" fmla="*/ 20604 w 95250"/>
                <a:gd name="connsiteY10" fmla="*/ 40421 h 133350"/>
                <a:gd name="connsiteX11" fmla="*/ 22509 w 95250"/>
                <a:gd name="connsiteY11" fmla="*/ 37564 h 133350"/>
                <a:gd name="connsiteX12" fmla="*/ 25367 w 95250"/>
                <a:gd name="connsiteY12" fmla="*/ 35659 h 133350"/>
                <a:gd name="connsiteX13" fmla="*/ 27271 w 95250"/>
                <a:gd name="connsiteY13" fmla="*/ 35659 h 133350"/>
                <a:gd name="connsiteX14" fmla="*/ 58704 w 95250"/>
                <a:gd name="connsiteY14" fmla="*/ 59471 h 133350"/>
                <a:gd name="connsiteX15" fmla="*/ 71086 w 95250"/>
                <a:gd name="connsiteY15" fmla="*/ 70901 h 133350"/>
                <a:gd name="connsiteX16" fmla="*/ 73944 w 95250"/>
                <a:gd name="connsiteY16" fmla="*/ 68996 h 133350"/>
                <a:gd name="connsiteX17" fmla="*/ 85374 w 95250"/>
                <a:gd name="connsiteY17" fmla="*/ 115669 h 133350"/>
                <a:gd name="connsiteX18" fmla="*/ 84421 w 95250"/>
                <a:gd name="connsiteY18" fmla="*/ 122336 h 133350"/>
                <a:gd name="connsiteX19" fmla="*/ 84421 w 95250"/>
                <a:gd name="connsiteY19" fmla="*/ 129004 h 133350"/>
                <a:gd name="connsiteX20" fmla="*/ 84421 w 95250"/>
                <a:gd name="connsiteY20" fmla="*/ 129004 h 133350"/>
                <a:gd name="connsiteX21" fmla="*/ 85374 w 95250"/>
                <a:gd name="connsiteY21" fmla="*/ 129956 h 133350"/>
                <a:gd name="connsiteX22" fmla="*/ 85374 w 95250"/>
                <a:gd name="connsiteY22" fmla="*/ 129004 h 133350"/>
                <a:gd name="connsiteX23" fmla="*/ 85374 w 95250"/>
                <a:gd name="connsiteY23" fmla="*/ 126146 h 133350"/>
                <a:gd name="connsiteX24" fmla="*/ 85374 w 95250"/>
                <a:gd name="connsiteY24" fmla="*/ 122336 h 133350"/>
                <a:gd name="connsiteX25" fmla="*/ 73944 w 95250"/>
                <a:gd name="connsiteY25" fmla="*/ 37564 h 133350"/>
                <a:gd name="connsiteX26" fmla="*/ 44417 w 95250"/>
                <a:gd name="connsiteY26" fmla="*/ 40421 h 133350"/>
                <a:gd name="connsiteX27" fmla="*/ 43464 w 95250"/>
                <a:gd name="connsiteY27" fmla="*/ 39469 h 133350"/>
                <a:gd name="connsiteX28" fmla="*/ 44417 w 95250"/>
                <a:gd name="connsiteY28" fmla="*/ 40421 h 133350"/>
                <a:gd name="connsiteX29" fmla="*/ 44417 w 95250"/>
                <a:gd name="connsiteY29" fmla="*/ 4042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5250" h="133350">
                  <a:moveTo>
                    <a:pt x="73944" y="37564"/>
                  </a:moveTo>
                  <a:cubicBezTo>
                    <a:pt x="53942" y="6131"/>
                    <a:pt x="24414" y="1369"/>
                    <a:pt x="14889" y="12799"/>
                  </a:cubicBezTo>
                  <a:cubicBezTo>
                    <a:pt x="3459" y="27086"/>
                    <a:pt x="7269" y="60424"/>
                    <a:pt x="10126" y="86141"/>
                  </a:cubicBezTo>
                  <a:cubicBezTo>
                    <a:pt x="10126" y="86141"/>
                    <a:pt x="10126" y="86141"/>
                    <a:pt x="10126" y="86141"/>
                  </a:cubicBezTo>
                  <a:cubicBezTo>
                    <a:pt x="10126" y="86141"/>
                    <a:pt x="10126" y="87094"/>
                    <a:pt x="10126" y="87094"/>
                  </a:cubicBezTo>
                  <a:cubicBezTo>
                    <a:pt x="10126" y="87094"/>
                    <a:pt x="10126" y="88046"/>
                    <a:pt x="10126" y="88046"/>
                  </a:cubicBezTo>
                  <a:cubicBezTo>
                    <a:pt x="10126" y="88046"/>
                    <a:pt x="11079" y="88046"/>
                    <a:pt x="11079" y="88046"/>
                  </a:cubicBezTo>
                  <a:cubicBezTo>
                    <a:pt x="11079" y="88046"/>
                    <a:pt x="11079" y="88046"/>
                    <a:pt x="11079" y="88046"/>
                  </a:cubicBezTo>
                  <a:cubicBezTo>
                    <a:pt x="11079" y="86141"/>
                    <a:pt x="11079" y="81379"/>
                    <a:pt x="11079" y="81379"/>
                  </a:cubicBezTo>
                  <a:cubicBezTo>
                    <a:pt x="11079" y="77569"/>
                    <a:pt x="10126" y="74711"/>
                    <a:pt x="10126" y="70901"/>
                  </a:cubicBezTo>
                  <a:cubicBezTo>
                    <a:pt x="12031" y="56614"/>
                    <a:pt x="17746" y="56614"/>
                    <a:pt x="20604" y="40421"/>
                  </a:cubicBezTo>
                  <a:cubicBezTo>
                    <a:pt x="21556" y="39469"/>
                    <a:pt x="21556" y="38516"/>
                    <a:pt x="22509" y="37564"/>
                  </a:cubicBezTo>
                  <a:cubicBezTo>
                    <a:pt x="23461" y="36611"/>
                    <a:pt x="24414" y="35659"/>
                    <a:pt x="25367" y="35659"/>
                  </a:cubicBezTo>
                  <a:cubicBezTo>
                    <a:pt x="26319" y="35659"/>
                    <a:pt x="26319" y="35659"/>
                    <a:pt x="27271" y="35659"/>
                  </a:cubicBezTo>
                  <a:cubicBezTo>
                    <a:pt x="37749" y="36611"/>
                    <a:pt x="49179" y="48994"/>
                    <a:pt x="58704" y="59471"/>
                  </a:cubicBezTo>
                  <a:cubicBezTo>
                    <a:pt x="62514" y="63281"/>
                    <a:pt x="66324" y="68044"/>
                    <a:pt x="71086" y="70901"/>
                  </a:cubicBezTo>
                  <a:cubicBezTo>
                    <a:pt x="72992" y="71854"/>
                    <a:pt x="73944" y="70901"/>
                    <a:pt x="73944" y="68996"/>
                  </a:cubicBezTo>
                  <a:cubicBezTo>
                    <a:pt x="78706" y="89951"/>
                    <a:pt x="82517" y="101381"/>
                    <a:pt x="85374" y="115669"/>
                  </a:cubicBezTo>
                  <a:cubicBezTo>
                    <a:pt x="85374" y="117574"/>
                    <a:pt x="84421" y="120431"/>
                    <a:pt x="84421" y="122336"/>
                  </a:cubicBezTo>
                  <a:cubicBezTo>
                    <a:pt x="84421" y="122336"/>
                    <a:pt x="84421" y="126146"/>
                    <a:pt x="84421" y="129004"/>
                  </a:cubicBezTo>
                  <a:cubicBezTo>
                    <a:pt x="84421" y="129004"/>
                    <a:pt x="84421" y="129004"/>
                    <a:pt x="84421" y="129004"/>
                  </a:cubicBezTo>
                  <a:cubicBezTo>
                    <a:pt x="84421" y="129004"/>
                    <a:pt x="85374" y="129956"/>
                    <a:pt x="85374" y="129956"/>
                  </a:cubicBezTo>
                  <a:cubicBezTo>
                    <a:pt x="85374" y="129956"/>
                    <a:pt x="85374" y="129956"/>
                    <a:pt x="85374" y="129004"/>
                  </a:cubicBezTo>
                  <a:cubicBezTo>
                    <a:pt x="85374" y="128051"/>
                    <a:pt x="85374" y="127099"/>
                    <a:pt x="85374" y="126146"/>
                  </a:cubicBezTo>
                  <a:cubicBezTo>
                    <a:pt x="85374" y="125194"/>
                    <a:pt x="85374" y="124241"/>
                    <a:pt x="85374" y="122336"/>
                  </a:cubicBezTo>
                  <a:cubicBezTo>
                    <a:pt x="89184" y="110906"/>
                    <a:pt x="94899" y="55661"/>
                    <a:pt x="73944" y="37564"/>
                  </a:cubicBezTo>
                  <a:close/>
                  <a:moveTo>
                    <a:pt x="44417" y="40421"/>
                  </a:moveTo>
                  <a:cubicBezTo>
                    <a:pt x="44417" y="40421"/>
                    <a:pt x="43464" y="39469"/>
                    <a:pt x="43464" y="39469"/>
                  </a:cubicBezTo>
                  <a:cubicBezTo>
                    <a:pt x="43464" y="39469"/>
                    <a:pt x="44417" y="40421"/>
                    <a:pt x="44417" y="40421"/>
                  </a:cubicBezTo>
                  <a:cubicBezTo>
                    <a:pt x="44417" y="40421"/>
                    <a:pt x="44417" y="40421"/>
                    <a:pt x="44417" y="40421"/>
                  </a:cubicBezTo>
                  <a:close/>
                </a:path>
              </a:pathLst>
            </a:custGeom>
            <a:solidFill>
              <a:srgbClr val="002C6A"/>
            </a:solidFill>
            <a:ln w="9525" cap="flat">
              <a:noFill/>
              <a:prstDash val="solid"/>
              <a:miter/>
            </a:ln>
          </p:spPr>
          <p:txBody>
            <a:bodyPr rtlCol="0" anchor="ctr"/>
            <a:lstStyle/>
            <a:p>
              <a:endParaRPr lang="zh-CN" altLang="en-US"/>
            </a:p>
          </p:txBody>
        </p:sp>
        <p:sp>
          <p:nvSpPr>
            <p:cNvPr id="709" name="任意多边形: 形状 708">
              <a:extLst>
                <a:ext uri="{FF2B5EF4-FFF2-40B4-BE49-F238E27FC236}">
                  <a16:creationId xmlns:a16="http://schemas.microsoft.com/office/drawing/2014/main" id="{49E09316-A6BF-464F-8D64-FB9E3C6D57E0}"/>
                </a:ext>
              </a:extLst>
            </p:cNvPr>
            <p:cNvSpPr/>
            <p:nvPr/>
          </p:nvSpPr>
          <p:spPr>
            <a:xfrm>
              <a:off x="7269004" y="4217194"/>
              <a:ext cx="28575" cy="57150"/>
            </a:xfrm>
            <a:custGeom>
              <a:avLst/>
              <a:gdLst>
                <a:gd name="connsiteX0" fmla="*/ 27146 w 28575"/>
                <a:gd name="connsiteY0" fmla="*/ 7144 h 57150"/>
                <a:gd name="connsiteX1" fmla="*/ 28099 w 28575"/>
                <a:gd name="connsiteY1" fmla="*/ 15716 h 57150"/>
                <a:gd name="connsiteX2" fmla="*/ 23336 w 28575"/>
                <a:gd name="connsiteY2" fmla="*/ 56674 h 57150"/>
                <a:gd name="connsiteX3" fmla="*/ 7144 w 28575"/>
                <a:gd name="connsiteY3" fmla="*/ 26194 h 57150"/>
                <a:gd name="connsiteX4" fmla="*/ 27146 w 28575"/>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57150">
                  <a:moveTo>
                    <a:pt x="27146" y="7144"/>
                  </a:moveTo>
                  <a:lnTo>
                    <a:pt x="28099" y="15716"/>
                  </a:lnTo>
                  <a:lnTo>
                    <a:pt x="23336" y="56674"/>
                  </a:lnTo>
                  <a:lnTo>
                    <a:pt x="7144" y="26194"/>
                  </a:lnTo>
                  <a:lnTo>
                    <a:pt x="27146" y="7144"/>
                  </a:lnTo>
                  <a:close/>
                </a:path>
              </a:pathLst>
            </a:custGeom>
            <a:solidFill>
              <a:srgbClr val="FFFFFF"/>
            </a:solidFill>
            <a:ln w="9525" cap="flat">
              <a:noFill/>
              <a:prstDash val="solid"/>
              <a:miter/>
            </a:ln>
          </p:spPr>
          <p:txBody>
            <a:bodyPr rtlCol="0" anchor="ctr"/>
            <a:lstStyle/>
            <a:p>
              <a:endParaRPr lang="zh-CN" altLang="en-US"/>
            </a:p>
          </p:txBody>
        </p:sp>
        <p:sp>
          <p:nvSpPr>
            <p:cNvPr id="710" name="任意多边形: 形状 709">
              <a:extLst>
                <a:ext uri="{FF2B5EF4-FFF2-40B4-BE49-F238E27FC236}">
                  <a16:creationId xmlns:a16="http://schemas.microsoft.com/office/drawing/2014/main" id="{B26A5118-7256-479C-B282-3D15EB2DC7DA}"/>
                </a:ext>
              </a:extLst>
            </p:cNvPr>
            <p:cNvSpPr/>
            <p:nvPr/>
          </p:nvSpPr>
          <p:spPr>
            <a:xfrm>
              <a:off x="7251859" y="4195286"/>
              <a:ext cx="47625" cy="47625"/>
            </a:xfrm>
            <a:custGeom>
              <a:avLst/>
              <a:gdLst>
                <a:gd name="connsiteX0" fmla="*/ 7144 w 47625"/>
                <a:gd name="connsiteY0" fmla="*/ 8096 h 47625"/>
                <a:gd name="connsiteX1" fmla="*/ 26194 w 47625"/>
                <a:gd name="connsiteY1" fmla="*/ 49054 h 47625"/>
                <a:gd name="connsiteX2" fmla="*/ 44291 w 47625"/>
                <a:gd name="connsiteY2" fmla="*/ 29051 h 47625"/>
                <a:gd name="connsiteX3" fmla="*/ 44291 w 47625"/>
                <a:gd name="connsiteY3" fmla="*/ 28099 h 47625"/>
                <a:gd name="connsiteX4" fmla="*/ 26194 w 47625"/>
                <a:gd name="connsiteY4" fmla="*/ 48101 h 47625"/>
                <a:gd name="connsiteX5" fmla="*/ 7144 w 47625"/>
                <a:gd name="connsiteY5" fmla="*/ 7144 h 47625"/>
                <a:gd name="connsiteX6" fmla="*/ 7144 w 47625"/>
                <a:gd name="connsiteY6" fmla="*/ 809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7625">
                  <a:moveTo>
                    <a:pt x="7144" y="8096"/>
                  </a:moveTo>
                  <a:lnTo>
                    <a:pt x="26194" y="49054"/>
                  </a:lnTo>
                  <a:lnTo>
                    <a:pt x="44291" y="29051"/>
                  </a:lnTo>
                  <a:lnTo>
                    <a:pt x="44291" y="28099"/>
                  </a:lnTo>
                  <a:lnTo>
                    <a:pt x="26194" y="48101"/>
                  </a:lnTo>
                  <a:lnTo>
                    <a:pt x="7144" y="7144"/>
                  </a:lnTo>
                  <a:lnTo>
                    <a:pt x="7144" y="8096"/>
                  </a:lnTo>
                </a:path>
              </a:pathLst>
            </a:custGeom>
            <a:solidFill>
              <a:srgbClr val="000000"/>
            </a:solidFill>
            <a:ln w="9525" cap="flat">
              <a:noFill/>
              <a:prstDash val="solid"/>
              <a:miter/>
            </a:ln>
          </p:spPr>
          <p:txBody>
            <a:bodyPr rtlCol="0" anchor="ctr"/>
            <a:lstStyle/>
            <a:p>
              <a:endParaRPr lang="zh-CN" altLang="en-US"/>
            </a:p>
          </p:txBody>
        </p:sp>
        <p:sp>
          <p:nvSpPr>
            <p:cNvPr id="711" name="任意多边形: 形状 710">
              <a:extLst>
                <a:ext uri="{FF2B5EF4-FFF2-40B4-BE49-F238E27FC236}">
                  <a16:creationId xmlns:a16="http://schemas.microsoft.com/office/drawing/2014/main" id="{3626A36E-860E-45E5-997A-7B86FB994956}"/>
                </a:ext>
              </a:extLst>
            </p:cNvPr>
            <p:cNvSpPr/>
            <p:nvPr/>
          </p:nvSpPr>
          <p:spPr>
            <a:xfrm>
              <a:off x="7267099" y="4255294"/>
              <a:ext cx="19050" cy="19050"/>
            </a:xfrm>
            <a:custGeom>
              <a:avLst/>
              <a:gdLst>
                <a:gd name="connsiteX0" fmla="*/ 7144 w 19050"/>
                <a:gd name="connsiteY0" fmla="*/ 7144 h 19050"/>
                <a:gd name="connsiteX1" fmla="*/ 13811 w 19050"/>
                <a:gd name="connsiteY1" fmla="*/ 10954 h 19050"/>
                <a:gd name="connsiteX2" fmla="*/ 13811 w 19050"/>
                <a:gd name="connsiteY2" fmla="*/ 11906 h 19050"/>
                <a:gd name="connsiteX3" fmla="*/ 7144 w 19050"/>
                <a:gd name="connsiteY3" fmla="*/ 8096 h 19050"/>
              </a:gdLst>
              <a:ahLst/>
              <a:cxnLst>
                <a:cxn ang="0">
                  <a:pos x="connsiteX0" y="connsiteY0"/>
                </a:cxn>
                <a:cxn ang="0">
                  <a:pos x="connsiteX1" y="connsiteY1"/>
                </a:cxn>
                <a:cxn ang="0">
                  <a:pos x="connsiteX2" y="connsiteY2"/>
                </a:cxn>
                <a:cxn ang="0">
                  <a:pos x="connsiteX3" y="connsiteY3"/>
                </a:cxn>
              </a:cxnLst>
              <a:rect l="l" t="t" r="r" b="b"/>
              <a:pathLst>
                <a:path w="19050" h="19050">
                  <a:moveTo>
                    <a:pt x="7144" y="7144"/>
                  </a:moveTo>
                  <a:lnTo>
                    <a:pt x="13811" y="10954"/>
                  </a:lnTo>
                  <a:lnTo>
                    <a:pt x="13811" y="11906"/>
                  </a:lnTo>
                  <a:lnTo>
                    <a:pt x="7144" y="8096"/>
                  </a:lnTo>
                  <a:close/>
                </a:path>
              </a:pathLst>
            </a:custGeom>
            <a:solidFill>
              <a:srgbClr val="000000">
                <a:alpha val="10000"/>
              </a:srgbClr>
            </a:solidFill>
            <a:ln w="9525" cap="flat">
              <a:noFill/>
              <a:prstDash val="solid"/>
              <a:miter/>
            </a:ln>
          </p:spPr>
          <p:txBody>
            <a:bodyPr rtlCol="0" anchor="ctr"/>
            <a:lstStyle/>
            <a:p>
              <a:endParaRPr lang="zh-CN" altLang="en-US"/>
            </a:p>
          </p:txBody>
        </p:sp>
        <p:sp>
          <p:nvSpPr>
            <p:cNvPr id="712" name="任意多边形: 形状 711">
              <a:extLst>
                <a:ext uri="{FF2B5EF4-FFF2-40B4-BE49-F238E27FC236}">
                  <a16:creationId xmlns:a16="http://schemas.microsoft.com/office/drawing/2014/main" id="{E50BF07B-B648-4163-ACA6-3585B0AEF1AA}"/>
                </a:ext>
              </a:extLst>
            </p:cNvPr>
            <p:cNvSpPr/>
            <p:nvPr/>
          </p:nvSpPr>
          <p:spPr>
            <a:xfrm>
              <a:off x="6852761" y="3171349"/>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FDDCCB"/>
            </a:solidFill>
            <a:ln w="9525" cap="flat">
              <a:noFill/>
              <a:prstDash val="solid"/>
              <a:miter/>
            </a:ln>
          </p:spPr>
          <p:txBody>
            <a:bodyPr rtlCol="0" anchor="ctr"/>
            <a:lstStyle/>
            <a:p>
              <a:endParaRPr lang="zh-CN" altLang="en-US"/>
            </a:p>
          </p:txBody>
        </p:sp>
        <p:sp>
          <p:nvSpPr>
            <p:cNvPr id="713" name="任意多边形: 形状 712">
              <a:extLst>
                <a:ext uri="{FF2B5EF4-FFF2-40B4-BE49-F238E27FC236}">
                  <a16:creationId xmlns:a16="http://schemas.microsoft.com/office/drawing/2014/main" id="{B2BDEB47-7DE0-450B-9644-3D80C989ACC3}"/>
                </a:ext>
              </a:extLst>
            </p:cNvPr>
            <p:cNvSpPr/>
            <p:nvPr/>
          </p:nvSpPr>
          <p:spPr>
            <a:xfrm>
              <a:off x="6852761" y="3171349"/>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002C6A"/>
            </a:solidFill>
            <a:ln w="9525" cap="flat">
              <a:noFill/>
              <a:prstDash val="solid"/>
              <a:miter/>
            </a:ln>
          </p:spPr>
          <p:txBody>
            <a:bodyPr rtlCol="0" anchor="ctr"/>
            <a:lstStyle/>
            <a:p>
              <a:endParaRPr lang="zh-CN" altLang="en-US"/>
            </a:p>
          </p:txBody>
        </p:sp>
        <p:sp>
          <p:nvSpPr>
            <p:cNvPr id="714" name="任意多边形: 形状 713">
              <a:extLst>
                <a:ext uri="{FF2B5EF4-FFF2-40B4-BE49-F238E27FC236}">
                  <a16:creationId xmlns:a16="http://schemas.microsoft.com/office/drawing/2014/main" id="{CD5CD87B-CADD-4F93-B2A8-21E7048C0E54}"/>
                </a:ext>
              </a:extLst>
            </p:cNvPr>
            <p:cNvSpPr/>
            <p:nvPr/>
          </p:nvSpPr>
          <p:spPr>
            <a:xfrm>
              <a:off x="6922294" y="3112890"/>
              <a:ext cx="47625" cy="104775"/>
            </a:xfrm>
            <a:custGeom>
              <a:avLst/>
              <a:gdLst>
                <a:gd name="connsiteX0" fmla="*/ 7144 w 47625"/>
                <a:gd name="connsiteY0" fmla="*/ 21788 h 104775"/>
                <a:gd name="connsiteX1" fmla="*/ 7144 w 47625"/>
                <a:gd name="connsiteY1" fmla="*/ 58935 h 104775"/>
                <a:gd name="connsiteX2" fmla="*/ 7144 w 47625"/>
                <a:gd name="connsiteY2" fmla="*/ 77033 h 104775"/>
                <a:gd name="connsiteX3" fmla="*/ 45244 w 47625"/>
                <a:gd name="connsiteY3" fmla="*/ 98940 h 104775"/>
                <a:gd name="connsiteX4" fmla="*/ 45244 w 47625"/>
                <a:gd name="connsiteY4" fmla="*/ 80843 h 104775"/>
                <a:gd name="connsiteX5" fmla="*/ 45244 w 47625"/>
                <a:gd name="connsiteY5" fmla="*/ 43695 h 104775"/>
                <a:gd name="connsiteX6" fmla="*/ 7144 w 47625"/>
                <a:gd name="connsiteY6" fmla="*/ 2178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04775">
                  <a:moveTo>
                    <a:pt x="7144" y="21788"/>
                  </a:moveTo>
                  <a:lnTo>
                    <a:pt x="7144" y="58935"/>
                  </a:lnTo>
                  <a:lnTo>
                    <a:pt x="7144" y="77033"/>
                  </a:lnTo>
                  <a:cubicBezTo>
                    <a:pt x="17621" y="98940"/>
                    <a:pt x="34766" y="109418"/>
                    <a:pt x="45244" y="98940"/>
                  </a:cubicBezTo>
                  <a:lnTo>
                    <a:pt x="45244" y="80843"/>
                  </a:lnTo>
                  <a:lnTo>
                    <a:pt x="45244" y="43695"/>
                  </a:lnTo>
                  <a:cubicBezTo>
                    <a:pt x="45244" y="13215"/>
                    <a:pt x="7144" y="-8692"/>
                    <a:pt x="7144" y="21788"/>
                  </a:cubicBezTo>
                  <a:close/>
                </a:path>
              </a:pathLst>
            </a:custGeom>
            <a:solidFill>
              <a:srgbClr val="FFBBA6"/>
            </a:solidFill>
            <a:ln w="9525" cap="flat">
              <a:noFill/>
              <a:prstDash val="solid"/>
              <a:miter/>
            </a:ln>
          </p:spPr>
          <p:txBody>
            <a:bodyPr rtlCol="0" anchor="ctr"/>
            <a:lstStyle/>
            <a:p>
              <a:endParaRPr lang="zh-CN" altLang="en-US"/>
            </a:p>
          </p:txBody>
        </p:sp>
        <p:sp>
          <p:nvSpPr>
            <p:cNvPr id="715" name="任意多边形: 形状 714">
              <a:extLst>
                <a:ext uri="{FF2B5EF4-FFF2-40B4-BE49-F238E27FC236}">
                  <a16:creationId xmlns:a16="http://schemas.microsoft.com/office/drawing/2014/main" id="{38F547AA-BC67-4216-8702-A39CDD4A0E18}"/>
                </a:ext>
              </a:extLst>
            </p:cNvPr>
            <p:cNvSpPr/>
            <p:nvPr/>
          </p:nvSpPr>
          <p:spPr>
            <a:xfrm>
              <a:off x="6898481" y="3080770"/>
              <a:ext cx="28575" cy="38100"/>
            </a:xfrm>
            <a:custGeom>
              <a:avLst/>
              <a:gdLst>
                <a:gd name="connsiteX0" fmla="*/ 10954 w 28575"/>
                <a:gd name="connsiteY0" fmla="*/ 7234 h 38100"/>
                <a:gd name="connsiteX1" fmla="*/ 20479 w 28575"/>
                <a:gd name="connsiteY1" fmla="*/ 23427 h 38100"/>
                <a:gd name="connsiteX2" fmla="*/ 17621 w 28575"/>
                <a:gd name="connsiteY2" fmla="*/ 37714 h 38100"/>
                <a:gd name="connsiteX3" fmla="*/ 8096 w 28575"/>
                <a:gd name="connsiteY3" fmla="*/ 21522 h 38100"/>
                <a:gd name="connsiteX4" fmla="*/ 10954 w 28575"/>
                <a:gd name="connsiteY4" fmla="*/ 723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8100">
                  <a:moveTo>
                    <a:pt x="10954" y="7234"/>
                  </a:moveTo>
                  <a:cubicBezTo>
                    <a:pt x="13811" y="8187"/>
                    <a:pt x="18574" y="14855"/>
                    <a:pt x="20479" y="23427"/>
                  </a:cubicBezTo>
                  <a:cubicBezTo>
                    <a:pt x="22384" y="32000"/>
                    <a:pt x="21431" y="38667"/>
                    <a:pt x="17621" y="37714"/>
                  </a:cubicBezTo>
                  <a:cubicBezTo>
                    <a:pt x="14764" y="36762"/>
                    <a:pt x="10001" y="30095"/>
                    <a:pt x="8096" y="21522"/>
                  </a:cubicBezTo>
                  <a:cubicBezTo>
                    <a:pt x="6191" y="12950"/>
                    <a:pt x="7144" y="6282"/>
                    <a:pt x="10954" y="7234"/>
                  </a:cubicBezTo>
                  <a:close/>
                </a:path>
              </a:pathLst>
            </a:custGeom>
            <a:solidFill>
              <a:srgbClr val="FFBBA6"/>
            </a:solidFill>
            <a:ln w="9525" cap="flat">
              <a:noFill/>
              <a:prstDash val="solid"/>
              <a:miter/>
            </a:ln>
          </p:spPr>
          <p:txBody>
            <a:bodyPr rtlCol="0" anchor="ctr"/>
            <a:lstStyle/>
            <a:p>
              <a:endParaRPr lang="zh-CN" altLang="en-US"/>
            </a:p>
          </p:txBody>
        </p:sp>
        <p:sp>
          <p:nvSpPr>
            <p:cNvPr id="716" name="任意多边形: 形状 715">
              <a:extLst>
                <a:ext uri="{FF2B5EF4-FFF2-40B4-BE49-F238E27FC236}">
                  <a16:creationId xmlns:a16="http://schemas.microsoft.com/office/drawing/2014/main" id="{1A8DFE91-F519-462D-9408-C3F5312E36A5}"/>
                </a:ext>
              </a:extLst>
            </p:cNvPr>
            <p:cNvSpPr/>
            <p:nvPr/>
          </p:nvSpPr>
          <p:spPr>
            <a:xfrm>
              <a:off x="6969919" y="3124343"/>
              <a:ext cx="19050" cy="38100"/>
            </a:xfrm>
            <a:custGeom>
              <a:avLst/>
              <a:gdLst>
                <a:gd name="connsiteX0" fmla="*/ 17621 w 19050"/>
                <a:gd name="connsiteY0" fmla="*/ 8430 h 38100"/>
                <a:gd name="connsiteX1" fmla="*/ 8096 w 19050"/>
                <a:gd name="connsiteY1" fmla="*/ 14145 h 38100"/>
                <a:gd name="connsiteX2" fmla="*/ 10954 w 19050"/>
                <a:gd name="connsiteY2" fmla="*/ 31290 h 38100"/>
                <a:gd name="connsiteX3" fmla="*/ 20479 w 19050"/>
                <a:gd name="connsiteY3" fmla="*/ 25575 h 38100"/>
                <a:gd name="connsiteX4" fmla="*/ 17621 w 19050"/>
                <a:gd name="connsiteY4" fmla="*/ 8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7621" y="8430"/>
                  </a:moveTo>
                  <a:cubicBezTo>
                    <a:pt x="14764" y="5572"/>
                    <a:pt x="10001" y="7477"/>
                    <a:pt x="8096" y="14145"/>
                  </a:cubicBezTo>
                  <a:cubicBezTo>
                    <a:pt x="6191" y="20812"/>
                    <a:pt x="7144" y="28432"/>
                    <a:pt x="10954" y="31290"/>
                  </a:cubicBezTo>
                  <a:cubicBezTo>
                    <a:pt x="13811" y="34147"/>
                    <a:pt x="18574" y="32242"/>
                    <a:pt x="20479" y="25575"/>
                  </a:cubicBezTo>
                  <a:cubicBezTo>
                    <a:pt x="22384" y="18907"/>
                    <a:pt x="20479" y="11287"/>
                    <a:pt x="17621" y="8430"/>
                  </a:cubicBezTo>
                  <a:close/>
                </a:path>
              </a:pathLst>
            </a:custGeom>
            <a:solidFill>
              <a:srgbClr val="FFBBA6"/>
            </a:solidFill>
            <a:ln w="9525" cap="flat">
              <a:noFill/>
              <a:prstDash val="solid"/>
              <a:miter/>
            </a:ln>
          </p:spPr>
          <p:txBody>
            <a:bodyPr rtlCol="0" anchor="ctr"/>
            <a:lstStyle/>
            <a:p>
              <a:endParaRPr lang="zh-CN" altLang="en-US"/>
            </a:p>
          </p:txBody>
        </p:sp>
        <p:sp>
          <p:nvSpPr>
            <p:cNvPr id="717" name="任意多边形: 形状 716">
              <a:extLst>
                <a:ext uri="{FF2B5EF4-FFF2-40B4-BE49-F238E27FC236}">
                  <a16:creationId xmlns:a16="http://schemas.microsoft.com/office/drawing/2014/main" id="{38A87BDC-3073-4139-991F-DD1CD75F312F}"/>
                </a:ext>
              </a:extLst>
            </p:cNvPr>
            <p:cNvSpPr/>
            <p:nvPr/>
          </p:nvSpPr>
          <p:spPr>
            <a:xfrm>
              <a:off x="6920389" y="3164681"/>
              <a:ext cx="28575" cy="66675"/>
            </a:xfrm>
            <a:custGeom>
              <a:avLst/>
              <a:gdLst>
                <a:gd name="connsiteX0" fmla="*/ 9049 w 28575"/>
                <a:gd name="connsiteY0" fmla="*/ 7144 h 66675"/>
                <a:gd name="connsiteX1" fmla="*/ 7144 w 28575"/>
                <a:gd name="connsiteY1" fmla="*/ 14764 h 66675"/>
                <a:gd name="connsiteX2" fmla="*/ 11906 w 28575"/>
                <a:gd name="connsiteY2" fmla="*/ 60484 h 66675"/>
                <a:gd name="connsiteX3" fmla="*/ 28099 w 28575"/>
                <a:gd name="connsiteY3" fmla="*/ 49054 h 66675"/>
                <a:gd name="connsiteX4" fmla="*/ 9049 w 285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66675">
                  <a:moveTo>
                    <a:pt x="9049" y="7144"/>
                  </a:moveTo>
                  <a:lnTo>
                    <a:pt x="7144" y="14764"/>
                  </a:lnTo>
                  <a:lnTo>
                    <a:pt x="11906" y="60484"/>
                  </a:lnTo>
                  <a:lnTo>
                    <a:pt x="28099" y="49054"/>
                  </a:lnTo>
                  <a:lnTo>
                    <a:pt x="9049" y="7144"/>
                  </a:lnTo>
                  <a:close/>
                </a:path>
              </a:pathLst>
            </a:custGeom>
            <a:solidFill>
              <a:srgbClr val="FFFFFF"/>
            </a:solidFill>
            <a:ln w="9525" cap="flat">
              <a:noFill/>
              <a:prstDash val="solid"/>
              <a:miter/>
            </a:ln>
          </p:spPr>
          <p:txBody>
            <a:bodyPr rtlCol="0" anchor="ctr"/>
            <a:lstStyle/>
            <a:p>
              <a:endParaRPr lang="zh-CN" altLang="en-US"/>
            </a:p>
          </p:txBody>
        </p:sp>
        <p:sp>
          <p:nvSpPr>
            <p:cNvPr id="718" name="任意多边形: 形状 717">
              <a:extLst>
                <a:ext uri="{FF2B5EF4-FFF2-40B4-BE49-F238E27FC236}">
                  <a16:creationId xmlns:a16="http://schemas.microsoft.com/office/drawing/2014/main" id="{BE933EFE-390F-40E6-8D52-5D1BAEE62333}"/>
                </a:ext>
              </a:extLst>
            </p:cNvPr>
            <p:cNvSpPr/>
            <p:nvPr/>
          </p:nvSpPr>
          <p:spPr>
            <a:xfrm>
              <a:off x="6922294" y="3154204"/>
              <a:ext cx="47625" cy="38100"/>
            </a:xfrm>
            <a:custGeom>
              <a:avLst/>
              <a:gdLst>
                <a:gd name="connsiteX0" fmla="*/ 7144 w 47625"/>
                <a:gd name="connsiteY0" fmla="*/ 7144 h 38100"/>
                <a:gd name="connsiteX1" fmla="*/ 7144 w 47625"/>
                <a:gd name="connsiteY1" fmla="*/ 9049 h 38100"/>
                <a:gd name="connsiteX2" fmla="*/ 26194 w 47625"/>
                <a:gd name="connsiteY2" fmla="*/ 34766 h 38100"/>
                <a:gd name="connsiteX3" fmla="*/ 45244 w 47625"/>
                <a:gd name="connsiteY3" fmla="*/ 30956 h 38100"/>
                <a:gd name="connsiteX4" fmla="*/ 45244 w 47625"/>
                <a:gd name="connsiteY4" fmla="*/ 2809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7144" y="7144"/>
                  </a:moveTo>
                  <a:lnTo>
                    <a:pt x="7144" y="9049"/>
                  </a:lnTo>
                  <a:cubicBezTo>
                    <a:pt x="7144" y="9049"/>
                    <a:pt x="16669" y="29051"/>
                    <a:pt x="26194" y="34766"/>
                  </a:cubicBezTo>
                  <a:cubicBezTo>
                    <a:pt x="35719" y="40481"/>
                    <a:pt x="45244" y="30956"/>
                    <a:pt x="45244" y="30956"/>
                  </a:cubicBezTo>
                  <a:lnTo>
                    <a:pt x="45244" y="28099"/>
                  </a:lnTo>
                </a:path>
              </a:pathLst>
            </a:custGeom>
            <a:solidFill>
              <a:srgbClr val="000000">
                <a:alpha val="20000"/>
              </a:srgbClr>
            </a:solidFill>
            <a:ln w="9525" cap="flat">
              <a:noFill/>
              <a:prstDash val="solid"/>
              <a:miter/>
            </a:ln>
          </p:spPr>
          <p:txBody>
            <a:bodyPr rtlCol="0" anchor="ctr"/>
            <a:lstStyle/>
            <a:p>
              <a:endParaRPr lang="zh-CN" altLang="en-US"/>
            </a:p>
          </p:txBody>
        </p:sp>
        <p:sp>
          <p:nvSpPr>
            <p:cNvPr id="719" name="任意多边形: 形状 718">
              <a:extLst>
                <a:ext uri="{FF2B5EF4-FFF2-40B4-BE49-F238E27FC236}">
                  <a16:creationId xmlns:a16="http://schemas.microsoft.com/office/drawing/2014/main" id="{42C10256-208E-4554-84BC-E861DBD0217F}"/>
                </a:ext>
              </a:extLst>
            </p:cNvPr>
            <p:cNvSpPr/>
            <p:nvPr/>
          </p:nvSpPr>
          <p:spPr>
            <a:xfrm>
              <a:off x="6901760" y="3031967"/>
              <a:ext cx="85725" cy="152400"/>
            </a:xfrm>
            <a:custGeom>
              <a:avLst/>
              <a:gdLst>
                <a:gd name="connsiteX0" fmla="*/ 46728 w 85725"/>
                <a:gd name="connsiteY0" fmla="*/ 13175 h 152400"/>
                <a:gd name="connsiteX1" fmla="*/ 14343 w 85725"/>
                <a:gd name="connsiteY1" fmla="*/ 105568 h 152400"/>
                <a:gd name="connsiteX2" fmla="*/ 46728 w 85725"/>
                <a:gd name="connsiteY2" fmla="*/ 151288 h 152400"/>
                <a:gd name="connsiteX3" fmla="*/ 79113 w 85725"/>
                <a:gd name="connsiteY3" fmla="*/ 141763 h 152400"/>
                <a:gd name="connsiteX4" fmla="*/ 46728 w 85725"/>
                <a:gd name="connsiteY4" fmla="*/ 13175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52400">
                  <a:moveTo>
                    <a:pt x="46728" y="13175"/>
                  </a:moveTo>
                  <a:cubicBezTo>
                    <a:pt x="-11375" y="-20162"/>
                    <a:pt x="10533" y="95090"/>
                    <a:pt x="14343" y="105568"/>
                  </a:cubicBezTo>
                  <a:cubicBezTo>
                    <a:pt x="18153" y="116998"/>
                    <a:pt x="37203" y="146525"/>
                    <a:pt x="46728" y="151288"/>
                  </a:cubicBezTo>
                  <a:cubicBezTo>
                    <a:pt x="56253" y="157003"/>
                    <a:pt x="74350" y="148430"/>
                    <a:pt x="79113" y="141763"/>
                  </a:cubicBezTo>
                  <a:cubicBezTo>
                    <a:pt x="81971" y="136048"/>
                    <a:pt x="104830" y="46513"/>
                    <a:pt x="46728" y="13175"/>
                  </a:cubicBezTo>
                  <a:close/>
                </a:path>
              </a:pathLst>
            </a:custGeom>
            <a:solidFill>
              <a:srgbClr val="FFBBA6"/>
            </a:solidFill>
            <a:ln w="9525" cap="flat">
              <a:noFill/>
              <a:prstDash val="solid"/>
              <a:miter/>
            </a:ln>
          </p:spPr>
          <p:txBody>
            <a:bodyPr rtlCol="0" anchor="ctr"/>
            <a:lstStyle/>
            <a:p>
              <a:endParaRPr lang="zh-CN" altLang="en-US"/>
            </a:p>
          </p:txBody>
        </p:sp>
        <p:sp>
          <p:nvSpPr>
            <p:cNvPr id="720" name="任意多边形: 形状 719">
              <a:extLst>
                <a:ext uri="{FF2B5EF4-FFF2-40B4-BE49-F238E27FC236}">
                  <a16:creationId xmlns:a16="http://schemas.microsoft.com/office/drawing/2014/main" id="{1DC24B79-5E7D-4FE9-A107-809BEC82D2F6}"/>
                </a:ext>
              </a:extLst>
            </p:cNvPr>
            <p:cNvSpPr/>
            <p:nvPr/>
          </p:nvSpPr>
          <p:spPr>
            <a:xfrm>
              <a:off x="6899176" y="3024724"/>
              <a:ext cx="95250" cy="133350"/>
            </a:xfrm>
            <a:custGeom>
              <a:avLst/>
              <a:gdLst>
                <a:gd name="connsiteX0" fmla="*/ 75029 w 95250"/>
                <a:gd name="connsiteY0" fmla="*/ 37564 h 133350"/>
                <a:gd name="connsiteX1" fmla="*/ 15974 w 95250"/>
                <a:gd name="connsiteY1" fmla="*/ 12799 h 133350"/>
                <a:gd name="connsiteX2" fmla="*/ 11211 w 95250"/>
                <a:gd name="connsiteY2" fmla="*/ 86141 h 133350"/>
                <a:gd name="connsiteX3" fmla="*/ 13116 w 95250"/>
                <a:gd name="connsiteY3" fmla="*/ 88046 h 133350"/>
                <a:gd name="connsiteX4" fmla="*/ 12164 w 95250"/>
                <a:gd name="connsiteY4" fmla="*/ 68996 h 133350"/>
                <a:gd name="connsiteX5" fmla="*/ 71219 w 95250"/>
                <a:gd name="connsiteY5" fmla="*/ 70901 h 133350"/>
                <a:gd name="connsiteX6" fmla="*/ 74076 w 95250"/>
                <a:gd name="connsiteY6" fmla="*/ 68996 h 133350"/>
                <a:gd name="connsiteX7" fmla="*/ 85506 w 95250"/>
                <a:gd name="connsiteY7" fmla="*/ 115669 h 133350"/>
                <a:gd name="connsiteX8" fmla="*/ 84554 w 95250"/>
                <a:gd name="connsiteY8" fmla="*/ 122336 h 133350"/>
                <a:gd name="connsiteX9" fmla="*/ 84554 w 95250"/>
                <a:gd name="connsiteY9" fmla="*/ 129004 h 133350"/>
                <a:gd name="connsiteX10" fmla="*/ 84554 w 95250"/>
                <a:gd name="connsiteY10" fmla="*/ 129004 h 133350"/>
                <a:gd name="connsiteX11" fmla="*/ 85506 w 95250"/>
                <a:gd name="connsiteY11" fmla="*/ 129956 h 133350"/>
                <a:gd name="connsiteX12" fmla="*/ 85506 w 95250"/>
                <a:gd name="connsiteY12" fmla="*/ 129004 h 133350"/>
                <a:gd name="connsiteX13" fmla="*/ 85506 w 95250"/>
                <a:gd name="connsiteY13" fmla="*/ 126146 h 133350"/>
                <a:gd name="connsiteX14" fmla="*/ 85506 w 95250"/>
                <a:gd name="connsiteY14" fmla="*/ 122336 h 133350"/>
                <a:gd name="connsiteX15" fmla="*/ 75029 w 95250"/>
                <a:gd name="connsiteY15" fmla="*/ 37564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50" h="133350">
                  <a:moveTo>
                    <a:pt x="75029" y="37564"/>
                  </a:moveTo>
                  <a:cubicBezTo>
                    <a:pt x="55026" y="6131"/>
                    <a:pt x="25499" y="1369"/>
                    <a:pt x="15974" y="12799"/>
                  </a:cubicBezTo>
                  <a:cubicBezTo>
                    <a:pt x="1686" y="30896"/>
                    <a:pt x="8354" y="65186"/>
                    <a:pt x="11211" y="86141"/>
                  </a:cubicBezTo>
                  <a:cubicBezTo>
                    <a:pt x="11211" y="87094"/>
                    <a:pt x="12164" y="88046"/>
                    <a:pt x="13116" y="88046"/>
                  </a:cubicBezTo>
                  <a:cubicBezTo>
                    <a:pt x="14069" y="81379"/>
                    <a:pt x="6449" y="67091"/>
                    <a:pt x="12164" y="68996"/>
                  </a:cubicBezTo>
                  <a:cubicBezTo>
                    <a:pt x="61694" y="82331"/>
                    <a:pt x="67409" y="68996"/>
                    <a:pt x="71219" y="70901"/>
                  </a:cubicBezTo>
                  <a:cubicBezTo>
                    <a:pt x="73124" y="71854"/>
                    <a:pt x="74076" y="70901"/>
                    <a:pt x="74076" y="68996"/>
                  </a:cubicBezTo>
                  <a:cubicBezTo>
                    <a:pt x="78839" y="89951"/>
                    <a:pt x="82649" y="101381"/>
                    <a:pt x="85506" y="115669"/>
                  </a:cubicBezTo>
                  <a:cubicBezTo>
                    <a:pt x="85506" y="117574"/>
                    <a:pt x="84554" y="120431"/>
                    <a:pt x="84554" y="122336"/>
                  </a:cubicBezTo>
                  <a:cubicBezTo>
                    <a:pt x="84554" y="122336"/>
                    <a:pt x="84554" y="126146"/>
                    <a:pt x="84554" y="129004"/>
                  </a:cubicBezTo>
                  <a:cubicBezTo>
                    <a:pt x="84554" y="129004"/>
                    <a:pt x="84554" y="129004"/>
                    <a:pt x="84554" y="129004"/>
                  </a:cubicBezTo>
                  <a:cubicBezTo>
                    <a:pt x="84554" y="129004"/>
                    <a:pt x="85506" y="129956"/>
                    <a:pt x="85506" y="129956"/>
                  </a:cubicBezTo>
                  <a:cubicBezTo>
                    <a:pt x="85506" y="129956"/>
                    <a:pt x="85506" y="129956"/>
                    <a:pt x="85506" y="129004"/>
                  </a:cubicBezTo>
                  <a:cubicBezTo>
                    <a:pt x="85506" y="128051"/>
                    <a:pt x="85506" y="127099"/>
                    <a:pt x="85506" y="126146"/>
                  </a:cubicBezTo>
                  <a:cubicBezTo>
                    <a:pt x="85506" y="125194"/>
                    <a:pt x="85506" y="124241"/>
                    <a:pt x="85506" y="122336"/>
                  </a:cubicBezTo>
                  <a:cubicBezTo>
                    <a:pt x="90269" y="110906"/>
                    <a:pt x="95984" y="55661"/>
                    <a:pt x="75029" y="37564"/>
                  </a:cubicBezTo>
                  <a:close/>
                </a:path>
              </a:pathLst>
            </a:custGeom>
            <a:solidFill>
              <a:srgbClr val="002C6A"/>
            </a:solidFill>
            <a:ln w="9525" cap="flat">
              <a:noFill/>
              <a:prstDash val="solid"/>
              <a:miter/>
            </a:ln>
          </p:spPr>
          <p:txBody>
            <a:bodyPr rtlCol="0" anchor="ctr"/>
            <a:lstStyle/>
            <a:p>
              <a:endParaRPr lang="zh-CN" altLang="en-US"/>
            </a:p>
          </p:txBody>
        </p:sp>
        <p:sp>
          <p:nvSpPr>
            <p:cNvPr id="721" name="任意多边形: 形状 720">
              <a:extLst>
                <a:ext uri="{FF2B5EF4-FFF2-40B4-BE49-F238E27FC236}">
                  <a16:creationId xmlns:a16="http://schemas.microsoft.com/office/drawing/2014/main" id="{014A8C65-48EF-446F-A271-CE16CDB49BF7}"/>
                </a:ext>
              </a:extLst>
            </p:cNvPr>
            <p:cNvSpPr/>
            <p:nvPr/>
          </p:nvSpPr>
          <p:spPr>
            <a:xfrm>
              <a:off x="6940391" y="3185636"/>
              <a:ext cx="28575" cy="57150"/>
            </a:xfrm>
            <a:custGeom>
              <a:avLst/>
              <a:gdLst>
                <a:gd name="connsiteX0" fmla="*/ 27146 w 28575"/>
                <a:gd name="connsiteY0" fmla="*/ 7144 h 57150"/>
                <a:gd name="connsiteX1" fmla="*/ 28099 w 28575"/>
                <a:gd name="connsiteY1" fmla="*/ 15716 h 57150"/>
                <a:gd name="connsiteX2" fmla="*/ 23336 w 28575"/>
                <a:gd name="connsiteY2" fmla="*/ 56674 h 57150"/>
                <a:gd name="connsiteX3" fmla="*/ 7144 w 28575"/>
                <a:gd name="connsiteY3" fmla="*/ 26194 h 57150"/>
                <a:gd name="connsiteX4" fmla="*/ 27146 w 28575"/>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57150">
                  <a:moveTo>
                    <a:pt x="27146" y="7144"/>
                  </a:moveTo>
                  <a:lnTo>
                    <a:pt x="28099" y="15716"/>
                  </a:lnTo>
                  <a:lnTo>
                    <a:pt x="23336" y="56674"/>
                  </a:lnTo>
                  <a:lnTo>
                    <a:pt x="7144" y="26194"/>
                  </a:lnTo>
                  <a:lnTo>
                    <a:pt x="27146" y="7144"/>
                  </a:lnTo>
                  <a:close/>
                </a:path>
              </a:pathLst>
            </a:custGeom>
            <a:solidFill>
              <a:srgbClr val="FFFFFF"/>
            </a:solidFill>
            <a:ln w="9525" cap="flat">
              <a:noFill/>
              <a:prstDash val="solid"/>
              <a:miter/>
            </a:ln>
          </p:spPr>
          <p:txBody>
            <a:bodyPr rtlCol="0" anchor="ctr"/>
            <a:lstStyle/>
            <a:p>
              <a:endParaRPr lang="zh-CN" altLang="en-US"/>
            </a:p>
          </p:txBody>
        </p:sp>
        <p:sp>
          <p:nvSpPr>
            <p:cNvPr id="722" name="任意多边形: 形状 721">
              <a:extLst>
                <a:ext uri="{FF2B5EF4-FFF2-40B4-BE49-F238E27FC236}">
                  <a16:creationId xmlns:a16="http://schemas.microsoft.com/office/drawing/2014/main" id="{5FC0546E-1433-4327-B2FE-B6BBAC9A6DB7}"/>
                </a:ext>
              </a:extLst>
            </p:cNvPr>
            <p:cNvSpPr/>
            <p:nvPr/>
          </p:nvSpPr>
          <p:spPr>
            <a:xfrm>
              <a:off x="6922294" y="3163729"/>
              <a:ext cx="47625" cy="47625"/>
            </a:xfrm>
            <a:custGeom>
              <a:avLst/>
              <a:gdLst>
                <a:gd name="connsiteX0" fmla="*/ 7144 w 47625"/>
                <a:gd name="connsiteY0" fmla="*/ 8096 h 47625"/>
                <a:gd name="connsiteX1" fmla="*/ 26194 w 47625"/>
                <a:gd name="connsiteY1" fmla="*/ 49054 h 47625"/>
                <a:gd name="connsiteX2" fmla="*/ 45244 w 47625"/>
                <a:gd name="connsiteY2" fmla="*/ 29051 h 47625"/>
                <a:gd name="connsiteX3" fmla="*/ 45244 w 47625"/>
                <a:gd name="connsiteY3" fmla="*/ 29051 h 47625"/>
                <a:gd name="connsiteX4" fmla="*/ 26194 w 47625"/>
                <a:gd name="connsiteY4" fmla="*/ 48101 h 47625"/>
                <a:gd name="connsiteX5" fmla="*/ 7144 w 47625"/>
                <a:gd name="connsiteY5" fmla="*/ 7144 h 47625"/>
                <a:gd name="connsiteX6" fmla="*/ 7144 w 47625"/>
                <a:gd name="connsiteY6" fmla="*/ 809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7625">
                  <a:moveTo>
                    <a:pt x="7144" y="8096"/>
                  </a:moveTo>
                  <a:lnTo>
                    <a:pt x="26194" y="49054"/>
                  </a:lnTo>
                  <a:lnTo>
                    <a:pt x="45244" y="29051"/>
                  </a:lnTo>
                  <a:lnTo>
                    <a:pt x="45244" y="29051"/>
                  </a:lnTo>
                  <a:lnTo>
                    <a:pt x="26194" y="48101"/>
                  </a:lnTo>
                  <a:lnTo>
                    <a:pt x="7144" y="7144"/>
                  </a:lnTo>
                  <a:lnTo>
                    <a:pt x="7144" y="8096"/>
                  </a:lnTo>
                </a:path>
              </a:pathLst>
            </a:custGeom>
            <a:solidFill>
              <a:srgbClr val="000000"/>
            </a:solidFill>
            <a:ln w="9525" cap="flat">
              <a:noFill/>
              <a:prstDash val="solid"/>
              <a:miter/>
            </a:ln>
          </p:spPr>
          <p:txBody>
            <a:bodyPr rtlCol="0" anchor="ctr"/>
            <a:lstStyle/>
            <a:p>
              <a:endParaRPr lang="zh-CN" altLang="en-US"/>
            </a:p>
          </p:txBody>
        </p:sp>
        <p:sp>
          <p:nvSpPr>
            <p:cNvPr id="723" name="任意多边形: 形状 722">
              <a:extLst>
                <a:ext uri="{FF2B5EF4-FFF2-40B4-BE49-F238E27FC236}">
                  <a16:creationId xmlns:a16="http://schemas.microsoft.com/office/drawing/2014/main" id="{BCBD0913-F690-41A2-BC04-A04995CDA60A}"/>
                </a:ext>
              </a:extLst>
            </p:cNvPr>
            <p:cNvSpPr/>
            <p:nvPr/>
          </p:nvSpPr>
          <p:spPr>
            <a:xfrm>
              <a:off x="6937534" y="3223736"/>
              <a:ext cx="19050" cy="19050"/>
            </a:xfrm>
            <a:custGeom>
              <a:avLst/>
              <a:gdLst>
                <a:gd name="connsiteX0" fmla="*/ 7144 w 19050"/>
                <a:gd name="connsiteY0" fmla="*/ 7144 h 19050"/>
                <a:gd name="connsiteX1" fmla="*/ 14764 w 19050"/>
                <a:gd name="connsiteY1" fmla="*/ 11906 h 19050"/>
                <a:gd name="connsiteX2" fmla="*/ 14764 w 19050"/>
                <a:gd name="connsiteY2" fmla="*/ 11906 h 19050"/>
                <a:gd name="connsiteX3" fmla="*/ 7144 w 19050"/>
                <a:gd name="connsiteY3" fmla="*/ 8096 h 19050"/>
              </a:gdLst>
              <a:ahLst/>
              <a:cxnLst>
                <a:cxn ang="0">
                  <a:pos x="connsiteX0" y="connsiteY0"/>
                </a:cxn>
                <a:cxn ang="0">
                  <a:pos x="connsiteX1" y="connsiteY1"/>
                </a:cxn>
                <a:cxn ang="0">
                  <a:pos x="connsiteX2" y="connsiteY2"/>
                </a:cxn>
                <a:cxn ang="0">
                  <a:pos x="connsiteX3" y="connsiteY3"/>
                </a:cxn>
              </a:cxnLst>
              <a:rect l="l" t="t" r="r" b="b"/>
              <a:pathLst>
                <a:path w="19050" h="19050">
                  <a:moveTo>
                    <a:pt x="7144" y="7144"/>
                  </a:moveTo>
                  <a:lnTo>
                    <a:pt x="14764" y="11906"/>
                  </a:lnTo>
                  <a:lnTo>
                    <a:pt x="14764" y="11906"/>
                  </a:lnTo>
                  <a:lnTo>
                    <a:pt x="7144" y="8096"/>
                  </a:lnTo>
                  <a:close/>
                </a:path>
              </a:pathLst>
            </a:custGeom>
            <a:solidFill>
              <a:srgbClr val="000000">
                <a:alpha val="10000"/>
              </a:srgbClr>
            </a:solidFill>
            <a:ln w="9525" cap="flat">
              <a:noFill/>
              <a:prstDash val="solid"/>
              <a:miter/>
            </a:ln>
          </p:spPr>
          <p:txBody>
            <a:bodyPr rtlCol="0" anchor="ctr"/>
            <a:lstStyle/>
            <a:p>
              <a:endParaRPr lang="zh-CN" altLang="en-US"/>
            </a:p>
          </p:txBody>
        </p:sp>
        <p:sp>
          <p:nvSpPr>
            <p:cNvPr id="724" name="任意多边形: 形状 723">
              <a:extLst>
                <a:ext uri="{FF2B5EF4-FFF2-40B4-BE49-F238E27FC236}">
                  <a16:creationId xmlns:a16="http://schemas.microsoft.com/office/drawing/2014/main" id="{685116EB-1669-4B50-9752-000EC7941BA7}"/>
                </a:ext>
              </a:extLst>
            </p:cNvPr>
            <p:cNvSpPr/>
            <p:nvPr/>
          </p:nvSpPr>
          <p:spPr>
            <a:xfrm>
              <a:off x="6921813" y="2995136"/>
              <a:ext cx="57150" cy="76200"/>
            </a:xfrm>
            <a:custGeom>
              <a:avLst/>
              <a:gdLst>
                <a:gd name="connsiteX0" fmla="*/ 55250 w 57150"/>
                <a:gd name="connsiteY0" fmla="*/ 40481 h 76200"/>
                <a:gd name="connsiteX1" fmla="*/ 40010 w 57150"/>
                <a:gd name="connsiteY1" fmla="*/ 73819 h 76200"/>
                <a:gd name="connsiteX2" fmla="*/ 8577 w 57150"/>
                <a:gd name="connsiteY2" fmla="*/ 40481 h 76200"/>
                <a:gd name="connsiteX3" fmla="*/ 23817 w 57150"/>
                <a:gd name="connsiteY3" fmla="*/ 7144 h 76200"/>
                <a:gd name="connsiteX4" fmla="*/ 55250 w 57150"/>
                <a:gd name="connsiteY4" fmla="*/ 404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76200">
                  <a:moveTo>
                    <a:pt x="55250" y="40481"/>
                  </a:moveTo>
                  <a:cubicBezTo>
                    <a:pt x="60012" y="58579"/>
                    <a:pt x="52392" y="73819"/>
                    <a:pt x="40010" y="73819"/>
                  </a:cubicBezTo>
                  <a:cubicBezTo>
                    <a:pt x="26675" y="73819"/>
                    <a:pt x="12387" y="58579"/>
                    <a:pt x="8577" y="40481"/>
                  </a:cubicBezTo>
                  <a:cubicBezTo>
                    <a:pt x="3815" y="22384"/>
                    <a:pt x="11435" y="7144"/>
                    <a:pt x="23817" y="7144"/>
                  </a:cubicBezTo>
                  <a:cubicBezTo>
                    <a:pt x="36200" y="7144"/>
                    <a:pt x="50487" y="22384"/>
                    <a:pt x="55250" y="40481"/>
                  </a:cubicBezTo>
                  <a:close/>
                </a:path>
              </a:pathLst>
            </a:custGeom>
            <a:solidFill>
              <a:srgbClr val="002C6A"/>
            </a:solidFill>
            <a:ln w="9525" cap="flat">
              <a:noFill/>
              <a:prstDash val="solid"/>
              <a:miter/>
            </a:ln>
          </p:spPr>
          <p:txBody>
            <a:bodyPr rtlCol="0" anchor="ctr"/>
            <a:lstStyle/>
            <a:p>
              <a:endParaRPr lang="zh-CN" altLang="en-US"/>
            </a:p>
          </p:txBody>
        </p:sp>
        <p:sp>
          <p:nvSpPr>
            <p:cNvPr id="725" name="任意多边形: 形状 724">
              <a:extLst>
                <a:ext uri="{FF2B5EF4-FFF2-40B4-BE49-F238E27FC236}">
                  <a16:creationId xmlns:a16="http://schemas.microsoft.com/office/drawing/2014/main" id="{DAC816E0-7964-4D24-8E58-61FCAFD8644B}"/>
                </a:ext>
              </a:extLst>
            </p:cNvPr>
            <p:cNvSpPr/>
            <p:nvPr/>
          </p:nvSpPr>
          <p:spPr>
            <a:xfrm>
              <a:off x="5827871" y="2550319"/>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FDDCCB"/>
            </a:solidFill>
            <a:ln w="9525" cap="flat">
              <a:noFill/>
              <a:prstDash val="solid"/>
              <a:miter/>
            </a:ln>
          </p:spPr>
          <p:txBody>
            <a:bodyPr rtlCol="0" anchor="ctr"/>
            <a:lstStyle/>
            <a:p>
              <a:endParaRPr lang="zh-CN" altLang="en-US"/>
            </a:p>
          </p:txBody>
        </p:sp>
        <p:sp>
          <p:nvSpPr>
            <p:cNvPr id="726" name="任意多边形: 形状 725">
              <a:extLst>
                <a:ext uri="{FF2B5EF4-FFF2-40B4-BE49-F238E27FC236}">
                  <a16:creationId xmlns:a16="http://schemas.microsoft.com/office/drawing/2014/main" id="{264B416E-0478-49FC-AD34-E71C46B21E7B}"/>
                </a:ext>
              </a:extLst>
            </p:cNvPr>
            <p:cNvSpPr/>
            <p:nvPr/>
          </p:nvSpPr>
          <p:spPr>
            <a:xfrm>
              <a:off x="5827871" y="2550319"/>
              <a:ext cx="180975" cy="171450"/>
            </a:xfrm>
            <a:custGeom>
              <a:avLst/>
              <a:gdLst>
                <a:gd name="connsiteX0" fmla="*/ 77629 w 180975"/>
                <a:gd name="connsiteY0" fmla="*/ 7144 h 171450"/>
                <a:gd name="connsiteX1" fmla="*/ 22384 w 180975"/>
                <a:gd name="connsiteY1" fmla="*/ 14764 h 171450"/>
                <a:gd name="connsiteX2" fmla="*/ 7144 w 180975"/>
                <a:gd name="connsiteY2" fmla="*/ 70009 h 171450"/>
                <a:gd name="connsiteX3" fmla="*/ 94774 w 180975"/>
                <a:gd name="connsiteY3" fmla="*/ 120491 h 171450"/>
                <a:gd name="connsiteX4" fmla="*/ 182404 w 180975"/>
                <a:gd name="connsiteY4" fmla="*/ 170974 h 171450"/>
                <a:gd name="connsiteX5" fmla="*/ 167164 w 180975"/>
                <a:gd name="connsiteY5" fmla="*/ 98584 h 171450"/>
                <a:gd name="connsiteX6" fmla="*/ 112871 w 180975"/>
                <a:gd name="connsiteY6" fmla="*/ 29051 h 171450"/>
                <a:gd name="connsiteX7" fmla="*/ 77629 w 180975"/>
                <a:gd name="connsiteY7"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7629" y="7144"/>
                  </a:moveTo>
                  <a:cubicBezTo>
                    <a:pt x="38576" y="7144"/>
                    <a:pt x="27146" y="11906"/>
                    <a:pt x="22384" y="14764"/>
                  </a:cubicBezTo>
                  <a:cubicBezTo>
                    <a:pt x="15716" y="18574"/>
                    <a:pt x="10954" y="47149"/>
                    <a:pt x="7144" y="70009"/>
                  </a:cubicBezTo>
                  <a:lnTo>
                    <a:pt x="94774" y="120491"/>
                  </a:lnTo>
                  <a:lnTo>
                    <a:pt x="182404" y="170974"/>
                  </a:lnTo>
                  <a:cubicBezTo>
                    <a:pt x="178594" y="143351"/>
                    <a:pt x="173831" y="110014"/>
                    <a:pt x="167164" y="98584"/>
                  </a:cubicBezTo>
                  <a:cubicBezTo>
                    <a:pt x="162401" y="90964"/>
                    <a:pt x="150971" y="72866"/>
                    <a:pt x="112871" y="29051"/>
                  </a:cubicBezTo>
                  <a:lnTo>
                    <a:pt x="77629" y="7144"/>
                  </a:lnTo>
                  <a:close/>
                </a:path>
              </a:pathLst>
            </a:custGeom>
            <a:solidFill>
              <a:srgbClr val="002C6A"/>
            </a:solidFill>
            <a:ln w="9525" cap="flat">
              <a:noFill/>
              <a:prstDash val="solid"/>
              <a:miter/>
            </a:ln>
          </p:spPr>
          <p:txBody>
            <a:bodyPr rtlCol="0" anchor="ctr"/>
            <a:lstStyle/>
            <a:p>
              <a:endParaRPr lang="zh-CN" altLang="en-US"/>
            </a:p>
          </p:txBody>
        </p:sp>
        <p:sp>
          <p:nvSpPr>
            <p:cNvPr id="727" name="任意多边形: 形状 726">
              <a:extLst>
                <a:ext uri="{FF2B5EF4-FFF2-40B4-BE49-F238E27FC236}">
                  <a16:creationId xmlns:a16="http://schemas.microsoft.com/office/drawing/2014/main" id="{BA3B859E-DC82-470E-910D-EF440E067FE4}"/>
                </a:ext>
              </a:extLst>
            </p:cNvPr>
            <p:cNvSpPr/>
            <p:nvPr/>
          </p:nvSpPr>
          <p:spPr>
            <a:xfrm>
              <a:off x="5896451" y="2491331"/>
              <a:ext cx="47625" cy="104775"/>
            </a:xfrm>
            <a:custGeom>
              <a:avLst/>
              <a:gdLst>
                <a:gd name="connsiteX0" fmla="*/ 7144 w 47625"/>
                <a:gd name="connsiteY0" fmla="*/ 21364 h 104775"/>
                <a:gd name="connsiteX1" fmla="*/ 7144 w 47625"/>
                <a:gd name="connsiteY1" fmla="*/ 58512 h 104775"/>
                <a:gd name="connsiteX2" fmla="*/ 7144 w 47625"/>
                <a:gd name="connsiteY2" fmla="*/ 76609 h 104775"/>
                <a:gd name="connsiteX3" fmla="*/ 45244 w 47625"/>
                <a:gd name="connsiteY3" fmla="*/ 98517 h 104775"/>
                <a:gd name="connsiteX4" fmla="*/ 45244 w 47625"/>
                <a:gd name="connsiteY4" fmla="*/ 80419 h 104775"/>
                <a:gd name="connsiteX5" fmla="*/ 45244 w 47625"/>
                <a:gd name="connsiteY5" fmla="*/ 43272 h 104775"/>
                <a:gd name="connsiteX6" fmla="*/ 7144 w 47625"/>
                <a:gd name="connsiteY6" fmla="*/ 2136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04775">
                  <a:moveTo>
                    <a:pt x="7144" y="21364"/>
                  </a:moveTo>
                  <a:lnTo>
                    <a:pt x="7144" y="58512"/>
                  </a:lnTo>
                  <a:lnTo>
                    <a:pt x="7144" y="76609"/>
                  </a:lnTo>
                  <a:cubicBezTo>
                    <a:pt x="17621" y="98517"/>
                    <a:pt x="34766" y="108994"/>
                    <a:pt x="45244" y="98517"/>
                  </a:cubicBezTo>
                  <a:lnTo>
                    <a:pt x="45244" y="80419"/>
                  </a:lnTo>
                  <a:lnTo>
                    <a:pt x="45244" y="43272"/>
                  </a:lnTo>
                  <a:cubicBezTo>
                    <a:pt x="45244" y="12792"/>
                    <a:pt x="7144" y="-8163"/>
                    <a:pt x="7144" y="21364"/>
                  </a:cubicBezTo>
                  <a:close/>
                </a:path>
              </a:pathLst>
            </a:custGeom>
            <a:solidFill>
              <a:srgbClr val="FFBBA6"/>
            </a:solidFill>
            <a:ln w="9525" cap="flat">
              <a:noFill/>
              <a:prstDash val="solid"/>
              <a:miter/>
            </a:ln>
          </p:spPr>
          <p:txBody>
            <a:bodyPr rtlCol="0" anchor="ctr"/>
            <a:lstStyle/>
            <a:p>
              <a:endParaRPr lang="zh-CN" altLang="en-US"/>
            </a:p>
          </p:txBody>
        </p:sp>
        <p:sp>
          <p:nvSpPr>
            <p:cNvPr id="728" name="任意多边形: 形状 727">
              <a:extLst>
                <a:ext uri="{FF2B5EF4-FFF2-40B4-BE49-F238E27FC236}">
                  <a16:creationId xmlns:a16="http://schemas.microsoft.com/office/drawing/2014/main" id="{BCD3D0A7-A163-4F7E-A0A8-22799F58F0C4}"/>
                </a:ext>
              </a:extLst>
            </p:cNvPr>
            <p:cNvSpPr/>
            <p:nvPr/>
          </p:nvSpPr>
          <p:spPr>
            <a:xfrm>
              <a:off x="5872639" y="2458879"/>
              <a:ext cx="19050" cy="38100"/>
            </a:xfrm>
            <a:custGeom>
              <a:avLst/>
              <a:gdLst>
                <a:gd name="connsiteX0" fmla="*/ 10954 w 19050"/>
                <a:gd name="connsiteY0" fmla="*/ 7144 h 38100"/>
                <a:gd name="connsiteX1" fmla="*/ 20479 w 19050"/>
                <a:gd name="connsiteY1" fmla="*/ 23336 h 38100"/>
                <a:gd name="connsiteX2" fmla="*/ 17621 w 19050"/>
                <a:gd name="connsiteY2" fmla="*/ 37624 h 38100"/>
                <a:gd name="connsiteX3" fmla="*/ 8096 w 19050"/>
                <a:gd name="connsiteY3" fmla="*/ 21431 h 38100"/>
                <a:gd name="connsiteX4" fmla="*/ 10954 w 1905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0954" y="7144"/>
                  </a:moveTo>
                  <a:cubicBezTo>
                    <a:pt x="13811" y="8096"/>
                    <a:pt x="18574" y="14764"/>
                    <a:pt x="20479" y="23336"/>
                  </a:cubicBezTo>
                  <a:cubicBezTo>
                    <a:pt x="22384" y="31909"/>
                    <a:pt x="21431" y="38576"/>
                    <a:pt x="17621" y="37624"/>
                  </a:cubicBezTo>
                  <a:cubicBezTo>
                    <a:pt x="14764" y="36671"/>
                    <a:pt x="10001" y="30004"/>
                    <a:pt x="8096" y="21431"/>
                  </a:cubicBezTo>
                  <a:cubicBezTo>
                    <a:pt x="6191" y="12859"/>
                    <a:pt x="7144" y="7144"/>
                    <a:pt x="10954" y="7144"/>
                  </a:cubicBezTo>
                  <a:close/>
                </a:path>
              </a:pathLst>
            </a:custGeom>
            <a:solidFill>
              <a:srgbClr val="FFBBA6"/>
            </a:solidFill>
            <a:ln w="9525" cap="flat">
              <a:noFill/>
              <a:prstDash val="solid"/>
              <a:miter/>
            </a:ln>
          </p:spPr>
          <p:txBody>
            <a:bodyPr rtlCol="0" anchor="ctr"/>
            <a:lstStyle/>
            <a:p>
              <a:endParaRPr lang="zh-CN" altLang="en-US"/>
            </a:p>
          </p:txBody>
        </p:sp>
        <p:sp>
          <p:nvSpPr>
            <p:cNvPr id="729" name="任意多边形: 形状 728">
              <a:extLst>
                <a:ext uri="{FF2B5EF4-FFF2-40B4-BE49-F238E27FC236}">
                  <a16:creationId xmlns:a16="http://schemas.microsoft.com/office/drawing/2014/main" id="{334091C9-12D4-4535-A824-9E165789135A}"/>
                </a:ext>
              </a:extLst>
            </p:cNvPr>
            <p:cNvSpPr/>
            <p:nvPr/>
          </p:nvSpPr>
          <p:spPr>
            <a:xfrm>
              <a:off x="5944076" y="2502360"/>
              <a:ext cx="19050" cy="38100"/>
            </a:xfrm>
            <a:custGeom>
              <a:avLst/>
              <a:gdLst>
                <a:gd name="connsiteX0" fmla="*/ 17621 w 19050"/>
                <a:gd name="connsiteY0" fmla="*/ 8430 h 38100"/>
                <a:gd name="connsiteX1" fmla="*/ 8096 w 19050"/>
                <a:gd name="connsiteY1" fmla="*/ 14145 h 38100"/>
                <a:gd name="connsiteX2" fmla="*/ 10954 w 19050"/>
                <a:gd name="connsiteY2" fmla="*/ 31290 h 38100"/>
                <a:gd name="connsiteX3" fmla="*/ 20479 w 19050"/>
                <a:gd name="connsiteY3" fmla="*/ 25575 h 38100"/>
                <a:gd name="connsiteX4" fmla="*/ 17621 w 19050"/>
                <a:gd name="connsiteY4" fmla="*/ 8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7621" y="8430"/>
                  </a:moveTo>
                  <a:cubicBezTo>
                    <a:pt x="14764" y="5572"/>
                    <a:pt x="10001" y="7477"/>
                    <a:pt x="8096" y="14145"/>
                  </a:cubicBezTo>
                  <a:cubicBezTo>
                    <a:pt x="6191" y="20812"/>
                    <a:pt x="7144" y="28432"/>
                    <a:pt x="10954" y="31290"/>
                  </a:cubicBezTo>
                  <a:cubicBezTo>
                    <a:pt x="13811" y="34147"/>
                    <a:pt x="18574" y="32242"/>
                    <a:pt x="20479" y="25575"/>
                  </a:cubicBezTo>
                  <a:cubicBezTo>
                    <a:pt x="22384" y="19860"/>
                    <a:pt x="21431" y="12240"/>
                    <a:pt x="17621" y="8430"/>
                  </a:cubicBezTo>
                  <a:close/>
                </a:path>
              </a:pathLst>
            </a:custGeom>
            <a:solidFill>
              <a:srgbClr val="FFBBA6"/>
            </a:solidFill>
            <a:ln w="9525" cap="flat">
              <a:noFill/>
              <a:prstDash val="solid"/>
              <a:miter/>
            </a:ln>
          </p:spPr>
          <p:txBody>
            <a:bodyPr rtlCol="0" anchor="ctr"/>
            <a:lstStyle/>
            <a:p>
              <a:endParaRPr lang="zh-CN" altLang="en-US"/>
            </a:p>
          </p:txBody>
        </p:sp>
        <p:sp>
          <p:nvSpPr>
            <p:cNvPr id="730" name="任意多边形: 形状 729">
              <a:extLst>
                <a:ext uri="{FF2B5EF4-FFF2-40B4-BE49-F238E27FC236}">
                  <a16:creationId xmlns:a16="http://schemas.microsoft.com/office/drawing/2014/main" id="{D863CFD5-3F1B-464C-981C-B8C13EA94930}"/>
                </a:ext>
              </a:extLst>
            </p:cNvPr>
            <p:cNvSpPr/>
            <p:nvPr/>
          </p:nvSpPr>
          <p:spPr>
            <a:xfrm>
              <a:off x="5888831" y="2578551"/>
              <a:ext cx="57150" cy="104775"/>
            </a:xfrm>
            <a:custGeom>
              <a:avLst/>
              <a:gdLst>
                <a:gd name="connsiteX0" fmla="*/ 33814 w 57150"/>
                <a:gd name="connsiteY0" fmla="*/ 12249 h 104775"/>
                <a:gd name="connsiteX1" fmla="*/ 7144 w 57150"/>
                <a:gd name="connsiteY1" fmla="*/ 7486 h 104775"/>
                <a:gd name="connsiteX2" fmla="*/ 17621 w 57150"/>
                <a:gd name="connsiteY2" fmla="*/ 81781 h 104775"/>
                <a:gd name="connsiteX3" fmla="*/ 53816 w 57150"/>
                <a:gd name="connsiteY3" fmla="*/ 101783 h 104775"/>
                <a:gd name="connsiteX4" fmla="*/ 57626 w 57150"/>
                <a:gd name="connsiteY4" fmla="*/ 35108 h 104775"/>
                <a:gd name="connsiteX5" fmla="*/ 33814 w 57150"/>
                <a:gd name="connsiteY5" fmla="*/ 1224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04775">
                  <a:moveTo>
                    <a:pt x="33814" y="12249"/>
                  </a:moveTo>
                  <a:cubicBezTo>
                    <a:pt x="33814" y="12249"/>
                    <a:pt x="7144" y="5581"/>
                    <a:pt x="7144" y="7486"/>
                  </a:cubicBezTo>
                  <a:cubicBezTo>
                    <a:pt x="7144" y="9391"/>
                    <a:pt x="17621" y="81781"/>
                    <a:pt x="17621" y="81781"/>
                  </a:cubicBezTo>
                  <a:lnTo>
                    <a:pt x="53816" y="101783"/>
                  </a:lnTo>
                  <a:lnTo>
                    <a:pt x="57626" y="35108"/>
                  </a:lnTo>
                  <a:lnTo>
                    <a:pt x="33814" y="12249"/>
                  </a:lnTo>
                  <a:close/>
                </a:path>
              </a:pathLst>
            </a:custGeom>
            <a:solidFill>
              <a:srgbClr val="FFFFFF"/>
            </a:solidFill>
            <a:ln w="9525" cap="flat">
              <a:noFill/>
              <a:prstDash val="solid"/>
              <a:miter/>
            </a:ln>
          </p:spPr>
          <p:txBody>
            <a:bodyPr rtlCol="0" anchor="ctr"/>
            <a:lstStyle/>
            <a:p>
              <a:endParaRPr lang="zh-CN" altLang="en-US"/>
            </a:p>
          </p:txBody>
        </p:sp>
        <p:sp>
          <p:nvSpPr>
            <p:cNvPr id="731" name="任意多边形: 形状 730">
              <a:extLst>
                <a:ext uri="{FF2B5EF4-FFF2-40B4-BE49-F238E27FC236}">
                  <a16:creationId xmlns:a16="http://schemas.microsoft.com/office/drawing/2014/main" id="{F5B19937-80AA-47E7-9EDE-DB690274B6B7}"/>
                </a:ext>
              </a:extLst>
            </p:cNvPr>
            <p:cNvSpPr/>
            <p:nvPr/>
          </p:nvSpPr>
          <p:spPr>
            <a:xfrm>
              <a:off x="5871686" y="2550319"/>
              <a:ext cx="47625" cy="114300"/>
            </a:xfrm>
            <a:custGeom>
              <a:avLst/>
              <a:gdLst>
                <a:gd name="connsiteX0" fmla="*/ 31909 w 47625"/>
                <a:gd name="connsiteY0" fmla="*/ 7144 h 114300"/>
                <a:gd name="connsiteX1" fmla="*/ 31909 w 47625"/>
                <a:gd name="connsiteY1" fmla="*/ 17621 h 114300"/>
                <a:gd name="connsiteX2" fmla="*/ 40481 w 47625"/>
                <a:gd name="connsiteY2" fmla="*/ 113824 h 114300"/>
                <a:gd name="connsiteX3" fmla="*/ 26194 w 47625"/>
                <a:gd name="connsiteY3" fmla="*/ 106204 h 114300"/>
                <a:gd name="connsiteX4" fmla="*/ 10954 w 47625"/>
                <a:gd name="connsiteY4" fmla="*/ 56674 h 114300"/>
                <a:gd name="connsiteX5" fmla="*/ 25241 w 47625"/>
                <a:gd name="connsiteY5" fmla="*/ 51911 h 114300"/>
                <a:gd name="connsiteX6" fmla="*/ 7144 w 47625"/>
                <a:gd name="connsiteY6" fmla="*/ 30956 h 114300"/>
                <a:gd name="connsiteX7" fmla="*/ 24289 w 47625"/>
                <a:gd name="connsiteY7"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14300">
                  <a:moveTo>
                    <a:pt x="31909" y="7144"/>
                  </a:moveTo>
                  <a:lnTo>
                    <a:pt x="31909" y="17621"/>
                  </a:lnTo>
                  <a:lnTo>
                    <a:pt x="40481" y="113824"/>
                  </a:lnTo>
                  <a:lnTo>
                    <a:pt x="26194" y="106204"/>
                  </a:lnTo>
                  <a:lnTo>
                    <a:pt x="10954" y="56674"/>
                  </a:lnTo>
                  <a:lnTo>
                    <a:pt x="25241" y="51911"/>
                  </a:lnTo>
                  <a:lnTo>
                    <a:pt x="7144" y="30956"/>
                  </a:lnTo>
                  <a:lnTo>
                    <a:pt x="24289" y="7144"/>
                  </a:lnTo>
                  <a:close/>
                </a:path>
              </a:pathLst>
            </a:custGeom>
            <a:solidFill>
              <a:srgbClr val="1A65E0"/>
            </a:solidFill>
            <a:ln w="9525" cap="flat">
              <a:noFill/>
              <a:prstDash val="solid"/>
              <a:miter/>
            </a:ln>
          </p:spPr>
          <p:txBody>
            <a:bodyPr rtlCol="0" anchor="ctr"/>
            <a:lstStyle/>
            <a:p>
              <a:endParaRPr lang="zh-CN" altLang="en-US"/>
            </a:p>
          </p:txBody>
        </p:sp>
        <p:sp>
          <p:nvSpPr>
            <p:cNvPr id="732" name="任意多边形: 形状 731">
              <a:extLst>
                <a:ext uri="{FF2B5EF4-FFF2-40B4-BE49-F238E27FC236}">
                  <a16:creationId xmlns:a16="http://schemas.microsoft.com/office/drawing/2014/main" id="{2B137B07-A13D-4A8A-9F96-3A22EFDB98AB}"/>
                </a:ext>
              </a:extLst>
            </p:cNvPr>
            <p:cNvSpPr/>
            <p:nvPr/>
          </p:nvSpPr>
          <p:spPr>
            <a:xfrm>
              <a:off x="5925979" y="2571274"/>
              <a:ext cx="47625" cy="114300"/>
            </a:xfrm>
            <a:custGeom>
              <a:avLst/>
              <a:gdLst>
                <a:gd name="connsiteX0" fmla="*/ 15716 w 47625"/>
                <a:gd name="connsiteY0" fmla="*/ 7144 h 114300"/>
                <a:gd name="connsiteX1" fmla="*/ 15716 w 47625"/>
                <a:gd name="connsiteY1" fmla="*/ 18574 h 114300"/>
                <a:gd name="connsiteX2" fmla="*/ 7144 w 47625"/>
                <a:gd name="connsiteY2" fmla="*/ 105251 h 114300"/>
                <a:gd name="connsiteX3" fmla="*/ 21431 w 47625"/>
                <a:gd name="connsiteY3" fmla="*/ 112871 h 114300"/>
                <a:gd name="connsiteX4" fmla="*/ 36671 w 47625"/>
                <a:gd name="connsiteY4" fmla="*/ 81439 h 114300"/>
                <a:gd name="connsiteX5" fmla="*/ 22384 w 47625"/>
                <a:gd name="connsiteY5" fmla="*/ 60484 h 114300"/>
                <a:gd name="connsiteX6" fmla="*/ 40481 w 47625"/>
                <a:gd name="connsiteY6" fmla="*/ 59531 h 114300"/>
                <a:gd name="connsiteX7" fmla="*/ 25241 w 47625"/>
                <a:gd name="connsiteY7" fmla="*/ 1857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14300">
                  <a:moveTo>
                    <a:pt x="15716" y="7144"/>
                  </a:moveTo>
                  <a:lnTo>
                    <a:pt x="15716" y="18574"/>
                  </a:lnTo>
                  <a:lnTo>
                    <a:pt x="7144" y="105251"/>
                  </a:lnTo>
                  <a:lnTo>
                    <a:pt x="21431" y="112871"/>
                  </a:lnTo>
                  <a:lnTo>
                    <a:pt x="36671" y="81439"/>
                  </a:lnTo>
                  <a:lnTo>
                    <a:pt x="22384" y="60484"/>
                  </a:lnTo>
                  <a:lnTo>
                    <a:pt x="40481" y="59531"/>
                  </a:lnTo>
                  <a:lnTo>
                    <a:pt x="25241" y="18574"/>
                  </a:lnTo>
                  <a:close/>
                </a:path>
              </a:pathLst>
            </a:custGeom>
            <a:solidFill>
              <a:srgbClr val="1A65E0"/>
            </a:solidFill>
            <a:ln w="9525" cap="flat">
              <a:noFill/>
              <a:prstDash val="solid"/>
              <a:miter/>
            </a:ln>
          </p:spPr>
          <p:txBody>
            <a:bodyPr rtlCol="0" anchor="ctr"/>
            <a:lstStyle/>
            <a:p>
              <a:endParaRPr lang="zh-CN" altLang="en-US"/>
            </a:p>
          </p:txBody>
        </p:sp>
        <p:sp>
          <p:nvSpPr>
            <p:cNvPr id="733" name="任意多边形: 形状 732">
              <a:extLst>
                <a:ext uri="{FF2B5EF4-FFF2-40B4-BE49-F238E27FC236}">
                  <a16:creationId xmlns:a16="http://schemas.microsoft.com/office/drawing/2014/main" id="{F6A49561-174C-455B-BF2F-AC78841FF8C8}"/>
                </a:ext>
              </a:extLst>
            </p:cNvPr>
            <p:cNvSpPr/>
            <p:nvPr/>
          </p:nvSpPr>
          <p:spPr>
            <a:xfrm>
              <a:off x="5907881" y="2582704"/>
              <a:ext cx="28575" cy="28575"/>
            </a:xfrm>
            <a:custGeom>
              <a:avLst/>
              <a:gdLst>
                <a:gd name="connsiteX0" fmla="*/ 7144 w 28575"/>
                <a:gd name="connsiteY0" fmla="*/ 14764 h 28575"/>
                <a:gd name="connsiteX1" fmla="*/ 11906 w 28575"/>
                <a:gd name="connsiteY1" fmla="*/ 26194 h 28575"/>
                <a:gd name="connsiteX2" fmla="*/ 18574 w 28575"/>
                <a:gd name="connsiteY2" fmla="*/ 30004 h 28575"/>
                <a:gd name="connsiteX3" fmla="*/ 23336 w 28575"/>
                <a:gd name="connsiteY3" fmla="*/ 23336 h 28575"/>
                <a:gd name="connsiteX4" fmla="*/ 15716 w 28575"/>
                <a:gd name="connsiteY4" fmla="*/ 7144 h 28575"/>
                <a:gd name="connsiteX5" fmla="*/ 7144 w 28575"/>
                <a:gd name="connsiteY5" fmla="*/ 1476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28575">
                  <a:moveTo>
                    <a:pt x="7144" y="14764"/>
                  </a:moveTo>
                  <a:lnTo>
                    <a:pt x="11906" y="26194"/>
                  </a:lnTo>
                  <a:cubicBezTo>
                    <a:pt x="13811" y="27146"/>
                    <a:pt x="16669" y="29051"/>
                    <a:pt x="18574" y="30004"/>
                  </a:cubicBezTo>
                  <a:lnTo>
                    <a:pt x="23336" y="23336"/>
                  </a:lnTo>
                  <a:lnTo>
                    <a:pt x="15716" y="7144"/>
                  </a:lnTo>
                  <a:lnTo>
                    <a:pt x="7144" y="14764"/>
                  </a:lnTo>
                  <a:close/>
                </a:path>
              </a:pathLst>
            </a:custGeom>
            <a:solidFill>
              <a:srgbClr val="3535CA"/>
            </a:solidFill>
            <a:ln w="9525" cap="flat">
              <a:noFill/>
              <a:prstDash val="solid"/>
              <a:miter/>
            </a:ln>
          </p:spPr>
          <p:txBody>
            <a:bodyPr rtlCol="0" anchor="ctr"/>
            <a:lstStyle/>
            <a:p>
              <a:endParaRPr lang="zh-CN" altLang="en-US"/>
            </a:p>
          </p:txBody>
        </p:sp>
        <p:sp>
          <p:nvSpPr>
            <p:cNvPr id="734" name="任意多边形: 形状 733">
              <a:extLst>
                <a:ext uri="{FF2B5EF4-FFF2-40B4-BE49-F238E27FC236}">
                  <a16:creationId xmlns:a16="http://schemas.microsoft.com/office/drawing/2014/main" id="{048852C7-32B6-40AC-B76D-DF34D842FE48}"/>
                </a:ext>
              </a:extLst>
            </p:cNvPr>
            <p:cNvSpPr/>
            <p:nvPr/>
          </p:nvSpPr>
          <p:spPr>
            <a:xfrm>
              <a:off x="5905024" y="2602706"/>
              <a:ext cx="28575" cy="76200"/>
            </a:xfrm>
            <a:custGeom>
              <a:avLst/>
              <a:gdLst>
                <a:gd name="connsiteX0" fmla="*/ 13811 w 28575"/>
                <a:gd name="connsiteY0" fmla="*/ 7144 h 76200"/>
                <a:gd name="connsiteX1" fmla="*/ 7144 w 28575"/>
                <a:gd name="connsiteY1" fmla="*/ 61436 h 76200"/>
                <a:gd name="connsiteX2" fmla="*/ 28099 w 28575"/>
                <a:gd name="connsiteY2" fmla="*/ 72866 h 76200"/>
                <a:gd name="connsiteX3" fmla="*/ 21431 w 28575"/>
                <a:gd name="connsiteY3" fmla="*/ 10954 h 76200"/>
              </a:gdLst>
              <a:ahLst/>
              <a:cxnLst>
                <a:cxn ang="0">
                  <a:pos x="connsiteX0" y="connsiteY0"/>
                </a:cxn>
                <a:cxn ang="0">
                  <a:pos x="connsiteX1" y="connsiteY1"/>
                </a:cxn>
                <a:cxn ang="0">
                  <a:pos x="connsiteX2" y="connsiteY2"/>
                </a:cxn>
                <a:cxn ang="0">
                  <a:pos x="connsiteX3" y="connsiteY3"/>
                </a:cxn>
              </a:cxnLst>
              <a:rect l="l" t="t" r="r" b="b"/>
              <a:pathLst>
                <a:path w="28575" h="76200">
                  <a:moveTo>
                    <a:pt x="13811" y="7144"/>
                  </a:moveTo>
                  <a:lnTo>
                    <a:pt x="7144" y="61436"/>
                  </a:lnTo>
                  <a:lnTo>
                    <a:pt x="28099" y="72866"/>
                  </a:lnTo>
                  <a:lnTo>
                    <a:pt x="21431" y="10954"/>
                  </a:lnTo>
                  <a:close/>
                </a:path>
              </a:pathLst>
            </a:custGeom>
            <a:solidFill>
              <a:srgbClr val="3535CA"/>
            </a:solidFill>
            <a:ln w="9525" cap="flat">
              <a:noFill/>
              <a:prstDash val="solid"/>
              <a:miter/>
            </a:ln>
          </p:spPr>
          <p:txBody>
            <a:bodyPr rtlCol="0" anchor="ctr"/>
            <a:lstStyle/>
            <a:p>
              <a:endParaRPr lang="zh-CN" altLang="en-US"/>
            </a:p>
          </p:txBody>
        </p:sp>
        <p:sp>
          <p:nvSpPr>
            <p:cNvPr id="735" name="任意多边形: 形状 734">
              <a:extLst>
                <a:ext uri="{FF2B5EF4-FFF2-40B4-BE49-F238E27FC236}">
                  <a16:creationId xmlns:a16="http://schemas.microsoft.com/office/drawing/2014/main" id="{C19638B0-4FA9-4B82-8B15-FDC7C63DDF90}"/>
                </a:ext>
              </a:extLst>
            </p:cNvPr>
            <p:cNvSpPr/>
            <p:nvPr/>
          </p:nvSpPr>
          <p:spPr>
            <a:xfrm>
              <a:off x="5894546" y="2542699"/>
              <a:ext cx="28575" cy="66675"/>
            </a:xfrm>
            <a:custGeom>
              <a:avLst/>
              <a:gdLst>
                <a:gd name="connsiteX0" fmla="*/ 9049 w 28575"/>
                <a:gd name="connsiteY0" fmla="*/ 7144 h 66675"/>
                <a:gd name="connsiteX1" fmla="*/ 7144 w 28575"/>
                <a:gd name="connsiteY1" fmla="*/ 14764 h 66675"/>
                <a:gd name="connsiteX2" fmla="*/ 11906 w 28575"/>
                <a:gd name="connsiteY2" fmla="*/ 60484 h 66675"/>
                <a:gd name="connsiteX3" fmla="*/ 28099 w 28575"/>
                <a:gd name="connsiteY3" fmla="*/ 49054 h 66675"/>
                <a:gd name="connsiteX4" fmla="*/ 9049 w 285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66675">
                  <a:moveTo>
                    <a:pt x="9049" y="7144"/>
                  </a:moveTo>
                  <a:lnTo>
                    <a:pt x="7144" y="14764"/>
                  </a:lnTo>
                  <a:lnTo>
                    <a:pt x="11906" y="60484"/>
                  </a:lnTo>
                  <a:lnTo>
                    <a:pt x="28099" y="49054"/>
                  </a:lnTo>
                  <a:lnTo>
                    <a:pt x="9049" y="7144"/>
                  </a:lnTo>
                  <a:close/>
                </a:path>
              </a:pathLst>
            </a:custGeom>
            <a:solidFill>
              <a:srgbClr val="FFFFFF"/>
            </a:solidFill>
            <a:ln w="9525" cap="flat">
              <a:noFill/>
              <a:prstDash val="solid"/>
              <a:miter/>
            </a:ln>
          </p:spPr>
          <p:txBody>
            <a:bodyPr rtlCol="0" anchor="ctr"/>
            <a:lstStyle/>
            <a:p>
              <a:endParaRPr lang="zh-CN" altLang="en-US"/>
            </a:p>
          </p:txBody>
        </p:sp>
        <p:sp>
          <p:nvSpPr>
            <p:cNvPr id="736" name="任意多边形: 形状 735">
              <a:extLst>
                <a:ext uri="{FF2B5EF4-FFF2-40B4-BE49-F238E27FC236}">
                  <a16:creationId xmlns:a16="http://schemas.microsoft.com/office/drawing/2014/main" id="{2BEFE768-F2FC-4FC3-88A5-40A9314DA80E}"/>
                </a:ext>
              </a:extLst>
            </p:cNvPr>
            <p:cNvSpPr/>
            <p:nvPr/>
          </p:nvSpPr>
          <p:spPr>
            <a:xfrm>
              <a:off x="5896451" y="2532221"/>
              <a:ext cx="47625" cy="38100"/>
            </a:xfrm>
            <a:custGeom>
              <a:avLst/>
              <a:gdLst>
                <a:gd name="connsiteX0" fmla="*/ 7144 w 47625"/>
                <a:gd name="connsiteY0" fmla="*/ 7144 h 38100"/>
                <a:gd name="connsiteX1" fmla="*/ 7144 w 47625"/>
                <a:gd name="connsiteY1" fmla="*/ 9049 h 38100"/>
                <a:gd name="connsiteX2" fmla="*/ 26194 w 47625"/>
                <a:gd name="connsiteY2" fmla="*/ 34766 h 38100"/>
                <a:gd name="connsiteX3" fmla="*/ 45244 w 47625"/>
                <a:gd name="connsiteY3" fmla="*/ 30956 h 38100"/>
                <a:gd name="connsiteX4" fmla="*/ 45244 w 47625"/>
                <a:gd name="connsiteY4" fmla="*/ 2809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7144" y="7144"/>
                  </a:moveTo>
                  <a:lnTo>
                    <a:pt x="7144" y="9049"/>
                  </a:lnTo>
                  <a:cubicBezTo>
                    <a:pt x="7144" y="9049"/>
                    <a:pt x="16669" y="29051"/>
                    <a:pt x="26194" y="34766"/>
                  </a:cubicBezTo>
                  <a:cubicBezTo>
                    <a:pt x="35719" y="40481"/>
                    <a:pt x="45244" y="30956"/>
                    <a:pt x="45244" y="30956"/>
                  </a:cubicBezTo>
                  <a:lnTo>
                    <a:pt x="45244" y="28099"/>
                  </a:lnTo>
                </a:path>
              </a:pathLst>
            </a:custGeom>
            <a:solidFill>
              <a:srgbClr val="000000">
                <a:alpha val="20000"/>
              </a:srgbClr>
            </a:solidFill>
            <a:ln w="9525" cap="flat">
              <a:noFill/>
              <a:prstDash val="solid"/>
              <a:miter/>
            </a:ln>
          </p:spPr>
          <p:txBody>
            <a:bodyPr rtlCol="0" anchor="ctr"/>
            <a:lstStyle/>
            <a:p>
              <a:endParaRPr lang="zh-CN" altLang="en-US"/>
            </a:p>
          </p:txBody>
        </p:sp>
        <p:sp>
          <p:nvSpPr>
            <p:cNvPr id="737" name="任意多边形: 形状 736">
              <a:extLst>
                <a:ext uri="{FF2B5EF4-FFF2-40B4-BE49-F238E27FC236}">
                  <a16:creationId xmlns:a16="http://schemas.microsoft.com/office/drawing/2014/main" id="{DB77B505-5B4A-4898-A522-AFD331A41E38}"/>
                </a:ext>
              </a:extLst>
            </p:cNvPr>
            <p:cNvSpPr/>
            <p:nvPr/>
          </p:nvSpPr>
          <p:spPr>
            <a:xfrm>
              <a:off x="5876714" y="2404508"/>
              <a:ext cx="85725" cy="161925"/>
            </a:xfrm>
            <a:custGeom>
              <a:avLst/>
              <a:gdLst>
                <a:gd name="connsiteX0" fmla="*/ 47836 w 85725"/>
                <a:gd name="connsiteY0" fmla="*/ 12937 h 161925"/>
                <a:gd name="connsiteX1" fmla="*/ 13546 w 85725"/>
                <a:gd name="connsiteY1" fmla="*/ 111044 h 161925"/>
                <a:gd name="connsiteX2" fmla="*/ 45931 w 85725"/>
                <a:gd name="connsiteY2" fmla="*/ 156764 h 161925"/>
                <a:gd name="connsiteX3" fmla="*/ 78316 w 85725"/>
                <a:gd name="connsiteY3" fmla="*/ 147239 h 161925"/>
                <a:gd name="connsiteX4" fmla="*/ 47836 w 85725"/>
                <a:gd name="connsiteY4" fmla="*/ 12937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61925">
                  <a:moveTo>
                    <a:pt x="47836" y="12937"/>
                  </a:moveTo>
                  <a:cubicBezTo>
                    <a:pt x="-10266" y="-20401"/>
                    <a:pt x="9736" y="100567"/>
                    <a:pt x="13546" y="111044"/>
                  </a:cubicBezTo>
                  <a:cubicBezTo>
                    <a:pt x="17356" y="122474"/>
                    <a:pt x="36406" y="152002"/>
                    <a:pt x="45931" y="156764"/>
                  </a:cubicBezTo>
                  <a:cubicBezTo>
                    <a:pt x="55456" y="162479"/>
                    <a:pt x="73554" y="153907"/>
                    <a:pt x="78316" y="147239"/>
                  </a:cubicBezTo>
                  <a:cubicBezTo>
                    <a:pt x="82126" y="142477"/>
                    <a:pt x="105939" y="46274"/>
                    <a:pt x="47836" y="12937"/>
                  </a:cubicBezTo>
                  <a:close/>
                </a:path>
              </a:pathLst>
            </a:custGeom>
            <a:solidFill>
              <a:srgbClr val="FFBBA6"/>
            </a:solidFill>
            <a:ln w="9525" cap="flat">
              <a:noFill/>
              <a:prstDash val="solid"/>
              <a:miter/>
            </a:ln>
          </p:spPr>
          <p:txBody>
            <a:bodyPr rtlCol="0" anchor="ctr"/>
            <a:lstStyle/>
            <a:p>
              <a:endParaRPr lang="zh-CN" altLang="en-US"/>
            </a:p>
          </p:txBody>
        </p:sp>
        <p:sp>
          <p:nvSpPr>
            <p:cNvPr id="738" name="任意多边形: 形状 737">
              <a:extLst>
                <a:ext uri="{FF2B5EF4-FFF2-40B4-BE49-F238E27FC236}">
                  <a16:creationId xmlns:a16="http://schemas.microsoft.com/office/drawing/2014/main" id="{4E44B434-3478-431A-8A34-4D087AA0E349}"/>
                </a:ext>
              </a:extLst>
            </p:cNvPr>
            <p:cNvSpPr/>
            <p:nvPr/>
          </p:nvSpPr>
          <p:spPr>
            <a:xfrm>
              <a:off x="5874419" y="2403694"/>
              <a:ext cx="95250" cy="133350"/>
            </a:xfrm>
            <a:custGeom>
              <a:avLst/>
              <a:gdLst>
                <a:gd name="connsiteX0" fmla="*/ 73944 w 95250"/>
                <a:gd name="connsiteY0" fmla="*/ 37564 h 133350"/>
                <a:gd name="connsiteX1" fmla="*/ 14889 w 95250"/>
                <a:gd name="connsiteY1" fmla="*/ 12799 h 133350"/>
                <a:gd name="connsiteX2" fmla="*/ 10126 w 95250"/>
                <a:gd name="connsiteY2" fmla="*/ 86141 h 133350"/>
                <a:gd name="connsiteX3" fmla="*/ 10126 w 95250"/>
                <a:gd name="connsiteY3" fmla="*/ 86141 h 133350"/>
                <a:gd name="connsiteX4" fmla="*/ 10126 w 95250"/>
                <a:gd name="connsiteY4" fmla="*/ 87094 h 133350"/>
                <a:gd name="connsiteX5" fmla="*/ 10126 w 95250"/>
                <a:gd name="connsiteY5" fmla="*/ 88046 h 133350"/>
                <a:gd name="connsiteX6" fmla="*/ 11079 w 95250"/>
                <a:gd name="connsiteY6" fmla="*/ 88046 h 133350"/>
                <a:gd name="connsiteX7" fmla="*/ 11079 w 95250"/>
                <a:gd name="connsiteY7" fmla="*/ 88046 h 133350"/>
                <a:gd name="connsiteX8" fmla="*/ 11079 w 95250"/>
                <a:gd name="connsiteY8" fmla="*/ 81379 h 133350"/>
                <a:gd name="connsiteX9" fmla="*/ 10126 w 95250"/>
                <a:gd name="connsiteY9" fmla="*/ 70901 h 133350"/>
                <a:gd name="connsiteX10" fmla="*/ 20604 w 95250"/>
                <a:gd name="connsiteY10" fmla="*/ 40421 h 133350"/>
                <a:gd name="connsiteX11" fmla="*/ 22509 w 95250"/>
                <a:gd name="connsiteY11" fmla="*/ 37564 h 133350"/>
                <a:gd name="connsiteX12" fmla="*/ 41559 w 95250"/>
                <a:gd name="connsiteY12" fmla="*/ 10894 h 133350"/>
                <a:gd name="connsiteX13" fmla="*/ 69181 w 95250"/>
                <a:gd name="connsiteY13" fmla="*/ 39469 h 133350"/>
                <a:gd name="connsiteX14" fmla="*/ 83469 w 95250"/>
                <a:gd name="connsiteY14" fmla="*/ 114716 h 133350"/>
                <a:gd name="connsiteX15" fmla="*/ 82516 w 95250"/>
                <a:gd name="connsiteY15" fmla="*/ 121384 h 133350"/>
                <a:gd name="connsiteX16" fmla="*/ 82516 w 95250"/>
                <a:gd name="connsiteY16" fmla="*/ 128051 h 133350"/>
                <a:gd name="connsiteX17" fmla="*/ 82516 w 95250"/>
                <a:gd name="connsiteY17" fmla="*/ 128051 h 133350"/>
                <a:gd name="connsiteX18" fmla="*/ 83469 w 95250"/>
                <a:gd name="connsiteY18" fmla="*/ 129004 h 133350"/>
                <a:gd name="connsiteX19" fmla="*/ 83469 w 95250"/>
                <a:gd name="connsiteY19" fmla="*/ 128051 h 133350"/>
                <a:gd name="connsiteX20" fmla="*/ 83469 w 95250"/>
                <a:gd name="connsiteY20" fmla="*/ 125194 h 133350"/>
                <a:gd name="connsiteX21" fmla="*/ 83469 w 95250"/>
                <a:gd name="connsiteY21" fmla="*/ 121384 h 133350"/>
                <a:gd name="connsiteX22" fmla="*/ 73944 w 95250"/>
                <a:gd name="connsiteY22" fmla="*/ 37564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250" h="133350">
                  <a:moveTo>
                    <a:pt x="73944" y="37564"/>
                  </a:moveTo>
                  <a:cubicBezTo>
                    <a:pt x="53941" y="6131"/>
                    <a:pt x="24414" y="1369"/>
                    <a:pt x="14889" y="12799"/>
                  </a:cubicBezTo>
                  <a:cubicBezTo>
                    <a:pt x="3459" y="27086"/>
                    <a:pt x="7269" y="60424"/>
                    <a:pt x="10126" y="86141"/>
                  </a:cubicBezTo>
                  <a:cubicBezTo>
                    <a:pt x="10126" y="86141"/>
                    <a:pt x="10126" y="86141"/>
                    <a:pt x="10126" y="86141"/>
                  </a:cubicBezTo>
                  <a:cubicBezTo>
                    <a:pt x="10126" y="86141"/>
                    <a:pt x="10126" y="87094"/>
                    <a:pt x="10126" y="87094"/>
                  </a:cubicBezTo>
                  <a:cubicBezTo>
                    <a:pt x="10126" y="87094"/>
                    <a:pt x="10126" y="88046"/>
                    <a:pt x="10126" y="88046"/>
                  </a:cubicBezTo>
                  <a:cubicBezTo>
                    <a:pt x="10126" y="88046"/>
                    <a:pt x="11079" y="88046"/>
                    <a:pt x="11079" y="88046"/>
                  </a:cubicBezTo>
                  <a:cubicBezTo>
                    <a:pt x="11079" y="88046"/>
                    <a:pt x="11079" y="88046"/>
                    <a:pt x="11079" y="88046"/>
                  </a:cubicBezTo>
                  <a:cubicBezTo>
                    <a:pt x="11079" y="86141"/>
                    <a:pt x="11079" y="81379"/>
                    <a:pt x="11079" y="81379"/>
                  </a:cubicBezTo>
                  <a:cubicBezTo>
                    <a:pt x="11079" y="77569"/>
                    <a:pt x="10126" y="74711"/>
                    <a:pt x="10126" y="70901"/>
                  </a:cubicBezTo>
                  <a:cubicBezTo>
                    <a:pt x="12031" y="56614"/>
                    <a:pt x="17746" y="56614"/>
                    <a:pt x="20604" y="40421"/>
                  </a:cubicBezTo>
                  <a:cubicBezTo>
                    <a:pt x="21556" y="39469"/>
                    <a:pt x="21556" y="38516"/>
                    <a:pt x="22509" y="37564"/>
                  </a:cubicBezTo>
                  <a:cubicBezTo>
                    <a:pt x="23461" y="36611"/>
                    <a:pt x="28224" y="6131"/>
                    <a:pt x="41559" y="10894"/>
                  </a:cubicBezTo>
                  <a:cubicBezTo>
                    <a:pt x="63466" y="18514"/>
                    <a:pt x="65371" y="30896"/>
                    <a:pt x="69181" y="39469"/>
                  </a:cubicBezTo>
                  <a:cubicBezTo>
                    <a:pt x="70134" y="41374"/>
                    <a:pt x="81564" y="100429"/>
                    <a:pt x="83469" y="114716"/>
                  </a:cubicBezTo>
                  <a:cubicBezTo>
                    <a:pt x="83469" y="116621"/>
                    <a:pt x="82516" y="119479"/>
                    <a:pt x="82516" y="121384"/>
                  </a:cubicBezTo>
                  <a:cubicBezTo>
                    <a:pt x="82516" y="121384"/>
                    <a:pt x="82516" y="125194"/>
                    <a:pt x="82516" y="128051"/>
                  </a:cubicBezTo>
                  <a:cubicBezTo>
                    <a:pt x="82516" y="128051"/>
                    <a:pt x="82516" y="128051"/>
                    <a:pt x="82516" y="128051"/>
                  </a:cubicBezTo>
                  <a:cubicBezTo>
                    <a:pt x="82516" y="128051"/>
                    <a:pt x="83469" y="129004"/>
                    <a:pt x="83469" y="129004"/>
                  </a:cubicBezTo>
                  <a:cubicBezTo>
                    <a:pt x="83469" y="129004"/>
                    <a:pt x="83469" y="129004"/>
                    <a:pt x="83469" y="128051"/>
                  </a:cubicBezTo>
                  <a:cubicBezTo>
                    <a:pt x="83469" y="127099"/>
                    <a:pt x="83469" y="126146"/>
                    <a:pt x="83469" y="125194"/>
                  </a:cubicBezTo>
                  <a:cubicBezTo>
                    <a:pt x="83469" y="124241"/>
                    <a:pt x="83469" y="123289"/>
                    <a:pt x="83469" y="121384"/>
                  </a:cubicBezTo>
                  <a:cubicBezTo>
                    <a:pt x="90136" y="109954"/>
                    <a:pt x="94899" y="55661"/>
                    <a:pt x="73944" y="37564"/>
                  </a:cubicBezTo>
                  <a:close/>
                </a:path>
              </a:pathLst>
            </a:custGeom>
            <a:solidFill>
              <a:srgbClr val="002C6A"/>
            </a:solidFill>
            <a:ln w="9525" cap="flat">
              <a:noFill/>
              <a:prstDash val="solid"/>
              <a:miter/>
            </a:ln>
          </p:spPr>
          <p:txBody>
            <a:bodyPr rtlCol="0" anchor="ctr"/>
            <a:lstStyle/>
            <a:p>
              <a:endParaRPr lang="zh-CN" altLang="en-US"/>
            </a:p>
          </p:txBody>
        </p:sp>
        <p:sp>
          <p:nvSpPr>
            <p:cNvPr id="739" name="任意多边形: 形状 738">
              <a:extLst>
                <a:ext uri="{FF2B5EF4-FFF2-40B4-BE49-F238E27FC236}">
                  <a16:creationId xmlns:a16="http://schemas.microsoft.com/office/drawing/2014/main" id="{9AB72EDD-2274-4D1C-B7F1-37A400629081}"/>
                </a:ext>
              </a:extLst>
            </p:cNvPr>
            <p:cNvSpPr/>
            <p:nvPr/>
          </p:nvSpPr>
          <p:spPr>
            <a:xfrm>
              <a:off x="5914549" y="2564606"/>
              <a:ext cx="28575" cy="57150"/>
            </a:xfrm>
            <a:custGeom>
              <a:avLst/>
              <a:gdLst>
                <a:gd name="connsiteX0" fmla="*/ 27146 w 28575"/>
                <a:gd name="connsiteY0" fmla="*/ 7144 h 57150"/>
                <a:gd name="connsiteX1" fmla="*/ 28099 w 28575"/>
                <a:gd name="connsiteY1" fmla="*/ 15716 h 57150"/>
                <a:gd name="connsiteX2" fmla="*/ 23336 w 28575"/>
                <a:gd name="connsiteY2" fmla="*/ 56674 h 57150"/>
                <a:gd name="connsiteX3" fmla="*/ 7144 w 28575"/>
                <a:gd name="connsiteY3" fmla="*/ 26194 h 57150"/>
                <a:gd name="connsiteX4" fmla="*/ 27146 w 28575"/>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57150">
                  <a:moveTo>
                    <a:pt x="27146" y="7144"/>
                  </a:moveTo>
                  <a:lnTo>
                    <a:pt x="28099" y="15716"/>
                  </a:lnTo>
                  <a:lnTo>
                    <a:pt x="23336" y="56674"/>
                  </a:lnTo>
                  <a:lnTo>
                    <a:pt x="7144" y="26194"/>
                  </a:lnTo>
                  <a:lnTo>
                    <a:pt x="27146" y="7144"/>
                  </a:lnTo>
                  <a:close/>
                </a:path>
              </a:pathLst>
            </a:custGeom>
            <a:solidFill>
              <a:srgbClr val="FFFFFF"/>
            </a:solidFill>
            <a:ln w="9525" cap="flat">
              <a:noFill/>
              <a:prstDash val="solid"/>
              <a:miter/>
            </a:ln>
          </p:spPr>
          <p:txBody>
            <a:bodyPr rtlCol="0" anchor="ctr"/>
            <a:lstStyle/>
            <a:p>
              <a:endParaRPr lang="zh-CN" altLang="en-US"/>
            </a:p>
          </p:txBody>
        </p:sp>
        <p:sp>
          <p:nvSpPr>
            <p:cNvPr id="740" name="任意多边形: 形状 739">
              <a:extLst>
                <a:ext uri="{FF2B5EF4-FFF2-40B4-BE49-F238E27FC236}">
                  <a16:creationId xmlns:a16="http://schemas.microsoft.com/office/drawing/2014/main" id="{EB3C45CD-8CF2-4604-89C3-8FA9AD382DBD}"/>
                </a:ext>
              </a:extLst>
            </p:cNvPr>
            <p:cNvSpPr/>
            <p:nvPr/>
          </p:nvSpPr>
          <p:spPr>
            <a:xfrm>
              <a:off x="5896451" y="2541746"/>
              <a:ext cx="47625" cy="47625"/>
            </a:xfrm>
            <a:custGeom>
              <a:avLst/>
              <a:gdLst>
                <a:gd name="connsiteX0" fmla="*/ 7144 w 47625"/>
                <a:gd name="connsiteY0" fmla="*/ 8096 h 47625"/>
                <a:gd name="connsiteX1" fmla="*/ 26194 w 47625"/>
                <a:gd name="connsiteY1" fmla="*/ 49054 h 47625"/>
                <a:gd name="connsiteX2" fmla="*/ 45244 w 47625"/>
                <a:gd name="connsiteY2" fmla="*/ 30004 h 47625"/>
                <a:gd name="connsiteX3" fmla="*/ 45244 w 47625"/>
                <a:gd name="connsiteY3" fmla="*/ 29051 h 47625"/>
                <a:gd name="connsiteX4" fmla="*/ 26194 w 47625"/>
                <a:gd name="connsiteY4" fmla="*/ 49054 h 47625"/>
                <a:gd name="connsiteX5" fmla="*/ 7144 w 47625"/>
                <a:gd name="connsiteY5" fmla="*/ 7144 h 47625"/>
                <a:gd name="connsiteX6" fmla="*/ 7144 w 47625"/>
                <a:gd name="connsiteY6" fmla="*/ 809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7625">
                  <a:moveTo>
                    <a:pt x="7144" y="8096"/>
                  </a:moveTo>
                  <a:lnTo>
                    <a:pt x="26194" y="49054"/>
                  </a:lnTo>
                  <a:lnTo>
                    <a:pt x="45244" y="30004"/>
                  </a:lnTo>
                  <a:lnTo>
                    <a:pt x="45244" y="29051"/>
                  </a:lnTo>
                  <a:lnTo>
                    <a:pt x="26194" y="49054"/>
                  </a:lnTo>
                  <a:lnTo>
                    <a:pt x="7144" y="7144"/>
                  </a:lnTo>
                  <a:lnTo>
                    <a:pt x="7144" y="8096"/>
                  </a:lnTo>
                </a:path>
              </a:pathLst>
            </a:custGeom>
            <a:solidFill>
              <a:srgbClr val="000000"/>
            </a:solidFill>
            <a:ln w="9525" cap="flat">
              <a:noFill/>
              <a:prstDash val="solid"/>
              <a:miter/>
            </a:ln>
          </p:spPr>
          <p:txBody>
            <a:bodyPr rtlCol="0" anchor="ctr"/>
            <a:lstStyle/>
            <a:p>
              <a:endParaRPr lang="zh-CN" altLang="en-US"/>
            </a:p>
          </p:txBody>
        </p:sp>
        <p:sp>
          <p:nvSpPr>
            <p:cNvPr id="741" name="任意多边形: 形状 740">
              <a:extLst>
                <a:ext uri="{FF2B5EF4-FFF2-40B4-BE49-F238E27FC236}">
                  <a16:creationId xmlns:a16="http://schemas.microsoft.com/office/drawing/2014/main" id="{25631BB9-1927-4522-9DEF-AE73DA138C5E}"/>
                </a:ext>
              </a:extLst>
            </p:cNvPr>
            <p:cNvSpPr/>
            <p:nvPr/>
          </p:nvSpPr>
          <p:spPr>
            <a:xfrm>
              <a:off x="5911691" y="2602706"/>
              <a:ext cx="19050" cy="9525"/>
            </a:xfrm>
            <a:custGeom>
              <a:avLst/>
              <a:gdLst>
                <a:gd name="connsiteX0" fmla="*/ 7144 w 19050"/>
                <a:gd name="connsiteY0" fmla="*/ 7144 h 9525"/>
                <a:gd name="connsiteX1" fmla="*/ 14764 w 19050"/>
                <a:gd name="connsiteY1" fmla="*/ 10954 h 9525"/>
                <a:gd name="connsiteX2" fmla="*/ 14764 w 19050"/>
                <a:gd name="connsiteY2" fmla="*/ 10954 h 9525"/>
                <a:gd name="connsiteX3" fmla="*/ 7144 w 19050"/>
                <a:gd name="connsiteY3" fmla="*/ 7144 h 9525"/>
              </a:gdLst>
              <a:ahLst/>
              <a:cxnLst>
                <a:cxn ang="0">
                  <a:pos x="connsiteX0" y="connsiteY0"/>
                </a:cxn>
                <a:cxn ang="0">
                  <a:pos x="connsiteX1" y="connsiteY1"/>
                </a:cxn>
                <a:cxn ang="0">
                  <a:pos x="connsiteX2" y="connsiteY2"/>
                </a:cxn>
                <a:cxn ang="0">
                  <a:pos x="connsiteX3" y="connsiteY3"/>
                </a:cxn>
              </a:cxnLst>
              <a:rect l="l" t="t" r="r" b="b"/>
              <a:pathLst>
                <a:path w="19050" h="9525">
                  <a:moveTo>
                    <a:pt x="7144" y="7144"/>
                  </a:moveTo>
                  <a:lnTo>
                    <a:pt x="14764" y="10954"/>
                  </a:lnTo>
                  <a:lnTo>
                    <a:pt x="14764" y="10954"/>
                  </a:lnTo>
                  <a:lnTo>
                    <a:pt x="7144" y="7144"/>
                  </a:lnTo>
                  <a:close/>
                </a:path>
              </a:pathLst>
            </a:custGeom>
            <a:solidFill>
              <a:srgbClr val="000000">
                <a:alpha val="10000"/>
              </a:srgbClr>
            </a:solidFill>
            <a:ln w="9525" cap="flat">
              <a:noFill/>
              <a:prstDash val="solid"/>
              <a:miter/>
            </a:ln>
          </p:spPr>
          <p:txBody>
            <a:bodyPr rtlCol="0" anchor="ctr"/>
            <a:lstStyle/>
            <a:p>
              <a:endParaRPr lang="zh-CN" altLang="en-US"/>
            </a:p>
          </p:txBody>
        </p:sp>
        <p:sp>
          <p:nvSpPr>
            <p:cNvPr id="742" name="任意多边形: 形状 741">
              <a:extLst>
                <a:ext uri="{FF2B5EF4-FFF2-40B4-BE49-F238E27FC236}">
                  <a16:creationId xmlns:a16="http://schemas.microsoft.com/office/drawing/2014/main" id="{F9B1D0D2-1605-4839-9382-342685C0EE76}"/>
                </a:ext>
              </a:extLst>
            </p:cNvPr>
            <p:cNvSpPr/>
            <p:nvPr/>
          </p:nvSpPr>
          <p:spPr>
            <a:xfrm>
              <a:off x="5091589" y="3723799"/>
              <a:ext cx="1800225" cy="933450"/>
            </a:xfrm>
            <a:custGeom>
              <a:avLst/>
              <a:gdLst>
                <a:gd name="connsiteX0" fmla="*/ 22384 w 1800225"/>
                <a:gd name="connsiteY0" fmla="*/ 932021 h 933450"/>
                <a:gd name="connsiteX1" fmla="*/ 20479 w 1800225"/>
                <a:gd name="connsiteY1" fmla="*/ 922496 h 933450"/>
                <a:gd name="connsiteX2" fmla="*/ 67151 w 1800225"/>
                <a:gd name="connsiteY2" fmla="*/ 912971 h 933450"/>
                <a:gd name="connsiteX3" fmla="*/ 69056 w 1800225"/>
                <a:gd name="connsiteY3" fmla="*/ 922496 h 933450"/>
                <a:gd name="connsiteX4" fmla="*/ 22384 w 1800225"/>
                <a:gd name="connsiteY4" fmla="*/ 932021 h 933450"/>
                <a:gd name="connsiteX5" fmla="*/ 11906 w 1800225"/>
                <a:gd name="connsiteY5" fmla="*/ 925354 h 933450"/>
                <a:gd name="connsiteX6" fmla="*/ 7144 w 1800225"/>
                <a:gd name="connsiteY6" fmla="*/ 917734 h 933450"/>
                <a:gd name="connsiteX7" fmla="*/ 47149 w 1800225"/>
                <a:gd name="connsiteY7" fmla="*/ 892016 h 933450"/>
                <a:gd name="connsiteX8" fmla="*/ 51911 w 1800225"/>
                <a:gd name="connsiteY8" fmla="*/ 899636 h 933450"/>
                <a:gd name="connsiteX9" fmla="*/ 11906 w 1800225"/>
                <a:gd name="connsiteY9" fmla="*/ 925354 h 933450"/>
                <a:gd name="connsiteX10" fmla="*/ 125254 w 1800225"/>
                <a:gd name="connsiteY10" fmla="*/ 910114 h 933450"/>
                <a:gd name="connsiteX11" fmla="*/ 123349 w 1800225"/>
                <a:gd name="connsiteY11" fmla="*/ 900589 h 933450"/>
                <a:gd name="connsiteX12" fmla="*/ 170021 w 1800225"/>
                <a:gd name="connsiteY12" fmla="*/ 891064 h 933450"/>
                <a:gd name="connsiteX13" fmla="*/ 171926 w 1800225"/>
                <a:gd name="connsiteY13" fmla="*/ 900589 h 933450"/>
                <a:gd name="connsiteX14" fmla="*/ 125254 w 1800225"/>
                <a:gd name="connsiteY14" fmla="*/ 910114 h 933450"/>
                <a:gd name="connsiteX15" fmla="*/ 227171 w 1800225"/>
                <a:gd name="connsiteY15" fmla="*/ 888206 h 933450"/>
                <a:gd name="connsiteX16" fmla="*/ 225266 w 1800225"/>
                <a:gd name="connsiteY16" fmla="*/ 878681 h 933450"/>
                <a:gd name="connsiteX17" fmla="*/ 271939 w 1800225"/>
                <a:gd name="connsiteY17" fmla="*/ 869156 h 933450"/>
                <a:gd name="connsiteX18" fmla="*/ 273844 w 1800225"/>
                <a:gd name="connsiteY18" fmla="*/ 878681 h 933450"/>
                <a:gd name="connsiteX19" fmla="*/ 227171 w 1800225"/>
                <a:gd name="connsiteY19" fmla="*/ 888206 h 933450"/>
                <a:gd name="connsiteX20" fmla="*/ 100489 w 1800225"/>
                <a:gd name="connsiteY20" fmla="*/ 869156 h 933450"/>
                <a:gd name="connsiteX21" fmla="*/ 95726 w 1800225"/>
                <a:gd name="connsiteY21" fmla="*/ 861536 h 933450"/>
                <a:gd name="connsiteX22" fmla="*/ 135731 w 1800225"/>
                <a:gd name="connsiteY22" fmla="*/ 835819 h 933450"/>
                <a:gd name="connsiteX23" fmla="*/ 140494 w 1800225"/>
                <a:gd name="connsiteY23" fmla="*/ 843439 h 933450"/>
                <a:gd name="connsiteX24" fmla="*/ 100489 w 1800225"/>
                <a:gd name="connsiteY24" fmla="*/ 869156 h 933450"/>
                <a:gd name="connsiteX25" fmla="*/ 330041 w 1800225"/>
                <a:gd name="connsiteY25" fmla="*/ 866299 h 933450"/>
                <a:gd name="connsiteX26" fmla="*/ 328136 w 1800225"/>
                <a:gd name="connsiteY26" fmla="*/ 856774 h 933450"/>
                <a:gd name="connsiteX27" fmla="*/ 374809 w 1800225"/>
                <a:gd name="connsiteY27" fmla="*/ 847249 h 933450"/>
                <a:gd name="connsiteX28" fmla="*/ 376714 w 1800225"/>
                <a:gd name="connsiteY28" fmla="*/ 856774 h 933450"/>
                <a:gd name="connsiteX29" fmla="*/ 330041 w 1800225"/>
                <a:gd name="connsiteY29" fmla="*/ 866299 h 933450"/>
                <a:gd name="connsiteX30" fmla="*/ 432911 w 1800225"/>
                <a:gd name="connsiteY30" fmla="*/ 844391 h 933450"/>
                <a:gd name="connsiteX31" fmla="*/ 431006 w 1800225"/>
                <a:gd name="connsiteY31" fmla="*/ 834866 h 933450"/>
                <a:gd name="connsiteX32" fmla="*/ 477679 w 1800225"/>
                <a:gd name="connsiteY32" fmla="*/ 825341 h 933450"/>
                <a:gd name="connsiteX33" fmla="*/ 479584 w 1800225"/>
                <a:gd name="connsiteY33" fmla="*/ 834866 h 933450"/>
                <a:gd name="connsiteX34" fmla="*/ 432911 w 1800225"/>
                <a:gd name="connsiteY34" fmla="*/ 844391 h 933450"/>
                <a:gd name="connsiteX35" fmla="*/ 534829 w 1800225"/>
                <a:gd name="connsiteY35" fmla="*/ 822484 h 933450"/>
                <a:gd name="connsiteX36" fmla="*/ 532924 w 1800225"/>
                <a:gd name="connsiteY36" fmla="*/ 812959 h 933450"/>
                <a:gd name="connsiteX37" fmla="*/ 579596 w 1800225"/>
                <a:gd name="connsiteY37" fmla="*/ 803434 h 933450"/>
                <a:gd name="connsiteX38" fmla="*/ 581501 w 1800225"/>
                <a:gd name="connsiteY38" fmla="*/ 812959 h 933450"/>
                <a:gd name="connsiteX39" fmla="*/ 534829 w 1800225"/>
                <a:gd name="connsiteY39" fmla="*/ 822484 h 933450"/>
                <a:gd name="connsiteX40" fmla="*/ 189071 w 1800225"/>
                <a:gd name="connsiteY40" fmla="*/ 812959 h 933450"/>
                <a:gd name="connsiteX41" fmla="*/ 184309 w 1800225"/>
                <a:gd name="connsiteY41" fmla="*/ 805339 h 933450"/>
                <a:gd name="connsiteX42" fmla="*/ 224314 w 1800225"/>
                <a:gd name="connsiteY42" fmla="*/ 779621 h 933450"/>
                <a:gd name="connsiteX43" fmla="*/ 229076 w 1800225"/>
                <a:gd name="connsiteY43" fmla="*/ 787241 h 933450"/>
                <a:gd name="connsiteX44" fmla="*/ 189071 w 1800225"/>
                <a:gd name="connsiteY44" fmla="*/ 812959 h 933450"/>
                <a:gd name="connsiteX45" fmla="*/ 637699 w 1800225"/>
                <a:gd name="connsiteY45" fmla="*/ 801529 h 933450"/>
                <a:gd name="connsiteX46" fmla="*/ 635794 w 1800225"/>
                <a:gd name="connsiteY46" fmla="*/ 792004 h 933450"/>
                <a:gd name="connsiteX47" fmla="*/ 682466 w 1800225"/>
                <a:gd name="connsiteY47" fmla="*/ 782479 h 933450"/>
                <a:gd name="connsiteX48" fmla="*/ 684371 w 1800225"/>
                <a:gd name="connsiteY48" fmla="*/ 792004 h 933450"/>
                <a:gd name="connsiteX49" fmla="*/ 637699 w 1800225"/>
                <a:gd name="connsiteY49" fmla="*/ 801529 h 933450"/>
                <a:gd name="connsiteX50" fmla="*/ 739616 w 1800225"/>
                <a:gd name="connsiteY50" fmla="*/ 779621 h 933450"/>
                <a:gd name="connsiteX51" fmla="*/ 737711 w 1800225"/>
                <a:gd name="connsiteY51" fmla="*/ 770096 h 933450"/>
                <a:gd name="connsiteX52" fmla="*/ 784384 w 1800225"/>
                <a:gd name="connsiteY52" fmla="*/ 760571 h 933450"/>
                <a:gd name="connsiteX53" fmla="*/ 786289 w 1800225"/>
                <a:gd name="connsiteY53" fmla="*/ 770096 h 933450"/>
                <a:gd name="connsiteX54" fmla="*/ 739616 w 1800225"/>
                <a:gd name="connsiteY54" fmla="*/ 779621 h 933450"/>
                <a:gd name="connsiteX55" fmla="*/ 842486 w 1800225"/>
                <a:gd name="connsiteY55" fmla="*/ 757714 h 933450"/>
                <a:gd name="connsiteX56" fmla="*/ 840581 w 1800225"/>
                <a:gd name="connsiteY56" fmla="*/ 748189 h 933450"/>
                <a:gd name="connsiteX57" fmla="*/ 887254 w 1800225"/>
                <a:gd name="connsiteY57" fmla="*/ 738664 h 933450"/>
                <a:gd name="connsiteX58" fmla="*/ 889159 w 1800225"/>
                <a:gd name="connsiteY58" fmla="*/ 748189 h 933450"/>
                <a:gd name="connsiteX59" fmla="*/ 842486 w 1800225"/>
                <a:gd name="connsiteY59" fmla="*/ 757714 h 933450"/>
                <a:gd name="connsiteX60" fmla="*/ 277654 w 1800225"/>
                <a:gd name="connsiteY60" fmla="*/ 756761 h 933450"/>
                <a:gd name="connsiteX61" fmla="*/ 272891 w 1800225"/>
                <a:gd name="connsiteY61" fmla="*/ 749141 h 933450"/>
                <a:gd name="connsiteX62" fmla="*/ 312896 w 1800225"/>
                <a:gd name="connsiteY62" fmla="*/ 723424 h 933450"/>
                <a:gd name="connsiteX63" fmla="*/ 317659 w 1800225"/>
                <a:gd name="connsiteY63" fmla="*/ 731044 h 933450"/>
                <a:gd name="connsiteX64" fmla="*/ 277654 w 1800225"/>
                <a:gd name="connsiteY64" fmla="*/ 756761 h 933450"/>
                <a:gd name="connsiteX65" fmla="*/ 945356 w 1800225"/>
                <a:gd name="connsiteY65" fmla="*/ 735806 h 933450"/>
                <a:gd name="connsiteX66" fmla="*/ 943451 w 1800225"/>
                <a:gd name="connsiteY66" fmla="*/ 726281 h 933450"/>
                <a:gd name="connsiteX67" fmla="*/ 990124 w 1800225"/>
                <a:gd name="connsiteY67" fmla="*/ 716756 h 933450"/>
                <a:gd name="connsiteX68" fmla="*/ 992029 w 1800225"/>
                <a:gd name="connsiteY68" fmla="*/ 726281 h 933450"/>
                <a:gd name="connsiteX69" fmla="*/ 945356 w 1800225"/>
                <a:gd name="connsiteY69" fmla="*/ 735806 h 933450"/>
                <a:gd name="connsiteX70" fmla="*/ 1047274 w 1800225"/>
                <a:gd name="connsiteY70" fmla="*/ 713899 h 933450"/>
                <a:gd name="connsiteX71" fmla="*/ 1045369 w 1800225"/>
                <a:gd name="connsiteY71" fmla="*/ 704374 h 933450"/>
                <a:gd name="connsiteX72" fmla="*/ 1092041 w 1800225"/>
                <a:gd name="connsiteY72" fmla="*/ 694849 h 933450"/>
                <a:gd name="connsiteX73" fmla="*/ 1093946 w 1800225"/>
                <a:gd name="connsiteY73" fmla="*/ 704374 h 933450"/>
                <a:gd name="connsiteX74" fmla="*/ 1047274 w 1800225"/>
                <a:gd name="connsiteY74" fmla="*/ 713899 h 933450"/>
                <a:gd name="connsiteX75" fmla="*/ 366236 w 1800225"/>
                <a:gd name="connsiteY75" fmla="*/ 700564 h 933450"/>
                <a:gd name="connsiteX76" fmla="*/ 361474 w 1800225"/>
                <a:gd name="connsiteY76" fmla="*/ 692944 h 933450"/>
                <a:gd name="connsiteX77" fmla="*/ 401479 w 1800225"/>
                <a:gd name="connsiteY77" fmla="*/ 667226 h 933450"/>
                <a:gd name="connsiteX78" fmla="*/ 406241 w 1800225"/>
                <a:gd name="connsiteY78" fmla="*/ 674846 h 933450"/>
                <a:gd name="connsiteX79" fmla="*/ 366236 w 1800225"/>
                <a:gd name="connsiteY79" fmla="*/ 700564 h 933450"/>
                <a:gd name="connsiteX80" fmla="*/ 1150144 w 1800225"/>
                <a:gd name="connsiteY80" fmla="*/ 691991 h 933450"/>
                <a:gd name="connsiteX81" fmla="*/ 1148239 w 1800225"/>
                <a:gd name="connsiteY81" fmla="*/ 682466 h 933450"/>
                <a:gd name="connsiteX82" fmla="*/ 1194911 w 1800225"/>
                <a:gd name="connsiteY82" fmla="*/ 672941 h 933450"/>
                <a:gd name="connsiteX83" fmla="*/ 1196816 w 1800225"/>
                <a:gd name="connsiteY83" fmla="*/ 682466 h 933450"/>
                <a:gd name="connsiteX84" fmla="*/ 1150144 w 1800225"/>
                <a:gd name="connsiteY84" fmla="*/ 691991 h 933450"/>
                <a:gd name="connsiteX85" fmla="*/ 1252061 w 1800225"/>
                <a:gd name="connsiteY85" fmla="*/ 671036 h 933450"/>
                <a:gd name="connsiteX86" fmla="*/ 1250156 w 1800225"/>
                <a:gd name="connsiteY86" fmla="*/ 661511 h 933450"/>
                <a:gd name="connsiteX87" fmla="*/ 1296829 w 1800225"/>
                <a:gd name="connsiteY87" fmla="*/ 651986 h 933450"/>
                <a:gd name="connsiteX88" fmla="*/ 1298734 w 1800225"/>
                <a:gd name="connsiteY88" fmla="*/ 661511 h 933450"/>
                <a:gd name="connsiteX89" fmla="*/ 1252061 w 1800225"/>
                <a:gd name="connsiteY89" fmla="*/ 671036 h 933450"/>
                <a:gd name="connsiteX90" fmla="*/ 1354931 w 1800225"/>
                <a:gd name="connsiteY90" fmla="*/ 649129 h 933450"/>
                <a:gd name="connsiteX91" fmla="*/ 1353026 w 1800225"/>
                <a:gd name="connsiteY91" fmla="*/ 639604 h 933450"/>
                <a:gd name="connsiteX92" fmla="*/ 1376839 w 1800225"/>
                <a:gd name="connsiteY92" fmla="*/ 634841 h 933450"/>
                <a:gd name="connsiteX93" fmla="*/ 1387316 w 1800225"/>
                <a:gd name="connsiteY93" fmla="*/ 618649 h 933450"/>
                <a:gd name="connsiteX94" fmla="*/ 1394936 w 1800225"/>
                <a:gd name="connsiteY94" fmla="*/ 624364 h 933450"/>
                <a:gd name="connsiteX95" fmla="*/ 1382554 w 1800225"/>
                <a:gd name="connsiteY95" fmla="*/ 643414 h 933450"/>
                <a:gd name="connsiteX96" fmla="*/ 1354931 w 1800225"/>
                <a:gd name="connsiteY96" fmla="*/ 649129 h 933450"/>
                <a:gd name="connsiteX97" fmla="*/ 454819 w 1800225"/>
                <a:gd name="connsiteY97" fmla="*/ 644366 h 933450"/>
                <a:gd name="connsiteX98" fmla="*/ 450056 w 1800225"/>
                <a:gd name="connsiteY98" fmla="*/ 636746 h 933450"/>
                <a:gd name="connsiteX99" fmla="*/ 490061 w 1800225"/>
                <a:gd name="connsiteY99" fmla="*/ 611029 h 933450"/>
                <a:gd name="connsiteX100" fmla="*/ 494824 w 1800225"/>
                <a:gd name="connsiteY100" fmla="*/ 618649 h 933450"/>
                <a:gd name="connsiteX101" fmla="*/ 454819 w 1800225"/>
                <a:gd name="connsiteY101" fmla="*/ 644366 h 933450"/>
                <a:gd name="connsiteX102" fmla="*/ 543401 w 1800225"/>
                <a:gd name="connsiteY102" fmla="*/ 589121 h 933450"/>
                <a:gd name="connsiteX103" fmla="*/ 538639 w 1800225"/>
                <a:gd name="connsiteY103" fmla="*/ 581501 h 933450"/>
                <a:gd name="connsiteX104" fmla="*/ 578644 w 1800225"/>
                <a:gd name="connsiteY104" fmla="*/ 555784 h 933450"/>
                <a:gd name="connsiteX105" fmla="*/ 583406 w 1800225"/>
                <a:gd name="connsiteY105" fmla="*/ 563404 h 933450"/>
                <a:gd name="connsiteX106" fmla="*/ 543401 w 1800225"/>
                <a:gd name="connsiteY106" fmla="*/ 589121 h 933450"/>
                <a:gd name="connsiteX107" fmla="*/ 1427321 w 1800225"/>
                <a:gd name="connsiteY107" fmla="*/ 575786 h 933450"/>
                <a:gd name="connsiteX108" fmla="*/ 1419701 w 1800225"/>
                <a:gd name="connsiteY108" fmla="*/ 570071 h 933450"/>
                <a:gd name="connsiteX109" fmla="*/ 1446371 w 1800225"/>
                <a:gd name="connsiteY109" fmla="*/ 530066 h 933450"/>
                <a:gd name="connsiteX110" fmla="*/ 1453991 w 1800225"/>
                <a:gd name="connsiteY110" fmla="*/ 535781 h 933450"/>
                <a:gd name="connsiteX111" fmla="*/ 1427321 w 1800225"/>
                <a:gd name="connsiteY111" fmla="*/ 575786 h 933450"/>
                <a:gd name="connsiteX112" fmla="*/ 631984 w 1800225"/>
                <a:gd name="connsiteY112" fmla="*/ 532924 h 933450"/>
                <a:gd name="connsiteX113" fmla="*/ 627221 w 1800225"/>
                <a:gd name="connsiteY113" fmla="*/ 525304 h 933450"/>
                <a:gd name="connsiteX114" fmla="*/ 667226 w 1800225"/>
                <a:gd name="connsiteY114" fmla="*/ 499586 h 933450"/>
                <a:gd name="connsiteX115" fmla="*/ 671989 w 1800225"/>
                <a:gd name="connsiteY115" fmla="*/ 507206 h 933450"/>
                <a:gd name="connsiteX116" fmla="*/ 631984 w 1800225"/>
                <a:gd name="connsiteY116" fmla="*/ 532924 h 933450"/>
                <a:gd name="connsiteX117" fmla="*/ 1485424 w 1800225"/>
                <a:gd name="connsiteY117" fmla="*/ 489109 h 933450"/>
                <a:gd name="connsiteX118" fmla="*/ 1477804 w 1800225"/>
                <a:gd name="connsiteY118" fmla="*/ 483394 h 933450"/>
                <a:gd name="connsiteX119" fmla="*/ 1504474 w 1800225"/>
                <a:gd name="connsiteY119" fmla="*/ 443389 h 933450"/>
                <a:gd name="connsiteX120" fmla="*/ 1512094 w 1800225"/>
                <a:gd name="connsiteY120" fmla="*/ 449104 h 933450"/>
                <a:gd name="connsiteX121" fmla="*/ 1485424 w 1800225"/>
                <a:gd name="connsiteY121" fmla="*/ 489109 h 933450"/>
                <a:gd name="connsiteX122" fmla="*/ 720566 w 1800225"/>
                <a:gd name="connsiteY122" fmla="*/ 476726 h 933450"/>
                <a:gd name="connsiteX123" fmla="*/ 715804 w 1800225"/>
                <a:gd name="connsiteY123" fmla="*/ 469106 h 933450"/>
                <a:gd name="connsiteX124" fmla="*/ 755809 w 1800225"/>
                <a:gd name="connsiteY124" fmla="*/ 443389 h 933450"/>
                <a:gd name="connsiteX125" fmla="*/ 760571 w 1800225"/>
                <a:gd name="connsiteY125" fmla="*/ 451009 h 933450"/>
                <a:gd name="connsiteX126" fmla="*/ 720566 w 1800225"/>
                <a:gd name="connsiteY126" fmla="*/ 476726 h 933450"/>
                <a:gd name="connsiteX127" fmla="*/ 809149 w 1800225"/>
                <a:gd name="connsiteY127" fmla="*/ 420529 h 933450"/>
                <a:gd name="connsiteX128" fmla="*/ 804386 w 1800225"/>
                <a:gd name="connsiteY128" fmla="*/ 412909 h 933450"/>
                <a:gd name="connsiteX129" fmla="*/ 844391 w 1800225"/>
                <a:gd name="connsiteY129" fmla="*/ 387191 h 933450"/>
                <a:gd name="connsiteX130" fmla="*/ 849154 w 1800225"/>
                <a:gd name="connsiteY130" fmla="*/ 394811 h 933450"/>
                <a:gd name="connsiteX131" fmla="*/ 809149 w 1800225"/>
                <a:gd name="connsiteY131" fmla="*/ 420529 h 933450"/>
                <a:gd name="connsiteX132" fmla="*/ 1543526 w 1800225"/>
                <a:gd name="connsiteY132" fmla="*/ 401479 h 933450"/>
                <a:gd name="connsiteX133" fmla="*/ 1535906 w 1800225"/>
                <a:gd name="connsiteY133" fmla="*/ 395764 h 933450"/>
                <a:gd name="connsiteX134" fmla="*/ 1562576 w 1800225"/>
                <a:gd name="connsiteY134" fmla="*/ 355759 h 933450"/>
                <a:gd name="connsiteX135" fmla="*/ 1570196 w 1800225"/>
                <a:gd name="connsiteY135" fmla="*/ 361474 h 933450"/>
                <a:gd name="connsiteX136" fmla="*/ 1543526 w 1800225"/>
                <a:gd name="connsiteY136" fmla="*/ 401479 h 933450"/>
                <a:gd name="connsiteX137" fmla="*/ 1601629 w 1800225"/>
                <a:gd name="connsiteY137" fmla="*/ 314801 h 933450"/>
                <a:gd name="connsiteX138" fmla="*/ 1594009 w 1800225"/>
                <a:gd name="connsiteY138" fmla="*/ 309086 h 933450"/>
                <a:gd name="connsiteX139" fmla="*/ 1620679 w 1800225"/>
                <a:gd name="connsiteY139" fmla="*/ 269081 h 933450"/>
                <a:gd name="connsiteX140" fmla="*/ 1628299 w 1800225"/>
                <a:gd name="connsiteY140" fmla="*/ 274796 h 933450"/>
                <a:gd name="connsiteX141" fmla="*/ 1601629 w 1800225"/>
                <a:gd name="connsiteY141" fmla="*/ 314801 h 933450"/>
                <a:gd name="connsiteX142" fmla="*/ 1659731 w 1800225"/>
                <a:gd name="connsiteY142" fmla="*/ 227171 h 933450"/>
                <a:gd name="connsiteX143" fmla="*/ 1652111 w 1800225"/>
                <a:gd name="connsiteY143" fmla="*/ 221456 h 933450"/>
                <a:gd name="connsiteX144" fmla="*/ 1678781 w 1800225"/>
                <a:gd name="connsiteY144" fmla="*/ 181451 h 933450"/>
                <a:gd name="connsiteX145" fmla="*/ 1686401 w 1800225"/>
                <a:gd name="connsiteY145" fmla="*/ 187166 h 933450"/>
                <a:gd name="connsiteX146" fmla="*/ 1659731 w 1800225"/>
                <a:gd name="connsiteY146" fmla="*/ 227171 h 933450"/>
                <a:gd name="connsiteX147" fmla="*/ 1717834 w 1800225"/>
                <a:gd name="connsiteY147" fmla="*/ 140494 h 933450"/>
                <a:gd name="connsiteX148" fmla="*/ 1710214 w 1800225"/>
                <a:gd name="connsiteY148" fmla="*/ 134779 h 933450"/>
                <a:gd name="connsiteX149" fmla="*/ 1736884 w 1800225"/>
                <a:gd name="connsiteY149" fmla="*/ 94774 h 933450"/>
                <a:gd name="connsiteX150" fmla="*/ 1744504 w 1800225"/>
                <a:gd name="connsiteY150" fmla="*/ 100489 h 933450"/>
                <a:gd name="connsiteX151" fmla="*/ 1717834 w 1800225"/>
                <a:gd name="connsiteY151" fmla="*/ 140494 h 933450"/>
                <a:gd name="connsiteX152" fmla="*/ 1775936 w 1800225"/>
                <a:gd name="connsiteY152" fmla="*/ 52864 h 933450"/>
                <a:gd name="connsiteX153" fmla="*/ 1768316 w 1800225"/>
                <a:gd name="connsiteY153" fmla="*/ 47149 h 933450"/>
                <a:gd name="connsiteX154" fmla="*/ 1794986 w 1800225"/>
                <a:gd name="connsiteY154" fmla="*/ 7144 h 933450"/>
                <a:gd name="connsiteX155" fmla="*/ 1802606 w 1800225"/>
                <a:gd name="connsiteY155" fmla="*/ 12859 h 933450"/>
                <a:gd name="connsiteX156" fmla="*/ 1775936 w 1800225"/>
                <a:gd name="connsiteY156" fmla="*/ 5286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800225" h="933450">
                  <a:moveTo>
                    <a:pt x="22384" y="932021"/>
                  </a:moveTo>
                  <a:lnTo>
                    <a:pt x="20479" y="922496"/>
                  </a:lnTo>
                  <a:lnTo>
                    <a:pt x="67151" y="912971"/>
                  </a:lnTo>
                  <a:lnTo>
                    <a:pt x="69056" y="922496"/>
                  </a:lnTo>
                  <a:lnTo>
                    <a:pt x="22384" y="932021"/>
                  </a:lnTo>
                  <a:close/>
                  <a:moveTo>
                    <a:pt x="11906" y="925354"/>
                  </a:moveTo>
                  <a:lnTo>
                    <a:pt x="7144" y="917734"/>
                  </a:lnTo>
                  <a:lnTo>
                    <a:pt x="47149" y="892016"/>
                  </a:lnTo>
                  <a:lnTo>
                    <a:pt x="51911" y="899636"/>
                  </a:lnTo>
                  <a:lnTo>
                    <a:pt x="11906" y="925354"/>
                  </a:lnTo>
                  <a:close/>
                  <a:moveTo>
                    <a:pt x="125254" y="910114"/>
                  </a:moveTo>
                  <a:lnTo>
                    <a:pt x="123349" y="900589"/>
                  </a:lnTo>
                  <a:lnTo>
                    <a:pt x="170021" y="891064"/>
                  </a:lnTo>
                  <a:lnTo>
                    <a:pt x="171926" y="900589"/>
                  </a:lnTo>
                  <a:lnTo>
                    <a:pt x="125254" y="910114"/>
                  </a:lnTo>
                  <a:close/>
                  <a:moveTo>
                    <a:pt x="227171" y="888206"/>
                  </a:moveTo>
                  <a:lnTo>
                    <a:pt x="225266" y="878681"/>
                  </a:lnTo>
                  <a:lnTo>
                    <a:pt x="271939" y="869156"/>
                  </a:lnTo>
                  <a:lnTo>
                    <a:pt x="273844" y="878681"/>
                  </a:lnTo>
                  <a:lnTo>
                    <a:pt x="227171" y="888206"/>
                  </a:lnTo>
                  <a:close/>
                  <a:moveTo>
                    <a:pt x="100489" y="869156"/>
                  </a:moveTo>
                  <a:lnTo>
                    <a:pt x="95726" y="861536"/>
                  </a:lnTo>
                  <a:lnTo>
                    <a:pt x="135731" y="835819"/>
                  </a:lnTo>
                  <a:lnTo>
                    <a:pt x="140494" y="843439"/>
                  </a:lnTo>
                  <a:lnTo>
                    <a:pt x="100489" y="869156"/>
                  </a:lnTo>
                  <a:close/>
                  <a:moveTo>
                    <a:pt x="330041" y="866299"/>
                  </a:moveTo>
                  <a:lnTo>
                    <a:pt x="328136" y="856774"/>
                  </a:lnTo>
                  <a:lnTo>
                    <a:pt x="374809" y="847249"/>
                  </a:lnTo>
                  <a:lnTo>
                    <a:pt x="376714" y="856774"/>
                  </a:lnTo>
                  <a:lnTo>
                    <a:pt x="330041" y="866299"/>
                  </a:lnTo>
                  <a:close/>
                  <a:moveTo>
                    <a:pt x="432911" y="844391"/>
                  </a:moveTo>
                  <a:lnTo>
                    <a:pt x="431006" y="834866"/>
                  </a:lnTo>
                  <a:lnTo>
                    <a:pt x="477679" y="825341"/>
                  </a:lnTo>
                  <a:lnTo>
                    <a:pt x="479584" y="834866"/>
                  </a:lnTo>
                  <a:lnTo>
                    <a:pt x="432911" y="844391"/>
                  </a:lnTo>
                  <a:close/>
                  <a:moveTo>
                    <a:pt x="534829" y="822484"/>
                  </a:moveTo>
                  <a:lnTo>
                    <a:pt x="532924" y="812959"/>
                  </a:lnTo>
                  <a:lnTo>
                    <a:pt x="579596" y="803434"/>
                  </a:lnTo>
                  <a:lnTo>
                    <a:pt x="581501" y="812959"/>
                  </a:lnTo>
                  <a:lnTo>
                    <a:pt x="534829" y="822484"/>
                  </a:lnTo>
                  <a:close/>
                  <a:moveTo>
                    <a:pt x="189071" y="812959"/>
                  </a:moveTo>
                  <a:lnTo>
                    <a:pt x="184309" y="805339"/>
                  </a:lnTo>
                  <a:lnTo>
                    <a:pt x="224314" y="779621"/>
                  </a:lnTo>
                  <a:lnTo>
                    <a:pt x="229076" y="787241"/>
                  </a:lnTo>
                  <a:lnTo>
                    <a:pt x="189071" y="812959"/>
                  </a:lnTo>
                  <a:close/>
                  <a:moveTo>
                    <a:pt x="637699" y="801529"/>
                  </a:moveTo>
                  <a:lnTo>
                    <a:pt x="635794" y="792004"/>
                  </a:lnTo>
                  <a:lnTo>
                    <a:pt x="682466" y="782479"/>
                  </a:lnTo>
                  <a:lnTo>
                    <a:pt x="684371" y="792004"/>
                  </a:lnTo>
                  <a:lnTo>
                    <a:pt x="637699" y="801529"/>
                  </a:lnTo>
                  <a:close/>
                  <a:moveTo>
                    <a:pt x="739616" y="779621"/>
                  </a:moveTo>
                  <a:lnTo>
                    <a:pt x="737711" y="770096"/>
                  </a:lnTo>
                  <a:lnTo>
                    <a:pt x="784384" y="760571"/>
                  </a:lnTo>
                  <a:lnTo>
                    <a:pt x="786289" y="770096"/>
                  </a:lnTo>
                  <a:lnTo>
                    <a:pt x="739616" y="779621"/>
                  </a:lnTo>
                  <a:close/>
                  <a:moveTo>
                    <a:pt x="842486" y="757714"/>
                  </a:moveTo>
                  <a:lnTo>
                    <a:pt x="840581" y="748189"/>
                  </a:lnTo>
                  <a:lnTo>
                    <a:pt x="887254" y="738664"/>
                  </a:lnTo>
                  <a:lnTo>
                    <a:pt x="889159" y="748189"/>
                  </a:lnTo>
                  <a:lnTo>
                    <a:pt x="842486" y="757714"/>
                  </a:lnTo>
                  <a:close/>
                  <a:moveTo>
                    <a:pt x="277654" y="756761"/>
                  </a:moveTo>
                  <a:lnTo>
                    <a:pt x="272891" y="749141"/>
                  </a:lnTo>
                  <a:lnTo>
                    <a:pt x="312896" y="723424"/>
                  </a:lnTo>
                  <a:lnTo>
                    <a:pt x="317659" y="731044"/>
                  </a:lnTo>
                  <a:lnTo>
                    <a:pt x="277654" y="756761"/>
                  </a:lnTo>
                  <a:close/>
                  <a:moveTo>
                    <a:pt x="945356" y="735806"/>
                  </a:moveTo>
                  <a:lnTo>
                    <a:pt x="943451" y="726281"/>
                  </a:lnTo>
                  <a:lnTo>
                    <a:pt x="990124" y="716756"/>
                  </a:lnTo>
                  <a:lnTo>
                    <a:pt x="992029" y="726281"/>
                  </a:lnTo>
                  <a:lnTo>
                    <a:pt x="945356" y="735806"/>
                  </a:lnTo>
                  <a:close/>
                  <a:moveTo>
                    <a:pt x="1047274" y="713899"/>
                  </a:moveTo>
                  <a:lnTo>
                    <a:pt x="1045369" y="704374"/>
                  </a:lnTo>
                  <a:lnTo>
                    <a:pt x="1092041" y="694849"/>
                  </a:lnTo>
                  <a:lnTo>
                    <a:pt x="1093946" y="704374"/>
                  </a:lnTo>
                  <a:lnTo>
                    <a:pt x="1047274" y="713899"/>
                  </a:lnTo>
                  <a:close/>
                  <a:moveTo>
                    <a:pt x="366236" y="700564"/>
                  </a:moveTo>
                  <a:lnTo>
                    <a:pt x="361474" y="692944"/>
                  </a:lnTo>
                  <a:lnTo>
                    <a:pt x="401479" y="667226"/>
                  </a:lnTo>
                  <a:lnTo>
                    <a:pt x="406241" y="674846"/>
                  </a:lnTo>
                  <a:lnTo>
                    <a:pt x="366236" y="700564"/>
                  </a:lnTo>
                  <a:close/>
                  <a:moveTo>
                    <a:pt x="1150144" y="691991"/>
                  </a:moveTo>
                  <a:lnTo>
                    <a:pt x="1148239" y="682466"/>
                  </a:lnTo>
                  <a:lnTo>
                    <a:pt x="1194911" y="672941"/>
                  </a:lnTo>
                  <a:lnTo>
                    <a:pt x="1196816" y="682466"/>
                  </a:lnTo>
                  <a:lnTo>
                    <a:pt x="1150144" y="691991"/>
                  </a:lnTo>
                  <a:close/>
                  <a:moveTo>
                    <a:pt x="1252061" y="671036"/>
                  </a:moveTo>
                  <a:lnTo>
                    <a:pt x="1250156" y="661511"/>
                  </a:lnTo>
                  <a:lnTo>
                    <a:pt x="1296829" y="651986"/>
                  </a:lnTo>
                  <a:lnTo>
                    <a:pt x="1298734" y="661511"/>
                  </a:lnTo>
                  <a:lnTo>
                    <a:pt x="1252061" y="671036"/>
                  </a:lnTo>
                  <a:close/>
                  <a:moveTo>
                    <a:pt x="1354931" y="649129"/>
                  </a:moveTo>
                  <a:lnTo>
                    <a:pt x="1353026" y="639604"/>
                  </a:lnTo>
                  <a:lnTo>
                    <a:pt x="1376839" y="634841"/>
                  </a:lnTo>
                  <a:lnTo>
                    <a:pt x="1387316" y="618649"/>
                  </a:lnTo>
                  <a:lnTo>
                    <a:pt x="1394936" y="624364"/>
                  </a:lnTo>
                  <a:lnTo>
                    <a:pt x="1382554" y="643414"/>
                  </a:lnTo>
                  <a:lnTo>
                    <a:pt x="1354931" y="649129"/>
                  </a:lnTo>
                  <a:close/>
                  <a:moveTo>
                    <a:pt x="454819" y="644366"/>
                  </a:moveTo>
                  <a:lnTo>
                    <a:pt x="450056" y="636746"/>
                  </a:lnTo>
                  <a:lnTo>
                    <a:pt x="490061" y="611029"/>
                  </a:lnTo>
                  <a:lnTo>
                    <a:pt x="494824" y="618649"/>
                  </a:lnTo>
                  <a:lnTo>
                    <a:pt x="454819" y="644366"/>
                  </a:lnTo>
                  <a:close/>
                  <a:moveTo>
                    <a:pt x="543401" y="589121"/>
                  </a:moveTo>
                  <a:lnTo>
                    <a:pt x="538639" y="581501"/>
                  </a:lnTo>
                  <a:lnTo>
                    <a:pt x="578644" y="555784"/>
                  </a:lnTo>
                  <a:lnTo>
                    <a:pt x="583406" y="563404"/>
                  </a:lnTo>
                  <a:lnTo>
                    <a:pt x="543401" y="589121"/>
                  </a:lnTo>
                  <a:close/>
                  <a:moveTo>
                    <a:pt x="1427321" y="575786"/>
                  </a:moveTo>
                  <a:lnTo>
                    <a:pt x="1419701" y="570071"/>
                  </a:lnTo>
                  <a:lnTo>
                    <a:pt x="1446371" y="530066"/>
                  </a:lnTo>
                  <a:lnTo>
                    <a:pt x="1453991" y="535781"/>
                  </a:lnTo>
                  <a:lnTo>
                    <a:pt x="1427321" y="575786"/>
                  </a:lnTo>
                  <a:close/>
                  <a:moveTo>
                    <a:pt x="631984" y="532924"/>
                  </a:moveTo>
                  <a:lnTo>
                    <a:pt x="627221" y="525304"/>
                  </a:lnTo>
                  <a:lnTo>
                    <a:pt x="667226" y="499586"/>
                  </a:lnTo>
                  <a:lnTo>
                    <a:pt x="671989" y="507206"/>
                  </a:lnTo>
                  <a:lnTo>
                    <a:pt x="631984" y="532924"/>
                  </a:lnTo>
                  <a:close/>
                  <a:moveTo>
                    <a:pt x="1485424" y="489109"/>
                  </a:moveTo>
                  <a:lnTo>
                    <a:pt x="1477804" y="483394"/>
                  </a:lnTo>
                  <a:lnTo>
                    <a:pt x="1504474" y="443389"/>
                  </a:lnTo>
                  <a:lnTo>
                    <a:pt x="1512094" y="449104"/>
                  </a:lnTo>
                  <a:lnTo>
                    <a:pt x="1485424" y="489109"/>
                  </a:lnTo>
                  <a:close/>
                  <a:moveTo>
                    <a:pt x="720566" y="476726"/>
                  </a:moveTo>
                  <a:lnTo>
                    <a:pt x="715804" y="469106"/>
                  </a:lnTo>
                  <a:lnTo>
                    <a:pt x="755809" y="443389"/>
                  </a:lnTo>
                  <a:lnTo>
                    <a:pt x="760571" y="451009"/>
                  </a:lnTo>
                  <a:lnTo>
                    <a:pt x="720566" y="476726"/>
                  </a:lnTo>
                  <a:close/>
                  <a:moveTo>
                    <a:pt x="809149" y="420529"/>
                  </a:moveTo>
                  <a:lnTo>
                    <a:pt x="804386" y="412909"/>
                  </a:lnTo>
                  <a:lnTo>
                    <a:pt x="844391" y="387191"/>
                  </a:lnTo>
                  <a:lnTo>
                    <a:pt x="849154" y="394811"/>
                  </a:lnTo>
                  <a:lnTo>
                    <a:pt x="809149" y="420529"/>
                  </a:lnTo>
                  <a:close/>
                  <a:moveTo>
                    <a:pt x="1543526" y="401479"/>
                  </a:moveTo>
                  <a:lnTo>
                    <a:pt x="1535906" y="395764"/>
                  </a:lnTo>
                  <a:lnTo>
                    <a:pt x="1562576" y="355759"/>
                  </a:lnTo>
                  <a:lnTo>
                    <a:pt x="1570196" y="361474"/>
                  </a:lnTo>
                  <a:lnTo>
                    <a:pt x="1543526" y="401479"/>
                  </a:lnTo>
                  <a:close/>
                  <a:moveTo>
                    <a:pt x="1601629" y="314801"/>
                  </a:moveTo>
                  <a:lnTo>
                    <a:pt x="1594009" y="309086"/>
                  </a:lnTo>
                  <a:lnTo>
                    <a:pt x="1620679" y="269081"/>
                  </a:lnTo>
                  <a:lnTo>
                    <a:pt x="1628299" y="274796"/>
                  </a:lnTo>
                  <a:lnTo>
                    <a:pt x="1601629" y="314801"/>
                  </a:lnTo>
                  <a:close/>
                  <a:moveTo>
                    <a:pt x="1659731" y="227171"/>
                  </a:moveTo>
                  <a:lnTo>
                    <a:pt x="1652111" y="221456"/>
                  </a:lnTo>
                  <a:lnTo>
                    <a:pt x="1678781" y="181451"/>
                  </a:lnTo>
                  <a:lnTo>
                    <a:pt x="1686401" y="187166"/>
                  </a:lnTo>
                  <a:lnTo>
                    <a:pt x="1659731" y="227171"/>
                  </a:lnTo>
                  <a:close/>
                  <a:moveTo>
                    <a:pt x="1717834" y="140494"/>
                  </a:moveTo>
                  <a:lnTo>
                    <a:pt x="1710214" y="134779"/>
                  </a:lnTo>
                  <a:lnTo>
                    <a:pt x="1736884" y="94774"/>
                  </a:lnTo>
                  <a:lnTo>
                    <a:pt x="1744504" y="100489"/>
                  </a:lnTo>
                  <a:lnTo>
                    <a:pt x="1717834" y="140494"/>
                  </a:lnTo>
                  <a:close/>
                  <a:moveTo>
                    <a:pt x="1775936" y="52864"/>
                  </a:moveTo>
                  <a:lnTo>
                    <a:pt x="1768316" y="47149"/>
                  </a:lnTo>
                  <a:lnTo>
                    <a:pt x="1794986" y="7144"/>
                  </a:lnTo>
                  <a:lnTo>
                    <a:pt x="1802606" y="12859"/>
                  </a:lnTo>
                  <a:lnTo>
                    <a:pt x="1775936" y="52864"/>
                  </a:lnTo>
                  <a:close/>
                </a:path>
              </a:pathLst>
            </a:custGeom>
            <a:solidFill>
              <a:srgbClr val="1A65E0"/>
            </a:solidFill>
            <a:ln w="9525" cap="flat">
              <a:noFill/>
              <a:prstDash val="solid"/>
              <a:miter/>
            </a:ln>
          </p:spPr>
          <p:txBody>
            <a:bodyPr rtlCol="0" anchor="ctr"/>
            <a:lstStyle/>
            <a:p>
              <a:endParaRPr lang="zh-CN" altLang="en-US"/>
            </a:p>
          </p:txBody>
        </p:sp>
        <p:sp>
          <p:nvSpPr>
            <p:cNvPr id="743" name="任意多边形: 形状 742">
              <a:extLst>
                <a:ext uri="{FF2B5EF4-FFF2-40B4-BE49-F238E27FC236}">
                  <a16:creationId xmlns:a16="http://schemas.microsoft.com/office/drawing/2014/main" id="{763AE777-2878-4701-87F8-0FF013886A94}"/>
                </a:ext>
              </a:extLst>
            </p:cNvPr>
            <p:cNvSpPr/>
            <p:nvPr/>
          </p:nvSpPr>
          <p:spPr>
            <a:xfrm>
              <a:off x="5065871" y="3105626"/>
              <a:ext cx="1819275" cy="1581150"/>
            </a:xfrm>
            <a:custGeom>
              <a:avLst/>
              <a:gdLst>
                <a:gd name="connsiteX0" fmla="*/ 1814036 w 1819275"/>
                <a:gd name="connsiteY0" fmla="*/ 1575911 h 1581150"/>
                <a:gd name="connsiteX1" fmla="*/ 1766411 w 1819275"/>
                <a:gd name="connsiteY1" fmla="*/ 1574959 h 1581150"/>
                <a:gd name="connsiteX2" fmla="*/ 1766411 w 1819275"/>
                <a:gd name="connsiteY2" fmla="*/ 1565434 h 1581150"/>
                <a:gd name="connsiteX3" fmla="*/ 1814036 w 1819275"/>
                <a:gd name="connsiteY3" fmla="*/ 1566386 h 1581150"/>
                <a:gd name="connsiteX4" fmla="*/ 1814036 w 1819275"/>
                <a:gd name="connsiteY4" fmla="*/ 1575911 h 1581150"/>
                <a:gd name="connsiteX5" fmla="*/ 1709261 w 1819275"/>
                <a:gd name="connsiteY5" fmla="*/ 1574006 h 1581150"/>
                <a:gd name="connsiteX6" fmla="*/ 1661636 w 1819275"/>
                <a:gd name="connsiteY6" fmla="*/ 1573054 h 1581150"/>
                <a:gd name="connsiteX7" fmla="*/ 1661636 w 1819275"/>
                <a:gd name="connsiteY7" fmla="*/ 1563529 h 1581150"/>
                <a:gd name="connsiteX8" fmla="*/ 1709261 w 1819275"/>
                <a:gd name="connsiteY8" fmla="*/ 1564481 h 1581150"/>
                <a:gd name="connsiteX9" fmla="*/ 1709261 w 1819275"/>
                <a:gd name="connsiteY9" fmla="*/ 1574006 h 1581150"/>
                <a:gd name="connsiteX10" fmla="*/ 1604486 w 1819275"/>
                <a:gd name="connsiteY10" fmla="*/ 1573054 h 1581150"/>
                <a:gd name="connsiteX11" fmla="*/ 1556861 w 1819275"/>
                <a:gd name="connsiteY11" fmla="*/ 1572101 h 1581150"/>
                <a:gd name="connsiteX12" fmla="*/ 1556861 w 1819275"/>
                <a:gd name="connsiteY12" fmla="*/ 1562576 h 1581150"/>
                <a:gd name="connsiteX13" fmla="*/ 1604486 w 1819275"/>
                <a:gd name="connsiteY13" fmla="*/ 1563529 h 1581150"/>
                <a:gd name="connsiteX14" fmla="*/ 1604486 w 1819275"/>
                <a:gd name="connsiteY14" fmla="*/ 1573054 h 1581150"/>
                <a:gd name="connsiteX15" fmla="*/ 1499711 w 1819275"/>
                <a:gd name="connsiteY15" fmla="*/ 1572101 h 1581150"/>
                <a:gd name="connsiteX16" fmla="*/ 1452086 w 1819275"/>
                <a:gd name="connsiteY16" fmla="*/ 1571149 h 1581150"/>
                <a:gd name="connsiteX17" fmla="*/ 1452086 w 1819275"/>
                <a:gd name="connsiteY17" fmla="*/ 1561624 h 1581150"/>
                <a:gd name="connsiteX18" fmla="*/ 1499711 w 1819275"/>
                <a:gd name="connsiteY18" fmla="*/ 1562576 h 1581150"/>
                <a:gd name="connsiteX19" fmla="*/ 1499711 w 1819275"/>
                <a:gd name="connsiteY19" fmla="*/ 1572101 h 1581150"/>
                <a:gd name="connsiteX20" fmla="*/ 1394936 w 1819275"/>
                <a:gd name="connsiteY20" fmla="*/ 1571149 h 1581150"/>
                <a:gd name="connsiteX21" fmla="*/ 1347311 w 1819275"/>
                <a:gd name="connsiteY21" fmla="*/ 1570196 h 1581150"/>
                <a:gd name="connsiteX22" fmla="*/ 1347311 w 1819275"/>
                <a:gd name="connsiteY22" fmla="*/ 1560671 h 1581150"/>
                <a:gd name="connsiteX23" fmla="*/ 1394936 w 1819275"/>
                <a:gd name="connsiteY23" fmla="*/ 1561624 h 1581150"/>
                <a:gd name="connsiteX24" fmla="*/ 1394936 w 1819275"/>
                <a:gd name="connsiteY24" fmla="*/ 1571149 h 1581150"/>
                <a:gd name="connsiteX25" fmla="*/ 1290161 w 1819275"/>
                <a:gd name="connsiteY25" fmla="*/ 1570196 h 1581150"/>
                <a:gd name="connsiteX26" fmla="*/ 1242536 w 1819275"/>
                <a:gd name="connsiteY26" fmla="*/ 1569244 h 1581150"/>
                <a:gd name="connsiteX27" fmla="*/ 1242536 w 1819275"/>
                <a:gd name="connsiteY27" fmla="*/ 1559719 h 1581150"/>
                <a:gd name="connsiteX28" fmla="*/ 1290161 w 1819275"/>
                <a:gd name="connsiteY28" fmla="*/ 1560671 h 1581150"/>
                <a:gd name="connsiteX29" fmla="*/ 1290161 w 1819275"/>
                <a:gd name="connsiteY29" fmla="*/ 1570196 h 1581150"/>
                <a:gd name="connsiteX30" fmla="*/ 1185386 w 1819275"/>
                <a:gd name="connsiteY30" fmla="*/ 1569244 h 1581150"/>
                <a:gd name="connsiteX31" fmla="*/ 1137761 w 1819275"/>
                <a:gd name="connsiteY31" fmla="*/ 1568291 h 1581150"/>
                <a:gd name="connsiteX32" fmla="*/ 1137761 w 1819275"/>
                <a:gd name="connsiteY32" fmla="*/ 1558766 h 1581150"/>
                <a:gd name="connsiteX33" fmla="*/ 1185386 w 1819275"/>
                <a:gd name="connsiteY33" fmla="*/ 1559719 h 1581150"/>
                <a:gd name="connsiteX34" fmla="*/ 1185386 w 1819275"/>
                <a:gd name="connsiteY34" fmla="*/ 1569244 h 1581150"/>
                <a:gd name="connsiteX35" fmla="*/ 1080611 w 1819275"/>
                <a:gd name="connsiteY35" fmla="*/ 1568291 h 1581150"/>
                <a:gd name="connsiteX36" fmla="*/ 1032986 w 1819275"/>
                <a:gd name="connsiteY36" fmla="*/ 1567339 h 1581150"/>
                <a:gd name="connsiteX37" fmla="*/ 1032986 w 1819275"/>
                <a:gd name="connsiteY37" fmla="*/ 1557814 h 1581150"/>
                <a:gd name="connsiteX38" fmla="*/ 1080611 w 1819275"/>
                <a:gd name="connsiteY38" fmla="*/ 1558766 h 1581150"/>
                <a:gd name="connsiteX39" fmla="*/ 1080611 w 1819275"/>
                <a:gd name="connsiteY39" fmla="*/ 1568291 h 1581150"/>
                <a:gd name="connsiteX40" fmla="*/ 975836 w 1819275"/>
                <a:gd name="connsiteY40" fmla="*/ 1566386 h 1581150"/>
                <a:gd name="connsiteX41" fmla="*/ 928211 w 1819275"/>
                <a:gd name="connsiteY41" fmla="*/ 1565434 h 1581150"/>
                <a:gd name="connsiteX42" fmla="*/ 928211 w 1819275"/>
                <a:gd name="connsiteY42" fmla="*/ 1555909 h 1581150"/>
                <a:gd name="connsiteX43" fmla="*/ 975836 w 1819275"/>
                <a:gd name="connsiteY43" fmla="*/ 1556861 h 1581150"/>
                <a:gd name="connsiteX44" fmla="*/ 975836 w 1819275"/>
                <a:gd name="connsiteY44" fmla="*/ 1566386 h 1581150"/>
                <a:gd name="connsiteX45" fmla="*/ 871061 w 1819275"/>
                <a:gd name="connsiteY45" fmla="*/ 1565434 h 1581150"/>
                <a:gd name="connsiteX46" fmla="*/ 823436 w 1819275"/>
                <a:gd name="connsiteY46" fmla="*/ 1564481 h 1581150"/>
                <a:gd name="connsiteX47" fmla="*/ 823436 w 1819275"/>
                <a:gd name="connsiteY47" fmla="*/ 1554956 h 1581150"/>
                <a:gd name="connsiteX48" fmla="*/ 871061 w 1819275"/>
                <a:gd name="connsiteY48" fmla="*/ 1555909 h 1581150"/>
                <a:gd name="connsiteX49" fmla="*/ 871061 w 1819275"/>
                <a:gd name="connsiteY49" fmla="*/ 1565434 h 1581150"/>
                <a:gd name="connsiteX50" fmla="*/ 766286 w 1819275"/>
                <a:gd name="connsiteY50" fmla="*/ 1564481 h 1581150"/>
                <a:gd name="connsiteX51" fmla="*/ 718661 w 1819275"/>
                <a:gd name="connsiteY51" fmla="*/ 1563529 h 1581150"/>
                <a:gd name="connsiteX52" fmla="*/ 718661 w 1819275"/>
                <a:gd name="connsiteY52" fmla="*/ 1554004 h 1581150"/>
                <a:gd name="connsiteX53" fmla="*/ 766286 w 1819275"/>
                <a:gd name="connsiteY53" fmla="*/ 1554956 h 1581150"/>
                <a:gd name="connsiteX54" fmla="*/ 766286 w 1819275"/>
                <a:gd name="connsiteY54" fmla="*/ 1564481 h 1581150"/>
                <a:gd name="connsiteX55" fmla="*/ 661511 w 1819275"/>
                <a:gd name="connsiteY55" fmla="*/ 1563529 h 1581150"/>
                <a:gd name="connsiteX56" fmla="*/ 613886 w 1819275"/>
                <a:gd name="connsiteY56" fmla="*/ 1562576 h 1581150"/>
                <a:gd name="connsiteX57" fmla="*/ 613886 w 1819275"/>
                <a:gd name="connsiteY57" fmla="*/ 1553051 h 1581150"/>
                <a:gd name="connsiteX58" fmla="*/ 661511 w 1819275"/>
                <a:gd name="connsiteY58" fmla="*/ 1554004 h 1581150"/>
                <a:gd name="connsiteX59" fmla="*/ 661511 w 1819275"/>
                <a:gd name="connsiteY59" fmla="*/ 1563529 h 1581150"/>
                <a:gd name="connsiteX60" fmla="*/ 556736 w 1819275"/>
                <a:gd name="connsiteY60" fmla="*/ 1562576 h 1581150"/>
                <a:gd name="connsiteX61" fmla="*/ 509111 w 1819275"/>
                <a:gd name="connsiteY61" fmla="*/ 1561624 h 1581150"/>
                <a:gd name="connsiteX62" fmla="*/ 509111 w 1819275"/>
                <a:gd name="connsiteY62" fmla="*/ 1552099 h 1581150"/>
                <a:gd name="connsiteX63" fmla="*/ 556736 w 1819275"/>
                <a:gd name="connsiteY63" fmla="*/ 1553051 h 1581150"/>
                <a:gd name="connsiteX64" fmla="*/ 556736 w 1819275"/>
                <a:gd name="connsiteY64" fmla="*/ 1562576 h 1581150"/>
                <a:gd name="connsiteX65" fmla="*/ 451961 w 1819275"/>
                <a:gd name="connsiteY65" fmla="*/ 1561624 h 1581150"/>
                <a:gd name="connsiteX66" fmla="*/ 404336 w 1819275"/>
                <a:gd name="connsiteY66" fmla="*/ 1560671 h 1581150"/>
                <a:gd name="connsiteX67" fmla="*/ 404336 w 1819275"/>
                <a:gd name="connsiteY67" fmla="*/ 1551146 h 1581150"/>
                <a:gd name="connsiteX68" fmla="*/ 451961 w 1819275"/>
                <a:gd name="connsiteY68" fmla="*/ 1552099 h 1581150"/>
                <a:gd name="connsiteX69" fmla="*/ 451961 w 1819275"/>
                <a:gd name="connsiteY69" fmla="*/ 1561624 h 1581150"/>
                <a:gd name="connsiteX70" fmla="*/ 347186 w 1819275"/>
                <a:gd name="connsiteY70" fmla="*/ 1560671 h 1581150"/>
                <a:gd name="connsiteX71" fmla="*/ 299561 w 1819275"/>
                <a:gd name="connsiteY71" fmla="*/ 1559719 h 1581150"/>
                <a:gd name="connsiteX72" fmla="*/ 299561 w 1819275"/>
                <a:gd name="connsiteY72" fmla="*/ 1550194 h 1581150"/>
                <a:gd name="connsiteX73" fmla="*/ 347186 w 1819275"/>
                <a:gd name="connsiteY73" fmla="*/ 1551146 h 1581150"/>
                <a:gd name="connsiteX74" fmla="*/ 347186 w 1819275"/>
                <a:gd name="connsiteY74" fmla="*/ 1560671 h 1581150"/>
                <a:gd name="connsiteX75" fmla="*/ 242411 w 1819275"/>
                <a:gd name="connsiteY75" fmla="*/ 1558766 h 1581150"/>
                <a:gd name="connsiteX76" fmla="*/ 194786 w 1819275"/>
                <a:gd name="connsiteY76" fmla="*/ 1557814 h 1581150"/>
                <a:gd name="connsiteX77" fmla="*/ 194786 w 1819275"/>
                <a:gd name="connsiteY77" fmla="*/ 1548289 h 1581150"/>
                <a:gd name="connsiteX78" fmla="*/ 242411 w 1819275"/>
                <a:gd name="connsiteY78" fmla="*/ 1549241 h 1581150"/>
                <a:gd name="connsiteX79" fmla="*/ 242411 w 1819275"/>
                <a:gd name="connsiteY79" fmla="*/ 1558766 h 1581150"/>
                <a:gd name="connsiteX80" fmla="*/ 137636 w 1819275"/>
                <a:gd name="connsiteY80" fmla="*/ 1557814 h 1581150"/>
                <a:gd name="connsiteX81" fmla="*/ 90011 w 1819275"/>
                <a:gd name="connsiteY81" fmla="*/ 1556861 h 1581150"/>
                <a:gd name="connsiteX82" fmla="*/ 90011 w 1819275"/>
                <a:gd name="connsiteY82" fmla="*/ 1547336 h 1581150"/>
                <a:gd name="connsiteX83" fmla="*/ 137636 w 1819275"/>
                <a:gd name="connsiteY83" fmla="*/ 1548289 h 1581150"/>
                <a:gd name="connsiteX84" fmla="*/ 137636 w 1819275"/>
                <a:gd name="connsiteY84" fmla="*/ 1557814 h 1581150"/>
                <a:gd name="connsiteX85" fmla="*/ 32861 w 1819275"/>
                <a:gd name="connsiteY85" fmla="*/ 1556861 h 1581150"/>
                <a:gd name="connsiteX86" fmla="*/ 7144 w 1819275"/>
                <a:gd name="connsiteY86" fmla="*/ 1556861 h 1581150"/>
                <a:gd name="connsiteX87" fmla="*/ 24289 w 1819275"/>
                <a:gd name="connsiteY87" fmla="*/ 1523524 h 1581150"/>
                <a:gd name="connsiteX88" fmla="*/ 32861 w 1819275"/>
                <a:gd name="connsiteY88" fmla="*/ 1528286 h 1581150"/>
                <a:gd name="connsiteX89" fmla="*/ 22384 w 1819275"/>
                <a:gd name="connsiteY89" fmla="*/ 1547336 h 1581150"/>
                <a:gd name="connsiteX90" fmla="*/ 32861 w 1819275"/>
                <a:gd name="connsiteY90" fmla="*/ 1547336 h 1581150"/>
                <a:gd name="connsiteX91" fmla="*/ 32861 w 1819275"/>
                <a:gd name="connsiteY91" fmla="*/ 1556861 h 1581150"/>
                <a:gd name="connsiteX92" fmla="*/ 59531 w 1819275"/>
                <a:gd name="connsiteY92" fmla="*/ 1477804 h 1581150"/>
                <a:gd name="connsiteX93" fmla="*/ 50959 w 1819275"/>
                <a:gd name="connsiteY93" fmla="*/ 1473041 h 1581150"/>
                <a:gd name="connsiteX94" fmla="*/ 72866 w 1819275"/>
                <a:gd name="connsiteY94" fmla="*/ 1431131 h 1581150"/>
                <a:gd name="connsiteX95" fmla="*/ 81439 w 1819275"/>
                <a:gd name="connsiteY95" fmla="*/ 1435894 h 1581150"/>
                <a:gd name="connsiteX96" fmla="*/ 59531 w 1819275"/>
                <a:gd name="connsiteY96" fmla="*/ 1477804 h 1581150"/>
                <a:gd name="connsiteX97" fmla="*/ 108109 w 1819275"/>
                <a:gd name="connsiteY97" fmla="*/ 1385411 h 1581150"/>
                <a:gd name="connsiteX98" fmla="*/ 99536 w 1819275"/>
                <a:gd name="connsiteY98" fmla="*/ 1380649 h 1581150"/>
                <a:gd name="connsiteX99" fmla="*/ 121444 w 1819275"/>
                <a:gd name="connsiteY99" fmla="*/ 1338739 h 1581150"/>
                <a:gd name="connsiteX100" fmla="*/ 130016 w 1819275"/>
                <a:gd name="connsiteY100" fmla="*/ 1343501 h 1581150"/>
                <a:gd name="connsiteX101" fmla="*/ 108109 w 1819275"/>
                <a:gd name="connsiteY101" fmla="*/ 1385411 h 1581150"/>
                <a:gd name="connsiteX102" fmla="*/ 157639 w 1819275"/>
                <a:gd name="connsiteY102" fmla="*/ 1292066 h 1581150"/>
                <a:gd name="connsiteX103" fmla="*/ 149066 w 1819275"/>
                <a:gd name="connsiteY103" fmla="*/ 1287304 h 1581150"/>
                <a:gd name="connsiteX104" fmla="*/ 170974 w 1819275"/>
                <a:gd name="connsiteY104" fmla="*/ 1245394 h 1581150"/>
                <a:gd name="connsiteX105" fmla="*/ 179546 w 1819275"/>
                <a:gd name="connsiteY105" fmla="*/ 1250156 h 1581150"/>
                <a:gd name="connsiteX106" fmla="*/ 157639 w 1819275"/>
                <a:gd name="connsiteY106" fmla="*/ 1292066 h 1581150"/>
                <a:gd name="connsiteX107" fmla="*/ 206216 w 1819275"/>
                <a:gd name="connsiteY107" fmla="*/ 1199674 h 1581150"/>
                <a:gd name="connsiteX108" fmla="*/ 197644 w 1819275"/>
                <a:gd name="connsiteY108" fmla="*/ 1194911 h 1581150"/>
                <a:gd name="connsiteX109" fmla="*/ 219551 w 1819275"/>
                <a:gd name="connsiteY109" fmla="*/ 1153001 h 1581150"/>
                <a:gd name="connsiteX110" fmla="*/ 228124 w 1819275"/>
                <a:gd name="connsiteY110" fmla="*/ 1157764 h 1581150"/>
                <a:gd name="connsiteX111" fmla="*/ 206216 w 1819275"/>
                <a:gd name="connsiteY111" fmla="*/ 1199674 h 1581150"/>
                <a:gd name="connsiteX112" fmla="*/ 254794 w 1819275"/>
                <a:gd name="connsiteY112" fmla="*/ 1107281 h 1581150"/>
                <a:gd name="connsiteX113" fmla="*/ 246221 w 1819275"/>
                <a:gd name="connsiteY113" fmla="*/ 1102519 h 1581150"/>
                <a:gd name="connsiteX114" fmla="*/ 268129 w 1819275"/>
                <a:gd name="connsiteY114" fmla="*/ 1060609 h 1581150"/>
                <a:gd name="connsiteX115" fmla="*/ 276701 w 1819275"/>
                <a:gd name="connsiteY115" fmla="*/ 1065371 h 1581150"/>
                <a:gd name="connsiteX116" fmla="*/ 254794 w 1819275"/>
                <a:gd name="connsiteY116" fmla="*/ 1107281 h 1581150"/>
                <a:gd name="connsiteX117" fmla="*/ 303371 w 1819275"/>
                <a:gd name="connsiteY117" fmla="*/ 1013936 h 1581150"/>
                <a:gd name="connsiteX118" fmla="*/ 294799 w 1819275"/>
                <a:gd name="connsiteY118" fmla="*/ 1009174 h 1581150"/>
                <a:gd name="connsiteX119" fmla="*/ 316706 w 1819275"/>
                <a:gd name="connsiteY119" fmla="*/ 967264 h 1581150"/>
                <a:gd name="connsiteX120" fmla="*/ 325279 w 1819275"/>
                <a:gd name="connsiteY120" fmla="*/ 972026 h 1581150"/>
                <a:gd name="connsiteX121" fmla="*/ 303371 w 1819275"/>
                <a:gd name="connsiteY121" fmla="*/ 1013936 h 1581150"/>
                <a:gd name="connsiteX122" fmla="*/ 352901 w 1819275"/>
                <a:gd name="connsiteY122" fmla="*/ 921544 h 1581150"/>
                <a:gd name="connsiteX123" fmla="*/ 344329 w 1819275"/>
                <a:gd name="connsiteY123" fmla="*/ 916781 h 1581150"/>
                <a:gd name="connsiteX124" fmla="*/ 366236 w 1819275"/>
                <a:gd name="connsiteY124" fmla="*/ 874871 h 1581150"/>
                <a:gd name="connsiteX125" fmla="*/ 374809 w 1819275"/>
                <a:gd name="connsiteY125" fmla="*/ 879634 h 1581150"/>
                <a:gd name="connsiteX126" fmla="*/ 352901 w 1819275"/>
                <a:gd name="connsiteY126" fmla="*/ 921544 h 1581150"/>
                <a:gd name="connsiteX127" fmla="*/ 401479 w 1819275"/>
                <a:gd name="connsiteY127" fmla="*/ 829151 h 1581150"/>
                <a:gd name="connsiteX128" fmla="*/ 392906 w 1819275"/>
                <a:gd name="connsiteY128" fmla="*/ 824389 h 1581150"/>
                <a:gd name="connsiteX129" fmla="*/ 414814 w 1819275"/>
                <a:gd name="connsiteY129" fmla="*/ 782479 h 1581150"/>
                <a:gd name="connsiteX130" fmla="*/ 423386 w 1819275"/>
                <a:gd name="connsiteY130" fmla="*/ 787241 h 1581150"/>
                <a:gd name="connsiteX131" fmla="*/ 401479 w 1819275"/>
                <a:gd name="connsiteY131" fmla="*/ 829151 h 1581150"/>
                <a:gd name="connsiteX132" fmla="*/ 450056 w 1819275"/>
                <a:gd name="connsiteY132" fmla="*/ 735806 h 1581150"/>
                <a:gd name="connsiteX133" fmla="*/ 441484 w 1819275"/>
                <a:gd name="connsiteY133" fmla="*/ 731044 h 1581150"/>
                <a:gd name="connsiteX134" fmla="*/ 463391 w 1819275"/>
                <a:gd name="connsiteY134" fmla="*/ 689134 h 1581150"/>
                <a:gd name="connsiteX135" fmla="*/ 471964 w 1819275"/>
                <a:gd name="connsiteY135" fmla="*/ 693896 h 1581150"/>
                <a:gd name="connsiteX136" fmla="*/ 450056 w 1819275"/>
                <a:gd name="connsiteY136" fmla="*/ 735806 h 1581150"/>
                <a:gd name="connsiteX137" fmla="*/ 498634 w 1819275"/>
                <a:gd name="connsiteY137" fmla="*/ 643414 h 1581150"/>
                <a:gd name="connsiteX138" fmla="*/ 490061 w 1819275"/>
                <a:gd name="connsiteY138" fmla="*/ 638651 h 1581150"/>
                <a:gd name="connsiteX139" fmla="*/ 511969 w 1819275"/>
                <a:gd name="connsiteY139" fmla="*/ 596741 h 1581150"/>
                <a:gd name="connsiteX140" fmla="*/ 520541 w 1819275"/>
                <a:gd name="connsiteY140" fmla="*/ 601504 h 1581150"/>
                <a:gd name="connsiteX141" fmla="*/ 498634 w 1819275"/>
                <a:gd name="connsiteY141" fmla="*/ 643414 h 1581150"/>
                <a:gd name="connsiteX142" fmla="*/ 548164 w 1819275"/>
                <a:gd name="connsiteY142" fmla="*/ 551021 h 1581150"/>
                <a:gd name="connsiteX143" fmla="*/ 539591 w 1819275"/>
                <a:gd name="connsiteY143" fmla="*/ 546259 h 1581150"/>
                <a:gd name="connsiteX144" fmla="*/ 561499 w 1819275"/>
                <a:gd name="connsiteY144" fmla="*/ 504349 h 1581150"/>
                <a:gd name="connsiteX145" fmla="*/ 570071 w 1819275"/>
                <a:gd name="connsiteY145" fmla="*/ 509111 h 1581150"/>
                <a:gd name="connsiteX146" fmla="*/ 548164 w 1819275"/>
                <a:gd name="connsiteY146" fmla="*/ 551021 h 1581150"/>
                <a:gd name="connsiteX147" fmla="*/ 591979 w 1819275"/>
                <a:gd name="connsiteY147" fmla="*/ 454819 h 1581150"/>
                <a:gd name="connsiteX148" fmla="*/ 582454 w 1819275"/>
                <a:gd name="connsiteY148" fmla="*/ 451961 h 1581150"/>
                <a:gd name="connsiteX149" fmla="*/ 596741 w 1819275"/>
                <a:gd name="connsiteY149" fmla="*/ 406241 h 1581150"/>
                <a:gd name="connsiteX150" fmla="*/ 606266 w 1819275"/>
                <a:gd name="connsiteY150" fmla="*/ 409099 h 1581150"/>
                <a:gd name="connsiteX151" fmla="*/ 591979 w 1819275"/>
                <a:gd name="connsiteY151" fmla="*/ 454819 h 1581150"/>
                <a:gd name="connsiteX152" fmla="*/ 623411 w 1819275"/>
                <a:gd name="connsiteY152" fmla="*/ 354806 h 1581150"/>
                <a:gd name="connsiteX153" fmla="*/ 613886 w 1819275"/>
                <a:gd name="connsiteY153" fmla="*/ 351949 h 1581150"/>
                <a:gd name="connsiteX154" fmla="*/ 628174 w 1819275"/>
                <a:gd name="connsiteY154" fmla="*/ 306229 h 1581150"/>
                <a:gd name="connsiteX155" fmla="*/ 637699 w 1819275"/>
                <a:gd name="connsiteY155" fmla="*/ 309086 h 1581150"/>
                <a:gd name="connsiteX156" fmla="*/ 623411 w 1819275"/>
                <a:gd name="connsiteY156" fmla="*/ 354806 h 1581150"/>
                <a:gd name="connsiteX157" fmla="*/ 655796 w 1819275"/>
                <a:gd name="connsiteY157" fmla="*/ 255746 h 1581150"/>
                <a:gd name="connsiteX158" fmla="*/ 646271 w 1819275"/>
                <a:gd name="connsiteY158" fmla="*/ 252889 h 1581150"/>
                <a:gd name="connsiteX159" fmla="*/ 660559 w 1819275"/>
                <a:gd name="connsiteY159" fmla="*/ 207169 h 1581150"/>
                <a:gd name="connsiteX160" fmla="*/ 670084 w 1819275"/>
                <a:gd name="connsiteY160" fmla="*/ 210026 h 1581150"/>
                <a:gd name="connsiteX161" fmla="*/ 655796 w 1819275"/>
                <a:gd name="connsiteY161" fmla="*/ 255746 h 1581150"/>
                <a:gd name="connsiteX162" fmla="*/ 687229 w 1819275"/>
                <a:gd name="connsiteY162" fmla="*/ 155734 h 1581150"/>
                <a:gd name="connsiteX163" fmla="*/ 677704 w 1819275"/>
                <a:gd name="connsiteY163" fmla="*/ 152876 h 1581150"/>
                <a:gd name="connsiteX164" fmla="*/ 691991 w 1819275"/>
                <a:gd name="connsiteY164" fmla="*/ 107156 h 1581150"/>
                <a:gd name="connsiteX165" fmla="*/ 701516 w 1819275"/>
                <a:gd name="connsiteY165" fmla="*/ 110014 h 1581150"/>
                <a:gd name="connsiteX166" fmla="*/ 687229 w 1819275"/>
                <a:gd name="connsiteY166" fmla="*/ 155734 h 1581150"/>
                <a:gd name="connsiteX167" fmla="*/ 719614 w 1819275"/>
                <a:gd name="connsiteY167" fmla="*/ 55721 h 1581150"/>
                <a:gd name="connsiteX168" fmla="*/ 710089 w 1819275"/>
                <a:gd name="connsiteY168" fmla="*/ 52864 h 1581150"/>
                <a:gd name="connsiteX169" fmla="*/ 724376 w 1819275"/>
                <a:gd name="connsiteY169" fmla="*/ 7144 h 1581150"/>
                <a:gd name="connsiteX170" fmla="*/ 733901 w 1819275"/>
                <a:gd name="connsiteY170" fmla="*/ 10001 h 1581150"/>
                <a:gd name="connsiteX171" fmla="*/ 719614 w 1819275"/>
                <a:gd name="connsiteY171" fmla="*/ 55721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819275" h="1581150">
                  <a:moveTo>
                    <a:pt x="1814036" y="1575911"/>
                  </a:moveTo>
                  <a:lnTo>
                    <a:pt x="1766411" y="1574959"/>
                  </a:lnTo>
                  <a:lnTo>
                    <a:pt x="1766411" y="1565434"/>
                  </a:lnTo>
                  <a:lnTo>
                    <a:pt x="1814036" y="1566386"/>
                  </a:lnTo>
                  <a:lnTo>
                    <a:pt x="1814036" y="1575911"/>
                  </a:lnTo>
                  <a:close/>
                  <a:moveTo>
                    <a:pt x="1709261" y="1574006"/>
                  </a:moveTo>
                  <a:lnTo>
                    <a:pt x="1661636" y="1573054"/>
                  </a:lnTo>
                  <a:lnTo>
                    <a:pt x="1661636" y="1563529"/>
                  </a:lnTo>
                  <a:lnTo>
                    <a:pt x="1709261" y="1564481"/>
                  </a:lnTo>
                  <a:lnTo>
                    <a:pt x="1709261" y="1574006"/>
                  </a:lnTo>
                  <a:close/>
                  <a:moveTo>
                    <a:pt x="1604486" y="1573054"/>
                  </a:moveTo>
                  <a:lnTo>
                    <a:pt x="1556861" y="1572101"/>
                  </a:lnTo>
                  <a:lnTo>
                    <a:pt x="1556861" y="1562576"/>
                  </a:lnTo>
                  <a:lnTo>
                    <a:pt x="1604486" y="1563529"/>
                  </a:lnTo>
                  <a:lnTo>
                    <a:pt x="1604486" y="1573054"/>
                  </a:lnTo>
                  <a:close/>
                  <a:moveTo>
                    <a:pt x="1499711" y="1572101"/>
                  </a:moveTo>
                  <a:lnTo>
                    <a:pt x="1452086" y="1571149"/>
                  </a:lnTo>
                  <a:lnTo>
                    <a:pt x="1452086" y="1561624"/>
                  </a:lnTo>
                  <a:lnTo>
                    <a:pt x="1499711" y="1562576"/>
                  </a:lnTo>
                  <a:lnTo>
                    <a:pt x="1499711" y="1572101"/>
                  </a:lnTo>
                  <a:close/>
                  <a:moveTo>
                    <a:pt x="1394936" y="1571149"/>
                  </a:moveTo>
                  <a:lnTo>
                    <a:pt x="1347311" y="1570196"/>
                  </a:lnTo>
                  <a:lnTo>
                    <a:pt x="1347311" y="1560671"/>
                  </a:lnTo>
                  <a:lnTo>
                    <a:pt x="1394936" y="1561624"/>
                  </a:lnTo>
                  <a:lnTo>
                    <a:pt x="1394936" y="1571149"/>
                  </a:lnTo>
                  <a:close/>
                  <a:moveTo>
                    <a:pt x="1290161" y="1570196"/>
                  </a:moveTo>
                  <a:lnTo>
                    <a:pt x="1242536" y="1569244"/>
                  </a:lnTo>
                  <a:lnTo>
                    <a:pt x="1242536" y="1559719"/>
                  </a:lnTo>
                  <a:lnTo>
                    <a:pt x="1290161" y="1560671"/>
                  </a:lnTo>
                  <a:lnTo>
                    <a:pt x="1290161" y="1570196"/>
                  </a:lnTo>
                  <a:close/>
                  <a:moveTo>
                    <a:pt x="1185386" y="1569244"/>
                  </a:moveTo>
                  <a:lnTo>
                    <a:pt x="1137761" y="1568291"/>
                  </a:lnTo>
                  <a:lnTo>
                    <a:pt x="1137761" y="1558766"/>
                  </a:lnTo>
                  <a:lnTo>
                    <a:pt x="1185386" y="1559719"/>
                  </a:lnTo>
                  <a:lnTo>
                    <a:pt x="1185386" y="1569244"/>
                  </a:lnTo>
                  <a:close/>
                  <a:moveTo>
                    <a:pt x="1080611" y="1568291"/>
                  </a:moveTo>
                  <a:lnTo>
                    <a:pt x="1032986" y="1567339"/>
                  </a:lnTo>
                  <a:lnTo>
                    <a:pt x="1032986" y="1557814"/>
                  </a:lnTo>
                  <a:lnTo>
                    <a:pt x="1080611" y="1558766"/>
                  </a:lnTo>
                  <a:lnTo>
                    <a:pt x="1080611" y="1568291"/>
                  </a:lnTo>
                  <a:close/>
                  <a:moveTo>
                    <a:pt x="975836" y="1566386"/>
                  </a:moveTo>
                  <a:lnTo>
                    <a:pt x="928211" y="1565434"/>
                  </a:lnTo>
                  <a:lnTo>
                    <a:pt x="928211" y="1555909"/>
                  </a:lnTo>
                  <a:lnTo>
                    <a:pt x="975836" y="1556861"/>
                  </a:lnTo>
                  <a:lnTo>
                    <a:pt x="975836" y="1566386"/>
                  </a:lnTo>
                  <a:close/>
                  <a:moveTo>
                    <a:pt x="871061" y="1565434"/>
                  </a:moveTo>
                  <a:lnTo>
                    <a:pt x="823436" y="1564481"/>
                  </a:lnTo>
                  <a:lnTo>
                    <a:pt x="823436" y="1554956"/>
                  </a:lnTo>
                  <a:lnTo>
                    <a:pt x="871061" y="1555909"/>
                  </a:lnTo>
                  <a:lnTo>
                    <a:pt x="871061" y="1565434"/>
                  </a:lnTo>
                  <a:close/>
                  <a:moveTo>
                    <a:pt x="766286" y="1564481"/>
                  </a:moveTo>
                  <a:lnTo>
                    <a:pt x="718661" y="1563529"/>
                  </a:lnTo>
                  <a:lnTo>
                    <a:pt x="718661" y="1554004"/>
                  </a:lnTo>
                  <a:lnTo>
                    <a:pt x="766286" y="1554956"/>
                  </a:lnTo>
                  <a:lnTo>
                    <a:pt x="766286" y="1564481"/>
                  </a:lnTo>
                  <a:close/>
                  <a:moveTo>
                    <a:pt x="661511" y="1563529"/>
                  </a:moveTo>
                  <a:lnTo>
                    <a:pt x="613886" y="1562576"/>
                  </a:lnTo>
                  <a:lnTo>
                    <a:pt x="613886" y="1553051"/>
                  </a:lnTo>
                  <a:lnTo>
                    <a:pt x="661511" y="1554004"/>
                  </a:lnTo>
                  <a:lnTo>
                    <a:pt x="661511" y="1563529"/>
                  </a:lnTo>
                  <a:close/>
                  <a:moveTo>
                    <a:pt x="556736" y="1562576"/>
                  </a:moveTo>
                  <a:lnTo>
                    <a:pt x="509111" y="1561624"/>
                  </a:lnTo>
                  <a:lnTo>
                    <a:pt x="509111" y="1552099"/>
                  </a:lnTo>
                  <a:lnTo>
                    <a:pt x="556736" y="1553051"/>
                  </a:lnTo>
                  <a:lnTo>
                    <a:pt x="556736" y="1562576"/>
                  </a:lnTo>
                  <a:close/>
                  <a:moveTo>
                    <a:pt x="451961" y="1561624"/>
                  </a:moveTo>
                  <a:lnTo>
                    <a:pt x="404336" y="1560671"/>
                  </a:lnTo>
                  <a:lnTo>
                    <a:pt x="404336" y="1551146"/>
                  </a:lnTo>
                  <a:lnTo>
                    <a:pt x="451961" y="1552099"/>
                  </a:lnTo>
                  <a:lnTo>
                    <a:pt x="451961" y="1561624"/>
                  </a:lnTo>
                  <a:close/>
                  <a:moveTo>
                    <a:pt x="347186" y="1560671"/>
                  </a:moveTo>
                  <a:lnTo>
                    <a:pt x="299561" y="1559719"/>
                  </a:lnTo>
                  <a:lnTo>
                    <a:pt x="299561" y="1550194"/>
                  </a:lnTo>
                  <a:lnTo>
                    <a:pt x="347186" y="1551146"/>
                  </a:lnTo>
                  <a:lnTo>
                    <a:pt x="347186" y="1560671"/>
                  </a:lnTo>
                  <a:close/>
                  <a:moveTo>
                    <a:pt x="242411" y="1558766"/>
                  </a:moveTo>
                  <a:lnTo>
                    <a:pt x="194786" y="1557814"/>
                  </a:lnTo>
                  <a:lnTo>
                    <a:pt x="194786" y="1548289"/>
                  </a:lnTo>
                  <a:lnTo>
                    <a:pt x="242411" y="1549241"/>
                  </a:lnTo>
                  <a:lnTo>
                    <a:pt x="242411" y="1558766"/>
                  </a:lnTo>
                  <a:close/>
                  <a:moveTo>
                    <a:pt x="137636" y="1557814"/>
                  </a:moveTo>
                  <a:lnTo>
                    <a:pt x="90011" y="1556861"/>
                  </a:lnTo>
                  <a:lnTo>
                    <a:pt x="90011" y="1547336"/>
                  </a:lnTo>
                  <a:lnTo>
                    <a:pt x="137636" y="1548289"/>
                  </a:lnTo>
                  <a:lnTo>
                    <a:pt x="137636" y="1557814"/>
                  </a:lnTo>
                  <a:close/>
                  <a:moveTo>
                    <a:pt x="32861" y="1556861"/>
                  </a:moveTo>
                  <a:lnTo>
                    <a:pt x="7144" y="1556861"/>
                  </a:lnTo>
                  <a:lnTo>
                    <a:pt x="24289" y="1523524"/>
                  </a:lnTo>
                  <a:lnTo>
                    <a:pt x="32861" y="1528286"/>
                  </a:lnTo>
                  <a:lnTo>
                    <a:pt x="22384" y="1547336"/>
                  </a:lnTo>
                  <a:lnTo>
                    <a:pt x="32861" y="1547336"/>
                  </a:lnTo>
                  <a:lnTo>
                    <a:pt x="32861" y="1556861"/>
                  </a:lnTo>
                  <a:close/>
                  <a:moveTo>
                    <a:pt x="59531" y="1477804"/>
                  </a:moveTo>
                  <a:lnTo>
                    <a:pt x="50959" y="1473041"/>
                  </a:lnTo>
                  <a:lnTo>
                    <a:pt x="72866" y="1431131"/>
                  </a:lnTo>
                  <a:lnTo>
                    <a:pt x="81439" y="1435894"/>
                  </a:lnTo>
                  <a:lnTo>
                    <a:pt x="59531" y="1477804"/>
                  </a:lnTo>
                  <a:close/>
                  <a:moveTo>
                    <a:pt x="108109" y="1385411"/>
                  </a:moveTo>
                  <a:lnTo>
                    <a:pt x="99536" y="1380649"/>
                  </a:lnTo>
                  <a:lnTo>
                    <a:pt x="121444" y="1338739"/>
                  </a:lnTo>
                  <a:lnTo>
                    <a:pt x="130016" y="1343501"/>
                  </a:lnTo>
                  <a:lnTo>
                    <a:pt x="108109" y="1385411"/>
                  </a:lnTo>
                  <a:close/>
                  <a:moveTo>
                    <a:pt x="157639" y="1292066"/>
                  </a:moveTo>
                  <a:lnTo>
                    <a:pt x="149066" y="1287304"/>
                  </a:lnTo>
                  <a:lnTo>
                    <a:pt x="170974" y="1245394"/>
                  </a:lnTo>
                  <a:lnTo>
                    <a:pt x="179546" y="1250156"/>
                  </a:lnTo>
                  <a:lnTo>
                    <a:pt x="157639" y="1292066"/>
                  </a:lnTo>
                  <a:close/>
                  <a:moveTo>
                    <a:pt x="206216" y="1199674"/>
                  </a:moveTo>
                  <a:lnTo>
                    <a:pt x="197644" y="1194911"/>
                  </a:lnTo>
                  <a:lnTo>
                    <a:pt x="219551" y="1153001"/>
                  </a:lnTo>
                  <a:lnTo>
                    <a:pt x="228124" y="1157764"/>
                  </a:lnTo>
                  <a:lnTo>
                    <a:pt x="206216" y="1199674"/>
                  </a:lnTo>
                  <a:close/>
                  <a:moveTo>
                    <a:pt x="254794" y="1107281"/>
                  </a:moveTo>
                  <a:lnTo>
                    <a:pt x="246221" y="1102519"/>
                  </a:lnTo>
                  <a:lnTo>
                    <a:pt x="268129" y="1060609"/>
                  </a:lnTo>
                  <a:lnTo>
                    <a:pt x="276701" y="1065371"/>
                  </a:lnTo>
                  <a:lnTo>
                    <a:pt x="254794" y="1107281"/>
                  </a:lnTo>
                  <a:close/>
                  <a:moveTo>
                    <a:pt x="303371" y="1013936"/>
                  </a:moveTo>
                  <a:lnTo>
                    <a:pt x="294799" y="1009174"/>
                  </a:lnTo>
                  <a:lnTo>
                    <a:pt x="316706" y="967264"/>
                  </a:lnTo>
                  <a:lnTo>
                    <a:pt x="325279" y="972026"/>
                  </a:lnTo>
                  <a:lnTo>
                    <a:pt x="303371" y="1013936"/>
                  </a:lnTo>
                  <a:close/>
                  <a:moveTo>
                    <a:pt x="352901" y="921544"/>
                  </a:moveTo>
                  <a:lnTo>
                    <a:pt x="344329" y="916781"/>
                  </a:lnTo>
                  <a:lnTo>
                    <a:pt x="366236" y="874871"/>
                  </a:lnTo>
                  <a:lnTo>
                    <a:pt x="374809" y="879634"/>
                  </a:lnTo>
                  <a:lnTo>
                    <a:pt x="352901" y="921544"/>
                  </a:lnTo>
                  <a:close/>
                  <a:moveTo>
                    <a:pt x="401479" y="829151"/>
                  </a:moveTo>
                  <a:lnTo>
                    <a:pt x="392906" y="824389"/>
                  </a:lnTo>
                  <a:lnTo>
                    <a:pt x="414814" y="782479"/>
                  </a:lnTo>
                  <a:lnTo>
                    <a:pt x="423386" y="787241"/>
                  </a:lnTo>
                  <a:lnTo>
                    <a:pt x="401479" y="829151"/>
                  </a:lnTo>
                  <a:close/>
                  <a:moveTo>
                    <a:pt x="450056" y="735806"/>
                  </a:moveTo>
                  <a:lnTo>
                    <a:pt x="441484" y="731044"/>
                  </a:lnTo>
                  <a:lnTo>
                    <a:pt x="463391" y="689134"/>
                  </a:lnTo>
                  <a:lnTo>
                    <a:pt x="471964" y="693896"/>
                  </a:lnTo>
                  <a:lnTo>
                    <a:pt x="450056" y="735806"/>
                  </a:lnTo>
                  <a:close/>
                  <a:moveTo>
                    <a:pt x="498634" y="643414"/>
                  </a:moveTo>
                  <a:lnTo>
                    <a:pt x="490061" y="638651"/>
                  </a:lnTo>
                  <a:lnTo>
                    <a:pt x="511969" y="596741"/>
                  </a:lnTo>
                  <a:lnTo>
                    <a:pt x="520541" y="601504"/>
                  </a:lnTo>
                  <a:lnTo>
                    <a:pt x="498634" y="643414"/>
                  </a:lnTo>
                  <a:close/>
                  <a:moveTo>
                    <a:pt x="548164" y="551021"/>
                  </a:moveTo>
                  <a:lnTo>
                    <a:pt x="539591" y="546259"/>
                  </a:lnTo>
                  <a:lnTo>
                    <a:pt x="561499" y="504349"/>
                  </a:lnTo>
                  <a:lnTo>
                    <a:pt x="570071" y="509111"/>
                  </a:lnTo>
                  <a:lnTo>
                    <a:pt x="548164" y="551021"/>
                  </a:lnTo>
                  <a:close/>
                  <a:moveTo>
                    <a:pt x="591979" y="454819"/>
                  </a:moveTo>
                  <a:lnTo>
                    <a:pt x="582454" y="451961"/>
                  </a:lnTo>
                  <a:lnTo>
                    <a:pt x="596741" y="406241"/>
                  </a:lnTo>
                  <a:lnTo>
                    <a:pt x="606266" y="409099"/>
                  </a:lnTo>
                  <a:lnTo>
                    <a:pt x="591979" y="454819"/>
                  </a:lnTo>
                  <a:close/>
                  <a:moveTo>
                    <a:pt x="623411" y="354806"/>
                  </a:moveTo>
                  <a:lnTo>
                    <a:pt x="613886" y="351949"/>
                  </a:lnTo>
                  <a:lnTo>
                    <a:pt x="628174" y="306229"/>
                  </a:lnTo>
                  <a:lnTo>
                    <a:pt x="637699" y="309086"/>
                  </a:lnTo>
                  <a:lnTo>
                    <a:pt x="623411" y="354806"/>
                  </a:lnTo>
                  <a:close/>
                  <a:moveTo>
                    <a:pt x="655796" y="255746"/>
                  </a:moveTo>
                  <a:lnTo>
                    <a:pt x="646271" y="252889"/>
                  </a:lnTo>
                  <a:lnTo>
                    <a:pt x="660559" y="207169"/>
                  </a:lnTo>
                  <a:lnTo>
                    <a:pt x="670084" y="210026"/>
                  </a:lnTo>
                  <a:lnTo>
                    <a:pt x="655796" y="255746"/>
                  </a:lnTo>
                  <a:close/>
                  <a:moveTo>
                    <a:pt x="687229" y="155734"/>
                  </a:moveTo>
                  <a:lnTo>
                    <a:pt x="677704" y="152876"/>
                  </a:lnTo>
                  <a:lnTo>
                    <a:pt x="691991" y="107156"/>
                  </a:lnTo>
                  <a:lnTo>
                    <a:pt x="701516" y="110014"/>
                  </a:lnTo>
                  <a:lnTo>
                    <a:pt x="687229" y="155734"/>
                  </a:lnTo>
                  <a:close/>
                  <a:moveTo>
                    <a:pt x="719614" y="55721"/>
                  </a:moveTo>
                  <a:lnTo>
                    <a:pt x="710089" y="52864"/>
                  </a:lnTo>
                  <a:lnTo>
                    <a:pt x="724376" y="7144"/>
                  </a:lnTo>
                  <a:lnTo>
                    <a:pt x="733901" y="10001"/>
                  </a:lnTo>
                  <a:lnTo>
                    <a:pt x="719614" y="55721"/>
                  </a:lnTo>
                  <a:close/>
                </a:path>
              </a:pathLst>
            </a:custGeom>
            <a:solidFill>
              <a:srgbClr val="1A65E0"/>
            </a:solidFill>
            <a:ln w="9525" cap="flat">
              <a:noFill/>
              <a:prstDash val="solid"/>
              <a:miter/>
            </a:ln>
          </p:spPr>
          <p:txBody>
            <a:bodyPr rtlCol="0" anchor="ctr"/>
            <a:lstStyle/>
            <a:p>
              <a:endParaRPr lang="zh-CN" altLang="en-US"/>
            </a:p>
          </p:txBody>
        </p:sp>
        <p:sp>
          <p:nvSpPr>
            <p:cNvPr id="744" name="任意多边形: 形状 743">
              <a:extLst>
                <a:ext uri="{FF2B5EF4-FFF2-40B4-BE49-F238E27FC236}">
                  <a16:creationId xmlns:a16="http://schemas.microsoft.com/office/drawing/2014/main" id="{EF48E778-E674-4640-B251-5C1024FA6C99}"/>
                </a:ext>
              </a:extLst>
            </p:cNvPr>
            <p:cNvSpPr/>
            <p:nvPr/>
          </p:nvSpPr>
          <p:spPr>
            <a:xfrm>
              <a:off x="5041106" y="3564731"/>
              <a:ext cx="47625" cy="1095375"/>
            </a:xfrm>
            <a:custGeom>
              <a:avLst/>
              <a:gdLst>
                <a:gd name="connsiteX0" fmla="*/ 34766 w 47625"/>
                <a:gd name="connsiteY0" fmla="*/ 1092994 h 1095375"/>
                <a:gd name="connsiteX1" fmla="*/ 33814 w 47625"/>
                <a:gd name="connsiteY1" fmla="*/ 1054894 h 1095375"/>
                <a:gd name="connsiteX2" fmla="*/ 43339 w 47625"/>
                <a:gd name="connsiteY2" fmla="*/ 1054894 h 1095375"/>
                <a:gd name="connsiteX3" fmla="*/ 44291 w 47625"/>
                <a:gd name="connsiteY3" fmla="*/ 1092994 h 1095375"/>
                <a:gd name="connsiteX4" fmla="*/ 34766 w 47625"/>
                <a:gd name="connsiteY4" fmla="*/ 1092994 h 1095375"/>
                <a:gd name="connsiteX5" fmla="*/ 32861 w 47625"/>
                <a:gd name="connsiteY5" fmla="*/ 997744 h 1095375"/>
                <a:gd name="connsiteX6" fmla="*/ 31909 w 47625"/>
                <a:gd name="connsiteY6" fmla="*/ 950119 h 1095375"/>
                <a:gd name="connsiteX7" fmla="*/ 41434 w 47625"/>
                <a:gd name="connsiteY7" fmla="*/ 950119 h 1095375"/>
                <a:gd name="connsiteX8" fmla="*/ 42386 w 47625"/>
                <a:gd name="connsiteY8" fmla="*/ 997744 h 1095375"/>
                <a:gd name="connsiteX9" fmla="*/ 32861 w 47625"/>
                <a:gd name="connsiteY9" fmla="*/ 997744 h 1095375"/>
                <a:gd name="connsiteX10" fmla="*/ 30004 w 47625"/>
                <a:gd name="connsiteY10" fmla="*/ 892969 h 1095375"/>
                <a:gd name="connsiteX11" fmla="*/ 29051 w 47625"/>
                <a:gd name="connsiteY11" fmla="*/ 845344 h 1095375"/>
                <a:gd name="connsiteX12" fmla="*/ 38576 w 47625"/>
                <a:gd name="connsiteY12" fmla="*/ 845344 h 1095375"/>
                <a:gd name="connsiteX13" fmla="*/ 39529 w 47625"/>
                <a:gd name="connsiteY13" fmla="*/ 892969 h 1095375"/>
                <a:gd name="connsiteX14" fmla="*/ 30004 w 47625"/>
                <a:gd name="connsiteY14" fmla="*/ 892969 h 1095375"/>
                <a:gd name="connsiteX15" fmla="*/ 27146 w 47625"/>
                <a:gd name="connsiteY15" fmla="*/ 788194 h 1095375"/>
                <a:gd name="connsiteX16" fmla="*/ 26194 w 47625"/>
                <a:gd name="connsiteY16" fmla="*/ 740569 h 1095375"/>
                <a:gd name="connsiteX17" fmla="*/ 35719 w 47625"/>
                <a:gd name="connsiteY17" fmla="*/ 740569 h 1095375"/>
                <a:gd name="connsiteX18" fmla="*/ 36671 w 47625"/>
                <a:gd name="connsiteY18" fmla="*/ 788194 h 1095375"/>
                <a:gd name="connsiteX19" fmla="*/ 27146 w 47625"/>
                <a:gd name="connsiteY19" fmla="*/ 788194 h 1095375"/>
                <a:gd name="connsiteX20" fmla="*/ 24289 w 47625"/>
                <a:gd name="connsiteY20" fmla="*/ 683419 h 1095375"/>
                <a:gd name="connsiteX21" fmla="*/ 23336 w 47625"/>
                <a:gd name="connsiteY21" fmla="*/ 635794 h 1095375"/>
                <a:gd name="connsiteX22" fmla="*/ 32861 w 47625"/>
                <a:gd name="connsiteY22" fmla="*/ 635794 h 1095375"/>
                <a:gd name="connsiteX23" fmla="*/ 33814 w 47625"/>
                <a:gd name="connsiteY23" fmla="*/ 683419 h 1095375"/>
                <a:gd name="connsiteX24" fmla="*/ 24289 w 47625"/>
                <a:gd name="connsiteY24" fmla="*/ 683419 h 1095375"/>
                <a:gd name="connsiteX25" fmla="*/ 21431 w 47625"/>
                <a:gd name="connsiteY25" fmla="*/ 578644 h 1095375"/>
                <a:gd name="connsiteX26" fmla="*/ 20479 w 47625"/>
                <a:gd name="connsiteY26" fmla="*/ 531019 h 1095375"/>
                <a:gd name="connsiteX27" fmla="*/ 30004 w 47625"/>
                <a:gd name="connsiteY27" fmla="*/ 531019 h 1095375"/>
                <a:gd name="connsiteX28" fmla="*/ 30956 w 47625"/>
                <a:gd name="connsiteY28" fmla="*/ 578644 h 1095375"/>
                <a:gd name="connsiteX29" fmla="*/ 21431 w 47625"/>
                <a:gd name="connsiteY29" fmla="*/ 578644 h 1095375"/>
                <a:gd name="connsiteX30" fmla="*/ 18574 w 47625"/>
                <a:gd name="connsiteY30" fmla="*/ 473869 h 1095375"/>
                <a:gd name="connsiteX31" fmla="*/ 17621 w 47625"/>
                <a:gd name="connsiteY31" fmla="*/ 426244 h 1095375"/>
                <a:gd name="connsiteX32" fmla="*/ 27146 w 47625"/>
                <a:gd name="connsiteY32" fmla="*/ 426244 h 1095375"/>
                <a:gd name="connsiteX33" fmla="*/ 28099 w 47625"/>
                <a:gd name="connsiteY33" fmla="*/ 473869 h 1095375"/>
                <a:gd name="connsiteX34" fmla="*/ 18574 w 47625"/>
                <a:gd name="connsiteY34" fmla="*/ 473869 h 1095375"/>
                <a:gd name="connsiteX35" fmla="*/ 15716 w 47625"/>
                <a:gd name="connsiteY35" fmla="*/ 369094 h 1095375"/>
                <a:gd name="connsiteX36" fmla="*/ 14764 w 47625"/>
                <a:gd name="connsiteY36" fmla="*/ 321469 h 1095375"/>
                <a:gd name="connsiteX37" fmla="*/ 24289 w 47625"/>
                <a:gd name="connsiteY37" fmla="*/ 321469 h 1095375"/>
                <a:gd name="connsiteX38" fmla="*/ 25241 w 47625"/>
                <a:gd name="connsiteY38" fmla="*/ 369094 h 1095375"/>
                <a:gd name="connsiteX39" fmla="*/ 15716 w 47625"/>
                <a:gd name="connsiteY39" fmla="*/ 369094 h 1095375"/>
                <a:gd name="connsiteX40" fmla="*/ 12859 w 47625"/>
                <a:gd name="connsiteY40" fmla="*/ 264319 h 1095375"/>
                <a:gd name="connsiteX41" fmla="*/ 11906 w 47625"/>
                <a:gd name="connsiteY41" fmla="*/ 216694 h 1095375"/>
                <a:gd name="connsiteX42" fmla="*/ 21431 w 47625"/>
                <a:gd name="connsiteY42" fmla="*/ 216694 h 1095375"/>
                <a:gd name="connsiteX43" fmla="*/ 22384 w 47625"/>
                <a:gd name="connsiteY43" fmla="*/ 264319 h 1095375"/>
                <a:gd name="connsiteX44" fmla="*/ 12859 w 47625"/>
                <a:gd name="connsiteY44" fmla="*/ 264319 h 1095375"/>
                <a:gd name="connsiteX45" fmla="*/ 10001 w 47625"/>
                <a:gd name="connsiteY45" fmla="*/ 159544 h 1095375"/>
                <a:gd name="connsiteX46" fmla="*/ 9049 w 47625"/>
                <a:gd name="connsiteY46" fmla="*/ 111919 h 1095375"/>
                <a:gd name="connsiteX47" fmla="*/ 18574 w 47625"/>
                <a:gd name="connsiteY47" fmla="*/ 111919 h 1095375"/>
                <a:gd name="connsiteX48" fmla="*/ 19526 w 47625"/>
                <a:gd name="connsiteY48" fmla="*/ 159544 h 1095375"/>
                <a:gd name="connsiteX49" fmla="*/ 10001 w 47625"/>
                <a:gd name="connsiteY49" fmla="*/ 159544 h 1095375"/>
                <a:gd name="connsiteX50" fmla="*/ 8096 w 47625"/>
                <a:gd name="connsiteY50" fmla="*/ 54769 h 1095375"/>
                <a:gd name="connsiteX51" fmla="*/ 7144 w 47625"/>
                <a:gd name="connsiteY51" fmla="*/ 7144 h 1095375"/>
                <a:gd name="connsiteX52" fmla="*/ 16669 w 47625"/>
                <a:gd name="connsiteY52" fmla="*/ 7144 h 1095375"/>
                <a:gd name="connsiteX53" fmla="*/ 17621 w 47625"/>
                <a:gd name="connsiteY53" fmla="*/ 54769 h 1095375"/>
                <a:gd name="connsiteX54" fmla="*/ 8096 w 47625"/>
                <a:gd name="connsiteY54" fmla="*/ 54769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7625" h="1095375">
                  <a:moveTo>
                    <a:pt x="34766" y="1092994"/>
                  </a:moveTo>
                  <a:lnTo>
                    <a:pt x="33814" y="1054894"/>
                  </a:lnTo>
                  <a:lnTo>
                    <a:pt x="43339" y="1054894"/>
                  </a:lnTo>
                  <a:lnTo>
                    <a:pt x="44291" y="1092994"/>
                  </a:lnTo>
                  <a:lnTo>
                    <a:pt x="34766" y="1092994"/>
                  </a:lnTo>
                  <a:close/>
                  <a:moveTo>
                    <a:pt x="32861" y="997744"/>
                  </a:moveTo>
                  <a:lnTo>
                    <a:pt x="31909" y="950119"/>
                  </a:lnTo>
                  <a:lnTo>
                    <a:pt x="41434" y="950119"/>
                  </a:lnTo>
                  <a:lnTo>
                    <a:pt x="42386" y="997744"/>
                  </a:lnTo>
                  <a:lnTo>
                    <a:pt x="32861" y="997744"/>
                  </a:lnTo>
                  <a:close/>
                  <a:moveTo>
                    <a:pt x="30004" y="892969"/>
                  </a:moveTo>
                  <a:lnTo>
                    <a:pt x="29051" y="845344"/>
                  </a:lnTo>
                  <a:lnTo>
                    <a:pt x="38576" y="845344"/>
                  </a:lnTo>
                  <a:lnTo>
                    <a:pt x="39529" y="892969"/>
                  </a:lnTo>
                  <a:lnTo>
                    <a:pt x="30004" y="892969"/>
                  </a:lnTo>
                  <a:close/>
                  <a:moveTo>
                    <a:pt x="27146" y="788194"/>
                  </a:moveTo>
                  <a:lnTo>
                    <a:pt x="26194" y="740569"/>
                  </a:lnTo>
                  <a:lnTo>
                    <a:pt x="35719" y="740569"/>
                  </a:lnTo>
                  <a:lnTo>
                    <a:pt x="36671" y="788194"/>
                  </a:lnTo>
                  <a:lnTo>
                    <a:pt x="27146" y="788194"/>
                  </a:lnTo>
                  <a:close/>
                  <a:moveTo>
                    <a:pt x="24289" y="683419"/>
                  </a:moveTo>
                  <a:lnTo>
                    <a:pt x="23336" y="635794"/>
                  </a:lnTo>
                  <a:lnTo>
                    <a:pt x="32861" y="635794"/>
                  </a:lnTo>
                  <a:lnTo>
                    <a:pt x="33814" y="683419"/>
                  </a:lnTo>
                  <a:lnTo>
                    <a:pt x="24289" y="683419"/>
                  </a:lnTo>
                  <a:close/>
                  <a:moveTo>
                    <a:pt x="21431" y="578644"/>
                  </a:moveTo>
                  <a:lnTo>
                    <a:pt x="20479" y="531019"/>
                  </a:lnTo>
                  <a:lnTo>
                    <a:pt x="30004" y="531019"/>
                  </a:lnTo>
                  <a:lnTo>
                    <a:pt x="30956" y="578644"/>
                  </a:lnTo>
                  <a:lnTo>
                    <a:pt x="21431" y="578644"/>
                  </a:lnTo>
                  <a:close/>
                  <a:moveTo>
                    <a:pt x="18574" y="473869"/>
                  </a:moveTo>
                  <a:lnTo>
                    <a:pt x="17621" y="426244"/>
                  </a:lnTo>
                  <a:lnTo>
                    <a:pt x="27146" y="426244"/>
                  </a:lnTo>
                  <a:lnTo>
                    <a:pt x="28099" y="473869"/>
                  </a:lnTo>
                  <a:lnTo>
                    <a:pt x="18574" y="473869"/>
                  </a:lnTo>
                  <a:close/>
                  <a:moveTo>
                    <a:pt x="15716" y="369094"/>
                  </a:moveTo>
                  <a:lnTo>
                    <a:pt x="14764" y="321469"/>
                  </a:lnTo>
                  <a:lnTo>
                    <a:pt x="24289" y="321469"/>
                  </a:lnTo>
                  <a:lnTo>
                    <a:pt x="25241" y="369094"/>
                  </a:lnTo>
                  <a:lnTo>
                    <a:pt x="15716" y="369094"/>
                  </a:lnTo>
                  <a:close/>
                  <a:moveTo>
                    <a:pt x="12859" y="264319"/>
                  </a:moveTo>
                  <a:lnTo>
                    <a:pt x="11906" y="216694"/>
                  </a:lnTo>
                  <a:lnTo>
                    <a:pt x="21431" y="216694"/>
                  </a:lnTo>
                  <a:lnTo>
                    <a:pt x="22384" y="264319"/>
                  </a:lnTo>
                  <a:lnTo>
                    <a:pt x="12859" y="264319"/>
                  </a:lnTo>
                  <a:close/>
                  <a:moveTo>
                    <a:pt x="10001" y="159544"/>
                  </a:moveTo>
                  <a:lnTo>
                    <a:pt x="9049" y="111919"/>
                  </a:lnTo>
                  <a:lnTo>
                    <a:pt x="18574" y="111919"/>
                  </a:lnTo>
                  <a:lnTo>
                    <a:pt x="19526" y="159544"/>
                  </a:lnTo>
                  <a:lnTo>
                    <a:pt x="10001" y="159544"/>
                  </a:lnTo>
                  <a:close/>
                  <a:moveTo>
                    <a:pt x="8096" y="54769"/>
                  </a:moveTo>
                  <a:lnTo>
                    <a:pt x="7144" y="7144"/>
                  </a:lnTo>
                  <a:lnTo>
                    <a:pt x="16669" y="7144"/>
                  </a:lnTo>
                  <a:lnTo>
                    <a:pt x="17621" y="54769"/>
                  </a:lnTo>
                  <a:lnTo>
                    <a:pt x="8096" y="54769"/>
                  </a:lnTo>
                  <a:close/>
                </a:path>
              </a:pathLst>
            </a:custGeom>
            <a:solidFill>
              <a:srgbClr val="1A65E0"/>
            </a:solidFill>
            <a:ln w="9525" cap="flat">
              <a:noFill/>
              <a:prstDash val="solid"/>
              <a:miter/>
            </a:ln>
          </p:spPr>
          <p:txBody>
            <a:bodyPr rtlCol="0" anchor="ctr"/>
            <a:lstStyle/>
            <a:p>
              <a:endParaRPr lang="zh-CN" altLang="en-US"/>
            </a:p>
          </p:txBody>
        </p:sp>
        <p:sp>
          <p:nvSpPr>
            <p:cNvPr id="745" name="任意多边形: 形状 744">
              <a:extLst>
                <a:ext uri="{FF2B5EF4-FFF2-40B4-BE49-F238E27FC236}">
                  <a16:creationId xmlns:a16="http://schemas.microsoft.com/office/drawing/2014/main" id="{9BA13341-1967-49DB-917E-D28F4BA85D1D}"/>
                </a:ext>
              </a:extLst>
            </p:cNvPr>
            <p:cNvSpPr/>
            <p:nvPr/>
          </p:nvSpPr>
          <p:spPr>
            <a:xfrm>
              <a:off x="4881086" y="3402720"/>
              <a:ext cx="371475" cy="514350"/>
            </a:xfrm>
            <a:custGeom>
              <a:avLst/>
              <a:gdLst>
                <a:gd name="connsiteX0" fmla="*/ 344329 w 371475"/>
                <a:gd name="connsiteY0" fmla="*/ 170107 h 514350"/>
                <a:gd name="connsiteX1" fmla="*/ 57626 w 371475"/>
                <a:gd name="connsiteY1" fmla="*/ 9135 h 514350"/>
                <a:gd name="connsiteX2" fmla="*/ 47149 w 371475"/>
                <a:gd name="connsiteY2" fmla="*/ 8182 h 514350"/>
                <a:gd name="connsiteX3" fmla="*/ 46196 w 371475"/>
                <a:gd name="connsiteY3" fmla="*/ 8182 h 514350"/>
                <a:gd name="connsiteX4" fmla="*/ 45244 w 371475"/>
                <a:gd name="connsiteY4" fmla="*/ 8182 h 514350"/>
                <a:gd name="connsiteX5" fmla="*/ 44291 w 371475"/>
                <a:gd name="connsiteY5" fmla="*/ 8182 h 514350"/>
                <a:gd name="connsiteX6" fmla="*/ 43339 w 371475"/>
                <a:gd name="connsiteY6" fmla="*/ 8182 h 514350"/>
                <a:gd name="connsiteX7" fmla="*/ 42386 w 371475"/>
                <a:gd name="connsiteY7" fmla="*/ 8182 h 514350"/>
                <a:gd name="connsiteX8" fmla="*/ 41434 w 371475"/>
                <a:gd name="connsiteY8" fmla="*/ 8182 h 514350"/>
                <a:gd name="connsiteX9" fmla="*/ 40481 w 371475"/>
                <a:gd name="connsiteY9" fmla="*/ 8182 h 514350"/>
                <a:gd name="connsiteX10" fmla="*/ 39529 w 371475"/>
                <a:gd name="connsiteY10" fmla="*/ 8182 h 514350"/>
                <a:gd name="connsiteX11" fmla="*/ 38576 w 371475"/>
                <a:gd name="connsiteY11" fmla="*/ 8182 h 514350"/>
                <a:gd name="connsiteX12" fmla="*/ 37624 w 371475"/>
                <a:gd name="connsiteY12" fmla="*/ 8182 h 514350"/>
                <a:gd name="connsiteX13" fmla="*/ 36671 w 371475"/>
                <a:gd name="connsiteY13" fmla="*/ 8182 h 514350"/>
                <a:gd name="connsiteX14" fmla="*/ 35719 w 371475"/>
                <a:gd name="connsiteY14" fmla="*/ 8182 h 514350"/>
                <a:gd name="connsiteX15" fmla="*/ 34766 w 371475"/>
                <a:gd name="connsiteY15" fmla="*/ 8182 h 514350"/>
                <a:gd name="connsiteX16" fmla="*/ 33814 w 371475"/>
                <a:gd name="connsiteY16" fmla="*/ 8182 h 514350"/>
                <a:gd name="connsiteX17" fmla="*/ 32861 w 371475"/>
                <a:gd name="connsiteY17" fmla="*/ 8182 h 514350"/>
                <a:gd name="connsiteX18" fmla="*/ 31909 w 371475"/>
                <a:gd name="connsiteY18" fmla="*/ 8182 h 514350"/>
                <a:gd name="connsiteX19" fmla="*/ 30956 w 371475"/>
                <a:gd name="connsiteY19" fmla="*/ 8182 h 514350"/>
                <a:gd name="connsiteX20" fmla="*/ 30004 w 371475"/>
                <a:gd name="connsiteY20" fmla="*/ 8182 h 514350"/>
                <a:gd name="connsiteX21" fmla="*/ 29051 w 371475"/>
                <a:gd name="connsiteY21" fmla="*/ 8182 h 514350"/>
                <a:gd name="connsiteX22" fmla="*/ 28099 w 371475"/>
                <a:gd name="connsiteY22" fmla="*/ 8182 h 514350"/>
                <a:gd name="connsiteX23" fmla="*/ 27146 w 371475"/>
                <a:gd name="connsiteY23" fmla="*/ 8182 h 514350"/>
                <a:gd name="connsiteX24" fmla="*/ 26194 w 371475"/>
                <a:gd name="connsiteY24" fmla="*/ 8182 h 514350"/>
                <a:gd name="connsiteX25" fmla="*/ 25241 w 371475"/>
                <a:gd name="connsiteY25" fmla="*/ 8182 h 514350"/>
                <a:gd name="connsiteX26" fmla="*/ 24289 w 371475"/>
                <a:gd name="connsiteY26" fmla="*/ 8182 h 514350"/>
                <a:gd name="connsiteX27" fmla="*/ 23336 w 371475"/>
                <a:gd name="connsiteY27" fmla="*/ 8182 h 514350"/>
                <a:gd name="connsiteX28" fmla="*/ 22384 w 371475"/>
                <a:gd name="connsiteY28" fmla="*/ 8182 h 514350"/>
                <a:gd name="connsiteX29" fmla="*/ 21431 w 371475"/>
                <a:gd name="connsiteY29" fmla="*/ 8182 h 514350"/>
                <a:gd name="connsiteX30" fmla="*/ 20479 w 371475"/>
                <a:gd name="connsiteY30" fmla="*/ 8182 h 514350"/>
                <a:gd name="connsiteX31" fmla="*/ 19526 w 371475"/>
                <a:gd name="connsiteY31" fmla="*/ 8182 h 514350"/>
                <a:gd name="connsiteX32" fmla="*/ 18574 w 371475"/>
                <a:gd name="connsiteY32" fmla="*/ 8182 h 514350"/>
                <a:gd name="connsiteX33" fmla="*/ 7144 w 371475"/>
                <a:gd name="connsiteY33" fmla="*/ 32947 h 514350"/>
                <a:gd name="connsiteX34" fmla="*/ 7144 w 371475"/>
                <a:gd name="connsiteY34" fmla="*/ 292980 h 514350"/>
                <a:gd name="connsiteX35" fmla="*/ 27146 w 371475"/>
                <a:gd name="connsiteY35" fmla="*/ 340605 h 514350"/>
                <a:gd name="connsiteX36" fmla="*/ 68104 w 371475"/>
                <a:gd name="connsiteY36" fmla="*/ 364417 h 514350"/>
                <a:gd name="connsiteX37" fmla="*/ 68104 w 371475"/>
                <a:gd name="connsiteY37" fmla="*/ 444427 h 514350"/>
                <a:gd name="connsiteX38" fmla="*/ 69056 w 371475"/>
                <a:gd name="connsiteY38" fmla="*/ 443475 h 514350"/>
                <a:gd name="connsiteX39" fmla="*/ 69056 w 371475"/>
                <a:gd name="connsiteY39" fmla="*/ 444427 h 514350"/>
                <a:gd name="connsiteX40" fmla="*/ 70009 w 371475"/>
                <a:gd name="connsiteY40" fmla="*/ 443475 h 514350"/>
                <a:gd name="connsiteX41" fmla="*/ 70009 w 371475"/>
                <a:gd name="connsiteY41" fmla="*/ 444427 h 514350"/>
                <a:gd name="connsiteX42" fmla="*/ 70961 w 371475"/>
                <a:gd name="connsiteY42" fmla="*/ 443475 h 514350"/>
                <a:gd name="connsiteX43" fmla="*/ 70961 w 371475"/>
                <a:gd name="connsiteY43" fmla="*/ 444427 h 514350"/>
                <a:gd name="connsiteX44" fmla="*/ 71914 w 371475"/>
                <a:gd name="connsiteY44" fmla="*/ 443475 h 514350"/>
                <a:gd name="connsiteX45" fmla="*/ 71914 w 371475"/>
                <a:gd name="connsiteY45" fmla="*/ 444427 h 514350"/>
                <a:gd name="connsiteX46" fmla="*/ 72866 w 371475"/>
                <a:gd name="connsiteY46" fmla="*/ 443475 h 514350"/>
                <a:gd name="connsiteX47" fmla="*/ 72866 w 371475"/>
                <a:gd name="connsiteY47" fmla="*/ 444427 h 514350"/>
                <a:gd name="connsiteX48" fmla="*/ 73819 w 371475"/>
                <a:gd name="connsiteY48" fmla="*/ 443475 h 514350"/>
                <a:gd name="connsiteX49" fmla="*/ 73819 w 371475"/>
                <a:gd name="connsiteY49" fmla="*/ 444427 h 514350"/>
                <a:gd name="connsiteX50" fmla="*/ 74771 w 371475"/>
                <a:gd name="connsiteY50" fmla="*/ 443475 h 514350"/>
                <a:gd name="connsiteX51" fmla="*/ 74771 w 371475"/>
                <a:gd name="connsiteY51" fmla="*/ 444427 h 514350"/>
                <a:gd name="connsiteX52" fmla="*/ 75724 w 371475"/>
                <a:gd name="connsiteY52" fmla="*/ 443475 h 514350"/>
                <a:gd name="connsiteX53" fmla="*/ 75724 w 371475"/>
                <a:gd name="connsiteY53" fmla="*/ 444427 h 514350"/>
                <a:gd name="connsiteX54" fmla="*/ 76676 w 371475"/>
                <a:gd name="connsiteY54" fmla="*/ 443475 h 514350"/>
                <a:gd name="connsiteX55" fmla="*/ 76676 w 371475"/>
                <a:gd name="connsiteY55" fmla="*/ 444427 h 514350"/>
                <a:gd name="connsiteX56" fmla="*/ 77629 w 371475"/>
                <a:gd name="connsiteY56" fmla="*/ 443475 h 514350"/>
                <a:gd name="connsiteX57" fmla="*/ 77629 w 371475"/>
                <a:gd name="connsiteY57" fmla="*/ 444427 h 514350"/>
                <a:gd name="connsiteX58" fmla="*/ 78581 w 371475"/>
                <a:gd name="connsiteY58" fmla="*/ 443475 h 514350"/>
                <a:gd name="connsiteX59" fmla="*/ 78581 w 371475"/>
                <a:gd name="connsiteY59" fmla="*/ 444427 h 514350"/>
                <a:gd name="connsiteX60" fmla="*/ 79534 w 371475"/>
                <a:gd name="connsiteY60" fmla="*/ 443475 h 514350"/>
                <a:gd name="connsiteX61" fmla="*/ 79534 w 371475"/>
                <a:gd name="connsiteY61" fmla="*/ 444427 h 514350"/>
                <a:gd name="connsiteX62" fmla="*/ 80486 w 371475"/>
                <a:gd name="connsiteY62" fmla="*/ 443475 h 514350"/>
                <a:gd name="connsiteX63" fmla="*/ 80486 w 371475"/>
                <a:gd name="connsiteY63" fmla="*/ 444427 h 514350"/>
                <a:gd name="connsiteX64" fmla="*/ 81439 w 371475"/>
                <a:gd name="connsiteY64" fmla="*/ 443475 h 514350"/>
                <a:gd name="connsiteX65" fmla="*/ 81439 w 371475"/>
                <a:gd name="connsiteY65" fmla="*/ 444427 h 514350"/>
                <a:gd name="connsiteX66" fmla="*/ 82391 w 371475"/>
                <a:gd name="connsiteY66" fmla="*/ 443475 h 514350"/>
                <a:gd name="connsiteX67" fmla="*/ 82391 w 371475"/>
                <a:gd name="connsiteY67" fmla="*/ 444427 h 514350"/>
                <a:gd name="connsiteX68" fmla="*/ 83344 w 371475"/>
                <a:gd name="connsiteY68" fmla="*/ 443475 h 514350"/>
                <a:gd name="connsiteX69" fmla="*/ 83344 w 371475"/>
                <a:gd name="connsiteY69" fmla="*/ 444427 h 514350"/>
                <a:gd name="connsiteX70" fmla="*/ 84296 w 371475"/>
                <a:gd name="connsiteY70" fmla="*/ 443475 h 514350"/>
                <a:gd name="connsiteX71" fmla="*/ 84296 w 371475"/>
                <a:gd name="connsiteY71" fmla="*/ 444427 h 514350"/>
                <a:gd name="connsiteX72" fmla="*/ 85249 w 371475"/>
                <a:gd name="connsiteY72" fmla="*/ 443475 h 514350"/>
                <a:gd name="connsiteX73" fmla="*/ 85249 w 371475"/>
                <a:gd name="connsiteY73" fmla="*/ 444427 h 514350"/>
                <a:gd name="connsiteX74" fmla="*/ 86201 w 371475"/>
                <a:gd name="connsiteY74" fmla="*/ 443475 h 514350"/>
                <a:gd name="connsiteX75" fmla="*/ 86201 w 371475"/>
                <a:gd name="connsiteY75" fmla="*/ 444427 h 514350"/>
                <a:gd name="connsiteX76" fmla="*/ 87154 w 371475"/>
                <a:gd name="connsiteY76" fmla="*/ 443475 h 514350"/>
                <a:gd name="connsiteX77" fmla="*/ 87154 w 371475"/>
                <a:gd name="connsiteY77" fmla="*/ 444427 h 514350"/>
                <a:gd name="connsiteX78" fmla="*/ 88106 w 371475"/>
                <a:gd name="connsiteY78" fmla="*/ 443475 h 514350"/>
                <a:gd name="connsiteX79" fmla="*/ 88106 w 371475"/>
                <a:gd name="connsiteY79" fmla="*/ 444427 h 514350"/>
                <a:gd name="connsiteX80" fmla="*/ 89059 w 371475"/>
                <a:gd name="connsiteY80" fmla="*/ 443475 h 514350"/>
                <a:gd name="connsiteX81" fmla="*/ 89059 w 371475"/>
                <a:gd name="connsiteY81" fmla="*/ 444427 h 514350"/>
                <a:gd name="connsiteX82" fmla="*/ 90011 w 371475"/>
                <a:gd name="connsiteY82" fmla="*/ 443475 h 514350"/>
                <a:gd name="connsiteX83" fmla="*/ 90011 w 371475"/>
                <a:gd name="connsiteY83" fmla="*/ 444427 h 514350"/>
                <a:gd name="connsiteX84" fmla="*/ 90964 w 371475"/>
                <a:gd name="connsiteY84" fmla="*/ 443475 h 514350"/>
                <a:gd name="connsiteX85" fmla="*/ 90964 w 371475"/>
                <a:gd name="connsiteY85" fmla="*/ 444427 h 514350"/>
                <a:gd name="connsiteX86" fmla="*/ 91916 w 371475"/>
                <a:gd name="connsiteY86" fmla="*/ 443475 h 514350"/>
                <a:gd name="connsiteX87" fmla="*/ 91916 w 371475"/>
                <a:gd name="connsiteY87" fmla="*/ 444427 h 514350"/>
                <a:gd name="connsiteX88" fmla="*/ 92869 w 371475"/>
                <a:gd name="connsiteY88" fmla="*/ 443475 h 514350"/>
                <a:gd name="connsiteX89" fmla="*/ 92869 w 371475"/>
                <a:gd name="connsiteY89" fmla="*/ 444427 h 514350"/>
                <a:gd name="connsiteX90" fmla="*/ 93821 w 371475"/>
                <a:gd name="connsiteY90" fmla="*/ 443475 h 514350"/>
                <a:gd name="connsiteX91" fmla="*/ 93821 w 371475"/>
                <a:gd name="connsiteY91" fmla="*/ 444427 h 514350"/>
                <a:gd name="connsiteX92" fmla="*/ 94774 w 371475"/>
                <a:gd name="connsiteY92" fmla="*/ 443475 h 514350"/>
                <a:gd name="connsiteX93" fmla="*/ 94774 w 371475"/>
                <a:gd name="connsiteY93" fmla="*/ 444427 h 514350"/>
                <a:gd name="connsiteX94" fmla="*/ 95726 w 371475"/>
                <a:gd name="connsiteY94" fmla="*/ 443475 h 514350"/>
                <a:gd name="connsiteX95" fmla="*/ 95726 w 371475"/>
                <a:gd name="connsiteY95" fmla="*/ 444427 h 514350"/>
                <a:gd name="connsiteX96" fmla="*/ 96679 w 371475"/>
                <a:gd name="connsiteY96" fmla="*/ 443475 h 514350"/>
                <a:gd name="connsiteX97" fmla="*/ 96679 w 371475"/>
                <a:gd name="connsiteY97" fmla="*/ 444427 h 514350"/>
                <a:gd name="connsiteX98" fmla="*/ 97631 w 371475"/>
                <a:gd name="connsiteY98" fmla="*/ 443475 h 514350"/>
                <a:gd name="connsiteX99" fmla="*/ 97631 w 371475"/>
                <a:gd name="connsiteY99" fmla="*/ 444427 h 514350"/>
                <a:gd name="connsiteX100" fmla="*/ 130969 w 371475"/>
                <a:gd name="connsiteY100" fmla="*/ 413947 h 514350"/>
                <a:gd name="connsiteX101" fmla="*/ 319564 w 371475"/>
                <a:gd name="connsiteY101" fmla="*/ 512055 h 514350"/>
                <a:gd name="connsiteX102" fmla="*/ 330041 w 371475"/>
                <a:gd name="connsiteY102" fmla="*/ 513007 h 514350"/>
                <a:gd name="connsiteX103" fmla="*/ 330994 w 371475"/>
                <a:gd name="connsiteY103" fmla="*/ 513007 h 514350"/>
                <a:gd name="connsiteX104" fmla="*/ 331946 w 371475"/>
                <a:gd name="connsiteY104" fmla="*/ 513007 h 514350"/>
                <a:gd name="connsiteX105" fmla="*/ 365284 w 371475"/>
                <a:gd name="connsiteY105" fmla="*/ 478717 h 514350"/>
                <a:gd name="connsiteX106" fmla="*/ 365284 w 371475"/>
                <a:gd name="connsiteY106" fmla="*/ 218685 h 514350"/>
                <a:gd name="connsiteX107" fmla="*/ 344329 w 371475"/>
                <a:gd name="connsiteY107" fmla="*/ 170107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71475" h="514350">
                  <a:moveTo>
                    <a:pt x="344329" y="170107"/>
                  </a:moveTo>
                  <a:lnTo>
                    <a:pt x="57626" y="9135"/>
                  </a:lnTo>
                  <a:cubicBezTo>
                    <a:pt x="53816" y="7230"/>
                    <a:pt x="50006" y="6277"/>
                    <a:pt x="47149" y="8182"/>
                  </a:cubicBezTo>
                  <a:cubicBezTo>
                    <a:pt x="47149" y="8182"/>
                    <a:pt x="46196" y="8182"/>
                    <a:pt x="46196" y="8182"/>
                  </a:cubicBezTo>
                  <a:cubicBezTo>
                    <a:pt x="46196" y="8182"/>
                    <a:pt x="45244" y="8182"/>
                    <a:pt x="45244" y="8182"/>
                  </a:cubicBezTo>
                  <a:cubicBezTo>
                    <a:pt x="45244" y="8182"/>
                    <a:pt x="44291" y="8182"/>
                    <a:pt x="44291" y="8182"/>
                  </a:cubicBezTo>
                  <a:cubicBezTo>
                    <a:pt x="44291" y="8182"/>
                    <a:pt x="43339" y="8182"/>
                    <a:pt x="43339" y="8182"/>
                  </a:cubicBezTo>
                  <a:cubicBezTo>
                    <a:pt x="43339" y="8182"/>
                    <a:pt x="42386" y="8182"/>
                    <a:pt x="42386" y="8182"/>
                  </a:cubicBezTo>
                  <a:cubicBezTo>
                    <a:pt x="42386" y="8182"/>
                    <a:pt x="41434" y="8182"/>
                    <a:pt x="41434" y="8182"/>
                  </a:cubicBezTo>
                  <a:cubicBezTo>
                    <a:pt x="41434" y="8182"/>
                    <a:pt x="40481" y="8182"/>
                    <a:pt x="40481" y="8182"/>
                  </a:cubicBezTo>
                  <a:cubicBezTo>
                    <a:pt x="40481" y="8182"/>
                    <a:pt x="39529" y="8182"/>
                    <a:pt x="39529" y="8182"/>
                  </a:cubicBezTo>
                  <a:cubicBezTo>
                    <a:pt x="39529" y="8182"/>
                    <a:pt x="38576" y="8182"/>
                    <a:pt x="38576" y="8182"/>
                  </a:cubicBezTo>
                  <a:cubicBezTo>
                    <a:pt x="38576" y="8182"/>
                    <a:pt x="37624" y="8182"/>
                    <a:pt x="37624" y="8182"/>
                  </a:cubicBezTo>
                  <a:cubicBezTo>
                    <a:pt x="37624" y="8182"/>
                    <a:pt x="36671" y="8182"/>
                    <a:pt x="36671" y="8182"/>
                  </a:cubicBezTo>
                  <a:cubicBezTo>
                    <a:pt x="36671" y="8182"/>
                    <a:pt x="35719" y="8182"/>
                    <a:pt x="35719" y="8182"/>
                  </a:cubicBezTo>
                  <a:cubicBezTo>
                    <a:pt x="35719" y="8182"/>
                    <a:pt x="34766" y="8182"/>
                    <a:pt x="34766" y="8182"/>
                  </a:cubicBezTo>
                  <a:cubicBezTo>
                    <a:pt x="34766" y="8182"/>
                    <a:pt x="33814" y="8182"/>
                    <a:pt x="33814" y="8182"/>
                  </a:cubicBezTo>
                  <a:cubicBezTo>
                    <a:pt x="33814" y="8182"/>
                    <a:pt x="32861" y="8182"/>
                    <a:pt x="32861" y="8182"/>
                  </a:cubicBezTo>
                  <a:cubicBezTo>
                    <a:pt x="32861" y="8182"/>
                    <a:pt x="31909" y="8182"/>
                    <a:pt x="31909" y="8182"/>
                  </a:cubicBezTo>
                  <a:cubicBezTo>
                    <a:pt x="31909" y="8182"/>
                    <a:pt x="30956" y="8182"/>
                    <a:pt x="30956" y="8182"/>
                  </a:cubicBezTo>
                  <a:cubicBezTo>
                    <a:pt x="30956" y="8182"/>
                    <a:pt x="30004" y="8182"/>
                    <a:pt x="30004" y="8182"/>
                  </a:cubicBezTo>
                  <a:cubicBezTo>
                    <a:pt x="30004" y="8182"/>
                    <a:pt x="29051" y="8182"/>
                    <a:pt x="29051" y="8182"/>
                  </a:cubicBezTo>
                  <a:cubicBezTo>
                    <a:pt x="29051" y="8182"/>
                    <a:pt x="28099" y="8182"/>
                    <a:pt x="28099" y="8182"/>
                  </a:cubicBezTo>
                  <a:cubicBezTo>
                    <a:pt x="28099" y="8182"/>
                    <a:pt x="27146" y="8182"/>
                    <a:pt x="27146" y="8182"/>
                  </a:cubicBezTo>
                  <a:cubicBezTo>
                    <a:pt x="27146" y="8182"/>
                    <a:pt x="26194" y="8182"/>
                    <a:pt x="26194" y="8182"/>
                  </a:cubicBezTo>
                  <a:cubicBezTo>
                    <a:pt x="26194" y="8182"/>
                    <a:pt x="25241" y="8182"/>
                    <a:pt x="25241" y="8182"/>
                  </a:cubicBezTo>
                  <a:cubicBezTo>
                    <a:pt x="25241" y="8182"/>
                    <a:pt x="24289" y="8182"/>
                    <a:pt x="24289" y="8182"/>
                  </a:cubicBezTo>
                  <a:cubicBezTo>
                    <a:pt x="24289" y="8182"/>
                    <a:pt x="23336" y="8182"/>
                    <a:pt x="23336" y="8182"/>
                  </a:cubicBezTo>
                  <a:cubicBezTo>
                    <a:pt x="23336" y="8182"/>
                    <a:pt x="22384" y="8182"/>
                    <a:pt x="22384" y="8182"/>
                  </a:cubicBezTo>
                  <a:cubicBezTo>
                    <a:pt x="22384" y="8182"/>
                    <a:pt x="21431" y="8182"/>
                    <a:pt x="21431" y="8182"/>
                  </a:cubicBezTo>
                  <a:cubicBezTo>
                    <a:pt x="21431" y="8182"/>
                    <a:pt x="20479" y="8182"/>
                    <a:pt x="20479" y="8182"/>
                  </a:cubicBezTo>
                  <a:cubicBezTo>
                    <a:pt x="20479" y="8182"/>
                    <a:pt x="19526" y="8182"/>
                    <a:pt x="19526" y="8182"/>
                  </a:cubicBezTo>
                  <a:cubicBezTo>
                    <a:pt x="19526" y="8182"/>
                    <a:pt x="18574" y="8182"/>
                    <a:pt x="18574" y="8182"/>
                  </a:cubicBezTo>
                  <a:cubicBezTo>
                    <a:pt x="11906" y="10087"/>
                    <a:pt x="7144" y="19612"/>
                    <a:pt x="7144" y="32947"/>
                  </a:cubicBezTo>
                  <a:lnTo>
                    <a:pt x="7144" y="292980"/>
                  </a:lnTo>
                  <a:cubicBezTo>
                    <a:pt x="7144" y="312030"/>
                    <a:pt x="16669" y="333937"/>
                    <a:pt x="27146" y="340605"/>
                  </a:cubicBezTo>
                  <a:lnTo>
                    <a:pt x="68104" y="364417"/>
                  </a:lnTo>
                  <a:lnTo>
                    <a:pt x="68104" y="444427"/>
                  </a:lnTo>
                  <a:lnTo>
                    <a:pt x="69056" y="443475"/>
                  </a:lnTo>
                  <a:lnTo>
                    <a:pt x="69056" y="444427"/>
                  </a:lnTo>
                  <a:lnTo>
                    <a:pt x="70009" y="443475"/>
                  </a:lnTo>
                  <a:lnTo>
                    <a:pt x="70009" y="444427"/>
                  </a:lnTo>
                  <a:lnTo>
                    <a:pt x="70961" y="443475"/>
                  </a:lnTo>
                  <a:lnTo>
                    <a:pt x="70961" y="444427"/>
                  </a:lnTo>
                  <a:lnTo>
                    <a:pt x="71914" y="443475"/>
                  </a:lnTo>
                  <a:lnTo>
                    <a:pt x="71914" y="444427"/>
                  </a:lnTo>
                  <a:lnTo>
                    <a:pt x="72866" y="443475"/>
                  </a:lnTo>
                  <a:lnTo>
                    <a:pt x="72866" y="444427"/>
                  </a:lnTo>
                  <a:lnTo>
                    <a:pt x="73819" y="443475"/>
                  </a:lnTo>
                  <a:lnTo>
                    <a:pt x="73819" y="444427"/>
                  </a:lnTo>
                  <a:lnTo>
                    <a:pt x="74771" y="443475"/>
                  </a:lnTo>
                  <a:lnTo>
                    <a:pt x="74771" y="444427"/>
                  </a:lnTo>
                  <a:lnTo>
                    <a:pt x="75724" y="443475"/>
                  </a:lnTo>
                  <a:lnTo>
                    <a:pt x="75724" y="444427"/>
                  </a:lnTo>
                  <a:lnTo>
                    <a:pt x="76676" y="443475"/>
                  </a:lnTo>
                  <a:lnTo>
                    <a:pt x="76676" y="444427"/>
                  </a:lnTo>
                  <a:lnTo>
                    <a:pt x="77629" y="443475"/>
                  </a:lnTo>
                  <a:lnTo>
                    <a:pt x="77629" y="444427"/>
                  </a:lnTo>
                  <a:lnTo>
                    <a:pt x="78581" y="443475"/>
                  </a:lnTo>
                  <a:lnTo>
                    <a:pt x="78581" y="444427"/>
                  </a:lnTo>
                  <a:lnTo>
                    <a:pt x="79534" y="443475"/>
                  </a:lnTo>
                  <a:lnTo>
                    <a:pt x="79534" y="444427"/>
                  </a:lnTo>
                  <a:lnTo>
                    <a:pt x="80486" y="443475"/>
                  </a:lnTo>
                  <a:lnTo>
                    <a:pt x="80486" y="444427"/>
                  </a:lnTo>
                  <a:lnTo>
                    <a:pt x="81439" y="443475"/>
                  </a:lnTo>
                  <a:lnTo>
                    <a:pt x="81439" y="444427"/>
                  </a:lnTo>
                  <a:lnTo>
                    <a:pt x="82391" y="443475"/>
                  </a:lnTo>
                  <a:lnTo>
                    <a:pt x="82391" y="444427"/>
                  </a:lnTo>
                  <a:lnTo>
                    <a:pt x="83344" y="443475"/>
                  </a:lnTo>
                  <a:lnTo>
                    <a:pt x="83344" y="444427"/>
                  </a:lnTo>
                  <a:lnTo>
                    <a:pt x="84296" y="443475"/>
                  </a:lnTo>
                  <a:lnTo>
                    <a:pt x="84296" y="444427"/>
                  </a:lnTo>
                  <a:lnTo>
                    <a:pt x="85249" y="443475"/>
                  </a:lnTo>
                  <a:lnTo>
                    <a:pt x="85249" y="444427"/>
                  </a:lnTo>
                  <a:lnTo>
                    <a:pt x="86201" y="443475"/>
                  </a:lnTo>
                  <a:lnTo>
                    <a:pt x="86201" y="444427"/>
                  </a:lnTo>
                  <a:lnTo>
                    <a:pt x="87154" y="443475"/>
                  </a:lnTo>
                  <a:lnTo>
                    <a:pt x="87154" y="444427"/>
                  </a:lnTo>
                  <a:lnTo>
                    <a:pt x="88106" y="443475"/>
                  </a:lnTo>
                  <a:lnTo>
                    <a:pt x="88106" y="444427"/>
                  </a:lnTo>
                  <a:lnTo>
                    <a:pt x="89059" y="443475"/>
                  </a:lnTo>
                  <a:lnTo>
                    <a:pt x="89059" y="444427"/>
                  </a:lnTo>
                  <a:lnTo>
                    <a:pt x="90011" y="443475"/>
                  </a:lnTo>
                  <a:lnTo>
                    <a:pt x="90011" y="444427"/>
                  </a:lnTo>
                  <a:lnTo>
                    <a:pt x="90964" y="443475"/>
                  </a:lnTo>
                  <a:lnTo>
                    <a:pt x="90964" y="444427"/>
                  </a:lnTo>
                  <a:lnTo>
                    <a:pt x="91916" y="443475"/>
                  </a:lnTo>
                  <a:lnTo>
                    <a:pt x="91916" y="444427"/>
                  </a:lnTo>
                  <a:lnTo>
                    <a:pt x="92869" y="443475"/>
                  </a:lnTo>
                  <a:lnTo>
                    <a:pt x="92869" y="444427"/>
                  </a:lnTo>
                  <a:lnTo>
                    <a:pt x="93821" y="443475"/>
                  </a:lnTo>
                  <a:lnTo>
                    <a:pt x="93821" y="444427"/>
                  </a:lnTo>
                  <a:lnTo>
                    <a:pt x="94774" y="443475"/>
                  </a:lnTo>
                  <a:lnTo>
                    <a:pt x="94774" y="444427"/>
                  </a:lnTo>
                  <a:lnTo>
                    <a:pt x="95726" y="443475"/>
                  </a:lnTo>
                  <a:lnTo>
                    <a:pt x="95726" y="444427"/>
                  </a:lnTo>
                  <a:lnTo>
                    <a:pt x="96679" y="443475"/>
                  </a:lnTo>
                  <a:lnTo>
                    <a:pt x="96679" y="444427"/>
                  </a:lnTo>
                  <a:lnTo>
                    <a:pt x="97631" y="443475"/>
                  </a:lnTo>
                  <a:lnTo>
                    <a:pt x="97631" y="444427"/>
                  </a:lnTo>
                  <a:lnTo>
                    <a:pt x="130969" y="413947"/>
                  </a:lnTo>
                  <a:lnTo>
                    <a:pt x="319564" y="512055"/>
                  </a:lnTo>
                  <a:cubicBezTo>
                    <a:pt x="323374" y="513960"/>
                    <a:pt x="327184" y="514912"/>
                    <a:pt x="330041" y="513007"/>
                  </a:cubicBezTo>
                  <a:cubicBezTo>
                    <a:pt x="330041" y="513007"/>
                    <a:pt x="330994" y="513007"/>
                    <a:pt x="330994" y="513007"/>
                  </a:cubicBezTo>
                  <a:cubicBezTo>
                    <a:pt x="330994" y="513007"/>
                    <a:pt x="331946" y="513007"/>
                    <a:pt x="331946" y="513007"/>
                  </a:cubicBezTo>
                  <a:cubicBezTo>
                    <a:pt x="352901" y="504435"/>
                    <a:pt x="365284" y="505387"/>
                    <a:pt x="365284" y="478717"/>
                  </a:cubicBezTo>
                  <a:lnTo>
                    <a:pt x="365284" y="218685"/>
                  </a:lnTo>
                  <a:cubicBezTo>
                    <a:pt x="365284" y="198682"/>
                    <a:pt x="355759" y="176775"/>
                    <a:pt x="344329" y="170107"/>
                  </a:cubicBezTo>
                  <a:close/>
                </a:path>
              </a:pathLst>
            </a:custGeom>
            <a:solidFill>
              <a:srgbClr val="002C6A"/>
            </a:solidFill>
            <a:ln w="9525" cap="flat">
              <a:noFill/>
              <a:prstDash val="solid"/>
              <a:miter/>
            </a:ln>
          </p:spPr>
          <p:txBody>
            <a:bodyPr rtlCol="0" anchor="ctr"/>
            <a:lstStyle/>
            <a:p>
              <a:endParaRPr lang="zh-CN" altLang="en-US"/>
            </a:p>
          </p:txBody>
        </p:sp>
        <p:sp>
          <p:nvSpPr>
            <p:cNvPr id="746" name="任意多边形: 形状 745">
              <a:extLst>
                <a:ext uri="{FF2B5EF4-FFF2-40B4-BE49-F238E27FC236}">
                  <a16:creationId xmlns:a16="http://schemas.microsoft.com/office/drawing/2014/main" id="{E324C8FF-E6ED-4BAF-B999-778FBADB9677}"/>
                </a:ext>
              </a:extLst>
            </p:cNvPr>
            <p:cNvSpPr/>
            <p:nvPr/>
          </p:nvSpPr>
          <p:spPr>
            <a:xfrm>
              <a:off x="4880134" y="3413176"/>
              <a:ext cx="342900" cy="504825"/>
            </a:xfrm>
            <a:custGeom>
              <a:avLst/>
              <a:gdLst>
                <a:gd name="connsiteX0" fmla="*/ 320516 w 342900"/>
                <a:gd name="connsiteY0" fmla="*/ 170129 h 504825"/>
                <a:gd name="connsiteX1" fmla="*/ 27146 w 342900"/>
                <a:gd name="connsiteY1" fmla="*/ 9157 h 504825"/>
                <a:gd name="connsiteX2" fmla="*/ 7144 w 342900"/>
                <a:gd name="connsiteY2" fmla="*/ 32016 h 504825"/>
                <a:gd name="connsiteX3" fmla="*/ 7144 w 342900"/>
                <a:gd name="connsiteY3" fmla="*/ 292049 h 504825"/>
                <a:gd name="connsiteX4" fmla="*/ 27146 w 342900"/>
                <a:gd name="connsiteY4" fmla="*/ 339674 h 504825"/>
                <a:gd name="connsiteX5" fmla="*/ 68104 w 342900"/>
                <a:gd name="connsiteY5" fmla="*/ 363487 h 504825"/>
                <a:gd name="connsiteX6" fmla="*/ 68104 w 342900"/>
                <a:gd name="connsiteY6" fmla="*/ 443496 h 504825"/>
                <a:gd name="connsiteX7" fmla="*/ 121444 w 342900"/>
                <a:gd name="connsiteY7" fmla="*/ 395871 h 504825"/>
                <a:gd name="connsiteX8" fmla="*/ 320516 w 342900"/>
                <a:gd name="connsiteY8" fmla="*/ 501599 h 504825"/>
                <a:gd name="connsiteX9" fmla="*/ 340519 w 342900"/>
                <a:gd name="connsiteY9" fmla="*/ 478739 h 504825"/>
                <a:gd name="connsiteX10" fmla="*/ 340519 w 342900"/>
                <a:gd name="connsiteY10" fmla="*/ 218706 h 504825"/>
                <a:gd name="connsiteX11" fmla="*/ 320516 w 342900"/>
                <a:gd name="connsiteY11" fmla="*/ 170129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00" h="504825">
                  <a:moveTo>
                    <a:pt x="320516" y="170129"/>
                  </a:moveTo>
                  <a:lnTo>
                    <a:pt x="27146" y="9157"/>
                  </a:lnTo>
                  <a:cubicBezTo>
                    <a:pt x="15716" y="2489"/>
                    <a:pt x="7144" y="12966"/>
                    <a:pt x="7144" y="32016"/>
                  </a:cubicBezTo>
                  <a:lnTo>
                    <a:pt x="7144" y="292049"/>
                  </a:lnTo>
                  <a:cubicBezTo>
                    <a:pt x="7144" y="311099"/>
                    <a:pt x="16669" y="333006"/>
                    <a:pt x="27146" y="339674"/>
                  </a:cubicBezTo>
                  <a:lnTo>
                    <a:pt x="68104" y="363487"/>
                  </a:lnTo>
                  <a:lnTo>
                    <a:pt x="68104" y="443496"/>
                  </a:lnTo>
                  <a:lnTo>
                    <a:pt x="121444" y="395871"/>
                  </a:lnTo>
                  <a:lnTo>
                    <a:pt x="320516" y="501599"/>
                  </a:lnTo>
                  <a:cubicBezTo>
                    <a:pt x="331946" y="508267"/>
                    <a:pt x="340519" y="497789"/>
                    <a:pt x="340519" y="478739"/>
                  </a:cubicBezTo>
                  <a:lnTo>
                    <a:pt x="340519" y="218706"/>
                  </a:lnTo>
                  <a:cubicBezTo>
                    <a:pt x="341471" y="198704"/>
                    <a:pt x="331946" y="176796"/>
                    <a:pt x="320516" y="170129"/>
                  </a:cubicBezTo>
                  <a:close/>
                </a:path>
              </a:pathLst>
            </a:custGeom>
            <a:solidFill>
              <a:srgbClr val="1A65E0"/>
            </a:solidFill>
            <a:ln w="9525" cap="flat">
              <a:noFill/>
              <a:prstDash val="solid"/>
              <a:miter/>
            </a:ln>
          </p:spPr>
          <p:txBody>
            <a:bodyPr rtlCol="0" anchor="ctr"/>
            <a:lstStyle/>
            <a:p>
              <a:endParaRPr lang="zh-CN" altLang="en-US"/>
            </a:p>
          </p:txBody>
        </p:sp>
        <p:sp>
          <p:nvSpPr>
            <p:cNvPr id="747" name="任意多边形: 形状 746">
              <a:extLst>
                <a:ext uri="{FF2B5EF4-FFF2-40B4-BE49-F238E27FC236}">
                  <a16:creationId xmlns:a16="http://schemas.microsoft.com/office/drawing/2014/main" id="{A583E4D0-4FF7-4B78-8CF1-447D1912A84A}"/>
                </a:ext>
              </a:extLst>
            </p:cNvPr>
            <p:cNvSpPr/>
            <p:nvPr/>
          </p:nvSpPr>
          <p:spPr>
            <a:xfrm>
              <a:off x="4966811" y="3614397"/>
              <a:ext cx="28575" cy="47625"/>
            </a:xfrm>
            <a:custGeom>
              <a:avLst/>
              <a:gdLst>
                <a:gd name="connsiteX0" fmla="*/ 28099 w 28575"/>
                <a:gd name="connsiteY0" fmla="*/ 32725 h 47625"/>
                <a:gd name="connsiteX1" fmla="*/ 17621 w 28575"/>
                <a:gd name="connsiteY1" fmla="*/ 45108 h 47625"/>
                <a:gd name="connsiteX2" fmla="*/ 7144 w 28575"/>
                <a:gd name="connsiteY2" fmla="*/ 20343 h 47625"/>
                <a:gd name="connsiteX3" fmla="*/ 17621 w 28575"/>
                <a:gd name="connsiteY3" fmla="*/ 7960 h 47625"/>
                <a:gd name="connsiteX4" fmla="*/ 28099 w 28575"/>
                <a:gd name="connsiteY4" fmla="*/ 327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8099" y="32725"/>
                  </a:moveTo>
                  <a:cubicBezTo>
                    <a:pt x="28099" y="43203"/>
                    <a:pt x="23336" y="47966"/>
                    <a:pt x="17621" y="45108"/>
                  </a:cubicBezTo>
                  <a:cubicBezTo>
                    <a:pt x="11906" y="41298"/>
                    <a:pt x="7144" y="30821"/>
                    <a:pt x="7144" y="20343"/>
                  </a:cubicBezTo>
                  <a:cubicBezTo>
                    <a:pt x="7144" y="9866"/>
                    <a:pt x="11906" y="5103"/>
                    <a:pt x="17621" y="7960"/>
                  </a:cubicBezTo>
                  <a:cubicBezTo>
                    <a:pt x="23336" y="10818"/>
                    <a:pt x="28099" y="22248"/>
                    <a:pt x="28099" y="32725"/>
                  </a:cubicBezTo>
                  <a:close/>
                </a:path>
              </a:pathLst>
            </a:custGeom>
            <a:solidFill>
              <a:srgbClr val="FFFFFF"/>
            </a:solidFill>
            <a:ln w="9525" cap="flat">
              <a:noFill/>
              <a:prstDash val="solid"/>
              <a:miter/>
            </a:ln>
          </p:spPr>
          <p:txBody>
            <a:bodyPr rtlCol="0" anchor="ctr"/>
            <a:lstStyle/>
            <a:p>
              <a:endParaRPr lang="zh-CN" altLang="en-US"/>
            </a:p>
          </p:txBody>
        </p:sp>
        <p:sp>
          <p:nvSpPr>
            <p:cNvPr id="748" name="任意多边形: 形状 747">
              <a:extLst>
                <a:ext uri="{FF2B5EF4-FFF2-40B4-BE49-F238E27FC236}">
                  <a16:creationId xmlns:a16="http://schemas.microsoft.com/office/drawing/2014/main" id="{4B27567F-CFD6-43DA-9E90-BE15B19DB1C7}"/>
                </a:ext>
              </a:extLst>
            </p:cNvPr>
            <p:cNvSpPr/>
            <p:nvPr/>
          </p:nvSpPr>
          <p:spPr>
            <a:xfrm>
              <a:off x="5030629" y="3651545"/>
              <a:ext cx="28575" cy="47625"/>
            </a:xfrm>
            <a:custGeom>
              <a:avLst/>
              <a:gdLst>
                <a:gd name="connsiteX0" fmla="*/ 28099 w 28575"/>
                <a:gd name="connsiteY0" fmla="*/ 32725 h 47625"/>
                <a:gd name="connsiteX1" fmla="*/ 17621 w 28575"/>
                <a:gd name="connsiteY1" fmla="*/ 45108 h 47625"/>
                <a:gd name="connsiteX2" fmla="*/ 7144 w 28575"/>
                <a:gd name="connsiteY2" fmla="*/ 20343 h 47625"/>
                <a:gd name="connsiteX3" fmla="*/ 17621 w 28575"/>
                <a:gd name="connsiteY3" fmla="*/ 7961 h 47625"/>
                <a:gd name="connsiteX4" fmla="*/ 28099 w 28575"/>
                <a:gd name="connsiteY4" fmla="*/ 327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8099" y="32725"/>
                  </a:moveTo>
                  <a:cubicBezTo>
                    <a:pt x="28099" y="43203"/>
                    <a:pt x="23336" y="47965"/>
                    <a:pt x="17621" y="45108"/>
                  </a:cubicBezTo>
                  <a:cubicBezTo>
                    <a:pt x="11906" y="41298"/>
                    <a:pt x="7144" y="30820"/>
                    <a:pt x="7144" y="20343"/>
                  </a:cubicBezTo>
                  <a:cubicBezTo>
                    <a:pt x="7144" y="9865"/>
                    <a:pt x="11906" y="5103"/>
                    <a:pt x="17621" y="7961"/>
                  </a:cubicBezTo>
                  <a:cubicBezTo>
                    <a:pt x="23336" y="11770"/>
                    <a:pt x="28099" y="22248"/>
                    <a:pt x="28099" y="32725"/>
                  </a:cubicBezTo>
                  <a:close/>
                </a:path>
              </a:pathLst>
            </a:custGeom>
            <a:solidFill>
              <a:srgbClr val="FFFFFF"/>
            </a:solidFill>
            <a:ln w="9525" cap="flat">
              <a:noFill/>
              <a:prstDash val="solid"/>
              <a:miter/>
            </a:ln>
          </p:spPr>
          <p:txBody>
            <a:bodyPr rtlCol="0" anchor="ctr"/>
            <a:lstStyle/>
            <a:p>
              <a:endParaRPr lang="zh-CN" altLang="en-US"/>
            </a:p>
          </p:txBody>
        </p:sp>
        <p:sp>
          <p:nvSpPr>
            <p:cNvPr id="749" name="任意多边形: 形状 748">
              <a:extLst>
                <a:ext uri="{FF2B5EF4-FFF2-40B4-BE49-F238E27FC236}">
                  <a16:creationId xmlns:a16="http://schemas.microsoft.com/office/drawing/2014/main" id="{D4C8FC09-6D03-4209-8D21-65467D11D833}"/>
                </a:ext>
              </a:extLst>
            </p:cNvPr>
            <p:cNvSpPr/>
            <p:nvPr/>
          </p:nvSpPr>
          <p:spPr>
            <a:xfrm>
              <a:off x="5094446" y="3689645"/>
              <a:ext cx="28575" cy="47625"/>
            </a:xfrm>
            <a:custGeom>
              <a:avLst/>
              <a:gdLst>
                <a:gd name="connsiteX0" fmla="*/ 28099 w 28575"/>
                <a:gd name="connsiteY0" fmla="*/ 32725 h 47625"/>
                <a:gd name="connsiteX1" fmla="*/ 17621 w 28575"/>
                <a:gd name="connsiteY1" fmla="*/ 45108 h 47625"/>
                <a:gd name="connsiteX2" fmla="*/ 7144 w 28575"/>
                <a:gd name="connsiteY2" fmla="*/ 20343 h 47625"/>
                <a:gd name="connsiteX3" fmla="*/ 17621 w 28575"/>
                <a:gd name="connsiteY3" fmla="*/ 7961 h 47625"/>
                <a:gd name="connsiteX4" fmla="*/ 28099 w 28575"/>
                <a:gd name="connsiteY4" fmla="*/ 327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5">
                  <a:moveTo>
                    <a:pt x="28099" y="32725"/>
                  </a:moveTo>
                  <a:cubicBezTo>
                    <a:pt x="28099" y="43203"/>
                    <a:pt x="23336" y="47965"/>
                    <a:pt x="17621" y="45108"/>
                  </a:cubicBezTo>
                  <a:cubicBezTo>
                    <a:pt x="11906" y="41298"/>
                    <a:pt x="7144" y="30820"/>
                    <a:pt x="7144" y="20343"/>
                  </a:cubicBezTo>
                  <a:cubicBezTo>
                    <a:pt x="7144" y="9865"/>
                    <a:pt x="11906" y="5103"/>
                    <a:pt x="17621" y="7961"/>
                  </a:cubicBezTo>
                  <a:cubicBezTo>
                    <a:pt x="23336" y="10818"/>
                    <a:pt x="28099" y="22248"/>
                    <a:pt x="28099" y="32725"/>
                  </a:cubicBezTo>
                  <a:close/>
                </a:path>
              </a:pathLst>
            </a:custGeom>
            <a:solidFill>
              <a:srgbClr val="FFFFFF"/>
            </a:solidFill>
            <a:ln w="9525" cap="flat">
              <a:noFill/>
              <a:prstDash val="solid"/>
              <a:miter/>
            </a:ln>
          </p:spPr>
          <p:txBody>
            <a:bodyPr rtlCol="0" anchor="ctr"/>
            <a:lstStyle/>
            <a:p>
              <a:endParaRPr lang="zh-CN" altLang="en-US"/>
            </a:p>
          </p:txBody>
        </p:sp>
        <p:sp>
          <p:nvSpPr>
            <p:cNvPr id="750" name="任意多边形: 形状 749">
              <a:extLst>
                <a:ext uri="{FF2B5EF4-FFF2-40B4-BE49-F238E27FC236}">
                  <a16:creationId xmlns:a16="http://schemas.microsoft.com/office/drawing/2014/main" id="{3DEFC4FF-A70E-459D-AC06-A5FD09548FB2}"/>
                </a:ext>
              </a:extLst>
            </p:cNvPr>
            <p:cNvSpPr/>
            <p:nvPr/>
          </p:nvSpPr>
          <p:spPr>
            <a:xfrm>
              <a:off x="4711435" y="4704219"/>
              <a:ext cx="123825" cy="76200"/>
            </a:xfrm>
            <a:custGeom>
              <a:avLst/>
              <a:gdLst>
                <a:gd name="connsiteX0" fmla="*/ 12012 w 123825"/>
                <a:gd name="connsiteY0" fmla="*/ 34468 h 76200"/>
                <a:gd name="connsiteX1" fmla="*/ 7250 w 123825"/>
                <a:gd name="connsiteY1" fmla="*/ 62091 h 76200"/>
                <a:gd name="connsiteX2" fmla="*/ 10107 w 123825"/>
                <a:gd name="connsiteY2" fmla="*/ 70663 h 76200"/>
                <a:gd name="connsiteX3" fmla="*/ 30110 w 123825"/>
                <a:gd name="connsiteY3" fmla="*/ 75426 h 76200"/>
                <a:gd name="connsiteX4" fmla="*/ 60590 w 123825"/>
                <a:gd name="connsiteY4" fmla="*/ 63043 h 76200"/>
                <a:gd name="connsiteX5" fmla="*/ 67257 w 123825"/>
                <a:gd name="connsiteY5" fmla="*/ 55423 h 76200"/>
                <a:gd name="connsiteX6" fmla="*/ 74877 w 123825"/>
                <a:gd name="connsiteY6" fmla="*/ 55423 h 76200"/>
                <a:gd name="connsiteX7" fmla="*/ 119645 w 123825"/>
                <a:gd name="connsiteY7" fmla="*/ 29706 h 76200"/>
                <a:gd name="connsiteX8" fmla="*/ 116787 w 123825"/>
                <a:gd name="connsiteY8" fmla="*/ 10656 h 76200"/>
                <a:gd name="connsiteX9" fmla="*/ 71067 w 123825"/>
                <a:gd name="connsiteY9" fmla="*/ 15418 h 76200"/>
                <a:gd name="connsiteX10" fmla="*/ 12012 w 123825"/>
                <a:gd name="connsiteY10" fmla="*/ 3446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76200">
                  <a:moveTo>
                    <a:pt x="12012" y="34468"/>
                  </a:moveTo>
                  <a:lnTo>
                    <a:pt x="7250" y="62091"/>
                  </a:lnTo>
                  <a:cubicBezTo>
                    <a:pt x="7250" y="62091"/>
                    <a:pt x="6297" y="68758"/>
                    <a:pt x="10107" y="70663"/>
                  </a:cubicBezTo>
                  <a:cubicBezTo>
                    <a:pt x="13917" y="72568"/>
                    <a:pt x="20585" y="76378"/>
                    <a:pt x="30110" y="75426"/>
                  </a:cubicBezTo>
                  <a:cubicBezTo>
                    <a:pt x="39635" y="74473"/>
                    <a:pt x="60590" y="63043"/>
                    <a:pt x="60590" y="63043"/>
                  </a:cubicBezTo>
                  <a:cubicBezTo>
                    <a:pt x="60590" y="63043"/>
                    <a:pt x="66305" y="54471"/>
                    <a:pt x="67257" y="55423"/>
                  </a:cubicBezTo>
                  <a:cubicBezTo>
                    <a:pt x="68210" y="55423"/>
                    <a:pt x="74877" y="55423"/>
                    <a:pt x="74877" y="55423"/>
                  </a:cubicBezTo>
                  <a:cubicBezTo>
                    <a:pt x="74877" y="55423"/>
                    <a:pt x="113930" y="38278"/>
                    <a:pt x="119645" y="29706"/>
                  </a:cubicBezTo>
                  <a:cubicBezTo>
                    <a:pt x="125360" y="21133"/>
                    <a:pt x="116787" y="10656"/>
                    <a:pt x="116787" y="10656"/>
                  </a:cubicBezTo>
                  <a:cubicBezTo>
                    <a:pt x="116787" y="10656"/>
                    <a:pt x="105357" y="178"/>
                    <a:pt x="71067" y="15418"/>
                  </a:cubicBezTo>
                  <a:cubicBezTo>
                    <a:pt x="37730" y="30658"/>
                    <a:pt x="12012" y="34468"/>
                    <a:pt x="12012" y="34468"/>
                  </a:cubicBezTo>
                  <a:close/>
                </a:path>
              </a:pathLst>
            </a:custGeom>
            <a:solidFill>
              <a:srgbClr val="002C6A"/>
            </a:solidFill>
            <a:ln w="9525" cap="flat">
              <a:noFill/>
              <a:prstDash val="solid"/>
              <a:miter/>
            </a:ln>
          </p:spPr>
          <p:txBody>
            <a:bodyPr rtlCol="0" anchor="ctr"/>
            <a:lstStyle/>
            <a:p>
              <a:endParaRPr lang="zh-CN" altLang="en-US"/>
            </a:p>
          </p:txBody>
        </p:sp>
        <p:sp>
          <p:nvSpPr>
            <p:cNvPr id="751" name="任意多边形: 形状 750">
              <a:extLst>
                <a:ext uri="{FF2B5EF4-FFF2-40B4-BE49-F238E27FC236}">
                  <a16:creationId xmlns:a16="http://schemas.microsoft.com/office/drawing/2014/main" id="{2491B17B-1507-4DCF-9796-503016CBFA0E}"/>
                </a:ext>
              </a:extLst>
            </p:cNvPr>
            <p:cNvSpPr/>
            <p:nvPr/>
          </p:nvSpPr>
          <p:spPr>
            <a:xfrm>
              <a:off x="4835260" y="4768037"/>
              <a:ext cx="123825" cy="76200"/>
            </a:xfrm>
            <a:custGeom>
              <a:avLst/>
              <a:gdLst>
                <a:gd name="connsiteX0" fmla="*/ 12012 w 123825"/>
                <a:gd name="connsiteY0" fmla="*/ 34468 h 76200"/>
                <a:gd name="connsiteX1" fmla="*/ 7250 w 123825"/>
                <a:gd name="connsiteY1" fmla="*/ 62091 h 76200"/>
                <a:gd name="connsiteX2" fmla="*/ 10107 w 123825"/>
                <a:gd name="connsiteY2" fmla="*/ 70663 h 76200"/>
                <a:gd name="connsiteX3" fmla="*/ 30110 w 123825"/>
                <a:gd name="connsiteY3" fmla="*/ 75426 h 76200"/>
                <a:gd name="connsiteX4" fmla="*/ 60590 w 123825"/>
                <a:gd name="connsiteY4" fmla="*/ 63043 h 76200"/>
                <a:gd name="connsiteX5" fmla="*/ 67257 w 123825"/>
                <a:gd name="connsiteY5" fmla="*/ 55423 h 76200"/>
                <a:gd name="connsiteX6" fmla="*/ 74877 w 123825"/>
                <a:gd name="connsiteY6" fmla="*/ 55423 h 76200"/>
                <a:gd name="connsiteX7" fmla="*/ 119645 w 123825"/>
                <a:gd name="connsiteY7" fmla="*/ 29706 h 76200"/>
                <a:gd name="connsiteX8" fmla="*/ 116787 w 123825"/>
                <a:gd name="connsiteY8" fmla="*/ 10656 h 76200"/>
                <a:gd name="connsiteX9" fmla="*/ 71067 w 123825"/>
                <a:gd name="connsiteY9" fmla="*/ 15418 h 76200"/>
                <a:gd name="connsiteX10" fmla="*/ 12012 w 123825"/>
                <a:gd name="connsiteY10" fmla="*/ 3446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76200">
                  <a:moveTo>
                    <a:pt x="12012" y="34468"/>
                  </a:moveTo>
                  <a:lnTo>
                    <a:pt x="7250" y="62091"/>
                  </a:lnTo>
                  <a:cubicBezTo>
                    <a:pt x="7250" y="62091"/>
                    <a:pt x="6297" y="68758"/>
                    <a:pt x="10107" y="70663"/>
                  </a:cubicBezTo>
                  <a:cubicBezTo>
                    <a:pt x="13917" y="72568"/>
                    <a:pt x="20585" y="76378"/>
                    <a:pt x="30110" y="75426"/>
                  </a:cubicBezTo>
                  <a:cubicBezTo>
                    <a:pt x="39635" y="74473"/>
                    <a:pt x="60590" y="63043"/>
                    <a:pt x="60590" y="63043"/>
                  </a:cubicBezTo>
                  <a:cubicBezTo>
                    <a:pt x="60590" y="63043"/>
                    <a:pt x="66305" y="54470"/>
                    <a:pt x="67257" y="55423"/>
                  </a:cubicBezTo>
                  <a:cubicBezTo>
                    <a:pt x="68210" y="55423"/>
                    <a:pt x="74877" y="55423"/>
                    <a:pt x="74877" y="55423"/>
                  </a:cubicBezTo>
                  <a:cubicBezTo>
                    <a:pt x="74877" y="55423"/>
                    <a:pt x="113930" y="38278"/>
                    <a:pt x="119645" y="29706"/>
                  </a:cubicBezTo>
                  <a:cubicBezTo>
                    <a:pt x="125360" y="21133"/>
                    <a:pt x="116787" y="10656"/>
                    <a:pt x="116787" y="10656"/>
                  </a:cubicBezTo>
                  <a:cubicBezTo>
                    <a:pt x="116787" y="10656"/>
                    <a:pt x="105357" y="178"/>
                    <a:pt x="71067" y="15418"/>
                  </a:cubicBezTo>
                  <a:cubicBezTo>
                    <a:pt x="37730" y="29706"/>
                    <a:pt x="12012" y="34468"/>
                    <a:pt x="12012" y="34468"/>
                  </a:cubicBezTo>
                  <a:close/>
                </a:path>
              </a:pathLst>
            </a:custGeom>
            <a:solidFill>
              <a:srgbClr val="002C6A"/>
            </a:solidFill>
            <a:ln w="9525" cap="flat">
              <a:noFill/>
              <a:prstDash val="solid"/>
              <a:miter/>
            </a:ln>
          </p:spPr>
          <p:txBody>
            <a:bodyPr rtlCol="0" anchor="ctr"/>
            <a:lstStyle/>
            <a:p>
              <a:endParaRPr lang="zh-CN" altLang="en-US"/>
            </a:p>
          </p:txBody>
        </p:sp>
        <p:sp>
          <p:nvSpPr>
            <p:cNvPr id="752" name="任意多边形: 形状 751">
              <a:extLst>
                <a:ext uri="{FF2B5EF4-FFF2-40B4-BE49-F238E27FC236}">
                  <a16:creationId xmlns:a16="http://schemas.microsoft.com/office/drawing/2014/main" id="{7DF72954-9334-49BB-AD4E-038D977A3F78}"/>
                </a:ext>
              </a:extLst>
            </p:cNvPr>
            <p:cNvSpPr/>
            <p:nvPr/>
          </p:nvSpPr>
          <p:spPr>
            <a:xfrm>
              <a:off x="4711541" y="4296251"/>
              <a:ext cx="142875" cy="466725"/>
            </a:xfrm>
            <a:custGeom>
              <a:avLst/>
              <a:gdLst>
                <a:gd name="connsiteX0" fmla="*/ 122396 w 142875"/>
                <a:gd name="connsiteY0" fmla="*/ 39529 h 466725"/>
                <a:gd name="connsiteX1" fmla="*/ 117634 w 142875"/>
                <a:gd name="connsiteY1" fmla="*/ 37624 h 466725"/>
                <a:gd name="connsiteX2" fmla="*/ 104299 w 142875"/>
                <a:gd name="connsiteY2" fmla="*/ 32861 h 466725"/>
                <a:gd name="connsiteX3" fmla="*/ 90011 w 142875"/>
                <a:gd name="connsiteY3" fmla="*/ 26194 h 466725"/>
                <a:gd name="connsiteX4" fmla="*/ 44291 w 142875"/>
                <a:gd name="connsiteY4" fmla="*/ 7144 h 466725"/>
                <a:gd name="connsiteX5" fmla="*/ 10954 w 142875"/>
                <a:gd name="connsiteY5" fmla="*/ 420529 h 466725"/>
                <a:gd name="connsiteX6" fmla="*/ 7144 w 142875"/>
                <a:gd name="connsiteY6" fmla="*/ 456724 h 466725"/>
                <a:gd name="connsiteX7" fmla="*/ 11906 w 142875"/>
                <a:gd name="connsiteY7" fmla="*/ 461486 h 466725"/>
                <a:gd name="connsiteX8" fmla="*/ 15716 w 142875"/>
                <a:gd name="connsiteY8" fmla="*/ 462439 h 466725"/>
                <a:gd name="connsiteX9" fmla="*/ 35719 w 142875"/>
                <a:gd name="connsiteY9" fmla="*/ 464344 h 466725"/>
                <a:gd name="connsiteX10" fmla="*/ 35719 w 142875"/>
                <a:gd name="connsiteY10" fmla="*/ 464344 h 466725"/>
                <a:gd name="connsiteX11" fmla="*/ 82391 w 142875"/>
                <a:gd name="connsiteY11" fmla="*/ 437674 h 466725"/>
                <a:gd name="connsiteX12" fmla="*/ 83344 w 142875"/>
                <a:gd name="connsiteY12" fmla="*/ 434816 h 466725"/>
                <a:gd name="connsiteX13" fmla="*/ 138589 w 142875"/>
                <a:gd name="connsiteY13" fmla="*/ 103346 h 466725"/>
                <a:gd name="connsiteX14" fmla="*/ 122396 w 142875"/>
                <a:gd name="connsiteY14" fmla="*/ 39529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466725">
                  <a:moveTo>
                    <a:pt x="122396" y="39529"/>
                  </a:moveTo>
                  <a:cubicBezTo>
                    <a:pt x="120491" y="38576"/>
                    <a:pt x="118586" y="38576"/>
                    <a:pt x="117634" y="37624"/>
                  </a:cubicBezTo>
                  <a:cubicBezTo>
                    <a:pt x="112871" y="35719"/>
                    <a:pt x="108109" y="33814"/>
                    <a:pt x="104299" y="32861"/>
                  </a:cubicBezTo>
                  <a:cubicBezTo>
                    <a:pt x="99536" y="30956"/>
                    <a:pt x="94774" y="28099"/>
                    <a:pt x="90011" y="26194"/>
                  </a:cubicBezTo>
                  <a:cubicBezTo>
                    <a:pt x="84296" y="23336"/>
                    <a:pt x="48101" y="9049"/>
                    <a:pt x="44291" y="7144"/>
                  </a:cubicBezTo>
                  <a:cubicBezTo>
                    <a:pt x="44291" y="7144"/>
                    <a:pt x="16669" y="354806"/>
                    <a:pt x="10954" y="420529"/>
                  </a:cubicBezTo>
                  <a:cubicBezTo>
                    <a:pt x="10001" y="431959"/>
                    <a:pt x="7144" y="456724"/>
                    <a:pt x="7144" y="456724"/>
                  </a:cubicBezTo>
                  <a:cubicBezTo>
                    <a:pt x="8096" y="458629"/>
                    <a:pt x="10001" y="460534"/>
                    <a:pt x="11906" y="461486"/>
                  </a:cubicBezTo>
                  <a:cubicBezTo>
                    <a:pt x="12859" y="461486"/>
                    <a:pt x="14764" y="461486"/>
                    <a:pt x="15716" y="462439"/>
                  </a:cubicBezTo>
                  <a:cubicBezTo>
                    <a:pt x="22384" y="463391"/>
                    <a:pt x="29051" y="463391"/>
                    <a:pt x="35719" y="464344"/>
                  </a:cubicBezTo>
                  <a:cubicBezTo>
                    <a:pt x="35719" y="464344"/>
                    <a:pt x="35719" y="464344"/>
                    <a:pt x="35719" y="464344"/>
                  </a:cubicBezTo>
                  <a:cubicBezTo>
                    <a:pt x="52864" y="461486"/>
                    <a:pt x="72866" y="451961"/>
                    <a:pt x="82391" y="437674"/>
                  </a:cubicBezTo>
                  <a:lnTo>
                    <a:pt x="83344" y="434816"/>
                  </a:lnTo>
                  <a:lnTo>
                    <a:pt x="138589" y="103346"/>
                  </a:lnTo>
                  <a:cubicBezTo>
                    <a:pt x="137636" y="101441"/>
                    <a:pt x="122396" y="67151"/>
                    <a:pt x="122396" y="39529"/>
                  </a:cubicBezTo>
                  <a:close/>
                </a:path>
              </a:pathLst>
            </a:custGeom>
            <a:solidFill>
              <a:srgbClr val="0053C8"/>
            </a:solidFill>
            <a:ln w="9525" cap="flat">
              <a:noFill/>
              <a:prstDash val="solid"/>
              <a:miter/>
            </a:ln>
          </p:spPr>
          <p:txBody>
            <a:bodyPr rtlCol="0" anchor="ctr"/>
            <a:lstStyle/>
            <a:p>
              <a:endParaRPr lang="zh-CN" altLang="en-US"/>
            </a:p>
          </p:txBody>
        </p:sp>
        <p:sp>
          <p:nvSpPr>
            <p:cNvPr id="753" name="任意多边形: 形状 752">
              <a:extLst>
                <a:ext uri="{FF2B5EF4-FFF2-40B4-BE49-F238E27FC236}">
                  <a16:creationId xmlns:a16="http://schemas.microsoft.com/office/drawing/2014/main" id="{33FF0CAA-AA7E-447D-9656-FA39434EB9AD}"/>
                </a:ext>
              </a:extLst>
            </p:cNvPr>
            <p:cNvSpPr/>
            <p:nvPr/>
          </p:nvSpPr>
          <p:spPr>
            <a:xfrm>
              <a:off x="4991153" y="3938111"/>
              <a:ext cx="209550" cy="142875"/>
            </a:xfrm>
            <a:custGeom>
              <a:avLst/>
              <a:gdLst>
                <a:gd name="connsiteX0" fmla="*/ 209497 w 209550"/>
                <a:gd name="connsiteY0" fmla="*/ 32861 h 142875"/>
                <a:gd name="connsiteX1" fmla="*/ 208545 w 209550"/>
                <a:gd name="connsiteY1" fmla="*/ 31909 h 142875"/>
                <a:gd name="connsiteX2" fmla="*/ 114247 w 209550"/>
                <a:gd name="connsiteY2" fmla="*/ 7144 h 142875"/>
                <a:gd name="connsiteX3" fmla="*/ 112342 w 209550"/>
                <a:gd name="connsiteY3" fmla="*/ 7144 h 142875"/>
                <a:gd name="connsiteX4" fmla="*/ 7567 w 209550"/>
                <a:gd name="connsiteY4" fmla="*/ 111919 h 142875"/>
                <a:gd name="connsiteX5" fmla="*/ 7567 w 209550"/>
                <a:gd name="connsiteY5" fmla="*/ 113824 h 142875"/>
                <a:gd name="connsiteX6" fmla="*/ 7567 w 209550"/>
                <a:gd name="connsiteY6" fmla="*/ 113824 h 142875"/>
                <a:gd name="connsiteX7" fmla="*/ 7567 w 209550"/>
                <a:gd name="connsiteY7" fmla="*/ 113824 h 142875"/>
                <a:gd name="connsiteX8" fmla="*/ 7567 w 209550"/>
                <a:gd name="connsiteY8" fmla="*/ 113824 h 142875"/>
                <a:gd name="connsiteX9" fmla="*/ 7567 w 209550"/>
                <a:gd name="connsiteY9" fmla="*/ 113824 h 142875"/>
                <a:gd name="connsiteX10" fmla="*/ 7567 w 209550"/>
                <a:gd name="connsiteY10" fmla="*/ 113824 h 142875"/>
                <a:gd name="connsiteX11" fmla="*/ 7567 w 209550"/>
                <a:gd name="connsiteY11" fmla="*/ 113824 h 142875"/>
                <a:gd name="connsiteX12" fmla="*/ 7567 w 209550"/>
                <a:gd name="connsiteY12" fmla="*/ 113824 h 142875"/>
                <a:gd name="connsiteX13" fmla="*/ 7567 w 209550"/>
                <a:gd name="connsiteY13" fmla="*/ 113824 h 142875"/>
                <a:gd name="connsiteX14" fmla="*/ 7567 w 209550"/>
                <a:gd name="connsiteY14" fmla="*/ 113824 h 142875"/>
                <a:gd name="connsiteX15" fmla="*/ 7567 w 209550"/>
                <a:gd name="connsiteY15" fmla="*/ 113824 h 142875"/>
                <a:gd name="connsiteX16" fmla="*/ 7567 w 209550"/>
                <a:gd name="connsiteY16" fmla="*/ 113824 h 142875"/>
                <a:gd name="connsiteX17" fmla="*/ 7567 w 209550"/>
                <a:gd name="connsiteY17" fmla="*/ 113824 h 142875"/>
                <a:gd name="connsiteX18" fmla="*/ 7567 w 209550"/>
                <a:gd name="connsiteY18" fmla="*/ 113824 h 142875"/>
                <a:gd name="connsiteX19" fmla="*/ 7567 w 209550"/>
                <a:gd name="connsiteY19" fmla="*/ 113824 h 142875"/>
                <a:gd name="connsiteX20" fmla="*/ 7567 w 209550"/>
                <a:gd name="connsiteY20" fmla="*/ 113824 h 142875"/>
                <a:gd name="connsiteX21" fmla="*/ 7567 w 209550"/>
                <a:gd name="connsiteY21" fmla="*/ 113824 h 142875"/>
                <a:gd name="connsiteX22" fmla="*/ 7567 w 209550"/>
                <a:gd name="connsiteY22" fmla="*/ 113824 h 142875"/>
                <a:gd name="connsiteX23" fmla="*/ 7567 w 209550"/>
                <a:gd name="connsiteY23" fmla="*/ 113824 h 142875"/>
                <a:gd name="connsiteX24" fmla="*/ 7567 w 209550"/>
                <a:gd name="connsiteY24" fmla="*/ 113824 h 142875"/>
                <a:gd name="connsiteX25" fmla="*/ 7567 w 209550"/>
                <a:gd name="connsiteY25" fmla="*/ 113824 h 142875"/>
                <a:gd name="connsiteX26" fmla="*/ 7567 w 209550"/>
                <a:gd name="connsiteY26" fmla="*/ 113824 h 142875"/>
                <a:gd name="connsiteX27" fmla="*/ 7567 w 209550"/>
                <a:gd name="connsiteY27" fmla="*/ 113824 h 142875"/>
                <a:gd name="connsiteX28" fmla="*/ 7567 w 209550"/>
                <a:gd name="connsiteY28" fmla="*/ 113824 h 142875"/>
                <a:gd name="connsiteX29" fmla="*/ 7567 w 209550"/>
                <a:gd name="connsiteY29" fmla="*/ 113824 h 142875"/>
                <a:gd name="connsiteX30" fmla="*/ 7567 w 209550"/>
                <a:gd name="connsiteY30" fmla="*/ 113824 h 142875"/>
                <a:gd name="connsiteX31" fmla="*/ 7567 w 209550"/>
                <a:gd name="connsiteY31" fmla="*/ 113824 h 142875"/>
                <a:gd name="connsiteX32" fmla="*/ 7567 w 209550"/>
                <a:gd name="connsiteY32" fmla="*/ 113824 h 142875"/>
                <a:gd name="connsiteX33" fmla="*/ 7567 w 209550"/>
                <a:gd name="connsiteY33" fmla="*/ 113824 h 142875"/>
                <a:gd name="connsiteX34" fmla="*/ 7567 w 209550"/>
                <a:gd name="connsiteY34" fmla="*/ 113824 h 142875"/>
                <a:gd name="connsiteX35" fmla="*/ 7567 w 209550"/>
                <a:gd name="connsiteY35" fmla="*/ 113824 h 142875"/>
                <a:gd name="connsiteX36" fmla="*/ 7567 w 209550"/>
                <a:gd name="connsiteY36" fmla="*/ 113824 h 142875"/>
                <a:gd name="connsiteX37" fmla="*/ 7567 w 209550"/>
                <a:gd name="connsiteY37" fmla="*/ 113824 h 142875"/>
                <a:gd name="connsiteX38" fmla="*/ 7567 w 209550"/>
                <a:gd name="connsiteY38" fmla="*/ 113824 h 142875"/>
                <a:gd name="connsiteX39" fmla="*/ 7567 w 209550"/>
                <a:gd name="connsiteY39" fmla="*/ 113824 h 142875"/>
                <a:gd name="connsiteX40" fmla="*/ 7567 w 209550"/>
                <a:gd name="connsiteY40" fmla="*/ 113824 h 142875"/>
                <a:gd name="connsiteX41" fmla="*/ 7567 w 209550"/>
                <a:gd name="connsiteY41" fmla="*/ 113824 h 142875"/>
                <a:gd name="connsiteX42" fmla="*/ 7567 w 209550"/>
                <a:gd name="connsiteY42" fmla="*/ 113824 h 142875"/>
                <a:gd name="connsiteX43" fmla="*/ 7567 w 209550"/>
                <a:gd name="connsiteY43" fmla="*/ 113824 h 142875"/>
                <a:gd name="connsiteX44" fmla="*/ 7567 w 209550"/>
                <a:gd name="connsiteY44" fmla="*/ 113824 h 142875"/>
                <a:gd name="connsiteX45" fmla="*/ 7567 w 209550"/>
                <a:gd name="connsiteY45" fmla="*/ 113824 h 142875"/>
                <a:gd name="connsiteX46" fmla="*/ 7567 w 209550"/>
                <a:gd name="connsiteY46" fmla="*/ 113824 h 142875"/>
                <a:gd name="connsiteX47" fmla="*/ 7567 w 209550"/>
                <a:gd name="connsiteY47" fmla="*/ 113824 h 142875"/>
                <a:gd name="connsiteX48" fmla="*/ 7567 w 209550"/>
                <a:gd name="connsiteY48" fmla="*/ 113824 h 142875"/>
                <a:gd name="connsiteX49" fmla="*/ 7567 w 209550"/>
                <a:gd name="connsiteY49" fmla="*/ 113824 h 142875"/>
                <a:gd name="connsiteX50" fmla="*/ 7567 w 209550"/>
                <a:gd name="connsiteY50" fmla="*/ 113824 h 142875"/>
                <a:gd name="connsiteX51" fmla="*/ 7567 w 209550"/>
                <a:gd name="connsiteY51" fmla="*/ 113824 h 142875"/>
                <a:gd name="connsiteX52" fmla="*/ 7567 w 209550"/>
                <a:gd name="connsiteY52" fmla="*/ 113824 h 142875"/>
                <a:gd name="connsiteX53" fmla="*/ 7567 w 209550"/>
                <a:gd name="connsiteY53" fmla="*/ 113824 h 142875"/>
                <a:gd name="connsiteX54" fmla="*/ 7567 w 209550"/>
                <a:gd name="connsiteY54" fmla="*/ 113824 h 142875"/>
                <a:gd name="connsiteX55" fmla="*/ 7567 w 209550"/>
                <a:gd name="connsiteY55" fmla="*/ 113824 h 142875"/>
                <a:gd name="connsiteX56" fmla="*/ 7567 w 209550"/>
                <a:gd name="connsiteY56" fmla="*/ 113824 h 142875"/>
                <a:gd name="connsiteX57" fmla="*/ 7567 w 209550"/>
                <a:gd name="connsiteY57" fmla="*/ 113824 h 142875"/>
                <a:gd name="connsiteX58" fmla="*/ 7567 w 209550"/>
                <a:gd name="connsiteY58" fmla="*/ 113824 h 142875"/>
                <a:gd name="connsiteX59" fmla="*/ 7567 w 209550"/>
                <a:gd name="connsiteY59" fmla="*/ 113824 h 142875"/>
                <a:gd name="connsiteX60" fmla="*/ 7567 w 209550"/>
                <a:gd name="connsiteY60" fmla="*/ 113824 h 142875"/>
                <a:gd name="connsiteX61" fmla="*/ 7567 w 209550"/>
                <a:gd name="connsiteY61" fmla="*/ 113824 h 142875"/>
                <a:gd name="connsiteX62" fmla="*/ 8520 w 209550"/>
                <a:gd name="connsiteY62" fmla="*/ 114776 h 142875"/>
                <a:gd name="connsiteX63" fmla="*/ 102817 w 209550"/>
                <a:gd name="connsiteY63" fmla="*/ 139541 h 142875"/>
                <a:gd name="connsiteX64" fmla="*/ 104722 w 209550"/>
                <a:gd name="connsiteY64" fmla="*/ 139541 h 142875"/>
                <a:gd name="connsiteX65" fmla="*/ 209497 w 209550"/>
                <a:gd name="connsiteY65" fmla="*/ 34766 h 142875"/>
                <a:gd name="connsiteX66" fmla="*/ 209497 w 209550"/>
                <a:gd name="connsiteY66" fmla="*/ 32861 h 142875"/>
                <a:gd name="connsiteX67" fmla="*/ 209497 w 209550"/>
                <a:gd name="connsiteY67" fmla="*/ 32861 h 142875"/>
                <a:gd name="connsiteX68" fmla="*/ 209497 w 209550"/>
                <a:gd name="connsiteY68" fmla="*/ 32861 h 142875"/>
                <a:gd name="connsiteX69" fmla="*/ 209497 w 209550"/>
                <a:gd name="connsiteY69" fmla="*/ 32861 h 142875"/>
                <a:gd name="connsiteX70" fmla="*/ 209497 w 209550"/>
                <a:gd name="connsiteY70" fmla="*/ 32861 h 142875"/>
                <a:gd name="connsiteX71" fmla="*/ 209497 w 209550"/>
                <a:gd name="connsiteY71" fmla="*/ 32861 h 142875"/>
                <a:gd name="connsiteX72" fmla="*/ 209497 w 209550"/>
                <a:gd name="connsiteY72" fmla="*/ 32861 h 142875"/>
                <a:gd name="connsiteX73" fmla="*/ 209497 w 209550"/>
                <a:gd name="connsiteY73" fmla="*/ 32861 h 142875"/>
                <a:gd name="connsiteX74" fmla="*/ 209497 w 209550"/>
                <a:gd name="connsiteY74" fmla="*/ 32861 h 142875"/>
                <a:gd name="connsiteX75" fmla="*/ 209497 w 209550"/>
                <a:gd name="connsiteY75" fmla="*/ 32861 h 142875"/>
                <a:gd name="connsiteX76" fmla="*/ 209497 w 209550"/>
                <a:gd name="connsiteY76" fmla="*/ 32861 h 142875"/>
                <a:gd name="connsiteX77" fmla="*/ 209497 w 209550"/>
                <a:gd name="connsiteY77" fmla="*/ 32861 h 142875"/>
                <a:gd name="connsiteX78" fmla="*/ 209497 w 209550"/>
                <a:gd name="connsiteY78" fmla="*/ 32861 h 142875"/>
                <a:gd name="connsiteX79" fmla="*/ 209497 w 209550"/>
                <a:gd name="connsiteY79" fmla="*/ 32861 h 142875"/>
                <a:gd name="connsiteX80" fmla="*/ 209497 w 209550"/>
                <a:gd name="connsiteY80" fmla="*/ 32861 h 142875"/>
                <a:gd name="connsiteX81" fmla="*/ 209497 w 209550"/>
                <a:gd name="connsiteY81" fmla="*/ 32861 h 142875"/>
                <a:gd name="connsiteX82" fmla="*/ 209497 w 209550"/>
                <a:gd name="connsiteY82" fmla="*/ 32861 h 142875"/>
                <a:gd name="connsiteX83" fmla="*/ 209497 w 209550"/>
                <a:gd name="connsiteY83" fmla="*/ 32861 h 142875"/>
                <a:gd name="connsiteX84" fmla="*/ 209497 w 209550"/>
                <a:gd name="connsiteY84" fmla="*/ 32861 h 142875"/>
                <a:gd name="connsiteX85" fmla="*/ 209497 w 209550"/>
                <a:gd name="connsiteY85" fmla="*/ 32861 h 142875"/>
                <a:gd name="connsiteX86" fmla="*/ 209497 w 209550"/>
                <a:gd name="connsiteY86" fmla="*/ 32861 h 142875"/>
                <a:gd name="connsiteX87" fmla="*/ 209497 w 209550"/>
                <a:gd name="connsiteY87" fmla="*/ 32861 h 142875"/>
                <a:gd name="connsiteX88" fmla="*/ 209497 w 209550"/>
                <a:gd name="connsiteY88" fmla="*/ 32861 h 142875"/>
                <a:gd name="connsiteX89" fmla="*/ 209497 w 209550"/>
                <a:gd name="connsiteY89" fmla="*/ 32861 h 142875"/>
                <a:gd name="connsiteX90" fmla="*/ 209497 w 209550"/>
                <a:gd name="connsiteY90" fmla="*/ 32861 h 142875"/>
                <a:gd name="connsiteX91" fmla="*/ 209497 w 209550"/>
                <a:gd name="connsiteY91" fmla="*/ 32861 h 142875"/>
                <a:gd name="connsiteX92" fmla="*/ 209497 w 209550"/>
                <a:gd name="connsiteY92" fmla="*/ 32861 h 142875"/>
                <a:gd name="connsiteX93" fmla="*/ 209497 w 209550"/>
                <a:gd name="connsiteY93" fmla="*/ 32861 h 142875"/>
                <a:gd name="connsiteX94" fmla="*/ 209497 w 209550"/>
                <a:gd name="connsiteY94" fmla="*/ 32861 h 142875"/>
                <a:gd name="connsiteX95" fmla="*/ 209497 w 209550"/>
                <a:gd name="connsiteY95" fmla="*/ 32861 h 142875"/>
                <a:gd name="connsiteX96" fmla="*/ 209497 w 209550"/>
                <a:gd name="connsiteY96" fmla="*/ 32861 h 142875"/>
                <a:gd name="connsiteX97" fmla="*/ 209497 w 209550"/>
                <a:gd name="connsiteY97" fmla="*/ 32861 h 142875"/>
                <a:gd name="connsiteX98" fmla="*/ 209497 w 209550"/>
                <a:gd name="connsiteY98" fmla="*/ 32861 h 142875"/>
                <a:gd name="connsiteX99" fmla="*/ 209497 w 209550"/>
                <a:gd name="connsiteY99" fmla="*/ 32861 h 142875"/>
                <a:gd name="connsiteX100" fmla="*/ 209497 w 209550"/>
                <a:gd name="connsiteY100" fmla="*/ 32861 h 142875"/>
                <a:gd name="connsiteX101" fmla="*/ 209497 w 209550"/>
                <a:gd name="connsiteY101" fmla="*/ 32861 h 142875"/>
                <a:gd name="connsiteX102" fmla="*/ 209497 w 209550"/>
                <a:gd name="connsiteY102" fmla="*/ 32861 h 142875"/>
                <a:gd name="connsiteX103" fmla="*/ 209497 w 209550"/>
                <a:gd name="connsiteY103" fmla="*/ 32861 h 142875"/>
                <a:gd name="connsiteX104" fmla="*/ 209497 w 209550"/>
                <a:gd name="connsiteY104" fmla="*/ 32861 h 142875"/>
                <a:gd name="connsiteX105" fmla="*/ 209497 w 209550"/>
                <a:gd name="connsiteY105" fmla="*/ 32861 h 142875"/>
                <a:gd name="connsiteX106" fmla="*/ 209497 w 209550"/>
                <a:gd name="connsiteY106" fmla="*/ 32861 h 142875"/>
                <a:gd name="connsiteX107" fmla="*/ 209497 w 209550"/>
                <a:gd name="connsiteY107" fmla="*/ 32861 h 142875"/>
                <a:gd name="connsiteX108" fmla="*/ 209497 w 209550"/>
                <a:gd name="connsiteY108" fmla="*/ 32861 h 142875"/>
                <a:gd name="connsiteX109" fmla="*/ 209497 w 209550"/>
                <a:gd name="connsiteY109" fmla="*/ 32861 h 142875"/>
                <a:gd name="connsiteX110" fmla="*/ 209497 w 209550"/>
                <a:gd name="connsiteY110" fmla="*/ 32861 h 142875"/>
                <a:gd name="connsiteX111" fmla="*/ 209497 w 209550"/>
                <a:gd name="connsiteY111" fmla="*/ 32861 h 142875"/>
                <a:gd name="connsiteX112" fmla="*/ 209497 w 209550"/>
                <a:gd name="connsiteY112" fmla="*/ 32861 h 142875"/>
                <a:gd name="connsiteX113" fmla="*/ 209497 w 209550"/>
                <a:gd name="connsiteY113" fmla="*/ 32861 h 142875"/>
                <a:gd name="connsiteX114" fmla="*/ 209497 w 209550"/>
                <a:gd name="connsiteY114" fmla="*/ 32861 h 142875"/>
                <a:gd name="connsiteX115" fmla="*/ 209497 w 209550"/>
                <a:gd name="connsiteY115" fmla="*/ 32861 h 142875"/>
                <a:gd name="connsiteX116" fmla="*/ 209497 w 209550"/>
                <a:gd name="connsiteY116" fmla="*/ 32861 h 142875"/>
                <a:gd name="connsiteX117" fmla="*/ 209497 w 209550"/>
                <a:gd name="connsiteY117" fmla="*/ 32861 h 142875"/>
                <a:gd name="connsiteX118" fmla="*/ 209497 w 209550"/>
                <a:gd name="connsiteY118" fmla="*/ 32861 h 142875"/>
                <a:gd name="connsiteX119" fmla="*/ 209497 w 209550"/>
                <a:gd name="connsiteY119" fmla="*/ 32861 h 142875"/>
                <a:gd name="connsiteX120" fmla="*/ 209497 w 209550"/>
                <a:gd name="connsiteY120" fmla="*/ 32861 h 142875"/>
                <a:gd name="connsiteX121" fmla="*/ 209497 w 209550"/>
                <a:gd name="connsiteY121" fmla="*/ 32861 h 142875"/>
                <a:gd name="connsiteX122" fmla="*/ 209497 w 209550"/>
                <a:gd name="connsiteY122" fmla="*/ 3286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09550" h="142875">
                  <a:moveTo>
                    <a:pt x="209497" y="32861"/>
                  </a:moveTo>
                  <a:cubicBezTo>
                    <a:pt x="209497" y="31909"/>
                    <a:pt x="208545" y="31909"/>
                    <a:pt x="208545" y="31909"/>
                  </a:cubicBezTo>
                  <a:lnTo>
                    <a:pt x="114247" y="7144"/>
                  </a:lnTo>
                  <a:cubicBezTo>
                    <a:pt x="113295" y="7144"/>
                    <a:pt x="113295" y="7144"/>
                    <a:pt x="112342" y="7144"/>
                  </a:cubicBezTo>
                  <a:lnTo>
                    <a:pt x="7567" y="111919"/>
                  </a:lnTo>
                  <a:cubicBezTo>
                    <a:pt x="7567" y="111919"/>
                    <a:pt x="6615" y="112871"/>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3824"/>
                    <a:pt x="7567" y="113824"/>
                    <a:pt x="7567" y="113824"/>
                  </a:cubicBezTo>
                  <a:cubicBezTo>
                    <a:pt x="7567" y="114776"/>
                    <a:pt x="8520" y="114776"/>
                    <a:pt x="8520" y="114776"/>
                  </a:cubicBezTo>
                  <a:lnTo>
                    <a:pt x="102817" y="139541"/>
                  </a:lnTo>
                  <a:cubicBezTo>
                    <a:pt x="103770" y="139541"/>
                    <a:pt x="103770" y="139541"/>
                    <a:pt x="104722" y="139541"/>
                  </a:cubicBezTo>
                  <a:lnTo>
                    <a:pt x="209497" y="34766"/>
                  </a:lnTo>
                  <a:cubicBezTo>
                    <a:pt x="209497" y="34766"/>
                    <a:pt x="210450" y="33814"/>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10450" y="33814"/>
                    <a:pt x="210450" y="33814"/>
                    <a:pt x="209497" y="32861"/>
                  </a:cubicBezTo>
                  <a:cubicBezTo>
                    <a:pt x="209497" y="33814"/>
                    <a:pt x="209497" y="33814"/>
                    <a:pt x="209497" y="32861"/>
                  </a:cubicBezTo>
                  <a:cubicBezTo>
                    <a:pt x="209497" y="33814"/>
                    <a:pt x="209497" y="33814"/>
                    <a:pt x="209497" y="32861"/>
                  </a:cubicBezTo>
                  <a:cubicBezTo>
                    <a:pt x="209497" y="33814"/>
                    <a:pt x="209497" y="33814"/>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ubicBezTo>
                    <a:pt x="209497" y="32861"/>
                    <a:pt x="209497" y="32861"/>
                    <a:pt x="209497" y="32861"/>
                  </a:cubicBezTo>
                  <a:close/>
                </a:path>
              </a:pathLst>
            </a:custGeom>
            <a:solidFill>
              <a:srgbClr val="FFFFFF"/>
            </a:solidFill>
            <a:ln w="9525" cap="flat">
              <a:noFill/>
              <a:prstDash val="solid"/>
              <a:miter/>
            </a:ln>
          </p:spPr>
          <p:txBody>
            <a:bodyPr rtlCol="0" anchor="ctr"/>
            <a:lstStyle/>
            <a:p>
              <a:endParaRPr lang="zh-CN" altLang="en-US"/>
            </a:p>
          </p:txBody>
        </p:sp>
        <p:sp>
          <p:nvSpPr>
            <p:cNvPr id="754" name="任意多边形: 形状 753">
              <a:extLst>
                <a:ext uri="{FF2B5EF4-FFF2-40B4-BE49-F238E27FC236}">
                  <a16:creationId xmlns:a16="http://schemas.microsoft.com/office/drawing/2014/main" id="{C636C99F-787B-4F45-8FDB-335CA1E570D3}"/>
                </a:ext>
              </a:extLst>
            </p:cNvPr>
            <p:cNvSpPr/>
            <p:nvPr/>
          </p:nvSpPr>
          <p:spPr>
            <a:xfrm>
              <a:off x="4992105" y="4033361"/>
              <a:ext cx="104775" cy="47625"/>
            </a:xfrm>
            <a:custGeom>
              <a:avLst/>
              <a:gdLst>
                <a:gd name="connsiteX0" fmla="*/ 7567 w 104775"/>
                <a:gd name="connsiteY0" fmla="*/ 17621 h 47625"/>
                <a:gd name="connsiteX1" fmla="*/ 7567 w 104775"/>
                <a:gd name="connsiteY1" fmla="*/ 17621 h 47625"/>
                <a:gd name="connsiteX2" fmla="*/ 7567 w 104775"/>
                <a:gd name="connsiteY2" fmla="*/ 17621 h 47625"/>
                <a:gd name="connsiteX3" fmla="*/ 7567 w 104775"/>
                <a:gd name="connsiteY3" fmla="*/ 17621 h 47625"/>
                <a:gd name="connsiteX4" fmla="*/ 7567 w 104775"/>
                <a:gd name="connsiteY4" fmla="*/ 17621 h 47625"/>
                <a:gd name="connsiteX5" fmla="*/ 7567 w 104775"/>
                <a:gd name="connsiteY5" fmla="*/ 17621 h 47625"/>
                <a:gd name="connsiteX6" fmla="*/ 7567 w 104775"/>
                <a:gd name="connsiteY6" fmla="*/ 17621 h 47625"/>
                <a:gd name="connsiteX7" fmla="*/ 7567 w 104775"/>
                <a:gd name="connsiteY7" fmla="*/ 17621 h 47625"/>
                <a:gd name="connsiteX8" fmla="*/ 7567 w 104775"/>
                <a:gd name="connsiteY8" fmla="*/ 17621 h 47625"/>
                <a:gd name="connsiteX9" fmla="*/ 7567 w 104775"/>
                <a:gd name="connsiteY9" fmla="*/ 18574 h 47625"/>
                <a:gd name="connsiteX10" fmla="*/ 7567 w 104775"/>
                <a:gd name="connsiteY10" fmla="*/ 18574 h 47625"/>
                <a:gd name="connsiteX11" fmla="*/ 7567 w 104775"/>
                <a:gd name="connsiteY11" fmla="*/ 18574 h 47625"/>
                <a:gd name="connsiteX12" fmla="*/ 7567 w 104775"/>
                <a:gd name="connsiteY12" fmla="*/ 18574 h 47625"/>
                <a:gd name="connsiteX13" fmla="*/ 7567 w 104775"/>
                <a:gd name="connsiteY13" fmla="*/ 18574 h 47625"/>
                <a:gd name="connsiteX14" fmla="*/ 7567 w 104775"/>
                <a:gd name="connsiteY14" fmla="*/ 18574 h 47625"/>
                <a:gd name="connsiteX15" fmla="*/ 7567 w 104775"/>
                <a:gd name="connsiteY15" fmla="*/ 18574 h 47625"/>
                <a:gd name="connsiteX16" fmla="*/ 7567 w 104775"/>
                <a:gd name="connsiteY16" fmla="*/ 18574 h 47625"/>
                <a:gd name="connsiteX17" fmla="*/ 7567 w 104775"/>
                <a:gd name="connsiteY17" fmla="*/ 18574 h 47625"/>
                <a:gd name="connsiteX18" fmla="*/ 7567 w 104775"/>
                <a:gd name="connsiteY18" fmla="*/ 18574 h 47625"/>
                <a:gd name="connsiteX19" fmla="*/ 7567 w 104775"/>
                <a:gd name="connsiteY19" fmla="*/ 18574 h 47625"/>
                <a:gd name="connsiteX20" fmla="*/ 7567 w 104775"/>
                <a:gd name="connsiteY20" fmla="*/ 18574 h 47625"/>
                <a:gd name="connsiteX21" fmla="*/ 7567 w 104775"/>
                <a:gd name="connsiteY21" fmla="*/ 18574 h 47625"/>
                <a:gd name="connsiteX22" fmla="*/ 7567 w 104775"/>
                <a:gd name="connsiteY22" fmla="*/ 18574 h 47625"/>
                <a:gd name="connsiteX23" fmla="*/ 7567 w 104775"/>
                <a:gd name="connsiteY23" fmla="*/ 18574 h 47625"/>
                <a:gd name="connsiteX24" fmla="*/ 7567 w 104775"/>
                <a:gd name="connsiteY24" fmla="*/ 18574 h 47625"/>
                <a:gd name="connsiteX25" fmla="*/ 7567 w 104775"/>
                <a:gd name="connsiteY25" fmla="*/ 18574 h 47625"/>
                <a:gd name="connsiteX26" fmla="*/ 7567 w 104775"/>
                <a:gd name="connsiteY26" fmla="*/ 18574 h 47625"/>
                <a:gd name="connsiteX27" fmla="*/ 7567 w 104775"/>
                <a:gd name="connsiteY27" fmla="*/ 18574 h 47625"/>
                <a:gd name="connsiteX28" fmla="*/ 7567 w 104775"/>
                <a:gd name="connsiteY28" fmla="*/ 18574 h 47625"/>
                <a:gd name="connsiteX29" fmla="*/ 7567 w 104775"/>
                <a:gd name="connsiteY29" fmla="*/ 18574 h 47625"/>
                <a:gd name="connsiteX30" fmla="*/ 7567 w 104775"/>
                <a:gd name="connsiteY30" fmla="*/ 18574 h 47625"/>
                <a:gd name="connsiteX31" fmla="*/ 7567 w 104775"/>
                <a:gd name="connsiteY31" fmla="*/ 18574 h 47625"/>
                <a:gd name="connsiteX32" fmla="*/ 7567 w 104775"/>
                <a:gd name="connsiteY32" fmla="*/ 18574 h 47625"/>
                <a:gd name="connsiteX33" fmla="*/ 7567 w 104775"/>
                <a:gd name="connsiteY33" fmla="*/ 18574 h 47625"/>
                <a:gd name="connsiteX34" fmla="*/ 7567 w 104775"/>
                <a:gd name="connsiteY34" fmla="*/ 18574 h 47625"/>
                <a:gd name="connsiteX35" fmla="*/ 7567 w 104775"/>
                <a:gd name="connsiteY35" fmla="*/ 18574 h 47625"/>
                <a:gd name="connsiteX36" fmla="*/ 7567 w 104775"/>
                <a:gd name="connsiteY36" fmla="*/ 18574 h 47625"/>
                <a:gd name="connsiteX37" fmla="*/ 7567 w 104775"/>
                <a:gd name="connsiteY37" fmla="*/ 18574 h 47625"/>
                <a:gd name="connsiteX38" fmla="*/ 7567 w 104775"/>
                <a:gd name="connsiteY38" fmla="*/ 18574 h 47625"/>
                <a:gd name="connsiteX39" fmla="*/ 7567 w 104775"/>
                <a:gd name="connsiteY39" fmla="*/ 18574 h 47625"/>
                <a:gd name="connsiteX40" fmla="*/ 7567 w 104775"/>
                <a:gd name="connsiteY40" fmla="*/ 18574 h 47625"/>
                <a:gd name="connsiteX41" fmla="*/ 7567 w 104775"/>
                <a:gd name="connsiteY41" fmla="*/ 18574 h 47625"/>
                <a:gd name="connsiteX42" fmla="*/ 7567 w 104775"/>
                <a:gd name="connsiteY42" fmla="*/ 18574 h 47625"/>
                <a:gd name="connsiteX43" fmla="*/ 7567 w 104775"/>
                <a:gd name="connsiteY43" fmla="*/ 18574 h 47625"/>
                <a:gd name="connsiteX44" fmla="*/ 7567 w 104775"/>
                <a:gd name="connsiteY44" fmla="*/ 18574 h 47625"/>
                <a:gd name="connsiteX45" fmla="*/ 7567 w 104775"/>
                <a:gd name="connsiteY45" fmla="*/ 18574 h 47625"/>
                <a:gd name="connsiteX46" fmla="*/ 7567 w 104775"/>
                <a:gd name="connsiteY46" fmla="*/ 18574 h 47625"/>
                <a:gd name="connsiteX47" fmla="*/ 7567 w 104775"/>
                <a:gd name="connsiteY47" fmla="*/ 18574 h 47625"/>
                <a:gd name="connsiteX48" fmla="*/ 7567 w 104775"/>
                <a:gd name="connsiteY48" fmla="*/ 18574 h 47625"/>
                <a:gd name="connsiteX49" fmla="*/ 7567 w 104775"/>
                <a:gd name="connsiteY49" fmla="*/ 18574 h 47625"/>
                <a:gd name="connsiteX50" fmla="*/ 7567 w 104775"/>
                <a:gd name="connsiteY50" fmla="*/ 18574 h 47625"/>
                <a:gd name="connsiteX51" fmla="*/ 7567 w 104775"/>
                <a:gd name="connsiteY51" fmla="*/ 18574 h 47625"/>
                <a:gd name="connsiteX52" fmla="*/ 7567 w 104775"/>
                <a:gd name="connsiteY52" fmla="*/ 18574 h 47625"/>
                <a:gd name="connsiteX53" fmla="*/ 7567 w 104775"/>
                <a:gd name="connsiteY53" fmla="*/ 18574 h 47625"/>
                <a:gd name="connsiteX54" fmla="*/ 7567 w 104775"/>
                <a:gd name="connsiteY54" fmla="*/ 18574 h 47625"/>
                <a:gd name="connsiteX55" fmla="*/ 7567 w 104775"/>
                <a:gd name="connsiteY55" fmla="*/ 18574 h 47625"/>
                <a:gd name="connsiteX56" fmla="*/ 7567 w 104775"/>
                <a:gd name="connsiteY56" fmla="*/ 18574 h 47625"/>
                <a:gd name="connsiteX57" fmla="*/ 8520 w 104775"/>
                <a:gd name="connsiteY57" fmla="*/ 19526 h 47625"/>
                <a:gd name="connsiteX58" fmla="*/ 102817 w 104775"/>
                <a:gd name="connsiteY58" fmla="*/ 44291 h 47625"/>
                <a:gd name="connsiteX59" fmla="*/ 103770 w 104775"/>
                <a:gd name="connsiteY59" fmla="*/ 44291 h 47625"/>
                <a:gd name="connsiteX60" fmla="*/ 100912 w 104775"/>
                <a:gd name="connsiteY60" fmla="*/ 34766 h 47625"/>
                <a:gd name="connsiteX61" fmla="*/ 11377 w 104775"/>
                <a:gd name="connsiteY61" fmla="*/ 7144 h 47625"/>
                <a:gd name="connsiteX62" fmla="*/ 7567 w 104775"/>
                <a:gd name="connsiteY62" fmla="*/ 10954 h 47625"/>
                <a:gd name="connsiteX63" fmla="*/ 7567 w 104775"/>
                <a:gd name="connsiteY63" fmla="*/ 1762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775" h="47625">
                  <a:moveTo>
                    <a:pt x="7567" y="17621"/>
                  </a:moveTo>
                  <a:cubicBezTo>
                    <a:pt x="7567" y="17621"/>
                    <a:pt x="7567" y="18574"/>
                    <a:pt x="7567" y="17621"/>
                  </a:cubicBezTo>
                  <a:cubicBezTo>
                    <a:pt x="7567" y="18574"/>
                    <a:pt x="7567" y="18574"/>
                    <a:pt x="7567" y="17621"/>
                  </a:cubicBezTo>
                  <a:cubicBezTo>
                    <a:pt x="7567" y="18574"/>
                    <a:pt x="7567" y="18574"/>
                    <a:pt x="7567" y="17621"/>
                  </a:cubicBezTo>
                  <a:cubicBezTo>
                    <a:pt x="7567" y="18574"/>
                    <a:pt x="7567" y="18574"/>
                    <a:pt x="7567" y="17621"/>
                  </a:cubicBezTo>
                  <a:cubicBezTo>
                    <a:pt x="7567" y="18574"/>
                    <a:pt x="7567" y="18574"/>
                    <a:pt x="7567" y="17621"/>
                  </a:cubicBezTo>
                  <a:cubicBezTo>
                    <a:pt x="7567" y="18574"/>
                    <a:pt x="7567" y="18574"/>
                    <a:pt x="7567" y="17621"/>
                  </a:cubicBezTo>
                  <a:cubicBezTo>
                    <a:pt x="7567" y="18574"/>
                    <a:pt x="7567" y="18574"/>
                    <a:pt x="7567" y="17621"/>
                  </a:cubicBezTo>
                  <a:cubicBezTo>
                    <a:pt x="7567" y="18574"/>
                    <a:pt x="7567" y="18574"/>
                    <a:pt x="7567" y="17621"/>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8574"/>
                    <a:pt x="7567" y="18574"/>
                    <a:pt x="7567" y="18574"/>
                  </a:cubicBezTo>
                  <a:cubicBezTo>
                    <a:pt x="7567" y="19526"/>
                    <a:pt x="8520" y="19526"/>
                    <a:pt x="8520" y="19526"/>
                  </a:cubicBezTo>
                  <a:lnTo>
                    <a:pt x="102817" y="44291"/>
                  </a:lnTo>
                  <a:cubicBezTo>
                    <a:pt x="102817" y="44291"/>
                    <a:pt x="102817" y="44291"/>
                    <a:pt x="103770" y="44291"/>
                  </a:cubicBezTo>
                  <a:lnTo>
                    <a:pt x="100912" y="34766"/>
                  </a:lnTo>
                  <a:lnTo>
                    <a:pt x="11377" y="7144"/>
                  </a:lnTo>
                  <a:lnTo>
                    <a:pt x="7567" y="10954"/>
                  </a:lnTo>
                  <a:cubicBezTo>
                    <a:pt x="7567" y="16669"/>
                    <a:pt x="6615" y="17621"/>
                    <a:pt x="7567" y="17621"/>
                  </a:cubicBezTo>
                  <a:close/>
                </a:path>
              </a:pathLst>
            </a:custGeom>
            <a:solidFill>
              <a:srgbClr val="002C6A"/>
            </a:solidFill>
            <a:ln w="9525" cap="flat">
              <a:noFill/>
              <a:prstDash val="solid"/>
              <a:miter/>
            </a:ln>
          </p:spPr>
          <p:txBody>
            <a:bodyPr rtlCol="0" anchor="ctr"/>
            <a:lstStyle/>
            <a:p>
              <a:endParaRPr lang="zh-CN" altLang="en-US"/>
            </a:p>
          </p:txBody>
        </p:sp>
        <p:sp>
          <p:nvSpPr>
            <p:cNvPr id="755" name="任意多边形: 形状 754">
              <a:extLst>
                <a:ext uri="{FF2B5EF4-FFF2-40B4-BE49-F238E27FC236}">
                  <a16:creationId xmlns:a16="http://schemas.microsoft.com/office/drawing/2014/main" id="{5E7BF480-6978-4B10-8B31-74CA0F9A835E}"/>
                </a:ext>
              </a:extLst>
            </p:cNvPr>
            <p:cNvSpPr/>
            <p:nvPr/>
          </p:nvSpPr>
          <p:spPr>
            <a:xfrm>
              <a:off x="4992134" y="3937688"/>
              <a:ext cx="209550" cy="142875"/>
            </a:xfrm>
            <a:custGeom>
              <a:avLst/>
              <a:gdLst>
                <a:gd name="connsiteX0" fmla="*/ 7538 w 209550"/>
                <a:gd name="connsiteY0" fmla="*/ 112342 h 142875"/>
                <a:gd name="connsiteX1" fmla="*/ 112313 w 209550"/>
                <a:gd name="connsiteY1" fmla="*/ 7567 h 142875"/>
                <a:gd name="connsiteX2" fmla="*/ 114218 w 209550"/>
                <a:gd name="connsiteY2" fmla="*/ 7567 h 142875"/>
                <a:gd name="connsiteX3" fmla="*/ 208516 w 209550"/>
                <a:gd name="connsiteY3" fmla="*/ 32332 h 142875"/>
                <a:gd name="connsiteX4" fmla="*/ 209468 w 209550"/>
                <a:gd name="connsiteY4" fmla="*/ 35190 h 142875"/>
                <a:gd name="connsiteX5" fmla="*/ 104693 w 209550"/>
                <a:gd name="connsiteY5" fmla="*/ 139965 h 142875"/>
                <a:gd name="connsiteX6" fmla="*/ 102788 w 209550"/>
                <a:gd name="connsiteY6" fmla="*/ 139965 h 142875"/>
                <a:gd name="connsiteX7" fmla="*/ 8491 w 209550"/>
                <a:gd name="connsiteY7" fmla="*/ 115199 h 142875"/>
                <a:gd name="connsiteX8" fmla="*/ 7538 w 209550"/>
                <a:gd name="connsiteY8" fmla="*/ 11234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42875">
                  <a:moveTo>
                    <a:pt x="7538" y="112342"/>
                  </a:moveTo>
                  <a:lnTo>
                    <a:pt x="112313" y="7567"/>
                  </a:lnTo>
                  <a:cubicBezTo>
                    <a:pt x="112313" y="7567"/>
                    <a:pt x="113266" y="6615"/>
                    <a:pt x="114218" y="7567"/>
                  </a:cubicBezTo>
                  <a:lnTo>
                    <a:pt x="208516" y="32332"/>
                  </a:lnTo>
                  <a:cubicBezTo>
                    <a:pt x="209468" y="32332"/>
                    <a:pt x="210421" y="34237"/>
                    <a:pt x="209468" y="35190"/>
                  </a:cubicBezTo>
                  <a:lnTo>
                    <a:pt x="104693" y="139965"/>
                  </a:lnTo>
                  <a:cubicBezTo>
                    <a:pt x="104693" y="139965"/>
                    <a:pt x="103741" y="140917"/>
                    <a:pt x="102788" y="139965"/>
                  </a:cubicBezTo>
                  <a:lnTo>
                    <a:pt x="8491" y="115199"/>
                  </a:lnTo>
                  <a:cubicBezTo>
                    <a:pt x="7538" y="114247"/>
                    <a:pt x="6586" y="113294"/>
                    <a:pt x="7538" y="112342"/>
                  </a:cubicBezTo>
                  <a:close/>
                </a:path>
              </a:pathLst>
            </a:custGeom>
            <a:solidFill>
              <a:srgbClr val="002C6A"/>
            </a:solidFill>
            <a:ln w="9525" cap="flat">
              <a:noFill/>
              <a:prstDash val="solid"/>
              <a:miter/>
            </a:ln>
          </p:spPr>
          <p:txBody>
            <a:bodyPr rtlCol="0" anchor="ctr"/>
            <a:lstStyle/>
            <a:p>
              <a:endParaRPr lang="zh-CN" altLang="en-US"/>
            </a:p>
          </p:txBody>
        </p:sp>
        <p:sp>
          <p:nvSpPr>
            <p:cNvPr id="756" name="任意多边形: 形状 755">
              <a:extLst>
                <a:ext uri="{FF2B5EF4-FFF2-40B4-BE49-F238E27FC236}">
                  <a16:creationId xmlns:a16="http://schemas.microsoft.com/office/drawing/2014/main" id="{2E941BE1-A60D-4C05-B91D-B290756DE054}"/>
                </a:ext>
              </a:extLst>
            </p:cNvPr>
            <p:cNvSpPr/>
            <p:nvPr/>
          </p:nvSpPr>
          <p:spPr>
            <a:xfrm>
              <a:off x="5004911" y="3945731"/>
              <a:ext cx="190500" cy="123825"/>
            </a:xfrm>
            <a:custGeom>
              <a:avLst/>
              <a:gdLst>
                <a:gd name="connsiteX0" fmla="*/ 7144 w 190500"/>
                <a:gd name="connsiteY0" fmla="*/ 102394 h 123825"/>
                <a:gd name="connsiteX1" fmla="*/ 88106 w 190500"/>
                <a:gd name="connsiteY1" fmla="*/ 124301 h 123825"/>
                <a:gd name="connsiteX2" fmla="*/ 183356 w 190500"/>
                <a:gd name="connsiteY2" fmla="*/ 28099 h 123825"/>
                <a:gd name="connsiteX3" fmla="*/ 102394 w 190500"/>
                <a:gd name="connsiteY3" fmla="*/ 7144 h 123825"/>
              </a:gdLst>
              <a:ahLst/>
              <a:cxnLst>
                <a:cxn ang="0">
                  <a:pos x="connsiteX0" y="connsiteY0"/>
                </a:cxn>
                <a:cxn ang="0">
                  <a:pos x="connsiteX1" y="connsiteY1"/>
                </a:cxn>
                <a:cxn ang="0">
                  <a:pos x="connsiteX2" y="connsiteY2"/>
                </a:cxn>
                <a:cxn ang="0">
                  <a:pos x="connsiteX3" y="connsiteY3"/>
                </a:cxn>
              </a:cxnLst>
              <a:rect l="l" t="t" r="r" b="b"/>
              <a:pathLst>
                <a:path w="190500" h="123825">
                  <a:moveTo>
                    <a:pt x="7144" y="102394"/>
                  </a:moveTo>
                  <a:lnTo>
                    <a:pt x="88106" y="124301"/>
                  </a:lnTo>
                  <a:lnTo>
                    <a:pt x="183356" y="28099"/>
                  </a:lnTo>
                  <a:lnTo>
                    <a:pt x="102394" y="7144"/>
                  </a:lnTo>
                  <a:close/>
                </a:path>
              </a:pathLst>
            </a:custGeom>
            <a:solidFill>
              <a:srgbClr val="FFFFFF"/>
            </a:solidFill>
            <a:ln w="9525" cap="flat">
              <a:noFill/>
              <a:prstDash val="solid"/>
              <a:miter/>
            </a:ln>
          </p:spPr>
          <p:txBody>
            <a:bodyPr rtlCol="0" anchor="ctr"/>
            <a:lstStyle/>
            <a:p>
              <a:endParaRPr lang="zh-CN" altLang="en-US"/>
            </a:p>
          </p:txBody>
        </p:sp>
        <p:sp>
          <p:nvSpPr>
            <p:cNvPr id="757" name="任意多边形: 形状 756">
              <a:extLst>
                <a:ext uri="{FF2B5EF4-FFF2-40B4-BE49-F238E27FC236}">
                  <a16:creationId xmlns:a16="http://schemas.microsoft.com/office/drawing/2014/main" id="{FFFA0235-179E-47A7-B5D5-BDFAEB9ACEB6}"/>
                </a:ext>
              </a:extLst>
            </p:cNvPr>
            <p:cNvSpPr/>
            <p:nvPr/>
          </p:nvSpPr>
          <p:spPr>
            <a:xfrm>
              <a:off x="5004911" y="3945731"/>
              <a:ext cx="190500" cy="104775"/>
            </a:xfrm>
            <a:custGeom>
              <a:avLst/>
              <a:gdLst>
                <a:gd name="connsiteX0" fmla="*/ 9049 w 190500"/>
                <a:gd name="connsiteY0" fmla="*/ 102394 h 104775"/>
                <a:gd name="connsiteX1" fmla="*/ 102394 w 190500"/>
                <a:gd name="connsiteY1" fmla="*/ 8096 h 104775"/>
                <a:gd name="connsiteX2" fmla="*/ 182404 w 190500"/>
                <a:gd name="connsiteY2" fmla="*/ 30004 h 104775"/>
                <a:gd name="connsiteX3" fmla="*/ 183356 w 190500"/>
                <a:gd name="connsiteY3" fmla="*/ 28099 h 104775"/>
                <a:gd name="connsiteX4" fmla="*/ 102394 w 190500"/>
                <a:gd name="connsiteY4" fmla="*/ 7144 h 104775"/>
                <a:gd name="connsiteX5" fmla="*/ 7144 w 190500"/>
                <a:gd name="connsiteY5" fmla="*/ 10239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104775">
                  <a:moveTo>
                    <a:pt x="9049" y="102394"/>
                  </a:moveTo>
                  <a:lnTo>
                    <a:pt x="102394" y="8096"/>
                  </a:lnTo>
                  <a:lnTo>
                    <a:pt x="182404" y="30004"/>
                  </a:lnTo>
                  <a:lnTo>
                    <a:pt x="183356" y="28099"/>
                  </a:lnTo>
                  <a:lnTo>
                    <a:pt x="102394" y="7144"/>
                  </a:lnTo>
                  <a:lnTo>
                    <a:pt x="7144" y="102394"/>
                  </a:lnTo>
                  <a:close/>
                </a:path>
              </a:pathLst>
            </a:custGeom>
            <a:solidFill>
              <a:srgbClr val="002C6A"/>
            </a:solidFill>
            <a:ln w="9525" cap="flat">
              <a:noFill/>
              <a:prstDash val="solid"/>
              <a:miter/>
            </a:ln>
          </p:spPr>
          <p:txBody>
            <a:bodyPr rtlCol="0" anchor="ctr"/>
            <a:lstStyle/>
            <a:p>
              <a:endParaRPr lang="zh-CN" altLang="en-US"/>
            </a:p>
          </p:txBody>
        </p:sp>
        <p:sp>
          <p:nvSpPr>
            <p:cNvPr id="758" name="任意多边形: 形状 757">
              <a:extLst>
                <a:ext uri="{FF2B5EF4-FFF2-40B4-BE49-F238E27FC236}">
                  <a16:creationId xmlns:a16="http://schemas.microsoft.com/office/drawing/2014/main" id="{09FF3008-2A15-47C9-A793-102C7BE75E72}"/>
                </a:ext>
              </a:extLst>
            </p:cNvPr>
            <p:cNvSpPr/>
            <p:nvPr/>
          </p:nvSpPr>
          <p:spPr>
            <a:xfrm>
              <a:off x="5040154" y="4053364"/>
              <a:ext cx="19050" cy="9525"/>
            </a:xfrm>
            <a:custGeom>
              <a:avLst/>
              <a:gdLst>
                <a:gd name="connsiteX0" fmla="*/ 11906 w 19050"/>
                <a:gd name="connsiteY0" fmla="*/ 8096 h 9525"/>
                <a:gd name="connsiteX1" fmla="*/ 10001 w 19050"/>
                <a:gd name="connsiteY1" fmla="*/ 10001 h 9525"/>
                <a:gd name="connsiteX2" fmla="*/ 7144 w 19050"/>
                <a:gd name="connsiteY2" fmla="*/ 9049 h 9525"/>
                <a:gd name="connsiteX3" fmla="*/ 9049 w 19050"/>
                <a:gd name="connsiteY3" fmla="*/ 7144 h 9525"/>
                <a:gd name="connsiteX4" fmla="*/ 11906 w 19050"/>
                <a:gd name="connsiteY4" fmla="*/ 8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11906" y="8096"/>
                  </a:moveTo>
                  <a:cubicBezTo>
                    <a:pt x="11906" y="9049"/>
                    <a:pt x="10954" y="10001"/>
                    <a:pt x="10001" y="10001"/>
                  </a:cubicBezTo>
                  <a:cubicBezTo>
                    <a:pt x="8096" y="10001"/>
                    <a:pt x="7144" y="10001"/>
                    <a:pt x="7144" y="9049"/>
                  </a:cubicBezTo>
                  <a:cubicBezTo>
                    <a:pt x="7144" y="8096"/>
                    <a:pt x="8096" y="7144"/>
                    <a:pt x="9049" y="7144"/>
                  </a:cubicBezTo>
                  <a:cubicBezTo>
                    <a:pt x="10954" y="7144"/>
                    <a:pt x="11906" y="7144"/>
                    <a:pt x="11906" y="8096"/>
                  </a:cubicBezTo>
                  <a:close/>
                </a:path>
              </a:pathLst>
            </a:custGeom>
            <a:solidFill>
              <a:srgbClr val="FFFFFF"/>
            </a:solidFill>
            <a:ln w="9525" cap="flat">
              <a:noFill/>
              <a:prstDash val="solid"/>
              <a:miter/>
            </a:ln>
          </p:spPr>
          <p:txBody>
            <a:bodyPr rtlCol="0" anchor="ctr"/>
            <a:lstStyle/>
            <a:p>
              <a:endParaRPr lang="zh-CN" altLang="en-US"/>
            </a:p>
          </p:txBody>
        </p:sp>
        <p:sp>
          <p:nvSpPr>
            <p:cNvPr id="759" name="任意多边形: 形状 758">
              <a:extLst>
                <a:ext uri="{FF2B5EF4-FFF2-40B4-BE49-F238E27FC236}">
                  <a16:creationId xmlns:a16="http://schemas.microsoft.com/office/drawing/2014/main" id="{821864B6-4BCA-41A3-B8C8-B1F7A4E722A9}"/>
                </a:ext>
              </a:extLst>
            </p:cNvPr>
            <p:cNvSpPr/>
            <p:nvPr/>
          </p:nvSpPr>
          <p:spPr>
            <a:xfrm>
              <a:off x="5084921" y="3996214"/>
              <a:ext cx="28575" cy="19050"/>
            </a:xfrm>
            <a:custGeom>
              <a:avLst/>
              <a:gdLst>
                <a:gd name="connsiteX0" fmla="*/ 7144 w 28575"/>
                <a:gd name="connsiteY0" fmla="*/ 15716 h 19050"/>
                <a:gd name="connsiteX1" fmla="*/ 15716 w 28575"/>
                <a:gd name="connsiteY1" fmla="*/ 7144 h 19050"/>
                <a:gd name="connsiteX2" fmla="*/ 23336 w 28575"/>
                <a:gd name="connsiteY2" fmla="*/ 13811 h 19050"/>
              </a:gdLst>
              <a:ahLst/>
              <a:cxnLst>
                <a:cxn ang="0">
                  <a:pos x="connsiteX0" y="connsiteY0"/>
                </a:cxn>
                <a:cxn ang="0">
                  <a:pos x="connsiteX1" y="connsiteY1"/>
                </a:cxn>
                <a:cxn ang="0">
                  <a:pos x="connsiteX2" y="connsiteY2"/>
                </a:cxn>
              </a:cxnLst>
              <a:rect l="l" t="t" r="r" b="b"/>
              <a:pathLst>
                <a:path w="28575" h="19050">
                  <a:moveTo>
                    <a:pt x="7144" y="15716"/>
                  </a:moveTo>
                  <a:lnTo>
                    <a:pt x="15716" y="7144"/>
                  </a:lnTo>
                  <a:lnTo>
                    <a:pt x="23336" y="13811"/>
                  </a:lnTo>
                  <a:close/>
                </a:path>
              </a:pathLst>
            </a:custGeom>
            <a:solidFill>
              <a:srgbClr val="FFFFFF"/>
            </a:solidFill>
            <a:ln w="9525" cap="flat">
              <a:noFill/>
              <a:prstDash val="solid"/>
              <a:miter/>
            </a:ln>
          </p:spPr>
          <p:txBody>
            <a:bodyPr rtlCol="0" anchor="ctr"/>
            <a:lstStyle/>
            <a:p>
              <a:endParaRPr lang="zh-CN" altLang="en-US"/>
            </a:p>
          </p:txBody>
        </p:sp>
        <p:sp>
          <p:nvSpPr>
            <p:cNvPr id="760" name="任意多边形: 形状 759">
              <a:extLst>
                <a:ext uri="{FF2B5EF4-FFF2-40B4-BE49-F238E27FC236}">
                  <a16:creationId xmlns:a16="http://schemas.microsoft.com/office/drawing/2014/main" id="{599025B0-0509-4279-B9DB-D8006D44A699}"/>
                </a:ext>
              </a:extLst>
            </p:cNvPr>
            <p:cNvSpPr/>
            <p:nvPr/>
          </p:nvSpPr>
          <p:spPr>
            <a:xfrm>
              <a:off x="5074444" y="4050506"/>
              <a:ext cx="57150" cy="57150"/>
            </a:xfrm>
            <a:custGeom>
              <a:avLst/>
              <a:gdLst>
                <a:gd name="connsiteX0" fmla="*/ 50006 w 57150"/>
                <a:gd name="connsiteY0" fmla="*/ 31909 h 57150"/>
                <a:gd name="connsiteX1" fmla="*/ 56674 w 57150"/>
                <a:gd name="connsiteY1" fmla="*/ 43339 h 57150"/>
                <a:gd name="connsiteX2" fmla="*/ 50959 w 57150"/>
                <a:gd name="connsiteY2" fmla="*/ 50959 h 57150"/>
                <a:gd name="connsiteX3" fmla="*/ 50006 w 57150"/>
                <a:gd name="connsiteY3" fmla="*/ 50959 h 57150"/>
                <a:gd name="connsiteX4" fmla="*/ 12859 w 57150"/>
                <a:gd name="connsiteY4" fmla="*/ 18574 h 57150"/>
                <a:gd name="connsiteX5" fmla="*/ 8096 w 57150"/>
                <a:gd name="connsiteY5" fmla="*/ 16669 h 57150"/>
                <a:gd name="connsiteX6" fmla="*/ 7144 w 57150"/>
                <a:gd name="connsiteY6" fmla="*/ 16669 h 57150"/>
                <a:gd name="connsiteX7" fmla="*/ 14764 w 57150"/>
                <a:gd name="connsiteY7" fmla="*/ 9049 h 57150"/>
                <a:gd name="connsiteX8" fmla="*/ 16669 w 57150"/>
                <a:gd name="connsiteY8" fmla="*/ 7144 h 57150"/>
                <a:gd name="connsiteX9" fmla="*/ 25241 w 57150"/>
                <a:gd name="connsiteY9" fmla="*/ 10954 h 57150"/>
                <a:gd name="connsiteX10" fmla="*/ 50006 w 57150"/>
                <a:gd name="connsiteY10" fmla="*/ 3190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50" h="57150">
                  <a:moveTo>
                    <a:pt x="50006" y="31909"/>
                  </a:moveTo>
                  <a:cubicBezTo>
                    <a:pt x="52864" y="35719"/>
                    <a:pt x="54769" y="39529"/>
                    <a:pt x="56674" y="43339"/>
                  </a:cubicBezTo>
                  <a:cubicBezTo>
                    <a:pt x="54769" y="45244"/>
                    <a:pt x="51911" y="48101"/>
                    <a:pt x="50959" y="50959"/>
                  </a:cubicBezTo>
                  <a:lnTo>
                    <a:pt x="50006" y="50959"/>
                  </a:lnTo>
                  <a:cubicBezTo>
                    <a:pt x="42386" y="35719"/>
                    <a:pt x="26194" y="23336"/>
                    <a:pt x="12859" y="18574"/>
                  </a:cubicBezTo>
                  <a:cubicBezTo>
                    <a:pt x="10954" y="17621"/>
                    <a:pt x="10001" y="17621"/>
                    <a:pt x="8096" y="16669"/>
                  </a:cubicBezTo>
                  <a:cubicBezTo>
                    <a:pt x="8096" y="16669"/>
                    <a:pt x="8096" y="16669"/>
                    <a:pt x="7144" y="16669"/>
                  </a:cubicBezTo>
                  <a:cubicBezTo>
                    <a:pt x="10001" y="14764"/>
                    <a:pt x="11906" y="11906"/>
                    <a:pt x="14764" y="9049"/>
                  </a:cubicBezTo>
                  <a:cubicBezTo>
                    <a:pt x="15716" y="8096"/>
                    <a:pt x="15716" y="8096"/>
                    <a:pt x="16669" y="7144"/>
                  </a:cubicBezTo>
                  <a:cubicBezTo>
                    <a:pt x="19526" y="8096"/>
                    <a:pt x="22384" y="9049"/>
                    <a:pt x="25241" y="10954"/>
                  </a:cubicBezTo>
                  <a:cubicBezTo>
                    <a:pt x="34766" y="15716"/>
                    <a:pt x="44291" y="23336"/>
                    <a:pt x="50006" y="31909"/>
                  </a:cubicBezTo>
                  <a:close/>
                </a:path>
              </a:pathLst>
            </a:custGeom>
            <a:solidFill>
              <a:srgbClr val="FFFFFF"/>
            </a:solidFill>
            <a:ln w="9525" cap="flat">
              <a:noFill/>
              <a:prstDash val="solid"/>
              <a:miter/>
            </a:ln>
          </p:spPr>
          <p:txBody>
            <a:bodyPr rtlCol="0" anchor="ctr"/>
            <a:lstStyle/>
            <a:p>
              <a:endParaRPr lang="zh-CN" altLang="en-US"/>
            </a:p>
          </p:txBody>
        </p:sp>
        <p:sp>
          <p:nvSpPr>
            <p:cNvPr id="761" name="任意多边形: 形状 760">
              <a:extLst>
                <a:ext uri="{FF2B5EF4-FFF2-40B4-BE49-F238E27FC236}">
                  <a16:creationId xmlns:a16="http://schemas.microsoft.com/office/drawing/2014/main" id="{A0CB2A39-D29B-4736-8AEB-EE4C826D6C40}"/>
                </a:ext>
              </a:extLst>
            </p:cNvPr>
            <p:cNvSpPr/>
            <p:nvPr/>
          </p:nvSpPr>
          <p:spPr>
            <a:xfrm>
              <a:off x="4823936" y="4311491"/>
              <a:ext cx="133350" cy="514350"/>
            </a:xfrm>
            <a:custGeom>
              <a:avLst/>
              <a:gdLst>
                <a:gd name="connsiteX0" fmla="*/ 71914 w 133350"/>
                <a:gd name="connsiteY0" fmla="*/ 28099 h 514350"/>
                <a:gd name="connsiteX1" fmla="*/ 25241 w 133350"/>
                <a:gd name="connsiteY1" fmla="*/ 25241 h 514350"/>
                <a:gd name="connsiteX2" fmla="*/ 7144 w 133350"/>
                <a:gd name="connsiteY2" fmla="*/ 20479 h 514350"/>
                <a:gd name="connsiteX3" fmla="*/ 12859 w 133350"/>
                <a:gd name="connsiteY3" fmla="*/ 223361 h 514350"/>
                <a:gd name="connsiteX4" fmla="*/ 12859 w 133350"/>
                <a:gd name="connsiteY4" fmla="*/ 230981 h 514350"/>
                <a:gd name="connsiteX5" fmla="*/ 12859 w 133350"/>
                <a:gd name="connsiteY5" fmla="*/ 394811 h 514350"/>
                <a:gd name="connsiteX6" fmla="*/ 14764 w 133350"/>
                <a:gd name="connsiteY6" fmla="*/ 440531 h 514350"/>
                <a:gd name="connsiteX7" fmla="*/ 20479 w 133350"/>
                <a:gd name="connsiteY7" fmla="*/ 506254 h 514350"/>
                <a:gd name="connsiteX8" fmla="*/ 21431 w 133350"/>
                <a:gd name="connsiteY8" fmla="*/ 511969 h 514350"/>
                <a:gd name="connsiteX9" fmla="*/ 26194 w 133350"/>
                <a:gd name="connsiteY9" fmla="*/ 514826 h 514350"/>
                <a:gd name="connsiteX10" fmla="*/ 45244 w 133350"/>
                <a:gd name="connsiteY10" fmla="*/ 515779 h 514350"/>
                <a:gd name="connsiteX11" fmla="*/ 96679 w 133350"/>
                <a:gd name="connsiteY11" fmla="*/ 488156 h 514350"/>
                <a:gd name="connsiteX12" fmla="*/ 133826 w 133350"/>
                <a:gd name="connsiteY12" fmla="*/ 7144 h 514350"/>
                <a:gd name="connsiteX13" fmla="*/ 71914 w 133350"/>
                <a:gd name="connsiteY13" fmla="*/ 28099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514350">
                  <a:moveTo>
                    <a:pt x="71914" y="28099"/>
                  </a:moveTo>
                  <a:cubicBezTo>
                    <a:pt x="55721" y="30004"/>
                    <a:pt x="39529" y="28099"/>
                    <a:pt x="25241" y="25241"/>
                  </a:cubicBezTo>
                  <a:cubicBezTo>
                    <a:pt x="18574" y="23336"/>
                    <a:pt x="12859" y="22384"/>
                    <a:pt x="7144" y="20479"/>
                  </a:cubicBezTo>
                  <a:cubicBezTo>
                    <a:pt x="7144" y="47149"/>
                    <a:pt x="10954" y="169069"/>
                    <a:pt x="12859" y="223361"/>
                  </a:cubicBezTo>
                  <a:cubicBezTo>
                    <a:pt x="12859" y="226219"/>
                    <a:pt x="12859" y="228124"/>
                    <a:pt x="12859" y="230981"/>
                  </a:cubicBezTo>
                  <a:cubicBezTo>
                    <a:pt x="14764" y="255746"/>
                    <a:pt x="11906" y="369094"/>
                    <a:pt x="12859" y="394811"/>
                  </a:cubicBezTo>
                  <a:cubicBezTo>
                    <a:pt x="12859" y="411004"/>
                    <a:pt x="13811" y="426244"/>
                    <a:pt x="14764" y="440531"/>
                  </a:cubicBezTo>
                  <a:cubicBezTo>
                    <a:pt x="16669" y="476726"/>
                    <a:pt x="19526" y="501491"/>
                    <a:pt x="20479" y="506254"/>
                  </a:cubicBezTo>
                  <a:cubicBezTo>
                    <a:pt x="19526" y="508159"/>
                    <a:pt x="20479" y="510064"/>
                    <a:pt x="21431" y="511969"/>
                  </a:cubicBezTo>
                  <a:cubicBezTo>
                    <a:pt x="22384" y="512921"/>
                    <a:pt x="24289" y="513874"/>
                    <a:pt x="26194" y="514826"/>
                  </a:cubicBezTo>
                  <a:cubicBezTo>
                    <a:pt x="30956" y="516731"/>
                    <a:pt x="37624" y="516731"/>
                    <a:pt x="45244" y="515779"/>
                  </a:cubicBezTo>
                  <a:cubicBezTo>
                    <a:pt x="61436" y="512921"/>
                    <a:pt x="82391" y="504349"/>
                    <a:pt x="96679" y="488156"/>
                  </a:cubicBezTo>
                  <a:cubicBezTo>
                    <a:pt x="110966" y="352901"/>
                    <a:pt x="117634" y="152876"/>
                    <a:pt x="133826" y="7144"/>
                  </a:cubicBezTo>
                  <a:cubicBezTo>
                    <a:pt x="112871" y="19526"/>
                    <a:pt x="91916" y="26194"/>
                    <a:pt x="71914" y="28099"/>
                  </a:cubicBezTo>
                  <a:close/>
                </a:path>
              </a:pathLst>
            </a:custGeom>
            <a:solidFill>
              <a:srgbClr val="1A65E0"/>
            </a:solidFill>
            <a:ln w="9525" cap="flat">
              <a:noFill/>
              <a:prstDash val="solid"/>
              <a:miter/>
            </a:ln>
          </p:spPr>
          <p:txBody>
            <a:bodyPr rtlCol="0" anchor="ctr"/>
            <a:lstStyle/>
            <a:p>
              <a:endParaRPr lang="zh-CN" altLang="en-US"/>
            </a:p>
          </p:txBody>
        </p:sp>
        <p:sp>
          <p:nvSpPr>
            <p:cNvPr id="762" name="任意多边形: 形状 761">
              <a:extLst>
                <a:ext uri="{FF2B5EF4-FFF2-40B4-BE49-F238E27FC236}">
                  <a16:creationId xmlns:a16="http://schemas.microsoft.com/office/drawing/2014/main" id="{C301D6C1-F796-4F0B-999B-27113F182037}"/>
                </a:ext>
              </a:extLst>
            </p:cNvPr>
            <p:cNvSpPr/>
            <p:nvPr/>
          </p:nvSpPr>
          <p:spPr>
            <a:xfrm>
              <a:off x="4852511" y="3879089"/>
              <a:ext cx="19050" cy="9525"/>
            </a:xfrm>
            <a:custGeom>
              <a:avLst/>
              <a:gdLst>
                <a:gd name="connsiteX0" fmla="*/ 7144 w 19050"/>
                <a:gd name="connsiteY0" fmla="*/ 11874 h 9525"/>
                <a:gd name="connsiteX1" fmla="*/ 15716 w 19050"/>
                <a:gd name="connsiteY1" fmla="*/ 8064 h 9525"/>
                <a:gd name="connsiteX2" fmla="*/ 7144 w 19050"/>
                <a:gd name="connsiteY2" fmla="*/ 11874 h 9525"/>
              </a:gdLst>
              <a:ahLst/>
              <a:cxnLst>
                <a:cxn ang="0">
                  <a:pos x="connsiteX0" y="connsiteY0"/>
                </a:cxn>
                <a:cxn ang="0">
                  <a:pos x="connsiteX1" y="connsiteY1"/>
                </a:cxn>
                <a:cxn ang="0">
                  <a:pos x="connsiteX2" y="connsiteY2"/>
                </a:cxn>
              </a:cxnLst>
              <a:rect l="l" t="t" r="r" b="b"/>
              <a:pathLst>
                <a:path w="19050" h="9525">
                  <a:moveTo>
                    <a:pt x="7144" y="11874"/>
                  </a:moveTo>
                  <a:lnTo>
                    <a:pt x="15716" y="8064"/>
                  </a:lnTo>
                  <a:cubicBezTo>
                    <a:pt x="11906" y="6159"/>
                    <a:pt x="7144" y="7111"/>
                    <a:pt x="7144" y="11874"/>
                  </a:cubicBezTo>
                  <a:close/>
                </a:path>
              </a:pathLst>
            </a:custGeom>
            <a:solidFill>
              <a:srgbClr val="FFBBA6"/>
            </a:solidFill>
            <a:ln w="9525" cap="flat">
              <a:noFill/>
              <a:prstDash val="solid"/>
              <a:miter/>
            </a:ln>
          </p:spPr>
          <p:txBody>
            <a:bodyPr rtlCol="0" anchor="ctr"/>
            <a:lstStyle/>
            <a:p>
              <a:endParaRPr lang="zh-CN" altLang="en-US"/>
            </a:p>
          </p:txBody>
        </p:sp>
        <p:sp>
          <p:nvSpPr>
            <p:cNvPr id="763" name="任意多边形: 形状 762">
              <a:extLst>
                <a:ext uri="{FF2B5EF4-FFF2-40B4-BE49-F238E27FC236}">
                  <a16:creationId xmlns:a16="http://schemas.microsoft.com/office/drawing/2014/main" id="{89798FF3-CAF3-4FC0-A8A9-47CB5D309F34}"/>
                </a:ext>
              </a:extLst>
            </p:cNvPr>
            <p:cNvSpPr/>
            <p:nvPr/>
          </p:nvSpPr>
          <p:spPr>
            <a:xfrm>
              <a:off x="4810601" y="3847624"/>
              <a:ext cx="114300" cy="180975"/>
            </a:xfrm>
            <a:custGeom>
              <a:avLst/>
              <a:gdLst>
                <a:gd name="connsiteX0" fmla="*/ 107156 w 114300"/>
                <a:gd name="connsiteY0" fmla="*/ 53816 h 180975"/>
                <a:gd name="connsiteX1" fmla="*/ 102394 w 114300"/>
                <a:gd name="connsiteY1" fmla="*/ 25241 h 180975"/>
                <a:gd name="connsiteX2" fmla="*/ 98584 w 114300"/>
                <a:gd name="connsiteY2" fmla="*/ 7144 h 180975"/>
                <a:gd name="connsiteX3" fmla="*/ 97631 w 114300"/>
                <a:gd name="connsiteY3" fmla="*/ 8096 h 180975"/>
                <a:gd name="connsiteX4" fmla="*/ 91916 w 114300"/>
                <a:gd name="connsiteY4" fmla="*/ 35719 h 180975"/>
                <a:gd name="connsiteX5" fmla="*/ 70009 w 114300"/>
                <a:gd name="connsiteY5" fmla="*/ 19526 h 180975"/>
                <a:gd name="connsiteX6" fmla="*/ 67151 w 114300"/>
                <a:gd name="connsiteY6" fmla="*/ 36671 h 180975"/>
                <a:gd name="connsiteX7" fmla="*/ 58579 w 114300"/>
                <a:gd name="connsiteY7" fmla="*/ 40481 h 180975"/>
                <a:gd name="connsiteX8" fmla="*/ 66199 w 114300"/>
                <a:gd name="connsiteY8" fmla="*/ 58579 h 180975"/>
                <a:gd name="connsiteX9" fmla="*/ 66199 w 114300"/>
                <a:gd name="connsiteY9" fmla="*/ 64294 h 180975"/>
                <a:gd name="connsiteX10" fmla="*/ 23336 w 114300"/>
                <a:gd name="connsiteY10" fmla="*/ 62389 h 180975"/>
                <a:gd name="connsiteX11" fmla="*/ 15716 w 114300"/>
                <a:gd name="connsiteY11" fmla="*/ 82391 h 180975"/>
                <a:gd name="connsiteX12" fmla="*/ 25241 w 114300"/>
                <a:gd name="connsiteY12" fmla="*/ 102394 h 180975"/>
                <a:gd name="connsiteX13" fmla="*/ 25241 w 114300"/>
                <a:gd name="connsiteY13" fmla="*/ 105251 h 180975"/>
                <a:gd name="connsiteX14" fmla="*/ 25241 w 114300"/>
                <a:gd name="connsiteY14" fmla="*/ 105251 h 180975"/>
                <a:gd name="connsiteX15" fmla="*/ 8096 w 114300"/>
                <a:gd name="connsiteY15" fmla="*/ 101441 h 180975"/>
                <a:gd name="connsiteX16" fmla="*/ 7144 w 114300"/>
                <a:gd name="connsiteY16" fmla="*/ 153829 h 180975"/>
                <a:gd name="connsiteX17" fmla="*/ 70961 w 114300"/>
                <a:gd name="connsiteY17" fmla="*/ 175736 h 180975"/>
                <a:gd name="connsiteX18" fmla="*/ 70961 w 114300"/>
                <a:gd name="connsiteY18" fmla="*/ 115729 h 180975"/>
                <a:gd name="connsiteX19" fmla="*/ 91916 w 114300"/>
                <a:gd name="connsiteY19" fmla="*/ 114776 h 180975"/>
                <a:gd name="connsiteX20" fmla="*/ 96679 w 114300"/>
                <a:gd name="connsiteY20" fmla="*/ 110966 h 180975"/>
                <a:gd name="connsiteX21" fmla="*/ 107156 w 114300"/>
                <a:gd name="connsiteY21" fmla="*/ 5381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180975">
                  <a:moveTo>
                    <a:pt x="107156" y="53816"/>
                  </a:moveTo>
                  <a:cubicBezTo>
                    <a:pt x="107156" y="47149"/>
                    <a:pt x="100489" y="28099"/>
                    <a:pt x="102394" y="25241"/>
                  </a:cubicBezTo>
                  <a:cubicBezTo>
                    <a:pt x="101441" y="19526"/>
                    <a:pt x="99536" y="13811"/>
                    <a:pt x="98584" y="7144"/>
                  </a:cubicBezTo>
                  <a:cubicBezTo>
                    <a:pt x="98584" y="7144"/>
                    <a:pt x="97631" y="7144"/>
                    <a:pt x="97631" y="8096"/>
                  </a:cubicBezTo>
                  <a:cubicBezTo>
                    <a:pt x="100489" y="23336"/>
                    <a:pt x="92869" y="28099"/>
                    <a:pt x="91916" y="35719"/>
                  </a:cubicBezTo>
                  <a:cubicBezTo>
                    <a:pt x="90011" y="51911"/>
                    <a:pt x="70009" y="11906"/>
                    <a:pt x="70009" y="19526"/>
                  </a:cubicBezTo>
                  <a:cubicBezTo>
                    <a:pt x="68104" y="19526"/>
                    <a:pt x="67151" y="40481"/>
                    <a:pt x="67151" y="36671"/>
                  </a:cubicBezTo>
                  <a:lnTo>
                    <a:pt x="58579" y="40481"/>
                  </a:lnTo>
                  <a:cubicBezTo>
                    <a:pt x="63341" y="43339"/>
                    <a:pt x="68104" y="49054"/>
                    <a:pt x="66199" y="58579"/>
                  </a:cubicBezTo>
                  <a:cubicBezTo>
                    <a:pt x="66199" y="59531"/>
                    <a:pt x="66199" y="61436"/>
                    <a:pt x="66199" y="64294"/>
                  </a:cubicBezTo>
                  <a:cubicBezTo>
                    <a:pt x="66199" y="69056"/>
                    <a:pt x="21431" y="56674"/>
                    <a:pt x="23336" y="62389"/>
                  </a:cubicBezTo>
                  <a:cubicBezTo>
                    <a:pt x="18574" y="69056"/>
                    <a:pt x="18574" y="76676"/>
                    <a:pt x="15716" y="82391"/>
                  </a:cubicBezTo>
                  <a:cubicBezTo>
                    <a:pt x="11906" y="83344"/>
                    <a:pt x="29051" y="102394"/>
                    <a:pt x="25241" y="102394"/>
                  </a:cubicBezTo>
                  <a:cubicBezTo>
                    <a:pt x="25241" y="103346"/>
                    <a:pt x="25241" y="104299"/>
                    <a:pt x="25241" y="105251"/>
                  </a:cubicBezTo>
                  <a:cubicBezTo>
                    <a:pt x="25241" y="105251"/>
                    <a:pt x="25241" y="105251"/>
                    <a:pt x="25241" y="105251"/>
                  </a:cubicBezTo>
                  <a:cubicBezTo>
                    <a:pt x="17621" y="104299"/>
                    <a:pt x="13811" y="103346"/>
                    <a:pt x="8096" y="101441"/>
                  </a:cubicBezTo>
                  <a:cubicBezTo>
                    <a:pt x="7144" y="105251"/>
                    <a:pt x="9049" y="150971"/>
                    <a:pt x="7144" y="153829"/>
                  </a:cubicBezTo>
                  <a:cubicBezTo>
                    <a:pt x="15716" y="153829"/>
                    <a:pt x="63341" y="170974"/>
                    <a:pt x="70961" y="175736"/>
                  </a:cubicBezTo>
                  <a:cubicBezTo>
                    <a:pt x="71914" y="170974"/>
                    <a:pt x="70009" y="122396"/>
                    <a:pt x="70961" y="115729"/>
                  </a:cubicBezTo>
                  <a:cubicBezTo>
                    <a:pt x="80486" y="115729"/>
                    <a:pt x="91916" y="114776"/>
                    <a:pt x="91916" y="114776"/>
                  </a:cubicBezTo>
                  <a:cubicBezTo>
                    <a:pt x="93821" y="113824"/>
                    <a:pt x="95726" y="112871"/>
                    <a:pt x="96679" y="110966"/>
                  </a:cubicBezTo>
                  <a:cubicBezTo>
                    <a:pt x="100489" y="106204"/>
                    <a:pt x="108109" y="65246"/>
                    <a:pt x="107156" y="53816"/>
                  </a:cubicBezTo>
                  <a:close/>
                </a:path>
              </a:pathLst>
            </a:custGeom>
            <a:solidFill>
              <a:srgbClr val="FFBBA6"/>
            </a:solidFill>
            <a:ln w="9525" cap="flat">
              <a:noFill/>
              <a:prstDash val="solid"/>
              <a:miter/>
            </a:ln>
          </p:spPr>
          <p:txBody>
            <a:bodyPr rtlCol="0" anchor="ctr"/>
            <a:lstStyle/>
            <a:p>
              <a:endParaRPr lang="zh-CN" altLang="en-US"/>
            </a:p>
          </p:txBody>
        </p:sp>
        <p:sp>
          <p:nvSpPr>
            <p:cNvPr id="764" name="任意多边形: 形状 763">
              <a:extLst>
                <a:ext uri="{FF2B5EF4-FFF2-40B4-BE49-F238E27FC236}">
                  <a16:creationId xmlns:a16="http://schemas.microsoft.com/office/drawing/2014/main" id="{CBA6BFE4-2933-4AAD-A831-F25C33A99249}"/>
                </a:ext>
              </a:extLst>
            </p:cNvPr>
            <p:cNvSpPr/>
            <p:nvPr/>
          </p:nvSpPr>
          <p:spPr>
            <a:xfrm>
              <a:off x="4770098" y="3796048"/>
              <a:ext cx="142875" cy="161925"/>
            </a:xfrm>
            <a:custGeom>
              <a:avLst/>
              <a:gdLst>
                <a:gd name="connsiteX0" fmla="*/ 122894 w 142875"/>
                <a:gd name="connsiteY0" fmla="*/ 19667 h 161925"/>
                <a:gd name="connsiteX1" fmla="*/ 122894 w 142875"/>
                <a:gd name="connsiteY1" fmla="*/ 19667 h 161925"/>
                <a:gd name="connsiteX2" fmla="*/ 103844 w 142875"/>
                <a:gd name="connsiteY2" fmla="*/ 10142 h 161925"/>
                <a:gd name="connsiteX3" fmla="*/ 87652 w 142875"/>
                <a:gd name="connsiteY3" fmla="*/ 7285 h 161925"/>
                <a:gd name="connsiteX4" fmla="*/ 36217 w 142875"/>
                <a:gd name="connsiteY4" fmla="*/ 20620 h 161925"/>
                <a:gd name="connsiteX5" fmla="*/ 18119 w 142875"/>
                <a:gd name="connsiteY5" fmla="*/ 35860 h 161925"/>
                <a:gd name="connsiteX6" fmla="*/ 12404 w 142875"/>
                <a:gd name="connsiteY6" fmla="*/ 98725 h 161925"/>
                <a:gd name="connsiteX7" fmla="*/ 22882 w 142875"/>
                <a:gd name="connsiteY7" fmla="*/ 115870 h 161925"/>
                <a:gd name="connsiteX8" fmla="*/ 46694 w 142875"/>
                <a:gd name="connsiteY8" fmla="*/ 150160 h 161925"/>
                <a:gd name="connsiteX9" fmla="*/ 59077 w 142875"/>
                <a:gd name="connsiteY9" fmla="*/ 154922 h 161925"/>
                <a:gd name="connsiteX10" fmla="*/ 96224 w 142875"/>
                <a:gd name="connsiteY10" fmla="*/ 145397 h 161925"/>
                <a:gd name="connsiteX11" fmla="*/ 105749 w 142875"/>
                <a:gd name="connsiteY11" fmla="*/ 114917 h 161925"/>
                <a:gd name="connsiteX12" fmla="*/ 105749 w 142875"/>
                <a:gd name="connsiteY12" fmla="*/ 109202 h 161925"/>
                <a:gd name="connsiteX13" fmla="*/ 120989 w 142875"/>
                <a:gd name="connsiteY13" fmla="*/ 108250 h 161925"/>
                <a:gd name="connsiteX14" fmla="*/ 125752 w 142875"/>
                <a:gd name="connsiteY14" fmla="*/ 110155 h 161925"/>
                <a:gd name="connsiteX15" fmla="*/ 139087 w 142875"/>
                <a:gd name="connsiteY15" fmla="*/ 58720 h 161925"/>
                <a:gd name="connsiteX16" fmla="*/ 122894 w 142875"/>
                <a:gd name="connsiteY16" fmla="*/ 19667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75" h="161925">
                  <a:moveTo>
                    <a:pt x="122894" y="19667"/>
                  </a:moveTo>
                  <a:cubicBezTo>
                    <a:pt x="122894" y="19667"/>
                    <a:pt x="121942" y="19667"/>
                    <a:pt x="122894" y="19667"/>
                  </a:cubicBezTo>
                  <a:cubicBezTo>
                    <a:pt x="116227" y="14905"/>
                    <a:pt x="110512" y="12047"/>
                    <a:pt x="103844" y="10142"/>
                  </a:cubicBezTo>
                  <a:cubicBezTo>
                    <a:pt x="97177" y="8237"/>
                    <a:pt x="91462" y="7285"/>
                    <a:pt x="87652" y="7285"/>
                  </a:cubicBezTo>
                  <a:cubicBezTo>
                    <a:pt x="69554" y="6332"/>
                    <a:pt x="51457" y="10142"/>
                    <a:pt x="36217" y="20620"/>
                  </a:cubicBezTo>
                  <a:cubicBezTo>
                    <a:pt x="30502" y="24430"/>
                    <a:pt x="21929" y="29192"/>
                    <a:pt x="18119" y="35860"/>
                  </a:cubicBezTo>
                  <a:cubicBezTo>
                    <a:pt x="5737" y="53957"/>
                    <a:pt x="3832" y="78722"/>
                    <a:pt x="12404" y="98725"/>
                  </a:cubicBezTo>
                  <a:cubicBezTo>
                    <a:pt x="15262" y="105392"/>
                    <a:pt x="19072" y="110155"/>
                    <a:pt x="22882" y="115870"/>
                  </a:cubicBezTo>
                  <a:cubicBezTo>
                    <a:pt x="30502" y="125395"/>
                    <a:pt x="37169" y="144445"/>
                    <a:pt x="46694" y="150160"/>
                  </a:cubicBezTo>
                  <a:cubicBezTo>
                    <a:pt x="50504" y="153017"/>
                    <a:pt x="55267" y="153970"/>
                    <a:pt x="59077" y="154922"/>
                  </a:cubicBezTo>
                  <a:cubicBezTo>
                    <a:pt x="75269" y="157780"/>
                    <a:pt x="88604" y="161590"/>
                    <a:pt x="96224" y="145397"/>
                  </a:cubicBezTo>
                  <a:cubicBezTo>
                    <a:pt x="100034" y="136825"/>
                    <a:pt x="105749" y="124442"/>
                    <a:pt x="105749" y="114917"/>
                  </a:cubicBezTo>
                  <a:cubicBezTo>
                    <a:pt x="105749" y="112060"/>
                    <a:pt x="105749" y="110155"/>
                    <a:pt x="105749" y="109202"/>
                  </a:cubicBezTo>
                  <a:cubicBezTo>
                    <a:pt x="108607" y="91105"/>
                    <a:pt x="119084" y="100630"/>
                    <a:pt x="120989" y="108250"/>
                  </a:cubicBezTo>
                  <a:lnTo>
                    <a:pt x="125752" y="110155"/>
                  </a:lnTo>
                  <a:cubicBezTo>
                    <a:pt x="133372" y="111107"/>
                    <a:pt x="144802" y="56815"/>
                    <a:pt x="139087" y="58720"/>
                  </a:cubicBezTo>
                  <a:cubicBezTo>
                    <a:pt x="151469" y="53005"/>
                    <a:pt x="135277" y="22525"/>
                    <a:pt x="122894" y="19667"/>
                  </a:cubicBezTo>
                  <a:close/>
                </a:path>
              </a:pathLst>
            </a:custGeom>
            <a:solidFill>
              <a:srgbClr val="002C6A"/>
            </a:solidFill>
            <a:ln w="9525" cap="flat">
              <a:noFill/>
              <a:prstDash val="solid"/>
              <a:miter/>
            </a:ln>
          </p:spPr>
          <p:txBody>
            <a:bodyPr rtlCol="0" anchor="ctr"/>
            <a:lstStyle/>
            <a:p>
              <a:endParaRPr lang="zh-CN" altLang="en-US"/>
            </a:p>
          </p:txBody>
        </p:sp>
        <p:sp>
          <p:nvSpPr>
            <p:cNvPr id="765" name="任意多边形: 形状 764">
              <a:extLst>
                <a:ext uri="{FF2B5EF4-FFF2-40B4-BE49-F238E27FC236}">
                  <a16:creationId xmlns:a16="http://schemas.microsoft.com/office/drawing/2014/main" id="{B809652C-9D51-4650-949D-898B0FA93301}"/>
                </a:ext>
              </a:extLst>
            </p:cNvPr>
            <p:cNvSpPr/>
            <p:nvPr/>
          </p:nvSpPr>
          <p:spPr>
            <a:xfrm>
              <a:off x="4729567" y="3963584"/>
              <a:ext cx="400050" cy="381000"/>
            </a:xfrm>
            <a:custGeom>
              <a:avLst/>
              <a:gdLst>
                <a:gd name="connsiteX0" fmla="*/ 396788 w 400050"/>
                <a:gd name="connsiteY0" fmla="*/ 141691 h 381000"/>
                <a:gd name="connsiteX1" fmla="*/ 357736 w 400050"/>
                <a:gd name="connsiteY1" fmla="*/ 105496 h 381000"/>
                <a:gd name="connsiteX2" fmla="*/ 352973 w 400050"/>
                <a:gd name="connsiteY2" fmla="*/ 103591 h 381000"/>
                <a:gd name="connsiteX3" fmla="*/ 340591 w 400050"/>
                <a:gd name="connsiteY3" fmla="*/ 112163 h 381000"/>
                <a:gd name="connsiteX4" fmla="*/ 334876 w 400050"/>
                <a:gd name="connsiteY4" fmla="*/ 116926 h 381000"/>
                <a:gd name="connsiteX5" fmla="*/ 329161 w 400050"/>
                <a:gd name="connsiteY5" fmla="*/ 122641 h 381000"/>
                <a:gd name="connsiteX6" fmla="*/ 328208 w 400050"/>
                <a:gd name="connsiteY6" fmla="*/ 123593 h 381000"/>
                <a:gd name="connsiteX7" fmla="*/ 289156 w 400050"/>
                <a:gd name="connsiteY7" fmla="*/ 162646 h 381000"/>
                <a:gd name="connsiteX8" fmla="*/ 227243 w 400050"/>
                <a:gd name="connsiteY8" fmla="*/ 74063 h 381000"/>
                <a:gd name="connsiteX9" fmla="*/ 71033 w 400050"/>
                <a:gd name="connsiteY9" fmla="*/ 7388 h 381000"/>
                <a:gd name="connsiteX10" fmla="*/ 21503 w 400050"/>
                <a:gd name="connsiteY10" fmla="*/ 336001 h 381000"/>
                <a:gd name="connsiteX11" fmla="*/ 34838 w 400050"/>
                <a:gd name="connsiteY11" fmla="*/ 345526 h 381000"/>
                <a:gd name="connsiteX12" fmla="*/ 92941 w 400050"/>
                <a:gd name="connsiteY12" fmla="*/ 376006 h 381000"/>
                <a:gd name="connsiteX13" fmla="*/ 226291 w 400050"/>
                <a:gd name="connsiteY13" fmla="*/ 353146 h 381000"/>
                <a:gd name="connsiteX14" fmla="*/ 231053 w 400050"/>
                <a:gd name="connsiteY14" fmla="*/ 349336 h 381000"/>
                <a:gd name="connsiteX15" fmla="*/ 220576 w 400050"/>
                <a:gd name="connsiteY15" fmla="*/ 174076 h 381000"/>
                <a:gd name="connsiteX16" fmla="*/ 258676 w 400050"/>
                <a:gd name="connsiteY16" fmla="*/ 237893 h 381000"/>
                <a:gd name="connsiteX17" fmla="*/ 277726 w 400050"/>
                <a:gd name="connsiteY17" fmla="*/ 249323 h 381000"/>
                <a:gd name="connsiteX18" fmla="*/ 292966 w 400050"/>
                <a:gd name="connsiteY18" fmla="*/ 244561 h 381000"/>
                <a:gd name="connsiteX19" fmla="*/ 396788 w 400050"/>
                <a:gd name="connsiteY19" fmla="*/ 14169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0050" h="381000">
                  <a:moveTo>
                    <a:pt x="396788" y="141691"/>
                  </a:moveTo>
                  <a:cubicBezTo>
                    <a:pt x="391073" y="125498"/>
                    <a:pt x="372023" y="111211"/>
                    <a:pt x="357736" y="105496"/>
                  </a:cubicBezTo>
                  <a:cubicBezTo>
                    <a:pt x="355831" y="104543"/>
                    <a:pt x="354878" y="104543"/>
                    <a:pt x="352973" y="103591"/>
                  </a:cubicBezTo>
                  <a:cubicBezTo>
                    <a:pt x="349163" y="106448"/>
                    <a:pt x="344401" y="109306"/>
                    <a:pt x="340591" y="112163"/>
                  </a:cubicBezTo>
                  <a:cubicBezTo>
                    <a:pt x="338686" y="114068"/>
                    <a:pt x="336781" y="115021"/>
                    <a:pt x="334876" y="116926"/>
                  </a:cubicBezTo>
                  <a:cubicBezTo>
                    <a:pt x="332971" y="118831"/>
                    <a:pt x="331066" y="120736"/>
                    <a:pt x="329161" y="122641"/>
                  </a:cubicBezTo>
                  <a:cubicBezTo>
                    <a:pt x="329161" y="122641"/>
                    <a:pt x="329161" y="122641"/>
                    <a:pt x="328208" y="123593"/>
                  </a:cubicBezTo>
                  <a:cubicBezTo>
                    <a:pt x="314873" y="136928"/>
                    <a:pt x="302491" y="150263"/>
                    <a:pt x="289156" y="162646"/>
                  </a:cubicBezTo>
                  <a:cubicBezTo>
                    <a:pt x="296776" y="155026"/>
                    <a:pt x="233911" y="82636"/>
                    <a:pt x="227243" y="74063"/>
                  </a:cubicBezTo>
                  <a:cubicBezTo>
                    <a:pt x="189143" y="28343"/>
                    <a:pt x="128183" y="14056"/>
                    <a:pt x="71033" y="7388"/>
                  </a:cubicBezTo>
                  <a:cubicBezTo>
                    <a:pt x="-23264" y="-3089"/>
                    <a:pt x="11978" y="326476"/>
                    <a:pt x="21503" y="336001"/>
                  </a:cubicBezTo>
                  <a:cubicBezTo>
                    <a:pt x="23408" y="337906"/>
                    <a:pt x="28171" y="341716"/>
                    <a:pt x="34838" y="345526"/>
                  </a:cubicBezTo>
                  <a:cubicBezTo>
                    <a:pt x="41506" y="349336"/>
                    <a:pt x="70081" y="372196"/>
                    <a:pt x="92941" y="376006"/>
                  </a:cubicBezTo>
                  <a:cubicBezTo>
                    <a:pt x="136756" y="384578"/>
                    <a:pt x="187238" y="383626"/>
                    <a:pt x="226291" y="353146"/>
                  </a:cubicBezTo>
                  <a:cubicBezTo>
                    <a:pt x="228196" y="352193"/>
                    <a:pt x="230101" y="350288"/>
                    <a:pt x="231053" y="349336"/>
                  </a:cubicBezTo>
                  <a:cubicBezTo>
                    <a:pt x="231053" y="343621"/>
                    <a:pt x="219623" y="212176"/>
                    <a:pt x="220576" y="174076"/>
                  </a:cubicBezTo>
                  <a:cubicBezTo>
                    <a:pt x="228196" y="182648"/>
                    <a:pt x="252008" y="227416"/>
                    <a:pt x="258676" y="237893"/>
                  </a:cubicBezTo>
                  <a:cubicBezTo>
                    <a:pt x="262486" y="244561"/>
                    <a:pt x="270106" y="248371"/>
                    <a:pt x="277726" y="249323"/>
                  </a:cubicBezTo>
                  <a:cubicBezTo>
                    <a:pt x="283441" y="249323"/>
                    <a:pt x="289156" y="247418"/>
                    <a:pt x="292966" y="244561"/>
                  </a:cubicBezTo>
                  <a:cubicBezTo>
                    <a:pt x="335828" y="214081"/>
                    <a:pt x="362498" y="178838"/>
                    <a:pt x="396788" y="141691"/>
                  </a:cubicBezTo>
                  <a:close/>
                </a:path>
              </a:pathLst>
            </a:custGeom>
            <a:solidFill>
              <a:srgbClr val="002C6A"/>
            </a:solidFill>
            <a:ln w="9525" cap="flat">
              <a:noFill/>
              <a:prstDash val="solid"/>
              <a:miter/>
            </a:ln>
          </p:spPr>
          <p:txBody>
            <a:bodyPr rtlCol="0" anchor="ctr"/>
            <a:lstStyle/>
            <a:p>
              <a:endParaRPr lang="zh-CN" altLang="en-US"/>
            </a:p>
          </p:txBody>
        </p:sp>
        <p:sp>
          <p:nvSpPr>
            <p:cNvPr id="766" name="任意多边形: 形状 765">
              <a:extLst>
                <a:ext uri="{FF2B5EF4-FFF2-40B4-BE49-F238E27FC236}">
                  <a16:creationId xmlns:a16="http://schemas.microsoft.com/office/drawing/2014/main" id="{74DD3007-468A-4616-B1D6-833854014B47}"/>
                </a:ext>
              </a:extLst>
            </p:cNvPr>
            <p:cNvSpPr/>
            <p:nvPr/>
          </p:nvSpPr>
          <p:spPr>
            <a:xfrm>
              <a:off x="5094446" y="4021931"/>
              <a:ext cx="57150" cy="57150"/>
            </a:xfrm>
            <a:custGeom>
              <a:avLst/>
              <a:gdLst>
                <a:gd name="connsiteX0" fmla="*/ 52864 w 57150"/>
                <a:gd name="connsiteY0" fmla="*/ 30004 h 57150"/>
                <a:gd name="connsiteX1" fmla="*/ 30004 w 57150"/>
                <a:gd name="connsiteY1" fmla="*/ 52864 h 57150"/>
                <a:gd name="connsiteX2" fmla="*/ 7144 w 57150"/>
                <a:gd name="connsiteY2" fmla="*/ 30004 h 57150"/>
                <a:gd name="connsiteX3" fmla="*/ 30004 w 57150"/>
                <a:gd name="connsiteY3" fmla="*/ 7144 h 57150"/>
                <a:gd name="connsiteX4" fmla="*/ 52864 w 57150"/>
                <a:gd name="connsiteY4" fmla="*/ 3000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2864" y="30004"/>
                  </a:moveTo>
                  <a:cubicBezTo>
                    <a:pt x="52864" y="42629"/>
                    <a:pt x="42629" y="52864"/>
                    <a:pt x="30004" y="52864"/>
                  </a:cubicBezTo>
                  <a:cubicBezTo>
                    <a:pt x="17379" y="52864"/>
                    <a:pt x="7144" y="42629"/>
                    <a:pt x="7144" y="30004"/>
                  </a:cubicBezTo>
                  <a:cubicBezTo>
                    <a:pt x="7144" y="17379"/>
                    <a:pt x="17379" y="7144"/>
                    <a:pt x="30004" y="7144"/>
                  </a:cubicBezTo>
                  <a:cubicBezTo>
                    <a:pt x="42629" y="7144"/>
                    <a:pt x="52864" y="17379"/>
                    <a:pt x="52864" y="30004"/>
                  </a:cubicBezTo>
                  <a:close/>
                </a:path>
              </a:pathLst>
            </a:custGeom>
            <a:solidFill>
              <a:srgbClr val="FFBBA6"/>
            </a:solidFill>
            <a:ln w="9525" cap="flat">
              <a:noFill/>
              <a:prstDash val="solid"/>
              <a:miter/>
            </a:ln>
          </p:spPr>
          <p:txBody>
            <a:bodyPr rtlCol="0" anchor="ctr"/>
            <a:lstStyle/>
            <a:p>
              <a:endParaRPr lang="zh-CN" altLang="en-US"/>
            </a:p>
          </p:txBody>
        </p:sp>
        <p:sp>
          <p:nvSpPr>
            <p:cNvPr id="767" name="任意多边形: 形状 766">
              <a:extLst>
                <a:ext uri="{FF2B5EF4-FFF2-40B4-BE49-F238E27FC236}">
                  <a16:creationId xmlns:a16="http://schemas.microsoft.com/office/drawing/2014/main" id="{91D5E2D2-6DF4-4C64-B3BB-3178375C6756}"/>
                </a:ext>
              </a:extLst>
            </p:cNvPr>
            <p:cNvSpPr/>
            <p:nvPr/>
          </p:nvSpPr>
          <p:spPr>
            <a:xfrm>
              <a:off x="4802981" y="3948589"/>
              <a:ext cx="95250" cy="57150"/>
            </a:xfrm>
            <a:custGeom>
              <a:avLst/>
              <a:gdLst>
                <a:gd name="connsiteX0" fmla="*/ 8096 w 95250"/>
                <a:gd name="connsiteY0" fmla="*/ 31909 h 57150"/>
                <a:gd name="connsiteX1" fmla="*/ 7144 w 95250"/>
                <a:gd name="connsiteY1" fmla="*/ 7144 h 57150"/>
                <a:gd name="connsiteX2" fmla="*/ 86201 w 95250"/>
                <a:gd name="connsiteY2" fmla="*/ 28099 h 57150"/>
                <a:gd name="connsiteX3" fmla="*/ 95726 w 95250"/>
                <a:gd name="connsiteY3" fmla="*/ 53816 h 57150"/>
              </a:gdLst>
              <a:ahLst/>
              <a:cxnLst>
                <a:cxn ang="0">
                  <a:pos x="connsiteX0" y="connsiteY0"/>
                </a:cxn>
                <a:cxn ang="0">
                  <a:pos x="connsiteX1" y="connsiteY1"/>
                </a:cxn>
                <a:cxn ang="0">
                  <a:pos x="connsiteX2" y="connsiteY2"/>
                </a:cxn>
                <a:cxn ang="0">
                  <a:pos x="connsiteX3" y="connsiteY3"/>
                </a:cxn>
              </a:cxnLst>
              <a:rect l="l" t="t" r="r" b="b"/>
              <a:pathLst>
                <a:path w="95250" h="57150">
                  <a:moveTo>
                    <a:pt x="8096" y="31909"/>
                  </a:moveTo>
                  <a:lnTo>
                    <a:pt x="7144" y="7144"/>
                  </a:lnTo>
                  <a:lnTo>
                    <a:pt x="86201" y="28099"/>
                  </a:lnTo>
                  <a:lnTo>
                    <a:pt x="95726" y="53816"/>
                  </a:lnTo>
                  <a:close/>
                </a:path>
              </a:pathLst>
            </a:custGeom>
            <a:solidFill>
              <a:srgbClr val="FFFFFF"/>
            </a:solidFill>
            <a:ln w="9525" cap="flat">
              <a:noFill/>
              <a:prstDash val="solid"/>
              <a:miter/>
            </a:ln>
          </p:spPr>
          <p:txBody>
            <a:bodyPr rtlCol="0" anchor="ctr"/>
            <a:lstStyle/>
            <a:p>
              <a:endParaRPr lang="zh-CN" altLang="en-US"/>
            </a:p>
          </p:txBody>
        </p:sp>
        <p:sp>
          <p:nvSpPr>
            <p:cNvPr id="768" name="任意多边形: 形状 767">
              <a:extLst>
                <a:ext uri="{FF2B5EF4-FFF2-40B4-BE49-F238E27FC236}">
                  <a16:creationId xmlns:a16="http://schemas.microsoft.com/office/drawing/2014/main" id="{3BB39451-C8E0-4062-95D5-730D6A711DE8}"/>
                </a:ext>
              </a:extLst>
            </p:cNvPr>
            <p:cNvSpPr/>
            <p:nvPr/>
          </p:nvSpPr>
          <p:spPr>
            <a:xfrm>
              <a:off x="4914186" y="3854053"/>
              <a:ext cx="9525" cy="38100"/>
            </a:xfrm>
            <a:custGeom>
              <a:avLst/>
              <a:gdLst>
                <a:gd name="connsiteX0" fmla="*/ 15002 w 9525"/>
                <a:gd name="connsiteY0" fmla="*/ 22622 h 38100"/>
                <a:gd name="connsiteX1" fmla="*/ 9287 w 9525"/>
                <a:gd name="connsiteY1" fmla="*/ 41672 h 38100"/>
                <a:gd name="connsiteX2" fmla="*/ 3572 w 9525"/>
                <a:gd name="connsiteY2" fmla="*/ 22622 h 38100"/>
                <a:gd name="connsiteX3" fmla="*/ 9287 w 9525"/>
                <a:gd name="connsiteY3" fmla="*/ 3572 h 38100"/>
                <a:gd name="connsiteX4" fmla="*/ 15002 w 9525"/>
                <a:gd name="connsiteY4" fmla="*/ 2262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38100">
                  <a:moveTo>
                    <a:pt x="15002" y="22622"/>
                  </a:moveTo>
                  <a:cubicBezTo>
                    <a:pt x="15002" y="33143"/>
                    <a:pt x="12443" y="41672"/>
                    <a:pt x="9287" y="41672"/>
                  </a:cubicBezTo>
                  <a:cubicBezTo>
                    <a:pt x="6131" y="41672"/>
                    <a:pt x="3572" y="33143"/>
                    <a:pt x="3572" y="22622"/>
                  </a:cubicBezTo>
                  <a:cubicBezTo>
                    <a:pt x="3572" y="12101"/>
                    <a:pt x="6131" y="3572"/>
                    <a:pt x="9287" y="3572"/>
                  </a:cubicBezTo>
                  <a:cubicBezTo>
                    <a:pt x="12443" y="3572"/>
                    <a:pt x="15002" y="12101"/>
                    <a:pt x="15002" y="22622"/>
                  </a:cubicBezTo>
                  <a:close/>
                </a:path>
              </a:pathLst>
            </a:custGeom>
            <a:noFill/>
            <a:ln w="4763" cap="flat">
              <a:solidFill>
                <a:srgbClr val="002C6A"/>
              </a:solidFill>
              <a:prstDash val="solid"/>
              <a:miter/>
            </a:ln>
          </p:spPr>
          <p:txBody>
            <a:bodyPr rtlCol="0" anchor="ctr"/>
            <a:lstStyle/>
            <a:p>
              <a:endParaRPr lang="zh-CN" altLang="en-US"/>
            </a:p>
          </p:txBody>
        </p:sp>
        <p:sp>
          <p:nvSpPr>
            <p:cNvPr id="769" name="任意多边形: 形状 768">
              <a:extLst>
                <a:ext uri="{FF2B5EF4-FFF2-40B4-BE49-F238E27FC236}">
                  <a16:creationId xmlns:a16="http://schemas.microsoft.com/office/drawing/2014/main" id="{49BEC4C9-D2D5-4D81-B321-18AE15A72F42}"/>
                </a:ext>
              </a:extLst>
            </p:cNvPr>
            <p:cNvSpPr/>
            <p:nvPr/>
          </p:nvSpPr>
          <p:spPr>
            <a:xfrm>
              <a:off x="4888468" y="3873081"/>
              <a:ext cx="38100" cy="28575"/>
            </a:xfrm>
            <a:custGeom>
              <a:avLst/>
              <a:gdLst>
                <a:gd name="connsiteX0" fmla="*/ 41672 w 38100"/>
                <a:gd name="connsiteY0" fmla="*/ 3594 h 28575"/>
                <a:gd name="connsiteX1" fmla="*/ 3572 w 38100"/>
                <a:gd name="connsiteY1" fmla="*/ 32169 h 28575"/>
              </a:gdLst>
              <a:ahLst/>
              <a:cxnLst>
                <a:cxn ang="0">
                  <a:pos x="connsiteX0" y="connsiteY0"/>
                </a:cxn>
                <a:cxn ang="0">
                  <a:pos x="connsiteX1" y="connsiteY1"/>
                </a:cxn>
              </a:cxnLst>
              <a:rect l="l" t="t" r="r" b="b"/>
              <a:pathLst>
                <a:path w="38100" h="28575">
                  <a:moveTo>
                    <a:pt x="41672" y="3594"/>
                  </a:moveTo>
                  <a:cubicBezTo>
                    <a:pt x="39767" y="2642"/>
                    <a:pt x="3572" y="32169"/>
                    <a:pt x="3572" y="32169"/>
                  </a:cubicBezTo>
                </a:path>
              </a:pathLst>
            </a:custGeom>
            <a:noFill/>
            <a:ln w="4763" cap="flat">
              <a:solidFill>
                <a:srgbClr val="002C6A"/>
              </a:solidFill>
              <a:prstDash val="solid"/>
              <a:miter/>
            </a:ln>
          </p:spPr>
          <p:txBody>
            <a:bodyPr rtlCol="0" anchor="ctr"/>
            <a:lstStyle/>
            <a:p>
              <a:endParaRPr lang="zh-CN" altLang="en-US"/>
            </a:p>
          </p:txBody>
        </p:sp>
      </p:grpSp>
      <p:sp>
        <p:nvSpPr>
          <p:cNvPr id="770" name="PA_库_矩形 22">
            <a:extLst>
              <a:ext uri="{FF2B5EF4-FFF2-40B4-BE49-F238E27FC236}">
                <a16:creationId xmlns:a16="http://schemas.microsoft.com/office/drawing/2014/main" id="{24B54802-5283-47FF-B86B-4400DCBFADA4}"/>
              </a:ext>
            </a:extLst>
          </p:cNvPr>
          <p:cNvSpPr/>
          <p:nvPr>
            <p:custDataLst>
              <p:tags r:id="rId3"/>
            </p:custDataLst>
          </p:nvPr>
        </p:nvSpPr>
        <p:spPr>
          <a:xfrm>
            <a:off x="1071285" y="4282541"/>
            <a:ext cx="3081677" cy="369332"/>
          </a:xfrm>
          <a:prstGeom prst="rect">
            <a:avLst/>
          </a:prstGeom>
        </p:spPr>
        <p:txBody>
          <a:bodyPr wrap="none">
            <a:spAutoFit/>
          </a:bodyPr>
          <a:lstStyle/>
          <a:p>
            <a:r>
              <a:rPr lang="en-US" altLang="zh-CN" dirty="0">
                <a:solidFill>
                  <a:srgbClr val="4D46EE"/>
                </a:solidFill>
                <a:latin typeface="造字工房朗宋（非商用）常规体" pitchFamily="2" charset="-122"/>
                <a:ea typeface="造字工房朗宋（非商用）常规体" pitchFamily="2" charset="-122"/>
                <a:hlinkClick r:id="rId6">
                  <a:extLst>
                    <a:ext uri="{A12FA001-AC4F-418D-AE19-62706E023703}">
                      <ahyp:hlinkClr xmlns:ahyp="http://schemas.microsoft.com/office/drawing/2018/hyperlinkcolor" val="tx"/>
                    </a:ext>
                  </a:extLst>
                </a:hlinkClick>
              </a:rPr>
              <a:t>https://www.freeppt7.com</a:t>
            </a:r>
            <a:endParaRPr lang="zh-CN" altLang="en-US" dirty="0">
              <a:solidFill>
                <a:srgbClr val="4D46EE"/>
              </a:solidFill>
              <a:latin typeface="造字工房朗宋（非商用）常规体" pitchFamily="2" charset="-122"/>
              <a:ea typeface="造字工房朗宋（非商用）常规体" pitchFamily="2" charset="-122"/>
            </a:endParaRPr>
          </a:p>
        </p:txBody>
      </p:sp>
    </p:spTree>
    <p:extLst>
      <p:ext uri="{BB962C8B-B14F-4D97-AF65-F5344CB8AC3E}">
        <p14:creationId xmlns:p14="http://schemas.microsoft.com/office/powerpoint/2010/main" val="168629936"/>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ppt_x"/>
                                          </p:val>
                                        </p:tav>
                                        <p:tav tm="100000">
                                          <p:val>
                                            <p:strVal val="#ppt_x"/>
                                          </p:val>
                                        </p:tav>
                                      </p:tavLst>
                                    </p:anim>
                                    <p:anim calcmode="lin" valueType="num">
                                      <p:cBhvr additive="base">
                                        <p:cTn id="8" dur="1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87"/>
                                        </p:tgtEl>
                                        <p:attrNameLst>
                                          <p:attrName>style.visibility</p:attrName>
                                        </p:attrNameLst>
                                      </p:cBhvr>
                                      <p:to>
                                        <p:strVal val="visible"/>
                                      </p:to>
                                    </p:set>
                                    <p:anim calcmode="lin" valueType="num">
                                      <p:cBhvr additive="base">
                                        <p:cTn id="11" dur="1500" fill="hold"/>
                                        <p:tgtEl>
                                          <p:spTgt spid="187"/>
                                        </p:tgtEl>
                                        <p:attrNameLst>
                                          <p:attrName>ppt_x</p:attrName>
                                        </p:attrNameLst>
                                      </p:cBhvr>
                                      <p:tavLst>
                                        <p:tav tm="0">
                                          <p:val>
                                            <p:strVal val="#ppt_x"/>
                                          </p:val>
                                        </p:tav>
                                        <p:tav tm="100000">
                                          <p:val>
                                            <p:strVal val="#ppt_x"/>
                                          </p:val>
                                        </p:tav>
                                      </p:tavLst>
                                    </p:anim>
                                    <p:anim calcmode="lin" valueType="num">
                                      <p:cBhvr additive="base">
                                        <p:cTn id="12" dur="1500" fill="hold"/>
                                        <p:tgtEl>
                                          <p:spTgt spid="187"/>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770"/>
                                        </p:tgtEl>
                                        <p:attrNameLst>
                                          <p:attrName>style.visibility</p:attrName>
                                        </p:attrNameLst>
                                      </p:cBhvr>
                                      <p:to>
                                        <p:strVal val="visible"/>
                                      </p:to>
                                    </p:set>
                                    <p:anim calcmode="lin" valueType="num">
                                      <p:cBhvr additive="base">
                                        <p:cTn id="15" dur="1500" fill="hold"/>
                                        <p:tgtEl>
                                          <p:spTgt spid="770"/>
                                        </p:tgtEl>
                                        <p:attrNameLst>
                                          <p:attrName>ppt_x</p:attrName>
                                        </p:attrNameLst>
                                      </p:cBhvr>
                                      <p:tavLst>
                                        <p:tav tm="0">
                                          <p:val>
                                            <p:strVal val="0-#ppt_w/2"/>
                                          </p:val>
                                        </p:tav>
                                        <p:tav tm="100000">
                                          <p:val>
                                            <p:strVal val="#ppt_x"/>
                                          </p:val>
                                        </p:tav>
                                      </p:tavLst>
                                    </p:anim>
                                    <p:anim calcmode="lin" valueType="num">
                                      <p:cBhvr additive="base">
                                        <p:cTn id="16" dur="1500" fill="hold"/>
                                        <p:tgtEl>
                                          <p:spTgt spid="770"/>
                                        </p:tgtEl>
                                        <p:attrNameLst>
                                          <p:attrName>ppt_y</p:attrName>
                                        </p:attrNameLst>
                                      </p:cBhvr>
                                      <p:tavLst>
                                        <p:tav tm="0">
                                          <p:val>
                                            <p:strVal val="#ppt_y"/>
                                          </p:val>
                                        </p:tav>
                                        <p:tav tm="100000">
                                          <p:val>
                                            <p:strVal val="#ppt_y"/>
                                          </p:val>
                                        </p:tav>
                                      </p:tavLst>
                                    </p:anim>
                                    <p:set>
                                      <p:cBhvr>
                                        <p:cTn id="17" dur="1" fill="hold">
                                          <p:stCondLst>
                                            <p:cond delay="0"/>
                                          </p:stCondLst>
                                        </p:cTn>
                                        <p:tgtEl>
                                          <p:spTgt spid="770"/>
                                        </p:tgtEl>
                                        <p:attrNameLst>
                                          <p:attrName>style.visibility</p:attrName>
                                        </p:attrNameLst>
                                      </p:cBhvr>
                                      <p:to>
                                        <p:strVal val="visible"/>
                                      </p:to>
                                    </p:set>
                                    <p:anim to="" calcmode="lin" valueType="num">
                                      <p:cBhvr>
                                        <p:cTn id="18" dur="1500" fill="hold">
                                          <p:stCondLst>
                                            <p:cond delay="0"/>
                                          </p:stCondLst>
                                        </p:cTn>
                                        <p:tgtEl>
                                          <p:spTgt spid="770"/>
                                        </p:tgtEl>
                                        <p:attrNameLst>
                                          <p:attrName>ppt_w</p:attrName>
                                        </p:attrNameLst>
                                      </p:cBhvr>
                                      <p:tavLst>
                                        <p:tav tm="0">
                                          <p:val>
                                            <p:strVal val="0"/>
                                          </p:val>
                                        </p:tav>
                                        <p:tav tm="100000">
                                          <p:val>
                                            <p:strVal val="#ppt_w"/>
                                          </p:val>
                                        </p:tav>
                                      </p:tavLst>
                                    </p:anim>
                                    <p:anim to="" calcmode="lin" valueType="num">
                                      <p:cBhvr>
                                        <p:cTn id="19" dur="1500" fill="hold">
                                          <p:stCondLst>
                                            <p:cond delay="0"/>
                                          </p:stCondLst>
                                        </p:cTn>
                                        <p:tgtEl>
                                          <p:spTgt spid="770"/>
                                        </p:tgtEl>
                                        <p:attrNameLst>
                                          <p:attrName>ppt_h</p:attrName>
                                        </p:attrNameLst>
                                      </p:cBhvr>
                                      <p:tavLst>
                                        <p:tav tm="0">
                                          <p:val>
                                            <p:strVal val="0"/>
                                          </p:val>
                                        </p:tav>
                                        <p:tav tm="100000">
                                          <p:val>
                                            <p:strVal val="#ppt_h"/>
                                          </p:val>
                                        </p:tav>
                                      </p:tavLst>
                                    </p:anim>
                                    <p:animEffect filter="fade">
                                      <p:cBhvr>
                                        <p:cTn id="20" dur="1500">
                                          <p:stCondLst>
                                            <p:cond delay="0"/>
                                          </p:stCondLst>
                                        </p:cTn>
                                        <p:tgtEl>
                                          <p:spTgt spid="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P spid="77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任意多边形 99"/>
          <p:cNvSpPr/>
          <p:nvPr/>
        </p:nvSpPr>
        <p:spPr>
          <a:xfrm rot="16200000">
            <a:off x="722752" y="197297"/>
            <a:ext cx="5465270" cy="9069316"/>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 name="connsiteX0" fmla="*/ 94948 w 2475216"/>
              <a:gd name="connsiteY0" fmla="*/ 567658 h 4107485"/>
              <a:gd name="connsiteX1" fmla="*/ 1527963 w 2475216"/>
              <a:gd name="connsiteY1" fmla="*/ 89986 h 4107485"/>
              <a:gd name="connsiteX2" fmla="*/ 2469659 w 2475216"/>
              <a:gd name="connsiteY2" fmla="*/ 1563944 h 4107485"/>
              <a:gd name="connsiteX3" fmla="*/ 1104883 w 2475216"/>
              <a:gd name="connsiteY3" fmla="*/ 2614822 h 4107485"/>
              <a:gd name="connsiteX4" fmla="*/ 627211 w 2475216"/>
              <a:gd name="connsiteY4" fmla="*/ 3638404 h 4107485"/>
              <a:gd name="connsiteX5" fmla="*/ 190483 w 2475216"/>
              <a:gd name="connsiteY5" fmla="*/ 3870416 h 4107485"/>
              <a:gd name="connsiteX6" fmla="*/ 94948 w 2475216"/>
              <a:gd name="connsiteY6" fmla="*/ 567658 h 410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107485">
                <a:moveTo>
                  <a:pt x="94948" y="567658"/>
                </a:moveTo>
                <a:cubicBezTo>
                  <a:pt x="317861" y="-62414"/>
                  <a:pt x="1132178" y="-76062"/>
                  <a:pt x="1527963" y="89986"/>
                </a:cubicBezTo>
                <a:cubicBezTo>
                  <a:pt x="1923748" y="256034"/>
                  <a:pt x="2540172" y="1143138"/>
                  <a:pt x="2469659" y="1563944"/>
                </a:cubicBezTo>
                <a:cubicBezTo>
                  <a:pt x="2399146" y="1984750"/>
                  <a:pt x="1466549" y="2310023"/>
                  <a:pt x="1104883" y="2614822"/>
                </a:cubicBezTo>
                <a:cubicBezTo>
                  <a:pt x="743217" y="2919621"/>
                  <a:pt x="670429" y="3347252"/>
                  <a:pt x="627211" y="3638404"/>
                </a:cubicBezTo>
                <a:cubicBezTo>
                  <a:pt x="583993" y="3943204"/>
                  <a:pt x="281468" y="4386756"/>
                  <a:pt x="190483" y="3870416"/>
                </a:cubicBezTo>
                <a:cubicBezTo>
                  <a:pt x="99498" y="3354076"/>
                  <a:pt x="-127965" y="1197730"/>
                  <a:pt x="94948" y="567658"/>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23" name="组合 22"/>
          <p:cNvGrpSpPr/>
          <p:nvPr/>
        </p:nvGrpSpPr>
        <p:grpSpPr>
          <a:xfrm>
            <a:off x="10686197" y="3724191"/>
            <a:ext cx="5025251" cy="4177863"/>
            <a:chOff x="10686197" y="3724191"/>
            <a:chExt cx="5025251" cy="4177863"/>
          </a:xfrm>
        </p:grpSpPr>
        <p:sp>
          <p:nvSpPr>
            <p:cNvPr id="18" name="任意多边形 17"/>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椭圆 18"/>
            <p:cNvSpPr/>
            <p:nvPr/>
          </p:nvSpPr>
          <p:spPr>
            <a:xfrm>
              <a:off x="10686197" y="7451678"/>
              <a:ext cx="450376" cy="450376"/>
            </a:xfrm>
            <a:prstGeom prst="ellipse">
              <a:avLst/>
            </a:pr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98" name="任意多边形 97"/>
          <p:cNvSpPr/>
          <p:nvPr/>
        </p:nvSpPr>
        <p:spPr>
          <a:xfrm>
            <a:off x="-221827" y="-6528147"/>
            <a:ext cx="4745694" cy="8173095"/>
          </a:xfrm>
          <a:custGeom>
            <a:avLst/>
            <a:gdLst>
              <a:gd name="connsiteX0" fmla="*/ 209773 w 4791476"/>
              <a:gd name="connsiteY0" fmla="*/ 536859 h 8086871"/>
              <a:gd name="connsiteX1" fmla="*/ 1178764 w 4791476"/>
              <a:gd name="connsiteY1" fmla="*/ 591450 h 8086871"/>
              <a:gd name="connsiteX2" fmla="*/ 2584483 w 4791476"/>
              <a:gd name="connsiteY2" fmla="*/ 2079056 h 8086871"/>
              <a:gd name="connsiteX3" fmla="*/ 4727182 w 4791476"/>
              <a:gd name="connsiteY3" fmla="*/ 3443832 h 8086871"/>
              <a:gd name="connsiteX4" fmla="*/ 4113033 w 4791476"/>
              <a:gd name="connsiteY4" fmla="*/ 5354519 h 8086871"/>
              <a:gd name="connsiteX5" fmla="*/ 2898382 w 4791476"/>
              <a:gd name="connsiteY5" fmla="*/ 6746590 h 8086871"/>
              <a:gd name="connsiteX6" fmla="*/ 1096877 w 4791476"/>
              <a:gd name="connsiteY6" fmla="*/ 7947593 h 8086871"/>
              <a:gd name="connsiteX7" fmla="*/ 73295 w 4791476"/>
              <a:gd name="connsiteY7" fmla="*/ 7224262 h 8086871"/>
              <a:gd name="connsiteX8" fmla="*/ 209773 w 4791476"/>
              <a:gd name="connsiteY8" fmla="*/ 536859 h 8086871"/>
              <a:gd name="connsiteX0" fmla="*/ 167236 w 4748939"/>
              <a:gd name="connsiteY0" fmla="*/ 621398 h 8171410"/>
              <a:gd name="connsiteX1" fmla="*/ 1136227 w 4748939"/>
              <a:gd name="connsiteY1" fmla="*/ 675989 h 8171410"/>
              <a:gd name="connsiteX2" fmla="*/ 2541946 w 4748939"/>
              <a:gd name="connsiteY2" fmla="*/ 2163595 h 8171410"/>
              <a:gd name="connsiteX3" fmla="*/ 4684645 w 4748939"/>
              <a:gd name="connsiteY3" fmla="*/ 3528371 h 8171410"/>
              <a:gd name="connsiteX4" fmla="*/ 4070496 w 4748939"/>
              <a:gd name="connsiteY4" fmla="*/ 5439058 h 8171410"/>
              <a:gd name="connsiteX5" fmla="*/ 2855845 w 4748939"/>
              <a:gd name="connsiteY5" fmla="*/ 6831129 h 8171410"/>
              <a:gd name="connsiteX6" fmla="*/ 1054340 w 4748939"/>
              <a:gd name="connsiteY6" fmla="*/ 8032132 h 8171410"/>
              <a:gd name="connsiteX7" fmla="*/ 30758 w 4748939"/>
              <a:gd name="connsiteY7" fmla="*/ 7308801 h 8171410"/>
              <a:gd name="connsiteX8" fmla="*/ 167236 w 4748939"/>
              <a:gd name="connsiteY8" fmla="*/ 621398 h 8171410"/>
              <a:gd name="connsiteX0" fmla="*/ 167236 w 4748939"/>
              <a:gd name="connsiteY0" fmla="*/ 659878 h 8209890"/>
              <a:gd name="connsiteX1" fmla="*/ 1136227 w 4748939"/>
              <a:gd name="connsiteY1" fmla="*/ 714469 h 8209890"/>
              <a:gd name="connsiteX2" fmla="*/ 2541946 w 4748939"/>
              <a:gd name="connsiteY2" fmla="*/ 2202075 h 8209890"/>
              <a:gd name="connsiteX3" fmla="*/ 4684645 w 4748939"/>
              <a:gd name="connsiteY3" fmla="*/ 3566851 h 8209890"/>
              <a:gd name="connsiteX4" fmla="*/ 4070496 w 4748939"/>
              <a:gd name="connsiteY4" fmla="*/ 5477538 h 8209890"/>
              <a:gd name="connsiteX5" fmla="*/ 2855845 w 4748939"/>
              <a:gd name="connsiteY5" fmla="*/ 6869609 h 8209890"/>
              <a:gd name="connsiteX6" fmla="*/ 1054340 w 4748939"/>
              <a:gd name="connsiteY6" fmla="*/ 8070612 h 8209890"/>
              <a:gd name="connsiteX7" fmla="*/ 30758 w 4748939"/>
              <a:gd name="connsiteY7" fmla="*/ 7347281 h 8209890"/>
              <a:gd name="connsiteX8" fmla="*/ 167236 w 4748939"/>
              <a:gd name="connsiteY8" fmla="*/ 659878 h 8209890"/>
              <a:gd name="connsiteX0" fmla="*/ 167236 w 4748939"/>
              <a:gd name="connsiteY0" fmla="*/ 659878 h 8209890"/>
              <a:gd name="connsiteX1" fmla="*/ 1136227 w 4748939"/>
              <a:gd name="connsiteY1" fmla="*/ 714469 h 8209890"/>
              <a:gd name="connsiteX2" fmla="*/ 2541946 w 4748939"/>
              <a:gd name="connsiteY2" fmla="*/ 2202075 h 8209890"/>
              <a:gd name="connsiteX3" fmla="*/ 4684645 w 4748939"/>
              <a:gd name="connsiteY3" fmla="*/ 3566851 h 8209890"/>
              <a:gd name="connsiteX4" fmla="*/ 4070496 w 4748939"/>
              <a:gd name="connsiteY4" fmla="*/ 5477538 h 8209890"/>
              <a:gd name="connsiteX5" fmla="*/ 2855845 w 4748939"/>
              <a:gd name="connsiteY5" fmla="*/ 6869609 h 8209890"/>
              <a:gd name="connsiteX6" fmla="*/ 1054340 w 4748939"/>
              <a:gd name="connsiteY6" fmla="*/ 8070612 h 8209890"/>
              <a:gd name="connsiteX7" fmla="*/ 30758 w 4748939"/>
              <a:gd name="connsiteY7" fmla="*/ 7347281 h 8209890"/>
              <a:gd name="connsiteX8" fmla="*/ 167236 w 4748939"/>
              <a:gd name="connsiteY8" fmla="*/ 659878 h 8209890"/>
              <a:gd name="connsiteX0" fmla="*/ 167236 w 4748939"/>
              <a:gd name="connsiteY0" fmla="*/ 678374 h 8228386"/>
              <a:gd name="connsiteX1" fmla="*/ 1136227 w 4748939"/>
              <a:gd name="connsiteY1" fmla="*/ 732965 h 8228386"/>
              <a:gd name="connsiteX2" fmla="*/ 2541946 w 4748939"/>
              <a:gd name="connsiteY2" fmla="*/ 2220571 h 8228386"/>
              <a:gd name="connsiteX3" fmla="*/ 4684645 w 4748939"/>
              <a:gd name="connsiteY3" fmla="*/ 3585347 h 8228386"/>
              <a:gd name="connsiteX4" fmla="*/ 4070496 w 4748939"/>
              <a:gd name="connsiteY4" fmla="*/ 5496034 h 8228386"/>
              <a:gd name="connsiteX5" fmla="*/ 2855845 w 4748939"/>
              <a:gd name="connsiteY5" fmla="*/ 6888105 h 8228386"/>
              <a:gd name="connsiteX6" fmla="*/ 1054340 w 4748939"/>
              <a:gd name="connsiteY6" fmla="*/ 8089108 h 8228386"/>
              <a:gd name="connsiteX7" fmla="*/ 30758 w 4748939"/>
              <a:gd name="connsiteY7" fmla="*/ 7365777 h 8228386"/>
              <a:gd name="connsiteX8" fmla="*/ 167236 w 4748939"/>
              <a:gd name="connsiteY8" fmla="*/ 678374 h 8228386"/>
              <a:gd name="connsiteX0" fmla="*/ 167236 w 4748939"/>
              <a:gd name="connsiteY0" fmla="*/ 713237 h 8263249"/>
              <a:gd name="connsiteX1" fmla="*/ 1136227 w 4748939"/>
              <a:gd name="connsiteY1" fmla="*/ 767828 h 8263249"/>
              <a:gd name="connsiteX2" fmla="*/ 2541946 w 4748939"/>
              <a:gd name="connsiteY2" fmla="*/ 2255434 h 8263249"/>
              <a:gd name="connsiteX3" fmla="*/ 4684645 w 4748939"/>
              <a:gd name="connsiteY3" fmla="*/ 3620210 h 8263249"/>
              <a:gd name="connsiteX4" fmla="*/ 4070496 w 4748939"/>
              <a:gd name="connsiteY4" fmla="*/ 5530897 h 8263249"/>
              <a:gd name="connsiteX5" fmla="*/ 2855845 w 4748939"/>
              <a:gd name="connsiteY5" fmla="*/ 6922968 h 8263249"/>
              <a:gd name="connsiteX6" fmla="*/ 1054340 w 4748939"/>
              <a:gd name="connsiteY6" fmla="*/ 8123971 h 8263249"/>
              <a:gd name="connsiteX7" fmla="*/ 30758 w 4748939"/>
              <a:gd name="connsiteY7" fmla="*/ 7400640 h 8263249"/>
              <a:gd name="connsiteX8" fmla="*/ 167236 w 4748939"/>
              <a:gd name="connsiteY8" fmla="*/ 713237 h 8263249"/>
              <a:gd name="connsiteX0" fmla="*/ 167236 w 4745694"/>
              <a:gd name="connsiteY0" fmla="*/ 623083 h 8173095"/>
              <a:gd name="connsiteX1" fmla="*/ 1136227 w 4745694"/>
              <a:gd name="connsiteY1" fmla="*/ 677674 h 8173095"/>
              <a:gd name="connsiteX2" fmla="*/ 2596537 w 4745694"/>
              <a:gd name="connsiteY2" fmla="*/ 2206223 h 8173095"/>
              <a:gd name="connsiteX3" fmla="*/ 4684645 w 4745694"/>
              <a:gd name="connsiteY3" fmla="*/ 3530056 h 8173095"/>
              <a:gd name="connsiteX4" fmla="*/ 4070496 w 4745694"/>
              <a:gd name="connsiteY4" fmla="*/ 5440743 h 8173095"/>
              <a:gd name="connsiteX5" fmla="*/ 2855845 w 4745694"/>
              <a:gd name="connsiteY5" fmla="*/ 6832814 h 8173095"/>
              <a:gd name="connsiteX6" fmla="*/ 1054340 w 4745694"/>
              <a:gd name="connsiteY6" fmla="*/ 8033817 h 8173095"/>
              <a:gd name="connsiteX7" fmla="*/ 30758 w 4745694"/>
              <a:gd name="connsiteY7" fmla="*/ 7310486 h 8173095"/>
              <a:gd name="connsiteX8" fmla="*/ 167236 w 4745694"/>
              <a:gd name="connsiteY8" fmla="*/ 623083 h 817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5694" h="8173095">
                <a:moveTo>
                  <a:pt x="167236" y="623083"/>
                </a:moveTo>
                <a:cubicBezTo>
                  <a:pt x="-17008" y="-673454"/>
                  <a:pt x="731344" y="413817"/>
                  <a:pt x="1136227" y="677674"/>
                </a:cubicBezTo>
                <a:cubicBezTo>
                  <a:pt x="1541111" y="941531"/>
                  <a:pt x="2005134" y="1730826"/>
                  <a:pt x="2596537" y="2206223"/>
                </a:cubicBezTo>
                <a:cubicBezTo>
                  <a:pt x="3187940" y="2681620"/>
                  <a:pt x="4438985" y="2990969"/>
                  <a:pt x="4684645" y="3530056"/>
                </a:cubicBezTo>
                <a:cubicBezTo>
                  <a:pt x="4930305" y="4069143"/>
                  <a:pt x="4375296" y="4890283"/>
                  <a:pt x="4070496" y="5440743"/>
                </a:cubicBezTo>
                <a:cubicBezTo>
                  <a:pt x="3765696" y="5991203"/>
                  <a:pt x="3358538" y="6400635"/>
                  <a:pt x="2855845" y="6832814"/>
                </a:cubicBezTo>
                <a:cubicBezTo>
                  <a:pt x="2353152" y="7264993"/>
                  <a:pt x="1525188" y="7954205"/>
                  <a:pt x="1054340" y="8033817"/>
                </a:cubicBezTo>
                <a:cubicBezTo>
                  <a:pt x="583492" y="8113429"/>
                  <a:pt x="183158" y="8550158"/>
                  <a:pt x="30758" y="7310486"/>
                </a:cubicBezTo>
                <a:cubicBezTo>
                  <a:pt x="-121642" y="6070815"/>
                  <a:pt x="351480" y="1919620"/>
                  <a:pt x="167236" y="623083"/>
                </a:cubicBezTo>
                <a:close/>
              </a:path>
            </a:pathLst>
          </a:custGeom>
          <a:gradFill flip="none" rotWithShape="1">
            <a:gsLst>
              <a:gs pos="16000">
                <a:srgbClr val="4D46EE"/>
              </a:gs>
              <a:gs pos="67000">
                <a:schemeClr val="bg1">
                  <a:alpha val="45000"/>
                </a:schemeClr>
              </a:gs>
              <a:gs pos="100000">
                <a:schemeClr val="bg1">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Title 1">
            <a:extLst>
              <a:ext uri="{FF2B5EF4-FFF2-40B4-BE49-F238E27FC236}">
                <a16:creationId xmlns:a16="http://schemas.microsoft.com/office/drawing/2014/main" id="{6B34A81F-6696-42D5-8CDB-7EE1065C4CD4}"/>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Team building</a:t>
            </a:r>
          </a:p>
        </p:txBody>
      </p:sp>
      <p:sp>
        <p:nvSpPr>
          <p:cNvPr id="120" name="Subtitle 2">
            <a:extLst>
              <a:ext uri="{FF2B5EF4-FFF2-40B4-BE49-F238E27FC236}">
                <a16:creationId xmlns:a16="http://schemas.microsoft.com/office/drawing/2014/main" id="{EEA9A0C5-409C-4C90-B2A7-F1582F8865BA}"/>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sp>
        <p:nvSpPr>
          <p:cNvPr id="121" name="AutoShape 3">
            <a:extLst>
              <a:ext uri="{FF2B5EF4-FFF2-40B4-BE49-F238E27FC236}">
                <a16:creationId xmlns:a16="http://schemas.microsoft.com/office/drawing/2014/main" id="{5CA94286-A76D-480D-B659-CBDFAD337D6A}"/>
              </a:ext>
            </a:extLst>
          </p:cNvPr>
          <p:cNvSpPr>
            <a:spLocks noChangeAspect="1" noChangeArrowheads="1" noTextEdit="1"/>
          </p:cNvSpPr>
          <p:nvPr/>
        </p:nvSpPr>
        <p:spPr bwMode="auto">
          <a:xfrm>
            <a:off x="1579746" y="2245949"/>
            <a:ext cx="4747684"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nvGrpSpPr>
          <p:cNvPr id="125" name="组合 124">
            <a:extLst>
              <a:ext uri="{FF2B5EF4-FFF2-40B4-BE49-F238E27FC236}">
                <a16:creationId xmlns:a16="http://schemas.microsoft.com/office/drawing/2014/main" id="{E701F769-967C-41F9-A268-9A507B945E9F}"/>
              </a:ext>
            </a:extLst>
          </p:cNvPr>
          <p:cNvGrpSpPr/>
          <p:nvPr/>
        </p:nvGrpSpPr>
        <p:grpSpPr>
          <a:xfrm>
            <a:off x="7740790" y="2333467"/>
            <a:ext cx="1820523" cy="338554"/>
            <a:chOff x="8484442" y="2333465"/>
            <a:chExt cx="1820524" cy="338554"/>
          </a:xfrm>
        </p:grpSpPr>
        <p:sp>
          <p:nvSpPr>
            <p:cNvPr id="126" name="圆角矩形 9">
              <a:extLst>
                <a:ext uri="{FF2B5EF4-FFF2-40B4-BE49-F238E27FC236}">
                  <a16:creationId xmlns:a16="http://schemas.microsoft.com/office/drawing/2014/main" id="{207AEEE4-3025-43AE-BB59-92B81E63ADFC}"/>
                </a:ext>
              </a:extLst>
            </p:cNvPr>
            <p:cNvSpPr/>
            <p:nvPr/>
          </p:nvSpPr>
          <p:spPr>
            <a:xfrm>
              <a:off x="8484442" y="2368519"/>
              <a:ext cx="597111" cy="23767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造字工房朗宋（非商用）常规体" pitchFamily="2" charset="-122"/>
                  <a:ea typeface="造字工房朗宋（非商用）常规体" pitchFamily="2" charset="-122"/>
                </a:rPr>
                <a:t>01</a:t>
              </a:r>
              <a:endParaRPr lang="zh-CN" altLang="en-US" sz="1600" dirty="0">
                <a:solidFill>
                  <a:schemeClr val="tx1"/>
                </a:solidFill>
                <a:latin typeface="造字工房朗宋（非商用）常规体" pitchFamily="2" charset="-122"/>
                <a:ea typeface="造字工房朗宋（非商用）常规体" pitchFamily="2" charset="-122"/>
              </a:endParaRPr>
            </a:p>
          </p:txBody>
        </p:sp>
        <p:sp>
          <p:nvSpPr>
            <p:cNvPr id="127" name="文本框 126">
              <a:extLst>
                <a:ext uri="{FF2B5EF4-FFF2-40B4-BE49-F238E27FC236}">
                  <a16:creationId xmlns:a16="http://schemas.microsoft.com/office/drawing/2014/main" id="{5CE11E34-C4D1-4343-845D-F25EE86D9536}"/>
                </a:ext>
              </a:extLst>
            </p:cNvPr>
            <p:cNvSpPr txBox="1"/>
            <p:nvPr/>
          </p:nvSpPr>
          <p:spPr>
            <a:xfrm>
              <a:off x="9081553" y="2333465"/>
              <a:ext cx="1223413" cy="338554"/>
            </a:xfrm>
            <a:prstGeom prst="rect">
              <a:avLst/>
            </a:prstGeom>
            <a:noFill/>
          </p:spPr>
          <p:txBody>
            <a:bodyPr wrap="none" rtlCol="0">
              <a:spAutoFit/>
            </a:bodyPr>
            <a:lstStyle/>
            <a:p>
              <a:r>
                <a:rPr lang="zh-CN" altLang="en-US" sz="1600" dirty="0">
                  <a:latin typeface="造字工房朗宋（非商用）常规体" pitchFamily="2" charset="-122"/>
                  <a:ea typeface="造字工房朗宋（非商用）常规体" pitchFamily="2" charset="-122"/>
                </a:rPr>
                <a:t>Click to edit the title</a:t>
              </a:r>
            </a:p>
          </p:txBody>
        </p:sp>
      </p:grpSp>
      <p:sp>
        <p:nvSpPr>
          <p:cNvPr id="128" name="矩形 127">
            <a:extLst>
              <a:ext uri="{FF2B5EF4-FFF2-40B4-BE49-F238E27FC236}">
                <a16:creationId xmlns:a16="http://schemas.microsoft.com/office/drawing/2014/main" id="{D2E59BDF-1D51-4A85-B4FD-55BCBBCF791F}"/>
              </a:ext>
            </a:extLst>
          </p:cNvPr>
          <p:cNvSpPr/>
          <p:nvPr/>
        </p:nvSpPr>
        <p:spPr>
          <a:xfrm>
            <a:off x="7623111" y="2621874"/>
            <a:ext cx="3566161" cy="276999"/>
          </a:xfrm>
          <a:prstGeom prst="rect">
            <a:avLst/>
          </a:prstGeom>
        </p:spPr>
        <p:txBody>
          <a:bodyPr wrap="square">
            <a:spAutoFit/>
          </a:bodyPr>
          <a:lstStyle/>
          <a:p>
            <a:pPr defTabSz="1216787">
              <a:spcBef>
                <a:spcPct val="20000"/>
              </a:spcBef>
              <a:defRPr/>
            </a:pPr>
            <a:r>
              <a:rPr lang="zh-CN" altLang="en-US" sz="1200" dirty="0">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latin typeface="造字工房朗宋（非商用）常规体" pitchFamily="2" charset="-122"/>
              <a:ea typeface="造字工房朗宋（非商用）常规体" pitchFamily="2" charset="-122"/>
              <a:cs typeface="+mn-ea"/>
              <a:sym typeface="Arial" panose="020B0604020202020204" pitchFamily="34" charset="0"/>
            </a:endParaRPr>
          </a:p>
        </p:txBody>
      </p:sp>
      <p:grpSp>
        <p:nvGrpSpPr>
          <p:cNvPr id="129" name="组合 128">
            <a:extLst>
              <a:ext uri="{FF2B5EF4-FFF2-40B4-BE49-F238E27FC236}">
                <a16:creationId xmlns:a16="http://schemas.microsoft.com/office/drawing/2014/main" id="{3AD8E1F5-41AC-4F2C-9C77-F4952D7CCD42}"/>
              </a:ext>
            </a:extLst>
          </p:cNvPr>
          <p:cNvGrpSpPr/>
          <p:nvPr/>
        </p:nvGrpSpPr>
        <p:grpSpPr>
          <a:xfrm>
            <a:off x="7740790" y="3668124"/>
            <a:ext cx="1820523" cy="338554"/>
            <a:chOff x="8484442" y="3668121"/>
            <a:chExt cx="1820524" cy="338554"/>
          </a:xfrm>
        </p:grpSpPr>
        <p:sp>
          <p:nvSpPr>
            <p:cNvPr id="130" name="圆角矩形 13">
              <a:extLst>
                <a:ext uri="{FF2B5EF4-FFF2-40B4-BE49-F238E27FC236}">
                  <a16:creationId xmlns:a16="http://schemas.microsoft.com/office/drawing/2014/main" id="{E65010B7-BCB4-4388-9325-B0013440F5E7}"/>
                </a:ext>
              </a:extLst>
            </p:cNvPr>
            <p:cNvSpPr/>
            <p:nvPr/>
          </p:nvSpPr>
          <p:spPr>
            <a:xfrm>
              <a:off x="8484442" y="3703175"/>
              <a:ext cx="597111" cy="23767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造字工房朗宋（非商用）常规体" pitchFamily="2" charset="-122"/>
                  <a:ea typeface="造字工房朗宋（非商用）常规体" pitchFamily="2" charset="-122"/>
                </a:rPr>
                <a:t>02</a:t>
              </a:r>
              <a:endParaRPr lang="zh-CN" altLang="en-US" sz="1600" dirty="0">
                <a:solidFill>
                  <a:schemeClr val="tx1"/>
                </a:solidFill>
                <a:latin typeface="造字工房朗宋（非商用）常规体" pitchFamily="2" charset="-122"/>
                <a:ea typeface="造字工房朗宋（非商用）常规体" pitchFamily="2" charset="-122"/>
              </a:endParaRPr>
            </a:p>
          </p:txBody>
        </p:sp>
        <p:sp>
          <p:nvSpPr>
            <p:cNvPr id="131" name="文本框 130">
              <a:extLst>
                <a:ext uri="{FF2B5EF4-FFF2-40B4-BE49-F238E27FC236}">
                  <a16:creationId xmlns:a16="http://schemas.microsoft.com/office/drawing/2014/main" id="{9846F036-6529-45A0-B364-2F1605498D1F}"/>
                </a:ext>
              </a:extLst>
            </p:cNvPr>
            <p:cNvSpPr txBox="1"/>
            <p:nvPr/>
          </p:nvSpPr>
          <p:spPr>
            <a:xfrm>
              <a:off x="9081553" y="3668121"/>
              <a:ext cx="1223413" cy="338554"/>
            </a:xfrm>
            <a:prstGeom prst="rect">
              <a:avLst/>
            </a:prstGeom>
            <a:noFill/>
          </p:spPr>
          <p:txBody>
            <a:bodyPr wrap="none" rtlCol="0">
              <a:spAutoFit/>
            </a:bodyPr>
            <a:lstStyle/>
            <a:p>
              <a:r>
                <a:rPr lang="zh-CN" altLang="en-US" sz="1600" dirty="0">
                  <a:latin typeface="造字工房朗宋（非商用）常规体" pitchFamily="2" charset="-122"/>
                  <a:ea typeface="造字工房朗宋（非商用）常规体" pitchFamily="2" charset="-122"/>
                </a:rPr>
                <a:t>Click to edit the title</a:t>
              </a:r>
            </a:p>
          </p:txBody>
        </p:sp>
      </p:grpSp>
      <p:sp>
        <p:nvSpPr>
          <p:cNvPr id="132" name="矩形 131">
            <a:extLst>
              <a:ext uri="{FF2B5EF4-FFF2-40B4-BE49-F238E27FC236}">
                <a16:creationId xmlns:a16="http://schemas.microsoft.com/office/drawing/2014/main" id="{6D8A7615-1B5A-4CE2-99CE-934DED96D20C}"/>
              </a:ext>
            </a:extLst>
          </p:cNvPr>
          <p:cNvSpPr/>
          <p:nvPr/>
        </p:nvSpPr>
        <p:spPr>
          <a:xfrm>
            <a:off x="7623111" y="3956530"/>
            <a:ext cx="3566161" cy="276999"/>
          </a:xfrm>
          <a:prstGeom prst="rect">
            <a:avLst/>
          </a:prstGeom>
        </p:spPr>
        <p:txBody>
          <a:bodyPr wrap="square">
            <a:spAutoFit/>
          </a:bodyPr>
          <a:lstStyle/>
          <a:p>
            <a:pPr defTabSz="1216787">
              <a:spcBef>
                <a:spcPct val="20000"/>
              </a:spcBef>
              <a:defRPr/>
            </a:pPr>
            <a:r>
              <a:rPr lang="zh-CN" altLang="en-US" sz="1200" dirty="0">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latin typeface="造字工房朗宋（非商用）常规体" pitchFamily="2" charset="-122"/>
              <a:ea typeface="造字工房朗宋（非商用）常规体" pitchFamily="2" charset="-122"/>
              <a:cs typeface="+mn-ea"/>
              <a:sym typeface="Arial" panose="020B0604020202020204" pitchFamily="34" charset="0"/>
            </a:endParaRPr>
          </a:p>
        </p:txBody>
      </p:sp>
      <p:grpSp>
        <p:nvGrpSpPr>
          <p:cNvPr id="133" name="组合 132">
            <a:extLst>
              <a:ext uri="{FF2B5EF4-FFF2-40B4-BE49-F238E27FC236}">
                <a16:creationId xmlns:a16="http://schemas.microsoft.com/office/drawing/2014/main" id="{55F8FE60-4C34-4B22-A4B3-34804E541DE7}"/>
              </a:ext>
            </a:extLst>
          </p:cNvPr>
          <p:cNvGrpSpPr/>
          <p:nvPr/>
        </p:nvGrpSpPr>
        <p:grpSpPr>
          <a:xfrm>
            <a:off x="7740790" y="5014498"/>
            <a:ext cx="1820523" cy="338554"/>
            <a:chOff x="8484442" y="5014493"/>
            <a:chExt cx="1820524" cy="338554"/>
          </a:xfrm>
        </p:grpSpPr>
        <p:sp>
          <p:nvSpPr>
            <p:cNvPr id="134" name="圆角矩形 17">
              <a:extLst>
                <a:ext uri="{FF2B5EF4-FFF2-40B4-BE49-F238E27FC236}">
                  <a16:creationId xmlns:a16="http://schemas.microsoft.com/office/drawing/2014/main" id="{6DC7B5C9-7914-4DE7-9513-55FB23BA4E0C}"/>
                </a:ext>
              </a:extLst>
            </p:cNvPr>
            <p:cNvSpPr/>
            <p:nvPr/>
          </p:nvSpPr>
          <p:spPr>
            <a:xfrm>
              <a:off x="8484442" y="5049547"/>
              <a:ext cx="597111" cy="23767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造字工房朗宋（非商用）常规体" pitchFamily="2" charset="-122"/>
                  <a:ea typeface="造字工房朗宋（非商用）常规体" pitchFamily="2" charset="-122"/>
                </a:rPr>
                <a:t>03</a:t>
              </a:r>
              <a:endParaRPr lang="zh-CN" altLang="en-US" sz="1600" dirty="0">
                <a:solidFill>
                  <a:schemeClr val="tx1"/>
                </a:solidFill>
                <a:latin typeface="造字工房朗宋（非商用）常规体" pitchFamily="2" charset="-122"/>
                <a:ea typeface="造字工房朗宋（非商用）常规体" pitchFamily="2" charset="-122"/>
              </a:endParaRPr>
            </a:p>
          </p:txBody>
        </p:sp>
        <p:sp>
          <p:nvSpPr>
            <p:cNvPr id="135" name="文本框 134">
              <a:extLst>
                <a:ext uri="{FF2B5EF4-FFF2-40B4-BE49-F238E27FC236}">
                  <a16:creationId xmlns:a16="http://schemas.microsoft.com/office/drawing/2014/main" id="{0D9E3642-CB94-4405-988F-686BBCB16F86}"/>
                </a:ext>
              </a:extLst>
            </p:cNvPr>
            <p:cNvSpPr txBox="1"/>
            <p:nvPr/>
          </p:nvSpPr>
          <p:spPr>
            <a:xfrm>
              <a:off x="9081553" y="5014493"/>
              <a:ext cx="1223413" cy="338554"/>
            </a:xfrm>
            <a:prstGeom prst="rect">
              <a:avLst/>
            </a:prstGeom>
            <a:noFill/>
          </p:spPr>
          <p:txBody>
            <a:bodyPr wrap="none" rtlCol="0">
              <a:spAutoFit/>
            </a:bodyPr>
            <a:lstStyle/>
            <a:p>
              <a:r>
                <a:rPr lang="zh-CN" altLang="en-US" sz="1600" dirty="0">
                  <a:latin typeface="造字工房朗宋（非商用）常规体" pitchFamily="2" charset="-122"/>
                  <a:ea typeface="造字工房朗宋（非商用）常规体" pitchFamily="2" charset="-122"/>
                </a:rPr>
                <a:t>Click to edit the title</a:t>
              </a:r>
            </a:p>
          </p:txBody>
        </p:sp>
      </p:grpSp>
      <p:sp>
        <p:nvSpPr>
          <p:cNvPr id="136" name="矩形 135">
            <a:extLst>
              <a:ext uri="{FF2B5EF4-FFF2-40B4-BE49-F238E27FC236}">
                <a16:creationId xmlns:a16="http://schemas.microsoft.com/office/drawing/2014/main" id="{58346BC5-4229-4CB0-B6B7-42ABBBE1F45F}"/>
              </a:ext>
            </a:extLst>
          </p:cNvPr>
          <p:cNvSpPr/>
          <p:nvPr/>
        </p:nvSpPr>
        <p:spPr>
          <a:xfrm>
            <a:off x="7623111" y="5302902"/>
            <a:ext cx="3566161" cy="276999"/>
          </a:xfrm>
          <a:prstGeom prst="rect">
            <a:avLst/>
          </a:prstGeom>
        </p:spPr>
        <p:txBody>
          <a:bodyPr wrap="square">
            <a:spAutoFit/>
          </a:bodyPr>
          <a:lstStyle/>
          <a:p>
            <a:pPr defTabSz="1216787">
              <a:spcBef>
                <a:spcPct val="20000"/>
              </a:spcBef>
              <a:defRPr/>
            </a:pPr>
            <a:r>
              <a:rPr lang="zh-CN" altLang="en-US" sz="1200" dirty="0">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latin typeface="造字工房朗宋（非商用）常规体" pitchFamily="2" charset="-122"/>
              <a:ea typeface="造字工房朗宋（非商用）常规体" pitchFamily="2" charset="-122"/>
              <a:cs typeface="+mn-ea"/>
              <a:sym typeface="Arial" panose="020B0604020202020204" pitchFamily="34" charset="0"/>
            </a:endParaRPr>
          </a:p>
        </p:txBody>
      </p:sp>
      <p:pic>
        <p:nvPicPr>
          <p:cNvPr id="2" name="图片 1">
            <a:extLst>
              <a:ext uri="{FF2B5EF4-FFF2-40B4-BE49-F238E27FC236}">
                <a16:creationId xmlns:a16="http://schemas.microsoft.com/office/drawing/2014/main" id="{E730E547-2E76-4DC4-9A78-9E93E974ACEA}"/>
              </a:ext>
            </a:extLst>
          </p:cNvPr>
          <p:cNvPicPr>
            <a:picLocks noChangeAspect="1"/>
          </p:cNvPicPr>
          <p:nvPr/>
        </p:nvPicPr>
        <p:blipFill>
          <a:blip r:embed="rId3"/>
          <a:stretch>
            <a:fillRect/>
          </a:stretch>
        </p:blipFill>
        <p:spPr>
          <a:xfrm>
            <a:off x="691005" y="1447415"/>
            <a:ext cx="6584251" cy="4749196"/>
          </a:xfrm>
          <a:prstGeom prst="rect">
            <a:avLst/>
          </a:prstGeom>
        </p:spPr>
      </p:pic>
    </p:spTree>
    <p:extLst>
      <p:ext uri="{BB962C8B-B14F-4D97-AF65-F5344CB8AC3E}">
        <p14:creationId xmlns:p14="http://schemas.microsoft.com/office/powerpoint/2010/main" val="739696866"/>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150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p:tgtEl>
                                          <p:spTgt spid="125"/>
                                        </p:tgtEl>
                                        <p:attrNameLst>
                                          <p:attrName>ppt_y</p:attrName>
                                        </p:attrNameLst>
                                      </p:cBhvr>
                                      <p:tavLst>
                                        <p:tav tm="0">
                                          <p:val>
                                            <p:strVal val="#ppt_y+#ppt_h*1.125000"/>
                                          </p:val>
                                        </p:tav>
                                        <p:tav tm="100000">
                                          <p:val>
                                            <p:strVal val="#ppt_y"/>
                                          </p:val>
                                        </p:tav>
                                      </p:tavLst>
                                    </p:anim>
                                    <p:animEffect transition="in" filter="wipe(up)">
                                      <p:cBhvr>
                                        <p:cTn id="8" dur="500"/>
                                        <p:tgtEl>
                                          <p:spTgt spid="125"/>
                                        </p:tgtEl>
                                      </p:cBhvr>
                                    </p:animEffect>
                                  </p:childTnLst>
                                </p:cTn>
                              </p:par>
                              <p:par>
                                <p:cTn id="9" presetID="22" presetClass="entr" presetSubtype="1" fill="hold" grpId="0" nodeType="withEffect">
                                  <p:stCondLst>
                                    <p:cond delay="1750"/>
                                  </p:stCondLst>
                                  <p:iterate type="wd">
                                    <p:tmPct val="5000"/>
                                  </p:iterate>
                                  <p:childTnLst>
                                    <p:set>
                                      <p:cBhvr>
                                        <p:cTn id="10" dur="1" fill="hold">
                                          <p:stCondLst>
                                            <p:cond delay="0"/>
                                          </p:stCondLst>
                                        </p:cTn>
                                        <p:tgtEl>
                                          <p:spTgt spid="128"/>
                                        </p:tgtEl>
                                        <p:attrNameLst>
                                          <p:attrName>style.visibility</p:attrName>
                                        </p:attrNameLst>
                                      </p:cBhvr>
                                      <p:to>
                                        <p:strVal val="visible"/>
                                      </p:to>
                                    </p:set>
                                    <p:animEffect transition="in" filter="wipe(up)">
                                      <p:cBhvr>
                                        <p:cTn id="11" dur="500"/>
                                        <p:tgtEl>
                                          <p:spTgt spid="128"/>
                                        </p:tgtEl>
                                      </p:cBhvr>
                                    </p:animEffect>
                                  </p:childTnLst>
                                </p:cTn>
                              </p:par>
                              <p:par>
                                <p:cTn id="12" presetID="12" presetClass="entr" presetSubtype="4" fill="hold" nodeType="withEffect">
                                  <p:stCondLst>
                                    <p:cond delay="2000"/>
                                  </p:stCondLst>
                                  <p:childTnLst>
                                    <p:set>
                                      <p:cBhvr>
                                        <p:cTn id="13" dur="1" fill="hold">
                                          <p:stCondLst>
                                            <p:cond delay="0"/>
                                          </p:stCondLst>
                                        </p:cTn>
                                        <p:tgtEl>
                                          <p:spTgt spid="129"/>
                                        </p:tgtEl>
                                        <p:attrNameLst>
                                          <p:attrName>style.visibility</p:attrName>
                                        </p:attrNameLst>
                                      </p:cBhvr>
                                      <p:to>
                                        <p:strVal val="visible"/>
                                      </p:to>
                                    </p:set>
                                    <p:anim calcmode="lin" valueType="num">
                                      <p:cBhvr additive="base">
                                        <p:cTn id="14" dur="500"/>
                                        <p:tgtEl>
                                          <p:spTgt spid="129"/>
                                        </p:tgtEl>
                                        <p:attrNameLst>
                                          <p:attrName>ppt_y</p:attrName>
                                        </p:attrNameLst>
                                      </p:cBhvr>
                                      <p:tavLst>
                                        <p:tav tm="0">
                                          <p:val>
                                            <p:strVal val="#ppt_y+#ppt_h*1.125000"/>
                                          </p:val>
                                        </p:tav>
                                        <p:tav tm="100000">
                                          <p:val>
                                            <p:strVal val="#ppt_y"/>
                                          </p:val>
                                        </p:tav>
                                      </p:tavLst>
                                    </p:anim>
                                    <p:animEffect transition="in" filter="wipe(up)">
                                      <p:cBhvr>
                                        <p:cTn id="15" dur="500"/>
                                        <p:tgtEl>
                                          <p:spTgt spid="129"/>
                                        </p:tgtEl>
                                      </p:cBhvr>
                                    </p:animEffect>
                                  </p:childTnLst>
                                </p:cTn>
                              </p:par>
                              <p:par>
                                <p:cTn id="16" presetID="22" presetClass="entr" presetSubtype="1" fill="hold" grpId="0" nodeType="withEffect">
                                  <p:stCondLst>
                                    <p:cond delay="2250"/>
                                  </p:stCondLst>
                                  <p:iterate type="wd">
                                    <p:tmPct val="5000"/>
                                  </p:iterate>
                                  <p:childTnLst>
                                    <p:set>
                                      <p:cBhvr>
                                        <p:cTn id="17" dur="1" fill="hold">
                                          <p:stCondLst>
                                            <p:cond delay="0"/>
                                          </p:stCondLst>
                                        </p:cTn>
                                        <p:tgtEl>
                                          <p:spTgt spid="132"/>
                                        </p:tgtEl>
                                        <p:attrNameLst>
                                          <p:attrName>style.visibility</p:attrName>
                                        </p:attrNameLst>
                                      </p:cBhvr>
                                      <p:to>
                                        <p:strVal val="visible"/>
                                      </p:to>
                                    </p:set>
                                    <p:animEffect transition="in" filter="wipe(up)">
                                      <p:cBhvr>
                                        <p:cTn id="18" dur="500"/>
                                        <p:tgtEl>
                                          <p:spTgt spid="132"/>
                                        </p:tgtEl>
                                      </p:cBhvr>
                                    </p:animEffect>
                                  </p:childTnLst>
                                </p:cTn>
                              </p:par>
                              <p:par>
                                <p:cTn id="19" presetID="12" presetClass="entr" presetSubtype="4" fill="hold" nodeType="withEffect">
                                  <p:stCondLst>
                                    <p:cond delay="2500"/>
                                  </p:stCondLst>
                                  <p:childTnLst>
                                    <p:set>
                                      <p:cBhvr>
                                        <p:cTn id="20" dur="1" fill="hold">
                                          <p:stCondLst>
                                            <p:cond delay="0"/>
                                          </p:stCondLst>
                                        </p:cTn>
                                        <p:tgtEl>
                                          <p:spTgt spid="133"/>
                                        </p:tgtEl>
                                        <p:attrNameLst>
                                          <p:attrName>style.visibility</p:attrName>
                                        </p:attrNameLst>
                                      </p:cBhvr>
                                      <p:to>
                                        <p:strVal val="visible"/>
                                      </p:to>
                                    </p:set>
                                    <p:anim calcmode="lin" valueType="num">
                                      <p:cBhvr additive="base">
                                        <p:cTn id="21" dur="500"/>
                                        <p:tgtEl>
                                          <p:spTgt spid="133"/>
                                        </p:tgtEl>
                                        <p:attrNameLst>
                                          <p:attrName>ppt_y</p:attrName>
                                        </p:attrNameLst>
                                      </p:cBhvr>
                                      <p:tavLst>
                                        <p:tav tm="0">
                                          <p:val>
                                            <p:strVal val="#ppt_y+#ppt_h*1.125000"/>
                                          </p:val>
                                        </p:tav>
                                        <p:tav tm="100000">
                                          <p:val>
                                            <p:strVal val="#ppt_y"/>
                                          </p:val>
                                        </p:tav>
                                      </p:tavLst>
                                    </p:anim>
                                    <p:animEffect transition="in" filter="wipe(up)">
                                      <p:cBhvr>
                                        <p:cTn id="22" dur="500"/>
                                        <p:tgtEl>
                                          <p:spTgt spid="133"/>
                                        </p:tgtEl>
                                      </p:cBhvr>
                                    </p:animEffect>
                                  </p:childTnLst>
                                </p:cTn>
                              </p:par>
                              <p:par>
                                <p:cTn id="23" presetID="22" presetClass="entr" presetSubtype="1" fill="hold" grpId="0" nodeType="withEffect">
                                  <p:stCondLst>
                                    <p:cond delay="2750"/>
                                  </p:stCondLst>
                                  <p:iterate type="wd">
                                    <p:tmPct val="5000"/>
                                  </p:iterate>
                                  <p:childTnLst>
                                    <p:set>
                                      <p:cBhvr>
                                        <p:cTn id="24" dur="1" fill="hold">
                                          <p:stCondLst>
                                            <p:cond delay="0"/>
                                          </p:stCondLst>
                                        </p:cTn>
                                        <p:tgtEl>
                                          <p:spTgt spid="136"/>
                                        </p:tgtEl>
                                        <p:attrNameLst>
                                          <p:attrName>style.visibility</p:attrName>
                                        </p:attrNameLst>
                                      </p:cBhvr>
                                      <p:to>
                                        <p:strVal val="visible"/>
                                      </p:to>
                                    </p:set>
                                    <p:animEffect transition="in" filter="wipe(up)">
                                      <p:cBhvr>
                                        <p:cTn id="25"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32" grpId="0"/>
      <p:bldP spid="1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24" name="组合 23"/>
          <p:cNvGrpSpPr/>
          <p:nvPr/>
        </p:nvGrpSpPr>
        <p:grpSpPr>
          <a:xfrm>
            <a:off x="10686197" y="-3140633"/>
            <a:ext cx="5025251" cy="4177863"/>
            <a:chOff x="10686197" y="3724191"/>
            <a:chExt cx="5025251" cy="4177863"/>
          </a:xfrm>
        </p:grpSpPr>
        <p:sp>
          <p:nvSpPr>
            <p:cNvPr id="25" name="任意多边形 24"/>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椭圆 25"/>
            <p:cNvSpPr/>
            <p:nvPr/>
          </p:nvSpPr>
          <p:spPr>
            <a:xfrm>
              <a:off x="10686197" y="7451678"/>
              <a:ext cx="450376" cy="450376"/>
            </a:xfrm>
            <a:prstGeom prst="ellipse">
              <a:avLst/>
            </a:pr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95" name="AutoShape 3">
            <a:extLst>
              <a:ext uri="{FF2B5EF4-FFF2-40B4-BE49-F238E27FC236}">
                <a16:creationId xmlns:a16="http://schemas.microsoft.com/office/drawing/2014/main" id="{07CA1685-7139-4599-871E-8A5173BBF7EF}"/>
              </a:ext>
            </a:extLst>
          </p:cNvPr>
          <p:cNvSpPr>
            <a:spLocks noChangeAspect="1" noChangeArrowheads="1" noTextEdit="1"/>
          </p:cNvSpPr>
          <p:nvPr/>
        </p:nvSpPr>
        <p:spPr bwMode="auto">
          <a:xfrm>
            <a:off x="1579746" y="2245949"/>
            <a:ext cx="4747684"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nvGrpSpPr>
          <p:cNvPr id="96" name="组合 95">
            <a:extLst>
              <a:ext uri="{FF2B5EF4-FFF2-40B4-BE49-F238E27FC236}">
                <a16:creationId xmlns:a16="http://schemas.microsoft.com/office/drawing/2014/main" id="{198D7F35-E6E9-4A26-A140-C18253DAF685}"/>
              </a:ext>
            </a:extLst>
          </p:cNvPr>
          <p:cNvGrpSpPr/>
          <p:nvPr/>
        </p:nvGrpSpPr>
        <p:grpSpPr>
          <a:xfrm>
            <a:off x="148892" y="1713059"/>
            <a:ext cx="4531487" cy="1065779"/>
            <a:chOff x="148890" y="1856679"/>
            <a:chExt cx="4723901" cy="1065779"/>
          </a:xfrm>
        </p:grpSpPr>
        <p:sp>
          <p:nvSpPr>
            <p:cNvPr id="98" name="文本框 97">
              <a:extLst>
                <a:ext uri="{FF2B5EF4-FFF2-40B4-BE49-F238E27FC236}">
                  <a16:creationId xmlns:a16="http://schemas.microsoft.com/office/drawing/2014/main" id="{12B43662-A68B-4886-863E-65065E6E427E}"/>
                </a:ext>
              </a:extLst>
            </p:cNvPr>
            <p:cNvSpPr txBox="1"/>
            <p:nvPr/>
          </p:nvSpPr>
          <p:spPr>
            <a:xfrm>
              <a:off x="372979" y="1856679"/>
              <a:ext cx="4271210" cy="338554"/>
            </a:xfrm>
            <a:prstGeom prst="rect">
              <a:avLst/>
            </a:prstGeom>
            <a:noFill/>
          </p:spPr>
          <p:txBody>
            <a:bodyPr wrap="square" rtlCol="0">
              <a:spAutoFit/>
            </a:bodyPr>
            <a:lstStyle/>
            <a:p>
              <a:r>
                <a:rPr lang="zh-CN" altLang="en-US" sz="1600" dirty="0">
                  <a:solidFill>
                    <a:schemeClr val="bg1"/>
                  </a:solidFill>
                  <a:latin typeface="造字工房朗宋（非商用）常规体" pitchFamily="2" charset="-122"/>
                  <a:ea typeface="造字工房朗宋（非商用）常规体" pitchFamily="2" charset="-122"/>
                </a:rPr>
                <a:t>Click to edit the title</a:t>
              </a:r>
            </a:p>
          </p:txBody>
        </p:sp>
        <p:sp>
          <p:nvSpPr>
            <p:cNvPr id="99" name="矩形 98">
              <a:extLst>
                <a:ext uri="{FF2B5EF4-FFF2-40B4-BE49-F238E27FC236}">
                  <a16:creationId xmlns:a16="http://schemas.microsoft.com/office/drawing/2014/main" id="{785917D0-BD01-4F4A-A6DE-047EC9FF7391}"/>
                </a:ext>
              </a:extLst>
            </p:cNvPr>
            <p:cNvSpPr/>
            <p:nvPr/>
          </p:nvSpPr>
          <p:spPr>
            <a:xfrm>
              <a:off x="148890" y="2396480"/>
              <a:ext cx="4723901" cy="525978"/>
            </a:xfrm>
            <a:prstGeom prst="rect">
              <a:avLst/>
            </a:prstGeom>
          </p:spPr>
          <p:txBody>
            <a:bodyPr wrap="square">
              <a:spAutoFit/>
            </a:bodyPr>
            <a:lstStyle/>
            <a:p>
              <a:pPr>
                <a:lnSpc>
                  <a:spcPct val="120000"/>
                </a:lnSpc>
                <a:spcBef>
                  <a:spcPct val="20000"/>
                </a:spcBef>
              </a:pPr>
              <a:r>
                <a:rPr lang="zh-CN" altLang="en-US" sz="1200" dirty="0">
                  <a:solidFill>
                    <a:schemeClr val="bg1"/>
                  </a:solidFill>
                  <a:latin typeface="造字工房朗宋（非商用）常规体" pitchFamily="2" charset="-122"/>
                  <a:ea typeface="造字工房朗宋（非商用）常规体" pitchFamily="2" charset="-122"/>
                  <a:sym typeface="Arial" pitchFamily="34" charset="0"/>
                </a:rPr>
                <a:t>Click here to edit what you want, and it is recommended that you use Microsoft Yadark font for presentation, and that all graphic lines and their corresponding materials in this template are freely edited, color-changing, and replaced.</a:t>
              </a:r>
              <a:endParaRPr lang="en-US" altLang="zh-CN" sz="1200" dirty="0">
                <a:solidFill>
                  <a:schemeClr val="bg1"/>
                </a:solidFill>
                <a:latin typeface="造字工房朗宋（非商用）常规体" pitchFamily="2" charset="-122"/>
                <a:ea typeface="造字工房朗宋（非商用）常规体" pitchFamily="2" charset="-122"/>
                <a:sym typeface="Arial" pitchFamily="34" charset="0"/>
              </a:endParaRPr>
            </a:p>
          </p:txBody>
        </p:sp>
      </p:grpSp>
      <p:sp>
        <p:nvSpPr>
          <p:cNvPr id="100" name="矩形 99">
            <a:extLst>
              <a:ext uri="{FF2B5EF4-FFF2-40B4-BE49-F238E27FC236}">
                <a16:creationId xmlns:a16="http://schemas.microsoft.com/office/drawing/2014/main" id="{84821585-E295-48B0-A9E9-0E884542AA45}"/>
              </a:ext>
            </a:extLst>
          </p:cNvPr>
          <p:cNvSpPr/>
          <p:nvPr/>
        </p:nvSpPr>
        <p:spPr>
          <a:xfrm>
            <a:off x="1543559" y="3616710"/>
            <a:ext cx="3485645" cy="244349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solidFill>
                <a:schemeClr val="bg1"/>
              </a:solidFill>
              <a:latin typeface="造字工房朗宋（非商用）常规体" pitchFamily="2" charset="-122"/>
              <a:ea typeface="造字工房朗宋（非商用）常规体" pitchFamily="2" charset="-122"/>
            </a:endParaRPr>
          </a:p>
        </p:txBody>
      </p:sp>
      <p:sp>
        <p:nvSpPr>
          <p:cNvPr id="101" name="矩形 100">
            <a:extLst>
              <a:ext uri="{FF2B5EF4-FFF2-40B4-BE49-F238E27FC236}">
                <a16:creationId xmlns:a16="http://schemas.microsoft.com/office/drawing/2014/main" id="{1BFC2129-FD67-46CA-949A-2D6C38F1301C}"/>
              </a:ext>
            </a:extLst>
          </p:cNvPr>
          <p:cNvSpPr/>
          <p:nvPr/>
        </p:nvSpPr>
        <p:spPr>
          <a:xfrm>
            <a:off x="4680379" y="1330260"/>
            <a:ext cx="5103300" cy="4440101"/>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solidFill>
                <a:schemeClr val="bg1"/>
              </a:solidFill>
              <a:latin typeface="造字工房朗宋（非商用）常规体" pitchFamily="2" charset="-122"/>
              <a:ea typeface="造字工房朗宋（非商用）常规体" pitchFamily="2" charset="-122"/>
            </a:endParaRPr>
          </a:p>
        </p:txBody>
      </p:sp>
      <p:sp>
        <p:nvSpPr>
          <p:cNvPr id="102" name="矩形 101">
            <a:extLst>
              <a:ext uri="{FF2B5EF4-FFF2-40B4-BE49-F238E27FC236}">
                <a16:creationId xmlns:a16="http://schemas.microsoft.com/office/drawing/2014/main" id="{4742EE20-F06B-43D2-B38B-9BAB7DAAF41E}"/>
              </a:ext>
            </a:extLst>
          </p:cNvPr>
          <p:cNvSpPr/>
          <p:nvPr/>
        </p:nvSpPr>
        <p:spPr>
          <a:xfrm>
            <a:off x="9416955" y="2010683"/>
            <a:ext cx="2775047" cy="215365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solidFill>
                <a:schemeClr val="bg1"/>
              </a:solidFill>
              <a:latin typeface="造字工房朗宋（非商用）常规体" pitchFamily="2" charset="-122"/>
              <a:ea typeface="造字工房朗宋（非商用）常规体" pitchFamily="2" charset="-122"/>
            </a:endParaRPr>
          </a:p>
        </p:txBody>
      </p:sp>
      <p:sp>
        <p:nvSpPr>
          <p:cNvPr id="103" name="矩形 47">
            <a:extLst>
              <a:ext uri="{FF2B5EF4-FFF2-40B4-BE49-F238E27FC236}">
                <a16:creationId xmlns:a16="http://schemas.microsoft.com/office/drawing/2014/main" id="{AE8DF9E1-09B0-42FA-9341-0ADF27D6BAC3}"/>
              </a:ext>
            </a:extLst>
          </p:cNvPr>
          <p:cNvSpPr>
            <a:spLocks noChangeArrowheads="1"/>
          </p:cNvSpPr>
          <p:nvPr/>
        </p:nvSpPr>
        <p:spPr bwMode="auto">
          <a:xfrm>
            <a:off x="5029202" y="5852248"/>
            <a:ext cx="6369431" cy="52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20000"/>
              </a:lnSpc>
              <a:spcBef>
                <a:spcPct val="20000"/>
              </a:spcBef>
            </a:pPr>
            <a:r>
              <a:rPr lang="zh-CN" altLang="en-US" sz="1200" dirty="0">
                <a:solidFill>
                  <a:schemeClr val="bg1"/>
                </a:solidFill>
                <a:latin typeface="造字工房朗宋（非商用）常规体" pitchFamily="2" charset="-122"/>
                <a:ea typeface="造字工房朗宋（非商用）常规体" pitchFamily="2" charset="-122"/>
                <a:sym typeface="Arial"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endParaRPr lang="en-US" altLang="zh-CN" sz="1200" dirty="0">
              <a:solidFill>
                <a:schemeClr val="bg1"/>
              </a:solidFill>
              <a:latin typeface="造字工房朗宋（非商用）常规体" pitchFamily="2" charset="-122"/>
              <a:ea typeface="造字工房朗宋（非商用）常规体" pitchFamily="2" charset="-122"/>
              <a:sym typeface="Arial" pitchFamily="34" charset="0"/>
            </a:endParaRPr>
          </a:p>
        </p:txBody>
      </p:sp>
      <p:sp>
        <p:nvSpPr>
          <p:cNvPr id="104" name="Title 1">
            <a:extLst>
              <a:ext uri="{FF2B5EF4-FFF2-40B4-BE49-F238E27FC236}">
                <a16:creationId xmlns:a16="http://schemas.microsoft.com/office/drawing/2014/main" id="{E6169018-4E06-4BEA-91B0-0A9E2F08F151}"/>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Team building</a:t>
            </a:r>
          </a:p>
        </p:txBody>
      </p:sp>
      <p:sp>
        <p:nvSpPr>
          <p:cNvPr id="105" name="Subtitle 2">
            <a:extLst>
              <a:ext uri="{FF2B5EF4-FFF2-40B4-BE49-F238E27FC236}">
                <a16:creationId xmlns:a16="http://schemas.microsoft.com/office/drawing/2014/main" id="{F2249578-E2A9-427A-A164-92180A6FC640}"/>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spTree>
    <p:extLst>
      <p:ext uri="{BB962C8B-B14F-4D97-AF65-F5344CB8AC3E}">
        <p14:creationId xmlns:p14="http://schemas.microsoft.com/office/powerpoint/2010/main" val="828783453"/>
      </p:ext>
    </p:extLst>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0000">
                                      <p:stCondLst>
                                        <p:cond delay="1250"/>
                                      </p:stCondLst>
                                      <p:childTnLst>
                                        <p:set>
                                          <p:cBhvr>
                                            <p:cTn id="6" dur="1" fill="hold">
                                              <p:stCondLst>
                                                <p:cond delay="0"/>
                                              </p:stCondLst>
                                            </p:cTn>
                                            <p:tgtEl>
                                              <p:spTgt spid="96"/>
                                            </p:tgtEl>
                                            <p:attrNameLst>
                                              <p:attrName>style.visibility</p:attrName>
                                            </p:attrNameLst>
                                          </p:cBhvr>
                                          <p:to>
                                            <p:strVal val="visible"/>
                                          </p:to>
                                        </p:set>
                                        <p:anim calcmode="lin" valueType="num" p14:bounceEnd="30000">
                                          <p:cBhvr additive="base">
                                            <p:cTn id="7" dur="500" fill="hold"/>
                                            <p:tgtEl>
                                              <p:spTgt spid="96"/>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9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30000">
                                      <p:stCondLst>
                                        <p:cond delay="750"/>
                                      </p:stCondLst>
                                      <p:childTnLst>
                                        <p:set>
                                          <p:cBhvr>
                                            <p:cTn id="10" dur="1" fill="hold">
                                              <p:stCondLst>
                                                <p:cond delay="0"/>
                                              </p:stCondLst>
                                            </p:cTn>
                                            <p:tgtEl>
                                              <p:spTgt spid="101"/>
                                            </p:tgtEl>
                                            <p:attrNameLst>
                                              <p:attrName>style.visibility</p:attrName>
                                            </p:attrNameLst>
                                          </p:cBhvr>
                                          <p:to>
                                            <p:strVal val="visible"/>
                                          </p:to>
                                        </p:set>
                                        <p:anim calcmode="lin" valueType="num" p14:bounceEnd="30000">
                                          <p:cBhvr additive="base">
                                            <p:cTn id="11" dur="500" fill="hold"/>
                                            <p:tgtEl>
                                              <p:spTgt spid="101"/>
                                            </p:tgtEl>
                                            <p:attrNameLst>
                                              <p:attrName>ppt_x</p:attrName>
                                            </p:attrNameLst>
                                          </p:cBhvr>
                                          <p:tavLst>
                                            <p:tav tm="0">
                                              <p:val>
                                                <p:strVal val="0-#ppt_w/2"/>
                                              </p:val>
                                            </p:tav>
                                            <p:tav tm="100000">
                                              <p:val>
                                                <p:strVal val="#ppt_x"/>
                                              </p:val>
                                            </p:tav>
                                          </p:tavLst>
                                        </p:anim>
                                        <p:anim calcmode="lin" valueType="num" p14:bounceEnd="30000">
                                          <p:cBhvr additive="base">
                                            <p:cTn id="12" dur="500" fill="hold"/>
                                            <p:tgtEl>
                                              <p:spTgt spid="10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0000">
                                      <p:stCondLst>
                                        <p:cond delay="500"/>
                                      </p:stCondLst>
                                      <p:childTnLst>
                                        <p:set>
                                          <p:cBhvr>
                                            <p:cTn id="14" dur="1" fill="hold">
                                              <p:stCondLst>
                                                <p:cond delay="0"/>
                                              </p:stCondLst>
                                            </p:cTn>
                                            <p:tgtEl>
                                              <p:spTgt spid="102"/>
                                            </p:tgtEl>
                                            <p:attrNameLst>
                                              <p:attrName>style.visibility</p:attrName>
                                            </p:attrNameLst>
                                          </p:cBhvr>
                                          <p:to>
                                            <p:strVal val="visible"/>
                                          </p:to>
                                        </p:set>
                                        <p:anim calcmode="lin" valueType="num" p14:bounceEnd="30000">
                                          <p:cBhvr additive="base">
                                            <p:cTn id="15" dur="500" fill="hold"/>
                                            <p:tgtEl>
                                              <p:spTgt spid="102"/>
                                            </p:tgtEl>
                                            <p:attrNameLst>
                                              <p:attrName>ppt_x</p:attrName>
                                            </p:attrNameLst>
                                          </p:cBhvr>
                                          <p:tavLst>
                                            <p:tav tm="0">
                                              <p:val>
                                                <p:strVal val="0-#ppt_w/2"/>
                                              </p:val>
                                            </p:tav>
                                            <p:tav tm="100000">
                                              <p:val>
                                                <p:strVal val="#ppt_x"/>
                                              </p:val>
                                            </p:tav>
                                          </p:tavLst>
                                        </p:anim>
                                        <p:anim calcmode="lin" valueType="num" p14:bounceEnd="30000">
                                          <p:cBhvr additive="base">
                                            <p:cTn id="16" dur="500" fill="hold"/>
                                            <p:tgtEl>
                                              <p:spTgt spid="10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30000">
                                      <p:stCondLst>
                                        <p:cond delay="2000"/>
                                      </p:stCondLst>
                                      <p:childTnLst>
                                        <p:set>
                                          <p:cBhvr>
                                            <p:cTn id="18" dur="1" fill="hold">
                                              <p:stCondLst>
                                                <p:cond delay="0"/>
                                              </p:stCondLst>
                                            </p:cTn>
                                            <p:tgtEl>
                                              <p:spTgt spid="100"/>
                                            </p:tgtEl>
                                            <p:attrNameLst>
                                              <p:attrName>style.visibility</p:attrName>
                                            </p:attrNameLst>
                                          </p:cBhvr>
                                          <p:to>
                                            <p:strVal val="visible"/>
                                          </p:to>
                                        </p:set>
                                        <p:anim calcmode="lin" valueType="num" p14:bounceEnd="30000">
                                          <p:cBhvr additive="base">
                                            <p:cTn id="19" dur="500" fill="hold"/>
                                            <p:tgtEl>
                                              <p:spTgt spid="100"/>
                                            </p:tgtEl>
                                            <p:attrNameLst>
                                              <p:attrName>ppt_x</p:attrName>
                                            </p:attrNameLst>
                                          </p:cBhvr>
                                          <p:tavLst>
                                            <p:tav tm="0">
                                              <p:val>
                                                <p:strVal val="1+#ppt_w/2"/>
                                              </p:val>
                                            </p:tav>
                                            <p:tav tm="100000">
                                              <p:val>
                                                <p:strVal val="#ppt_x"/>
                                              </p:val>
                                            </p:tav>
                                          </p:tavLst>
                                        </p:anim>
                                        <p:anim calcmode="lin" valueType="num" p14:bounceEnd="30000">
                                          <p:cBhvr additive="base">
                                            <p:cTn id="20" dur="500" fill="hold"/>
                                            <p:tgtEl>
                                              <p:spTgt spid="100"/>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wipe(up)">
                                          <p:cBhvr>
                                            <p:cTn id="2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p:bldLst>
      </p:timing>
    </mc:Choice>
    <mc:Fallback xmlns:a14="http://schemas.microsoft.com/office/drawing/2010/main" xmlns:a16="http://schemas.microsoft.com/office/drawing/2014/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25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0-#ppt_w/2"/>
                                              </p:val>
                                            </p:tav>
                                            <p:tav tm="100000">
                                              <p:val>
                                                <p:strVal val="#ppt_x"/>
                                              </p:val>
                                            </p:tav>
                                          </p:tavLst>
                                        </p:anim>
                                        <p:anim calcmode="lin" valueType="num">
                                          <p:cBhvr additive="base">
                                            <p:cTn id="8" dur="500" fill="hold"/>
                                            <p:tgtEl>
                                              <p:spTgt spid="9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01"/>
                                            </p:tgtEl>
                                            <p:attrNameLst>
                                              <p:attrName>style.visibility</p:attrName>
                                            </p:attrNameLst>
                                          </p:cBhvr>
                                          <p:to>
                                            <p:strVal val="visible"/>
                                          </p:to>
                                        </p:set>
                                        <p:anim calcmode="lin" valueType="num">
                                          <p:cBhvr additive="base">
                                            <p:cTn id="11" dur="500" fill="hold"/>
                                            <p:tgtEl>
                                              <p:spTgt spid="101"/>
                                            </p:tgtEl>
                                            <p:attrNameLst>
                                              <p:attrName>ppt_x</p:attrName>
                                            </p:attrNameLst>
                                          </p:cBhvr>
                                          <p:tavLst>
                                            <p:tav tm="0">
                                              <p:val>
                                                <p:strVal val="0-#ppt_w/2"/>
                                              </p:val>
                                            </p:tav>
                                            <p:tav tm="100000">
                                              <p:val>
                                                <p:strVal val="#ppt_x"/>
                                              </p:val>
                                            </p:tav>
                                          </p:tavLst>
                                        </p:anim>
                                        <p:anim calcmode="lin" valueType="num">
                                          <p:cBhvr additive="base">
                                            <p:cTn id="12" dur="500" fill="hold"/>
                                            <p:tgtEl>
                                              <p:spTgt spid="10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02"/>
                                            </p:tgtEl>
                                            <p:attrNameLst>
                                              <p:attrName>style.visibility</p:attrName>
                                            </p:attrNameLst>
                                          </p:cBhvr>
                                          <p:to>
                                            <p:strVal val="visible"/>
                                          </p:to>
                                        </p:set>
                                        <p:anim calcmode="lin" valueType="num">
                                          <p:cBhvr additive="base">
                                            <p:cTn id="15" dur="500" fill="hold"/>
                                            <p:tgtEl>
                                              <p:spTgt spid="102"/>
                                            </p:tgtEl>
                                            <p:attrNameLst>
                                              <p:attrName>ppt_x</p:attrName>
                                            </p:attrNameLst>
                                          </p:cBhvr>
                                          <p:tavLst>
                                            <p:tav tm="0">
                                              <p:val>
                                                <p:strVal val="0-#ppt_w/2"/>
                                              </p:val>
                                            </p:tav>
                                            <p:tav tm="100000">
                                              <p:val>
                                                <p:strVal val="#ppt_x"/>
                                              </p:val>
                                            </p:tav>
                                          </p:tavLst>
                                        </p:anim>
                                        <p:anim calcmode="lin" valueType="num">
                                          <p:cBhvr additive="base">
                                            <p:cTn id="16" dur="500" fill="hold"/>
                                            <p:tgtEl>
                                              <p:spTgt spid="10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00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1+#ppt_w/2"/>
                                              </p:val>
                                            </p:tav>
                                            <p:tav tm="100000">
                                              <p:val>
                                                <p:strVal val="#ppt_x"/>
                                              </p:val>
                                            </p:tav>
                                          </p:tavLst>
                                        </p:anim>
                                        <p:anim calcmode="lin" valueType="num">
                                          <p:cBhvr additive="base">
                                            <p:cTn id="20" dur="500" fill="hold"/>
                                            <p:tgtEl>
                                              <p:spTgt spid="100"/>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wipe(up)">
                                          <p:cBhvr>
                                            <p:cTn id="2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5579" y="-13292649"/>
            <a:ext cx="12301394" cy="15905254"/>
            <a:chOff x="-145579" y="-6398752"/>
            <a:chExt cx="12301394" cy="15905254"/>
          </a:xfrm>
        </p:grpSpPr>
        <p:sp>
          <p:nvSpPr>
            <p:cNvPr id="6" name="椭圆 5"/>
            <p:cNvSpPr/>
            <p:nvPr/>
          </p:nvSpPr>
          <p:spPr>
            <a:xfrm rot="19031956">
              <a:off x="4734798" y="-6398752"/>
              <a:ext cx="2418088" cy="2493890"/>
            </a:xfrm>
            <a:prstGeom prst="ellipse">
              <a:avLst/>
            </a:pr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12"/>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08" name="AutoShape 3">
            <a:extLst>
              <a:ext uri="{FF2B5EF4-FFF2-40B4-BE49-F238E27FC236}">
                <a16:creationId xmlns:a16="http://schemas.microsoft.com/office/drawing/2014/main" id="{8E63120F-9609-480C-BDF9-F981C17A71DB}"/>
              </a:ext>
            </a:extLst>
          </p:cNvPr>
          <p:cNvSpPr>
            <a:spLocks noChangeAspect="1" noChangeArrowheads="1" noTextEdit="1"/>
          </p:cNvSpPr>
          <p:nvPr/>
        </p:nvSpPr>
        <p:spPr bwMode="auto">
          <a:xfrm>
            <a:off x="1579746" y="2245949"/>
            <a:ext cx="4747684"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109" name="Rectangle 25">
            <a:extLst>
              <a:ext uri="{FF2B5EF4-FFF2-40B4-BE49-F238E27FC236}">
                <a16:creationId xmlns:a16="http://schemas.microsoft.com/office/drawing/2014/main" id="{65AA1DD7-909B-4D2A-81B7-CE700C120413}"/>
              </a:ext>
            </a:extLst>
          </p:cNvPr>
          <p:cNvSpPr/>
          <p:nvPr/>
        </p:nvSpPr>
        <p:spPr>
          <a:xfrm>
            <a:off x="4471244" y="3571202"/>
            <a:ext cx="521297" cy="630942"/>
          </a:xfrm>
          <a:prstGeom prst="rect">
            <a:avLst/>
          </a:prstGeom>
        </p:spPr>
        <p:txBody>
          <a:bodyPr wrap="none" anchor="ctr">
            <a:spAutoFit/>
          </a:bodyPr>
          <a:lstStyle/>
          <a:p>
            <a:pPr algn="ctr"/>
            <a:endParaRPr/>
          </a:p>
        </p:txBody>
      </p:sp>
      <p:sp>
        <p:nvSpPr>
          <p:cNvPr id="114" name="Rectangle 27">
            <a:extLst>
              <a:ext uri="{FF2B5EF4-FFF2-40B4-BE49-F238E27FC236}">
                <a16:creationId xmlns:a16="http://schemas.microsoft.com/office/drawing/2014/main" id="{BE97F27E-4386-4C0B-81E8-62D18147FB2A}"/>
              </a:ext>
            </a:extLst>
          </p:cNvPr>
          <p:cNvSpPr/>
          <p:nvPr/>
        </p:nvSpPr>
        <p:spPr>
          <a:xfrm>
            <a:off x="5777354" y="5154953"/>
            <a:ext cx="521297" cy="630942"/>
          </a:xfrm>
          <a:prstGeom prst="rect">
            <a:avLst/>
          </a:prstGeom>
        </p:spPr>
        <p:txBody>
          <a:bodyPr wrap="none" anchor="ctr">
            <a:spAutoFit/>
          </a:bodyPr>
          <a:lstStyle/>
          <a:p>
            <a:pPr algn="ctr"/>
            <a:endParaRPr/>
          </a:p>
        </p:txBody>
      </p:sp>
      <p:grpSp>
        <p:nvGrpSpPr>
          <p:cNvPr id="115" name="Group 40">
            <a:extLst>
              <a:ext uri="{FF2B5EF4-FFF2-40B4-BE49-F238E27FC236}">
                <a16:creationId xmlns:a16="http://schemas.microsoft.com/office/drawing/2014/main" id="{3C212C97-E770-42BD-A060-5D5EC853D9A9}"/>
              </a:ext>
            </a:extLst>
          </p:cNvPr>
          <p:cNvGrpSpPr/>
          <p:nvPr/>
        </p:nvGrpSpPr>
        <p:grpSpPr>
          <a:xfrm>
            <a:off x="9682747" y="2421255"/>
            <a:ext cx="1092020" cy="989956"/>
            <a:chOff x="6236384" y="4680624"/>
            <a:chExt cx="1962910" cy="1779449"/>
          </a:xfrm>
        </p:grpSpPr>
        <p:grpSp>
          <p:nvGrpSpPr>
            <p:cNvPr id="116" name="Group 32">
              <a:extLst>
                <a:ext uri="{FF2B5EF4-FFF2-40B4-BE49-F238E27FC236}">
                  <a16:creationId xmlns:a16="http://schemas.microsoft.com/office/drawing/2014/main" id="{54535438-3336-4E3E-9A83-C9245F4780E4}"/>
                </a:ext>
              </a:extLst>
            </p:cNvPr>
            <p:cNvGrpSpPr/>
            <p:nvPr/>
          </p:nvGrpSpPr>
          <p:grpSpPr>
            <a:xfrm>
              <a:off x="6692829" y="4680624"/>
              <a:ext cx="1506465" cy="1718884"/>
              <a:chOff x="9113718" y="2346187"/>
              <a:chExt cx="1080974" cy="1233398"/>
            </a:xfrm>
          </p:grpSpPr>
          <p:sp>
            <p:nvSpPr>
              <p:cNvPr id="121" name="Shape 40">
                <a:extLst>
                  <a:ext uri="{FF2B5EF4-FFF2-40B4-BE49-F238E27FC236}">
                    <a16:creationId xmlns:a16="http://schemas.microsoft.com/office/drawing/2014/main" id="{77CAB807-C1E8-4F4F-A73B-DC025BCF8ABC}"/>
                  </a:ext>
                </a:extLst>
              </p:cNvPr>
              <p:cNvSpPr/>
              <p:nvPr/>
            </p:nvSpPr>
            <p:spPr>
              <a:xfrm>
                <a:off x="9653171" y="3270963"/>
                <a:ext cx="106312" cy="308622"/>
              </a:xfrm>
              <a:custGeom>
                <a:avLst/>
                <a:gdLst/>
                <a:ahLst/>
                <a:cxnLst>
                  <a:cxn ang="0">
                    <a:pos x="wd2" y="hd2"/>
                  </a:cxn>
                  <a:cxn ang="5400000">
                    <a:pos x="wd2" y="hd2"/>
                  </a:cxn>
                  <a:cxn ang="10800000">
                    <a:pos x="wd2" y="hd2"/>
                  </a:cxn>
                  <a:cxn ang="16200000">
                    <a:pos x="wd2" y="hd2"/>
                  </a:cxn>
                </a:cxnLst>
                <a:rect l="0" t="0" r="r" b="b"/>
                <a:pathLst>
                  <a:path w="21600" h="21600" extrusionOk="0">
                    <a:moveTo>
                      <a:pt x="5147" y="0"/>
                    </a:moveTo>
                    <a:lnTo>
                      <a:pt x="0" y="21600"/>
                    </a:lnTo>
                    <a:lnTo>
                      <a:pt x="21600" y="21600"/>
                    </a:lnTo>
                    <a:lnTo>
                      <a:pt x="12041" y="0"/>
                    </a:lnTo>
                    <a:cubicBezTo>
                      <a:pt x="12041" y="0"/>
                      <a:pt x="5147" y="0"/>
                      <a:pt x="5147" y="0"/>
                    </a:cubicBezTo>
                    <a:close/>
                  </a:path>
                </a:pathLst>
              </a:custGeom>
              <a:solidFill>
                <a:schemeClr val="accent4">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22" name="Shape 41">
                <a:extLst>
                  <a:ext uri="{FF2B5EF4-FFF2-40B4-BE49-F238E27FC236}">
                    <a16:creationId xmlns:a16="http://schemas.microsoft.com/office/drawing/2014/main" id="{44133F57-2C5B-42FC-931C-DAADD86B038E}"/>
                  </a:ext>
                </a:extLst>
              </p:cNvPr>
              <p:cNvSpPr/>
              <p:nvPr/>
            </p:nvSpPr>
            <p:spPr>
              <a:xfrm>
                <a:off x="9113718" y="2346187"/>
                <a:ext cx="1073649" cy="991436"/>
              </a:xfrm>
              <a:custGeom>
                <a:avLst/>
                <a:gdLst/>
                <a:ahLst/>
                <a:cxnLst>
                  <a:cxn ang="0">
                    <a:pos x="wd2" y="hd2"/>
                  </a:cxn>
                  <a:cxn ang="5400000">
                    <a:pos x="wd2" y="hd2"/>
                  </a:cxn>
                  <a:cxn ang="10800000">
                    <a:pos x="wd2" y="hd2"/>
                  </a:cxn>
                  <a:cxn ang="16200000">
                    <a:pos x="wd2" y="hd2"/>
                  </a:cxn>
                </a:cxnLst>
                <a:rect l="0" t="0" r="r" b="b"/>
                <a:pathLst>
                  <a:path w="20495" h="19043" extrusionOk="0">
                    <a:moveTo>
                      <a:pt x="10342" y="247"/>
                    </a:moveTo>
                    <a:cubicBezTo>
                      <a:pt x="5819" y="-294"/>
                      <a:pt x="271" y="2381"/>
                      <a:pt x="6" y="9270"/>
                    </a:cubicBezTo>
                    <a:cubicBezTo>
                      <a:pt x="-259" y="17493"/>
                      <a:pt x="8885" y="20514"/>
                      <a:pt x="11800" y="18381"/>
                    </a:cubicBezTo>
                    <a:cubicBezTo>
                      <a:pt x="13258" y="18914"/>
                      <a:pt x="19486" y="18514"/>
                      <a:pt x="20413" y="10781"/>
                    </a:cubicBezTo>
                    <a:cubicBezTo>
                      <a:pt x="21341" y="3047"/>
                      <a:pt x="14185" y="-1086"/>
                      <a:pt x="10342" y="247"/>
                    </a:cubicBezTo>
                    <a:close/>
                  </a:path>
                </a:pathLst>
              </a:custGeom>
              <a:solidFill>
                <a:schemeClr val="accent3"/>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23" name="Shape 42">
                <a:extLst>
                  <a:ext uri="{FF2B5EF4-FFF2-40B4-BE49-F238E27FC236}">
                    <a16:creationId xmlns:a16="http://schemas.microsoft.com/office/drawing/2014/main" id="{47AEC471-E9D5-409B-8F7E-4C93B3316B31}"/>
                  </a:ext>
                </a:extLst>
              </p:cNvPr>
              <p:cNvSpPr/>
              <p:nvPr/>
            </p:nvSpPr>
            <p:spPr>
              <a:xfrm>
                <a:off x="9662804" y="2346187"/>
                <a:ext cx="531888" cy="965308"/>
              </a:xfrm>
              <a:custGeom>
                <a:avLst/>
                <a:gdLst/>
                <a:ahLst/>
                <a:cxnLst>
                  <a:cxn ang="0">
                    <a:pos x="wd2" y="hd2"/>
                  </a:cxn>
                  <a:cxn ang="5400000">
                    <a:pos x="wd2" y="hd2"/>
                  </a:cxn>
                  <a:cxn ang="10800000">
                    <a:pos x="wd2" y="hd2"/>
                  </a:cxn>
                  <a:cxn ang="16200000">
                    <a:pos x="wd2" y="hd2"/>
                  </a:cxn>
                </a:cxnLst>
                <a:rect l="0" t="0" r="r" b="b"/>
                <a:pathLst>
                  <a:path w="19940" h="20024" extrusionOk="0">
                    <a:moveTo>
                      <a:pt x="0" y="267"/>
                    </a:moveTo>
                    <a:lnTo>
                      <a:pt x="2863" y="19851"/>
                    </a:lnTo>
                    <a:cubicBezTo>
                      <a:pt x="5725" y="20427"/>
                      <a:pt x="17957" y="19995"/>
                      <a:pt x="19778" y="11643"/>
                    </a:cubicBezTo>
                    <a:cubicBezTo>
                      <a:pt x="21600" y="3291"/>
                      <a:pt x="7547" y="-1173"/>
                      <a:pt x="0" y="267"/>
                    </a:cubicBezTo>
                    <a:close/>
                  </a:path>
                </a:pathLst>
              </a:custGeom>
              <a:solidFill>
                <a:schemeClr val="accent3">
                  <a:lumMod val="75000"/>
                  <a:alpha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grpSp>
        <p:grpSp>
          <p:nvGrpSpPr>
            <p:cNvPr id="117" name="Group 36">
              <a:extLst>
                <a:ext uri="{FF2B5EF4-FFF2-40B4-BE49-F238E27FC236}">
                  <a16:creationId xmlns:a16="http://schemas.microsoft.com/office/drawing/2014/main" id="{156D21A6-BC77-4E74-AB1D-46000D025D0E}"/>
                </a:ext>
              </a:extLst>
            </p:cNvPr>
            <p:cNvGrpSpPr/>
            <p:nvPr/>
          </p:nvGrpSpPr>
          <p:grpSpPr>
            <a:xfrm>
              <a:off x="6236384" y="4996259"/>
              <a:ext cx="1227166" cy="1463814"/>
              <a:chOff x="8786193" y="2529215"/>
              <a:chExt cx="880561" cy="1050370"/>
            </a:xfrm>
          </p:grpSpPr>
          <p:sp>
            <p:nvSpPr>
              <p:cNvPr id="118" name="Shape 43">
                <a:extLst>
                  <a:ext uri="{FF2B5EF4-FFF2-40B4-BE49-F238E27FC236}">
                    <a16:creationId xmlns:a16="http://schemas.microsoft.com/office/drawing/2014/main" id="{98CA32F5-F8BD-4A12-ACFB-13BDDE322DF7}"/>
                  </a:ext>
                </a:extLst>
              </p:cNvPr>
              <p:cNvSpPr/>
              <p:nvPr/>
            </p:nvSpPr>
            <p:spPr>
              <a:xfrm>
                <a:off x="9219682" y="3270963"/>
                <a:ext cx="106314" cy="308622"/>
              </a:xfrm>
              <a:custGeom>
                <a:avLst/>
                <a:gdLst/>
                <a:ahLst/>
                <a:cxnLst>
                  <a:cxn ang="0">
                    <a:pos x="wd2" y="hd2"/>
                  </a:cxn>
                  <a:cxn ang="5400000">
                    <a:pos x="wd2" y="hd2"/>
                  </a:cxn>
                  <a:cxn ang="10800000">
                    <a:pos x="wd2" y="hd2"/>
                  </a:cxn>
                  <a:cxn ang="16200000">
                    <a:pos x="wd2" y="hd2"/>
                  </a:cxn>
                </a:cxnLst>
                <a:rect l="0" t="0" r="r" b="b"/>
                <a:pathLst>
                  <a:path w="21600" h="21600" extrusionOk="0">
                    <a:moveTo>
                      <a:pt x="5147" y="0"/>
                    </a:moveTo>
                    <a:lnTo>
                      <a:pt x="0" y="21600"/>
                    </a:lnTo>
                    <a:lnTo>
                      <a:pt x="21600" y="21600"/>
                    </a:lnTo>
                    <a:lnTo>
                      <a:pt x="12041" y="0"/>
                    </a:lnTo>
                    <a:cubicBezTo>
                      <a:pt x="12041" y="0"/>
                      <a:pt x="5147" y="0"/>
                      <a:pt x="5147" y="0"/>
                    </a:cubicBezTo>
                    <a:close/>
                  </a:path>
                </a:pathLst>
              </a:custGeom>
              <a:solidFill>
                <a:schemeClr val="accent4">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19" name="Shape 44">
                <a:extLst>
                  <a:ext uri="{FF2B5EF4-FFF2-40B4-BE49-F238E27FC236}">
                    <a16:creationId xmlns:a16="http://schemas.microsoft.com/office/drawing/2014/main" id="{6D758108-D546-432F-B6E0-2885589C0900}"/>
                  </a:ext>
                </a:extLst>
              </p:cNvPr>
              <p:cNvSpPr/>
              <p:nvPr/>
            </p:nvSpPr>
            <p:spPr>
              <a:xfrm>
                <a:off x="8786193" y="2529215"/>
                <a:ext cx="880561" cy="813133"/>
              </a:xfrm>
              <a:custGeom>
                <a:avLst/>
                <a:gdLst/>
                <a:ahLst/>
                <a:cxnLst>
                  <a:cxn ang="0">
                    <a:pos x="wd2" y="hd2"/>
                  </a:cxn>
                  <a:cxn ang="5400000">
                    <a:pos x="wd2" y="hd2"/>
                  </a:cxn>
                  <a:cxn ang="10800000">
                    <a:pos x="wd2" y="hd2"/>
                  </a:cxn>
                  <a:cxn ang="16200000">
                    <a:pos x="wd2" y="hd2"/>
                  </a:cxn>
                </a:cxnLst>
                <a:rect l="0" t="0" r="r" b="b"/>
                <a:pathLst>
                  <a:path w="20495" h="19043" extrusionOk="0">
                    <a:moveTo>
                      <a:pt x="10342" y="247"/>
                    </a:moveTo>
                    <a:cubicBezTo>
                      <a:pt x="5819" y="-294"/>
                      <a:pt x="271" y="2381"/>
                      <a:pt x="6" y="9270"/>
                    </a:cubicBezTo>
                    <a:cubicBezTo>
                      <a:pt x="-259" y="17493"/>
                      <a:pt x="8885" y="20514"/>
                      <a:pt x="11800" y="18381"/>
                    </a:cubicBezTo>
                    <a:cubicBezTo>
                      <a:pt x="13258" y="18914"/>
                      <a:pt x="19486" y="18514"/>
                      <a:pt x="20413" y="10781"/>
                    </a:cubicBezTo>
                    <a:cubicBezTo>
                      <a:pt x="21341" y="3047"/>
                      <a:pt x="14185" y="-1086"/>
                      <a:pt x="10342" y="247"/>
                    </a:cubicBezTo>
                    <a:close/>
                  </a:path>
                </a:pathLst>
              </a:custGeom>
              <a:solidFill>
                <a:schemeClr val="accent3">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20" name="Shape 45">
                <a:extLst>
                  <a:ext uri="{FF2B5EF4-FFF2-40B4-BE49-F238E27FC236}">
                    <a16:creationId xmlns:a16="http://schemas.microsoft.com/office/drawing/2014/main" id="{7961C006-BFC2-41C5-B5DD-EFFE1EAF04E2}"/>
                  </a:ext>
                </a:extLst>
              </p:cNvPr>
              <p:cNvSpPr/>
              <p:nvPr/>
            </p:nvSpPr>
            <p:spPr>
              <a:xfrm>
                <a:off x="9229315" y="2529215"/>
                <a:ext cx="436230" cy="791705"/>
              </a:xfrm>
              <a:custGeom>
                <a:avLst/>
                <a:gdLst/>
                <a:ahLst/>
                <a:cxnLst>
                  <a:cxn ang="0">
                    <a:pos x="wd2" y="hd2"/>
                  </a:cxn>
                  <a:cxn ang="5400000">
                    <a:pos x="wd2" y="hd2"/>
                  </a:cxn>
                  <a:cxn ang="10800000">
                    <a:pos x="wd2" y="hd2"/>
                  </a:cxn>
                  <a:cxn ang="16200000">
                    <a:pos x="wd2" y="hd2"/>
                  </a:cxn>
                </a:cxnLst>
                <a:rect l="0" t="0" r="r" b="b"/>
                <a:pathLst>
                  <a:path w="19940" h="20024" extrusionOk="0">
                    <a:moveTo>
                      <a:pt x="0" y="267"/>
                    </a:moveTo>
                    <a:lnTo>
                      <a:pt x="2863" y="19851"/>
                    </a:lnTo>
                    <a:cubicBezTo>
                      <a:pt x="5725" y="20427"/>
                      <a:pt x="17957" y="19995"/>
                      <a:pt x="19778" y="11643"/>
                    </a:cubicBezTo>
                    <a:cubicBezTo>
                      <a:pt x="21600" y="3291"/>
                      <a:pt x="7547" y="-1173"/>
                      <a:pt x="0" y="267"/>
                    </a:cubicBezTo>
                    <a:close/>
                  </a:path>
                </a:pathLst>
              </a:custGeom>
              <a:solidFill>
                <a:schemeClr val="accent3">
                  <a:alpha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grpSp>
      </p:grpSp>
      <p:grpSp>
        <p:nvGrpSpPr>
          <p:cNvPr id="124" name="Group 106">
            <a:extLst>
              <a:ext uri="{FF2B5EF4-FFF2-40B4-BE49-F238E27FC236}">
                <a16:creationId xmlns:a16="http://schemas.microsoft.com/office/drawing/2014/main" id="{FF288C6B-F410-4FB9-A306-8BC1DCB81A44}"/>
              </a:ext>
            </a:extLst>
          </p:cNvPr>
          <p:cNvGrpSpPr/>
          <p:nvPr/>
        </p:nvGrpSpPr>
        <p:grpSpPr>
          <a:xfrm>
            <a:off x="7582741" y="2576807"/>
            <a:ext cx="1273515" cy="838063"/>
            <a:chOff x="7521676" y="3042823"/>
            <a:chExt cx="1435081" cy="944386"/>
          </a:xfrm>
        </p:grpSpPr>
        <p:grpSp>
          <p:nvGrpSpPr>
            <p:cNvPr id="125" name="Group 47">
              <a:extLst>
                <a:ext uri="{FF2B5EF4-FFF2-40B4-BE49-F238E27FC236}">
                  <a16:creationId xmlns:a16="http://schemas.microsoft.com/office/drawing/2014/main" id="{7252AE5C-31EB-4F6E-99A2-903C6BC3697E}"/>
                </a:ext>
              </a:extLst>
            </p:cNvPr>
            <p:cNvGrpSpPr/>
            <p:nvPr/>
          </p:nvGrpSpPr>
          <p:grpSpPr>
            <a:xfrm>
              <a:off x="8149831" y="3042823"/>
              <a:ext cx="806926" cy="925958"/>
              <a:chOff x="3466982" y="178658"/>
              <a:chExt cx="4652048" cy="5338266"/>
            </a:xfrm>
          </p:grpSpPr>
          <p:sp>
            <p:nvSpPr>
              <p:cNvPr id="137" name="Shape 86">
                <a:extLst>
                  <a:ext uri="{FF2B5EF4-FFF2-40B4-BE49-F238E27FC236}">
                    <a16:creationId xmlns:a16="http://schemas.microsoft.com/office/drawing/2014/main" id="{40C3893D-31CA-457E-8634-B53B6176AE15}"/>
                  </a:ext>
                </a:extLst>
              </p:cNvPr>
              <p:cNvSpPr/>
              <p:nvPr/>
            </p:nvSpPr>
            <p:spPr>
              <a:xfrm>
                <a:off x="3471795" y="195991"/>
                <a:ext cx="4647235" cy="5319285"/>
              </a:xfrm>
              <a:custGeom>
                <a:avLst/>
                <a:gdLst/>
                <a:ahLst/>
                <a:cxnLst>
                  <a:cxn ang="0">
                    <a:pos x="wd2" y="hd2"/>
                  </a:cxn>
                  <a:cxn ang="5400000">
                    <a:pos x="wd2" y="hd2"/>
                  </a:cxn>
                  <a:cxn ang="10800000">
                    <a:pos x="wd2" y="hd2"/>
                  </a:cxn>
                  <a:cxn ang="16200000">
                    <a:pos x="wd2" y="hd2"/>
                  </a:cxn>
                </a:cxnLst>
                <a:rect l="0" t="0" r="r" b="b"/>
                <a:pathLst>
                  <a:path w="21600" h="21600" extrusionOk="0">
                    <a:moveTo>
                      <a:pt x="21562" y="1470"/>
                    </a:moveTo>
                    <a:lnTo>
                      <a:pt x="21600" y="1412"/>
                    </a:lnTo>
                    <a:lnTo>
                      <a:pt x="21562" y="1393"/>
                    </a:lnTo>
                    <a:lnTo>
                      <a:pt x="21562" y="1393"/>
                    </a:lnTo>
                    <a:lnTo>
                      <a:pt x="21562" y="1393"/>
                    </a:lnTo>
                    <a:lnTo>
                      <a:pt x="21525" y="1374"/>
                    </a:lnTo>
                    <a:lnTo>
                      <a:pt x="21515" y="1388"/>
                    </a:lnTo>
                    <a:lnTo>
                      <a:pt x="6698" y="0"/>
                    </a:lnTo>
                    <a:lnTo>
                      <a:pt x="39" y="5647"/>
                    </a:lnTo>
                    <a:lnTo>
                      <a:pt x="9" y="5644"/>
                    </a:lnTo>
                    <a:lnTo>
                      <a:pt x="4" y="5677"/>
                    </a:lnTo>
                    <a:lnTo>
                      <a:pt x="4" y="5677"/>
                    </a:lnTo>
                    <a:lnTo>
                      <a:pt x="4" y="5677"/>
                    </a:lnTo>
                    <a:lnTo>
                      <a:pt x="0" y="5710"/>
                    </a:lnTo>
                    <a:lnTo>
                      <a:pt x="7" y="5748"/>
                    </a:lnTo>
                    <a:lnTo>
                      <a:pt x="505" y="19525"/>
                    </a:lnTo>
                    <a:lnTo>
                      <a:pt x="17506" y="21595"/>
                    </a:lnTo>
                    <a:lnTo>
                      <a:pt x="17506" y="21600"/>
                    </a:lnTo>
                    <a:lnTo>
                      <a:pt x="17544" y="21600"/>
                    </a:lnTo>
                    <a:lnTo>
                      <a:pt x="17544" y="21600"/>
                    </a:lnTo>
                    <a:lnTo>
                      <a:pt x="17544" y="21600"/>
                    </a:lnTo>
                    <a:lnTo>
                      <a:pt x="17582" y="21600"/>
                    </a:lnTo>
                    <a:lnTo>
                      <a:pt x="17582" y="21535"/>
                    </a:lnTo>
                    <a:lnTo>
                      <a:pt x="21446" y="14935"/>
                    </a:lnTo>
                    <a:cubicBezTo>
                      <a:pt x="21446" y="14935"/>
                      <a:pt x="21562" y="1470"/>
                      <a:pt x="21562" y="1470"/>
                    </a:cubicBezTo>
                    <a:close/>
                  </a:path>
                </a:pathLst>
              </a:custGeom>
              <a:solidFill>
                <a:srgbClr val="010101">
                  <a:alpha val="4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38" name="Shape 87">
                <a:extLst>
                  <a:ext uri="{FF2B5EF4-FFF2-40B4-BE49-F238E27FC236}">
                    <a16:creationId xmlns:a16="http://schemas.microsoft.com/office/drawing/2014/main" id="{A44BD41F-31DA-4CA6-8390-512ED3325E40}"/>
                  </a:ext>
                </a:extLst>
              </p:cNvPr>
              <p:cNvSpPr/>
              <p:nvPr/>
            </p:nvSpPr>
            <p:spPr>
              <a:xfrm>
                <a:off x="3466982" y="178658"/>
                <a:ext cx="4638201" cy="1833955"/>
              </a:xfrm>
              <a:custGeom>
                <a:avLst/>
                <a:gdLst/>
                <a:ahLst/>
                <a:cxnLst>
                  <a:cxn ang="0">
                    <a:pos x="wd2" y="hd2"/>
                  </a:cxn>
                  <a:cxn ang="5400000">
                    <a:pos x="wd2" y="hd2"/>
                  </a:cxn>
                  <a:cxn ang="10800000">
                    <a:pos x="wd2" y="hd2"/>
                  </a:cxn>
                  <a:cxn ang="16200000">
                    <a:pos x="wd2" y="hd2"/>
                  </a:cxn>
                </a:cxnLst>
                <a:rect l="0" t="0" r="r" b="b"/>
                <a:pathLst>
                  <a:path w="21600" h="21600" extrusionOk="0">
                    <a:moveTo>
                      <a:pt x="6707" y="0"/>
                    </a:moveTo>
                    <a:lnTo>
                      <a:pt x="21600" y="4040"/>
                    </a:lnTo>
                    <a:lnTo>
                      <a:pt x="17574" y="21600"/>
                    </a:lnTo>
                    <a:lnTo>
                      <a:pt x="0" y="16465"/>
                    </a:lnTo>
                    <a:cubicBezTo>
                      <a:pt x="0" y="16465"/>
                      <a:pt x="6707" y="0"/>
                      <a:pt x="6707" y="0"/>
                    </a:cubicBezTo>
                    <a:close/>
                  </a:path>
                </a:pathLst>
              </a:custGeom>
              <a:gradFill>
                <a:gsLst>
                  <a:gs pos="0">
                    <a:schemeClr val="bg2">
                      <a:lumMod val="40000"/>
                      <a:lumOff val="60000"/>
                    </a:schemeClr>
                  </a:gs>
                  <a:gs pos="100000">
                    <a:schemeClr val="bg2">
                      <a:lumMod val="20000"/>
                      <a:lumOff val="80000"/>
                    </a:schemeClr>
                  </a:gs>
                </a:gsLst>
                <a:lin ang="24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39" name="Shape 88">
                <a:extLst>
                  <a:ext uri="{FF2B5EF4-FFF2-40B4-BE49-F238E27FC236}">
                    <a16:creationId xmlns:a16="http://schemas.microsoft.com/office/drawing/2014/main" id="{5C90AABE-74AF-4E35-B26A-30AD0DB010B5}"/>
                  </a:ext>
                </a:extLst>
              </p:cNvPr>
              <p:cNvSpPr/>
              <p:nvPr/>
            </p:nvSpPr>
            <p:spPr>
              <a:xfrm>
                <a:off x="7241304" y="529129"/>
                <a:ext cx="864482" cy="4976309"/>
              </a:xfrm>
              <a:custGeom>
                <a:avLst/>
                <a:gdLst/>
                <a:ahLst/>
                <a:cxnLst>
                  <a:cxn ang="0">
                    <a:pos x="wd2" y="hd2"/>
                  </a:cxn>
                  <a:cxn ang="5400000">
                    <a:pos x="wd2" y="hd2"/>
                  </a:cxn>
                  <a:cxn ang="10800000">
                    <a:pos x="wd2" y="hd2"/>
                  </a:cxn>
                  <a:cxn ang="16200000">
                    <a:pos x="wd2" y="hd2"/>
                  </a:cxn>
                </a:cxnLst>
                <a:rect l="0" t="0" r="r" b="b"/>
                <a:pathLst>
                  <a:path w="21600" h="21600" extrusionOk="0">
                    <a:moveTo>
                      <a:pt x="0" y="6472"/>
                    </a:moveTo>
                    <a:lnTo>
                      <a:pt x="21600" y="0"/>
                    </a:lnTo>
                    <a:lnTo>
                      <a:pt x="20974" y="14476"/>
                    </a:lnTo>
                    <a:lnTo>
                      <a:pt x="0" y="21600"/>
                    </a:lnTo>
                    <a:cubicBezTo>
                      <a:pt x="0" y="21600"/>
                      <a:pt x="0" y="6472"/>
                      <a:pt x="0" y="6472"/>
                    </a:cubicBezTo>
                    <a:close/>
                  </a:path>
                </a:pathLst>
              </a:custGeom>
              <a:gradFill>
                <a:gsLst>
                  <a:gs pos="0">
                    <a:schemeClr val="bg2">
                      <a:lumMod val="20000"/>
                      <a:lumOff val="80000"/>
                    </a:schemeClr>
                  </a:gs>
                  <a:gs pos="100000">
                    <a:schemeClr val="bg2">
                      <a:lumMod val="60000"/>
                      <a:lumOff val="40000"/>
                    </a:schemeClr>
                  </a:gs>
                </a:gsLst>
                <a:lin ang="4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grpSp>
            <p:nvGrpSpPr>
              <p:cNvPr id="140" name="Group 65">
                <a:extLst>
                  <a:ext uri="{FF2B5EF4-FFF2-40B4-BE49-F238E27FC236}">
                    <a16:creationId xmlns:a16="http://schemas.microsoft.com/office/drawing/2014/main" id="{F297DC9D-FFC0-4386-BCA9-B8A6FE50A889}"/>
                  </a:ext>
                </a:extLst>
              </p:cNvPr>
              <p:cNvGrpSpPr/>
              <p:nvPr/>
            </p:nvGrpSpPr>
            <p:grpSpPr>
              <a:xfrm>
                <a:off x="7214112" y="569917"/>
                <a:ext cx="880720" cy="1500403"/>
                <a:chOff x="7237905" y="525730"/>
                <a:chExt cx="880720" cy="1500403"/>
              </a:xfrm>
            </p:grpSpPr>
            <p:sp>
              <p:nvSpPr>
                <p:cNvPr id="146" name="Shape 89">
                  <a:extLst>
                    <a:ext uri="{FF2B5EF4-FFF2-40B4-BE49-F238E27FC236}">
                      <a16:creationId xmlns:a16="http://schemas.microsoft.com/office/drawing/2014/main" id="{F59B3FB4-3202-4DAD-9099-6FE70EDBBCB7}"/>
                    </a:ext>
                  </a:extLst>
                </p:cNvPr>
                <p:cNvSpPr/>
                <p:nvPr/>
              </p:nvSpPr>
              <p:spPr>
                <a:xfrm>
                  <a:off x="7241304" y="529129"/>
                  <a:ext cx="864482" cy="1490972"/>
                </a:xfrm>
                <a:custGeom>
                  <a:avLst/>
                  <a:gdLst/>
                  <a:ahLst/>
                  <a:cxnLst>
                    <a:cxn ang="0">
                      <a:pos x="wd2" y="hd2"/>
                    </a:cxn>
                    <a:cxn ang="5400000">
                      <a:pos x="wd2" y="hd2"/>
                    </a:cxn>
                    <a:cxn ang="10800000">
                      <a:pos x="wd2" y="hd2"/>
                    </a:cxn>
                    <a:cxn ang="16200000">
                      <a:pos x="wd2" y="hd2"/>
                    </a:cxn>
                  </a:cxnLst>
                  <a:rect l="0" t="0" r="r" b="b"/>
                  <a:pathLst>
                    <a:path w="21600" h="21600" extrusionOk="0">
                      <a:moveTo>
                        <a:pt x="189" y="20739"/>
                      </a:moveTo>
                      <a:lnTo>
                        <a:pt x="20066" y="861"/>
                      </a:lnTo>
                      <a:lnTo>
                        <a:pt x="21600" y="0"/>
                      </a:lnTo>
                      <a:lnTo>
                        <a:pt x="0" y="21600"/>
                      </a:lnTo>
                      <a:cubicBezTo>
                        <a:pt x="0" y="21600"/>
                        <a:pt x="189" y="20739"/>
                        <a:pt x="189" y="20739"/>
                      </a:cubicBezTo>
                      <a:close/>
                    </a:path>
                  </a:pathLst>
                </a:custGeom>
                <a:solidFill>
                  <a:srgbClr val="FEFEFE">
                    <a:alpha val="5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47" name="Shape 90">
                  <a:extLst>
                    <a:ext uri="{FF2B5EF4-FFF2-40B4-BE49-F238E27FC236}">
                      <a16:creationId xmlns:a16="http://schemas.microsoft.com/office/drawing/2014/main" id="{A37D63EB-565A-443D-89C8-4BEBC2D2C080}"/>
                    </a:ext>
                  </a:extLst>
                </p:cNvPr>
                <p:cNvSpPr/>
                <p:nvPr/>
              </p:nvSpPr>
              <p:spPr>
                <a:xfrm>
                  <a:off x="7237905" y="525730"/>
                  <a:ext cx="880720" cy="1500403"/>
                </a:xfrm>
                <a:custGeom>
                  <a:avLst/>
                  <a:gdLst/>
                  <a:ahLst/>
                  <a:cxnLst>
                    <a:cxn ang="0">
                      <a:pos x="wd2" y="hd2"/>
                    </a:cxn>
                    <a:cxn ang="5400000">
                      <a:pos x="wd2" y="hd2"/>
                    </a:cxn>
                    <a:cxn ang="10800000">
                      <a:pos x="wd2" y="hd2"/>
                    </a:cxn>
                    <a:cxn ang="16200000">
                      <a:pos x="wd2" y="hd2"/>
                    </a:cxn>
                  </a:cxnLst>
                  <a:rect l="0" t="0" r="r" b="b"/>
                  <a:pathLst>
                    <a:path w="21600" h="21600" extrusionOk="0">
                      <a:moveTo>
                        <a:pt x="398" y="21600"/>
                      </a:moveTo>
                      <a:lnTo>
                        <a:pt x="0" y="21464"/>
                      </a:lnTo>
                      <a:lnTo>
                        <a:pt x="21202" y="0"/>
                      </a:lnTo>
                      <a:lnTo>
                        <a:pt x="21600" y="136"/>
                      </a:lnTo>
                      <a:cubicBezTo>
                        <a:pt x="21600" y="136"/>
                        <a:pt x="398" y="21600"/>
                        <a:pt x="398" y="21600"/>
                      </a:cubicBezTo>
                      <a:close/>
                    </a:path>
                  </a:pathLst>
                </a:custGeom>
                <a:solidFill>
                  <a:srgbClr val="FEFEFE"/>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grpSp>
          <p:sp>
            <p:nvSpPr>
              <p:cNvPr id="141" name="Shape 91">
                <a:extLst>
                  <a:ext uri="{FF2B5EF4-FFF2-40B4-BE49-F238E27FC236}">
                    <a16:creationId xmlns:a16="http://schemas.microsoft.com/office/drawing/2014/main" id="{9EF29B76-9498-425F-A419-23E0D8E12D8F}"/>
                  </a:ext>
                </a:extLst>
              </p:cNvPr>
              <p:cNvSpPr/>
              <p:nvPr/>
            </p:nvSpPr>
            <p:spPr>
              <a:xfrm>
                <a:off x="3466982" y="1580550"/>
                <a:ext cx="3773719" cy="39212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616" y="18785"/>
                    </a:lnTo>
                    <a:lnTo>
                      <a:pt x="0" y="0"/>
                    </a:lnTo>
                    <a:lnTo>
                      <a:pt x="21600" y="2401"/>
                    </a:lnTo>
                    <a:cubicBezTo>
                      <a:pt x="21600" y="2401"/>
                      <a:pt x="21600" y="21600"/>
                      <a:pt x="21600" y="21600"/>
                    </a:cubicBezTo>
                    <a:close/>
                  </a:path>
                </a:pathLst>
              </a:custGeom>
              <a:gradFill>
                <a:gsLst>
                  <a:gs pos="0">
                    <a:schemeClr val="bg2">
                      <a:lumMod val="20000"/>
                      <a:lumOff val="80000"/>
                    </a:schemeClr>
                  </a:gs>
                  <a:gs pos="100000">
                    <a:schemeClr val="bg2">
                      <a:lumMod val="60000"/>
                      <a:lumOff val="40000"/>
                    </a:schemeClr>
                  </a:gs>
                </a:gsLst>
                <a:lin ang="186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42" name="Shape 92">
                <a:extLst>
                  <a:ext uri="{FF2B5EF4-FFF2-40B4-BE49-F238E27FC236}">
                    <a16:creationId xmlns:a16="http://schemas.microsoft.com/office/drawing/2014/main" id="{ED221E12-F4B8-4EBB-BB12-598183B85C9B}"/>
                  </a:ext>
                </a:extLst>
              </p:cNvPr>
              <p:cNvSpPr/>
              <p:nvPr/>
            </p:nvSpPr>
            <p:spPr>
              <a:xfrm>
                <a:off x="3466982" y="1580550"/>
                <a:ext cx="3782786" cy="39293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507" y="21600"/>
                    </a:lnTo>
                    <a:lnTo>
                      <a:pt x="21507" y="2481"/>
                    </a:lnTo>
                    <a:lnTo>
                      <a:pt x="0" y="89"/>
                    </a:lnTo>
                    <a:lnTo>
                      <a:pt x="11" y="0"/>
                    </a:lnTo>
                    <a:lnTo>
                      <a:pt x="21600" y="2401"/>
                    </a:lnTo>
                    <a:cubicBezTo>
                      <a:pt x="21600" y="2401"/>
                      <a:pt x="21600" y="21600"/>
                      <a:pt x="21600" y="21600"/>
                    </a:cubicBezTo>
                    <a:close/>
                  </a:path>
                </a:pathLst>
              </a:custGeom>
              <a:solidFill>
                <a:schemeClr val="bg2">
                  <a:alpha val="6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43" name="Shape 93">
                <a:extLst>
                  <a:ext uri="{FF2B5EF4-FFF2-40B4-BE49-F238E27FC236}">
                    <a16:creationId xmlns:a16="http://schemas.microsoft.com/office/drawing/2014/main" id="{F8754FBA-C01F-4608-8D37-5C380954E1D4}"/>
                  </a:ext>
                </a:extLst>
              </p:cNvPr>
              <p:cNvSpPr/>
              <p:nvPr/>
            </p:nvSpPr>
            <p:spPr>
              <a:xfrm>
                <a:off x="7197013" y="2038860"/>
                <a:ext cx="31289" cy="3478064"/>
              </a:xfrm>
              <a:custGeom>
                <a:avLst/>
                <a:gdLst/>
                <a:ahLst/>
                <a:cxnLst>
                  <a:cxn ang="0">
                    <a:pos x="wd2" y="hd2"/>
                  </a:cxn>
                  <a:cxn ang="5400000">
                    <a:pos x="wd2" y="hd2"/>
                  </a:cxn>
                  <a:cxn ang="10800000">
                    <a:pos x="wd2" y="hd2"/>
                  </a:cxn>
                  <a:cxn ang="16200000">
                    <a:pos x="wd2" y="hd2"/>
                  </a:cxn>
                </a:cxnLst>
                <a:rect l="0" t="0" r="r" b="b"/>
                <a:pathLst>
                  <a:path w="21600" h="21600" extrusionOk="0">
                    <a:moveTo>
                      <a:pt x="0" y="19088"/>
                    </a:moveTo>
                    <a:lnTo>
                      <a:pt x="0" y="2303"/>
                    </a:lnTo>
                    <a:lnTo>
                      <a:pt x="21600" y="0"/>
                    </a:lnTo>
                    <a:lnTo>
                      <a:pt x="21600" y="21600"/>
                    </a:lnTo>
                    <a:cubicBezTo>
                      <a:pt x="21600" y="21600"/>
                      <a:pt x="0" y="19088"/>
                      <a:pt x="0" y="19088"/>
                    </a:cubicBezTo>
                    <a:close/>
                  </a:path>
                </a:pathLst>
              </a:custGeom>
              <a:solidFill>
                <a:schemeClr val="bg2">
                  <a:alpha val="3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44" name="Shape 94">
                <a:extLst>
                  <a:ext uri="{FF2B5EF4-FFF2-40B4-BE49-F238E27FC236}">
                    <a16:creationId xmlns:a16="http://schemas.microsoft.com/office/drawing/2014/main" id="{5591DB9B-450B-44C0-83E0-10B71C60EA3B}"/>
                  </a:ext>
                </a:extLst>
              </p:cNvPr>
              <p:cNvSpPr/>
              <p:nvPr/>
            </p:nvSpPr>
            <p:spPr>
              <a:xfrm>
                <a:off x="3466982" y="1597883"/>
                <a:ext cx="3766497" cy="492157"/>
              </a:xfrm>
              <a:custGeom>
                <a:avLst/>
                <a:gdLst/>
                <a:ahLst/>
                <a:cxnLst>
                  <a:cxn ang="0">
                    <a:pos x="wd2" y="hd2"/>
                  </a:cxn>
                  <a:cxn ang="5400000">
                    <a:pos x="wd2" y="hd2"/>
                  </a:cxn>
                  <a:cxn ang="10800000">
                    <a:pos x="wd2" y="hd2"/>
                  </a:cxn>
                  <a:cxn ang="16200000">
                    <a:pos x="wd2" y="hd2"/>
                  </a:cxn>
                </a:cxnLst>
                <a:rect l="0" t="0" r="r" b="b"/>
                <a:pathLst>
                  <a:path w="21600" h="21600" extrusionOk="0">
                    <a:moveTo>
                      <a:pt x="52" y="2546"/>
                    </a:moveTo>
                    <a:lnTo>
                      <a:pt x="21358" y="21600"/>
                    </a:lnTo>
                    <a:lnTo>
                      <a:pt x="21600" y="19096"/>
                    </a:lnTo>
                    <a:lnTo>
                      <a:pt x="0" y="0"/>
                    </a:lnTo>
                    <a:cubicBezTo>
                      <a:pt x="0" y="0"/>
                      <a:pt x="52" y="2546"/>
                      <a:pt x="52" y="2546"/>
                    </a:cubicBezTo>
                    <a:close/>
                  </a:path>
                </a:pathLst>
              </a:custGeom>
              <a:solidFill>
                <a:schemeClr val="bg2">
                  <a:lumMod val="20000"/>
                  <a:lumOff val="8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45" name="Shape 95">
                <a:extLst>
                  <a:ext uri="{FF2B5EF4-FFF2-40B4-BE49-F238E27FC236}">
                    <a16:creationId xmlns:a16="http://schemas.microsoft.com/office/drawing/2014/main" id="{AAD8EFFA-0816-4003-9DF6-B901B5FA39E3}"/>
                  </a:ext>
                </a:extLst>
              </p:cNvPr>
              <p:cNvSpPr/>
              <p:nvPr/>
            </p:nvSpPr>
            <p:spPr>
              <a:xfrm>
                <a:off x="3466982" y="1639280"/>
                <a:ext cx="3716557" cy="445338"/>
              </a:xfrm>
              <a:custGeom>
                <a:avLst/>
                <a:gdLst/>
                <a:ahLst/>
                <a:cxnLst>
                  <a:cxn ang="0">
                    <a:pos x="wd2" y="hd2"/>
                  </a:cxn>
                  <a:cxn ang="5400000">
                    <a:pos x="wd2" y="hd2"/>
                  </a:cxn>
                  <a:cxn ang="10800000">
                    <a:pos x="wd2" y="hd2"/>
                  </a:cxn>
                  <a:cxn ang="16200000">
                    <a:pos x="wd2" y="hd2"/>
                  </a:cxn>
                </a:cxnLst>
                <a:rect l="0" t="0" r="r" b="b"/>
                <a:pathLst>
                  <a:path w="21600" h="21600" extrusionOk="0">
                    <a:moveTo>
                      <a:pt x="21592" y="21600"/>
                    </a:moveTo>
                    <a:lnTo>
                      <a:pt x="0" y="543"/>
                    </a:lnTo>
                    <a:lnTo>
                      <a:pt x="8" y="0"/>
                    </a:lnTo>
                    <a:lnTo>
                      <a:pt x="21600" y="21057"/>
                    </a:lnTo>
                    <a:cubicBezTo>
                      <a:pt x="21600" y="21057"/>
                      <a:pt x="21592" y="21600"/>
                      <a:pt x="21592" y="21600"/>
                    </a:cubicBezTo>
                    <a:close/>
                  </a:path>
                </a:pathLst>
              </a:custGeom>
              <a:solidFill>
                <a:srgbClr val="FFFFFF"/>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grpSp>
        <p:grpSp>
          <p:nvGrpSpPr>
            <p:cNvPr id="126" name="Group 45">
              <a:extLst>
                <a:ext uri="{FF2B5EF4-FFF2-40B4-BE49-F238E27FC236}">
                  <a16:creationId xmlns:a16="http://schemas.microsoft.com/office/drawing/2014/main" id="{BE5FB1F4-DE0E-4042-948C-D6CA0C246779}"/>
                </a:ext>
              </a:extLst>
            </p:cNvPr>
            <p:cNvGrpSpPr/>
            <p:nvPr/>
          </p:nvGrpSpPr>
          <p:grpSpPr>
            <a:xfrm>
              <a:off x="7521676" y="3143435"/>
              <a:ext cx="1100366" cy="843774"/>
              <a:chOff x="2725083" y="5155477"/>
              <a:chExt cx="1767841" cy="1355605"/>
            </a:xfrm>
          </p:grpSpPr>
          <p:sp>
            <p:nvSpPr>
              <p:cNvPr id="127" name="Shape 75">
                <a:extLst>
                  <a:ext uri="{FF2B5EF4-FFF2-40B4-BE49-F238E27FC236}">
                    <a16:creationId xmlns:a16="http://schemas.microsoft.com/office/drawing/2014/main" id="{C638B31E-7110-4144-9441-8B25FD89018D}"/>
                  </a:ext>
                </a:extLst>
              </p:cNvPr>
              <p:cNvSpPr/>
              <p:nvPr/>
            </p:nvSpPr>
            <p:spPr>
              <a:xfrm>
                <a:off x="3379580" y="5508228"/>
                <a:ext cx="822738" cy="1002854"/>
              </a:xfrm>
              <a:custGeom>
                <a:avLst/>
                <a:gdLst/>
                <a:ahLst/>
                <a:cxnLst>
                  <a:cxn ang="0">
                    <a:pos x="wd2" y="hd2"/>
                  </a:cxn>
                  <a:cxn ang="5400000">
                    <a:pos x="wd2" y="hd2"/>
                  </a:cxn>
                  <a:cxn ang="10800000">
                    <a:pos x="wd2" y="hd2"/>
                  </a:cxn>
                  <a:cxn ang="16200000">
                    <a:pos x="wd2" y="hd2"/>
                  </a:cxn>
                </a:cxnLst>
                <a:rect l="0" t="0" r="r" b="b"/>
                <a:pathLst>
                  <a:path w="21600" h="21600" extrusionOk="0">
                    <a:moveTo>
                      <a:pt x="152" y="21600"/>
                    </a:moveTo>
                    <a:cubicBezTo>
                      <a:pt x="226" y="21589"/>
                      <a:pt x="300" y="21578"/>
                      <a:pt x="374" y="21567"/>
                    </a:cubicBezTo>
                    <a:cubicBezTo>
                      <a:pt x="481" y="21551"/>
                      <a:pt x="588" y="21535"/>
                      <a:pt x="695" y="21519"/>
                    </a:cubicBezTo>
                    <a:cubicBezTo>
                      <a:pt x="7295" y="20529"/>
                      <a:pt x="13895" y="19539"/>
                      <a:pt x="20495" y="18549"/>
                    </a:cubicBezTo>
                    <a:cubicBezTo>
                      <a:pt x="20602" y="18533"/>
                      <a:pt x="20709" y="18517"/>
                      <a:pt x="20816" y="18501"/>
                    </a:cubicBezTo>
                    <a:cubicBezTo>
                      <a:pt x="20870" y="18493"/>
                      <a:pt x="20924" y="18484"/>
                      <a:pt x="20978" y="18476"/>
                    </a:cubicBezTo>
                    <a:cubicBezTo>
                      <a:pt x="20980" y="18411"/>
                      <a:pt x="20982" y="18346"/>
                      <a:pt x="20984" y="18281"/>
                    </a:cubicBezTo>
                    <a:cubicBezTo>
                      <a:pt x="20987" y="18192"/>
                      <a:pt x="20991" y="18102"/>
                      <a:pt x="20993" y="18012"/>
                    </a:cubicBezTo>
                    <a:cubicBezTo>
                      <a:pt x="21193" y="12079"/>
                      <a:pt x="21393" y="6147"/>
                      <a:pt x="21593" y="214"/>
                    </a:cubicBezTo>
                    <a:cubicBezTo>
                      <a:pt x="21595" y="143"/>
                      <a:pt x="21598" y="71"/>
                      <a:pt x="21600" y="0"/>
                    </a:cubicBezTo>
                    <a:cubicBezTo>
                      <a:pt x="21544" y="5"/>
                      <a:pt x="21488" y="11"/>
                      <a:pt x="21432" y="16"/>
                    </a:cubicBezTo>
                    <a:cubicBezTo>
                      <a:pt x="21321" y="27"/>
                      <a:pt x="21210" y="38"/>
                      <a:pt x="21100" y="49"/>
                    </a:cubicBezTo>
                    <a:cubicBezTo>
                      <a:pt x="14254" y="717"/>
                      <a:pt x="7409" y="1384"/>
                      <a:pt x="563" y="2052"/>
                    </a:cubicBezTo>
                    <a:cubicBezTo>
                      <a:pt x="452" y="2063"/>
                      <a:pt x="341" y="2074"/>
                      <a:pt x="229" y="2085"/>
                    </a:cubicBezTo>
                    <a:cubicBezTo>
                      <a:pt x="153" y="2092"/>
                      <a:pt x="77" y="2100"/>
                      <a:pt x="0" y="2107"/>
                    </a:cubicBezTo>
                    <a:cubicBezTo>
                      <a:pt x="1" y="2183"/>
                      <a:pt x="1" y="2258"/>
                      <a:pt x="2" y="2333"/>
                    </a:cubicBezTo>
                    <a:cubicBezTo>
                      <a:pt x="51" y="8592"/>
                      <a:pt x="100" y="14851"/>
                      <a:pt x="149" y="21110"/>
                    </a:cubicBezTo>
                    <a:cubicBezTo>
                      <a:pt x="149" y="21205"/>
                      <a:pt x="150" y="21299"/>
                      <a:pt x="151" y="21394"/>
                    </a:cubicBezTo>
                    <a:cubicBezTo>
                      <a:pt x="151" y="21463"/>
                      <a:pt x="152" y="21531"/>
                      <a:pt x="152" y="21600"/>
                    </a:cubicBezTo>
                    <a:close/>
                  </a:path>
                </a:pathLst>
              </a:custGeom>
              <a:gradFill>
                <a:gsLst>
                  <a:gs pos="0">
                    <a:schemeClr val="accent4"/>
                  </a:gs>
                  <a:gs pos="100000">
                    <a:schemeClr val="accent4">
                      <a:lumMod val="75000"/>
                    </a:schemeClr>
                  </a:gs>
                </a:gsLst>
                <a:lin ang="186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28" name="Shape 76">
                <a:extLst>
                  <a:ext uri="{FF2B5EF4-FFF2-40B4-BE49-F238E27FC236}">
                    <a16:creationId xmlns:a16="http://schemas.microsoft.com/office/drawing/2014/main" id="{C2D861D2-3C13-44B0-9187-177B383BC24F}"/>
                  </a:ext>
                </a:extLst>
              </p:cNvPr>
              <p:cNvSpPr/>
              <p:nvPr/>
            </p:nvSpPr>
            <p:spPr>
              <a:xfrm>
                <a:off x="2994154" y="5413690"/>
                <a:ext cx="393882" cy="1097080"/>
              </a:xfrm>
              <a:custGeom>
                <a:avLst/>
                <a:gdLst/>
                <a:ahLst/>
                <a:cxnLst>
                  <a:cxn ang="0">
                    <a:pos x="wd2" y="hd2"/>
                  </a:cxn>
                  <a:cxn ang="5400000">
                    <a:pos x="wd2" y="hd2"/>
                  </a:cxn>
                  <a:cxn ang="10800000">
                    <a:pos x="wd2" y="hd2"/>
                  </a:cxn>
                  <a:cxn ang="16200000">
                    <a:pos x="wd2" y="hd2"/>
                  </a:cxn>
                </a:cxnLst>
                <a:rect l="0" t="0" r="r" b="b"/>
                <a:pathLst>
                  <a:path w="21600" h="21600" extrusionOk="0">
                    <a:moveTo>
                      <a:pt x="997" y="16021"/>
                    </a:moveTo>
                    <a:cubicBezTo>
                      <a:pt x="1073" y="16042"/>
                      <a:pt x="1150" y="16062"/>
                      <a:pt x="1226" y="16083"/>
                    </a:cubicBezTo>
                    <a:cubicBezTo>
                      <a:pt x="7789" y="17860"/>
                      <a:pt x="14352" y="19637"/>
                      <a:pt x="20915" y="21414"/>
                    </a:cubicBezTo>
                    <a:cubicBezTo>
                      <a:pt x="21049" y="21451"/>
                      <a:pt x="21183" y="21487"/>
                      <a:pt x="21318" y="21524"/>
                    </a:cubicBezTo>
                    <a:cubicBezTo>
                      <a:pt x="21412" y="21549"/>
                      <a:pt x="21506" y="21574"/>
                      <a:pt x="21600" y="21600"/>
                    </a:cubicBezTo>
                    <a:cubicBezTo>
                      <a:pt x="21599" y="21537"/>
                      <a:pt x="21598" y="21474"/>
                      <a:pt x="21597" y="21411"/>
                    </a:cubicBezTo>
                    <a:cubicBezTo>
                      <a:pt x="21596" y="21350"/>
                      <a:pt x="21595" y="21290"/>
                      <a:pt x="21594" y="21229"/>
                    </a:cubicBezTo>
                    <a:cubicBezTo>
                      <a:pt x="21491" y="15457"/>
                      <a:pt x="21387" y="9685"/>
                      <a:pt x="21284" y="3913"/>
                    </a:cubicBezTo>
                    <a:cubicBezTo>
                      <a:pt x="21283" y="3869"/>
                      <a:pt x="21282" y="3825"/>
                      <a:pt x="21282" y="3781"/>
                    </a:cubicBezTo>
                    <a:cubicBezTo>
                      <a:pt x="21184" y="3764"/>
                      <a:pt x="21087" y="3747"/>
                      <a:pt x="20990" y="3730"/>
                    </a:cubicBezTo>
                    <a:cubicBezTo>
                      <a:pt x="20851" y="3705"/>
                      <a:pt x="20713" y="3680"/>
                      <a:pt x="20574" y="3656"/>
                    </a:cubicBezTo>
                    <a:cubicBezTo>
                      <a:pt x="13795" y="2451"/>
                      <a:pt x="7016" y="1247"/>
                      <a:pt x="236" y="42"/>
                    </a:cubicBezTo>
                    <a:cubicBezTo>
                      <a:pt x="157" y="28"/>
                      <a:pt x="79" y="14"/>
                      <a:pt x="0" y="0"/>
                    </a:cubicBezTo>
                    <a:cubicBezTo>
                      <a:pt x="2" y="39"/>
                      <a:pt x="5" y="79"/>
                      <a:pt x="7" y="118"/>
                    </a:cubicBezTo>
                    <a:cubicBezTo>
                      <a:pt x="330" y="5308"/>
                      <a:pt x="654" y="10497"/>
                      <a:pt x="977" y="15687"/>
                    </a:cubicBezTo>
                    <a:cubicBezTo>
                      <a:pt x="980" y="15742"/>
                      <a:pt x="983" y="15796"/>
                      <a:pt x="987" y="15851"/>
                    </a:cubicBezTo>
                    <a:cubicBezTo>
                      <a:pt x="990" y="15908"/>
                      <a:pt x="994" y="15964"/>
                      <a:pt x="997" y="16021"/>
                    </a:cubicBezTo>
                    <a:close/>
                  </a:path>
                </a:pathLst>
              </a:custGeom>
              <a:gradFill>
                <a:gsLst>
                  <a:gs pos="100000">
                    <a:schemeClr val="accent4">
                      <a:lumMod val="50000"/>
                    </a:schemeClr>
                  </a:gs>
                  <a:gs pos="0">
                    <a:schemeClr val="accent4">
                      <a:lumMod val="75000"/>
                    </a:schemeClr>
                  </a:gs>
                </a:gsLst>
                <a:lin ang="186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29" name="Shape 77">
                <a:extLst>
                  <a:ext uri="{FF2B5EF4-FFF2-40B4-BE49-F238E27FC236}">
                    <a16:creationId xmlns:a16="http://schemas.microsoft.com/office/drawing/2014/main" id="{E2392AAF-C4CD-4AA0-8EE5-14211C1CD59B}"/>
                  </a:ext>
                </a:extLst>
              </p:cNvPr>
              <p:cNvSpPr/>
              <p:nvPr/>
            </p:nvSpPr>
            <p:spPr>
              <a:xfrm>
                <a:off x="2994154" y="5337282"/>
                <a:ext cx="1213651" cy="322808"/>
              </a:xfrm>
              <a:custGeom>
                <a:avLst/>
                <a:gdLst/>
                <a:ahLst/>
                <a:cxnLst>
                  <a:cxn ang="0">
                    <a:pos x="wd2" y="hd2"/>
                  </a:cxn>
                  <a:cxn ang="5400000">
                    <a:pos x="wd2" y="hd2"/>
                  </a:cxn>
                  <a:cxn ang="10800000">
                    <a:pos x="wd2" y="hd2"/>
                  </a:cxn>
                  <a:cxn ang="16200000">
                    <a:pos x="wd2" y="hd2"/>
                  </a:cxn>
                </a:cxnLst>
                <a:rect l="0" t="0" r="r" b="b"/>
                <a:pathLst>
                  <a:path w="21600" h="21600" extrusionOk="0">
                    <a:moveTo>
                      <a:pt x="21600" y="11645"/>
                    </a:moveTo>
                    <a:lnTo>
                      <a:pt x="10576" y="21600"/>
                    </a:lnTo>
                    <a:lnTo>
                      <a:pt x="6904" y="18039"/>
                    </a:lnTo>
                    <a:lnTo>
                      <a:pt x="0" y="5587"/>
                    </a:lnTo>
                    <a:lnTo>
                      <a:pt x="41" y="3726"/>
                    </a:lnTo>
                    <a:lnTo>
                      <a:pt x="13447" y="0"/>
                    </a:lnTo>
                    <a:lnTo>
                      <a:pt x="20495" y="3947"/>
                    </a:lnTo>
                    <a:cubicBezTo>
                      <a:pt x="20495" y="3947"/>
                      <a:pt x="21600" y="11645"/>
                      <a:pt x="21600" y="11645"/>
                    </a:cubicBezTo>
                    <a:close/>
                  </a:path>
                </a:pathLst>
              </a:custGeom>
              <a:gradFill>
                <a:gsLst>
                  <a:gs pos="0">
                    <a:srgbClr val="010101"/>
                  </a:gs>
                  <a:gs pos="63000">
                    <a:schemeClr val="accent4">
                      <a:lumMod val="50000"/>
                    </a:schemeClr>
                  </a:gs>
                </a:gsLst>
                <a:lin ang="156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30" name="Shape 78">
                <a:extLst>
                  <a:ext uri="{FF2B5EF4-FFF2-40B4-BE49-F238E27FC236}">
                    <a16:creationId xmlns:a16="http://schemas.microsoft.com/office/drawing/2014/main" id="{7996A58B-8ACF-4BC3-95AC-4CE38F16EFDF}"/>
                  </a:ext>
                </a:extLst>
              </p:cNvPr>
              <p:cNvSpPr/>
              <p:nvPr/>
            </p:nvSpPr>
            <p:spPr>
              <a:xfrm>
                <a:off x="3379580" y="5602767"/>
                <a:ext cx="816400" cy="3588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750" y="21600"/>
                    </a:lnTo>
                    <a:lnTo>
                      <a:pt x="21164" y="12829"/>
                    </a:lnTo>
                    <a:lnTo>
                      <a:pt x="21600" y="5783"/>
                    </a:lnTo>
                    <a:lnTo>
                      <a:pt x="8338" y="10745"/>
                    </a:lnTo>
                    <a:cubicBezTo>
                      <a:pt x="8338" y="10745"/>
                      <a:pt x="0" y="0"/>
                      <a:pt x="0" y="0"/>
                    </a:cubicBezTo>
                    <a:close/>
                  </a:path>
                </a:pathLst>
              </a:custGeom>
              <a:solidFill>
                <a:srgbClr val="010101">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31" name="Shape 79">
                <a:extLst>
                  <a:ext uri="{FF2B5EF4-FFF2-40B4-BE49-F238E27FC236}">
                    <a16:creationId xmlns:a16="http://schemas.microsoft.com/office/drawing/2014/main" id="{6D49E3E6-7B0D-4313-97C2-1D28CB147C7D}"/>
                  </a:ext>
                </a:extLst>
              </p:cNvPr>
              <p:cNvSpPr/>
              <p:nvPr/>
            </p:nvSpPr>
            <p:spPr>
              <a:xfrm>
                <a:off x="2994154" y="5537317"/>
                <a:ext cx="385676" cy="400677"/>
              </a:xfrm>
              <a:custGeom>
                <a:avLst/>
                <a:gdLst/>
                <a:ahLst/>
                <a:cxnLst>
                  <a:cxn ang="0">
                    <a:pos x="wd2" y="hd2"/>
                  </a:cxn>
                  <a:cxn ang="5400000">
                    <a:pos x="wd2" y="hd2"/>
                  </a:cxn>
                  <a:cxn ang="10800000">
                    <a:pos x="wd2" y="hd2"/>
                  </a:cxn>
                  <a:cxn ang="16200000">
                    <a:pos x="wd2" y="hd2"/>
                  </a:cxn>
                </a:cxnLst>
                <a:rect l="0" t="0" r="r" b="b"/>
                <a:pathLst>
                  <a:path w="21600" h="21600" extrusionOk="0">
                    <a:moveTo>
                      <a:pt x="21600" y="3581"/>
                    </a:moveTo>
                    <a:lnTo>
                      <a:pt x="14314" y="21600"/>
                    </a:lnTo>
                    <a:lnTo>
                      <a:pt x="92" y="11733"/>
                    </a:lnTo>
                    <a:lnTo>
                      <a:pt x="0" y="0"/>
                    </a:lnTo>
                    <a:cubicBezTo>
                      <a:pt x="0" y="0"/>
                      <a:pt x="21600" y="3581"/>
                      <a:pt x="21600" y="3581"/>
                    </a:cubicBezTo>
                    <a:close/>
                  </a:path>
                </a:pathLst>
              </a:custGeom>
              <a:solidFill>
                <a:srgbClr val="010101">
                  <a:alpha val="12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32" name="Shape 80">
                <a:extLst>
                  <a:ext uri="{FF2B5EF4-FFF2-40B4-BE49-F238E27FC236}">
                    <a16:creationId xmlns:a16="http://schemas.microsoft.com/office/drawing/2014/main" id="{8A32AE35-B0B7-4B7F-BABD-4EFC61669164}"/>
                  </a:ext>
                </a:extLst>
              </p:cNvPr>
              <p:cNvSpPr/>
              <p:nvPr/>
            </p:nvSpPr>
            <p:spPr>
              <a:xfrm>
                <a:off x="2754172" y="5155477"/>
                <a:ext cx="994622" cy="259275"/>
              </a:xfrm>
              <a:custGeom>
                <a:avLst/>
                <a:gdLst/>
                <a:ahLst/>
                <a:cxnLst>
                  <a:cxn ang="0">
                    <a:pos x="wd2" y="hd2"/>
                  </a:cxn>
                  <a:cxn ang="5400000">
                    <a:pos x="wd2" y="hd2"/>
                  </a:cxn>
                  <a:cxn ang="10800000">
                    <a:pos x="wd2" y="hd2"/>
                  </a:cxn>
                  <a:cxn ang="16200000">
                    <a:pos x="wd2" y="hd2"/>
                  </a:cxn>
                </a:cxnLst>
                <a:rect l="0" t="0" r="r" b="b"/>
                <a:pathLst>
                  <a:path w="21600" h="21600" extrusionOk="0">
                    <a:moveTo>
                      <a:pt x="5189" y="21600"/>
                    </a:moveTo>
                    <a:cubicBezTo>
                      <a:pt x="5221" y="21587"/>
                      <a:pt x="5254" y="21574"/>
                      <a:pt x="5287" y="21562"/>
                    </a:cubicBezTo>
                    <a:cubicBezTo>
                      <a:pt x="5347" y="21538"/>
                      <a:pt x="5408" y="21514"/>
                      <a:pt x="5468" y="21490"/>
                    </a:cubicBezTo>
                    <a:cubicBezTo>
                      <a:pt x="5639" y="21423"/>
                      <a:pt x="5810" y="21356"/>
                      <a:pt x="5981" y="21288"/>
                    </a:cubicBezTo>
                    <a:cubicBezTo>
                      <a:pt x="7411" y="20726"/>
                      <a:pt x="8841" y="20163"/>
                      <a:pt x="10271" y="19600"/>
                    </a:cubicBezTo>
                    <a:cubicBezTo>
                      <a:pt x="12140" y="18864"/>
                      <a:pt x="14009" y="18128"/>
                      <a:pt x="15878" y="17393"/>
                    </a:cubicBezTo>
                    <a:cubicBezTo>
                      <a:pt x="17734" y="16663"/>
                      <a:pt x="19590" y="15931"/>
                      <a:pt x="21446" y="15202"/>
                    </a:cubicBezTo>
                    <a:cubicBezTo>
                      <a:pt x="21497" y="15181"/>
                      <a:pt x="21548" y="15161"/>
                      <a:pt x="21600" y="15141"/>
                    </a:cubicBezTo>
                    <a:cubicBezTo>
                      <a:pt x="21520" y="14867"/>
                      <a:pt x="21441" y="14594"/>
                      <a:pt x="21360" y="14320"/>
                    </a:cubicBezTo>
                    <a:cubicBezTo>
                      <a:pt x="20936" y="12865"/>
                      <a:pt x="20512" y="11410"/>
                      <a:pt x="20088" y="9955"/>
                    </a:cubicBezTo>
                    <a:cubicBezTo>
                      <a:pt x="19212" y="6952"/>
                      <a:pt x="18336" y="3949"/>
                      <a:pt x="17460" y="947"/>
                    </a:cubicBezTo>
                    <a:cubicBezTo>
                      <a:pt x="17427" y="833"/>
                      <a:pt x="17394" y="718"/>
                      <a:pt x="17360" y="603"/>
                    </a:cubicBezTo>
                    <a:cubicBezTo>
                      <a:pt x="17350" y="570"/>
                      <a:pt x="17341" y="536"/>
                      <a:pt x="17331" y="503"/>
                    </a:cubicBezTo>
                    <a:cubicBezTo>
                      <a:pt x="17314" y="445"/>
                      <a:pt x="17297" y="387"/>
                      <a:pt x="17280" y="330"/>
                    </a:cubicBezTo>
                    <a:cubicBezTo>
                      <a:pt x="17273" y="305"/>
                      <a:pt x="17266" y="281"/>
                      <a:pt x="17259" y="257"/>
                    </a:cubicBezTo>
                    <a:cubicBezTo>
                      <a:pt x="17234" y="171"/>
                      <a:pt x="17209" y="85"/>
                      <a:pt x="17184" y="0"/>
                    </a:cubicBezTo>
                    <a:cubicBezTo>
                      <a:pt x="17130" y="14"/>
                      <a:pt x="17077" y="27"/>
                      <a:pt x="17023" y="40"/>
                    </a:cubicBezTo>
                    <a:cubicBezTo>
                      <a:pt x="15150" y="503"/>
                      <a:pt x="13277" y="967"/>
                      <a:pt x="11404" y="1430"/>
                    </a:cubicBezTo>
                    <a:cubicBezTo>
                      <a:pt x="9529" y="1894"/>
                      <a:pt x="7654" y="2358"/>
                      <a:pt x="5779" y="2821"/>
                    </a:cubicBezTo>
                    <a:cubicBezTo>
                      <a:pt x="4130" y="3229"/>
                      <a:pt x="2480" y="3637"/>
                      <a:pt x="830" y="4045"/>
                    </a:cubicBezTo>
                    <a:cubicBezTo>
                      <a:pt x="651" y="4089"/>
                      <a:pt x="472" y="4133"/>
                      <a:pt x="292" y="4178"/>
                    </a:cubicBezTo>
                    <a:cubicBezTo>
                      <a:pt x="229" y="4194"/>
                      <a:pt x="166" y="4210"/>
                      <a:pt x="103" y="4225"/>
                    </a:cubicBezTo>
                    <a:cubicBezTo>
                      <a:pt x="69" y="4234"/>
                      <a:pt x="34" y="4242"/>
                      <a:pt x="0" y="4251"/>
                    </a:cubicBezTo>
                    <a:cubicBezTo>
                      <a:pt x="38" y="4376"/>
                      <a:pt x="75" y="4502"/>
                      <a:pt x="113" y="4628"/>
                    </a:cubicBezTo>
                    <a:cubicBezTo>
                      <a:pt x="144" y="4733"/>
                      <a:pt x="176" y="4838"/>
                      <a:pt x="207" y="4942"/>
                    </a:cubicBezTo>
                    <a:cubicBezTo>
                      <a:pt x="1611" y="9647"/>
                      <a:pt x="3017" y="14341"/>
                      <a:pt x="4423" y="19039"/>
                    </a:cubicBezTo>
                    <a:cubicBezTo>
                      <a:pt x="4584" y="19579"/>
                      <a:pt x="4746" y="20119"/>
                      <a:pt x="4907" y="20659"/>
                    </a:cubicBezTo>
                    <a:cubicBezTo>
                      <a:pt x="5001" y="20973"/>
                      <a:pt x="5095" y="21287"/>
                      <a:pt x="5189" y="21600"/>
                    </a:cubicBezTo>
                    <a:close/>
                  </a:path>
                </a:pathLst>
              </a:custGeom>
              <a:gradFill>
                <a:gsLst>
                  <a:gs pos="93000">
                    <a:schemeClr val="accent4">
                      <a:lumMod val="75000"/>
                    </a:schemeClr>
                  </a:gs>
                  <a:gs pos="0">
                    <a:schemeClr val="accent4"/>
                  </a:gs>
                </a:gsLst>
                <a:lin ang="186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33" name="Shape 81">
                <a:extLst>
                  <a:ext uri="{FF2B5EF4-FFF2-40B4-BE49-F238E27FC236}">
                    <a16:creationId xmlns:a16="http://schemas.microsoft.com/office/drawing/2014/main" id="{6C9668C1-8C61-4C99-AD13-85016F568FAA}"/>
                  </a:ext>
                </a:extLst>
              </p:cNvPr>
              <p:cNvSpPr/>
              <p:nvPr/>
            </p:nvSpPr>
            <p:spPr>
              <a:xfrm>
                <a:off x="3750461" y="5333696"/>
                <a:ext cx="455100" cy="225855"/>
              </a:xfrm>
              <a:custGeom>
                <a:avLst/>
                <a:gdLst/>
                <a:ahLst/>
                <a:cxnLst>
                  <a:cxn ang="0">
                    <a:pos x="wd2" y="hd2"/>
                  </a:cxn>
                  <a:cxn ang="5400000">
                    <a:pos x="wd2" y="hd2"/>
                  </a:cxn>
                  <a:cxn ang="10800000">
                    <a:pos x="wd2" y="hd2"/>
                  </a:cxn>
                  <a:cxn ang="16200000">
                    <a:pos x="wd2" y="hd2"/>
                  </a:cxn>
                </a:cxnLst>
                <a:rect l="0" t="0" r="r" b="b"/>
                <a:pathLst>
                  <a:path w="21600" h="21600" extrusionOk="0">
                    <a:moveTo>
                      <a:pt x="21600" y="16424"/>
                    </a:moveTo>
                    <a:lnTo>
                      <a:pt x="0" y="0"/>
                    </a:lnTo>
                    <a:lnTo>
                      <a:pt x="0" y="21600"/>
                    </a:lnTo>
                    <a:cubicBezTo>
                      <a:pt x="0" y="21600"/>
                      <a:pt x="21600" y="16424"/>
                      <a:pt x="21600" y="16424"/>
                    </a:cubicBezTo>
                    <a:close/>
                  </a:path>
                </a:pathLst>
              </a:custGeom>
              <a:solidFill>
                <a:srgbClr val="010101">
                  <a:alpha val="3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34" name="Shape 82">
                <a:extLst>
                  <a:ext uri="{FF2B5EF4-FFF2-40B4-BE49-F238E27FC236}">
                    <a16:creationId xmlns:a16="http://schemas.microsoft.com/office/drawing/2014/main" id="{9A03BD9D-B991-4C20-ABA2-9E94B024D5F4}"/>
                  </a:ext>
                </a:extLst>
              </p:cNvPr>
              <p:cNvSpPr/>
              <p:nvPr/>
            </p:nvSpPr>
            <p:spPr>
              <a:xfrm>
                <a:off x="3750461" y="5155477"/>
                <a:ext cx="671820" cy="349565"/>
              </a:xfrm>
              <a:custGeom>
                <a:avLst/>
                <a:gdLst/>
                <a:ahLst/>
                <a:cxnLst>
                  <a:cxn ang="0">
                    <a:pos x="wd2" y="hd2"/>
                  </a:cxn>
                  <a:cxn ang="5400000">
                    <a:pos x="wd2" y="hd2"/>
                  </a:cxn>
                  <a:cxn ang="10800000">
                    <a:pos x="wd2" y="hd2"/>
                  </a:cxn>
                  <a:cxn ang="16200000">
                    <a:pos x="wd2" y="hd2"/>
                  </a:cxn>
                </a:cxnLst>
                <a:rect l="0" t="0" r="r" b="b"/>
                <a:pathLst>
                  <a:path w="21600" h="21600" extrusionOk="0">
                    <a:moveTo>
                      <a:pt x="1824" y="12310"/>
                    </a:moveTo>
                    <a:cubicBezTo>
                      <a:pt x="1877" y="12349"/>
                      <a:pt x="1931" y="12388"/>
                      <a:pt x="1984" y="12426"/>
                    </a:cubicBezTo>
                    <a:cubicBezTo>
                      <a:pt x="2030" y="12460"/>
                      <a:pt x="2076" y="12493"/>
                      <a:pt x="2121" y="12526"/>
                    </a:cubicBezTo>
                    <a:cubicBezTo>
                      <a:pt x="6126" y="15431"/>
                      <a:pt x="10131" y="18336"/>
                      <a:pt x="14136" y="21241"/>
                    </a:cubicBezTo>
                    <a:cubicBezTo>
                      <a:pt x="14225" y="21305"/>
                      <a:pt x="14314" y="21369"/>
                      <a:pt x="14402" y="21433"/>
                    </a:cubicBezTo>
                    <a:cubicBezTo>
                      <a:pt x="14479" y="21489"/>
                      <a:pt x="14555" y="21544"/>
                      <a:pt x="14632" y="21600"/>
                    </a:cubicBezTo>
                    <a:cubicBezTo>
                      <a:pt x="14675" y="21526"/>
                      <a:pt x="14718" y="21453"/>
                      <a:pt x="14761" y="21379"/>
                    </a:cubicBezTo>
                    <a:cubicBezTo>
                      <a:pt x="14818" y="21280"/>
                      <a:pt x="14876" y="21181"/>
                      <a:pt x="14933" y="21082"/>
                    </a:cubicBezTo>
                    <a:cubicBezTo>
                      <a:pt x="15403" y="20273"/>
                      <a:pt x="15873" y="19464"/>
                      <a:pt x="16342" y="18655"/>
                    </a:cubicBezTo>
                    <a:cubicBezTo>
                      <a:pt x="17725" y="16274"/>
                      <a:pt x="19108" y="13893"/>
                      <a:pt x="20491" y="11512"/>
                    </a:cubicBezTo>
                    <a:cubicBezTo>
                      <a:pt x="20775" y="11022"/>
                      <a:pt x="21060" y="10531"/>
                      <a:pt x="21345" y="10041"/>
                    </a:cubicBezTo>
                    <a:cubicBezTo>
                      <a:pt x="21430" y="9894"/>
                      <a:pt x="21515" y="9748"/>
                      <a:pt x="21600" y="9602"/>
                    </a:cubicBezTo>
                    <a:cubicBezTo>
                      <a:pt x="21527" y="9556"/>
                      <a:pt x="21454" y="9510"/>
                      <a:pt x="21382" y="9464"/>
                    </a:cubicBezTo>
                    <a:cubicBezTo>
                      <a:pt x="21061" y="9261"/>
                      <a:pt x="20740" y="9059"/>
                      <a:pt x="20419" y="8856"/>
                    </a:cubicBezTo>
                    <a:cubicBezTo>
                      <a:pt x="20372" y="8827"/>
                      <a:pt x="20325" y="8797"/>
                      <a:pt x="20278" y="8768"/>
                    </a:cubicBezTo>
                    <a:cubicBezTo>
                      <a:pt x="20226" y="8735"/>
                      <a:pt x="20174" y="8702"/>
                      <a:pt x="20122" y="8669"/>
                    </a:cubicBezTo>
                    <a:cubicBezTo>
                      <a:pt x="20040" y="8618"/>
                      <a:pt x="19958" y="8566"/>
                      <a:pt x="19875" y="8514"/>
                    </a:cubicBezTo>
                    <a:cubicBezTo>
                      <a:pt x="19780" y="8454"/>
                      <a:pt x="19685" y="8394"/>
                      <a:pt x="19590" y="8334"/>
                    </a:cubicBezTo>
                    <a:cubicBezTo>
                      <a:pt x="15294" y="5623"/>
                      <a:pt x="10997" y="2913"/>
                      <a:pt x="6700" y="202"/>
                    </a:cubicBezTo>
                    <a:cubicBezTo>
                      <a:pt x="6651" y="171"/>
                      <a:pt x="6602" y="140"/>
                      <a:pt x="6553" y="109"/>
                    </a:cubicBezTo>
                    <a:cubicBezTo>
                      <a:pt x="6496" y="73"/>
                      <a:pt x="6438" y="36"/>
                      <a:pt x="6381" y="0"/>
                    </a:cubicBezTo>
                    <a:cubicBezTo>
                      <a:pt x="6342" y="67"/>
                      <a:pt x="6302" y="135"/>
                      <a:pt x="6263" y="203"/>
                    </a:cubicBezTo>
                    <a:cubicBezTo>
                      <a:pt x="6228" y="263"/>
                      <a:pt x="6192" y="325"/>
                      <a:pt x="6157" y="386"/>
                    </a:cubicBezTo>
                    <a:cubicBezTo>
                      <a:pt x="5914" y="803"/>
                      <a:pt x="5672" y="1221"/>
                      <a:pt x="5429" y="1639"/>
                    </a:cubicBezTo>
                    <a:cubicBezTo>
                      <a:pt x="5292" y="1874"/>
                      <a:pt x="5155" y="2110"/>
                      <a:pt x="5018" y="2346"/>
                    </a:cubicBezTo>
                    <a:cubicBezTo>
                      <a:pt x="4744" y="2819"/>
                      <a:pt x="4470" y="3291"/>
                      <a:pt x="4195" y="3764"/>
                    </a:cubicBezTo>
                    <a:cubicBezTo>
                      <a:pt x="2862" y="6059"/>
                      <a:pt x="1529" y="8354"/>
                      <a:pt x="197" y="10649"/>
                    </a:cubicBezTo>
                    <a:cubicBezTo>
                      <a:pt x="131" y="10762"/>
                      <a:pt x="66" y="10875"/>
                      <a:pt x="0" y="10987"/>
                    </a:cubicBezTo>
                    <a:cubicBezTo>
                      <a:pt x="486" y="11340"/>
                      <a:pt x="973" y="11693"/>
                      <a:pt x="1459" y="12046"/>
                    </a:cubicBezTo>
                    <a:cubicBezTo>
                      <a:pt x="1529" y="12096"/>
                      <a:pt x="1599" y="12147"/>
                      <a:pt x="1668" y="12197"/>
                    </a:cubicBezTo>
                    <a:cubicBezTo>
                      <a:pt x="1720" y="12235"/>
                      <a:pt x="1772" y="12273"/>
                      <a:pt x="1824" y="12310"/>
                    </a:cubicBezTo>
                    <a:close/>
                  </a:path>
                </a:pathLst>
              </a:custGeom>
              <a:gradFill>
                <a:gsLst>
                  <a:gs pos="58000">
                    <a:schemeClr val="accent4">
                      <a:lumMod val="50000"/>
                    </a:schemeClr>
                  </a:gs>
                  <a:gs pos="0">
                    <a:schemeClr val="accent4">
                      <a:lumMod val="75000"/>
                    </a:schemeClr>
                  </a:gs>
                </a:gsLst>
                <a:lin ang="186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35" name="Shape 83">
                <a:extLst>
                  <a:ext uri="{FF2B5EF4-FFF2-40B4-BE49-F238E27FC236}">
                    <a16:creationId xmlns:a16="http://schemas.microsoft.com/office/drawing/2014/main" id="{86CF21BF-6077-4FF2-835C-19DCB7AD1040}"/>
                  </a:ext>
                </a:extLst>
              </p:cNvPr>
              <p:cNvSpPr/>
              <p:nvPr/>
            </p:nvSpPr>
            <p:spPr>
              <a:xfrm>
                <a:off x="3379580" y="5508228"/>
                <a:ext cx="1113344" cy="371490"/>
              </a:xfrm>
              <a:custGeom>
                <a:avLst/>
                <a:gdLst/>
                <a:ahLst/>
                <a:cxnLst>
                  <a:cxn ang="0">
                    <a:pos x="wd2" y="hd2"/>
                  </a:cxn>
                  <a:cxn ang="5400000">
                    <a:pos x="wd2" y="hd2"/>
                  </a:cxn>
                  <a:cxn ang="10800000">
                    <a:pos x="wd2" y="hd2"/>
                  </a:cxn>
                  <a:cxn ang="16200000">
                    <a:pos x="wd2" y="hd2"/>
                  </a:cxn>
                </a:cxnLst>
                <a:rect l="0" t="0" r="r" b="b"/>
                <a:pathLst>
                  <a:path w="21600" h="21600" extrusionOk="0">
                    <a:moveTo>
                      <a:pt x="5842" y="21600"/>
                    </a:moveTo>
                    <a:cubicBezTo>
                      <a:pt x="5909" y="21563"/>
                      <a:pt x="5976" y="21526"/>
                      <a:pt x="6043" y="21490"/>
                    </a:cubicBezTo>
                    <a:cubicBezTo>
                      <a:pt x="11119" y="18702"/>
                      <a:pt x="16194" y="15914"/>
                      <a:pt x="21270" y="13126"/>
                    </a:cubicBezTo>
                    <a:cubicBezTo>
                      <a:pt x="21353" y="13080"/>
                      <a:pt x="21436" y="13034"/>
                      <a:pt x="21520" y="12988"/>
                    </a:cubicBezTo>
                    <a:cubicBezTo>
                      <a:pt x="21546" y="12973"/>
                      <a:pt x="21573" y="12959"/>
                      <a:pt x="21600" y="12944"/>
                    </a:cubicBezTo>
                    <a:cubicBezTo>
                      <a:pt x="21553" y="12837"/>
                      <a:pt x="21507" y="12730"/>
                      <a:pt x="21461" y="12624"/>
                    </a:cubicBezTo>
                    <a:cubicBezTo>
                      <a:pt x="19694" y="8567"/>
                      <a:pt x="17927" y="4511"/>
                      <a:pt x="16160" y="454"/>
                    </a:cubicBezTo>
                    <a:cubicBezTo>
                      <a:pt x="16113" y="347"/>
                      <a:pt x="16067" y="240"/>
                      <a:pt x="16020" y="132"/>
                    </a:cubicBezTo>
                    <a:cubicBezTo>
                      <a:pt x="16000" y="88"/>
                      <a:pt x="15981" y="44"/>
                      <a:pt x="15962" y="0"/>
                    </a:cubicBezTo>
                    <a:cubicBezTo>
                      <a:pt x="15935" y="10"/>
                      <a:pt x="15908" y="19"/>
                      <a:pt x="15880" y="29"/>
                    </a:cubicBezTo>
                    <a:cubicBezTo>
                      <a:pt x="15796" y="59"/>
                      <a:pt x="15712" y="89"/>
                      <a:pt x="15627" y="119"/>
                    </a:cubicBezTo>
                    <a:cubicBezTo>
                      <a:pt x="10486" y="1952"/>
                      <a:pt x="5345" y="3784"/>
                      <a:pt x="204" y="5616"/>
                    </a:cubicBezTo>
                    <a:cubicBezTo>
                      <a:pt x="136" y="5641"/>
                      <a:pt x="68" y="5665"/>
                      <a:pt x="0" y="5689"/>
                    </a:cubicBezTo>
                    <a:cubicBezTo>
                      <a:pt x="20" y="5743"/>
                      <a:pt x="40" y="5797"/>
                      <a:pt x="60" y="5852"/>
                    </a:cubicBezTo>
                    <a:cubicBezTo>
                      <a:pt x="108" y="5984"/>
                      <a:pt x="157" y="6116"/>
                      <a:pt x="205" y="6248"/>
                    </a:cubicBezTo>
                    <a:cubicBezTo>
                      <a:pt x="2036" y="11234"/>
                      <a:pt x="3867" y="16220"/>
                      <a:pt x="5697" y="21206"/>
                    </a:cubicBezTo>
                    <a:cubicBezTo>
                      <a:pt x="5745" y="21337"/>
                      <a:pt x="5794" y="21469"/>
                      <a:pt x="5842" y="21600"/>
                    </a:cubicBezTo>
                    <a:close/>
                  </a:path>
                </a:pathLst>
              </a:custGeom>
              <a:gradFill>
                <a:gsLst>
                  <a:gs pos="0">
                    <a:schemeClr val="accent4">
                      <a:lumMod val="40000"/>
                      <a:lumOff val="60000"/>
                    </a:schemeClr>
                  </a:gs>
                  <a:gs pos="100000">
                    <a:schemeClr val="accent4"/>
                  </a:gs>
                </a:gsLst>
                <a:lin ang="16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sp>
            <p:nvSpPr>
              <p:cNvPr id="136" name="Shape 84">
                <a:extLst>
                  <a:ext uri="{FF2B5EF4-FFF2-40B4-BE49-F238E27FC236}">
                    <a16:creationId xmlns:a16="http://schemas.microsoft.com/office/drawing/2014/main" id="{1641B27E-ACB5-4FF7-ABCC-D14656F0BE63}"/>
                  </a:ext>
                </a:extLst>
              </p:cNvPr>
              <p:cNvSpPr/>
              <p:nvPr/>
            </p:nvSpPr>
            <p:spPr>
              <a:xfrm>
                <a:off x="2725083" y="5413690"/>
                <a:ext cx="654777" cy="415077"/>
              </a:xfrm>
              <a:custGeom>
                <a:avLst/>
                <a:gdLst/>
                <a:ahLst/>
                <a:cxnLst>
                  <a:cxn ang="0">
                    <a:pos x="wd2" y="hd2"/>
                  </a:cxn>
                  <a:cxn ang="5400000">
                    <a:pos x="wd2" y="hd2"/>
                  </a:cxn>
                  <a:cxn ang="10800000">
                    <a:pos x="wd2" y="hd2"/>
                  </a:cxn>
                  <a:cxn ang="16200000">
                    <a:pos x="wd2" y="hd2"/>
                  </a:cxn>
                </a:cxnLst>
                <a:rect l="0" t="0" r="r" b="b"/>
                <a:pathLst>
                  <a:path w="21600" h="21600" extrusionOk="0">
                    <a:moveTo>
                      <a:pt x="4501" y="11816"/>
                    </a:moveTo>
                    <a:cubicBezTo>
                      <a:pt x="4532" y="11851"/>
                      <a:pt x="4562" y="11885"/>
                      <a:pt x="4592" y="11920"/>
                    </a:cubicBezTo>
                    <a:cubicBezTo>
                      <a:pt x="5842" y="13354"/>
                      <a:pt x="7092" y="14788"/>
                      <a:pt x="8343" y="16222"/>
                    </a:cubicBezTo>
                    <a:cubicBezTo>
                      <a:pt x="9838" y="17937"/>
                      <a:pt x="11334" y="19652"/>
                      <a:pt x="12829" y="21367"/>
                    </a:cubicBezTo>
                    <a:cubicBezTo>
                      <a:pt x="12897" y="21444"/>
                      <a:pt x="12965" y="21522"/>
                      <a:pt x="13032" y="21600"/>
                    </a:cubicBezTo>
                    <a:cubicBezTo>
                      <a:pt x="13091" y="21521"/>
                      <a:pt x="13149" y="21441"/>
                      <a:pt x="13208" y="21362"/>
                    </a:cubicBezTo>
                    <a:cubicBezTo>
                      <a:pt x="13306" y="21229"/>
                      <a:pt x="13404" y="21097"/>
                      <a:pt x="13502" y="20964"/>
                    </a:cubicBezTo>
                    <a:cubicBezTo>
                      <a:pt x="16148" y="17381"/>
                      <a:pt x="18793" y="13797"/>
                      <a:pt x="21438" y="10214"/>
                    </a:cubicBezTo>
                    <a:cubicBezTo>
                      <a:pt x="21492" y="10141"/>
                      <a:pt x="21546" y="10068"/>
                      <a:pt x="21600" y="9994"/>
                    </a:cubicBezTo>
                    <a:cubicBezTo>
                      <a:pt x="21332" y="9786"/>
                      <a:pt x="21065" y="9577"/>
                      <a:pt x="20797" y="9368"/>
                    </a:cubicBezTo>
                    <a:cubicBezTo>
                      <a:pt x="20420" y="9073"/>
                      <a:pt x="20043" y="8779"/>
                      <a:pt x="19665" y="8484"/>
                    </a:cubicBezTo>
                    <a:cubicBezTo>
                      <a:pt x="19471" y="8332"/>
                      <a:pt x="19276" y="8180"/>
                      <a:pt x="19082" y="8028"/>
                    </a:cubicBezTo>
                    <a:cubicBezTo>
                      <a:pt x="18930" y="7910"/>
                      <a:pt x="18779" y="7792"/>
                      <a:pt x="18628" y="7674"/>
                    </a:cubicBezTo>
                    <a:cubicBezTo>
                      <a:pt x="15351" y="5116"/>
                      <a:pt x="12075" y="2558"/>
                      <a:pt x="8798" y="0"/>
                    </a:cubicBezTo>
                    <a:cubicBezTo>
                      <a:pt x="8739" y="45"/>
                      <a:pt x="8679" y="90"/>
                      <a:pt x="8620" y="135"/>
                    </a:cubicBezTo>
                    <a:cubicBezTo>
                      <a:pt x="5814" y="2257"/>
                      <a:pt x="3008" y="4378"/>
                      <a:pt x="203" y="6500"/>
                    </a:cubicBezTo>
                    <a:cubicBezTo>
                      <a:pt x="135" y="6552"/>
                      <a:pt x="68" y="6603"/>
                      <a:pt x="0" y="6654"/>
                    </a:cubicBezTo>
                    <a:cubicBezTo>
                      <a:pt x="69" y="6733"/>
                      <a:pt x="139" y="6813"/>
                      <a:pt x="208" y="6892"/>
                    </a:cubicBezTo>
                    <a:cubicBezTo>
                      <a:pt x="342" y="7046"/>
                      <a:pt x="477" y="7200"/>
                      <a:pt x="611" y="7354"/>
                    </a:cubicBezTo>
                    <a:cubicBezTo>
                      <a:pt x="729" y="7490"/>
                      <a:pt x="847" y="7625"/>
                      <a:pt x="965" y="7761"/>
                    </a:cubicBezTo>
                    <a:cubicBezTo>
                      <a:pt x="2078" y="9037"/>
                      <a:pt x="3191" y="10313"/>
                      <a:pt x="4304" y="11589"/>
                    </a:cubicBezTo>
                    <a:cubicBezTo>
                      <a:pt x="4345" y="11637"/>
                      <a:pt x="4386" y="11684"/>
                      <a:pt x="4428" y="11731"/>
                    </a:cubicBezTo>
                    <a:cubicBezTo>
                      <a:pt x="4452" y="11760"/>
                      <a:pt x="4477" y="11788"/>
                      <a:pt x="4501" y="11816"/>
                    </a:cubicBezTo>
                    <a:close/>
                  </a:path>
                </a:pathLst>
              </a:custGeom>
              <a:gradFill>
                <a:gsLst>
                  <a:gs pos="0">
                    <a:schemeClr val="accent4">
                      <a:lumMod val="60000"/>
                      <a:lumOff val="40000"/>
                    </a:schemeClr>
                  </a:gs>
                  <a:gs pos="100000">
                    <a:schemeClr val="accent4">
                      <a:lumMod val="75000"/>
                    </a:schemeClr>
                  </a:gs>
                </a:gsLst>
                <a:lin ang="174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dirty="0">
                  <a:solidFill>
                    <a:schemeClr val="tx2"/>
                  </a:solidFill>
                  <a:latin typeface="造字工房朗宋（非商用）常规体" pitchFamily="2" charset="-122"/>
                  <a:ea typeface="造字工房朗宋（非商用）常规体" pitchFamily="2" charset="-122"/>
                </a:endParaRPr>
              </a:p>
            </p:txBody>
          </p:sp>
        </p:grpSp>
      </p:grpSp>
      <p:sp>
        <p:nvSpPr>
          <p:cNvPr id="148" name="Rectangle 108">
            <a:extLst>
              <a:ext uri="{FF2B5EF4-FFF2-40B4-BE49-F238E27FC236}">
                <a16:creationId xmlns:a16="http://schemas.microsoft.com/office/drawing/2014/main" id="{9F02135C-7026-46C3-936E-E3C986183B7D}"/>
              </a:ext>
            </a:extLst>
          </p:cNvPr>
          <p:cNvSpPr/>
          <p:nvPr/>
        </p:nvSpPr>
        <p:spPr>
          <a:xfrm>
            <a:off x="8080745" y="4864800"/>
            <a:ext cx="1983511" cy="2421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latin typeface="造字工房朗宋（非商用）常规体" pitchFamily="2" charset="-122"/>
              <a:ea typeface="造字工房朗宋（非商用）常规体" pitchFamily="2" charset="-122"/>
            </a:endParaRPr>
          </a:p>
        </p:txBody>
      </p:sp>
      <p:sp>
        <p:nvSpPr>
          <p:cNvPr id="149" name="Rectangle 109">
            <a:extLst>
              <a:ext uri="{FF2B5EF4-FFF2-40B4-BE49-F238E27FC236}">
                <a16:creationId xmlns:a16="http://schemas.microsoft.com/office/drawing/2014/main" id="{13ACFA93-84BA-41A3-9D32-B9CBB50133A4}"/>
              </a:ext>
            </a:extLst>
          </p:cNvPr>
          <p:cNvSpPr/>
          <p:nvPr/>
        </p:nvSpPr>
        <p:spPr>
          <a:xfrm>
            <a:off x="8080744" y="5102130"/>
            <a:ext cx="2718915" cy="2421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2"/>
              </a:solidFill>
              <a:latin typeface="造字工房朗宋（非商用）常规体" pitchFamily="2" charset="-122"/>
              <a:ea typeface="造字工房朗宋（非商用）常规体" pitchFamily="2" charset="-122"/>
            </a:endParaRPr>
          </a:p>
        </p:txBody>
      </p:sp>
      <p:sp>
        <p:nvSpPr>
          <p:cNvPr id="150" name="Rectangle 110">
            <a:extLst>
              <a:ext uri="{FF2B5EF4-FFF2-40B4-BE49-F238E27FC236}">
                <a16:creationId xmlns:a16="http://schemas.microsoft.com/office/drawing/2014/main" id="{0D774DDE-8DBA-446E-AA28-408BE2DF9CF9}"/>
              </a:ext>
            </a:extLst>
          </p:cNvPr>
          <p:cNvSpPr/>
          <p:nvPr/>
        </p:nvSpPr>
        <p:spPr>
          <a:xfrm>
            <a:off x="8083890" y="5344040"/>
            <a:ext cx="590921" cy="2421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2"/>
              </a:solidFill>
              <a:latin typeface="造字工房朗宋（非商用）常规体" pitchFamily="2" charset="-122"/>
              <a:ea typeface="造字工房朗宋（非商用）常规体" pitchFamily="2" charset="-122"/>
            </a:endParaRPr>
          </a:p>
        </p:txBody>
      </p:sp>
      <p:sp>
        <p:nvSpPr>
          <p:cNvPr id="151" name="TextBox 111">
            <a:extLst>
              <a:ext uri="{FF2B5EF4-FFF2-40B4-BE49-F238E27FC236}">
                <a16:creationId xmlns:a16="http://schemas.microsoft.com/office/drawing/2014/main" id="{5D4FC271-1BF4-4850-983D-88C9E3660AA1}"/>
              </a:ext>
            </a:extLst>
          </p:cNvPr>
          <p:cNvSpPr txBox="1"/>
          <p:nvPr/>
        </p:nvSpPr>
        <p:spPr>
          <a:xfrm>
            <a:off x="1938837" y="1461461"/>
            <a:ext cx="1718763" cy="707694"/>
          </a:xfrm>
          <a:prstGeom prst="rect">
            <a:avLst/>
          </a:prstGeom>
          <a:noFill/>
        </p:spPr>
        <p:txBody>
          <a:bodyPr wrap="square" numCol="1" spcCol="457200" rtlCol="0">
            <a:spAutoFit/>
          </a:bodyPr>
          <a:lstStyle/>
          <a:p>
            <a:pPr defTabSz="1216787">
              <a:spcBef>
                <a:spcPct val="20000"/>
              </a:spcBef>
              <a:defRPr/>
            </a:pPr>
            <a:r>
              <a:rPr lang="zh-CN" altLang="en-US"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52" name="TextBox 113">
            <a:extLst>
              <a:ext uri="{FF2B5EF4-FFF2-40B4-BE49-F238E27FC236}">
                <a16:creationId xmlns:a16="http://schemas.microsoft.com/office/drawing/2014/main" id="{B9806A0B-AE92-4229-B8DC-871A1E8B031F}"/>
              </a:ext>
            </a:extLst>
          </p:cNvPr>
          <p:cNvSpPr txBox="1"/>
          <p:nvPr/>
        </p:nvSpPr>
        <p:spPr>
          <a:xfrm>
            <a:off x="7727065" y="3475680"/>
            <a:ext cx="1247611" cy="461665"/>
          </a:xfrm>
          <a:prstGeom prst="rect">
            <a:avLst/>
          </a:prstGeom>
          <a:noFill/>
        </p:spPr>
        <p:txBody>
          <a:bodyPr wrap="square" rtlCol="0">
            <a:spAutoFit/>
          </a:bodyPr>
          <a:lstStyle/>
          <a:p>
            <a:r>
              <a:rPr lang="en-US" sz="2400" b="1" dirty="0">
                <a:latin typeface="造字工房朗宋（非商用）常规体" pitchFamily="2" charset="-122"/>
                <a:ea typeface="造字工房朗宋（非商用）常规体" pitchFamily="2" charset="-122"/>
                <a:cs typeface="Montserrat" charset="0"/>
              </a:rPr>
              <a:t>31%</a:t>
            </a:r>
          </a:p>
        </p:txBody>
      </p:sp>
      <p:sp>
        <p:nvSpPr>
          <p:cNvPr id="153" name="TextBox 114">
            <a:extLst>
              <a:ext uri="{FF2B5EF4-FFF2-40B4-BE49-F238E27FC236}">
                <a16:creationId xmlns:a16="http://schemas.microsoft.com/office/drawing/2014/main" id="{E4AC533E-B73C-49F3-B37B-EDFB6425A37E}"/>
              </a:ext>
            </a:extLst>
          </p:cNvPr>
          <p:cNvSpPr txBox="1"/>
          <p:nvPr/>
        </p:nvSpPr>
        <p:spPr>
          <a:xfrm>
            <a:off x="7709938" y="4000419"/>
            <a:ext cx="1278389" cy="338554"/>
          </a:xfrm>
          <a:prstGeom prst="rect">
            <a:avLst/>
          </a:prstGeom>
          <a:noFill/>
        </p:spPr>
        <p:txBody>
          <a:bodyPr wrap="square" numCol="1" spcCol="457200" rtlCol="0">
            <a:spAutoFit/>
          </a:bodyPr>
          <a:lstStyle/>
          <a:p>
            <a:r>
              <a:rPr lang="zh-CN" altLang="en-US" sz="1600" dirty="0">
                <a:latin typeface="造字工房朗宋（非商用）常规体" pitchFamily="2" charset="-122"/>
                <a:ea typeface="造字工房朗宋（非商用）常规体" pitchFamily="2" charset="-122"/>
              </a:rPr>
              <a:t>Click to edit the title</a:t>
            </a:r>
          </a:p>
        </p:txBody>
      </p:sp>
      <p:sp>
        <p:nvSpPr>
          <p:cNvPr id="154" name="TextBox 117">
            <a:extLst>
              <a:ext uri="{FF2B5EF4-FFF2-40B4-BE49-F238E27FC236}">
                <a16:creationId xmlns:a16="http://schemas.microsoft.com/office/drawing/2014/main" id="{28CBE919-FD64-4A14-B4F3-21147AEA54C8}"/>
              </a:ext>
            </a:extLst>
          </p:cNvPr>
          <p:cNvSpPr txBox="1"/>
          <p:nvPr/>
        </p:nvSpPr>
        <p:spPr>
          <a:xfrm>
            <a:off x="9698741" y="3475680"/>
            <a:ext cx="1247611" cy="461665"/>
          </a:xfrm>
          <a:prstGeom prst="rect">
            <a:avLst/>
          </a:prstGeom>
          <a:noFill/>
        </p:spPr>
        <p:txBody>
          <a:bodyPr wrap="square" rtlCol="0">
            <a:spAutoFit/>
          </a:bodyPr>
          <a:lstStyle/>
          <a:p>
            <a:r>
              <a:rPr lang="en-US" sz="2400" b="1" dirty="0">
                <a:latin typeface="造字工房朗宋（非商用）常规体" pitchFamily="2" charset="-122"/>
                <a:ea typeface="造字工房朗宋（非商用）常规体" pitchFamily="2" charset="-122"/>
                <a:cs typeface="Montserrat" charset="0"/>
              </a:rPr>
              <a:t>59%</a:t>
            </a:r>
          </a:p>
        </p:txBody>
      </p:sp>
      <p:sp>
        <p:nvSpPr>
          <p:cNvPr id="155" name="TextBox 118">
            <a:extLst>
              <a:ext uri="{FF2B5EF4-FFF2-40B4-BE49-F238E27FC236}">
                <a16:creationId xmlns:a16="http://schemas.microsoft.com/office/drawing/2014/main" id="{098B36DF-F789-4146-80F0-2A09A8068B2A}"/>
              </a:ext>
            </a:extLst>
          </p:cNvPr>
          <p:cNvSpPr txBox="1"/>
          <p:nvPr/>
        </p:nvSpPr>
        <p:spPr>
          <a:xfrm>
            <a:off x="9681612" y="4000419"/>
            <a:ext cx="1278389" cy="338554"/>
          </a:xfrm>
          <a:prstGeom prst="rect">
            <a:avLst/>
          </a:prstGeom>
          <a:noFill/>
        </p:spPr>
        <p:txBody>
          <a:bodyPr wrap="square" numCol="1" spcCol="457200" rtlCol="0">
            <a:spAutoFit/>
          </a:bodyPr>
          <a:lstStyle/>
          <a:p>
            <a:r>
              <a:rPr lang="zh-CN" altLang="en-US" sz="1600" dirty="0">
                <a:latin typeface="造字工房朗宋（非商用）常规体" pitchFamily="2" charset="-122"/>
                <a:ea typeface="造字工房朗宋（非商用）常规体" pitchFamily="2" charset="-122"/>
              </a:rPr>
              <a:t>Click to edit the title</a:t>
            </a:r>
          </a:p>
        </p:txBody>
      </p:sp>
      <p:sp>
        <p:nvSpPr>
          <p:cNvPr id="156" name="TextBox 119">
            <a:extLst>
              <a:ext uri="{FF2B5EF4-FFF2-40B4-BE49-F238E27FC236}">
                <a16:creationId xmlns:a16="http://schemas.microsoft.com/office/drawing/2014/main" id="{2B68FED5-A8EE-416D-B8F1-EE3341AD7897}"/>
              </a:ext>
            </a:extLst>
          </p:cNvPr>
          <p:cNvSpPr txBox="1"/>
          <p:nvPr/>
        </p:nvSpPr>
        <p:spPr>
          <a:xfrm>
            <a:off x="10072211" y="4799809"/>
            <a:ext cx="605316" cy="261610"/>
          </a:xfrm>
          <a:prstGeom prst="rect">
            <a:avLst/>
          </a:prstGeom>
          <a:noFill/>
        </p:spPr>
        <p:txBody>
          <a:bodyPr wrap="square" rtlCol="0">
            <a:spAutoFit/>
          </a:bodyPr>
          <a:lstStyle/>
          <a:p>
            <a:r>
              <a:rPr lang="en-US" sz="1050" dirty="0">
                <a:latin typeface="造字工房朗宋（非商用）常规体" pitchFamily="2" charset="-122"/>
                <a:ea typeface="造字工房朗宋（非商用）常规体" pitchFamily="2" charset="-122"/>
                <a:cs typeface="Montserrat" charset="0"/>
              </a:rPr>
              <a:t>31%</a:t>
            </a:r>
          </a:p>
        </p:txBody>
      </p:sp>
      <p:sp>
        <p:nvSpPr>
          <p:cNvPr id="157" name="TextBox 120">
            <a:extLst>
              <a:ext uri="{FF2B5EF4-FFF2-40B4-BE49-F238E27FC236}">
                <a16:creationId xmlns:a16="http://schemas.microsoft.com/office/drawing/2014/main" id="{05083B20-4E15-48ED-92E7-9534D3A4F740}"/>
              </a:ext>
            </a:extLst>
          </p:cNvPr>
          <p:cNvSpPr txBox="1"/>
          <p:nvPr/>
        </p:nvSpPr>
        <p:spPr>
          <a:xfrm>
            <a:off x="10799659" y="5063314"/>
            <a:ext cx="605316" cy="292388"/>
          </a:xfrm>
          <a:prstGeom prst="rect">
            <a:avLst/>
          </a:prstGeom>
          <a:noFill/>
        </p:spPr>
        <p:txBody>
          <a:bodyPr wrap="square" rtlCol="0">
            <a:spAutoFit/>
          </a:bodyPr>
          <a:lstStyle/>
          <a:p>
            <a:r>
              <a:rPr lang="en-US" sz="1300" dirty="0">
                <a:solidFill>
                  <a:schemeClr val="tx2"/>
                </a:solidFill>
                <a:latin typeface="造字工房朗宋（非商用）常规体" pitchFamily="2" charset="-122"/>
                <a:ea typeface="造字工房朗宋（非商用）常规体" pitchFamily="2" charset="-122"/>
                <a:cs typeface="Montserrat" charset="0"/>
              </a:rPr>
              <a:t>59%</a:t>
            </a:r>
          </a:p>
        </p:txBody>
      </p:sp>
      <p:sp>
        <p:nvSpPr>
          <p:cNvPr id="158" name="TextBox 121">
            <a:extLst>
              <a:ext uri="{FF2B5EF4-FFF2-40B4-BE49-F238E27FC236}">
                <a16:creationId xmlns:a16="http://schemas.microsoft.com/office/drawing/2014/main" id="{103A6586-D464-492E-B127-F737FA27EB4F}"/>
              </a:ext>
            </a:extLst>
          </p:cNvPr>
          <p:cNvSpPr txBox="1"/>
          <p:nvPr/>
        </p:nvSpPr>
        <p:spPr>
          <a:xfrm>
            <a:off x="8700223" y="5329398"/>
            <a:ext cx="605316" cy="292388"/>
          </a:xfrm>
          <a:prstGeom prst="rect">
            <a:avLst/>
          </a:prstGeom>
          <a:noFill/>
        </p:spPr>
        <p:txBody>
          <a:bodyPr wrap="square" rtlCol="0">
            <a:spAutoFit/>
          </a:bodyPr>
          <a:lstStyle/>
          <a:p>
            <a:r>
              <a:rPr lang="en-US" sz="1300" dirty="0">
                <a:solidFill>
                  <a:schemeClr val="tx2"/>
                </a:solidFill>
                <a:latin typeface="造字工房朗宋（非商用）常规体" pitchFamily="2" charset="-122"/>
                <a:ea typeface="造字工房朗宋（非商用）常规体" pitchFamily="2" charset="-122"/>
                <a:cs typeface="Montserrat" charset="0"/>
              </a:rPr>
              <a:t>10%</a:t>
            </a:r>
          </a:p>
        </p:txBody>
      </p:sp>
      <p:sp>
        <p:nvSpPr>
          <p:cNvPr id="159" name="TextBox 123">
            <a:extLst>
              <a:ext uri="{FF2B5EF4-FFF2-40B4-BE49-F238E27FC236}">
                <a16:creationId xmlns:a16="http://schemas.microsoft.com/office/drawing/2014/main" id="{EB4553A5-AA11-4051-9A2D-027F639DF6D2}"/>
              </a:ext>
            </a:extLst>
          </p:cNvPr>
          <p:cNvSpPr txBox="1"/>
          <p:nvPr/>
        </p:nvSpPr>
        <p:spPr>
          <a:xfrm>
            <a:off x="7778601" y="5713660"/>
            <a:ext cx="3626375" cy="502573"/>
          </a:xfrm>
          <a:prstGeom prst="rect">
            <a:avLst/>
          </a:prstGeom>
          <a:noFill/>
        </p:spPr>
        <p:txBody>
          <a:bodyPr wrap="square" numCol="1" spcCol="457200" rtlCol="0">
            <a:spAutoFit/>
          </a:bodyPr>
          <a:lstStyle/>
          <a:p>
            <a:pPr defTabSz="1216787">
              <a:spcBef>
                <a:spcPct val="20000"/>
              </a:spcBef>
              <a:defRPr/>
            </a:pPr>
            <a:r>
              <a:rPr lang="zh-CN" altLang="en-US" sz="1333"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tx2"/>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60" name="Oval 124">
            <a:extLst>
              <a:ext uri="{FF2B5EF4-FFF2-40B4-BE49-F238E27FC236}">
                <a16:creationId xmlns:a16="http://schemas.microsoft.com/office/drawing/2014/main" id="{6F49EB83-D8F0-412C-BFED-B175FFB3AF12}"/>
              </a:ext>
            </a:extLst>
          </p:cNvPr>
          <p:cNvSpPr/>
          <p:nvPr/>
        </p:nvSpPr>
        <p:spPr>
          <a:xfrm>
            <a:off x="1387363" y="1594936"/>
            <a:ext cx="490224" cy="4902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latin typeface="造字工房朗宋（非商用）常规体" pitchFamily="2" charset="-122"/>
              <a:ea typeface="造字工房朗宋（非商用）常规体" pitchFamily="2" charset="-122"/>
            </a:endParaRPr>
          </a:p>
        </p:txBody>
      </p:sp>
      <p:sp>
        <p:nvSpPr>
          <p:cNvPr id="161" name="TextBox 125">
            <a:extLst>
              <a:ext uri="{FF2B5EF4-FFF2-40B4-BE49-F238E27FC236}">
                <a16:creationId xmlns:a16="http://schemas.microsoft.com/office/drawing/2014/main" id="{D0D14128-CF9A-4564-90A4-B7BE0AFFBC51}"/>
              </a:ext>
            </a:extLst>
          </p:cNvPr>
          <p:cNvSpPr txBox="1"/>
          <p:nvPr/>
        </p:nvSpPr>
        <p:spPr>
          <a:xfrm>
            <a:off x="1398856" y="1620378"/>
            <a:ext cx="497165" cy="415498"/>
          </a:xfrm>
          <a:prstGeom prst="rect">
            <a:avLst/>
          </a:prstGeom>
          <a:noFill/>
        </p:spPr>
        <p:txBody>
          <a:bodyPr wrap="square" rtlCol="0">
            <a:spAutoFit/>
          </a:bodyPr>
          <a:lstStyle/>
          <a:p>
            <a:pPr algn="ctr"/>
            <a:r>
              <a:rPr lang="en-US" sz="2100" dirty="0">
                <a:solidFill>
                  <a:schemeClr val="bg1"/>
                </a:solidFill>
                <a:latin typeface="造字工房朗宋（非商用）常规体" pitchFamily="2" charset="-122"/>
                <a:ea typeface="造字工房朗宋（非商用）常规体" pitchFamily="2" charset="-122"/>
                <a:cs typeface="Montserrat" charset="0"/>
              </a:rPr>
              <a:t>1</a:t>
            </a:r>
          </a:p>
        </p:txBody>
      </p:sp>
      <p:sp>
        <p:nvSpPr>
          <p:cNvPr id="162" name="TextBox 129">
            <a:extLst>
              <a:ext uri="{FF2B5EF4-FFF2-40B4-BE49-F238E27FC236}">
                <a16:creationId xmlns:a16="http://schemas.microsoft.com/office/drawing/2014/main" id="{7C20C768-6838-41F7-9977-293746894767}"/>
              </a:ext>
            </a:extLst>
          </p:cNvPr>
          <p:cNvSpPr txBox="1"/>
          <p:nvPr/>
        </p:nvSpPr>
        <p:spPr>
          <a:xfrm>
            <a:off x="4572309" y="1461461"/>
            <a:ext cx="3371949" cy="502573"/>
          </a:xfrm>
          <a:prstGeom prst="rect">
            <a:avLst/>
          </a:prstGeom>
          <a:noFill/>
        </p:spPr>
        <p:txBody>
          <a:bodyPr wrap="square" numCol="1" spcCol="457200" rtlCol="0">
            <a:spAutoFit/>
          </a:bodyPr>
          <a:lstStyle/>
          <a:p>
            <a:pPr defTabSz="1216787">
              <a:spcBef>
                <a:spcPct val="20000"/>
              </a:spcBef>
              <a:defRPr/>
            </a:pPr>
            <a:r>
              <a:rPr lang="zh-CN" altLang="en-US"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163" name="Oval 130">
            <a:extLst>
              <a:ext uri="{FF2B5EF4-FFF2-40B4-BE49-F238E27FC236}">
                <a16:creationId xmlns:a16="http://schemas.microsoft.com/office/drawing/2014/main" id="{77550B95-0EE7-4194-B34A-9E2A19274C88}"/>
              </a:ext>
            </a:extLst>
          </p:cNvPr>
          <p:cNvSpPr/>
          <p:nvPr/>
        </p:nvSpPr>
        <p:spPr>
          <a:xfrm>
            <a:off x="4020835" y="1594936"/>
            <a:ext cx="490224" cy="4902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latin typeface="造字工房朗宋（非商用）常规体" pitchFamily="2" charset="-122"/>
              <a:ea typeface="造字工房朗宋（非商用）常规体" pitchFamily="2" charset="-122"/>
            </a:endParaRPr>
          </a:p>
        </p:txBody>
      </p:sp>
      <p:sp>
        <p:nvSpPr>
          <p:cNvPr id="164" name="TextBox 131">
            <a:extLst>
              <a:ext uri="{FF2B5EF4-FFF2-40B4-BE49-F238E27FC236}">
                <a16:creationId xmlns:a16="http://schemas.microsoft.com/office/drawing/2014/main" id="{F510A60E-B388-49F2-A7B7-8B53D5F3BED5}"/>
              </a:ext>
            </a:extLst>
          </p:cNvPr>
          <p:cNvSpPr txBox="1"/>
          <p:nvPr/>
        </p:nvSpPr>
        <p:spPr>
          <a:xfrm>
            <a:off x="4032328" y="1620378"/>
            <a:ext cx="497165" cy="415498"/>
          </a:xfrm>
          <a:prstGeom prst="rect">
            <a:avLst/>
          </a:prstGeom>
          <a:noFill/>
        </p:spPr>
        <p:txBody>
          <a:bodyPr wrap="square" rtlCol="0">
            <a:spAutoFit/>
          </a:bodyPr>
          <a:lstStyle/>
          <a:p>
            <a:pPr algn="ctr"/>
            <a:r>
              <a:rPr lang="en-US" sz="2100" dirty="0">
                <a:solidFill>
                  <a:schemeClr val="bg1"/>
                </a:solidFill>
                <a:latin typeface="造字工房朗宋（非商用）常规体" pitchFamily="2" charset="-122"/>
                <a:ea typeface="造字工房朗宋（非商用）常规体" pitchFamily="2" charset="-122"/>
                <a:cs typeface="Montserrat" charset="0"/>
              </a:rPr>
              <a:t>2</a:t>
            </a:r>
          </a:p>
        </p:txBody>
      </p:sp>
      <p:grpSp>
        <p:nvGrpSpPr>
          <p:cNvPr id="2" name="图形 263">
            <a:extLst>
              <a:ext uri="{FF2B5EF4-FFF2-40B4-BE49-F238E27FC236}">
                <a16:creationId xmlns:a16="http://schemas.microsoft.com/office/drawing/2014/main" id="{E9718370-641C-4454-8085-91F207E4997B}"/>
              </a:ext>
            </a:extLst>
          </p:cNvPr>
          <p:cNvGrpSpPr/>
          <p:nvPr/>
        </p:nvGrpSpPr>
        <p:grpSpPr>
          <a:xfrm>
            <a:off x="787025" y="3030845"/>
            <a:ext cx="5931004" cy="3324626"/>
            <a:chOff x="787025" y="3030845"/>
            <a:chExt cx="5931004" cy="3324626"/>
          </a:xfrm>
        </p:grpSpPr>
        <p:sp>
          <p:nvSpPr>
            <p:cNvPr id="3" name="任意多边形: 形状 2">
              <a:extLst>
                <a:ext uri="{FF2B5EF4-FFF2-40B4-BE49-F238E27FC236}">
                  <a16:creationId xmlns:a16="http://schemas.microsoft.com/office/drawing/2014/main" id="{2FF7D806-BDB8-48CE-B019-8E2C2D0FC516}"/>
                </a:ext>
              </a:extLst>
            </p:cNvPr>
            <p:cNvSpPr/>
            <p:nvPr/>
          </p:nvSpPr>
          <p:spPr>
            <a:xfrm>
              <a:off x="5188171" y="5878820"/>
              <a:ext cx="47625" cy="257175"/>
            </a:xfrm>
            <a:custGeom>
              <a:avLst/>
              <a:gdLst>
                <a:gd name="connsiteX0" fmla="*/ 7144 w 47625"/>
                <a:gd name="connsiteY0" fmla="*/ 25241 h 257175"/>
                <a:gd name="connsiteX1" fmla="*/ 25241 w 47625"/>
                <a:gd name="connsiteY1" fmla="*/ 7144 h 257175"/>
                <a:gd name="connsiteX2" fmla="*/ 25241 w 47625"/>
                <a:gd name="connsiteY2" fmla="*/ 7144 h 257175"/>
                <a:gd name="connsiteX3" fmla="*/ 43339 w 47625"/>
                <a:gd name="connsiteY3" fmla="*/ 25241 h 257175"/>
                <a:gd name="connsiteX4" fmla="*/ 43339 w 47625"/>
                <a:gd name="connsiteY4" fmla="*/ 231934 h 257175"/>
                <a:gd name="connsiteX5" fmla="*/ 25241 w 47625"/>
                <a:gd name="connsiteY5" fmla="*/ 250031 h 257175"/>
                <a:gd name="connsiteX6" fmla="*/ 25241 w 47625"/>
                <a:gd name="connsiteY6" fmla="*/ 250031 h 257175"/>
                <a:gd name="connsiteX7" fmla="*/ 7144 w 47625"/>
                <a:gd name="connsiteY7" fmla="*/ 231934 h 257175"/>
                <a:gd name="connsiteX8" fmla="*/ 7144 w 47625"/>
                <a:gd name="connsiteY8" fmla="*/ 25241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257175">
                  <a:moveTo>
                    <a:pt x="7144" y="25241"/>
                  </a:moveTo>
                  <a:cubicBezTo>
                    <a:pt x="7144" y="15716"/>
                    <a:pt x="14764" y="7144"/>
                    <a:pt x="25241" y="7144"/>
                  </a:cubicBezTo>
                  <a:lnTo>
                    <a:pt x="25241" y="7144"/>
                  </a:lnTo>
                  <a:cubicBezTo>
                    <a:pt x="34766" y="7144"/>
                    <a:pt x="43339" y="14764"/>
                    <a:pt x="43339" y="25241"/>
                  </a:cubicBezTo>
                  <a:lnTo>
                    <a:pt x="43339" y="231934"/>
                  </a:lnTo>
                  <a:cubicBezTo>
                    <a:pt x="43339" y="241459"/>
                    <a:pt x="35719" y="250031"/>
                    <a:pt x="25241" y="250031"/>
                  </a:cubicBezTo>
                  <a:lnTo>
                    <a:pt x="25241" y="250031"/>
                  </a:lnTo>
                  <a:cubicBezTo>
                    <a:pt x="15716" y="250031"/>
                    <a:pt x="7144" y="242411"/>
                    <a:pt x="7144" y="231934"/>
                  </a:cubicBezTo>
                  <a:lnTo>
                    <a:pt x="7144" y="25241"/>
                  </a:lnTo>
                  <a:close/>
                </a:path>
              </a:pathLst>
            </a:custGeom>
            <a:solidFill>
              <a:srgbClr val="363636"/>
            </a:solidFill>
            <a:ln w="9525" cap="flat">
              <a:noFill/>
              <a:prstDash val="solid"/>
              <a:miter/>
            </a:ln>
          </p:spPr>
          <p:txBody>
            <a:bodyPr rtlCol="0" anchor="ctr"/>
            <a:lstStyle/>
            <a:p>
              <a:endParaRPr lang="zh-CN" altLang="en-US"/>
            </a:p>
          </p:txBody>
        </p:sp>
        <p:sp>
          <p:nvSpPr>
            <p:cNvPr id="4" name="任意多边形: 形状 3">
              <a:extLst>
                <a:ext uri="{FF2B5EF4-FFF2-40B4-BE49-F238E27FC236}">
                  <a16:creationId xmlns:a16="http://schemas.microsoft.com/office/drawing/2014/main" id="{BC400420-69AA-4244-A352-3BA88B6DE4B8}"/>
                </a:ext>
              </a:extLst>
            </p:cNvPr>
            <p:cNvSpPr/>
            <p:nvPr/>
          </p:nvSpPr>
          <p:spPr>
            <a:xfrm>
              <a:off x="4804313" y="5878820"/>
              <a:ext cx="47625" cy="257175"/>
            </a:xfrm>
            <a:custGeom>
              <a:avLst/>
              <a:gdLst>
                <a:gd name="connsiteX0" fmla="*/ 7144 w 47625"/>
                <a:gd name="connsiteY0" fmla="*/ 25241 h 257175"/>
                <a:gd name="connsiteX1" fmla="*/ 25241 w 47625"/>
                <a:gd name="connsiteY1" fmla="*/ 7144 h 257175"/>
                <a:gd name="connsiteX2" fmla="*/ 25241 w 47625"/>
                <a:gd name="connsiteY2" fmla="*/ 7144 h 257175"/>
                <a:gd name="connsiteX3" fmla="*/ 43339 w 47625"/>
                <a:gd name="connsiteY3" fmla="*/ 25241 h 257175"/>
                <a:gd name="connsiteX4" fmla="*/ 43339 w 47625"/>
                <a:gd name="connsiteY4" fmla="*/ 231934 h 257175"/>
                <a:gd name="connsiteX5" fmla="*/ 25241 w 47625"/>
                <a:gd name="connsiteY5" fmla="*/ 250031 h 257175"/>
                <a:gd name="connsiteX6" fmla="*/ 25241 w 47625"/>
                <a:gd name="connsiteY6" fmla="*/ 250031 h 257175"/>
                <a:gd name="connsiteX7" fmla="*/ 7144 w 47625"/>
                <a:gd name="connsiteY7" fmla="*/ 231934 h 257175"/>
                <a:gd name="connsiteX8" fmla="*/ 7144 w 47625"/>
                <a:gd name="connsiteY8" fmla="*/ 25241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257175">
                  <a:moveTo>
                    <a:pt x="7144" y="25241"/>
                  </a:moveTo>
                  <a:cubicBezTo>
                    <a:pt x="7144" y="15716"/>
                    <a:pt x="14764" y="7144"/>
                    <a:pt x="25241" y="7144"/>
                  </a:cubicBezTo>
                  <a:lnTo>
                    <a:pt x="25241" y="7144"/>
                  </a:lnTo>
                  <a:cubicBezTo>
                    <a:pt x="34766" y="7144"/>
                    <a:pt x="43339" y="14764"/>
                    <a:pt x="43339" y="25241"/>
                  </a:cubicBezTo>
                  <a:lnTo>
                    <a:pt x="43339" y="231934"/>
                  </a:lnTo>
                  <a:cubicBezTo>
                    <a:pt x="43339" y="241459"/>
                    <a:pt x="35719" y="250031"/>
                    <a:pt x="25241" y="250031"/>
                  </a:cubicBezTo>
                  <a:lnTo>
                    <a:pt x="25241" y="250031"/>
                  </a:lnTo>
                  <a:cubicBezTo>
                    <a:pt x="15716" y="250031"/>
                    <a:pt x="7144" y="242411"/>
                    <a:pt x="7144" y="231934"/>
                  </a:cubicBezTo>
                  <a:lnTo>
                    <a:pt x="7144" y="25241"/>
                  </a:lnTo>
                  <a:close/>
                </a:path>
              </a:pathLst>
            </a:custGeom>
            <a:solidFill>
              <a:srgbClr val="363636"/>
            </a:solidFill>
            <a:ln w="9525" cap="flat">
              <a:noFill/>
              <a:prstDash val="solid"/>
              <a:miter/>
            </a:ln>
          </p:spPr>
          <p:txBody>
            <a:bodyPr rtlCol="0" anchor="ctr"/>
            <a:lstStyle/>
            <a:p>
              <a:endParaRPr lang="zh-CN" altLang="en-US"/>
            </a:p>
          </p:txBody>
        </p:sp>
        <p:sp>
          <p:nvSpPr>
            <p:cNvPr id="5" name="任意多边形: 形状 4">
              <a:extLst>
                <a:ext uri="{FF2B5EF4-FFF2-40B4-BE49-F238E27FC236}">
                  <a16:creationId xmlns:a16="http://schemas.microsoft.com/office/drawing/2014/main" id="{580339FF-0236-443D-BA6E-398AA7244C94}"/>
                </a:ext>
              </a:extLst>
            </p:cNvPr>
            <p:cNvSpPr/>
            <p:nvPr/>
          </p:nvSpPr>
          <p:spPr>
            <a:xfrm>
              <a:off x="4518563" y="6024553"/>
              <a:ext cx="1000125" cy="200025"/>
            </a:xfrm>
            <a:custGeom>
              <a:avLst/>
              <a:gdLst>
                <a:gd name="connsiteX0" fmla="*/ 7144 w 1000125"/>
                <a:gd name="connsiteY0" fmla="*/ 71914 h 200025"/>
                <a:gd name="connsiteX1" fmla="*/ 71914 w 1000125"/>
                <a:gd name="connsiteY1" fmla="*/ 7144 h 200025"/>
                <a:gd name="connsiteX2" fmla="*/ 932974 w 1000125"/>
                <a:gd name="connsiteY2" fmla="*/ 7144 h 200025"/>
                <a:gd name="connsiteX3" fmla="*/ 997744 w 1000125"/>
                <a:gd name="connsiteY3" fmla="*/ 71914 h 200025"/>
                <a:gd name="connsiteX4" fmla="*/ 997744 w 1000125"/>
                <a:gd name="connsiteY4" fmla="*/ 135731 h 200025"/>
                <a:gd name="connsiteX5" fmla="*/ 932974 w 1000125"/>
                <a:gd name="connsiteY5" fmla="*/ 200501 h 200025"/>
                <a:gd name="connsiteX6" fmla="*/ 71914 w 1000125"/>
                <a:gd name="connsiteY6" fmla="*/ 200501 h 200025"/>
                <a:gd name="connsiteX7" fmla="*/ 7144 w 1000125"/>
                <a:gd name="connsiteY7" fmla="*/ 135731 h 200025"/>
                <a:gd name="connsiteX8" fmla="*/ 7144 w 1000125"/>
                <a:gd name="connsiteY8" fmla="*/ 7191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5" h="200025">
                  <a:moveTo>
                    <a:pt x="7144" y="71914"/>
                  </a:moveTo>
                  <a:cubicBezTo>
                    <a:pt x="7144" y="35719"/>
                    <a:pt x="36671" y="7144"/>
                    <a:pt x="71914" y="7144"/>
                  </a:cubicBezTo>
                  <a:lnTo>
                    <a:pt x="932974" y="7144"/>
                  </a:lnTo>
                  <a:cubicBezTo>
                    <a:pt x="969169" y="7144"/>
                    <a:pt x="997744" y="36671"/>
                    <a:pt x="997744" y="71914"/>
                  </a:cubicBezTo>
                  <a:lnTo>
                    <a:pt x="997744" y="135731"/>
                  </a:lnTo>
                  <a:cubicBezTo>
                    <a:pt x="997744" y="171926"/>
                    <a:pt x="968216" y="200501"/>
                    <a:pt x="932974" y="200501"/>
                  </a:cubicBezTo>
                  <a:lnTo>
                    <a:pt x="71914" y="200501"/>
                  </a:lnTo>
                  <a:cubicBezTo>
                    <a:pt x="35719" y="200501"/>
                    <a:pt x="7144" y="170974"/>
                    <a:pt x="7144" y="135731"/>
                  </a:cubicBezTo>
                  <a:lnTo>
                    <a:pt x="7144" y="71914"/>
                  </a:lnTo>
                  <a:close/>
                </a:path>
              </a:pathLst>
            </a:custGeom>
            <a:solidFill>
              <a:srgbClr val="828284"/>
            </a:solidFill>
            <a:ln w="9525" cap="flat">
              <a:noFill/>
              <a:prstDash val="solid"/>
              <a:miter/>
            </a:ln>
          </p:spPr>
          <p:txBody>
            <a:bodyPr rtlCol="0" anchor="ctr"/>
            <a:lstStyle/>
            <a:p>
              <a:endParaRPr lang="zh-CN" altLang="en-US"/>
            </a:p>
          </p:txBody>
        </p:sp>
        <p:sp>
          <p:nvSpPr>
            <p:cNvPr id="7" name="任意多边形: 形状 6">
              <a:extLst>
                <a:ext uri="{FF2B5EF4-FFF2-40B4-BE49-F238E27FC236}">
                  <a16:creationId xmlns:a16="http://schemas.microsoft.com/office/drawing/2014/main" id="{E0DF0547-BFA1-44F8-A40E-3611623FFB0C}"/>
                </a:ext>
              </a:extLst>
            </p:cNvPr>
            <p:cNvSpPr/>
            <p:nvPr/>
          </p:nvSpPr>
          <p:spPr>
            <a:xfrm>
              <a:off x="4552853" y="5599738"/>
              <a:ext cx="104775" cy="342900"/>
            </a:xfrm>
            <a:custGeom>
              <a:avLst/>
              <a:gdLst>
                <a:gd name="connsiteX0" fmla="*/ 7144 w 104775"/>
                <a:gd name="connsiteY0" fmla="*/ 55721 h 342900"/>
                <a:gd name="connsiteX1" fmla="*/ 55721 w 104775"/>
                <a:gd name="connsiteY1" fmla="*/ 7144 h 342900"/>
                <a:gd name="connsiteX2" fmla="*/ 55721 w 104775"/>
                <a:gd name="connsiteY2" fmla="*/ 7144 h 342900"/>
                <a:gd name="connsiteX3" fmla="*/ 104299 w 104775"/>
                <a:gd name="connsiteY3" fmla="*/ 55721 h 342900"/>
                <a:gd name="connsiteX4" fmla="*/ 104299 w 104775"/>
                <a:gd name="connsiteY4" fmla="*/ 293846 h 342900"/>
                <a:gd name="connsiteX5" fmla="*/ 55721 w 104775"/>
                <a:gd name="connsiteY5" fmla="*/ 342424 h 342900"/>
                <a:gd name="connsiteX6" fmla="*/ 55721 w 104775"/>
                <a:gd name="connsiteY6" fmla="*/ 342424 h 342900"/>
                <a:gd name="connsiteX7" fmla="*/ 7144 w 104775"/>
                <a:gd name="connsiteY7" fmla="*/ 293846 h 342900"/>
                <a:gd name="connsiteX8" fmla="*/ 7144 w 104775"/>
                <a:gd name="connsiteY8" fmla="*/ 5572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342900">
                  <a:moveTo>
                    <a:pt x="7144" y="55721"/>
                  </a:moveTo>
                  <a:cubicBezTo>
                    <a:pt x="7144" y="29051"/>
                    <a:pt x="29051" y="7144"/>
                    <a:pt x="55721" y="7144"/>
                  </a:cubicBezTo>
                  <a:lnTo>
                    <a:pt x="55721" y="7144"/>
                  </a:lnTo>
                  <a:cubicBezTo>
                    <a:pt x="82391" y="7144"/>
                    <a:pt x="104299" y="29051"/>
                    <a:pt x="104299" y="55721"/>
                  </a:cubicBezTo>
                  <a:lnTo>
                    <a:pt x="104299" y="293846"/>
                  </a:lnTo>
                  <a:cubicBezTo>
                    <a:pt x="104299" y="320516"/>
                    <a:pt x="82391" y="342424"/>
                    <a:pt x="55721" y="342424"/>
                  </a:cubicBezTo>
                  <a:lnTo>
                    <a:pt x="55721" y="342424"/>
                  </a:lnTo>
                  <a:cubicBezTo>
                    <a:pt x="29051" y="342424"/>
                    <a:pt x="7144" y="320516"/>
                    <a:pt x="7144" y="293846"/>
                  </a:cubicBezTo>
                  <a:lnTo>
                    <a:pt x="7144" y="55721"/>
                  </a:lnTo>
                  <a:close/>
                </a:path>
              </a:pathLst>
            </a:custGeom>
            <a:solidFill>
              <a:srgbClr val="828284"/>
            </a:solidFill>
            <a:ln w="9525" cap="flat">
              <a:noFill/>
              <a:prstDash val="solid"/>
              <a:miter/>
            </a:ln>
          </p:spPr>
          <p:txBody>
            <a:bodyPr rtlCol="0" anchor="ctr"/>
            <a:lstStyle/>
            <a:p>
              <a:endParaRPr lang="zh-CN" altLang="en-US"/>
            </a:p>
          </p:txBody>
        </p:sp>
        <p:sp>
          <p:nvSpPr>
            <p:cNvPr id="9" name="任意多边形: 形状 8">
              <a:extLst>
                <a:ext uri="{FF2B5EF4-FFF2-40B4-BE49-F238E27FC236}">
                  <a16:creationId xmlns:a16="http://schemas.microsoft.com/office/drawing/2014/main" id="{1670F560-78BC-4C88-BF9E-2FDE3F1E0C84}"/>
                </a:ext>
              </a:extLst>
            </p:cNvPr>
            <p:cNvSpPr/>
            <p:nvPr/>
          </p:nvSpPr>
          <p:spPr>
            <a:xfrm>
              <a:off x="5378671" y="5599738"/>
              <a:ext cx="104775" cy="342900"/>
            </a:xfrm>
            <a:custGeom>
              <a:avLst/>
              <a:gdLst>
                <a:gd name="connsiteX0" fmla="*/ 7144 w 104775"/>
                <a:gd name="connsiteY0" fmla="*/ 55721 h 342900"/>
                <a:gd name="connsiteX1" fmla="*/ 55721 w 104775"/>
                <a:gd name="connsiteY1" fmla="*/ 7144 h 342900"/>
                <a:gd name="connsiteX2" fmla="*/ 55721 w 104775"/>
                <a:gd name="connsiteY2" fmla="*/ 7144 h 342900"/>
                <a:gd name="connsiteX3" fmla="*/ 104299 w 104775"/>
                <a:gd name="connsiteY3" fmla="*/ 55721 h 342900"/>
                <a:gd name="connsiteX4" fmla="*/ 104299 w 104775"/>
                <a:gd name="connsiteY4" fmla="*/ 293846 h 342900"/>
                <a:gd name="connsiteX5" fmla="*/ 55721 w 104775"/>
                <a:gd name="connsiteY5" fmla="*/ 342424 h 342900"/>
                <a:gd name="connsiteX6" fmla="*/ 55721 w 104775"/>
                <a:gd name="connsiteY6" fmla="*/ 342424 h 342900"/>
                <a:gd name="connsiteX7" fmla="*/ 7144 w 104775"/>
                <a:gd name="connsiteY7" fmla="*/ 293846 h 342900"/>
                <a:gd name="connsiteX8" fmla="*/ 7144 w 104775"/>
                <a:gd name="connsiteY8" fmla="*/ 5572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342900">
                  <a:moveTo>
                    <a:pt x="7144" y="55721"/>
                  </a:moveTo>
                  <a:cubicBezTo>
                    <a:pt x="7144" y="29051"/>
                    <a:pt x="29051" y="7144"/>
                    <a:pt x="55721" y="7144"/>
                  </a:cubicBezTo>
                  <a:lnTo>
                    <a:pt x="55721" y="7144"/>
                  </a:lnTo>
                  <a:cubicBezTo>
                    <a:pt x="82391" y="7144"/>
                    <a:pt x="104299" y="29051"/>
                    <a:pt x="104299" y="55721"/>
                  </a:cubicBezTo>
                  <a:lnTo>
                    <a:pt x="104299" y="293846"/>
                  </a:lnTo>
                  <a:cubicBezTo>
                    <a:pt x="104299" y="320516"/>
                    <a:pt x="82391" y="342424"/>
                    <a:pt x="55721" y="342424"/>
                  </a:cubicBezTo>
                  <a:lnTo>
                    <a:pt x="55721" y="342424"/>
                  </a:lnTo>
                  <a:cubicBezTo>
                    <a:pt x="29051" y="342424"/>
                    <a:pt x="7144" y="320516"/>
                    <a:pt x="7144" y="293846"/>
                  </a:cubicBezTo>
                  <a:lnTo>
                    <a:pt x="7144" y="55721"/>
                  </a:lnTo>
                  <a:close/>
                </a:path>
              </a:pathLst>
            </a:custGeom>
            <a:solidFill>
              <a:srgbClr val="828284"/>
            </a:solidFill>
            <a:ln w="9525" cap="flat">
              <a:no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FE0CC8DA-6578-4D51-8CB8-96499AF7F260}"/>
                </a:ext>
              </a:extLst>
            </p:cNvPr>
            <p:cNvSpPr/>
            <p:nvPr/>
          </p:nvSpPr>
          <p:spPr>
            <a:xfrm>
              <a:off x="4671916" y="5525443"/>
              <a:ext cx="695325" cy="476250"/>
            </a:xfrm>
            <a:custGeom>
              <a:avLst/>
              <a:gdLst>
                <a:gd name="connsiteX0" fmla="*/ 7144 w 695325"/>
                <a:gd name="connsiteY0" fmla="*/ 59531 h 476250"/>
                <a:gd name="connsiteX1" fmla="*/ 59531 w 695325"/>
                <a:gd name="connsiteY1" fmla="*/ 7144 h 476250"/>
                <a:gd name="connsiteX2" fmla="*/ 637699 w 695325"/>
                <a:gd name="connsiteY2" fmla="*/ 7144 h 476250"/>
                <a:gd name="connsiteX3" fmla="*/ 690086 w 695325"/>
                <a:gd name="connsiteY3" fmla="*/ 59531 h 476250"/>
                <a:gd name="connsiteX4" fmla="*/ 690086 w 695325"/>
                <a:gd name="connsiteY4" fmla="*/ 424339 h 476250"/>
                <a:gd name="connsiteX5" fmla="*/ 637699 w 695325"/>
                <a:gd name="connsiteY5" fmla="*/ 476726 h 476250"/>
                <a:gd name="connsiteX6" fmla="*/ 59531 w 695325"/>
                <a:gd name="connsiteY6" fmla="*/ 476726 h 476250"/>
                <a:gd name="connsiteX7" fmla="*/ 7144 w 695325"/>
                <a:gd name="connsiteY7" fmla="*/ 424339 h 476250"/>
                <a:gd name="connsiteX8" fmla="*/ 7144 w 695325"/>
                <a:gd name="connsiteY8" fmla="*/ 59531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25" h="476250">
                  <a:moveTo>
                    <a:pt x="7144" y="59531"/>
                  </a:moveTo>
                  <a:cubicBezTo>
                    <a:pt x="7144" y="30004"/>
                    <a:pt x="30956" y="7144"/>
                    <a:pt x="59531" y="7144"/>
                  </a:cubicBezTo>
                  <a:lnTo>
                    <a:pt x="637699" y="7144"/>
                  </a:lnTo>
                  <a:cubicBezTo>
                    <a:pt x="667226" y="7144"/>
                    <a:pt x="690086" y="30956"/>
                    <a:pt x="690086" y="59531"/>
                  </a:cubicBezTo>
                  <a:lnTo>
                    <a:pt x="690086" y="424339"/>
                  </a:lnTo>
                  <a:cubicBezTo>
                    <a:pt x="690086" y="453866"/>
                    <a:pt x="666274" y="476726"/>
                    <a:pt x="637699" y="476726"/>
                  </a:cubicBezTo>
                  <a:lnTo>
                    <a:pt x="59531" y="476726"/>
                  </a:lnTo>
                  <a:cubicBezTo>
                    <a:pt x="30004" y="476726"/>
                    <a:pt x="7144" y="452914"/>
                    <a:pt x="7144" y="424339"/>
                  </a:cubicBezTo>
                  <a:lnTo>
                    <a:pt x="7144" y="59531"/>
                  </a:lnTo>
                  <a:close/>
                </a:path>
              </a:pathLst>
            </a:custGeom>
            <a:solidFill>
              <a:srgbClr val="828284"/>
            </a:solidFill>
            <a:ln w="9525" cap="flat">
              <a:no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F3CF949D-256E-4648-A573-408EAFFAD51C}"/>
                </a:ext>
              </a:extLst>
            </p:cNvPr>
            <p:cNvSpPr/>
            <p:nvPr/>
          </p:nvSpPr>
          <p:spPr>
            <a:xfrm>
              <a:off x="4734781" y="5197783"/>
              <a:ext cx="581025" cy="523875"/>
            </a:xfrm>
            <a:custGeom>
              <a:avLst/>
              <a:gdLst>
                <a:gd name="connsiteX0" fmla="*/ 573881 w 581025"/>
                <a:gd name="connsiteY0" fmla="*/ 522446 h 523875"/>
                <a:gd name="connsiteX1" fmla="*/ 491966 w 581025"/>
                <a:gd name="connsiteY1" fmla="*/ 7144 h 523875"/>
                <a:gd name="connsiteX2" fmla="*/ 302419 w 581025"/>
                <a:gd name="connsiteY2" fmla="*/ 7144 h 523875"/>
                <a:gd name="connsiteX3" fmla="*/ 302419 w 581025"/>
                <a:gd name="connsiteY3" fmla="*/ 368141 h 523875"/>
                <a:gd name="connsiteX4" fmla="*/ 278606 w 581025"/>
                <a:gd name="connsiteY4" fmla="*/ 368141 h 523875"/>
                <a:gd name="connsiteX5" fmla="*/ 278606 w 581025"/>
                <a:gd name="connsiteY5" fmla="*/ 7144 h 523875"/>
                <a:gd name="connsiteX6" fmla="*/ 89059 w 581025"/>
                <a:gd name="connsiteY6" fmla="*/ 7144 h 523875"/>
                <a:gd name="connsiteX7" fmla="*/ 7144 w 581025"/>
                <a:gd name="connsiteY7" fmla="*/ 522446 h 523875"/>
                <a:gd name="connsiteX8" fmla="*/ 278606 w 581025"/>
                <a:gd name="connsiteY8" fmla="*/ 522446 h 523875"/>
                <a:gd name="connsiteX9" fmla="*/ 278606 w 581025"/>
                <a:gd name="connsiteY9" fmla="*/ 472916 h 523875"/>
                <a:gd name="connsiteX10" fmla="*/ 302419 w 581025"/>
                <a:gd name="connsiteY10" fmla="*/ 476726 h 523875"/>
                <a:gd name="connsiteX11" fmla="*/ 302419 w 581025"/>
                <a:gd name="connsiteY11" fmla="*/ 522446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1025" h="523875">
                  <a:moveTo>
                    <a:pt x="573881" y="522446"/>
                  </a:moveTo>
                  <a:lnTo>
                    <a:pt x="491966" y="7144"/>
                  </a:lnTo>
                  <a:lnTo>
                    <a:pt x="302419" y="7144"/>
                  </a:lnTo>
                  <a:lnTo>
                    <a:pt x="302419" y="368141"/>
                  </a:lnTo>
                  <a:lnTo>
                    <a:pt x="278606" y="368141"/>
                  </a:lnTo>
                  <a:lnTo>
                    <a:pt x="278606" y="7144"/>
                  </a:lnTo>
                  <a:lnTo>
                    <a:pt x="89059" y="7144"/>
                  </a:lnTo>
                  <a:lnTo>
                    <a:pt x="7144" y="522446"/>
                  </a:lnTo>
                  <a:lnTo>
                    <a:pt x="278606" y="522446"/>
                  </a:lnTo>
                  <a:lnTo>
                    <a:pt x="278606" y="472916"/>
                  </a:lnTo>
                  <a:lnTo>
                    <a:pt x="302419" y="476726"/>
                  </a:lnTo>
                  <a:lnTo>
                    <a:pt x="302419" y="522446"/>
                  </a:lnTo>
                  <a:close/>
                </a:path>
              </a:pathLst>
            </a:custGeom>
            <a:solidFill>
              <a:srgbClr val="986666"/>
            </a:solidFill>
            <a:ln w="9525"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AE7339C3-6C16-44C3-BC04-E32668CEDA9A}"/>
                </a:ext>
              </a:extLst>
            </p:cNvPr>
            <p:cNvSpPr/>
            <p:nvPr/>
          </p:nvSpPr>
          <p:spPr>
            <a:xfrm>
              <a:off x="3898486" y="5962640"/>
              <a:ext cx="47625" cy="257175"/>
            </a:xfrm>
            <a:custGeom>
              <a:avLst/>
              <a:gdLst>
                <a:gd name="connsiteX0" fmla="*/ 7144 w 47625"/>
                <a:gd name="connsiteY0" fmla="*/ 25241 h 257175"/>
                <a:gd name="connsiteX1" fmla="*/ 25241 w 47625"/>
                <a:gd name="connsiteY1" fmla="*/ 7144 h 257175"/>
                <a:gd name="connsiteX2" fmla="*/ 25241 w 47625"/>
                <a:gd name="connsiteY2" fmla="*/ 7144 h 257175"/>
                <a:gd name="connsiteX3" fmla="*/ 43339 w 47625"/>
                <a:gd name="connsiteY3" fmla="*/ 25241 h 257175"/>
                <a:gd name="connsiteX4" fmla="*/ 43339 w 47625"/>
                <a:gd name="connsiteY4" fmla="*/ 231934 h 257175"/>
                <a:gd name="connsiteX5" fmla="*/ 25241 w 47625"/>
                <a:gd name="connsiteY5" fmla="*/ 250031 h 257175"/>
                <a:gd name="connsiteX6" fmla="*/ 25241 w 47625"/>
                <a:gd name="connsiteY6" fmla="*/ 250031 h 257175"/>
                <a:gd name="connsiteX7" fmla="*/ 7144 w 47625"/>
                <a:gd name="connsiteY7" fmla="*/ 231934 h 257175"/>
                <a:gd name="connsiteX8" fmla="*/ 7144 w 47625"/>
                <a:gd name="connsiteY8" fmla="*/ 25241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257175">
                  <a:moveTo>
                    <a:pt x="7144" y="25241"/>
                  </a:moveTo>
                  <a:cubicBezTo>
                    <a:pt x="7144" y="15716"/>
                    <a:pt x="14764" y="7144"/>
                    <a:pt x="25241" y="7144"/>
                  </a:cubicBezTo>
                  <a:lnTo>
                    <a:pt x="25241" y="7144"/>
                  </a:lnTo>
                  <a:cubicBezTo>
                    <a:pt x="34766" y="7144"/>
                    <a:pt x="43339" y="14764"/>
                    <a:pt x="43339" y="25241"/>
                  </a:cubicBezTo>
                  <a:lnTo>
                    <a:pt x="43339" y="231934"/>
                  </a:lnTo>
                  <a:cubicBezTo>
                    <a:pt x="43339" y="241459"/>
                    <a:pt x="35719" y="250031"/>
                    <a:pt x="25241" y="250031"/>
                  </a:cubicBezTo>
                  <a:lnTo>
                    <a:pt x="25241" y="250031"/>
                  </a:lnTo>
                  <a:cubicBezTo>
                    <a:pt x="15716" y="250031"/>
                    <a:pt x="7144" y="242411"/>
                    <a:pt x="7144" y="231934"/>
                  </a:cubicBezTo>
                  <a:lnTo>
                    <a:pt x="7144" y="25241"/>
                  </a:lnTo>
                  <a:close/>
                </a:path>
              </a:pathLst>
            </a:custGeom>
            <a:solidFill>
              <a:srgbClr val="363636"/>
            </a:solidFill>
            <a:ln w="9525"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4F90BCB3-E777-4EA7-951B-AC0B5726BC0F}"/>
                </a:ext>
              </a:extLst>
            </p:cNvPr>
            <p:cNvSpPr/>
            <p:nvPr/>
          </p:nvSpPr>
          <p:spPr>
            <a:xfrm>
              <a:off x="3514628" y="5962640"/>
              <a:ext cx="47625" cy="257175"/>
            </a:xfrm>
            <a:custGeom>
              <a:avLst/>
              <a:gdLst>
                <a:gd name="connsiteX0" fmla="*/ 7144 w 47625"/>
                <a:gd name="connsiteY0" fmla="*/ 25241 h 257175"/>
                <a:gd name="connsiteX1" fmla="*/ 25241 w 47625"/>
                <a:gd name="connsiteY1" fmla="*/ 7144 h 257175"/>
                <a:gd name="connsiteX2" fmla="*/ 25241 w 47625"/>
                <a:gd name="connsiteY2" fmla="*/ 7144 h 257175"/>
                <a:gd name="connsiteX3" fmla="*/ 43339 w 47625"/>
                <a:gd name="connsiteY3" fmla="*/ 25241 h 257175"/>
                <a:gd name="connsiteX4" fmla="*/ 43339 w 47625"/>
                <a:gd name="connsiteY4" fmla="*/ 231934 h 257175"/>
                <a:gd name="connsiteX5" fmla="*/ 25241 w 47625"/>
                <a:gd name="connsiteY5" fmla="*/ 250031 h 257175"/>
                <a:gd name="connsiteX6" fmla="*/ 25241 w 47625"/>
                <a:gd name="connsiteY6" fmla="*/ 250031 h 257175"/>
                <a:gd name="connsiteX7" fmla="*/ 7144 w 47625"/>
                <a:gd name="connsiteY7" fmla="*/ 231934 h 257175"/>
                <a:gd name="connsiteX8" fmla="*/ 7144 w 47625"/>
                <a:gd name="connsiteY8" fmla="*/ 25241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257175">
                  <a:moveTo>
                    <a:pt x="7144" y="25241"/>
                  </a:moveTo>
                  <a:cubicBezTo>
                    <a:pt x="7144" y="15716"/>
                    <a:pt x="14764" y="7144"/>
                    <a:pt x="25241" y="7144"/>
                  </a:cubicBezTo>
                  <a:lnTo>
                    <a:pt x="25241" y="7144"/>
                  </a:lnTo>
                  <a:cubicBezTo>
                    <a:pt x="34766" y="7144"/>
                    <a:pt x="43339" y="14764"/>
                    <a:pt x="43339" y="25241"/>
                  </a:cubicBezTo>
                  <a:lnTo>
                    <a:pt x="43339" y="231934"/>
                  </a:lnTo>
                  <a:cubicBezTo>
                    <a:pt x="43339" y="241459"/>
                    <a:pt x="35719" y="250031"/>
                    <a:pt x="25241" y="250031"/>
                  </a:cubicBezTo>
                  <a:lnTo>
                    <a:pt x="25241" y="250031"/>
                  </a:lnTo>
                  <a:cubicBezTo>
                    <a:pt x="15716" y="250031"/>
                    <a:pt x="7144" y="242411"/>
                    <a:pt x="7144" y="231934"/>
                  </a:cubicBezTo>
                  <a:lnTo>
                    <a:pt x="7144" y="25241"/>
                  </a:lnTo>
                  <a:close/>
                </a:path>
              </a:pathLst>
            </a:custGeom>
            <a:solidFill>
              <a:srgbClr val="363636"/>
            </a:solidFill>
            <a:ln w="9525"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4F76DD52-0FE4-49E3-B47E-95B040886F39}"/>
                </a:ext>
              </a:extLst>
            </p:cNvPr>
            <p:cNvSpPr/>
            <p:nvPr/>
          </p:nvSpPr>
          <p:spPr>
            <a:xfrm>
              <a:off x="3228878" y="6108373"/>
              <a:ext cx="1000125" cy="200025"/>
            </a:xfrm>
            <a:custGeom>
              <a:avLst/>
              <a:gdLst>
                <a:gd name="connsiteX0" fmla="*/ 7144 w 1000125"/>
                <a:gd name="connsiteY0" fmla="*/ 71914 h 200025"/>
                <a:gd name="connsiteX1" fmla="*/ 71914 w 1000125"/>
                <a:gd name="connsiteY1" fmla="*/ 7144 h 200025"/>
                <a:gd name="connsiteX2" fmla="*/ 932974 w 1000125"/>
                <a:gd name="connsiteY2" fmla="*/ 7144 h 200025"/>
                <a:gd name="connsiteX3" fmla="*/ 997744 w 1000125"/>
                <a:gd name="connsiteY3" fmla="*/ 71914 h 200025"/>
                <a:gd name="connsiteX4" fmla="*/ 997744 w 1000125"/>
                <a:gd name="connsiteY4" fmla="*/ 135731 h 200025"/>
                <a:gd name="connsiteX5" fmla="*/ 932974 w 1000125"/>
                <a:gd name="connsiteY5" fmla="*/ 200501 h 200025"/>
                <a:gd name="connsiteX6" fmla="*/ 71914 w 1000125"/>
                <a:gd name="connsiteY6" fmla="*/ 200501 h 200025"/>
                <a:gd name="connsiteX7" fmla="*/ 7144 w 1000125"/>
                <a:gd name="connsiteY7" fmla="*/ 135731 h 200025"/>
                <a:gd name="connsiteX8" fmla="*/ 7144 w 1000125"/>
                <a:gd name="connsiteY8" fmla="*/ 7191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5" h="200025">
                  <a:moveTo>
                    <a:pt x="7144" y="71914"/>
                  </a:moveTo>
                  <a:cubicBezTo>
                    <a:pt x="7144" y="35719"/>
                    <a:pt x="36671" y="7144"/>
                    <a:pt x="71914" y="7144"/>
                  </a:cubicBezTo>
                  <a:lnTo>
                    <a:pt x="932974" y="7144"/>
                  </a:lnTo>
                  <a:cubicBezTo>
                    <a:pt x="969169" y="7144"/>
                    <a:pt x="997744" y="36671"/>
                    <a:pt x="997744" y="71914"/>
                  </a:cubicBezTo>
                  <a:lnTo>
                    <a:pt x="997744" y="135731"/>
                  </a:lnTo>
                  <a:cubicBezTo>
                    <a:pt x="997744" y="171926"/>
                    <a:pt x="968216" y="200501"/>
                    <a:pt x="932974" y="200501"/>
                  </a:cubicBezTo>
                  <a:lnTo>
                    <a:pt x="71914" y="200501"/>
                  </a:lnTo>
                  <a:cubicBezTo>
                    <a:pt x="35719" y="200501"/>
                    <a:pt x="7144" y="170974"/>
                    <a:pt x="7144" y="135731"/>
                  </a:cubicBezTo>
                  <a:lnTo>
                    <a:pt x="7144" y="71914"/>
                  </a:lnTo>
                  <a:close/>
                </a:path>
              </a:pathLst>
            </a:custGeom>
            <a:solidFill>
              <a:srgbClr val="828284"/>
            </a:solidFill>
            <a:ln w="9525"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1DC827EC-968A-400B-ABFA-C0A685AEF799}"/>
                </a:ext>
              </a:extLst>
            </p:cNvPr>
            <p:cNvSpPr/>
            <p:nvPr/>
          </p:nvSpPr>
          <p:spPr>
            <a:xfrm>
              <a:off x="3263168" y="5683558"/>
              <a:ext cx="104775" cy="342900"/>
            </a:xfrm>
            <a:custGeom>
              <a:avLst/>
              <a:gdLst>
                <a:gd name="connsiteX0" fmla="*/ 7144 w 104775"/>
                <a:gd name="connsiteY0" fmla="*/ 55721 h 342900"/>
                <a:gd name="connsiteX1" fmla="*/ 55721 w 104775"/>
                <a:gd name="connsiteY1" fmla="*/ 7144 h 342900"/>
                <a:gd name="connsiteX2" fmla="*/ 55721 w 104775"/>
                <a:gd name="connsiteY2" fmla="*/ 7144 h 342900"/>
                <a:gd name="connsiteX3" fmla="*/ 104299 w 104775"/>
                <a:gd name="connsiteY3" fmla="*/ 55721 h 342900"/>
                <a:gd name="connsiteX4" fmla="*/ 104299 w 104775"/>
                <a:gd name="connsiteY4" fmla="*/ 293846 h 342900"/>
                <a:gd name="connsiteX5" fmla="*/ 55721 w 104775"/>
                <a:gd name="connsiteY5" fmla="*/ 342424 h 342900"/>
                <a:gd name="connsiteX6" fmla="*/ 55721 w 104775"/>
                <a:gd name="connsiteY6" fmla="*/ 342424 h 342900"/>
                <a:gd name="connsiteX7" fmla="*/ 7144 w 104775"/>
                <a:gd name="connsiteY7" fmla="*/ 293846 h 342900"/>
                <a:gd name="connsiteX8" fmla="*/ 7144 w 104775"/>
                <a:gd name="connsiteY8" fmla="*/ 5572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342900">
                  <a:moveTo>
                    <a:pt x="7144" y="55721"/>
                  </a:moveTo>
                  <a:cubicBezTo>
                    <a:pt x="7144" y="29051"/>
                    <a:pt x="29051" y="7144"/>
                    <a:pt x="55721" y="7144"/>
                  </a:cubicBezTo>
                  <a:lnTo>
                    <a:pt x="55721" y="7144"/>
                  </a:lnTo>
                  <a:cubicBezTo>
                    <a:pt x="82391" y="7144"/>
                    <a:pt x="104299" y="29051"/>
                    <a:pt x="104299" y="55721"/>
                  </a:cubicBezTo>
                  <a:lnTo>
                    <a:pt x="104299" y="293846"/>
                  </a:lnTo>
                  <a:cubicBezTo>
                    <a:pt x="104299" y="320516"/>
                    <a:pt x="82391" y="342424"/>
                    <a:pt x="55721" y="342424"/>
                  </a:cubicBezTo>
                  <a:lnTo>
                    <a:pt x="55721" y="342424"/>
                  </a:lnTo>
                  <a:cubicBezTo>
                    <a:pt x="29051" y="342424"/>
                    <a:pt x="7144" y="320516"/>
                    <a:pt x="7144" y="293846"/>
                  </a:cubicBezTo>
                  <a:lnTo>
                    <a:pt x="7144" y="55721"/>
                  </a:lnTo>
                  <a:close/>
                </a:path>
              </a:pathLst>
            </a:custGeom>
            <a:solidFill>
              <a:srgbClr val="828284"/>
            </a:solidFill>
            <a:ln w="9525"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D449A7E0-3387-4B50-B369-854735DECD20}"/>
                </a:ext>
              </a:extLst>
            </p:cNvPr>
            <p:cNvSpPr/>
            <p:nvPr/>
          </p:nvSpPr>
          <p:spPr>
            <a:xfrm>
              <a:off x="4088986" y="5683558"/>
              <a:ext cx="104775" cy="342900"/>
            </a:xfrm>
            <a:custGeom>
              <a:avLst/>
              <a:gdLst>
                <a:gd name="connsiteX0" fmla="*/ 7144 w 104775"/>
                <a:gd name="connsiteY0" fmla="*/ 55721 h 342900"/>
                <a:gd name="connsiteX1" fmla="*/ 55721 w 104775"/>
                <a:gd name="connsiteY1" fmla="*/ 7144 h 342900"/>
                <a:gd name="connsiteX2" fmla="*/ 55721 w 104775"/>
                <a:gd name="connsiteY2" fmla="*/ 7144 h 342900"/>
                <a:gd name="connsiteX3" fmla="*/ 104299 w 104775"/>
                <a:gd name="connsiteY3" fmla="*/ 55721 h 342900"/>
                <a:gd name="connsiteX4" fmla="*/ 104299 w 104775"/>
                <a:gd name="connsiteY4" fmla="*/ 293846 h 342900"/>
                <a:gd name="connsiteX5" fmla="*/ 55721 w 104775"/>
                <a:gd name="connsiteY5" fmla="*/ 342424 h 342900"/>
                <a:gd name="connsiteX6" fmla="*/ 55721 w 104775"/>
                <a:gd name="connsiteY6" fmla="*/ 342424 h 342900"/>
                <a:gd name="connsiteX7" fmla="*/ 7144 w 104775"/>
                <a:gd name="connsiteY7" fmla="*/ 293846 h 342900"/>
                <a:gd name="connsiteX8" fmla="*/ 7144 w 104775"/>
                <a:gd name="connsiteY8" fmla="*/ 5572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342900">
                  <a:moveTo>
                    <a:pt x="7144" y="55721"/>
                  </a:moveTo>
                  <a:cubicBezTo>
                    <a:pt x="7144" y="29051"/>
                    <a:pt x="29051" y="7144"/>
                    <a:pt x="55721" y="7144"/>
                  </a:cubicBezTo>
                  <a:lnTo>
                    <a:pt x="55721" y="7144"/>
                  </a:lnTo>
                  <a:cubicBezTo>
                    <a:pt x="82391" y="7144"/>
                    <a:pt x="104299" y="29051"/>
                    <a:pt x="104299" y="55721"/>
                  </a:cubicBezTo>
                  <a:lnTo>
                    <a:pt x="104299" y="293846"/>
                  </a:lnTo>
                  <a:cubicBezTo>
                    <a:pt x="104299" y="320516"/>
                    <a:pt x="82391" y="342424"/>
                    <a:pt x="55721" y="342424"/>
                  </a:cubicBezTo>
                  <a:lnTo>
                    <a:pt x="55721" y="342424"/>
                  </a:lnTo>
                  <a:cubicBezTo>
                    <a:pt x="29051" y="342424"/>
                    <a:pt x="7144" y="320516"/>
                    <a:pt x="7144" y="293846"/>
                  </a:cubicBezTo>
                  <a:lnTo>
                    <a:pt x="7144" y="55721"/>
                  </a:lnTo>
                  <a:close/>
                </a:path>
              </a:pathLst>
            </a:custGeom>
            <a:solidFill>
              <a:srgbClr val="828284"/>
            </a:solidFill>
            <a:ln w="9525" cap="flat">
              <a:no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917CAE7C-62EE-4BC4-9892-493F42D4A79F}"/>
                </a:ext>
              </a:extLst>
            </p:cNvPr>
            <p:cNvSpPr/>
            <p:nvPr/>
          </p:nvSpPr>
          <p:spPr>
            <a:xfrm>
              <a:off x="3383183" y="5609263"/>
              <a:ext cx="695325" cy="476250"/>
            </a:xfrm>
            <a:custGeom>
              <a:avLst/>
              <a:gdLst>
                <a:gd name="connsiteX0" fmla="*/ 7144 w 695325"/>
                <a:gd name="connsiteY0" fmla="*/ 59531 h 476250"/>
                <a:gd name="connsiteX1" fmla="*/ 59531 w 695325"/>
                <a:gd name="connsiteY1" fmla="*/ 7144 h 476250"/>
                <a:gd name="connsiteX2" fmla="*/ 637699 w 695325"/>
                <a:gd name="connsiteY2" fmla="*/ 7144 h 476250"/>
                <a:gd name="connsiteX3" fmla="*/ 690086 w 695325"/>
                <a:gd name="connsiteY3" fmla="*/ 59531 h 476250"/>
                <a:gd name="connsiteX4" fmla="*/ 690086 w 695325"/>
                <a:gd name="connsiteY4" fmla="*/ 424339 h 476250"/>
                <a:gd name="connsiteX5" fmla="*/ 637699 w 695325"/>
                <a:gd name="connsiteY5" fmla="*/ 476726 h 476250"/>
                <a:gd name="connsiteX6" fmla="*/ 59531 w 695325"/>
                <a:gd name="connsiteY6" fmla="*/ 476726 h 476250"/>
                <a:gd name="connsiteX7" fmla="*/ 7144 w 695325"/>
                <a:gd name="connsiteY7" fmla="*/ 424339 h 476250"/>
                <a:gd name="connsiteX8" fmla="*/ 7144 w 695325"/>
                <a:gd name="connsiteY8" fmla="*/ 59531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25" h="476250">
                  <a:moveTo>
                    <a:pt x="7144" y="59531"/>
                  </a:moveTo>
                  <a:cubicBezTo>
                    <a:pt x="7144" y="30004"/>
                    <a:pt x="30956" y="7144"/>
                    <a:pt x="59531" y="7144"/>
                  </a:cubicBezTo>
                  <a:lnTo>
                    <a:pt x="637699" y="7144"/>
                  </a:lnTo>
                  <a:cubicBezTo>
                    <a:pt x="667226" y="7144"/>
                    <a:pt x="690086" y="30956"/>
                    <a:pt x="690086" y="59531"/>
                  </a:cubicBezTo>
                  <a:lnTo>
                    <a:pt x="690086" y="424339"/>
                  </a:lnTo>
                  <a:cubicBezTo>
                    <a:pt x="690086" y="453866"/>
                    <a:pt x="666274" y="476726"/>
                    <a:pt x="637699" y="476726"/>
                  </a:cubicBezTo>
                  <a:lnTo>
                    <a:pt x="59531" y="476726"/>
                  </a:lnTo>
                  <a:cubicBezTo>
                    <a:pt x="30004" y="476726"/>
                    <a:pt x="7144" y="452914"/>
                    <a:pt x="7144" y="424339"/>
                  </a:cubicBezTo>
                  <a:lnTo>
                    <a:pt x="7144" y="59531"/>
                  </a:lnTo>
                  <a:close/>
                </a:path>
              </a:pathLst>
            </a:custGeom>
            <a:solidFill>
              <a:srgbClr val="828284"/>
            </a:solidFill>
            <a:ln w="9525" cap="flat">
              <a:no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B5204A41-BA6F-4671-89C6-F97D30818F2D}"/>
                </a:ext>
              </a:extLst>
            </p:cNvPr>
            <p:cNvSpPr/>
            <p:nvPr/>
          </p:nvSpPr>
          <p:spPr>
            <a:xfrm>
              <a:off x="3441286" y="5319703"/>
              <a:ext cx="581025" cy="523875"/>
            </a:xfrm>
            <a:custGeom>
              <a:avLst/>
              <a:gdLst>
                <a:gd name="connsiteX0" fmla="*/ 573881 w 581025"/>
                <a:gd name="connsiteY0" fmla="*/ 522446 h 523875"/>
                <a:gd name="connsiteX1" fmla="*/ 491966 w 581025"/>
                <a:gd name="connsiteY1" fmla="*/ 7144 h 523875"/>
                <a:gd name="connsiteX2" fmla="*/ 302419 w 581025"/>
                <a:gd name="connsiteY2" fmla="*/ 7144 h 523875"/>
                <a:gd name="connsiteX3" fmla="*/ 302419 w 581025"/>
                <a:gd name="connsiteY3" fmla="*/ 368141 h 523875"/>
                <a:gd name="connsiteX4" fmla="*/ 278606 w 581025"/>
                <a:gd name="connsiteY4" fmla="*/ 368141 h 523875"/>
                <a:gd name="connsiteX5" fmla="*/ 278606 w 581025"/>
                <a:gd name="connsiteY5" fmla="*/ 7144 h 523875"/>
                <a:gd name="connsiteX6" fmla="*/ 89059 w 581025"/>
                <a:gd name="connsiteY6" fmla="*/ 7144 h 523875"/>
                <a:gd name="connsiteX7" fmla="*/ 7144 w 581025"/>
                <a:gd name="connsiteY7" fmla="*/ 522446 h 523875"/>
                <a:gd name="connsiteX8" fmla="*/ 278606 w 581025"/>
                <a:gd name="connsiteY8" fmla="*/ 522446 h 523875"/>
                <a:gd name="connsiteX9" fmla="*/ 278606 w 581025"/>
                <a:gd name="connsiteY9" fmla="*/ 472916 h 523875"/>
                <a:gd name="connsiteX10" fmla="*/ 302419 w 581025"/>
                <a:gd name="connsiteY10" fmla="*/ 477679 h 523875"/>
                <a:gd name="connsiteX11" fmla="*/ 302419 w 581025"/>
                <a:gd name="connsiteY11" fmla="*/ 522446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1025" h="523875">
                  <a:moveTo>
                    <a:pt x="573881" y="522446"/>
                  </a:moveTo>
                  <a:lnTo>
                    <a:pt x="491966" y="7144"/>
                  </a:lnTo>
                  <a:lnTo>
                    <a:pt x="302419" y="7144"/>
                  </a:lnTo>
                  <a:lnTo>
                    <a:pt x="302419" y="368141"/>
                  </a:lnTo>
                  <a:lnTo>
                    <a:pt x="278606" y="368141"/>
                  </a:lnTo>
                  <a:lnTo>
                    <a:pt x="278606" y="7144"/>
                  </a:lnTo>
                  <a:lnTo>
                    <a:pt x="89059" y="7144"/>
                  </a:lnTo>
                  <a:lnTo>
                    <a:pt x="7144" y="522446"/>
                  </a:lnTo>
                  <a:lnTo>
                    <a:pt x="278606" y="522446"/>
                  </a:lnTo>
                  <a:lnTo>
                    <a:pt x="278606" y="472916"/>
                  </a:lnTo>
                  <a:lnTo>
                    <a:pt x="302419" y="477679"/>
                  </a:lnTo>
                  <a:lnTo>
                    <a:pt x="302419" y="522446"/>
                  </a:lnTo>
                  <a:close/>
                </a:path>
              </a:pathLst>
            </a:custGeom>
            <a:solidFill>
              <a:srgbClr val="A7754A"/>
            </a:solidFill>
            <a:ln w="9525"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BEFA0056-A7E5-49F8-80D7-E9D1DF852C60}"/>
                </a:ext>
              </a:extLst>
            </p:cNvPr>
            <p:cNvSpPr/>
            <p:nvPr/>
          </p:nvSpPr>
          <p:spPr>
            <a:xfrm>
              <a:off x="2551570" y="5982562"/>
              <a:ext cx="66675" cy="247650"/>
            </a:xfrm>
            <a:custGeom>
              <a:avLst/>
              <a:gdLst>
                <a:gd name="connsiteX0" fmla="*/ 29132 w 66675"/>
                <a:gd name="connsiteY0" fmla="*/ 23417 h 247650"/>
                <a:gd name="connsiteX1" fmla="*/ 49134 w 66675"/>
                <a:gd name="connsiteY1" fmla="*/ 7224 h 247650"/>
                <a:gd name="connsiteX2" fmla="*/ 49134 w 66675"/>
                <a:gd name="connsiteY2" fmla="*/ 7224 h 247650"/>
                <a:gd name="connsiteX3" fmla="*/ 65327 w 66675"/>
                <a:gd name="connsiteY3" fmla="*/ 27227 h 247650"/>
                <a:gd name="connsiteX4" fmla="*/ 43419 w 66675"/>
                <a:gd name="connsiteY4" fmla="*/ 232014 h 247650"/>
                <a:gd name="connsiteX5" fmla="*/ 23417 w 66675"/>
                <a:gd name="connsiteY5" fmla="*/ 248207 h 247650"/>
                <a:gd name="connsiteX6" fmla="*/ 23417 w 66675"/>
                <a:gd name="connsiteY6" fmla="*/ 248207 h 247650"/>
                <a:gd name="connsiteX7" fmla="*/ 7224 w 66675"/>
                <a:gd name="connsiteY7" fmla="*/ 228204 h 247650"/>
                <a:gd name="connsiteX8" fmla="*/ 29132 w 66675"/>
                <a:gd name="connsiteY8" fmla="*/ 23417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47650">
                  <a:moveTo>
                    <a:pt x="29132" y="23417"/>
                  </a:moveTo>
                  <a:cubicBezTo>
                    <a:pt x="30084" y="13892"/>
                    <a:pt x="38657" y="6272"/>
                    <a:pt x="49134" y="7224"/>
                  </a:cubicBezTo>
                  <a:lnTo>
                    <a:pt x="49134" y="7224"/>
                  </a:lnTo>
                  <a:cubicBezTo>
                    <a:pt x="58659" y="8177"/>
                    <a:pt x="66279" y="16749"/>
                    <a:pt x="65327" y="27227"/>
                  </a:cubicBezTo>
                  <a:lnTo>
                    <a:pt x="43419" y="232014"/>
                  </a:lnTo>
                  <a:cubicBezTo>
                    <a:pt x="42467" y="241539"/>
                    <a:pt x="33894" y="249159"/>
                    <a:pt x="23417" y="248207"/>
                  </a:cubicBezTo>
                  <a:lnTo>
                    <a:pt x="23417" y="248207"/>
                  </a:lnTo>
                  <a:cubicBezTo>
                    <a:pt x="13892" y="247254"/>
                    <a:pt x="6272" y="238682"/>
                    <a:pt x="7224" y="228204"/>
                  </a:cubicBezTo>
                  <a:lnTo>
                    <a:pt x="29132" y="23417"/>
                  </a:lnTo>
                  <a:close/>
                </a:path>
              </a:pathLst>
            </a:custGeom>
            <a:solidFill>
              <a:srgbClr val="363636"/>
            </a:solidFill>
            <a:ln w="9525" cap="flat">
              <a:noFill/>
              <a:prstDash val="solid"/>
              <a:miter/>
            </a:ln>
          </p:spPr>
          <p:txBody>
            <a:bodyPr rtlCol="0" anchor="ctr"/>
            <a:lstStyle/>
            <a:p>
              <a:endParaRPr lang="zh-CN" altLang="en-US"/>
            </a:p>
          </p:txBody>
        </p:sp>
        <p:sp>
          <p:nvSpPr>
            <p:cNvPr id="265" name="任意多边形: 形状 264">
              <a:extLst>
                <a:ext uri="{FF2B5EF4-FFF2-40B4-BE49-F238E27FC236}">
                  <a16:creationId xmlns:a16="http://schemas.microsoft.com/office/drawing/2014/main" id="{DFF3A2BC-5433-4ABB-9586-66FAE36F17F4}"/>
                </a:ext>
              </a:extLst>
            </p:cNvPr>
            <p:cNvSpPr/>
            <p:nvPr/>
          </p:nvSpPr>
          <p:spPr>
            <a:xfrm>
              <a:off x="2170570" y="5941605"/>
              <a:ext cx="66675" cy="247650"/>
            </a:xfrm>
            <a:custGeom>
              <a:avLst/>
              <a:gdLst>
                <a:gd name="connsiteX0" fmla="*/ 29132 w 66675"/>
                <a:gd name="connsiteY0" fmla="*/ 23417 h 247650"/>
                <a:gd name="connsiteX1" fmla="*/ 49134 w 66675"/>
                <a:gd name="connsiteY1" fmla="*/ 7224 h 247650"/>
                <a:gd name="connsiteX2" fmla="*/ 49134 w 66675"/>
                <a:gd name="connsiteY2" fmla="*/ 7224 h 247650"/>
                <a:gd name="connsiteX3" fmla="*/ 65327 w 66675"/>
                <a:gd name="connsiteY3" fmla="*/ 27227 h 247650"/>
                <a:gd name="connsiteX4" fmla="*/ 43419 w 66675"/>
                <a:gd name="connsiteY4" fmla="*/ 232014 h 247650"/>
                <a:gd name="connsiteX5" fmla="*/ 23417 w 66675"/>
                <a:gd name="connsiteY5" fmla="*/ 248207 h 247650"/>
                <a:gd name="connsiteX6" fmla="*/ 23417 w 66675"/>
                <a:gd name="connsiteY6" fmla="*/ 248207 h 247650"/>
                <a:gd name="connsiteX7" fmla="*/ 7224 w 66675"/>
                <a:gd name="connsiteY7" fmla="*/ 228204 h 247650"/>
                <a:gd name="connsiteX8" fmla="*/ 29132 w 66675"/>
                <a:gd name="connsiteY8" fmla="*/ 23417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47650">
                  <a:moveTo>
                    <a:pt x="29132" y="23417"/>
                  </a:moveTo>
                  <a:cubicBezTo>
                    <a:pt x="30084" y="13892"/>
                    <a:pt x="38657" y="6272"/>
                    <a:pt x="49134" y="7224"/>
                  </a:cubicBezTo>
                  <a:lnTo>
                    <a:pt x="49134" y="7224"/>
                  </a:lnTo>
                  <a:cubicBezTo>
                    <a:pt x="58659" y="8177"/>
                    <a:pt x="66279" y="16749"/>
                    <a:pt x="65327" y="27227"/>
                  </a:cubicBezTo>
                  <a:lnTo>
                    <a:pt x="43419" y="232014"/>
                  </a:lnTo>
                  <a:cubicBezTo>
                    <a:pt x="42467" y="241539"/>
                    <a:pt x="33894" y="249159"/>
                    <a:pt x="23417" y="248207"/>
                  </a:cubicBezTo>
                  <a:lnTo>
                    <a:pt x="23417" y="248207"/>
                  </a:lnTo>
                  <a:cubicBezTo>
                    <a:pt x="13892" y="247254"/>
                    <a:pt x="6272" y="238682"/>
                    <a:pt x="7224" y="228204"/>
                  </a:cubicBezTo>
                  <a:lnTo>
                    <a:pt x="29132" y="23417"/>
                  </a:lnTo>
                  <a:close/>
                </a:path>
              </a:pathLst>
            </a:custGeom>
            <a:solidFill>
              <a:srgbClr val="363636"/>
            </a:solidFill>
            <a:ln w="9525" cap="flat">
              <a:noFill/>
              <a:prstDash val="solid"/>
              <a:miter/>
            </a:ln>
          </p:spPr>
          <p:txBody>
            <a:bodyPr rtlCol="0" anchor="ctr"/>
            <a:lstStyle/>
            <a:p>
              <a:endParaRPr lang="zh-CN" altLang="en-US"/>
            </a:p>
          </p:txBody>
        </p:sp>
        <p:sp>
          <p:nvSpPr>
            <p:cNvPr id="266" name="任意多边形: 形状 265">
              <a:extLst>
                <a:ext uri="{FF2B5EF4-FFF2-40B4-BE49-F238E27FC236}">
                  <a16:creationId xmlns:a16="http://schemas.microsoft.com/office/drawing/2014/main" id="{AF6B8427-B8EF-4913-B144-4D988312F005}"/>
                </a:ext>
              </a:extLst>
            </p:cNvPr>
            <p:cNvSpPr/>
            <p:nvPr/>
          </p:nvSpPr>
          <p:spPr>
            <a:xfrm>
              <a:off x="1879587" y="6060196"/>
              <a:ext cx="1000125" cy="295275"/>
            </a:xfrm>
            <a:custGeom>
              <a:avLst/>
              <a:gdLst>
                <a:gd name="connsiteX0" fmla="*/ 14363 w 1000125"/>
                <a:gd name="connsiteY0" fmla="*/ 64845 h 295275"/>
                <a:gd name="connsiteX1" fmla="*/ 85800 w 1000125"/>
                <a:gd name="connsiteY1" fmla="*/ 7695 h 295275"/>
                <a:gd name="connsiteX2" fmla="*/ 942098 w 1000125"/>
                <a:gd name="connsiteY2" fmla="*/ 100088 h 295275"/>
                <a:gd name="connsiteX3" fmla="*/ 999248 w 1000125"/>
                <a:gd name="connsiteY3" fmla="*/ 171525 h 295275"/>
                <a:gd name="connsiteX4" fmla="*/ 992580 w 1000125"/>
                <a:gd name="connsiteY4" fmla="*/ 235343 h 295275"/>
                <a:gd name="connsiteX5" fmla="*/ 921143 w 1000125"/>
                <a:gd name="connsiteY5" fmla="*/ 292493 h 295275"/>
                <a:gd name="connsiteX6" fmla="*/ 64845 w 1000125"/>
                <a:gd name="connsiteY6" fmla="*/ 200100 h 295275"/>
                <a:gd name="connsiteX7" fmla="*/ 7695 w 1000125"/>
                <a:gd name="connsiteY7" fmla="*/ 128663 h 295275"/>
                <a:gd name="connsiteX8" fmla="*/ 14363 w 1000125"/>
                <a:gd name="connsiteY8" fmla="*/ 6484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5" h="295275">
                  <a:moveTo>
                    <a:pt x="14363" y="64845"/>
                  </a:moveTo>
                  <a:cubicBezTo>
                    <a:pt x="18173" y="29603"/>
                    <a:pt x="50558" y="2933"/>
                    <a:pt x="85800" y="7695"/>
                  </a:cubicBezTo>
                  <a:lnTo>
                    <a:pt x="942098" y="100088"/>
                  </a:lnTo>
                  <a:cubicBezTo>
                    <a:pt x="977340" y="103898"/>
                    <a:pt x="1004010" y="136283"/>
                    <a:pt x="999248" y="171525"/>
                  </a:cubicBezTo>
                  <a:lnTo>
                    <a:pt x="992580" y="235343"/>
                  </a:lnTo>
                  <a:cubicBezTo>
                    <a:pt x="988770" y="270585"/>
                    <a:pt x="956385" y="297255"/>
                    <a:pt x="921143" y="292493"/>
                  </a:cubicBezTo>
                  <a:lnTo>
                    <a:pt x="64845" y="200100"/>
                  </a:lnTo>
                  <a:cubicBezTo>
                    <a:pt x="29603" y="196290"/>
                    <a:pt x="2933" y="163905"/>
                    <a:pt x="7695" y="128663"/>
                  </a:cubicBezTo>
                  <a:lnTo>
                    <a:pt x="14363" y="64845"/>
                  </a:lnTo>
                  <a:close/>
                </a:path>
              </a:pathLst>
            </a:custGeom>
            <a:solidFill>
              <a:srgbClr val="828284"/>
            </a:solidFill>
            <a:ln w="9525" cap="flat">
              <a:noFill/>
              <a:prstDash val="solid"/>
              <a:miter/>
            </a:ln>
          </p:spPr>
          <p:txBody>
            <a:bodyPr rtlCol="0" anchor="ctr"/>
            <a:lstStyle/>
            <a:p>
              <a:endParaRPr lang="zh-CN" altLang="en-US"/>
            </a:p>
          </p:txBody>
        </p:sp>
        <p:sp>
          <p:nvSpPr>
            <p:cNvPr id="267" name="任意多边形: 形状 266">
              <a:extLst>
                <a:ext uri="{FF2B5EF4-FFF2-40B4-BE49-F238E27FC236}">
                  <a16:creationId xmlns:a16="http://schemas.microsoft.com/office/drawing/2014/main" id="{DF85C21D-D49D-44C4-9767-654FB6ADFE27}"/>
                </a:ext>
              </a:extLst>
            </p:cNvPr>
            <p:cNvSpPr/>
            <p:nvPr/>
          </p:nvSpPr>
          <p:spPr>
            <a:xfrm>
              <a:off x="1942720" y="5640412"/>
              <a:ext cx="133350" cy="342900"/>
            </a:xfrm>
            <a:custGeom>
              <a:avLst/>
              <a:gdLst>
                <a:gd name="connsiteX0" fmla="*/ 33145 w 133350"/>
                <a:gd name="connsiteY0" fmla="*/ 50290 h 342900"/>
                <a:gd name="connsiteX1" fmla="*/ 86485 w 133350"/>
                <a:gd name="connsiteY1" fmla="*/ 7427 h 342900"/>
                <a:gd name="connsiteX2" fmla="*/ 86485 w 133350"/>
                <a:gd name="connsiteY2" fmla="*/ 7427 h 342900"/>
                <a:gd name="connsiteX3" fmla="*/ 129347 w 133350"/>
                <a:gd name="connsiteY3" fmla="*/ 60767 h 342900"/>
                <a:gd name="connsiteX4" fmla="*/ 103630 w 133350"/>
                <a:gd name="connsiteY4" fmla="*/ 297940 h 342900"/>
                <a:gd name="connsiteX5" fmla="*/ 50290 w 133350"/>
                <a:gd name="connsiteY5" fmla="*/ 340802 h 342900"/>
                <a:gd name="connsiteX6" fmla="*/ 50290 w 133350"/>
                <a:gd name="connsiteY6" fmla="*/ 340802 h 342900"/>
                <a:gd name="connsiteX7" fmla="*/ 7427 w 133350"/>
                <a:gd name="connsiteY7" fmla="*/ 287462 h 342900"/>
                <a:gd name="connsiteX8" fmla="*/ 33145 w 133350"/>
                <a:gd name="connsiteY8" fmla="*/ 5029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342900">
                  <a:moveTo>
                    <a:pt x="33145" y="50290"/>
                  </a:moveTo>
                  <a:cubicBezTo>
                    <a:pt x="36002" y="23620"/>
                    <a:pt x="59815" y="4570"/>
                    <a:pt x="86485" y="7427"/>
                  </a:cubicBezTo>
                  <a:lnTo>
                    <a:pt x="86485" y="7427"/>
                  </a:lnTo>
                  <a:cubicBezTo>
                    <a:pt x="113155" y="10285"/>
                    <a:pt x="132205" y="34097"/>
                    <a:pt x="129347" y="60767"/>
                  </a:cubicBezTo>
                  <a:lnTo>
                    <a:pt x="103630" y="297940"/>
                  </a:lnTo>
                  <a:cubicBezTo>
                    <a:pt x="100772" y="324610"/>
                    <a:pt x="76960" y="343660"/>
                    <a:pt x="50290" y="340802"/>
                  </a:cubicBezTo>
                  <a:lnTo>
                    <a:pt x="50290" y="340802"/>
                  </a:lnTo>
                  <a:cubicBezTo>
                    <a:pt x="23620" y="337945"/>
                    <a:pt x="4570" y="314132"/>
                    <a:pt x="7427" y="287462"/>
                  </a:cubicBezTo>
                  <a:lnTo>
                    <a:pt x="33145" y="50290"/>
                  </a:lnTo>
                  <a:close/>
                </a:path>
              </a:pathLst>
            </a:custGeom>
            <a:solidFill>
              <a:srgbClr val="828284"/>
            </a:solidFill>
            <a:ln w="9525" cap="flat">
              <a:noFill/>
              <a:prstDash val="solid"/>
              <a:miter/>
            </a:ln>
          </p:spPr>
          <p:txBody>
            <a:bodyPr rtlCol="0" anchor="ctr"/>
            <a:lstStyle/>
            <a:p>
              <a:endParaRPr lang="zh-CN" altLang="en-US"/>
            </a:p>
          </p:txBody>
        </p:sp>
        <p:sp>
          <p:nvSpPr>
            <p:cNvPr id="268" name="任意多边形: 形状 267">
              <a:extLst>
                <a:ext uri="{FF2B5EF4-FFF2-40B4-BE49-F238E27FC236}">
                  <a16:creationId xmlns:a16="http://schemas.microsoft.com/office/drawing/2014/main" id="{7910067D-E624-4D56-8383-F330FCFE6CE3}"/>
                </a:ext>
              </a:extLst>
            </p:cNvPr>
            <p:cNvSpPr/>
            <p:nvPr/>
          </p:nvSpPr>
          <p:spPr>
            <a:xfrm>
              <a:off x="2763775" y="5728994"/>
              <a:ext cx="133350" cy="342900"/>
            </a:xfrm>
            <a:custGeom>
              <a:avLst/>
              <a:gdLst>
                <a:gd name="connsiteX0" fmla="*/ 33145 w 133350"/>
                <a:gd name="connsiteY0" fmla="*/ 50290 h 342900"/>
                <a:gd name="connsiteX1" fmla="*/ 86485 w 133350"/>
                <a:gd name="connsiteY1" fmla="*/ 7427 h 342900"/>
                <a:gd name="connsiteX2" fmla="*/ 86485 w 133350"/>
                <a:gd name="connsiteY2" fmla="*/ 7427 h 342900"/>
                <a:gd name="connsiteX3" fmla="*/ 129347 w 133350"/>
                <a:gd name="connsiteY3" fmla="*/ 60767 h 342900"/>
                <a:gd name="connsiteX4" fmla="*/ 103630 w 133350"/>
                <a:gd name="connsiteY4" fmla="*/ 297940 h 342900"/>
                <a:gd name="connsiteX5" fmla="*/ 50290 w 133350"/>
                <a:gd name="connsiteY5" fmla="*/ 340802 h 342900"/>
                <a:gd name="connsiteX6" fmla="*/ 50290 w 133350"/>
                <a:gd name="connsiteY6" fmla="*/ 340802 h 342900"/>
                <a:gd name="connsiteX7" fmla="*/ 7427 w 133350"/>
                <a:gd name="connsiteY7" fmla="*/ 287463 h 342900"/>
                <a:gd name="connsiteX8" fmla="*/ 33145 w 133350"/>
                <a:gd name="connsiteY8" fmla="*/ 5029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342900">
                  <a:moveTo>
                    <a:pt x="33145" y="50290"/>
                  </a:moveTo>
                  <a:cubicBezTo>
                    <a:pt x="36002" y="23620"/>
                    <a:pt x="59815" y="4570"/>
                    <a:pt x="86485" y="7427"/>
                  </a:cubicBezTo>
                  <a:lnTo>
                    <a:pt x="86485" y="7427"/>
                  </a:lnTo>
                  <a:cubicBezTo>
                    <a:pt x="113155" y="10285"/>
                    <a:pt x="132205" y="34098"/>
                    <a:pt x="129347" y="60767"/>
                  </a:cubicBezTo>
                  <a:lnTo>
                    <a:pt x="103630" y="297940"/>
                  </a:lnTo>
                  <a:cubicBezTo>
                    <a:pt x="100772" y="324610"/>
                    <a:pt x="76960" y="343660"/>
                    <a:pt x="50290" y="340802"/>
                  </a:cubicBezTo>
                  <a:lnTo>
                    <a:pt x="50290" y="340802"/>
                  </a:lnTo>
                  <a:cubicBezTo>
                    <a:pt x="23620" y="337945"/>
                    <a:pt x="4570" y="314132"/>
                    <a:pt x="7427" y="287463"/>
                  </a:cubicBezTo>
                  <a:lnTo>
                    <a:pt x="33145" y="50290"/>
                  </a:lnTo>
                  <a:close/>
                </a:path>
              </a:pathLst>
            </a:custGeom>
            <a:solidFill>
              <a:srgbClr val="828284"/>
            </a:solidFill>
            <a:ln w="9525" cap="flat">
              <a:noFill/>
              <a:prstDash val="solid"/>
              <a:miter/>
            </a:ln>
          </p:spPr>
          <p:txBody>
            <a:bodyPr rtlCol="0" anchor="ctr"/>
            <a:lstStyle/>
            <a:p>
              <a:endParaRPr lang="zh-CN" altLang="en-US"/>
            </a:p>
          </p:txBody>
        </p:sp>
        <p:sp>
          <p:nvSpPr>
            <p:cNvPr id="269" name="任意多边形: 形状 268">
              <a:extLst>
                <a:ext uri="{FF2B5EF4-FFF2-40B4-BE49-F238E27FC236}">
                  <a16:creationId xmlns:a16="http://schemas.microsoft.com/office/drawing/2014/main" id="{B183709A-D2E5-465D-A67F-00C5351B236B}"/>
                </a:ext>
              </a:extLst>
            </p:cNvPr>
            <p:cNvSpPr/>
            <p:nvPr/>
          </p:nvSpPr>
          <p:spPr>
            <a:xfrm>
              <a:off x="2056090" y="5579474"/>
              <a:ext cx="733425" cy="542925"/>
            </a:xfrm>
            <a:custGeom>
              <a:avLst/>
              <a:gdLst>
                <a:gd name="connsiteX0" fmla="*/ 46457 w 733425"/>
                <a:gd name="connsiteY0" fmla="*/ 54077 h 542925"/>
                <a:gd name="connsiteX1" fmla="*/ 104560 w 733425"/>
                <a:gd name="connsiteY1" fmla="*/ 7405 h 542925"/>
                <a:gd name="connsiteX2" fmla="*/ 679870 w 733425"/>
                <a:gd name="connsiteY2" fmla="*/ 69317 h 542925"/>
                <a:gd name="connsiteX3" fmla="*/ 726542 w 733425"/>
                <a:gd name="connsiteY3" fmla="*/ 127420 h 542925"/>
                <a:gd name="connsiteX4" fmla="*/ 687490 w 733425"/>
                <a:gd name="connsiteY4" fmla="*/ 489370 h 542925"/>
                <a:gd name="connsiteX5" fmla="*/ 629387 w 733425"/>
                <a:gd name="connsiteY5" fmla="*/ 536042 h 542925"/>
                <a:gd name="connsiteX6" fmla="*/ 54077 w 733425"/>
                <a:gd name="connsiteY6" fmla="*/ 474130 h 542925"/>
                <a:gd name="connsiteX7" fmla="*/ 7405 w 733425"/>
                <a:gd name="connsiteY7" fmla="*/ 416027 h 542925"/>
                <a:gd name="connsiteX8" fmla="*/ 46457 w 733425"/>
                <a:gd name="connsiteY8" fmla="*/ 54077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542925">
                  <a:moveTo>
                    <a:pt x="46457" y="54077"/>
                  </a:moveTo>
                  <a:cubicBezTo>
                    <a:pt x="49315" y="25502"/>
                    <a:pt x="75985" y="4547"/>
                    <a:pt x="104560" y="7405"/>
                  </a:cubicBezTo>
                  <a:lnTo>
                    <a:pt x="679870" y="69317"/>
                  </a:lnTo>
                  <a:cubicBezTo>
                    <a:pt x="708445" y="72174"/>
                    <a:pt x="729400" y="98845"/>
                    <a:pt x="726542" y="127420"/>
                  </a:cubicBezTo>
                  <a:lnTo>
                    <a:pt x="687490" y="489370"/>
                  </a:lnTo>
                  <a:cubicBezTo>
                    <a:pt x="684632" y="517945"/>
                    <a:pt x="657962" y="538899"/>
                    <a:pt x="629387" y="536042"/>
                  </a:cubicBezTo>
                  <a:lnTo>
                    <a:pt x="54077" y="474130"/>
                  </a:lnTo>
                  <a:cubicBezTo>
                    <a:pt x="25502" y="471272"/>
                    <a:pt x="4547" y="444602"/>
                    <a:pt x="7405" y="416027"/>
                  </a:cubicBezTo>
                  <a:lnTo>
                    <a:pt x="46457" y="54077"/>
                  </a:lnTo>
                  <a:close/>
                </a:path>
              </a:pathLst>
            </a:custGeom>
            <a:solidFill>
              <a:srgbClr val="828284"/>
            </a:solidFill>
            <a:ln w="9525" cap="flat">
              <a:noFill/>
              <a:prstDash val="solid"/>
              <a:miter/>
            </a:ln>
          </p:spPr>
          <p:txBody>
            <a:bodyPr rtlCol="0" anchor="ctr"/>
            <a:lstStyle/>
            <a:p>
              <a:endParaRPr lang="zh-CN" altLang="en-US"/>
            </a:p>
          </p:txBody>
        </p:sp>
        <p:sp>
          <p:nvSpPr>
            <p:cNvPr id="270" name="任意多边形: 形状 269">
              <a:extLst>
                <a:ext uri="{FF2B5EF4-FFF2-40B4-BE49-F238E27FC236}">
                  <a16:creationId xmlns:a16="http://schemas.microsoft.com/office/drawing/2014/main" id="{A7C99B1A-028F-4C11-9485-97F82C95349D}"/>
                </a:ext>
              </a:extLst>
            </p:cNvPr>
            <p:cNvSpPr/>
            <p:nvPr/>
          </p:nvSpPr>
          <p:spPr>
            <a:xfrm>
              <a:off x="2126836" y="5273983"/>
              <a:ext cx="571500" cy="590550"/>
            </a:xfrm>
            <a:custGeom>
              <a:avLst/>
              <a:gdLst>
                <a:gd name="connsiteX0" fmla="*/ 567214 w 571500"/>
                <a:gd name="connsiteY0" fmla="*/ 589121 h 590550"/>
                <a:gd name="connsiteX1" fmla="*/ 564356 w 571500"/>
                <a:gd name="connsiteY1" fmla="*/ 68104 h 590550"/>
                <a:gd name="connsiteX2" fmla="*/ 376714 w 571500"/>
                <a:gd name="connsiteY2" fmla="*/ 39529 h 590550"/>
                <a:gd name="connsiteX3" fmla="*/ 322421 w 571500"/>
                <a:gd name="connsiteY3" fmla="*/ 395764 h 590550"/>
                <a:gd name="connsiteX4" fmla="*/ 299561 w 571500"/>
                <a:gd name="connsiteY4" fmla="*/ 391954 h 590550"/>
                <a:gd name="connsiteX5" fmla="*/ 353854 w 571500"/>
                <a:gd name="connsiteY5" fmla="*/ 35719 h 590550"/>
                <a:gd name="connsiteX6" fmla="*/ 167164 w 571500"/>
                <a:gd name="connsiteY6" fmla="*/ 7144 h 590550"/>
                <a:gd name="connsiteX7" fmla="*/ 7144 w 571500"/>
                <a:gd name="connsiteY7" fmla="*/ 503396 h 590550"/>
                <a:gd name="connsiteX8" fmla="*/ 275749 w 571500"/>
                <a:gd name="connsiteY8" fmla="*/ 544354 h 590550"/>
                <a:gd name="connsiteX9" fmla="*/ 283369 w 571500"/>
                <a:gd name="connsiteY9" fmla="*/ 495776 h 590550"/>
                <a:gd name="connsiteX10" fmla="*/ 306229 w 571500"/>
                <a:gd name="connsiteY10" fmla="*/ 503396 h 590550"/>
                <a:gd name="connsiteX11" fmla="*/ 298609 w 571500"/>
                <a:gd name="connsiteY11" fmla="*/ 548164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0" h="590550">
                  <a:moveTo>
                    <a:pt x="567214" y="589121"/>
                  </a:moveTo>
                  <a:lnTo>
                    <a:pt x="564356" y="68104"/>
                  </a:lnTo>
                  <a:lnTo>
                    <a:pt x="376714" y="39529"/>
                  </a:lnTo>
                  <a:lnTo>
                    <a:pt x="322421" y="395764"/>
                  </a:lnTo>
                  <a:lnTo>
                    <a:pt x="299561" y="391954"/>
                  </a:lnTo>
                  <a:lnTo>
                    <a:pt x="353854" y="35719"/>
                  </a:lnTo>
                  <a:lnTo>
                    <a:pt x="167164" y="7144"/>
                  </a:lnTo>
                  <a:lnTo>
                    <a:pt x="7144" y="503396"/>
                  </a:lnTo>
                  <a:lnTo>
                    <a:pt x="275749" y="544354"/>
                  </a:lnTo>
                  <a:lnTo>
                    <a:pt x="283369" y="495776"/>
                  </a:lnTo>
                  <a:lnTo>
                    <a:pt x="306229" y="503396"/>
                  </a:lnTo>
                  <a:lnTo>
                    <a:pt x="298609" y="548164"/>
                  </a:lnTo>
                  <a:close/>
                </a:path>
              </a:pathLst>
            </a:custGeom>
            <a:solidFill>
              <a:srgbClr val="485280"/>
            </a:solidFill>
            <a:ln w="9525" cap="flat">
              <a:noFill/>
              <a:prstDash val="solid"/>
              <a:miter/>
            </a:ln>
          </p:spPr>
          <p:txBody>
            <a:bodyPr rtlCol="0" anchor="ctr"/>
            <a:lstStyle/>
            <a:p>
              <a:endParaRPr lang="zh-CN" altLang="en-US"/>
            </a:p>
          </p:txBody>
        </p:sp>
        <p:sp>
          <p:nvSpPr>
            <p:cNvPr id="271" name="任意多边形: 形状 270">
              <a:extLst>
                <a:ext uri="{FF2B5EF4-FFF2-40B4-BE49-F238E27FC236}">
                  <a16:creationId xmlns:a16="http://schemas.microsoft.com/office/drawing/2014/main" id="{DC1E263D-19ED-47E4-B7C0-8BC7AFB4D244}"/>
                </a:ext>
              </a:extLst>
            </p:cNvPr>
            <p:cNvSpPr/>
            <p:nvPr/>
          </p:nvSpPr>
          <p:spPr>
            <a:xfrm>
              <a:off x="2420206" y="3128000"/>
              <a:ext cx="47625" cy="247650"/>
            </a:xfrm>
            <a:custGeom>
              <a:avLst/>
              <a:gdLst>
                <a:gd name="connsiteX0" fmla="*/ 43339 w 47625"/>
                <a:gd name="connsiteY0" fmla="*/ 230981 h 247650"/>
                <a:gd name="connsiteX1" fmla="*/ 25241 w 47625"/>
                <a:gd name="connsiteY1" fmla="*/ 249079 h 247650"/>
                <a:gd name="connsiteX2" fmla="*/ 25241 w 47625"/>
                <a:gd name="connsiteY2" fmla="*/ 249079 h 247650"/>
                <a:gd name="connsiteX3" fmla="*/ 7144 w 47625"/>
                <a:gd name="connsiteY3" fmla="*/ 230981 h 247650"/>
                <a:gd name="connsiteX4" fmla="*/ 7144 w 47625"/>
                <a:gd name="connsiteY4" fmla="*/ 25241 h 247650"/>
                <a:gd name="connsiteX5" fmla="*/ 25241 w 47625"/>
                <a:gd name="connsiteY5" fmla="*/ 7144 h 247650"/>
                <a:gd name="connsiteX6" fmla="*/ 25241 w 47625"/>
                <a:gd name="connsiteY6" fmla="*/ 7144 h 247650"/>
                <a:gd name="connsiteX7" fmla="*/ 43339 w 47625"/>
                <a:gd name="connsiteY7" fmla="*/ 25241 h 247650"/>
                <a:gd name="connsiteX8" fmla="*/ 43339 w 47625"/>
                <a:gd name="connsiteY8" fmla="*/ 230981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247650">
                  <a:moveTo>
                    <a:pt x="43339" y="230981"/>
                  </a:moveTo>
                  <a:cubicBezTo>
                    <a:pt x="43339" y="240506"/>
                    <a:pt x="35719" y="249079"/>
                    <a:pt x="25241" y="249079"/>
                  </a:cubicBezTo>
                  <a:lnTo>
                    <a:pt x="25241" y="249079"/>
                  </a:lnTo>
                  <a:cubicBezTo>
                    <a:pt x="15716" y="249079"/>
                    <a:pt x="7144" y="241459"/>
                    <a:pt x="7144" y="230981"/>
                  </a:cubicBezTo>
                  <a:lnTo>
                    <a:pt x="7144" y="25241"/>
                  </a:lnTo>
                  <a:cubicBezTo>
                    <a:pt x="7144" y="15716"/>
                    <a:pt x="14764" y="7144"/>
                    <a:pt x="25241" y="7144"/>
                  </a:cubicBezTo>
                  <a:lnTo>
                    <a:pt x="25241" y="7144"/>
                  </a:lnTo>
                  <a:cubicBezTo>
                    <a:pt x="34766" y="7144"/>
                    <a:pt x="43339" y="14764"/>
                    <a:pt x="43339" y="25241"/>
                  </a:cubicBezTo>
                  <a:lnTo>
                    <a:pt x="43339" y="230981"/>
                  </a:lnTo>
                  <a:close/>
                </a:path>
              </a:pathLst>
            </a:custGeom>
            <a:solidFill>
              <a:srgbClr val="363636"/>
            </a:solidFill>
            <a:ln w="9525" cap="flat">
              <a:noFill/>
              <a:prstDash val="solid"/>
              <a:miter/>
            </a:ln>
          </p:spPr>
          <p:txBody>
            <a:bodyPr rtlCol="0" anchor="ctr"/>
            <a:lstStyle/>
            <a:p>
              <a:endParaRPr lang="zh-CN" altLang="en-US"/>
            </a:p>
          </p:txBody>
        </p:sp>
        <p:sp>
          <p:nvSpPr>
            <p:cNvPr id="272" name="任意多边形: 形状 271">
              <a:extLst>
                <a:ext uri="{FF2B5EF4-FFF2-40B4-BE49-F238E27FC236}">
                  <a16:creationId xmlns:a16="http://schemas.microsoft.com/office/drawing/2014/main" id="{99B7EC0A-AB75-48D1-BB8B-9821A33BDCCD}"/>
                </a:ext>
              </a:extLst>
            </p:cNvPr>
            <p:cNvSpPr/>
            <p:nvPr/>
          </p:nvSpPr>
          <p:spPr>
            <a:xfrm>
              <a:off x="2804063" y="3128000"/>
              <a:ext cx="47625" cy="247650"/>
            </a:xfrm>
            <a:custGeom>
              <a:avLst/>
              <a:gdLst>
                <a:gd name="connsiteX0" fmla="*/ 43339 w 47625"/>
                <a:gd name="connsiteY0" fmla="*/ 230981 h 247650"/>
                <a:gd name="connsiteX1" fmla="*/ 25241 w 47625"/>
                <a:gd name="connsiteY1" fmla="*/ 249079 h 247650"/>
                <a:gd name="connsiteX2" fmla="*/ 25241 w 47625"/>
                <a:gd name="connsiteY2" fmla="*/ 249079 h 247650"/>
                <a:gd name="connsiteX3" fmla="*/ 7144 w 47625"/>
                <a:gd name="connsiteY3" fmla="*/ 230981 h 247650"/>
                <a:gd name="connsiteX4" fmla="*/ 7144 w 47625"/>
                <a:gd name="connsiteY4" fmla="*/ 25241 h 247650"/>
                <a:gd name="connsiteX5" fmla="*/ 25241 w 47625"/>
                <a:gd name="connsiteY5" fmla="*/ 7144 h 247650"/>
                <a:gd name="connsiteX6" fmla="*/ 25241 w 47625"/>
                <a:gd name="connsiteY6" fmla="*/ 7144 h 247650"/>
                <a:gd name="connsiteX7" fmla="*/ 43339 w 47625"/>
                <a:gd name="connsiteY7" fmla="*/ 25241 h 247650"/>
                <a:gd name="connsiteX8" fmla="*/ 43339 w 47625"/>
                <a:gd name="connsiteY8" fmla="*/ 230981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247650">
                  <a:moveTo>
                    <a:pt x="43339" y="230981"/>
                  </a:moveTo>
                  <a:cubicBezTo>
                    <a:pt x="43339" y="240506"/>
                    <a:pt x="35719" y="249079"/>
                    <a:pt x="25241" y="249079"/>
                  </a:cubicBezTo>
                  <a:lnTo>
                    <a:pt x="25241" y="249079"/>
                  </a:lnTo>
                  <a:cubicBezTo>
                    <a:pt x="15716" y="249079"/>
                    <a:pt x="7144" y="241459"/>
                    <a:pt x="7144" y="230981"/>
                  </a:cubicBezTo>
                  <a:lnTo>
                    <a:pt x="7144" y="25241"/>
                  </a:lnTo>
                  <a:cubicBezTo>
                    <a:pt x="7144" y="15716"/>
                    <a:pt x="14764" y="7144"/>
                    <a:pt x="25241" y="7144"/>
                  </a:cubicBezTo>
                  <a:lnTo>
                    <a:pt x="25241" y="7144"/>
                  </a:lnTo>
                  <a:cubicBezTo>
                    <a:pt x="34766" y="7144"/>
                    <a:pt x="43339" y="14764"/>
                    <a:pt x="43339" y="25241"/>
                  </a:cubicBezTo>
                  <a:lnTo>
                    <a:pt x="43339" y="230981"/>
                  </a:lnTo>
                  <a:close/>
                </a:path>
              </a:pathLst>
            </a:custGeom>
            <a:solidFill>
              <a:srgbClr val="363636"/>
            </a:solidFill>
            <a:ln w="9525" cap="flat">
              <a:noFill/>
              <a:prstDash val="solid"/>
              <a:miter/>
            </a:ln>
          </p:spPr>
          <p:txBody>
            <a:bodyPr rtlCol="0" anchor="ctr"/>
            <a:lstStyle/>
            <a:p>
              <a:endParaRPr lang="zh-CN" altLang="en-US"/>
            </a:p>
          </p:txBody>
        </p:sp>
        <p:sp>
          <p:nvSpPr>
            <p:cNvPr id="273" name="任意多边形: 形状 272">
              <a:extLst>
                <a:ext uri="{FF2B5EF4-FFF2-40B4-BE49-F238E27FC236}">
                  <a16:creationId xmlns:a16="http://schemas.microsoft.com/office/drawing/2014/main" id="{E6924906-F189-4033-B931-47AA89209398}"/>
                </a:ext>
              </a:extLst>
            </p:cNvPr>
            <p:cNvSpPr/>
            <p:nvPr/>
          </p:nvSpPr>
          <p:spPr>
            <a:xfrm>
              <a:off x="2135408" y="3030845"/>
              <a:ext cx="1000125" cy="200025"/>
            </a:xfrm>
            <a:custGeom>
              <a:avLst/>
              <a:gdLst>
                <a:gd name="connsiteX0" fmla="*/ 997744 w 1000125"/>
                <a:gd name="connsiteY0" fmla="*/ 135731 h 200025"/>
                <a:gd name="connsiteX1" fmla="*/ 932974 w 1000125"/>
                <a:gd name="connsiteY1" fmla="*/ 200501 h 200025"/>
                <a:gd name="connsiteX2" fmla="*/ 71914 w 1000125"/>
                <a:gd name="connsiteY2" fmla="*/ 200501 h 200025"/>
                <a:gd name="connsiteX3" fmla="*/ 7144 w 1000125"/>
                <a:gd name="connsiteY3" fmla="*/ 135731 h 200025"/>
                <a:gd name="connsiteX4" fmla="*/ 7144 w 1000125"/>
                <a:gd name="connsiteY4" fmla="*/ 71914 h 200025"/>
                <a:gd name="connsiteX5" fmla="*/ 71914 w 1000125"/>
                <a:gd name="connsiteY5" fmla="*/ 7144 h 200025"/>
                <a:gd name="connsiteX6" fmla="*/ 932974 w 1000125"/>
                <a:gd name="connsiteY6" fmla="*/ 7144 h 200025"/>
                <a:gd name="connsiteX7" fmla="*/ 997744 w 1000125"/>
                <a:gd name="connsiteY7" fmla="*/ 71914 h 200025"/>
                <a:gd name="connsiteX8" fmla="*/ 997744 w 1000125"/>
                <a:gd name="connsiteY8" fmla="*/ 13573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5" h="200025">
                  <a:moveTo>
                    <a:pt x="997744" y="135731"/>
                  </a:moveTo>
                  <a:cubicBezTo>
                    <a:pt x="997744" y="171926"/>
                    <a:pt x="968216" y="200501"/>
                    <a:pt x="932974" y="200501"/>
                  </a:cubicBezTo>
                  <a:lnTo>
                    <a:pt x="71914" y="200501"/>
                  </a:lnTo>
                  <a:cubicBezTo>
                    <a:pt x="35719" y="200501"/>
                    <a:pt x="7144" y="170974"/>
                    <a:pt x="7144" y="135731"/>
                  </a:cubicBezTo>
                  <a:lnTo>
                    <a:pt x="7144" y="71914"/>
                  </a:lnTo>
                  <a:cubicBezTo>
                    <a:pt x="7144" y="35719"/>
                    <a:pt x="36671" y="7144"/>
                    <a:pt x="71914" y="7144"/>
                  </a:cubicBezTo>
                  <a:lnTo>
                    <a:pt x="932974" y="7144"/>
                  </a:lnTo>
                  <a:cubicBezTo>
                    <a:pt x="969169" y="7144"/>
                    <a:pt x="997744" y="36671"/>
                    <a:pt x="997744" y="71914"/>
                  </a:cubicBezTo>
                  <a:lnTo>
                    <a:pt x="997744" y="135731"/>
                  </a:lnTo>
                  <a:close/>
                </a:path>
              </a:pathLst>
            </a:custGeom>
            <a:solidFill>
              <a:srgbClr val="828284"/>
            </a:solidFill>
            <a:ln w="9525" cap="flat">
              <a:noFill/>
              <a:prstDash val="solid"/>
              <a:miter/>
            </a:ln>
          </p:spPr>
          <p:txBody>
            <a:bodyPr rtlCol="0" anchor="ctr"/>
            <a:lstStyle/>
            <a:p>
              <a:endParaRPr lang="zh-CN" altLang="en-US"/>
            </a:p>
          </p:txBody>
        </p:sp>
        <p:sp>
          <p:nvSpPr>
            <p:cNvPr id="274" name="任意多边形: 形状 273">
              <a:extLst>
                <a:ext uri="{FF2B5EF4-FFF2-40B4-BE49-F238E27FC236}">
                  <a16:creationId xmlns:a16="http://schemas.microsoft.com/office/drawing/2014/main" id="{AAE358EA-43EC-452E-975A-26384A67DC80}"/>
                </a:ext>
              </a:extLst>
            </p:cNvPr>
            <p:cNvSpPr/>
            <p:nvPr/>
          </p:nvSpPr>
          <p:spPr>
            <a:xfrm>
              <a:off x="2994563" y="3313738"/>
              <a:ext cx="104775" cy="342900"/>
            </a:xfrm>
            <a:custGeom>
              <a:avLst/>
              <a:gdLst>
                <a:gd name="connsiteX0" fmla="*/ 104299 w 104775"/>
                <a:gd name="connsiteY0" fmla="*/ 293846 h 342900"/>
                <a:gd name="connsiteX1" fmla="*/ 55721 w 104775"/>
                <a:gd name="connsiteY1" fmla="*/ 342424 h 342900"/>
                <a:gd name="connsiteX2" fmla="*/ 55721 w 104775"/>
                <a:gd name="connsiteY2" fmla="*/ 342424 h 342900"/>
                <a:gd name="connsiteX3" fmla="*/ 7144 w 104775"/>
                <a:gd name="connsiteY3" fmla="*/ 293846 h 342900"/>
                <a:gd name="connsiteX4" fmla="*/ 7144 w 104775"/>
                <a:gd name="connsiteY4" fmla="*/ 55721 h 342900"/>
                <a:gd name="connsiteX5" fmla="*/ 55721 w 104775"/>
                <a:gd name="connsiteY5" fmla="*/ 7144 h 342900"/>
                <a:gd name="connsiteX6" fmla="*/ 55721 w 104775"/>
                <a:gd name="connsiteY6" fmla="*/ 7144 h 342900"/>
                <a:gd name="connsiteX7" fmla="*/ 104299 w 104775"/>
                <a:gd name="connsiteY7" fmla="*/ 55721 h 342900"/>
                <a:gd name="connsiteX8" fmla="*/ 104299 w 104775"/>
                <a:gd name="connsiteY8" fmla="*/ 293846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342900">
                  <a:moveTo>
                    <a:pt x="104299" y="293846"/>
                  </a:moveTo>
                  <a:cubicBezTo>
                    <a:pt x="104299" y="320516"/>
                    <a:pt x="82391" y="342424"/>
                    <a:pt x="55721" y="342424"/>
                  </a:cubicBezTo>
                  <a:lnTo>
                    <a:pt x="55721" y="342424"/>
                  </a:lnTo>
                  <a:cubicBezTo>
                    <a:pt x="29051" y="342424"/>
                    <a:pt x="7144" y="320516"/>
                    <a:pt x="7144" y="293846"/>
                  </a:cubicBezTo>
                  <a:lnTo>
                    <a:pt x="7144" y="55721"/>
                  </a:lnTo>
                  <a:cubicBezTo>
                    <a:pt x="7144" y="29051"/>
                    <a:pt x="29051" y="7144"/>
                    <a:pt x="55721" y="7144"/>
                  </a:cubicBezTo>
                  <a:lnTo>
                    <a:pt x="55721" y="7144"/>
                  </a:lnTo>
                  <a:cubicBezTo>
                    <a:pt x="82391" y="7144"/>
                    <a:pt x="104299" y="29051"/>
                    <a:pt x="104299" y="55721"/>
                  </a:cubicBezTo>
                  <a:lnTo>
                    <a:pt x="104299" y="293846"/>
                  </a:lnTo>
                  <a:close/>
                </a:path>
              </a:pathLst>
            </a:custGeom>
            <a:solidFill>
              <a:srgbClr val="828284"/>
            </a:solidFill>
            <a:ln w="9525" cap="flat">
              <a:noFill/>
              <a:prstDash val="solid"/>
              <a:miter/>
            </a:ln>
          </p:spPr>
          <p:txBody>
            <a:bodyPr rtlCol="0" anchor="ctr"/>
            <a:lstStyle/>
            <a:p>
              <a:endParaRPr lang="zh-CN" altLang="en-US"/>
            </a:p>
          </p:txBody>
        </p:sp>
        <p:sp>
          <p:nvSpPr>
            <p:cNvPr id="275" name="任意多边形: 形状 274">
              <a:extLst>
                <a:ext uri="{FF2B5EF4-FFF2-40B4-BE49-F238E27FC236}">
                  <a16:creationId xmlns:a16="http://schemas.microsoft.com/office/drawing/2014/main" id="{7F7AB0A1-8509-4F94-8BFD-802423C5237D}"/>
                </a:ext>
              </a:extLst>
            </p:cNvPr>
            <p:cNvSpPr/>
            <p:nvPr/>
          </p:nvSpPr>
          <p:spPr>
            <a:xfrm>
              <a:off x="2168746" y="3313738"/>
              <a:ext cx="104775" cy="342900"/>
            </a:xfrm>
            <a:custGeom>
              <a:avLst/>
              <a:gdLst>
                <a:gd name="connsiteX0" fmla="*/ 104299 w 104775"/>
                <a:gd name="connsiteY0" fmla="*/ 293846 h 342900"/>
                <a:gd name="connsiteX1" fmla="*/ 55721 w 104775"/>
                <a:gd name="connsiteY1" fmla="*/ 342424 h 342900"/>
                <a:gd name="connsiteX2" fmla="*/ 55721 w 104775"/>
                <a:gd name="connsiteY2" fmla="*/ 342424 h 342900"/>
                <a:gd name="connsiteX3" fmla="*/ 7144 w 104775"/>
                <a:gd name="connsiteY3" fmla="*/ 293846 h 342900"/>
                <a:gd name="connsiteX4" fmla="*/ 7144 w 104775"/>
                <a:gd name="connsiteY4" fmla="*/ 55721 h 342900"/>
                <a:gd name="connsiteX5" fmla="*/ 55721 w 104775"/>
                <a:gd name="connsiteY5" fmla="*/ 7144 h 342900"/>
                <a:gd name="connsiteX6" fmla="*/ 55721 w 104775"/>
                <a:gd name="connsiteY6" fmla="*/ 7144 h 342900"/>
                <a:gd name="connsiteX7" fmla="*/ 104299 w 104775"/>
                <a:gd name="connsiteY7" fmla="*/ 55721 h 342900"/>
                <a:gd name="connsiteX8" fmla="*/ 104299 w 104775"/>
                <a:gd name="connsiteY8" fmla="*/ 293846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342900">
                  <a:moveTo>
                    <a:pt x="104299" y="293846"/>
                  </a:moveTo>
                  <a:cubicBezTo>
                    <a:pt x="104299" y="320516"/>
                    <a:pt x="82391" y="342424"/>
                    <a:pt x="55721" y="342424"/>
                  </a:cubicBezTo>
                  <a:lnTo>
                    <a:pt x="55721" y="342424"/>
                  </a:lnTo>
                  <a:cubicBezTo>
                    <a:pt x="29051" y="342424"/>
                    <a:pt x="7144" y="320516"/>
                    <a:pt x="7144" y="293846"/>
                  </a:cubicBezTo>
                  <a:lnTo>
                    <a:pt x="7144" y="55721"/>
                  </a:lnTo>
                  <a:cubicBezTo>
                    <a:pt x="7144" y="29051"/>
                    <a:pt x="29051" y="7144"/>
                    <a:pt x="55721" y="7144"/>
                  </a:cubicBezTo>
                  <a:lnTo>
                    <a:pt x="55721" y="7144"/>
                  </a:lnTo>
                  <a:cubicBezTo>
                    <a:pt x="82391" y="7144"/>
                    <a:pt x="104299" y="29051"/>
                    <a:pt x="104299" y="55721"/>
                  </a:cubicBezTo>
                  <a:lnTo>
                    <a:pt x="104299" y="293846"/>
                  </a:lnTo>
                  <a:close/>
                </a:path>
              </a:pathLst>
            </a:custGeom>
            <a:solidFill>
              <a:srgbClr val="828284"/>
            </a:solidFill>
            <a:ln w="9525" cap="flat">
              <a:noFill/>
              <a:prstDash val="solid"/>
              <a:miter/>
            </a:ln>
          </p:spPr>
          <p:txBody>
            <a:bodyPr rtlCol="0" anchor="ctr"/>
            <a:lstStyle/>
            <a:p>
              <a:endParaRPr lang="zh-CN" altLang="en-US"/>
            </a:p>
          </p:txBody>
        </p:sp>
        <p:sp>
          <p:nvSpPr>
            <p:cNvPr id="276" name="任意多边形: 形状 275">
              <a:extLst>
                <a:ext uri="{FF2B5EF4-FFF2-40B4-BE49-F238E27FC236}">
                  <a16:creationId xmlns:a16="http://schemas.microsoft.com/office/drawing/2014/main" id="{E5AFDC45-F1C3-44E4-9248-CFF3F4F61924}"/>
                </a:ext>
              </a:extLst>
            </p:cNvPr>
            <p:cNvSpPr/>
            <p:nvPr/>
          </p:nvSpPr>
          <p:spPr>
            <a:xfrm>
              <a:off x="2288761" y="3254683"/>
              <a:ext cx="695325" cy="476250"/>
            </a:xfrm>
            <a:custGeom>
              <a:avLst/>
              <a:gdLst>
                <a:gd name="connsiteX0" fmla="*/ 691039 w 695325"/>
                <a:gd name="connsiteY0" fmla="*/ 424339 h 476250"/>
                <a:gd name="connsiteX1" fmla="*/ 638651 w 695325"/>
                <a:gd name="connsiteY1" fmla="*/ 476726 h 476250"/>
                <a:gd name="connsiteX2" fmla="*/ 59531 w 695325"/>
                <a:gd name="connsiteY2" fmla="*/ 476726 h 476250"/>
                <a:gd name="connsiteX3" fmla="*/ 7144 w 695325"/>
                <a:gd name="connsiteY3" fmla="*/ 424339 h 476250"/>
                <a:gd name="connsiteX4" fmla="*/ 7144 w 695325"/>
                <a:gd name="connsiteY4" fmla="*/ 59531 h 476250"/>
                <a:gd name="connsiteX5" fmla="*/ 59531 w 695325"/>
                <a:gd name="connsiteY5" fmla="*/ 7144 h 476250"/>
                <a:gd name="connsiteX6" fmla="*/ 637699 w 695325"/>
                <a:gd name="connsiteY6" fmla="*/ 7144 h 476250"/>
                <a:gd name="connsiteX7" fmla="*/ 690086 w 695325"/>
                <a:gd name="connsiteY7" fmla="*/ 59531 h 476250"/>
                <a:gd name="connsiteX8" fmla="*/ 690086 w 695325"/>
                <a:gd name="connsiteY8" fmla="*/ 424339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25" h="476250">
                  <a:moveTo>
                    <a:pt x="691039" y="424339"/>
                  </a:moveTo>
                  <a:cubicBezTo>
                    <a:pt x="691039" y="453866"/>
                    <a:pt x="667226" y="476726"/>
                    <a:pt x="638651" y="476726"/>
                  </a:cubicBezTo>
                  <a:lnTo>
                    <a:pt x="59531" y="476726"/>
                  </a:lnTo>
                  <a:cubicBezTo>
                    <a:pt x="30004" y="476726"/>
                    <a:pt x="7144" y="452914"/>
                    <a:pt x="7144" y="424339"/>
                  </a:cubicBezTo>
                  <a:lnTo>
                    <a:pt x="7144" y="59531"/>
                  </a:lnTo>
                  <a:cubicBezTo>
                    <a:pt x="7144" y="30004"/>
                    <a:pt x="30956" y="7144"/>
                    <a:pt x="59531" y="7144"/>
                  </a:cubicBezTo>
                  <a:lnTo>
                    <a:pt x="637699" y="7144"/>
                  </a:lnTo>
                  <a:cubicBezTo>
                    <a:pt x="667226" y="7144"/>
                    <a:pt x="690086" y="30956"/>
                    <a:pt x="690086" y="59531"/>
                  </a:cubicBezTo>
                  <a:lnTo>
                    <a:pt x="690086" y="424339"/>
                  </a:lnTo>
                  <a:close/>
                </a:path>
              </a:pathLst>
            </a:custGeom>
            <a:solidFill>
              <a:srgbClr val="828284"/>
            </a:solidFill>
            <a:ln w="9525" cap="flat">
              <a:noFill/>
              <a:prstDash val="solid"/>
              <a:miter/>
            </a:ln>
          </p:spPr>
          <p:txBody>
            <a:bodyPr rtlCol="0" anchor="ctr"/>
            <a:lstStyle/>
            <a:p>
              <a:endParaRPr lang="zh-CN" altLang="en-US"/>
            </a:p>
          </p:txBody>
        </p:sp>
        <p:sp>
          <p:nvSpPr>
            <p:cNvPr id="277" name="任意多边形: 形状 276">
              <a:extLst>
                <a:ext uri="{FF2B5EF4-FFF2-40B4-BE49-F238E27FC236}">
                  <a16:creationId xmlns:a16="http://schemas.microsoft.com/office/drawing/2014/main" id="{6A7FDBC0-9410-473F-B521-6A0A03232CF7}"/>
                </a:ext>
              </a:extLst>
            </p:cNvPr>
            <p:cNvSpPr/>
            <p:nvPr/>
          </p:nvSpPr>
          <p:spPr>
            <a:xfrm>
              <a:off x="2347816" y="3529955"/>
              <a:ext cx="571500" cy="523875"/>
            </a:xfrm>
            <a:custGeom>
              <a:avLst/>
              <a:gdLst>
                <a:gd name="connsiteX0" fmla="*/ 7144 w 571500"/>
                <a:gd name="connsiteY0" fmla="*/ 7144 h 523875"/>
                <a:gd name="connsiteX1" fmla="*/ 89059 w 571500"/>
                <a:gd name="connsiteY1" fmla="*/ 521494 h 523875"/>
                <a:gd name="connsiteX2" fmla="*/ 278606 w 571500"/>
                <a:gd name="connsiteY2" fmla="*/ 521494 h 523875"/>
                <a:gd name="connsiteX3" fmla="*/ 278606 w 571500"/>
                <a:gd name="connsiteY3" fmla="*/ 161449 h 523875"/>
                <a:gd name="connsiteX4" fmla="*/ 301466 w 571500"/>
                <a:gd name="connsiteY4" fmla="*/ 161449 h 523875"/>
                <a:gd name="connsiteX5" fmla="*/ 301466 w 571500"/>
                <a:gd name="connsiteY5" fmla="*/ 521494 h 523875"/>
                <a:gd name="connsiteX6" fmla="*/ 491014 w 571500"/>
                <a:gd name="connsiteY6" fmla="*/ 521494 h 523875"/>
                <a:gd name="connsiteX7" fmla="*/ 572929 w 571500"/>
                <a:gd name="connsiteY7" fmla="*/ 7144 h 523875"/>
                <a:gd name="connsiteX8" fmla="*/ 301466 w 571500"/>
                <a:gd name="connsiteY8" fmla="*/ 7144 h 523875"/>
                <a:gd name="connsiteX9" fmla="*/ 301466 w 571500"/>
                <a:gd name="connsiteY9" fmla="*/ 55721 h 523875"/>
                <a:gd name="connsiteX10" fmla="*/ 278606 w 571500"/>
                <a:gd name="connsiteY10" fmla="*/ 51911 h 523875"/>
                <a:gd name="connsiteX11" fmla="*/ 278606 w 571500"/>
                <a:gd name="connsiteY11" fmla="*/ 7144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0" h="523875">
                  <a:moveTo>
                    <a:pt x="7144" y="7144"/>
                  </a:moveTo>
                  <a:lnTo>
                    <a:pt x="89059" y="521494"/>
                  </a:lnTo>
                  <a:lnTo>
                    <a:pt x="278606" y="521494"/>
                  </a:lnTo>
                  <a:lnTo>
                    <a:pt x="278606" y="161449"/>
                  </a:lnTo>
                  <a:lnTo>
                    <a:pt x="301466" y="161449"/>
                  </a:lnTo>
                  <a:lnTo>
                    <a:pt x="301466" y="521494"/>
                  </a:lnTo>
                  <a:lnTo>
                    <a:pt x="491014" y="521494"/>
                  </a:lnTo>
                  <a:lnTo>
                    <a:pt x="572929" y="7144"/>
                  </a:lnTo>
                  <a:lnTo>
                    <a:pt x="301466" y="7144"/>
                  </a:lnTo>
                  <a:lnTo>
                    <a:pt x="301466" y="55721"/>
                  </a:lnTo>
                  <a:lnTo>
                    <a:pt x="278606" y="51911"/>
                  </a:lnTo>
                  <a:lnTo>
                    <a:pt x="278606" y="7144"/>
                  </a:lnTo>
                  <a:close/>
                </a:path>
              </a:pathLst>
            </a:custGeom>
            <a:solidFill>
              <a:srgbClr val="363636"/>
            </a:solidFill>
            <a:ln w="9525" cap="flat">
              <a:noFill/>
              <a:prstDash val="solid"/>
              <a:miter/>
            </a:ln>
          </p:spPr>
          <p:txBody>
            <a:bodyPr rtlCol="0" anchor="ctr"/>
            <a:lstStyle/>
            <a:p>
              <a:endParaRPr lang="zh-CN" altLang="en-US"/>
            </a:p>
          </p:txBody>
        </p:sp>
        <p:sp>
          <p:nvSpPr>
            <p:cNvPr id="278" name="任意多边形: 形状 277">
              <a:extLst>
                <a:ext uri="{FF2B5EF4-FFF2-40B4-BE49-F238E27FC236}">
                  <a16:creationId xmlns:a16="http://schemas.microsoft.com/office/drawing/2014/main" id="{E39E6043-6517-412C-A0E0-0FFC8B39E1EF}"/>
                </a:ext>
              </a:extLst>
            </p:cNvPr>
            <p:cNvSpPr/>
            <p:nvPr/>
          </p:nvSpPr>
          <p:spPr>
            <a:xfrm>
              <a:off x="4719541" y="3128000"/>
              <a:ext cx="47625" cy="247650"/>
            </a:xfrm>
            <a:custGeom>
              <a:avLst/>
              <a:gdLst>
                <a:gd name="connsiteX0" fmla="*/ 43339 w 47625"/>
                <a:gd name="connsiteY0" fmla="*/ 230981 h 247650"/>
                <a:gd name="connsiteX1" fmla="*/ 25241 w 47625"/>
                <a:gd name="connsiteY1" fmla="*/ 249079 h 247650"/>
                <a:gd name="connsiteX2" fmla="*/ 25241 w 47625"/>
                <a:gd name="connsiteY2" fmla="*/ 249079 h 247650"/>
                <a:gd name="connsiteX3" fmla="*/ 7144 w 47625"/>
                <a:gd name="connsiteY3" fmla="*/ 230981 h 247650"/>
                <a:gd name="connsiteX4" fmla="*/ 7144 w 47625"/>
                <a:gd name="connsiteY4" fmla="*/ 25241 h 247650"/>
                <a:gd name="connsiteX5" fmla="*/ 25241 w 47625"/>
                <a:gd name="connsiteY5" fmla="*/ 7144 h 247650"/>
                <a:gd name="connsiteX6" fmla="*/ 25241 w 47625"/>
                <a:gd name="connsiteY6" fmla="*/ 7144 h 247650"/>
                <a:gd name="connsiteX7" fmla="*/ 43339 w 47625"/>
                <a:gd name="connsiteY7" fmla="*/ 25241 h 247650"/>
                <a:gd name="connsiteX8" fmla="*/ 43339 w 47625"/>
                <a:gd name="connsiteY8" fmla="*/ 230981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247650">
                  <a:moveTo>
                    <a:pt x="43339" y="230981"/>
                  </a:moveTo>
                  <a:cubicBezTo>
                    <a:pt x="43339" y="240506"/>
                    <a:pt x="35719" y="249079"/>
                    <a:pt x="25241" y="249079"/>
                  </a:cubicBezTo>
                  <a:lnTo>
                    <a:pt x="25241" y="249079"/>
                  </a:lnTo>
                  <a:cubicBezTo>
                    <a:pt x="15716" y="249079"/>
                    <a:pt x="7144" y="241459"/>
                    <a:pt x="7144" y="230981"/>
                  </a:cubicBezTo>
                  <a:lnTo>
                    <a:pt x="7144" y="25241"/>
                  </a:lnTo>
                  <a:cubicBezTo>
                    <a:pt x="7144" y="15716"/>
                    <a:pt x="14764" y="7144"/>
                    <a:pt x="25241" y="7144"/>
                  </a:cubicBezTo>
                  <a:lnTo>
                    <a:pt x="25241" y="7144"/>
                  </a:lnTo>
                  <a:cubicBezTo>
                    <a:pt x="34766" y="7144"/>
                    <a:pt x="43339" y="14764"/>
                    <a:pt x="43339" y="25241"/>
                  </a:cubicBezTo>
                  <a:lnTo>
                    <a:pt x="43339" y="230981"/>
                  </a:lnTo>
                  <a:close/>
                </a:path>
              </a:pathLst>
            </a:custGeom>
            <a:solidFill>
              <a:srgbClr val="363636"/>
            </a:solidFill>
            <a:ln w="9525" cap="flat">
              <a:noFill/>
              <a:prstDash val="solid"/>
              <a:miter/>
            </a:ln>
          </p:spPr>
          <p:txBody>
            <a:bodyPr rtlCol="0" anchor="ctr"/>
            <a:lstStyle/>
            <a:p>
              <a:endParaRPr lang="zh-CN" altLang="en-US"/>
            </a:p>
          </p:txBody>
        </p:sp>
        <p:sp>
          <p:nvSpPr>
            <p:cNvPr id="279" name="任意多边形: 形状 278">
              <a:extLst>
                <a:ext uri="{FF2B5EF4-FFF2-40B4-BE49-F238E27FC236}">
                  <a16:creationId xmlns:a16="http://schemas.microsoft.com/office/drawing/2014/main" id="{06AE2644-792A-41B7-AE28-40B22C2C3C4D}"/>
                </a:ext>
              </a:extLst>
            </p:cNvPr>
            <p:cNvSpPr/>
            <p:nvPr/>
          </p:nvSpPr>
          <p:spPr>
            <a:xfrm>
              <a:off x="5103398" y="3128000"/>
              <a:ext cx="47625" cy="247650"/>
            </a:xfrm>
            <a:custGeom>
              <a:avLst/>
              <a:gdLst>
                <a:gd name="connsiteX0" fmla="*/ 43339 w 47625"/>
                <a:gd name="connsiteY0" fmla="*/ 230981 h 247650"/>
                <a:gd name="connsiteX1" fmla="*/ 25241 w 47625"/>
                <a:gd name="connsiteY1" fmla="*/ 249079 h 247650"/>
                <a:gd name="connsiteX2" fmla="*/ 25241 w 47625"/>
                <a:gd name="connsiteY2" fmla="*/ 249079 h 247650"/>
                <a:gd name="connsiteX3" fmla="*/ 7144 w 47625"/>
                <a:gd name="connsiteY3" fmla="*/ 230981 h 247650"/>
                <a:gd name="connsiteX4" fmla="*/ 7144 w 47625"/>
                <a:gd name="connsiteY4" fmla="*/ 25241 h 247650"/>
                <a:gd name="connsiteX5" fmla="*/ 25241 w 47625"/>
                <a:gd name="connsiteY5" fmla="*/ 7144 h 247650"/>
                <a:gd name="connsiteX6" fmla="*/ 25241 w 47625"/>
                <a:gd name="connsiteY6" fmla="*/ 7144 h 247650"/>
                <a:gd name="connsiteX7" fmla="*/ 43339 w 47625"/>
                <a:gd name="connsiteY7" fmla="*/ 25241 h 247650"/>
                <a:gd name="connsiteX8" fmla="*/ 43339 w 47625"/>
                <a:gd name="connsiteY8" fmla="*/ 230981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247650">
                  <a:moveTo>
                    <a:pt x="43339" y="230981"/>
                  </a:moveTo>
                  <a:cubicBezTo>
                    <a:pt x="43339" y="240506"/>
                    <a:pt x="35719" y="249079"/>
                    <a:pt x="25241" y="249079"/>
                  </a:cubicBezTo>
                  <a:lnTo>
                    <a:pt x="25241" y="249079"/>
                  </a:lnTo>
                  <a:cubicBezTo>
                    <a:pt x="15716" y="249079"/>
                    <a:pt x="7144" y="241459"/>
                    <a:pt x="7144" y="230981"/>
                  </a:cubicBezTo>
                  <a:lnTo>
                    <a:pt x="7144" y="25241"/>
                  </a:lnTo>
                  <a:cubicBezTo>
                    <a:pt x="7144" y="15716"/>
                    <a:pt x="14764" y="7144"/>
                    <a:pt x="25241" y="7144"/>
                  </a:cubicBezTo>
                  <a:lnTo>
                    <a:pt x="25241" y="7144"/>
                  </a:lnTo>
                  <a:cubicBezTo>
                    <a:pt x="34766" y="7144"/>
                    <a:pt x="43339" y="14764"/>
                    <a:pt x="43339" y="25241"/>
                  </a:cubicBezTo>
                  <a:lnTo>
                    <a:pt x="43339" y="230981"/>
                  </a:lnTo>
                  <a:close/>
                </a:path>
              </a:pathLst>
            </a:custGeom>
            <a:solidFill>
              <a:srgbClr val="363636"/>
            </a:solidFill>
            <a:ln w="9525" cap="flat">
              <a:noFill/>
              <a:prstDash val="solid"/>
              <a:miter/>
            </a:ln>
          </p:spPr>
          <p:txBody>
            <a:bodyPr rtlCol="0" anchor="ctr"/>
            <a:lstStyle/>
            <a:p>
              <a:endParaRPr lang="zh-CN" altLang="en-US"/>
            </a:p>
          </p:txBody>
        </p:sp>
        <p:sp>
          <p:nvSpPr>
            <p:cNvPr id="280" name="任意多边形: 形状 279">
              <a:extLst>
                <a:ext uri="{FF2B5EF4-FFF2-40B4-BE49-F238E27FC236}">
                  <a16:creationId xmlns:a16="http://schemas.microsoft.com/office/drawing/2014/main" id="{FA025E37-F645-415D-B3DB-8E8048736E0A}"/>
                </a:ext>
              </a:extLst>
            </p:cNvPr>
            <p:cNvSpPr/>
            <p:nvPr/>
          </p:nvSpPr>
          <p:spPr>
            <a:xfrm>
              <a:off x="4434743" y="3030845"/>
              <a:ext cx="1000125" cy="200025"/>
            </a:xfrm>
            <a:custGeom>
              <a:avLst/>
              <a:gdLst>
                <a:gd name="connsiteX0" fmla="*/ 998696 w 1000125"/>
                <a:gd name="connsiteY0" fmla="*/ 135731 h 200025"/>
                <a:gd name="connsiteX1" fmla="*/ 933926 w 1000125"/>
                <a:gd name="connsiteY1" fmla="*/ 200501 h 200025"/>
                <a:gd name="connsiteX2" fmla="*/ 71914 w 1000125"/>
                <a:gd name="connsiteY2" fmla="*/ 200501 h 200025"/>
                <a:gd name="connsiteX3" fmla="*/ 7144 w 1000125"/>
                <a:gd name="connsiteY3" fmla="*/ 135731 h 200025"/>
                <a:gd name="connsiteX4" fmla="*/ 7144 w 1000125"/>
                <a:gd name="connsiteY4" fmla="*/ 71914 h 200025"/>
                <a:gd name="connsiteX5" fmla="*/ 71914 w 1000125"/>
                <a:gd name="connsiteY5" fmla="*/ 7144 h 200025"/>
                <a:gd name="connsiteX6" fmla="*/ 932974 w 1000125"/>
                <a:gd name="connsiteY6" fmla="*/ 7144 h 200025"/>
                <a:gd name="connsiteX7" fmla="*/ 997744 w 1000125"/>
                <a:gd name="connsiteY7" fmla="*/ 71914 h 200025"/>
                <a:gd name="connsiteX8" fmla="*/ 997744 w 1000125"/>
                <a:gd name="connsiteY8" fmla="*/ 13573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5" h="200025">
                  <a:moveTo>
                    <a:pt x="998696" y="135731"/>
                  </a:moveTo>
                  <a:cubicBezTo>
                    <a:pt x="998696" y="171926"/>
                    <a:pt x="969169" y="200501"/>
                    <a:pt x="933926" y="200501"/>
                  </a:cubicBezTo>
                  <a:lnTo>
                    <a:pt x="71914" y="200501"/>
                  </a:lnTo>
                  <a:cubicBezTo>
                    <a:pt x="35719" y="200501"/>
                    <a:pt x="7144" y="170974"/>
                    <a:pt x="7144" y="135731"/>
                  </a:cubicBezTo>
                  <a:lnTo>
                    <a:pt x="7144" y="71914"/>
                  </a:lnTo>
                  <a:cubicBezTo>
                    <a:pt x="7144" y="35719"/>
                    <a:pt x="36671" y="7144"/>
                    <a:pt x="71914" y="7144"/>
                  </a:cubicBezTo>
                  <a:lnTo>
                    <a:pt x="932974" y="7144"/>
                  </a:lnTo>
                  <a:cubicBezTo>
                    <a:pt x="969169" y="7144"/>
                    <a:pt x="997744" y="36671"/>
                    <a:pt x="997744" y="71914"/>
                  </a:cubicBezTo>
                  <a:lnTo>
                    <a:pt x="997744" y="135731"/>
                  </a:lnTo>
                  <a:close/>
                </a:path>
              </a:pathLst>
            </a:custGeom>
            <a:solidFill>
              <a:srgbClr val="828284"/>
            </a:solidFill>
            <a:ln w="9525" cap="flat">
              <a:noFill/>
              <a:prstDash val="solid"/>
              <a:miter/>
            </a:ln>
          </p:spPr>
          <p:txBody>
            <a:bodyPr rtlCol="0" anchor="ctr"/>
            <a:lstStyle/>
            <a:p>
              <a:endParaRPr lang="zh-CN" altLang="en-US"/>
            </a:p>
          </p:txBody>
        </p:sp>
        <p:sp>
          <p:nvSpPr>
            <p:cNvPr id="281" name="任意多边形: 形状 280">
              <a:extLst>
                <a:ext uri="{FF2B5EF4-FFF2-40B4-BE49-F238E27FC236}">
                  <a16:creationId xmlns:a16="http://schemas.microsoft.com/office/drawing/2014/main" id="{63DB5AF2-49D0-4F3F-A916-F7A68FDCFCDB}"/>
                </a:ext>
              </a:extLst>
            </p:cNvPr>
            <p:cNvSpPr/>
            <p:nvPr/>
          </p:nvSpPr>
          <p:spPr>
            <a:xfrm>
              <a:off x="5293898" y="3313738"/>
              <a:ext cx="104775" cy="342900"/>
            </a:xfrm>
            <a:custGeom>
              <a:avLst/>
              <a:gdLst>
                <a:gd name="connsiteX0" fmla="*/ 104299 w 104775"/>
                <a:gd name="connsiteY0" fmla="*/ 293846 h 342900"/>
                <a:gd name="connsiteX1" fmla="*/ 55721 w 104775"/>
                <a:gd name="connsiteY1" fmla="*/ 342424 h 342900"/>
                <a:gd name="connsiteX2" fmla="*/ 55721 w 104775"/>
                <a:gd name="connsiteY2" fmla="*/ 342424 h 342900"/>
                <a:gd name="connsiteX3" fmla="*/ 7144 w 104775"/>
                <a:gd name="connsiteY3" fmla="*/ 293846 h 342900"/>
                <a:gd name="connsiteX4" fmla="*/ 7144 w 104775"/>
                <a:gd name="connsiteY4" fmla="*/ 55721 h 342900"/>
                <a:gd name="connsiteX5" fmla="*/ 55721 w 104775"/>
                <a:gd name="connsiteY5" fmla="*/ 7144 h 342900"/>
                <a:gd name="connsiteX6" fmla="*/ 55721 w 104775"/>
                <a:gd name="connsiteY6" fmla="*/ 7144 h 342900"/>
                <a:gd name="connsiteX7" fmla="*/ 104299 w 104775"/>
                <a:gd name="connsiteY7" fmla="*/ 55721 h 342900"/>
                <a:gd name="connsiteX8" fmla="*/ 104299 w 104775"/>
                <a:gd name="connsiteY8" fmla="*/ 293846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342900">
                  <a:moveTo>
                    <a:pt x="104299" y="293846"/>
                  </a:moveTo>
                  <a:cubicBezTo>
                    <a:pt x="104299" y="320516"/>
                    <a:pt x="82391" y="342424"/>
                    <a:pt x="55721" y="342424"/>
                  </a:cubicBezTo>
                  <a:lnTo>
                    <a:pt x="55721" y="342424"/>
                  </a:lnTo>
                  <a:cubicBezTo>
                    <a:pt x="29051" y="342424"/>
                    <a:pt x="7144" y="320516"/>
                    <a:pt x="7144" y="293846"/>
                  </a:cubicBezTo>
                  <a:lnTo>
                    <a:pt x="7144" y="55721"/>
                  </a:lnTo>
                  <a:cubicBezTo>
                    <a:pt x="7144" y="29051"/>
                    <a:pt x="29051" y="7144"/>
                    <a:pt x="55721" y="7144"/>
                  </a:cubicBezTo>
                  <a:lnTo>
                    <a:pt x="55721" y="7144"/>
                  </a:lnTo>
                  <a:cubicBezTo>
                    <a:pt x="82391" y="7144"/>
                    <a:pt x="104299" y="29051"/>
                    <a:pt x="104299" y="55721"/>
                  </a:cubicBezTo>
                  <a:lnTo>
                    <a:pt x="104299" y="293846"/>
                  </a:lnTo>
                  <a:close/>
                </a:path>
              </a:pathLst>
            </a:custGeom>
            <a:solidFill>
              <a:srgbClr val="828284"/>
            </a:solidFill>
            <a:ln w="9525" cap="flat">
              <a:noFill/>
              <a:prstDash val="solid"/>
              <a:miter/>
            </a:ln>
          </p:spPr>
          <p:txBody>
            <a:bodyPr rtlCol="0" anchor="ctr"/>
            <a:lstStyle/>
            <a:p>
              <a:endParaRPr lang="zh-CN" altLang="en-US"/>
            </a:p>
          </p:txBody>
        </p:sp>
        <p:sp>
          <p:nvSpPr>
            <p:cNvPr id="282" name="任意多边形: 形状 281">
              <a:extLst>
                <a:ext uri="{FF2B5EF4-FFF2-40B4-BE49-F238E27FC236}">
                  <a16:creationId xmlns:a16="http://schemas.microsoft.com/office/drawing/2014/main" id="{80824283-C7D1-4547-B8DB-50EA18F80644}"/>
                </a:ext>
              </a:extLst>
            </p:cNvPr>
            <p:cNvSpPr/>
            <p:nvPr/>
          </p:nvSpPr>
          <p:spPr>
            <a:xfrm>
              <a:off x="4468081" y="3313738"/>
              <a:ext cx="104775" cy="342900"/>
            </a:xfrm>
            <a:custGeom>
              <a:avLst/>
              <a:gdLst>
                <a:gd name="connsiteX0" fmla="*/ 104299 w 104775"/>
                <a:gd name="connsiteY0" fmla="*/ 293846 h 342900"/>
                <a:gd name="connsiteX1" fmla="*/ 55721 w 104775"/>
                <a:gd name="connsiteY1" fmla="*/ 342424 h 342900"/>
                <a:gd name="connsiteX2" fmla="*/ 55721 w 104775"/>
                <a:gd name="connsiteY2" fmla="*/ 342424 h 342900"/>
                <a:gd name="connsiteX3" fmla="*/ 7144 w 104775"/>
                <a:gd name="connsiteY3" fmla="*/ 293846 h 342900"/>
                <a:gd name="connsiteX4" fmla="*/ 7144 w 104775"/>
                <a:gd name="connsiteY4" fmla="*/ 55721 h 342900"/>
                <a:gd name="connsiteX5" fmla="*/ 55721 w 104775"/>
                <a:gd name="connsiteY5" fmla="*/ 7144 h 342900"/>
                <a:gd name="connsiteX6" fmla="*/ 55721 w 104775"/>
                <a:gd name="connsiteY6" fmla="*/ 7144 h 342900"/>
                <a:gd name="connsiteX7" fmla="*/ 104299 w 104775"/>
                <a:gd name="connsiteY7" fmla="*/ 55721 h 342900"/>
                <a:gd name="connsiteX8" fmla="*/ 104299 w 104775"/>
                <a:gd name="connsiteY8" fmla="*/ 293846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342900">
                  <a:moveTo>
                    <a:pt x="104299" y="293846"/>
                  </a:moveTo>
                  <a:cubicBezTo>
                    <a:pt x="104299" y="320516"/>
                    <a:pt x="82391" y="342424"/>
                    <a:pt x="55721" y="342424"/>
                  </a:cubicBezTo>
                  <a:lnTo>
                    <a:pt x="55721" y="342424"/>
                  </a:lnTo>
                  <a:cubicBezTo>
                    <a:pt x="29051" y="342424"/>
                    <a:pt x="7144" y="320516"/>
                    <a:pt x="7144" y="293846"/>
                  </a:cubicBezTo>
                  <a:lnTo>
                    <a:pt x="7144" y="55721"/>
                  </a:lnTo>
                  <a:cubicBezTo>
                    <a:pt x="7144" y="29051"/>
                    <a:pt x="29051" y="7144"/>
                    <a:pt x="55721" y="7144"/>
                  </a:cubicBezTo>
                  <a:lnTo>
                    <a:pt x="55721" y="7144"/>
                  </a:lnTo>
                  <a:cubicBezTo>
                    <a:pt x="82391" y="7144"/>
                    <a:pt x="104299" y="29051"/>
                    <a:pt x="104299" y="55721"/>
                  </a:cubicBezTo>
                  <a:lnTo>
                    <a:pt x="104299" y="293846"/>
                  </a:lnTo>
                  <a:close/>
                </a:path>
              </a:pathLst>
            </a:custGeom>
            <a:solidFill>
              <a:srgbClr val="828284"/>
            </a:solidFill>
            <a:ln w="9525" cap="flat">
              <a:noFill/>
              <a:prstDash val="solid"/>
              <a:miter/>
            </a:ln>
          </p:spPr>
          <p:txBody>
            <a:bodyPr rtlCol="0" anchor="ctr"/>
            <a:lstStyle/>
            <a:p>
              <a:endParaRPr lang="zh-CN" altLang="en-US"/>
            </a:p>
          </p:txBody>
        </p:sp>
        <p:sp>
          <p:nvSpPr>
            <p:cNvPr id="283" name="任意多边形: 形状 282">
              <a:extLst>
                <a:ext uri="{FF2B5EF4-FFF2-40B4-BE49-F238E27FC236}">
                  <a16:creationId xmlns:a16="http://schemas.microsoft.com/office/drawing/2014/main" id="{9A94C20E-02DD-4F0A-875B-E46497B487BC}"/>
                </a:ext>
              </a:extLst>
            </p:cNvPr>
            <p:cNvSpPr/>
            <p:nvPr/>
          </p:nvSpPr>
          <p:spPr>
            <a:xfrm>
              <a:off x="4589048" y="3254683"/>
              <a:ext cx="695325" cy="476250"/>
            </a:xfrm>
            <a:custGeom>
              <a:avLst/>
              <a:gdLst>
                <a:gd name="connsiteX0" fmla="*/ 690086 w 695325"/>
                <a:gd name="connsiteY0" fmla="*/ 424339 h 476250"/>
                <a:gd name="connsiteX1" fmla="*/ 637699 w 695325"/>
                <a:gd name="connsiteY1" fmla="*/ 476726 h 476250"/>
                <a:gd name="connsiteX2" fmla="*/ 59531 w 695325"/>
                <a:gd name="connsiteY2" fmla="*/ 476726 h 476250"/>
                <a:gd name="connsiteX3" fmla="*/ 7144 w 695325"/>
                <a:gd name="connsiteY3" fmla="*/ 424339 h 476250"/>
                <a:gd name="connsiteX4" fmla="*/ 7144 w 695325"/>
                <a:gd name="connsiteY4" fmla="*/ 59531 h 476250"/>
                <a:gd name="connsiteX5" fmla="*/ 59531 w 695325"/>
                <a:gd name="connsiteY5" fmla="*/ 7144 h 476250"/>
                <a:gd name="connsiteX6" fmla="*/ 637699 w 695325"/>
                <a:gd name="connsiteY6" fmla="*/ 7144 h 476250"/>
                <a:gd name="connsiteX7" fmla="*/ 690086 w 695325"/>
                <a:gd name="connsiteY7" fmla="*/ 59531 h 476250"/>
                <a:gd name="connsiteX8" fmla="*/ 690086 w 695325"/>
                <a:gd name="connsiteY8" fmla="*/ 424339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25" h="476250">
                  <a:moveTo>
                    <a:pt x="690086" y="424339"/>
                  </a:moveTo>
                  <a:cubicBezTo>
                    <a:pt x="690086" y="453866"/>
                    <a:pt x="666274" y="476726"/>
                    <a:pt x="637699" y="476726"/>
                  </a:cubicBezTo>
                  <a:lnTo>
                    <a:pt x="59531" y="476726"/>
                  </a:lnTo>
                  <a:cubicBezTo>
                    <a:pt x="30004" y="476726"/>
                    <a:pt x="7144" y="452914"/>
                    <a:pt x="7144" y="424339"/>
                  </a:cubicBezTo>
                  <a:lnTo>
                    <a:pt x="7144" y="59531"/>
                  </a:lnTo>
                  <a:cubicBezTo>
                    <a:pt x="7144" y="30004"/>
                    <a:pt x="30956" y="7144"/>
                    <a:pt x="59531" y="7144"/>
                  </a:cubicBezTo>
                  <a:lnTo>
                    <a:pt x="637699" y="7144"/>
                  </a:lnTo>
                  <a:cubicBezTo>
                    <a:pt x="667226" y="7144"/>
                    <a:pt x="690086" y="30956"/>
                    <a:pt x="690086" y="59531"/>
                  </a:cubicBezTo>
                  <a:lnTo>
                    <a:pt x="690086" y="424339"/>
                  </a:lnTo>
                  <a:close/>
                </a:path>
              </a:pathLst>
            </a:custGeom>
            <a:solidFill>
              <a:srgbClr val="828284"/>
            </a:solidFill>
            <a:ln w="9525" cap="flat">
              <a:noFill/>
              <a:prstDash val="solid"/>
              <a:miter/>
            </a:ln>
          </p:spPr>
          <p:txBody>
            <a:bodyPr rtlCol="0" anchor="ctr"/>
            <a:lstStyle/>
            <a:p>
              <a:endParaRPr lang="zh-CN" altLang="en-US"/>
            </a:p>
          </p:txBody>
        </p:sp>
        <p:sp>
          <p:nvSpPr>
            <p:cNvPr id="284" name="任意多边形: 形状 283">
              <a:extLst>
                <a:ext uri="{FF2B5EF4-FFF2-40B4-BE49-F238E27FC236}">
                  <a16:creationId xmlns:a16="http://schemas.microsoft.com/office/drawing/2014/main" id="{BB7EF7C9-D439-4766-A036-A5F030B2379E}"/>
                </a:ext>
              </a:extLst>
            </p:cNvPr>
            <p:cNvSpPr/>
            <p:nvPr/>
          </p:nvSpPr>
          <p:spPr>
            <a:xfrm>
              <a:off x="4648103" y="3549005"/>
              <a:ext cx="581025" cy="523875"/>
            </a:xfrm>
            <a:custGeom>
              <a:avLst/>
              <a:gdLst>
                <a:gd name="connsiteX0" fmla="*/ 7144 w 581025"/>
                <a:gd name="connsiteY0" fmla="*/ 7144 h 523875"/>
                <a:gd name="connsiteX1" fmla="*/ 89059 w 581025"/>
                <a:gd name="connsiteY1" fmla="*/ 522446 h 523875"/>
                <a:gd name="connsiteX2" fmla="*/ 491966 w 581025"/>
                <a:gd name="connsiteY2" fmla="*/ 522446 h 523875"/>
                <a:gd name="connsiteX3" fmla="*/ 573881 w 581025"/>
                <a:gd name="connsiteY3" fmla="*/ 7144 h 523875"/>
                <a:gd name="connsiteX4" fmla="*/ 302419 w 581025"/>
                <a:gd name="connsiteY4" fmla="*/ 7144 h 523875"/>
                <a:gd name="connsiteX5" fmla="*/ 302419 w 581025"/>
                <a:gd name="connsiteY5" fmla="*/ 56674 h 523875"/>
                <a:gd name="connsiteX6" fmla="*/ 278606 w 581025"/>
                <a:gd name="connsiteY6" fmla="*/ 52864 h 523875"/>
                <a:gd name="connsiteX7" fmla="*/ 278606 w 581025"/>
                <a:gd name="connsiteY7" fmla="*/ 7144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25" h="523875">
                  <a:moveTo>
                    <a:pt x="7144" y="7144"/>
                  </a:moveTo>
                  <a:lnTo>
                    <a:pt x="89059" y="522446"/>
                  </a:lnTo>
                  <a:lnTo>
                    <a:pt x="491966" y="522446"/>
                  </a:lnTo>
                  <a:lnTo>
                    <a:pt x="573881" y="7144"/>
                  </a:lnTo>
                  <a:lnTo>
                    <a:pt x="302419" y="7144"/>
                  </a:lnTo>
                  <a:lnTo>
                    <a:pt x="302419" y="56674"/>
                  </a:lnTo>
                  <a:lnTo>
                    <a:pt x="278606" y="52864"/>
                  </a:lnTo>
                  <a:lnTo>
                    <a:pt x="278606" y="7144"/>
                  </a:lnTo>
                  <a:close/>
                </a:path>
              </a:pathLst>
            </a:custGeom>
            <a:solidFill>
              <a:srgbClr val="363636"/>
            </a:solidFill>
            <a:ln w="9525" cap="flat">
              <a:noFill/>
              <a:prstDash val="solid"/>
              <a:miter/>
            </a:ln>
          </p:spPr>
          <p:txBody>
            <a:bodyPr rtlCol="0" anchor="ctr"/>
            <a:lstStyle/>
            <a:p>
              <a:endParaRPr lang="zh-CN" altLang="en-US"/>
            </a:p>
          </p:txBody>
        </p:sp>
        <p:sp>
          <p:nvSpPr>
            <p:cNvPr id="285" name="任意多边形: 形状 284">
              <a:extLst>
                <a:ext uri="{FF2B5EF4-FFF2-40B4-BE49-F238E27FC236}">
                  <a16:creationId xmlns:a16="http://schemas.microsoft.com/office/drawing/2014/main" id="{DC6FC870-FB89-4E9D-AC87-1F8926B9758B}"/>
                </a:ext>
              </a:extLst>
            </p:cNvPr>
            <p:cNvSpPr/>
            <p:nvPr/>
          </p:nvSpPr>
          <p:spPr>
            <a:xfrm>
              <a:off x="3569873" y="3128000"/>
              <a:ext cx="47625" cy="247650"/>
            </a:xfrm>
            <a:custGeom>
              <a:avLst/>
              <a:gdLst>
                <a:gd name="connsiteX0" fmla="*/ 43339 w 47625"/>
                <a:gd name="connsiteY0" fmla="*/ 230981 h 247650"/>
                <a:gd name="connsiteX1" fmla="*/ 25241 w 47625"/>
                <a:gd name="connsiteY1" fmla="*/ 249079 h 247650"/>
                <a:gd name="connsiteX2" fmla="*/ 25241 w 47625"/>
                <a:gd name="connsiteY2" fmla="*/ 249079 h 247650"/>
                <a:gd name="connsiteX3" fmla="*/ 7144 w 47625"/>
                <a:gd name="connsiteY3" fmla="*/ 230981 h 247650"/>
                <a:gd name="connsiteX4" fmla="*/ 7144 w 47625"/>
                <a:gd name="connsiteY4" fmla="*/ 25241 h 247650"/>
                <a:gd name="connsiteX5" fmla="*/ 25241 w 47625"/>
                <a:gd name="connsiteY5" fmla="*/ 7144 h 247650"/>
                <a:gd name="connsiteX6" fmla="*/ 25241 w 47625"/>
                <a:gd name="connsiteY6" fmla="*/ 7144 h 247650"/>
                <a:gd name="connsiteX7" fmla="*/ 43339 w 47625"/>
                <a:gd name="connsiteY7" fmla="*/ 25241 h 247650"/>
                <a:gd name="connsiteX8" fmla="*/ 43339 w 47625"/>
                <a:gd name="connsiteY8" fmla="*/ 230981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247650">
                  <a:moveTo>
                    <a:pt x="43339" y="230981"/>
                  </a:moveTo>
                  <a:cubicBezTo>
                    <a:pt x="43339" y="240506"/>
                    <a:pt x="35719" y="249079"/>
                    <a:pt x="25241" y="249079"/>
                  </a:cubicBezTo>
                  <a:lnTo>
                    <a:pt x="25241" y="249079"/>
                  </a:lnTo>
                  <a:cubicBezTo>
                    <a:pt x="15716" y="249079"/>
                    <a:pt x="7144" y="241459"/>
                    <a:pt x="7144" y="230981"/>
                  </a:cubicBezTo>
                  <a:lnTo>
                    <a:pt x="7144" y="25241"/>
                  </a:lnTo>
                  <a:cubicBezTo>
                    <a:pt x="7144" y="15716"/>
                    <a:pt x="14764" y="7144"/>
                    <a:pt x="25241" y="7144"/>
                  </a:cubicBezTo>
                  <a:lnTo>
                    <a:pt x="25241" y="7144"/>
                  </a:lnTo>
                  <a:cubicBezTo>
                    <a:pt x="34766" y="7144"/>
                    <a:pt x="43339" y="14764"/>
                    <a:pt x="43339" y="25241"/>
                  </a:cubicBezTo>
                  <a:lnTo>
                    <a:pt x="43339" y="230981"/>
                  </a:lnTo>
                  <a:close/>
                </a:path>
              </a:pathLst>
            </a:custGeom>
            <a:solidFill>
              <a:srgbClr val="363636"/>
            </a:solidFill>
            <a:ln w="9525" cap="flat">
              <a:noFill/>
              <a:prstDash val="solid"/>
              <a:miter/>
            </a:ln>
          </p:spPr>
          <p:txBody>
            <a:bodyPr rtlCol="0" anchor="ctr"/>
            <a:lstStyle/>
            <a:p>
              <a:endParaRPr lang="zh-CN" altLang="en-US"/>
            </a:p>
          </p:txBody>
        </p:sp>
        <p:sp>
          <p:nvSpPr>
            <p:cNvPr id="286" name="任意多边形: 形状 285">
              <a:extLst>
                <a:ext uri="{FF2B5EF4-FFF2-40B4-BE49-F238E27FC236}">
                  <a16:creationId xmlns:a16="http://schemas.microsoft.com/office/drawing/2014/main" id="{18151ED7-CC2B-41CA-B893-F2C502696F38}"/>
                </a:ext>
              </a:extLst>
            </p:cNvPr>
            <p:cNvSpPr/>
            <p:nvPr/>
          </p:nvSpPr>
          <p:spPr>
            <a:xfrm>
              <a:off x="3953731" y="3128000"/>
              <a:ext cx="47625" cy="247650"/>
            </a:xfrm>
            <a:custGeom>
              <a:avLst/>
              <a:gdLst>
                <a:gd name="connsiteX0" fmla="*/ 43339 w 47625"/>
                <a:gd name="connsiteY0" fmla="*/ 230981 h 247650"/>
                <a:gd name="connsiteX1" fmla="*/ 25241 w 47625"/>
                <a:gd name="connsiteY1" fmla="*/ 249079 h 247650"/>
                <a:gd name="connsiteX2" fmla="*/ 25241 w 47625"/>
                <a:gd name="connsiteY2" fmla="*/ 249079 h 247650"/>
                <a:gd name="connsiteX3" fmla="*/ 7144 w 47625"/>
                <a:gd name="connsiteY3" fmla="*/ 230981 h 247650"/>
                <a:gd name="connsiteX4" fmla="*/ 7144 w 47625"/>
                <a:gd name="connsiteY4" fmla="*/ 25241 h 247650"/>
                <a:gd name="connsiteX5" fmla="*/ 25241 w 47625"/>
                <a:gd name="connsiteY5" fmla="*/ 7144 h 247650"/>
                <a:gd name="connsiteX6" fmla="*/ 25241 w 47625"/>
                <a:gd name="connsiteY6" fmla="*/ 7144 h 247650"/>
                <a:gd name="connsiteX7" fmla="*/ 43339 w 47625"/>
                <a:gd name="connsiteY7" fmla="*/ 25241 h 247650"/>
                <a:gd name="connsiteX8" fmla="*/ 43339 w 47625"/>
                <a:gd name="connsiteY8" fmla="*/ 230981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247650">
                  <a:moveTo>
                    <a:pt x="43339" y="230981"/>
                  </a:moveTo>
                  <a:cubicBezTo>
                    <a:pt x="43339" y="240506"/>
                    <a:pt x="35719" y="249079"/>
                    <a:pt x="25241" y="249079"/>
                  </a:cubicBezTo>
                  <a:lnTo>
                    <a:pt x="25241" y="249079"/>
                  </a:lnTo>
                  <a:cubicBezTo>
                    <a:pt x="15716" y="249079"/>
                    <a:pt x="7144" y="241459"/>
                    <a:pt x="7144" y="230981"/>
                  </a:cubicBezTo>
                  <a:lnTo>
                    <a:pt x="7144" y="25241"/>
                  </a:lnTo>
                  <a:cubicBezTo>
                    <a:pt x="7144" y="15716"/>
                    <a:pt x="14764" y="7144"/>
                    <a:pt x="25241" y="7144"/>
                  </a:cubicBezTo>
                  <a:lnTo>
                    <a:pt x="25241" y="7144"/>
                  </a:lnTo>
                  <a:cubicBezTo>
                    <a:pt x="34766" y="7144"/>
                    <a:pt x="43339" y="14764"/>
                    <a:pt x="43339" y="25241"/>
                  </a:cubicBezTo>
                  <a:lnTo>
                    <a:pt x="43339" y="230981"/>
                  </a:lnTo>
                  <a:close/>
                </a:path>
              </a:pathLst>
            </a:custGeom>
            <a:solidFill>
              <a:srgbClr val="363636"/>
            </a:solidFill>
            <a:ln w="9525" cap="flat">
              <a:noFill/>
              <a:prstDash val="solid"/>
              <a:miter/>
            </a:ln>
          </p:spPr>
          <p:txBody>
            <a:bodyPr rtlCol="0" anchor="ctr"/>
            <a:lstStyle/>
            <a:p>
              <a:endParaRPr lang="zh-CN" altLang="en-US"/>
            </a:p>
          </p:txBody>
        </p:sp>
        <p:sp>
          <p:nvSpPr>
            <p:cNvPr id="287" name="任意多边形: 形状 286">
              <a:extLst>
                <a:ext uri="{FF2B5EF4-FFF2-40B4-BE49-F238E27FC236}">
                  <a16:creationId xmlns:a16="http://schemas.microsoft.com/office/drawing/2014/main" id="{AD8BF8E7-DD11-45F7-9EFC-967246573431}"/>
                </a:ext>
              </a:extLst>
            </p:cNvPr>
            <p:cNvSpPr/>
            <p:nvPr/>
          </p:nvSpPr>
          <p:spPr>
            <a:xfrm>
              <a:off x="3286028" y="3030845"/>
              <a:ext cx="1000125" cy="200025"/>
            </a:xfrm>
            <a:custGeom>
              <a:avLst/>
              <a:gdLst>
                <a:gd name="connsiteX0" fmla="*/ 997744 w 1000125"/>
                <a:gd name="connsiteY0" fmla="*/ 135731 h 200025"/>
                <a:gd name="connsiteX1" fmla="*/ 932974 w 1000125"/>
                <a:gd name="connsiteY1" fmla="*/ 200501 h 200025"/>
                <a:gd name="connsiteX2" fmla="*/ 71914 w 1000125"/>
                <a:gd name="connsiteY2" fmla="*/ 200501 h 200025"/>
                <a:gd name="connsiteX3" fmla="*/ 7144 w 1000125"/>
                <a:gd name="connsiteY3" fmla="*/ 135731 h 200025"/>
                <a:gd name="connsiteX4" fmla="*/ 7144 w 1000125"/>
                <a:gd name="connsiteY4" fmla="*/ 71914 h 200025"/>
                <a:gd name="connsiteX5" fmla="*/ 71914 w 1000125"/>
                <a:gd name="connsiteY5" fmla="*/ 7144 h 200025"/>
                <a:gd name="connsiteX6" fmla="*/ 932974 w 1000125"/>
                <a:gd name="connsiteY6" fmla="*/ 7144 h 200025"/>
                <a:gd name="connsiteX7" fmla="*/ 997744 w 1000125"/>
                <a:gd name="connsiteY7" fmla="*/ 71914 h 200025"/>
                <a:gd name="connsiteX8" fmla="*/ 997744 w 1000125"/>
                <a:gd name="connsiteY8" fmla="*/ 13573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5" h="200025">
                  <a:moveTo>
                    <a:pt x="997744" y="135731"/>
                  </a:moveTo>
                  <a:cubicBezTo>
                    <a:pt x="997744" y="171926"/>
                    <a:pt x="968216" y="200501"/>
                    <a:pt x="932974" y="200501"/>
                  </a:cubicBezTo>
                  <a:lnTo>
                    <a:pt x="71914" y="200501"/>
                  </a:lnTo>
                  <a:cubicBezTo>
                    <a:pt x="35719" y="200501"/>
                    <a:pt x="7144" y="170974"/>
                    <a:pt x="7144" y="135731"/>
                  </a:cubicBezTo>
                  <a:lnTo>
                    <a:pt x="7144" y="71914"/>
                  </a:lnTo>
                  <a:cubicBezTo>
                    <a:pt x="7144" y="35719"/>
                    <a:pt x="36671" y="7144"/>
                    <a:pt x="71914" y="7144"/>
                  </a:cubicBezTo>
                  <a:lnTo>
                    <a:pt x="932974" y="7144"/>
                  </a:lnTo>
                  <a:cubicBezTo>
                    <a:pt x="969169" y="7144"/>
                    <a:pt x="997744" y="36671"/>
                    <a:pt x="997744" y="71914"/>
                  </a:cubicBezTo>
                  <a:lnTo>
                    <a:pt x="997744" y="135731"/>
                  </a:lnTo>
                  <a:close/>
                </a:path>
              </a:pathLst>
            </a:custGeom>
            <a:solidFill>
              <a:srgbClr val="828284"/>
            </a:solidFill>
            <a:ln w="9525" cap="flat">
              <a:noFill/>
              <a:prstDash val="solid"/>
              <a:miter/>
            </a:ln>
          </p:spPr>
          <p:txBody>
            <a:bodyPr rtlCol="0" anchor="ctr"/>
            <a:lstStyle/>
            <a:p>
              <a:endParaRPr lang="zh-CN" altLang="en-US"/>
            </a:p>
          </p:txBody>
        </p:sp>
        <p:sp>
          <p:nvSpPr>
            <p:cNvPr id="288" name="任意多边形: 形状 287">
              <a:extLst>
                <a:ext uri="{FF2B5EF4-FFF2-40B4-BE49-F238E27FC236}">
                  <a16:creationId xmlns:a16="http://schemas.microsoft.com/office/drawing/2014/main" id="{DA038422-6844-40A2-9ED9-B10CE2539EBB}"/>
                </a:ext>
              </a:extLst>
            </p:cNvPr>
            <p:cNvSpPr/>
            <p:nvPr/>
          </p:nvSpPr>
          <p:spPr>
            <a:xfrm>
              <a:off x="4144231" y="3313738"/>
              <a:ext cx="104775" cy="342900"/>
            </a:xfrm>
            <a:custGeom>
              <a:avLst/>
              <a:gdLst>
                <a:gd name="connsiteX0" fmla="*/ 104299 w 104775"/>
                <a:gd name="connsiteY0" fmla="*/ 293846 h 342900"/>
                <a:gd name="connsiteX1" fmla="*/ 55721 w 104775"/>
                <a:gd name="connsiteY1" fmla="*/ 342424 h 342900"/>
                <a:gd name="connsiteX2" fmla="*/ 55721 w 104775"/>
                <a:gd name="connsiteY2" fmla="*/ 342424 h 342900"/>
                <a:gd name="connsiteX3" fmla="*/ 7144 w 104775"/>
                <a:gd name="connsiteY3" fmla="*/ 293846 h 342900"/>
                <a:gd name="connsiteX4" fmla="*/ 7144 w 104775"/>
                <a:gd name="connsiteY4" fmla="*/ 55721 h 342900"/>
                <a:gd name="connsiteX5" fmla="*/ 55721 w 104775"/>
                <a:gd name="connsiteY5" fmla="*/ 7144 h 342900"/>
                <a:gd name="connsiteX6" fmla="*/ 55721 w 104775"/>
                <a:gd name="connsiteY6" fmla="*/ 7144 h 342900"/>
                <a:gd name="connsiteX7" fmla="*/ 104299 w 104775"/>
                <a:gd name="connsiteY7" fmla="*/ 55721 h 342900"/>
                <a:gd name="connsiteX8" fmla="*/ 104299 w 104775"/>
                <a:gd name="connsiteY8" fmla="*/ 293846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342900">
                  <a:moveTo>
                    <a:pt x="104299" y="293846"/>
                  </a:moveTo>
                  <a:cubicBezTo>
                    <a:pt x="104299" y="320516"/>
                    <a:pt x="82391" y="342424"/>
                    <a:pt x="55721" y="342424"/>
                  </a:cubicBezTo>
                  <a:lnTo>
                    <a:pt x="55721" y="342424"/>
                  </a:lnTo>
                  <a:cubicBezTo>
                    <a:pt x="29051" y="342424"/>
                    <a:pt x="7144" y="320516"/>
                    <a:pt x="7144" y="293846"/>
                  </a:cubicBezTo>
                  <a:lnTo>
                    <a:pt x="7144" y="55721"/>
                  </a:lnTo>
                  <a:cubicBezTo>
                    <a:pt x="7144" y="29051"/>
                    <a:pt x="29051" y="7144"/>
                    <a:pt x="55721" y="7144"/>
                  </a:cubicBezTo>
                  <a:lnTo>
                    <a:pt x="55721" y="7144"/>
                  </a:lnTo>
                  <a:cubicBezTo>
                    <a:pt x="82391" y="7144"/>
                    <a:pt x="104299" y="29051"/>
                    <a:pt x="104299" y="55721"/>
                  </a:cubicBezTo>
                  <a:lnTo>
                    <a:pt x="104299" y="293846"/>
                  </a:lnTo>
                  <a:close/>
                </a:path>
              </a:pathLst>
            </a:custGeom>
            <a:solidFill>
              <a:srgbClr val="828284"/>
            </a:solidFill>
            <a:ln w="9525" cap="flat">
              <a:noFill/>
              <a:prstDash val="solid"/>
              <a:miter/>
            </a:ln>
          </p:spPr>
          <p:txBody>
            <a:bodyPr rtlCol="0" anchor="ctr"/>
            <a:lstStyle/>
            <a:p>
              <a:endParaRPr lang="zh-CN" altLang="en-US"/>
            </a:p>
          </p:txBody>
        </p:sp>
        <p:sp>
          <p:nvSpPr>
            <p:cNvPr id="289" name="任意多边形: 形状 288">
              <a:extLst>
                <a:ext uri="{FF2B5EF4-FFF2-40B4-BE49-F238E27FC236}">
                  <a16:creationId xmlns:a16="http://schemas.microsoft.com/office/drawing/2014/main" id="{66ED2497-5B69-44EA-8FC6-217F3FE46DC0}"/>
                </a:ext>
              </a:extLst>
            </p:cNvPr>
            <p:cNvSpPr/>
            <p:nvPr/>
          </p:nvSpPr>
          <p:spPr>
            <a:xfrm>
              <a:off x="3318413" y="3313738"/>
              <a:ext cx="104775" cy="342900"/>
            </a:xfrm>
            <a:custGeom>
              <a:avLst/>
              <a:gdLst>
                <a:gd name="connsiteX0" fmla="*/ 104299 w 104775"/>
                <a:gd name="connsiteY0" fmla="*/ 293846 h 342900"/>
                <a:gd name="connsiteX1" fmla="*/ 55721 w 104775"/>
                <a:gd name="connsiteY1" fmla="*/ 342424 h 342900"/>
                <a:gd name="connsiteX2" fmla="*/ 55721 w 104775"/>
                <a:gd name="connsiteY2" fmla="*/ 342424 h 342900"/>
                <a:gd name="connsiteX3" fmla="*/ 7144 w 104775"/>
                <a:gd name="connsiteY3" fmla="*/ 293846 h 342900"/>
                <a:gd name="connsiteX4" fmla="*/ 7144 w 104775"/>
                <a:gd name="connsiteY4" fmla="*/ 55721 h 342900"/>
                <a:gd name="connsiteX5" fmla="*/ 55721 w 104775"/>
                <a:gd name="connsiteY5" fmla="*/ 7144 h 342900"/>
                <a:gd name="connsiteX6" fmla="*/ 55721 w 104775"/>
                <a:gd name="connsiteY6" fmla="*/ 7144 h 342900"/>
                <a:gd name="connsiteX7" fmla="*/ 104299 w 104775"/>
                <a:gd name="connsiteY7" fmla="*/ 55721 h 342900"/>
                <a:gd name="connsiteX8" fmla="*/ 104299 w 104775"/>
                <a:gd name="connsiteY8" fmla="*/ 293846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342900">
                  <a:moveTo>
                    <a:pt x="104299" y="293846"/>
                  </a:moveTo>
                  <a:cubicBezTo>
                    <a:pt x="104299" y="320516"/>
                    <a:pt x="82391" y="342424"/>
                    <a:pt x="55721" y="342424"/>
                  </a:cubicBezTo>
                  <a:lnTo>
                    <a:pt x="55721" y="342424"/>
                  </a:lnTo>
                  <a:cubicBezTo>
                    <a:pt x="29051" y="342424"/>
                    <a:pt x="7144" y="320516"/>
                    <a:pt x="7144" y="293846"/>
                  </a:cubicBezTo>
                  <a:lnTo>
                    <a:pt x="7144" y="55721"/>
                  </a:lnTo>
                  <a:cubicBezTo>
                    <a:pt x="7144" y="29051"/>
                    <a:pt x="29051" y="7144"/>
                    <a:pt x="55721" y="7144"/>
                  </a:cubicBezTo>
                  <a:lnTo>
                    <a:pt x="55721" y="7144"/>
                  </a:lnTo>
                  <a:cubicBezTo>
                    <a:pt x="82391" y="7144"/>
                    <a:pt x="104299" y="29051"/>
                    <a:pt x="104299" y="55721"/>
                  </a:cubicBezTo>
                  <a:lnTo>
                    <a:pt x="104299" y="293846"/>
                  </a:lnTo>
                  <a:close/>
                </a:path>
              </a:pathLst>
            </a:custGeom>
            <a:solidFill>
              <a:srgbClr val="828284"/>
            </a:solidFill>
            <a:ln w="9525" cap="flat">
              <a:noFill/>
              <a:prstDash val="solid"/>
              <a:miter/>
            </a:ln>
          </p:spPr>
          <p:txBody>
            <a:bodyPr rtlCol="0" anchor="ctr"/>
            <a:lstStyle/>
            <a:p>
              <a:endParaRPr lang="zh-CN" altLang="en-US"/>
            </a:p>
          </p:txBody>
        </p:sp>
        <p:sp>
          <p:nvSpPr>
            <p:cNvPr id="290" name="任意多边形: 形状 289">
              <a:extLst>
                <a:ext uri="{FF2B5EF4-FFF2-40B4-BE49-F238E27FC236}">
                  <a16:creationId xmlns:a16="http://schemas.microsoft.com/office/drawing/2014/main" id="{D8E2FE5A-0A4C-4662-A6D9-DB32809D0884}"/>
                </a:ext>
              </a:extLst>
            </p:cNvPr>
            <p:cNvSpPr/>
            <p:nvPr/>
          </p:nvSpPr>
          <p:spPr>
            <a:xfrm>
              <a:off x="3439381" y="3254683"/>
              <a:ext cx="695325" cy="476250"/>
            </a:xfrm>
            <a:custGeom>
              <a:avLst/>
              <a:gdLst>
                <a:gd name="connsiteX0" fmla="*/ 690086 w 695325"/>
                <a:gd name="connsiteY0" fmla="*/ 424339 h 476250"/>
                <a:gd name="connsiteX1" fmla="*/ 637699 w 695325"/>
                <a:gd name="connsiteY1" fmla="*/ 476726 h 476250"/>
                <a:gd name="connsiteX2" fmla="*/ 59531 w 695325"/>
                <a:gd name="connsiteY2" fmla="*/ 476726 h 476250"/>
                <a:gd name="connsiteX3" fmla="*/ 7144 w 695325"/>
                <a:gd name="connsiteY3" fmla="*/ 424339 h 476250"/>
                <a:gd name="connsiteX4" fmla="*/ 7144 w 695325"/>
                <a:gd name="connsiteY4" fmla="*/ 59531 h 476250"/>
                <a:gd name="connsiteX5" fmla="*/ 59531 w 695325"/>
                <a:gd name="connsiteY5" fmla="*/ 7144 h 476250"/>
                <a:gd name="connsiteX6" fmla="*/ 637699 w 695325"/>
                <a:gd name="connsiteY6" fmla="*/ 7144 h 476250"/>
                <a:gd name="connsiteX7" fmla="*/ 690086 w 695325"/>
                <a:gd name="connsiteY7" fmla="*/ 59531 h 476250"/>
                <a:gd name="connsiteX8" fmla="*/ 690086 w 695325"/>
                <a:gd name="connsiteY8" fmla="*/ 424339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25" h="476250">
                  <a:moveTo>
                    <a:pt x="690086" y="424339"/>
                  </a:moveTo>
                  <a:cubicBezTo>
                    <a:pt x="690086" y="453866"/>
                    <a:pt x="666274" y="476726"/>
                    <a:pt x="637699" y="476726"/>
                  </a:cubicBezTo>
                  <a:lnTo>
                    <a:pt x="59531" y="476726"/>
                  </a:lnTo>
                  <a:cubicBezTo>
                    <a:pt x="30004" y="476726"/>
                    <a:pt x="7144" y="452914"/>
                    <a:pt x="7144" y="424339"/>
                  </a:cubicBezTo>
                  <a:lnTo>
                    <a:pt x="7144" y="59531"/>
                  </a:lnTo>
                  <a:cubicBezTo>
                    <a:pt x="7144" y="30004"/>
                    <a:pt x="30956" y="7144"/>
                    <a:pt x="59531" y="7144"/>
                  </a:cubicBezTo>
                  <a:lnTo>
                    <a:pt x="637699" y="7144"/>
                  </a:lnTo>
                  <a:cubicBezTo>
                    <a:pt x="667226" y="7144"/>
                    <a:pt x="690086" y="30956"/>
                    <a:pt x="690086" y="59531"/>
                  </a:cubicBezTo>
                  <a:lnTo>
                    <a:pt x="690086" y="424339"/>
                  </a:lnTo>
                  <a:close/>
                </a:path>
              </a:pathLst>
            </a:custGeom>
            <a:solidFill>
              <a:srgbClr val="828284"/>
            </a:solidFill>
            <a:ln w="9525" cap="flat">
              <a:noFill/>
              <a:prstDash val="solid"/>
              <a:miter/>
            </a:ln>
          </p:spPr>
          <p:txBody>
            <a:bodyPr rtlCol="0" anchor="ctr"/>
            <a:lstStyle/>
            <a:p>
              <a:endParaRPr lang="zh-CN" altLang="en-US"/>
            </a:p>
          </p:txBody>
        </p:sp>
        <p:sp>
          <p:nvSpPr>
            <p:cNvPr id="291" name="任意多边形: 形状 290">
              <a:extLst>
                <a:ext uri="{FF2B5EF4-FFF2-40B4-BE49-F238E27FC236}">
                  <a16:creationId xmlns:a16="http://schemas.microsoft.com/office/drawing/2014/main" id="{2BF87CE7-C34B-45D0-A4DB-67181CCAFA23}"/>
                </a:ext>
              </a:extLst>
            </p:cNvPr>
            <p:cNvSpPr/>
            <p:nvPr/>
          </p:nvSpPr>
          <p:spPr>
            <a:xfrm>
              <a:off x="3510818" y="3537575"/>
              <a:ext cx="581025" cy="523875"/>
            </a:xfrm>
            <a:custGeom>
              <a:avLst/>
              <a:gdLst>
                <a:gd name="connsiteX0" fmla="*/ 7144 w 581025"/>
                <a:gd name="connsiteY0" fmla="*/ 7144 h 523875"/>
                <a:gd name="connsiteX1" fmla="*/ 89059 w 581025"/>
                <a:gd name="connsiteY1" fmla="*/ 522446 h 523875"/>
                <a:gd name="connsiteX2" fmla="*/ 278606 w 581025"/>
                <a:gd name="connsiteY2" fmla="*/ 522446 h 523875"/>
                <a:gd name="connsiteX3" fmla="*/ 278606 w 581025"/>
                <a:gd name="connsiteY3" fmla="*/ 161449 h 523875"/>
                <a:gd name="connsiteX4" fmla="*/ 302419 w 581025"/>
                <a:gd name="connsiteY4" fmla="*/ 161449 h 523875"/>
                <a:gd name="connsiteX5" fmla="*/ 302419 w 581025"/>
                <a:gd name="connsiteY5" fmla="*/ 522446 h 523875"/>
                <a:gd name="connsiteX6" fmla="*/ 491966 w 581025"/>
                <a:gd name="connsiteY6" fmla="*/ 522446 h 523875"/>
                <a:gd name="connsiteX7" fmla="*/ 573881 w 581025"/>
                <a:gd name="connsiteY7" fmla="*/ 7144 h 523875"/>
                <a:gd name="connsiteX8" fmla="*/ 302419 w 581025"/>
                <a:gd name="connsiteY8" fmla="*/ 7144 h 523875"/>
                <a:gd name="connsiteX9" fmla="*/ 302419 w 581025"/>
                <a:gd name="connsiteY9" fmla="*/ 56674 h 523875"/>
                <a:gd name="connsiteX10" fmla="*/ 278606 w 581025"/>
                <a:gd name="connsiteY10" fmla="*/ 52864 h 523875"/>
                <a:gd name="connsiteX11" fmla="*/ 278606 w 581025"/>
                <a:gd name="connsiteY11" fmla="*/ 7144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1025" h="523875">
                  <a:moveTo>
                    <a:pt x="7144" y="7144"/>
                  </a:moveTo>
                  <a:lnTo>
                    <a:pt x="89059" y="522446"/>
                  </a:lnTo>
                  <a:lnTo>
                    <a:pt x="278606" y="522446"/>
                  </a:lnTo>
                  <a:lnTo>
                    <a:pt x="278606" y="161449"/>
                  </a:lnTo>
                  <a:lnTo>
                    <a:pt x="302419" y="161449"/>
                  </a:lnTo>
                  <a:lnTo>
                    <a:pt x="302419" y="522446"/>
                  </a:lnTo>
                  <a:lnTo>
                    <a:pt x="491966" y="522446"/>
                  </a:lnTo>
                  <a:lnTo>
                    <a:pt x="573881" y="7144"/>
                  </a:lnTo>
                  <a:lnTo>
                    <a:pt x="302419" y="7144"/>
                  </a:lnTo>
                  <a:lnTo>
                    <a:pt x="302419" y="56674"/>
                  </a:lnTo>
                  <a:lnTo>
                    <a:pt x="278606" y="52864"/>
                  </a:lnTo>
                  <a:lnTo>
                    <a:pt x="278606" y="7144"/>
                  </a:lnTo>
                  <a:close/>
                </a:path>
              </a:pathLst>
            </a:custGeom>
            <a:solidFill>
              <a:srgbClr val="485280"/>
            </a:solidFill>
            <a:ln w="9525" cap="flat">
              <a:noFill/>
              <a:prstDash val="solid"/>
              <a:miter/>
            </a:ln>
          </p:spPr>
          <p:txBody>
            <a:bodyPr rtlCol="0" anchor="ctr"/>
            <a:lstStyle/>
            <a:p>
              <a:endParaRPr lang="zh-CN" altLang="en-US"/>
            </a:p>
          </p:txBody>
        </p:sp>
        <p:sp>
          <p:nvSpPr>
            <p:cNvPr id="292" name="任意多边形: 形状 291">
              <a:extLst>
                <a:ext uri="{FF2B5EF4-FFF2-40B4-BE49-F238E27FC236}">
                  <a16:creationId xmlns:a16="http://schemas.microsoft.com/office/drawing/2014/main" id="{A418235F-1D88-460F-BC1F-317B116EFC79}"/>
                </a:ext>
              </a:extLst>
            </p:cNvPr>
            <p:cNvSpPr/>
            <p:nvPr/>
          </p:nvSpPr>
          <p:spPr>
            <a:xfrm>
              <a:off x="787025" y="3768080"/>
              <a:ext cx="5931004" cy="1762125"/>
            </a:xfrm>
            <a:custGeom>
              <a:avLst/>
              <a:gdLst>
                <a:gd name="connsiteX0" fmla="*/ 4089559 w 4095750"/>
                <a:gd name="connsiteY0" fmla="*/ 1615916 h 1762125"/>
                <a:gd name="connsiteX1" fmla="*/ 3941921 w 4095750"/>
                <a:gd name="connsiteY1" fmla="*/ 1763554 h 1762125"/>
                <a:gd name="connsiteX2" fmla="*/ 154781 w 4095750"/>
                <a:gd name="connsiteY2" fmla="*/ 1763554 h 1762125"/>
                <a:gd name="connsiteX3" fmla="*/ 7144 w 4095750"/>
                <a:gd name="connsiteY3" fmla="*/ 1615916 h 1762125"/>
                <a:gd name="connsiteX4" fmla="*/ 7144 w 4095750"/>
                <a:gd name="connsiteY4" fmla="*/ 154781 h 1762125"/>
                <a:gd name="connsiteX5" fmla="*/ 154781 w 4095750"/>
                <a:gd name="connsiteY5" fmla="*/ 7144 h 1762125"/>
                <a:gd name="connsiteX6" fmla="*/ 3941921 w 4095750"/>
                <a:gd name="connsiteY6" fmla="*/ 7144 h 1762125"/>
                <a:gd name="connsiteX7" fmla="*/ 4089559 w 4095750"/>
                <a:gd name="connsiteY7" fmla="*/ 154781 h 1762125"/>
                <a:gd name="connsiteX8" fmla="*/ 4089559 w 4095750"/>
                <a:gd name="connsiteY8" fmla="*/ 1615916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5750" h="1762125">
                  <a:moveTo>
                    <a:pt x="4089559" y="1615916"/>
                  </a:moveTo>
                  <a:cubicBezTo>
                    <a:pt x="4089559" y="1697831"/>
                    <a:pt x="4022884" y="1763554"/>
                    <a:pt x="3941921" y="1763554"/>
                  </a:cubicBezTo>
                  <a:lnTo>
                    <a:pt x="154781" y="1763554"/>
                  </a:lnTo>
                  <a:cubicBezTo>
                    <a:pt x="72866" y="1763554"/>
                    <a:pt x="7144" y="1696879"/>
                    <a:pt x="7144" y="1615916"/>
                  </a:cubicBezTo>
                  <a:lnTo>
                    <a:pt x="7144" y="154781"/>
                  </a:lnTo>
                  <a:cubicBezTo>
                    <a:pt x="7144" y="72866"/>
                    <a:pt x="73819" y="7144"/>
                    <a:pt x="154781" y="7144"/>
                  </a:cubicBezTo>
                  <a:lnTo>
                    <a:pt x="3941921" y="7144"/>
                  </a:lnTo>
                  <a:cubicBezTo>
                    <a:pt x="4023836" y="7144"/>
                    <a:pt x="4089559" y="73819"/>
                    <a:pt x="4089559" y="154781"/>
                  </a:cubicBezTo>
                  <a:lnTo>
                    <a:pt x="4089559" y="1615916"/>
                  </a:lnTo>
                  <a:close/>
                </a:path>
              </a:pathLst>
            </a:custGeom>
            <a:solidFill>
              <a:schemeClr val="accent2"/>
            </a:solidFill>
            <a:ln w="9525" cap="flat">
              <a:noFill/>
              <a:prstDash val="solid"/>
              <a:miter/>
            </a:ln>
          </p:spPr>
          <p:txBody>
            <a:bodyPr rtlCol="0" anchor="ctr"/>
            <a:lstStyle/>
            <a:p>
              <a:endParaRPr lang="zh-CN" altLang="en-US"/>
            </a:p>
          </p:txBody>
        </p:sp>
        <p:sp>
          <p:nvSpPr>
            <p:cNvPr id="293" name="任意多边形: 形状 292">
              <a:extLst>
                <a:ext uri="{FF2B5EF4-FFF2-40B4-BE49-F238E27FC236}">
                  <a16:creationId xmlns:a16="http://schemas.microsoft.com/office/drawing/2014/main" id="{3AEB2D81-45FD-4492-B0F1-F158CB70A516}"/>
                </a:ext>
              </a:extLst>
            </p:cNvPr>
            <p:cNvSpPr/>
            <p:nvPr/>
          </p:nvSpPr>
          <p:spPr>
            <a:xfrm>
              <a:off x="3704176" y="4878695"/>
              <a:ext cx="323850" cy="400050"/>
            </a:xfrm>
            <a:custGeom>
              <a:avLst/>
              <a:gdLst>
                <a:gd name="connsiteX0" fmla="*/ 7144 w 323850"/>
                <a:gd name="connsiteY0" fmla="*/ 7144 h 400050"/>
                <a:gd name="connsiteX1" fmla="*/ 324326 w 323850"/>
                <a:gd name="connsiteY1" fmla="*/ 7144 h 400050"/>
                <a:gd name="connsiteX2" fmla="*/ 324326 w 323850"/>
                <a:gd name="connsiteY2" fmla="*/ 393859 h 400050"/>
                <a:gd name="connsiteX3" fmla="*/ 7144 w 323850"/>
                <a:gd name="connsiteY3" fmla="*/ 393859 h 400050"/>
              </a:gdLst>
              <a:ahLst/>
              <a:cxnLst>
                <a:cxn ang="0">
                  <a:pos x="connsiteX0" y="connsiteY0"/>
                </a:cxn>
                <a:cxn ang="0">
                  <a:pos x="connsiteX1" y="connsiteY1"/>
                </a:cxn>
                <a:cxn ang="0">
                  <a:pos x="connsiteX2" y="connsiteY2"/>
                </a:cxn>
                <a:cxn ang="0">
                  <a:pos x="connsiteX3" y="connsiteY3"/>
                </a:cxn>
              </a:cxnLst>
              <a:rect l="l" t="t" r="r" b="b"/>
              <a:pathLst>
                <a:path w="323850" h="400050">
                  <a:moveTo>
                    <a:pt x="7144" y="7144"/>
                  </a:moveTo>
                  <a:lnTo>
                    <a:pt x="324326" y="7144"/>
                  </a:lnTo>
                  <a:lnTo>
                    <a:pt x="324326" y="393859"/>
                  </a:lnTo>
                  <a:lnTo>
                    <a:pt x="7144" y="393859"/>
                  </a:lnTo>
                  <a:close/>
                </a:path>
              </a:pathLst>
            </a:custGeom>
            <a:solidFill>
              <a:srgbClr val="FFFFFF"/>
            </a:solidFill>
            <a:ln w="9525" cap="flat">
              <a:noFill/>
              <a:prstDash val="solid"/>
              <a:miter/>
            </a:ln>
          </p:spPr>
          <p:txBody>
            <a:bodyPr rtlCol="0" anchor="ctr"/>
            <a:lstStyle/>
            <a:p>
              <a:endParaRPr lang="zh-CN" altLang="en-US"/>
            </a:p>
          </p:txBody>
        </p:sp>
        <p:sp>
          <p:nvSpPr>
            <p:cNvPr id="294" name="任意多边形: 形状 293">
              <a:extLst>
                <a:ext uri="{FF2B5EF4-FFF2-40B4-BE49-F238E27FC236}">
                  <a16:creationId xmlns:a16="http://schemas.microsoft.com/office/drawing/2014/main" id="{1F34782F-460A-4C3D-B543-C305E4224AA6}"/>
                </a:ext>
              </a:extLst>
            </p:cNvPr>
            <p:cNvSpPr/>
            <p:nvPr/>
          </p:nvSpPr>
          <p:spPr>
            <a:xfrm>
              <a:off x="3765136" y="4992995"/>
              <a:ext cx="28575" cy="114300"/>
            </a:xfrm>
            <a:custGeom>
              <a:avLst/>
              <a:gdLst>
                <a:gd name="connsiteX0" fmla="*/ 7144 w 28575"/>
                <a:gd name="connsiteY0" fmla="*/ 7144 h 114300"/>
                <a:gd name="connsiteX1" fmla="*/ 29051 w 28575"/>
                <a:gd name="connsiteY1" fmla="*/ 7144 h 114300"/>
                <a:gd name="connsiteX2" fmla="*/ 29051 w 28575"/>
                <a:gd name="connsiteY2" fmla="*/ 107156 h 114300"/>
                <a:gd name="connsiteX3" fmla="*/ 7144 w 28575"/>
                <a:gd name="connsiteY3" fmla="*/ 107156 h 114300"/>
              </a:gdLst>
              <a:ahLst/>
              <a:cxnLst>
                <a:cxn ang="0">
                  <a:pos x="connsiteX0" y="connsiteY0"/>
                </a:cxn>
                <a:cxn ang="0">
                  <a:pos x="connsiteX1" y="connsiteY1"/>
                </a:cxn>
                <a:cxn ang="0">
                  <a:pos x="connsiteX2" y="connsiteY2"/>
                </a:cxn>
                <a:cxn ang="0">
                  <a:pos x="connsiteX3" y="connsiteY3"/>
                </a:cxn>
              </a:cxnLst>
              <a:rect l="l" t="t" r="r" b="b"/>
              <a:pathLst>
                <a:path w="28575" h="114300">
                  <a:moveTo>
                    <a:pt x="7144" y="7144"/>
                  </a:moveTo>
                  <a:lnTo>
                    <a:pt x="29051" y="7144"/>
                  </a:lnTo>
                  <a:lnTo>
                    <a:pt x="29051" y="107156"/>
                  </a:lnTo>
                  <a:lnTo>
                    <a:pt x="7144" y="107156"/>
                  </a:lnTo>
                  <a:close/>
                </a:path>
              </a:pathLst>
            </a:custGeom>
            <a:solidFill>
              <a:srgbClr val="986666"/>
            </a:solidFill>
            <a:ln w="9525" cap="flat">
              <a:noFill/>
              <a:prstDash val="solid"/>
              <a:miter/>
            </a:ln>
          </p:spPr>
          <p:txBody>
            <a:bodyPr rtlCol="0" anchor="ctr"/>
            <a:lstStyle/>
            <a:p>
              <a:endParaRPr lang="zh-CN" altLang="en-US"/>
            </a:p>
          </p:txBody>
        </p:sp>
        <p:sp>
          <p:nvSpPr>
            <p:cNvPr id="295" name="任意多边形: 形状 294">
              <a:extLst>
                <a:ext uri="{FF2B5EF4-FFF2-40B4-BE49-F238E27FC236}">
                  <a16:creationId xmlns:a16="http://schemas.microsoft.com/office/drawing/2014/main" id="{48C90209-1A81-4FA2-97A4-E60E50B99E39}"/>
                </a:ext>
              </a:extLst>
            </p:cNvPr>
            <p:cNvSpPr/>
            <p:nvPr/>
          </p:nvSpPr>
          <p:spPr>
            <a:xfrm>
              <a:off x="3807998" y="5034905"/>
              <a:ext cx="28575" cy="66675"/>
            </a:xfrm>
            <a:custGeom>
              <a:avLst/>
              <a:gdLst>
                <a:gd name="connsiteX0" fmla="*/ 7144 w 28575"/>
                <a:gd name="connsiteY0" fmla="*/ 7144 h 66675"/>
                <a:gd name="connsiteX1" fmla="*/ 29051 w 28575"/>
                <a:gd name="connsiteY1" fmla="*/ 7144 h 66675"/>
                <a:gd name="connsiteX2" fmla="*/ 29051 w 28575"/>
                <a:gd name="connsiteY2" fmla="*/ 65246 h 66675"/>
                <a:gd name="connsiteX3" fmla="*/ 7144 w 28575"/>
                <a:gd name="connsiteY3" fmla="*/ 65246 h 66675"/>
              </a:gdLst>
              <a:ahLst/>
              <a:cxnLst>
                <a:cxn ang="0">
                  <a:pos x="connsiteX0" y="connsiteY0"/>
                </a:cxn>
                <a:cxn ang="0">
                  <a:pos x="connsiteX1" y="connsiteY1"/>
                </a:cxn>
                <a:cxn ang="0">
                  <a:pos x="connsiteX2" y="connsiteY2"/>
                </a:cxn>
                <a:cxn ang="0">
                  <a:pos x="connsiteX3" y="connsiteY3"/>
                </a:cxn>
              </a:cxnLst>
              <a:rect l="l" t="t" r="r" b="b"/>
              <a:pathLst>
                <a:path w="28575" h="66675">
                  <a:moveTo>
                    <a:pt x="7144" y="7144"/>
                  </a:moveTo>
                  <a:lnTo>
                    <a:pt x="29051" y="7144"/>
                  </a:lnTo>
                  <a:lnTo>
                    <a:pt x="29051" y="65246"/>
                  </a:lnTo>
                  <a:lnTo>
                    <a:pt x="7144" y="65246"/>
                  </a:lnTo>
                  <a:close/>
                </a:path>
              </a:pathLst>
            </a:custGeom>
            <a:solidFill>
              <a:srgbClr val="B6936C"/>
            </a:solidFill>
            <a:ln w="9525" cap="flat">
              <a:noFill/>
              <a:prstDash val="solid"/>
              <a:miter/>
            </a:ln>
          </p:spPr>
          <p:txBody>
            <a:bodyPr rtlCol="0" anchor="ctr"/>
            <a:lstStyle/>
            <a:p>
              <a:endParaRPr lang="zh-CN" altLang="en-US"/>
            </a:p>
          </p:txBody>
        </p:sp>
        <p:sp>
          <p:nvSpPr>
            <p:cNvPr id="296" name="任意多边形: 形状 295">
              <a:extLst>
                <a:ext uri="{FF2B5EF4-FFF2-40B4-BE49-F238E27FC236}">
                  <a16:creationId xmlns:a16="http://schemas.microsoft.com/office/drawing/2014/main" id="{71BB47EC-88E4-4CD2-B6D6-7AF12735E15D}"/>
                </a:ext>
              </a:extLst>
            </p:cNvPr>
            <p:cNvSpPr/>
            <p:nvPr/>
          </p:nvSpPr>
          <p:spPr>
            <a:xfrm>
              <a:off x="3851813" y="4957753"/>
              <a:ext cx="28575" cy="142875"/>
            </a:xfrm>
            <a:custGeom>
              <a:avLst/>
              <a:gdLst>
                <a:gd name="connsiteX0" fmla="*/ 7144 w 28575"/>
                <a:gd name="connsiteY0" fmla="*/ 7144 h 142875"/>
                <a:gd name="connsiteX1" fmla="*/ 29051 w 28575"/>
                <a:gd name="connsiteY1" fmla="*/ 7144 h 142875"/>
                <a:gd name="connsiteX2" fmla="*/ 29051 w 28575"/>
                <a:gd name="connsiteY2" fmla="*/ 142399 h 142875"/>
                <a:gd name="connsiteX3" fmla="*/ 7144 w 28575"/>
                <a:gd name="connsiteY3" fmla="*/ 142399 h 142875"/>
              </a:gdLst>
              <a:ahLst/>
              <a:cxnLst>
                <a:cxn ang="0">
                  <a:pos x="connsiteX0" y="connsiteY0"/>
                </a:cxn>
                <a:cxn ang="0">
                  <a:pos x="connsiteX1" y="connsiteY1"/>
                </a:cxn>
                <a:cxn ang="0">
                  <a:pos x="connsiteX2" y="connsiteY2"/>
                </a:cxn>
                <a:cxn ang="0">
                  <a:pos x="connsiteX3" y="connsiteY3"/>
                </a:cxn>
              </a:cxnLst>
              <a:rect l="l" t="t" r="r" b="b"/>
              <a:pathLst>
                <a:path w="28575" h="142875">
                  <a:moveTo>
                    <a:pt x="7144" y="7144"/>
                  </a:moveTo>
                  <a:lnTo>
                    <a:pt x="29051" y="7144"/>
                  </a:lnTo>
                  <a:lnTo>
                    <a:pt x="29051" y="142399"/>
                  </a:lnTo>
                  <a:lnTo>
                    <a:pt x="7144" y="142399"/>
                  </a:lnTo>
                  <a:close/>
                </a:path>
              </a:pathLst>
            </a:custGeom>
            <a:solidFill>
              <a:srgbClr val="E4D2A2"/>
            </a:solidFill>
            <a:ln w="9525" cap="flat">
              <a:noFill/>
              <a:prstDash val="solid"/>
              <a:miter/>
            </a:ln>
          </p:spPr>
          <p:txBody>
            <a:bodyPr rtlCol="0" anchor="ctr"/>
            <a:lstStyle/>
            <a:p>
              <a:endParaRPr lang="zh-CN" altLang="en-US"/>
            </a:p>
          </p:txBody>
        </p:sp>
        <p:sp>
          <p:nvSpPr>
            <p:cNvPr id="297" name="任意多边形: 形状 296">
              <a:extLst>
                <a:ext uri="{FF2B5EF4-FFF2-40B4-BE49-F238E27FC236}">
                  <a16:creationId xmlns:a16="http://schemas.microsoft.com/office/drawing/2014/main" id="{02C82889-E602-45FE-B891-6F4437EB24EC}"/>
                </a:ext>
              </a:extLst>
            </p:cNvPr>
            <p:cNvSpPr/>
            <p:nvPr/>
          </p:nvSpPr>
          <p:spPr>
            <a:xfrm>
              <a:off x="3894676" y="5001568"/>
              <a:ext cx="28575" cy="104775"/>
            </a:xfrm>
            <a:custGeom>
              <a:avLst/>
              <a:gdLst>
                <a:gd name="connsiteX0" fmla="*/ 7144 w 28575"/>
                <a:gd name="connsiteY0" fmla="*/ 7144 h 104775"/>
                <a:gd name="connsiteX1" fmla="*/ 29051 w 28575"/>
                <a:gd name="connsiteY1" fmla="*/ 7144 h 104775"/>
                <a:gd name="connsiteX2" fmla="*/ 29051 w 28575"/>
                <a:gd name="connsiteY2" fmla="*/ 98584 h 104775"/>
                <a:gd name="connsiteX3" fmla="*/ 7144 w 28575"/>
                <a:gd name="connsiteY3" fmla="*/ 98584 h 104775"/>
              </a:gdLst>
              <a:ahLst/>
              <a:cxnLst>
                <a:cxn ang="0">
                  <a:pos x="connsiteX0" y="connsiteY0"/>
                </a:cxn>
                <a:cxn ang="0">
                  <a:pos x="connsiteX1" y="connsiteY1"/>
                </a:cxn>
                <a:cxn ang="0">
                  <a:pos x="connsiteX2" y="connsiteY2"/>
                </a:cxn>
                <a:cxn ang="0">
                  <a:pos x="connsiteX3" y="connsiteY3"/>
                </a:cxn>
              </a:cxnLst>
              <a:rect l="l" t="t" r="r" b="b"/>
              <a:pathLst>
                <a:path w="28575" h="104775">
                  <a:moveTo>
                    <a:pt x="7144" y="7144"/>
                  </a:moveTo>
                  <a:lnTo>
                    <a:pt x="29051" y="7144"/>
                  </a:lnTo>
                  <a:lnTo>
                    <a:pt x="29051" y="98584"/>
                  </a:lnTo>
                  <a:lnTo>
                    <a:pt x="7144" y="98584"/>
                  </a:lnTo>
                  <a:close/>
                </a:path>
              </a:pathLst>
            </a:custGeom>
            <a:solidFill>
              <a:srgbClr val="8DACAF"/>
            </a:solidFill>
            <a:ln w="9525" cap="flat">
              <a:noFill/>
              <a:prstDash val="solid"/>
              <a:miter/>
            </a:ln>
          </p:spPr>
          <p:txBody>
            <a:bodyPr rtlCol="0" anchor="ctr"/>
            <a:lstStyle/>
            <a:p>
              <a:endParaRPr lang="zh-CN" altLang="en-US"/>
            </a:p>
          </p:txBody>
        </p:sp>
        <p:sp>
          <p:nvSpPr>
            <p:cNvPr id="298" name="任意多边形: 形状 297">
              <a:extLst>
                <a:ext uri="{FF2B5EF4-FFF2-40B4-BE49-F238E27FC236}">
                  <a16:creationId xmlns:a16="http://schemas.microsoft.com/office/drawing/2014/main" id="{9A2986B2-80E7-4E50-AEF7-4A2CB300778E}"/>
                </a:ext>
              </a:extLst>
            </p:cNvPr>
            <p:cNvSpPr/>
            <p:nvPr/>
          </p:nvSpPr>
          <p:spPr>
            <a:xfrm>
              <a:off x="3937538" y="4957753"/>
              <a:ext cx="28575" cy="142875"/>
            </a:xfrm>
            <a:custGeom>
              <a:avLst/>
              <a:gdLst>
                <a:gd name="connsiteX0" fmla="*/ 7144 w 28575"/>
                <a:gd name="connsiteY0" fmla="*/ 7144 h 142875"/>
                <a:gd name="connsiteX1" fmla="*/ 29051 w 28575"/>
                <a:gd name="connsiteY1" fmla="*/ 7144 h 142875"/>
                <a:gd name="connsiteX2" fmla="*/ 29051 w 28575"/>
                <a:gd name="connsiteY2" fmla="*/ 142399 h 142875"/>
                <a:gd name="connsiteX3" fmla="*/ 7144 w 28575"/>
                <a:gd name="connsiteY3" fmla="*/ 142399 h 142875"/>
              </a:gdLst>
              <a:ahLst/>
              <a:cxnLst>
                <a:cxn ang="0">
                  <a:pos x="connsiteX0" y="connsiteY0"/>
                </a:cxn>
                <a:cxn ang="0">
                  <a:pos x="connsiteX1" y="connsiteY1"/>
                </a:cxn>
                <a:cxn ang="0">
                  <a:pos x="connsiteX2" y="connsiteY2"/>
                </a:cxn>
                <a:cxn ang="0">
                  <a:pos x="connsiteX3" y="connsiteY3"/>
                </a:cxn>
              </a:cxnLst>
              <a:rect l="l" t="t" r="r" b="b"/>
              <a:pathLst>
                <a:path w="28575" h="142875">
                  <a:moveTo>
                    <a:pt x="7144" y="7144"/>
                  </a:moveTo>
                  <a:lnTo>
                    <a:pt x="29051" y="7144"/>
                  </a:lnTo>
                  <a:lnTo>
                    <a:pt x="29051" y="142399"/>
                  </a:lnTo>
                  <a:lnTo>
                    <a:pt x="7144" y="142399"/>
                  </a:lnTo>
                  <a:close/>
                </a:path>
              </a:pathLst>
            </a:custGeom>
            <a:solidFill>
              <a:srgbClr val="485280"/>
            </a:solidFill>
            <a:ln w="9525" cap="flat">
              <a:noFill/>
              <a:prstDash val="solid"/>
              <a:miter/>
            </a:ln>
          </p:spPr>
          <p:txBody>
            <a:bodyPr rtlCol="0" anchor="ctr"/>
            <a:lstStyle/>
            <a:p>
              <a:endParaRPr lang="zh-CN" altLang="en-US"/>
            </a:p>
          </p:txBody>
        </p:sp>
        <p:sp>
          <p:nvSpPr>
            <p:cNvPr id="299" name="任意多边形: 形状 298">
              <a:extLst>
                <a:ext uri="{FF2B5EF4-FFF2-40B4-BE49-F238E27FC236}">
                  <a16:creationId xmlns:a16="http://schemas.microsoft.com/office/drawing/2014/main" id="{7EB1A1D7-7807-47C1-94FB-0DB856324E1E}"/>
                </a:ext>
              </a:extLst>
            </p:cNvPr>
            <p:cNvSpPr/>
            <p:nvPr/>
          </p:nvSpPr>
          <p:spPr>
            <a:xfrm>
              <a:off x="3747038" y="5101580"/>
              <a:ext cx="238125" cy="9525"/>
            </a:xfrm>
            <a:custGeom>
              <a:avLst/>
              <a:gdLst>
                <a:gd name="connsiteX0" fmla="*/ 7144 w 238125"/>
                <a:gd name="connsiteY0" fmla="*/ 7144 h 9525"/>
                <a:gd name="connsiteX1" fmla="*/ 238601 w 238125"/>
                <a:gd name="connsiteY1" fmla="*/ 7144 h 9525"/>
              </a:gdLst>
              <a:ahLst/>
              <a:cxnLst>
                <a:cxn ang="0">
                  <a:pos x="connsiteX0" y="connsiteY0"/>
                </a:cxn>
                <a:cxn ang="0">
                  <a:pos x="connsiteX1" y="connsiteY1"/>
                </a:cxn>
              </a:cxnLst>
              <a:rect l="l" t="t" r="r" b="b"/>
              <a:pathLst>
                <a:path w="238125" h="9525">
                  <a:moveTo>
                    <a:pt x="7144" y="7144"/>
                  </a:moveTo>
                  <a:lnTo>
                    <a:pt x="238601" y="7144"/>
                  </a:lnTo>
                </a:path>
              </a:pathLst>
            </a:custGeom>
            <a:ln w="9525" cap="flat">
              <a:solidFill>
                <a:srgbClr val="D1D7D1"/>
              </a:solidFill>
              <a:prstDash val="solid"/>
              <a:miter/>
            </a:ln>
          </p:spPr>
          <p:txBody>
            <a:bodyPr rtlCol="0" anchor="ctr"/>
            <a:lstStyle/>
            <a:p>
              <a:endParaRPr lang="zh-CN" altLang="en-US"/>
            </a:p>
          </p:txBody>
        </p:sp>
        <p:sp>
          <p:nvSpPr>
            <p:cNvPr id="300" name="任意多边形: 形状 299">
              <a:extLst>
                <a:ext uri="{FF2B5EF4-FFF2-40B4-BE49-F238E27FC236}">
                  <a16:creationId xmlns:a16="http://schemas.microsoft.com/office/drawing/2014/main" id="{717038B0-DAC4-4B47-B07F-3450970AFA9A}"/>
                </a:ext>
              </a:extLst>
            </p:cNvPr>
            <p:cNvSpPr/>
            <p:nvPr/>
          </p:nvSpPr>
          <p:spPr>
            <a:xfrm>
              <a:off x="4533803" y="3987155"/>
              <a:ext cx="323850" cy="400050"/>
            </a:xfrm>
            <a:custGeom>
              <a:avLst/>
              <a:gdLst>
                <a:gd name="connsiteX0" fmla="*/ 7144 w 323850"/>
                <a:gd name="connsiteY0" fmla="*/ 7144 h 400050"/>
                <a:gd name="connsiteX1" fmla="*/ 324326 w 323850"/>
                <a:gd name="connsiteY1" fmla="*/ 7144 h 400050"/>
                <a:gd name="connsiteX2" fmla="*/ 324326 w 323850"/>
                <a:gd name="connsiteY2" fmla="*/ 393859 h 400050"/>
                <a:gd name="connsiteX3" fmla="*/ 7144 w 323850"/>
                <a:gd name="connsiteY3" fmla="*/ 393859 h 400050"/>
              </a:gdLst>
              <a:ahLst/>
              <a:cxnLst>
                <a:cxn ang="0">
                  <a:pos x="connsiteX0" y="connsiteY0"/>
                </a:cxn>
                <a:cxn ang="0">
                  <a:pos x="connsiteX1" y="connsiteY1"/>
                </a:cxn>
                <a:cxn ang="0">
                  <a:pos x="connsiteX2" y="connsiteY2"/>
                </a:cxn>
                <a:cxn ang="0">
                  <a:pos x="connsiteX3" y="connsiteY3"/>
                </a:cxn>
              </a:cxnLst>
              <a:rect l="l" t="t" r="r" b="b"/>
              <a:pathLst>
                <a:path w="323850" h="400050">
                  <a:moveTo>
                    <a:pt x="7144" y="7144"/>
                  </a:moveTo>
                  <a:lnTo>
                    <a:pt x="324326" y="7144"/>
                  </a:lnTo>
                  <a:lnTo>
                    <a:pt x="324326" y="393859"/>
                  </a:lnTo>
                  <a:lnTo>
                    <a:pt x="7144" y="393859"/>
                  </a:lnTo>
                  <a:close/>
                </a:path>
              </a:pathLst>
            </a:custGeom>
            <a:solidFill>
              <a:srgbClr val="FFFFFF"/>
            </a:solidFill>
            <a:ln w="9525" cap="flat">
              <a:noFill/>
              <a:prstDash val="solid"/>
              <a:miter/>
            </a:ln>
          </p:spPr>
          <p:txBody>
            <a:bodyPr rtlCol="0" anchor="ctr"/>
            <a:lstStyle/>
            <a:p>
              <a:endParaRPr lang="zh-CN" altLang="en-US"/>
            </a:p>
          </p:txBody>
        </p:sp>
        <p:sp>
          <p:nvSpPr>
            <p:cNvPr id="301" name="任意多边形: 形状 300">
              <a:extLst>
                <a:ext uri="{FF2B5EF4-FFF2-40B4-BE49-F238E27FC236}">
                  <a16:creationId xmlns:a16="http://schemas.microsoft.com/office/drawing/2014/main" id="{F7359608-0951-4063-9DE2-FEAA1FFD0A65}"/>
                </a:ext>
              </a:extLst>
            </p:cNvPr>
            <p:cNvSpPr/>
            <p:nvPr/>
          </p:nvSpPr>
          <p:spPr>
            <a:xfrm>
              <a:off x="4768118" y="4159558"/>
              <a:ext cx="28575" cy="114300"/>
            </a:xfrm>
            <a:custGeom>
              <a:avLst/>
              <a:gdLst>
                <a:gd name="connsiteX0" fmla="*/ 7144 w 28575"/>
                <a:gd name="connsiteY0" fmla="*/ 7144 h 114300"/>
                <a:gd name="connsiteX1" fmla="*/ 29051 w 28575"/>
                <a:gd name="connsiteY1" fmla="*/ 7144 h 114300"/>
                <a:gd name="connsiteX2" fmla="*/ 29051 w 28575"/>
                <a:gd name="connsiteY2" fmla="*/ 107156 h 114300"/>
                <a:gd name="connsiteX3" fmla="*/ 7144 w 28575"/>
                <a:gd name="connsiteY3" fmla="*/ 107156 h 114300"/>
              </a:gdLst>
              <a:ahLst/>
              <a:cxnLst>
                <a:cxn ang="0">
                  <a:pos x="connsiteX0" y="connsiteY0"/>
                </a:cxn>
                <a:cxn ang="0">
                  <a:pos x="connsiteX1" y="connsiteY1"/>
                </a:cxn>
                <a:cxn ang="0">
                  <a:pos x="connsiteX2" y="connsiteY2"/>
                </a:cxn>
                <a:cxn ang="0">
                  <a:pos x="connsiteX3" y="connsiteY3"/>
                </a:cxn>
              </a:cxnLst>
              <a:rect l="l" t="t" r="r" b="b"/>
              <a:pathLst>
                <a:path w="28575" h="114300">
                  <a:moveTo>
                    <a:pt x="7144" y="7144"/>
                  </a:moveTo>
                  <a:lnTo>
                    <a:pt x="29051" y="7144"/>
                  </a:lnTo>
                  <a:lnTo>
                    <a:pt x="29051" y="107156"/>
                  </a:lnTo>
                  <a:lnTo>
                    <a:pt x="7144" y="107156"/>
                  </a:lnTo>
                  <a:close/>
                </a:path>
              </a:pathLst>
            </a:custGeom>
            <a:solidFill>
              <a:srgbClr val="986666"/>
            </a:solidFill>
            <a:ln w="9525" cap="flat">
              <a:noFill/>
              <a:prstDash val="solid"/>
              <a:miter/>
            </a:ln>
          </p:spPr>
          <p:txBody>
            <a:bodyPr rtlCol="0" anchor="ctr"/>
            <a:lstStyle/>
            <a:p>
              <a:endParaRPr lang="zh-CN" altLang="en-US"/>
            </a:p>
          </p:txBody>
        </p:sp>
        <p:sp>
          <p:nvSpPr>
            <p:cNvPr id="302" name="任意多边形: 形状 301">
              <a:extLst>
                <a:ext uri="{FF2B5EF4-FFF2-40B4-BE49-F238E27FC236}">
                  <a16:creationId xmlns:a16="http://schemas.microsoft.com/office/drawing/2014/main" id="{EC96025F-C6F0-4CD6-92EC-1647C317472B}"/>
                </a:ext>
              </a:extLst>
            </p:cNvPr>
            <p:cNvSpPr/>
            <p:nvPr/>
          </p:nvSpPr>
          <p:spPr>
            <a:xfrm>
              <a:off x="4724303" y="4159558"/>
              <a:ext cx="28575" cy="66675"/>
            </a:xfrm>
            <a:custGeom>
              <a:avLst/>
              <a:gdLst>
                <a:gd name="connsiteX0" fmla="*/ 7144 w 28575"/>
                <a:gd name="connsiteY0" fmla="*/ 7144 h 66675"/>
                <a:gd name="connsiteX1" fmla="*/ 29051 w 28575"/>
                <a:gd name="connsiteY1" fmla="*/ 7144 h 66675"/>
                <a:gd name="connsiteX2" fmla="*/ 29051 w 28575"/>
                <a:gd name="connsiteY2" fmla="*/ 65246 h 66675"/>
                <a:gd name="connsiteX3" fmla="*/ 7144 w 28575"/>
                <a:gd name="connsiteY3" fmla="*/ 65246 h 66675"/>
              </a:gdLst>
              <a:ahLst/>
              <a:cxnLst>
                <a:cxn ang="0">
                  <a:pos x="connsiteX0" y="connsiteY0"/>
                </a:cxn>
                <a:cxn ang="0">
                  <a:pos x="connsiteX1" y="connsiteY1"/>
                </a:cxn>
                <a:cxn ang="0">
                  <a:pos x="connsiteX2" y="connsiteY2"/>
                </a:cxn>
                <a:cxn ang="0">
                  <a:pos x="connsiteX3" y="connsiteY3"/>
                </a:cxn>
              </a:cxnLst>
              <a:rect l="l" t="t" r="r" b="b"/>
              <a:pathLst>
                <a:path w="28575" h="66675">
                  <a:moveTo>
                    <a:pt x="7144" y="7144"/>
                  </a:moveTo>
                  <a:lnTo>
                    <a:pt x="29051" y="7144"/>
                  </a:lnTo>
                  <a:lnTo>
                    <a:pt x="29051" y="65246"/>
                  </a:lnTo>
                  <a:lnTo>
                    <a:pt x="7144" y="65246"/>
                  </a:lnTo>
                  <a:close/>
                </a:path>
              </a:pathLst>
            </a:custGeom>
            <a:solidFill>
              <a:srgbClr val="B6936C"/>
            </a:solidFill>
            <a:ln w="9525" cap="flat">
              <a:noFill/>
              <a:prstDash val="solid"/>
              <a:miter/>
            </a:ln>
          </p:spPr>
          <p:txBody>
            <a:bodyPr rtlCol="0" anchor="ctr"/>
            <a:lstStyle/>
            <a:p>
              <a:endParaRPr lang="zh-CN" altLang="en-US"/>
            </a:p>
          </p:txBody>
        </p:sp>
        <p:sp>
          <p:nvSpPr>
            <p:cNvPr id="303" name="任意多边形: 形状 302">
              <a:extLst>
                <a:ext uri="{FF2B5EF4-FFF2-40B4-BE49-F238E27FC236}">
                  <a16:creationId xmlns:a16="http://schemas.microsoft.com/office/drawing/2014/main" id="{5A5E9160-B3B3-4CEF-984A-94CA220A7432}"/>
                </a:ext>
              </a:extLst>
            </p:cNvPr>
            <p:cNvSpPr/>
            <p:nvPr/>
          </p:nvSpPr>
          <p:spPr>
            <a:xfrm>
              <a:off x="4681441" y="4159558"/>
              <a:ext cx="28575" cy="142875"/>
            </a:xfrm>
            <a:custGeom>
              <a:avLst/>
              <a:gdLst>
                <a:gd name="connsiteX0" fmla="*/ 7144 w 28575"/>
                <a:gd name="connsiteY0" fmla="*/ 7144 h 142875"/>
                <a:gd name="connsiteX1" fmla="*/ 29051 w 28575"/>
                <a:gd name="connsiteY1" fmla="*/ 7144 h 142875"/>
                <a:gd name="connsiteX2" fmla="*/ 29051 w 28575"/>
                <a:gd name="connsiteY2" fmla="*/ 142399 h 142875"/>
                <a:gd name="connsiteX3" fmla="*/ 7144 w 28575"/>
                <a:gd name="connsiteY3" fmla="*/ 142399 h 142875"/>
              </a:gdLst>
              <a:ahLst/>
              <a:cxnLst>
                <a:cxn ang="0">
                  <a:pos x="connsiteX0" y="connsiteY0"/>
                </a:cxn>
                <a:cxn ang="0">
                  <a:pos x="connsiteX1" y="connsiteY1"/>
                </a:cxn>
                <a:cxn ang="0">
                  <a:pos x="connsiteX2" y="connsiteY2"/>
                </a:cxn>
                <a:cxn ang="0">
                  <a:pos x="connsiteX3" y="connsiteY3"/>
                </a:cxn>
              </a:cxnLst>
              <a:rect l="l" t="t" r="r" b="b"/>
              <a:pathLst>
                <a:path w="28575" h="142875">
                  <a:moveTo>
                    <a:pt x="7144" y="7144"/>
                  </a:moveTo>
                  <a:lnTo>
                    <a:pt x="29051" y="7144"/>
                  </a:lnTo>
                  <a:lnTo>
                    <a:pt x="29051" y="142399"/>
                  </a:lnTo>
                  <a:lnTo>
                    <a:pt x="7144" y="142399"/>
                  </a:lnTo>
                  <a:close/>
                </a:path>
              </a:pathLst>
            </a:custGeom>
            <a:solidFill>
              <a:srgbClr val="E4D2A2"/>
            </a:solidFill>
            <a:ln w="9525" cap="flat">
              <a:noFill/>
              <a:prstDash val="solid"/>
              <a:miter/>
            </a:ln>
          </p:spPr>
          <p:txBody>
            <a:bodyPr rtlCol="0" anchor="ctr"/>
            <a:lstStyle/>
            <a:p>
              <a:endParaRPr lang="zh-CN" altLang="en-US"/>
            </a:p>
          </p:txBody>
        </p:sp>
        <p:sp>
          <p:nvSpPr>
            <p:cNvPr id="304" name="任意多边形: 形状 303">
              <a:extLst>
                <a:ext uri="{FF2B5EF4-FFF2-40B4-BE49-F238E27FC236}">
                  <a16:creationId xmlns:a16="http://schemas.microsoft.com/office/drawing/2014/main" id="{2B086425-BB57-43EF-BD68-188F4CD2B164}"/>
                </a:ext>
              </a:extLst>
            </p:cNvPr>
            <p:cNvSpPr/>
            <p:nvPr/>
          </p:nvSpPr>
          <p:spPr>
            <a:xfrm>
              <a:off x="4637626" y="4159558"/>
              <a:ext cx="28575" cy="104775"/>
            </a:xfrm>
            <a:custGeom>
              <a:avLst/>
              <a:gdLst>
                <a:gd name="connsiteX0" fmla="*/ 7144 w 28575"/>
                <a:gd name="connsiteY0" fmla="*/ 7144 h 104775"/>
                <a:gd name="connsiteX1" fmla="*/ 29051 w 28575"/>
                <a:gd name="connsiteY1" fmla="*/ 7144 h 104775"/>
                <a:gd name="connsiteX2" fmla="*/ 29051 w 28575"/>
                <a:gd name="connsiteY2" fmla="*/ 98584 h 104775"/>
                <a:gd name="connsiteX3" fmla="*/ 7144 w 28575"/>
                <a:gd name="connsiteY3" fmla="*/ 98584 h 104775"/>
              </a:gdLst>
              <a:ahLst/>
              <a:cxnLst>
                <a:cxn ang="0">
                  <a:pos x="connsiteX0" y="connsiteY0"/>
                </a:cxn>
                <a:cxn ang="0">
                  <a:pos x="connsiteX1" y="connsiteY1"/>
                </a:cxn>
                <a:cxn ang="0">
                  <a:pos x="connsiteX2" y="connsiteY2"/>
                </a:cxn>
                <a:cxn ang="0">
                  <a:pos x="connsiteX3" y="connsiteY3"/>
                </a:cxn>
              </a:cxnLst>
              <a:rect l="l" t="t" r="r" b="b"/>
              <a:pathLst>
                <a:path w="28575" h="104775">
                  <a:moveTo>
                    <a:pt x="7144" y="7144"/>
                  </a:moveTo>
                  <a:lnTo>
                    <a:pt x="29051" y="7144"/>
                  </a:lnTo>
                  <a:lnTo>
                    <a:pt x="29051" y="98584"/>
                  </a:lnTo>
                  <a:lnTo>
                    <a:pt x="7144" y="98584"/>
                  </a:lnTo>
                  <a:close/>
                </a:path>
              </a:pathLst>
            </a:custGeom>
            <a:solidFill>
              <a:srgbClr val="8DACAF"/>
            </a:solidFill>
            <a:ln w="9525" cap="flat">
              <a:noFill/>
              <a:prstDash val="solid"/>
              <a:miter/>
            </a:ln>
          </p:spPr>
          <p:txBody>
            <a:bodyPr rtlCol="0" anchor="ctr"/>
            <a:lstStyle/>
            <a:p>
              <a:endParaRPr lang="zh-CN" altLang="en-US"/>
            </a:p>
          </p:txBody>
        </p:sp>
        <p:sp>
          <p:nvSpPr>
            <p:cNvPr id="305" name="任意多边形: 形状 304">
              <a:extLst>
                <a:ext uri="{FF2B5EF4-FFF2-40B4-BE49-F238E27FC236}">
                  <a16:creationId xmlns:a16="http://schemas.microsoft.com/office/drawing/2014/main" id="{5D5341F0-2232-4E83-B1F3-EBBC45770909}"/>
                </a:ext>
              </a:extLst>
            </p:cNvPr>
            <p:cNvSpPr/>
            <p:nvPr/>
          </p:nvSpPr>
          <p:spPr>
            <a:xfrm>
              <a:off x="4594763" y="4159558"/>
              <a:ext cx="28575" cy="142875"/>
            </a:xfrm>
            <a:custGeom>
              <a:avLst/>
              <a:gdLst>
                <a:gd name="connsiteX0" fmla="*/ 7144 w 28575"/>
                <a:gd name="connsiteY0" fmla="*/ 7144 h 142875"/>
                <a:gd name="connsiteX1" fmla="*/ 29051 w 28575"/>
                <a:gd name="connsiteY1" fmla="*/ 7144 h 142875"/>
                <a:gd name="connsiteX2" fmla="*/ 29051 w 28575"/>
                <a:gd name="connsiteY2" fmla="*/ 142399 h 142875"/>
                <a:gd name="connsiteX3" fmla="*/ 7144 w 28575"/>
                <a:gd name="connsiteY3" fmla="*/ 142399 h 142875"/>
              </a:gdLst>
              <a:ahLst/>
              <a:cxnLst>
                <a:cxn ang="0">
                  <a:pos x="connsiteX0" y="connsiteY0"/>
                </a:cxn>
                <a:cxn ang="0">
                  <a:pos x="connsiteX1" y="connsiteY1"/>
                </a:cxn>
                <a:cxn ang="0">
                  <a:pos x="connsiteX2" y="connsiteY2"/>
                </a:cxn>
                <a:cxn ang="0">
                  <a:pos x="connsiteX3" y="connsiteY3"/>
                </a:cxn>
              </a:cxnLst>
              <a:rect l="l" t="t" r="r" b="b"/>
              <a:pathLst>
                <a:path w="28575" h="142875">
                  <a:moveTo>
                    <a:pt x="7144" y="7144"/>
                  </a:moveTo>
                  <a:lnTo>
                    <a:pt x="29051" y="7144"/>
                  </a:lnTo>
                  <a:lnTo>
                    <a:pt x="29051" y="142399"/>
                  </a:lnTo>
                  <a:lnTo>
                    <a:pt x="7144" y="142399"/>
                  </a:lnTo>
                  <a:close/>
                </a:path>
              </a:pathLst>
            </a:custGeom>
            <a:solidFill>
              <a:srgbClr val="485280"/>
            </a:solidFill>
            <a:ln w="9525" cap="flat">
              <a:noFill/>
              <a:prstDash val="solid"/>
              <a:miter/>
            </a:ln>
          </p:spPr>
          <p:txBody>
            <a:bodyPr rtlCol="0" anchor="ctr"/>
            <a:lstStyle/>
            <a:p>
              <a:endParaRPr lang="zh-CN" altLang="en-US"/>
            </a:p>
          </p:txBody>
        </p:sp>
        <p:sp>
          <p:nvSpPr>
            <p:cNvPr id="306" name="任意多边形: 形状 305">
              <a:extLst>
                <a:ext uri="{FF2B5EF4-FFF2-40B4-BE49-F238E27FC236}">
                  <a16:creationId xmlns:a16="http://schemas.microsoft.com/office/drawing/2014/main" id="{DF2DFA78-23A5-49BA-92F2-18BBDDA94F81}"/>
                </a:ext>
              </a:extLst>
            </p:cNvPr>
            <p:cNvSpPr/>
            <p:nvPr/>
          </p:nvSpPr>
          <p:spPr>
            <a:xfrm>
              <a:off x="4576666" y="4150985"/>
              <a:ext cx="238125" cy="9525"/>
            </a:xfrm>
            <a:custGeom>
              <a:avLst/>
              <a:gdLst>
                <a:gd name="connsiteX0" fmla="*/ 238601 w 238125"/>
                <a:gd name="connsiteY0" fmla="*/ 7144 h 9525"/>
                <a:gd name="connsiteX1" fmla="*/ 7144 w 238125"/>
                <a:gd name="connsiteY1" fmla="*/ 7144 h 9525"/>
              </a:gdLst>
              <a:ahLst/>
              <a:cxnLst>
                <a:cxn ang="0">
                  <a:pos x="connsiteX0" y="connsiteY0"/>
                </a:cxn>
                <a:cxn ang="0">
                  <a:pos x="connsiteX1" y="connsiteY1"/>
                </a:cxn>
              </a:cxnLst>
              <a:rect l="l" t="t" r="r" b="b"/>
              <a:pathLst>
                <a:path w="238125" h="9525">
                  <a:moveTo>
                    <a:pt x="238601" y="7144"/>
                  </a:moveTo>
                  <a:lnTo>
                    <a:pt x="7144" y="7144"/>
                  </a:lnTo>
                </a:path>
              </a:pathLst>
            </a:custGeom>
            <a:ln w="9525" cap="flat">
              <a:solidFill>
                <a:srgbClr val="D1D7D1"/>
              </a:solidFill>
              <a:prstDash val="solid"/>
              <a:miter/>
            </a:ln>
          </p:spPr>
          <p:txBody>
            <a:bodyPr rtlCol="0" anchor="ctr"/>
            <a:lstStyle/>
            <a:p>
              <a:endParaRPr lang="zh-CN" altLang="en-US"/>
            </a:p>
          </p:txBody>
        </p:sp>
        <p:sp>
          <p:nvSpPr>
            <p:cNvPr id="307" name="任意多边形: 形状 306">
              <a:extLst>
                <a:ext uri="{FF2B5EF4-FFF2-40B4-BE49-F238E27FC236}">
                  <a16:creationId xmlns:a16="http://schemas.microsoft.com/office/drawing/2014/main" id="{05BA0A2F-17D0-469D-96C1-91511A5CA039}"/>
                </a:ext>
              </a:extLst>
            </p:cNvPr>
            <p:cNvSpPr/>
            <p:nvPr/>
          </p:nvSpPr>
          <p:spPr>
            <a:xfrm>
              <a:off x="3708938" y="3914765"/>
              <a:ext cx="323850" cy="400050"/>
            </a:xfrm>
            <a:custGeom>
              <a:avLst/>
              <a:gdLst>
                <a:gd name="connsiteX0" fmla="*/ 7144 w 323850"/>
                <a:gd name="connsiteY0" fmla="*/ 7144 h 400050"/>
                <a:gd name="connsiteX1" fmla="*/ 324326 w 323850"/>
                <a:gd name="connsiteY1" fmla="*/ 7144 h 400050"/>
                <a:gd name="connsiteX2" fmla="*/ 324326 w 323850"/>
                <a:gd name="connsiteY2" fmla="*/ 393859 h 400050"/>
                <a:gd name="connsiteX3" fmla="*/ 7144 w 323850"/>
                <a:gd name="connsiteY3" fmla="*/ 393859 h 400050"/>
              </a:gdLst>
              <a:ahLst/>
              <a:cxnLst>
                <a:cxn ang="0">
                  <a:pos x="connsiteX0" y="connsiteY0"/>
                </a:cxn>
                <a:cxn ang="0">
                  <a:pos x="connsiteX1" y="connsiteY1"/>
                </a:cxn>
                <a:cxn ang="0">
                  <a:pos x="connsiteX2" y="connsiteY2"/>
                </a:cxn>
                <a:cxn ang="0">
                  <a:pos x="connsiteX3" y="connsiteY3"/>
                </a:cxn>
              </a:cxnLst>
              <a:rect l="l" t="t" r="r" b="b"/>
              <a:pathLst>
                <a:path w="323850" h="400050">
                  <a:moveTo>
                    <a:pt x="7144" y="7144"/>
                  </a:moveTo>
                  <a:lnTo>
                    <a:pt x="324326" y="7144"/>
                  </a:lnTo>
                  <a:lnTo>
                    <a:pt x="324326" y="393859"/>
                  </a:lnTo>
                  <a:lnTo>
                    <a:pt x="7144" y="393859"/>
                  </a:lnTo>
                  <a:close/>
                </a:path>
              </a:pathLst>
            </a:custGeom>
            <a:solidFill>
              <a:srgbClr val="FFFFFF"/>
            </a:solidFill>
            <a:ln w="9525" cap="flat">
              <a:noFill/>
              <a:prstDash val="solid"/>
              <a:miter/>
            </a:ln>
          </p:spPr>
          <p:txBody>
            <a:bodyPr rtlCol="0" anchor="ctr"/>
            <a:lstStyle/>
            <a:p>
              <a:endParaRPr lang="zh-CN" altLang="en-US"/>
            </a:p>
          </p:txBody>
        </p:sp>
        <p:sp>
          <p:nvSpPr>
            <p:cNvPr id="308" name="任意多边形: 形状 307">
              <a:extLst>
                <a:ext uri="{FF2B5EF4-FFF2-40B4-BE49-F238E27FC236}">
                  <a16:creationId xmlns:a16="http://schemas.microsoft.com/office/drawing/2014/main" id="{88FB6F97-0BC9-4D40-B241-F19BBC56FD9E}"/>
                </a:ext>
              </a:extLst>
            </p:cNvPr>
            <p:cNvSpPr/>
            <p:nvPr/>
          </p:nvSpPr>
          <p:spPr>
            <a:xfrm>
              <a:off x="3943253" y="4087168"/>
              <a:ext cx="28575" cy="114300"/>
            </a:xfrm>
            <a:custGeom>
              <a:avLst/>
              <a:gdLst>
                <a:gd name="connsiteX0" fmla="*/ 7144 w 28575"/>
                <a:gd name="connsiteY0" fmla="*/ 7144 h 114300"/>
                <a:gd name="connsiteX1" fmla="*/ 29051 w 28575"/>
                <a:gd name="connsiteY1" fmla="*/ 7144 h 114300"/>
                <a:gd name="connsiteX2" fmla="*/ 29051 w 28575"/>
                <a:gd name="connsiteY2" fmla="*/ 107156 h 114300"/>
                <a:gd name="connsiteX3" fmla="*/ 7144 w 28575"/>
                <a:gd name="connsiteY3" fmla="*/ 107156 h 114300"/>
              </a:gdLst>
              <a:ahLst/>
              <a:cxnLst>
                <a:cxn ang="0">
                  <a:pos x="connsiteX0" y="connsiteY0"/>
                </a:cxn>
                <a:cxn ang="0">
                  <a:pos x="connsiteX1" y="connsiteY1"/>
                </a:cxn>
                <a:cxn ang="0">
                  <a:pos x="connsiteX2" y="connsiteY2"/>
                </a:cxn>
                <a:cxn ang="0">
                  <a:pos x="connsiteX3" y="connsiteY3"/>
                </a:cxn>
              </a:cxnLst>
              <a:rect l="l" t="t" r="r" b="b"/>
              <a:pathLst>
                <a:path w="28575" h="114300">
                  <a:moveTo>
                    <a:pt x="7144" y="7144"/>
                  </a:moveTo>
                  <a:lnTo>
                    <a:pt x="29051" y="7144"/>
                  </a:lnTo>
                  <a:lnTo>
                    <a:pt x="29051" y="107156"/>
                  </a:lnTo>
                  <a:lnTo>
                    <a:pt x="7144" y="107156"/>
                  </a:lnTo>
                  <a:close/>
                </a:path>
              </a:pathLst>
            </a:custGeom>
            <a:solidFill>
              <a:srgbClr val="986666"/>
            </a:solidFill>
            <a:ln w="9525" cap="flat">
              <a:noFill/>
              <a:prstDash val="solid"/>
              <a:miter/>
            </a:ln>
          </p:spPr>
          <p:txBody>
            <a:bodyPr rtlCol="0" anchor="ctr"/>
            <a:lstStyle/>
            <a:p>
              <a:endParaRPr lang="zh-CN" altLang="en-US"/>
            </a:p>
          </p:txBody>
        </p:sp>
        <p:sp>
          <p:nvSpPr>
            <p:cNvPr id="309" name="任意多边形: 形状 308">
              <a:extLst>
                <a:ext uri="{FF2B5EF4-FFF2-40B4-BE49-F238E27FC236}">
                  <a16:creationId xmlns:a16="http://schemas.microsoft.com/office/drawing/2014/main" id="{FD432A7A-FFB7-4BAF-97A9-11759E06E024}"/>
                </a:ext>
              </a:extLst>
            </p:cNvPr>
            <p:cNvSpPr/>
            <p:nvPr/>
          </p:nvSpPr>
          <p:spPr>
            <a:xfrm>
              <a:off x="3899438" y="4087168"/>
              <a:ext cx="28575" cy="66675"/>
            </a:xfrm>
            <a:custGeom>
              <a:avLst/>
              <a:gdLst>
                <a:gd name="connsiteX0" fmla="*/ 7144 w 28575"/>
                <a:gd name="connsiteY0" fmla="*/ 7144 h 66675"/>
                <a:gd name="connsiteX1" fmla="*/ 29051 w 28575"/>
                <a:gd name="connsiteY1" fmla="*/ 7144 h 66675"/>
                <a:gd name="connsiteX2" fmla="*/ 29051 w 28575"/>
                <a:gd name="connsiteY2" fmla="*/ 65246 h 66675"/>
                <a:gd name="connsiteX3" fmla="*/ 7144 w 28575"/>
                <a:gd name="connsiteY3" fmla="*/ 65246 h 66675"/>
              </a:gdLst>
              <a:ahLst/>
              <a:cxnLst>
                <a:cxn ang="0">
                  <a:pos x="connsiteX0" y="connsiteY0"/>
                </a:cxn>
                <a:cxn ang="0">
                  <a:pos x="connsiteX1" y="connsiteY1"/>
                </a:cxn>
                <a:cxn ang="0">
                  <a:pos x="connsiteX2" y="connsiteY2"/>
                </a:cxn>
                <a:cxn ang="0">
                  <a:pos x="connsiteX3" y="connsiteY3"/>
                </a:cxn>
              </a:cxnLst>
              <a:rect l="l" t="t" r="r" b="b"/>
              <a:pathLst>
                <a:path w="28575" h="66675">
                  <a:moveTo>
                    <a:pt x="7144" y="7144"/>
                  </a:moveTo>
                  <a:lnTo>
                    <a:pt x="29051" y="7144"/>
                  </a:lnTo>
                  <a:lnTo>
                    <a:pt x="29051" y="65246"/>
                  </a:lnTo>
                  <a:lnTo>
                    <a:pt x="7144" y="65246"/>
                  </a:lnTo>
                  <a:close/>
                </a:path>
              </a:pathLst>
            </a:custGeom>
            <a:solidFill>
              <a:srgbClr val="B6936C"/>
            </a:solidFill>
            <a:ln w="9525" cap="flat">
              <a:noFill/>
              <a:prstDash val="solid"/>
              <a:miter/>
            </a:ln>
          </p:spPr>
          <p:txBody>
            <a:bodyPr rtlCol="0" anchor="ctr"/>
            <a:lstStyle/>
            <a:p>
              <a:endParaRPr lang="zh-CN" altLang="en-US"/>
            </a:p>
          </p:txBody>
        </p:sp>
        <p:sp>
          <p:nvSpPr>
            <p:cNvPr id="310" name="任意多边形: 形状 309">
              <a:extLst>
                <a:ext uri="{FF2B5EF4-FFF2-40B4-BE49-F238E27FC236}">
                  <a16:creationId xmlns:a16="http://schemas.microsoft.com/office/drawing/2014/main" id="{22AB054B-2925-4274-9124-AE24AD3E368B}"/>
                </a:ext>
              </a:extLst>
            </p:cNvPr>
            <p:cNvSpPr/>
            <p:nvPr/>
          </p:nvSpPr>
          <p:spPr>
            <a:xfrm>
              <a:off x="3856576" y="4087168"/>
              <a:ext cx="28575" cy="142875"/>
            </a:xfrm>
            <a:custGeom>
              <a:avLst/>
              <a:gdLst>
                <a:gd name="connsiteX0" fmla="*/ 7144 w 28575"/>
                <a:gd name="connsiteY0" fmla="*/ 7144 h 142875"/>
                <a:gd name="connsiteX1" fmla="*/ 29051 w 28575"/>
                <a:gd name="connsiteY1" fmla="*/ 7144 h 142875"/>
                <a:gd name="connsiteX2" fmla="*/ 29051 w 28575"/>
                <a:gd name="connsiteY2" fmla="*/ 142399 h 142875"/>
                <a:gd name="connsiteX3" fmla="*/ 7144 w 28575"/>
                <a:gd name="connsiteY3" fmla="*/ 142399 h 142875"/>
              </a:gdLst>
              <a:ahLst/>
              <a:cxnLst>
                <a:cxn ang="0">
                  <a:pos x="connsiteX0" y="connsiteY0"/>
                </a:cxn>
                <a:cxn ang="0">
                  <a:pos x="connsiteX1" y="connsiteY1"/>
                </a:cxn>
                <a:cxn ang="0">
                  <a:pos x="connsiteX2" y="connsiteY2"/>
                </a:cxn>
                <a:cxn ang="0">
                  <a:pos x="connsiteX3" y="connsiteY3"/>
                </a:cxn>
              </a:cxnLst>
              <a:rect l="l" t="t" r="r" b="b"/>
              <a:pathLst>
                <a:path w="28575" h="142875">
                  <a:moveTo>
                    <a:pt x="7144" y="7144"/>
                  </a:moveTo>
                  <a:lnTo>
                    <a:pt x="29051" y="7144"/>
                  </a:lnTo>
                  <a:lnTo>
                    <a:pt x="29051" y="142399"/>
                  </a:lnTo>
                  <a:lnTo>
                    <a:pt x="7144" y="142399"/>
                  </a:lnTo>
                  <a:close/>
                </a:path>
              </a:pathLst>
            </a:custGeom>
            <a:solidFill>
              <a:srgbClr val="E4D2A2"/>
            </a:solidFill>
            <a:ln w="9525" cap="flat">
              <a:noFill/>
              <a:prstDash val="solid"/>
              <a:miter/>
            </a:ln>
          </p:spPr>
          <p:txBody>
            <a:bodyPr rtlCol="0" anchor="ctr"/>
            <a:lstStyle/>
            <a:p>
              <a:endParaRPr lang="zh-CN" altLang="en-US"/>
            </a:p>
          </p:txBody>
        </p:sp>
        <p:sp>
          <p:nvSpPr>
            <p:cNvPr id="311" name="任意多边形: 形状 310">
              <a:extLst>
                <a:ext uri="{FF2B5EF4-FFF2-40B4-BE49-F238E27FC236}">
                  <a16:creationId xmlns:a16="http://schemas.microsoft.com/office/drawing/2014/main" id="{19EC5E40-7CC2-4A09-A9AE-23DB4BEB70D7}"/>
                </a:ext>
              </a:extLst>
            </p:cNvPr>
            <p:cNvSpPr/>
            <p:nvPr/>
          </p:nvSpPr>
          <p:spPr>
            <a:xfrm>
              <a:off x="3813713" y="4087168"/>
              <a:ext cx="28575" cy="104775"/>
            </a:xfrm>
            <a:custGeom>
              <a:avLst/>
              <a:gdLst>
                <a:gd name="connsiteX0" fmla="*/ 7144 w 28575"/>
                <a:gd name="connsiteY0" fmla="*/ 7144 h 104775"/>
                <a:gd name="connsiteX1" fmla="*/ 29051 w 28575"/>
                <a:gd name="connsiteY1" fmla="*/ 7144 h 104775"/>
                <a:gd name="connsiteX2" fmla="*/ 29051 w 28575"/>
                <a:gd name="connsiteY2" fmla="*/ 98584 h 104775"/>
                <a:gd name="connsiteX3" fmla="*/ 7144 w 28575"/>
                <a:gd name="connsiteY3" fmla="*/ 98584 h 104775"/>
              </a:gdLst>
              <a:ahLst/>
              <a:cxnLst>
                <a:cxn ang="0">
                  <a:pos x="connsiteX0" y="connsiteY0"/>
                </a:cxn>
                <a:cxn ang="0">
                  <a:pos x="connsiteX1" y="connsiteY1"/>
                </a:cxn>
                <a:cxn ang="0">
                  <a:pos x="connsiteX2" y="connsiteY2"/>
                </a:cxn>
                <a:cxn ang="0">
                  <a:pos x="connsiteX3" y="connsiteY3"/>
                </a:cxn>
              </a:cxnLst>
              <a:rect l="l" t="t" r="r" b="b"/>
              <a:pathLst>
                <a:path w="28575" h="104775">
                  <a:moveTo>
                    <a:pt x="7144" y="7144"/>
                  </a:moveTo>
                  <a:lnTo>
                    <a:pt x="29051" y="7144"/>
                  </a:lnTo>
                  <a:lnTo>
                    <a:pt x="29051" y="98584"/>
                  </a:lnTo>
                  <a:lnTo>
                    <a:pt x="7144" y="98584"/>
                  </a:lnTo>
                  <a:close/>
                </a:path>
              </a:pathLst>
            </a:custGeom>
            <a:solidFill>
              <a:srgbClr val="8DACAF"/>
            </a:solidFill>
            <a:ln w="9525" cap="flat">
              <a:noFill/>
              <a:prstDash val="solid"/>
              <a:miter/>
            </a:ln>
          </p:spPr>
          <p:txBody>
            <a:bodyPr rtlCol="0" anchor="ctr"/>
            <a:lstStyle/>
            <a:p>
              <a:endParaRPr lang="zh-CN" altLang="en-US"/>
            </a:p>
          </p:txBody>
        </p:sp>
        <p:sp>
          <p:nvSpPr>
            <p:cNvPr id="312" name="任意多边形: 形状 311">
              <a:extLst>
                <a:ext uri="{FF2B5EF4-FFF2-40B4-BE49-F238E27FC236}">
                  <a16:creationId xmlns:a16="http://schemas.microsoft.com/office/drawing/2014/main" id="{C8387C6D-A898-4928-9CDC-5B1FD1417A34}"/>
                </a:ext>
              </a:extLst>
            </p:cNvPr>
            <p:cNvSpPr/>
            <p:nvPr/>
          </p:nvSpPr>
          <p:spPr>
            <a:xfrm>
              <a:off x="3769898" y="4087168"/>
              <a:ext cx="28575" cy="142875"/>
            </a:xfrm>
            <a:custGeom>
              <a:avLst/>
              <a:gdLst>
                <a:gd name="connsiteX0" fmla="*/ 7144 w 28575"/>
                <a:gd name="connsiteY0" fmla="*/ 7144 h 142875"/>
                <a:gd name="connsiteX1" fmla="*/ 29051 w 28575"/>
                <a:gd name="connsiteY1" fmla="*/ 7144 h 142875"/>
                <a:gd name="connsiteX2" fmla="*/ 29051 w 28575"/>
                <a:gd name="connsiteY2" fmla="*/ 142399 h 142875"/>
                <a:gd name="connsiteX3" fmla="*/ 7144 w 28575"/>
                <a:gd name="connsiteY3" fmla="*/ 142399 h 142875"/>
              </a:gdLst>
              <a:ahLst/>
              <a:cxnLst>
                <a:cxn ang="0">
                  <a:pos x="connsiteX0" y="connsiteY0"/>
                </a:cxn>
                <a:cxn ang="0">
                  <a:pos x="connsiteX1" y="connsiteY1"/>
                </a:cxn>
                <a:cxn ang="0">
                  <a:pos x="connsiteX2" y="connsiteY2"/>
                </a:cxn>
                <a:cxn ang="0">
                  <a:pos x="connsiteX3" y="connsiteY3"/>
                </a:cxn>
              </a:cxnLst>
              <a:rect l="l" t="t" r="r" b="b"/>
              <a:pathLst>
                <a:path w="28575" h="142875">
                  <a:moveTo>
                    <a:pt x="7144" y="7144"/>
                  </a:moveTo>
                  <a:lnTo>
                    <a:pt x="29051" y="7144"/>
                  </a:lnTo>
                  <a:lnTo>
                    <a:pt x="29051" y="142399"/>
                  </a:lnTo>
                  <a:lnTo>
                    <a:pt x="7144" y="142399"/>
                  </a:lnTo>
                  <a:close/>
                </a:path>
              </a:pathLst>
            </a:custGeom>
            <a:solidFill>
              <a:srgbClr val="485280"/>
            </a:solidFill>
            <a:ln w="9525" cap="flat">
              <a:noFill/>
              <a:prstDash val="solid"/>
              <a:miter/>
            </a:ln>
          </p:spPr>
          <p:txBody>
            <a:bodyPr rtlCol="0" anchor="ctr"/>
            <a:lstStyle/>
            <a:p>
              <a:endParaRPr lang="zh-CN" altLang="en-US"/>
            </a:p>
          </p:txBody>
        </p:sp>
        <p:sp>
          <p:nvSpPr>
            <p:cNvPr id="313" name="任意多边形: 形状 312">
              <a:extLst>
                <a:ext uri="{FF2B5EF4-FFF2-40B4-BE49-F238E27FC236}">
                  <a16:creationId xmlns:a16="http://schemas.microsoft.com/office/drawing/2014/main" id="{8081A21E-BA0F-4E23-9F4D-35D6785F2BF3}"/>
                </a:ext>
              </a:extLst>
            </p:cNvPr>
            <p:cNvSpPr/>
            <p:nvPr/>
          </p:nvSpPr>
          <p:spPr>
            <a:xfrm>
              <a:off x="3751801" y="4078595"/>
              <a:ext cx="238125" cy="9525"/>
            </a:xfrm>
            <a:custGeom>
              <a:avLst/>
              <a:gdLst>
                <a:gd name="connsiteX0" fmla="*/ 238601 w 238125"/>
                <a:gd name="connsiteY0" fmla="*/ 7144 h 9525"/>
                <a:gd name="connsiteX1" fmla="*/ 7144 w 238125"/>
                <a:gd name="connsiteY1" fmla="*/ 7144 h 9525"/>
              </a:gdLst>
              <a:ahLst/>
              <a:cxnLst>
                <a:cxn ang="0">
                  <a:pos x="connsiteX0" y="connsiteY0"/>
                </a:cxn>
                <a:cxn ang="0">
                  <a:pos x="connsiteX1" y="connsiteY1"/>
                </a:cxn>
              </a:cxnLst>
              <a:rect l="l" t="t" r="r" b="b"/>
              <a:pathLst>
                <a:path w="238125" h="9525">
                  <a:moveTo>
                    <a:pt x="238601" y="7144"/>
                  </a:moveTo>
                  <a:lnTo>
                    <a:pt x="7144" y="7144"/>
                  </a:lnTo>
                </a:path>
              </a:pathLst>
            </a:custGeom>
            <a:ln w="9525" cap="flat">
              <a:solidFill>
                <a:srgbClr val="D1D7D1"/>
              </a:solidFill>
              <a:prstDash val="solid"/>
              <a:miter/>
            </a:ln>
          </p:spPr>
          <p:txBody>
            <a:bodyPr rtlCol="0" anchor="ctr"/>
            <a:lstStyle/>
            <a:p>
              <a:endParaRPr lang="zh-CN" altLang="en-US"/>
            </a:p>
          </p:txBody>
        </p:sp>
        <p:sp>
          <p:nvSpPr>
            <p:cNvPr id="314" name="任意多边形: 形状 313">
              <a:extLst>
                <a:ext uri="{FF2B5EF4-FFF2-40B4-BE49-F238E27FC236}">
                  <a16:creationId xmlns:a16="http://schemas.microsoft.com/office/drawing/2014/main" id="{89317DAF-9DCA-4402-85B2-F2E18956F31E}"/>
                </a:ext>
              </a:extLst>
            </p:cNvPr>
            <p:cNvSpPr/>
            <p:nvPr/>
          </p:nvSpPr>
          <p:spPr>
            <a:xfrm>
              <a:off x="2755486" y="3957628"/>
              <a:ext cx="323850" cy="400050"/>
            </a:xfrm>
            <a:custGeom>
              <a:avLst/>
              <a:gdLst>
                <a:gd name="connsiteX0" fmla="*/ 7144 w 323850"/>
                <a:gd name="connsiteY0" fmla="*/ 7144 h 400050"/>
                <a:gd name="connsiteX1" fmla="*/ 324326 w 323850"/>
                <a:gd name="connsiteY1" fmla="*/ 7144 h 400050"/>
                <a:gd name="connsiteX2" fmla="*/ 324326 w 323850"/>
                <a:gd name="connsiteY2" fmla="*/ 393859 h 400050"/>
                <a:gd name="connsiteX3" fmla="*/ 7144 w 323850"/>
                <a:gd name="connsiteY3" fmla="*/ 393859 h 400050"/>
              </a:gdLst>
              <a:ahLst/>
              <a:cxnLst>
                <a:cxn ang="0">
                  <a:pos x="connsiteX0" y="connsiteY0"/>
                </a:cxn>
                <a:cxn ang="0">
                  <a:pos x="connsiteX1" y="connsiteY1"/>
                </a:cxn>
                <a:cxn ang="0">
                  <a:pos x="connsiteX2" y="connsiteY2"/>
                </a:cxn>
                <a:cxn ang="0">
                  <a:pos x="connsiteX3" y="connsiteY3"/>
                </a:cxn>
              </a:cxnLst>
              <a:rect l="l" t="t" r="r" b="b"/>
              <a:pathLst>
                <a:path w="323850" h="400050">
                  <a:moveTo>
                    <a:pt x="7144" y="7144"/>
                  </a:moveTo>
                  <a:lnTo>
                    <a:pt x="324326" y="7144"/>
                  </a:lnTo>
                  <a:lnTo>
                    <a:pt x="324326" y="393859"/>
                  </a:lnTo>
                  <a:lnTo>
                    <a:pt x="7144" y="393859"/>
                  </a:lnTo>
                  <a:close/>
                </a:path>
              </a:pathLst>
            </a:custGeom>
            <a:solidFill>
              <a:srgbClr val="FFFFFF"/>
            </a:solidFill>
            <a:ln w="9525" cap="flat">
              <a:noFill/>
              <a:prstDash val="solid"/>
              <a:miter/>
            </a:ln>
          </p:spPr>
          <p:txBody>
            <a:bodyPr rtlCol="0" anchor="ctr"/>
            <a:lstStyle/>
            <a:p>
              <a:endParaRPr lang="zh-CN" altLang="en-US"/>
            </a:p>
          </p:txBody>
        </p:sp>
        <p:sp>
          <p:nvSpPr>
            <p:cNvPr id="315" name="任意多边形: 形状 314">
              <a:extLst>
                <a:ext uri="{FF2B5EF4-FFF2-40B4-BE49-F238E27FC236}">
                  <a16:creationId xmlns:a16="http://schemas.microsoft.com/office/drawing/2014/main" id="{EC733712-3EE0-4FA8-9F35-8EBFEC45610D}"/>
                </a:ext>
              </a:extLst>
            </p:cNvPr>
            <p:cNvSpPr/>
            <p:nvPr/>
          </p:nvSpPr>
          <p:spPr>
            <a:xfrm>
              <a:off x="2989801" y="4130030"/>
              <a:ext cx="28575" cy="114300"/>
            </a:xfrm>
            <a:custGeom>
              <a:avLst/>
              <a:gdLst>
                <a:gd name="connsiteX0" fmla="*/ 7144 w 28575"/>
                <a:gd name="connsiteY0" fmla="*/ 7144 h 114300"/>
                <a:gd name="connsiteX1" fmla="*/ 29051 w 28575"/>
                <a:gd name="connsiteY1" fmla="*/ 7144 h 114300"/>
                <a:gd name="connsiteX2" fmla="*/ 29051 w 28575"/>
                <a:gd name="connsiteY2" fmla="*/ 107156 h 114300"/>
                <a:gd name="connsiteX3" fmla="*/ 7144 w 28575"/>
                <a:gd name="connsiteY3" fmla="*/ 107156 h 114300"/>
              </a:gdLst>
              <a:ahLst/>
              <a:cxnLst>
                <a:cxn ang="0">
                  <a:pos x="connsiteX0" y="connsiteY0"/>
                </a:cxn>
                <a:cxn ang="0">
                  <a:pos x="connsiteX1" y="connsiteY1"/>
                </a:cxn>
                <a:cxn ang="0">
                  <a:pos x="connsiteX2" y="connsiteY2"/>
                </a:cxn>
                <a:cxn ang="0">
                  <a:pos x="connsiteX3" y="connsiteY3"/>
                </a:cxn>
              </a:cxnLst>
              <a:rect l="l" t="t" r="r" b="b"/>
              <a:pathLst>
                <a:path w="28575" h="114300">
                  <a:moveTo>
                    <a:pt x="7144" y="7144"/>
                  </a:moveTo>
                  <a:lnTo>
                    <a:pt x="29051" y="7144"/>
                  </a:lnTo>
                  <a:lnTo>
                    <a:pt x="29051" y="107156"/>
                  </a:lnTo>
                  <a:lnTo>
                    <a:pt x="7144" y="107156"/>
                  </a:lnTo>
                  <a:close/>
                </a:path>
              </a:pathLst>
            </a:custGeom>
            <a:solidFill>
              <a:srgbClr val="986666"/>
            </a:solidFill>
            <a:ln w="9525" cap="flat">
              <a:noFill/>
              <a:prstDash val="solid"/>
              <a:miter/>
            </a:ln>
          </p:spPr>
          <p:txBody>
            <a:bodyPr rtlCol="0" anchor="ctr"/>
            <a:lstStyle/>
            <a:p>
              <a:endParaRPr lang="zh-CN" altLang="en-US"/>
            </a:p>
          </p:txBody>
        </p:sp>
        <p:sp>
          <p:nvSpPr>
            <p:cNvPr id="316" name="任意多边形: 形状 315">
              <a:extLst>
                <a:ext uri="{FF2B5EF4-FFF2-40B4-BE49-F238E27FC236}">
                  <a16:creationId xmlns:a16="http://schemas.microsoft.com/office/drawing/2014/main" id="{30EBA350-41BC-46A4-AA4F-C9758CECCDF7}"/>
                </a:ext>
              </a:extLst>
            </p:cNvPr>
            <p:cNvSpPr/>
            <p:nvPr/>
          </p:nvSpPr>
          <p:spPr>
            <a:xfrm>
              <a:off x="2945986" y="4130030"/>
              <a:ext cx="28575" cy="66675"/>
            </a:xfrm>
            <a:custGeom>
              <a:avLst/>
              <a:gdLst>
                <a:gd name="connsiteX0" fmla="*/ 7144 w 28575"/>
                <a:gd name="connsiteY0" fmla="*/ 7144 h 66675"/>
                <a:gd name="connsiteX1" fmla="*/ 29051 w 28575"/>
                <a:gd name="connsiteY1" fmla="*/ 7144 h 66675"/>
                <a:gd name="connsiteX2" fmla="*/ 29051 w 28575"/>
                <a:gd name="connsiteY2" fmla="*/ 65246 h 66675"/>
                <a:gd name="connsiteX3" fmla="*/ 7144 w 28575"/>
                <a:gd name="connsiteY3" fmla="*/ 65246 h 66675"/>
              </a:gdLst>
              <a:ahLst/>
              <a:cxnLst>
                <a:cxn ang="0">
                  <a:pos x="connsiteX0" y="connsiteY0"/>
                </a:cxn>
                <a:cxn ang="0">
                  <a:pos x="connsiteX1" y="connsiteY1"/>
                </a:cxn>
                <a:cxn ang="0">
                  <a:pos x="connsiteX2" y="connsiteY2"/>
                </a:cxn>
                <a:cxn ang="0">
                  <a:pos x="connsiteX3" y="connsiteY3"/>
                </a:cxn>
              </a:cxnLst>
              <a:rect l="l" t="t" r="r" b="b"/>
              <a:pathLst>
                <a:path w="28575" h="66675">
                  <a:moveTo>
                    <a:pt x="7144" y="7144"/>
                  </a:moveTo>
                  <a:lnTo>
                    <a:pt x="29051" y="7144"/>
                  </a:lnTo>
                  <a:lnTo>
                    <a:pt x="29051" y="65246"/>
                  </a:lnTo>
                  <a:lnTo>
                    <a:pt x="7144" y="65246"/>
                  </a:lnTo>
                  <a:close/>
                </a:path>
              </a:pathLst>
            </a:custGeom>
            <a:solidFill>
              <a:srgbClr val="B6936C"/>
            </a:solidFill>
            <a:ln w="9525" cap="flat">
              <a:noFill/>
              <a:prstDash val="solid"/>
              <a:miter/>
            </a:ln>
          </p:spPr>
          <p:txBody>
            <a:bodyPr rtlCol="0" anchor="ctr"/>
            <a:lstStyle/>
            <a:p>
              <a:endParaRPr lang="zh-CN" altLang="en-US"/>
            </a:p>
          </p:txBody>
        </p:sp>
        <p:sp>
          <p:nvSpPr>
            <p:cNvPr id="317" name="任意多边形: 形状 316">
              <a:extLst>
                <a:ext uri="{FF2B5EF4-FFF2-40B4-BE49-F238E27FC236}">
                  <a16:creationId xmlns:a16="http://schemas.microsoft.com/office/drawing/2014/main" id="{C6E6F2BB-8D21-4154-A167-6211D9B79F1D}"/>
                </a:ext>
              </a:extLst>
            </p:cNvPr>
            <p:cNvSpPr/>
            <p:nvPr/>
          </p:nvSpPr>
          <p:spPr>
            <a:xfrm>
              <a:off x="2903123" y="4130030"/>
              <a:ext cx="28575" cy="142875"/>
            </a:xfrm>
            <a:custGeom>
              <a:avLst/>
              <a:gdLst>
                <a:gd name="connsiteX0" fmla="*/ 7144 w 28575"/>
                <a:gd name="connsiteY0" fmla="*/ 7144 h 142875"/>
                <a:gd name="connsiteX1" fmla="*/ 29051 w 28575"/>
                <a:gd name="connsiteY1" fmla="*/ 7144 h 142875"/>
                <a:gd name="connsiteX2" fmla="*/ 29051 w 28575"/>
                <a:gd name="connsiteY2" fmla="*/ 142399 h 142875"/>
                <a:gd name="connsiteX3" fmla="*/ 7144 w 28575"/>
                <a:gd name="connsiteY3" fmla="*/ 142399 h 142875"/>
              </a:gdLst>
              <a:ahLst/>
              <a:cxnLst>
                <a:cxn ang="0">
                  <a:pos x="connsiteX0" y="connsiteY0"/>
                </a:cxn>
                <a:cxn ang="0">
                  <a:pos x="connsiteX1" y="connsiteY1"/>
                </a:cxn>
                <a:cxn ang="0">
                  <a:pos x="connsiteX2" y="connsiteY2"/>
                </a:cxn>
                <a:cxn ang="0">
                  <a:pos x="connsiteX3" y="connsiteY3"/>
                </a:cxn>
              </a:cxnLst>
              <a:rect l="l" t="t" r="r" b="b"/>
              <a:pathLst>
                <a:path w="28575" h="142875">
                  <a:moveTo>
                    <a:pt x="7144" y="7144"/>
                  </a:moveTo>
                  <a:lnTo>
                    <a:pt x="29051" y="7144"/>
                  </a:lnTo>
                  <a:lnTo>
                    <a:pt x="29051" y="142399"/>
                  </a:lnTo>
                  <a:lnTo>
                    <a:pt x="7144" y="142399"/>
                  </a:lnTo>
                  <a:close/>
                </a:path>
              </a:pathLst>
            </a:custGeom>
            <a:solidFill>
              <a:srgbClr val="E4D2A2"/>
            </a:solidFill>
            <a:ln w="9525" cap="flat">
              <a:noFill/>
              <a:prstDash val="solid"/>
              <a:miter/>
            </a:ln>
          </p:spPr>
          <p:txBody>
            <a:bodyPr rtlCol="0" anchor="ctr"/>
            <a:lstStyle/>
            <a:p>
              <a:endParaRPr lang="zh-CN" altLang="en-US"/>
            </a:p>
          </p:txBody>
        </p:sp>
        <p:sp>
          <p:nvSpPr>
            <p:cNvPr id="318" name="任意多边形: 形状 317">
              <a:extLst>
                <a:ext uri="{FF2B5EF4-FFF2-40B4-BE49-F238E27FC236}">
                  <a16:creationId xmlns:a16="http://schemas.microsoft.com/office/drawing/2014/main" id="{2274A3F6-E06F-46A0-A3EF-C90C7D68F756}"/>
                </a:ext>
              </a:extLst>
            </p:cNvPr>
            <p:cNvSpPr/>
            <p:nvPr/>
          </p:nvSpPr>
          <p:spPr>
            <a:xfrm>
              <a:off x="2859308" y="4130030"/>
              <a:ext cx="28575" cy="104775"/>
            </a:xfrm>
            <a:custGeom>
              <a:avLst/>
              <a:gdLst>
                <a:gd name="connsiteX0" fmla="*/ 7144 w 28575"/>
                <a:gd name="connsiteY0" fmla="*/ 7144 h 104775"/>
                <a:gd name="connsiteX1" fmla="*/ 29051 w 28575"/>
                <a:gd name="connsiteY1" fmla="*/ 7144 h 104775"/>
                <a:gd name="connsiteX2" fmla="*/ 29051 w 28575"/>
                <a:gd name="connsiteY2" fmla="*/ 98584 h 104775"/>
                <a:gd name="connsiteX3" fmla="*/ 7144 w 28575"/>
                <a:gd name="connsiteY3" fmla="*/ 98584 h 104775"/>
              </a:gdLst>
              <a:ahLst/>
              <a:cxnLst>
                <a:cxn ang="0">
                  <a:pos x="connsiteX0" y="connsiteY0"/>
                </a:cxn>
                <a:cxn ang="0">
                  <a:pos x="connsiteX1" y="connsiteY1"/>
                </a:cxn>
                <a:cxn ang="0">
                  <a:pos x="connsiteX2" y="connsiteY2"/>
                </a:cxn>
                <a:cxn ang="0">
                  <a:pos x="connsiteX3" y="connsiteY3"/>
                </a:cxn>
              </a:cxnLst>
              <a:rect l="l" t="t" r="r" b="b"/>
              <a:pathLst>
                <a:path w="28575" h="104775">
                  <a:moveTo>
                    <a:pt x="7144" y="7144"/>
                  </a:moveTo>
                  <a:lnTo>
                    <a:pt x="29051" y="7144"/>
                  </a:lnTo>
                  <a:lnTo>
                    <a:pt x="29051" y="98584"/>
                  </a:lnTo>
                  <a:lnTo>
                    <a:pt x="7144" y="98584"/>
                  </a:lnTo>
                  <a:close/>
                </a:path>
              </a:pathLst>
            </a:custGeom>
            <a:solidFill>
              <a:srgbClr val="8DACAF"/>
            </a:solidFill>
            <a:ln w="9525" cap="flat">
              <a:noFill/>
              <a:prstDash val="solid"/>
              <a:miter/>
            </a:ln>
          </p:spPr>
          <p:txBody>
            <a:bodyPr rtlCol="0" anchor="ctr"/>
            <a:lstStyle/>
            <a:p>
              <a:endParaRPr lang="zh-CN" altLang="en-US"/>
            </a:p>
          </p:txBody>
        </p:sp>
        <p:sp>
          <p:nvSpPr>
            <p:cNvPr id="319" name="任意多边形: 形状 318">
              <a:extLst>
                <a:ext uri="{FF2B5EF4-FFF2-40B4-BE49-F238E27FC236}">
                  <a16:creationId xmlns:a16="http://schemas.microsoft.com/office/drawing/2014/main" id="{8DBE9C67-FE8A-4B7B-AC2E-28336280B392}"/>
                </a:ext>
              </a:extLst>
            </p:cNvPr>
            <p:cNvSpPr/>
            <p:nvPr/>
          </p:nvSpPr>
          <p:spPr>
            <a:xfrm>
              <a:off x="2816446" y="4130030"/>
              <a:ext cx="28575" cy="142875"/>
            </a:xfrm>
            <a:custGeom>
              <a:avLst/>
              <a:gdLst>
                <a:gd name="connsiteX0" fmla="*/ 7144 w 28575"/>
                <a:gd name="connsiteY0" fmla="*/ 7144 h 142875"/>
                <a:gd name="connsiteX1" fmla="*/ 29051 w 28575"/>
                <a:gd name="connsiteY1" fmla="*/ 7144 h 142875"/>
                <a:gd name="connsiteX2" fmla="*/ 29051 w 28575"/>
                <a:gd name="connsiteY2" fmla="*/ 142399 h 142875"/>
                <a:gd name="connsiteX3" fmla="*/ 7144 w 28575"/>
                <a:gd name="connsiteY3" fmla="*/ 142399 h 142875"/>
              </a:gdLst>
              <a:ahLst/>
              <a:cxnLst>
                <a:cxn ang="0">
                  <a:pos x="connsiteX0" y="connsiteY0"/>
                </a:cxn>
                <a:cxn ang="0">
                  <a:pos x="connsiteX1" y="connsiteY1"/>
                </a:cxn>
                <a:cxn ang="0">
                  <a:pos x="connsiteX2" y="connsiteY2"/>
                </a:cxn>
                <a:cxn ang="0">
                  <a:pos x="connsiteX3" y="connsiteY3"/>
                </a:cxn>
              </a:cxnLst>
              <a:rect l="l" t="t" r="r" b="b"/>
              <a:pathLst>
                <a:path w="28575" h="142875">
                  <a:moveTo>
                    <a:pt x="7144" y="7144"/>
                  </a:moveTo>
                  <a:lnTo>
                    <a:pt x="29051" y="7144"/>
                  </a:lnTo>
                  <a:lnTo>
                    <a:pt x="29051" y="142399"/>
                  </a:lnTo>
                  <a:lnTo>
                    <a:pt x="7144" y="142399"/>
                  </a:lnTo>
                  <a:close/>
                </a:path>
              </a:pathLst>
            </a:custGeom>
            <a:solidFill>
              <a:srgbClr val="485280"/>
            </a:solidFill>
            <a:ln w="9525" cap="flat">
              <a:noFill/>
              <a:prstDash val="solid"/>
              <a:miter/>
            </a:ln>
          </p:spPr>
          <p:txBody>
            <a:bodyPr rtlCol="0" anchor="ctr"/>
            <a:lstStyle/>
            <a:p>
              <a:endParaRPr lang="zh-CN" altLang="en-US"/>
            </a:p>
          </p:txBody>
        </p:sp>
        <p:sp>
          <p:nvSpPr>
            <p:cNvPr id="320" name="任意多边形: 形状 319">
              <a:extLst>
                <a:ext uri="{FF2B5EF4-FFF2-40B4-BE49-F238E27FC236}">
                  <a16:creationId xmlns:a16="http://schemas.microsoft.com/office/drawing/2014/main" id="{BFF9BAFA-9BA7-45F2-BC20-3A608C633928}"/>
                </a:ext>
              </a:extLst>
            </p:cNvPr>
            <p:cNvSpPr/>
            <p:nvPr/>
          </p:nvSpPr>
          <p:spPr>
            <a:xfrm>
              <a:off x="2798348" y="4121458"/>
              <a:ext cx="238125" cy="9525"/>
            </a:xfrm>
            <a:custGeom>
              <a:avLst/>
              <a:gdLst>
                <a:gd name="connsiteX0" fmla="*/ 238601 w 238125"/>
                <a:gd name="connsiteY0" fmla="*/ 7144 h 9525"/>
                <a:gd name="connsiteX1" fmla="*/ 7144 w 238125"/>
                <a:gd name="connsiteY1" fmla="*/ 7144 h 9525"/>
              </a:gdLst>
              <a:ahLst/>
              <a:cxnLst>
                <a:cxn ang="0">
                  <a:pos x="connsiteX0" y="connsiteY0"/>
                </a:cxn>
                <a:cxn ang="0">
                  <a:pos x="connsiteX1" y="connsiteY1"/>
                </a:cxn>
              </a:cxnLst>
              <a:rect l="l" t="t" r="r" b="b"/>
              <a:pathLst>
                <a:path w="238125" h="9525">
                  <a:moveTo>
                    <a:pt x="238601" y="7144"/>
                  </a:moveTo>
                  <a:lnTo>
                    <a:pt x="7144" y="7144"/>
                  </a:lnTo>
                </a:path>
              </a:pathLst>
            </a:custGeom>
            <a:ln w="9525" cap="flat">
              <a:solidFill>
                <a:srgbClr val="D1D7D1"/>
              </a:solidFill>
              <a:prstDash val="solid"/>
              <a:miter/>
            </a:ln>
          </p:spPr>
          <p:txBody>
            <a:bodyPr rtlCol="0" anchor="ctr"/>
            <a:lstStyle/>
            <a:p>
              <a:endParaRPr lang="zh-CN" altLang="en-US"/>
            </a:p>
          </p:txBody>
        </p:sp>
        <p:sp>
          <p:nvSpPr>
            <p:cNvPr id="321" name="任意多边形: 形状 320">
              <a:extLst>
                <a:ext uri="{FF2B5EF4-FFF2-40B4-BE49-F238E27FC236}">
                  <a16:creationId xmlns:a16="http://schemas.microsoft.com/office/drawing/2014/main" id="{307E5D54-344E-4CF5-B7F4-A2474D016BFA}"/>
                </a:ext>
              </a:extLst>
            </p:cNvPr>
            <p:cNvSpPr/>
            <p:nvPr/>
          </p:nvSpPr>
          <p:spPr>
            <a:xfrm>
              <a:off x="5119410" y="3952865"/>
              <a:ext cx="171450" cy="323850"/>
            </a:xfrm>
            <a:custGeom>
              <a:avLst/>
              <a:gdLst>
                <a:gd name="connsiteX0" fmla="*/ 170202 w 171450"/>
                <a:gd name="connsiteY0" fmla="*/ 105251 h 323850"/>
                <a:gd name="connsiteX1" fmla="*/ 156867 w 171450"/>
                <a:gd name="connsiteY1" fmla="*/ 227171 h 323850"/>
                <a:gd name="connsiteX2" fmla="*/ 140674 w 171450"/>
                <a:gd name="connsiteY2" fmla="*/ 252889 h 323850"/>
                <a:gd name="connsiteX3" fmla="*/ 119719 w 171450"/>
                <a:gd name="connsiteY3" fmla="*/ 275749 h 323850"/>
                <a:gd name="connsiteX4" fmla="*/ 91144 w 171450"/>
                <a:gd name="connsiteY4" fmla="*/ 287179 h 323850"/>
                <a:gd name="connsiteX5" fmla="*/ 29232 w 171450"/>
                <a:gd name="connsiteY5" fmla="*/ 318611 h 323850"/>
                <a:gd name="connsiteX6" fmla="*/ 8277 w 171450"/>
                <a:gd name="connsiteY6" fmla="*/ 308134 h 323850"/>
                <a:gd name="connsiteX7" fmla="*/ 14944 w 171450"/>
                <a:gd name="connsiteY7" fmla="*/ 289084 h 323850"/>
                <a:gd name="connsiteX8" fmla="*/ 7324 w 171450"/>
                <a:gd name="connsiteY8" fmla="*/ 272891 h 323850"/>
                <a:gd name="connsiteX9" fmla="*/ 26374 w 171450"/>
                <a:gd name="connsiteY9" fmla="*/ 259556 h 323850"/>
                <a:gd name="connsiteX10" fmla="*/ 54949 w 171450"/>
                <a:gd name="connsiteY10" fmla="*/ 260509 h 323850"/>
                <a:gd name="connsiteX11" fmla="*/ 42567 w 171450"/>
                <a:gd name="connsiteY11" fmla="*/ 252889 h 323850"/>
                <a:gd name="connsiteX12" fmla="*/ 40662 w 171450"/>
                <a:gd name="connsiteY12" fmla="*/ 230029 h 323850"/>
                <a:gd name="connsiteX13" fmla="*/ 63522 w 171450"/>
                <a:gd name="connsiteY13" fmla="*/ 228124 h 323850"/>
                <a:gd name="connsiteX14" fmla="*/ 75904 w 171450"/>
                <a:gd name="connsiteY14" fmla="*/ 234791 h 323850"/>
                <a:gd name="connsiteX15" fmla="*/ 72094 w 171450"/>
                <a:gd name="connsiteY15" fmla="*/ 215741 h 323850"/>
                <a:gd name="connsiteX16" fmla="*/ 88287 w 171450"/>
                <a:gd name="connsiteY16" fmla="*/ 199549 h 323850"/>
                <a:gd name="connsiteX17" fmla="*/ 88287 w 171450"/>
                <a:gd name="connsiteY17" fmla="*/ 199549 h 323850"/>
                <a:gd name="connsiteX18" fmla="*/ 101622 w 171450"/>
                <a:gd name="connsiteY18" fmla="*/ 206216 h 323850"/>
                <a:gd name="connsiteX19" fmla="*/ 102574 w 171450"/>
                <a:gd name="connsiteY19" fmla="*/ 185261 h 323850"/>
                <a:gd name="connsiteX20" fmla="*/ 58759 w 171450"/>
                <a:gd name="connsiteY20" fmla="*/ 181451 h 323850"/>
                <a:gd name="connsiteX21" fmla="*/ 46377 w 171450"/>
                <a:gd name="connsiteY21" fmla="*/ 210026 h 323850"/>
                <a:gd name="connsiteX22" fmla="*/ 24469 w 171450"/>
                <a:gd name="connsiteY22" fmla="*/ 218599 h 323850"/>
                <a:gd name="connsiteX23" fmla="*/ 15897 w 171450"/>
                <a:gd name="connsiteY23" fmla="*/ 196691 h 323850"/>
                <a:gd name="connsiteX24" fmla="*/ 34947 w 171450"/>
                <a:gd name="connsiteY24" fmla="*/ 152876 h 323850"/>
                <a:gd name="connsiteX25" fmla="*/ 63522 w 171450"/>
                <a:gd name="connsiteY25" fmla="*/ 89059 h 323850"/>
                <a:gd name="connsiteX26" fmla="*/ 116862 w 171450"/>
                <a:gd name="connsiteY26" fmla="*/ 7144 h 323850"/>
                <a:gd name="connsiteX27" fmla="*/ 170202 w 171450"/>
                <a:gd name="connsiteY27" fmla="*/ 90011 h 323850"/>
                <a:gd name="connsiteX28" fmla="*/ 170202 w 171450"/>
                <a:gd name="connsiteY28" fmla="*/ 105251 h 323850"/>
                <a:gd name="connsiteX29" fmla="*/ 170202 w 171450"/>
                <a:gd name="connsiteY29" fmla="*/ 105251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1450" h="323850">
                  <a:moveTo>
                    <a:pt x="170202" y="105251"/>
                  </a:moveTo>
                  <a:cubicBezTo>
                    <a:pt x="172107" y="120491"/>
                    <a:pt x="179727" y="189071"/>
                    <a:pt x="156867" y="227171"/>
                  </a:cubicBezTo>
                  <a:cubicBezTo>
                    <a:pt x="153057" y="237649"/>
                    <a:pt x="148294" y="246221"/>
                    <a:pt x="140674" y="252889"/>
                  </a:cubicBezTo>
                  <a:cubicBezTo>
                    <a:pt x="135912" y="263366"/>
                    <a:pt x="129244" y="270986"/>
                    <a:pt x="119719" y="275749"/>
                  </a:cubicBezTo>
                  <a:cubicBezTo>
                    <a:pt x="110194" y="280511"/>
                    <a:pt x="100669" y="284321"/>
                    <a:pt x="91144" y="287179"/>
                  </a:cubicBezTo>
                  <a:cubicBezTo>
                    <a:pt x="64474" y="305276"/>
                    <a:pt x="34947" y="316706"/>
                    <a:pt x="29232" y="318611"/>
                  </a:cubicBezTo>
                  <a:cubicBezTo>
                    <a:pt x="20659" y="321469"/>
                    <a:pt x="11134" y="316706"/>
                    <a:pt x="8277" y="308134"/>
                  </a:cubicBezTo>
                  <a:cubicBezTo>
                    <a:pt x="5419" y="300514"/>
                    <a:pt x="9229" y="292894"/>
                    <a:pt x="14944" y="289084"/>
                  </a:cubicBezTo>
                  <a:cubicBezTo>
                    <a:pt x="9229" y="285274"/>
                    <a:pt x="6372" y="279559"/>
                    <a:pt x="7324" y="272891"/>
                  </a:cubicBezTo>
                  <a:cubicBezTo>
                    <a:pt x="9229" y="264319"/>
                    <a:pt x="16849" y="257651"/>
                    <a:pt x="26374" y="259556"/>
                  </a:cubicBezTo>
                  <a:cubicBezTo>
                    <a:pt x="26374" y="259556"/>
                    <a:pt x="38757" y="261461"/>
                    <a:pt x="54949" y="260509"/>
                  </a:cubicBezTo>
                  <a:cubicBezTo>
                    <a:pt x="47329" y="256699"/>
                    <a:pt x="43519" y="252889"/>
                    <a:pt x="42567" y="252889"/>
                  </a:cubicBezTo>
                  <a:cubicBezTo>
                    <a:pt x="35899" y="247174"/>
                    <a:pt x="34947" y="236696"/>
                    <a:pt x="40662" y="230029"/>
                  </a:cubicBezTo>
                  <a:cubicBezTo>
                    <a:pt x="46377" y="223361"/>
                    <a:pt x="56854" y="222409"/>
                    <a:pt x="63522" y="228124"/>
                  </a:cubicBezTo>
                  <a:cubicBezTo>
                    <a:pt x="64474" y="229076"/>
                    <a:pt x="69237" y="231934"/>
                    <a:pt x="75904" y="234791"/>
                  </a:cubicBezTo>
                  <a:cubicBezTo>
                    <a:pt x="72094" y="226219"/>
                    <a:pt x="72094" y="217646"/>
                    <a:pt x="72094" y="215741"/>
                  </a:cubicBezTo>
                  <a:cubicBezTo>
                    <a:pt x="72094" y="207169"/>
                    <a:pt x="79714" y="199549"/>
                    <a:pt x="88287" y="199549"/>
                  </a:cubicBezTo>
                  <a:lnTo>
                    <a:pt x="88287" y="199549"/>
                  </a:lnTo>
                  <a:cubicBezTo>
                    <a:pt x="94002" y="199549"/>
                    <a:pt x="98764" y="202406"/>
                    <a:pt x="101622" y="206216"/>
                  </a:cubicBezTo>
                  <a:cubicBezTo>
                    <a:pt x="101622" y="198596"/>
                    <a:pt x="102574" y="191929"/>
                    <a:pt x="102574" y="185261"/>
                  </a:cubicBezTo>
                  <a:cubicBezTo>
                    <a:pt x="96859" y="170021"/>
                    <a:pt x="82572" y="150971"/>
                    <a:pt x="58759" y="181451"/>
                  </a:cubicBezTo>
                  <a:cubicBezTo>
                    <a:pt x="53997" y="192881"/>
                    <a:pt x="49234" y="203359"/>
                    <a:pt x="46377" y="210026"/>
                  </a:cubicBezTo>
                  <a:cubicBezTo>
                    <a:pt x="42567" y="218599"/>
                    <a:pt x="33042" y="222409"/>
                    <a:pt x="24469" y="218599"/>
                  </a:cubicBezTo>
                  <a:cubicBezTo>
                    <a:pt x="15897" y="214789"/>
                    <a:pt x="12087" y="205264"/>
                    <a:pt x="15897" y="196691"/>
                  </a:cubicBezTo>
                  <a:cubicBezTo>
                    <a:pt x="19707" y="187166"/>
                    <a:pt x="27327" y="170974"/>
                    <a:pt x="34947" y="152876"/>
                  </a:cubicBezTo>
                  <a:cubicBezTo>
                    <a:pt x="44472" y="131921"/>
                    <a:pt x="55902" y="107156"/>
                    <a:pt x="63522" y="89059"/>
                  </a:cubicBezTo>
                  <a:cubicBezTo>
                    <a:pt x="63522" y="43339"/>
                    <a:pt x="87334" y="7144"/>
                    <a:pt x="116862" y="7144"/>
                  </a:cubicBezTo>
                  <a:cubicBezTo>
                    <a:pt x="146389" y="7144"/>
                    <a:pt x="170202" y="44291"/>
                    <a:pt x="170202" y="90011"/>
                  </a:cubicBezTo>
                  <a:cubicBezTo>
                    <a:pt x="171154" y="94774"/>
                    <a:pt x="170202" y="99536"/>
                    <a:pt x="170202" y="105251"/>
                  </a:cubicBezTo>
                  <a:cubicBezTo>
                    <a:pt x="170202" y="104299"/>
                    <a:pt x="170202" y="104299"/>
                    <a:pt x="170202" y="105251"/>
                  </a:cubicBezTo>
                  <a:close/>
                </a:path>
              </a:pathLst>
            </a:custGeom>
            <a:solidFill>
              <a:srgbClr val="E4D2A2"/>
            </a:solidFill>
            <a:ln w="9525" cap="flat">
              <a:noFill/>
              <a:prstDash val="solid"/>
              <a:miter/>
            </a:ln>
          </p:spPr>
          <p:txBody>
            <a:bodyPr rtlCol="0" anchor="ctr"/>
            <a:lstStyle/>
            <a:p>
              <a:endParaRPr lang="zh-CN" altLang="en-US"/>
            </a:p>
          </p:txBody>
        </p:sp>
        <p:sp>
          <p:nvSpPr>
            <p:cNvPr id="322" name="任意多边形: 形状 321">
              <a:extLst>
                <a:ext uri="{FF2B5EF4-FFF2-40B4-BE49-F238E27FC236}">
                  <a16:creationId xmlns:a16="http://schemas.microsoft.com/office/drawing/2014/main" id="{304DE1BA-C03E-4F2A-B332-203D29DD26EF}"/>
                </a:ext>
              </a:extLst>
            </p:cNvPr>
            <p:cNvSpPr/>
            <p:nvPr/>
          </p:nvSpPr>
          <p:spPr>
            <a:xfrm>
              <a:off x="4396213" y="3307070"/>
              <a:ext cx="485775" cy="704850"/>
            </a:xfrm>
            <a:custGeom>
              <a:avLst/>
              <a:gdLst>
                <a:gd name="connsiteX0" fmla="*/ 50437 w 485775"/>
                <a:gd name="connsiteY0" fmla="*/ 698659 h 704850"/>
                <a:gd name="connsiteX1" fmla="*/ 29482 w 485775"/>
                <a:gd name="connsiteY1" fmla="*/ 254794 h 704850"/>
                <a:gd name="connsiteX2" fmla="*/ 484777 w 485775"/>
                <a:gd name="connsiteY2" fmla="*/ 7144 h 704850"/>
                <a:gd name="connsiteX3" fmla="*/ 483824 w 485775"/>
                <a:gd name="connsiteY3" fmla="*/ 105251 h 704850"/>
                <a:gd name="connsiteX4" fmla="*/ 483824 w 485775"/>
                <a:gd name="connsiteY4" fmla="*/ 105251 h 704850"/>
                <a:gd name="connsiteX5" fmla="*/ 119969 w 485775"/>
                <a:gd name="connsiteY5" fmla="*/ 292894 h 704850"/>
                <a:gd name="connsiteX6" fmla="*/ 145687 w 485775"/>
                <a:gd name="connsiteY6" fmla="*/ 673894 h 704850"/>
                <a:gd name="connsiteX7" fmla="*/ 50437 w 485775"/>
                <a:gd name="connsiteY7" fmla="*/ 69865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775" h="704850">
                  <a:moveTo>
                    <a:pt x="50437" y="698659"/>
                  </a:moveTo>
                  <a:cubicBezTo>
                    <a:pt x="41864" y="667226"/>
                    <a:pt x="-27668" y="391954"/>
                    <a:pt x="29482" y="254794"/>
                  </a:cubicBezTo>
                  <a:cubicBezTo>
                    <a:pt x="133304" y="8096"/>
                    <a:pt x="470489" y="7144"/>
                    <a:pt x="484777" y="7144"/>
                  </a:cubicBezTo>
                  <a:lnTo>
                    <a:pt x="483824" y="105251"/>
                  </a:lnTo>
                  <a:cubicBezTo>
                    <a:pt x="483824" y="105251"/>
                    <a:pt x="483824" y="105251"/>
                    <a:pt x="483824" y="105251"/>
                  </a:cubicBezTo>
                  <a:cubicBezTo>
                    <a:pt x="479062" y="105251"/>
                    <a:pt x="197122" y="107156"/>
                    <a:pt x="119969" y="292894"/>
                  </a:cubicBezTo>
                  <a:cubicBezTo>
                    <a:pt x="81869" y="383381"/>
                    <a:pt x="125684" y="598646"/>
                    <a:pt x="145687" y="673894"/>
                  </a:cubicBezTo>
                  <a:lnTo>
                    <a:pt x="50437" y="698659"/>
                  </a:lnTo>
                  <a:close/>
                </a:path>
              </a:pathLst>
            </a:custGeom>
            <a:solidFill>
              <a:srgbClr val="E4D2A2"/>
            </a:solidFill>
            <a:ln w="9525" cap="flat">
              <a:noFill/>
              <a:prstDash val="solid"/>
              <a:miter/>
            </a:ln>
          </p:spPr>
          <p:txBody>
            <a:bodyPr rtlCol="0" anchor="ctr"/>
            <a:lstStyle/>
            <a:p>
              <a:endParaRPr lang="zh-CN" altLang="en-US"/>
            </a:p>
          </p:txBody>
        </p:sp>
        <p:sp>
          <p:nvSpPr>
            <p:cNvPr id="323" name="任意多边形: 形状 322">
              <a:extLst>
                <a:ext uri="{FF2B5EF4-FFF2-40B4-BE49-F238E27FC236}">
                  <a16:creationId xmlns:a16="http://schemas.microsoft.com/office/drawing/2014/main" id="{022A4B60-FBD6-4993-949A-E5E93D6CBAFA}"/>
                </a:ext>
              </a:extLst>
            </p:cNvPr>
            <p:cNvSpPr/>
            <p:nvPr/>
          </p:nvSpPr>
          <p:spPr>
            <a:xfrm>
              <a:off x="5127211" y="3361363"/>
              <a:ext cx="295275" cy="695325"/>
            </a:xfrm>
            <a:custGeom>
              <a:avLst/>
              <a:gdLst>
                <a:gd name="connsiteX0" fmla="*/ 159544 w 295275"/>
                <a:gd name="connsiteY0" fmla="*/ 690086 h 695325"/>
                <a:gd name="connsiteX1" fmla="*/ 75724 w 295275"/>
                <a:gd name="connsiteY1" fmla="*/ 638651 h 695325"/>
                <a:gd name="connsiteX2" fmla="*/ 196691 w 295275"/>
                <a:gd name="connsiteY2" fmla="*/ 425291 h 695325"/>
                <a:gd name="connsiteX3" fmla="*/ 7144 w 295275"/>
                <a:gd name="connsiteY3" fmla="*/ 99536 h 695325"/>
                <a:gd name="connsiteX4" fmla="*/ 38576 w 295275"/>
                <a:gd name="connsiteY4" fmla="*/ 7144 h 695325"/>
                <a:gd name="connsiteX5" fmla="*/ 290036 w 295275"/>
                <a:gd name="connsiteY5" fmla="*/ 451961 h 695325"/>
                <a:gd name="connsiteX6" fmla="*/ 159544 w 295275"/>
                <a:gd name="connsiteY6" fmla="*/ 690086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 h="695325">
                  <a:moveTo>
                    <a:pt x="159544" y="690086"/>
                  </a:moveTo>
                  <a:lnTo>
                    <a:pt x="75724" y="638651"/>
                  </a:lnTo>
                  <a:cubicBezTo>
                    <a:pt x="129064" y="551974"/>
                    <a:pt x="190024" y="446246"/>
                    <a:pt x="196691" y="425291"/>
                  </a:cubicBezTo>
                  <a:cubicBezTo>
                    <a:pt x="204311" y="393859"/>
                    <a:pt x="211931" y="169069"/>
                    <a:pt x="7144" y="99536"/>
                  </a:cubicBezTo>
                  <a:lnTo>
                    <a:pt x="38576" y="7144"/>
                  </a:lnTo>
                  <a:cubicBezTo>
                    <a:pt x="301466" y="96679"/>
                    <a:pt x="310991" y="380524"/>
                    <a:pt x="290036" y="451961"/>
                  </a:cubicBezTo>
                  <a:cubicBezTo>
                    <a:pt x="279559" y="493871"/>
                    <a:pt x="188119" y="645319"/>
                    <a:pt x="159544" y="690086"/>
                  </a:cubicBezTo>
                  <a:close/>
                </a:path>
              </a:pathLst>
            </a:custGeom>
            <a:solidFill>
              <a:srgbClr val="E4D2A2"/>
            </a:solidFill>
            <a:ln w="9525" cap="flat">
              <a:noFill/>
              <a:prstDash val="solid"/>
              <a:miter/>
            </a:ln>
          </p:spPr>
          <p:txBody>
            <a:bodyPr rtlCol="0" anchor="ctr"/>
            <a:lstStyle/>
            <a:p>
              <a:endParaRPr lang="zh-CN" altLang="en-US"/>
            </a:p>
          </p:txBody>
        </p:sp>
        <p:sp>
          <p:nvSpPr>
            <p:cNvPr id="324" name="任意多边形: 形状 323">
              <a:extLst>
                <a:ext uri="{FF2B5EF4-FFF2-40B4-BE49-F238E27FC236}">
                  <a16:creationId xmlns:a16="http://schemas.microsoft.com/office/drawing/2014/main" id="{F3434284-5B37-438F-A041-6753636A88D5}"/>
                </a:ext>
              </a:extLst>
            </p:cNvPr>
            <p:cNvSpPr/>
            <p:nvPr/>
          </p:nvSpPr>
          <p:spPr>
            <a:xfrm>
              <a:off x="4372210" y="3290878"/>
              <a:ext cx="514350" cy="638175"/>
            </a:xfrm>
            <a:custGeom>
              <a:avLst/>
              <a:gdLst>
                <a:gd name="connsiteX0" fmla="*/ 505922 w 514350"/>
                <a:gd name="connsiteY0" fmla="*/ 7144 h 638175"/>
                <a:gd name="connsiteX1" fmla="*/ 511637 w 514350"/>
                <a:gd name="connsiteY1" fmla="*/ 137636 h 638175"/>
                <a:gd name="connsiteX2" fmla="*/ 152544 w 514350"/>
                <a:gd name="connsiteY2" fmla="*/ 330041 h 638175"/>
                <a:gd name="connsiteX3" fmla="*/ 162069 w 514350"/>
                <a:gd name="connsiteY3" fmla="*/ 601504 h 638175"/>
                <a:gd name="connsiteX4" fmla="*/ 35387 w 514350"/>
                <a:gd name="connsiteY4" fmla="*/ 633889 h 638175"/>
                <a:gd name="connsiteX5" fmla="*/ 32529 w 514350"/>
                <a:gd name="connsiteY5" fmla="*/ 278606 h 638175"/>
                <a:gd name="connsiteX6" fmla="*/ 505922 w 514350"/>
                <a:gd name="connsiteY6" fmla="*/ 7144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50" h="638175">
                  <a:moveTo>
                    <a:pt x="505922" y="7144"/>
                  </a:moveTo>
                  <a:lnTo>
                    <a:pt x="511637" y="137636"/>
                  </a:lnTo>
                  <a:cubicBezTo>
                    <a:pt x="508779" y="137636"/>
                    <a:pt x="226839" y="151924"/>
                    <a:pt x="152544" y="330041"/>
                  </a:cubicBezTo>
                  <a:cubicBezTo>
                    <a:pt x="128732" y="385286"/>
                    <a:pt x="132542" y="490061"/>
                    <a:pt x="162069" y="601504"/>
                  </a:cubicBezTo>
                  <a:lnTo>
                    <a:pt x="35387" y="633889"/>
                  </a:lnTo>
                  <a:cubicBezTo>
                    <a:pt x="18242" y="566261"/>
                    <a:pt x="-17001" y="396716"/>
                    <a:pt x="32529" y="278606"/>
                  </a:cubicBezTo>
                  <a:cubicBezTo>
                    <a:pt x="138257" y="25241"/>
                    <a:pt x="490682" y="8096"/>
                    <a:pt x="505922" y="7144"/>
                  </a:cubicBezTo>
                  <a:close/>
                </a:path>
              </a:pathLst>
            </a:custGeom>
            <a:solidFill>
              <a:srgbClr val="986666"/>
            </a:solidFill>
            <a:ln w="9525" cap="flat">
              <a:noFill/>
              <a:prstDash val="solid"/>
              <a:miter/>
            </a:ln>
          </p:spPr>
          <p:txBody>
            <a:bodyPr rtlCol="0" anchor="ctr"/>
            <a:lstStyle/>
            <a:p>
              <a:endParaRPr lang="zh-CN" altLang="en-US"/>
            </a:p>
          </p:txBody>
        </p:sp>
        <p:sp>
          <p:nvSpPr>
            <p:cNvPr id="325" name="任意多边形: 形状 324">
              <a:extLst>
                <a:ext uri="{FF2B5EF4-FFF2-40B4-BE49-F238E27FC236}">
                  <a16:creationId xmlns:a16="http://schemas.microsoft.com/office/drawing/2014/main" id="{565D497E-2F47-4D2E-83CD-39CD55790C42}"/>
                </a:ext>
              </a:extLst>
            </p:cNvPr>
            <p:cNvSpPr/>
            <p:nvPr/>
          </p:nvSpPr>
          <p:spPr>
            <a:xfrm>
              <a:off x="5115781" y="3348980"/>
              <a:ext cx="323850" cy="695325"/>
            </a:xfrm>
            <a:custGeom>
              <a:avLst/>
              <a:gdLst>
                <a:gd name="connsiteX0" fmla="*/ 49054 w 323850"/>
                <a:gd name="connsiteY0" fmla="*/ 7144 h 695325"/>
                <a:gd name="connsiteX1" fmla="*/ 318611 w 323850"/>
                <a:gd name="connsiteY1" fmla="*/ 469106 h 695325"/>
                <a:gd name="connsiteX2" fmla="*/ 209074 w 323850"/>
                <a:gd name="connsiteY2" fmla="*/ 671036 h 695325"/>
                <a:gd name="connsiteX3" fmla="*/ 197644 w 323850"/>
                <a:gd name="connsiteY3" fmla="*/ 690086 h 695325"/>
                <a:gd name="connsiteX4" fmla="*/ 85249 w 323850"/>
                <a:gd name="connsiteY4" fmla="*/ 624364 h 695325"/>
                <a:gd name="connsiteX5" fmla="*/ 96679 w 323850"/>
                <a:gd name="connsiteY5" fmla="*/ 605314 h 695325"/>
                <a:gd name="connsiteX6" fmla="*/ 192881 w 323850"/>
                <a:gd name="connsiteY6" fmla="*/ 433864 h 695325"/>
                <a:gd name="connsiteX7" fmla="*/ 7144 w 323850"/>
                <a:gd name="connsiteY7" fmla="*/ 130969 h 695325"/>
                <a:gd name="connsiteX8" fmla="*/ 49054 w 323850"/>
                <a:gd name="connsiteY8"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50" h="695325">
                  <a:moveTo>
                    <a:pt x="49054" y="7144"/>
                  </a:moveTo>
                  <a:cubicBezTo>
                    <a:pt x="323374" y="100489"/>
                    <a:pt x="338614" y="397669"/>
                    <a:pt x="318611" y="469106"/>
                  </a:cubicBezTo>
                  <a:cubicBezTo>
                    <a:pt x="310991" y="494824"/>
                    <a:pt x="278606" y="551974"/>
                    <a:pt x="209074" y="671036"/>
                  </a:cubicBezTo>
                  <a:lnTo>
                    <a:pt x="197644" y="690086"/>
                  </a:lnTo>
                  <a:lnTo>
                    <a:pt x="85249" y="624364"/>
                  </a:lnTo>
                  <a:lnTo>
                    <a:pt x="96679" y="605314"/>
                  </a:lnTo>
                  <a:cubicBezTo>
                    <a:pt x="122396" y="561499"/>
                    <a:pt x="182404" y="459581"/>
                    <a:pt x="192881" y="433864"/>
                  </a:cubicBezTo>
                  <a:cubicBezTo>
                    <a:pt x="194786" y="417671"/>
                    <a:pt x="208121" y="199549"/>
                    <a:pt x="7144" y="130969"/>
                  </a:cubicBezTo>
                  <a:lnTo>
                    <a:pt x="49054" y="7144"/>
                  </a:lnTo>
                  <a:close/>
                </a:path>
              </a:pathLst>
            </a:custGeom>
            <a:solidFill>
              <a:srgbClr val="986666"/>
            </a:solidFill>
            <a:ln w="9525" cap="flat">
              <a:noFill/>
              <a:prstDash val="solid"/>
              <a:miter/>
            </a:ln>
          </p:spPr>
          <p:txBody>
            <a:bodyPr rtlCol="0" anchor="ctr"/>
            <a:lstStyle/>
            <a:p>
              <a:endParaRPr lang="zh-CN" altLang="en-US"/>
            </a:p>
          </p:txBody>
        </p:sp>
        <p:sp>
          <p:nvSpPr>
            <p:cNvPr id="326" name="任意多边形: 形状 325">
              <a:extLst>
                <a:ext uri="{FF2B5EF4-FFF2-40B4-BE49-F238E27FC236}">
                  <a16:creationId xmlns:a16="http://schemas.microsoft.com/office/drawing/2014/main" id="{F3EB15FE-89BC-485A-908F-C6420B17B800}"/>
                </a:ext>
              </a:extLst>
            </p:cNvPr>
            <p:cNvSpPr/>
            <p:nvPr/>
          </p:nvSpPr>
          <p:spPr>
            <a:xfrm>
              <a:off x="4600478" y="3297537"/>
              <a:ext cx="676275" cy="381000"/>
            </a:xfrm>
            <a:custGeom>
              <a:avLst/>
              <a:gdLst>
                <a:gd name="connsiteX0" fmla="*/ 7144 w 676275"/>
                <a:gd name="connsiteY0" fmla="*/ 193842 h 381000"/>
                <a:gd name="connsiteX1" fmla="*/ 338614 w 676275"/>
                <a:gd name="connsiteY1" fmla="*/ 380532 h 381000"/>
                <a:gd name="connsiteX2" fmla="*/ 670084 w 676275"/>
                <a:gd name="connsiteY2" fmla="*/ 193842 h 381000"/>
                <a:gd name="connsiteX3" fmla="*/ 338614 w 676275"/>
                <a:gd name="connsiteY3" fmla="*/ 7152 h 381000"/>
                <a:gd name="connsiteX4" fmla="*/ 7144 w 676275"/>
                <a:gd name="connsiteY4" fmla="*/ 193842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381000">
                  <a:moveTo>
                    <a:pt x="7144" y="193842"/>
                  </a:moveTo>
                  <a:cubicBezTo>
                    <a:pt x="7144" y="296712"/>
                    <a:pt x="155734" y="380532"/>
                    <a:pt x="338614" y="380532"/>
                  </a:cubicBezTo>
                  <a:cubicBezTo>
                    <a:pt x="521494" y="380532"/>
                    <a:pt x="670084" y="296712"/>
                    <a:pt x="670084" y="193842"/>
                  </a:cubicBezTo>
                  <a:cubicBezTo>
                    <a:pt x="670084" y="90972"/>
                    <a:pt x="521494" y="7152"/>
                    <a:pt x="338614" y="7152"/>
                  </a:cubicBezTo>
                  <a:cubicBezTo>
                    <a:pt x="154781" y="6199"/>
                    <a:pt x="7144" y="90019"/>
                    <a:pt x="7144" y="193842"/>
                  </a:cubicBezTo>
                  <a:close/>
                </a:path>
              </a:pathLst>
            </a:custGeom>
            <a:solidFill>
              <a:srgbClr val="986666"/>
            </a:solidFill>
            <a:ln w="9525" cap="flat">
              <a:noFill/>
              <a:prstDash val="solid"/>
              <a:miter/>
            </a:ln>
          </p:spPr>
          <p:txBody>
            <a:bodyPr rtlCol="0" anchor="ctr"/>
            <a:lstStyle/>
            <a:p>
              <a:endParaRPr lang="zh-CN" altLang="en-US"/>
            </a:p>
          </p:txBody>
        </p:sp>
        <p:sp>
          <p:nvSpPr>
            <p:cNvPr id="327" name="任意多边形: 形状 326">
              <a:extLst>
                <a:ext uri="{FF2B5EF4-FFF2-40B4-BE49-F238E27FC236}">
                  <a16:creationId xmlns:a16="http://schemas.microsoft.com/office/drawing/2014/main" id="{67DF9621-8C28-4126-BC4E-4D872F3C994B}"/>
                </a:ext>
              </a:extLst>
            </p:cNvPr>
            <p:cNvSpPr/>
            <p:nvPr/>
          </p:nvSpPr>
          <p:spPr>
            <a:xfrm>
              <a:off x="4440264" y="3907675"/>
              <a:ext cx="200025" cy="285750"/>
            </a:xfrm>
            <a:custGeom>
              <a:avLst/>
              <a:gdLst>
                <a:gd name="connsiteX0" fmla="*/ 9243 w 200025"/>
                <a:gd name="connsiteY0" fmla="*/ 110437 h 285750"/>
                <a:gd name="connsiteX1" fmla="*/ 40676 w 200025"/>
                <a:gd name="connsiteY1" fmla="*/ 228547 h 285750"/>
                <a:gd name="connsiteX2" fmla="*/ 60678 w 200025"/>
                <a:gd name="connsiteY2" fmla="*/ 251407 h 285750"/>
                <a:gd name="connsiteX3" fmla="*/ 84491 w 200025"/>
                <a:gd name="connsiteY3" fmla="*/ 271409 h 285750"/>
                <a:gd name="connsiteX4" fmla="*/ 184503 w 200025"/>
                <a:gd name="connsiteY4" fmla="*/ 272362 h 285750"/>
                <a:gd name="connsiteX5" fmla="*/ 194981 w 200025"/>
                <a:gd name="connsiteY5" fmla="*/ 251407 h 285750"/>
                <a:gd name="connsiteX6" fmla="*/ 174026 w 200025"/>
                <a:gd name="connsiteY6" fmla="*/ 240929 h 285750"/>
                <a:gd name="connsiteX7" fmla="*/ 145451 w 200025"/>
                <a:gd name="connsiteY7" fmla="*/ 245692 h 285750"/>
                <a:gd name="connsiteX8" fmla="*/ 155928 w 200025"/>
                <a:gd name="connsiteY8" fmla="*/ 236167 h 285750"/>
                <a:gd name="connsiteX9" fmla="*/ 154023 w 200025"/>
                <a:gd name="connsiteY9" fmla="*/ 213307 h 285750"/>
                <a:gd name="connsiteX10" fmla="*/ 131163 w 200025"/>
                <a:gd name="connsiteY10" fmla="*/ 214259 h 285750"/>
                <a:gd name="connsiteX11" fmla="*/ 119733 w 200025"/>
                <a:gd name="connsiteY11" fmla="*/ 222832 h 285750"/>
                <a:gd name="connsiteX12" fmla="*/ 120686 w 200025"/>
                <a:gd name="connsiteY12" fmla="*/ 203782 h 285750"/>
                <a:gd name="connsiteX13" fmla="*/ 102588 w 200025"/>
                <a:gd name="connsiteY13" fmla="*/ 190447 h 285750"/>
                <a:gd name="connsiteX14" fmla="*/ 102588 w 200025"/>
                <a:gd name="connsiteY14" fmla="*/ 190447 h 285750"/>
                <a:gd name="connsiteX15" fmla="*/ 89253 w 200025"/>
                <a:gd name="connsiteY15" fmla="*/ 201877 h 285750"/>
                <a:gd name="connsiteX16" fmla="*/ 84491 w 200025"/>
                <a:gd name="connsiteY16" fmla="*/ 191399 h 285750"/>
                <a:gd name="connsiteX17" fmla="*/ 129258 w 200025"/>
                <a:gd name="connsiteY17" fmla="*/ 168539 h 285750"/>
                <a:gd name="connsiteX18" fmla="*/ 145451 w 200025"/>
                <a:gd name="connsiteY18" fmla="*/ 195209 h 285750"/>
                <a:gd name="connsiteX19" fmla="*/ 168311 w 200025"/>
                <a:gd name="connsiteY19" fmla="*/ 200924 h 285750"/>
                <a:gd name="connsiteX20" fmla="*/ 174026 w 200025"/>
                <a:gd name="connsiteY20" fmla="*/ 178064 h 285750"/>
                <a:gd name="connsiteX21" fmla="*/ 148308 w 200025"/>
                <a:gd name="connsiteY21" fmla="*/ 138059 h 285750"/>
                <a:gd name="connsiteX22" fmla="*/ 111161 w 200025"/>
                <a:gd name="connsiteY22" fmla="*/ 79004 h 285750"/>
                <a:gd name="connsiteX23" fmla="*/ 31151 w 200025"/>
                <a:gd name="connsiteY23" fmla="*/ 7567 h 285750"/>
                <a:gd name="connsiteX24" fmla="*/ 15911 w 200025"/>
                <a:gd name="connsiteY24" fmla="*/ 79957 h 285750"/>
                <a:gd name="connsiteX25" fmla="*/ 7338 w 200025"/>
                <a:gd name="connsiteY25" fmla="*/ 99959 h 285750"/>
                <a:gd name="connsiteX26" fmla="*/ 9243 w 200025"/>
                <a:gd name="connsiteY26" fmla="*/ 110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0025" h="285750">
                  <a:moveTo>
                    <a:pt x="9243" y="110437"/>
                  </a:moveTo>
                  <a:cubicBezTo>
                    <a:pt x="9243" y="126629"/>
                    <a:pt x="11148" y="194257"/>
                    <a:pt x="40676" y="228547"/>
                  </a:cubicBezTo>
                  <a:cubicBezTo>
                    <a:pt x="45438" y="238072"/>
                    <a:pt x="52106" y="245692"/>
                    <a:pt x="60678" y="251407"/>
                  </a:cubicBezTo>
                  <a:cubicBezTo>
                    <a:pt x="67346" y="260932"/>
                    <a:pt x="74966" y="267599"/>
                    <a:pt x="84491" y="271409"/>
                  </a:cubicBezTo>
                  <a:cubicBezTo>
                    <a:pt x="132116" y="288554"/>
                    <a:pt x="182598" y="273314"/>
                    <a:pt x="184503" y="272362"/>
                  </a:cubicBezTo>
                  <a:cubicBezTo>
                    <a:pt x="193076" y="269504"/>
                    <a:pt x="197838" y="259979"/>
                    <a:pt x="194981" y="251407"/>
                  </a:cubicBezTo>
                  <a:cubicBezTo>
                    <a:pt x="192123" y="242834"/>
                    <a:pt x="182598" y="238072"/>
                    <a:pt x="174026" y="240929"/>
                  </a:cubicBezTo>
                  <a:cubicBezTo>
                    <a:pt x="174026" y="240929"/>
                    <a:pt x="162596" y="244739"/>
                    <a:pt x="145451" y="245692"/>
                  </a:cubicBezTo>
                  <a:cubicBezTo>
                    <a:pt x="152118" y="240929"/>
                    <a:pt x="155928" y="236167"/>
                    <a:pt x="155928" y="236167"/>
                  </a:cubicBezTo>
                  <a:cubicBezTo>
                    <a:pt x="161643" y="229499"/>
                    <a:pt x="160691" y="219022"/>
                    <a:pt x="154023" y="213307"/>
                  </a:cubicBezTo>
                  <a:cubicBezTo>
                    <a:pt x="147356" y="207592"/>
                    <a:pt x="136878" y="208544"/>
                    <a:pt x="131163" y="214259"/>
                  </a:cubicBezTo>
                  <a:cubicBezTo>
                    <a:pt x="130211" y="215212"/>
                    <a:pt x="126401" y="219022"/>
                    <a:pt x="119733" y="222832"/>
                  </a:cubicBezTo>
                  <a:cubicBezTo>
                    <a:pt x="121638" y="213307"/>
                    <a:pt x="120686" y="204734"/>
                    <a:pt x="120686" y="203782"/>
                  </a:cubicBezTo>
                  <a:cubicBezTo>
                    <a:pt x="119733" y="195209"/>
                    <a:pt x="111161" y="188542"/>
                    <a:pt x="102588" y="190447"/>
                  </a:cubicBezTo>
                  <a:cubicBezTo>
                    <a:pt x="102588" y="190447"/>
                    <a:pt x="102588" y="190447"/>
                    <a:pt x="102588" y="190447"/>
                  </a:cubicBezTo>
                  <a:cubicBezTo>
                    <a:pt x="95921" y="191399"/>
                    <a:pt x="91158" y="196162"/>
                    <a:pt x="89253" y="201877"/>
                  </a:cubicBezTo>
                  <a:cubicBezTo>
                    <a:pt x="87348" y="198067"/>
                    <a:pt x="85443" y="194257"/>
                    <a:pt x="84491" y="191399"/>
                  </a:cubicBezTo>
                  <a:cubicBezTo>
                    <a:pt x="84491" y="191399"/>
                    <a:pt x="88301" y="130439"/>
                    <a:pt x="129258" y="168539"/>
                  </a:cubicBezTo>
                  <a:cubicBezTo>
                    <a:pt x="135926" y="179017"/>
                    <a:pt x="141641" y="188542"/>
                    <a:pt x="145451" y="195209"/>
                  </a:cubicBezTo>
                  <a:cubicBezTo>
                    <a:pt x="150213" y="202829"/>
                    <a:pt x="159738" y="205687"/>
                    <a:pt x="168311" y="200924"/>
                  </a:cubicBezTo>
                  <a:cubicBezTo>
                    <a:pt x="175931" y="196162"/>
                    <a:pt x="178788" y="186637"/>
                    <a:pt x="174026" y="178064"/>
                  </a:cubicBezTo>
                  <a:cubicBezTo>
                    <a:pt x="168311" y="169492"/>
                    <a:pt x="158786" y="154252"/>
                    <a:pt x="148308" y="138059"/>
                  </a:cubicBezTo>
                  <a:cubicBezTo>
                    <a:pt x="135926" y="119009"/>
                    <a:pt x="121638" y="96149"/>
                    <a:pt x="111161" y="79004"/>
                  </a:cubicBezTo>
                  <a:cubicBezTo>
                    <a:pt x="84491" y="38999"/>
                    <a:pt x="59726" y="2804"/>
                    <a:pt x="31151" y="7567"/>
                  </a:cubicBezTo>
                  <a:cubicBezTo>
                    <a:pt x="2576" y="11377"/>
                    <a:pt x="9243" y="34237"/>
                    <a:pt x="15911" y="79957"/>
                  </a:cubicBezTo>
                  <a:cubicBezTo>
                    <a:pt x="16863" y="84719"/>
                    <a:pt x="6386" y="95197"/>
                    <a:pt x="7338" y="99959"/>
                  </a:cubicBezTo>
                  <a:cubicBezTo>
                    <a:pt x="6386" y="100912"/>
                    <a:pt x="9243" y="110437"/>
                    <a:pt x="9243" y="110437"/>
                  </a:cubicBezTo>
                  <a:close/>
                </a:path>
              </a:pathLst>
            </a:custGeom>
            <a:solidFill>
              <a:srgbClr val="E4D2A2"/>
            </a:solidFill>
            <a:ln w="9525" cap="flat">
              <a:noFill/>
              <a:prstDash val="solid"/>
              <a:miter/>
            </a:ln>
          </p:spPr>
          <p:txBody>
            <a:bodyPr rtlCol="0" anchor="ctr"/>
            <a:lstStyle/>
            <a:p>
              <a:endParaRPr lang="zh-CN" altLang="en-US"/>
            </a:p>
          </p:txBody>
        </p:sp>
        <p:sp>
          <p:nvSpPr>
            <p:cNvPr id="328" name="任意多边形: 形状 327">
              <a:extLst>
                <a:ext uri="{FF2B5EF4-FFF2-40B4-BE49-F238E27FC236}">
                  <a16:creationId xmlns:a16="http://schemas.microsoft.com/office/drawing/2014/main" id="{F492F769-553D-4A82-A063-D319C4B860A9}"/>
                </a:ext>
              </a:extLst>
            </p:cNvPr>
            <p:cNvSpPr/>
            <p:nvPr/>
          </p:nvSpPr>
          <p:spPr>
            <a:xfrm>
              <a:off x="4602383" y="3428988"/>
              <a:ext cx="657225" cy="276225"/>
            </a:xfrm>
            <a:custGeom>
              <a:avLst/>
              <a:gdLst>
                <a:gd name="connsiteX0" fmla="*/ 652939 w 657225"/>
                <a:gd name="connsiteY0" fmla="*/ 123351 h 276225"/>
                <a:gd name="connsiteX1" fmla="*/ 356711 w 657225"/>
                <a:gd name="connsiteY1" fmla="*/ 237651 h 276225"/>
                <a:gd name="connsiteX2" fmla="*/ 278606 w 657225"/>
                <a:gd name="connsiteY2" fmla="*/ 237651 h 276225"/>
                <a:gd name="connsiteX3" fmla="*/ 7144 w 657225"/>
                <a:gd name="connsiteY3" fmla="*/ 87156 h 276225"/>
                <a:gd name="connsiteX4" fmla="*/ 217646 w 657225"/>
                <a:gd name="connsiteY4" fmla="*/ 19528 h 276225"/>
                <a:gd name="connsiteX5" fmla="*/ 638651 w 657225"/>
                <a:gd name="connsiteY5" fmla="*/ 31911 h 276225"/>
                <a:gd name="connsiteX6" fmla="*/ 652939 w 657225"/>
                <a:gd name="connsiteY6" fmla="*/ 123351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225" h="276225">
                  <a:moveTo>
                    <a:pt x="652939" y="123351"/>
                  </a:moveTo>
                  <a:cubicBezTo>
                    <a:pt x="652939" y="123351"/>
                    <a:pt x="467201" y="364333"/>
                    <a:pt x="356711" y="237651"/>
                  </a:cubicBezTo>
                  <a:cubicBezTo>
                    <a:pt x="356711" y="237651"/>
                    <a:pt x="323374" y="195741"/>
                    <a:pt x="278606" y="237651"/>
                  </a:cubicBezTo>
                  <a:cubicBezTo>
                    <a:pt x="233839" y="279561"/>
                    <a:pt x="80486" y="283371"/>
                    <a:pt x="7144" y="87156"/>
                  </a:cubicBezTo>
                  <a:cubicBezTo>
                    <a:pt x="175736" y="-35717"/>
                    <a:pt x="217646" y="19528"/>
                    <a:pt x="217646" y="19528"/>
                  </a:cubicBezTo>
                  <a:lnTo>
                    <a:pt x="638651" y="31911"/>
                  </a:lnTo>
                  <a:lnTo>
                    <a:pt x="652939" y="123351"/>
                  </a:lnTo>
                  <a:close/>
                </a:path>
              </a:pathLst>
            </a:custGeom>
            <a:solidFill>
              <a:srgbClr val="986666"/>
            </a:solidFill>
            <a:ln w="9525" cap="flat">
              <a:noFill/>
              <a:prstDash val="solid"/>
              <a:miter/>
            </a:ln>
          </p:spPr>
          <p:txBody>
            <a:bodyPr rtlCol="0" anchor="ctr"/>
            <a:lstStyle/>
            <a:p>
              <a:endParaRPr lang="zh-CN" altLang="en-US"/>
            </a:p>
          </p:txBody>
        </p:sp>
        <p:sp>
          <p:nvSpPr>
            <p:cNvPr id="329" name="任意多边形: 形状 328">
              <a:extLst>
                <a:ext uri="{FF2B5EF4-FFF2-40B4-BE49-F238E27FC236}">
                  <a16:creationId xmlns:a16="http://schemas.microsoft.com/office/drawing/2014/main" id="{08809656-C423-48F7-A355-2A517D845731}"/>
                </a:ext>
              </a:extLst>
            </p:cNvPr>
            <p:cNvSpPr/>
            <p:nvPr/>
          </p:nvSpPr>
          <p:spPr>
            <a:xfrm>
              <a:off x="4750021" y="3258493"/>
              <a:ext cx="371475" cy="390525"/>
            </a:xfrm>
            <a:custGeom>
              <a:avLst/>
              <a:gdLst>
                <a:gd name="connsiteX0" fmla="*/ 370999 w 371475"/>
                <a:gd name="connsiteY0" fmla="*/ 197644 h 390525"/>
                <a:gd name="connsiteX1" fmla="*/ 189071 w 371475"/>
                <a:gd name="connsiteY1" fmla="*/ 388144 h 390525"/>
                <a:gd name="connsiteX2" fmla="*/ 7144 w 371475"/>
                <a:gd name="connsiteY2" fmla="*/ 197644 h 390525"/>
                <a:gd name="connsiteX3" fmla="*/ 189071 w 371475"/>
                <a:gd name="connsiteY3" fmla="*/ 7144 h 390525"/>
                <a:gd name="connsiteX4" fmla="*/ 370999 w 371475"/>
                <a:gd name="connsiteY4" fmla="*/ 197644 h 39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90525">
                  <a:moveTo>
                    <a:pt x="370999" y="197644"/>
                  </a:moveTo>
                  <a:cubicBezTo>
                    <a:pt x="370999" y="317659"/>
                    <a:pt x="289084" y="388144"/>
                    <a:pt x="189071" y="388144"/>
                  </a:cubicBezTo>
                  <a:cubicBezTo>
                    <a:pt x="89059" y="388144"/>
                    <a:pt x="7144" y="317659"/>
                    <a:pt x="7144" y="197644"/>
                  </a:cubicBezTo>
                  <a:cubicBezTo>
                    <a:pt x="7144" y="77629"/>
                    <a:pt x="89059" y="7144"/>
                    <a:pt x="189071" y="7144"/>
                  </a:cubicBezTo>
                  <a:cubicBezTo>
                    <a:pt x="289084" y="7144"/>
                    <a:pt x="370999" y="77629"/>
                    <a:pt x="370999" y="197644"/>
                  </a:cubicBezTo>
                  <a:close/>
                </a:path>
              </a:pathLst>
            </a:custGeom>
            <a:solidFill>
              <a:srgbClr val="E4D2A2"/>
            </a:solidFill>
            <a:ln w="9525" cap="flat">
              <a:noFill/>
              <a:prstDash val="solid"/>
              <a:miter/>
            </a:ln>
          </p:spPr>
          <p:txBody>
            <a:bodyPr rtlCol="0" anchor="ctr"/>
            <a:lstStyle/>
            <a:p>
              <a:endParaRPr lang="zh-CN" altLang="en-US"/>
            </a:p>
          </p:txBody>
        </p:sp>
        <p:sp>
          <p:nvSpPr>
            <p:cNvPr id="330" name="任意多边形: 形状 329">
              <a:extLst>
                <a:ext uri="{FF2B5EF4-FFF2-40B4-BE49-F238E27FC236}">
                  <a16:creationId xmlns:a16="http://schemas.microsoft.com/office/drawing/2014/main" id="{AAD421E6-3079-4411-8A3E-99CE2E8F76B1}"/>
                </a:ext>
              </a:extLst>
            </p:cNvPr>
            <p:cNvSpPr/>
            <p:nvPr/>
          </p:nvSpPr>
          <p:spPr>
            <a:xfrm>
              <a:off x="4904326" y="3452803"/>
              <a:ext cx="66675" cy="219075"/>
            </a:xfrm>
            <a:custGeom>
              <a:avLst/>
              <a:gdLst>
                <a:gd name="connsiteX0" fmla="*/ 62389 w 66675"/>
                <a:gd name="connsiteY0" fmla="*/ 111919 h 219075"/>
                <a:gd name="connsiteX1" fmla="*/ 34766 w 66675"/>
                <a:gd name="connsiteY1" fmla="*/ 216694 h 219075"/>
                <a:gd name="connsiteX2" fmla="*/ 7144 w 66675"/>
                <a:gd name="connsiteY2" fmla="*/ 111919 h 219075"/>
                <a:gd name="connsiteX3" fmla="*/ 34766 w 66675"/>
                <a:gd name="connsiteY3" fmla="*/ 7144 h 219075"/>
                <a:gd name="connsiteX4" fmla="*/ 62389 w 66675"/>
                <a:gd name="connsiteY4" fmla="*/ 111919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219075">
                  <a:moveTo>
                    <a:pt x="62389" y="111919"/>
                  </a:moveTo>
                  <a:cubicBezTo>
                    <a:pt x="62389" y="169069"/>
                    <a:pt x="50006" y="216694"/>
                    <a:pt x="34766" y="216694"/>
                  </a:cubicBezTo>
                  <a:cubicBezTo>
                    <a:pt x="19526" y="216694"/>
                    <a:pt x="7144" y="170021"/>
                    <a:pt x="7144" y="111919"/>
                  </a:cubicBezTo>
                  <a:cubicBezTo>
                    <a:pt x="7144" y="54769"/>
                    <a:pt x="19526" y="7144"/>
                    <a:pt x="34766" y="7144"/>
                  </a:cubicBezTo>
                  <a:cubicBezTo>
                    <a:pt x="50006" y="8096"/>
                    <a:pt x="62389" y="54769"/>
                    <a:pt x="62389" y="111919"/>
                  </a:cubicBezTo>
                  <a:close/>
                </a:path>
              </a:pathLst>
            </a:custGeom>
            <a:solidFill>
              <a:srgbClr val="E4D2A2"/>
            </a:solidFill>
            <a:ln w="9525" cap="flat">
              <a:noFill/>
              <a:prstDash val="solid"/>
              <a:miter/>
            </a:ln>
          </p:spPr>
          <p:txBody>
            <a:bodyPr rtlCol="0" anchor="ctr"/>
            <a:lstStyle/>
            <a:p>
              <a:endParaRPr lang="zh-CN" altLang="en-US"/>
            </a:p>
          </p:txBody>
        </p:sp>
        <p:sp>
          <p:nvSpPr>
            <p:cNvPr id="331" name="任意多边形: 形状 330">
              <a:extLst>
                <a:ext uri="{FF2B5EF4-FFF2-40B4-BE49-F238E27FC236}">
                  <a16:creationId xmlns:a16="http://schemas.microsoft.com/office/drawing/2014/main" id="{90E22D3C-26E9-40ED-84BA-5685F30CA2CB}"/>
                </a:ext>
              </a:extLst>
            </p:cNvPr>
            <p:cNvSpPr/>
            <p:nvPr/>
          </p:nvSpPr>
          <p:spPr>
            <a:xfrm>
              <a:off x="4743916" y="3441373"/>
              <a:ext cx="28575" cy="57150"/>
            </a:xfrm>
            <a:custGeom>
              <a:avLst/>
              <a:gdLst>
                <a:gd name="connsiteX0" fmla="*/ 16106 w 28575"/>
                <a:gd name="connsiteY0" fmla="*/ 54769 h 57150"/>
                <a:gd name="connsiteX1" fmla="*/ 13248 w 28575"/>
                <a:gd name="connsiteY1" fmla="*/ 7144 h 57150"/>
                <a:gd name="connsiteX2" fmla="*/ 16106 w 28575"/>
                <a:gd name="connsiteY2" fmla="*/ 54769 h 57150"/>
              </a:gdLst>
              <a:ahLst/>
              <a:cxnLst>
                <a:cxn ang="0">
                  <a:pos x="connsiteX0" y="connsiteY0"/>
                </a:cxn>
                <a:cxn ang="0">
                  <a:pos x="connsiteX1" y="connsiteY1"/>
                </a:cxn>
                <a:cxn ang="0">
                  <a:pos x="connsiteX2" y="connsiteY2"/>
                </a:cxn>
              </a:cxnLst>
              <a:rect l="l" t="t" r="r" b="b"/>
              <a:pathLst>
                <a:path w="28575" h="57150">
                  <a:moveTo>
                    <a:pt x="16106" y="54769"/>
                  </a:moveTo>
                  <a:cubicBezTo>
                    <a:pt x="16106" y="54769"/>
                    <a:pt x="-1992" y="32861"/>
                    <a:pt x="13248" y="7144"/>
                  </a:cubicBezTo>
                  <a:cubicBezTo>
                    <a:pt x="13248" y="7144"/>
                    <a:pt x="32298" y="43339"/>
                    <a:pt x="16106" y="54769"/>
                  </a:cubicBezTo>
                  <a:close/>
                </a:path>
              </a:pathLst>
            </a:custGeom>
            <a:solidFill>
              <a:srgbClr val="E4D2A2"/>
            </a:solidFill>
            <a:ln w="9525" cap="flat">
              <a:noFill/>
              <a:prstDash val="solid"/>
              <a:miter/>
            </a:ln>
          </p:spPr>
          <p:txBody>
            <a:bodyPr rtlCol="0" anchor="ctr"/>
            <a:lstStyle/>
            <a:p>
              <a:endParaRPr lang="zh-CN" altLang="en-US"/>
            </a:p>
          </p:txBody>
        </p:sp>
        <p:sp>
          <p:nvSpPr>
            <p:cNvPr id="332" name="任意多边形: 形状 331">
              <a:extLst>
                <a:ext uri="{FF2B5EF4-FFF2-40B4-BE49-F238E27FC236}">
                  <a16:creationId xmlns:a16="http://schemas.microsoft.com/office/drawing/2014/main" id="{174FE4F6-CBE9-48B1-8085-E84C6A4774C7}"/>
                </a:ext>
              </a:extLst>
            </p:cNvPr>
            <p:cNvSpPr/>
            <p:nvPr/>
          </p:nvSpPr>
          <p:spPr>
            <a:xfrm>
              <a:off x="5103716" y="3441373"/>
              <a:ext cx="28575" cy="57150"/>
            </a:xfrm>
            <a:custGeom>
              <a:avLst/>
              <a:gdLst>
                <a:gd name="connsiteX0" fmla="*/ 13493 w 28575"/>
                <a:gd name="connsiteY0" fmla="*/ 54769 h 57150"/>
                <a:gd name="connsiteX1" fmla="*/ 16351 w 28575"/>
                <a:gd name="connsiteY1" fmla="*/ 7144 h 57150"/>
                <a:gd name="connsiteX2" fmla="*/ 13493 w 28575"/>
                <a:gd name="connsiteY2" fmla="*/ 54769 h 57150"/>
              </a:gdLst>
              <a:ahLst/>
              <a:cxnLst>
                <a:cxn ang="0">
                  <a:pos x="connsiteX0" y="connsiteY0"/>
                </a:cxn>
                <a:cxn ang="0">
                  <a:pos x="connsiteX1" y="connsiteY1"/>
                </a:cxn>
                <a:cxn ang="0">
                  <a:pos x="connsiteX2" y="connsiteY2"/>
                </a:cxn>
              </a:cxnLst>
              <a:rect l="l" t="t" r="r" b="b"/>
              <a:pathLst>
                <a:path w="28575" h="57150">
                  <a:moveTo>
                    <a:pt x="13493" y="54769"/>
                  </a:moveTo>
                  <a:cubicBezTo>
                    <a:pt x="13493" y="54769"/>
                    <a:pt x="31591" y="32861"/>
                    <a:pt x="16351" y="7144"/>
                  </a:cubicBezTo>
                  <a:cubicBezTo>
                    <a:pt x="17303" y="7144"/>
                    <a:pt x="-2699" y="43339"/>
                    <a:pt x="13493" y="54769"/>
                  </a:cubicBezTo>
                  <a:close/>
                </a:path>
              </a:pathLst>
            </a:custGeom>
            <a:solidFill>
              <a:srgbClr val="E4D2A2"/>
            </a:solidFill>
            <a:ln w="9525" cap="flat">
              <a:noFill/>
              <a:prstDash val="solid"/>
              <a:miter/>
            </a:ln>
          </p:spPr>
          <p:txBody>
            <a:bodyPr rtlCol="0" anchor="ctr"/>
            <a:lstStyle/>
            <a:p>
              <a:endParaRPr lang="zh-CN" altLang="en-US"/>
            </a:p>
          </p:txBody>
        </p:sp>
        <p:sp>
          <p:nvSpPr>
            <p:cNvPr id="333" name="任意多边形: 形状 332">
              <a:extLst>
                <a:ext uri="{FF2B5EF4-FFF2-40B4-BE49-F238E27FC236}">
                  <a16:creationId xmlns:a16="http://schemas.microsoft.com/office/drawing/2014/main" id="{202946CA-E8B8-49AD-AA50-0575BFEA7899}"/>
                </a:ext>
              </a:extLst>
            </p:cNvPr>
            <p:cNvSpPr/>
            <p:nvPr/>
          </p:nvSpPr>
          <p:spPr>
            <a:xfrm>
              <a:off x="4750021" y="3258493"/>
              <a:ext cx="371475" cy="342900"/>
            </a:xfrm>
            <a:custGeom>
              <a:avLst/>
              <a:gdLst>
                <a:gd name="connsiteX0" fmla="*/ 7144 w 371475"/>
                <a:gd name="connsiteY0" fmla="*/ 182404 h 342900"/>
                <a:gd name="connsiteX1" fmla="*/ 189071 w 371475"/>
                <a:gd name="connsiteY1" fmla="*/ 7144 h 342900"/>
                <a:gd name="connsiteX2" fmla="*/ 370999 w 371475"/>
                <a:gd name="connsiteY2" fmla="*/ 182404 h 342900"/>
                <a:gd name="connsiteX3" fmla="*/ 189071 w 371475"/>
                <a:gd name="connsiteY3" fmla="*/ 344329 h 342900"/>
                <a:gd name="connsiteX4" fmla="*/ 7144 w 371475"/>
                <a:gd name="connsiteY4" fmla="*/ 182404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42900">
                  <a:moveTo>
                    <a:pt x="7144" y="182404"/>
                  </a:moveTo>
                  <a:cubicBezTo>
                    <a:pt x="7144" y="70009"/>
                    <a:pt x="89059" y="7144"/>
                    <a:pt x="189071" y="7144"/>
                  </a:cubicBezTo>
                  <a:cubicBezTo>
                    <a:pt x="290036" y="7144"/>
                    <a:pt x="370999" y="70961"/>
                    <a:pt x="370999" y="182404"/>
                  </a:cubicBezTo>
                  <a:cubicBezTo>
                    <a:pt x="370999" y="294799"/>
                    <a:pt x="289084" y="344329"/>
                    <a:pt x="189071" y="344329"/>
                  </a:cubicBezTo>
                  <a:cubicBezTo>
                    <a:pt x="88106" y="345281"/>
                    <a:pt x="7144" y="294799"/>
                    <a:pt x="7144" y="182404"/>
                  </a:cubicBezTo>
                  <a:close/>
                </a:path>
              </a:pathLst>
            </a:custGeom>
            <a:solidFill>
              <a:srgbClr val="806C59"/>
            </a:solidFill>
            <a:ln w="9525" cap="flat">
              <a:noFill/>
              <a:prstDash val="solid"/>
              <a:miter/>
            </a:ln>
          </p:spPr>
          <p:txBody>
            <a:bodyPr rtlCol="0" anchor="ctr"/>
            <a:lstStyle/>
            <a:p>
              <a:endParaRPr lang="zh-CN" altLang="en-US"/>
            </a:p>
          </p:txBody>
        </p:sp>
        <p:sp>
          <p:nvSpPr>
            <p:cNvPr id="334" name="任意多边形: 形状 333">
              <a:extLst>
                <a:ext uri="{FF2B5EF4-FFF2-40B4-BE49-F238E27FC236}">
                  <a16:creationId xmlns:a16="http://schemas.microsoft.com/office/drawing/2014/main" id="{6CA744C3-5256-44B3-B76C-ADCB79D79A90}"/>
                </a:ext>
              </a:extLst>
            </p:cNvPr>
            <p:cNvSpPr/>
            <p:nvPr/>
          </p:nvSpPr>
          <p:spPr>
            <a:xfrm>
              <a:off x="5098636" y="3481378"/>
              <a:ext cx="19050" cy="28575"/>
            </a:xfrm>
            <a:custGeom>
              <a:avLst/>
              <a:gdLst>
                <a:gd name="connsiteX0" fmla="*/ 13811 w 19050"/>
                <a:gd name="connsiteY0" fmla="*/ 7144 h 28575"/>
                <a:gd name="connsiteX1" fmla="*/ 7144 w 19050"/>
                <a:gd name="connsiteY1" fmla="*/ 26194 h 28575"/>
                <a:gd name="connsiteX2" fmla="*/ 16669 w 19050"/>
                <a:gd name="connsiteY2" fmla="*/ 27146 h 28575"/>
                <a:gd name="connsiteX3" fmla="*/ 19526 w 19050"/>
                <a:gd name="connsiteY3" fmla="*/ 13811 h 28575"/>
                <a:gd name="connsiteX4" fmla="*/ 13811 w 19050"/>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13811" y="7144"/>
                  </a:moveTo>
                  <a:lnTo>
                    <a:pt x="7144" y="26194"/>
                  </a:lnTo>
                  <a:lnTo>
                    <a:pt x="16669" y="27146"/>
                  </a:lnTo>
                  <a:cubicBezTo>
                    <a:pt x="17621" y="23336"/>
                    <a:pt x="18574" y="18574"/>
                    <a:pt x="19526" y="13811"/>
                  </a:cubicBezTo>
                  <a:cubicBezTo>
                    <a:pt x="17621" y="11906"/>
                    <a:pt x="15716" y="9049"/>
                    <a:pt x="13811" y="7144"/>
                  </a:cubicBezTo>
                  <a:close/>
                </a:path>
              </a:pathLst>
            </a:custGeom>
            <a:solidFill>
              <a:srgbClr val="806C59"/>
            </a:solidFill>
            <a:ln w="9525" cap="flat">
              <a:noFill/>
              <a:prstDash val="solid"/>
              <a:miter/>
            </a:ln>
          </p:spPr>
          <p:txBody>
            <a:bodyPr rtlCol="0" anchor="ctr"/>
            <a:lstStyle/>
            <a:p>
              <a:endParaRPr lang="zh-CN" altLang="en-US"/>
            </a:p>
          </p:txBody>
        </p:sp>
        <p:sp>
          <p:nvSpPr>
            <p:cNvPr id="335" name="任意多边形: 形状 334">
              <a:extLst>
                <a:ext uri="{FF2B5EF4-FFF2-40B4-BE49-F238E27FC236}">
                  <a16:creationId xmlns:a16="http://schemas.microsoft.com/office/drawing/2014/main" id="{979BE53A-DA13-4F1A-8738-92DB450732D5}"/>
                </a:ext>
              </a:extLst>
            </p:cNvPr>
            <p:cNvSpPr/>
            <p:nvPr/>
          </p:nvSpPr>
          <p:spPr>
            <a:xfrm>
              <a:off x="4752878" y="3475663"/>
              <a:ext cx="19050" cy="38100"/>
            </a:xfrm>
            <a:custGeom>
              <a:avLst/>
              <a:gdLst>
                <a:gd name="connsiteX0" fmla="*/ 7144 w 19050"/>
                <a:gd name="connsiteY0" fmla="*/ 17621 h 38100"/>
                <a:gd name="connsiteX1" fmla="*/ 10001 w 19050"/>
                <a:gd name="connsiteY1" fmla="*/ 33814 h 38100"/>
                <a:gd name="connsiteX2" fmla="*/ 16669 w 19050"/>
                <a:gd name="connsiteY2" fmla="*/ 33814 h 38100"/>
                <a:gd name="connsiteX3" fmla="*/ 8096 w 19050"/>
                <a:gd name="connsiteY3" fmla="*/ 7144 h 38100"/>
                <a:gd name="connsiteX4" fmla="*/ 7144 w 19050"/>
                <a:gd name="connsiteY4" fmla="*/ 1762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7144" y="17621"/>
                  </a:moveTo>
                  <a:cubicBezTo>
                    <a:pt x="8096" y="23336"/>
                    <a:pt x="9049" y="28099"/>
                    <a:pt x="10001" y="33814"/>
                  </a:cubicBezTo>
                  <a:lnTo>
                    <a:pt x="16669" y="33814"/>
                  </a:lnTo>
                  <a:cubicBezTo>
                    <a:pt x="16669" y="33814"/>
                    <a:pt x="16669" y="13811"/>
                    <a:pt x="8096" y="7144"/>
                  </a:cubicBezTo>
                  <a:lnTo>
                    <a:pt x="7144" y="17621"/>
                  </a:lnTo>
                  <a:close/>
                </a:path>
              </a:pathLst>
            </a:custGeom>
            <a:solidFill>
              <a:srgbClr val="806C59"/>
            </a:solidFill>
            <a:ln w="9525" cap="flat">
              <a:noFill/>
              <a:prstDash val="solid"/>
              <a:miter/>
            </a:ln>
          </p:spPr>
          <p:txBody>
            <a:bodyPr rtlCol="0" anchor="ctr"/>
            <a:lstStyle/>
            <a:p>
              <a:endParaRPr lang="zh-CN" altLang="en-US"/>
            </a:p>
          </p:txBody>
        </p:sp>
        <p:sp>
          <p:nvSpPr>
            <p:cNvPr id="336" name="任意多边形: 形状 335">
              <a:extLst>
                <a:ext uri="{FF2B5EF4-FFF2-40B4-BE49-F238E27FC236}">
                  <a16:creationId xmlns:a16="http://schemas.microsoft.com/office/drawing/2014/main" id="{9DBD3C43-3E24-4074-A532-0F40E5451C81}"/>
                </a:ext>
              </a:extLst>
            </p:cNvPr>
            <p:cNvSpPr/>
            <p:nvPr/>
          </p:nvSpPr>
          <p:spPr>
            <a:xfrm>
              <a:off x="4754071" y="3425180"/>
              <a:ext cx="238125" cy="200025"/>
            </a:xfrm>
            <a:custGeom>
              <a:avLst/>
              <a:gdLst>
                <a:gd name="connsiteX0" fmla="*/ 239313 w 238125"/>
                <a:gd name="connsiteY0" fmla="*/ 172879 h 200025"/>
                <a:gd name="connsiteX1" fmla="*/ 78341 w 238125"/>
                <a:gd name="connsiteY1" fmla="*/ 178594 h 200025"/>
                <a:gd name="connsiteX2" fmla="*/ 7856 w 238125"/>
                <a:gd name="connsiteY2" fmla="*/ 84296 h 200025"/>
                <a:gd name="connsiteX3" fmla="*/ 11666 w 238125"/>
                <a:gd name="connsiteY3" fmla="*/ 23336 h 200025"/>
                <a:gd name="connsiteX4" fmla="*/ 88818 w 238125"/>
                <a:gd name="connsiteY4" fmla="*/ 7144 h 200025"/>
                <a:gd name="connsiteX5" fmla="*/ 239313 w 238125"/>
                <a:gd name="connsiteY5" fmla="*/ 17287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 h="200025">
                  <a:moveTo>
                    <a:pt x="239313" y="172879"/>
                  </a:moveTo>
                  <a:cubicBezTo>
                    <a:pt x="239313" y="172879"/>
                    <a:pt x="141206" y="215741"/>
                    <a:pt x="78341" y="178594"/>
                  </a:cubicBezTo>
                  <a:cubicBezTo>
                    <a:pt x="22143" y="145256"/>
                    <a:pt x="11666" y="97631"/>
                    <a:pt x="7856" y="84296"/>
                  </a:cubicBezTo>
                  <a:cubicBezTo>
                    <a:pt x="4998" y="70961"/>
                    <a:pt x="11666" y="23336"/>
                    <a:pt x="11666" y="23336"/>
                  </a:cubicBezTo>
                  <a:lnTo>
                    <a:pt x="88818" y="7144"/>
                  </a:lnTo>
                  <a:lnTo>
                    <a:pt x="239313" y="172879"/>
                  </a:lnTo>
                  <a:close/>
                </a:path>
              </a:pathLst>
            </a:custGeom>
            <a:solidFill>
              <a:srgbClr val="806C59"/>
            </a:solidFill>
            <a:ln w="9525" cap="flat">
              <a:noFill/>
              <a:prstDash val="solid"/>
              <a:miter/>
            </a:ln>
          </p:spPr>
          <p:txBody>
            <a:bodyPr rtlCol="0" anchor="ctr"/>
            <a:lstStyle/>
            <a:p>
              <a:endParaRPr lang="zh-CN" altLang="en-US"/>
            </a:p>
          </p:txBody>
        </p:sp>
        <p:sp>
          <p:nvSpPr>
            <p:cNvPr id="337" name="任意多边形: 形状 336">
              <a:extLst>
                <a:ext uri="{FF2B5EF4-FFF2-40B4-BE49-F238E27FC236}">
                  <a16:creationId xmlns:a16="http://schemas.microsoft.com/office/drawing/2014/main" id="{BB7A62B1-95CB-4711-9931-2D0304CFE446}"/>
                </a:ext>
              </a:extLst>
            </p:cNvPr>
            <p:cNvSpPr/>
            <p:nvPr/>
          </p:nvSpPr>
          <p:spPr>
            <a:xfrm>
              <a:off x="4986241" y="3457193"/>
              <a:ext cx="133350" cy="152400"/>
            </a:xfrm>
            <a:custGeom>
              <a:avLst/>
              <a:gdLst>
                <a:gd name="connsiteX0" fmla="*/ 19526 w 133350"/>
                <a:gd name="connsiteY0" fmla="*/ 109433 h 152400"/>
                <a:gd name="connsiteX1" fmla="*/ 7144 w 133350"/>
                <a:gd name="connsiteY1" fmla="*/ 139913 h 152400"/>
                <a:gd name="connsiteX2" fmla="*/ 67151 w 133350"/>
                <a:gd name="connsiteY2" fmla="*/ 140866 h 152400"/>
                <a:gd name="connsiteX3" fmla="*/ 130969 w 133350"/>
                <a:gd name="connsiteY3" fmla="*/ 37996 h 152400"/>
                <a:gd name="connsiteX4" fmla="*/ 27146 w 133350"/>
                <a:gd name="connsiteY4" fmla="*/ 14183 h 152400"/>
                <a:gd name="connsiteX5" fmla="*/ 19526 w 133350"/>
                <a:gd name="connsiteY5" fmla="*/ 10943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52400">
                  <a:moveTo>
                    <a:pt x="19526" y="109433"/>
                  </a:moveTo>
                  <a:lnTo>
                    <a:pt x="7144" y="139913"/>
                  </a:lnTo>
                  <a:cubicBezTo>
                    <a:pt x="7144" y="139913"/>
                    <a:pt x="38576" y="153248"/>
                    <a:pt x="67151" y="140866"/>
                  </a:cubicBezTo>
                  <a:cubicBezTo>
                    <a:pt x="94774" y="128483"/>
                    <a:pt x="131921" y="88478"/>
                    <a:pt x="130969" y="37996"/>
                  </a:cubicBezTo>
                  <a:cubicBezTo>
                    <a:pt x="130969" y="-12487"/>
                    <a:pt x="27146" y="14183"/>
                    <a:pt x="27146" y="14183"/>
                  </a:cubicBezTo>
                  <a:lnTo>
                    <a:pt x="19526" y="109433"/>
                  </a:lnTo>
                  <a:close/>
                </a:path>
              </a:pathLst>
            </a:custGeom>
            <a:solidFill>
              <a:srgbClr val="806C59"/>
            </a:solidFill>
            <a:ln w="9525" cap="flat">
              <a:noFill/>
              <a:prstDash val="solid"/>
              <a:miter/>
            </a:ln>
          </p:spPr>
          <p:txBody>
            <a:bodyPr rtlCol="0" anchor="ctr"/>
            <a:lstStyle/>
            <a:p>
              <a:endParaRPr lang="zh-CN" altLang="en-US"/>
            </a:p>
          </p:txBody>
        </p:sp>
        <p:sp>
          <p:nvSpPr>
            <p:cNvPr id="338" name="任意多边形: 形状 337">
              <a:extLst>
                <a:ext uri="{FF2B5EF4-FFF2-40B4-BE49-F238E27FC236}">
                  <a16:creationId xmlns:a16="http://schemas.microsoft.com/office/drawing/2014/main" id="{6E3A77F1-1103-420C-9244-688B986406E9}"/>
                </a:ext>
              </a:extLst>
            </p:cNvPr>
            <p:cNvSpPr/>
            <p:nvPr/>
          </p:nvSpPr>
          <p:spPr>
            <a:xfrm>
              <a:off x="4885276" y="3226108"/>
              <a:ext cx="104775" cy="85725"/>
            </a:xfrm>
            <a:custGeom>
              <a:avLst/>
              <a:gdLst>
                <a:gd name="connsiteX0" fmla="*/ 7144 w 104775"/>
                <a:gd name="connsiteY0" fmla="*/ 47149 h 85725"/>
                <a:gd name="connsiteX1" fmla="*/ 53816 w 104775"/>
                <a:gd name="connsiteY1" fmla="*/ 7144 h 85725"/>
                <a:gd name="connsiteX2" fmla="*/ 100489 w 104775"/>
                <a:gd name="connsiteY2" fmla="*/ 47149 h 85725"/>
                <a:gd name="connsiteX3" fmla="*/ 53816 w 104775"/>
                <a:gd name="connsiteY3" fmla="*/ 87154 h 85725"/>
                <a:gd name="connsiteX4" fmla="*/ 7144 w 104775"/>
                <a:gd name="connsiteY4" fmla="*/ 47149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85725">
                  <a:moveTo>
                    <a:pt x="7144" y="47149"/>
                  </a:moveTo>
                  <a:cubicBezTo>
                    <a:pt x="7144" y="25241"/>
                    <a:pt x="28099" y="7144"/>
                    <a:pt x="53816" y="7144"/>
                  </a:cubicBezTo>
                  <a:cubicBezTo>
                    <a:pt x="79534" y="7144"/>
                    <a:pt x="100489" y="25241"/>
                    <a:pt x="100489" y="47149"/>
                  </a:cubicBezTo>
                  <a:cubicBezTo>
                    <a:pt x="100489" y="69056"/>
                    <a:pt x="79534" y="87154"/>
                    <a:pt x="53816" y="87154"/>
                  </a:cubicBezTo>
                  <a:cubicBezTo>
                    <a:pt x="28099" y="87154"/>
                    <a:pt x="7144" y="69056"/>
                    <a:pt x="7144" y="47149"/>
                  </a:cubicBezTo>
                  <a:close/>
                </a:path>
              </a:pathLst>
            </a:custGeom>
            <a:solidFill>
              <a:srgbClr val="806C59"/>
            </a:solidFill>
            <a:ln w="9525" cap="flat">
              <a:noFill/>
              <a:prstDash val="solid"/>
              <a:miter/>
            </a:ln>
          </p:spPr>
          <p:txBody>
            <a:bodyPr rtlCol="0" anchor="ctr"/>
            <a:lstStyle/>
            <a:p>
              <a:endParaRPr lang="zh-CN" altLang="en-US"/>
            </a:p>
          </p:txBody>
        </p:sp>
        <p:sp>
          <p:nvSpPr>
            <p:cNvPr id="339" name="任意多边形: 形状 338">
              <a:extLst>
                <a:ext uri="{FF2B5EF4-FFF2-40B4-BE49-F238E27FC236}">
                  <a16:creationId xmlns:a16="http://schemas.microsoft.com/office/drawing/2014/main" id="{E65FC76C-B1A0-4B96-9D6B-7361AB4726F6}"/>
                </a:ext>
              </a:extLst>
            </p:cNvPr>
            <p:cNvSpPr/>
            <p:nvPr/>
          </p:nvSpPr>
          <p:spPr>
            <a:xfrm>
              <a:off x="4873846" y="3185150"/>
              <a:ext cx="123825" cy="76200"/>
            </a:xfrm>
            <a:custGeom>
              <a:avLst/>
              <a:gdLst>
                <a:gd name="connsiteX0" fmla="*/ 7144 w 123825"/>
                <a:gd name="connsiteY0" fmla="*/ 39529 h 76200"/>
                <a:gd name="connsiteX1" fmla="*/ 65246 w 123825"/>
                <a:gd name="connsiteY1" fmla="*/ 71914 h 76200"/>
                <a:gd name="connsiteX2" fmla="*/ 123349 w 123825"/>
                <a:gd name="connsiteY2" fmla="*/ 39529 h 76200"/>
                <a:gd name="connsiteX3" fmla="*/ 65246 w 123825"/>
                <a:gd name="connsiteY3" fmla="*/ 7144 h 76200"/>
                <a:gd name="connsiteX4" fmla="*/ 7144 w 123825"/>
                <a:gd name="connsiteY4" fmla="*/ 39529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76200">
                  <a:moveTo>
                    <a:pt x="7144" y="39529"/>
                  </a:moveTo>
                  <a:cubicBezTo>
                    <a:pt x="7144" y="57626"/>
                    <a:pt x="32861" y="71914"/>
                    <a:pt x="65246" y="71914"/>
                  </a:cubicBezTo>
                  <a:cubicBezTo>
                    <a:pt x="97631" y="71914"/>
                    <a:pt x="123349" y="57626"/>
                    <a:pt x="123349" y="39529"/>
                  </a:cubicBezTo>
                  <a:cubicBezTo>
                    <a:pt x="123349" y="21431"/>
                    <a:pt x="97631" y="7144"/>
                    <a:pt x="65246" y="7144"/>
                  </a:cubicBezTo>
                  <a:cubicBezTo>
                    <a:pt x="32861" y="7144"/>
                    <a:pt x="7144" y="21431"/>
                    <a:pt x="7144" y="39529"/>
                  </a:cubicBezTo>
                  <a:close/>
                </a:path>
              </a:pathLst>
            </a:custGeom>
            <a:solidFill>
              <a:srgbClr val="806C59"/>
            </a:solidFill>
            <a:ln w="9525" cap="flat">
              <a:noFill/>
              <a:prstDash val="solid"/>
              <a:miter/>
            </a:ln>
          </p:spPr>
          <p:txBody>
            <a:bodyPr rtlCol="0" anchor="ctr"/>
            <a:lstStyle/>
            <a:p>
              <a:endParaRPr lang="zh-CN" altLang="en-US"/>
            </a:p>
          </p:txBody>
        </p:sp>
        <p:sp>
          <p:nvSpPr>
            <p:cNvPr id="340" name="任意多边形: 形状 339">
              <a:extLst>
                <a:ext uri="{FF2B5EF4-FFF2-40B4-BE49-F238E27FC236}">
                  <a16:creationId xmlns:a16="http://schemas.microsoft.com/office/drawing/2014/main" id="{D60D9293-0F02-4BBC-91F0-994957A1DE57}"/>
                </a:ext>
              </a:extLst>
            </p:cNvPr>
            <p:cNvSpPr/>
            <p:nvPr/>
          </p:nvSpPr>
          <p:spPr>
            <a:xfrm>
              <a:off x="5189864" y="3517023"/>
              <a:ext cx="104775" cy="114300"/>
            </a:xfrm>
            <a:custGeom>
              <a:avLst/>
              <a:gdLst>
                <a:gd name="connsiteX0" fmla="*/ 94033 w 104775"/>
                <a:gd name="connsiteY0" fmla="*/ 111516 h 114300"/>
                <a:gd name="connsiteX1" fmla="*/ 25453 w 104775"/>
                <a:gd name="connsiteY1" fmla="*/ 81036 h 114300"/>
                <a:gd name="connsiteX2" fmla="*/ 19738 w 104775"/>
                <a:gd name="connsiteY2" fmla="*/ 23886 h 114300"/>
                <a:gd name="connsiteX3" fmla="*/ 57838 w 104775"/>
                <a:gd name="connsiteY3" fmla="*/ 7693 h 114300"/>
                <a:gd name="connsiteX4" fmla="*/ 102605 w 104775"/>
                <a:gd name="connsiteY4" fmla="*/ 24838 h 114300"/>
                <a:gd name="connsiteX5" fmla="*/ 94033 w 104775"/>
                <a:gd name="connsiteY5" fmla="*/ 11151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14300">
                  <a:moveTo>
                    <a:pt x="94033" y="111516"/>
                  </a:moveTo>
                  <a:cubicBezTo>
                    <a:pt x="94033" y="111516"/>
                    <a:pt x="63553" y="44841"/>
                    <a:pt x="25453" y="81036"/>
                  </a:cubicBezTo>
                  <a:cubicBezTo>
                    <a:pt x="-12647" y="117231"/>
                    <a:pt x="20690" y="26743"/>
                    <a:pt x="19738" y="23886"/>
                  </a:cubicBezTo>
                  <a:cubicBezTo>
                    <a:pt x="19738" y="21028"/>
                    <a:pt x="53075" y="3883"/>
                    <a:pt x="57838" y="7693"/>
                  </a:cubicBezTo>
                  <a:cubicBezTo>
                    <a:pt x="62600" y="12456"/>
                    <a:pt x="99748" y="9598"/>
                    <a:pt x="102605" y="24838"/>
                  </a:cubicBezTo>
                  <a:cubicBezTo>
                    <a:pt x="105463" y="41031"/>
                    <a:pt x="94033" y="111516"/>
                    <a:pt x="94033" y="111516"/>
                  </a:cubicBezTo>
                  <a:close/>
                </a:path>
              </a:pathLst>
            </a:custGeom>
            <a:solidFill>
              <a:srgbClr val="986666"/>
            </a:solidFill>
            <a:ln w="9525" cap="flat">
              <a:noFill/>
              <a:prstDash val="solid"/>
              <a:miter/>
            </a:ln>
          </p:spPr>
          <p:txBody>
            <a:bodyPr rtlCol="0" anchor="ctr"/>
            <a:lstStyle/>
            <a:p>
              <a:endParaRPr lang="zh-CN" altLang="en-US"/>
            </a:p>
          </p:txBody>
        </p:sp>
        <p:sp>
          <p:nvSpPr>
            <p:cNvPr id="341" name="任意多边形: 形状 340">
              <a:extLst>
                <a:ext uri="{FF2B5EF4-FFF2-40B4-BE49-F238E27FC236}">
                  <a16:creationId xmlns:a16="http://schemas.microsoft.com/office/drawing/2014/main" id="{6426A900-27FC-4955-A844-43252A8B881F}"/>
                </a:ext>
              </a:extLst>
            </p:cNvPr>
            <p:cNvSpPr/>
            <p:nvPr/>
          </p:nvSpPr>
          <p:spPr>
            <a:xfrm>
              <a:off x="4533524" y="3465046"/>
              <a:ext cx="123825" cy="104775"/>
            </a:xfrm>
            <a:custGeom>
              <a:avLst/>
              <a:gdLst>
                <a:gd name="connsiteX0" fmla="*/ 24568 w 123825"/>
                <a:gd name="connsiteY0" fmla="*/ 99675 h 104775"/>
                <a:gd name="connsiteX1" fmla="*/ 94101 w 123825"/>
                <a:gd name="connsiteY1" fmla="*/ 91103 h 104775"/>
                <a:gd name="connsiteX2" fmla="*/ 116961 w 123825"/>
                <a:gd name="connsiteY2" fmla="*/ 33953 h 104775"/>
                <a:gd name="connsiteX3" fmla="*/ 76956 w 123825"/>
                <a:gd name="connsiteY3" fmla="*/ 7283 h 104775"/>
                <a:gd name="connsiteX4" fmla="*/ 35998 w 123825"/>
                <a:gd name="connsiteY4" fmla="*/ 17760 h 104775"/>
                <a:gd name="connsiteX5" fmla="*/ 7423 w 123825"/>
                <a:gd name="connsiteY5" fmla="*/ 38715 h 104775"/>
                <a:gd name="connsiteX6" fmla="*/ 24568 w 123825"/>
                <a:gd name="connsiteY6" fmla="*/ 996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104775">
                  <a:moveTo>
                    <a:pt x="24568" y="99675"/>
                  </a:moveTo>
                  <a:cubicBezTo>
                    <a:pt x="24568" y="99675"/>
                    <a:pt x="75051" y="58718"/>
                    <a:pt x="94101" y="91103"/>
                  </a:cubicBezTo>
                  <a:cubicBezTo>
                    <a:pt x="112198" y="123488"/>
                    <a:pt x="127438" y="44430"/>
                    <a:pt x="116961" y="33953"/>
                  </a:cubicBezTo>
                  <a:cubicBezTo>
                    <a:pt x="107436" y="23475"/>
                    <a:pt x="82671" y="5378"/>
                    <a:pt x="76956" y="7283"/>
                  </a:cubicBezTo>
                  <a:cubicBezTo>
                    <a:pt x="71241" y="9188"/>
                    <a:pt x="46476" y="9188"/>
                    <a:pt x="35998" y="17760"/>
                  </a:cubicBezTo>
                  <a:cubicBezTo>
                    <a:pt x="25521" y="26333"/>
                    <a:pt x="10281" y="22523"/>
                    <a:pt x="7423" y="38715"/>
                  </a:cubicBezTo>
                  <a:cubicBezTo>
                    <a:pt x="4566" y="54908"/>
                    <a:pt x="24568" y="99675"/>
                    <a:pt x="24568" y="99675"/>
                  </a:cubicBezTo>
                  <a:close/>
                </a:path>
              </a:pathLst>
            </a:custGeom>
            <a:solidFill>
              <a:srgbClr val="986666"/>
            </a:solidFill>
            <a:ln w="9525" cap="flat">
              <a:noFill/>
              <a:prstDash val="solid"/>
              <a:miter/>
            </a:ln>
          </p:spPr>
          <p:txBody>
            <a:bodyPr rtlCol="0" anchor="ctr"/>
            <a:lstStyle/>
            <a:p>
              <a:endParaRPr lang="zh-CN" altLang="en-US"/>
            </a:p>
          </p:txBody>
        </p:sp>
        <p:sp>
          <p:nvSpPr>
            <p:cNvPr id="342" name="任意多边形: 形状 341">
              <a:extLst>
                <a:ext uri="{FF2B5EF4-FFF2-40B4-BE49-F238E27FC236}">
                  <a16:creationId xmlns:a16="http://schemas.microsoft.com/office/drawing/2014/main" id="{4DE869A7-7521-4ADA-B784-03EF9C173440}"/>
                </a:ext>
              </a:extLst>
            </p:cNvPr>
            <p:cNvSpPr/>
            <p:nvPr/>
          </p:nvSpPr>
          <p:spPr>
            <a:xfrm>
              <a:off x="5042322" y="4047999"/>
              <a:ext cx="247650" cy="285750"/>
            </a:xfrm>
            <a:custGeom>
              <a:avLst/>
              <a:gdLst>
                <a:gd name="connsiteX0" fmla="*/ 10117 w 247650"/>
                <a:gd name="connsiteY0" fmla="*/ 89175 h 285750"/>
                <a:gd name="connsiteX1" fmla="*/ 15832 w 247650"/>
                <a:gd name="connsiteY1" fmla="*/ 63457 h 285750"/>
                <a:gd name="connsiteX2" fmla="*/ 96794 w 247650"/>
                <a:gd name="connsiteY2" fmla="*/ 10117 h 285750"/>
                <a:gd name="connsiteX3" fmla="*/ 122512 w 247650"/>
                <a:gd name="connsiteY3" fmla="*/ 15832 h 285750"/>
                <a:gd name="connsiteX4" fmla="*/ 246337 w 247650"/>
                <a:gd name="connsiteY4" fmla="*/ 205380 h 285750"/>
                <a:gd name="connsiteX5" fmla="*/ 240622 w 247650"/>
                <a:gd name="connsiteY5" fmla="*/ 231097 h 285750"/>
                <a:gd name="connsiteX6" fmla="*/ 159660 w 247650"/>
                <a:gd name="connsiteY6" fmla="*/ 284437 h 285750"/>
                <a:gd name="connsiteX7" fmla="*/ 133942 w 247650"/>
                <a:gd name="connsiteY7" fmla="*/ 278722 h 285750"/>
                <a:gd name="connsiteX8" fmla="*/ 10117 w 247650"/>
                <a:gd name="connsiteY8" fmla="*/ 8917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85750">
                  <a:moveTo>
                    <a:pt x="10117" y="89175"/>
                  </a:moveTo>
                  <a:cubicBezTo>
                    <a:pt x="4402" y="80602"/>
                    <a:pt x="7260" y="69172"/>
                    <a:pt x="15832" y="63457"/>
                  </a:cubicBezTo>
                  <a:lnTo>
                    <a:pt x="96794" y="10117"/>
                  </a:lnTo>
                  <a:cubicBezTo>
                    <a:pt x="105367" y="4402"/>
                    <a:pt x="116797" y="7260"/>
                    <a:pt x="122512" y="15832"/>
                  </a:cubicBezTo>
                  <a:lnTo>
                    <a:pt x="246337" y="205380"/>
                  </a:lnTo>
                  <a:cubicBezTo>
                    <a:pt x="252052" y="213952"/>
                    <a:pt x="249194" y="225382"/>
                    <a:pt x="240622" y="231097"/>
                  </a:cubicBezTo>
                  <a:lnTo>
                    <a:pt x="159660" y="284437"/>
                  </a:lnTo>
                  <a:cubicBezTo>
                    <a:pt x="151087" y="290152"/>
                    <a:pt x="139657" y="287295"/>
                    <a:pt x="133942" y="278722"/>
                  </a:cubicBezTo>
                  <a:lnTo>
                    <a:pt x="10117" y="89175"/>
                  </a:lnTo>
                  <a:close/>
                </a:path>
              </a:pathLst>
            </a:custGeom>
            <a:solidFill>
              <a:srgbClr val="5D5D5D"/>
            </a:solidFill>
            <a:ln w="9525" cap="flat">
              <a:noFill/>
              <a:prstDash val="solid"/>
              <a:miter/>
            </a:ln>
          </p:spPr>
          <p:txBody>
            <a:bodyPr rtlCol="0" anchor="ctr"/>
            <a:lstStyle/>
            <a:p>
              <a:endParaRPr lang="zh-CN" altLang="en-US"/>
            </a:p>
          </p:txBody>
        </p:sp>
        <p:sp>
          <p:nvSpPr>
            <p:cNvPr id="343" name="任意多边形: 形状 342">
              <a:extLst>
                <a:ext uri="{FF2B5EF4-FFF2-40B4-BE49-F238E27FC236}">
                  <a16:creationId xmlns:a16="http://schemas.microsoft.com/office/drawing/2014/main" id="{D1AED0E3-9B73-47FA-AC1F-7CC237D81DE1}"/>
                </a:ext>
              </a:extLst>
            </p:cNvPr>
            <p:cNvSpPr/>
            <p:nvPr/>
          </p:nvSpPr>
          <p:spPr>
            <a:xfrm>
              <a:off x="5054705" y="4054667"/>
              <a:ext cx="247650" cy="285750"/>
            </a:xfrm>
            <a:custGeom>
              <a:avLst/>
              <a:gdLst>
                <a:gd name="connsiteX0" fmla="*/ 10117 w 247650"/>
                <a:gd name="connsiteY0" fmla="*/ 89175 h 285750"/>
                <a:gd name="connsiteX1" fmla="*/ 15832 w 247650"/>
                <a:gd name="connsiteY1" fmla="*/ 63457 h 285750"/>
                <a:gd name="connsiteX2" fmla="*/ 96795 w 247650"/>
                <a:gd name="connsiteY2" fmla="*/ 10117 h 285750"/>
                <a:gd name="connsiteX3" fmla="*/ 122512 w 247650"/>
                <a:gd name="connsiteY3" fmla="*/ 15832 h 285750"/>
                <a:gd name="connsiteX4" fmla="*/ 246337 w 247650"/>
                <a:gd name="connsiteY4" fmla="*/ 205380 h 285750"/>
                <a:gd name="connsiteX5" fmla="*/ 240622 w 247650"/>
                <a:gd name="connsiteY5" fmla="*/ 231097 h 285750"/>
                <a:gd name="connsiteX6" fmla="*/ 159659 w 247650"/>
                <a:gd name="connsiteY6" fmla="*/ 284437 h 285750"/>
                <a:gd name="connsiteX7" fmla="*/ 133942 w 247650"/>
                <a:gd name="connsiteY7" fmla="*/ 278722 h 285750"/>
                <a:gd name="connsiteX8" fmla="*/ 10117 w 247650"/>
                <a:gd name="connsiteY8" fmla="*/ 8917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85750">
                  <a:moveTo>
                    <a:pt x="10117" y="89175"/>
                  </a:moveTo>
                  <a:cubicBezTo>
                    <a:pt x="4402" y="80602"/>
                    <a:pt x="7259" y="69172"/>
                    <a:pt x="15832" y="63457"/>
                  </a:cubicBezTo>
                  <a:lnTo>
                    <a:pt x="96795" y="10117"/>
                  </a:lnTo>
                  <a:cubicBezTo>
                    <a:pt x="105367" y="4402"/>
                    <a:pt x="116797" y="7260"/>
                    <a:pt x="122512" y="15832"/>
                  </a:cubicBezTo>
                  <a:lnTo>
                    <a:pt x="246337" y="205380"/>
                  </a:lnTo>
                  <a:cubicBezTo>
                    <a:pt x="252052" y="213952"/>
                    <a:pt x="249195" y="225382"/>
                    <a:pt x="240622" y="231097"/>
                  </a:cubicBezTo>
                  <a:lnTo>
                    <a:pt x="159659" y="284437"/>
                  </a:lnTo>
                  <a:cubicBezTo>
                    <a:pt x="151087" y="290152"/>
                    <a:pt x="139657" y="287294"/>
                    <a:pt x="133942" y="278722"/>
                  </a:cubicBezTo>
                  <a:lnTo>
                    <a:pt x="10117" y="89175"/>
                  </a:lnTo>
                  <a:close/>
                </a:path>
              </a:pathLst>
            </a:custGeom>
            <a:solidFill>
              <a:srgbClr val="EBEBEB"/>
            </a:solidFill>
            <a:ln w="9525" cap="flat">
              <a:noFill/>
              <a:prstDash val="solid"/>
              <a:miter/>
            </a:ln>
          </p:spPr>
          <p:txBody>
            <a:bodyPr rtlCol="0" anchor="ctr"/>
            <a:lstStyle/>
            <a:p>
              <a:endParaRPr lang="zh-CN" altLang="en-US"/>
            </a:p>
          </p:txBody>
        </p:sp>
        <p:sp>
          <p:nvSpPr>
            <p:cNvPr id="344" name="任意多边形: 形状 343">
              <a:extLst>
                <a:ext uri="{FF2B5EF4-FFF2-40B4-BE49-F238E27FC236}">
                  <a16:creationId xmlns:a16="http://schemas.microsoft.com/office/drawing/2014/main" id="{E1129D33-6246-46DE-899D-5AF364DFAAB9}"/>
                </a:ext>
              </a:extLst>
            </p:cNvPr>
            <p:cNvSpPr/>
            <p:nvPr/>
          </p:nvSpPr>
          <p:spPr>
            <a:xfrm>
              <a:off x="5054011" y="4066878"/>
              <a:ext cx="238125" cy="257175"/>
            </a:xfrm>
            <a:custGeom>
              <a:avLst/>
              <a:gdLst>
                <a:gd name="connsiteX0" fmla="*/ 9888 w 238125"/>
                <a:gd name="connsiteY0" fmla="*/ 77100 h 257175"/>
                <a:gd name="connsiteX1" fmla="*/ 112757 w 238125"/>
                <a:gd name="connsiteY1" fmla="*/ 9888 h 257175"/>
                <a:gd name="connsiteX2" fmla="*/ 228944 w 238125"/>
                <a:gd name="connsiteY2" fmla="*/ 187716 h 257175"/>
                <a:gd name="connsiteX3" fmla="*/ 126075 w 238125"/>
                <a:gd name="connsiteY3" fmla="*/ 254927 h 257175"/>
              </a:gdLst>
              <a:ahLst/>
              <a:cxnLst>
                <a:cxn ang="0">
                  <a:pos x="connsiteX0" y="connsiteY0"/>
                </a:cxn>
                <a:cxn ang="0">
                  <a:pos x="connsiteX1" y="connsiteY1"/>
                </a:cxn>
                <a:cxn ang="0">
                  <a:pos x="connsiteX2" y="connsiteY2"/>
                </a:cxn>
                <a:cxn ang="0">
                  <a:pos x="connsiteX3" y="connsiteY3"/>
                </a:cxn>
              </a:cxnLst>
              <a:rect l="l" t="t" r="r" b="b"/>
              <a:pathLst>
                <a:path w="238125" h="257175">
                  <a:moveTo>
                    <a:pt x="9888" y="77100"/>
                  </a:moveTo>
                  <a:lnTo>
                    <a:pt x="112757" y="9888"/>
                  </a:lnTo>
                  <a:lnTo>
                    <a:pt x="228944" y="187716"/>
                  </a:lnTo>
                  <a:lnTo>
                    <a:pt x="126075" y="254927"/>
                  </a:lnTo>
                  <a:close/>
                </a:path>
              </a:pathLst>
            </a:custGeom>
            <a:solidFill>
              <a:srgbClr val="71B0CB"/>
            </a:solidFill>
            <a:ln w="9525" cap="flat">
              <a:noFill/>
              <a:prstDash val="solid"/>
              <a:miter/>
            </a:ln>
          </p:spPr>
          <p:txBody>
            <a:bodyPr rtlCol="0" anchor="ctr"/>
            <a:lstStyle/>
            <a:p>
              <a:endParaRPr lang="zh-CN" altLang="en-US"/>
            </a:p>
          </p:txBody>
        </p:sp>
        <p:sp>
          <p:nvSpPr>
            <p:cNvPr id="345" name="任意多边形: 形状 344">
              <a:extLst>
                <a:ext uri="{FF2B5EF4-FFF2-40B4-BE49-F238E27FC236}">
                  <a16:creationId xmlns:a16="http://schemas.microsoft.com/office/drawing/2014/main" id="{CC3E5C6A-7A23-439F-B6F7-97261F24BFEB}"/>
                </a:ext>
              </a:extLst>
            </p:cNvPr>
            <p:cNvSpPr/>
            <p:nvPr/>
          </p:nvSpPr>
          <p:spPr>
            <a:xfrm>
              <a:off x="5054011" y="4066878"/>
              <a:ext cx="238125" cy="257175"/>
            </a:xfrm>
            <a:custGeom>
              <a:avLst/>
              <a:gdLst>
                <a:gd name="connsiteX0" fmla="*/ 9888 w 238125"/>
                <a:gd name="connsiteY0" fmla="*/ 77100 h 257175"/>
                <a:gd name="connsiteX1" fmla="*/ 112757 w 238125"/>
                <a:gd name="connsiteY1" fmla="*/ 9888 h 257175"/>
                <a:gd name="connsiteX2" fmla="*/ 228944 w 238125"/>
                <a:gd name="connsiteY2" fmla="*/ 187716 h 257175"/>
                <a:gd name="connsiteX3" fmla="*/ 126075 w 238125"/>
                <a:gd name="connsiteY3" fmla="*/ 254927 h 257175"/>
              </a:gdLst>
              <a:ahLst/>
              <a:cxnLst>
                <a:cxn ang="0">
                  <a:pos x="connsiteX0" y="connsiteY0"/>
                </a:cxn>
                <a:cxn ang="0">
                  <a:pos x="connsiteX1" y="connsiteY1"/>
                </a:cxn>
                <a:cxn ang="0">
                  <a:pos x="connsiteX2" y="connsiteY2"/>
                </a:cxn>
                <a:cxn ang="0">
                  <a:pos x="connsiteX3" y="connsiteY3"/>
                </a:cxn>
              </a:cxnLst>
              <a:rect l="l" t="t" r="r" b="b"/>
              <a:pathLst>
                <a:path w="238125" h="257175">
                  <a:moveTo>
                    <a:pt x="9888" y="77100"/>
                  </a:moveTo>
                  <a:lnTo>
                    <a:pt x="112757" y="9888"/>
                  </a:lnTo>
                  <a:lnTo>
                    <a:pt x="228944" y="187716"/>
                  </a:lnTo>
                  <a:lnTo>
                    <a:pt x="126075" y="254927"/>
                  </a:lnTo>
                  <a:close/>
                </a:path>
              </a:pathLst>
            </a:custGeom>
            <a:solidFill>
              <a:srgbClr val="D1D1D1"/>
            </a:solidFill>
            <a:ln w="9525" cap="flat">
              <a:noFill/>
              <a:prstDash val="solid"/>
              <a:miter/>
            </a:ln>
          </p:spPr>
          <p:txBody>
            <a:bodyPr rtlCol="0" anchor="ctr"/>
            <a:lstStyle/>
            <a:p>
              <a:endParaRPr lang="zh-CN" altLang="en-US"/>
            </a:p>
          </p:txBody>
        </p:sp>
        <p:sp>
          <p:nvSpPr>
            <p:cNvPr id="346" name="任意多边形: 形状 345">
              <a:extLst>
                <a:ext uri="{FF2B5EF4-FFF2-40B4-BE49-F238E27FC236}">
                  <a16:creationId xmlns:a16="http://schemas.microsoft.com/office/drawing/2014/main" id="{63526D92-3A23-474B-9D1E-19D26D701DD1}"/>
                </a:ext>
              </a:extLst>
            </p:cNvPr>
            <p:cNvSpPr/>
            <p:nvPr/>
          </p:nvSpPr>
          <p:spPr>
            <a:xfrm>
              <a:off x="5053303" y="4067023"/>
              <a:ext cx="228600" cy="247650"/>
            </a:xfrm>
            <a:custGeom>
              <a:avLst/>
              <a:gdLst>
                <a:gd name="connsiteX0" fmla="*/ 9888 w 228600"/>
                <a:gd name="connsiteY0" fmla="*/ 77100 h 247650"/>
                <a:gd name="connsiteX1" fmla="*/ 112757 w 228600"/>
                <a:gd name="connsiteY1" fmla="*/ 9888 h 247650"/>
                <a:gd name="connsiteX2" fmla="*/ 220608 w 228600"/>
                <a:gd name="connsiteY2" fmla="*/ 174957 h 247650"/>
                <a:gd name="connsiteX3" fmla="*/ 117739 w 228600"/>
                <a:gd name="connsiteY3" fmla="*/ 242168 h 247650"/>
              </a:gdLst>
              <a:ahLst/>
              <a:cxnLst>
                <a:cxn ang="0">
                  <a:pos x="connsiteX0" y="connsiteY0"/>
                </a:cxn>
                <a:cxn ang="0">
                  <a:pos x="connsiteX1" y="connsiteY1"/>
                </a:cxn>
                <a:cxn ang="0">
                  <a:pos x="connsiteX2" y="connsiteY2"/>
                </a:cxn>
                <a:cxn ang="0">
                  <a:pos x="connsiteX3" y="connsiteY3"/>
                </a:cxn>
              </a:cxnLst>
              <a:rect l="l" t="t" r="r" b="b"/>
              <a:pathLst>
                <a:path w="228600" h="247650">
                  <a:moveTo>
                    <a:pt x="9888" y="77100"/>
                  </a:moveTo>
                  <a:lnTo>
                    <a:pt x="112757" y="9888"/>
                  </a:lnTo>
                  <a:lnTo>
                    <a:pt x="220608" y="174957"/>
                  </a:lnTo>
                  <a:lnTo>
                    <a:pt x="117739" y="242168"/>
                  </a:lnTo>
                  <a:close/>
                </a:path>
              </a:pathLst>
            </a:custGeom>
            <a:solidFill>
              <a:srgbClr val="FFFFFF"/>
            </a:solidFill>
            <a:ln w="9525" cap="flat">
              <a:noFill/>
              <a:prstDash val="solid"/>
              <a:miter/>
            </a:ln>
          </p:spPr>
          <p:txBody>
            <a:bodyPr rtlCol="0" anchor="ctr"/>
            <a:lstStyle/>
            <a:p>
              <a:endParaRPr lang="zh-CN" altLang="en-US"/>
            </a:p>
          </p:txBody>
        </p:sp>
        <p:sp>
          <p:nvSpPr>
            <p:cNvPr id="347" name="任意多边形: 形状 346">
              <a:extLst>
                <a:ext uri="{FF2B5EF4-FFF2-40B4-BE49-F238E27FC236}">
                  <a16:creationId xmlns:a16="http://schemas.microsoft.com/office/drawing/2014/main" id="{341285B8-0354-4692-A2F7-E0DF5E1FD2CC}"/>
                </a:ext>
              </a:extLst>
            </p:cNvPr>
            <p:cNvSpPr/>
            <p:nvPr/>
          </p:nvSpPr>
          <p:spPr>
            <a:xfrm>
              <a:off x="5131130" y="4066179"/>
              <a:ext cx="152400" cy="200025"/>
            </a:xfrm>
            <a:custGeom>
              <a:avLst/>
              <a:gdLst>
                <a:gd name="connsiteX0" fmla="*/ 9888 w 152400"/>
                <a:gd name="connsiteY0" fmla="*/ 26561 h 200025"/>
                <a:gd name="connsiteX1" fmla="*/ 35406 w 152400"/>
                <a:gd name="connsiteY1" fmla="*/ 9888 h 200025"/>
                <a:gd name="connsiteX2" fmla="*/ 143257 w 152400"/>
                <a:gd name="connsiteY2" fmla="*/ 174957 h 200025"/>
                <a:gd name="connsiteX3" fmla="*/ 117739 w 152400"/>
                <a:gd name="connsiteY3" fmla="*/ 191630 h 200025"/>
              </a:gdLst>
              <a:ahLst/>
              <a:cxnLst>
                <a:cxn ang="0">
                  <a:pos x="connsiteX0" y="connsiteY0"/>
                </a:cxn>
                <a:cxn ang="0">
                  <a:pos x="connsiteX1" y="connsiteY1"/>
                </a:cxn>
                <a:cxn ang="0">
                  <a:pos x="connsiteX2" y="connsiteY2"/>
                </a:cxn>
                <a:cxn ang="0">
                  <a:pos x="connsiteX3" y="connsiteY3"/>
                </a:cxn>
              </a:cxnLst>
              <a:rect l="l" t="t" r="r" b="b"/>
              <a:pathLst>
                <a:path w="152400" h="200025">
                  <a:moveTo>
                    <a:pt x="9888" y="26561"/>
                  </a:moveTo>
                  <a:lnTo>
                    <a:pt x="35406" y="9888"/>
                  </a:lnTo>
                  <a:lnTo>
                    <a:pt x="143257" y="174957"/>
                  </a:lnTo>
                  <a:lnTo>
                    <a:pt x="117739" y="191630"/>
                  </a:lnTo>
                  <a:close/>
                </a:path>
              </a:pathLst>
            </a:custGeom>
            <a:solidFill>
              <a:srgbClr val="C7C9EA"/>
            </a:solidFill>
            <a:ln w="9525" cap="flat">
              <a:noFill/>
              <a:prstDash val="solid"/>
              <a:miter/>
            </a:ln>
          </p:spPr>
          <p:txBody>
            <a:bodyPr rtlCol="0" anchor="ctr"/>
            <a:lstStyle/>
            <a:p>
              <a:endParaRPr lang="zh-CN" altLang="en-US"/>
            </a:p>
          </p:txBody>
        </p:sp>
        <p:sp>
          <p:nvSpPr>
            <p:cNvPr id="348" name="任意多边形: 形状 347">
              <a:extLst>
                <a:ext uri="{FF2B5EF4-FFF2-40B4-BE49-F238E27FC236}">
                  <a16:creationId xmlns:a16="http://schemas.microsoft.com/office/drawing/2014/main" id="{D165A695-22BA-4E82-9828-8F17B887C197}"/>
                </a:ext>
              </a:extLst>
            </p:cNvPr>
            <p:cNvSpPr/>
            <p:nvPr/>
          </p:nvSpPr>
          <p:spPr>
            <a:xfrm>
              <a:off x="5086580" y="4081780"/>
              <a:ext cx="38100" cy="28575"/>
            </a:xfrm>
            <a:custGeom>
              <a:avLst/>
              <a:gdLst>
                <a:gd name="connsiteX0" fmla="*/ 7769 w 38100"/>
                <a:gd name="connsiteY0" fmla="*/ 23962 h 28575"/>
                <a:gd name="connsiteX1" fmla="*/ 8722 w 38100"/>
                <a:gd name="connsiteY1" fmla="*/ 20152 h 28575"/>
                <a:gd name="connsiteX2" fmla="*/ 27772 w 38100"/>
                <a:gd name="connsiteY2" fmla="*/ 7769 h 28575"/>
                <a:gd name="connsiteX3" fmla="*/ 31582 w 38100"/>
                <a:gd name="connsiteY3" fmla="*/ 8722 h 28575"/>
                <a:gd name="connsiteX4" fmla="*/ 31582 w 38100"/>
                <a:gd name="connsiteY4" fmla="*/ 8722 h 28575"/>
                <a:gd name="connsiteX5" fmla="*/ 30629 w 38100"/>
                <a:gd name="connsiteY5" fmla="*/ 12532 h 28575"/>
                <a:gd name="connsiteX6" fmla="*/ 11579 w 38100"/>
                <a:gd name="connsiteY6" fmla="*/ 24914 h 28575"/>
                <a:gd name="connsiteX7" fmla="*/ 7769 w 38100"/>
                <a:gd name="connsiteY7" fmla="*/ 23962 h 28575"/>
                <a:gd name="connsiteX8" fmla="*/ 7769 w 38100"/>
                <a:gd name="connsiteY8" fmla="*/ 2396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28575">
                  <a:moveTo>
                    <a:pt x="7769" y="23962"/>
                  </a:moveTo>
                  <a:cubicBezTo>
                    <a:pt x="6817" y="23009"/>
                    <a:pt x="6817" y="21104"/>
                    <a:pt x="8722" y="20152"/>
                  </a:cubicBezTo>
                  <a:lnTo>
                    <a:pt x="27772" y="7769"/>
                  </a:lnTo>
                  <a:cubicBezTo>
                    <a:pt x="28724" y="6817"/>
                    <a:pt x="30629" y="6817"/>
                    <a:pt x="31582" y="8722"/>
                  </a:cubicBezTo>
                  <a:lnTo>
                    <a:pt x="31582" y="8722"/>
                  </a:lnTo>
                  <a:cubicBezTo>
                    <a:pt x="32534" y="9674"/>
                    <a:pt x="32534" y="11579"/>
                    <a:pt x="30629" y="12532"/>
                  </a:cubicBezTo>
                  <a:lnTo>
                    <a:pt x="11579" y="24914"/>
                  </a:lnTo>
                  <a:cubicBezTo>
                    <a:pt x="10627" y="25867"/>
                    <a:pt x="8722" y="25867"/>
                    <a:pt x="7769" y="23962"/>
                  </a:cubicBezTo>
                  <a:lnTo>
                    <a:pt x="7769" y="23962"/>
                  </a:lnTo>
                  <a:close/>
                </a:path>
              </a:pathLst>
            </a:custGeom>
            <a:solidFill>
              <a:srgbClr val="C7C9EA"/>
            </a:solidFill>
            <a:ln w="9525" cap="flat">
              <a:noFill/>
              <a:prstDash val="solid"/>
              <a:miter/>
            </a:ln>
          </p:spPr>
          <p:txBody>
            <a:bodyPr rtlCol="0" anchor="ctr"/>
            <a:lstStyle/>
            <a:p>
              <a:endParaRPr lang="zh-CN" altLang="en-US"/>
            </a:p>
          </p:txBody>
        </p:sp>
        <p:sp>
          <p:nvSpPr>
            <p:cNvPr id="349" name="任意多边形: 形状 348">
              <a:extLst>
                <a:ext uri="{FF2B5EF4-FFF2-40B4-BE49-F238E27FC236}">
                  <a16:creationId xmlns:a16="http://schemas.microsoft.com/office/drawing/2014/main" id="{C31E9A0B-0654-4A82-B171-0A263DB78171}"/>
                </a:ext>
              </a:extLst>
            </p:cNvPr>
            <p:cNvSpPr/>
            <p:nvPr/>
          </p:nvSpPr>
          <p:spPr>
            <a:xfrm>
              <a:off x="5212936" y="4278620"/>
              <a:ext cx="38100" cy="28575"/>
            </a:xfrm>
            <a:custGeom>
              <a:avLst/>
              <a:gdLst>
                <a:gd name="connsiteX0" fmla="*/ 7144 w 38100"/>
                <a:gd name="connsiteY0" fmla="*/ 28099 h 28575"/>
                <a:gd name="connsiteX1" fmla="*/ 7144 w 38100"/>
                <a:gd name="connsiteY1" fmla="*/ 27146 h 28575"/>
                <a:gd name="connsiteX2" fmla="*/ 37624 w 38100"/>
                <a:gd name="connsiteY2" fmla="*/ 7144 h 28575"/>
                <a:gd name="connsiteX3" fmla="*/ 38576 w 38100"/>
                <a:gd name="connsiteY3" fmla="*/ 7144 h 28575"/>
                <a:gd name="connsiteX4" fmla="*/ 38576 w 38100"/>
                <a:gd name="connsiteY4" fmla="*/ 7144 h 28575"/>
                <a:gd name="connsiteX5" fmla="*/ 38576 w 38100"/>
                <a:gd name="connsiteY5" fmla="*/ 8096 h 28575"/>
                <a:gd name="connsiteX6" fmla="*/ 8096 w 38100"/>
                <a:gd name="connsiteY6" fmla="*/ 28099 h 28575"/>
                <a:gd name="connsiteX7" fmla="*/ 7144 w 38100"/>
                <a:gd name="connsiteY7" fmla="*/ 28099 h 28575"/>
                <a:gd name="connsiteX8" fmla="*/ 7144 w 38100"/>
                <a:gd name="connsiteY8" fmla="*/ 2809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28575">
                  <a:moveTo>
                    <a:pt x="7144" y="28099"/>
                  </a:moveTo>
                  <a:cubicBezTo>
                    <a:pt x="7144" y="28099"/>
                    <a:pt x="7144" y="27146"/>
                    <a:pt x="7144" y="27146"/>
                  </a:cubicBezTo>
                  <a:lnTo>
                    <a:pt x="37624" y="7144"/>
                  </a:lnTo>
                  <a:cubicBezTo>
                    <a:pt x="37624" y="7144"/>
                    <a:pt x="38576" y="7144"/>
                    <a:pt x="38576" y="7144"/>
                  </a:cubicBezTo>
                  <a:lnTo>
                    <a:pt x="38576" y="7144"/>
                  </a:lnTo>
                  <a:cubicBezTo>
                    <a:pt x="38576" y="7144"/>
                    <a:pt x="38576" y="8096"/>
                    <a:pt x="38576" y="8096"/>
                  </a:cubicBezTo>
                  <a:lnTo>
                    <a:pt x="8096" y="28099"/>
                  </a:lnTo>
                  <a:cubicBezTo>
                    <a:pt x="8096" y="28099"/>
                    <a:pt x="7144" y="28099"/>
                    <a:pt x="7144" y="28099"/>
                  </a:cubicBezTo>
                  <a:lnTo>
                    <a:pt x="7144" y="28099"/>
                  </a:lnTo>
                  <a:close/>
                </a:path>
              </a:pathLst>
            </a:custGeom>
            <a:solidFill>
              <a:srgbClr val="C7C9EA"/>
            </a:solidFill>
            <a:ln w="9525" cap="flat">
              <a:noFill/>
              <a:prstDash val="solid"/>
              <a:miter/>
            </a:ln>
          </p:spPr>
          <p:txBody>
            <a:bodyPr rtlCol="0" anchor="ctr"/>
            <a:lstStyle/>
            <a:p>
              <a:endParaRPr lang="zh-CN" altLang="en-US"/>
            </a:p>
          </p:txBody>
        </p:sp>
        <p:sp>
          <p:nvSpPr>
            <p:cNvPr id="350" name="任意多边形: 形状 349">
              <a:extLst>
                <a:ext uri="{FF2B5EF4-FFF2-40B4-BE49-F238E27FC236}">
                  <a16:creationId xmlns:a16="http://schemas.microsoft.com/office/drawing/2014/main" id="{9E069F97-5C15-4889-A89B-1E1D562DFEDC}"/>
                </a:ext>
              </a:extLst>
            </p:cNvPr>
            <p:cNvSpPr/>
            <p:nvPr/>
          </p:nvSpPr>
          <p:spPr>
            <a:xfrm>
              <a:off x="5188498" y="4309427"/>
              <a:ext cx="19050" cy="19050"/>
            </a:xfrm>
            <a:custGeom>
              <a:avLst/>
              <a:gdLst>
                <a:gd name="connsiteX0" fmla="*/ 7769 w 19050"/>
                <a:gd name="connsiteY0" fmla="*/ 13484 h 19050"/>
                <a:gd name="connsiteX1" fmla="*/ 8722 w 19050"/>
                <a:gd name="connsiteY1" fmla="*/ 7769 h 19050"/>
                <a:gd name="connsiteX2" fmla="*/ 8722 w 19050"/>
                <a:gd name="connsiteY2" fmla="*/ 7769 h 19050"/>
                <a:gd name="connsiteX3" fmla="*/ 14437 w 19050"/>
                <a:gd name="connsiteY3" fmla="*/ 8722 h 19050"/>
                <a:gd name="connsiteX4" fmla="*/ 14437 w 19050"/>
                <a:gd name="connsiteY4" fmla="*/ 8722 h 19050"/>
                <a:gd name="connsiteX5" fmla="*/ 13485 w 19050"/>
                <a:gd name="connsiteY5" fmla="*/ 14437 h 19050"/>
                <a:gd name="connsiteX6" fmla="*/ 13485 w 19050"/>
                <a:gd name="connsiteY6" fmla="*/ 14437 h 19050"/>
                <a:gd name="connsiteX7" fmla="*/ 7769 w 19050"/>
                <a:gd name="connsiteY7" fmla="*/ 13484 h 19050"/>
                <a:gd name="connsiteX8" fmla="*/ 7769 w 19050"/>
                <a:gd name="connsiteY8" fmla="*/ 1348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7769" y="13484"/>
                  </a:moveTo>
                  <a:cubicBezTo>
                    <a:pt x="6817" y="11579"/>
                    <a:pt x="6817" y="9674"/>
                    <a:pt x="8722" y="7769"/>
                  </a:cubicBezTo>
                  <a:lnTo>
                    <a:pt x="8722" y="7769"/>
                  </a:lnTo>
                  <a:cubicBezTo>
                    <a:pt x="10627" y="6817"/>
                    <a:pt x="12532" y="6817"/>
                    <a:pt x="14437" y="8722"/>
                  </a:cubicBezTo>
                  <a:lnTo>
                    <a:pt x="14437" y="8722"/>
                  </a:lnTo>
                  <a:cubicBezTo>
                    <a:pt x="15390" y="10627"/>
                    <a:pt x="15390" y="12532"/>
                    <a:pt x="13485" y="14437"/>
                  </a:cubicBezTo>
                  <a:lnTo>
                    <a:pt x="13485" y="14437"/>
                  </a:lnTo>
                  <a:cubicBezTo>
                    <a:pt x="11579" y="16342"/>
                    <a:pt x="8722" y="15389"/>
                    <a:pt x="7769" y="13484"/>
                  </a:cubicBezTo>
                  <a:lnTo>
                    <a:pt x="7769" y="13484"/>
                  </a:lnTo>
                  <a:close/>
                </a:path>
              </a:pathLst>
            </a:custGeom>
            <a:solidFill>
              <a:srgbClr val="C7C9EA"/>
            </a:solidFill>
            <a:ln w="9525" cap="flat">
              <a:noFill/>
              <a:prstDash val="solid"/>
              <a:miter/>
            </a:ln>
          </p:spPr>
          <p:txBody>
            <a:bodyPr rtlCol="0" anchor="ctr"/>
            <a:lstStyle/>
            <a:p>
              <a:endParaRPr lang="zh-CN" altLang="en-US"/>
            </a:p>
          </p:txBody>
        </p:sp>
        <p:sp>
          <p:nvSpPr>
            <p:cNvPr id="351" name="任意多边形: 形状 350">
              <a:extLst>
                <a:ext uri="{FF2B5EF4-FFF2-40B4-BE49-F238E27FC236}">
                  <a16:creationId xmlns:a16="http://schemas.microsoft.com/office/drawing/2014/main" id="{3B2DA881-335B-4960-B379-7877BB5BA53A}"/>
                </a:ext>
              </a:extLst>
            </p:cNvPr>
            <p:cNvSpPr/>
            <p:nvPr/>
          </p:nvSpPr>
          <p:spPr>
            <a:xfrm>
              <a:off x="5093607" y="4127173"/>
              <a:ext cx="47625" cy="47625"/>
            </a:xfrm>
            <a:custGeom>
              <a:avLst/>
              <a:gdLst>
                <a:gd name="connsiteX0" fmla="*/ 11220 w 47625"/>
                <a:gd name="connsiteY0" fmla="*/ 37624 h 47625"/>
                <a:gd name="connsiteX1" fmla="*/ 42653 w 47625"/>
                <a:gd name="connsiteY1" fmla="*/ 45244 h 47625"/>
                <a:gd name="connsiteX2" fmla="*/ 29318 w 47625"/>
                <a:gd name="connsiteY2" fmla="*/ 25241 h 47625"/>
                <a:gd name="connsiteX3" fmla="*/ 14078 w 47625"/>
                <a:gd name="connsiteY3" fmla="*/ 7144 h 47625"/>
                <a:gd name="connsiteX4" fmla="*/ 11220 w 47625"/>
                <a:gd name="connsiteY4" fmla="*/ 3762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11220" y="37624"/>
                  </a:moveTo>
                  <a:cubicBezTo>
                    <a:pt x="17888" y="48101"/>
                    <a:pt x="32175" y="51911"/>
                    <a:pt x="42653" y="45244"/>
                  </a:cubicBezTo>
                  <a:lnTo>
                    <a:pt x="29318" y="25241"/>
                  </a:lnTo>
                  <a:lnTo>
                    <a:pt x="14078" y="7144"/>
                  </a:lnTo>
                  <a:cubicBezTo>
                    <a:pt x="6457" y="15716"/>
                    <a:pt x="4553" y="28099"/>
                    <a:pt x="11220" y="37624"/>
                  </a:cubicBezTo>
                  <a:close/>
                </a:path>
              </a:pathLst>
            </a:custGeom>
            <a:solidFill>
              <a:srgbClr val="485280"/>
            </a:solidFill>
            <a:ln w="9525" cap="flat">
              <a:noFill/>
              <a:prstDash val="solid"/>
              <a:miter/>
            </a:ln>
          </p:spPr>
          <p:txBody>
            <a:bodyPr rtlCol="0" anchor="ctr"/>
            <a:lstStyle/>
            <a:p>
              <a:endParaRPr lang="zh-CN" altLang="en-US"/>
            </a:p>
          </p:txBody>
        </p:sp>
        <p:sp>
          <p:nvSpPr>
            <p:cNvPr id="352" name="任意多边形: 形状 351">
              <a:extLst>
                <a:ext uri="{FF2B5EF4-FFF2-40B4-BE49-F238E27FC236}">
                  <a16:creationId xmlns:a16="http://schemas.microsoft.com/office/drawing/2014/main" id="{890F8EF1-FD07-47B1-8D18-C19FF23F0711}"/>
                </a:ext>
              </a:extLst>
            </p:cNvPr>
            <p:cNvSpPr/>
            <p:nvPr/>
          </p:nvSpPr>
          <p:spPr>
            <a:xfrm>
              <a:off x="5120543" y="4138603"/>
              <a:ext cx="28575" cy="38100"/>
            </a:xfrm>
            <a:custGeom>
              <a:avLst/>
              <a:gdLst>
                <a:gd name="connsiteX0" fmla="*/ 18574 w 28575"/>
                <a:gd name="connsiteY0" fmla="*/ 32861 h 38100"/>
                <a:gd name="connsiteX1" fmla="*/ 27146 w 28575"/>
                <a:gd name="connsiteY1" fmla="*/ 7144 h 38100"/>
                <a:gd name="connsiteX2" fmla="*/ 7144 w 28575"/>
                <a:gd name="connsiteY2" fmla="*/ 14764 h 38100"/>
                <a:gd name="connsiteX3" fmla="*/ 18574 w 28575"/>
                <a:gd name="connsiteY3" fmla="*/ 32861 h 38100"/>
              </a:gdLst>
              <a:ahLst/>
              <a:cxnLst>
                <a:cxn ang="0">
                  <a:pos x="connsiteX0" y="connsiteY0"/>
                </a:cxn>
                <a:cxn ang="0">
                  <a:pos x="connsiteX1" y="connsiteY1"/>
                </a:cxn>
                <a:cxn ang="0">
                  <a:pos x="connsiteX2" y="connsiteY2"/>
                </a:cxn>
                <a:cxn ang="0">
                  <a:pos x="connsiteX3" y="connsiteY3"/>
                </a:cxn>
              </a:cxnLst>
              <a:rect l="l" t="t" r="r" b="b"/>
              <a:pathLst>
                <a:path w="28575" h="38100">
                  <a:moveTo>
                    <a:pt x="18574" y="32861"/>
                  </a:moveTo>
                  <a:cubicBezTo>
                    <a:pt x="26194" y="26194"/>
                    <a:pt x="30004" y="15716"/>
                    <a:pt x="27146" y="7144"/>
                  </a:cubicBezTo>
                  <a:lnTo>
                    <a:pt x="7144" y="14764"/>
                  </a:lnTo>
                  <a:lnTo>
                    <a:pt x="18574" y="32861"/>
                  </a:lnTo>
                  <a:close/>
                </a:path>
              </a:pathLst>
            </a:custGeom>
            <a:solidFill>
              <a:srgbClr val="986666"/>
            </a:solidFill>
            <a:ln w="9525" cap="flat">
              <a:noFill/>
              <a:prstDash val="solid"/>
              <a:miter/>
            </a:ln>
          </p:spPr>
          <p:txBody>
            <a:bodyPr rtlCol="0" anchor="ctr"/>
            <a:lstStyle/>
            <a:p>
              <a:endParaRPr lang="zh-CN" altLang="en-US"/>
            </a:p>
          </p:txBody>
        </p:sp>
        <p:sp>
          <p:nvSpPr>
            <p:cNvPr id="353" name="任意多边形: 形状 352">
              <a:extLst>
                <a:ext uri="{FF2B5EF4-FFF2-40B4-BE49-F238E27FC236}">
                  <a16:creationId xmlns:a16="http://schemas.microsoft.com/office/drawing/2014/main" id="{C100D789-B7F6-4293-9F54-BCCE7D59B353}"/>
                </a:ext>
              </a:extLst>
            </p:cNvPr>
            <p:cNvSpPr/>
            <p:nvPr/>
          </p:nvSpPr>
          <p:spPr>
            <a:xfrm>
              <a:off x="5103398" y="4121015"/>
              <a:ext cx="47625" cy="28575"/>
            </a:xfrm>
            <a:custGeom>
              <a:avLst/>
              <a:gdLst>
                <a:gd name="connsiteX0" fmla="*/ 42386 w 47625"/>
                <a:gd name="connsiteY0" fmla="*/ 19969 h 28575"/>
                <a:gd name="connsiteX1" fmla="*/ 41434 w 47625"/>
                <a:gd name="connsiteY1" fmla="*/ 18064 h 28575"/>
                <a:gd name="connsiteX2" fmla="*/ 8096 w 47625"/>
                <a:gd name="connsiteY2" fmla="*/ 11397 h 28575"/>
                <a:gd name="connsiteX3" fmla="*/ 7144 w 47625"/>
                <a:gd name="connsiteY3" fmla="*/ 11397 h 28575"/>
                <a:gd name="connsiteX4" fmla="*/ 21431 w 47625"/>
                <a:gd name="connsiteY4" fmla="*/ 28542 h 28575"/>
                <a:gd name="connsiteX5" fmla="*/ 42386 w 47625"/>
                <a:gd name="connsiteY5" fmla="*/ 1996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28575">
                  <a:moveTo>
                    <a:pt x="42386" y="19969"/>
                  </a:moveTo>
                  <a:cubicBezTo>
                    <a:pt x="42386" y="19017"/>
                    <a:pt x="41434" y="18064"/>
                    <a:pt x="41434" y="18064"/>
                  </a:cubicBezTo>
                  <a:cubicBezTo>
                    <a:pt x="33814" y="6634"/>
                    <a:pt x="19526" y="3777"/>
                    <a:pt x="8096" y="11397"/>
                  </a:cubicBezTo>
                  <a:cubicBezTo>
                    <a:pt x="8096" y="11397"/>
                    <a:pt x="8096" y="11397"/>
                    <a:pt x="7144" y="11397"/>
                  </a:cubicBezTo>
                  <a:lnTo>
                    <a:pt x="21431" y="28542"/>
                  </a:lnTo>
                  <a:lnTo>
                    <a:pt x="42386" y="19969"/>
                  </a:lnTo>
                  <a:close/>
                </a:path>
              </a:pathLst>
            </a:custGeom>
            <a:solidFill>
              <a:srgbClr val="E4D2A2"/>
            </a:solidFill>
            <a:ln w="9525" cap="flat">
              <a:noFill/>
              <a:prstDash val="solid"/>
              <a:miter/>
            </a:ln>
          </p:spPr>
          <p:txBody>
            <a:bodyPr rtlCol="0" anchor="ctr"/>
            <a:lstStyle/>
            <a:p>
              <a:endParaRPr lang="zh-CN" altLang="en-US"/>
            </a:p>
          </p:txBody>
        </p:sp>
        <p:sp>
          <p:nvSpPr>
            <p:cNvPr id="354" name="任意多边形: 形状 353">
              <a:extLst>
                <a:ext uri="{FF2B5EF4-FFF2-40B4-BE49-F238E27FC236}">
                  <a16:creationId xmlns:a16="http://schemas.microsoft.com/office/drawing/2014/main" id="{FBD350B8-856B-4434-940B-9D41436C9056}"/>
                </a:ext>
              </a:extLst>
            </p:cNvPr>
            <p:cNvSpPr/>
            <p:nvPr/>
          </p:nvSpPr>
          <p:spPr>
            <a:xfrm>
              <a:off x="5171353" y="4300855"/>
              <a:ext cx="19050" cy="19050"/>
            </a:xfrm>
            <a:custGeom>
              <a:avLst/>
              <a:gdLst>
                <a:gd name="connsiteX0" fmla="*/ 7769 w 19050"/>
                <a:gd name="connsiteY0" fmla="*/ 11579 h 19050"/>
                <a:gd name="connsiteX1" fmla="*/ 8722 w 19050"/>
                <a:gd name="connsiteY1" fmla="*/ 7769 h 19050"/>
                <a:gd name="connsiteX2" fmla="*/ 12532 w 19050"/>
                <a:gd name="connsiteY2" fmla="*/ 8722 h 19050"/>
                <a:gd name="connsiteX3" fmla="*/ 11579 w 19050"/>
                <a:gd name="connsiteY3" fmla="*/ 12532 h 19050"/>
                <a:gd name="connsiteX4" fmla="*/ 7769 w 19050"/>
                <a:gd name="connsiteY4" fmla="*/ 115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769" y="11579"/>
                  </a:moveTo>
                  <a:cubicBezTo>
                    <a:pt x="6817" y="10627"/>
                    <a:pt x="6817" y="8722"/>
                    <a:pt x="8722" y="7769"/>
                  </a:cubicBezTo>
                  <a:cubicBezTo>
                    <a:pt x="9674" y="6817"/>
                    <a:pt x="11579" y="6817"/>
                    <a:pt x="12532" y="8722"/>
                  </a:cubicBezTo>
                  <a:cubicBezTo>
                    <a:pt x="13485" y="9674"/>
                    <a:pt x="13485" y="11579"/>
                    <a:pt x="11579" y="12532"/>
                  </a:cubicBezTo>
                  <a:cubicBezTo>
                    <a:pt x="10627" y="13484"/>
                    <a:pt x="8722" y="13484"/>
                    <a:pt x="7769" y="11579"/>
                  </a:cubicBezTo>
                  <a:close/>
                </a:path>
              </a:pathLst>
            </a:custGeom>
            <a:solidFill>
              <a:srgbClr val="E2846B"/>
            </a:solidFill>
            <a:ln w="9525" cap="flat">
              <a:noFill/>
              <a:prstDash val="solid"/>
              <a:miter/>
            </a:ln>
          </p:spPr>
          <p:txBody>
            <a:bodyPr rtlCol="0" anchor="ctr"/>
            <a:lstStyle/>
            <a:p>
              <a:endParaRPr lang="zh-CN" altLang="en-US"/>
            </a:p>
          </p:txBody>
        </p:sp>
        <p:sp>
          <p:nvSpPr>
            <p:cNvPr id="355" name="任意多边形: 形状 354">
              <a:extLst>
                <a:ext uri="{FF2B5EF4-FFF2-40B4-BE49-F238E27FC236}">
                  <a16:creationId xmlns:a16="http://schemas.microsoft.com/office/drawing/2014/main" id="{523CF76C-5560-4F23-84B9-172064731755}"/>
                </a:ext>
              </a:extLst>
            </p:cNvPr>
            <p:cNvSpPr/>
            <p:nvPr/>
          </p:nvSpPr>
          <p:spPr>
            <a:xfrm>
              <a:off x="5179925" y="4296092"/>
              <a:ext cx="19050" cy="19050"/>
            </a:xfrm>
            <a:custGeom>
              <a:avLst/>
              <a:gdLst>
                <a:gd name="connsiteX0" fmla="*/ 7769 w 19050"/>
                <a:gd name="connsiteY0" fmla="*/ 11579 h 19050"/>
                <a:gd name="connsiteX1" fmla="*/ 8722 w 19050"/>
                <a:gd name="connsiteY1" fmla="*/ 7769 h 19050"/>
                <a:gd name="connsiteX2" fmla="*/ 12532 w 19050"/>
                <a:gd name="connsiteY2" fmla="*/ 8722 h 19050"/>
                <a:gd name="connsiteX3" fmla="*/ 11579 w 19050"/>
                <a:gd name="connsiteY3" fmla="*/ 12532 h 19050"/>
                <a:gd name="connsiteX4" fmla="*/ 7769 w 19050"/>
                <a:gd name="connsiteY4" fmla="*/ 115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769" y="11579"/>
                  </a:moveTo>
                  <a:cubicBezTo>
                    <a:pt x="6817" y="10627"/>
                    <a:pt x="6817" y="8722"/>
                    <a:pt x="8722" y="7769"/>
                  </a:cubicBezTo>
                  <a:cubicBezTo>
                    <a:pt x="9675" y="6817"/>
                    <a:pt x="11579" y="6817"/>
                    <a:pt x="12532" y="8722"/>
                  </a:cubicBezTo>
                  <a:cubicBezTo>
                    <a:pt x="13485" y="9674"/>
                    <a:pt x="13485" y="11579"/>
                    <a:pt x="11579" y="12532"/>
                  </a:cubicBezTo>
                  <a:cubicBezTo>
                    <a:pt x="10627" y="12532"/>
                    <a:pt x="8722" y="12532"/>
                    <a:pt x="7769" y="11579"/>
                  </a:cubicBezTo>
                  <a:close/>
                </a:path>
              </a:pathLst>
            </a:custGeom>
            <a:solidFill>
              <a:srgbClr val="EEC43E"/>
            </a:solidFill>
            <a:ln w="9525" cap="flat">
              <a:noFill/>
              <a:prstDash val="solid"/>
              <a:miter/>
            </a:ln>
          </p:spPr>
          <p:txBody>
            <a:bodyPr rtlCol="0" anchor="ctr"/>
            <a:lstStyle/>
            <a:p>
              <a:endParaRPr lang="zh-CN" altLang="en-US"/>
            </a:p>
          </p:txBody>
        </p:sp>
        <p:sp>
          <p:nvSpPr>
            <p:cNvPr id="356" name="任意多边形: 形状 355">
              <a:extLst>
                <a:ext uri="{FF2B5EF4-FFF2-40B4-BE49-F238E27FC236}">
                  <a16:creationId xmlns:a16="http://schemas.microsoft.com/office/drawing/2014/main" id="{205BA9B5-6E3A-4922-A0AA-F8C281396B56}"/>
                </a:ext>
              </a:extLst>
            </p:cNvPr>
            <p:cNvSpPr/>
            <p:nvPr/>
          </p:nvSpPr>
          <p:spPr>
            <a:xfrm>
              <a:off x="5188498" y="4290377"/>
              <a:ext cx="19050" cy="19050"/>
            </a:xfrm>
            <a:custGeom>
              <a:avLst/>
              <a:gdLst>
                <a:gd name="connsiteX0" fmla="*/ 7769 w 19050"/>
                <a:gd name="connsiteY0" fmla="*/ 11579 h 19050"/>
                <a:gd name="connsiteX1" fmla="*/ 8722 w 19050"/>
                <a:gd name="connsiteY1" fmla="*/ 7769 h 19050"/>
                <a:gd name="connsiteX2" fmla="*/ 12532 w 19050"/>
                <a:gd name="connsiteY2" fmla="*/ 8722 h 19050"/>
                <a:gd name="connsiteX3" fmla="*/ 11579 w 19050"/>
                <a:gd name="connsiteY3" fmla="*/ 12532 h 19050"/>
                <a:gd name="connsiteX4" fmla="*/ 7769 w 19050"/>
                <a:gd name="connsiteY4" fmla="*/ 115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769" y="11579"/>
                  </a:moveTo>
                  <a:cubicBezTo>
                    <a:pt x="6817" y="10627"/>
                    <a:pt x="6817" y="8722"/>
                    <a:pt x="8722" y="7769"/>
                  </a:cubicBezTo>
                  <a:cubicBezTo>
                    <a:pt x="9675" y="6817"/>
                    <a:pt x="11579" y="6817"/>
                    <a:pt x="12532" y="8722"/>
                  </a:cubicBezTo>
                  <a:cubicBezTo>
                    <a:pt x="13485" y="9674"/>
                    <a:pt x="13485" y="11579"/>
                    <a:pt x="11579" y="12532"/>
                  </a:cubicBezTo>
                  <a:cubicBezTo>
                    <a:pt x="10627" y="12532"/>
                    <a:pt x="8722" y="12532"/>
                    <a:pt x="7769" y="11579"/>
                  </a:cubicBezTo>
                  <a:close/>
                </a:path>
              </a:pathLst>
            </a:custGeom>
            <a:solidFill>
              <a:srgbClr val="6EC29B"/>
            </a:solidFill>
            <a:ln w="9525" cap="flat">
              <a:noFill/>
              <a:prstDash val="solid"/>
              <a:miter/>
            </a:ln>
          </p:spPr>
          <p:txBody>
            <a:bodyPr rtlCol="0" anchor="ctr"/>
            <a:lstStyle/>
            <a:p>
              <a:endParaRPr lang="zh-CN" altLang="en-US"/>
            </a:p>
          </p:txBody>
        </p:sp>
        <p:sp>
          <p:nvSpPr>
            <p:cNvPr id="357" name="任意多边形: 形状 356">
              <a:extLst>
                <a:ext uri="{FF2B5EF4-FFF2-40B4-BE49-F238E27FC236}">
                  <a16:creationId xmlns:a16="http://schemas.microsoft.com/office/drawing/2014/main" id="{19B0A2D6-6A92-4B4E-B570-CA5C65155F21}"/>
                </a:ext>
              </a:extLst>
            </p:cNvPr>
            <p:cNvSpPr/>
            <p:nvPr/>
          </p:nvSpPr>
          <p:spPr>
            <a:xfrm>
              <a:off x="5069903" y="4128097"/>
              <a:ext cx="38100" cy="28575"/>
            </a:xfrm>
            <a:custGeom>
              <a:avLst/>
              <a:gdLst>
                <a:gd name="connsiteX0" fmla="*/ 9888 w 38100"/>
                <a:gd name="connsiteY0" fmla="*/ 22394 h 28575"/>
                <a:gd name="connsiteX1" fmla="*/ 29021 w 38100"/>
                <a:gd name="connsiteY1" fmla="*/ 9888 h 28575"/>
                <a:gd name="connsiteX2" fmla="*/ 31627 w 38100"/>
                <a:gd name="connsiteY2" fmla="*/ 13874 h 28575"/>
                <a:gd name="connsiteX3" fmla="*/ 12493 w 38100"/>
                <a:gd name="connsiteY3" fmla="*/ 26381 h 28575"/>
              </a:gdLst>
              <a:ahLst/>
              <a:cxnLst>
                <a:cxn ang="0">
                  <a:pos x="connsiteX0" y="connsiteY0"/>
                </a:cxn>
                <a:cxn ang="0">
                  <a:pos x="connsiteX1" y="connsiteY1"/>
                </a:cxn>
                <a:cxn ang="0">
                  <a:pos x="connsiteX2" y="connsiteY2"/>
                </a:cxn>
                <a:cxn ang="0">
                  <a:pos x="connsiteX3" y="connsiteY3"/>
                </a:cxn>
              </a:cxnLst>
              <a:rect l="l" t="t" r="r" b="b"/>
              <a:pathLst>
                <a:path w="38100" h="28575">
                  <a:moveTo>
                    <a:pt x="9888" y="22394"/>
                  </a:moveTo>
                  <a:lnTo>
                    <a:pt x="29021" y="9888"/>
                  </a:lnTo>
                  <a:lnTo>
                    <a:pt x="31627" y="13874"/>
                  </a:lnTo>
                  <a:lnTo>
                    <a:pt x="12493" y="26381"/>
                  </a:lnTo>
                  <a:close/>
                </a:path>
              </a:pathLst>
            </a:custGeom>
            <a:solidFill>
              <a:srgbClr val="C7C9EA"/>
            </a:solidFill>
            <a:ln w="9525" cap="flat">
              <a:noFill/>
              <a:prstDash val="solid"/>
              <a:miter/>
            </a:ln>
          </p:spPr>
          <p:txBody>
            <a:bodyPr rtlCol="0" anchor="ctr"/>
            <a:lstStyle/>
            <a:p>
              <a:endParaRPr lang="zh-CN" altLang="en-US"/>
            </a:p>
          </p:txBody>
        </p:sp>
        <p:sp>
          <p:nvSpPr>
            <p:cNvPr id="358" name="任意多边形: 形状 357">
              <a:extLst>
                <a:ext uri="{FF2B5EF4-FFF2-40B4-BE49-F238E27FC236}">
                  <a16:creationId xmlns:a16="http://schemas.microsoft.com/office/drawing/2014/main" id="{CAE139A9-E83D-41B4-98E3-5A0828E0CBD8}"/>
                </a:ext>
              </a:extLst>
            </p:cNvPr>
            <p:cNvSpPr/>
            <p:nvPr/>
          </p:nvSpPr>
          <p:spPr>
            <a:xfrm>
              <a:off x="5110642" y="4100625"/>
              <a:ext cx="38100" cy="28575"/>
            </a:xfrm>
            <a:custGeom>
              <a:avLst/>
              <a:gdLst>
                <a:gd name="connsiteX0" fmla="*/ 9888 w 38100"/>
                <a:gd name="connsiteY0" fmla="*/ 22390 h 28575"/>
                <a:gd name="connsiteX1" fmla="*/ 29026 w 38100"/>
                <a:gd name="connsiteY1" fmla="*/ 9888 h 28575"/>
                <a:gd name="connsiteX2" fmla="*/ 31631 w 38100"/>
                <a:gd name="connsiteY2" fmla="*/ 13875 h 28575"/>
                <a:gd name="connsiteX3" fmla="*/ 12492 w 38100"/>
                <a:gd name="connsiteY3" fmla="*/ 26377 h 28575"/>
              </a:gdLst>
              <a:ahLst/>
              <a:cxnLst>
                <a:cxn ang="0">
                  <a:pos x="connsiteX0" y="connsiteY0"/>
                </a:cxn>
                <a:cxn ang="0">
                  <a:pos x="connsiteX1" y="connsiteY1"/>
                </a:cxn>
                <a:cxn ang="0">
                  <a:pos x="connsiteX2" y="connsiteY2"/>
                </a:cxn>
                <a:cxn ang="0">
                  <a:pos x="connsiteX3" y="connsiteY3"/>
                </a:cxn>
              </a:cxnLst>
              <a:rect l="l" t="t" r="r" b="b"/>
              <a:pathLst>
                <a:path w="38100" h="28575">
                  <a:moveTo>
                    <a:pt x="9888" y="22390"/>
                  </a:moveTo>
                  <a:lnTo>
                    <a:pt x="29026" y="9888"/>
                  </a:lnTo>
                  <a:lnTo>
                    <a:pt x="31631" y="13875"/>
                  </a:lnTo>
                  <a:lnTo>
                    <a:pt x="12492" y="26377"/>
                  </a:lnTo>
                  <a:close/>
                </a:path>
              </a:pathLst>
            </a:custGeom>
            <a:solidFill>
              <a:srgbClr val="C7C9EA"/>
            </a:solidFill>
            <a:ln w="9525" cap="flat">
              <a:noFill/>
              <a:prstDash val="solid"/>
              <a:miter/>
            </a:ln>
          </p:spPr>
          <p:txBody>
            <a:bodyPr rtlCol="0" anchor="ctr"/>
            <a:lstStyle/>
            <a:p>
              <a:endParaRPr lang="zh-CN" altLang="en-US"/>
            </a:p>
          </p:txBody>
        </p:sp>
        <p:sp>
          <p:nvSpPr>
            <p:cNvPr id="359" name="任意多边形: 形状 358">
              <a:extLst>
                <a:ext uri="{FF2B5EF4-FFF2-40B4-BE49-F238E27FC236}">
                  <a16:creationId xmlns:a16="http://schemas.microsoft.com/office/drawing/2014/main" id="{2943F3EC-4F88-4324-9897-5E43DFBB0533}"/>
                </a:ext>
              </a:extLst>
            </p:cNvPr>
            <p:cNvSpPr/>
            <p:nvPr/>
          </p:nvSpPr>
          <p:spPr>
            <a:xfrm>
              <a:off x="5138673" y="4143453"/>
              <a:ext cx="38100" cy="28575"/>
            </a:xfrm>
            <a:custGeom>
              <a:avLst/>
              <a:gdLst>
                <a:gd name="connsiteX0" fmla="*/ 9888 w 38100"/>
                <a:gd name="connsiteY0" fmla="*/ 22390 h 28575"/>
                <a:gd name="connsiteX1" fmla="*/ 29026 w 38100"/>
                <a:gd name="connsiteY1" fmla="*/ 9888 h 28575"/>
                <a:gd name="connsiteX2" fmla="*/ 31631 w 38100"/>
                <a:gd name="connsiteY2" fmla="*/ 13875 h 28575"/>
                <a:gd name="connsiteX3" fmla="*/ 12492 w 38100"/>
                <a:gd name="connsiteY3" fmla="*/ 26377 h 28575"/>
              </a:gdLst>
              <a:ahLst/>
              <a:cxnLst>
                <a:cxn ang="0">
                  <a:pos x="connsiteX0" y="connsiteY0"/>
                </a:cxn>
                <a:cxn ang="0">
                  <a:pos x="connsiteX1" y="connsiteY1"/>
                </a:cxn>
                <a:cxn ang="0">
                  <a:pos x="connsiteX2" y="connsiteY2"/>
                </a:cxn>
                <a:cxn ang="0">
                  <a:pos x="connsiteX3" y="connsiteY3"/>
                </a:cxn>
              </a:cxnLst>
              <a:rect l="l" t="t" r="r" b="b"/>
              <a:pathLst>
                <a:path w="38100" h="28575">
                  <a:moveTo>
                    <a:pt x="9888" y="22390"/>
                  </a:moveTo>
                  <a:lnTo>
                    <a:pt x="29026" y="9888"/>
                  </a:lnTo>
                  <a:lnTo>
                    <a:pt x="31631" y="13875"/>
                  </a:lnTo>
                  <a:lnTo>
                    <a:pt x="12492" y="26377"/>
                  </a:lnTo>
                  <a:close/>
                </a:path>
              </a:pathLst>
            </a:custGeom>
            <a:solidFill>
              <a:srgbClr val="C7C9EA"/>
            </a:solidFill>
            <a:ln w="9525" cap="flat">
              <a:noFill/>
              <a:prstDash val="solid"/>
              <a:miter/>
            </a:ln>
          </p:spPr>
          <p:txBody>
            <a:bodyPr rtlCol="0" anchor="ctr"/>
            <a:lstStyle/>
            <a:p>
              <a:endParaRPr lang="zh-CN" altLang="en-US"/>
            </a:p>
          </p:txBody>
        </p:sp>
        <p:sp>
          <p:nvSpPr>
            <p:cNvPr id="360" name="任意多边形: 形状 359">
              <a:extLst>
                <a:ext uri="{FF2B5EF4-FFF2-40B4-BE49-F238E27FC236}">
                  <a16:creationId xmlns:a16="http://schemas.microsoft.com/office/drawing/2014/main" id="{E0883B2B-DB6F-47F8-A7A7-8297082416D9}"/>
                </a:ext>
              </a:extLst>
            </p:cNvPr>
            <p:cNvSpPr/>
            <p:nvPr/>
          </p:nvSpPr>
          <p:spPr>
            <a:xfrm>
              <a:off x="5160995" y="4239322"/>
              <a:ext cx="66675" cy="47625"/>
            </a:xfrm>
            <a:custGeom>
              <a:avLst/>
              <a:gdLst>
                <a:gd name="connsiteX0" fmla="*/ 9888 w 66675"/>
                <a:gd name="connsiteY0" fmla="*/ 42191 h 47625"/>
                <a:gd name="connsiteX1" fmla="*/ 59323 w 66675"/>
                <a:gd name="connsiteY1" fmla="*/ 9888 h 47625"/>
                <a:gd name="connsiteX2" fmla="*/ 61928 w 66675"/>
                <a:gd name="connsiteY2" fmla="*/ 13874 h 47625"/>
                <a:gd name="connsiteX3" fmla="*/ 12493 w 66675"/>
                <a:gd name="connsiteY3" fmla="*/ 46177 h 47625"/>
              </a:gdLst>
              <a:ahLst/>
              <a:cxnLst>
                <a:cxn ang="0">
                  <a:pos x="connsiteX0" y="connsiteY0"/>
                </a:cxn>
                <a:cxn ang="0">
                  <a:pos x="connsiteX1" y="connsiteY1"/>
                </a:cxn>
                <a:cxn ang="0">
                  <a:pos x="connsiteX2" y="connsiteY2"/>
                </a:cxn>
                <a:cxn ang="0">
                  <a:pos x="connsiteX3" y="connsiteY3"/>
                </a:cxn>
              </a:cxnLst>
              <a:rect l="l" t="t" r="r" b="b"/>
              <a:pathLst>
                <a:path w="66675" h="47625">
                  <a:moveTo>
                    <a:pt x="9888" y="42191"/>
                  </a:moveTo>
                  <a:lnTo>
                    <a:pt x="59323" y="9888"/>
                  </a:lnTo>
                  <a:lnTo>
                    <a:pt x="61928" y="13874"/>
                  </a:lnTo>
                  <a:lnTo>
                    <a:pt x="12493" y="46177"/>
                  </a:lnTo>
                  <a:close/>
                </a:path>
              </a:pathLst>
            </a:custGeom>
            <a:solidFill>
              <a:srgbClr val="8DACAF"/>
            </a:solidFill>
            <a:ln w="9525" cap="flat">
              <a:noFill/>
              <a:prstDash val="solid"/>
              <a:miter/>
            </a:ln>
          </p:spPr>
          <p:txBody>
            <a:bodyPr rtlCol="0" anchor="ctr"/>
            <a:lstStyle/>
            <a:p>
              <a:endParaRPr lang="zh-CN" altLang="en-US"/>
            </a:p>
          </p:txBody>
        </p:sp>
        <p:sp>
          <p:nvSpPr>
            <p:cNvPr id="361" name="任意多边形: 形状 360">
              <a:extLst>
                <a:ext uri="{FF2B5EF4-FFF2-40B4-BE49-F238E27FC236}">
                  <a16:creationId xmlns:a16="http://schemas.microsoft.com/office/drawing/2014/main" id="{19615B44-141D-43ED-927C-660F2CBCAFDC}"/>
                </a:ext>
              </a:extLst>
            </p:cNvPr>
            <p:cNvSpPr/>
            <p:nvPr/>
          </p:nvSpPr>
          <p:spPr>
            <a:xfrm>
              <a:off x="5231729" y="4216925"/>
              <a:ext cx="28575" cy="28575"/>
            </a:xfrm>
            <a:custGeom>
              <a:avLst/>
              <a:gdLst>
                <a:gd name="connsiteX0" fmla="*/ 9888 w 28575"/>
                <a:gd name="connsiteY0" fmla="*/ 19785 h 28575"/>
                <a:gd name="connsiteX1" fmla="*/ 25039 w 28575"/>
                <a:gd name="connsiteY1" fmla="*/ 9888 h 28575"/>
                <a:gd name="connsiteX2" fmla="*/ 26602 w 28575"/>
                <a:gd name="connsiteY2" fmla="*/ 12280 h 28575"/>
                <a:gd name="connsiteX3" fmla="*/ 11451 w 28575"/>
                <a:gd name="connsiteY3" fmla="*/ 22178 h 28575"/>
              </a:gdLst>
              <a:ahLst/>
              <a:cxnLst>
                <a:cxn ang="0">
                  <a:pos x="connsiteX0" y="connsiteY0"/>
                </a:cxn>
                <a:cxn ang="0">
                  <a:pos x="connsiteX1" y="connsiteY1"/>
                </a:cxn>
                <a:cxn ang="0">
                  <a:pos x="connsiteX2" y="connsiteY2"/>
                </a:cxn>
                <a:cxn ang="0">
                  <a:pos x="connsiteX3" y="connsiteY3"/>
                </a:cxn>
              </a:cxnLst>
              <a:rect l="l" t="t" r="r" b="b"/>
              <a:pathLst>
                <a:path w="28575" h="28575">
                  <a:moveTo>
                    <a:pt x="9888" y="19785"/>
                  </a:moveTo>
                  <a:lnTo>
                    <a:pt x="25039" y="9888"/>
                  </a:lnTo>
                  <a:lnTo>
                    <a:pt x="26602" y="12280"/>
                  </a:lnTo>
                  <a:lnTo>
                    <a:pt x="11451" y="22178"/>
                  </a:lnTo>
                  <a:close/>
                </a:path>
              </a:pathLst>
            </a:custGeom>
            <a:solidFill>
              <a:srgbClr val="5D5D5D"/>
            </a:solidFill>
            <a:ln w="9525" cap="flat">
              <a:noFill/>
              <a:prstDash val="solid"/>
              <a:miter/>
            </a:ln>
          </p:spPr>
          <p:txBody>
            <a:bodyPr rtlCol="0" anchor="ctr"/>
            <a:lstStyle/>
            <a:p>
              <a:endParaRPr lang="zh-CN" altLang="en-US"/>
            </a:p>
          </p:txBody>
        </p:sp>
        <p:sp>
          <p:nvSpPr>
            <p:cNvPr id="362" name="任意多边形: 形状 361">
              <a:extLst>
                <a:ext uri="{FF2B5EF4-FFF2-40B4-BE49-F238E27FC236}">
                  <a16:creationId xmlns:a16="http://schemas.microsoft.com/office/drawing/2014/main" id="{7C903E64-49B4-4436-A15E-0DF7BD426990}"/>
                </a:ext>
              </a:extLst>
            </p:cNvPr>
            <p:cNvSpPr/>
            <p:nvPr/>
          </p:nvSpPr>
          <p:spPr>
            <a:xfrm>
              <a:off x="5222499" y="4202848"/>
              <a:ext cx="28575" cy="28575"/>
            </a:xfrm>
            <a:custGeom>
              <a:avLst/>
              <a:gdLst>
                <a:gd name="connsiteX0" fmla="*/ 9888 w 28575"/>
                <a:gd name="connsiteY0" fmla="*/ 19785 h 28575"/>
                <a:gd name="connsiteX1" fmla="*/ 25039 w 28575"/>
                <a:gd name="connsiteY1" fmla="*/ 9888 h 28575"/>
                <a:gd name="connsiteX2" fmla="*/ 26602 w 28575"/>
                <a:gd name="connsiteY2" fmla="*/ 12280 h 28575"/>
                <a:gd name="connsiteX3" fmla="*/ 11451 w 28575"/>
                <a:gd name="connsiteY3" fmla="*/ 22178 h 28575"/>
              </a:gdLst>
              <a:ahLst/>
              <a:cxnLst>
                <a:cxn ang="0">
                  <a:pos x="connsiteX0" y="connsiteY0"/>
                </a:cxn>
                <a:cxn ang="0">
                  <a:pos x="connsiteX1" y="connsiteY1"/>
                </a:cxn>
                <a:cxn ang="0">
                  <a:pos x="connsiteX2" y="connsiteY2"/>
                </a:cxn>
                <a:cxn ang="0">
                  <a:pos x="connsiteX3" y="connsiteY3"/>
                </a:cxn>
              </a:cxnLst>
              <a:rect l="l" t="t" r="r" b="b"/>
              <a:pathLst>
                <a:path w="28575" h="28575">
                  <a:moveTo>
                    <a:pt x="9888" y="19785"/>
                  </a:moveTo>
                  <a:lnTo>
                    <a:pt x="25039" y="9888"/>
                  </a:lnTo>
                  <a:lnTo>
                    <a:pt x="26602" y="12280"/>
                  </a:lnTo>
                  <a:lnTo>
                    <a:pt x="11451" y="22178"/>
                  </a:lnTo>
                  <a:close/>
                </a:path>
              </a:pathLst>
            </a:custGeom>
            <a:solidFill>
              <a:srgbClr val="5D5D5D"/>
            </a:solidFill>
            <a:ln w="9525" cap="flat">
              <a:noFill/>
              <a:prstDash val="solid"/>
              <a:miter/>
            </a:ln>
          </p:spPr>
          <p:txBody>
            <a:bodyPr rtlCol="0" anchor="ctr"/>
            <a:lstStyle/>
            <a:p>
              <a:endParaRPr lang="zh-CN" altLang="en-US"/>
            </a:p>
          </p:txBody>
        </p:sp>
        <p:sp>
          <p:nvSpPr>
            <p:cNvPr id="363" name="任意多边形: 形状 362">
              <a:extLst>
                <a:ext uri="{FF2B5EF4-FFF2-40B4-BE49-F238E27FC236}">
                  <a16:creationId xmlns:a16="http://schemas.microsoft.com/office/drawing/2014/main" id="{06184613-8314-4BBE-A663-9A4DE3551687}"/>
                </a:ext>
              </a:extLst>
            </p:cNvPr>
            <p:cNvSpPr/>
            <p:nvPr/>
          </p:nvSpPr>
          <p:spPr>
            <a:xfrm>
              <a:off x="5212983" y="4188116"/>
              <a:ext cx="28575" cy="28575"/>
            </a:xfrm>
            <a:custGeom>
              <a:avLst/>
              <a:gdLst>
                <a:gd name="connsiteX0" fmla="*/ 9888 w 28575"/>
                <a:gd name="connsiteY0" fmla="*/ 19787 h 28575"/>
                <a:gd name="connsiteX1" fmla="*/ 25037 w 28575"/>
                <a:gd name="connsiteY1" fmla="*/ 9888 h 28575"/>
                <a:gd name="connsiteX2" fmla="*/ 26600 w 28575"/>
                <a:gd name="connsiteY2" fmla="*/ 12280 h 28575"/>
                <a:gd name="connsiteX3" fmla="*/ 11451 w 28575"/>
                <a:gd name="connsiteY3" fmla="*/ 22179 h 28575"/>
              </a:gdLst>
              <a:ahLst/>
              <a:cxnLst>
                <a:cxn ang="0">
                  <a:pos x="connsiteX0" y="connsiteY0"/>
                </a:cxn>
                <a:cxn ang="0">
                  <a:pos x="connsiteX1" y="connsiteY1"/>
                </a:cxn>
                <a:cxn ang="0">
                  <a:pos x="connsiteX2" y="connsiteY2"/>
                </a:cxn>
                <a:cxn ang="0">
                  <a:pos x="connsiteX3" y="connsiteY3"/>
                </a:cxn>
              </a:cxnLst>
              <a:rect l="l" t="t" r="r" b="b"/>
              <a:pathLst>
                <a:path w="28575" h="28575">
                  <a:moveTo>
                    <a:pt x="9888" y="19787"/>
                  </a:moveTo>
                  <a:lnTo>
                    <a:pt x="25037" y="9888"/>
                  </a:lnTo>
                  <a:lnTo>
                    <a:pt x="26600" y="12280"/>
                  </a:lnTo>
                  <a:lnTo>
                    <a:pt x="11451" y="22179"/>
                  </a:lnTo>
                  <a:close/>
                </a:path>
              </a:pathLst>
            </a:custGeom>
            <a:solidFill>
              <a:srgbClr val="5D5D5D"/>
            </a:solidFill>
            <a:ln w="9525" cap="flat">
              <a:noFill/>
              <a:prstDash val="solid"/>
              <a:miter/>
            </a:ln>
          </p:spPr>
          <p:txBody>
            <a:bodyPr rtlCol="0" anchor="ctr"/>
            <a:lstStyle/>
            <a:p>
              <a:endParaRPr lang="zh-CN" altLang="en-US"/>
            </a:p>
          </p:txBody>
        </p:sp>
        <p:sp>
          <p:nvSpPr>
            <p:cNvPr id="364" name="任意多边形: 形状 363">
              <a:extLst>
                <a:ext uri="{FF2B5EF4-FFF2-40B4-BE49-F238E27FC236}">
                  <a16:creationId xmlns:a16="http://schemas.microsoft.com/office/drawing/2014/main" id="{830599E1-A934-42E1-8666-CB4A13BC357C}"/>
                </a:ext>
              </a:extLst>
            </p:cNvPr>
            <p:cNvSpPr/>
            <p:nvPr/>
          </p:nvSpPr>
          <p:spPr>
            <a:xfrm>
              <a:off x="5203263" y="4172944"/>
              <a:ext cx="28575" cy="28575"/>
            </a:xfrm>
            <a:custGeom>
              <a:avLst/>
              <a:gdLst>
                <a:gd name="connsiteX0" fmla="*/ 9888 w 28575"/>
                <a:gd name="connsiteY0" fmla="*/ 19785 h 28575"/>
                <a:gd name="connsiteX1" fmla="*/ 25039 w 28575"/>
                <a:gd name="connsiteY1" fmla="*/ 9888 h 28575"/>
                <a:gd name="connsiteX2" fmla="*/ 26602 w 28575"/>
                <a:gd name="connsiteY2" fmla="*/ 12280 h 28575"/>
                <a:gd name="connsiteX3" fmla="*/ 11450 w 28575"/>
                <a:gd name="connsiteY3" fmla="*/ 22177 h 28575"/>
              </a:gdLst>
              <a:ahLst/>
              <a:cxnLst>
                <a:cxn ang="0">
                  <a:pos x="connsiteX0" y="connsiteY0"/>
                </a:cxn>
                <a:cxn ang="0">
                  <a:pos x="connsiteX1" y="connsiteY1"/>
                </a:cxn>
                <a:cxn ang="0">
                  <a:pos x="connsiteX2" y="connsiteY2"/>
                </a:cxn>
                <a:cxn ang="0">
                  <a:pos x="connsiteX3" y="connsiteY3"/>
                </a:cxn>
              </a:cxnLst>
              <a:rect l="l" t="t" r="r" b="b"/>
              <a:pathLst>
                <a:path w="28575" h="28575">
                  <a:moveTo>
                    <a:pt x="9888" y="19785"/>
                  </a:moveTo>
                  <a:lnTo>
                    <a:pt x="25039" y="9888"/>
                  </a:lnTo>
                  <a:lnTo>
                    <a:pt x="26602" y="12280"/>
                  </a:lnTo>
                  <a:lnTo>
                    <a:pt x="11450" y="22177"/>
                  </a:lnTo>
                  <a:close/>
                </a:path>
              </a:pathLst>
            </a:custGeom>
            <a:solidFill>
              <a:srgbClr val="5D5D5D"/>
            </a:solidFill>
            <a:ln w="9525" cap="flat">
              <a:noFill/>
              <a:prstDash val="solid"/>
              <a:miter/>
            </a:ln>
          </p:spPr>
          <p:txBody>
            <a:bodyPr rtlCol="0" anchor="ctr"/>
            <a:lstStyle/>
            <a:p>
              <a:endParaRPr lang="zh-CN" altLang="en-US"/>
            </a:p>
          </p:txBody>
        </p:sp>
        <p:sp>
          <p:nvSpPr>
            <p:cNvPr id="365" name="任意多边形: 形状 364">
              <a:extLst>
                <a:ext uri="{FF2B5EF4-FFF2-40B4-BE49-F238E27FC236}">
                  <a16:creationId xmlns:a16="http://schemas.microsoft.com/office/drawing/2014/main" id="{25AD3834-9276-4B3C-85CE-590644370098}"/>
                </a:ext>
              </a:extLst>
            </p:cNvPr>
            <p:cNvSpPr/>
            <p:nvPr/>
          </p:nvSpPr>
          <p:spPr>
            <a:xfrm>
              <a:off x="5194008" y="4158762"/>
              <a:ext cx="28575" cy="28575"/>
            </a:xfrm>
            <a:custGeom>
              <a:avLst/>
              <a:gdLst>
                <a:gd name="connsiteX0" fmla="*/ 9888 w 28575"/>
                <a:gd name="connsiteY0" fmla="*/ 19785 h 28575"/>
                <a:gd name="connsiteX1" fmla="*/ 25039 w 28575"/>
                <a:gd name="connsiteY1" fmla="*/ 9888 h 28575"/>
                <a:gd name="connsiteX2" fmla="*/ 26602 w 28575"/>
                <a:gd name="connsiteY2" fmla="*/ 12280 h 28575"/>
                <a:gd name="connsiteX3" fmla="*/ 11450 w 28575"/>
                <a:gd name="connsiteY3" fmla="*/ 22177 h 28575"/>
              </a:gdLst>
              <a:ahLst/>
              <a:cxnLst>
                <a:cxn ang="0">
                  <a:pos x="connsiteX0" y="connsiteY0"/>
                </a:cxn>
                <a:cxn ang="0">
                  <a:pos x="connsiteX1" y="connsiteY1"/>
                </a:cxn>
                <a:cxn ang="0">
                  <a:pos x="connsiteX2" y="connsiteY2"/>
                </a:cxn>
                <a:cxn ang="0">
                  <a:pos x="connsiteX3" y="connsiteY3"/>
                </a:cxn>
              </a:cxnLst>
              <a:rect l="l" t="t" r="r" b="b"/>
              <a:pathLst>
                <a:path w="28575" h="28575">
                  <a:moveTo>
                    <a:pt x="9888" y="19785"/>
                  </a:moveTo>
                  <a:lnTo>
                    <a:pt x="25039" y="9888"/>
                  </a:lnTo>
                  <a:lnTo>
                    <a:pt x="26602" y="12280"/>
                  </a:lnTo>
                  <a:lnTo>
                    <a:pt x="11450" y="22177"/>
                  </a:lnTo>
                  <a:close/>
                </a:path>
              </a:pathLst>
            </a:custGeom>
            <a:solidFill>
              <a:srgbClr val="5D5D5D"/>
            </a:solidFill>
            <a:ln w="9525" cap="flat">
              <a:noFill/>
              <a:prstDash val="solid"/>
              <a:miter/>
            </a:ln>
          </p:spPr>
          <p:txBody>
            <a:bodyPr rtlCol="0" anchor="ctr"/>
            <a:lstStyle/>
            <a:p>
              <a:endParaRPr lang="zh-CN" altLang="en-US"/>
            </a:p>
          </p:txBody>
        </p:sp>
        <p:sp>
          <p:nvSpPr>
            <p:cNvPr id="366" name="任意多边形: 形状 365">
              <a:extLst>
                <a:ext uri="{FF2B5EF4-FFF2-40B4-BE49-F238E27FC236}">
                  <a16:creationId xmlns:a16="http://schemas.microsoft.com/office/drawing/2014/main" id="{6D8C3BB4-B57E-491B-9305-E1D9EBF1340D}"/>
                </a:ext>
              </a:extLst>
            </p:cNvPr>
            <p:cNvSpPr/>
            <p:nvPr/>
          </p:nvSpPr>
          <p:spPr>
            <a:xfrm>
              <a:off x="5183980" y="4143614"/>
              <a:ext cx="28575" cy="28575"/>
            </a:xfrm>
            <a:custGeom>
              <a:avLst/>
              <a:gdLst>
                <a:gd name="connsiteX0" fmla="*/ 9887 w 28575"/>
                <a:gd name="connsiteY0" fmla="*/ 19783 h 28575"/>
                <a:gd name="connsiteX1" fmla="*/ 25038 w 28575"/>
                <a:gd name="connsiteY1" fmla="*/ 9887 h 28575"/>
                <a:gd name="connsiteX2" fmla="*/ 26601 w 28575"/>
                <a:gd name="connsiteY2" fmla="*/ 12279 h 28575"/>
                <a:gd name="connsiteX3" fmla="*/ 11449 w 28575"/>
                <a:gd name="connsiteY3" fmla="*/ 22175 h 28575"/>
              </a:gdLst>
              <a:ahLst/>
              <a:cxnLst>
                <a:cxn ang="0">
                  <a:pos x="connsiteX0" y="connsiteY0"/>
                </a:cxn>
                <a:cxn ang="0">
                  <a:pos x="connsiteX1" y="connsiteY1"/>
                </a:cxn>
                <a:cxn ang="0">
                  <a:pos x="connsiteX2" y="connsiteY2"/>
                </a:cxn>
                <a:cxn ang="0">
                  <a:pos x="connsiteX3" y="connsiteY3"/>
                </a:cxn>
              </a:cxnLst>
              <a:rect l="l" t="t" r="r" b="b"/>
              <a:pathLst>
                <a:path w="28575" h="28575">
                  <a:moveTo>
                    <a:pt x="9887" y="19783"/>
                  </a:moveTo>
                  <a:lnTo>
                    <a:pt x="25038" y="9887"/>
                  </a:lnTo>
                  <a:lnTo>
                    <a:pt x="26601" y="12279"/>
                  </a:lnTo>
                  <a:lnTo>
                    <a:pt x="11449" y="22175"/>
                  </a:lnTo>
                  <a:close/>
                </a:path>
              </a:pathLst>
            </a:custGeom>
            <a:solidFill>
              <a:srgbClr val="5D5D5D"/>
            </a:solidFill>
            <a:ln w="9525" cap="flat">
              <a:noFill/>
              <a:prstDash val="solid"/>
              <a:miter/>
            </a:ln>
          </p:spPr>
          <p:txBody>
            <a:bodyPr rtlCol="0" anchor="ctr"/>
            <a:lstStyle/>
            <a:p>
              <a:endParaRPr lang="zh-CN" altLang="en-US"/>
            </a:p>
          </p:txBody>
        </p:sp>
        <p:sp>
          <p:nvSpPr>
            <p:cNvPr id="367" name="任意多边形: 形状 366">
              <a:extLst>
                <a:ext uri="{FF2B5EF4-FFF2-40B4-BE49-F238E27FC236}">
                  <a16:creationId xmlns:a16="http://schemas.microsoft.com/office/drawing/2014/main" id="{472215C8-A6A3-4A4C-AE50-B06380D43EFB}"/>
                </a:ext>
              </a:extLst>
            </p:cNvPr>
            <p:cNvSpPr/>
            <p:nvPr/>
          </p:nvSpPr>
          <p:spPr>
            <a:xfrm>
              <a:off x="5174635" y="4129159"/>
              <a:ext cx="28575" cy="28575"/>
            </a:xfrm>
            <a:custGeom>
              <a:avLst/>
              <a:gdLst>
                <a:gd name="connsiteX0" fmla="*/ 9888 w 28575"/>
                <a:gd name="connsiteY0" fmla="*/ 19789 h 28575"/>
                <a:gd name="connsiteX1" fmla="*/ 25035 w 28575"/>
                <a:gd name="connsiteY1" fmla="*/ 9888 h 28575"/>
                <a:gd name="connsiteX2" fmla="*/ 26599 w 28575"/>
                <a:gd name="connsiteY2" fmla="*/ 12279 h 28575"/>
                <a:gd name="connsiteX3" fmla="*/ 11451 w 28575"/>
                <a:gd name="connsiteY3" fmla="*/ 22181 h 28575"/>
              </a:gdLst>
              <a:ahLst/>
              <a:cxnLst>
                <a:cxn ang="0">
                  <a:pos x="connsiteX0" y="connsiteY0"/>
                </a:cxn>
                <a:cxn ang="0">
                  <a:pos x="connsiteX1" y="connsiteY1"/>
                </a:cxn>
                <a:cxn ang="0">
                  <a:pos x="connsiteX2" y="connsiteY2"/>
                </a:cxn>
                <a:cxn ang="0">
                  <a:pos x="connsiteX3" y="connsiteY3"/>
                </a:cxn>
              </a:cxnLst>
              <a:rect l="l" t="t" r="r" b="b"/>
              <a:pathLst>
                <a:path w="28575" h="28575">
                  <a:moveTo>
                    <a:pt x="9888" y="19789"/>
                  </a:moveTo>
                  <a:lnTo>
                    <a:pt x="25035" y="9888"/>
                  </a:lnTo>
                  <a:lnTo>
                    <a:pt x="26599" y="12279"/>
                  </a:lnTo>
                  <a:lnTo>
                    <a:pt x="11451" y="22181"/>
                  </a:lnTo>
                  <a:close/>
                </a:path>
              </a:pathLst>
            </a:custGeom>
            <a:solidFill>
              <a:srgbClr val="5D5D5D"/>
            </a:solidFill>
            <a:ln w="9525" cap="flat">
              <a:noFill/>
              <a:prstDash val="solid"/>
              <a:miter/>
            </a:ln>
          </p:spPr>
          <p:txBody>
            <a:bodyPr rtlCol="0" anchor="ctr"/>
            <a:lstStyle/>
            <a:p>
              <a:endParaRPr lang="zh-CN" altLang="en-US"/>
            </a:p>
          </p:txBody>
        </p:sp>
        <p:sp>
          <p:nvSpPr>
            <p:cNvPr id="368" name="任意多边形: 形状 367">
              <a:extLst>
                <a:ext uri="{FF2B5EF4-FFF2-40B4-BE49-F238E27FC236}">
                  <a16:creationId xmlns:a16="http://schemas.microsoft.com/office/drawing/2014/main" id="{CC94DD71-15B9-4EB4-A588-28447439D4A7}"/>
                </a:ext>
              </a:extLst>
            </p:cNvPr>
            <p:cNvSpPr/>
            <p:nvPr/>
          </p:nvSpPr>
          <p:spPr>
            <a:xfrm>
              <a:off x="5147632" y="4222269"/>
              <a:ext cx="76200" cy="57150"/>
            </a:xfrm>
            <a:custGeom>
              <a:avLst/>
              <a:gdLst>
                <a:gd name="connsiteX0" fmla="*/ 9888 w 76200"/>
                <a:gd name="connsiteY0" fmla="*/ 46360 h 57150"/>
                <a:gd name="connsiteX1" fmla="*/ 65709 w 76200"/>
                <a:gd name="connsiteY1" fmla="*/ 9888 h 57150"/>
                <a:gd name="connsiteX2" fmla="*/ 67272 w 76200"/>
                <a:gd name="connsiteY2" fmla="*/ 12281 h 57150"/>
                <a:gd name="connsiteX3" fmla="*/ 11451 w 76200"/>
                <a:gd name="connsiteY3" fmla="*/ 48752 h 57150"/>
              </a:gdLst>
              <a:ahLst/>
              <a:cxnLst>
                <a:cxn ang="0">
                  <a:pos x="connsiteX0" y="connsiteY0"/>
                </a:cxn>
                <a:cxn ang="0">
                  <a:pos x="connsiteX1" y="connsiteY1"/>
                </a:cxn>
                <a:cxn ang="0">
                  <a:pos x="connsiteX2" y="connsiteY2"/>
                </a:cxn>
                <a:cxn ang="0">
                  <a:pos x="connsiteX3" y="connsiteY3"/>
                </a:cxn>
              </a:cxnLst>
              <a:rect l="l" t="t" r="r" b="b"/>
              <a:pathLst>
                <a:path w="76200" h="57150">
                  <a:moveTo>
                    <a:pt x="9888" y="46360"/>
                  </a:moveTo>
                  <a:lnTo>
                    <a:pt x="65709" y="9888"/>
                  </a:lnTo>
                  <a:lnTo>
                    <a:pt x="67272" y="12281"/>
                  </a:lnTo>
                  <a:lnTo>
                    <a:pt x="11451" y="48752"/>
                  </a:lnTo>
                  <a:close/>
                </a:path>
              </a:pathLst>
            </a:custGeom>
            <a:solidFill>
              <a:srgbClr val="5D5D5D"/>
            </a:solidFill>
            <a:ln w="9525" cap="flat">
              <a:noFill/>
              <a:prstDash val="solid"/>
              <a:miter/>
            </a:ln>
          </p:spPr>
          <p:txBody>
            <a:bodyPr rtlCol="0" anchor="ctr"/>
            <a:lstStyle/>
            <a:p>
              <a:endParaRPr lang="zh-CN" altLang="en-US"/>
            </a:p>
          </p:txBody>
        </p:sp>
        <p:sp>
          <p:nvSpPr>
            <p:cNvPr id="369" name="任意多边形: 形状 368">
              <a:extLst>
                <a:ext uri="{FF2B5EF4-FFF2-40B4-BE49-F238E27FC236}">
                  <a16:creationId xmlns:a16="http://schemas.microsoft.com/office/drawing/2014/main" id="{8E7AC5AA-F9C4-4498-94F2-332159849EC5}"/>
                </a:ext>
              </a:extLst>
            </p:cNvPr>
            <p:cNvSpPr/>
            <p:nvPr/>
          </p:nvSpPr>
          <p:spPr>
            <a:xfrm>
              <a:off x="5142951" y="4213628"/>
              <a:ext cx="76200" cy="57150"/>
            </a:xfrm>
            <a:custGeom>
              <a:avLst/>
              <a:gdLst>
                <a:gd name="connsiteX0" fmla="*/ 9888 w 76200"/>
                <a:gd name="connsiteY0" fmla="*/ 49478 h 57150"/>
                <a:gd name="connsiteX1" fmla="*/ 70493 w 76200"/>
                <a:gd name="connsiteY1" fmla="*/ 9888 h 57150"/>
                <a:gd name="connsiteX2" fmla="*/ 72055 w 76200"/>
                <a:gd name="connsiteY2" fmla="*/ 12280 h 57150"/>
                <a:gd name="connsiteX3" fmla="*/ 11450 w 76200"/>
                <a:gd name="connsiteY3" fmla="*/ 51870 h 57150"/>
              </a:gdLst>
              <a:ahLst/>
              <a:cxnLst>
                <a:cxn ang="0">
                  <a:pos x="connsiteX0" y="connsiteY0"/>
                </a:cxn>
                <a:cxn ang="0">
                  <a:pos x="connsiteX1" y="connsiteY1"/>
                </a:cxn>
                <a:cxn ang="0">
                  <a:pos x="connsiteX2" y="connsiteY2"/>
                </a:cxn>
                <a:cxn ang="0">
                  <a:pos x="connsiteX3" y="connsiteY3"/>
                </a:cxn>
              </a:cxnLst>
              <a:rect l="l" t="t" r="r" b="b"/>
              <a:pathLst>
                <a:path w="76200" h="57150">
                  <a:moveTo>
                    <a:pt x="9888" y="49478"/>
                  </a:moveTo>
                  <a:lnTo>
                    <a:pt x="70493" y="9888"/>
                  </a:lnTo>
                  <a:lnTo>
                    <a:pt x="72055" y="12280"/>
                  </a:lnTo>
                  <a:lnTo>
                    <a:pt x="11450" y="51870"/>
                  </a:lnTo>
                  <a:close/>
                </a:path>
              </a:pathLst>
            </a:custGeom>
            <a:solidFill>
              <a:srgbClr val="5D5D5D"/>
            </a:solidFill>
            <a:ln w="9525" cap="flat">
              <a:noFill/>
              <a:prstDash val="solid"/>
              <a:miter/>
            </a:ln>
          </p:spPr>
          <p:txBody>
            <a:bodyPr rtlCol="0" anchor="ctr"/>
            <a:lstStyle/>
            <a:p>
              <a:endParaRPr lang="zh-CN" altLang="en-US"/>
            </a:p>
          </p:txBody>
        </p:sp>
        <p:sp>
          <p:nvSpPr>
            <p:cNvPr id="370" name="任意多边形: 形状 369">
              <a:extLst>
                <a:ext uri="{FF2B5EF4-FFF2-40B4-BE49-F238E27FC236}">
                  <a16:creationId xmlns:a16="http://schemas.microsoft.com/office/drawing/2014/main" id="{91CA49D4-2515-4715-986B-2FE95D56E61D}"/>
                </a:ext>
              </a:extLst>
            </p:cNvPr>
            <p:cNvSpPr/>
            <p:nvPr/>
          </p:nvSpPr>
          <p:spPr>
            <a:xfrm>
              <a:off x="5139844" y="4207435"/>
              <a:ext cx="76200" cy="57150"/>
            </a:xfrm>
            <a:custGeom>
              <a:avLst/>
              <a:gdLst>
                <a:gd name="connsiteX0" fmla="*/ 9888 w 76200"/>
                <a:gd name="connsiteY0" fmla="*/ 49478 h 57150"/>
                <a:gd name="connsiteX1" fmla="*/ 70493 w 76200"/>
                <a:gd name="connsiteY1" fmla="*/ 9888 h 57150"/>
                <a:gd name="connsiteX2" fmla="*/ 72055 w 76200"/>
                <a:gd name="connsiteY2" fmla="*/ 12280 h 57150"/>
                <a:gd name="connsiteX3" fmla="*/ 11450 w 76200"/>
                <a:gd name="connsiteY3" fmla="*/ 51870 h 57150"/>
              </a:gdLst>
              <a:ahLst/>
              <a:cxnLst>
                <a:cxn ang="0">
                  <a:pos x="connsiteX0" y="connsiteY0"/>
                </a:cxn>
                <a:cxn ang="0">
                  <a:pos x="connsiteX1" y="connsiteY1"/>
                </a:cxn>
                <a:cxn ang="0">
                  <a:pos x="connsiteX2" y="connsiteY2"/>
                </a:cxn>
                <a:cxn ang="0">
                  <a:pos x="connsiteX3" y="connsiteY3"/>
                </a:cxn>
              </a:cxnLst>
              <a:rect l="l" t="t" r="r" b="b"/>
              <a:pathLst>
                <a:path w="76200" h="57150">
                  <a:moveTo>
                    <a:pt x="9888" y="49478"/>
                  </a:moveTo>
                  <a:lnTo>
                    <a:pt x="70493" y="9888"/>
                  </a:lnTo>
                  <a:lnTo>
                    <a:pt x="72055" y="12280"/>
                  </a:lnTo>
                  <a:lnTo>
                    <a:pt x="11450" y="51870"/>
                  </a:lnTo>
                  <a:close/>
                </a:path>
              </a:pathLst>
            </a:custGeom>
            <a:solidFill>
              <a:srgbClr val="5D5D5D"/>
            </a:solidFill>
            <a:ln w="9525" cap="flat">
              <a:noFill/>
              <a:prstDash val="solid"/>
              <a:miter/>
            </a:ln>
          </p:spPr>
          <p:txBody>
            <a:bodyPr rtlCol="0" anchor="ctr"/>
            <a:lstStyle/>
            <a:p>
              <a:endParaRPr lang="zh-CN" altLang="en-US"/>
            </a:p>
          </p:txBody>
        </p:sp>
        <p:sp>
          <p:nvSpPr>
            <p:cNvPr id="371" name="任意多边形: 形状 370">
              <a:extLst>
                <a:ext uri="{FF2B5EF4-FFF2-40B4-BE49-F238E27FC236}">
                  <a16:creationId xmlns:a16="http://schemas.microsoft.com/office/drawing/2014/main" id="{19045B5B-AA5C-4871-8798-297660846017}"/>
                </a:ext>
              </a:extLst>
            </p:cNvPr>
            <p:cNvSpPr/>
            <p:nvPr/>
          </p:nvSpPr>
          <p:spPr>
            <a:xfrm>
              <a:off x="5138641" y="4205278"/>
              <a:ext cx="76200" cy="47625"/>
            </a:xfrm>
            <a:custGeom>
              <a:avLst/>
              <a:gdLst>
                <a:gd name="connsiteX0" fmla="*/ 7144 w 76200"/>
                <a:gd name="connsiteY0" fmla="*/ 47149 h 47625"/>
                <a:gd name="connsiteX1" fmla="*/ 68104 w 76200"/>
                <a:gd name="connsiteY1" fmla="*/ 7144 h 47625"/>
                <a:gd name="connsiteX2" fmla="*/ 69056 w 76200"/>
                <a:gd name="connsiteY2" fmla="*/ 9049 h 47625"/>
                <a:gd name="connsiteX3" fmla="*/ 9049 w 76200"/>
                <a:gd name="connsiteY3" fmla="*/ 49054 h 47625"/>
              </a:gdLst>
              <a:ahLst/>
              <a:cxnLst>
                <a:cxn ang="0">
                  <a:pos x="connsiteX0" y="connsiteY0"/>
                </a:cxn>
                <a:cxn ang="0">
                  <a:pos x="connsiteX1" y="connsiteY1"/>
                </a:cxn>
                <a:cxn ang="0">
                  <a:pos x="connsiteX2" y="connsiteY2"/>
                </a:cxn>
                <a:cxn ang="0">
                  <a:pos x="connsiteX3" y="connsiteY3"/>
                </a:cxn>
              </a:cxnLst>
              <a:rect l="l" t="t" r="r" b="b"/>
              <a:pathLst>
                <a:path w="76200" h="47625">
                  <a:moveTo>
                    <a:pt x="7144" y="47149"/>
                  </a:moveTo>
                  <a:lnTo>
                    <a:pt x="68104" y="7144"/>
                  </a:lnTo>
                  <a:lnTo>
                    <a:pt x="69056" y="9049"/>
                  </a:lnTo>
                  <a:lnTo>
                    <a:pt x="9049" y="49054"/>
                  </a:lnTo>
                  <a:close/>
                </a:path>
              </a:pathLst>
            </a:custGeom>
            <a:solidFill>
              <a:srgbClr val="5D5D5D"/>
            </a:solidFill>
            <a:ln w="9525" cap="flat">
              <a:noFill/>
              <a:prstDash val="solid"/>
              <a:miter/>
            </a:ln>
          </p:spPr>
          <p:txBody>
            <a:bodyPr rtlCol="0" anchor="ctr"/>
            <a:lstStyle/>
            <a:p>
              <a:endParaRPr lang="zh-CN" altLang="en-US"/>
            </a:p>
          </p:txBody>
        </p:sp>
        <p:sp>
          <p:nvSpPr>
            <p:cNvPr id="372" name="任意多边形: 形状 371">
              <a:extLst>
                <a:ext uri="{FF2B5EF4-FFF2-40B4-BE49-F238E27FC236}">
                  <a16:creationId xmlns:a16="http://schemas.microsoft.com/office/drawing/2014/main" id="{340F1970-797A-45BA-B1B6-C20242CBE595}"/>
                </a:ext>
              </a:extLst>
            </p:cNvPr>
            <p:cNvSpPr/>
            <p:nvPr/>
          </p:nvSpPr>
          <p:spPr>
            <a:xfrm>
              <a:off x="5132807" y="4197056"/>
              <a:ext cx="76200" cy="57150"/>
            </a:xfrm>
            <a:custGeom>
              <a:avLst/>
              <a:gdLst>
                <a:gd name="connsiteX0" fmla="*/ 9888 w 76200"/>
                <a:gd name="connsiteY0" fmla="*/ 49486 h 57150"/>
                <a:gd name="connsiteX1" fmla="*/ 70493 w 76200"/>
                <a:gd name="connsiteY1" fmla="*/ 9888 h 57150"/>
                <a:gd name="connsiteX2" fmla="*/ 72057 w 76200"/>
                <a:gd name="connsiteY2" fmla="*/ 12281 h 57150"/>
                <a:gd name="connsiteX3" fmla="*/ 11452 w 76200"/>
                <a:gd name="connsiteY3" fmla="*/ 51878 h 57150"/>
              </a:gdLst>
              <a:ahLst/>
              <a:cxnLst>
                <a:cxn ang="0">
                  <a:pos x="connsiteX0" y="connsiteY0"/>
                </a:cxn>
                <a:cxn ang="0">
                  <a:pos x="connsiteX1" y="connsiteY1"/>
                </a:cxn>
                <a:cxn ang="0">
                  <a:pos x="connsiteX2" y="connsiteY2"/>
                </a:cxn>
                <a:cxn ang="0">
                  <a:pos x="connsiteX3" y="connsiteY3"/>
                </a:cxn>
              </a:cxnLst>
              <a:rect l="l" t="t" r="r" b="b"/>
              <a:pathLst>
                <a:path w="76200" h="57150">
                  <a:moveTo>
                    <a:pt x="9888" y="49486"/>
                  </a:moveTo>
                  <a:lnTo>
                    <a:pt x="70493" y="9888"/>
                  </a:lnTo>
                  <a:lnTo>
                    <a:pt x="72057" y="12281"/>
                  </a:lnTo>
                  <a:lnTo>
                    <a:pt x="11452" y="51878"/>
                  </a:lnTo>
                  <a:close/>
                </a:path>
              </a:pathLst>
            </a:custGeom>
            <a:solidFill>
              <a:srgbClr val="5D5D5D"/>
            </a:solidFill>
            <a:ln w="9525" cap="flat">
              <a:noFill/>
              <a:prstDash val="solid"/>
              <a:miter/>
            </a:ln>
          </p:spPr>
          <p:txBody>
            <a:bodyPr rtlCol="0" anchor="ctr"/>
            <a:lstStyle/>
            <a:p>
              <a:endParaRPr lang="zh-CN" altLang="en-US"/>
            </a:p>
          </p:txBody>
        </p:sp>
        <p:sp>
          <p:nvSpPr>
            <p:cNvPr id="373" name="任意多边形: 形状 372">
              <a:extLst>
                <a:ext uri="{FF2B5EF4-FFF2-40B4-BE49-F238E27FC236}">
                  <a16:creationId xmlns:a16="http://schemas.microsoft.com/office/drawing/2014/main" id="{6FE2E7D3-19CA-4453-91B3-A146F8317EA8}"/>
                </a:ext>
              </a:extLst>
            </p:cNvPr>
            <p:cNvSpPr/>
            <p:nvPr/>
          </p:nvSpPr>
          <p:spPr>
            <a:xfrm>
              <a:off x="5123059" y="4185275"/>
              <a:ext cx="76200" cy="57150"/>
            </a:xfrm>
            <a:custGeom>
              <a:avLst/>
              <a:gdLst>
                <a:gd name="connsiteX0" fmla="*/ 9888 w 76200"/>
                <a:gd name="connsiteY0" fmla="*/ 46359 h 57150"/>
                <a:gd name="connsiteX1" fmla="*/ 65701 w 76200"/>
                <a:gd name="connsiteY1" fmla="*/ 9888 h 57150"/>
                <a:gd name="connsiteX2" fmla="*/ 67264 w 76200"/>
                <a:gd name="connsiteY2" fmla="*/ 12280 h 57150"/>
                <a:gd name="connsiteX3" fmla="*/ 11451 w 76200"/>
                <a:gd name="connsiteY3" fmla="*/ 48751 h 57150"/>
              </a:gdLst>
              <a:ahLst/>
              <a:cxnLst>
                <a:cxn ang="0">
                  <a:pos x="connsiteX0" y="connsiteY0"/>
                </a:cxn>
                <a:cxn ang="0">
                  <a:pos x="connsiteX1" y="connsiteY1"/>
                </a:cxn>
                <a:cxn ang="0">
                  <a:pos x="connsiteX2" y="connsiteY2"/>
                </a:cxn>
                <a:cxn ang="0">
                  <a:pos x="connsiteX3" y="connsiteY3"/>
                </a:cxn>
              </a:cxnLst>
              <a:rect l="l" t="t" r="r" b="b"/>
              <a:pathLst>
                <a:path w="76200" h="57150">
                  <a:moveTo>
                    <a:pt x="9888" y="46359"/>
                  </a:moveTo>
                  <a:lnTo>
                    <a:pt x="65701" y="9888"/>
                  </a:lnTo>
                  <a:lnTo>
                    <a:pt x="67264" y="12280"/>
                  </a:lnTo>
                  <a:lnTo>
                    <a:pt x="11451" y="48751"/>
                  </a:lnTo>
                  <a:close/>
                </a:path>
              </a:pathLst>
            </a:custGeom>
            <a:solidFill>
              <a:srgbClr val="5D5D5D"/>
            </a:solidFill>
            <a:ln w="9525" cap="flat">
              <a:noFill/>
              <a:prstDash val="solid"/>
              <a:miter/>
            </a:ln>
          </p:spPr>
          <p:txBody>
            <a:bodyPr rtlCol="0" anchor="ctr"/>
            <a:lstStyle/>
            <a:p>
              <a:endParaRPr lang="zh-CN" altLang="en-US"/>
            </a:p>
          </p:txBody>
        </p:sp>
        <p:sp>
          <p:nvSpPr>
            <p:cNvPr id="374" name="任意多边形: 形状 373">
              <a:extLst>
                <a:ext uri="{FF2B5EF4-FFF2-40B4-BE49-F238E27FC236}">
                  <a16:creationId xmlns:a16="http://schemas.microsoft.com/office/drawing/2014/main" id="{3A3A26FD-7CEA-4055-8F53-7A65ED5CED02}"/>
                </a:ext>
              </a:extLst>
            </p:cNvPr>
            <p:cNvSpPr/>
            <p:nvPr/>
          </p:nvSpPr>
          <p:spPr>
            <a:xfrm>
              <a:off x="5119237" y="4177509"/>
              <a:ext cx="76200" cy="57150"/>
            </a:xfrm>
            <a:custGeom>
              <a:avLst/>
              <a:gdLst>
                <a:gd name="connsiteX0" fmla="*/ 9888 w 76200"/>
                <a:gd name="connsiteY0" fmla="*/ 49478 h 57150"/>
                <a:gd name="connsiteX1" fmla="*/ 70493 w 76200"/>
                <a:gd name="connsiteY1" fmla="*/ 9888 h 57150"/>
                <a:gd name="connsiteX2" fmla="*/ 72055 w 76200"/>
                <a:gd name="connsiteY2" fmla="*/ 12280 h 57150"/>
                <a:gd name="connsiteX3" fmla="*/ 11450 w 76200"/>
                <a:gd name="connsiteY3" fmla="*/ 51870 h 57150"/>
              </a:gdLst>
              <a:ahLst/>
              <a:cxnLst>
                <a:cxn ang="0">
                  <a:pos x="connsiteX0" y="connsiteY0"/>
                </a:cxn>
                <a:cxn ang="0">
                  <a:pos x="connsiteX1" y="connsiteY1"/>
                </a:cxn>
                <a:cxn ang="0">
                  <a:pos x="connsiteX2" y="connsiteY2"/>
                </a:cxn>
                <a:cxn ang="0">
                  <a:pos x="connsiteX3" y="connsiteY3"/>
                </a:cxn>
              </a:cxnLst>
              <a:rect l="l" t="t" r="r" b="b"/>
              <a:pathLst>
                <a:path w="76200" h="57150">
                  <a:moveTo>
                    <a:pt x="9888" y="49478"/>
                  </a:moveTo>
                  <a:lnTo>
                    <a:pt x="70493" y="9888"/>
                  </a:lnTo>
                  <a:lnTo>
                    <a:pt x="72055" y="12280"/>
                  </a:lnTo>
                  <a:lnTo>
                    <a:pt x="11450" y="51870"/>
                  </a:lnTo>
                  <a:close/>
                </a:path>
              </a:pathLst>
            </a:custGeom>
            <a:solidFill>
              <a:srgbClr val="5D5D5D"/>
            </a:solidFill>
            <a:ln w="9525" cap="flat">
              <a:noFill/>
              <a:prstDash val="solid"/>
              <a:miter/>
            </a:ln>
          </p:spPr>
          <p:txBody>
            <a:bodyPr rtlCol="0" anchor="ctr"/>
            <a:lstStyle/>
            <a:p>
              <a:endParaRPr lang="zh-CN" altLang="en-US"/>
            </a:p>
          </p:txBody>
        </p:sp>
        <p:sp>
          <p:nvSpPr>
            <p:cNvPr id="375" name="任意多边形: 形状 374">
              <a:extLst>
                <a:ext uri="{FF2B5EF4-FFF2-40B4-BE49-F238E27FC236}">
                  <a16:creationId xmlns:a16="http://schemas.microsoft.com/office/drawing/2014/main" id="{27CB2481-12A3-4456-8427-839FF284EAD7}"/>
                </a:ext>
              </a:extLst>
            </p:cNvPr>
            <p:cNvSpPr/>
            <p:nvPr/>
          </p:nvSpPr>
          <p:spPr>
            <a:xfrm>
              <a:off x="5116160" y="4171429"/>
              <a:ext cx="76200" cy="57150"/>
            </a:xfrm>
            <a:custGeom>
              <a:avLst/>
              <a:gdLst>
                <a:gd name="connsiteX0" fmla="*/ 9888 w 76200"/>
                <a:gd name="connsiteY0" fmla="*/ 49478 h 57150"/>
                <a:gd name="connsiteX1" fmla="*/ 70493 w 76200"/>
                <a:gd name="connsiteY1" fmla="*/ 9888 h 57150"/>
                <a:gd name="connsiteX2" fmla="*/ 72055 w 76200"/>
                <a:gd name="connsiteY2" fmla="*/ 12280 h 57150"/>
                <a:gd name="connsiteX3" fmla="*/ 11450 w 76200"/>
                <a:gd name="connsiteY3" fmla="*/ 51870 h 57150"/>
              </a:gdLst>
              <a:ahLst/>
              <a:cxnLst>
                <a:cxn ang="0">
                  <a:pos x="connsiteX0" y="connsiteY0"/>
                </a:cxn>
                <a:cxn ang="0">
                  <a:pos x="connsiteX1" y="connsiteY1"/>
                </a:cxn>
                <a:cxn ang="0">
                  <a:pos x="connsiteX2" y="connsiteY2"/>
                </a:cxn>
                <a:cxn ang="0">
                  <a:pos x="connsiteX3" y="connsiteY3"/>
                </a:cxn>
              </a:cxnLst>
              <a:rect l="l" t="t" r="r" b="b"/>
              <a:pathLst>
                <a:path w="76200" h="57150">
                  <a:moveTo>
                    <a:pt x="9888" y="49478"/>
                  </a:moveTo>
                  <a:lnTo>
                    <a:pt x="70493" y="9888"/>
                  </a:lnTo>
                  <a:lnTo>
                    <a:pt x="72055" y="12280"/>
                  </a:lnTo>
                  <a:lnTo>
                    <a:pt x="11450" y="51870"/>
                  </a:lnTo>
                  <a:close/>
                </a:path>
              </a:pathLst>
            </a:custGeom>
            <a:solidFill>
              <a:srgbClr val="5D5D5D"/>
            </a:solidFill>
            <a:ln w="9525" cap="flat">
              <a:noFill/>
              <a:prstDash val="solid"/>
              <a:miter/>
            </a:ln>
          </p:spPr>
          <p:txBody>
            <a:bodyPr rtlCol="0" anchor="ctr"/>
            <a:lstStyle/>
            <a:p>
              <a:endParaRPr lang="zh-CN" altLang="en-US"/>
            </a:p>
          </p:txBody>
        </p:sp>
        <p:sp>
          <p:nvSpPr>
            <p:cNvPr id="376" name="任意多边形: 形状 375">
              <a:extLst>
                <a:ext uri="{FF2B5EF4-FFF2-40B4-BE49-F238E27FC236}">
                  <a16:creationId xmlns:a16="http://schemas.microsoft.com/office/drawing/2014/main" id="{7B6E01C7-A3F7-4035-9800-671CBAC96272}"/>
                </a:ext>
              </a:extLst>
            </p:cNvPr>
            <p:cNvSpPr/>
            <p:nvPr/>
          </p:nvSpPr>
          <p:spPr>
            <a:xfrm>
              <a:off x="5114828" y="4169083"/>
              <a:ext cx="76200" cy="47625"/>
            </a:xfrm>
            <a:custGeom>
              <a:avLst/>
              <a:gdLst>
                <a:gd name="connsiteX0" fmla="*/ 7144 w 76200"/>
                <a:gd name="connsiteY0" fmla="*/ 46196 h 47625"/>
                <a:gd name="connsiteX1" fmla="*/ 68104 w 76200"/>
                <a:gd name="connsiteY1" fmla="*/ 7144 h 47625"/>
                <a:gd name="connsiteX2" fmla="*/ 69056 w 76200"/>
                <a:gd name="connsiteY2" fmla="*/ 9049 h 47625"/>
                <a:gd name="connsiteX3" fmla="*/ 9049 w 76200"/>
                <a:gd name="connsiteY3" fmla="*/ 49054 h 47625"/>
              </a:gdLst>
              <a:ahLst/>
              <a:cxnLst>
                <a:cxn ang="0">
                  <a:pos x="connsiteX0" y="connsiteY0"/>
                </a:cxn>
                <a:cxn ang="0">
                  <a:pos x="connsiteX1" y="connsiteY1"/>
                </a:cxn>
                <a:cxn ang="0">
                  <a:pos x="connsiteX2" y="connsiteY2"/>
                </a:cxn>
                <a:cxn ang="0">
                  <a:pos x="connsiteX3" y="connsiteY3"/>
                </a:cxn>
              </a:cxnLst>
              <a:rect l="l" t="t" r="r" b="b"/>
              <a:pathLst>
                <a:path w="76200" h="47625">
                  <a:moveTo>
                    <a:pt x="7144" y="46196"/>
                  </a:moveTo>
                  <a:lnTo>
                    <a:pt x="68104" y="7144"/>
                  </a:lnTo>
                  <a:lnTo>
                    <a:pt x="69056" y="9049"/>
                  </a:lnTo>
                  <a:lnTo>
                    <a:pt x="9049" y="49054"/>
                  </a:lnTo>
                  <a:close/>
                </a:path>
              </a:pathLst>
            </a:custGeom>
            <a:solidFill>
              <a:srgbClr val="5D5D5D"/>
            </a:solidFill>
            <a:ln w="9525" cap="flat">
              <a:noFill/>
              <a:prstDash val="solid"/>
              <a:miter/>
            </a:ln>
          </p:spPr>
          <p:txBody>
            <a:bodyPr rtlCol="0" anchor="ctr"/>
            <a:lstStyle/>
            <a:p>
              <a:endParaRPr lang="zh-CN" altLang="en-US"/>
            </a:p>
          </p:txBody>
        </p:sp>
        <p:sp>
          <p:nvSpPr>
            <p:cNvPr id="377" name="任意多边形: 形状 376">
              <a:extLst>
                <a:ext uri="{FF2B5EF4-FFF2-40B4-BE49-F238E27FC236}">
                  <a16:creationId xmlns:a16="http://schemas.microsoft.com/office/drawing/2014/main" id="{468A73C0-3464-4C90-8005-0223A5B49A4D}"/>
                </a:ext>
              </a:extLst>
            </p:cNvPr>
            <p:cNvSpPr/>
            <p:nvPr/>
          </p:nvSpPr>
          <p:spPr>
            <a:xfrm>
              <a:off x="5109081" y="4160900"/>
              <a:ext cx="76200" cy="57150"/>
            </a:xfrm>
            <a:custGeom>
              <a:avLst/>
              <a:gdLst>
                <a:gd name="connsiteX0" fmla="*/ 9888 w 76200"/>
                <a:gd name="connsiteY0" fmla="*/ 49486 h 57150"/>
                <a:gd name="connsiteX1" fmla="*/ 70493 w 76200"/>
                <a:gd name="connsiteY1" fmla="*/ 9888 h 57150"/>
                <a:gd name="connsiteX2" fmla="*/ 72057 w 76200"/>
                <a:gd name="connsiteY2" fmla="*/ 12281 h 57150"/>
                <a:gd name="connsiteX3" fmla="*/ 11452 w 76200"/>
                <a:gd name="connsiteY3" fmla="*/ 51878 h 57150"/>
              </a:gdLst>
              <a:ahLst/>
              <a:cxnLst>
                <a:cxn ang="0">
                  <a:pos x="connsiteX0" y="connsiteY0"/>
                </a:cxn>
                <a:cxn ang="0">
                  <a:pos x="connsiteX1" y="connsiteY1"/>
                </a:cxn>
                <a:cxn ang="0">
                  <a:pos x="connsiteX2" y="connsiteY2"/>
                </a:cxn>
                <a:cxn ang="0">
                  <a:pos x="connsiteX3" y="connsiteY3"/>
                </a:cxn>
              </a:cxnLst>
              <a:rect l="l" t="t" r="r" b="b"/>
              <a:pathLst>
                <a:path w="76200" h="57150">
                  <a:moveTo>
                    <a:pt x="9888" y="49486"/>
                  </a:moveTo>
                  <a:lnTo>
                    <a:pt x="70493" y="9888"/>
                  </a:lnTo>
                  <a:lnTo>
                    <a:pt x="72057" y="12281"/>
                  </a:lnTo>
                  <a:lnTo>
                    <a:pt x="11452" y="51878"/>
                  </a:lnTo>
                  <a:close/>
                </a:path>
              </a:pathLst>
            </a:custGeom>
            <a:solidFill>
              <a:srgbClr val="5D5D5D"/>
            </a:solidFill>
            <a:ln w="9525" cap="flat">
              <a:noFill/>
              <a:prstDash val="solid"/>
              <a:miter/>
            </a:ln>
          </p:spPr>
          <p:txBody>
            <a:bodyPr rtlCol="0" anchor="ctr"/>
            <a:lstStyle/>
            <a:p>
              <a:endParaRPr lang="zh-CN" altLang="en-US"/>
            </a:p>
          </p:txBody>
        </p:sp>
        <p:sp>
          <p:nvSpPr>
            <p:cNvPr id="378" name="任意多边形: 形状 377">
              <a:extLst>
                <a:ext uri="{FF2B5EF4-FFF2-40B4-BE49-F238E27FC236}">
                  <a16:creationId xmlns:a16="http://schemas.microsoft.com/office/drawing/2014/main" id="{13F49EBD-2549-4EA7-84DB-DE0D15AA032A}"/>
                </a:ext>
              </a:extLst>
            </p:cNvPr>
            <p:cNvSpPr/>
            <p:nvPr/>
          </p:nvSpPr>
          <p:spPr>
            <a:xfrm>
              <a:off x="5127994" y="4026208"/>
              <a:ext cx="104775" cy="152400"/>
            </a:xfrm>
            <a:custGeom>
              <a:avLst/>
              <a:gdLst>
                <a:gd name="connsiteX0" fmla="*/ 16838 w 104775"/>
                <a:gd name="connsiteY0" fmla="*/ 144304 h 152400"/>
                <a:gd name="connsiteX1" fmla="*/ 38746 w 104775"/>
                <a:gd name="connsiteY1" fmla="*/ 135731 h 152400"/>
                <a:gd name="connsiteX2" fmla="*/ 51128 w 104775"/>
                <a:gd name="connsiteY2" fmla="*/ 107156 h 152400"/>
                <a:gd name="connsiteX3" fmla="*/ 84466 w 104775"/>
                <a:gd name="connsiteY3" fmla="*/ 95726 h 152400"/>
                <a:gd name="connsiteX4" fmla="*/ 104468 w 104775"/>
                <a:gd name="connsiteY4" fmla="*/ 39529 h 152400"/>
                <a:gd name="connsiteX5" fmla="*/ 56843 w 104775"/>
                <a:gd name="connsiteY5" fmla="*/ 7144 h 152400"/>
                <a:gd name="connsiteX6" fmla="*/ 56843 w 104775"/>
                <a:gd name="connsiteY6" fmla="*/ 15716 h 152400"/>
                <a:gd name="connsiteX7" fmla="*/ 28268 w 104775"/>
                <a:gd name="connsiteY7" fmla="*/ 79534 h 152400"/>
                <a:gd name="connsiteX8" fmla="*/ 9218 w 104775"/>
                <a:gd name="connsiteY8" fmla="*/ 123349 h 152400"/>
                <a:gd name="connsiteX9" fmla="*/ 16838 w 104775"/>
                <a:gd name="connsiteY9" fmla="*/ 144304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 h="152400">
                  <a:moveTo>
                    <a:pt x="16838" y="144304"/>
                  </a:moveTo>
                  <a:cubicBezTo>
                    <a:pt x="25411" y="148114"/>
                    <a:pt x="34936" y="144304"/>
                    <a:pt x="38746" y="135731"/>
                  </a:cubicBezTo>
                  <a:cubicBezTo>
                    <a:pt x="41603" y="129064"/>
                    <a:pt x="46366" y="118586"/>
                    <a:pt x="51128" y="107156"/>
                  </a:cubicBezTo>
                  <a:cubicBezTo>
                    <a:pt x="66368" y="88106"/>
                    <a:pt x="76846" y="89059"/>
                    <a:pt x="84466" y="95726"/>
                  </a:cubicBezTo>
                  <a:lnTo>
                    <a:pt x="104468" y="39529"/>
                  </a:lnTo>
                  <a:cubicBezTo>
                    <a:pt x="104468" y="39529"/>
                    <a:pt x="75893" y="18574"/>
                    <a:pt x="56843" y="7144"/>
                  </a:cubicBezTo>
                  <a:cubicBezTo>
                    <a:pt x="56843" y="10001"/>
                    <a:pt x="56843" y="12859"/>
                    <a:pt x="56843" y="15716"/>
                  </a:cubicBezTo>
                  <a:cubicBezTo>
                    <a:pt x="49223" y="33814"/>
                    <a:pt x="37793" y="58579"/>
                    <a:pt x="28268" y="79534"/>
                  </a:cubicBezTo>
                  <a:cubicBezTo>
                    <a:pt x="20648" y="97631"/>
                    <a:pt x="13028" y="113824"/>
                    <a:pt x="9218" y="123349"/>
                  </a:cubicBezTo>
                  <a:cubicBezTo>
                    <a:pt x="4456" y="130969"/>
                    <a:pt x="8266" y="140494"/>
                    <a:pt x="16838" y="144304"/>
                  </a:cubicBezTo>
                  <a:close/>
                </a:path>
              </a:pathLst>
            </a:custGeom>
            <a:solidFill>
              <a:srgbClr val="E4D2A2"/>
            </a:solidFill>
            <a:ln w="9525" cap="flat">
              <a:noFill/>
              <a:prstDash val="solid"/>
              <a:miter/>
            </a:ln>
          </p:spPr>
          <p:txBody>
            <a:bodyPr rtlCol="0" anchor="ctr"/>
            <a:lstStyle/>
            <a:p>
              <a:endParaRPr lang="zh-CN" altLang="en-US"/>
            </a:p>
          </p:txBody>
        </p:sp>
        <p:sp>
          <p:nvSpPr>
            <p:cNvPr id="379" name="任意多边形: 形状 378">
              <a:extLst>
                <a:ext uri="{FF2B5EF4-FFF2-40B4-BE49-F238E27FC236}">
                  <a16:creationId xmlns:a16="http://schemas.microsoft.com/office/drawing/2014/main" id="{864C7C3D-10A9-4338-AB72-33AA433A7282}"/>
                </a:ext>
              </a:extLst>
            </p:cNvPr>
            <p:cNvSpPr/>
            <p:nvPr/>
          </p:nvSpPr>
          <p:spPr>
            <a:xfrm>
              <a:off x="4531716" y="3939530"/>
              <a:ext cx="85725" cy="304800"/>
            </a:xfrm>
            <a:custGeom>
              <a:avLst/>
              <a:gdLst>
                <a:gd name="connsiteX0" fmla="*/ 13994 w 85725"/>
                <a:gd name="connsiteY0" fmla="*/ 297656 h 304800"/>
                <a:gd name="connsiteX1" fmla="*/ 25424 w 85725"/>
                <a:gd name="connsiteY1" fmla="*/ 290989 h 304800"/>
                <a:gd name="connsiteX2" fmla="*/ 31139 w 85725"/>
                <a:gd name="connsiteY2" fmla="*/ 267176 h 304800"/>
                <a:gd name="connsiteX3" fmla="*/ 32091 w 85725"/>
                <a:gd name="connsiteY3" fmla="*/ 264319 h 304800"/>
                <a:gd name="connsiteX4" fmla="*/ 69239 w 85725"/>
                <a:gd name="connsiteY4" fmla="*/ 107156 h 304800"/>
                <a:gd name="connsiteX5" fmla="*/ 70191 w 85725"/>
                <a:gd name="connsiteY5" fmla="*/ 104299 h 304800"/>
                <a:gd name="connsiteX6" fmla="*/ 71144 w 85725"/>
                <a:gd name="connsiteY6" fmla="*/ 99536 h 304800"/>
                <a:gd name="connsiteX7" fmla="*/ 72096 w 85725"/>
                <a:gd name="connsiteY7" fmla="*/ 96679 h 304800"/>
                <a:gd name="connsiteX8" fmla="*/ 73049 w 85725"/>
                <a:gd name="connsiteY8" fmla="*/ 91916 h 304800"/>
                <a:gd name="connsiteX9" fmla="*/ 74001 w 85725"/>
                <a:gd name="connsiteY9" fmla="*/ 89059 h 304800"/>
                <a:gd name="connsiteX10" fmla="*/ 74954 w 85725"/>
                <a:gd name="connsiteY10" fmla="*/ 84296 h 304800"/>
                <a:gd name="connsiteX11" fmla="*/ 75906 w 85725"/>
                <a:gd name="connsiteY11" fmla="*/ 81439 h 304800"/>
                <a:gd name="connsiteX12" fmla="*/ 76859 w 85725"/>
                <a:gd name="connsiteY12" fmla="*/ 76676 h 304800"/>
                <a:gd name="connsiteX13" fmla="*/ 77811 w 85725"/>
                <a:gd name="connsiteY13" fmla="*/ 73819 h 304800"/>
                <a:gd name="connsiteX14" fmla="*/ 78764 w 85725"/>
                <a:gd name="connsiteY14" fmla="*/ 69056 h 304800"/>
                <a:gd name="connsiteX15" fmla="*/ 79716 w 85725"/>
                <a:gd name="connsiteY15" fmla="*/ 66199 h 304800"/>
                <a:gd name="connsiteX16" fmla="*/ 85431 w 85725"/>
                <a:gd name="connsiteY16" fmla="*/ 43339 h 304800"/>
                <a:gd name="connsiteX17" fmla="*/ 84479 w 85725"/>
                <a:gd name="connsiteY17" fmla="*/ 10954 h 304800"/>
                <a:gd name="connsiteX18" fmla="*/ 85431 w 85725"/>
                <a:gd name="connsiteY18" fmla="*/ 7144 h 304800"/>
                <a:gd name="connsiteX19" fmla="*/ 83526 w 85725"/>
                <a:gd name="connsiteY19" fmla="*/ 7144 h 304800"/>
                <a:gd name="connsiteX20" fmla="*/ 82574 w 85725"/>
                <a:gd name="connsiteY20" fmla="*/ 10954 h 304800"/>
                <a:gd name="connsiteX21" fmla="*/ 67334 w 85725"/>
                <a:gd name="connsiteY21" fmla="*/ 39529 h 304800"/>
                <a:gd name="connsiteX22" fmla="*/ 61619 w 85725"/>
                <a:gd name="connsiteY22" fmla="*/ 62389 h 304800"/>
                <a:gd name="connsiteX23" fmla="*/ 60666 w 85725"/>
                <a:gd name="connsiteY23" fmla="*/ 65246 h 304800"/>
                <a:gd name="connsiteX24" fmla="*/ 59714 w 85725"/>
                <a:gd name="connsiteY24" fmla="*/ 70009 h 304800"/>
                <a:gd name="connsiteX25" fmla="*/ 58761 w 85725"/>
                <a:gd name="connsiteY25" fmla="*/ 72866 h 304800"/>
                <a:gd name="connsiteX26" fmla="*/ 57809 w 85725"/>
                <a:gd name="connsiteY26" fmla="*/ 77629 h 304800"/>
                <a:gd name="connsiteX27" fmla="*/ 56856 w 85725"/>
                <a:gd name="connsiteY27" fmla="*/ 80486 h 304800"/>
                <a:gd name="connsiteX28" fmla="*/ 55904 w 85725"/>
                <a:gd name="connsiteY28" fmla="*/ 85249 h 304800"/>
                <a:gd name="connsiteX29" fmla="*/ 54951 w 85725"/>
                <a:gd name="connsiteY29" fmla="*/ 88106 h 304800"/>
                <a:gd name="connsiteX30" fmla="*/ 53999 w 85725"/>
                <a:gd name="connsiteY30" fmla="*/ 92869 h 304800"/>
                <a:gd name="connsiteX31" fmla="*/ 53046 w 85725"/>
                <a:gd name="connsiteY31" fmla="*/ 95726 h 304800"/>
                <a:gd name="connsiteX32" fmla="*/ 52094 w 85725"/>
                <a:gd name="connsiteY32" fmla="*/ 100489 h 304800"/>
                <a:gd name="connsiteX33" fmla="*/ 51141 w 85725"/>
                <a:gd name="connsiteY33" fmla="*/ 103346 h 304800"/>
                <a:gd name="connsiteX34" fmla="*/ 13994 w 85725"/>
                <a:gd name="connsiteY34" fmla="*/ 260509 h 304800"/>
                <a:gd name="connsiteX35" fmla="*/ 13041 w 85725"/>
                <a:gd name="connsiteY35" fmla="*/ 263366 h 304800"/>
                <a:gd name="connsiteX36" fmla="*/ 7326 w 85725"/>
                <a:gd name="connsiteY36" fmla="*/ 287179 h 304800"/>
                <a:gd name="connsiteX37" fmla="*/ 13994 w 85725"/>
                <a:gd name="connsiteY37" fmla="*/ 297656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725" h="304800">
                  <a:moveTo>
                    <a:pt x="13994" y="297656"/>
                  </a:moveTo>
                  <a:cubicBezTo>
                    <a:pt x="18756" y="298609"/>
                    <a:pt x="23519" y="295751"/>
                    <a:pt x="25424" y="290989"/>
                  </a:cubicBezTo>
                  <a:lnTo>
                    <a:pt x="31139" y="267176"/>
                  </a:lnTo>
                  <a:lnTo>
                    <a:pt x="32091" y="264319"/>
                  </a:lnTo>
                  <a:lnTo>
                    <a:pt x="69239" y="107156"/>
                  </a:lnTo>
                  <a:lnTo>
                    <a:pt x="70191" y="104299"/>
                  </a:lnTo>
                  <a:lnTo>
                    <a:pt x="71144" y="99536"/>
                  </a:lnTo>
                  <a:lnTo>
                    <a:pt x="72096" y="96679"/>
                  </a:lnTo>
                  <a:lnTo>
                    <a:pt x="73049" y="91916"/>
                  </a:lnTo>
                  <a:lnTo>
                    <a:pt x="74001" y="89059"/>
                  </a:lnTo>
                  <a:lnTo>
                    <a:pt x="74954" y="84296"/>
                  </a:lnTo>
                  <a:lnTo>
                    <a:pt x="75906" y="81439"/>
                  </a:lnTo>
                  <a:lnTo>
                    <a:pt x="76859" y="76676"/>
                  </a:lnTo>
                  <a:lnTo>
                    <a:pt x="77811" y="73819"/>
                  </a:lnTo>
                  <a:lnTo>
                    <a:pt x="78764" y="69056"/>
                  </a:lnTo>
                  <a:lnTo>
                    <a:pt x="79716" y="66199"/>
                  </a:lnTo>
                  <a:lnTo>
                    <a:pt x="85431" y="43339"/>
                  </a:lnTo>
                  <a:cubicBezTo>
                    <a:pt x="86384" y="38576"/>
                    <a:pt x="88289" y="14764"/>
                    <a:pt x="84479" y="10954"/>
                  </a:cubicBezTo>
                  <a:lnTo>
                    <a:pt x="85431" y="7144"/>
                  </a:lnTo>
                  <a:lnTo>
                    <a:pt x="83526" y="7144"/>
                  </a:lnTo>
                  <a:lnTo>
                    <a:pt x="82574" y="10954"/>
                  </a:lnTo>
                  <a:cubicBezTo>
                    <a:pt x="77811" y="11906"/>
                    <a:pt x="68286" y="34766"/>
                    <a:pt x="67334" y="39529"/>
                  </a:cubicBezTo>
                  <a:lnTo>
                    <a:pt x="61619" y="62389"/>
                  </a:lnTo>
                  <a:lnTo>
                    <a:pt x="60666" y="65246"/>
                  </a:lnTo>
                  <a:lnTo>
                    <a:pt x="59714" y="70009"/>
                  </a:lnTo>
                  <a:lnTo>
                    <a:pt x="58761" y="72866"/>
                  </a:lnTo>
                  <a:lnTo>
                    <a:pt x="57809" y="77629"/>
                  </a:lnTo>
                  <a:lnTo>
                    <a:pt x="56856" y="80486"/>
                  </a:lnTo>
                  <a:lnTo>
                    <a:pt x="55904" y="85249"/>
                  </a:lnTo>
                  <a:lnTo>
                    <a:pt x="54951" y="88106"/>
                  </a:lnTo>
                  <a:lnTo>
                    <a:pt x="53999" y="92869"/>
                  </a:lnTo>
                  <a:lnTo>
                    <a:pt x="53046" y="95726"/>
                  </a:lnTo>
                  <a:lnTo>
                    <a:pt x="52094" y="100489"/>
                  </a:lnTo>
                  <a:lnTo>
                    <a:pt x="51141" y="103346"/>
                  </a:lnTo>
                  <a:lnTo>
                    <a:pt x="13994" y="260509"/>
                  </a:lnTo>
                  <a:lnTo>
                    <a:pt x="13041" y="263366"/>
                  </a:lnTo>
                  <a:lnTo>
                    <a:pt x="7326" y="287179"/>
                  </a:lnTo>
                  <a:cubicBezTo>
                    <a:pt x="6374" y="291941"/>
                    <a:pt x="9231" y="296704"/>
                    <a:pt x="13994" y="297656"/>
                  </a:cubicBezTo>
                  <a:close/>
                </a:path>
              </a:pathLst>
            </a:custGeom>
            <a:solidFill>
              <a:srgbClr val="EBEBEB"/>
            </a:solidFill>
            <a:ln w="9525" cap="flat">
              <a:noFill/>
              <a:prstDash val="solid"/>
              <a:miter/>
            </a:ln>
          </p:spPr>
          <p:txBody>
            <a:bodyPr rtlCol="0" anchor="ctr"/>
            <a:lstStyle/>
            <a:p>
              <a:endParaRPr lang="zh-CN" altLang="en-US"/>
            </a:p>
          </p:txBody>
        </p:sp>
        <p:sp>
          <p:nvSpPr>
            <p:cNvPr id="380" name="任意多边形: 形状 379">
              <a:extLst>
                <a:ext uri="{FF2B5EF4-FFF2-40B4-BE49-F238E27FC236}">
                  <a16:creationId xmlns:a16="http://schemas.microsoft.com/office/drawing/2014/main" id="{4B9B5B87-1D9A-499B-BC02-0CFD5A13C3EF}"/>
                </a:ext>
              </a:extLst>
            </p:cNvPr>
            <p:cNvSpPr/>
            <p:nvPr/>
          </p:nvSpPr>
          <p:spPr>
            <a:xfrm>
              <a:off x="4598573" y="3930005"/>
              <a:ext cx="9525" cy="19050"/>
            </a:xfrm>
            <a:custGeom>
              <a:avLst/>
              <a:gdLst>
                <a:gd name="connsiteX0" fmla="*/ 9049 w 9525"/>
                <a:gd name="connsiteY0" fmla="*/ 7144 h 19050"/>
                <a:gd name="connsiteX1" fmla="*/ 10954 w 9525"/>
                <a:gd name="connsiteY1" fmla="*/ 7144 h 19050"/>
                <a:gd name="connsiteX2" fmla="*/ 9049 w 9525"/>
                <a:gd name="connsiteY2" fmla="*/ 15716 h 19050"/>
                <a:gd name="connsiteX3" fmla="*/ 7144 w 9525"/>
                <a:gd name="connsiteY3" fmla="*/ 14764 h 19050"/>
              </a:gdLst>
              <a:ahLst/>
              <a:cxnLst>
                <a:cxn ang="0">
                  <a:pos x="connsiteX0" y="connsiteY0"/>
                </a:cxn>
                <a:cxn ang="0">
                  <a:pos x="connsiteX1" y="connsiteY1"/>
                </a:cxn>
                <a:cxn ang="0">
                  <a:pos x="connsiteX2" y="connsiteY2"/>
                </a:cxn>
                <a:cxn ang="0">
                  <a:pos x="connsiteX3" y="connsiteY3"/>
                </a:cxn>
              </a:cxnLst>
              <a:rect l="l" t="t" r="r" b="b"/>
              <a:pathLst>
                <a:path w="9525" h="19050">
                  <a:moveTo>
                    <a:pt x="9049" y="7144"/>
                  </a:moveTo>
                  <a:lnTo>
                    <a:pt x="10954" y="7144"/>
                  </a:lnTo>
                  <a:lnTo>
                    <a:pt x="9049" y="15716"/>
                  </a:lnTo>
                  <a:lnTo>
                    <a:pt x="7144" y="14764"/>
                  </a:lnTo>
                  <a:close/>
                </a:path>
              </a:pathLst>
            </a:custGeom>
            <a:solidFill>
              <a:srgbClr val="464646"/>
            </a:solidFill>
            <a:ln w="9525" cap="flat">
              <a:noFill/>
              <a:prstDash val="solid"/>
              <a:miter/>
            </a:ln>
          </p:spPr>
          <p:txBody>
            <a:bodyPr rtlCol="0" anchor="ctr"/>
            <a:lstStyle/>
            <a:p>
              <a:endParaRPr lang="zh-CN" altLang="en-US"/>
            </a:p>
          </p:txBody>
        </p:sp>
        <p:sp>
          <p:nvSpPr>
            <p:cNvPr id="381" name="任意多边形: 形状 380">
              <a:extLst>
                <a:ext uri="{FF2B5EF4-FFF2-40B4-BE49-F238E27FC236}">
                  <a16:creationId xmlns:a16="http://schemas.microsoft.com/office/drawing/2014/main" id="{B84DF6B0-FB33-497A-A287-E27F850CAF9A}"/>
                </a:ext>
              </a:extLst>
            </p:cNvPr>
            <p:cNvSpPr/>
            <p:nvPr/>
          </p:nvSpPr>
          <p:spPr>
            <a:xfrm>
              <a:off x="4524096" y="3933789"/>
              <a:ext cx="85725" cy="304800"/>
            </a:xfrm>
            <a:custGeom>
              <a:avLst/>
              <a:gdLst>
                <a:gd name="connsiteX0" fmla="*/ 67334 w 85725"/>
                <a:gd name="connsiteY0" fmla="*/ 35746 h 304800"/>
                <a:gd name="connsiteX1" fmla="*/ 83526 w 85725"/>
                <a:gd name="connsiteY1" fmla="*/ 7171 h 304800"/>
                <a:gd name="connsiteX2" fmla="*/ 83526 w 85725"/>
                <a:gd name="connsiteY2" fmla="*/ 7171 h 304800"/>
                <a:gd name="connsiteX3" fmla="*/ 85431 w 85725"/>
                <a:gd name="connsiteY3" fmla="*/ 40508 h 304800"/>
                <a:gd name="connsiteX4" fmla="*/ 25424 w 85725"/>
                <a:gd name="connsiteY4" fmla="*/ 292921 h 304800"/>
                <a:gd name="connsiteX5" fmla="*/ 13994 w 85725"/>
                <a:gd name="connsiteY5" fmla="*/ 299588 h 304800"/>
                <a:gd name="connsiteX6" fmla="*/ 13994 w 85725"/>
                <a:gd name="connsiteY6" fmla="*/ 299588 h 304800"/>
                <a:gd name="connsiteX7" fmla="*/ 7326 w 85725"/>
                <a:gd name="connsiteY7" fmla="*/ 288158 h 304800"/>
                <a:gd name="connsiteX8" fmla="*/ 67334 w 85725"/>
                <a:gd name="connsiteY8" fmla="*/ 35746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304800">
                  <a:moveTo>
                    <a:pt x="67334" y="35746"/>
                  </a:moveTo>
                  <a:cubicBezTo>
                    <a:pt x="68286" y="30983"/>
                    <a:pt x="78764" y="6218"/>
                    <a:pt x="83526" y="7171"/>
                  </a:cubicBezTo>
                  <a:lnTo>
                    <a:pt x="83526" y="7171"/>
                  </a:lnTo>
                  <a:cubicBezTo>
                    <a:pt x="88289" y="8123"/>
                    <a:pt x="86384" y="34793"/>
                    <a:pt x="85431" y="40508"/>
                  </a:cubicBezTo>
                  <a:lnTo>
                    <a:pt x="25424" y="292921"/>
                  </a:lnTo>
                  <a:cubicBezTo>
                    <a:pt x="24471" y="297683"/>
                    <a:pt x="19709" y="300540"/>
                    <a:pt x="13994" y="299588"/>
                  </a:cubicBezTo>
                  <a:lnTo>
                    <a:pt x="13994" y="299588"/>
                  </a:lnTo>
                  <a:cubicBezTo>
                    <a:pt x="9231" y="298636"/>
                    <a:pt x="6374" y="293873"/>
                    <a:pt x="7326" y="288158"/>
                  </a:cubicBezTo>
                  <a:lnTo>
                    <a:pt x="67334" y="35746"/>
                  </a:lnTo>
                  <a:close/>
                </a:path>
              </a:pathLst>
            </a:custGeom>
            <a:solidFill>
              <a:srgbClr val="666666"/>
            </a:solidFill>
            <a:ln w="9525" cap="flat">
              <a:noFill/>
              <a:prstDash val="solid"/>
              <a:miter/>
            </a:ln>
          </p:spPr>
          <p:txBody>
            <a:bodyPr rtlCol="0" anchor="ctr"/>
            <a:lstStyle/>
            <a:p>
              <a:endParaRPr lang="zh-CN" altLang="en-US"/>
            </a:p>
          </p:txBody>
        </p:sp>
        <p:sp>
          <p:nvSpPr>
            <p:cNvPr id="382" name="任意多边形: 形状 381">
              <a:extLst>
                <a:ext uri="{FF2B5EF4-FFF2-40B4-BE49-F238E27FC236}">
                  <a16:creationId xmlns:a16="http://schemas.microsoft.com/office/drawing/2014/main" id="{F7F4C46F-C1B6-4BD8-927C-C75054FC507A}"/>
                </a:ext>
              </a:extLst>
            </p:cNvPr>
            <p:cNvSpPr/>
            <p:nvPr/>
          </p:nvSpPr>
          <p:spPr>
            <a:xfrm>
              <a:off x="4567132" y="4026414"/>
              <a:ext cx="28575" cy="19050"/>
            </a:xfrm>
            <a:custGeom>
              <a:avLst/>
              <a:gdLst>
                <a:gd name="connsiteX0" fmla="*/ 8608 w 28575"/>
                <a:gd name="connsiteY0" fmla="*/ 11388 h 19050"/>
                <a:gd name="connsiteX1" fmla="*/ 9272 w 28575"/>
                <a:gd name="connsiteY1" fmla="*/ 8608 h 19050"/>
                <a:gd name="connsiteX2" fmla="*/ 26875 w 28575"/>
                <a:gd name="connsiteY2" fmla="*/ 12812 h 19050"/>
                <a:gd name="connsiteX3" fmla="*/ 26212 w 28575"/>
                <a:gd name="connsiteY3" fmla="*/ 15592 h 19050"/>
              </a:gdLst>
              <a:ahLst/>
              <a:cxnLst>
                <a:cxn ang="0">
                  <a:pos x="connsiteX0" y="connsiteY0"/>
                </a:cxn>
                <a:cxn ang="0">
                  <a:pos x="connsiteX1" y="connsiteY1"/>
                </a:cxn>
                <a:cxn ang="0">
                  <a:pos x="connsiteX2" y="connsiteY2"/>
                </a:cxn>
                <a:cxn ang="0">
                  <a:pos x="connsiteX3" y="connsiteY3"/>
                </a:cxn>
              </a:cxnLst>
              <a:rect l="l" t="t" r="r" b="b"/>
              <a:pathLst>
                <a:path w="28575" h="19050">
                  <a:moveTo>
                    <a:pt x="8608" y="11388"/>
                  </a:moveTo>
                  <a:lnTo>
                    <a:pt x="9272" y="8608"/>
                  </a:lnTo>
                  <a:lnTo>
                    <a:pt x="26875" y="12812"/>
                  </a:lnTo>
                  <a:lnTo>
                    <a:pt x="26212" y="15592"/>
                  </a:lnTo>
                  <a:close/>
                </a:path>
              </a:pathLst>
            </a:custGeom>
            <a:solidFill>
              <a:srgbClr val="464646"/>
            </a:solidFill>
            <a:ln w="9525" cap="flat">
              <a:noFill/>
              <a:prstDash val="solid"/>
              <a:miter/>
            </a:ln>
          </p:spPr>
          <p:txBody>
            <a:bodyPr rtlCol="0" anchor="ctr"/>
            <a:lstStyle/>
            <a:p>
              <a:endParaRPr lang="zh-CN" altLang="en-US"/>
            </a:p>
          </p:txBody>
        </p:sp>
        <p:sp>
          <p:nvSpPr>
            <p:cNvPr id="383" name="任意多边形: 形状 382">
              <a:extLst>
                <a:ext uri="{FF2B5EF4-FFF2-40B4-BE49-F238E27FC236}">
                  <a16:creationId xmlns:a16="http://schemas.microsoft.com/office/drawing/2014/main" id="{30615C71-5830-4A55-A00D-31DB383BC812}"/>
                </a:ext>
              </a:extLst>
            </p:cNvPr>
            <p:cNvSpPr/>
            <p:nvPr/>
          </p:nvSpPr>
          <p:spPr>
            <a:xfrm>
              <a:off x="4528277" y="4186876"/>
              <a:ext cx="28575" cy="19050"/>
            </a:xfrm>
            <a:custGeom>
              <a:avLst/>
              <a:gdLst>
                <a:gd name="connsiteX0" fmla="*/ 8605 w 28575"/>
                <a:gd name="connsiteY0" fmla="*/ 11385 h 19050"/>
                <a:gd name="connsiteX1" fmla="*/ 9268 w 28575"/>
                <a:gd name="connsiteY1" fmla="*/ 8605 h 19050"/>
                <a:gd name="connsiteX2" fmla="*/ 26871 w 28575"/>
                <a:gd name="connsiteY2" fmla="*/ 12802 h 19050"/>
                <a:gd name="connsiteX3" fmla="*/ 26209 w 28575"/>
                <a:gd name="connsiteY3" fmla="*/ 15582 h 19050"/>
              </a:gdLst>
              <a:ahLst/>
              <a:cxnLst>
                <a:cxn ang="0">
                  <a:pos x="connsiteX0" y="connsiteY0"/>
                </a:cxn>
                <a:cxn ang="0">
                  <a:pos x="connsiteX1" y="connsiteY1"/>
                </a:cxn>
                <a:cxn ang="0">
                  <a:pos x="connsiteX2" y="connsiteY2"/>
                </a:cxn>
                <a:cxn ang="0">
                  <a:pos x="connsiteX3" y="connsiteY3"/>
                </a:cxn>
              </a:cxnLst>
              <a:rect l="l" t="t" r="r" b="b"/>
              <a:pathLst>
                <a:path w="28575" h="19050">
                  <a:moveTo>
                    <a:pt x="8605" y="11385"/>
                  </a:moveTo>
                  <a:lnTo>
                    <a:pt x="9268" y="8605"/>
                  </a:lnTo>
                  <a:lnTo>
                    <a:pt x="26871" y="12802"/>
                  </a:lnTo>
                  <a:lnTo>
                    <a:pt x="26209" y="15582"/>
                  </a:lnTo>
                  <a:close/>
                </a:path>
              </a:pathLst>
            </a:custGeom>
            <a:solidFill>
              <a:srgbClr val="464646"/>
            </a:solidFill>
            <a:ln w="9525" cap="flat">
              <a:noFill/>
              <a:prstDash val="solid"/>
              <a:miter/>
            </a:ln>
          </p:spPr>
          <p:txBody>
            <a:bodyPr rtlCol="0" anchor="ctr"/>
            <a:lstStyle/>
            <a:p>
              <a:endParaRPr lang="zh-CN" altLang="en-US"/>
            </a:p>
          </p:txBody>
        </p:sp>
        <p:sp>
          <p:nvSpPr>
            <p:cNvPr id="384" name="任意多边形: 形状 383">
              <a:extLst>
                <a:ext uri="{FF2B5EF4-FFF2-40B4-BE49-F238E27FC236}">
                  <a16:creationId xmlns:a16="http://schemas.microsoft.com/office/drawing/2014/main" id="{81AE4412-0B28-482C-ACE0-1B91946F9E23}"/>
                </a:ext>
              </a:extLst>
            </p:cNvPr>
            <p:cNvSpPr/>
            <p:nvPr/>
          </p:nvSpPr>
          <p:spPr>
            <a:xfrm>
              <a:off x="4569998" y="4019540"/>
              <a:ext cx="28575" cy="19050"/>
            </a:xfrm>
            <a:custGeom>
              <a:avLst/>
              <a:gdLst>
                <a:gd name="connsiteX0" fmla="*/ 8096 w 28575"/>
                <a:gd name="connsiteY0" fmla="*/ 7144 h 19050"/>
                <a:gd name="connsiteX1" fmla="*/ 26194 w 28575"/>
                <a:gd name="connsiteY1" fmla="*/ 10954 h 19050"/>
                <a:gd name="connsiteX2" fmla="*/ 25241 w 28575"/>
                <a:gd name="connsiteY2" fmla="*/ 13811 h 19050"/>
                <a:gd name="connsiteX3" fmla="*/ 7144 w 28575"/>
                <a:gd name="connsiteY3" fmla="*/ 10001 h 19050"/>
              </a:gdLst>
              <a:ahLst/>
              <a:cxnLst>
                <a:cxn ang="0">
                  <a:pos x="connsiteX0" y="connsiteY0"/>
                </a:cxn>
                <a:cxn ang="0">
                  <a:pos x="connsiteX1" y="connsiteY1"/>
                </a:cxn>
                <a:cxn ang="0">
                  <a:pos x="connsiteX2" y="connsiteY2"/>
                </a:cxn>
                <a:cxn ang="0">
                  <a:pos x="connsiteX3" y="connsiteY3"/>
                </a:cxn>
              </a:cxnLst>
              <a:rect l="l" t="t" r="r" b="b"/>
              <a:pathLst>
                <a:path w="28575" h="19050">
                  <a:moveTo>
                    <a:pt x="8096" y="7144"/>
                  </a:moveTo>
                  <a:lnTo>
                    <a:pt x="26194" y="10954"/>
                  </a:lnTo>
                  <a:lnTo>
                    <a:pt x="25241" y="13811"/>
                  </a:lnTo>
                  <a:lnTo>
                    <a:pt x="7144" y="10001"/>
                  </a:lnTo>
                  <a:close/>
                </a:path>
              </a:pathLst>
            </a:custGeom>
            <a:solidFill>
              <a:srgbClr val="464646"/>
            </a:solidFill>
            <a:ln w="9525" cap="flat">
              <a:noFill/>
              <a:prstDash val="solid"/>
              <a:miter/>
            </a:ln>
          </p:spPr>
          <p:txBody>
            <a:bodyPr rtlCol="0" anchor="ctr"/>
            <a:lstStyle/>
            <a:p>
              <a:endParaRPr lang="zh-CN" altLang="en-US"/>
            </a:p>
          </p:txBody>
        </p:sp>
        <p:sp>
          <p:nvSpPr>
            <p:cNvPr id="385" name="任意多边形: 形状 384">
              <a:extLst>
                <a:ext uri="{FF2B5EF4-FFF2-40B4-BE49-F238E27FC236}">
                  <a16:creationId xmlns:a16="http://schemas.microsoft.com/office/drawing/2014/main" id="{E330BFB8-4652-401F-9337-011FA7B8D81A}"/>
                </a:ext>
              </a:extLst>
            </p:cNvPr>
            <p:cNvSpPr/>
            <p:nvPr/>
          </p:nvSpPr>
          <p:spPr>
            <a:xfrm>
              <a:off x="4570503" y="4010065"/>
              <a:ext cx="28575" cy="19050"/>
            </a:xfrm>
            <a:custGeom>
              <a:avLst/>
              <a:gdLst>
                <a:gd name="connsiteX0" fmla="*/ 8608 w 28575"/>
                <a:gd name="connsiteY0" fmla="*/ 11387 h 19050"/>
                <a:gd name="connsiteX1" fmla="*/ 9271 w 28575"/>
                <a:gd name="connsiteY1" fmla="*/ 8608 h 19050"/>
                <a:gd name="connsiteX2" fmla="*/ 26873 w 28575"/>
                <a:gd name="connsiteY2" fmla="*/ 12812 h 19050"/>
                <a:gd name="connsiteX3" fmla="*/ 26209 w 28575"/>
                <a:gd name="connsiteY3" fmla="*/ 15591 h 19050"/>
              </a:gdLst>
              <a:ahLst/>
              <a:cxnLst>
                <a:cxn ang="0">
                  <a:pos x="connsiteX0" y="connsiteY0"/>
                </a:cxn>
                <a:cxn ang="0">
                  <a:pos x="connsiteX1" y="connsiteY1"/>
                </a:cxn>
                <a:cxn ang="0">
                  <a:pos x="connsiteX2" y="connsiteY2"/>
                </a:cxn>
                <a:cxn ang="0">
                  <a:pos x="connsiteX3" y="connsiteY3"/>
                </a:cxn>
              </a:cxnLst>
              <a:rect l="l" t="t" r="r" b="b"/>
              <a:pathLst>
                <a:path w="28575" h="19050">
                  <a:moveTo>
                    <a:pt x="8608" y="11387"/>
                  </a:moveTo>
                  <a:lnTo>
                    <a:pt x="9271" y="8608"/>
                  </a:lnTo>
                  <a:lnTo>
                    <a:pt x="26873" y="12812"/>
                  </a:lnTo>
                  <a:lnTo>
                    <a:pt x="26209" y="15591"/>
                  </a:lnTo>
                  <a:close/>
                </a:path>
              </a:pathLst>
            </a:custGeom>
            <a:solidFill>
              <a:srgbClr val="464646"/>
            </a:solidFill>
            <a:ln w="9525" cap="flat">
              <a:noFill/>
              <a:prstDash val="solid"/>
              <a:miter/>
            </a:ln>
          </p:spPr>
          <p:txBody>
            <a:bodyPr rtlCol="0" anchor="ctr"/>
            <a:lstStyle/>
            <a:p>
              <a:endParaRPr lang="zh-CN" altLang="en-US"/>
            </a:p>
          </p:txBody>
        </p:sp>
        <p:sp>
          <p:nvSpPr>
            <p:cNvPr id="386" name="任意多边形: 形状 385">
              <a:extLst>
                <a:ext uri="{FF2B5EF4-FFF2-40B4-BE49-F238E27FC236}">
                  <a16:creationId xmlns:a16="http://schemas.microsoft.com/office/drawing/2014/main" id="{F0162CFB-2EAA-4C3C-A6D2-22A43FD10247}"/>
                </a:ext>
              </a:extLst>
            </p:cNvPr>
            <p:cNvSpPr/>
            <p:nvPr/>
          </p:nvSpPr>
          <p:spPr>
            <a:xfrm>
              <a:off x="4572177" y="4001630"/>
              <a:ext cx="28575" cy="19050"/>
            </a:xfrm>
            <a:custGeom>
              <a:avLst/>
              <a:gdLst>
                <a:gd name="connsiteX0" fmla="*/ 8608 w 28575"/>
                <a:gd name="connsiteY0" fmla="*/ 11387 h 19050"/>
                <a:gd name="connsiteX1" fmla="*/ 9272 w 28575"/>
                <a:gd name="connsiteY1" fmla="*/ 8608 h 19050"/>
                <a:gd name="connsiteX2" fmla="*/ 26874 w 28575"/>
                <a:gd name="connsiteY2" fmla="*/ 12814 h 19050"/>
                <a:gd name="connsiteX3" fmla="*/ 26210 w 28575"/>
                <a:gd name="connsiteY3" fmla="*/ 15593 h 19050"/>
              </a:gdLst>
              <a:ahLst/>
              <a:cxnLst>
                <a:cxn ang="0">
                  <a:pos x="connsiteX0" y="connsiteY0"/>
                </a:cxn>
                <a:cxn ang="0">
                  <a:pos x="connsiteX1" y="connsiteY1"/>
                </a:cxn>
                <a:cxn ang="0">
                  <a:pos x="connsiteX2" y="connsiteY2"/>
                </a:cxn>
                <a:cxn ang="0">
                  <a:pos x="connsiteX3" y="connsiteY3"/>
                </a:cxn>
              </a:cxnLst>
              <a:rect l="l" t="t" r="r" b="b"/>
              <a:pathLst>
                <a:path w="28575" h="19050">
                  <a:moveTo>
                    <a:pt x="8608" y="11387"/>
                  </a:moveTo>
                  <a:lnTo>
                    <a:pt x="9272" y="8608"/>
                  </a:lnTo>
                  <a:lnTo>
                    <a:pt x="26874" y="12814"/>
                  </a:lnTo>
                  <a:lnTo>
                    <a:pt x="26210" y="15593"/>
                  </a:lnTo>
                  <a:close/>
                </a:path>
              </a:pathLst>
            </a:custGeom>
            <a:solidFill>
              <a:srgbClr val="464646"/>
            </a:solidFill>
            <a:ln w="9525" cap="flat">
              <a:noFill/>
              <a:prstDash val="solid"/>
              <a:miter/>
            </a:ln>
          </p:spPr>
          <p:txBody>
            <a:bodyPr rtlCol="0" anchor="ctr"/>
            <a:lstStyle/>
            <a:p>
              <a:endParaRPr lang="zh-CN" altLang="en-US"/>
            </a:p>
          </p:txBody>
        </p:sp>
        <p:sp>
          <p:nvSpPr>
            <p:cNvPr id="387" name="任意多边形: 形状 386">
              <a:extLst>
                <a:ext uri="{FF2B5EF4-FFF2-40B4-BE49-F238E27FC236}">
                  <a16:creationId xmlns:a16="http://schemas.microsoft.com/office/drawing/2014/main" id="{FBFE89DA-8ADD-42CE-A75B-69EC920BC6E7}"/>
                </a:ext>
              </a:extLst>
            </p:cNvPr>
            <p:cNvSpPr/>
            <p:nvPr/>
          </p:nvSpPr>
          <p:spPr>
            <a:xfrm>
              <a:off x="4575713" y="3993823"/>
              <a:ext cx="28575" cy="19050"/>
            </a:xfrm>
            <a:custGeom>
              <a:avLst/>
              <a:gdLst>
                <a:gd name="connsiteX0" fmla="*/ 8096 w 28575"/>
                <a:gd name="connsiteY0" fmla="*/ 7144 h 19050"/>
                <a:gd name="connsiteX1" fmla="*/ 26194 w 28575"/>
                <a:gd name="connsiteY1" fmla="*/ 11906 h 19050"/>
                <a:gd name="connsiteX2" fmla="*/ 25241 w 28575"/>
                <a:gd name="connsiteY2" fmla="*/ 14764 h 19050"/>
                <a:gd name="connsiteX3" fmla="*/ 7144 w 28575"/>
                <a:gd name="connsiteY3" fmla="*/ 10954 h 19050"/>
              </a:gdLst>
              <a:ahLst/>
              <a:cxnLst>
                <a:cxn ang="0">
                  <a:pos x="connsiteX0" y="connsiteY0"/>
                </a:cxn>
                <a:cxn ang="0">
                  <a:pos x="connsiteX1" y="connsiteY1"/>
                </a:cxn>
                <a:cxn ang="0">
                  <a:pos x="connsiteX2" y="connsiteY2"/>
                </a:cxn>
                <a:cxn ang="0">
                  <a:pos x="connsiteX3" y="connsiteY3"/>
                </a:cxn>
              </a:cxnLst>
              <a:rect l="l" t="t" r="r" b="b"/>
              <a:pathLst>
                <a:path w="28575" h="19050">
                  <a:moveTo>
                    <a:pt x="8096" y="7144"/>
                  </a:moveTo>
                  <a:lnTo>
                    <a:pt x="26194" y="11906"/>
                  </a:lnTo>
                  <a:lnTo>
                    <a:pt x="25241" y="14764"/>
                  </a:lnTo>
                  <a:lnTo>
                    <a:pt x="7144" y="10954"/>
                  </a:lnTo>
                  <a:close/>
                </a:path>
              </a:pathLst>
            </a:custGeom>
            <a:solidFill>
              <a:srgbClr val="464646"/>
            </a:solidFill>
            <a:ln w="9525" cap="flat">
              <a:noFill/>
              <a:prstDash val="solid"/>
              <a:miter/>
            </a:ln>
          </p:spPr>
          <p:txBody>
            <a:bodyPr rtlCol="0" anchor="ctr"/>
            <a:lstStyle/>
            <a:p>
              <a:endParaRPr lang="zh-CN" altLang="en-US"/>
            </a:p>
          </p:txBody>
        </p:sp>
        <p:sp>
          <p:nvSpPr>
            <p:cNvPr id="388" name="任意多边形: 形状 387">
              <a:extLst>
                <a:ext uri="{FF2B5EF4-FFF2-40B4-BE49-F238E27FC236}">
                  <a16:creationId xmlns:a16="http://schemas.microsoft.com/office/drawing/2014/main" id="{764FD185-0288-4BA2-A778-007FF0099261}"/>
                </a:ext>
              </a:extLst>
            </p:cNvPr>
            <p:cNvSpPr/>
            <p:nvPr/>
          </p:nvSpPr>
          <p:spPr>
            <a:xfrm>
              <a:off x="4576807" y="3984187"/>
              <a:ext cx="28575" cy="19050"/>
            </a:xfrm>
            <a:custGeom>
              <a:avLst/>
              <a:gdLst>
                <a:gd name="connsiteX0" fmla="*/ 8605 w 28575"/>
                <a:gd name="connsiteY0" fmla="*/ 11384 h 19050"/>
                <a:gd name="connsiteX1" fmla="*/ 9267 w 28575"/>
                <a:gd name="connsiteY1" fmla="*/ 8605 h 19050"/>
                <a:gd name="connsiteX2" fmla="*/ 26872 w 28575"/>
                <a:gd name="connsiteY2" fmla="*/ 12798 h 19050"/>
                <a:gd name="connsiteX3" fmla="*/ 26210 w 28575"/>
                <a:gd name="connsiteY3" fmla="*/ 15578 h 19050"/>
              </a:gdLst>
              <a:ahLst/>
              <a:cxnLst>
                <a:cxn ang="0">
                  <a:pos x="connsiteX0" y="connsiteY0"/>
                </a:cxn>
                <a:cxn ang="0">
                  <a:pos x="connsiteX1" y="connsiteY1"/>
                </a:cxn>
                <a:cxn ang="0">
                  <a:pos x="connsiteX2" y="connsiteY2"/>
                </a:cxn>
                <a:cxn ang="0">
                  <a:pos x="connsiteX3" y="connsiteY3"/>
                </a:cxn>
              </a:cxnLst>
              <a:rect l="l" t="t" r="r" b="b"/>
              <a:pathLst>
                <a:path w="28575" h="19050">
                  <a:moveTo>
                    <a:pt x="8605" y="11384"/>
                  </a:moveTo>
                  <a:lnTo>
                    <a:pt x="9267" y="8605"/>
                  </a:lnTo>
                  <a:lnTo>
                    <a:pt x="26872" y="12798"/>
                  </a:lnTo>
                  <a:lnTo>
                    <a:pt x="26210" y="15578"/>
                  </a:lnTo>
                  <a:close/>
                </a:path>
              </a:pathLst>
            </a:custGeom>
            <a:solidFill>
              <a:srgbClr val="464646"/>
            </a:solidFill>
            <a:ln w="9525" cap="flat">
              <a:noFill/>
              <a:prstDash val="solid"/>
              <a:miter/>
            </a:ln>
          </p:spPr>
          <p:txBody>
            <a:bodyPr rtlCol="0" anchor="ctr"/>
            <a:lstStyle/>
            <a:p>
              <a:endParaRPr lang="zh-CN" altLang="en-US"/>
            </a:p>
          </p:txBody>
        </p:sp>
        <p:sp>
          <p:nvSpPr>
            <p:cNvPr id="389" name="任意多边形: 形状 388">
              <a:extLst>
                <a:ext uri="{FF2B5EF4-FFF2-40B4-BE49-F238E27FC236}">
                  <a16:creationId xmlns:a16="http://schemas.microsoft.com/office/drawing/2014/main" id="{8BCD3B98-F2E3-4DC1-8541-9ECB4F245549}"/>
                </a:ext>
              </a:extLst>
            </p:cNvPr>
            <p:cNvSpPr/>
            <p:nvPr/>
          </p:nvSpPr>
          <p:spPr>
            <a:xfrm>
              <a:off x="4549996" y="4011920"/>
              <a:ext cx="47625" cy="95250"/>
            </a:xfrm>
            <a:custGeom>
              <a:avLst/>
              <a:gdLst>
                <a:gd name="connsiteX0" fmla="*/ 21431 w 47625"/>
                <a:gd name="connsiteY0" fmla="*/ 7144 h 95250"/>
                <a:gd name="connsiteX1" fmla="*/ 7144 w 47625"/>
                <a:gd name="connsiteY1" fmla="*/ 55721 h 95250"/>
                <a:gd name="connsiteX2" fmla="*/ 19526 w 47625"/>
                <a:gd name="connsiteY2" fmla="*/ 65246 h 95250"/>
                <a:gd name="connsiteX3" fmla="*/ 35719 w 47625"/>
                <a:gd name="connsiteY3" fmla="*/ 91916 h 95250"/>
                <a:gd name="connsiteX4" fmla="*/ 36671 w 47625"/>
                <a:gd name="connsiteY4" fmla="*/ 93821 h 95250"/>
                <a:gd name="connsiteX5" fmla="*/ 47149 w 47625"/>
                <a:gd name="connsiteY5" fmla="*/ 49054 h 95250"/>
                <a:gd name="connsiteX6" fmla="*/ 37624 w 47625"/>
                <a:gd name="connsiteY6" fmla="*/ 34766 h 95250"/>
                <a:gd name="connsiteX7" fmla="*/ 21431 w 47625"/>
                <a:gd name="connsiteY7" fmla="*/ 714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0">
                  <a:moveTo>
                    <a:pt x="21431" y="7144"/>
                  </a:moveTo>
                  <a:lnTo>
                    <a:pt x="7144" y="55721"/>
                  </a:lnTo>
                  <a:cubicBezTo>
                    <a:pt x="10954" y="57626"/>
                    <a:pt x="14764" y="60484"/>
                    <a:pt x="19526" y="65246"/>
                  </a:cubicBezTo>
                  <a:cubicBezTo>
                    <a:pt x="26194" y="75724"/>
                    <a:pt x="31909" y="85249"/>
                    <a:pt x="35719" y="91916"/>
                  </a:cubicBezTo>
                  <a:cubicBezTo>
                    <a:pt x="35719" y="92869"/>
                    <a:pt x="36671" y="92869"/>
                    <a:pt x="36671" y="93821"/>
                  </a:cubicBezTo>
                  <a:lnTo>
                    <a:pt x="47149" y="49054"/>
                  </a:lnTo>
                  <a:cubicBezTo>
                    <a:pt x="44291" y="44291"/>
                    <a:pt x="41434" y="39529"/>
                    <a:pt x="37624" y="34766"/>
                  </a:cubicBezTo>
                  <a:cubicBezTo>
                    <a:pt x="32861" y="25241"/>
                    <a:pt x="27146" y="15716"/>
                    <a:pt x="21431" y="7144"/>
                  </a:cubicBezTo>
                  <a:close/>
                </a:path>
              </a:pathLst>
            </a:custGeom>
            <a:solidFill>
              <a:srgbClr val="E4D2A2"/>
            </a:solidFill>
            <a:ln w="9525" cap="flat">
              <a:noFill/>
              <a:prstDash val="solid"/>
              <a:miter/>
            </a:ln>
          </p:spPr>
          <p:txBody>
            <a:bodyPr rtlCol="0" anchor="ctr"/>
            <a:lstStyle/>
            <a:p>
              <a:endParaRPr lang="zh-CN" altLang="en-US"/>
            </a:p>
          </p:txBody>
        </p:sp>
        <p:sp>
          <p:nvSpPr>
            <p:cNvPr id="390" name="任意多边形: 形状 389">
              <a:extLst>
                <a:ext uri="{FF2B5EF4-FFF2-40B4-BE49-F238E27FC236}">
                  <a16:creationId xmlns:a16="http://schemas.microsoft.com/office/drawing/2014/main" id="{47BE93E5-239E-4683-94E5-68B04507E6C7}"/>
                </a:ext>
              </a:extLst>
            </p:cNvPr>
            <p:cNvSpPr/>
            <p:nvPr/>
          </p:nvSpPr>
          <p:spPr>
            <a:xfrm>
              <a:off x="1979198" y="4889173"/>
              <a:ext cx="762000" cy="409575"/>
            </a:xfrm>
            <a:custGeom>
              <a:avLst/>
              <a:gdLst>
                <a:gd name="connsiteX0" fmla="*/ 735806 w 762000"/>
                <a:gd name="connsiteY0" fmla="*/ 7144 h 409575"/>
                <a:gd name="connsiteX1" fmla="*/ 29051 w 762000"/>
                <a:gd name="connsiteY1" fmla="*/ 7144 h 409575"/>
                <a:gd name="connsiteX2" fmla="*/ 7144 w 762000"/>
                <a:gd name="connsiteY2" fmla="*/ 29051 h 409575"/>
                <a:gd name="connsiteX3" fmla="*/ 29051 w 762000"/>
                <a:gd name="connsiteY3" fmla="*/ 50959 h 409575"/>
                <a:gd name="connsiteX4" fmla="*/ 79534 w 762000"/>
                <a:gd name="connsiteY4" fmla="*/ 50959 h 409575"/>
                <a:gd name="connsiteX5" fmla="*/ 41434 w 762000"/>
                <a:gd name="connsiteY5" fmla="*/ 89059 h 409575"/>
                <a:gd name="connsiteX6" fmla="*/ 41434 w 762000"/>
                <a:gd name="connsiteY6" fmla="*/ 368141 h 409575"/>
                <a:gd name="connsiteX7" fmla="*/ 79534 w 762000"/>
                <a:gd name="connsiteY7" fmla="*/ 406241 h 409575"/>
                <a:gd name="connsiteX8" fmla="*/ 686276 w 762000"/>
                <a:gd name="connsiteY8" fmla="*/ 406241 h 409575"/>
                <a:gd name="connsiteX9" fmla="*/ 724376 w 762000"/>
                <a:gd name="connsiteY9" fmla="*/ 368141 h 409575"/>
                <a:gd name="connsiteX10" fmla="*/ 724376 w 762000"/>
                <a:gd name="connsiteY10" fmla="*/ 89059 h 409575"/>
                <a:gd name="connsiteX11" fmla="*/ 686276 w 762000"/>
                <a:gd name="connsiteY11" fmla="*/ 50959 h 409575"/>
                <a:gd name="connsiteX12" fmla="*/ 735806 w 762000"/>
                <a:gd name="connsiteY12" fmla="*/ 50959 h 409575"/>
                <a:gd name="connsiteX13" fmla="*/ 757714 w 762000"/>
                <a:gd name="connsiteY13" fmla="*/ 29051 h 409575"/>
                <a:gd name="connsiteX14" fmla="*/ 735806 w 762000"/>
                <a:gd name="connsiteY14"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000" h="409575">
                  <a:moveTo>
                    <a:pt x="735806" y="7144"/>
                  </a:moveTo>
                  <a:lnTo>
                    <a:pt x="29051" y="7144"/>
                  </a:lnTo>
                  <a:cubicBezTo>
                    <a:pt x="17621" y="7144"/>
                    <a:pt x="7144" y="16669"/>
                    <a:pt x="7144" y="29051"/>
                  </a:cubicBezTo>
                  <a:cubicBezTo>
                    <a:pt x="7144" y="40481"/>
                    <a:pt x="16669" y="50959"/>
                    <a:pt x="29051" y="50959"/>
                  </a:cubicBezTo>
                  <a:lnTo>
                    <a:pt x="79534" y="50959"/>
                  </a:lnTo>
                  <a:cubicBezTo>
                    <a:pt x="58579" y="50959"/>
                    <a:pt x="41434" y="68104"/>
                    <a:pt x="41434" y="89059"/>
                  </a:cubicBezTo>
                  <a:lnTo>
                    <a:pt x="41434" y="368141"/>
                  </a:lnTo>
                  <a:cubicBezTo>
                    <a:pt x="41434" y="389096"/>
                    <a:pt x="58579" y="406241"/>
                    <a:pt x="79534" y="406241"/>
                  </a:cubicBezTo>
                  <a:lnTo>
                    <a:pt x="686276" y="406241"/>
                  </a:lnTo>
                  <a:cubicBezTo>
                    <a:pt x="707231" y="406241"/>
                    <a:pt x="724376" y="389096"/>
                    <a:pt x="724376" y="368141"/>
                  </a:cubicBezTo>
                  <a:lnTo>
                    <a:pt x="724376" y="89059"/>
                  </a:lnTo>
                  <a:cubicBezTo>
                    <a:pt x="724376" y="68104"/>
                    <a:pt x="707231" y="50959"/>
                    <a:pt x="686276" y="50959"/>
                  </a:cubicBezTo>
                  <a:lnTo>
                    <a:pt x="735806" y="50959"/>
                  </a:lnTo>
                  <a:cubicBezTo>
                    <a:pt x="747236" y="50959"/>
                    <a:pt x="757714" y="41434"/>
                    <a:pt x="757714" y="29051"/>
                  </a:cubicBezTo>
                  <a:cubicBezTo>
                    <a:pt x="757714" y="16669"/>
                    <a:pt x="748189" y="7144"/>
                    <a:pt x="735806" y="7144"/>
                  </a:cubicBezTo>
                  <a:close/>
                </a:path>
              </a:pathLst>
            </a:custGeom>
            <a:solidFill>
              <a:srgbClr val="DBDBDB"/>
            </a:solidFill>
            <a:ln w="9525" cap="flat">
              <a:noFill/>
              <a:prstDash val="solid"/>
              <a:miter/>
            </a:ln>
          </p:spPr>
          <p:txBody>
            <a:bodyPr rtlCol="0" anchor="ctr"/>
            <a:lstStyle/>
            <a:p>
              <a:endParaRPr lang="zh-CN" altLang="en-US"/>
            </a:p>
          </p:txBody>
        </p:sp>
        <p:sp>
          <p:nvSpPr>
            <p:cNvPr id="391" name="任意多边形: 形状 390">
              <a:extLst>
                <a:ext uri="{FF2B5EF4-FFF2-40B4-BE49-F238E27FC236}">
                  <a16:creationId xmlns:a16="http://schemas.microsoft.com/office/drawing/2014/main" id="{D5106CD9-EDCE-447C-9A75-942340B64858}"/>
                </a:ext>
              </a:extLst>
            </p:cNvPr>
            <p:cNvSpPr/>
            <p:nvPr/>
          </p:nvSpPr>
          <p:spPr>
            <a:xfrm>
              <a:off x="5073871" y="5259695"/>
              <a:ext cx="514350" cy="704850"/>
            </a:xfrm>
            <a:custGeom>
              <a:avLst/>
              <a:gdLst>
                <a:gd name="connsiteX0" fmla="*/ 32861 w 514350"/>
                <a:gd name="connsiteY0" fmla="*/ 702469 h 704850"/>
                <a:gd name="connsiteX1" fmla="*/ 7144 w 514350"/>
                <a:gd name="connsiteY1" fmla="*/ 701516 h 704850"/>
                <a:gd name="connsiteX2" fmla="*/ 12859 w 514350"/>
                <a:gd name="connsiteY2" fmla="*/ 603409 h 704850"/>
                <a:gd name="connsiteX3" fmla="*/ 398621 w 514350"/>
                <a:gd name="connsiteY3" fmla="*/ 432911 h 704850"/>
                <a:gd name="connsiteX4" fmla="*/ 350044 w 514350"/>
                <a:gd name="connsiteY4" fmla="*/ 37624 h 704850"/>
                <a:gd name="connsiteX5" fmla="*/ 443389 w 514350"/>
                <a:gd name="connsiteY5" fmla="*/ 7144 h 704850"/>
                <a:gd name="connsiteX6" fmla="*/ 489109 w 514350"/>
                <a:gd name="connsiteY6" fmla="*/ 471011 h 704850"/>
                <a:gd name="connsiteX7" fmla="*/ 32861 w 514350"/>
                <a:gd name="connsiteY7" fmla="*/ 70246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350" h="704850">
                  <a:moveTo>
                    <a:pt x="32861" y="702469"/>
                  </a:moveTo>
                  <a:cubicBezTo>
                    <a:pt x="18574" y="702469"/>
                    <a:pt x="10001" y="702469"/>
                    <a:pt x="7144" y="701516"/>
                  </a:cubicBezTo>
                  <a:lnTo>
                    <a:pt x="12859" y="603409"/>
                  </a:lnTo>
                  <a:cubicBezTo>
                    <a:pt x="15716" y="603409"/>
                    <a:pt x="321469" y="617696"/>
                    <a:pt x="398621" y="432911"/>
                  </a:cubicBezTo>
                  <a:cubicBezTo>
                    <a:pt x="431959" y="353854"/>
                    <a:pt x="386239" y="148114"/>
                    <a:pt x="350044" y="37624"/>
                  </a:cubicBezTo>
                  <a:lnTo>
                    <a:pt x="443389" y="7144"/>
                  </a:lnTo>
                  <a:cubicBezTo>
                    <a:pt x="453866" y="40481"/>
                    <a:pt x="547211" y="331946"/>
                    <a:pt x="489109" y="471011"/>
                  </a:cubicBezTo>
                  <a:cubicBezTo>
                    <a:pt x="399574" y="685324"/>
                    <a:pt x="119539" y="702469"/>
                    <a:pt x="32861" y="702469"/>
                  </a:cubicBezTo>
                  <a:close/>
                </a:path>
              </a:pathLst>
            </a:custGeom>
            <a:solidFill>
              <a:srgbClr val="E4D2A2"/>
            </a:solidFill>
            <a:ln w="9525" cap="flat">
              <a:noFill/>
              <a:prstDash val="solid"/>
              <a:miter/>
            </a:ln>
          </p:spPr>
          <p:txBody>
            <a:bodyPr rtlCol="0" anchor="ctr"/>
            <a:lstStyle/>
            <a:p>
              <a:endParaRPr lang="zh-CN" altLang="en-US"/>
            </a:p>
          </p:txBody>
        </p:sp>
        <p:sp>
          <p:nvSpPr>
            <p:cNvPr id="392" name="任意多边形: 形状 391">
              <a:extLst>
                <a:ext uri="{FF2B5EF4-FFF2-40B4-BE49-F238E27FC236}">
                  <a16:creationId xmlns:a16="http://schemas.microsoft.com/office/drawing/2014/main" id="{BF27CAB5-2C64-4389-8CFB-B71E5A23004B}"/>
                </a:ext>
              </a:extLst>
            </p:cNvPr>
            <p:cNvSpPr/>
            <p:nvPr/>
          </p:nvSpPr>
          <p:spPr>
            <a:xfrm>
              <a:off x="4531433" y="5374948"/>
              <a:ext cx="504825" cy="542925"/>
            </a:xfrm>
            <a:custGeom>
              <a:avLst/>
              <a:gdLst>
                <a:gd name="connsiteX0" fmla="*/ 265736 w 504825"/>
                <a:gd name="connsiteY0" fmla="*/ 541496 h 542925"/>
                <a:gd name="connsiteX1" fmla="*/ 14276 w 504825"/>
                <a:gd name="connsiteY1" fmla="*/ 96679 h 542925"/>
                <a:gd name="connsiteX2" fmla="*/ 500051 w 504825"/>
                <a:gd name="connsiteY2" fmla="*/ 7144 h 542925"/>
                <a:gd name="connsiteX3" fmla="*/ 503861 w 504825"/>
                <a:gd name="connsiteY3" fmla="*/ 105251 h 542925"/>
                <a:gd name="connsiteX4" fmla="*/ 105716 w 504825"/>
                <a:gd name="connsiteY4" fmla="*/ 141446 h 542925"/>
                <a:gd name="connsiteX5" fmla="*/ 297169 w 504825"/>
                <a:gd name="connsiteY5" fmla="*/ 450056 h 542925"/>
                <a:gd name="connsiteX6" fmla="*/ 265736 w 504825"/>
                <a:gd name="connsiteY6" fmla="*/ 541496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25" h="542925">
                  <a:moveTo>
                    <a:pt x="265736" y="541496"/>
                  </a:moveTo>
                  <a:cubicBezTo>
                    <a:pt x="2846" y="451961"/>
                    <a:pt x="-6679" y="168116"/>
                    <a:pt x="14276" y="96679"/>
                  </a:cubicBezTo>
                  <a:cubicBezTo>
                    <a:pt x="23801" y="62389"/>
                    <a:pt x="35231" y="24289"/>
                    <a:pt x="500051" y="7144"/>
                  </a:cubicBezTo>
                  <a:lnTo>
                    <a:pt x="503861" y="105251"/>
                  </a:lnTo>
                  <a:cubicBezTo>
                    <a:pt x="347651" y="110966"/>
                    <a:pt x="163819" y="126206"/>
                    <a:pt x="105716" y="141446"/>
                  </a:cubicBezTo>
                  <a:cubicBezTo>
                    <a:pt x="100954" y="204311"/>
                    <a:pt x="116194" y="388144"/>
                    <a:pt x="297169" y="450056"/>
                  </a:cubicBezTo>
                  <a:lnTo>
                    <a:pt x="265736" y="541496"/>
                  </a:lnTo>
                  <a:close/>
                </a:path>
              </a:pathLst>
            </a:custGeom>
            <a:solidFill>
              <a:srgbClr val="E4D2A2"/>
            </a:solidFill>
            <a:ln w="9525" cap="flat">
              <a:noFill/>
              <a:prstDash val="solid"/>
              <a:miter/>
            </a:ln>
          </p:spPr>
          <p:txBody>
            <a:bodyPr rtlCol="0" anchor="ctr"/>
            <a:lstStyle/>
            <a:p>
              <a:endParaRPr lang="zh-CN" altLang="en-US"/>
            </a:p>
          </p:txBody>
        </p:sp>
        <p:sp>
          <p:nvSpPr>
            <p:cNvPr id="393" name="任意多边形: 形状 392">
              <a:extLst>
                <a:ext uri="{FF2B5EF4-FFF2-40B4-BE49-F238E27FC236}">
                  <a16:creationId xmlns:a16="http://schemas.microsoft.com/office/drawing/2014/main" id="{A4F16E60-0904-4B27-928E-BA0C0F6B4B39}"/>
                </a:ext>
              </a:extLst>
            </p:cNvPr>
            <p:cNvSpPr/>
            <p:nvPr/>
          </p:nvSpPr>
          <p:spPr>
            <a:xfrm>
              <a:off x="5072918" y="5344468"/>
              <a:ext cx="523875" cy="628650"/>
            </a:xfrm>
            <a:custGeom>
              <a:avLst/>
              <a:gdLst>
                <a:gd name="connsiteX0" fmla="*/ 32861 w 523875"/>
                <a:gd name="connsiteY0" fmla="*/ 629126 h 628650"/>
                <a:gd name="connsiteX1" fmla="*/ 7144 w 523875"/>
                <a:gd name="connsiteY1" fmla="*/ 628174 h 628650"/>
                <a:gd name="connsiteX2" fmla="*/ 13811 w 523875"/>
                <a:gd name="connsiteY2" fmla="*/ 509111 h 628650"/>
                <a:gd name="connsiteX3" fmla="*/ 389096 w 523875"/>
                <a:gd name="connsiteY3" fmla="*/ 345281 h 628650"/>
                <a:gd name="connsiteX4" fmla="*/ 363379 w 523875"/>
                <a:gd name="connsiteY4" fmla="*/ 37624 h 628650"/>
                <a:gd name="connsiteX5" fmla="*/ 479584 w 523875"/>
                <a:gd name="connsiteY5" fmla="*/ 7144 h 628650"/>
                <a:gd name="connsiteX6" fmla="*/ 500539 w 523875"/>
                <a:gd name="connsiteY6" fmla="*/ 391001 h 628650"/>
                <a:gd name="connsiteX7" fmla="*/ 32861 w 523875"/>
                <a:gd name="connsiteY7" fmla="*/ 629126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75" h="628650">
                  <a:moveTo>
                    <a:pt x="32861" y="629126"/>
                  </a:moveTo>
                  <a:cubicBezTo>
                    <a:pt x="18574" y="629126"/>
                    <a:pt x="9049" y="629126"/>
                    <a:pt x="7144" y="628174"/>
                  </a:cubicBezTo>
                  <a:lnTo>
                    <a:pt x="13811" y="509111"/>
                  </a:lnTo>
                  <a:cubicBezTo>
                    <a:pt x="16669" y="509111"/>
                    <a:pt x="314801" y="523399"/>
                    <a:pt x="389096" y="345281"/>
                  </a:cubicBezTo>
                  <a:cubicBezTo>
                    <a:pt x="410051" y="295751"/>
                    <a:pt x="400526" y="180499"/>
                    <a:pt x="363379" y="37624"/>
                  </a:cubicBezTo>
                  <a:lnTo>
                    <a:pt x="479584" y="7144"/>
                  </a:lnTo>
                  <a:cubicBezTo>
                    <a:pt x="525304" y="184309"/>
                    <a:pt x="532924" y="313849"/>
                    <a:pt x="500539" y="391001"/>
                  </a:cubicBezTo>
                  <a:cubicBezTo>
                    <a:pt x="408146" y="611029"/>
                    <a:pt x="121444" y="629126"/>
                    <a:pt x="32861" y="629126"/>
                  </a:cubicBezTo>
                  <a:close/>
                </a:path>
              </a:pathLst>
            </a:custGeom>
            <a:solidFill>
              <a:srgbClr val="477E8A"/>
            </a:solidFill>
            <a:ln w="9525" cap="flat">
              <a:noFill/>
              <a:prstDash val="solid"/>
              <a:miter/>
            </a:ln>
          </p:spPr>
          <p:txBody>
            <a:bodyPr rtlCol="0" anchor="ctr"/>
            <a:lstStyle/>
            <a:p>
              <a:endParaRPr lang="zh-CN" altLang="en-US"/>
            </a:p>
          </p:txBody>
        </p:sp>
        <p:sp>
          <p:nvSpPr>
            <p:cNvPr id="394" name="任意多边形: 形状 393">
              <a:extLst>
                <a:ext uri="{FF2B5EF4-FFF2-40B4-BE49-F238E27FC236}">
                  <a16:creationId xmlns:a16="http://schemas.microsoft.com/office/drawing/2014/main" id="{261F9D78-250A-4BC0-AD8B-29EFAD6FE03D}"/>
                </a:ext>
              </a:extLst>
            </p:cNvPr>
            <p:cNvSpPr/>
            <p:nvPr/>
          </p:nvSpPr>
          <p:spPr>
            <a:xfrm>
              <a:off x="4520643" y="5369233"/>
              <a:ext cx="390525" cy="561975"/>
            </a:xfrm>
            <a:custGeom>
              <a:avLst/>
              <a:gdLst>
                <a:gd name="connsiteX0" fmla="*/ 272716 w 390525"/>
                <a:gd name="connsiteY0" fmla="*/ 556736 h 561975"/>
                <a:gd name="connsiteX1" fmla="*/ 14589 w 390525"/>
                <a:gd name="connsiteY1" fmla="*/ 98584 h 561975"/>
                <a:gd name="connsiteX2" fmla="*/ 176514 w 390525"/>
                <a:gd name="connsiteY2" fmla="*/ 25241 h 561975"/>
                <a:gd name="connsiteX3" fmla="*/ 383206 w 390525"/>
                <a:gd name="connsiteY3" fmla="*/ 7144 h 561975"/>
                <a:gd name="connsiteX4" fmla="*/ 390826 w 390525"/>
                <a:gd name="connsiteY4" fmla="*/ 126206 h 561975"/>
                <a:gd name="connsiteX5" fmla="*/ 127936 w 390525"/>
                <a:gd name="connsiteY5" fmla="*/ 153829 h 561975"/>
                <a:gd name="connsiteX6" fmla="*/ 311769 w 390525"/>
                <a:gd name="connsiteY6" fmla="*/ 443389 h 561975"/>
                <a:gd name="connsiteX7" fmla="*/ 272716 w 390525"/>
                <a:gd name="connsiteY7" fmla="*/ 556736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25" h="561975">
                  <a:moveTo>
                    <a:pt x="272716" y="556736"/>
                  </a:moveTo>
                  <a:cubicBezTo>
                    <a:pt x="3158" y="464344"/>
                    <a:pt x="-7319" y="172879"/>
                    <a:pt x="14589" y="98584"/>
                  </a:cubicBezTo>
                  <a:cubicBezTo>
                    <a:pt x="27924" y="51911"/>
                    <a:pt x="75549" y="38576"/>
                    <a:pt x="176514" y="25241"/>
                  </a:cubicBezTo>
                  <a:cubicBezTo>
                    <a:pt x="229854" y="18574"/>
                    <a:pt x="299386" y="11906"/>
                    <a:pt x="383206" y="7144"/>
                  </a:cubicBezTo>
                  <a:lnTo>
                    <a:pt x="390826" y="126206"/>
                  </a:lnTo>
                  <a:cubicBezTo>
                    <a:pt x="228901" y="136684"/>
                    <a:pt x="157464" y="147161"/>
                    <a:pt x="127936" y="153829"/>
                  </a:cubicBezTo>
                  <a:cubicBezTo>
                    <a:pt x="126031" y="215741"/>
                    <a:pt x="139366" y="384334"/>
                    <a:pt x="311769" y="443389"/>
                  </a:cubicBezTo>
                  <a:lnTo>
                    <a:pt x="272716" y="556736"/>
                  </a:lnTo>
                  <a:close/>
                </a:path>
              </a:pathLst>
            </a:custGeom>
            <a:solidFill>
              <a:srgbClr val="477E8A"/>
            </a:solidFill>
            <a:ln w="9525" cap="flat">
              <a:noFill/>
              <a:prstDash val="solid"/>
              <a:miter/>
            </a:ln>
          </p:spPr>
          <p:txBody>
            <a:bodyPr rtlCol="0" anchor="ctr"/>
            <a:lstStyle/>
            <a:p>
              <a:endParaRPr lang="zh-CN" altLang="en-US"/>
            </a:p>
          </p:txBody>
        </p:sp>
        <p:sp>
          <p:nvSpPr>
            <p:cNvPr id="395" name="任意多边形: 形状 394">
              <a:extLst>
                <a:ext uri="{FF2B5EF4-FFF2-40B4-BE49-F238E27FC236}">
                  <a16:creationId xmlns:a16="http://schemas.microsoft.com/office/drawing/2014/main" id="{5B9A9DA8-8E13-4E4C-8509-804EB9F3D470}"/>
                </a:ext>
              </a:extLst>
            </p:cNvPr>
            <p:cNvSpPr/>
            <p:nvPr/>
          </p:nvSpPr>
          <p:spPr>
            <a:xfrm>
              <a:off x="4655723" y="5591165"/>
              <a:ext cx="733425" cy="381000"/>
            </a:xfrm>
            <a:custGeom>
              <a:avLst/>
              <a:gdLst>
                <a:gd name="connsiteX0" fmla="*/ 731044 w 733425"/>
                <a:gd name="connsiteY0" fmla="*/ 193834 h 381000"/>
                <a:gd name="connsiteX1" fmla="*/ 369094 w 733425"/>
                <a:gd name="connsiteY1" fmla="*/ 7144 h 381000"/>
                <a:gd name="connsiteX2" fmla="*/ 7144 w 733425"/>
                <a:gd name="connsiteY2" fmla="*/ 193834 h 381000"/>
                <a:gd name="connsiteX3" fmla="*/ 369094 w 733425"/>
                <a:gd name="connsiteY3" fmla="*/ 380524 h 381000"/>
                <a:gd name="connsiteX4" fmla="*/ 731044 w 733425"/>
                <a:gd name="connsiteY4" fmla="*/ 193834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25" h="381000">
                  <a:moveTo>
                    <a:pt x="731044" y="193834"/>
                  </a:moveTo>
                  <a:cubicBezTo>
                    <a:pt x="731044" y="90964"/>
                    <a:pt x="569119" y="7144"/>
                    <a:pt x="369094" y="7144"/>
                  </a:cubicBezTo>
                  <a:cubicBezTo>
                    <a:pt x="169069" y="7144"/>
                    <a:pt x="7144" y="90964"/>
                    <a:pt x="7144" y="193834"/>
                  </a:cubicBezTo>
                  <a:cubicBezTo>
                    <a:pt x="7144" y="296704"/>
                    <a:pt x="169069" y="380524"/>
                    <a:pt x="369094" y="380524"/>
                  </a:cubicBezTo>
                  <a:cubicBezTo>
                    <a:pt x="569119" y="381476"/>
                    <a:pt x="731044" y="297656"/>
                    <a:pt x="731044" y="193834"/>
                  </a:cubicBezTo>
                  <a:close/>
                </a:path>
              </a:pathLst>
            </a:custGeom>
            <a:solidFill>
              <a:srgbClr val="477E8A"/>
            </a:solidFill>
            <a:ln w="9525" cap="flat">
              <a:noFill/>
              <a:prstDash val="solid"/>
              <a:miter/>
            </a:ln>
          </p:spPr>
          <p:txBody>
            <a:bodyPr rtlCol="0" anchor="ctr"/>
            <a:lstStyle/>
            <a:p>
              <a:endParaRPr lang="zh-CN" altLang="en-US"/>
            </a:p>
          </p:txBody>
        </p:sp>
        <p:sp>
          <p:nvSpPr>
            <p:cNvPr id="396" name="任意多边形: 形状 395">
              <a:extLst>
                <a:ext uri="{FF2B5EF4-FFF2-40B4-BE49-F238E27FC236}">
                  <a16:creationId xmlns:a16="http://schemas.microsoft.com/office/drawing/2014/main" id="{8D610C19-5CFD-4011-B3E8-4EA8201857B5}"/>
                </a:ext>
              </a:extLst>
            </p:cNvPr>
            <p:cNvSpPr/>
            <p:nvPr/>
          </p:nvSpPr>
          <p:spPr>
            <a:xfrm>
              <a:off x="5352468" y="5061090"/>
              <a:ext cx="190500" cy="276225"/>
            </a:xfrm>
            <a:custGeom>
              <a:avLst/>
              <a:gdLst>
                <a:gd name="connsiteX0" fmla="*/ 159077 w 190500"/>
                <a:gd name="connsiteY0" fmla="*/ 53349 h 276225"/>
                <a:gd name="connsiteX1" fmla="*/ 141932 w 190500"/>
                <a:gd name="connsiteY1" fmla="*/ 43824 h 276225"/>
                <a:gd name="connsiteX2" fmla="*/ 132407 w 190500"/>
                <a:gd name="connsiteY2" fmla="*/ 60969 h 276225"/>
                <a:gd name="connsiteX3" fmla="*/ 145742 w 190500"/>
                <a:gd name="connsiteY3" fmla="*/ 114309 h 276225"/>
                <a:gd name="connsiteX4" fmla="*/ 139074 w 190500"/>
                <a:gd name="connsiteY4" fmla="*/ 111452 h 276225"/>
                <a:gd name="connsiteX5" fmla="*/ 118119 w 190500"/>
                <a:gd name="connsiteY5" fmla="*/ 27632 h 276225"/>
                <a:gd name="connsiteX6" fmla="*/ 100974 w 190500"/>
                <a:gd name="connsiteY6" fmla="*/ 18107 h 276225"/>
                <a:gd name="connsiteX7" fmla="*/ 91449 w 190500"/>
                <a:gd name="connsiteY7" fmla="*/ 35252 h 276225"/>
                <a:gd name="connsiteX8" fmla="*/ 109547 w 190500"/>
                <a:gd name="connsiteY8" fmla="*/ 105737 h 276225"/>
                <a:gd name="connsiteX9" fmla="*/ 103832 w 190500"/>
                <a:gd name="connsiteY9" fmla="*/ 105737 h 276225"/>
                <a:gd name="connsiteX10" fmla="*/ 81924 w 190500"/>
                <a:gd name="connsiteY10" fmla="*/ 17154 h 276225"/>
                <a:gd name="connsiteX11" fmla="*/ 64779 w 190500"/>
                <a:gd name="connsiteY11" fmla="*/ 7629 h 276225"/>
                <a:gd name="connsiteX12" fmla="*/ 55254 w 190500"/>
                <a:gd name="connsiteY12" fmla="*/ 24774 h 276225"/>
                <a:gd name="connsiteX13" fmla="*/ 77162 w 190500"/>
                <a:gd name="connsiteY13" fmla="*/ 112404 h 276225"/>
                <a:gd name="connsiteX14" fmla="*/ 72399 w 190500"/>
                <a:gd name="connsiteY14" fmla="*/ 114309 h 276225"/>
                <a:gd name="connsiteX15" fmla="*/ 53349 w 190500"/>
                <a:gd name="connsiteY15" fmla="*/ 39062 h 276225"/>
                <a:gd name="connsiteX16" fmla="*/ 36204 w 190500"/>
                <a:gd name="connsiteY16" fmla="*/ 29537 h 276225"/>
                <a:gd name="connsiteX17" fmla="*/ 26679 w 190500"/>
                <a:gd name="connsiteY17" fmla="*/ 46682 h 276225"/>
                <a:gd name="connsiteX18" fmla="*/ 48587 w 190500"/>
                <a:gd name="connsiteY18" fmla="*/ 133359 h 276225"/>
                <a:gd name="connsiteX19" fmla="*/ 40014 w 190500"/>
                <a:gd name="connsiteY19" fmla="*/ 143837 h 276225"/>
                <a:gd name="connsiteX20" fmla="*/ 34299 w 190500"/>
                <a:gd name="connsiteY20" fmla="*/ 121929 h 276225"/>
                <a:gd name="connsiteX21" fmla="*/ 17154 w 190500"/>
                <a:gd name="connsiteY21" fmla="*/ 112404 h 276225"/>
                <a:gd name="connsiteX22" fmla="*/ 7629 w 190500"/>
                <a:gd name="connsiteY22" fmla="*/ 129549 h 276225"/>
                <a:gd name="connsiteX23" fmla="*/ 29537 w 190500"/>
                <a:gd name="connsiteY23" fmla="*/ 216227 h 276225"/>
                <a:gd name="connsiteX24" fmla="*/ 30489 w 190500"/>
                <a:gd name="connsiteY24" fmla="*/ 219084 h 276225"/>
                <a:gd name="connsiteX25" fmla="*/ 128597 w 190500"/>
                <a:gd name="connsiteY25" fmla="*/ 270519 h 276225"/>
                <a:gd name="connsiteX26" fmla="*/ 188604 w 190500"/>
                <a:gd name="connsiteY26" fmla="*/ 170507 h 276225"/>
                <a:gd name="connsiteX27" fmla="*/ 188604 w 190500"/>
                <a:gd name="connsiteY27" fmla="*/ 169554 h 276225"/>
                <a:gd name="connsiteX28" fmla="*/ 188604 w 190500"/>
                <a:gd name="connsiteY28" fmla="*/ 169554 h 276225"/>
                <a:gd name="connsiteX29" fmla="*/ 159077 w 190500"/>
                <a:gd name="connsiteY29" fmla="*/ 53349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500" h="276225">
                  <a:moveTo>
                    <a:pt x="159077" y="53349"/>
                  </a:moveTo>
                  <a:cubicBezTo>
                    <a:pt x="157172" y="45729"/>
                    <a:pt x="149552" y="41919"/>
                    <a:pt x="141932" y="43824"/>
                  </a:cubicBezTo>
                  <a:cubicBezTo>
                    <a:pt x="134312" y="45729"/>
                    <a:pt x="130502" y="53349"/>
                    <a:pt x="132407" y="60969"/>
                  </a:cubicBezTo>
                  <a:lnTo>
                    <a:pt x="145742" y="114309"/>
                  </a:lnTo>
                  <a:cubicBezTo>
                    <a:pt x="143837" y="113357"/>
                    <a:pt x="141932" y="112404"/>
                    <a:pt x="139074" y="111452"/>
                  </a:cubicBezTo>
                  <a:lnTo>
                    <a:pt x="118119" y="27632"/>
                  </a:lnTo>
                  <a:cubicBezTo>
                    <a:pt x="116214" y="20012"/>
                    <a:pt x="108594" y="16202"/>
                    <a:pt x="100974" y="18107"/>
                  </a:cubicBezTo>
                  <a:cubicBezTo>
                    <a:pt x="93354" y="20012"/>
                    <a:pt x="89544" y="27632"/>
                    <a:pt x="91449" y="35252"/>
                  </a:cubicBezTo>
                  <a:lnTo>
                    <a:pt x="109547" y="105737"/>
                  </a:lnTo>
                  <a:cubicBezTo>
                    <a:pt x="107642" y="105737"/>
                    <a:pt x="105737" y="105737"/>
                    <a:pt x="103832" y="105737"/>
                  </a:cubicBezTo>
                  <a:lnTo>
                    <a:pt x="81924" y="17154"/>
                  </a:lnTo>
                  <a:cubicBezTo>
                    <a:pt x="80019" y="9534"/>
                    <a:pt x="72399" y="5724"/>
                    <a:pt x="64779" y="7629"/>
                  </a:cubicBezTo>
                  <a:cubicBezTo>
                    <a:pt x="57159" y="9534"/>
                    <a:pt x="53349" y="17154"/>
                    <a:pt x="55254" y="24774"/>
                  </a:cubicBezTo>
                  <a:lnTo>
                    <a:pt x="77162" y="112404"/>
                  </a:lnTo>
                  <a:cubicBezTo>
                    <a:pt x="75257" y="113357"/>
                    <a:pt x="73352" y="114309"/>
                    <a:pt x="72399" y="114309"/>
                  </a:cubicBezTo>
                  <a:lnTo>
                    <a:pt x="53349" y="39062"/>
                  </a:lnTo>
                  <a:cubicBezTo>
                    <a:pt x="51444" y="31442"/>
                    <a:pt x="43824" y="27632"/>
                    <a:pt x="36204" y="29537"/>
                  </a:cubicBezTo>
                  <a:cubicBezTo>
                    <a:pt x="28584" y="31442"/>
                    <a:pt x="24774" y="39062"/>
                    <a:pt x="26679" y="46682"/>
                  </a:cubicBezTo>
                  <a:lnTo>
                    <a:pt x="48587" y="133359"/>
                  </a:lnTo>
                  <a:cubicBezTo>
                    <a:pt x="45729" y="136217"/>
                    <a:pt x="42872" y="140027"/>
                    <a:pt x="40014" y="143837"/>
                  </a:cubicBezTo>
                  <a:lnTo>
                    <a:pt x="34299" y="121929"/>
                  </a:lnTo>
                  <a:cubicBezTo>
                    <a:pt x="32394" y="114309"/>
                    <a:pt x="24774" y="110499"/>
                    <a:pt x="17154" y="112404"/>
                  </a:cubicBezTo>
                  <a:cubicBezTo>
                    <a:pt x="9534" y="114309"/>
                    <a:pt x="5724" y="121929"/>
                    <a:pt x="7629" y="129549"/>
                  </a:cubicBezTo>
                  <a:lnTo>
                    <a:pt x="29537" y="216227"/>
                  </a:lnTo>
                  <a:cubicBezTo>
                    <a:pt x="29537" y="217179"/>
                    <a:pt x="30489" y="218132"/>
                    <a:pt x="30489" y="219084"/>
                  </a:cubicBezTo>
                  <a:cubicBezTo>
                    <a:pt x="44777" y="258137"/>
                    <a:pt x="86687" y="280997"/>
                    <a:pt x="128597" y="270519"/>
                  </a:cubicBezTo>
                  <a:cubicBezTo>
                    <a:pt x="172412" y="259089"/>
                    <a:pt x="200034" y="214322"/>
                    <a:pt x="188604" y="170507"/>
                  </a:cubicBezTo>
                  <a:cubicBezTo>
                    <a:pt x="188604" y="170507"/>
                    <a:pt x="188604" y="169554"/>
                    <a:pt x="188604" y="169554"/>
                  </a:cubicBezTo>
                  <a:cubicBezTo>
                    <a:pt x="188604" y="169554"/>
                    <a:pt x="188604" y="169554"/>
                    <a:pt x="188604" y="169554"/>
                  </a:cubicBezTo>
                  <a:lnTo>
                    <a:pt x="159077" y="53349"/>
                  </a:lnTo>
                  <a:close/>
                </a:path>
              </a:pathLst>
            </a:custGeom>
            <a:solidFill>
              <a:srgbClr val="E4D2A2"/>
            </a:solidFill>
            <a:ln w="9525" cap="flat">
              <a:noFill/>
              <a:prstDash val="solid"/>
              <a:miter/>
            </a:ln>
          </p:spPr>
          <p:txBody>
            <a:bodyPr rtlCol="0" anchor="ctr"/>
            <a:lstStyle/>
            <a:p>
              <a:endParaRPr lang="zh-CN" altLang="en-US"/>
            </a:p>
          </p:txBody>
        </p:sp>
        <p:sp>
          <p:nvSpPr>
            <p:cNvPr id="397" name="任意多边形: 形状 396">
              <a:extLst>
                <a:ext uri="{FF2B5EF4-FFF2-40B4-BE49-F238E27FC236}">
                  <a16:creationId xmlns:a16="http://schemas.microsoft.com/office/drawing/2014/main" id="{6AA6FD74-0FD5-4DE6-88BB-0C6089E0910C}"/>
                </a:ext>
              </a:extLst>
            </p:cNvPr>
            <p:cNvSpPr/>
            <p:nvPr/>
          </p:nvSpPr>
          <p:spPr>
            <a:xfrm>
              <a:off x="4998438" y="5337800"/>
              <a:ext cx="276225" cy="180975"/>
            </a:xfrm>
            <a:custGeom>
              <a:avLst/>
              <a:gdLst>
                <a:gd name="connsiteX0" fmla="*/ 207354 w 276225"/>
                <a:gd name="connsiteY0" fmla="*/ 170021 h 180975"/>
                <a:gd name="connsiteX1" fmla="*/ 220689 w 276225"/>
                <a:gd name="connsiteY1" fmla="*/ 155734 h 180975"/>
                <a:gd name="connsiteX2" fmla="*/ 206402 w 276225"/>
                <a:gd name="connsiteY2" fmla="*/ 142399 h 180975"/>
                <a:gd name="connsiteX3" fmla="*/ 151157 w 276225"/>
                <a:gd name="connsiteY3" fmla="*/ 146209 h 180975"/>
                <a:gd name="connsiteX4" fmla="*/ 154967 w 276225"/>
                <a:gd name="connsiteY4" fmla="*/ 140494 h 180975"/>
                <a:gd name="connsiteX5" fmla="*/ 240692 w 276225"/>
                <a:gd name="connsiteY5" fmla="*/ 134779 h 180975"/>
                <a:gd name="connsiteX6" fmla="*/ 254027 w 276225"/>
                <a:gd name="connsiteY6" fmla="*/ 120491 h 180975"/>
                <a:gd name="connsiteX7" fmla="*/ 239739 w 276225"/>
                <a:gd name="connsiteY7" fmla="*/ 107156 h 180975"/>
                <a:gd name="connsiteX8" fmla="*/ 167349 w 276225"/>
                <a:gd name="connsiteY8" fmla="*/ 111919 h 180975"/>
                <a:gd name="connsiteX9" fmla="*/ 168302 w 276225"/>
                <a:gd name="connsiteY9" fmla="*/ 106204 h 180975"/>
                <a:gd name="connsiteX10" fmla="*/ 258789 w 276225"/>
                <a:gd name="connsiteY10" fmla="*/ 100489 h 180975"/>
                <a:gd name="connsiteX11" fmla="*/ 272124 w 276225"/>
                <a:gd name="connsiteY11" fmla="*/ 86201 h 180975"/>
                <a:gd name="connsiteX12" fmla="*/ 257837 w 276225"/>
                <a:gd name="connsiteY12" fmla="*/ 72866 h 180975"/>
                <a:gd name="connsiteX13" fmla="*/ 168302 w 276225"/>
                <a:gd name="connsiteY13" fmla="*/ 78581 h 180975"/>
                <a:gd name="connsiteX14" fmla="*/ 167349 w 276225"/>
                <a:gd name="connsiteY14" fmla="*/ 72866 h 180975"/>
                <a:gd name="connsiteX15" fmla="*/ 245454 w 276225"/>
                <a:gd name="connsiteY15" fmla="*/ 68104 h 180975"/>
                <a:gd name="connsiteX16" fmla="*/ 258789 w 276225"/>
                <a:gd name="connsiteY16" fmla="*/ 53816 h 180975"/>
                <a:gd name="connsiteX17" fmla="*/ 244502 w 276225"/>
                <a:gd name="connsiteY17" fmla="*/ 40481 h 180975"/>
                <a:gd name="connsiteX18" fmla="*/ 155919 w 276225"/>
                <a:gd name="connsiteY18" fmla="*/ 46196 h 180975"/>
                <a:gd name="connsiteX19" fmla="*/ 147347 w 276225"/>
                <a:gd name="connsiteY19" fmla="*/ 35719 h 180975"/>
                <a:gd name="connsiteX20" fmla="*/ 169254 w 276225"/>
                <a:gd name="connsiteY20" fmla="*/ 34766 h 180975"/>
                <a:gd name="connsiteX21" fmla="*/ 182589 w 276225"/>
                <a:gd name="connsiteY21" fmla="*/ 20479 h 180975"/>
                <a:gd name="connsiteX22" fmla="*/ 168302 w 276225"/>
                <a:gd name="connsiteY22" fmla="*/ 7144 h 180975"/>
                <a:gd name="connsiteX23" fmla="*/ 79719 w 276225"/>
                <a:gd name="connsiteY23" fmla="*/ 12859 h 180975"/>
                <a:gd name="connsiteX24" fmla="*/ 75909 w 276225"/>
                <a:gd name="connsiteY24" fmla="*/ 13811 h 180975"/>
                <a:gd name="connsiteX25" fmla="*/ 7329 w 276225"/>
                <a:gd name="connsiteY25" fmla="*/ 100489 h 180975"/>
                <a:gd name="connsiteX26" fmla="*/ 94959 w 276225"/>
                <a:gd name="connsiteY26" fmla="*/ 177641 h 180975"/>
                <a:gd name="connsiteX27" fmla="*/ 95912 w 276225"/>
                <a:gd name="connsiteY27" fmla="*/ 177641 h 180975"/>
                <a:gd name="connsiteX28" fmla="*/ 95912 w 276225"/>
                <a:gd name="connsiteY28" fmla="*/ 177641 h 180975"/>
                <a:gd name="connsiteX29" fmla="*/ 207354 w 276225"/>
                <a:gd name="connsiteY29" fmla="*/ 1700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6225" h="180975">
                  <a:moveTo>
                    <a:pt x="207354" y="170021"/>
                  </a:moveTo>
                  <a:cubicBezTo>
                    <a:pt x="214974" y="170021"/>
                    <a:pt x="220689" y="163354"/>
                    <a:pt x="220689" y="155734"/>
                  </a:cubicBezTo>
                  <a:cubicBezTo>
                    <a:pt x="220689" y="148114"/>
                    <a:pt x="214022" y="142399"/>
                    <a:pt x="206402" y="142399"/>
                  </a:cubicBezTo>
                  <a:lnTo>
                    <a:pt x="151157" y="146209"/>
                  </a:lnTo>
                  <a:cubicBezTo>
                    <a:pt x="153062" y="144304"/>
                    <a:pt x="154014" y="142399"/>
                    <a:pt x="154967" y="140494"/>
                  </a:cubicBezTo>
                  <a:lnTo>
                    <a:pt x="240692" y="134779"/>
                  </a:lnTo>
                  <a:cubicBezTo>
                    <a:pt x="248312" y="134779"/>
                    <a:pt x="254027" y="128111"/>
                    <a:pt x="254027" y="120491"/>
                  </a:cubicBezTo>
                  <a:cubicBezTo>
                    <a:pt x="253074" y="112871"/>
                    <a:pt x="247359" y="107156"/>
                    <a:pt x="239739" y="107156"/>
                  </a:cubicBezTo>
                  <a:lnTo>
                    <a:pt x="167349" y="111919"/>
                  </a:lnTo>
                  <a:cubicBezTo>
                    <a:pt x="167349" y="110014"/>
                    <a:pt x="168302" y="108109"/>
                    <a:pt x="168302" y="106204"/>
                  </a:cubicBezTo>
                  <a:lnTo>
                    <a:pt x="258789" y="100489"/>
                  </a:lnTo>
                  <a:cubicBezTo>
                    <a:pt x="266409" y="99536"/>
                    <a:pt x="272124" y="93821"/>
                    <a:pt x="272124" y="86201"/>
                  </a:cubicBezTo>
                  <a:cubicBezTo>
                    <a:pt x="271172" y="78581"/>
                    <a:pt x="265457" y="72866"/>
                    <a:pt x="257837" y="72866"/>
                  </a:cubicBezTo>
                  <a:lnTo>
                    <a:pt x="168302" y="78581"/>
                  </a:lnTo>
                  <a:cubicBezTo>
                    <a:pt x="168302" y="76676"/>
                    <a:pt x="167349" y="74771"/>
                    <a:pt x="167349" y="72866"/>
                  </a:cubicBezTo>
                  <a:lnTo>
                    <a:pt x="245454" y="68104"/>
                  </a:lnTo>
                  <a:cubicBezTo>
                    <a:pt x="253074" y="67151"/>
                    <a:pt x="258789" y="61436"/>
                    <a:pt x="258789" y="53816"/>
                  </a:cubicBezTo>
                  <a:cubicBezTo>
                    <a:pt x="258789" y="46196"/>
                    <a:pt x="252122" y="40481"/>
                    <a:pt x="244502" y="40481"/>
                  </a:cubicBezTo>
                  <a:lnTo>
                    <a:pt x="155919" y="46196"/>
                  </a:lnTo>
                  <a:cubicBezTo>
                    <a:pt x="153062" y="42386"/>
                    <a:pt x="150204" y="38576"/>
                    <a:pt x="147347" y="35719"/>
                  </a:cubicBezTo>
                  <a:lnTo>
                    <a:pt x="169254" y="34766"/>
                  </a:lnTo>
                  <a:cubicBezTo>
                    <a:pt x="176874" y="33814"/>
                    <a:pt x="182589" y="28099"/>
                    <a:pt x="182589" y="20479"/>
                  </a:cubicBezTo>
                  <a:cubicBezTo>
                    <a:pt x="182589" y="12859"/>
                    <a:pt x="175922" y="7144"/>
                    <a:pt x="168302" y="7144"/>
                  </a:cubicBezTo>
                  <a:lnTo>
                    <a:pt x="79719" y="12859"/>
                  </a:lnTo>
                  <a:cubicBezTo>
                    <a:pt x="78767" y="12859"/>
                    <a:pt x="77814" y="12859"/>
                    <a:pt x="75909" y="13811"/>
                  </a:cubicBezTo>
                  <a:cubicBezTo>
                    <a:pt x="34952" y="20479"/>
                    <a:pt x="4472" y="57626"/>
                    <a:pt x="7329" y="100489"/>
                  </a:cubicBezTo>
                  <a:cubicBezTo>
                    <a:pt x="10187" y="146209"/>
                    <a:pt x="49239" y="180499"/>
                    <a:pt x="94959" y="177641"/>
                  </a:cubicBezTo>
                  <a:cubicBezTo>
                    <a:pt x="94959" y="177641"/>
                    <a:pt x="95912" y="177641"/>
                    <a:pt x="95912" y="177641"/>
                  </a:cubicBezTo>
                  <a:cubicBezTo>
                    <a:pt x="95912" y="177641"/>
                    <a:pt x="95912" y="177641"/>
                    <a:pt x="95912" y="177641"/>
                  </a:cubicBezTo>
                  <a:lnTo>
                    <a:pt x="207354" y="170021"/>
                  </a:lnTo>
                  <a:close/>
                </a:path>
              </a:pathLst>
            </a:custGeom>
            <a:solidFill>
              <a:srgbClr val="E4D2A2"/>
            </a:solidFill>
            <a:ln w="9525" cap="flat">
              <a:noFill/>
              <a:prstDash val="solid"/>
              <a:miter/>
            </a:ln>
          </p:spPr>
          <p:txBody>
            <a:bodyPr rtlCol="0" anchor="ctr"/>
            <a:lstStyle/>
            <a:p>
              <a:endParaRPr lang="zh-CN" altLang="en-US"/>
            </a:p>
          </p:txBody>
        </p:sp>
        <p:sp>
          <p:nvSpPr>
            <p:cNvPr id="398" name="任意多边形: 形状 397">
              <a:extLst>
                <a:ext uri="{FF2B5EF4-FFF2-40B4-BE49-F238E27FC236}">
                  <a16:creationId xmlns:a16="http://schemas.microsoft.com/office/drawing/2014/main" id="{45757C29-DFC4-426D-A43C-7B49B26935E9}"/>
                </a:ext>
              </a:extLst>
            </p:cNvPr>
            <p:cNvSpPr/>
            <p:nvPr/>
          </p:nvSpPr>
          <p:spPr>
            <a:xfrm>
              <a:off x="4836698" y="5622598"/>
              <a:ext cx="371475" cy="390525"/>
            </a:xfrm>
            <a:custGeom>
              <a:avLst/>
              <a:gdLst>
                <a:gd name="connsiteX0" fmla="*/ 7144 w 371475"/>
                <a:gd name="connsiteY0" fmla="*/ 197644 h 390525"/>
                <a:gd name="connsiteX1" fmla="*/ 189071 w 371475"/>
                <a:gd name="connsiteY1" fmla="*/ 7144 h 390525"/>
                <a:gd name="connsiteX2" fmla="*/ 370999 w 371475"/>
                <a:gd name="connsiteY2" fmla="*/ 197644 h 390525"/>
                <a:gd name="connsiteX3" fmla="*/ 189071 w 371475"/>
                <a:gd name="connsiteY3" fmla="*/ 388144 h 390525"/>
                <a:gd name="connsiteX4" fmla="*/ 7144 w 371475"/>
                <a:gd name="connsiteY4" fmla="*/ 197644 h 39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90525">
                  <a:moveTo>
                    <a:pt x="7144" y="197644"/>
                  </a:moveTo>
                  <a:cubicBezTo>
                    <a:pt x="7144" y="77629"/>
                    <a:pt x="89059" y="7144"/>
                    <a:pt x="189071" y="7144"/>
                  </a:cubicBezTo>
                  <a:cubicBezTo>
                    <a:pt x="289084" y="7144"/>
                    <a:pt x="370999" y="77629"/>
                    <a:pt x="370999" y="197644"/>
                  </a:cubicBezTo>
                  <a:cubicBezTo>
                    <a:pt x="370999" y="317659"/>
                    <a:pt x="289084" y="388144"/>
                    <a:pt x="189071" y="388144"/>
                  </a:cubicBezTo>
                  <a:cubicBezTo>
                    <a:pt x="88106" y="388144"/>
                    <a:pt x="7144" y="317659"/>
                    <a:pt x="7144" y="197644"/>
                  </a:cubicBezTo>
                  <a:close/>
                </a:path>
              </a:pathLst>
            </a:custGeom>
            <a:solidFill>
              <a:srgbClr val="E4D2A2"/>
            </a:solidFill>
            <a:ln w="9525" cap="flat">
              <a:noFill/>
              <a:prstDash val="solid"/>
              <a:miter/>
            </a:ln>
          </p:spPr>
          <p:txBody>
            <a:bodyPr rtlCol="0" anchor="ctr"/>
            <a:lstStyle/>
            <a:p>
              <a:endParaRPr lang="zh-CN" altLang="en-US"/>
            </a:p>
          </p:txBody>
        </p:sp>
        <p:sp>
          <p:nvSpPr>
            <p:cNvPr id="399" name="任意多边形: 形状 398">
              <a:extLst>
                <a:ext uri="{FF2B5EF4-FFF2-40B4-BE49-F238E27FC236}">
                  <a16:creationId xmlns:a16="http://schemas.microsoft.com/office/drawing/2014/main" id="{7E347615-04AB-4260-8476-6F898AB07E78}"/>
                </a:ext>
              </a:extLst>
            </p:cNvPr>
            <p:cNvSpPr/>
            <p:nvPr/>
          </p:nvSpPr>
          <p:spPr>
            <a:xfrm>
              <a:off x="4991003" y="5599738"/>
              <a:ext cx="66675" cy="219075"/>
            </a:xfrm>
            <a:custGeom>
              <a:avLst/>
              <a:gdLst>
                <a:gd name="connsiteX0" fmla="*/ 7144 w 66675"/>
                <a:gd name="connsiteY0" fmla="*/ 111919 h 219075"/>
                <a:gd name="connsiteX1" fmla="*/ 34766 w 66675"/>
                <a:gd name="connsiteY1" fmla="*/ 7144 h 219075"/>
                <a:gd name="connsiteX2" fmla="*/ 62389 w 66675"/>
                <a:gd name="connsiteY2" fmla="*/ 111919 h 219075"/>
                <a:gd name="connsiteX3" fmla="*/ 34766 w 66675"/>
                <a:gd name="connsiteY3" fmla="*/ 216694 h 219075"/>
                <a:gd name="connsiteX4" fmla="*/ 7144 w 66675"/>
                <a:gd name="connsiteY4" fmla="*/ 111919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219075">
                  <a:moveTo>
                    <a:pt x="7144" y="111919"/>
                  </a:moveTo>
                  <a:cubicBezTo>
                    <a:pt x="7144" y="54769"/>
                    <a:pt x="19526" y="7144"/>
                    <a:pt x="34766" y="7144"/>
                  </a:cubicBezTo>
                  <a:cubicBezTo>
                    <a:pt x="50006" y="7144"/>
                    <a:pt x="62389" y="53816"/>
                    <a:pt x="62389" y="111919"/>
                  </a:cubicBezTo>
                  <a:cubicBezTo>
                    <a:pt x="62389" y="169069"/>
                    <a:pt x="50006" y="216694"/>
                    <a:pt x="34766" y="216694"/>
                  </a:cubicBezTo>
                  <a:cubicBezTo>
                    <a:pt x="19526" y="215741"/>
                    <a:pt x="7144" y="169069"/>
                    <a:pt x="7144" y="111919"/>
                  </a:cubicBezTo>
                  <a:close/>
                </a:path>
              </a:pathLst>
            </a:custGeom>
            <a:solidFill>
              <a:srgbClr val="E4D2A2"/>
            </a:solidFill>
            <a:ln w="9525" cap="flat">
              <a:noFill/>
              <a:prstDash val="solid"/>
              <a:miter/>
            </a:ln>
          </p:spPr>
          <p:txBody>
            <a:bodyPr rtlCol="0" anchor="ctr"/>
            <a:lstStyle/>
            <a:p>
              <a:endParaRPr lang="zh-CN" altLang="en-US"/>
            </a:p>
          </p:txBody>
        </p:sp>
        <p:sp>
          <p:nvSpPr>
            <p:cNvPr id="400" name="任意多边形: 形状 399">
              <a:extLst>
                <a:ext uri="{FF2B5EF4-FFF2-40B4-BE49-F238E27FC236}">
                  <a16:creationId xmlns:a16="http://schemas.microsoft.com/office/drawing/2014/main" id="{78E29444-66D5-404D-82A3-EF3A2FDF4D22}"/>
                </a:ext>
              </a:extLst>
            </p:cNvPr>
            <p:cNvSpPr/>
            <p:nvPr/>
          </p:nvSpPr>
          <p:spPr>
            <a:xfrm>
              <a:off x="5190219" y="5773093"/>
              <a:ext cx="28575" cy="57150"/>
            </a:xfrm>
            <a:custGeom>
              <a:avLst/>
              <a:gdLst>
                <a:gd name="connsiteX0" fmla="*/ 13668 w 28575"/>
                <a:gd name="connsiteY0" fmla="*/ 7144 h 57150"/>
                <a:gd name="connsiteX1" fmla="*/ 16525 w 28575"/>
                <a:gd name="connsiteY1" fmla="*/ 54769 h 57150"/>
                <a:gd name="connsiteX2" fmla="*/ 13668 w 28575"/>
                <a:gd name="connsiteY2" fmla="*/ 7144 h 57150"/>
              </a:gdLst>
              <a:ahLst/>
              <a:cxnLst>
                <a:cxn ang="0">
                  <a:pos x="connsiteX0" y="connsiteY0"/>
                </a:cxn>
                <a:cxn ang="0">
                  <a:pos x="connsiteX1" y="connsiteY1"/>
                </a:cxn>
                <a:cxn ang="0">
                  <a:pos x="connsiteX2" y="connsiteY2"/>
                </a:cxn>
              </a:cxnLst>
              <a:rect l="l" t="t" r="r" b="b"/>
              <a:pathLst>
                <a:path w="28575" h="57150">
                  <a:moveTo>
                    <a:pt x="13668" y="7144"/>
                  </a:moveTo>
                  <a:cubicBezTo>
                    <a:pt x="13668" y="7144"/>
                    <a:pt x="31765" y="29051"/>
                    <a:pt x="16525" y="54769"/>
                  </a:cubicBezTo>
                  <a:cubicBezTo>
                    <a:pt x="16525" y="54769"/>
                    <a:pt x="-2525" y="17621"/>
                    <a:pt x="13668" y="7144"/>
                  </a:cubicBezTo>
                  <a:close/>
                </a:path>
              </a:pathLst>
            </a:custGeom>
            <a:solidFill>
              <a:srgbClr val="E4D2A2"/>
            </a:solidFill>
            <a:ln w="9525" cap="flat">
              <a:noFill/>
              <a:prstDash val="solid"/>
              <a:miter/>
            </a:ln>
          </p:spPr>
          <p:txBody>
            <a:bodyPr rtlCol="0" anchor="ctr"/>
            <a:lstStyle/>
            <a:p>
              <a:endParaRPr lang="zh-CN" altLang="en-US"/>
            </a:p>
          </p:txBody>
        </p:sp>
        <p:sp>
          <p:nvSpPr>
            <p:cNvPr id="401" name="任意多边形: 形状 400">
              <a:extLst>
                <a:ext uri="{FF2B5EF4-FFF2-40B4-BE49-F238E27FC236}">
                  <a16:creationId xmlns:a16="http://schemas.microsoft.com/office/drawing/2014/main" id="{CDF15A67-0F0E-424B-BF8F-08DBF685873E}"/>
                </a:ext>
              </a:extLst>
            </p:cNvPr>
            <p:cNvSpPr/>
            <p:nvPr/>
          </p:nvSpPr>
          <p:spPr>
            <a:xfrm>
              <a:off x="4830594" y="5773093"/>
              <a:ext cx="28575" cy="57150"/>
            </a:xfrm>
            <a:custGeom>
              <a:avLst/>
              <a:gdLst>
                <a:gd name="connsiteX0" fmla="*/ 16106 w 28575"/>
                <a:gd name="connsiteY0" fmla="*/ 7144 h 57150"/>
                <a:gd name="connsiteX1" fmla="*/ 13248 w 28575"/>
                <a:gd name="connsiteY1" fmla="*/ 54769 h 57150"/>
                <a:gd name="connsiteX2" fmla="*/ 16106 w 28575"/>
                <a:gd name="connsiteY2" fmla="*/ 7144 h 57150"/>
              </a:gdLst>
              <a:ahLst/>
              <a:cxnLst>
                <a:cxn ang="0">
                  <a:pos x="connsiteX0" y="connsiteY0"/>
                </a:cxn>
                <a:cxn ang="0">
                  <a:pos x="connsiteX1" y="connsiteY1"/>
                </a:cxn>
                <a:cxn ang="0">
                  <a:pos x="connsiteX2" y="connsiteY2"/>
                </a:cxn>
              </a:cxnLst>
              <a:rect l="l" t="t" r="r" b="b"/>
              <a:pathLst>
                <a:path w="28575" h="57150">
                  <a:moveTo>
                    <a:pt x="16106" y="7144"/>
                  </a:moveTo>
                  <a:cubicBezTo>
                    <a:pt x="16106" y="7144"/>
                    <a:pt x="-1992" y="29051"/>
                    <a:pt x="13248" y="54769"/>
                  </a:cubicBezTo>
                  <a:cubicBezTo>
                    <a:pt x="13248" y="54769"/>
                    <a:pt x="32298" y="17621"/>
                    <a:pt x="16106" y="7144"/>
                  </a:cubicBezTo>
                  <a:close/>
                </a:path>
              </a:pathLst>
            </a:custGeom>
            <a:solidFill>
              <a:srgbClr val="E4D2A2"/>
            </a:solidFill>
            <a:ln w="9525" cap="flat">
              <a:noFill/>
              <a:prstDash val="solid"/>
              <a:miter/>
            </a:ln>
          </p:spPr>
          <p:txBody>
            <a:bodyPr rtlCol="0" anchor="ctr"/>
            <a:lstStyle/>
            <a:p>
              <a:endParaRPr lang="zh-CN" altLang="en-US"/>
            </a:p>
          </p:txBody>
        </p:sp>
        <p:sp>
          <p:nvSpPr>
            <p:cNvPr id="402" name="任意多边形: 形状 401">
              <a:extLst>
                <a:ext uri="{FF2B5EF4-FFF2-40B4-BE49-F238E27FC236}">
                  <a16:creationId xmlns:a16="http://schemas.microsoft.com/office/drawing/2014/main" id="{9E845E31-1F3A-4A56-8AB8-138EE949055F}"/>
                </a:ext>
              </a:extLst>
            </p:cNvPr>
            <p:cNvSpPr/>
            <p:nvPr/>
          </p:nvSpPr>
          <p:spPr>
            <a:xfrm>
              <a:off x="4836698" y="5665460"/>
              <a:ext cx="371475" cy="342900"/>
            </a:xfrm>
            <a:custGeom>
              <a:avLst/>
              <a:gdLst>
                <a:gd name="connsiteX0" fmla="*/ 370999 w 371475"/>
                <a:gd name="connsiteY0" fmla="*/ 169069 h 342900"/>
                <a:gd name="connsiteX1" fmla="*/ 189071 w 371475"/>
                <a:gd name="connsiteY1" fmla="*/ 344329 h 342900"/>
                <a:gd name="connsiteX2" fmla="*/ 7144 w 371475"/>
                <a:gd name="connsiteY2" fmla="*/ 169069 h 342900"/>
                <a:gd name="connsiteX3" fmla="*/ 189071 w 371475"/>
                <a:gd name="connsiteY3" fmla="*/ 7144 h 342900"/>
                <a:gd name="connsiteX4" fmla="*/ 370999 w 371475"/>
                <a:gd name="connsiteY4" fmla="*/ 169069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42900">
                  <a:moveTo>
                    <a:pt x="370999" y="169069"/>
                  </a:moveTo>
                  <a:cubicBezTo>
                    <a:pt x="370999" y="281464"/>
                    <a:pt x="289084" y="344329"/>
                    <a:pt x="189071" y="344329"/>
                  </a:cubicBezTo>
                  <a:cubicBezTo>
                    <a:pt x="88106" y="344329"/>
                    <a:pt x="7144" y="280511"/>
                    <a:pt x="7144" y="169069"/>
                  </a:cubicBezTo>
                  <a:cubicBezTo>
                    <a:pt x="7144" y="56674"/>
                    <a:pt x="89059" y="7144"/>
                    <a:pt x="189071" y="7144"/>
                  </a:cubicBezTo>
                  <a:cubicBezTo>
                    <a:pt x="289084" y="7144"/>
                    <a:pt x="370999" y="57626"/>
                    <a:pt x="370999" y="169069"/>
                  </a:cubicBezTo>
                  <a:close/>
                </a:path>
              </a:pathLst>
            </a:custGeom>
            <a:solidFill>
              <a:srgbClr val="363636"/>
            </a:solidFill>
            <a:ln w="9525" cap="flat">
              <a:noFill/>
              <a:prstDash val="solid"/>
              <a:miter/>
            </a:ln>
          </p:spPr>
          <p:txBody>
            <a:bodyPr rtlCol="0" anchor="ctr"/>
            <a:lstStyle/>
            <a:p>
              <a:endParaRPr lang="zh-CN" altLang="en-US"/>
            </a:p>
          </p:txBody>
        </p:sp>
        <p:sp>
          <p:nvSpPr>
            <p:cNvPr id="403" name="任意多边形: 形状 402">
              <a:extLst>
                <a:ext uri="{FF2B5EF4-FFF2-40B4-BE49-F238E27FC236}">
                  <a16:creationId xmlns:a16="http://schemas.microsoft.com/office/drawing/2014/main" id="{87BBD143-8C67-4881-A8FB-CB518DB6EB90}"/>
                </a:ext>
              </a:extLst>
            </p:cNvPr>
            <p:cNvSpPr/>
            <p:nvPr/>
          </p:nvSpPr>
          <p:spPr>
            <a:xfrm>
              <a:off x="4839556" y="5760710"/>
              <a:ext cx="19050" cy="28575"/>
            </a:xfrm>
            <a:custGeom>
              <a:avLst/>
              <a:gdLst>
                <a:gd name="connsiteX0" fmla="*/ 12859 w 19050"/>
                <a:gd name="connsiteY0" fmla="*/ 27146 h 28575"/>
                <a:gd name="connsiteX1" fmla="*/ 19526 w 19050"/>
                <a:gd name="connsiteY1" fmla="*/ 8096 h 28575"/>
                <a:gd name="connsiteX2" fmla="*/ 10001 w 19050"/>
                <a:gd name="connsiteY2" fmla="*/ 7144 h 28575"/>
                <a:gd name="connsiteX3" fmla="*/ 7144 w 19050"/>
                <a:gd name="connsiteY3" fmla="*/ 20479 h 28575"/>
                <a:gd name="connsiteX4" fmla="*/ 12859 w 19050"/>
                <a:gd name="connsiteY4" fmla="*/ 2714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12859" y="27146"/>
                  </a:moveTo>
                  <a:lnTo>
                    <a:pt x="19526" y="8096"/>
                  </a:lnTo>
                  <a:lnTo>
                    <a:pt x="10001" y="7144"/>
                  </a:lnTo>
                  <a:cubicBezTo>
                    <a:pt x="9049" y="10954"/>
                    <a:pt x="8096" y="15716"/>
                    <a:pt x="7144" y="20479"/>
                  </a:cubicBezTo>
                  <a:cubicBezTo>
                    <a:pt x="8096" y="22384"/>
                    <a:pt x="10001" y="25241"/>
                    <a:pt x="12859" y="27146"/>
                  </a:cubicBezTo>
                  <a:close/>
                </a:path>
              </a:pathLst>
            </a:custGeom>
            <a:solidFill>
              <a:srgbClr val="363636"/>
            </a:solidFill>
            <a:ln w="9525" cap="flat">
              <a:noFill/>
              <a:prstDash val="solid"/>
              <a:miter/>
            </a:ln>
          </p:spPr>
          <p:txBody>
            <a:bodyPr rtlCol="0" anchor="ctr"/>
            <a:lstStyle/>
            <a:p>
              <a:endParaRPr lang="zh-CN" altLang="en-US"/>
            </a:p>
          </p:txBody>
        </p:sp>
        <p:sp>
          <p:nvSpPr>
            <p:cNvPr id="404" name="任意多边形: 形状 403">
              <a:extLst>
                <a:ext uri="{FF2B5EF4-FFF2-40B4-BE49-F238E27FC236}">
                  <a16:creationId xmlns:a16="http://schemas.microsoft.com/office/drawing/2014/main" id="{ADE31DFA-0624-4D0A-B819-C40C869CED75}"/>
                </a:ext>
              </a:extLst>
            </p:cNvPr>
            <p:cNvSpPr/>
            <p:nvPr/>
          </p:nvSpPr>
          <p:spPr>
            <a:xfrm>
              <a:off x="5187218" y="5759758"/>
              <a:ext cx="19050" cy="38100"/>
            </a:xfrm>
            <a:custGeom>
              <a:avLst/>
              <a:gdLst>
                <a:gd name="connsiteX0" fmla="*/ 16669 w 19050"/>
                <a:gd name="connsiteY0" fmla="*/ 23336 h 38100"/>
                <a:gd name="connsiteX1" fmla="*/ 13811 w 19050"/>
                <a:gd name="connsiteY1" fmla="*/ 7144 h 38100"/>
                <a:gd name="connsiteX2" fmla="*/ 7144 w 19050"/>
                <a:gd name="connsiteY2" fmla="*/ 7144 h 38100"/>
                <a:gd name="connsiteX3" fmla="*/ 15716 w 19050"/>
                <a:gd name="connsiteY3" fmla="*/ 33814 h 38100"/>
                <a:gd name="connsiteX4" fmla="*/ 16669 w 1905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6669" y="23336"/>
                  </a:moveTo>
                  <a:cubicBezTo>
                    <a:pt x="15716" y="17621"/>
                    <a:pt x="14764" y="12859"/>
                    <a:pt x="13811" y="7144"/>
                  </a:cubicBezTo>
                  <a:lnTo>
                    <a:pt x="7144" y="7144"/>
                  </a:lnTo>
                  <a:cubicBezTo>
                    <a:pt x="7144" y="7144"/>
                    <a:pt x="7144" y="27146"/>
                    <a:pt x="15716" y="33814"/>
                  </a:cubicBezTo>
                  <a:lnTo>
                    <a:pt x="16669" y="23336"/>
                  </a:lnTo>
                  <a:close/>
                </a:path>
              </a:pathLst>
            </a:custGeom>
            <a:solidFill>
              <a:srgbClr val="363636"/>
            </a:solidFill>
            <a:ln w="9525" cap="flat">
              <a:noFill/>
              <a:prstDash val="solid"/>
              <a:miter/>
            </a:ln>
          </p:spPr>
          <p:txBody>
            <a:bodyPr rtlCol="0" anchor="ctr"/>
            <a:lstStyle/>
            <a:p>
              <a:endParaRPr lang="zh-CN" altLang="en-US"/>
            </a:p>
          </p:txBody>
        </p:sp>
        <p:sp>
          <p:nvSpPr>
            <p:cNvPr id="405" name="任意多边形: 形状 404">
              <a:extLst>
                <a:ext uri="{FF2B5EF4-FFF2-40B4-BE49-F238E27FC236}">
                  <a16:creationId xmlns:a16="http://schemas.microsoft.com/office/drawing/2014/main" id="{9803AAD5-74E3-4CC2-A949-A6D4F8CFF6A9}"/>
                </a:ext>
              </a:extLst>
            </p:cNvPr>
            <p:cNvSpPr/>
            <p:nvPr/>
          </p:nvSpPr>
          <p:spPr>
            <a:xfrm>
              <a:off x="5314776" y="5693837"/>
              <a:ext cx="133350" cy="133350"/>
            </a:xfrm>
            <a:custGeom>
              <a:avLst/>
              <a:gdLst>
                <a:gd name="connsiteX0" fmla="*/ 125331 w 133350"/>
                <a:gd name="connsiteY0" fmla="*/ 35918 h 133350"/>
                <a:gd name="connsiteX1" fmla="*/ 45321 w 133350"/>
                <a:gd name="connsiteY1" fmla="*/ 20677 h 133350"/>
                <a:gd name="connsiteX2" fmla="*/ 7221 w 133350"/>
                <a:gd name="connsiteY2" fmla="*/ 46395 h 133350"/>
                <a:gd name="connsiteX3" fmla="*/ 32938 w 133350"/>
                <a:gd name="connsiteY3" fmla="*/ 111165 h 133350"/>
                <a:gd name="connsiteX4" fmla="*/ 117711 w 133350"/>
                <a:gd name="connsiteY4" fmla="*/ 127358 h 133350"/>
                <a:gd name="connsiteX5" fmla="*/ 125331 w 133350"/>
                <a:gd name="connsiteY5" fmla="*/ 3591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125331" y="35918"/>
                  </a:moveTo>
                  <a:cubicBezTo>
                    <a:pt x="125331" y="35918"/>
                    <a:pt x="76753" y="60683"/>
                    <a:pt x="45321" y="20677"/>
                  </a:cubicBezTo>
                  <a:cubicBezTo>
                    <a:pt x="13888" y="-19328"/>
                    <a:pt x="6268" y="41633"/>
                    <a:pt x="7221" y="46395"/>
                  </a:cubicBezTo>
                  <a:cubicBezTo>
                    <a:pt x="8173" y="51158"/>
                    <a:pt x="31986" y="104497"/>
                    <a:pt x="32938" y="111165"/>
                  </a:cubicBezTo>
                  <a:cubicBezTo>
                    <a:pt x="33891" y="116880"/>
                    <a:pt x="100566" y="137835"/>
                    <a:pt x="117711" y="127358"/>
                  </a:cubicBezTo>
                  <a:cubicBezTo>
                    <a:pt x="134856" y="115927"/>
                    <a:pt x="125331" y="35918"/>
                    <a:pt x="125331" y="35918"/>
                  </a:cubicBezTo>
                  <a:close/>
                </a:path>
              </a:pathLst>
            </a:custGeom>
            <a:solidFill>
              <a:srgbClr val="477E8A"/>
            </a:solidFill>
            <a:ln w="9525" cap="flat">
              <a:noFill/>
              <a:prstDash val="solid"/>
              <a:miter/>
            </a:ln>
          </p:spPr>
          <p:txBody>
            <a:bodyPr rtlCol="0" anchor="ctr"/>
            <a:lstStyle/>
            <a:p>
              <a:endParaRPr lang="zh-CN" altLang="en-US"/>
            </a:p>
          </p:txBody>
        </p:sp>
        <p:sp>
          <p:nvSpPr>
            <p:cNvPr id="406" name="任意多边形: 形状 405">
              <a:extLst>
                <a:ext uri="{FF2B5EF4-FFF2-40B4-BE49-F238E27FC236}">
                  <a16:creationId xmlns:a16="http://schemas.microsoft.com/office/drawing/2014/main" id="{1C0374A1-28DD-4EDA-AA71-3E18C92CCAFC}"/>
                </a:ext>
              </a:extLst>
            </p:cNvPr>
            <p:cNvSpPr/>
            <p:nvPr/>
          </p:nvSpPr>
          <p:spPr>
            <a:xfrm>
              <a:off x="4631911" y="5644607"/>
              <a:ext cx="104775" cy="133350"/>
            </a:xfrm>
            <a:custGeom>
              <a:avLst/>
              <a:gdLst>
                <a:gd name="connsiteX0" fmla="*/ 104299 w 104775"/>
                <a:gd name="connsiteY0" fmla="*/ 27997 h 133350"/>
                <a:gd name="connsiteX1" fmla="*/ 40481 w 104775"/>
                <a:gd name="connsiteY1" fmla="*/ 17519 h 133350"/>
                <a:gd name="connsiteX2" fmla="*/ 7144 w 104775"/>
                <a:gd name="connsiteY2" fmla="*/ 66097 h 133350"/>
                <a:gd name="connsiteX3" fmla="*/ 47149 w 104775"/>
                <a:gd name="connsiteY3" fmla="*/ 132772 h 133350"/>
                <a:gd name="connsiteX4" fmla="*/ 81439 w 104775"/>
                <a:gd name="connsiteY4" fmla="*/ 122294 h 133350"/>
                <a:gd name="connsiteX5" fmla="*/ 104299 w 104775"/>
                <a:gd name="connsiteY5" fmla="*/ 27997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33350">
                  <a:moveTo>
                    <a:pt x="104299" y="27997"/>
                  </a:moveTo>
                  <a:cubicBezTo>
                    <a:pt x="104299" y="27997"/>
                    <a:pt x="59531" y="57524"/>
                    <a:pt x="40481" y="17519"/>
                  </a:cubicBezTo>
                  <a:cubicBezTo>
                    <a:pt x="21431" y="-22486"/>
                    <a:pt x="7144" y="66097"/>
                    <a:pt x="7144" y="66097"/>
                  </a:cubicBezTo>
                  <a:cubicBezTo>
                    <a:pt x="7144" y="66097"/>
                    <a:pt x="38576" y="133724"/>
                    <a:pt x="47149" y="132772"/>
                  </a:cubicBezTo>
                  <a:cubicBezTo>
                    <a:pt x="55721" y="131819"/>
                    <a:pt x="74771" y="122294"/>
                    <a:pt x="81439" y="122294"/>
                  </a:cubicBezTo>
                  <a:cubicBezTo>
                    <a:pt x="88106" y="123247"/>
                    <a:pt x="104299" y="27997"/>
                    <a:pt x="104299" y="27997"/>
                  </a:cubicBezTo>
                  <a:close/>
                </a:path>
              </a:pathLst>
            </a:custGeom>
            <a:solidFill>
              <a:srgbClr val="477E8A"/>
            </a:solidFill>
            <a:ln w="9525" cap="flat">
              <a:noFill/>
              <a:prstDash val="solid"/>
              <a:miter/>
            </a:ln>
          </p:spPr>
          <p:txBody>
            <a:bodyPr rtlCol="0" anchor="ctr"/>
            <a:lstStyle/>
            <a:p>
              <a:endParaRPr lang="zh-CN" altLang="en-US"/>
            </a:p>
          </p:txBody>
        </p:sp>
        <p:sp>
          <p:nvSpPr>
            <p:cNvPr id="407" name="任意多边形: 形状 406">
              <a:extLst>
                <a:ext uri="{FF2B5EF4-FFF2-40B4-BE49-F238E27FC236}">
                  <a16:creationId xmlns:a16="http://schemas.microsoft.com/office/drawing/2014/main" id="{31F141C6-8DDC-43F2-B07F-0570D39105F1}"/>
                </a:ext>
              </a:extLst>
            </p:cNvPr>
            <p:cNvSpPr/>
            <p:nvPr/>
          </p:nvSpPr>
          <p:spPr>
            <a:xfrm>
              <a:off x="5137688" y="5161588"/>
              <a:ext cx="295275" cy="361950"/>
            </a:xfrm>
            <a:custGeom>
              <a:avLst/>
              <a:gdLst>
                <a:gd name="connsiteX0" fmla="*/ 7144 w 295275"/>
                <a:gd name="connsiteY0" fmla="*/ 7144 h 361950"/>
                <a:gd name="connsiteX1" fmla="*/ 293846 w 295275"/>
                <a:gd name="connsiteY1" fmla="*/ 7144 h 361950"/>
                <a:gd name="connsiteX2" fmla="*/ 293846 w 295275"/>
                <a:gd name="connsiteY2" fmla="*/ 356711 h 361950"/>
                <a:gd name="connsiteX3" fmla="*/ 7144 w 295275"/>
                <a:gd name="connsiteY3" fmla="*/ 356711 h 361950"/>
              </a:gdLst>
              <a:ahLst/>
              <a:cxnLst>
                <a:cxn ang="0">
                  <a:pos x="connsiteX0" y="connsiteY0"/>
                </a:cxn>
                <a:cxn ang="0">
                  <a:pos x="connsiteX1" y="connsiteY1"/>
                </a:cxn>
                <a:cxn ang="0">
                  <a:pos x="connsiteX2" y="connsiteY2"/>
                </a:cxn>
                <a:cxn ang="0">
                  <a:pos x="connsiteX3" y="connsiteY3"/>
                </a:cxn>
              </a:cxnLst>
              <a:rect l="l" t="t" r="r" b="b"/>
              <a:pathLst>
                <a:path w="295275" h="361950">
                  <a:moveTo>
                    <a:pt x="7144" y="7144"/>
                  </a:moveTo>
                  <a:lnTo>
                    <a:pt x="293846" y="7144"/>
                  </a:lnTo>
                  <a:lnTo>
                    <a:pt x="293846" y="356711"/>
                  </a:lnTo>
                  <a:lnTo>
                    <a:pt x="7144" y="356711"/>
                  </a:lnTo>
                  <a:close/>
                </a:path>
              </a:pathLst>
            </a:custGeom>
            <a:solidFill>
              <a:srgbClr val="FFFFFF"/>
            </a:solidFill>
            <a:ln w="9525" cap="flat">
              <a:noFill/>
              <a:prstDash val="solid"/>
              <a:miter/>
            </a:ln>
          </p:spPr>
          <p:txBody>
            <a:bodyPr rtlCol="0" anchor="ctr"/>
            <a:lstStyle/>
            <a:p>
              <a:endParaRPr lang="zh-CN" altLang="en-US"/>
            </a:p>
          </p:txBody>
        </p:sp>
        <p:sp>
          <p:nvSpPr>
            <p:cNvPr id="408" name="任意多边形: 形状 407">
              <a:extLst>
                <a:ext uri="{FF2B5EF4-FFF2-40B4-BE49-F238E27FC236}">
                  <a16:creationId xmlns:a16="http://schemas.microsoft.com/office/drawing/2014/main" id="{2E8F50B8-16FB-485B-89B3-EA5B5D33CE2F}"/>
                </a:ext>
              </a:extLst>
            </p:cNvPr>
            <p:cNvSpPr/>
            <p:nvPr/>
          </p:nvSpPr>
          <p:spPr>
            <a:xfrm>
              <a:off x="5192933" y="5264458"/>
              <a:ext cx="28575" cy="104775"/>
            </a:xfrm>
            <a:custGeom>
              <a:avLst/>
              <a:gdLst>
                <a:gd name="connsiteX0" fmla="*/ 7144 w 28575"/>
                <a:gd name="connsiteY0" fmla="*/ 7144 h 104775"/>
                <a:gd name="connsiteX1" fmla="*/ 27146 w 28575"/>
                <a:gd name="connsiteY1" fmla="*/ 7144 h 104775"/>
                <a:gd name="connsiteX2" fmla="*/ 27146 w 28575"/>
                <a:gd name="connsiteY2" fmla="*/ 97631 h 104775"/>
                <a:gd name="connsiteX3" fmla="*/ 7144 w 28575"/>
                <a:gd name="connsiteY3" fmla="*/ 97631 h 104775"/>
              </a:gdLst>
              <a:ahLst/>
              <a:cxnLst>
                <a:cxn ang="0">
                  <a:pos x="connsiteX0" y="connsiteY0"/>
                </a:cxn>
                <a:cxn ang="0">
                  <a:pos x="connsiteX1" y="connsiteY1"/>
                </a:cxn>
                <a:cxn ang="0">
                  <a:pos x="connsiteX2" y="connsiteY2"/>
                </a:cxn>
                <a:cxn ang="0">
                  <a:pos x="connsiteX3" y="connsiteY3"/>
                </a:cxn>
              </a:cxnLst>
              <a:rect l="l" t="t" r="r" b="b"/>
              <a:pathLst>
                <a:path w="28575" h="104775">
                  <a:moveTo>
                    <a:pt x="7144" y="7144"/>
                  </a:moveTo>
                  <a:lnTo>
                    <a:pt x="27146" y="7144"/>
                  </a:lnTo>
                  <a:lnTo>
                    <a:pt x="27146" y="97631"/>
                  </a:lnTo>
                  <a:lnTo>
                    <a:pt x="7144" y="97631"/>
                  </a:lnTo>
                  <a:close/>
                </a:path>
              </a:pathLst>
            </a:custGeom>
            <a:solidFill>
              <a:srgbClr val="986666"/>
            </a:solidFill>
            <a:ln w="9525" cap="flat">
              <a:noFill/>
              <a:prstDash val="solid"/>
              <a:miter/>
            </a:ln>
          </p:spPr>
          <p:txBody>
            <a:bodyPr rtlCol="0" anchor="ctr"/>
            <a:lstStyle/>
            <a:p>
              <a:endParaRPr lang="zh-CN" altLang="en-US"/>
            </a:p>
          </p:txBody>
        </p:sp>
        <p:sp>
          <p:nvSpPr>
            <p:cNvPr id="409" name="任意多边形: 形状 408">
              <a:extLst>
                <a:ext uri="{FF2B5EF4-FFF2-40B4-BE49-F238E27FC236}">
                  <a16:creationId xmlns:a16="http://schemas.microsoft.com/office/drawing/2014/main" id="{36ADBD58-E5A3-4130-B6C2-491DF79E57D0}"/>
                </a:ext>
              </a:extLst>
            </p:cNvPr>
            <p:cNvSpPr/>
            <p:nvPr/>
          </p:nvSpPr>
          <p:spPr>
            <a:xfrm>
              <a:off x="5231986" y="5302558"/>
              <a:ext cx="28575" cy="66675"/>
            </a:xfrm>
            <a:custGeom>
              <a:avLst/>
              <a:gdLst>
                <a:gd name="connsiteX0" fmla="*/ 7144 w 28575"/>
                <a:gd name="connsiteY0" fmla="*/ 7144 h 66675"/>
                <a:gd name="connsiteX1" fmla="*/ 27146 w 28575"/>
                <a:gd name="connsiteY1" fmla="*/ 7144 h 66675"/>
                <a:gd name="connsiteX2" fmla="*/ 27146 w 28575"/>
                <a:gd name="connsiteY2" fmla="*/ 59531 h 66675"/>
                <a:gd name="connsiteX3" fmla="*/ 7144 w 28575"/>
                <a:gd name="connsiteY3" fmla="*/ 59531 h 66675"/>
              </a:gdLst>
              <a:ahLst/>
              <a:cxnLst>
                <a:cxn ang="0">
                  <a:pos x="connsiteX0" y="connsiteY0"/>
                </a:cxn>
                <a:cxn ang="0">
                  <a:pos x="connsiteX1" y="connsiteY1"/>
                </a:cxn>
                <a:cxn ang="0">
                  <a:pos x="connsiteX2" y="connsiteY2"/>
                </a:cxn>
                <a:cxn ang="0">
                  <a:pos x="connsiteX3" y="connsiteY3"/>
                </a:cxn>
              </a:cxnLst>
              <a:rect l="l" t="t" r="r" b="b"/>
              <a:pathLst>
                <a:path w="28575" h="66675">
                  <a:moveTo>
                    <a:pt x="7144" y="7144"/>
                  </a:moveTo>
                  <a:lnTo>
                    <a:pt x="27146" y="7144"/>
                  </a:lnTo>
                  <a:lnTo>
                    <a:pt x="27146" y="59531"/>
                  </a:lnTo>
                  <a:lnTo>
                    <a:pt x="7144" y="59531"/>
                  </a:lnTo>
                  <a:close/>
                </a:path>
              </a:pathLst>
            </a:custGeom>
            <a:solidFill>
              <a:srgbClr val="B6936C"/>
            </a:solidFill>
            <a:ln w="9525" cap="flat">
              <a:noFill/>
              <a:prstDash val="solid"/>
              <a:miter/>
            </a:ln>
          </p:spPr>
          <p:txBody>
            <a:bodyPr rtlCol="0" anchor="ctr"/>
            <a:lstStyle/>
            <a:p>
              <a:endParaRPr lang="zh-CN" altLang="en-US"/>
            </a:p>
          </p:txBody>
        </p:sp>
        <p:sp>
          <p:nvSpPr>
            <p:cNvPr id="410" name="任意多边形: 形状 409">
              <a:extLst>
                <a:ext uri="{FF2B5EF4-FFF2-40B4-BE49-F238E27FC236}">
                  <a16:creationId xmlns:a16="http://schemas.microsoft.com/office/drawing/2014/main" id="{66587969-5632-4B4E-824F-5F54591E6954}"/>
                </a:ext>
              </a:extLst>
            </p:cNvPr>
            <p:cNvSpPr/>
            <p:nvPr/>
          </p:nvSpPr>
          <p:spPr>
            <a:xfrm>
              <a:off x="5271038" y="5233025"/>
              <a:ext cx="28575" cy="133350"/>
            </a:xfrm>
            <a:custGeom>
              <a:avLst/>
              <a:gdLst>
                <a:gd name="connsiteX0" fmla="*/ 7144 w 28575"/>
                <a:gd name="connsiteY0" fmla="*/ 7144 h 133350"/>
                <a:gd name="connsiteX1" fmla="*/ 27146 w 28575"/>
                <a:gd name="connsiteY1" fmla="*/ 7144 h 133350"/>
                <a:gd name="connsiteX2" fmla="*/ 27146 w 28575"/>
                <a:gd name="connsiteY2" fmla="*/ 129064 h 133350"/>
                <a:gd name="connsiteX3" fmla="*/ 7144 w 28575"/>
                <a:gd name="connsiteY3" fmla="*/ 129064 h 133350"/>
              </a:gdLst>
              <a:ahLst/>
              <a:cxnLst>
                <a:cxn ang="0">
                  <a:pos x="connsiteX0" y="connsiteY0"/>
                </a:cxn>
                <a:cxn ang="0">
                  <a:pos x="connsiteX1" y="connsiteY1"/>
                </a:cxn>
                <a:cxn ang="0">
                  <a:pos x="connsiteX2" y="connsiteY2"/>
                </a:cxn>
                <a:cxn ang="0">
                  <a:pos x="connsiteX3" y="connsiteY3"/>
                </a:cxn>
              </a:cxnLst>
              <a:rect l="l" t="t" r="r" b="b"/>
              <a:pathLst>
                <a:path w="28575" h="133350">
                  <a:moveTo>
                    <a:pt x="7144" y="7144"/>
                  </a:moveTo>
                  <a:lnTo>
                    <a:pt x="27146" y="7144"/>
                  </a:lnTo>
                  <a:lnTo>
                    <a:pt x="27146" y="129064"/>
                  </a:lnTo>
                  <a:lnTo>
                    <a:pt x="7144" y="129064"/>
                  </a:lnTo>
                  <a:close/>
                </a:path>
              </a:pathLst>
            </a:custGeom>
            <a:solidFill>
              <a:srgbClr val="E4D2A2"/>
            </a:solidFill>
            <a:ln w="9525" cap="flat">
              <a:noFill/>
              <a:prstDash val="solid"/>
              <a:miter/>
            </a:ln>
          </p:spPr>
          <p:txBody>
            <a:bodyPr rtlCol="0" anchor="ctr"/>
            <a:lstStyle/>
            <a:p>
              <a:endParaRPr lang="zh-CN" altLang="en-US"/>
            </a:p>
          </p:txBody>
        </p:sp>
        <p:sp>
          <p:nvSpPr>
            <p:cNvPr id="411" name="任意多边形: 形状 410">
              <a:extLst>
                <a:ext uri="{FF2B5EF4-FFF2-40B4-BE49-F238E27FC236}">
                  <a16:creationId xmlns:a16="http://schemas.microsoft.com/office/drawing/2014/main" id="{089B12E5-E2AA-4D5E-9C21-FEEB5667C685}"/>
                </a:ext>
              </a:extLst>
            </p:cNvPr>
            <p:cNvSpPr/>
            <p:nvPr/>
          </p:nvSpPr>
          <p:spPr>
            <a:xfrm>
              <a:off x="5310091" y="5272078"/>
              <a:ext cx="28575" cy="95250"/>
            </a:xfrm>
            <a:custGeom>
              <a:avLst/>
              <a:gdLst>
                <a:gd name="connsiteX0" fmla="*/ 7144 w 28575"/>
                <a:gd name="connsiteY0" fmla="*/ 7144 h 95250"/>
                <a:gd name="connsiteX1" fmla="*/ 27146 w 28575"/>
                <a:gd name="connsiteY1" fmla="*/ 7144 h 95250"/>
                <a:gd name="connsiteX2" fmla="*/ 27146 w 28575"/>
                <a:gd name="connsiteY2" fmla="*/ 90011 h 95250"/>
                <a:gd name="connsiteX3" fmla="*/ 7144 w 28575"/>
                <a:gd name="connsiteY3" fmla="*/ 90011 h 95250"/>
              </a:gdLst>
              <a:ahLst/>
              <a:cxnLst>
                <a:cxn ang="0">
                  <a:pos x="connsiteX0" y="connsiteY0"/>
                </a:cxn>
                <a:cxn ang="0">
                  <a:pos x="connsiteX1" y="connsiteY1"/>
                </a:cxn>
                <a:cxn ang="0">
                  <a:pos x="connsiteX2" y="connsiteY2"/>
                </a:cxn>
                <a:cxn ang="0">
                  <a:pos x="connsiteX3" y="connsiteY3"/>
                </a:cxn>
              </a:cxnLst>
              <a:rect l="l" t="t" r="r" b="b"/>
              <a:pathLst>
                <a:path w="28575" h="95250">
                  <a:moveTo>
                    <a:pt x="7144" y="7144"/>
                  </a:moveTo>
                  <a:lnTo>
                    <a:pt x="27146" y="7144"/>
                  </a:lnTo>
                  <a:lnTo>
                    <a:pt x="27146" y="90011"/>
                  </a:lnTo>
                  <a:lnTo>
                    <a:pt x="7144" y="90011"/>
                  </a:lnTo>
                  <a:close/>
                </a:path>
              </a:pathLst>
            </a:custGeom>
            <a:solidFill>
              <a:srgbClr val="8DACAF"/>
            </a:solidFill>
            <a:ln w="9525" cap="flat">
              <a:noFill/>
              <a:prstDash val="solid"/>
              <a:miter/>
            </a:ln>
          </p:spPr>
          <p:txBody>
            <a:bodyPr rtlCol="0" anchor="ctr"/>
            <a:lstStyle/>
            <a:p>
              <a:endParaRPr lang="zh-CN" altLang="en-US"/>
            </a:p>
          </p:txBody>
        </p:sp>
        <p:sp>
          <p:nvSpPr>
            <p:cNvPr id="412" name="任意多边形: 形状 411">
              <a:extLst>
                <a:ext uri="{FF2B5EF4-FFF2-40B4-BE49-F238E27FC236}">
                  <a16:creationId xmlns:a16="http://schemas.microsoft.com/office/drawing/2014/main" id="{416B6AC3-8231-4A06-86DB-DBE02DB40764}"/>
                </a:ext>
              </a:extLst>
            </p:cNvPr>
            <p:cNvSpPr/>
            <p:nvPr/>
          </p:nvSpPr>
          <p:spPr>
            <a:xfrm>
              <a:off x="5349143" y="5233025"/>
              <a:ext cx="28575" cy="133350"/>
            </a:xfrm>
            <a:custGeom>
              <a:avLst/>
              <a:gdLst>
                <a:gd name="connsiteX0" fmla="*/ 7144 w 28575"/>
                <a:gd name="connsiteY0" fmla="*/ 7144 h 133350"/>
                <a:gd name="connsiteX1" fmla="*/ 27146 w 28575"/>
                <a:gd name="connsiteY1" fmla="*/ 7144 h 133350"/>
                <a:gd name="connsiteX2" fmla="*/ 27146 w 28575"/>
                <a:gd name="connsiteY2" fmla="*/ 129064 h 133350"/>
                <a:gd name="connsiteX3" fmla="*/ 7144 w 28575"/>
                <a:gd name="connsiteY3" fmla="*/ 129064 h 133350"/>
              </a:gdLst>
              <a:ahLst/>
              <a:cxnLst>
                <a:cxn ang="0">
                  <a:pos x="connsiteX0" y="connsiteY0"/>
                </a:cxn>
                <a:cxn ang="0">
                  <a:pos x="connsiteX1" y="connsiteY1"/>
                </a:cxn>
                <a:cxn ang="0">
                  <a:pos x="connsiteX2" y="connsiteY2"/>
                </a:cxn>
                <a:cxn ang="0">
                  <a:pos x="connsiteX3" y="connsiteY3"/>
                </a:cxn>
              </a:cxnLst>
              <a:rect l="l" t="t" r="r" b="b"/>
              <a:pathLst>
                <a:path w="28575" h="133350">
                  <a:moveTo>
                    <a:pt x="7144" y="7144"/>
                  </a:moveTo>
                  <a:lnTo>
                    <a:pt x="27146" y="7144"/>
                  </a:lnTo>
                  <a:lnTo>
                    <a:pt x="27146" y="129064"/>
                  </a:lnTo>
                  <a:lnTo>
                    <a:pt x="7144" y="129064"/>
                  </a:lnTo>
                  <a:close/>
                </a:path>
              </a:pathLst>
            </a:custGeom>
            <a:solidFill>
              <a:srgbClr val="485280"/>
            </a:solidFill>
            <a:ln w="9525" cap="flat">
              <a:noFill/>
              <a:prstDash val="solid"/>
              <a:miter/>
            </a:ln>
          </p:spPr>
          <p:txBody>
            <a:bodyPr rtlCol="0" anchor="ctr"/>
            <a:lstStyle/>
            <a:p>
              <a:endParaRPr lang="zh-CN" altLang="en-US"/>
            </a:p>
          </p:txBody>
        </p:sp>
        <p:sp>
          <p:nvSpPr>
            <p:cNvPr id="413" name="任意多边形: 形状 412">
              <a:extLst>
                <a:ext uri="{FF2B5EF4-FFF2-40B4-BE49-F238E27FC236}">
                  <a16:creationId xmlns:a16="http://schemas.microsoft.com/office/drawing/2014/main" id="{D1121530-1193-46F4-95A3-91C5EFAD85A6}"/>
                </a:ext>
              </a:extLst>
            </p:cNvPr>
            <p:cNvSpPr/>
            <p:nvPr/>
          </p:nvSpPr>
          <p:spPr>
            <a:xfrm>
              <a:off x="5176741" y="5362565"/>
              <a:ext cx="219075" cy="9525"/>
            </a:xfrm>
            <a:custGeom>
              <a:avLst/>
              <a:gdLst>
                <a:gd name="connsiteX0" fmla="*/ 7144 w 219075"/>
                <a:gd name="connsiteY0" fmla="*/ 7144 h 9525"/>
                <a:gd name="connsiteX1" fmla="*/ 216694 w 219075"/>
                <a:gd name="connsiteY1" fmla="*/ 7144 h 9525"/>
              </a:gdLst>
              <a:ahLst/>
              <a:cxnLst>
                <a:cxn ang="0">
                  <a:pos x="connsiteX0" y="connsiteY0"/>
                </a:cxn>
                <a:cxn ang="0">
                  <a:pos x="connsiteX1" y="connsiteY1"/>
                </a:cxn>
              </a:cxnLst>
              <a:rect l="l" t="t" r="r" b="b"/>
              <a:pathLst>
                <a:path w="219075" h="9525">
                  <a:moveTo>
                    <a:pt x="7144" y="7144"/>
                  </a:moveTo>
                  <a:lnTo>
                    <a:pt x="216694" y="7144"/>
                  </a:lnTo>
                </a:path>
              </a:pathLst>
            </a:custGeom>
            <a:ln w="9525" cap="flat">
              <a:solidFill>
                <a:srgbClr val="D1D7D1"/>
              </a:solidFill>
              <a:prstDash val="solid"/>
              <a:miter/>
            </a:ln>
          </p:spPr>
          <p:txBody>
            <a:bodyPr rtlCol="0" anchor="ctr"/>
            <a:lstStyle/>
            <a:p>
              <a:endParaRPr lang="zh-CN" altLang="en-US"/>
            </a:p>
          </p:txBody>
        </p:sp>
        <p:sp>
          <p:nvSpPr>
            <p:cNvPr id="414" name="任意多边形: 形状 413">
              <a:extLst>
                <a:ext uri="{FF2B5EF4-FFF2-40B4-BE49-F238E27FC236}">
                  <a16:creationId xmlns:a16="http://schemas.microsoft.com/office/drawing/2014/main" id="{2B15905D-B172-4DED-AD02-53D6B290CFE6}"/>
                </a:ext>
              </a:extLst>
            </p:cNvPr>
            <p:cNvSpPr/>
            <p:nvPr/>
          </p:nvSpPr>
          <p:spPr>
            <a:xfrm>
              <a:off x="5115781" y="5337800"/>
              <a:ext cx="66675" cy="38100"/>
            </a:xfrm>
            <a:custGeom>
              <a:avLst/>
              <a:gdLst>
                <a:gd name="connsiteX0" fmla="*/ 14764 w 66675"/>
                <a:gd name="connsiteY0" fmla="*/ 35719 h 38100"/>
                <a:gd name="connsiteX1" fmla="*/ 26194 w 66675"/>
                <a:gd name="connsiteY1" fmla="*/ 35719 h 38100"/>
                <a:gd name="connsiteX2" fmla="*/ 48101 w 66675"/>
                <a:gd name="connsiteY2" fmla="*/ 34766 h 38100"/>
                <a:gd name="connsiteX3" fmla="*/ 61436 w 66675"/>
                <a:gd name="connsiteY3" fmla="*/ 20479 h 38100"/>
                <a:gd name="connsiteX4" fmla="*/ 47149 w 66675"/>
                <a:gd name="connsiteY4" fmla="*/ 7144 h 38100"/>
                <a:gd name="connsiteX5" fmla="*/ 7144 w 66675"/>
                <a:gd name="connsiteY5" fmla="*/ 10001 h 38100"/>
                <a:gd name="connsiteX6" fmla="*/ 14764 w 66675"/>
                <a:gd name="connsiteY6"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38100">
                  <a:moveTo>
                    <a:pt x="14764" y="35719"/>
                  </a:moveTo>
                  <a:lnTo>
                    <a:pt x="26194" y="35719"/>
                  </a:lnTo>
                  <a:lnTo>
                    <a:pt x="48101" y="34766"/>
                  </a:lnTo>
                  <a:cubicBezTo>
                    <a:pt x="55721" y="33814"/>
                    <a:pt x="61436" y="28099"/>
                    <a:pt x="61436" y="20479"/>
                  </a:cubicBezTo>
                  <a:cubicBezTo>
                    <a:pt x="61436" y="12859"/>
                    <a:pt x="54769" y="7144"/>
                    <a:pt x="47149" y="7144"/>
                  </a:cubicBezTo>
                  <a:lnTo>
                    <a:pt x="7144" y="10001"/>
                  </a:lnTo>
                  <a:cubicBezTo>
                    <a:pt x="10954" y="24289"/>
                    <a:pt x="14764" y="35719"/>
                    <a:pt x="14764" y="35719"/>
                  </a:cubicBezTo>
                  <a:close/>
                </a:path>
              </a:pathLst>
            </a:custGeom>
            <a:solidFill>
              <a:srgbClr val="E4D2A2"/>
            </a:solidFill>
            <a:ln w="9525" cap="flat">
              <a:noFill/>
              <a:prstDash val="solid"/>
              <a:miter/>
            </a:ln>
          </p:spPr>
          <p:txBody>
            <a:bodyPr rtlCol="0" anchor="ctr"/>
            <a:lstStyle/>
            <a:p>
              <a:endParaRPr lang="zh-CN" altLang="en-US"/>
            </a:p>
          </p:txBody>
        </p:sp>
        <p:sp>
          <p:nvSpPr>
            <p:cNvPr id="415" name="任意多边形: 形状 414">
              <a:extLst>
                <a:ext uri="{FF2B5EF4-FFF2-40B4-BE49-F238E27FC236}">
                  <a16:creationId xmlns:a16="http://schemas.microsoft.com/office/drawing/2014/main" id="{9EC265D9-5F00-4542-AA1B-DF77828E5092}"/>
                </a:ext>
              </a:extLst>
            </p:cNvPr>
            <p:cNvSpPr/>
            <p:nvPr/>
          </p:nvSpPr>
          <p:spPr>
            <a:xfrm>
              <a:off x="3174072" y="4913210"/>
              <a:ext cx="790575" cy="581025"/>
            </a:xfrm>
            <a:custGeom>
              <a:avLst/>
              <a:gdLst>
                <a:gd name="connsiteX0" fmla="*/ 777277 w 790575"/>
                <a:gd name="connsiteY0" fmla="*/ 205992 h 581025"/>
                <a:gd name="connsiteX1" fmla="*/ 99097 w 790575"/>
                <a:gd name="connsiteY1" fmla="*/ 7872 h 581025"/>
                <a:gd name="connsiteX2" fmla="*/ 72427 w 790575"/>
                <a:gd name="connsiteY2" fmla="*/ 22159 h 581025"/>
                <a:gd name="connsiteX3" fmla="*/ 86715 w 790575"/>
                <a:gd name="connsiteY3" fmla="*/ 48829 h 581025"/>
                <a:gd name="connsiteX4" fmla="*/ 134340 w 790575"/>
                <a:gd name="connsiteY4" fmla="*/ 63117 h 581025"/>
                <a:gd name="connsiteX5" fmla="*/ 86715 w 790575"/>
                <a:gd name="connsiteY5" fmla="*/ 89787 h 581025"/>
                <a:gd name="connsiteX6" fmla="*/ 8610 w 790575"/>
                <a:gd name="connsiteY6" fmla="*/ 357439 h 581025"/>
                <a:gd name="connsiteX7" fmla="*/ 35280 w 790575"/>
                <a:gd name="connsiteY7" fmla="*/ 405064 h 581025"/>
                <a:gd name="connsiteX8" fmla="*/ 618210 w 790575"/>
                <a:gd name="connsiteY8" fmla="*/ 574610 h 581025"/>
                <a:gd name="connsiteX9" fmla="*/ 665835 w 790575"/>
                <a:gd name="connsiteY9" fmla="*/ 547939 h 581025"/>
                <a:gd name="connsiteX10" fmla="*/ 743940 w 790575"/>
                <a:gd name="connsiteY10" fmla="*/ 280287 h 581025"/>
                <a:gd name="connsiteX11" fmla="*/ 717270 w 790575"/>
                <a:gd name="connsiteY11" fmla="*/ 232662 h 581025"/>
                <a:gd name="connsiteX12" fmla="*/ 764895 w 790575"/>
                <a:gd name="connsiteY12" fmla="*/ 246950 h 581025"/>
                <a:gd name="connsiteX13" fmla="*/ 791565 w 790575"/>
                <a:gd name="connsiteY13" fmla="*/ 232662 h 581025"/>
                <a:gd name="connsiteX14" fmla="*/ 777277 w 790575"/>
                <a:gd name="connsiteY14" fmla="*/ 205992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0575" h="581025">
                  <a:moveTo>
                    <a:pt x="777277" y="205992"/>
                  </a:moveTo>
                  <a:lnTo>
                    <a:pt x="99097" y="7872"/>
                  </a:lnTo>
                  <a:cubicBezTo>
                    <a:pt x="87667" y="5014"/>
                    <a:pt x="75285" y="10729"/>
                    <a:pt x="72427" y="22159"/>
                  </a:cubicBezTo>
                  <a:cubicBezTo>
                    <a:pt x="69570" y="33589"/>
                    <a:pt x="75285" y="45972"/>
                    <a:pt x="86715" y="48829"/>
                  </a:cubicBezTo>
                  <a:lnTo>
                    <a:pt x="134340" y="63117"/>
                  </a:lnTo>
                  <a:cubicBezTo>
                    <a:pt x="114337" y="57402"/>
                    <a:pt x="92430" y="68832"/>
                    <a:pt x="86715" y="89787"/>
                  </a:cubicBezTo>
                  <a:lnTo>
                    <a:pt x="8610" y="357439"/>
                  </a:lnTo>
                  <a:cubicBezTo>
                    <a:pt x="2895" y="377442"/>
                    <a:pt x="14325" y="399350"/>
                    <a:pt x="35280" y="405064"/>
                  </a:cubicBezTo>
                  <a:lnTo>
                    <a:pt x="618210" y="574610"/>
                  </a:lnTo>
                  <a:cubicBezTo>
                    <a:pt x="638213" y="580324"/>
                    <a:pt x="660120" y="568895"/>
                    <a:pt x="665835" y="547939"/>
                  </a:cubicBezTo>
                  <a:lnTo>
                    <a:pt x="743940" y="280287"/>
                  </a:lnTo>
                  <a:cubicBezTo>
                    <a:pt x="749655" y="260284"/>
                    <a:pt x="738225" y="238377"/>
                    <a:pt x="717270" y="232662"/>
                  </a:cubicBezTo>
                  <a:lnTo>
                    <a:pt x="764895" y="246950"/>
                  </a:lnTo>
                  <a:cubicBezTo>
                    <a:pt x="776325" y="249807"/>
                    <a:pt x="788707" y="244092"/>
                    <a:pt x="791565" y="232662"/>
                  </a:cubicBezTo>
                  <a:cubicBezTo>
                    <a:pt x="795375" y="221232"/>
                    <a:pt x="788707" y="208850"/>
                    <a:pt x="777277" y="205992"/>
                  </a:cubicBezTo>
                  <a:close/>
                </a:path>
              </a:pathLst>
            </a:custGeom>
            <a:solidFill>
              <a:srgbClr val="DBDBDB"/>
            </a:solidFill>
            <a:ln w="9525" cap="flat">
              <a:noFill/>
              <a:prstDash val="solid"/>
              <a:miter/>
            </a:ln>
          </p:spPr>
          <p:txBody>
            <a:bodyPr rtlCol="0" anchor="ctr"/>
            <a:lstStyle/>
            <a:p>
              <a:endParaRPr lang="zh-CN" altLang="en-US"/>
            </a:p>
          </p:txBody>
        </p:sp>
        <p:sp>
          <p:nvSpPr>
            <p:cNvPr id="416" name="任意多边形: 形状 415">
              <a:extLst>
                <a:ext uri="{FF2B5EF4-FFF2-40B4-BE49-F238E27FC236}">
                  <a16:creationId xmlns:a16="http://schemas.microsoft.com/office/drawing/2014/main" id="{9477A8D3-483F-4FCF-8965-76F0FB1C230E}"/>
                </a:ext>
              </a:extLst>
            </p:cNvPr>
            <p:cNvSpPr/>
            <p:nvPr/>
          </p:nvSpPr>
          <p:spPr>
            <a:xfrm>
              <a:off x="3156043" y="4967785"/>
              <a:ext cx="742950" cy="523875"/>
            </a:xfrm>
            <a:custGeom>
              <a:avLst/>
              <a:gdLst>
                <a:gd name="connsiteX0" fmla="*/ 665767 w 742950"/>
                <a:gd name="connsiteY0" fmla="*/ 493364 h 523875"/>
                <a:gd name="connsiteX1" fmla="*/ 618142 w 742950"/>
                <a:gd name="connsiteY1" fmla="*/ 520034 h 523875"/>
                <a:gd name="connsiteX2" fmla="*/ 35212 w 742950"/>
                <a:gd name="connsiteY2" fmla="*/ 350489 h 523875"/>
                <a:gd name="connsiteX3" fmla="*/ 8542 w 742950"/>
                <a:gd name="connsiteY3" fmla="*/ 302864 h 523875"/>
                <a:gd name="connsiteX4" fmla="*/ 86647 w 742950"/>
                <a:gd name="connsiteY4" fmla="*/ 35212 h 523875"/>
                <a:gd name="connsiteX5" fmla="*/ 134272 w 742950"/>
                <a:gd name="connsiteY5" fmla="*/ 8542 h 523875"/>
                <a:gd name="connsiteX6" fmla="*/ 717202 w 742950"/>
                <a:gd name="connsiteY6" fmla="*/ 178087 h 523875"/>
                <a:gd name="connsiteX7" fmla="*/ 743872 w 742950"/>
                <a:gd name="connsiteY7" fmla="*/ 225712 h 523875"/>
                <a:gd name="connsiteX8" fmla="*/ 665767 w 742950"/>
                <a:gd name="connsiteY8" fmla="*/ 493364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950" h="523875">
                  <a:moveTo>
                    <a:pt x="665767" y="493364"/>
                  </a:moveTo>
                  <a:cubicBezTo>
                    <a:pt x="660052" y="513367"/>
                    <a:pt x="638144" y="525749"/>
                    <a:pt x="618142" y="520034"/>
                  </a:cubicBezTo>
                  <a:lnTo>
                    <a:pt x="35212" y="350489"/>
                  </a:lnTo>
                  <a:cubicBezTo>
                    <a:pt x="15209" y="344774"/>
                    <a:pt x="2827" y="322867"/>
                    <a:pt x="8542" y="302864"/>
                  </a:cubicBezTo>
                  <a:lnTo>
                    <a:pt x="86647" y="35212"/>
                  </a:lnTo>
                  <a:cubicBezTo>
                    <a:pt x="92362" y="15209"/>
                    <a:pt x="114269" y="2827"/>
                    <a:pt x="134272" y="8542"/>
                  </a:cubicBezTo>
                  <a:lnTo>
                    <a:pt x="717202" y="178087"/>
                  </a:lnTo>
                  <a:cubicBezTo>
                    <a:pt x="737204" y="183802"/>
                    <a:pt x="749587" y="205709"/>
                    <a:pt x="743872" y="225712"/>
                  </a:cubicBezTo>
                  <a:lnTo>
                    <a:pt x="665767" y="493364"/>
                  </a:lnTo>
                  <a:close/>
                </a:path>
              </a:pathLst>
            </a:custGeom>
            <a:solidFill>
              <a:srgbClr val="FFFFFF"/>
            </a:solidFill>
            <a:ln w="9525" cap="flat">
              <a:noFill/>
              <a:prstDash val="solid"/>
              <a:miter/>
            </a:ln>
          </p:spPr>
          <p:txBody>
            <a:bodyPr rtlCol="0" anchor="ctr"/>
            <a:lstStyle/>
            <a:p>
              <a:endParaRPr lang="zh-CN" altLang="en-US"/>
            </a:p>
          </p:txBody>
        </p:sp>
        <p:sp>
          <p:nvSpPr>
            <p:cNvPr id="417" name="任意多边形: 形状 416">
              <a:extLst>
                <a:ext uri="{FF2B5EF4-FFF2-40B4-BE49-F238E27FC236}">
                  <a16:creationId xmlns:a16="http://schemas.microsoft.com/office/drawing/2014/main" id="{1D049B0C-8177-4C8E-8F5D-24E75B94E0D5}"/>
                </a:ext>
              </a:extLst>
            </p:cNvPr>
            <p:cNvSpPr/>
            <p:nvPr/>
          </p:nvSpPr>
          <p:spPr>
            <a:xfrm>
              <a:off x="3402690" y="5247770"/>
              <a:ext cx="200025" cy="152400"/>
            </a:xfrm>
            <a:custGeom>
              <a:avLst/>
              <a:gdLst>
                <a:gd name="connsiteX0" fmla="*/ 172422 w 200025"/>
                <a:gd name="connsiteY0" fmla="*/ 140989 h 152400"/>
                <a:gd name="connsiteX1" fmla="*/ 159087 w 200025"/>
                <a:gd name="connsiteY1" fmla="*/ 148609 h 152400"/>
                <a:gd name="connsiteX2" fmla="*/ 15259 w 200025"/>
                <a:gd name="connsiteY2" fmla="*/ 106699 h 152400"/>
                <a:gd name="connsiteX3" fmla="*/ 7639 w 200025"/>
                <a:gd name="connsiteY3" fmla="*/ 93364 h 152400"/>
                <a:gd name="connsiteX4" fmla="*/ 30499 w 200025"/>
                <a:gd name="connsiteY4" fmla="*/ 15259 h 152400"/>
                <a:gd name="connsiteX5" fmla="*/ 43834 w 200025"/>
                <a:gd name="connsiteY5" fmla="*/ 7639 h 152400"/>
                <a:gd name="connsiteX6" fmla="*/ 187662 w 200025"/>
                <a:gd name="connsiteY6" fmla="*/ 49549 h 152400"/>
                <a:gd name="connsiteX7" fmla="*/ 195282 w 200025"/>
                <a:gd name="connsiteY7" fmla="*/ 62884 h 152400"/>
                <a:gd name="connsiteX8" fmla="*/ 172422 w 200025"/>
                <a:gd name="connsiteY8" fmla="*/ 14098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 h="152400">
                  <a:moveTo>
                    <a:pt x="172422" y="140989"/>
                  </a:moveTo>
                  <a:cubicBezTo>
                    <a:pt x="170517" y="146704"/>
                    <a:pt x="164802" y="150514"/>
                    <a:pt x="159087" y="148609"/>
                  </a:cubicBezTo>
                  <a:lnTo>
                    <a:pt x="15259" y="106699"/>
                  </a:lnTo>
                  <a:cubicBezTo>
                    <a:pt x="9544" y="104794"/>
                    <a:pt x="5734" y="99079"/>
                    <a:pt x="7639" y="93364"/>
                  </a:cubicBezTo>
                  <a:lnTo>
                    <a:pt x="30499" y="15259"/>
                  </a:lnTo>
                  <a:cubicBezTo>
                    <a:pt x="32404" y="9544"/>
                    <a:pt x="38119" y="5734"/>
                    <a:pt x="43834" y="7639"/>
                  </a:cubicBezTo>
                  <a:lnTo>
                    <a:pt x="187662" y="49549"/>
                  </a:lnTo>
                  <a:cubicBezTo>
                    <a:pt x="193377" y="51454"/>
                    <a:pt x="197187" y="57169"/>
                    <a:pt x="195282" y="62884"/>
                  </a:cubicBezTo>
                  <a:lnTo>
                    <a:pt x="172422" y="140989"/>
                  </a:lnTo>
                  <a:close/>
                </a:path>
              </a:pathLst>
            </a:custGeom>
            <a:solidFill>
              <a:srgbClr val="485280"/>
            </a:solidFill>
            <a:ln w="9525" cap="flat">
              <a:noFill/>
              <a:prstDash val="solid"/>
              <a:miter/>
            </a:ln>
          </p:spPr>
          <p:txBody>
            <a:bodyPr rtlCol="0" anchor="ctr"/>
            <a:lstStyle/>
            <a:p>
              <a:endParaRPr lang="zh-CN" altLang="en-US"/>
            </a:p>
          </p:txBody>
        </p:sp>
        <p:sp>
          <p:nvSpPr>
            <p:cNvPr id="418" name="任意多边形: 形状 417">
              <a:extLst>
                <a:ext uri="{FF2B5EF4-FFF2-40B4-BE49-F238E27FC236}">
                  <a16:creationId xmlns:a16="http://schemas.microsoft.com/office/drawing/2014/main" id="{88279D89-53DD-4705-85BC-9905DBD58FC6}"/>
                </a:ext>
              </a:extLst>
            </p:cNvPr>
            <p:cNvSpPr/>
            <p:nvPr/>
          </p:nvSpPr>
          <p:spPr>
            <a:xfrm>
              <a:off x="3256958" y="5006787"/>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19" name="任意多边形: 形状 418">
              <a:extLst>
                <a:ext uri="{FF2B5EF4-FFF2-40B4-BE49-F238E27FC236}">
                  <a16:creationId xmlns:a16="http://schemas.microsoft.com/office/drawing/2014/main" id="{56F89A54-5362-495B-A17A-D4094A6C9822}"/>
                </a:ext>
              </a:extLst>
            </p:cNvPr>
            <p:cNvSpPr/>
            <p:nvPr/>
          </p:nvSpPr>
          <p:spPr>
            <a:xfrm>
              <a:off x="3297915" y="5018217"/>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20" name="任意多边形: 形状 419">
              <a:extLst>
                <a:ext uri="{FF2B5EF4-FFF2-40B4-BE49-F238E27FC236}">
                  <a16:creationId xmlns:a16="http://schemas.microsoft.com/office/drawing/2014/main" id="{AC22A093-6B4B-40EE-BFA3-AA727A9D1BA2}"/>
                </a:ext>
              </a:extLst>
            </p:cNvPr>
            <p:cNvSpPr/>
            <p:nvPr/>
          </p:nvSpPr>
          <p:spPr>
            <a:xfrm>
              <a:off x="3337920" y="5030600"/>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21" name="任意多边形: 形状 420">
              <a:extLst>
                <a:ext uri="{FF2B5EF4-FFF2-40B4-BE49-F238E27FC236}">
                  <a16:creationId xmlns:a16="http://schemas.microsoft.com/office/drawing/2014/main" id="{0BB52E0A-08F2-4188-8425-6C635F75D92E}"/>
                </a:ext>
              </a:extLst>
            </p:cNvPr>
            <p:cNvSpPr/>
            <p:nvPr/>
          </p:nvSpPr>
          <p:spPr>
            <a:xfrm>
              <a:off x="3377925" y="5042030"/>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22" name="任意多边形: 形状 421">
              <a:extLst>
                <a:ext uri="{FF2B5EF4-FFF2-40B4-BE49-F238E27FC236}">
                  <a16:creationId xmlns:a16="http://schemas.microsoft.com/office/drawing/2014/main" id="{95885C0A-6A4F-4155-946C-BCA1948366A8}"/>
                </a:ext>
              </a:extLst>
            </p:cNvPr>
            <p:cNvSpPr/>
            <p:nvPr/>
          </p:nvSpPr>
          <p:spPr>
            <a:xfrm>
              <a:off x="3417930" y="5053460"/>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23" name="任意多边形: 形状 422">
              <a:extLst>
                <a:ext uri="{FF2B5EF4-FFF2-40B4-BE49-F238E27FC236}">
                  <a16:creationId xmlns:a16="http://schemas.microsoft.com/office/drawing/2014/main" id="{FFB13FC6-8CD2-46D7-ABC1-10AC6E3DB4BA}"/>
                </a:ext>
              </a:extLst>
            </p:cNvPr>
            <p:cNvSpPr/>
            <p:nvPr/>
          </p:nvSpPr>
          <p:spPr>
            <a:xfrm>
              <a:off x="3458888" y="5065842"/>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24" name="任意多边形: 形状 423">
              <a:extLst>
                <a:ext uri="{FF2B5EF4-FFF2-40B4-BE49-F238E27FC236}">
                  <a16:creationId xmlns:a16="http://schemas.microsoft.com/office/drawing/2014/main" id="{9B618DFE-1753-4B08-A271-62225FBA7908}"/>
                </a:ext>
              </a:extLst>
            </p:cNvPr>
            <p:cNvSpPr/>
            <p:nvPr/>
          </p:nvSpPr>
          <p:spPr>
            <a:xfrm>
              <a:off x="3498893" y="5077272"/>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25" name="任意多边形: 形状 424">
              <a:extLst>
                <a:ext uri="{FF2B5EF4-FFF2-40B4-BE49-F238E27FC236}">
                  <a16:creationId xmlns:a16="http://schemas.microsoft.com/office/drawing/2014/main" id="{E72D68FD-57C8-4DB6-8C09-F0A71A847243}"/>
                </a:ext>
              </a:extLst>
            </p:cNvPr>
            <p:cNvSpPr/>
            <p:nvPr/>
          </p:nvSpPr>
          <p:spPr>
            <a:xfrm>
              <a:off x="3538898" y="5088702"/>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26" name="任意多边形: 形状 425">
              <a:extLst>
                <a:ext uri="{FF2B5EF4-FFF2-40B4-BE49-F238E27FC236}">
                  <a16:creationId xmlns:a16="http://schemas.microsoft.com/office/drawing/2014/main" id="{902FE544-0456-4439-9600-F559AE5E5C2F}"/>
                </a:ext>
              </a:extLst>
            </p:cNvPr>
            <p:cNvSpPr/>
            <p:nvPr/>
          </p:nvSpPr>
          <p:spPr>
            <a:xfrm>
              <a:off x="3579855" y="5100132"/>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27" name="任意多边形: 形状 426">
              <a:extLst>
                <a:ext uri="{FF2B5EF4-FFF2-40B4-BE49-F238E27FC236}">
                  <a16:creationId xmlns:a16="http://schemas.microsoft.com/office/drawing/2014/main" id="{2A914CD1-6EFA-4CD7-8162-3D78453D3AF2}"/>
                </a:ext>
              </a:extLst>
            </p:cNvPr>
            <p:cNvSpPr/>
            <p:nvPr/>
          </p:nvSpPr>
          <p:spPr>
            <a:xfrm>
              <a:off x="3619860" y="5112515"/>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28" name="任意多边形: 形状 427">
              <a:extLst>
                <a:ext uri="{FF2B5EF4-FFF2-40B4-BE49-F238E27FC236}">
                  <a16:creationId xmlns:a16="http://schemas.microsoft.com/office/drawing/2014/main" id="{9CB6B87C-7282-48D9-A24E-87B027D6FB50}"/>
                </a:ext>
              </a:extLst>
            </p:cNvPr>
            <p:cNvSpPr/>
            <p:nvPr/>
          </p:nvSpPr>
          <p:spPr>
            <a:xfrm>
              <a:off x="3659865" y="5124897"/>
              <a:ext cx="47625" cy="47625"/>
            </a:xfrm>
            <a:custGeom>
              <a:avLst/>
              <a:gdLst>
                <a:gd name="connsiteX0" fmla="*/ 41929 w 47625"/>
                <a:gd name="connsiteY0" fmla="*/ 37167 h 47625"/>
                <a:gd name="connsiteX1" fmla="*/ 28594 w 47625"/>
                <a:gd name="connsiteY1" fmla="*/ 44787 h 47625"/>
                <a:gd name="connsiteX2" fmla="*/ 15259 w 47625"/>
                <a:gd name="connsiteY2" fmla="*/ 40977 h 47625"/>
                <a:gd name="connsiteX3" fmla="*/ 7639 w 47625"/>
                <a:gd name="connsiteY3" fmla="*/ 27642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716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7167"/>
                  </a:moveTo>
                  <a:cubicBezTo>
                    <a:pt x="40024" y="42882"/>
                    <a:pt x="34309" y="46692"/>
                    <a:pt x="28594" y="44787"/>
                  </a:cubicBezTo>
                  <a:lnTo>
                    <a:pt x="15259" y="40977"/>
                  </a:lnTo>
                  <a:cubicBezTo>
                    <a:pt x="9544" y="39072"/>
                    <a:pt x="5734" y="33357"/>
                    <a:pt x="7639" y="27642"/>
                  </a:cubicBezTo>
                  <a:lnTo>
                    <a:pt x="11449" y="15259"/>
                  </a:lnTo>
                  <a:cubicBezTo>
                    <a:pt x="13354" y="9544"/>
                    <a:pt x="19069" y="5734"/>
                    <a:pt x="24784" y="7639"/>
                  </a:cubicBezTo>
                  <a:lnTo>
                    <a:pt x="38119" y="11449"/>
                  </a:lnTo>
                  <a:cubicBezTo>
                    <a:pt x="43834" y="13354"/>
                    <a:pt x="47644" y="19069"/>
                    <a:pt x="45739" y="24784"/>
                  </a:cubicBezTo>
                  <a:lnTo>
                    <a:pt x="41929" y="37167"/>
                  </a:lnTo>
                  <a:close/>
                </a:path>
              </a:pathLst>
            </a:custGeom>
            <a:solidFill>
              <a:srgbClr val="485280"/>
            </a:solidFill>
            <a:ln w="9525" cap="flat">
              <a:noFill/>
              <a:prstDash val="solid"/>
              <a:miter/>
            </a:ln>
          </p:spPr>
          <p:txBody>
            <a:bodyPr rtlCol="0" anchor="ctr"/>
            <a:lstStyle/>
            <a:p>
              <a:endParaRPr lang="zh-CN" altLang="en-US"/>
            </a:p>
          </p:txBody>
        </p:sp>
        <p:sp>
          <p:nvSpPr>
            <p:cNvPr id="429" name="任意多边形: 形状 428">
              <a:extLst>
                <a:ext uri="{FF2B5EF4-FFF2-40B4-BE49-F238E27FC236}">
                  <a16:creationId xmlns:a16="http://schemas.microsoft.com/office/drawing/2014/main" id="{EEB7427A-7232-41B2-B496-A2873089B993}"/>
                </a:ext>
              </a:extLst>
            </p:cNvPr>
            <p:cNvSpPr/>
            <p:nvPr/>
          </p:nvSpPr>
          <p:spPr>
            <a:xfrm>
              <a:off x="3700823" y="5135375"/>
              <a:ext cx="47625" cy="47625"/>
            </a:xfrm>
            <a:custGeom>
              <a:avLst/>
              <a:gdLst>
                <a:gd name="connsiteX0" fmla="*/ 40977 w 47625"/>
                <a:gd name="connsiteY0" fmla="*/ 38119 h 47625"/>
                <a:gd name="connsiteX1" fmla="*/ 27642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0977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0977" y="38119"/>
                  </a:moveTo>
                  <a:cubicBezTo>
                    <a:pt x="39072" y="43834"/>
                    <a:pt x="33357" y="47644"/>
                    <a:pt x="27642"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0977" y="38119"/>
                  </a:lnTo>
                  <a:close/>
                </a:path>
              </a:pathLst>
            </a:custGeom>
            <a:solidFill>
              <a:srgbClr val="485280"/>
            </a:solidFill>
            <a:ln w="9525" cap="flat">
              <a:noFill/>
              <a:prstDash val="solid"/>
              <a:miter/>
            </a:ln>
          </p:spPr>
          <p:txBody>
            <a:bodyPr rtlCol="0" anchor="ctr"/>
            <a:lstStyle/>
            <a:p>
              <a:endParaRPr lang="zh-CN" altLang="en-US"/>
            </a:p>
          </p:txBody>
        </p:sp>
        <p:sp>
          <p:nvSpPr>
            <p:cNvPr id="430" name="任意多边形: 形状 429">
              <a:extLst>
                <a:ext uri="{FF2B5EF4-FFF2-40B4-BE49-F238E27FC236}">
                  <a16:creationId xmlns:a16="http://schemas.microsoft.com/office/drawing/2014/main" id="{EE14788B-47F5-49C4-A021-C7DCC9D13738}"/>
                </a:ext>
              </a:extLst>
            </p:cNvPr>
            <p:cNvSpPr/>
            <p:nvPr/>
          </p:nvSpPr>
          <p:spPr>
            <a:xfrm>
              <a:off x="3741780" y="5147757"/>
              <a:ext cx="47625" cy="47625"/>
            </a:xfrm>
            <a:custGeom>
              <a:avLst/>
              <a:gdLst>
                <a:gd name="connsiteX0" fmla="*/ 40977 w 47625"/>
                <a:gd name="connsiteY0" fmla="*/ 38119 h 47625"/>
                <a:gd name="connsiteX1" fmla="*/ 27642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0977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0977" y="38119"/>
                  </a:moveTo>
                  <a:cubicBezTo>
                    <a:pt x="39072" y="43834"/>
                    <a:pt x="33357" y="47644"/>
                    <a:pt x="27642"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0977" y="38119"/>
                  </a:lnTo>
                  <a:close/>
                </a:path>
              </a:pathLst>
            </a:custGeom>
            <a:solidFill>
              <a:srgbClr val="485280"/>
            </a:solidFill>
            <a:ln w="9525" cap="flat">
              <a:noFill/>
              <a:prstDash val="solid"/>
              <a:miter/>
            </a:ln>
          </p:spPr>
          <p:txBody>
            <a:bodyPr rtlCol="0" anchor="ctr"/>
            <a:lstStyle/>
            <a:p>
              <a:endParaRPr lang="zh-CN" altLang="en-US"/>
            </a:p>
          </p:txBody>
        </p:sp>
        <p:sp>
          <p:nvSpPr>
            <p:cNvPr id="431" name="任意多边形: 形状 430">
              <a:extLst>
                <a:ext uri="{FF2B5EF4-FFF2-40B4-BE49-F238E27FC236}">
                  <a16:creationId xmlns:a16="http://schemas.microsoft.com/office/drawing/2014/main" id="{2CFAD0FB-EEB2-4167-9BC0-F68FA1D4AD5C}"/>
                </a:ext>
              </a:extLst>
            </p:cNvPr>
            <p:cNvSpPr/>
            <p:nvPr/>
          </p:nvSpPr>
          <p:spPr>
            <a:xfrm>
              <a:off x="3781785" y="5159187"/>
              <a:ext cx="47625" cy="47625"/>
            </a:xfrm>
            <a:custGeom>
              <a:avLst/>
              <a:gdLst>
                <a:gd name="connsiteX0" fmla="*/ 40977 w 47625"/>
                <a:gd name="connsiteY0" fmla="*/ 38119 h 47625"/>
                <a:gd name="connsiteX1" fmla="*/ 27642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7167 w 47625"/>
                <a:gd name="connsiteY6" fmla="*/ 11449 h 47625"/>
                <a:gd name="connsiteX7" fmla="*/ 44787 w 47625"/>
                <a:gd name="connsiteY7" fmla="*/ 24784 h 47625"/>
                <a:gd name="connsiteX8" fmla="*/ 40977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0977" y="38119"/>
                  </a:moveTo>
                  <a:cubicBezTo>
                    <a:pt x="39072" y="43834"/>
                    <a:pt x="33357" y="47644"/>
                    <a:pt x="27642" y="45739"/>
                  </a:cubicBezTo>
                  <a:lnTo>
                    <a:pt x="15259" y="41929"/>
                  </a:lnTo>
                  <a:cubicBezTo>
                    <a:pt x="9544" y="40024"/>
                    <a:pt x="5734" y="34309"/>
                    <a:pt x="7639" y="28594"/>
                  </a:cubicBezTo>
                  <a:lnTo>
                    <a:pt x="11449" y="15259"/>
                  </a:lnTo>
                  <a:cubicBezTo>
                    <a:pt x="13354" y="9544"/>
                    <a:pt x="19069" y="5734"/>
                    <a:pt x="24784" y="7639"/>
                  </a:cubicBezTo>
                  <a:lnTo>
                    <a:pt x="37167" y="11449"/>
                  </a:lnTo>
                  <a:cubicBezTo>
                    <a:pt x="42882" y="13354"/>
                    <a:pt x="46692" y="19069"/>
                    <a:pt x="44787" y="24784"/>
                  </a:cubicBezTo>
                  <a:lnTo>
                    <a:pt x="40977" y="38119"/>
                  </a:lnTo>
                  <a:close/>
                </a:path>
              </a:pathLst>
            </a:custGeom>
            <a:solidFill>
              <a:srgbClr val="485280"/>
            </a:solidFill>
            <a:ln w="9525" cap="flat">
              <a:noFill/>
              <a:prstDash val="solid"/>
              <a:miter/>
            </a:ln>
          </p:spPr>
          <p:txBody>
            <a:bodyPr rtlCol="0" anchor="ctr"/>
            <a:lstStyle/>
            <a:p>
              <a:endParaRPr lang="zh-CN" altLang="en-US"/>
            </a:p>
          </p:txBody>
        </p:sp>
        <p:sp>
          <p:nvSpPr>
            <p:cNvPr id="432" name="任意多边形: 形状 431">
              <a:extLst>
                <a:ext uri="{FF2B5EF4-FFF2-40B4-BE49-F238E27FC236}">
                  <a16:creationId xmlns:a16="http://schemas.microsoft.com/office/drawing/2014/main" id="{88A5C49A-9B2F-4C59-A455-F79CA2702270}"/>
                </a:ext>
              </a:extLst>
            </p:cNvPr>
            <p:cNvSpPr/>
            <p:nvPr/>
          </p:nvSpPr>
          <p:spPr>
            <a:xfrm>
              <a:off x="3820838" y="5170617"/>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33" name="任意多边形: 形状 432">
              <a:extLst>
                <a:ext uri="{FF2B5EF4-FFF2-40B4-BE49-F238E27FC236}">
                  <a16:creationId xmlns:a16="http://schemas.microsoft.com/office/drawing/2014/main" id="{DFA9EBDA-F519-4DD1-98F1-74BFA65147EE}"/>
                </a:ext>
              </a:extLst>
            </p:cNvPr>
            <p:cNvSpPr/>
            <p:nvPr/>
          </p:nvSpPr>
          <p:spPr>
            <a:xfrm>
              <a:off x="3246480" y="5046792"/>
              <a:ext cx="66675" cy="57150"/>
            </a:xfrm>
            <a:custGeom>
              <a:avLst/>
              <a:gdLst>
                <a:gd name="connsiteX0" fmla="*/ 61932 w 66675"/>
                <a:gd name="connsiteY0" fmla="*/ 42882 h 57150"/>
                <a:gd name="connsiteX1" fmla="*/ 48597 w 66675"/>
                <a:gd name="connsiteY1" fmla="*/ 50502 h 57150"/>
                <a:gd name="connsiteX2" fmla="*/ 15259 w 66675"/>
                <a:gd name="connsiteY2" fmla="*/ 40977 h 57150"/>
                <a:gd name="connsiteX3" fmla="*/ 7639 w 66675"/>
                <a:gd name="connsiteY3" fmla="*/ 27642 h 57150"/>
                <a:gd name="connsiteX4" fmla="*/ 11449 w 66675"/>
                <a:gd name="connsiteY4" fmla="*/ 15259 h 57150"/>
                <a:gd name="connsiteX5" fmla="*/ 24784 w 66675"/>
                <a:gd name="connsiteY5" fmla="*/ 7639 h 57150"/>
                <a:gd name="connsiteX6" fmla="*/ 58122 w 66675"/>
                <a:gd name="connsiteY6" fmla="*/ 17164 h 57150"/>
                <a:gd name="connsiteX7" fmla="*/ 65742 w 66675"/>
                <a:gd name="connsiteY7" fmla="*/ 30499 h 57150"/>
                <a:gd name="connsiteX8" fmla="*/ 61932 w 66675"/>
                <a:gd name="connsiteY8" fmla="*/ 4288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7150">
                  <a:moveTo>
                    <a:pt x="61932" y="42882"/>
                  </a:moveTo>
                  <a:cubicBezTo>
                    <a:pt x="60027" y="48597"/>
                    <a:pt x="54312" y="52407"/>
                    <a:pt x="48597" y="50502"/>
                  </a:cubicBezTo>
                  <a:lnTo>
                    <a:pt x="15259" y="40977"/>
                  </a:lnTo>
                  <a:cubicBezTo>
                    <a:pt x="9544" y="39072"/>
                    <a:pt x="5734" y="33357"/>
                    <a:pt x="7639" y="27642"/>
                  </a:cubicBezTo>
                  <a:lnTo>
                    <a:pt x="11449" y="15259"/>
                  </a:lnTo>
                  <a:cubicBezTo>
                    <a:pt x="13354" y="9544"/>
                    <a:pt x="19069" y="5734"/>
                    <a:pt x="24784" y="7639"/>
                  </a:cubicBezTo>
                  <a:lnTo>
                    <a:pt x="58122" y="17164"/>
                  </a:lnTo>
                  <a:cubicBezTo>
                    <a:pt x="63837" y="19069"/>
                    <a:pt x="67647" y="24784"/>
                    <a:pt x="65742" y="30499"/>
                  </a:cubicBezTo>
                  <a:lnTo>
                    <a:pt x="61932" y="42882"/>
                  </a:lnTo>
                  <a:close/>
                </a:path>
              </a:pathLst>
            </a:custGeom>
            <a:solidFill>
              <a:srgbClr val="485280"/>
            </a:solidFill>
            <a:ln w="9525" cap="flat">
              <a:noFill/>
              <a:prstDash val="solid"/>
              <a:miter/>
            </a:ln>
          </p:spPr>
          <p:txBody>
            <a:bodyPr rtlCol="0" anchor="ctr"/>
            <a:lstStyle/>
            <a:p>
              <a:endParaRPr lang="zh-CN" altLang="en-US"/>
            </a:p>
          </p:txBody>
        </p:sp>
        <p:sp>
          <p:nvSpPr>
            <p:cNvPr id="434" name="任意多边形: 形状 433">
              <a:extLst>
                <a:ext uri="{FF2B5EF4-FFF2-40B4-BE49-F238E27FC236}">
                  <a16:creationId xmlns:a16="http://schemas.microsoft.com/office/drawing/2014/main" id="{BBB629A1-4BF5-4337-A2D5-B7CB6634199B}"/>
                </a:ext>
              </a:extLst>
            </p:cNvPr>
            <p:cNvSpPr/>
            <p:nvPr/>
          </p:nvSpPr>
          <p:spPr>
            <a:xfrm>
              <a:off x="3306488" y="5063937"/>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35" name="任意多边形: 形状 434">
              <a:extLst>
                <a:ext uri="{FF2B5EF4-FFF2-40B4-BE49-F238E27FC236}">
                  <a16:creationId xmlns:a16="http://schemas.microsoft.com/office/drawing/2014/main" id="{2163D9EE-47BD-4EE8-8409-F5C461509281}"/>
                </a:ext>
              </a:extLst>
            </p:cNvPr>
            <p:cNvSpPr/>
            <p:nvPr/>
          </p:nvSpPr>
          <p:spPr>
            <a:xfrm>
              <a:off x="3346493" y="5076320"/>
              <a:ext cx="47625" cy="47625"/>
            </a:xfrm>
            <a:custGeom>
              <a:avLst/>
              <a:gdLst>
                <a:gd name="connsiteX0" fmla="*/ 41929 w 47625"/>
                <a:gd name="connsiteY0" fmla="*/ 37167 h 47625"/>
                <a:gd name="connsiteX1" fmla="*/ 28594 w 47625"/>
                <a:gd name="connsiteY1" fmla="*/ 44787 h 47625"/>
                <a:gd name="connsiteX2" fmla="*/ 15259 w 47625"/>
                <a:gd name="connsiteY2" fmla="*/ 40977 h 47625"/>
                <a:gd name="connsiteX3" fmla="*/ 7639 w 47625"/>
                <a:gd name="connsiteY3" fmla="*/ 27642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716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7167"/>
                  </a:moveTo>
                  <a:cubicBezTo>
                    <a:pt x="40024" y="42882"/>
                    <a:pt x="34309" y="46692"/>
                    <a:pt x="28594" y="44787"/>
                  </a:cubicBezTo>
                  <a:lnTo>
                    <a:pt x="15259" y="40977"/>
                  </a:lnTo>
                  <a:cubicBezTo>
                    <a:pt x="9544" y="39072"/>
                    <a:pt x="5734" y="33357"/>
                    <a:pt x="7639" y="27642"/>
                  </a:cubicBezTo>
                  <a:lnTo>
                    <a:pt x="11449" y="15259"/>
                  </a:lnTo>
                  <a:cubicBezTo>
                    <a:pt x="13354" y="9544"/>
                    <a:pt x="19069" y="5734"/>
                    <a:pt x="24784" y="7639"/>
                  </a:cubicBezTo>
                  <a:lnTo>
                    <a:pt x="38119" y="11449"/>
                  </a:lnTo>
                  <a:cubicBezTo>
                    <a:pt x="43834" y="13354"/>
                    <a:pt x="47644" y="19069"/>
                    <a:pt x="45739" y="24784"/>
                  </a:cubicBezTo>
                  <a:lnTo>
                    <a:pt x="41929" y="37167"/>
                  </a:lnTo>
                  <a:close/>
                </a:path>
              </a:pathLst>
            </a:custGeom>
            <a:solidFill>
              <a:srgbClr val="485280"/>
            </a:solidFill>
            <a:ln w="9525" cap="flat">
              <a:noFill/>
              <a:prstDash val="solid"/>
              <a:miter/>
            </a:ln>
          </p:spPr>
          <p:txBody>
            <a:bodyPr rtlCol="0" anchor="ctr"/>
            <a:lstStyle/>
            <a:p>
              <a:endParaRPr lang="zh-CN" altLang="en-US"/>
            </a:p>
          </p:txBody>
        </p:sp>
        <p:sp>
          <p:nvSpPr>
            <p:cNvPr id="436" name="任意多边形: 形状 435">
              <a:extLst>
                <a:ext uri="{FF2B5EF4-FFF2-40B4-BE49-F238E27FC236}">
                  <a16:creationId xmlns:a16="http://schemas.microsoft.com/office/drawing/2014/main" id="{FAC44AB0-8567-47F2-93E1-5F6F8067151E}"/>
                </a:ext>
              </a:extLst>
            </p:cNvPr>
            <p:cNvSpPr/>
            <p:nvPr/>
          </p:nvSpPr>
          <p:spPr>
            <a:xfrm>
              <a:off x="3386498" y="5087750"/>
              <a:ext cx="47625" cy="47625"/>
            </a:xfrm>
            <a:custGeom>
              <a:avLst/>
              <a:gdLst>
                <a:gd name="connsiteX0" fmla="*/ 41929 w 47625"/>
                <a:gd name="connsiteY0" fmla="*/ 37167 h 47625"/>
                <a:gd name="connsiteX1" fmla="*/ 28594 w 47625"/>
                <a:gd name="connsiteY1" fmla="*/ 44787 h 47625"/>
                <a:gd name="connsiteX2" fmla="*/ 15259 w 47625"/>
                <a:gd name="connsiteY2" fmla="*/ 40977 h 47625"/>
                <a:gd name="connsiteX3" fmla="*/ 7639 w 47625"/>
                <a:gd name="connsiteY3" fmla="*/ 27642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716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7167"/>
                  </a:moveTo>
                  <a:cubicBezTo>
                    <a:pt x="40024" y="42882"/>
                    <a:pt x="34309" y="46692"/>
                    <a:pt x="28594" y="44787"/>
                  </a:cubicBezTo>
                  <a:lnTo>
                    <a:pt x="15259" y="40977"/>
                  </a:lnTo>
                  <a:cubicBezTo>
                    <a:pt x="9544" y="39072"/>
                    <a:pt x="5734" y="33357"/>
                    <a:pt x="7639" y="27642"/>
                  </a:cubicBezTo>
                  <a:lnTo>
                    <a:pt x="11449" y="15259"/>
                  </a:lnTo>
                  <a:cubicBezTo>
                    <a:pt x="13354" y="9544"/>
                    <a:pt x="19069" y="5734"/>
                    <a:pt x="24784" y="7639"/>
                  </a:cubicBezTo>
                  <a:lnTo>
                    <a:pt x="38119" y="11449"/>
                  </a:lnTo>
                  <a:cubicBezTo>
                    <a:pt x="43834" y="13354"/>
                    <a:pt x="47644" y="19069"/>
                    <a:pt x="45739" y="24784"/>
                  </a:cubicBezTo>
                  <a:lnTo>
                    <a:pt x="41929" y="37167"/>
                  </a:lnTo>
                  <a:close/>
                </a:path>
              </a:pathLst>
            </a:custGeom>
            <a:solidFill>
              <a:srgbClr val="485280"/>
            </a:solidFill>
            <a:ln w="9525" cap="flat">
              <a:noFill/>
              <a:prstDash val="solid"/>
              <a:miter/>
            </a:ln>
          </p:spPr>
          <p:txBody>
            <a:bodyPr rtlCol="0" anchor="ctr"/>
            <a:lstStyle/>
            <a:p>
              <a:endParaRPr lang="zh-CN" altLang="en-US"/>
            </a:p>
          </p:txBody>
        </p:sp>
        <p:sp>
          <p:nvSpPr>
            <p:cNvPr id="437" name="任意多边形: 形状 436">
              <a:extLst>
                <a:ext uri="{FF2B5EF4-FFF2-40B4-BE49-F238E27FC236}">
                  <a16:creationId xmlns:a16="http://schemas.microsoft.com/office/drawing/2014/main" id="{06A902C1-2A5A-4B89-B119-E7DF3C76ABF6}"/>
                </a:ext>
              </a:extLst>
            </p:cNvPr>
            <p:cNvSpPr/>
            <p:nvPr/>
          </p:nvSpPr>
          <p:spPr>
            <a:xfrm>
              <a:off x="3427455" y="5098227"/>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38" name="任意多边形: 形状 437">
              <a:extLst>
                <a:ext uri="{FF2B5EF4-FFF2-40B4-BE49-F238E27FC236}">
                  <a16:creationId xmlns:a16="http://schemas.microsoft.com/office/drawing/2014/main" id="{B2722EAC-30CF-46C6-A567-8AF9B00073CA}"/>
                </a:ext>
              </a:extLst>
            </p:cNvPr>
            <p:cNvSpPr/>
            <p:nvPr/>
          </p:nvSpPr>
          <p:spPr>
            <a:xfrm>
              <a:off x="3467460" y="5110610"/>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39" name="任意多边形: 形状 438">
              <a:extLst>
                <a:ext uri="{FF2B5EF4-FFF2-40B4-BE49-F238E27FC236}">
                  <a16:creationId xmlns:a16="http://schemas.microsoft.com/office/drawing/2014/main" id="{ECD20CB3-24CE-49EF-99EA-23B3A0285F86}"/>
                </a:ext>
              </a:extLst>
            </p:cNvPr>
            <p:cNvSpPr/>
            <p:nvPr/>
          </p:nvSpPr>
          <p:spPr>
            <a:xfrm>
              <a:off x="3507465" y="5122040"/>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40" name="任意多边形: 形状 439">
              <a:extLst>
                <a:ext uri="{FF2B5EF4-FFF2-40B4-BE49-F238E27FC236}">
                  <a16:creationId xmlns:a16="http://schemas.microsoft.com/office/drawing/2014/main" id="{F8CDFD1C-6F69-447C-8C56-6131FAA0AF90}"/>
                </a:ext>
              </a:extLst>
            </p:cNvPr>
            <p:cNvSpPr/>
            <p:nvPr/>
          </p:nvSpPr>
          <p:spPr>
            <a:xfrm>
              <a:off x="3547470" y="5133470"/>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41" name="任意多边形: 形状 440">
              <a:extLst>
                <a:ext uri="{FF2B5EF4-FFF2-40B4-BE49-F238E27FC236}">
                  <a16:creationId xmlns:a16="http://schemas.microsoft.com/office/drawing/2014/main" id="{089CE5D4-1409-4951-86F3-CCD85CC4A937}"/>
                </a:ext>
              </a:extLst>
            </p:cNvPr>
            <p:cNvSpPr/>
            <p:nvPr/>
          </p:nvSpPr>
          <p:spPr>
            <a:xfrm>
              <a:off x="3588428" y="5145852"/>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42" name="任意多边形: 形状 441">
              <a:extLst>
                <a:ext uri="{FF2B5EF4-FFF2-40B4-BE49-F238E27FC236}">
                  <a16:creationId xmlns:a16="http://schemas.microsoft.com/office/drawing/2014/main" id="{90379488-BBB4-4AB6-B203-F47C017DF46D}"/>
                </a:ext>
              </a:extLst>
            </p:cNvPr>
            <p:cNvSpPr/>
            <p:nvPr/>
          </p:nvSpPr>
          <p:spPr>
            <a:xfrm>
              <a:off x="3628433" y="5157282"/>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43" name="任意多边形: 形状 442">
              <a:extLst>
                <a:ext uri="{FF2B5EF4-FFF2-40B4-BE49-F238E27FC236}">
                  <a16:creationId xmlns:a16="http://schemas.microsoft.com/office/drawing/2014/main" id="{3D4FE928-AE92-4C44-9EE4-FC5AC3368FE7}"/>
                </a:ext>
              </a:extLst>
            </p:cNvPr>
            <p:cNvSpPr/>
            <p:nvPr/>
          </p:nvSpPr>
          <p:spPr>
            <a:xfrm>
              <a:off x="3669390" y="5168712"/>
              <a:ext cx="47625" cy="47625"/>
            </a:xfrm>
            <a:custGeom>
              <a:avLst/>
              <a:gdLst>
                <a:gd name="connsiteX0" fmla="*/ 40977 w 47625"/>
                <a:gd name="connsiteY0" fmla="*/ 38119 h 47625"/>
                <a:gd name="connsiteX1" fmla="*/ 27642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0977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0977" y="38119"/>
                  </a:moveTo>
                  <a:cubicBezTo>
                    <a:pt x="39072" y="43834"/>
                    <a:pt x="33357" y="47644"/>
                    <a:pt x="27642"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0977" y="38119"/>
                  </a:lnTo>
                  <a:close/>
                </a:path>
              </a:pathLst>
            </a:custGeom>
            <a:solidFill>
              <a:srgbClr val="485280"/>
            </a:solidFill>
            <a:ln w="9525" cap="flat">
              <a:noFill/>
              <a:prstDash val="solid"/>
              <a:miter/>
            </a:ln>
          </p:spPr>
          <p:txBody>
            <a:bodyPr rtlCol="0" anchor="ctr"/>
            <a:lstStyle/>
            <a:p>
              <a:endParaRPr lang="zh-CN" altLang="en-US"/>
            </a:p>
          </p:txBody>
        </p:sp>
        <p:sp>
          <p:nvSpPr>
            <p:cNvPr id="444" name="任意多边形: 形状 443">
              <a:extLst>
                <a:ext uri="{FF2B5EF4-FFF2-40B4-BE49-F238E27FC236}">
                  <a16:creationId xmlns:a16="http://schemas.microsoft.com/office/drawing/2014/main" id="{70166EDD-9241-483F-B57D-7255AE0A2292}"/>
                </a:ext>
              </a:extLst>
            </p:cNvPr>
            <p:cNvSpPr/>
            <p:nvPr/>
          </p:nvSpPr>
          <p:spPr>
            <a:xfrm>
              <a:off x="3708443" y="5181095"/>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45" name="任意多边形: 形状 444">
              <a:extLst>
                <a:ext uri="{FF2B5EF4-FFF2-40B4-BE49-F238E27FC236}">
                  <a16:creationId xmlns:a16="http://schemas.microsoft.com/office/drawing/2014/main" id="{577DA036-27A8-47C2-8806-1B9047B108FD}"/>
                </a:ext>
              </a:extLst>
            </p:cNvPr>
            <p:cNvSpPr/>
            <p:nvPr/>
          </p:nvSpPr>
          <p:spPr>
            <a:xfrm>
              <a:off x="3235050" y="5083940"/>
              <a:ext cx="85725" cy="57150"/>
            </a:xfrm>
            <a:custGeom>
              <a:avLst/>
              <a:gdLst>
                <a:gd name="connsiteX0" fmla="*/ 81934 w 85725"/>
                <a:gd name="connsiteY0" fmla="*/ 49549 h 57150"/>
                <a:gd name="connsiteX1" fmla="*/ 68599 w 85725"/>
                <a:gd name="connsiteY1" fmla="*/ 57169 h 57150"/>
                <a:gd name="connsiteX2" fmla="*/ 15259 w 85725"/>
                <a:gd name="connsiteY2" fmla="*/ 41929 h 57150"/>
                <a:gd name="connsiteX3" fmla="*/ 7639 w 85725"/>
                <a:gd name="connsiteY3" fmla="*/ 28594 h 57150"/>
                <a:gd name="connsiteX4" fmla="*/ 11449 w 85725"/>
                <a:gd name="connsiteY4" fmla="*/ 15259 h 57150"/>
                <a:gd name="connsiteX5" fmla="*/ 24784 w 85725"/>
                <a:gd name="connsiteY5" fmla="*/ 7639 h 57150"/>
                <a:gd name="connsiteX6" fmla="*/ 78124 w 85725"/>
                <a:gd name="connsiteY6" fmla="*/ 22879 h 57150"/>
                <a:gd name="connsiteX7" fmla="*/ 85744 w 85725"/>
                <a:gd name="connsiteY7" fmla="*/ 36214 h 57150"/>
                <a:gd name="connsiteX8" fmla="*/ 81934 w 85725"/>
                <a:gd name="connsiteY8" fmla="*/ 4954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57150">
                  <a:moveTo>
                    <a:pt x="81934" y="49549"/>
                  </a:moveTo>
                  <a:cubicBezTo>
                    <a:pt x="80029" y="55264"/>
                    <a:pt x="74314" y="59074"/>
                    <a:pt x="68599" y="57169"/>
                  </a:cubicBezTo>
                  <a:lnTo>
                    <a:pt x="15259" y="41929"/>
                  </a:lnTo>
                  <a:cubicBezTo>
                    <a:pt x="9544" y="40024"/>
                    <a:pt x="5734" y="34309"/>
                    <a:pt x="7639" y="28594"/>
                  </a:cubicBezTo>
                  <a:lnTo>
                    <a:pt x="11449" y="15259"/>
                  </a:lnTo>
                  <a:cubicBezTo>
                    <a:pt x="13354" y="9544"/>
                    <a:pt x="19069" y="5734"/>
                    <a:pt x="24784" y="7639"/>
                  </a:cubicBezTo>
                  <a:lnTo>
                    <a:pt x="78124" y="22879"/>
                  </a:lnTo>
                  <a:cubicBezTo>
                    <a:pt x="83839" y="24784"/>
                    <a:pt x="87649" y="30499"/>
                    <a:pt x="85744" y="36214"/>
                  </a:cubicBezTo>
                  <a:lnTo>
                    <a:pt x="81934" y="49549"/>
                  </a:lnTo>
                  <a:close/>
                </a:path>
              </a:pathLst>
            </a:custGeom>
            <a:solidFill>
              <a:srgbClr val="485280"/>
            </a:solidFill>
            <a:ln w="9525" cap="flat">
              <a:noFill/>
              <a:prstDash val="solid"/>
              <a:miter/>
            </a:ln>
          </p:spPr>
          <p:txBody>
            <a:bodyPr rtlCol="0" anchor="ctr"/>
            <a:lstStyle/>
            <a:p>
              <a:endParaRPr lang="zh-CN" altLang="en-US"/>
            </a:p>
          </p:txBody>
        </p:sp>
        <p:sp>
          <p:nvSpPr>
            <p:cNvPr id="446" name="任意多边形: 形状 445">
              <a:extLst>
                <a:ext uri="{FF2B5EF4-FFF2-40B4-BE49-F238E27FC236}">
                  <a16:creationId xmlns:a16="http://schemas.microsoft.com/office/drawing/2014/main" id="{EFD08940-9EAF-49DB-AC00-F9DF1F3B3E28}"/>
                </a:ext>
              </a:extLst>
            </p:cNvPr>
            <p:cNvSpPr/>
            <p:nvPr/>
          </p:nvSpPr>
          <p:spPr>
            <a:xfrm>
              <a:off x="3315060" y="5106800"/>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47" name="任意多边形: 形状 446">
              <a:extLst>
                <a:ext uri="{FF2B5EF4-FFF2-40B4-BE49-F238E27FC236}">
                  <a16:creationId xmlns:a16="http://schemas.microsoft.com/office/drawing/2014/main" id="{27E36351-9289-48D9-9700-B4C3E6FE599F}"/>
                </a:ext>
              </a:extLst>
            </p:cNvPr>
            <p:cNvSpPr/>
            <p:nvPr/>
          </p:nvSpPr>
          <p:spPr>
            <a:xfrm>
              <a:off x="3356018" y="5118230"/>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48" name="任意多边形: 形状 447">
              <a:extLst>
                <a:ext uri="{FF2B5EF4-FFF2-40B4-BE49-F238E27FC236}">
                  <a16:creationId xmlns:a16="http://schemas.microsoft.com/office/drawing/2014/main" id="{80AA81A8-8205-4DB7-919E-97AE7715BD2C}"/>
                </a:ext>
              </a:extLst>
            </p:cNvPr>
            <p:cNvSpPr/>
            <p:nvPr/>
          </p:nvSpPr>
          <p:spPr>
            <a:xfrm>
              <a:off x="3396023" y="5130612"/>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49" name="任意多边形: 形状 448">
              <a:extLst>
                <a:ext uri="{FF2B5EF4-FFF2-40B4-BE49-F238E27FC236}">
                  <a16:creationId xmlns:a16="http://schemas.microsoft.com/office/drawing/2014/main" id="{1463413B-2F2D-4668-A640-F6688AA2675C}"/>
                </a:ext>
              </a:extLst>
            </p:cNvPr>
            <p:cNvSpPr/>
            <p:nvPr/>
          </p:nvSpPr>
          <p:spPr>
            <a:xfrm>
              <a:off x="3436028" y="5142042"/>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50" name="任意多边形: 形状 449">
              <a:extLst>
                <a:ext uri="{FF2B5EF4-FFF2-40B4-BE49-F238E27FC236}">
                  <a16:creationId xmlns:a16="http://schemas.microsoft.com/office/drawing/2014/main" id="{564F7A6A-F64C-4D7C-AA5D-A79E6AF4AB27}"/>
                </a:ext>
              </a:extLst>
            </p:cNvPr>
            <p:cNvSpPr/>
            <p:nvPr/>
          </p:nvSpPr>
          <p:spPr>
            <a:xfrm>
              <a:off x="3476985" y="5154425"/>
              <a:ext cx="47625" cy="47625"/>
            </a:xfrm>
            <a:custGeom>
              <a:avLst/>
              <a:gdLst>
                <a:gd name="connsiteX0" fmla="*/ 41929 w 47625"/>
                <a:gd name="connsiteY0" fmla="*/ 37167 h 47625"/>
                <a:gd name="connsiteX1" fmla="*/ 28594 w 47625"/>
                <a:gd name="connsiteY1" fmla="*/ 44787 h 47625"/>
                <a:gd name="connsiteX2" fmla="*/ 15259 w 47625"/>
                <a:gd name="connsiteY2" fmla="*/ 40977 h 47625"/>
                <a:gd name="connsiteX3" fmla="*/ 7639 w 47625"/>
                <a:gd name="connsiteY3" fmla="*/ 27642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716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7167"/>
                  </a:moveTo>
                  <a:cubicBezTo>
                    <a:pt x="40024" y="42882"/>
                    <a:pt x="34309" y="46692"/>
                    <a:pt x="28594" y="44787"/>
                  </a:cubicBezTo>
                  <a:lnTo>
                    <a:pt x="15259" y="40977"/>
                  </a:lnTo>
                  <a:cubicBezTo>
                    <a:pt x="9544" y="39072"/>
                    <a:pt x="5734" y="33357"/>
                    <a:pt x="7639" y="27642"/>
                  </a:cubicBezTo>
                  <a:lnTo>
                    <a:pt x="11449" y="15259"/>
                  </a:lnTo>
                  <a:cubicBezTo>
                    <a:pt x="13354" y="9544"/>
                    <a:pt x="19069" y="5734"/>
                    <a:pt x="24784" y="7639"/>
                  </a:cubicBezTo>
                  <a:lnTo>
                    <a:pt x="38119" y="11449"/>
                  </a:lnTo>
                  <a:cubicBezTo>
                    <a:pt x="43834" y="13354"/>
                    <a:pt x="47644" y="19069"/>
                    <a:pt x="45739" y="24784"/>
                  </a:cubicBezTo>
                  <a:lnTo>
                    <a:pt x="41929" y="37167"/>
                  </a:lnTo>
                  <a:close/>
                </a:path>
              </a:pathLst>
            </a:custGeom>
            <a:solidFill>
              <a:srgbClr val="485280"/>
            </a:solidFill>
            <a:ln w="9525" cap="flat">
              <a:noFill/>
              <a:prstDash val="solid"/>
              <a:miter/>
            </a:ln>
          </p:spPr>
          <p:txBody>
            <a:bodyPr rtlCol="0" anchor="ctr"/>
            <a:lstStyle/>
            <a:p>
              <a:endParaRPr lang="zh-CN" altLang="en-US"/>
            </a:p>
          </p:txBody>
        </p:sp>
        <p:sp>
          <p:nvSpPr>
            <p:cNvPr id="451" name="任意多边形: 形状 450">
              <a:extLst>
                <a:ext uri="{FF2B5EF4-FFF2-40B4-BE49-F238E27FC236}">
                  <a16:creationId xmlns:a16="http://schemas.microsoft.com/office/drawing/2014/main" id="{BABF0A33-7649-40BE-968C-0FD6F2FB59FB}"/>
                </a:ext>
              </a:extLst>
            </p:cNvPr>
            <p:cNvSpPr/>
            <p:nvPr/>
          </p:nvSpPr>
          <p:spPr>
            <a:xfrm>
              <a:off x="3516990" y="5166807"/>
              <a:ext cx="47625" cy="47625"/>
            </a:xfrm>
            <a:custGeom>
              <a:avLst/>
              <a:gdLst>
                <a:gd name="connsiteX0" fmla="*/ 41929 w 47625"/>
                <a:gd name="connsiteY0" fmla="*/ 37167 h 47625"/>
                <a:gd name="connsiteX1" fmla="*/ 28594 w 47625"/>
                <a:gd name="connsiteY1" fmla="*/ 44787 h 47625"/>
                <a:gd name="connsiteX2" fmla="*/ 15259 w 47625"/>
                <a:gd name="connsiteY2" fmla="*/ 40977 h 47625"/>
                <a:gd name="connsiteX3" fmla="*/ 7639 w 47625"/>
                <a:gd name="connsiteY3" fmla="*/ 27642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716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7167"/>
                  </a:moveTo>
                  <a:cubicBezTo>
                    <a:pt x="40024" y="42882"/>
                    <a:pt x="34309" y="46692"/>
                    <a:pt x="28594" y="44787"/>
                  </a:cubicBezTo>
                  <a:lnTo>
                    <a:pt x="15259" y="40977"/>
                  </a:lnTo>
                  <a:cubicBezTo>
                    <a:pt x="9544" y="39072"/>
                    <a:pt x="5734" y="33357"/>
                    <a:pt x="7639" y="27642"/>
                  </a:cubicBezTo>
                  <a:lnTo>
                    <a:pt x="11449" y="15259"/>
                  </a:lnTo>
                  <a:cubicBezTo>
                    <a:pt x="13354" y="9544"/>
                    <a:pt x="19069" y="5734"/>
                    <a:pt x="24784" y="7639"/>
                  </a:cubicBezTo>
                  <a:lnTo>
                    <a:pt x="38119" y="11449"/>
                  </a:lnTo>
                  <a:cubicBezTo>
                    <a:pt x="43834" y="13354"/>
                    <a:pt x="47644" y="19069"/>
                    <a:pt x="45739" y="24784"/>
                  </a:cubicBezTo>
                  <a:lnTo>
                    <a:pt x="41929" y="37167"/>
                  </a:lnTo>
                  <a:close/>
                </a:path>
              </a:pathLst>
            </a:custGeom>
            <a:solidFill>
              <a:srgbClr val="485280"/>
            </a:solidFill>
            <a:ln w="9525" cap="flat">
              <a:noFill/>
              <a:prstDash val="solid"/>
              <a:miter/>
            </a:ln>
          </p:spPr>
          <p:txBody>
            <a:bodyPr rtlCol="0" anchor="ctr"/>
            <a:lstStyle/>
            <a:p>
              <a:endParaRPr lang="zh-CN" altLang="en-US"/>
            </a:p>
          </p:txBody>
        </p:sp>
        <p:sp>
          <p:nvSpPr>
            <p:cNvPr id="452" name="任意多边形: 形状 451">
              <a:extLst>
                <a:ext uri="{FF2B5EF4-FFF2-40B4-BE49-F238E27FC236}">
                  <a16:creationId xmlns:a16="http://schemas.microsoft.com/office/drawing/2014/main" id="{8580C8CD-7482-450D-A71A-EE18E290C547}"/>
                </a:ext>
              </a:extLst>
            </p:cNvPr>
            <p:cNvSpPr/>
            <p:nvPr/>
          </p:nvSpPr>
          <p:spPr>
            <a:xfrm>
              <a:off x="3556995" y="5177285"/>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53" name="任意多边形: 形状 452">
              <a:extLst>
                <a:ext uri="{FF2B5EF4-FFF2-40B4-BE49-F238E27FC236}">
                  <a16:creationId xmlns:a16="http://schemas.microsoft.com/office/drawing/2014/main" id="{C34D5A11-0E63-4281-90FD-A432554073CD}"/>
                </a:ext>
              </a:extLst>
            </p:cNvPr>
            <p:cNvSpPr/>
            <p:nvPr/>
          </p:nvSpPr>
          <p:spPr>
            <a:xfrm>
              <a:off x="3597000" y="5188715"/>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54" name="任意多边形: 形状 453">
              <a:extLst>
                <a:ext uri="{FF2B5EF4-FFF2-40B4-BE49-F238E27FC236}">
                  <a16:creationId xmlns:a16="http://schemas.microsoft.com/office/drawing/2014/main" id="{B7E136A6-C960-4BE4-A45C-892FC4D4CE71}"/>
                </a:ext>
              </a:extLst>
            </p:cNvPr>
            <p:cNvSpPr/>
            <p:nvPr/>
          </p:nvSpPr>
          <p:spPr>
            <a:xfrm>
              <a:off x="3637958" y="5201097"/>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55" name="任意多边形: 形状 454">
              <a:extLst>
                <a:ext uri="{FF2B5EF4-FFF2-40B4-BE49-F238E27FC236}">
                  <a16:creationId xmlns:a16="http://schemas.microsoft.com/office/drawing/2014/main" id="{F1F68839-73FE-472D-BD6B-3EC884242D7B}"/>
                </a:ext>
              </a:extLst>
            </p:cNvPr>
            <p:cNvSpPr/>
            <p:nvPr/>
          </p:nvSpPr>
          <p:spPr>
            <a:xfrm>
              <a:off x="3677963" y="5213480"/>
              <a:ext cx="47625" cy="47625"/>
            </a:xfrm>
            <a:custGeom>
              <a:avLst/>
              <a:gdLst>
                <a:gd name="connsiteX0" fmla="*/ 41929 w 47625"/>
                <a:gd name="connsiteY0" fmla="*/ 37167 h 47625"/>
                <a:gd name="connsiteX1" fmla="*/ 28594 w 47625"/>
                <a:gd name="connsiteY1" fmla="*/ 44787 h 47625"/>
                <a:gd name="connsiteX2" fmla="*/ 15259 w 47625"/>
                <a:gd name="connsiteY2" fmla="*/ 40977 h 47625"/>
                <a:gd name="connsiteX3" fmla="*/ 7639 w 47625"/>
                <a:gd name="connsiteY3" fmla="*/ 27642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716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7167"/>
                  </a:moveTo>
                  <a:cubicBezTo>
                    <a:pt x="40024" y="42882"/>
                    <a:pt x="34309" y="46692"/>
                    <a:pt x="28594" y="44787"/>
                  </a:cubicBezTo>
                  <a:lnTo>
                    <a:pt x="15259" y="40977"/>
                  </a:lnTo>
                  <a:cubicBezTo>
                    <a:pt x="9544" y="39072"/>
                    <a:pt x="5734" y="33357"/>
                    <a:pt x="7639" y="27642"/>
                  </a:cubicBezTo>
                  <a:lnTo>
                    <a:pt x="11449" y="15259"/>
                  </a:lnTo>
                  <a:cubicBezTo>
                    <a:pt x="13354" y="9544"/>
                    <a:pt x="19069" y="5734"/>
                    <a:pt x="24784" y="7639"/>
                  </a:cubicBezTo>
                  <a:lnTo>
                    <a:pt x="38119" y="11449"/>
                  </a:lnTo>
                  <a:cubicBezTo>
                    <a:pt x="43834" y="13354"/>
                    <a:pt x="47644" y="19069"/>
                    <a:pt x="45739" y="24784"/>
                  </a:cubicBezTo>
                  <a:lnTo>
                    <a:pt x="41929" y="37167"/>
                  </a:lnTo>
                  <a:close/>
                </a:path>
              </a:pathLst>
            </a:custGeom>
            <a:solidFill>
              <a:srgbClr val="485280"/>
            </a:solidFill>
            <a:ln w="9525" cap="flat">
              <a:noFill/>
              <a:prstDash val="solid"/>
              <a:miter/>
            </a:ln>
          </p:spPr>
          <p:txBody>
            <a:bodyPr rtlCol="0" anchor="ctr"/>
            <a:lstStyle/>
            <a:p>
              <a:endParaRPr lang="zh-CN" altLang="en-US"/>
            </a:p>
          </p:txBody>
        </p:sp>
        <p:sp>
          <p:nvSpPr>
            <p:cNvPr id="456" name="任意多边形: 形状 455">
              <a:extLst>
                <a:ext uri="{FF2B5EF4-FFF2-40B4-BE49-F238E27FC236}">
                  <a16:creationId xmlns:a16="http://schemas.microsoft.com/office/drawing/2014/main" id="{BA4AAED0-2E9A-458C-8D82-CBD07252F790}"/>
                </a:ext>
              </a:extLst>
            </p:cNvPr>
            <p:cNvSpPr/>
            <p:nvPr/>
          </p:nvSpPr>
          <p:spPr>
            <a:xfrm>
              <a:off x="3717968" y="5223957"/>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57" name="任意多边形: 形状 456">
              <a:extLst>
                <a:ext uri="{FF2B5EF4-FFF2-40B4-BE49-F238E27FC236}">
                  <a16:creationId xmlns:a16="http://schemas.microsoft.com/office/drawing/2014/main" id="{A6ED6A67-40BA-4772-926B-5DCC331B8406}"/>
                </a:ext>
              </a:extLst>
            </p:cNvPr>
            <p:cNvSpPr/>
            <p:nvPr/>
          </p:nvSpPr>
          <p:spPr>
            <a:xfrm>
              <a:off x="3223620" y="5122992"/>
              <a:ext cx="104775" cy="66675"/>
            </a:xfrm>
            <a:custGeom>
              <a:avLst/>
              <a:gdLst>
                <a:gd name="connsiteX0" fmla="*/ 101937 w 104775"/>
                <a:gd name="connsiteY0" fmla="*/ 55264 h 66675"/>
                <a:gd name="connsiteX1" fmla="*/ 88602 w 104775"/>
                <a:gd name="connsiteY1" fmla="*/ 62884 h 66675"/>
                <a:gd name="connsiteX2" fmla="*/ 15259 w 104775"/>
                <a:gd name="connsiteY2" fmla="*/ 41929 h 66675"/>
                <a:gd name="connsiteX3" fmla="*/ 7639 w 104775"/>
                <a:gd name="connsiteY3" fmla="*/ 28594 h 66675"/>
                <a:gd name="connsiteX4" fmla="*/ 11449 w 104775"/>
                <a:gd name="connsiteY4" fmla="*/ 15259 h 66675"/>
                <a:gd name="connsiteX5" fmla="*/ 24784 w 104775"/>
                <a:gd name="connsiteY5" fmla="*/ 7639 h 66675"/>
                <a:gd name="connsiteX6" fmla="*/ 98127 w 104775"/>
                <a:gd name="connsiteY6" fmla="*/ 28594 h 66675"/>
                <a:gd name="connsiteX7" fmla="*/ 105747 w 104775"/>
                <a:gd name="connsiteY7" fmla="*/ 41929 h 66675"/>
                <a:gd name="connsiteX8" fmla="*/ 101937 w 104775"/>
                <a:gd name="connsiteY8" fmla="*/ 5526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66675">
                  <a:moveTo>
                    <a:pt x="101937" y="55264"/>
                  </a:moveTo>
                  <a:cubicBezTo>
                    <a:pt x="100032" y="60979"/>
                    <a:pt x="94317" y="64789"/>
                    <a:pt x="88602" y="62884"/>
                  </a:cubicBezTo>
                  <a:lnTo>
                    <a:pt x="15259" y="41929"/>
                  </a:lnTo>
                  <a:cubicBezTo>
                    <a:pt x="9544" y="40024"/>
                    <a:pt x="5734" y="34309"/>
                    <a:pt x="7639" y="28594"/>
                  </a:cubicBezTo>
                  <a:lnTo>
                    <a:pt x="11449" y="15259"/>
                  </a:lnTo>
                  <a:cubicBezTo>
                    <a:pt x="13354" y="9544"/>
                    <a:pt x="19069" y="5734"/>
                    <a:pt x="24784" y="7639"/>
                  </a:cubicBezTo>
                  <a:lnTo>
                    <a:pt x="98127" y="28594"/>
                  </a:lnTo>
                  <a:cubicBezTo>
                    <a:pt x="103842" y="30499"/>
                    <a:pt x="107652" y="36214"/>
                    <a:pt x="105747" y="41929"/>
                  </a:cubicBezTo>
                  <a:lnTo>
                    <a:pt x="101937" y="55264"/>
                  </a:lnTo>
                  <a:close/>
                </a:path>
              </a:pathLst>
            </a:custGeom>
            <a:solidFill>
              <a:srgbClr val="485280"/>
            </a:solidFill>
            <a:ln w="9525" cap="flat">
              <a:noFill/>
              <a:prstDash val="solid"/>
              <a:miter/>
            </a:ln>
          </p:spPr>
          <p:txBody>
            <a:bodyPr rtlCol="0" anchor="ctr"/>
            <a:lstStyle/>
            <a:p>
              <a:endParaRPr lang="zh-CN" altLang="en-US"/>
            </a:p>
          </p:txBody>
        </p:sp>
        <p:sp>
          <p:nvSpPr>
            <p:cNvPr id="458" name="任意多边形: 形状 457">
              <a:extLst>
                <a:ext uri="{FF2B5EF4-FFF2-40B4-BE49-F238E27FC236}">
                  <a16:creationId xmlns:a16="http://schemas.microsoft.com/office/drawing/2014/main" id="{31401EBF-BFB3-4403-AE87-099218654258}"/>
                </a:ext>
              </a:extLst>
            </p:cNvPr>
            <p:cNvSpPr/>
            <p:nvPr/>
          </p:nvSpPr>
          <p:spPr>
            <a:xfrm>
              <a:off x="3789405" y="5204907"/>
              <a:ext cx="66675" cy="57150"/>
            </a:xfrm>
            <a:custGeom>
              <a:avLst/>
              <a:gdLst>
                <a:gd name="connsiteX0" fmla="*/ 61932 w 66675"/>
                <a:gd name="connsiteY0" fmla="*/ 43834 h 57150"/>
                <a:gd name="connsiteX1" fmla="*/ 48597 w 66675"/>
                <a:gd name="connsiteY1" fmla="*/ 51454 h 57150"/>
                <a:gd name="connsiteX2" fmla="*/ 15259 w 66675"/>
                <a:gd name="connsiteY2" fmla="*/ 41929 h 57150"/>
                <a:gd name="connsiteX3" fmla="*/ 7639 w 66675"/>
                <a:gd name="connsiteY3" fmla="*/ 28594 h 57150"/>
                <a:gd name="connsiteX4" fmla="*/ 11449 w 66675"/>
                <a:gd name="connsiteY4" fmla="*/ 15259 h 57150"/>
                <a:gd name="connsiteX5" fmla="*/ 24784 w 66675"/>
                <a:gd name="connsiteY5" fmla="*/ 7639 h 57150"/>
                <a:gd name="connsiteX6" fmla="*/ 58122 w 66675"/>
                <a:gd name="connsiteY6" fmla="*/ 17164 h 57150"/>
                <a:gd name="connsiteX7" fmla="*/ 65742 w 66675"/>
                <a:gd name="connsiteY7" fmla="*/ 30499 h 57150"/>
                <a:gd name="connsiteX8" fmla="*/ 61932 w 66675"/>
                <a:gd name="connsiteY8" fmla="*/ 4383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7150">
                  <a:moveTo>
                    <a:pt x="61932" y="43834"/>
                  </a:moveTo>
                  <a:cubicBezTo>
                    <a:pt x="60027" y="49549"/>
                    <a:pt x="54312" y="53359"/>
                    <a:pt x="48597" y="51454"/>
                  </a:cubicBezTo>
                  <a:lnTo>
                    <a:pt x="15259" y="41929"/>
                  </a:lnTo>
                  <a:cubicBezTo>
                    <a:pt x="9544" y="40024"/>
                    <a:pt x="5734" y="34309"/>
                    <a:pt x="7639" y="28594"/>
                  </a:cubicBezTo>
                  <a:lnTo>
                    <a:pt x="11449" y="15259"/>
                  </a:lnTo>
                  <a:cubicBezTo>
                    <a:pt x="13354" y="9544"/>
                    <a:pt x="19069" y="5734"/>
                    <a:pt x="24784" y="7639"/>
                  </a:cubicBezTo>
                  <a:lnTo>
                    <a:pt x="58122" y="17164"/>
                  </a:lnTo>
                  <a:cubicBezTo>
                    <a:pt x="63837" y="19069"/>
                    <a:pt x="67647" y="24784"/>
                    <a:pt x="65742" y="30499"/>
                  </a:cubicBezTo>
                  <a:lnTo>
                    <a:pt x="61932" y="43834"/>
                  </a:lnTo>
                  <a:close/>
                </a:path>
              </a:pathLst>
            </a:custGeom>
            <a:solidFill>
              <a:srgbClr val="485280"/>
            </a:solidFill>
            <a:ln w="9525" cap="flat">
              <a:noFill/>
              <a:prstDash val="solid"/>
              <a:miter/>
            </a:ln>
          </p:spPr>
          <p:txBody>
            <a:bodyPr rtlCol="0" anchor="ctr"/>
            <a:lstStyle/>
            <a:p>
              <a:endParaRPr lang="zh-CN" altLang="en-US"/>
            </a:p>
          </p:txBody>
        </p:sp>
        <p:sp>
          <p:nvSpPr>
            <p:cNvPr id="459" name="任意多边形: 形状 458">
              <a:extLst>
                <a:ext uri="{FF2B5EF4-FFF2-40B4-BE49-F238E27FC236}">
                  <a16:creationId xmlns:a16="http://schemas.microsoft.com/office/drawing/2014/main" id="{E6A71C8C-BA8A-42CF-9C6C-C8D15B7EFDA1}"/>
                </a:ext>
              </a:extLst>
            </p:cNvPr>
            <p:cNvSpPr/>
            <p:nvPr/>
          </p:nvSpPr>
          <p:spPr>
            <a:xfrm>
              <a:off x="3758925" y="5236340"/>
              <a:ext cx="85725" cy="57150"/>
            </a:xfrm>
            <a:custGeom>
              <a:avLst/>
              <a:gdLst>
                <a:gd name="connsiteX0" fmla="*/ 81934 w 85725"/>
                <a:gd name="connsiteY0" fmla="*/ 49549 h 57150"/>
                <a:gd name="connsiteX1" fmla="*/ 68599 w 85725"/>
                <a:gd name="connsiteY1" fmla="*/ 57169 h 57150"/>
                <a:gd name="connsiteX2" fmla="*/ 15259 w 85725"/>
                <a:gd name="connsiteY2" fmla="*/ 41929 h 57150"/>
                <a:gd name="connsiteX3" fmla="*/ 7639 w 85725"/>
                <a:gd name="connsiteY3" fmla="*/ 28594 h 57150"/>
                <a:gd name="connsiteX4" fmla="*/ 11449 w 85725"/>
                <a:gd name="connsiteY4" fmla="*/ 15259 h 57150"/>
                <a:gd name="connsiteX5" fmla="*/ 24784 w 85725"/>
                <a:gd name="connsiteY5" fmla="*/ 7639 h 57150"/>
                <a:gd name="connsiteX6" fmla="*/ 78124 w 85725"/>
                <a:gd name="connsiteY6" fmla="*/ 22879 h 57150"/>
                <a:gd name="connsiteX7" fmla="*/ 85744 w 85725"/>
                <a:gd name="connsiteY7" fmla="*/ 36214 h 57150"/>
                <a:gd name="connsiteX8" fmla="*/ 81934 w 85725"/>
                <a:gd name="connsiteY8" fmla="*/ 4954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57150">
                  <a:moveTo>
                    <a:pt x="81934" y="49549"/>
                  </a:moveTo>
                  <a:cubicBezTo>
                    <a:pt x="80029" y="55264"/>
                    <a:pt x="74314" y="59074"/>
                    <a:pt x="68599" y="57169"/>
                  </a:cubicBezTo>
                  <a:lnTo>
                    <a:pt x="15259" y="41929"/>
                  </a:lnTo>
                  <a:cubicBezTo>
                    <a:pt x="9544" y="40024"/>
                    <a:pt x="5734" y="34309"/>
                    <a:pt x="7639" y="28594"/>
                  </a:cubicBezTo>
                  <a:lnTo>
                    <a:pt x="11449" y="15259"/>
                  </a:lnTo>
                  <a:cubicBezTo>
                    <a:pt x="13354" y="9544"/>
                    <a:pt x="19069" y="5734"/>
                    <a:pt x="24784" y="7639"/>
                  </a:cubicBezTo>
                  <a:lnTo>
                    <a:pt x="78124" y="22879"/>
                  </a:lnTo>
                  <a:cubicBezTo>
                    <a:pt x="83839" y="24784"/>
                    <a:pt x="87649" y="30499"/>
                    <a:pt x="85744" y="36214"/>
                  </a:cubicBezTo>
                  <a:lnTo>
                    <a:pt x="81934" y="49549"/>
                  </a:lnTo>
                  <a:close/>
                </a:path>
              </a:pathLst>
            </a:custGeom>
            <a:solidFill>
              <a:srgbClr val="485280"/>
            </a:solidFill>
            <a:ln w="9525" cap="flat">
              <a:noFill/>
              <a:prstDash val="solid"/>
              <a:miter/>
            </a:ln>
          </p:spPr>
          <p:txBody>
            <a:bodyPr rtlCol="0" anchor="ctr"/>
            <a:lstStyle/>
            <a:p>
              <a:endParaRPr lang="zh-CN" altLang="en-US"/>
            </a:p>
          </p:txBody>
        </p:sp>
        <p:sp>
          <p:nvSpPr>
            <p:cNvPr id="460" name="任意多边形: 形状 459">
              <a:extLst>
                <a:ext uri="{FF2B5EF4-FFF2-40B4-BE49-F238E27FC236}">
                  <a16:creationId xmlns:a16="http://schemas.microsoft.com/office/drawing/2014/main" id="{B4D45246-EC4F-4A30-829E-536894E1063E}"/>
                </a:ext>
              </a:extLst>
            </p:cNvPr>
            <p:cNvSpPr/>
            <p:nvPr/>
          </p:nvSpPr>
          <p:spPr>
            <a:xfrm>
              <a:off x="3727493" y="5269677"/>
              <a:ext cx="104775" cy="66675"/>
            </a:xfrm>
            <a:custGeom>
              <a:avLst/>
              <a:gdLst>
                <a:gd name="connsiteX0" fmla="*/ 101937 w 104775"/>
                <a:gd name="connsiteY0" fmla="*/ 55264 h 66675"/>
                <a:gd name="connsiteX1" fmla="*/ 88602 w 104775"/>
                <a:gd name="connsiteY1" fmla="*/ 62884 h 66675"/>
                <a:gd name="connsiteX2" fmla="*/ 15259 w 104775"/>
                <a:gd name="connsiteY2" fmla="*/ 41929 h 66675"/>
                <a:gd name="connsiteX3" fmla="*/ 7639 w 104775"/>
                <a:gd name="connsiteY3" fmla="*/ 28594 h 66675"/>
                <a:gd name="connsiteX4" fmla="*/ 11449 w 104775"/>
                <a:gd name="connsiteY4" fmla="*/ 15259 h 66675"/>
                <a:gd name="connsiteX5" fmla="*/ 24784 w 104775"/>
                <a:gd name="connsiteY5" fmla="*/ 7639 h 66675"/>
                <a:gd name="connsiteX6" fmla="*/ 98127 w 104775"/>
                <a:gd name="connsiteY6" fmla="*/ 28594 h 66675"/>
                <a:gd name="connsiteX7" fmla="*/ 105747 w 104775"/>
                <a:gd name="connsiteY7" fmla="*/ 41929 h 66675"/>
                <a:gd name="connsiteX8" fmla="*/ 101937 w 104775"/>
                <a:gd name="connsiteY8" fmla="*/ 5526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66675">
                  <a:moveTo>
                    <a:pt x="101937" y="55264"/>
                  </a:moveTo>
                  <a:cubicBezTo>
                    <a:pt x="100032" y="60979"/>
                    <a:pt x="94317" y="64789"/>
                    <a:pt x="88602" y="62884"/>
                  </a:cubicBezTo>
                  <a:lnTo>
                    <a:pt x="15259" y="41929"/>
                  </a:lnTo>
                  <a:cubicBezTo>
                    <a:pt x="9544" y="40024"/>
                    <a:pt x="5734" y="34309"/>
                    <a:pt x="7639" y="28594"/>
                  </a:cubicBezTo>
                  <a:lnTo>
                    <a:pt x="11449" y="15259"/>
                  </a:lnTo>
                  <a:cubicBezTo>
                    <a:pt x="13354" y="9544"/>
                    <a:pt x="19069" y="5734"/>
                    <a:pt x="24784" y="7639"/>
                  </a:cubicBezTo>
                  <a:lnTo>
                    <a:pt x="98127" y="28594"/>
                  </a:lnTo>
                  <a:cubicBezTo>
                    <a:pt x="103842" y="30499"/>
                    <a:pt x="107652" y="36214"/>
                    <a:pt x="105747" y="41929"/>
                  </a:cubicBezTo>
                  <a:lnTo>
                    <a:pt x="101937" y="55264"/>
                  </a:lnTo>
                  <a:close/>
                </a:path>
              </a:pathLst>
            </a:custGeom>
            <a:solidFill>
              <a:srgbClr val="485280"/>
            </a:solidFill>
            <a:ln w="9525" cap="flat">
              <a:noFill/>
              <a:prstDash val="solid"/>
              <a:miter/>
            </a:ln>
          </p:spPr>
          <p:txBody>
            <a:bodyPr rtlCol="0" anchor="ctr"/>
            <a:lstStyle/>
            <a:p>
              <a:endParaRPr lang="zh-CN" altLang="en-US"/>
            </a:p>
          </p:txBody>
        </p:sp>
        <p:sp>
          <p:nvSpPr>
            <p:cNvPr id="461" name="任意多边形: 形状 460">
              <a:extLst>
                <a:ext uri="{FF2B5EF4-FFF2-40B4-BE49-F238E27FC236}">
                  <a16:creationId xmlns:a16="http://schemas.microsoft.com/office/drawing/2014/main" id="{07D0357D-EFF5-4E99-8F0E-52233DBCE223}"/>
                </a:ext>
              </a:extLst>
            </p:cNvPr>
            <p:cNvSpPr/>
            <p:nvPr/>
          </p:nvSpPr>
          <p:spPr>
            <a:xfrm>
              <a:off x="3324585" y="5151567"/>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62" name="任意多边形: 形状 461">
              <a:extLst>
                <a:ext uri="{FF2B5EF4-FFF2-40B4-BE49-F238E27FC236}">
                  <a16:creationId xmlns:a16="http://schemas.microsoft.com/office/drawing/2014/main" id="{621A6FBE-57F3-406E-B30B-95233DEB2FBD}"/>
                </a:ext>
              </a:extLst>
            </p:cNvPr>
            <p:cNvSpPr/>
            <p:nvPr/>
          </p:nvSpPr>
          <p:spPr>
            <a:xfrm>
              <a:off x="3364590" y="5163950"/>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63" name="任意多边形: 形状 462">
              <a:extLst>
                <a:ext uri="{FF2B5EF4-FFF2-40B4-BE49-F238E27FC236}">
                  <a16:creationId xmlns:a16="http://schemas.microsoft.com/office/drawing/2014/main" id="{2BA26723-F347-4170-9D12-2341F4CC24EC}"/>
                </a:ext>
              </a:extLst>
            </p:cNvPr>
            <p:cNvSpPr/>
            <p:nvPr/>
          </p:nvSpPr>
          <p:spPr>
            <a:xfrm>
              <a:off x="3405548" y="5175380"/>
              <a:ext cx="47625" cy="47625"/>
            </a:xfrm>
            <a:custGeom>
              <a:avLst/>
              <a:gdLst>
                <a:gd name="connsiteX0" fmla="*/ 40977 w 47625"/>
                <a:gd name="connsiteY0" fmla="*/ 38119 h 47625"/>
                <a:gd name="connsiteX1" fmla="*/ 27642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7167 w 47625"/>
                <a:gd name="connsiteY6" fmla="*/ 11449 h 47625"/>
                <a:gd name="connsiteX7" fmla="*/ 44787 w 47625"/>
                <a:gd name="connsiteY7" fmla="*/ 24784 h 47625"/>
                <a:gd name="connsiteX8" fmla="*/ 40977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0977" y="38119"/>
                  </a:moveTo>
                  <a:cubicBezTo>
                    <a:pt x="39072" y="43834"/>
                    <a:pt x="33357" y="47644"/>
                    <a:pt x="27642" y="45739"/>
                  </a:cubicBezTo>
                  <a:lnTo>
                    <a:pt x="15259" y="41929"/>
                  </a:lnTo>
                  <a:cubicBezTo>
                    <a:pt x="9544" y="40024"/>
                    <a:pt x="5734" y="34309"/>
                    <a:pt x="7639" y="28594"/>
                  </a:cubicBezTo>
                  <a:lnTo>
                    <a:pt x="11449" y="15259"/>
                  </a:lnTo>
                  <a:cubicBezTo>
                    <a:pt x="13354" y="9544"/>
                    <a:pt x="19069" y="5734"/>
                    <a:pt x="24784" y="7639"/>
                  </a:cubicBezTo>
                  <a:lnTo>
                    <a:pt x="37167" y="11449"/>
                  </a:lnTo>
                  <a:cubicBezTo>
                    <a:pt x="42882" y="13354"/>
                    <a:pt x="46692" y="19069"/>
                    <a:pt x="44787" y="24784"/>
                  </a:cubicBezTo>
                  <a:lnTo>
                    <a:pt x="40977" y="38119"/>
                  </a:lnTo>
                  <a:close/>
                </a:path>
              </a:pathLst>
            </a:custGeom>
            <a:solidFill>
              <a:srgbClr val="485280"/>
            </a:solidFill>
            <a:ln w="9525" cap="flat">
              <a:noFill/>
              <a:prstDash val="solid"/>
              <a:miter/>
            </a:ln>
          </p:spPr>
          <p:txBody>
            <a:bodyPr rtlCol="0" anchor="ctr"/>
            <a:lstStyle/>
            <a:p>
              <a:endParaRPr lang="zh-CN" altLang="en-US"/>
            </a:p>
          </p:txBody>
        </p:sp>
        <p:sp>
          <p:nvSpPr>
            <p:cNvPr id="464" name="任意多边形: 形状 463">
              <a:extLst>
                <a:ext uri="{FF2B5EF4-FFF2-40B4-BE49-F238E27FC236}">
                  <a16:creationId xmlns:a16="http://schemas.microsoft.com/office/drawing/2014/main" id="{C6B67880-2AF7-429D-9C29-323C75D77DC7}"/>
                </a:ext>
              </a:extLst>
            </p:cNvPr>
            <p:cNvSpPr/>
            <p:nvPr/>
          </p:nvSpPr>
          <p:spPr>
            <a:xfrm>
              <a:off x="3444600" y="5186810"/>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65" name="任意多边形: 形状 464">
              <a:extLst>
                <a:ext uri="{FF2B5EF4-FFF2-40B4-BE49-F238E27FC236}">
                  <a16:creationId xmlns:a16="http://schemas.microsoft.com/office/drawing/2014/main" id="{C2AF115C-3231-4429-8429-3398CFA35407}"/>
                </a:ext>
              </a:extLst>
            </p:cNvPr>
            <p:cNvSpPr/>
            <p:nvPr/>
          </p:nvSpPr>
          <p:spPr>
            <a:xfrm>
              <a:off x="3485558" y="5199192"/>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66" name="任意多边形: 形状 465">
              <a:extLst>
                <a:ext uri="{FF2B5EF4-FFF2-40B4-BE49-F238E27FC236}">
                  <a16:creationId xmlns:a16="http://schemas.microsoft.com/office/drawing/2014/main" id="{A816BE5D-21D3-417F-ACC6-5BE8A411DD4F}"/>
                </a:ext>
              </a:extLst>
            </p:cNvPr>
            <p:cNvSpPr/>
            <p:nvPr/>
          </p:nvSpPr>
          <p:spPr>
            <a:xfrm>
              <a:off x="3525563" y="5210622"/>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67" name="任意多边形: 形状 466">
              <a:extLst>
                <a:ext uri="{FF2B5EF4-FFF2-40B4-BE49-F238E27FC236}">
                  <a16:creationId xmlns:a16="http://schemas.microsoft.com/office/drawing/2014/main" id="{9A1E293F-F8A3-47A6-90A8-EE2A89B25A00}"/>
                </a:ext>
              </a:extLst>
            </p:cNvPr>
            <p:cNvSpPr/>
            <p:nvPr/>
          </p:nvSpPr>
          <p:spPr>
            <a:xfrm>
              <a:off x="3565568" y="5223005"/>
              <a:ext cx="47625" cy="47625"/>
            </a:xfrm>
            <a:custGeom>
              <a:avLst/>
              <a:gdLst>
                <a:gd name="connsiteX0" fmla="*/ 41929 w 47625"/>
                <a:gd name="connsiteY0" fmla="*/ 37167 h 47625"/>
                <a:gd name="connsiteX1" fmla="*/ 28594 w 47625"/>
                <a:gd name="connsiteY1" fmla="*/ 44787 h 47625"/>
                <a:gd name="connsiteX2" fmla="*/ 15259 w 47625"/>
                <a:gd name="connsiteY2" fmla="*/ 40977 h 47625"/>
                <a:gd name="connsiteX3" fmla="*/ 7639 w 47625"/>
                <a:gd name="connsiteY3" fmla="*/ 27642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716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7167"/>
                  </a:moveTo>
                  <a:cubicBezTo>
                    <a:pt x="40024" y="42882"/>
                    <a:pt x="34309" y="46692"/>
                    <a:pt x="28594" y="44787"/>
                  </a:cubicBezTo>
                  <a:lnTo>
                    <a:pt x="15259" y="40977"/>
                  </a:lnTo>
                  <a:cubicBezTo>
                    <a:pt x="9544" y="39072"/>
                    <a:pt x="5734" y="33357"/>
                    <a:pt x="7639" y="27642"/>
                  </a:cubicBezTo>
                  <a:lnTo>
                    <a:pt x="11449" y="15259"/>
                  </a:lnTo>
                  <a:cubicBezTo>
                    <a:pt x="13354" y="9544"/>
                    <a:pt x="19069" y="5734"/>
                    <a:pt x="24784" y="7639"/>
                  </a:cubicBezTo>
                  <a:lnTo>
                    <a:pt x="38119" y="11449"/>
                  </a:lnTo>
                  <a:cubicBezTo>
                    <a:pt x="43834" y="13354"/>
                    <a:pt x="47644" y="19069"/>
                    <a:pt x="45739" y="24784"/>
                  </a:cubicBezTo>
                  <a:lnTo>
                    <a:pt x="41929" y="37167"/>
                  </a:lnTo>
                  <a:close/>
                </a:path>
              </a:pathLst>
            </a:custGeom>
            <a:solidFill>
              <a:srgbClr val="485280"/>
            </a:solidFill>
            <a:ln w="9525" cap="flat">
              <a:noFill/>
              <a:prstDash val="solid"/>
              <a:miter/>
            </a:ln>
          </p:spPr>
          <p:txBody>
            <a:bodyPr rtlCol="0" anchor="ctr"/>
            <a:lstStyle/>
            <a:p>
              <a:endParaRPr lang="zh-CN" altLang="en-US"/>
            </a:p>
          </p:txBody>
        </p:sp>
        <p:sp>
          <p:nvSpPr>
            <p:cNvPr id="468" name="任意多边形: 形状 467">
              <a:extLst>
                <a:ext uri="{FF2B5EF4-FFF2-40B4-BE49-F238E27FC236}">
                  <a16:creationId xmlns:a16="http://schemas.microsoft.com/office/drawing/2014/main" id="{ED36750D-A692-4C97-BBC2-A8E1A3891788}"/>
                </a:ext>
              </a:extLst>
            </p:cNvPr>
            <p:cNvSpPr/>
            <p:nvPr/>
          </p:nvSpPr>
          <p:spPr>
            <a:xfrm>
              <a:off x="3605573" y="5234435"/>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69" name="任意多边形: 形状 468">
              <a:extLst>
                <a:ext uri="{FF2B5EF4-FFF2-40B4-BE49-F238E27FC236}">
                  <a16:creationId xmlns:a16="http://schemas.microsoft.com/office/drawing/2014/main" id="{1DC4D8BF-125A-44D3-B548-F435C47258AC}"/>
                </a:ext>
              </a:extLst>
            </p:cNvPr>
            <p:cNvSpPr/>
            <p:nvPr/>
          </p:nvSpPr>
          <p:spPr>
            <a:xfrm>
              <a:off x="3646530" y="5245865"/>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70" name="任意多边形: 形状 469">
              <a:extLst>
                <a:ext uri="{FF2B5EF4-FFF2-40B4-BE49-F238E27FC236}">
                  <a16:creationId xmlns:a16="http://schemas.microsoft.com/office/drawing/2014/main" id="{06E4C504-4469-4AAC-8FE8-5971B8AA194F}"/>
                </a:ext>
              </a:extLst>
            </p:cNvPr>
            <p:cNvSpPr/>
            <p:nvPr/>
          </p:nvSpPr>
          <p:spPr>
            <a:xfrm>
              <a:off x="3686535" y="5257295"/>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71" name="任意多边形: 形状 470">
              <a:extLst>
                <a:ext uri="{FF2B5EF4-FFF2-40B4-BE49-F238E27FC236}">
                  <a16:creationId xmlns:a16="http://schemas.microsoft.com/office/drawing/2014/main" id="{BEE67049-83AB-43E2-98FB-9ACED2E0D696}"/>
                </a:ext>
              </a:extLst>
            </p:cNvPr>
            <p:cNvSpPr/>
            <p:nvPr/>
          </p:nvSpPr>
          <p:spPr>
            <a:xfrm>
              <a:off x="3749400" y="5192525"/>
              <a:ext cx="47625" cy="47625"/>
            </a:xfrm>
            <a:custGeom>
              <a:avLst/>
              <a:gdLst>
                <a:gd name="connsiteX0" fmla="*/ 41929 w 47625"/>
                <a:gd name="connsiteY0" fmla="*/ 38119 h 47625"/>
                <a:gd name="connsiteX1" fmla="*/ 28594 w 47625"/>
                <a:gd name="connsiteY1" fmla="*/ 45739 h 47625"/>
                <a:gd name="connsiteX2" fmla="*/ 15259 w 47625"/>
                <a:gd name="connsiteY2" fmla="*/ 41929 h 47625"/>
                <a:gd name="connsiteX3" fmla="*/ 7639 w 47625"/>
                <a:gd name="connsiteY3" fmla="*/ 28594 h 47625"/>
                <a:gd name="connsiteX4" fmla="*/ 11449 w 47625"/>
                <a:gd name="connsiteY4" fmla="*/ 15259 h 47625"/>
                <a:gd name="connsiteX5" fmla="*/ 24784 w 47625"/>
                <a:gd name="connsiteY5" fmla="*/ 7639 h 47625"/>
                <a:gd name="connsiteX6" fmla="*/ 38119 w 47625"/>
                <a:gd name="connsiteY6" fmla="*/ 11449 h 47625"/>
                <a:gd name="connsiteX7" fmla="*/ 45739 w 47625"/>
                <a:gd name="connsiteY7" fmla="*/ 24784 h 47625"/>
                <a:gd name="connsiteX8" fmla="*/ 41929 w 47625"/>
                <a:gd name="connsiteY8" fmla="*/ 381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929" y="38119"/>
                  </a:moveTo>
                  <a:cubicBezTo>
                    <a:pt x="40024" y="43834"/>
                    <a:pt x="34309" y="47644"/>
                    <a:pt x="28594" y="45739"/>
                  </a:cubicBezTo>
                  <a:lnTo>
                    <a:pt x="15259" y="41929"/>
                  </a:lnTo>
                  <a:cubicBezTo>
                    <a:pt x="9544" y="40024"/>
                    <a:pt x="5734" y="34309"/>
                    <a:pt x="7639" y="28594"/>
                  </a:cubicBezTo>
                  <a:lnTo>
                    <a:pt x="11449" y="15259"/>
                  </a:lnTo>
                  <a:cubicBezTo>
                    <a:pt x="13354" y="9544"/>
                    <a:pt x="19069" y="5734"/>
                    <a:pt x="24784" y="7639"/>
                  </a:cubicBezTo>
                  <a:lnTo>
                    <a:pt x="38119" y="11449"/>
                  </a:lnTo>
                  <a:cubicBezTo>
                    <a:pt x="43834" y="13354"/>
                    <a:pt x="47644" y="19069"/>
                    <a:pt x="45739" y="24784"/>
                  </a:cubicBezTo>
                  <a:lnTo>
                    <a:pt x="41929" y="38119"/>
                  </a:lnTo>
                  <a:close/>
                </a:path>
              </a:pathLst>
            </a:custGeom>
            <a:solidFill>
              <a:srgbClr val="485280"/>
            </a:solidFill>
            <a:ln w="9525" cap="flat">
              <a:noFill/>
              <a:prstDash val="solid"/>
              <a:miter/>
            </a:ln>
          </p:spPr>
          <p:txBody>
            <a:bodyPr rtlCol="0" anchor="ctr"/>
            <a:lstStyle/>
            <a:p>
              <a:endParaRPr lang="zh-CN" altLang="en-US"/>
            </a:p>
          </p:txBody>
        </p:sp>
        <p:sp>
          <p:nvSpPr>
            <p:cNvPr id="472" name="任意多边形: 形状 471">
              <a:extLst>
                <a:ext uri="{FF2B5EF4-FFF2-40B4-BE49-F238E27FC236}">
                  <a16:creationId xmlns:a16="http://schemas.microsoft.com/office/drawing/2014/main" id="{650C5184-88AA-4653-A24C-AE63315105F9}"/>
                </a:ext>
              </a:extLst>
            </p:cNvPr>
            <p:cNvSpPr/>
            <p:nvPr/>
          </p:nvSpPr>
          <p:spPr>
            <a:xfrm>
              <a:off x="3220182" y="4912861"/>
              <a:ext cx="733425" cy="247650"/>
            </a:xfrm>
            <a:custGeom>
              <a:avLst/>
              <a:gdLst>
                <a:gd name="connsiteX0" fmla="*/ 727358 w 733425"/>
                <a:gd name="connsiteY0" fmla="*/ 233010 h 247650"/>
                <a:gd name="connsiteX1" fmla="*/ 700688 w 733425"/>
                <a:gd name="connsiteY1" fmla="*/ 247298 h 247650"/>
                <a:gd name="connsiteX2" fmla="*/ 22508 w 733425"/>
                <a:gd name="connsiteY2" fmla="*/ 49178 h 247650"/>
                <a:gd name="connsiteX3" fmla="*/ 8220 w 733425"/>
                <a:gd name="connsiteY3" fmla="*/ 22508 h 247650"/>
                <a:gd name="connsiteX4" fmla="*/ 8220 w 733425"/>
                <a:gd name="connsiteY4" fmla="*/ 22508 h 247650"/>
                <a:gd name="connsiteX5" fmla="*/ 34890 w 733425"/>
                <a:gd name="connsiteY5" fmla="*/ 8220 h 247650"/>
                <a:gd name="connsiteX6" fmla="*/ 713070 w 733425"/>
                <a:gd name="connsiteY6" fmla="*/ 206340 h 247650"/>
                <a:gd name="connsiteX7" fmla="*/ 727358 w 733425"/>
                <a:gd name="connsiteY7" fmla="*/ 233010 h 247650"/>
                <a:gd name="connsiteX8" fmla="*/ 727358 w 733425"/>
                <a:gd name="connsiteY8" fmla="*/ 23301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247650">
                  <a:moveTo>
                    <a:pt x="727358" y="233010"/>
                  </a:moveTo>
                  <a:cubicBezTo>
                    <a:pt x="724500" y="244440"/>
                    <a:pt x="712118" y="251108"/>
                    <a:pt x="700688" y="247298"/>
                  </a:cubicBezTo>
                  <a:lnTo>
                    <a:pt x="22508" y="49178"/>
                  </a:lnTo>
                  <a:cubicBezTo>
                    <a:pt x="11078" y="46320"/>
                    <a:pt x="4410" y="33937"/>
                    <a:pt x="8220" y="22508"/>
                  </a:cubicBezTo>
                  <a:lnTo>
                    <a:pt x="8220" y="22508"/>
                  </a:lnTo>
                  <a:cubicBezTo>
                    <a:pt x="11078" y="11078"/>
                    <a:pt x="23460" y="4410"/>
                    <a:pt x="34890" y="8220"/>
                  </a:cubicBezTo>
                  <a:lnTo>
                    <a:pt x="713070" y="206340"/>
                  </a:lnTo>
                  <a:cubicBezTo>
                    <a:pt x="724500" y="209198"/>
                    <a:pt x="731168" y="221580"/>
                    <a:pt x="727358" y="233010"/>
                  </a:cubicBezTo>
                  <a:lnTo>
                    <a:pt x="727358" y="233010"/>
                  </a:lnTo>
                  <a:close/>
                </a:path>
              </a:pathLst>
            </a:custGeom>
            <a:solidFill>
              <a:srgbClr val="485280"/>
            </a:solidFill>
            <a:ln w="9525" cap="flat">
              <a:noFill/>
              <a:prstDash val="solid"/>
              <a:miter/>
            </a:ln>
          </p:spPr>
          <p:txBody>
            <a:bodyPr rtlCol="0" anchor="ctr"/>
            <a:lstStyle/>
            <a:p>
              <a:endParaRPr lang="zh-CN" altLang="en-US"/>
            </a:p>
          </p:txBody>
        </p:sp>
        <p:sp>
          <p:nvSpPr>
            <p:cNvPr id="473" name="任意多边形: 形状 472">
              <a:extLst>
                <a:ext uri="{FF2B5EF4-FFF2-40B4-BE49-F238E27FC236}">
                  <a16:creationId xmlns:a16="http://schemas.microsoft.com/office/drawing/2014/main" id="{A3EEF17E-EB63-4C47-AB47-ACC7D9B69297}"/>
                </a:ext>
              </a:extLst>
            </p:cNvPr>
            <p:cNvSpPr/>
            <p:nvPr/>
          </p:nvSpPr>
          <p:spPr>
            <a:xfrm>
              <a:off x="1984913" y="4932035"/>
              <a:ext cx="695325" cy="361950"/>
            </a:xfrm>
            <a:custGeom>
              <a:avLst/>
              <a:gdLst>
                <a:gd name="connsiteX0" fmla="*/ 691039 w 695325"/>
                <a:gd name="connsiteY0" fmla="*/ 324326 h 361950"/>
                <a:gd name="connsiteX1" fmla="*/ 652939 w 695325"/>
                <a:gd name="connsiteY1" fmla="*/ 362426 h 361950"/>
                <a:gd name="connsiteX2" fmla="*/ 45244 w 695325"/>
                <a:gd name="connsiteY2" fmla="*/ 362426 h 361950"/>
                <a:gd name="connsiteX3" fmla="*/ 7144 w 695325"/>
                <a:gd name="connsiteY3" fmla="*/ 324326 h 361950"/>
                <a:gd name="connsiteX4" fmla="*/ 7144 w 695325"/>
                <a:gd name="connsiteY4" fmla="*/ 45244 h 361950"/>
                <a:gd name="connsiteX5" fmla="*/ 45244 w 695325"/>
                <a:gd name="connsiteY5" fmla="*/ 7144 h 361950"/>
                <a:gd name="connsiteX6" fmla="*/ 651986 w 695325"/>
                <a:gd name="connsiteY6" fmla="*/ 7144 h 361950"/>
                <a:gd name="connsiteX7" fmla="*/ 690086 w 695325"/>
                <a:gd name="connsiteY7" fmla="*/ 45244 h 361950"/>
                <a:gd name="connsiteX8" fmla="*/ 690086 w 695325"/>
                <a:gd name="connsiteY8" fmla="*/ 324326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25" h="361950">
                  <a:moveTo>
                    <a:pt x="691039" y="324326"/>
                  </a:moveTo>
                  <a:cubicBezTo>
                    <a:pt x="691039" y="345281"/>
                    <a:pt x="673894" y="362426"/>
                    <a:pt x="652939" y="362426"/>
                  </a:cubicBezTo>
                  <a:lnTo>
                    <a:pt x="45244" y="362426"/>
                  </a:lnTo>
                  <a:cubicBezTo>
                    <a:pt x="24289" y="362426"/>
                    <a:pt x="7144" y="345281"/>
                    <a:pt x="7144" y="324326"/>
                  </a:cubicBezTo>
                  <a:lnTo>
                    <a:pt x="7144" y="45244"/>
                  </a:lnTo>
                  <a:cubicBezTo>
                    <a:pt x="7144" y="24289"/>
                    <a:pt x="24289" y="7144"/>
                    <a:pt x="45244" y="7144"/>
                  </a:cubicBezTo>
                  <a:lnTo>
                    <a:pt x="651986" y="7144"/>
                  </a:lnTo>
                  <a:cubicBezTo>
                    <a:pt x="672941" y="7144"/>
                    <a:pt x="690086" y="24289"/>
                    <a:pt x="690086" y="45244"/>
                  </a:cubicBezTo>
                  <a:lnTo>
                    <a:pt x="690086" y="324326"/>
                  </a:lnTo>
                  <a:close/>
                </a:path>
              </a:pathLst>
            </a:custGeom>
            <a:solidFill>
              <a:srgbClr val="DBDBDB"/>
            </a:solidFill>
            <a:ln w="9525" cap="flat">
              <a:noFill/>
              <a:prstDash val="solid"/>
              <a:miter/>
            </a:ln>
          </p:spPr>
          <p:txBody>
            <a:bodyPr rtlCol="0" anchor="ctr"/>
            <a:lstStyle/>
            <a:p>
              <a:endParaRPr lang="zh-CN" altLang="en-US"/>
            </a:p>
          </p:txBody>
        </p:sp>
        <p:sp>
          <p:nvSpPr>
            <p:cNvPr id="474" name="任意多边形: 形状 473">
              <a:extLst>
                <a:ext uri="{FF2B5EF4-FFF2-40B4-BE49-F238E27FC236}">
                  <a16:creationId xmlns:a16="http://schemas.microsoft.com/office/drawing/2014/main" id="{65446CF7-4900-4147-A805-6B7E5520815F}"/>
                </a:ext>
              </a:extLst>
            </p:cNvPr>
            <p:cNvSpPr/>
            <p:nvPr/>
          </p:nvSpPr>
          <p:spPr>
            <a:xfrm>
              <a:off x="2242088" y="5156825"/>
              <a:ext cx="180975" cy="114300"/>
            </a:xfrm>
            <a:custGeom>
              <a:avLst/>
              <a:gdLst>
                <a:gd name="connsiteX0" fmla="*/ 177641 w 180975"/>
                <a:gd name="connsiteY0" fmla="*/ 98584 h 114300"/>
                <a:gd name="connsiteX1" fmla="*/ 167164 w 180975"/>
                <a:gd name="connsiteY1" fmla="*/ 109061 h 114300"/>
                <a:gd name="connsiteX2" fmla="*/ 17621 w 180975"/>
                <a:gd name="connsiteY2" fmla="*/ 109061 h 114300"/>
                <a:gd name="connsiteX3" fmla="*/ 7144 w 180975"/>
                <a:gd name="connsiteY3" fmla="*/ 98584 h 114300"/>
                <a:gd name="connsiteX4" fmla="*/ 7144 w 180975"/>
                <a:gd name="connsiteY4" fmla="*/ 17621 h 114300"/>
                <a:gd name="connsiteX5" fmla="*/ 17621 w 180975"/>
                <a:gd name="connsiteY5" fmla="*/ 7144 h 114300"/>
                <a:gd name="connsiteX6" fmla="*/ 167164 w 180975"/>
                <a:gd name="connsiteY6" fmla="*/ 7144 h 114300"/>
                <a:gd name="connsiteX7" fmla="*/ 177641 w 180975"/>
                <a:gd name="connsiteY7" fmla="*/ 17621 h 114300"/>
                <a:gd name="connsiteX8" fmla="*/ 177641 w 180975"/>
                <a:gd name="connsiteY8" fmla="*/ 9858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75" h="114300">
                  <a:moveTo>
                    <a:pt x="177641" y="98584"/>
                  </a:moveTo>
                  <a:cubicBezTo>
                    <a:pt x="177641" y="104299"/>
                    <a:pt x="172879" y="109061"/>
                    <a:pt x="167164" y="109061"/>
                  </a:cubicBezTo>
                  <a:lnTo>
                    <a:pt x="17621" y="109061"/>
                  </a:lnTo>
                  <a:cubicBezTo>
                    <a:pt x="11906" y="109061"/>
                    <a:pt x="7144" y="104299"/>
                    <a:pt x="7144" y="98584"/>
                  </a:cubicBezTo>
                  <a:lnTo>
                    <a:pt x="7144" y="17621"/>
                  </a:lnTo>
                  <a:cubicBezTo>
                    <a:pt x="7144" y="11906"/>
                    <a:pt x="11906" y="7144"/>
                    <a:pt x="17621" y="7144"/>
                  </a:cubicBezTo>
                  <a:lnTo>
                    <a:pt x="167164" y="7144"/>
                  </a:lnTo>
                  <a:cubicBezTo>
                    <a:pt x="172879" y="7144"/>
                    <a:pt x="177641" y="11906"/>
                    <a:pt x="177641" y="17621"/>
                  </a:cubicBezTo>
                  <a:lnTo>
                    <a:pt x="177641" y="98584"/>
                  </a:lnTo>
                  <a:close/>
                </a:path>
              </a:pathLst>
            </a:custGeom>
            <a:solidFill>
              <a:srgbClr val="5D5D5D"/>
            </a:solidFill>
            <a:ln w="9525" cap="flat">
              <a:noFill/>
              <a:prstDash val="solid"/>
              <a:miter/>
            </a:ln>
          </p:spPr>
          <p:txBody>
            <a:bodyPr rtlCol="0" anchor="ctr"/>
            <a:lstStyle/>
            <a:p>
              <a:endParaRPr lang="zh-CN" altLang="en-US"/>
            </a:p>
          </p:txBody>
        </p:sp>
        <p:sp>
          <p:nvSpPr>
            <p:cNvPr id="475" name="任意多边形: 形状 474">
              <a:extLst>
                <a:ext uri="{FF2B5EF4-FFF2-40B4-BE49-F238E27FC236}">
                  <a16:creationId xmlns:a16="http://schemas.microsoft.com/office/drawing/2014/main" id="{E0863D11-C1BA-460B-AD2D-D19878AF2767}"/>
                </a:ext>
              </a:extLst>
            </p:cNvPr>
            <p:cNvSpPr/>
            <p:nvPr/>
          </p:nvSpPr>
          <p:spPr>
            <a:xfrm>
              <a:off x="2016346" y="497204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76" name="任意多边形: 形状 475">
              <a:extLst>
                <a:ext uri="{FF2B5EF4-FFF2-40B4-BE49-F238E27FC236}">
                  <a16:creationId xmlns:a16="http://schemas.microsoft.com/office/drawing/2014/main" id="{F48CBBAC-DDFA-435F-8252-E1BD2FBAB292}"/>
                </a:ext>
              </a:extLst>
            </p:cNvPr>
            <p:cNvSpPr/>
            <p:nvPr/>
          </p:nvSpPr>
          <p:spPr>
            <a:xfrm>
              <a:off x="2058256" y="497204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77" name="任意多边形: 形状 476">
              <a:extLst>
                <a:ext uri="{FF2B5EF4-FFF2-40B4-BE49-F238E27FC236}">
                  <a16:creationId xmlns:a16="http://schemas.microsoft.com/office/drawing/2014/main" id="{F195835F-ED7A-42C8-9456-5FFA3A9E4BC4}"/>
                </a:ext>
              </a:extLst>
            </p:cNvPr>
            <p:cNvSpPr/>
            <p:nvPr/>
          </p:nvSpPr>
          <p:spPr>
            <a:xfrm>
              <a:off x="2100166" y="497204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78" name="任意多边形: 形状 477">
              <a:extLst>
                <a:ext uri="{FF2B5EF4-FFF2-40B4-BE49-F238E27FC236}">
                  <a16:creationId xmlns:a16="http://schemas.microsoft.com/office/drawing/2014/main" id="{2D588EC3-8B36-4C61-8FE4-5603DE595123}"/>
                </a:ext>
              </a:extLst>
            </p:cNvPr>
            <p:cNvSpPr/>
            <p:nvPr/>
          </p:nvSpPr>
          <p:spPr>
            <a:xfrm>
              <a:off x="2142076" y="497204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79" name="任意多边形: 形状 478">
              <a:extLst>
                <a:ext uri="{FF2B5EF4-FFF2-40B4-BE49-F238E27FC236}">
                  <a16:creationId xmlns:a16="http://schemas.microsoft.com/office/drawing/2014/main" id="{F92371F8-5F3D-41AD-8703-FD36A1807BE9}"/>
                </a:ext>
              </a:extLst>
            </p:cNvPr>
            <p:cNvSpPr/>
            <p:nvPr/>
          </p:nvSpPr>
          <p:spPr>
            <a:xfrm>
              <a:off x="2183986" y="497204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80" name="任意多边形: 形状 479">
              <a:extLst>
                <a:ext uri="{FF2B5EF4-FFF2-40B4-BE49-F238E27FC236}">
                  <a16:creationId xmlns:a16="http://schemas.microsoft.com/office/drawing/2014/main" id="{7BC69356-D658-4D75-9DC3-70E234FE8562}"/>
                </a:ext>
              </a:extLst>
            </p:cNvPr>
            <p:cNvSpPr/>
            <p:nvPr/>
          </p:nvSpPr>
          <p:spPr>
            <a:xfrm>
              <a:off x="2225896" y="497204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81" name="任意多边形: 形状 480">
              <a:extLst>
                <a:ext uri="{FF2B5EF4-FFF2-40B4-BE49-F238E27FC236}">
                  <a16:creationId xmlns:a16="http://schemas.microsoft.com/office/drawing/2014/main" id="{875A9C6D-2B17-4440-809E-F1E20C32A26A}"/>
                </a:ext>
              </a:extLst>
            </p:cNvPr>
            <p:cNvSpPr/>
            <p:nvPr/>
          </p:nvSpPr>
          <p:spPr>
            <a:xfrm>
              <a:off x="2267806" y="497204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82" name="任意多边形: 形状 481">
              <a:extLst>
                <a:ext uri="{FF2B5EF4-FFF2-40B4-BE49-F238E27FC236}">
                  <a16:creationId xmlns:a16="http://schemas.microsoft.com/office/drawing/2014/main" id="{A2D2E087-F58F-487F-BE54-5636DCE708EC}"/>
                </a:ext>
              </a:extLst>
            </p:cNvPr>
            <p:cNvSpPr/>
            <p:nvPr/>
          </p:nvSpPr>
          <p:spPr>
            <a:xfrm>
              <a:off x="2309716" y="497204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83" name="任意多边形: 形状 482">
              <a:extLst>
                <a:ext uri="{FF2B5EF4-FFF2-40B4-BE49-F238E27FC236}">
                  <a16:creationId xmlns:a16="http://schemas.microsoft.com/office/drawing/2014/main" id="{B594F13F-D930-4987-B7A3-817A0B8D83BA}"/>
                </a:ext>
              </a:extLst>
            </p:cNvPr>
            <p:cNvSpPr/>
            <p:nvPr/>
          </p:nvSpPr>
          <p:spPr>
            <a:xfrm>
              <a:off x="2351626" y="497204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84" name="任意多边形: 形状 483">
              <a:extLst>
                <a:ext uri="{FF2B5EF4-FFF2-40B4-BE49-F238E27FC236}">
                  <a16:creationId xmlns:a16="http://schemas.microsoft.com/office/drawing/2014/main" id="{7BD71906-4FD7-4556-88BA-CA0DE8430329}"/>
                </a:ext>
              </a:extLst>
            </p:cNvPr>
            <p:cNvSpPr/>
            <p:nvPr/>
          </p:nvSpPr>
          <p:spPr>
            <a:xfrm>
              <a:off x="2393536" y="497204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85" name="任意多边形: 形状 484">
              <a:extLst>
                <a:ext uri="{FF2B5EF4-FFF2-40B4-BE49-F238E27FC236}">
                  <a16:creationId xmlns:a16="http://schemas.microsoft.com/office/drawing/2014/main" id="{FBDC9589-EC5C-4A8F-9884-747C961D5E7F}"/>
                </a:ext>
              </a:extLst>
            </p:cNvPr>
            <p:cNvSpPr/>
            <p:nvPr/>
          </p:nvSpPr>
          <p:spPr>
            <a:xfrm>
              <a:off x="2436398" y="497204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86" name="任意多边形: 形状 485">
              <a:extLst>
                <a:ext uri="{FF2B5EF4-FFF2-40B4-BE49-F238E27FC236}">
                  <a16:creationId xmlns:a16="http://schemas.microsoft.com/office/drawing/2014/main" id="{0F57BB2A-DF3B-4BBA-9844-9E6917407026}"/>
                </a:ext>
              </a:extLst>
            </p:cNvPr>
            <p:cNvSpPr/>
            <p:nvPr/>
          </p:nvSpPr>
          <p:spPr>
            <a:xfrm>
              <a:off x="2478308" y="497204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87" name="任意多边形: 形状 486">
              <a:extLst>
                <a:ext uri="{FF2B5EF4-FFF2-40B4-BE49-F238E27FC236}">
                  <a16:creationId xmlns:a16="http://schemas.microsoft.com/office/drawing/2014/main" id="{9E5E452A-A1EC-466D-83A6-3CE9A8EFDC22}"/>
                </a:ext>
              </a:extLst>
            </p:cNvPr>
            <p:cNvSpPr/>
            <p:nvPr/>
          </p:nvSpPr>
          <p:spPr>
            <a:xfrm>
              <a:off x="2520218" y="497204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88" name="任意多边形: 形状 487">
              <a:extLst>
                <a:ext uri="{FF2B5EF4-FFF2-40B4-BE49-F238E27FC236}">
                  <a16:creationId xmlns:a16="http://schemas.microsoft.com/office/drawing/2014/main" id="{E0D170ED-CEC3-4B52-B527-2456AF90FCC7}"/>
                </a:ext>
              </a:extLst>
            </p:cNvPr>
            <p:cNvSpPr/>
            <p:nvPr/>
          </p:nvSpPr>
          <p:spPr>
            <a:xfrm>
              <a:off x="2562128" y="497204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004 w 47625"/>
                <a:gd name="connsiteY6" fmla="*/ 7144 h 47625"/>
                <a:gd name="connsiteX7" fmla="*/ 40481 w 47625"/>
                <a:gd name="connsiteY7" fmla="*/ 17621 h 47625"/>
                <a:gd name="connsiteX8" fmla="*/ 40481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004" y="7144"/>
                  </a:lnTo>
                  <a:cubicBezTo>
                    <a:pt x="35719" y="7144"/>
                    <a:pt x="40481" y="11906"/>
                    <a:pt x="40481" y="17621"/>
                  </a:cubicBezTo>
                  <a:lnTo>
                    <a:pt x="40481" y="30956"/>
                  </a:lnTo>
                  <a:close/>
                </a:path>
              </a:pathLst>
            </a:custGeom>
            <a:solidFill>
              <a:srgbClr val="5D5D5D"/>
            </a:solidFill>
            <a:ln w="9525" cap="flat">
              <a:noFill/>
              <a:prstDash val="solid"/>
              <a:miter/>
            </a:ln>
          </p:spPr>
          <p:txBody>
            <a:bodyPr rtlCol="0" anchor="ctr"/>
            <a:lstStyle/>
            <a:p>
              <a:endParaRPr lang="zh-CN" altLang="en-US"/>
            </a:p>
          </p:txBody>
        </p:sp>
        <p:sp>
          <p:nvSpPr>
            <p:cNvPr id="489" name="任意多边形: 形状 488">
              <a:extLst>
                <a:ext uri="{FF2B5EF4-FFF2-40B4-BE49-F238E27FC236}">
                  <a16:creationId xmlns:a16="http://schemas.microsoft.com/office/drawing/2014/main" id="{0EEF0673-CF86-4167-984E-941C2DAA0AE2}"/>
                </a:ext>
              </a:extLst>
            </p:cNvPr>
            <p:cNvSpPr/>
            <p:nvPr/>
          </p:nvSpPr>
          <p:spPr>
            <a:xfrm>
              <a:off x="2603086" y="4972040"/>
              <a:ext cx="47625" cy="47625"/>
            </a:xfrm>
            <a:custGeom>
              <a:avLst/>
              <a:gdLst>
                <a:gd name="connsiteX0" fmla="*/ 42386 w 47625"/>
                <a:gd name="connsiteY0" fmla="*/ 30956 h 47625"/>
                <a:gd name="connsiteX1" fmla="*/ 31909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2386" y="30956"/>
                  </a:moveTo>
                  <a:cubicBezTo>
                    <a:pt x="42386" y="36671"/>
                    <a:pt x="37624" y="41434"/>
                    <a:pt x="31909"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90" name="任意多边形: 形状 489">
              <a:extLst>
                <a:ext uri="{FF2B5EF4-FFF2-40B4-BE49-F238E27FC236}">
                  <a16:creationId xmlns:a16="http://schemas.microsoft.com/office/drawing/2014/main" id="{C8152C6B-715F-445A-9E5F-883F34041A90}"/>
                </a:ext>
              </a:extLst>
            </p:cNvPr>
            <p:cNvSpPr/>
            <p:nvPr/>
          </p:nvSpPr>
          <p:spPr>
            <a:xfrm>
              <a:off x="2016346" y="5012998"/>
              <a:ext cx="66675" cy="47625"/>
            </a:xfrm>
            <a:custGeom>
              <a:avLst/>
              <a:gdLst>
                <a:gd name="connsiteX0" fmla="*/ 62389 w 66675"/>
                <a:gd name="connsiteY0" fmla="*/ 30956 h 47625"/>
                <a:gd name="connsiteX1" fmla="*/ 51911 w 66675"/>
                <a:gd name="connsiteY1" fmla="*/ 41434 h 47625"/>
                <a:gd name="connsiteX2" fmla="*/ 17621 w 66675"/>
                <a:gd name="connsiteY2" fmla="*/ 41434 h 47625"/>
                <a:gd name="connsiteX3" fmla="*/ 7144 w 66675"/>
                <a:gd name="connsiteY3" fmla="*/ 30956 h 47625"/>
                <a:gd name="connsiteX4" fmla="*/ 7144 w 66675"/>
                <a:gd name="connsiteY4" fmla="*/ 17621 h 47625"/>
                <a:gd name="connsiteX5" fmla="*/ 17621 w 66675"/>
                <a:gd name="connsiteY5" fmla="*/ 7144 h 47625"/>
                <a:gd name="connsiteX6" fmla="*/ 51911 w 66675"/>
                <a:gd name="connsiteY6" fmla="*/ 7144 h 47625"/>
                <a:gd name="connsiteX7" fmla="*/ 62389 w 66675"/>
                <a:gd name="connsiteY7" fmla="*/ 17621 h 47625"/>
                <a:gd name="connsiteX8" fmla="*/ 62389 w 6667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47625">
                  <a:moveTo>
                    <a:pt x="62389" y="30956"/>
                  </a:moveTo>
                  <a:cubicBezTo>
                    <a:pt x="62389" y="36671"/>
                    <a:pt x="57626" y="41434"/>
                    <a:pt x="51911" y="41434"/>
                  </a:cubicBezTo>
                  <a:lnTo>
                    <a:pt x="17621" y="41434"/>
                  </a:lnTo>
                  <a:cubicBezTo>
                    <a:pt x="11906" y="41434"/>
                    <a:pt x="7144" y="36671"/>
                    <a:pt x="7144" y="30956"/>
                  </a:cubicBezTo>
                  <a:lnTo>
                    <a:pt x="7144" y="17621"/>
                  </a:lnTo>
                  <a:cubicBezTo>
                    <a:pt x="7144" y="11906"/>
                    <a:pt x="11906" y="7144"/>
                    <a:pt x="17621" y="7144"/>
                  </a:cubicBezTo>
                  <a:lnTo>
                    <a:pt x="51911" y="7144"/>
                  </a:lnTo>
                  <a:cubicBezTo>
                    <a:pt x="57626" y="7144"/>
                    <a:pt x="62389" y="11906"/>
                    <a:pt x="62389" y="17621"/>
                  </a:cubicBezTo>
                  <a:lnTo>
                    <a:pt x="62389" y="30956"/>
                  </a:lnTo>
                  <a:close/>
                </a:path>
              </a:pathLst>
            </a:custGeom>
            <a:solidFill>
              <a:srgbClr val="5D5D5D"/>
            </a:solidFill>
            <a:ln w="9525" cap="flat">
              <a:noFill/>
              <a:prstDash val="solid"/>
              <a:miter/>
            </a:ln>
          </p:spPr>
          <p:txBody>
            <a:bodyPr rtlCol="0" anchor="ctr"/>
            <a:lstStyle/>
            <a:p>
              <a:endParaRPr lang="zh-CN" altLang="en-US"/>
            </a:p>
          </p:txBody>
        </p:sp>
        <p:sp>
          <p:nvSpPr>
            <p:cNvPr id="491" name="任意多边形: 形状 490">
              <a:extLst>
                <a:ext uri="{FF2B5EF4-FFF2-40B4-BE49-F238E27FC236}">
                  <a16:creationId xmlns:a16="http://schemas.microsoft.com/office/drawing/2014/main" id="{1FD7590C-B336-4696-9DFB-F8D0E881C8C4}"/>
                </a:ext>
              </a:extLst>
            </p:cNvPr>
            <p:cNvSpPr/>
            <p:nvPr/>
          </p:nvSpPr>
          <p:spPr>
            <a:xfrm>
              <a:off x="2079211" y="501299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92" name="任意多边形: 形状 491">
              <a:extLst>
                <a:ext uri="{FF2B5EF4-FFF2-40B4-BE49-F238E27FC236}">
                  <a16:creationId xmlns:a16="http://schemas.microsoft.com/office/drawing/2014/main" id="{7EA9D9EA-2D80-417E-A440-55F548B90859}"/>
                </a:ext>
              </a:extLst>
            </p:cNvPr>
            <p:cNvSpPr/>
            <p:nvPr/>
          </p:nvSpPr>
          <p:spPr>
            <a:xfrm>
              <a:off x="2121121" y="501299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93" name="任意多边形: 形状 492">
              <a:extLst>
                <a:ext uri="{FF2B5EF4-FFF2-40B4-BE49-F238E27FC236}">
                  <a16:creationId xmlns:a16="http://schemas.microsoft.com/office/drawing/2014/main" id="{19455B1D-B18E-415D-9810-03B455F4DC2A}"/>
                </a:ext>
              </a:extLst>
            </p:cNvPr>
            <p:cNvSpPr/>
            <p:nvPr/>
          </p:nvSpPr>
          <p:spPr>
            <a:xfrm>
              <a:off x="2163031" y="501299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94" name="任意多边形: 形状 493">
              <a:extLst>
                <a:ext uri="{FF2B5EF4-FFF2-40B4-BE49-F238E27FC236}">
                  <a16:creationId xmlns:a16="http://schemas.microsoft.com/office/drawing/2014/main" id="{CD1AE2BD-24B5-4492-8847-917B661F58D2}"/>
                </a:ext>
              </a:extLst>
            </p:cNvPr>
            <p:cNvSpPr/>
            <p:nvPr/>
          </p:nvSpPr>
          <p:spPr>
            <a:xfrm>
              <a:off x="2204941" y="501299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95" name="任意多边形: 形状 494">
              <a:extLst>
                <a:ext uri="{FF2B5EF4-FFF2-40B4-BE49-F238E27FC236}">
                  <a16:creationId xmlns:a16="http://schemas.microsoft.com/office/drawing/2014/main" id="{54E9C34F-1479-46EE-8489-3A75AA059DF1}"/>
                </a:ext>
              </a:extLst>
            </p:cNvPr>
            <p:cNvSpPr/>
            <p:nvPr/>
          </p:nvSpPr>
          <p:spPr>
            <a:xfrm>
              <a:off x="2246851" y="501299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96" name="任意多边形: 形状 495">
              <a:extLst>
                <a:ext uri="{FF2B5EF4-FFF2-40B4-BE49-F238E27FC236}">
                  <a16:creationId xmlns:a16="http://schemas.microsoft.com/office/drawing/2014/main" id="{996E49DF-E5CA-420C-B958-B973460C3F1B}"/>
                </a:ext>
              </a:extLst>
            </p:cNvPr>
            <p:cNvSpPr/>
            <p:nvPr/>
          </p:nvSpPr>
          <p:spPr>
            <a:xfrm>
              <a:off x="2288761" y="501299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97" name="任意多边形: 形状 496">
              <a:extLst>
                <a:ext uri="{FF2B5EF4-FFF2-40B4-BE49-F238E27FC236}">
                  <a16:creationId xmlns:a16="http://schemas.microsoft.com/office/drawing/2014/main" id="{7A36DA35-9119-4A45-8DAD-27DC10CEFA78}"/>
                </a:ext>
              </a:extLst>
            </p:cNvPr>
            <p:cNvSpPr/>
            <p:nvPr/>
          </p:nvSpPr>
          <p:spPr>
            <a:xfrm>
              <a:off x="2330671" y="501299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98" name="任意多边形: 形状 497">
              <a:extLst>
                <a:ext uri="{FF2B5EF4-FFF2-40B4-BE49-F238E27FC236}">
                  <a16:creationId xmlns:a16="http://schemas.microsoft.com/office/drawing/2014/main" id="{A49FDA9A-77BD-4AE2-BDD7-1B025BDB70E1}"/>
                </a:ext>
              </a:extLst>
            </p:cNvPr>
            <p:cNvSpPr/>
            <p:nvPr/>
          </p:nvSpPr>
          <p:spPr>
            <a:xfrm>
              <a:off x="2372581" y="501299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499" name="任意多边形: 形状 498">
              <a:extLst>
                <a:ext uri="{FF2B5EF4-FFF2-40B4-BE49-F238E27FC236}">
                  <a16:creationId xmlns:a16="http://schemas.microsoft.com/office/drawing/2014/main" id="{8B22D911-E607-469E-A6E9-5AAB69EE2C9B}"/>
                </a:ext>
              </a:extLst>
            </p:cNvPr>
            <p:cNvSpPr/>
            <p:nvPr/>
          </p:nvSpPr>
          <p:spPr>
            <a:xfrm>
              <a:off x="2414491" y="501299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00" name="任意多边形: 形状 499">
              <a:extLst>
                <a:ext uri="{FF2B5EF4-FFF2-40B4-BE49-F238E27FC236}">
                  <a16:creationId xmlns:a16="http://schemas.microsoft.com/office/drawing/2014/main" id="{F42613DE-258D-4D2C-BB79-449750285111}"/>
                </a:ext>
              </a:extLst>
            </p:cNvPr>
            <p:cNvSpPr/>
            <p:nvPr/>
          </p:nvSpPr>
          <p:spPr>
            <a:xfrm>
              <a:off x="2457353" y="501299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004 w 47625"/>
                <a:gd name="connsiteY6" fmla="*/ 7144 h 47625"/>
                <a:gd name="connsiteX7" fmla="*/ 40481 w 47625"/>
                <a:gd name="connsiteY7" fmla="*/ 17621 h 47625"/>
                <a:gd name="connsiteX8" fmla="*/ 40481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004" y="7144"/>
                  </a:lnTo>
                  <a:cubicBezTo>
                    <a:pt x="35719" y="7144"/>
                    <a:pt x="40481" y="11906"/>
                    <a:pt x="40481" y="17621"/>
                  </a:cubicBezTo>
                  <a:lnTo>
                    <a:pt x="40481" y="30956"/>
                  </a:lnTo>
                  <a:close/>
                </a:path>
              </a:pathLst>
            </a:custGeom>
            <a:solidFill>
              <a:srgbClr val="5D5D5D"/>
            </a:solidFill>
            <a:ln w="9525" cap="flat">
              <a:noFill/>
              <a:prstDash val="solid"/>
              <a:miter/>
            </a:ln>
          </p:spPr>
          <p:txBody>
            <a:bodyPr rtlCol="0" anchor="ctr"/>
            <a:lstStyle/>
            <a:p>
              <a:endParaRPr lang="zh-CN" altLang="en-US"/>
            </a:p>
          </p:txBody>
        </p:sp>
        <p:sp>
          <p:nvSpPr>
            <p:cNvPr id="501" name="任意多边形: 形状 500">
              <a:extLst>
                <a:ext uri="{FF2B5EF4-FFF2-40B4-BE49-F238E27FC236}">
                  <a16:creationId xmlns:a16="http://schemas.microsoft.com/office/drawing/2014/main" id="{1930F473-6AB7-4A3E-8514-3226567E67B6}"/>
                </a:ext>
              </a:extLst>
            </p:cNvPr>
            <p:cNvSpPr/>
            <p:nvPr/>
          </p:nvSpPr>
          <p:spPr>
            <a:xfrm>
              <a:off x="2498311" y="5012998"/>
              <a:ext cx="47625" cy="47625"/>
            </a:xfrm>
            <a:custGeom>
              <a:avLst/>
              <a:gdLst>
                <a:gd name="connsiteX0" fmla="*/ 42386 w 47625"/>
                <a:gd name="connsiteY0" fmla="*/ 30956 h 47625"/>
                <a:gd name="connsiteX1" fmla="*/ 31909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2386" y="30956"/>
                  </a:moveTo>
                  <a:cubicBezTo>
                    <a:pt x="42386" y="36671"/>
                    <a:pt x="37624" y="41434"/>
                    <a:pt x="31909"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02" name="任意多边形: 形状 501">
              <a:extLst>
                <a:ext uri="{FF2B5EF4-FFF2-40B4-BE49-F238E27FC236}">
                  <a16:creationId xmlns:a16="http://schemas.microsoft.com/office/drawing/2014/main" id="{EEE1951A-C84A-4974-AC30-E65289E56FAF}"/>
                </a:ext>
              </a:extLst>
            </p:cNvPr>
            <p:cNvSpPr/>
            <p:nvPr/>
          </p:nvSpPr>
          <p:spPr>
            <a:xfrm>
              <a:off x="2016346" y="5052050"/>
              <a:ext cx="85725" cy="47625"/>
            </a:xfrm>
            <a:custGeom>
              <a:avLst/>
              <a:gdLst>
                <a:gd name="connsiteX0" fmla="*/ 83344 w 85725"/>
                <a:gd name="connsiteY0" fmla="*/ 30956 h 47625"/>
                <a:gd name="connsiteX1" fmla="*/ 72866 w 85725"/>
                <a:gd name="connsiteY1" fmla="*/ 41434 h 47625"/>
                <a:gd name="connsiteX2" fmla="*/ 17621 w 85725"/>
                <a:gd name="connsiteY2" fmla="*/ 41434 h 47625"/>
                <a:gd name="connsiteX3" fmla="*/ 7144 w 85725"/>
                <a:gd name="connsiteY3" fmla="*/ 30956 h 47625"/>
                <a:gd name="connsiteX4" fmla="*/ 7144 w 85725"/>
                <a:gd name="connsiteY4" fmla="*/ 17621 h 47625"/>
                <a:gd name="connsiteX5" fmla="*/ 17621 w 85725"/>
                <a:gd name="connsiteY5" fmla="*/ 7144 h 47625"/>
                <a:gd name="connsiteX6" fmla="*/ 72866 w 85725"/>
                <a:gd name="connsiteY6" fmla="*/ 7144 h 47625"/>
                <a:gd name="connsiteX7" fmla="*/ 83344 w 85725"/>
                <a:gd name="connsiteY7" fmla="*/ 17621 h 47625"/>
                <a:gd name="connsiteX8" fmla="*/ 83344 w 857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47625">
                  <a:moveTo>
                    <a:pt x="83344" y="30956"/>
                  </a:moveTo>
                  <a:cubicBezTo>
                    <a:pt x="83344" y="36671"/>
                    <a:pt x="78581" y="41434"/>
                    <a:pt x="72866" y="41434"/>
                  </a:cubicBezTo>
                  <a:lnTo>
                    <a:pt x="17621" y="41434"/>
                  </a:lnTo>
                  <a:cubicBezTo>
                    <a:pt x="11906" y="41434"/>
                    <a:pt x="7144" y="36671"/>
                    <a:pt x="7144" y="30956"/>
                  </a:cubicBezTo>
                  <a:lnTo>
                    <a:pt x="7144" y="17621"/>
                  </a:lnTo>
                  <a:cubicBezTo>
                    <a:pt x="7144" y="11906"/>
                    <a:pt x="11906" y="7144"/>
                    <a:pt x="17621" y="7144"/>
                  </a:cubicBezTo>
                  <a:lnTo>
                    <a:pt x="72866" y="7144"/>
                  </a:lnTo>
                  <a:cubicBezTo>
                    <a:pt x="78581" y="7144"/>
                    <a:pt x="83344" y="11906"/>
                    <a:pt x="83344" y="17621"/>
                  </a:cubicBezTo>
                  <a:lnTo>
                    <a:pt x="83344" y="30956"/>
                  </a:lnTo>
                  <a:close/>
                </a:path>
              </a:pathLst>
            </a:custGeom>
            <a:solidFill>
              <a:srgbClr val="5D5D5D"/>
            </a:solidFill>
            <a:ln w="9525" cap="flat">
              <a:noFill/>
              <a:prstDash val="solid"/>
              <a:miter/>
            </a:ln>
          </p:spPr>
          <p:txBody>
            <a:bodyPr rtlCol="0" anchor="ctr"/>
            <a:lstStyle/>
            <a:p>
              <a:endParaRPr lang="zh-CN" altLang="en-US"/>
            </a:p>
          </p:txBody>
        </p:sp>
        <p:sp>
          <p:nvSpPr>
            <p:cNvPr id="503" name="任意多边形: 形状 502">
              <a:extLst>
                <a:ext uri="{FF2B5EF4-FFF2-40B4-BE49-F238E27FC236}">
                  <a16:creationId xmlns:a16="http://schemas.microsoft.com/office/drawing/2014/main" id="{FD31758D-1F1B-4B79-AE12-66FFA2B7E617}"/>
                </a:ext>
              </a:extLst>
            </p:cNvPr>
            <p:cNvSpPr/>
            <p:nvPr/>
          </p:nvSpPr>
          <p:spPr>
            <a:xfrm>
              <a:off x="2100166" y="505205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04" name="任意多边形: 形状 503">
              <a:extLst>
                <a:ext uri="{FF2B5EF4-FFF2-40B4-BE49-F238E27FC236}">
                  <a16:creationId xmlns:a16="http://schemas.microsoft.com/office/drawing/2014/main" id="{F33ABBE7-3B52-4757-BDA3-F4127484E279}"/>
                </a:ext>
              </a:extLst>
            </p:cNvPr>
            <p:cNvSpPr/>
            <p:nvPr/>
          </p:nvSpPr>
          <p:spPr>
            <a:xfrm>
              <a:off x="2142076" y="505205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05" name="任意多边形: 形状 504">
              <a:extLst>
                <a:ext uri="{FF2B5EF4-FFF2-40B4-BE49-F238E27FC236}">
                  <a16:creationId xmlns:a16="http://schemas.microsoft.com/office/drawing/2014/main" id="{D29BE83B-F361-4DAE-BF6B-900499FB7303}"/>
                </a:ext>
              </a:extLst>
            </p:cNvPr>
            <p:cNvSpPr/>
            <p:nvPr/>
          </p:nvSpPr>
          <p:spPr>
            <a:xfrm>
              <a:off x="2183986" y="505205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06" name="任意多边形: 形状 505">
              <a:extLst>
                <a:ext uri="{FF2B5EF4-FFF2-40B4-BE49-F238E27FC236}">
                  <a16:creationId xmlns:a16="http://schemas.microsoft.com/office/drawing/2014/main" id="{F38AD0C9-D423-420D-AF42-A9FA981C61C3}"/>
                </a:ext>
              </a:extLst>
            </p:cNvPr>
            <p:cNvSpPr/>
            <p:nvPr/>
          </p:nvSpPr>
          <p:spPr>
            <a:xfrm>
              <a:off x="2225896" y="505205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07" name="任意多边形: 形状 506">
              <a:extLst>
                <a:ext uri="{FF2B5EF4-FFF2-40B4-BE49-F238E27FC236}">
                  <a16:creationId xmlns:a16="http://schemas.microsoft.com/office/drawing/2014/main" id="{EFE33653-1087-4C84-BED0-09D2AA95DA09}"/>
                </a:ext>
              </a:extLst>
            </p:cNvPr>
            <p:cNvSpPr/>
            <p:nvPr/>
          </p:nvSpPr>
          <p:spPr>
            <a:xfrm>
              <a:off x="2267806" y="505205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08" name="任意多边形: 形状 507">
              <a:extLst>
                <a:ext uri="{FF2B5EF4-FFF2-40B4-BE49-F238E27FC236}">
                  <a16:creationId xmlns:a16="http://schemas.microsoft.com/office/drawing/2014/main" id="{EC4C0C82-4E39-4FEC-90C8-A2D639C8CC07}"/>
                </a:ext>
              </a:extLst>
            </p:cNvPr>
            <p:cNvSpPr/>
            <p:nvPr/>
          </p:nvSpPr>
          <p:spPr>
            <a:xfrm>
              <a:off x="2309716" y="505205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09" name="任意多边形: 形状 508">
              <a:extLst>
                <a:ext uri="{FF2B5EF4-FFF2-40B4-BE49-F238E27FC236}">
                  <a16:creationId xmlns:a16="http://schemas.microsoft.com/office/drawing/2014/main" id="{8205D978-680E-426F-A06D-86D29CA232AB}"/>
                </a:ext>
              </a:extLst>
            </p:cNvPr>
            <p:cNvSpPr/>
            <p:nvPr/>
          </p:nvSpPr>
          <p:spPr>
            <a:xfrm>
              <a:off x="2351626" y="505205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10" name="任意多边形: 形状 509">
              <a:extLst>
                <a:ext uri="{FF2B5EF4-FFF2-40B4-BE49-F238E27FC236}">
                  <a16:creationId xmlns:a16="http://schemas.microsoft.com/office/drawing/2014/main" id="{36ACF826-01F3-4A11-A666-F177CB14BEB1}"/>
                </a:ext>
              </a:extLst>
            </p:cNvPr>
            <p:cNvSpPr/>
            <p:nvPr/>
          </p:nvSpPr>
          <p:spPr>
            <a:xfrm>
              <a:off x="2393536" y="505205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11" name="任意多边形: 形状 510">
              <a:extLst>
                <a:ext uri="{FF2B5EF4-FFF2-40B4-BE49-F238E27FC236}">
                  <a16:creationId xmlns:a16="http://schemas.microsoft.com/office/drawing/2014/main" id="{36252DBA-CAD5-4DD0-989B-8B461903D1ED}"/>
                </a:ext>
              </a:extLst>
            </p:cNvPr>
            <p:cNvSpPr/>
            <p:nvPr/>
          </p:nvSpPr>
          <p:spPr>
            <a:xfrm>
              <a:off x="2436398" y="505205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12" name="任意多边形: 形状 511">
              <a:extLst>
                <a:ext uri="{FF2B5EF4-FFF2-40B4-BE49-F238E27FC236}">
                  <a16:creationId xmlns:a16="http://schemas.microsoft.com/office/drawing/2014/main" id="{6499A1F4-6BE6-45AB-BE96-DA47385D8838}"/>
                </a:ext>
              </a:extLst>
            </p:cNvPr>
            <p:cNvSpPr/>
            <p:nvPr/>
          </p:nvSpPr>
          <p:spPr>
            <a:xfrm>
              <a:off x="2478308" y="505205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13" name="任意多边形: 形状 512">
              <a:extLst>
                <a:ext uri="{FF2B5EF4-FFF2-40B4-BE49-F238E27FC236}">
                  <a16:creationId xmlns:a16="http://schemas.microsoft.com/office/drawing/2014/main" id="{E7FC6E4F-1DFA-415D-89F0-F4504229E738}"/>
                </a:ext>
              </a:extLst>
            </p:cNvPr>
            <p:cNvSpPr/>
            <p:nvPr/>
          </p:nvSpPr>
          <p:spPr>
            <a:xfrm>
              <a:off x="2520218" y="5052050"/>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14" name="任意多边形: 形状 513">
              <a:extLst>
                <a:ext uri="{FF2B5EF4-FFF2-40B4-BE49-F238E27FC236}">
                  <a16:creationId xmlns:a16="http://schemas.microsoft.com/office/drawing/2014/main" id="{E0A0FD5C-833F-41E5-B902-C2E6E4B265DC}"/>
                </a:ext>
              </a:extLst>
            </p:cNvPr>
            <p:cNvSpPr/>
            <p:nvPr/>
          </p:nvSpPr>
          <p:spPr>
            <a:xfrm>
              <a:off x="2016346" y="5093008"/>
              <a:ext cx="104775" cy="47625"/>
            </a:xfrm>
            <a:custGeom>
              <a:avLst/>
              <a:gdLst>
                <a:gd name="connsiteX0" fmla="*/ 104299 w 104775"/>
                <a:gd name="connsiteY0" fmla="*/ 30956 h 47625"/>
                <a:gd name="connsiteX1" fmla="*/ 93821 w 104775"/>
                <a:gd name="connsiteY1" fmla="*/ 41434 h 47625"/>
                <a:gd name="connsiteX2" fmla="*/ 17621 w 104775"/>
                <a:gd name="connsiteY2" fmla="*/ 41434 h 47625"/>
                <a:gd name="connsiteX3" fmla="*/ 7144 w 104775"/>
                <a:gd name="connsiteY3" fmla="*/ 30956 h 47625"/>
                <a:gd name="connsiteX4" fmla="*/ 7144 w 104775"/>
                <a:gd name="connsiteY4" fmla="*/ 17621 h 47625"/>
                <a:gd name="connsiteX5" fmla="*/ 17621 w 104775"/>
                <a:gd name="connsiteY5" fmla="*/ 7144 h 47625"/>
                <a:gd name="connsiteX6" fmla="*/ 93821 w 104775"/>
                <a:gd name="connsiteY6" fmla="*/ 7144 h 47625"/>
                <a:gd name="connsiteX7" fmla="*/ 104299 w 104775"/>
                <a:gd name="connsiteY7" fmla="*/ 17621 h 47625"/>
                <a:gd name="connsiteX8" fmla="*/ 104299 w 10477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7625">
                  <a:moveTo>
                    <a:pt x="104299" y="30956"/>
                  </a:moveTo>
                  <a:cubicBezTo>
                    <a:pt x="104299" y="36671"/>
                    <a:pt x="99536" y="41434"/>
                    <a:pt x="93821" y="41434"/>
                  </a:cubicBezTo>
                  <a:lnTo>
                    <a:pt x="17621" y="41434"/>
                  </a:lnTo>
                  <a:cubicBezTo>
                    <a:pt x="11906" y="41434"/>
                    <a:pt x="7144" y="36671"/>
                    <a:pt x="7144" y="30956"/>
                  </a:cubicBezTo>
                  <a:lnTo>
                    <a:pt x="7144" y="17621"/>
                  </a:lnTo>
                  <a:cubicBezTo>
                    <a:pt x="7144" y="11906"/>
                    <a:pt x="11906" y="7144"/>
                    <a:pt x="17621" y="7144"/>
                  </a:cubicBezTo>
                  <a:lnTo>
                    <a:pt x="93821" y="7144"/>
                  </a:lnTo>
                  <a:cubicBezTo>
                    <a:pt x="99536" y="7144"/>
                    <a:pt x="104299" y="11906"/>
                    <a:pt x="104299" y="17621"/>
                  </a:cubicBezTo>
                  <a:lnTo>
                    <a:pt x="104299" y="30956"/>
                  </a:lnTo>
                  <a:close/>
                </a:path>
              </a:pathLst>
            </a:custGeom>
            <a:solidFill>
              <a:srgbClr val="5D5D5D"/>
            </a:solidFill>
            <a:ln w="9525" cap="flat">
              <a:noFill/>
              <a:prstDash val="solid"/>
              <a:miter/>
            </a:ln>
          </p:spPr>
          <p:txBody>
            <a:bodyPr rtlCol="0" anchor="ctr"/>
            <a:lstStyle/>
            <a:p>
              <a:endParaRPr lang="zh-CN" altLang="en-US"/>
            </a:p>
          </p:txBody>
        </p:sp>
        <p:sp>
          <p:nvSpPr>
            <p:cNvPr id="515" name="任意多边形: 形状 514">
              <a:extLst>
                <a:ext uri="{FF2B5EF4-FFF2-40B4-BE49-F238E27FC236}">
                  <a16:creationId xmlns:a16="http://schemas.microsoft.com/office/drawing/2014/main" id="{DC50FC01-1A58-4508-AB90-60407E848157}"/>
                </a:ext>
              </a:extLst>
            </p:cNvPr>
            <p:cNvSpPr/>
            <p:nvPr/>
          </p:nvSpPr>
          <p:spPr>
            <a:xfrm>
              <a:off x="2583083" y="5012998"/>
              <a:ext cx="66675" cy="47625"/>
            </a:xfrm>
            <a:custGeom>
              <a:avLst/>
              <a:gdLst>
                <a:gd name="connsiteX0" fmla="*/ 62389 w 66675"/>
                <a:gd name="connsiteY0" fmla="*/ 30956 h 47625"/>
                <a:gd name="connsiteX1" fmla="*/ 51911 w 66675"/>
                <a:gd name="connsiteY1" fmla="*/ 41434 h 47625"/>
                <a:gd name="connsiteX2" fmla="*/ 17621 w 66675"/>
                <a:gd name="connsiteY2" fmla="*/ 41434 h 47625"/>
                <a:gd name="connsiteX3" fmla="*/ 7144 w 66675"/>
                <a:gd name="connsiteY3" fmla="*/ 30956 h 47625"/>
                <a:gd name="connsiteX4" fmla="*/ 7144 w 66675"/>
                <a:gd name="connsiteY4" fmla="*/ 17621 h 47625"/>
                <a:gd name="connsiteX5" fmla="*/ 17621 w 66675"/>
                <a:gd name="connsiteY5" fmla="*/ 7144 h 47625"/>
                <a:gd name="connsiteX6" fmla="*/ 51911 w 66675"/>
                <a:gd name="connsiteY6" fmla="*/ 7144 h 47625"/>
                <a:gd name="connsiteX7" fmla="*/ 62389 w 66675"/>
                <a:gd name="connsiteY7" fmla="*/ 17621 h 47625"/>
                <a:gd name="connsiteX8" fmla="*/ 62389 w 6667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47625">
                  <a:moveTo>
                    <a:pt x="62389" y="30956"/>
                  </a:moveTo>
                  <a:cubicBezTo>
                    <a:pt x="62389" y="36671"/>
                    <a:pt x="57626" y="41434"/>
                    <a:pt x="51911" y="41434"/>
                  </a:cubicBezTo>
                  <a:lnTo>
                    <a:pt x="17621" y="41434"/>
                  </a:lnTo>
                  <a:cubicBezTo>
                    <a:pt x="11906" y="41434"/>
                    <a:pt x="7144" y="36671"/>
                    <a:pt x="7144" y="30956"/>
                  </a:cubicBezTo>
                  <a:lnTo>
                    <a:pt x="7144" y="17621"/>
                  </a:lnTo>
                  <a:cubicBezTo>
                    <a:pt x="7144" y="11906"/>
                    <a:pt x="11906" y="7144"/>
                    <a:pt x="17621" y="7144"/>
                  </a:cubicBezTo>
                  <a:lnTo>
                    <a:pt x="51911" y="7144"/>
                  </a:lnTo>
                  <a:cubicBezTo>
                    <a:pt x="57626" y="7144"/>
                    <a:pt x="62389" y="11906"/>
                    <a:pt x="62389" y="17621"/>
                  </a:cubicBezTo>
                  <a:lnTo>
                    <a:pt x="62389" y="30956"/>
                  </a:lnTo>
                  <a:close/>
                </a:path>
              </a:pathLst>
            </a:custGeom>
            <a:solidFill>
              <a:srgbClr val="5D5D5D"/>
            </a:solidFill>
            <a:ln w="9525" cap="flat">
              <a:noFill/>
              <a:prstDash val="solid"/>
              <a:miter/>
            </a:ln>
          </p:spPr>
          <p:txBody>
            <a:bodyPr rtlCol="0" anchor="ctr"/>
            <a:lstStyle/>
            <a:p>
              <a:endParaRPr lang="zh-CN" altLang="en-US"/>
            </a:p>
          </p:txBody>
        </p:sp>
        <p:sp>
          <p:nvSpPr>
            <p:cNvPr id="516" name="任意多边形: 形状 515">
              <a:extLst>
                <a:ext uri="{FF2B5EF4-FFF2-40B4-BE49-F238E27FC236}">
                  <a16:creationId xmlns:a16="http://schemas.microsoft.com/office/drawing/2014/main" id="{005E11C0-0514-464E-92A1-8FA8F25A5A4F}"/>
                </a:ext>
              </a:extLst>
            </p:cNvPr>
            <p:cNvSpPr/>
            <p:nvPr/>
          </p:nvSpPr>
          <p:spPr>
            <a:xfrm>
              <a:off x="2562128" y="5052050"/>
              <a:ext cx="85725" cy="47625"/>
            </a:xfrm>
            <a:custGeom>
              <a:avLst/>
              <a:gdLst>
                <a:gd name="connsiteX0" fmla="*/ 83344 w 85725"/>
                <a:gd name="connsiteY0" fmla="*/ 30956 h 47625"/>
                <a:gd name="connsiteX1" fmla="*/ 72866 w 85725"/>
                <a:gd name="connsiteY1" fmla="*/ 41434 h 47625"/>
                <a:gd name="connsiteX2" fmla="*/ 17621 w 85725"/>
                <a:gd name="connsiteY2" fmla="*/ 41434 h 47625"/>
                <a:gd name="connsiteX3" fmla="*/ 7144 w 85725"/>
                <a:gd name="connsiteY3" fmla="*/ 30956 h 47625"/>
                <a:gd name="connsiteX4" fmla="*/ 7144 w 85725"/>
                <a:gd name="connsiteY4" fmla="*/ 17621 h 47625"/>
                <a:gd name="connsiteX5" fmla="*/ 17621 w 85725"/>
                <a:gd name="connsiteY5" fmla="*/ 7144 h 47625"/>
                <a:gd name="connsiteX6" fmla="*/ 72866 w 85725"/>
                <a:gd name="connsiteY6" fmla="*/ 7144 h 47625"/>
                <a:gd name="connsiteX7" fmla="*/ 83344 w 85725"/>
                <a:gd name="connsiteY7" fmla="*/ 17621 h 47625"/>
                <a:gd name="connsiteX8" fmla="*/ 83344 w 857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47625">
                  <a:moveTo>
                    <a:pt x="83344" y="30956"/>
                  </a:moveTo>
                  <a:cubicBezTo>
                    <a:pt x="83344" y="36671"/>
                    <a:pt x="78581" y="41434"/>
                    <a:pt x="72866" y="41434"/>
                  </a:cubicBezTo>
                  <a:lnTo>
                    <a:pt x="17621" y="41434"/>
                  </a:lnTo>
                  <a:cubicBezTo>
                    <a:pt x="11906" y="41434"/>
                    <a:pt x="7144" y="36671"/>
                    <a:pt x="7144" y="30956"/>
                  </a:cubicBezTo>
                  <a:lnTo>
                    <a:pt x="7144" y="17621"/>
                  </a:lnTo>
                  <a:cubicBezTo>
                    <a:pt x="7144" y="11906"/>
                    <a:pt x="11906" y="7144"/>
                    <a:pt x="17621" y="7144"/>
                  </a:cubicBezTo>
                  <a:lnTo>
                    <a:pt x="72866" y="7144"/>
                  </a:lnTo>
                  <a:cubicBezTo>
                    <a:pt x="78581" y="7144"/>
                    <a:pt x="83344" y="11906"/>
                    <a:pt x="83344" y="17621"/>
                  </a:cubicBezTo>
                  <a:lnTo>
                    <a:pt x="83344" y="30956"/>
                  </a:lnTo>
                  <a:close/>
                </a:path>
              </a:pathLst>
            </a:custGeom>
            <a:solidFill>
              <a:srgbClr val="5D5D5D"/>
            </a:solidFill>
            <a:ln w="9525" cap="flat">
              <a:noFill/>
              <a:prstDash val="solid"/>
              <a:miter/>
            </a:ln>
          </p:spPr>
          <p:txBody>
            <a:bodyPr rtlCol="0" anchor="ctr"/>
            <a:lstStyle/>
            <a:p>
              <a:endParaRPr lang="zh-CN" altLang="en-US"/>
            </a:p>
          </p:txBody>
        </p:sp>
        <p:sp>
          <p:nvSpPr>
            <p:cNvPr id="517" name="任意多边形: 形状 516">
              <a:extLst>
                <a:ext uri="{FF2B5EF4-FFF2-40B4-BE49-F238E27FC236}">
                  <a16:creationId xmlns:a16="http://schemas.microsoft.com/office/drawing/2014/main" id="{BDEC1885-1E57-4846-818F-C3647CFCF534}"/>
                </a:ext>
              </a:extLst>
            </p:cNvPr>
            <p:cNvSpPr/>
            <p:nvPr/>
          </p:nvSpPr>
          <p:spPr>
            <a:xfrm>
              <a:off x="2541173" y="5093008"/>
              <a:ext cx="104775" cy="47625"/>
            </a:xfrm>
            <a:custGeom>
              <a:avLst/>
              <a:gdLst>
                <a:gd name="connsiteX0" fmla="*/ 104299 w 104775"/>
                <a:gd name="connsiteY0" fmla="*/ 30956 h 47625"/>
                <a:gd name="connsiteX1" fmla="*/ 93821 w 104775"/>
                <a:gd name="connsiteY1" fmla="*/ 41434 h 47625"/>
                <a:gd name="connsiteX2" fmla="*/ 17621 w 104775"/>
                <a:gd name="connsiteY2" fmla="*/ 41434 h 47625"/>
                <a:gd name="connsiteX3" fmla="*/ 7144 w 104775"/>
                <a:gd name="connsiteY3" fmla="*/ 30956 h 47625"/>
                <a:gd name="connsiteX4" fmla="*/ 7144 w 104775"/>
                <a:gd name="connsiteY4" fmla="*/ 17621 h 47625"/>
                <a:gd name="connsiteX5" fmla="*/ 17621 w 104775"/>
                <a:gd name="connsiteY5" fmla="*/ 7144 h 47625"/>
                <a:gd name="connsiteX6" fmla="*/ 93821 w 104775"/>
                <a:gd name="connsiteY6" fmla="*/ 7144 h 47625"/>
                <a:gd name="connsiteX7" fmla="*/ 104299 w 104775"/>
                <a:gd name="connsiteY7" fmla="*/ 17621 h 47625"/>
                <a:gd name="connsiteX8" fmla="*/ 104299 w 10477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47625">
                  <a:moveTo>
                    <a:pt x="104299" y="30956"/>
                  </a:moveTo>
                  <a:cubicBezTo>
                    <a:pt x="104299" y="36671"/>
                    <a:pt x="99536" y="41434"/>
                    <a:pt x="93821" y="41434"/>
                  </a:cubicBezTo>
                  <a:lnTo>
                    <a:pt x="17621" y="41434"/>
                  </a:lnTo>
                  <a:cubicBezTo>
                    <a:pt x="11906" y="41434"/>
                    <a:pt x="7144" y="36671"/>
                    <a:pt x="7144" y="30956"/>
                  </a:cubicBezTo>
                  <a:lnTo>
                    <a:pt x="7144" y="17621"/>
                  </a:lnTo>
                  <a:cubicBezTo>
                    <a:pt x="7144" y="11906"/>
                    <a:pt x="11906" y="7144"/>
                    <a:pt x="17621" y="7144"/>
                  </a:cubicBezTo>
                  <a:lnTo>
                    <a:pt x="93821" y="7144"/>
                  </a:lnTo>
                  <a:cubicBezTo>
                    <a:pt x="99536" y="7144"/>
                    <a:pt x="104299" y="11906"/>
                    <a:pt x="104299" y="17621"/>
                  </a:cubicBezTo>
                  <a:lnTo>
                    <a:pt x="104299" y="30956"/>
                  </a:lnTo>
                  <a:close/>
                </a:path>
              </a:pathLst>
            </a:custGeom>
            <a:solidFill>
              <a:srgbClr val="5D5D5D"/>
            </a:solidFill>
            <a:ln w="9525" cap="flat">
              <a:noFill/>
              <a:prstDash val="solid"/>
              <a:miter/>
            </a:ln>
          </p:spPr>
          <p:txBody>
            <a:bodyPr rtlCol="0" anchor="ctr"/>
            <a:lstStyle/>
            <a:p>
              <a:endParaRPr lang="zh-CN" altLang="en-US"/>
            </a:p>
          </p:txBody>
        </p:sp>
        <p:sp>
          <p:nvSpPr>
            <p:cNvPr id="518" name="任意多边形: 形状 517">
              <a:extLst>
                <a:ext uri="{FF2B5EF4-FFF2-40B4-BE49-F238E27FC236}">
                  <a16:creationId xmlns:a16="http://schemas.microsoft.com/office/drawing/2014/main" id="{A4A1F556-D7BE-4FA2-B121-740B83A8DDB6}"/>
                </a:ext>
              </a:extLst>
            </p:cNvPr>
            <p:cNvSpPr/>
            <p:nvPr/>
          </p:nvSpPr>
          <p:spPr>
            <a:xfrm>
              <a:off x="2121121" y="509300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19" name="任意多边形: 形状 518">
              <a:extLst>
                <a:ext uri="{FF2B5EF4-FFF2-40B4-BE49-F238E27FC236}">
                  <a16:creationId xmlns:a16="http://schemas.microsoft.com/office/drawing/2014/main" id="{EA976786-B63F-40EA-8C3D-CD89972B3C17}"/>
                </a:ext>
              </a:extLst>
            </p:cNvPr>
            <p:cNvSpPr/>
            <p:nvPr/>
          </p:nvSpPr>
          <p:spPr>
            <a:xfrm>
              <a:off x="2163031" y="509300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20" name="任意多边形: 形状 519">
              <a:extLst>
                <a:ext uri="{FF2B5EF4-FFF2-40B4-BE49-F238E27FC236}">
                  <a16:creationId xmlns:a16="http://schemas.microsoft.com/office/drawing/2014/main" id="{1DEAAA23-D1AD-4DC1-9F59-0617D5544149}"/>
                </a:ext>
              </a:extLst>
            </p:cNvPr>
            <p:cNvSpPr/>
            <p:nvPr/>
          </p:nvSpPr>
          <p:spPr>
            <a:xfrm>
              <a:off x="2204941" y="509300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21" name="任意多边形: 形状 520">
              <a:extLst>
                <a:ext uri="{FF2B5EF4-FFF2-40B4-BE49-F238E27FC236}">
                  <a16:creationId xmlns:a16="http://schemas.microsoft.com/office/drawing/2014/main" id="{85377A6E-C5E5-4BFA-8DCD-1F53B0937AE3}"/>
                </a:ext>
              </a:extLst>
            </p:cNvPr>
            <p:cNvSpPr/>
            <p:nvPr/>
          </p:nvSpPr>
          <p:spPr>
            <a:xfrm>
              <a:off x="2246851" y="509300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22" name="任意多边形: 形状 521">
              <a:extLst>
                <a:ext uri="{FF2B5EF4-FFF2-40B4-BE49-F238E27FC236}">
                  <a16:creationId xmlns:a16="http://schemas.microsoft.com/office/drawing/2014/main" id="{53F45266-5FC6-4B5E-BC78-87632962845C}"/>
                </a:ext>
              </a:extLst>
            </p:cNvPr>
            <p:cNvSpPr/>
            <p:nvPr/>
          </p:nvSpPr>
          <p:spPr>
            <a:xfrm>
              <a:off x="2288761" y="509300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23" name="任意多边形: 形状 522">
              <a:extLst>
                <a:ext uri="{FF2B5EF4-FFF2-40B4-BE49-F238E27FC236}">
                  <a16:creationId xmlns:a16="http://schemas.microsoft.com/office/drawing/2014/main" id="{26D76C7B-7894-46C8-97B8-5FD4A4D1E3EA}"/>
                </a:ext>
              </a:extLst>
            </p:cNvPr>
            <p:cNvSpPr/>
            <p:nvPr/>
          </p:nvSpPr>
          <p:spPr>
            <a:xfrm>
              <a:off x="2330671" y="509300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24" name="任意多边形: 形状 523">
              <a:extLst>
                <a:ext uri="{FF2B5EF4-FFF2-40B4-BE49-F238E27FC236}">
                  <a16:creationId xmlns:a16="http://schemas.microsoft.com/office/drawing/2014/main" id="{503ADBC8-D120-4F18-9A98-E3C385E80F5E}"/>
                </a:ext>
              </a:extLst>
            </p:cNvPr>
            <p:cNvSpPr/>
            <p:nvPr/>
          </p:nvSpPr>
          <p:spPr>
            <a:xfrm>
              <a:off x="2372581" y="509300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25" name="任意多边形: 形状 524">
              <a:extLst>
                <a:ext uri="{FF2B5EF4-FFF2-40B4-BE49-F238E27FC236}">
                  <a16:creationId xmlns:a16="http://schemas.microsoft.com/office/drawing/2014/main" id="{2C6236B3-62A2-4192-B47E-84642E956460}"/>
                </a:ext>
              </a:extLst>
            </p:cNvPr>
            <p:cNvSpPr/>
            <p:nvPr/>
          </p:nvSpPr>
          <p:spPr>
            <a:xfrm>
              <a:off x="2414491" y="509300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26" name="任意多边形: 形状 525">
              <a:extLst>
                <a:ext uri="{FF2B5EF4-FFF2-40B4-BE49-F238E27FC236}">
                  <a16:creationId xmlns:a16="http://schemas.microsoft.com/office/drawing/2014/main" id="{A7DE4F4C-38A6-41E0-9698-3F68D692CBF4}"/>
                </a:ext>
              </a:extLst>
            </p:cNvPr>
            <p:cNvSpPr/>
            <p:nvPr/>
          </p:nvSpPr>
          <p:spPr>
            <a:xfrm>
              <a:off x="2457353" y="509300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004 w 47625"/>
                <a:gd name="connsiteY6" fmla="*/ 7144 h 47625"/>
                <a:gd name="connsiteX7" fmla="*/ 40481 w 47625"/>
                <a:gd name="connsiteY7" fmla="*/ 17621 h 47625"/>
                <a:gd name="connsiteX8" fmla="*/ 40481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004" y="7144"/>
                  </a:lnTo>
                  <a:cubicBezTo>
                    <a:pt x="35719" y="7144"/>
                    <a:pt x="40481" y="11906"/>
                    <a:pt x="40481" y="17621"/>
                  </a:cubicBezTo>
                  <a:lnTo>
                    <a:pt x="40481" y="30956"/>
                  </a:lnTo>
                  <a:close/>
                </a:path>
              </a:pathLst>
            </a:custGeom>
            <a:solidFill>
              <a:srgbClr val="5D5D5D"/>
            </a:solidFill>
            <a:ln w="9525" cap="flat">
              <a:noFill/>
              <a:prstDash val="solid"/>
              <a:miter/>
            </a:ln>
          </p:spPr>
          <p:txBody>
            <a:bodyPr rtlCol="0" anchor="ctr"/>
            <a:lstStyle/>
            <a:p>
              <a:endParaRPr lang="zh-CN" altLang="en-US"/>
            </a:p>
          </p:txBody>
        </p:sp>
        <p:sp>
          <p:nvSpPr>
            <p:cNvPr id="527" name="任意多边形: 形状 526">
              <a:extLst>
                <a:ext uri="{FF2B5EF4-FFF2-40B4-BE49-F238E27FC236}">
                  <a16:creationId xmlns:a16="http://schemas.microsoft.com/office/drawing/2014/main" id="{0D2B8CB8-FFEF-4526-9422-AB3A2E8AF5DB}"/>
                </a:ext>
              </a:extLst>
            </p:cNvPr>
            <p:cNvSpPr/>
            <p:nvPr/>
          </p:nvSpPr>
          <p:spPr>
            <a:xfrm>
              <a:off x="2498311" y="5093008"/>
              <a:ext cx="47625" cy="47625"/>
            </a:xfrm>
            <a:custGeom>
              <a:avLst/>
              <a:gdLst>
                <a:gd name="connsiteX0" fmla="*/ 42386 w 47625"/>
                <a:gd name="connsiteY0" fmla="*/ 30956 h 47625"/>
                <a:gd name="connsiteX1" fmla="*/ 31909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2386" y="30956"/>
                  </a:moveTo>
                  <a:cubicBezTo>
                    <a:pt x="42386" y="36671"/>
                    <a:pt x="37624" y="41434"/>
                    <a:pt x="31909"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28" name="任意多边形: 形状 527">
              <a:extLst>
                <a:ext uri="{FF2B5EF4-FFF2-40B4-BE49-F238E27FC236}">
                  <a16:creationId xmlns:a16="http://schemas.microsoft.com/office/drawing/2014/main" id="{8107A391-A690-4713-98F0-5EB0404056B9}"/>
                </a:ext>
              </a:extLst>
            </p:cNvPr>
            <p:cNvSpPr/>
            <p:nvPr/>
          </p:nvSpPr>
          <p:spPr>
            <a:xfrm>
              <a:off x="2541173" y="5012998"/>
              <a:ext cx="47625" cy="47625"/>
            </a:xfrm>
            <a:custGeom>
              <a:avLst/>
              <a:gdLst>
                <a:gd name="connsiteX0" fmla="*/ 41434 w 47625"/>
                <a:gd name="connsiteY0" fmla="*/ 30956 h 47625"/>
                <a:gd name="connsiteX1" fmla="*/ 30956 w 47625"/>
                <a:gd name="connsiteY1" fmla="*/ 41434 h 47625"/>
                <a:gd name="connsiteX2" fmla="*/ 17621 w 47625"/>
                <a:gd name="connsiteY2" fmla="*/ 41434 h 47625"/>
                <a:gd name="connsiteX3" fmla="*/ 7144 w 47625"/>
                <a:gd name="connsiteY3" fmla="*/ 30956 h 47625"/>
                <a:gd name="connsiteX4" fmla="*/ 7144 w 47625"/>
                <a:gd name="connsiteY4" fmla="*/ 17621 h 47625"/>
                <a:gd name="connsiteX5" fmla="*/ 17621 w 47625"/>
                <a:gd name="connsiteY5" fmla="*/ 7144 h 47625"/>
                <a:gd name="connsiteX6" fmla="*/ 30956 w 47625"/>
                <a:gd name="connsiteY6" fmla="*/ 7144 h 47625"/>
                <a:gd name="connsiteX7" fmla="*/ 41434 w 47625"/>
                <a:gd name="connsiteY7" fmla="*/ 17621 h 47625"/>
                <a:gd name="connsiteX8" fmla="*/ 41434 w 47625"/>
                <a:gd name="connsiteY8" fmla="*/ 3095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41434" y="30956"/>
                  </a:moveTo>
                  <a:cubicBezTo>
                    <a:pt x="41434" y="36671"/>
                    <a:pt x="36671" y="41434"/>
                    <a:pt x="30956" y="41434"/>
                  </a:cubicBezTo>
                  <a:lnTo>
                    <a:pt x="17621" y="41434"/>
                  </a:lnTo>
                  <a:cubicBezTo>
                    <a:pt x="11906" y="41434"/>
                    <a:pt x="7144" y="36671"/>
                    <a:pt x="7144" y="30956"/>
                  </a:cubicBezTo>
                  <a:lnTo>
                    <a:pt x="7144" y="17621"/>
                  </a:lnTo>
                  <a:cubicBezTo>
                    <a:pt x="7144" y="11906"/>
                    <a:pt x="11906" y="7144"/>
                    <a:pt x="17621" y="7144"/>
                  </a:cubicBezTo>
                  <a:lnTo>
                    <a:pt x="30956" y="7144"/>
                  </a:lnTo>
                  <a:cubicBezTo>
                    <a:pt x="36671" y="7144"/>
                    <a:pt x="41434" y="11906"/>
                    <a:pt x="41434" y="17621"/>
                  </a:cubicBezTo>
                  <a:lnTo>
                    <a:pt x="41434" y="30956"/>
                  </a:lnTo>
                  <a:close/>
                </a:path>
              </a:pathLst>
            </a:custGeom>
            <a:solidFill>
              <a:srgbClr val="5D5D5D"/>
            </a:solidFill>
            <a:ln w="9525" cap="flat">
              <a:noFill/>
              <a:prstDash val="solid"/>
              <a:miter/>
            </a:ln>
          </p:spPr>
          <p:txBody>
            <a:bodyPr rtlCol="0" anchor="ctr"/>
            <a:lstStyle/>
            <a:p>
              <a:endParaRPr lang="zh-CN" altLang="en-US"/>
            </a:p>
          </p:txBody>
        </p:sp>
        <p:sp>
          <p:nvSpPr>
            <p:cNvPr id="529" name="任意多边形: 形状 528">
              <a:extLst>
                <a:ext uri="{FF2B5EF4-FFF2-40B4-BE49-F238E27FC236}">
                  <a16:creationId xmlns:a16="http://schemas.microsoft.com/office/drawing/2014/main" id="{D93F6EA2-7D70-44D6-8C82-660AF5721DC3}"/>
                </a:ext>
              </a:extLst>
            </p:cNvPr>
            <p:cNvSpPr/>
            <p:nvPr/>
          </p:nvSpPr>
          <p:spPr>
            <a:xfrm>
              <a:off x="1951576" y="4889173"/>
              <a:ext cx="762000" cy="57150"/>
            </a:xfrm>
            <a:custGeom>
              <a:avLst/>
              <a:gdLst>
                <a:gd name="connsiteX0" fmla="*/ 757714 w 762000"/>
                <a:gd name="connsiteY0" fmla="*/ 29051 h 57150"/>
                <a:gd name="connsiteX1" fmla="*/ 735806 w 762000"/>
                <a:gd name="connsiteY1" fmla="*/ 50959 h 57150"/>
                <a:gd name="connsiteX2" fmla="*/ 29051 w 762000"/>
                <a:gd name="connsiteY2" fmla="*/ 50959 h 57150"/>
                <a:gd name="connsiteX3" fmla="*/ 7144 w 762000"/>
                <a:gd name="connsiteY3" fmla="*/ 29051 h 57150"/>
                <a:gd name="connsiteX4" fmla="*/ 7144 w 762000"/>
                <a:gd name="connsiteY4" fmla="*/ 29051 h 57150"/>
                <a:gd name="connsiteX5" fmla="*/ 29051 w 762000"/>
                <a:gd name="connsiteY5" fmla="*/ 7144 h 57150"/>
                <a:gd name="connsiteX6" fmla="*/ 735806 w 762000"/>
                <a:gd name="connsiteY6" fmla="*/ 7144 h 57150"/>
                <a:gd name="connsiteX7" fmla="*/ 757714 w 762000"/>
                <a:gd name="connsiteY7" fmla="*/ 29051 h 57150"/>
                <a:gd name="connsiteX8" fmla="*/ 757714 w 762000"/>
                <a:gd name="connsiteY8" fmla="*/ 2905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0" h="57150">
                  <a:moveTo>
                    <a:pt x="757714" y="29051"/>
                  </a:moveTo>
                  <a:cubicBezTo>
                    <a:pt x="757714" y="40481"/>
                    <a:pt x="748189" y="50959"/>
                    <a:pt x="735806" y="50959"/>
                  </a:cubicBezTo>
                  <a:lnTo>
                    <a:pt x="29051" y="50959"/>
                  </a:lnTo>
                  <a:cubicBezTo>
                    <a:pt x="17621" y="50959"/>
                    <a:pt x="7144" y="41434"/>
                    <a:pt x="7144" y="29051"/>
                  </a:cubicBezTo>
                  <a:lnTo>
                    <a:pt x="7144" y="29051"/>
                  </a:lnTo>
                  <a:cubicBezTo>
                    <a:pt x="7144" y="17621"/>
                    <a:pt x="16669" y="7144"/>
                    <a:pt x="29051" y="7144"/>
                  </a:cubicBezTo>
                  <a:lnTo>
                    <a:pt x="735806" y="7144"/>
                  </a:lnTo>
                  <a:cubicBezTo>
                    <a:pt x="747236" y="7144"/>
                    <a:pt x="757714" y="16669"/>
                    <a:pt x="757714" y="29051"/>
                  </a:cubicBezTo>
                  <a:lnTo>
                    <a:pt x="757714" y="29051"/>
                  </a:lnTo>
                  <a:close/>
                </a:path>
              </a:pathLst>
            </a:custGeom>
            <a:solidFill>
              <a:srgbClr val="5D5D5D"/>
            </a:solidFill>
            <a:ln w="9525" cap="flat">
              <a:noFill/>
              <a:prstDash val="solid"/>
              <a:miter/>
            </a:ln>
          </p:spPr>
          <p:txBody>
            <a:bodyPr rtlCol="0" anchor="ctr"/>
            <a:lstStyle/>
            <a:p>
              <a:endParaRPr lang="zh-CN" altLang="en-US"/>
            </a:p>
          </p:txBody>
        </p:sp>
        <p:sp>
          <p:nvSpPr>
            <p:cNvPr id="530" name="任意多边形: 形状 529">
              <a:extLst>
                <a:ext uri="{FF2B5EF4-FFF2-40B4-BE49-F238E27FC236}">
                  <a16:creationId xmlns:a16="http://schemas.microsoft.com/office/drawing/2014/main" id="{1D5BEE73-AA8C-4BB9-B582-4A6EE6E2FBF6}"/>
                </a:ext>
              </a:extLst>
            </p:cNvPr>
            <p:cNvSpPr/>
            <p:nvPr/>
          </p:nvSpPr>
          <p:spPr>
            <a:xfrm>
              <a:off x="2425921" y="5440670"/>
              <a:ext cx="561975" cy="638175"/>
            </a:xfrm>
            <a:custGeom>
              <a:avLst/>
              <a:gdLst>
                <a:gd name="connsiteX0" fmla="*/ 31909 w 561975"/>
                <a:gd name="connsiteY0" fmla="*/ 631984 h 638175"/>
                <a:gd name="connsiteX1" fmla="*/ 7144 w 561975"/>
                <a:gd name="connsiteY1" fmla="*/ 627221 h 638175"/>
                <a:gd name="connsiteX2" fmla="*/ 27146 w 561975"/>
                <a:gd name="connsiteY2" fmla="*/ 531019 h 638175"/>
                <a:gd name="connsiteX3" fmla="*/ 434816 w 561975"/>
                <a:gd name="connsiteY3" fmla="*/ 421481 h 638175"/>
                <a:gd name="connsiteX4" fmla="*/ 446246 w 561975"/>
                <a:gd name="connsiteY4" fmla="*/ 23336 h 638175"/>
                <a:gd name="connsiteX5" fmla="*/ 542449 w 561975"/>
                <a:gd name="connsiteY5" fmla="*/ 7144 h 638175"/>
                <a:gd name="connsiteX6" fmla="*/ 517684 w 561975"/>
                <a:gd name="connsiteY6" fmla="*/ 472916 h 638175"/>
                <a:gd name="connsiteX7" fmla="*/ 31909 w 561975"/>
                <a:gd name="connsiteY7" fmla="*/ 631984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975" h="638175">
                  <a:moveTo>
                    <a:pt x="31909" y="631984"/>
                  </a:moveTo>
                  <a:cubicBezTo>
                    <a:pt x="17621" y="630079"/>
                    <a:pt x="9049" y="628174"/>
                    <a:pt x="7144" y="627221"/>
                  </a:cubicBezTo>
                  <a:lnTo>
                    <a:pt x="27146" y="531019"/>
                  </a:lnTo>
                  <a:cubicBezTo>
                    <a:pt x="30004" y="531971"/>
                    <a:pt x="330041" y="591979"/>
                    <a:pt x="434816" y="421481"/>
                  </a:cubicBezTo>
                  <a:cubicBezTo>
                    <a:pt x="479584" y="348139"/>
                    <a:pt x="466249" y="138589"/>
                    <a:pt x="446246" y="23336"/>
                  </a:cubicBezTo>
                  <a:lnTo>
                    <a:pt x="542449" y="7144"/>
                  </a:lnTo>
                  <a:cubicBezTo>
                    <a:pt x="548164" y="41434"/>
                    <a:pt x="595789" y="344329"/>
                    <a:pt x="517684" y="472916"/>
                  </a:cubicBezTo>
                  <a:cubicBezTo>
                    <a:pt x="396716" y="670084"/>
                    <a:pt x="117634" y="644366"/>
                    <a:pt x="31909" y="631984"/>
                  </a:cubicBezTo>
                  <a:close/>
                </a:path>
              </a:pathLst>
            </a:custGeom>
            <a:solidFill>
              <a:srgbClr val="E4D2A2"/>
            </a:solidFill>
            <a:ln w="9525" cap="flat">
              <a:noFill/>
              <a:prstDash val="solid"/>
              <a:miter/>
            </a:ln>
          </p:spPr>
          <p:txBody>
            <a:bodyPr rtlCol="0" anchor="ctr"/>
            <a:lstStyle/>
            <a:p>
              <a:endParaRPr lang="zh-CN" altLang="en-US"/>
            </a:p>
          </p:txBody>
        </p:sp>
        <p:sp>
          <p:nvSpPr>
            <p:cNvPr id="531" name="任意多边形: 形状 530">
              <a:extLst>
                <a:ext uri="{FF2B5EF4-FFF2-40B4-BE49-F238E27FC236}">
                  <a16:creationId xmlns:a16="http://schemas.microsoft.com/office/drawing/2014/main" id="{1E8B4C99-DAF5-415A-B95C-F377D0FDD3BC}"/>
                </a:ext>
              </a:extLst>
            </p:cNvPr>
            <p:cNvSpPr/>
            <p:nvPr/>
          </p:nvSpPr>
          <p:spPr>
            <a:xfrm>
              <a:off x="2000661" y="5250170"/>
              <a:ext cx="295275" cy="723900"/>
            </a:xfrm>
            <a:custGeom>
              <a:avLst/>
              <a:gdLst>
                <a:gd name="connsiteX0" fmla="*/ 159989 w 295275"/>
                <a:gd name="connsiteY0" fmla="*/ 718661 h 723900"/>
                <a:gd name="connsiteX1" fmla="*/ 67596 w 295275"/>
                <a:gd name="connsiteY1" fmla="*/ 238601 h 723900"/>
                <a:gd name="connsiteX2" fmla="*/ 70454 w 295275"/>
                <a:gd name="connsiteY2" fmla="*/ 232886 h 723900"/>
                <a:gd name="connsiteX3" fmla="*/ 214281 w 295275"/>
                <a:gd name="connsiteY3" fmla="*/ 7144 h 723900"/>
                <a:gd name="connsiteX4" fmla="*/ 295244 w 295275"/>
                <a:gd name="connsiteY4" fmla="*/ 62389 h 723900"/>
                <a:gd name="connsiteX5" fmla="*/ 159036 w 295275"/>
                <a:gd name="connsiteY5" fmla="*/ 273844 h 723900"/>
                <a:gd name="connsiteX6" fmla="*/ 155226 w 295275"/>
                <a:gd name="connsiteY6" fmla="*/ 281464 h 723900"/>
                <a:gd name="connsiteX7" fmla="*/ 204756 w 295275"/>
                <a:gd name="connsiteY7" fmla="*/ 632936 h 723900"/>
                <a:gd name="connsiteX8" fmla="*/ 159989 w 295275"/>
                <a:gd name="connsiteY8" fmla="*/ 718661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 h="723900">
                  <a:moveTo>
                    <a:pt x="159989" y="718661"/>
                  </a:moveTo>
                  <a:cubicBezTo>
                    <a:pt x="-3841" y="632936"/>
                    <a:pt x="-38131" y="457676"/>
                    <a:pt x="67596" y="238601"/>
                  </a:cubicBezTo>
                  <a:lnTo>
                    <a:pt x="70454" y="232886"/>
                  </a:lnTo>
                  <a:cubicBezTo>
                    <a:pt x="87599" y="194786"/>
                    <a:pt x="193326" y="38576"/>
                    <a:pt x="214281" y="7144"/>
                  </a:cubicBezTo>
                  <a:lnTo>
                    <a:pt x="295244" y="62389"/>
                  </a:lnTo>
                  <a:cubicBezTo>
                    <a:pt x="244761" y="136684"/>
                    <a:pt x="169514" y="251936"/>
                    <a:pt x="159036" y="273844"/>
                  </a:cubicBezTo>
                  <a:cubicBezTo>
                    <a:pt x="158084" y="275749"/>
                    <a:pt x="157131" y="278606"/>
                    <a:pt x="155226" y="281464"/>
                  </a:cubicBezTo>
                  <a:cubicBezTo>
                    <a:pt x="72359" y="453866"/>
                    <a:pt x="89504" y="571976"/>
                    <a:pt x="204756" y="632936"/>
                  </a:cubicBezTo>
                  <a:lnTo>
                    <a:pt x="159989" y="718661"/>
                  </a:lnTo>
                  <a:close/>
                </a:path>
              </a:pathLst>
            </a:custGeom>
            <a:solidFill>
              <a:srgbClr val="E4D2A2"/>
            </a:solidFill>
            <a:ln w="9525" cap="flat">
              <a:noFill/>
              <a:prstDash val="solid"/>
              <a:miter/>
            </a:ln>
          </p:spPr>
          <p:txBody>
            <a:bodyPr rtlCol="0" anchor="ctr"/>
            <a:lstStyle/>
            <a:p>
              <a:endParaRPr lang="zh-CN" altLang="en-US"/>
            </a:p>
          </p:txBody>
        </p:sp>
        <p:sp>
          <p:nvSpPr>
            <p:cNvPr id="532" name="任意多边形: 形状 531">
              <a:extLst>
                <a:ext uri="{FF2B5EF4-FFF2-40B4-BE49-F238E27FC236}">
                  <a16:creationId xmlns:a16="http://schemas.microsoft.com/office/drawing/2014/main" id="{31A52181-F5DD-48B4-885A-18F53B3E42A2}"/>
                </a:ext>
              </a:extLst>
            </p:cNvPr>
            <p:cNvSpPr/>
            <p:nvPr/>
          </p:nvSpPr>
          <p:spPr>
            <a:xfrm>
              <a:off x="1982792" y="5470198"/>
              <a:ext cx="1028700" cy="628650"/>
            </a:xfrm>
            <a:custGeom>
              <a:avLst/>
              <a:gdLst>
                <a:gd name="connsiteX0" fmla="*/ 1021773 w 1028700"/>
                <a:gd name="connsiteY0" fmla="*/ 230029 h 628650"/>
                <a:gd name="connsiteX1" fmla="*/ 891280 w 1028700"/>
                <a:gd name="connsiteY1" fmla="*/ 228124 h 628650"/>
                <a:gd name="connsiteX2" fmla="*/ 863657 w 1028700"/>
                <a:gd name="connsiteY2" fmla="*/ 384334 h 628650"/>
                <a:gd name="connsiteX3" fmla="*/ 779837 w 1028700"/>
                <a:gd name="connsiteY3" fmla="*/ 459581 h 628650"/>
                <a:gd name="connsiteX4" fmla="*/ 449320 w 1028700"/>
                <a:gd name="connsiteY4" fmla="*/ 230981 h 628650"/>
                <a:gd name="connsiteX5" fmla="*/ 137852 w 1028700"/>
                <a:gd name="connsiteY5" fmla="*/ 268129 h 628650"/>
                <a:gd name="connsiteX6" fmla="*/ 187382 w 1028700"/>
                <a:gd name="connsiteY6" fmla="*/ 69056 h 628650"/>
                <a:gd name="connsiteX7" fmla="*/ 191192 w 1028700"/>
                <a:gd name="connsiteY7" fmla="*/ 61436 h 628650"/>
                <a:gd name="connsiteX8" fmla="*/ 72130 w 1028700"/>
                <a:gd name="connsiteY8" fmla="*/ 7144 h 628650"/>
                <a:gd name="connsiteX9" fmla="*/ 69272 w 1028700"/>
                <a:gd name="connsiteY9" fmla="*/ 12859 h 628650"/>
                <a:gd name="connsiteX10" fmla="*/ 108325 w 1028700"/>
                <a:gd name="connsiteY10" fmla="*/ 474821 h 628650"/>
                <a:gd name="connsiteX11" fmla="*/ 392170 w 1028700"/>
                <a:gd name="connsiteY11" fmla="*/ 601504 h 628650"/>
                <a:gd name="connsiteX12" fmla="*/ 446462 w 1028700"/>
                <a:gd name="connsiteY12" fmla="*/ 608171 h 628650"/>
                <a:gd name="connsiteX13" fmla="*/ 444557 w 1028700"/>
                <a:gd name="connsiteY13" fmla="*/ 615791 h 628650"/>
                <a:gd name="connsiteX14" fmla="*/ 470275 w 1028700"/>
                <a:gd name="connsiteY14" fmla="*/ 620554 h 628650"/>
                <a:gd name="connsiteX15" fmla="*/ 973195 w 1028700"/>
                <a:gd name="connsiteY15" fmla="*/ 454819 h 628650"/>
                <a:gd name="connsiteX16" fmla="*/ 1021773 w 1028700"/>
                <a:gd name="connsiteY16" fmla="*/ 230029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8700" h="628650">
                  <a:moveTo>
                    <a:pt x="1021773" y="230029"/>
                  </a:moveTo>
                  <a:lnTo>
                    <a:pt x="891280" y="228124"/>
                  </a:lnTo>
                  <a:cubicBezTo>
                    <a:pt x="890327" y="327184"/>
                    <a:pt x="873182" y="368141"/>
                    <a:pt x="863657" y="384334"/>
                  </a:cubicBezTo>
                  <a:cubicBezTo>
                    <a:pt x="842702" y="418624"/>
                    <a:pt x="813175" y="442436"/>
                    <a:pt x="779837" y="459581"/>
                  </a:cubicBezTo>
                  <a:cubicBezTo>
                    <a:pt x="783648" y="360521"/>
                    <a:pt x="639820" y="259556"/>
                    <a:pt x="449320" y="230981"/>
                  </a:cubicBezTo>
                  <a:cubicBezTo>
                    <a:pt x="324542" y="211931"/>
                    <a:pt x="210242" y="228124"/>
                    <a:pt x="137852" y="268129"/>
                  </a:cubicBezTo>
                  <a:cubicBezTo>
                    <a:pt x="134042" y="220504"/>
                    <a:pt x="145472" y="156686"/>
                    <a:pt x="187382" y="69056"/>
                  </a:cubicBezTo>
                  <a:cubicBezTo>
                    <a:pt x="189287" y="66199"/>
                    <a:pt x="190240" y="63341"/>
                    <a:pt x="191192" y="61436"/>
                  </a:cubicBezTo>
                  <a:lnTo>
                    <a:pt x="72130" y="7144"/>
                  </a:lnTo>
                  <a:lnTo>
                    <a:pt x="69272" y="12859"/>
                  </a:lnTo>
                  <a:cubicBezTo>
                    <a:pt x="-25978" y="211931"/>
                    <a:pt x="-10738" y="375761"/>
                    <a:pt x="108325" y="474821"/>
                  </a:cubicBezTo>
                  <a:cubicBezTo>
                    <a:pt x="165475" y="533876"/>
                    <a:pt x="268345" y="582454"/>
                    <a:pt x="392170" y="601504"/>
                  </a:cubicBezTo>
                  <a:cubicBezTo>
                    <a:pt x="410267" y="604361"/>
                    <a:pt x="429317" y="606266"/>
                    <a:pt x="446462" y="608171"/>
                  </a:cubicBezTo>
                  <a:lnTo>
                    <a:pt x="444557" y="615791"/>
                  </a:lnTo>
                  <a:cubicBezTo>
                    <a:pt x="446462" y="615791"/>
                    <a:pt x="455987" y="617696"/>
                    <a:pt x="470275" y="620554"/>
                  </a:cubicBezTo>
                  <a:cubicBezTo>
                    <a:pt x="557905" y="633889"/>
                    <a:pt x="847465" y="660559"/>
                    <a:pt x="973195" y="454819"/>
                  </a:cubicBezTo>
                  <a:cubicBezTo>
                    <a:pt x="1004627" y="403384"/>
                    <a:pt x="1019868" y="330041"/>
                    <a:pt x="1021773" y="230029"/>
                  </a:cubicBezTo>
                  <a:close/>
                </a:path>
              </a:pathLst>
            </a:custGeom>
            <a:solidFill>
              <a:srgbClr val="E3836E"/>
            </a:solidFill>
            <a:ln w="9525" cap="flat">
              <a:noFill/>
              <a:prstDash val="solid"/>
              <a:miter/>
            </a:ln>
          </p:spPr>
          <p:txBody>
            <a:bodyPr rtlCol="0" anchor="ctr"/>
            <a:lstStyle/>
            <a:p>
              <a:endParaRPr lang="zh-CN" altLang="en-US"/>
            </a:p>
          </p:txBody>
        </p:sp>
        <p:sp>
          <p:nvSpPr>
            <p:cNvPr id="533" name="任意多边形: 形状 532">
              <a:extLst>
                <a:ext uri="{FF2B5EF4-FFF2-40B4-BE49-F238E27FC236}">
                  <a16:creationId xmlns:a16="http://schemas.microsoft.com/office/drawing/2014/main" id="{FD7980BF-64ED-4DC4-A1AA-34115953E6F4}"/>
                </a:ext>
              </a:extLst>
            </p:cNvPr>
            <p:cNvSpPr/>
            <p:nvPr/>
          </p:nvSpPr>
          <p:spPr>
            <a:xfrm>
              <a:off x="2171100" y="5128058"/>
              <a:ext cx="228600" cy="247650"/>
            </a:xfrm>
            <a:custGeom>
              <a:avLst/>
              <a:gdLst>
                <a:gd name="connsiteX0" fmla="*/ 100992 w 228600"/>
                <a:gd name="connsiteY0" fmla="*/ 18766 h 247650"/>
                <a:gd name="connsiteX1" fmla="*/ 120042 w 228600"/>
                <a:gd name="connsiteY1" fmla="*/ 16861 h 247650"/>
                <a:gd name="connsiteX2" fmla="*/ 121947 w 228600"/>
                <a:gd name="connsiteY2" fmla="*/ 35911 h 247650"/>
                <a:gd name="connsiteX3" fmla="*/ 86705 w 228600"/>
                <a:gd name="connsiteY3" fmla="*/ 78773 h 247650"/>
                <a:gd name="connsiteX4" fmla="*/ 94325 w 228600"/>
                <a:gd name="connsiteY4" fmla="*/ 78773 h 247650"/>
                <a:gd name="connsiteX5" fmla="*/ 149570 w 228600"/>
                <a:gd name="connsiteY5" fmla="*/ 12098 h 247650"/>
                <a:gd name="connsiteX6" fmla="*/ 168620 w 228600"/>
                <a:gd name="connsiteY6" fmla="*/ 10193 h 247650"/>
                <a:gd name="connsiteX7" fmla="*/ 170525 w 228600"/>
                <a:gd name="connsiteY7" fmla="*/ 29243 h 247650"/>
                <a:gd name="connsiteX8" fmla="*/ 123852 w 228600"/>
                <a:gd name="connsiteY8" fmla="*/ 85441 h 247650"/>
                <a:gd name="connsiteX9" fmla="*/ 128615 w 228600"/>
                <a:gd name="connsiteY9" fmla="*/ 88298 h 247650"/>
                <a:gd name="connsiteX10" fmla="*/ 186717 w 228600"/>
                <a:gd name="connsiteY10" fmla="*/ 17813 h 247650"/>
                <a:gd name="connsiteX11" fmla="*/ 205767 w 228600"/>
                <a:gd name="connsiteY11" fmla="*/ 15908 h 247650"/>
                <a:gd name="connsiteX12" fmla="*/ 207672 w 228600"/>
                <a:gd name="connsiteY12" fmla="*/ 34958 h 247650"/>
                <a:gd name="connsiteX13" fmla="*/ 150522 w 228600"/>
                <a:gd name="connsiteY13" fmla="*/ 104491 h 247650"/>
                <a:gd name="connsiteX14" fmla="*/ 154332 w 228600"/>
                <a:gd name="connsiteY14" fmla="*/ 108301 h 247650"/>
                <a:gd name="connsiteX15" fmla="*/ 203862 w 228600"/>
                <a:gd name="connsiteY15" fmla="*/ 48293 h 247650"/>
                <a:gd name="connsiteX16" fmla="*/ 222912 w 228600"/>
                <a:gd name="connsiteY16" fmla="*/ 46388 h 247650"/>
                <a:gd name="connsiteX17" fmla="*/ 224817 w 228600"/>
                <a:gd name="connsiteY17" fmla="*/ 65438 h 247650"/>
                <a:gd name="connsiteX18" fmla="*/ 168620 w 228600"/>
                <a:gd name="connsiteY18" fmla="*/ 134018 h 247650"/>
                <a:gd name="connsiteX19" fmla="*/ 171477 w 228600"/>
                <a:gd name="connsiteY19" fmla="*/ 147353 h 247650"/>
                <a:gd name="connsiteX20" fmla="*/ 185765 w 228600"/>
                <a:gd name="connsiteY20" fmla="*/ 130208 h 247650"/>
                <a:gd name="connsiteX21" fmla="*/ 204815 w 228600"/>
                <a:gd name="connsiteY21" fmla="*/ 128303 h 247650"/>
                <a:gd name="connsiteX22" fmla="*/ 206720 w 228600"/>
                <a:gd name="connsiteY22" fmla="*/ 147353 h 247650"/>
                <a:gd name="connsiteX23" fmla="*/ 150522 w 228600"/>
                <a:gd name="connsiteY23" fmla="*/ 215933 h 247650"/>
                <a:gd name="connsiteX24" fmla="*/ 147665 w 228600"/>
                <a:gd name="connsiteY24" fmla="*/ 217838 h 247650"/>
                <a:gd name="connsiteX25" fmla="*/ 37175 w 228600"/>
                <a:gd name="connsiteY25" fmla="*/ 222601 h 247650"/>
                <a:gd name="connsiteX26" fmla="*/ 25745 w 228600"/>
                <a:gd name="connsiteY26" fmla="*/ 106396 h 247650"/>
                <a:gd name="connsiteX27" fmla="*/ 26697 w 228600"/>
                <a:gd name="connsiteY27" fmla="*/ 105443 h 247650"/>
                <a:gd name="connsiteX28" fmla="*/ 26697 w 228600"/>
                <a:gd name="connsiteY28" fmla="*/ 105443 h 247650"/>
                <a:gd name="connsiteX29" fmla="*/ 100992 w 228600"/>
                <a:gd name="connsiteY29" fmla="*/ 1876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8600" h="247650">
                  <a:moveTo>
                    <a:pt x="100992" y="18766"/>
                  </a:moveTo>
                  <a:cubicBezTo>
                    <a:pt x="105755" y="13051"/>
                    <a:pt x="114327" y="12098"/>
                    <a:pt x="120042" y="16861"/>
                  </a:cubicBezTo>
                  <a:cubicBezTo>
                    <a:pt x="125757" y="21623"/>
                    <a:pt x="126710" y="30196"/>
                    <a:pt x="121947" y="35911"/>
                  </a:cubicBezTo>
                  <a:lnTo>
                    <a:pt x="86705" y="78773"/>
                  </a:lnTo>
                  <a:cubicBezTo>
                    <a:pt x="89562" y="78773"/>
                    <a:pt x="91467" y="78773"/>
                    <a:pt x="94325" y="78773"/>
                  </a:cubicBezTo>
                  <a:lnTo>
                    <a:pt x="149570" y="12098"/>
                  </a:lnTo>
                  <a:cubicBezTo>
                    <a:pt x="154332" y="6383"/>
                    <a:pt x="162905" y="5431"/>
                    <a:pt x="168620" y="10193"/>
                  </a:cubicBezTo>
                  <a:cubicBezTo>
                    <a:pt x="174335" y="14956"/>
                    <a:pt x="175287" y="23528"/>
                    <a:pt x="170525" y="29243"/>
                  </a:cubicBezTo>
                  <a:lnTo>
                    <a:pt x="123852" y="85441"/>
                  </a:lnTo>
                  <a:cubicBezTo>
                    <a:pt x="125757" y="86393"/>
                    <a:pt x="127662" y="87346"/>
                    <a:pt x="128615" y="88298"/>
                  </a:cubicBezTo>
                  <a:lnTo>
                    <a:pt x="186717" y="17813"/>
                  </a:lnTo>
                  <a:cubicBezTo>
                    <a:pt x="191480" y="12098"/>
                    <a:pt x="200052" y="11146"/>
                    <a:pt x="205767" y="15908"/>
                  </a:cubicBezTo>
                  <a:cubicBezTo>
                    <a:pt x="211482" y="20671"/>
                    <a:pt x="212435" y="29243"/>
                    <a:pt x="207672" y="34958"/>
                  </a:cubicBezTo>
                  <a:lnTo>
                    <a:pt x="150522" y="104491"/>
                  </a:lnTo>
                  <a:cubicBezTo>
                    <a:pt x="151475" y="105443"/>
                    <a:pt x="153380" y="107348"/>
                    <a:pt x="154332" y="108301"/>
                  </a:cubicBezTo>
                  <a:lnTo>
                    <a:pt x="203862" y="48293"/>
                  </a:lnTo>
                  <a:cubicBezTo>
                    <a:pt x="208625" y="42578"/>
                    <a:pt x="217197" y="41626"/>
                    <a:pt x="222912" y="46388"/>
                  </a:cubicBezTo>
                  <a:cubicBezTo>
                    <a:pt x="228627" y="51151"/>
                    <a:pt x="229580" y="59723"/>
                    <a:pt x="224817" y="65438"/>
                  </a:cubicBezTo>
                  <a:lnTo>
                    <a:pt x="168620" y="134018"/>
                  </a:lnTo>
                  <a:cubicBezTo>
                    <a:pt x="170525" y="138781"/>
                    <a:pt x="171477" y="142591"/>
                    <a:pt x="171477" y="147353"/>
                  </a:cubicBezTo>
                  <a:lnTo>
                    <a:pt x="185765" y="130208"/>
                  </a:lnTo>
                  <a:cubicBezTo>
                    <a:pt x="190527" y="124493"/>
                    <a:pt x="199100" y="123541"/>
                    <a:pt x="204815" y="128303"/>
                  </a:cubicBezTo>
                  <a:cubicBezTo>
                    <a:pt x="210530" y="133066"/>
                    <a:pt x="211482" y="141638"/>
                    <a:pt x="206720" y="147353"/>
                  </a:cubicBezTo>
                  <a:lnTo>
                    <a:pt x="150522" y="215933"/>
                  </a:lnTo>
                  <a:cubicBezTo>
                    <a:pt x="149570" y="216886"/>
                    <a:pt x="148617" y="217838"/>
                    <a:pt x="147665" y="217838"/>
                  </a:cubicBezTo>
                  <a:cubicBezTo>
                    <a:pt x="118137" y="247366"/>
                    <a:pt x="70512" y="249271"/>
                    <a:pt x="37175" y="222601"/>
                  </a:cubicBezTo>
                  <a:cubicBezTo>
                    <a:pt x="1932" y="194026"/>
                    <a:pt x="-2830" y="141638"/>
                    <a:pt x="25745" y="106396"/>
                  </a:cubicBezTo>
                  <a:cubicBezTo>
                    <a:pt x="25745" y="106396"/>
                    <a:pt x="25745" y="106396"/>
                    <a:pt x="26697" y="105443"/>
                  </a:cubicBezTo>
                  <a:cubicBezTo>
                    <a:pt x="26697" y="105443"/>
                    <a:pt x="26697" y="105443"/>
                    <a:pt x="26697" y="105443"/>
                  </a:cubicBezTo>
                  <a:lnTo>
                    <a:pt x="100992" y="18766"/>
                  </a:lnTo>
                  <a:close/>
                </a:path>
              </a:pathLst>
            </a:custGeom>
            <a:solidFill>
              <a:srgbClr val="E4D2A2"/>
            </a:solidFill>
            <a:ln w="9525" cap="flat">
              <a:noFill/>
              <a:prstDash val="solid"/>
              <a:miter/>
            </a:ln>
          </p:spPr>
          <p:txBody>
            <a:bodyPr rtlCol="0" anchor="ctr"/>
            <a:lstStyle/>
            <a:p>
              <a:endParaRPr lang="zh-CN" altLang="en-US"/>
            </a:p>
          </p:txBody>
        </p:sp>
        <p:sp>
          <p:nvSpPr>
            <p:cNvPr id="534" name="任意多边形: 形状 533">
              <a:extLst>
                <a:ext uri="{FF2B5EF4-FFF2-40B4-BE49-F238E27FC236}">
                  <a16:creationId xmlns:a16="http://schemas.microsoft.com/office/drawing/2014/main" id="{D3CE1C89-0DD2-4CBF-A26B-B363B8399ADD}"/>
                </a:ext>
              </a:extLst>
            </p:cNvPr>
            <p:cNvSpPr/>
            <p:nvPr/>
          </p:nvSpPr>
          <p:spPr>
            <a:xfrm>
              <a:off x="2799926" y="5242068"/>
              <a:ext cx="171450" cy="295275"/>
            </a:xfrm>
            <a:custGeom>
              <a:avLst/>
              <a:gdLst>
                <a:gd name="connsiteX0" fmla="*/ 168444 w 171450"/>
                <a:gd name="connsiteY0" fmla="*/ 196221 h 295275"/>
                <a:gd name="connsiteX1" fmla="*/ 156061 w 171450"/>
                <a:gd name="connsiteY1" fmla="*/ 74301 h 295275"/>
                <a:gd name="connsiteX2" fmla="*/ 139869 w 171450"/>
                <a:gd name="connsiteY2" fmla="*/ 48583 h 295275"/>
                <a:gd name="connsiteX3" fmla="*/ 119866 w 171450"/>
                <a:gd name="connsiteY3" fmla="*/ 24771 h 295275"/>
                <a:gd name="connsiteX4" fmla="*/ 20806 w 171450"/>
                <a:gd name="connsiteY4" fmla="*/ 8578 h 295275"/>
                <a:gd name="connsiteX5" fmla="*/ 7471 w 171450"/>
                <a:gd name="connsiteY5" fmla="*/ 27628 h 295275"/>
                <a:gd name="connsiteX6" fmla="*/ 26521 w 171450"/>
                <a:gd name="connsiteY6" fmla="*/ 40963 h 295275"/>
                <a:gd name="connsiteX7" fmla="*/ 55096 w 171450"/>
                <a:gd name="connsiteY7" fmla="*/ 40011 h 295275"/>
                <a:gd name="connsiteX8" fmla="*/ 42714 w 171450"/>
                <a:gd name="connsiteY8" fmla="*/ 47631 h 295275"/>
                <a:gd name="connsiteX9" fmla="*/ 40809 w 171450"/>
                <a:gd name="connsiteY9" fmla="*/ 70491 h 295275"/>
                <a:gd name="connsiteX10" fmla="*/ 63669 w 171450"/>
                <a:gd name="connsiteY10" fmla="*/ 72396 h 295275"/>
                <a:gd name="connsiteX11" fmla="*/ 76051 w 171450"/>
                <a:gd name="connsiteY11" fmla="*/ 65728 h 295275"/>
                <a:gd name="connsiteX12" fmla="*/ 72241 w 171450"/>
                <a:gd name="connsiteY12" fmla="*/ 84778 h 295275"/>
                <a:gd name="connsiteX13" fmla="*/ 88434 w 171450"/>
                <a:gd name="connsiteY13" fmla="*/ 100971 h 295275"/>
                <a:gd name="connsiteX14" fmla="*/ 88434 w 171450"/>
                <a:gd name="connsiteY14" fmla="*/ 100971 h 295275"/>
                <a:gd name="connsiteX15" fmla="*/ 102721 w 171450"/>
                <a:gd name="connsiteY15" fmla="*/ 91446 h 295275"/>
                <a:gd name="connsiteX16" fmla="*/ 106531 w 171450"/>
                <a:gd name="connsiteY16" fmla="*/ 101923 h 295275"/>
                <a:gd name="connsiteX17" fmla="*/ 58906 w 171450"/>
                <a:gd name="connsiteY17" fmla="*/ 118116 h 295275"/>
                <a:gd name="connsiteX18" fmla="*/ 46524 w 171450"/>
                <a:gd name="connsiteY18" fmla="*/ 89541 h 295275"/>
                <a:gd name="connsiteX19" fmla="*/ 25569 w 171450"/>
                <a:gd name="connsiteY19" fmla="*/ 80968 h 295275"/>
                <a:gd name="connsiteX20" fmla="*/ 16996 w 171450"/>
                <a:gd name="connsiteY20" fmla="*/ 101923 h 295275"/>
                <a:gd name="connsiteX21" fmla="*/ 36046 w 171450"/>
                <a:gd name="connsiteY21" fmla="*/ 145738 h 295275"/>
                <a:gd name="connsiteX22" fmla="*/ 63669 w 171450"/>
                <a:gd name="connsiteY22" fmla="*/ 209556 h 295275"/>
                <a:gd name="connsiteX23" fmla="*/ 132249 w 171450"/>
                <a:gd name="connsiteY23" fmla="*/ 292423 h 295275"/>
                <a:gd name="connsiteX24" fmla="*/ 158919 w 171450"/>
                <a:gd name="connsiteY24" fmla="*/ 222891 h 295275"/>
                <a:gd name="connsiteX25" fmla="*/ 170349 w 171450"/>
                <a:gd name="connsiteY25" fmla="*/ 203841 h 295275"/>
                <a:gd name="connsiteX26" fmla="*/ 168444 w 171450"/>
                <a:gd name="connsiteY26" fmla="*/ 196221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1450" h="295275">
                  <a:moveTo>
                    <a:pt x="168444" y="196221"/>
                  </a:moveTo>
                  <a:cubicBezTo>
                    <a:pt x="170349" y="180981"/>
                    <a:pt x="178921" y="112401"/>
                    <a:pt x="156061" y="74301"/>
                  </a:cubicBezTo>
                  <a:cubicBezTo>
                    <a:pt x="152251" y="63823"/>
                    <a:pt x="147489" y="55251"/>
                    <a:pt x="139869" y="48583"/>
                  </a:cubicBezTo>
                  <a:cubicBezTo>
                    <a:pt x="135106" y="38106"/>
                    <a:pt x="128439" y="30486"/>
                    <a:pt x="119866" y="24771"/>
                  </a:cubicBezTo>
                  <a:cubicBezTo>
                    <a:pt x="76051" y="6"/>
                    <a:pt x="23664" y="8578"/>
                    <a:pt x="20806" y="8578"/>
                  </a:cubicBezTo>
                  <a:cubicBezTo>
                    <a:pt x="12234" y="9531"/>
                    <a:pt x="5566" y="18103"/>
                    <a:pt x="7471" y="27628"/>
                  </a:cubicBezTo>
                  <a:cubicBezTo>
                    <a:pt x="8424" y="36201"/>
                    <a:pt x="16996" y="42868"/>
                    <a:pt x="26521" y="40963"/>
                  </a:cubicBezTo>
                  <a:cubicBezTo>
                    <a:pt x="26521" y="40963"/>
                    <a:pt x="38904" y="39058"/>
                    <a:pt x="55096" y="40011"/>
                  </a:cubicBezTo>
                  <a:cubicBezTo>
                    <a:pt x="47476" y="43821"/>
                    <a:pt x="43666" y="47631"/>
                    <a:pt x="42714" y="47631"/>
                  </a:cubicBezTo>
                  <a:cubicBezTo>
                    <a:pt x="36046" y="53346"/>
                    <a:pt x="35094" y="63823"/>
                    <a:pt x="40809" y="70491"/>
                  </a:cubicBezTo>
                  <a:cubicBezTo>
                    <a:pt x="46524" y="77158"/>
                    <a:pt x="57001" y="78111"/>
                    <a:pt x="63669" y="72396"/>
                  </a:cubicBezTo>
                  <a:cubicBezTo>
                    <a:pt x="64621" y="71443"/>
                    <a:pt x="69384" y="68586"/>
                    <a:pt x="76051" y="65728"/>
                  </a:cubicBezTo>
                  <a:cubicBezTo>
                    <a:pt x="72241" y="74301"/>
                    <a:pt x="72241" y="82873"/>
                    <a:pt x="72241" y="84778"/>
                  </a:cubicBezTo>
                  <a:cubicBezTo>
                    <a:pt x="72241" y="93351"/>
                    <a:pt x="79861" y="100971"/>
                    <a:pt x="88434" y="100971"/>
                  </a:cubicBezTo>
                  <a:lnTo>
                    <a:pt x="88434" y="100971"/>
                  </a:lnTo>
                  <a:cubicBezTo>
                    <a:pt x="95101" y="100971"/>
                    <a:pt x="100816" y="97161"/>
                    <a:pt x="102721" y="91446"/>
                  </a:cubicBezTo>
                  <a:cubicBezTo>
                    <a:pt x="103674" y="95256"/>
                    <a:pt x="104626" y="99066"/>
                    <a:pt x="106531" y="101923"/>
                  </a:cubicBezTo>
                  <a:cubicBezTo>
                    <a:pt x="106531" y="101923"/>
                    <a:pt x="93196" y="161931"/>
                    <a:pt x="58906" y="118116"/>
                  </a:cubicBezTo>
                  <a:cubicBezTo>
                    <a:pt x="54144" y="106686"/>
                    <a:pt x="49381" y="96208"/>
                    <a:pt x="46524" y="89541"/>
                  </a:cubicBezTo>
                  <a:cubicBezTo>
                    <a:pt x="42714" y="80968"/>
                    <a:pt x="33189" y="77158"/>
                    <a:pt x="25569" y="80968"/>
                  </a:cubicBezTo>
                  <a:cubicBezTo>
                    <a:pt x="16996" y="84778"/>
                    <a:pt x="13186" y="94303"/>
                    <a:pt x="16996" y="101923"/>
                  </a:cubicBezTo>
                  <a:cubicBezTo>
                    <a:pt x="20806" y="111448"/>
                    <a:pt x="28426" y="127641"/>
                    <a:pt x="36046" y="145738"/>
                  </a:cubicBezTo>
                  <a:cubicBezTo>
                    <a:pt x="45571" y="166693"/>
                    <a:pt x="56049" y="191458"/>
                    <a:pt x="63669" y="209556"/>
                  </a:cubicBezTo>
                  <a:cubicBezTo>
                    <a:pt x="83671" y="253371"/>
                    <a:pt x="102721" y="292423"/>
                    <a:pt x="132249" y="292423"/>
                  </a:cubicBezTo>
                  <a:cubicBezTo>
                    <a:pt x="161776" y="292423"/>
                    <a:pt x="157966" y="269564"/>
                    <a:pt x="158919" y="222891"/>
                  </a:cubicBezTo>
                  <a:cubicBezTo>
                    <a:pt x="158919" y="218128"/>
                    <a:pt x="171301" y="208603"/>
                    <a:pt x="170349" y="203841"/>
                  </a:cubicBezTo>
                  <a:cubicBezTo>
                    <a:pt x="169396" y="206698"/>
                    <a:pt x="168444" y="196221"/>
                    <a:pt x="168444" y="196221"/>
                  </a:cubicBezTo>
                  <a:close/>
                </a:path>
              </a:pathLst>
            </a:custGeom>
            <a:solidFill>
              <a:srgbClr val="E4D2A2"/>
            </a:solidFill>
            <a:ln w="9525" cap="flat">
              <a:noFill/>
              <a:prstDash val="solid"/>
              <a:miter/>
            </a:ln>
          </p:spPr>
          <p:txBody>
            <a:bodyPr rtlCol="0" anchor="ctr"/>
            <a:lstStyle/>
            <a:p>
              <a:endParaRPr lang="zh-CN" altLang="en-US"/>
            </a:p>
          </p:txBody>
        </p:sp>
        <p:sp>
          <p:nvSpPr>
            <p:cNvPr id="535" name="任意多边形: 形状 534">
              <a:extLst>
                <a:ext uri="{FF2B5EF4-FFF2-40B4-BE49-F238E27FC236}">
                  <a16:creationId xmlns:a16="http://schemas.microsoft.com/office/drawing/2014/main" id="{C2D28694-8A75-4B06-91EB-82BB05C6A4E4}"/>
                </a:ext>
              </a:extLst>
            </p:cNvPr>
            <p:cNvSpPr/>
            <p:nvPr/>
          </p:nvSpPr>
          <p:spPr>
            <a:xfrm>
              <a:off x="2200741" y="5719188"/>
              <a:ext cx="381000" cy="390525"/>
            </a:xfrm>
            <a:custGeom>
              <a:avLst/>
              <a:gdLst>
                <a:gd name="connsiteX0" fmla="*/ 35156 w 381000"/>
                <a:gd name="connsiteY0" fmla="*/ 110579 h 390525"/>
                <a:gd name="connsiteX1" fmla="*/ 286616 w 381000"/>
                <a:gd name="connsiteY1" fmla="*/ 31521 h 390525"/>
                <a:gd name="connsiteX2" fmla="*/ 353291 w 381000"/>
                <a:gd name="connsiteY2" fmla="*/ 285839 h 390525"/>
                <a:gd name="connsiteX3" fmla="*/ 101831 w 381000"/>
                <a:gd name="connsiteY3" fmla="*/ 364896 h 390525"/>
                <a:gd name="connsiteX4" fmla="*/ 35156 w 381000"/>
                <a:gd name="connsiteY4" fmla="*/ 110579 h 39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90525">
                  <a:moveTo>
                    <a:pt x="35156" y="110579"/>
                  </a:moveTo>
                  <a:cubicBezTo>
                    <a:pt x="93258" y="5804"/>
                    <a:pt x="198986" y="-17056"/>
                    <a:pt x="286616" y="31521"/>
                  </a:cubicBezTo>
                  <a:cubicBezTo>
                    <a:pt x="374246" y="80099"/>
                    <a:pt x="412346" y="181064"/>
                    <a:pt x="353291" y="285839"/>
                  </a:cubicBezTo>
                  <a:cubicBezTo>
                    <a:pt x="295189" y="390614"/>
                    <a:pt x="189461" y="413474"/>
                    <a:pt x="101831" y="364896"/>
                  </a:cubicBezTo>
                  <a:cubicBezTo>
                    <a:pt x="14201" y="317271"/>
                    <a:pt x="-22947" y="216306"/>
                    <a:pt x="35156" y="110579"/>
                  </a:cubicBezTo>
                  <a:close/>
                </a:path>
              </a:pathLst>
            </a:custGeom>
            <a:solidFill>
              <a:srgbClr val="E4D2A2"/>
            </a:solidFill>
            <a:ln w="9525" cap="flat">
              <a:noFill/>
              <a:prstDash val="solid"/>
              <a:miter/>
            </a:ln>
          </p:spPr>
          <p:txBody>
            <a:bodyPr rtlCol="0" anchor="ctr"/>
            <a:lstStyle/>
            <a:p>
              <a:endParaRPr lang="zh-CN" altLang="en-US"/>
            </a:p>
          </p:txBody>
        </p:sp>
        <p:sp>
          <p:nvSpPr>
            <p:cNvPr id="536" name="任意多边形: 形状 535">
              <a:extLst>
                <a:ext uri="{FF2B5EF4-FFF2-40B4-BE49-F238E27FC236}">
                  <a16:creationId xmlns:a16="http://schemas.microsoft.com/office/drawing/2014/main" id="{53FA3BDB-28C5-4B76-82CB-31F9DFDC7820}"/>
                </a:ext>
              </a:extLst>
            </p:cNvPr>
            <p:cNvSpPr/>
            <p:nvPr/>
          </p:nvSpPr>
          <p:spPr>
            <a:xfrm>
              <a:off x="2384341" y="5723479"/>
              <a:ext cx="123825" cy="190500"/>
            </a:xfrm>
            <a:custGeom>
              <a:avLst/>
              <a:gdLst>
                <a:gd name="connsiteX0" fmla="*/ 39198 w 123825"/>
                <a:gd name="connsiteY0" fmla="*/ 86285 h 190500"/>
                <a:gd name="connsiteX1" fmla="*/ 113493 w 123825"/>
                <a:gd name="connsiteY1" fmla="*/ 8180 h 190500"/>
                <a:gd name="connsiteX2" fmla="*/ 86823 w 123825"/>
                <a:gd name="connsiteY2" fmla="*/ 112955 h 190500"/>
                <a:gd name="connsiteX3" fmla="*/ 12528 w 123825"/>
                <a:gd name="connsiteY3" fmla="*/ 191060 h 190500"/>
                <a:gd name="connsiteX4" fmla="*/ 39198 w 123825"/>
                <a:gd name="connsiteY4" fmla="*/ 86285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90500">
                  <a:moveTo>
                    <a:pt x="39198" y="86285"/>
                  </a:moveTo>
                  <a:cubicBezTo>
                    <a:pt x="66821" y="35803"/>
                    <a:pt x="100158" y="560"/>
                    <a:pt x="113493" y="8180"/>
                  </a:cubicBezTo>
                  <a:cubicBezTo>
                    <a:pt x="126828" y="15800"/>
                    <a:pt x="115398" y="62473"/>
                    <a:pt x="86823" y="112955"/>
                  </a:cubicBezTo>
                  <a:cubicBezTo>
                    <a:pt x="59201" y="163438"/>
                    <a:pt x="25863" y="198680"/>
                    <a:pt x="12528" y="191060"/>
                  </a:cubicBezTo>
                  <a:cubicBezTo>
                    <a:pt x="-807" y="183440"/>
                    <a:pt x="11576" y="136768"/>
                    <a:pt x="39198" y="86285"/>
                  </a:cubicBezTo>
                  <a:close/>
                </a:path>
              </a:pathLst>
            </a:custGeom>
            <a:solidFill>
              <a:srgbClr val="E4D2A2"/>
            </a:solidFill>
            <a:ln w="9525" cap="flat">
              <a:noFill/>
              <a:prstDash val="solid"/>
              <a:miter/>
            </a:ln>
          </p:spPr>
          <p:txBody>
            <a:bodyPr rtlCol="0" anchor="ctr"/>
            <a:lstStyle/>
            <a:p>
              <a:endParaRPr lang="zh-CN" altLang="en-US"/>
            </a:p>
          </p:txBody>
        </p:sp>
        <p:sp>
          <p:nvSpPr>
            <p:cNvPr id="537" name="任意多边形: 形状 536">
              <a:extLst>
                <a:ext uri="{FF2B5EF4-FFF2-40B4-BE49-F238E27FC236}">
                  <a16:creationId xmlns:a16="http://schemas.microsoft.com/office/drawing/2014/main" id="{5876287F-13A4-4B54-91B1-4DFDB6A53F17}"/>
                </a:ext>
              </a:extLst>
            </p:cNvPr>
            <p:cNvSpPr/>
            <p:nvPr/>
          </p:nvSpPr>
          <p:spPr>
            <a:xfrm>
              <a:off x="2543789" y="5962640"/>
              <a:ext cx="28575" cy="57150"/>
            </a:xfrm>
            <a:custGeom>
              <a:avLst/>
              <a:gdLst>
                <a:gd name="connsiteX0" fmla="*/ 27388 w 28575"/>
                <a:gd name="connsiteY0" fmla="*/ 7144 h 57150"/>
                <a:gd name="connsiteX1" fmla="*/ 7386 w 28575"/>
                <a:gd name="connsiteY1" fmla="*/ 50006 h 57150"/>
                <a:gd name="connsiteX2" fmla="*/ 27388 w 28575"/>
                <a:gd name="connsiteY2" fmla="*/ 7144 h 57150"/>
              </a:gdLst>
              <a:ahLst/>
              <a:cxnLst>
                <a:cxn ang="0">
                  <a:pos x="connsiteX0" y="connsiteY0"/>
                </a:cxn>
                <a:cxn ang="0">
                  <a:pos x="connsiteX1" y="connsiteY1"/>
                </a:cxn>
                <a:cxn ang="0">
                  <a:pos x="connsiteX2" y="connsiteY2"/>
                </a:cxn>
              </a:cxnLst>
              <a:rect l="l" t="t" r="r" b="b"/>
              <a:pathLst>
                <a:path w="28575" h="57150">
                  <a:moveTo>
                    <a:pt x="27388" y="7144"/>
                  </a:moveTo>
                  <a:cubicBezTo>
                    <a:pt x="27388" y="7144"/>
                    <a:pt x="33103" y="34766"/>
                    <a:pt x="7386" y="50006"/>
                  </a:cubicBezTo>
                  <a:cubicBezTo>
                    <a:pt x="6433" y="50006"/>
                    <a:pt x="7386" y="9049"/>
                    <a:pt x="27388" y="7144"/>
                  </a:cubicBezTo>
                  <a:close/>
                </a:path>
              </a:pathLst>
            </a:custGeom>
            <a:solidFill>
              <a:srgbClr val="E4D2A2"/>
            </a:solidFill>
            <a:ln w="9525" cap="flat">
              <a:noFill/>
              <a:prstDash val="solid"/>
              <a:miter/>
            </a:ln>
          </p:spPr>
          <p:txBody>
            <a:bodyPr rtlCol="0" anchor="ctr"/>
            <a:lstStyle/>
            <a:p>
              <a:endParaRPr lang="zh-CN" altLang="en-US"/>
            </a:p>
          </p:txBody>
        </p:sp>
        <p:sp>
          <p:nvSpPr>
            <p:cNvPr id="538" name="任意多边形: 形状 537">
              <a:extLst>
                <a:ext uri="{FF2B5EF4-FFF2-40B4-BE49-F238E27FC236}">
                  <a16:creationId xmlns:a16="http://schemas.microsoft.com/office/drawing/2014/main" id="{B0F77AF0-CF4D-41D7-8E85-1D2C93AD725E}"/>
                </a:ext>
              </a:extLst>
            </p:cNvPr>
            <p:cNvSpPr/>
            <p:nvPr/>
          </p:nvSpPr>
          <p:spPr>
            <a:xfrm>
              <a:off x="2224918" y="5789285"/>
              <a:ext cx="38100" cy="47625"/>
            </a:xfrm>
            <a:custGeom>
              <a:avLst/>
              <a:gdLst>
                <a:gd name="connsiteX0" fmla="*/ 32886 w 38100"/>
                <a:gd name="connsiteY0" fmla="*/ 7144 h 47625"/>
                <a:gd name="connsiteX1" fmla="*/ 7169 w 38100"/>
                <a:gd name="connsiteY1" fmla="*/ 47149 h 47625"/>
                <a:gd name="connsiteX2" fmla="*/ 32886 w 38100"/>
                <a:gd name="connsiteY2" fmla="*/ 7144 h 47625"/>
              </a:gdLst>
              <a:ahLst/>
              <a:cxnLst>
                <a:cxn ang="0">
                  <a:pos x="connsiteX0" y="connsiteY0"/>
                </a:cxn>
                <a:cxn ang="0">
                  <a:pos x="connsiteX1" y="connsiteY1"/>
                </a:cxn>
                <a:cxn ang="0">
                  <a:pos x="connsiteX2" y="connsiteY2"/>
                </a:cxn>
              </a:cxnLst>
              <a:rect l="l" t="t" r="r" b="b"/>
              <a:pathLst>
                <a:path w="38100" h="47625">
                  <a:moveTo>
                    <a:pt x="32886" y="7144"/>
                  </a:moveTo>
                  <a:cubicBezTo>
                    <a:pt x="32886" y="7144"/>
                    <a:pt x="6216" y="16669"/>
                    <a:pt x="7169" y="47149"/>
                  </a:cubicBezTo>
                  <a:cubicBezTo>
                    <a:pt x="7169" y="47149"/>
                    <a:pt x="42411" y="25241"/>
                    <a:pt x="32886" y="7144"/>
                  </a:cubicBezTo>
                  <a:close/>
                </a:path>
              </a:pathLst>
            </a:custGeom>
            <a:solidFill>
              <a:srgbClr val="E4D2A2"/>
            </a:solidFill>
            <a:ln w="9525" cap="flat">
              <a:noFill/>
              <a:prstDash val="solid"/>
              <a:miter/>
            </a:ln>
          </p:spPr>
          <p:txBody>
            <a:bodyPr rtlCol="0" anchor="ctr"/>
            <a:lstStyle/>
            <a:p>
              <a:endParaRPr lang="zh-CN" altLang="en-US"/>
            </a:p>
          </p:txBody>
        </p:sp>
        <p:sp>
          <p:nvSpPr>
            <p:cNvPr id="539" name="任意多边形: 形状 538">
              <a:extLst>
                <a:ext uri="{FF2B5EF4-FFF2-40B4-BE49-F238E27FC236}">
                  <a16:creationId xmlns:a16="http://schemas.microsoft.com/office/drawing/2014/main" id="{D69A2FD4-3887-4524-9906-4C3F81A2BF72}"/>
                </a:ext>
              </a:extLst>
            </p:cNvPr>
            <p:cNvSpPr/>
            <p:nvPr/>
          </p:nvSpPr>
          <p:spPr>
            <a:xfrm>
              <a:off x="2197607" y="5751533"/>
              <a:ext cx="371475" cy="361950"/>
            </a:xfrm>
            <a:custGeom>
              <a:avLst/>
              <a:gdLst>
                <a:gd name="connsiteX0" fmla="*/ 349757 w 371475"/>
                <a:gd name="connsiteY0" fmla="*/ 267781 h 361950"/>
                <a:gd name="connsiteX1" fmla="*/ 105917 w 371475"/>
                <a:gd name="connsiteY1" fmla="*/ 333503 h 361950"/>
                <a:gd name="connsiteX2" fmla="*/ 31622 w 371475"/>
                <a:gd name="connsiteY2" fmla="*/ 91568 h 361950"/>
                <a:gd name="connsiteX3" fmla="*/ 269747 w 371475"/>
                <a:gd name="connsiteY3" fmla="*/ 37276 h 361950"/>
                <a:gd name="connsiteX4" fmla="*/ 349757 w 371475"/>
                <a:gd name="connsiteY4" fmla="*/ 267781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61950">
                  <a:moveTo>
                    <a:pt x="349757" y="267781"/>
                  </a:moveTo>
                  <a:cubicBezTo>
                    <a:pt x="295465" y="365888"/>
                    <a:pt x="193547" y="382081"/>
                    <a:pt x="105917" y="333503"/>
                  </a:cubicBezTo>
                  <a:cubicBezTo>
                    <a:pt x="18287" y="284926"/>
                    <a:pt x="-22670" y="189676"/>
                    <a:pt x="31622" y="91568"/>
                  </a:cubicBezTo>
                  <a:cubicBezTo>
                    <a:pt x="85915" y="-6539"/>
                    <a:pt x="181165" y="-11302"/>
                    <a:pt x="269747" y="37276"/>
                  </a:cubicBezTo>
                  <a:cubicBezTo>
                    <a:pt x="356425" y="85853"/>
                    <a:pt x="404050" y="169673"/>
                    <a:pt x="349757" y="267781"/>
                  </a:cubicBezTo>
                  <a:close/>
                </a:path>
              </a:pathLst>
            </a:custGeom>
            <a:solidFill>
              <a:srgbClr val="A6764B"/>
            </a:solidFill>
            <a:ln w="9525" cap="flat">
              <a:noFill/>
              <a:prstDash val="solid"/>
              <a:miter/>
            </a:ln>
          </p:spPr>
          <p:txBody>
            <a:bodyPr rtlCol="0" anchor="ctr"/>
            <a:lstStyle/>
            <a:p>
              <a:endParaRPr lang="zh-CN" altLang="en-US"/>
            </a:p>
          </p:txBody>
        </p:sp>
        <p:sp>
          <p:nvSpPr>
            <p:cNvPr id="540" name="任意多边形: 形状 539">
              <a:extLst>
                <a:ext uri="{FF2B5EF4-FFF2-40B4-BE49-F238E27FC236}">
                  <a16:creationId xmlns:a16="http://schemas.microsoft.com/office/drawing/2014/main" id="{2EAD750B-DD6C-4FF7-8184-AC48FE2547CA}"/>
                </a:ext>
              </a:extLst>
            </p:cNvPr>
            <p:cNvSpPr/>
            <p:nvPr/>
          </p:nvSpPr>
          <p:spPr>
            <a:xfrm>
              <a:off x="2250661" y="5779760"/>
              <a:ext cx="28575" cy="28575"/>
            </a:xfrm>
            <a:custGeom>
              <a:avLst/>
              <a:gdLst>
                <a:gd name="connsiteX0" fmla="*/ 8096 w 28575"/>
                <a:gd name="connsiteY0" fmla="*/ 26194 h 28575"/>
                <a:gd name="connsiteX1" fmla="*/ 23336 w 28575"/>
                <a:gd name="connsiteY1" fmla="*/ 12859 h 28575"/>
                <a:gd name="connsiteX2" fmla="*/ 15716 w 28575"/>
                <a:gd name="connsiteY2" fmla="*/ 7144 h 28575"/>
                <a:gd name="connsiteX3" fmla="*/ 7144 w 28575"/>
                <a:gd name="connsiteY3" fmla="*/ 17621 h 28575"/>
                <a:gd name="connsiteX4" fmla="*/ 8096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8096" y="26194"/>
                  </a:moveTo>
                  <a:lnTo>
                    <a:pt x="23336" y="12859"/>
                  </a:lnTo>
                  <a:lnTo>
                    <a:pt x="15716" y="7144"/>
                  </a:lnTo>
                  <a:cubicBezTo>
                    <a:pt x="12859" y="10001"/>
                    <a:pt x="10001" y="13811"/>
                    <a:pt x="7144" y="17621"/>
                  </a:cubicBezTo>
                  <a:cubicBezTo>
                    <a:pt x="7144" y="20479"/>
                    <a:pt x="7144" y="23336"/>
                    <a:pt x="8096" y="26194"/>
                  </a:cubicBezTo>
                  <a:close/>
                </a:path>
              </a:pathLst>
            </a:custGeom>
            <a:solidFill>
              <a:srgbClr val="A6764B"/>
            </a:solidFill>
            <a:ln w="9525" cap="flat">
              <a:noFill/>
              <a:prstDash val="solid"/>
              <a:miter/>
            </a:ln>
          </p:spPr>
          <p:txBody>
            <a:bodyPr rtlCol="0" anchor="ctr"/>
            <a:lstStyle/>
            <a:p>
              <a:endParaRPr lang="zh-CN" altLang="en-US"/>
            </a:p>
          </p:txBody>
        </p:sp>
        <p:sp>
          <p:nvSpPr>
            <p:cNvPr id="541" name="任意多边形: 形状 540">
              <a:extLst>
                <a:ext uri="{FF2B5EF4-FFF2-40B4-BE49-F238E27FC236}">
                  <a16:creationId xmlns:a16="http://schemas.microsoft.com/office/drawing/2014/main" id="{C54F8CF8-1696-4BCA-8590-E9AA959274F1}"/>
                </a:ext>
              </a:extLst>
            </p:cNvPr>
            <p:cNvSpPr/>
            <p:nvPr/>
          </p:nvSpPr>
          <p:spPr>
            <a:xfrm>
              <a:off x="2555172" y="5946448"/>
              <a:ext cx="19050" cy="38100"/>
            </a:xfrm>
            <a:custGeom>
              <a:avLst/>
              <a:gdLst>
                <a:gd name="connsiteX0" fmla="*/ 15052 w 19050"/>
                <a:gd name="connsiteY0" fmla="*/ 25241 h 38100"/>
                <a:gd name="connsiteX1" fmla="*/ 19815 w 19050"/>
                <a:gd name="connsiteY1" fmla="*/ 10001 h 38100"/>
                <a:gd name="connsiteX2" fmla="*/ 14100 w 19050"/>
                <a:gd name="connsiteY2" fmla="*/ 7144 h 38100"/>
                <a:gd name="connsiteX3" fmla="*/ 8385 w 19050"/>
                <a:gd name="connsiteY3" fmla="*/ 34766 h 38100"/>
                <a:gd name="connsiteX4" fmla="*/ 15052 w 19050"/>
                <a:gd name="connsiteY4" fmla="*/ 2524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5052" y="25241"/>
                  </a:moveTo>
                  <a:cubicBezTo>
                    <a:pt x="16958" y="20479"/>
                    <a:pt x="18862" y="14764"/>
                    <a:pt x="19815" y="10001"/>
                  </a:cubicBezTo>
                  <a:lnTo>
                    <a:pt x="14100" y="7144"/>
                  </a:lnTo>
                  <a:cubicBezTo>
                    <a:pt x="14100" y="7144"/>
                    <a:pt x="3623" y="25241"/>
                    <a:pt x="8385" y="34766"/>
                  </a:cubicBezTo>
                  <a:lnTo>
                    <a:pt x="15052" y="25241"/>
                  </a:lnTo>
                  <a:close/>
                </a:path>
              </a:pathLst>
            </a:custGeom>
            <a:solidFill>
              <a:srgbClr val="A6764B"/>
            </a:solidFill>
            <a:ln w="9525" cap="flat">
              <a:noFill/>
              <a:prstDash val="solid"/>
              <a:miter/>
            </a:ln>
          </p:spPr>
          <p:txBody>
            <a:bodyPr rtlCol="0" anchor="ctr"/>
            <a:lstStyle/>
            <a:p>
              <a:endParaRPr lang="zh-CN" altLang="en-US"/>
            </a:p>
          </p:txBody>
        </p:sp>
        <p:sp>
          <p:nvSpPr>
            <p:cNvPr id="542" name="任意多边形: 形状 541">
              <a:extLst>
                <a:ext uri="{FF2B5EF4-FFF2-40B4-BE49-F238E27FC236}">
                  <a16:creationId xmlns:a16="http://schemas.microsoft.com/office/drawing/2014/main" id="{3AA854BC-55DF-4D80-A72D-0F6512E08379}"/>
                </a:ext>
              </a:extLst>
            </p:cNvPr>
            <p:cNvSpPr/>
            <p:nvPr/>
          </p:nvSpPr>
          <p:spPr>
            <a:xfrm>
              <a:off x="2262227" y="5739383"/>
              <a:ext cx="314325" cy="219075"/>
            </a:xfrm>
            <a:custGeom>
              <a:avLst/>
              <a:gdLst>
                <a:gd name="connsiteX0" fmla="*/ 307045 w 314325"/>
                <a:gd name="connsiteY0" fmla="*/ 214209 h 219075"/>
                <a:gd name="connsiteX1" fmla="*/ 284185 w 314325"/>
                <a:gd name="connsiteY1" fmla="*/ 101814 h 219075"/>
                <a:gd name="connsiteX2" fmla="*/ 285138 w 314325"/>
                <a:gd name="connsiteY2" fmla="*/ 121816 h 219075"/>
                <a:gd name="connsiteX3" fmla="*/ 216558 w 314325"/>
                <a:gd name="connsiteY3" fmla="*/ 40854 h 219075"/>
                <a:gd name="connsiteX4" fmla="*/ 238465 w 314325"/>
                <a:gd name="connsiteY4" fmla="*/ 72286 h 219075"/>
                <a:gd name="connsiteX5" fmla="*/ 127975 w 314325"/>
                <a:gd name="connsiteY5" fmla="*/ 7516 h 219075"/>
                <a:gd name="connsiteX6" fmla="*/ 161313 w 314325"/>
                <a:gd name="connsiteY6" fmla="*/ 30376 h 219075"/>
                <a:gd name="connsiteX7" fmla="*/ 95590 w 314325"/>
                <a:gd name="connsiteY7" fmla="*/ 7516 h 219075"/>
                <a:gd name="connsiteX8" fmla="*/ 9865 w 314325"/>
                <a:gd name="connsiteY8" fmla="*/ 50379 h 219075"/>
                <a:gd name="connsiteX9" fmla="*/ 36535 w 314325"/>
                <a:gd name="connsiteY9" fmla="*/ 120864 h 219075"/>
                <a:gd name="connsiteX10" fmla="*/ 161313 w 314325"/>
                <a:gd name="connsiteY10" fmla="*/ 176109 h 219075"/>
                <a:gd name="connsiteX11" fmla="*/ 307045 w 314325"/>
                <a:gd name="connsiteY11" fmla="*/ 214209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325" h="219075">
                  <a:moveTo>
                    <a:pt x="307045" y="214209"/>
                  </a:moveTo>
                  <a:cubicBezTo>
                    <a:pt x="307045" y="214209"/>
                    <a:pt x="313713" y="142771"/>
                    <a:pt x="284185" y="101814"/>
                  </a:cubicBezTo>
                  <a:cubicBezTo>
                    <a:pt x="284185" y="101814"/>
                    <a:pt x="288948" y="110386"/>
                    <a:pt x="285138" y="121816"/>
                  </a:cubicBezTo>
                  <a:cubicBezTo>
                    <a:pt x="285138" y="121816"/>
                    <a:pt x="254658" y="65619"/>
                    <a:pt x="216558" y="40854"/>
                  </a:cubicBezTo>
                  <a:cubicBezTo>
                    <a:pt x="216558" y="40854"/>
                    <a:pt x="227988" y="50379"/>
                    <a:pt x="238465" y="72286"/>
                  </a:cubicBezTo>
                  <a:cubicBezTo>
                    <a:pt x="238465" y="72286"/>
                    <a:pt x="181315" y="17041"/>
                    <a:pt x="127975" y="7516"/>
                  </a:cubicBezTo>
                  <a:cubicBezTo>
                    <a:pt x="127975" y="7516"/>
                    <a:pt x="149883" y="17041"/>
                    <a:pt x="161313" y="30376"/>
                  </a:cubicBezTo>
                  <a:cubicBezTo>
                    <a:pt x="161313" y="30376"/>
                    <a:pt x="121308" y="3706"/>
                    <a:pt x="95590" y="7516"/>
                  </a:cubicBezTo>
                  <a:cubicBezTo>
                    <a:pt x="55585" y="13231"/>
                    <a:pt x="23200" y="33234"/>
                    <a:pt x="9865" y="50379"/>
                  </a:cubicBezTo>
                  <a:cubicBezTo>
                    <a:pt x="-3470" y="66571"/>
                    <a:pt x="36535" y="120864"/>
                    <a:pt x="36535" y="120864"/>
                  </a:cubicBezTo>
                  <a:lnTo>
                    <a:pt x="161313" y="176109"/>
                  </a:lnTo>
                  <a:lnTo>
                    <a:pt x="307045" y="214209"/>
                  </a:lnTo>
                  <a:close/>
                </a:path>
              </a:pathLst>
            </a:custGeom>
            <a:solidFill>
              <a:srgbClr val="A6764B"/>
            </a:solidFill>
            <a:ln w="9525" cap="flat">
              <a:noFill/>
              <a:prstDash val="solid"/>
              <a:miter/>
            </a:ln>
          </p:spPr>
          <p:txBody>
            <a:bodyPr rtlCol="0" anchor="ctr"/>
            <a:lstStyle/>
            <a:p>
              <a:endParaRPr lang="zh-CN" altLang="en-US"/>
            </a:p>
          </p:txBody>
        </p:sp>
        <p:sp>
          <p:nvSpPr>
            <p:cNvPr id="543" name="任意多边形: 形状 542">
              <a:extLst>
                <a:ext uri="{FF2B5EF4-FFF2-40B4-BE49-F238E27FC236}">
                  <a16:creationId xmlns:a16="http://schemas.microsoft.com/office/drawing/2014/main" id="{BE0C9897-D2E5-4D41-B49C-AE9B655F46C1}"/>
                </a:ext>
              </a:extLst>
            </p:cNvPr>
            <p:cNvSpPr/>
            <p:nvPr/>
          </p:nvSpPr>
          <p:spPr>
            <a:xfrm>
              <a:off x="2560749" y="4934979"/>
              <a:ext cx="485775" cy="514350"/>
            </a:xfrm>
            <a:custGeom>
              <a:avLst/>
              <a:gdLst>
                <a:gd name="connsiteX0" fmla="*/ 9820 w 485775"/>
                <a:gd name="connsiteY0" fmla="*/ 339843 h 514350"/>
                <a:gd name="connsiteX1" fmla="*/ 211415 w 485775"/>
                <a:gd name="connsiteY1" fmla="*/ 9820 h 514350"/>
                <a:gd name="connsiteX2" fmla="*/ 482099 w 485775"/>
                <a:gd name="connsiteY2" fmla="*/ 175168 h 514350"/>
                <a:gd name="connsiteX3" fmla="*/ 280504 w 485775"/>
                <a:gd name="connsiteY3" fmla="*/ 505190 h 514350"/>
              </a:gdLst>
              <a:ahLst/>
              <a:cxnLst>
                <a:cxn ang="0">
                  <a:pos x="connsiteX0" y="connsiteY0"/>
                </a:cxn>
                <a:cxn ang="0">
                  <a:pos x="connsiteX1" y="connsiteY1"/>
                </a:cxn>
                <a:cxn ang="0">
                  <a:pos x="connsiteX2" y="connsiteY2"/>
                </a:cxn>
                <a:cxn ang="0">
                  <a:pos x="connsiteX3" y="connsiteY3"/>
                </a:cxn>
              </a:cxnLst>
              <a:rect l="l" t="t" r="r" b="b"/>
              <a:pathLst>
                <a:path w="485775" h="514350">
                  <a:moveTo>
                    <a:pt x="9820" y="339843"/>
                  </a:moveTo>
                  <a:lnTo>
                    <a:pt x="211415" y="9820"/>
                  </a:lnTo>
                  <a:lnTo>
                    <a:pt x="482099" y="175168"/>
                  </a:lnTo>
                  <a:lnTo>
                    <a:pt x="280504" y="505190"/>
                  </a:lnTo>
                  <a:close/>
                </a:path>
              </a:pathLst>
            </a:custGeom>
            <a:solidFill>
              <a:srgbClr val="FFFFFF"/>
            </a:solidFill>
            <a:ln w="9525" cap="flat">
              <a:noFill/>
              <a:prstDash val="solid"/>
              <a:miter/>
            </a:ln>
          </p:spPr>
          <p:txBody>
            <a:bodyPr rtlCol="0" anchor="ctr"/>
            <a:lstStyle/>
            <a:p>
              <a:endParaRPr lang="zh-CN" altLang="en-US"/>
            </a:p>
          </p:txBody>
        </p:sp>
        <p:sp>
          <p:nvSpPr>
            <p:cNvPr id="544" name="任意多边形: 形状 543">
              <a:extLst>
                <a:ext uri="{FF2B5EF4-FFF2-40B4-BE49-F238E27FC236}">
                  <a16:creationId xmlns:a16="http://schemas.microsoft.com/office/drawing/2014/main" id="{3F2A341C-9835-4968-9166-70E222DA9609}"/>
                </a:ext>
              </a:extLst>
            </p:cNvPr>
            <p:cNvSpPr/>
            <p:nvPr/>
          </p:nvSpPr>
          <p:spPr>
            <a:xfrm>
              <a:off x="2703131" y="5063426"/>
              <a:ext cx="85725" cy="114300"/>
            </a:xfrm>
            <a:custGeom>
              <a:avLst/>
              <a:gdLst>
                <a:gd name="connsiteX0" fmla="*/ 9821 w 85725"/>
                <a:gd name="connsiteY0" fmla="*/ 95171 h 114300"/>
                <a:gd name="connsiteX1" fmla="*/ 61957 w 85725"/>
                <a:gd name="connsiteY1" fmla="*/ 9821 h 114300"/>
                <a:gd name="connsiteX2" fmla="*/ 80653 w 85725"/>
                <a:gd name="connsiteY2" fmla="*/ 21241 h 114300"/>
                <a:gd name="connsiteX3" fmla="*/ 28516 w 85725"/>
                <a:gd name="connsiteY3" fmla="*/ 106592 h 114300"/>
              </a:gdLst>
              <a:ahLst/>
              <a:cxnLst>
                <a:cxn ang="0">
                  <a:pos x="connsiteX0" y="connsiteY0"/>
                </a:cxn>
                <a:cxn ang="0">
                  <a:pos x="connsiteX1" y="connsiteY1"/>
                </a:cxn>
                <a:cxn ang="0">
                  <a:pos x="connsiteX2" y="connsiteY2"/>
                </a:cxn>
                <a:cxn ang="0">
                  <a:pos x="connsiteX3" y="connsiteY3"/>
                </a:cxn>
              </a:cxnLst>
              <a:rect l="l" t="t" r="r" b="b"/>
              <a:pathLst>
                <a:path w="85725" h="114300">
                  <a:moveTo>
                    <a:pt x="9821" y="95171"/>
                  </a:moveTo>
                  <a:lnTo>
                    <a:pt x="61957" y="9821"/>
                  </a:lnTo>
                  <a:lnTo>
                    <a:pt x="80653" y="21241"/>
                  </a:lnTo>
                  <a:lnTo>
                    <a:pt x="28516" y="106592"/>
                  </a:lnTo>
                  <a:close/>
                </a:path>
              </a:pathLst>
            </a:custGeom>
            <a:solidFill>
              <a:srgbClr val="986666"/>
            </a:solidFill>
            <a:ln w="9525" cap="flat">
              <a:noFill/>
              <a:prstDash val="solid"/>
              <a:miter/>
            </a:ln>
          </p:spPr>
          <p:txBody>
            <a:bodyPr rtlCol="0" anchor="ctr"/>
            <a:lstStyle/>
            <a:p>
              <a:endParaRPr lang="zh-CN" altLang="en-US"/>
            </a:p>
          </p:txBody>
        </p:sp>
        <p:sp>
          <p:nvSpPr>
            <p:cNvPr id="545" name="任意多边形: 形状 544">
              <a:extLst>
                <a:ext uri="{FF2B5EF4-FFF2-40B4-BE49-F238E27FC236}">
                  <a16:creationId xmlns:a16="http://schemas.microsoft.com/office/drawing/2014/main" id="{0B8E65D6-FA13-4301-B3A3-D015EDE114F9}"/>
                </a:ext>
              </a:extLst>
            </p:cNvPr>
            <p:cNvSpPr/>
            <p:nvPr/>
          </p:nvSpPr>
          <p:spPr>
            <a:xfrm>
              <a:off x="2739963" y="5122032"/>
              <a:ext cx="66675" cy="76200"/>
            </a:xfrm>
            <a:custGeom>
              <a:avLst/>
              <a:gdLst>
                <a:gd name="connsiteX0" fmla="*/ 9820 w 66675"/>
                <a:gd name="connsiteY0" fmla="*/ 59399 h 76200"/>
                <a:gd name="connsiteX1" fmla="*/ 40109 w 66675"/>
                <a:gd name="connsiteY1" fmla="*/ 9820 h 76200"/>
                <a:gd name="connsiteX2" fmla="*/ 58802 w 66675"/>
                <a:gd name="connsiteY2" fmla="*/ 21240 h 76200"/>
                <a:gd name="connsiteX3" fmla="*/ 28513 w 66675"/>
                <a:gd name="connsiteY3" fmla="*/ 70819 h 76200"/>
              </a:gdLst>
              <a:ahLst/>
              <a:cxnLst>
                <a:cxn ang="0">
                  <a:pos x="connsiteX0" y="connsiteY0"/>
                </a:cxn>
                <a:cxn ang="0">
                  <a:pos x="connsiteX1" y="connsiteY1"/>
                </a:cxn>
                <a:cxn ang="0">
                  <a:pos x="connsiteX2" y="connsiteY2"/>
                </a:cxn>
                <a:cxn ang="0">
                  <a:pos x="connsiteX3" y="connsiteY3"/>
                </a:cxn>
              </a:cxnLst>
              <a:rect l="l" t="t" r="r" b="b"/>
              <a:pathLst>
                <a:path w="66675" h="76200">
                  <a:moveTo>
                    <a:pt x="9820" y="59399"/>
                  </a:moveTo>
                  <a:lnTo>
                    <a:pt x="40109" y="9820"/>
                  </a:lnTo>
                  <a:lnTo>
                    <a:pt x="58802" y="21240"/>
                  </a:lnTo>
                  <a:lnTo>
                    <a:pt x="28513" y="70819"/>
                  </a:lnTo>
                  <a:close/>
                </a:path>
              </a:pathLst>
            </a:custGeom>
            <a:solidFill>
              <a:srgbClr val="B6936C"/>
            </a:solidFill>
            <a:ln w="9525" cap="flat">
              <a:noFill/>
              <a:prstDash val="solid"/>
              <a:miter/>
            </a:ln>
          </p:spPr>
          <p:txBody>
            <a:bodyPr rtlCol="0" anchor="ctr"/>
            <a:lstStyle/>
            <a:p>
              <a:endParaRPr lang="zh-CN" altLang="en-US"/>
            </a:p>
          </p:txBody>
        </p:sp>
        <p:sp>
          <p:nvSpPr>
            <p:cNvPr id="546" name="任意多边形: 形状 545">
              <a:extLst>
                <a:ext uri="{FF2B5EF4-FFF2-40B4-BE49-F238E27FC236}">
                  <a16:creationId xmlns:a16="http://schemas.microsoft.com/office/drawing/2014/main" id="{B503DF40-E3B1-484D-B33B-62EE9E05FB29}"/>
                </a:ext>
              </a:extLst>
            </p:cNvPr>
            <p:cNvSpPr/>
            <p:nvPr/>
          </p:nvSpPr>
          <p:spPr>
            <a:xfrm>
              <a:off x="2776481" y="5078927"/>
              <a:ext cx="104775" cy="142875"/>
            </a:xfrm>
            <a:custGeom>
              <a:avLst/>
              <a:gdLst>
                <a:gd name="connsiteX0" fmla="*/ 9820 w 104775"/>
                <a:gd name="connsiteY0" fmla="*/ 125233 h 142875"/>
                <a:gd name="connsiteX1" fmla="*/ 80328 w 104775"/>
                <a:gd name="connsiteY1" fmla="*/ 9820 h 142875"/>
                <a:gd name="connsiteX2" fmla="*/ 99022 w 104775"/>
                <a:gd name="connsiteY2" fmla="*/ 21240 h 142875"/>
                <a:gd name="connsiteX3" fmla="*/ 28514 w 104775"/>
                <a:gd name="connsiteY3" fmla="*/ 136653 h 142875"/>
              </a:gdLst>
              <a:ahLst/>
              <a:cxnLst>
                <a:cxn ang="0">
                  <a:pos x="connsiteX0" y="connsiteY0"/>
                </a:cxn>
                <a:cxn ang="0">
                  <a:pos x="connsiteX1" y="connsiteY1"/>
                </a:cxn>
                <a:cxn ang="0">
                  <a:pos x="connsiteX2" y="connsiteY2"/>
                </a:cxn>
                <a:cxn ang="0">
                  <a:pos x="connsiteX3" y="connsiteY3"/>
                </a:cxn>
              </a:cxnLst>
              <a:rect l="l" t="t" r="r" b="b"/>
              <a:pathLst>
                <a:path w="104775" h="142875">
                  <a:moveTo>
                    <a:pt x="9820" y="125233"/>
                  </a:moveTo>
                  <a:lnTo>
                    <a:pt x="80328" y="9820"/>
                  </a:lnTo>
                  <a:lnTo>
                    <a:pt x="99022" y="21240"/>
                  </a:lnTo>
                  <a:lnTo>
                    <a:pt x="28514" y="136653"/>
                  </a:lnTo>
                  <a:close/>
                </a:path>
              </a:pathLst>
            </a:custGeom>
            <a:solidFill>
              <a:srgbClr val="E4D2A2"/>
            </a:solidFill>
            <a:ln w="9525" cap="flat">
              <a:noFill/>
              <a:prstDash val="solid"/>
              <a:miter/>
            </a:ln>
          </p:spPr>
          <p:txBody>
            <a:bodyPr rtlCol="0" anchor="ctr"/>
            <a:lstStyle/>
            <a:p>
              <a:endParaRPr lang="zh-CN" altLang="en-US"/>
            </a:p>
          </p:txBody>
        </p:sp>
        <p:sp>
          <p:nvSpPr>
            <p:cNvPr id="547" name="任意多边形: 形状 546">
              <a:extLst>
                <a:ext uri="{FF2B5EF4-FFF2-40B4-BE49-F238E27FC236}">
                  <a16:creationId xmlns:a16="http://schemas.microsoft.com/office/drawing/2014/main" id="{19918ADD-29C3-4B5E-A652-ED3850B20C99}"/>
                </a:ext>
              </a:extLst>
            </p:cNvPr>
            <p:cNvSpPr/>
            <p:nvPr/>
          </p:nvSpPr>
          <p:spPr>
            <a:xfrm>
              <a:off x="2813763" y="5138642"/>
              <a:ext cx="85725" cy="104775"/>
            </a:xfrm>
            <a:custGeom>
              <a:avLst/>
              <a:gdLst>
                <a:gd name="connsiteX0" fmla="*/ 9821 w 85725"/>
                <a:gd name="connsiteY0" fmla="*/ 87855 h 104775"/>
                <a:gd name="connsiteX1" fmla="*/ 57488 w 85725"/>
                <a:gd name="connsiteY1" fmla="*/ 9820 h 104775"/>
                <a:gd name="connsiteX2" fmla="*/ 76184 w 85725"/>
                <a:gd name="connsiteY2" fmla="*/ 21241 h 104775"/>
                <a:gd name="connsiteX3" fmla="*/ 28516 w 85725"/>
                <a:gd name="connsiteY3" fmla="*/ 99276 h 104775"/>
              </a:gdLst>
              <a:ahLst/>
              <a:cxnLst>
                <a:cxn ang="0">
                  <a:pos x="connsiteX0" y="connsiteY0"/>
                </a:cxn>
                <a:cxn ang="0">
                  <a:pos x="connsiteX1" y="connsiteY1"/>
                </a:cxn>
                <a:cxn ang="0">
                  <a:pos x="connsiteX2" y="connsiteY2"/>
                </a:cxn>
                <a:cxn ang="0">
                  <a:pos x="connsiteX3" y="connsiteY3"/>
                </a:cxn>
              </a:cxnLst>
              <a:rect l="l" t="t" r="r" b="b"/>
              <a:pathLst>
                <a:path w="85725" h="104775">
                  <a:moveTo>
                    <a:pt x="9821" y="87855"/>
                  </a:moveTo>
                  <a:lnTo>
                    <a:pt x="57488" y="9820"/>
                  </a:lnTo>
                  <a:lnTo>
                    <a:pt x="76184" y="21241"/>
                  </a:lnTo>
                  <a:lnTo>
                    <a:pt x="28516" y="99276"/>
                  </a:lnTo>
                  <a:close/>
                </a:path>
              </a:pathLst>
            </a:custGeom>
            <a:solidFill>
              <a:srgbClr val="8DACAF"/>
            </a:solidFill>
            <a:ln w="9525" cap="flat">
              <a:noFill/>
              <a:prstDash val="solid"/>
              <a:miter/>
            </a:ln>
          </p:spPr>
          <p:txBody>
            <a:bodyPr rtlCol="0" anchor="ctr"/>
            <a:lstStyle/>
            <a:p>
              <a:endParaRPr lang="zh-CN" altLang="en-US"/>
            </a:p>
          </p:txBody>
        </p:sp>
        <p:sp>
          <p:nvSpPr>
            <p:cNvPr id="548" name="任意多边形: 形状 547">
              <a:extLst>
                <a:ext uri="{FF2B5EF4-FFF2-40B4-BE49-F238E27FC236}">
                  <a16:creationId xmlns:a16="http://schemas.microsoft.com/office/drawing/2014/main" id="{26FBE061-DE1B-4957-929A-F448C4E3B026}"/>
                </a:ext>
              </a:extLst>
            </p:cNvPr>
            <p:cNvSpPr/>
            <p:nvPr/>
          </p:nvSpPr>
          <p:spPr>
            <a:xfrm>
              <a:off x="2850472" y="5123405"/>
              <a:ext cx="104775" cy="142875"/>
            </a:xfrm>
            <a:custGeom>
              <a:avLst/>
              <a:gdLst>
                <a:gd name="connsiteX0" fmla="*/ 9821 w 104775"/>
                <a:gd name="connsiteY0" fmla="*/ 125247 h 142875"/>
                <a:gd name="connsiteX1" fmla="*/ 80329 w 104775"/>
                <a:gd name="connsiteY1" fmla="*/ 9821 h 142875"/>
                <a:gd name="connsiteX2" fmla="*/ 99025 w 104775"/>
                <a:gd name="connsiteY2" fmla="*/ 21241 h 142875"/>
                <a:gd name="connsiteX3" fmla="*/ 28516 w 104775"/>
                <a:gd name="connsiteY3" fmla="*/ 136668 h 142875"/>
              </a:gdLst>
              <a:ahLst/>
              <a:cxnLst>
                <a:cxn ang="0">
                  <a:pos x="connsiteX0" y="connsiteY0"/>
                </a:cxn>
                <a:cxn ang="0">
                  <a:pos x="connsiteX1" y="connsiteY1"/>
                </a:cxn>
                <a:cxn ang="0">
                  <a:pos x="connsiteX2" y="connsiteY2"/>
                </a:cxn>
                <a:cxn ang="0">
                  <a:pos x="connsiteX3" y="connsiteY3"/>
                </a:cxn>
              </a:cxnLst>
              <a:rect l="l" t="t" r="r" b="b"/>
              <a:pathLst>
                <a:path w="104775" h="142875">
                  <a:moveTo>
                    <a:pt x="9821" y="125247"/>
                  </a:moveTo>
                  <a:lnTo>
                    <a:pt x="80329" y="9821"/>
                  </a:lnTo>
                  <a:lnTo>
                    <a:pt x="99025" y="21241"/>
                  </a:lnTo>
                  <a:lnTo>
                    <a:pt x="28516" y="136668"/>
                  </a:lnTo>
                  <a:close/>
                </a:path>
              </a:pathLst>
            </a:custGeom>
            <a:solidFill>
              <a:srgbClr val="485280"/>
            </a:solidFill>
            <a:ln w="9525" cap="flat">
              <a:noFill/>
              <a:prstDash val="solid"/>
              <a:miter/>
            </a:ln>
          </p:spPr>
          <p:txBody>
            <a:bodyPr rtlCol="0" anchor="ctr"/>
            <a:lstStyle/>
            <a:p>
              <a:endParaRPr lang="zh-CN" altLang="en-US"/>
            </a:p>
          </p:txBody>
        </p:sp>
        <p:sp>
          <p:nvSpPr>
            <p:cNvPr id="549" name="任意多边形: 形状 548">
              <a:extLst>
                <a:ext uri="{FF2B5EF4-FFF2-40B4-BE49-F238E27FC236}">
                  <a16:creationId xmlns:a16="http://schemas.microsoft.com/office/drawing/2014/main" id="{67FF215E-292B-44E6-8F47-5BF967530A60}"/>
                </a:ext>
              </a:extLst>
            </p:cNvPr>
            <p:cNvSpPr/>
            <p:nvPr/>
          </p:nvSpPr>
          <p:spPr>
            <a:xfrm>
              <a:off x="2685953" y="5150158"/>
              <a:ext cx="209550" cy="133350"/>
            </a:xfrm>
            <a:custGeom>
              <a:avLst/>
              <a:gdLst>
                <a:gd name="connsiteX0" fmla="*/ 7144 w 209550"/>
                <a:gd name="connsiteY0" fmla="*/ 7144 h 133350"/>
                <a:gd name="connsiteX1" fmla="*/ 204311 w 209550"/>
                <a:gd name="connsiteY1" fmla="*/ 127159 h 133350"/>
              </a:gdLst>
              <a:ahLst/>
              <a:cxnLst>
                <a:cxn ang="0">
                  <a:pos x="connsiteX0" y="connsiteY0"/>
                </a:cxn>
                <a:cxn ang="0">
                  <a:pos x="connsiteX1" y="connsiteY1"/>
                </a:cxn>
              </a:cxnLst>
              <a:rect l="l" t="t" r="r" b="b"/>
              <a:pathLst>
                <a:path w="209550" h="133350">
                  <a:moveTo>
                    <a:pt x="7144" y="7144"/>
                  </a:moveTo>
                  <a:lnTo>
                    <a:pt x="204311" y="127159"/>
                  </a:lnTo>
                </a:path>
              </a:pathLst>
            </a:custGeom>
            <a:ln w="9525" cap="flat">
              <a:solidFill>
                <a:srgbClr val="D1D7D1"/>
              </a:solidFill>
              <a:prstDash val="solid"/>
              <a:miter/>
            </a:ln>
          </p:spPr>
          <p:txBody>
            <a:bodyPr rtlCol="0" anchor="ctr"/>
            <a:lstStyle/>
            <a:p>
              <a:endParaRPr lang="zh-CN" altLang="en-US"/>
            </a:p>
          </p:txBody>
        </p:sp>
        <p:sp>
          <p:nvSpPr>
            <p:cNvPr id="550" name="任意多边形: 形状 549">
              <a:extLst>
                <a:ext uri="{FF2B5EF4-FFF2-40B4-BE49-F238E27FC236}">
                  <a16:creationId xmlns:a16="http://schemas.microsoft.com/office/drawing/2014/main" id="{1DD38BBA-B3C7-4B1E-B52F-EA68E6682620}"/>
                </a:ext>
              </a:extLst>
            </p:cNvPr>
            <p:cNvSpPr/>
            <p:nvPr/>
          </p:nvSpPr>
          <p:spPr>
            <a:xfrm>
              <a:off x="2807349" y="5315368"/>
              <a:ext cx="95250" cy="133350"/>
            </a:xfrm>
            <a:custGeom>
              <a:avLst/>
              <a:gdLst>
                <a:gd name="connsiteX0" fmla="*/ 71486 w 95250"/>
                <a:gd name="connsiteY0" fmla="*/ 61961 h 133350"/>
                <a:gd name="connsiteX1" fmla="*/ 50531 w 95250"/>
                <a:gd name="connsiteY1" fmla="*/ 45768 h 133350"/>
                <a:gd name="connsiteX2" fmla="*/ 38148 w 95250"/>
                <a:gd name="connsiteY2" fmla="*/ 17193 h 133350"/>
                <a:gd name="connsiteX3" fmla="*/ 17193 w 95250"/>
                <a:gd name="connsiteY3" fmla="*/ 8621 h 133350"/>
                <a:gd name="connsiteX4" fmla="*/ 8621 w 95250"/>
                <a:gd name="connsiteY4" fmla="*/ 29576 h 133350"/>
                <a:gd name="connsiteX5" fmla="*/ 27671 w 95250"/>
                <a:gd name="connsiteY5" fmla="*/ 73391 h 133350"/>
                <a:gd name="connsiteX6" fmla="*/ 53388 w 95250"/>
                <a:gd name="connsiteY6" fmla="*/ 131493 h 133350"/>
                <a:gd name="connsiteX7" fmla="*/ 95298 w 95250"/>
                <a:gd name="connsiteY7" fmla="*/ 115301 h 133350"/>
                <a:gd name="connsiteX8" fmla="*/ 71486 w 95250"/>
                <a:gd name="connsiteY8" fmla="*/ 6196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33350">
                  <a:moveTo>
                    <a:pt x="71486" y="61961"/>
                  </a:moveTo>
                  <a:cubicBezTo>
                    <a:pt x="65771" y="61008"/>
                    <a:pt x="59103" y="56246"/>
                    <a:pt x="50531" y="45768"/>
                  </a:cubicBezTo>
                  <a:cubicBezTo>
                    <a:pt x="45768" y="34338"/>
                    <a:pt x="41006" y="23861"/>
                    <a:pt x="38148" y="17193"/>
                  </a:cubicBezTo>
                  <a:cubicBezTo>
                    <a:pt x="34338" y="8621"/>
                    <a:pt x="24813" y="4811"/>
                    <a:pt x="17193" y="8621"/>
                  </a:cubicBezTo>
                  <a:cubicBezTo>
                    <a:pt x="8621" y="12431"/>
                    <a:pt x="4811" y="21956"/>
                    <a:pt x="8621" y="29576"/>
                  </a:cubicBezTo>
                  <a:cubicBezTo>
                    <a:pt x="12431" y="39101"/>
                    <a:pt x="20051" y="55293"/>
                    <a:pt x="27671" y="73391"/>
                  </a:cubicBezTo>
                  <a:cubicBezTo>
                    <a:pt x="36243" y="92441"/>
                    <a:pt x="45768" y="114348"/>
                    <a:pt x="53388" y="131493"/>
                  </a:cubicBezTo>
                  <a:lnTo>
                    <a:pt x="95298" y="115301"/>
                  </a:lnTo>
                  <a:lnTo>
                    <a:pt x="71486" y="61961"/>
                  </a:lnTo>
                  <a:close/>
                </a:path>
              </a:pathLst>
            </a:custGeom>
            <a:solidFill>
              <a:srgbClr val="E4D2A2"/>
            </a:solidFill>
            <a:ln w="9525" cap="flat">
              <a:noFill/>
              <a:prstDash val="solid"/>
              <a:miter/>
            </a:ln>
          </p:spPr>
          <p:txBody>
            <a:bodyPr rtlCol="0" anchor="ctr"/>
            <a:lstStyle/>
            <a:p>
              <a:endParaRPr lang="zh-CN" altLang="en-US"/>
            </a:p>
          </p:txBody>
        </p:sp>
        <p:sp>
          <p:nvSpPr>
            <p:cNvPr id="551" name="任意多边形: 形状 550">
              <a:extLst>
                <a:ext uri="{FF2B5EF4-FFF2-40B4-BE49-F238E27FC236}">
                  <a16:creationId xmlns:a16="http://schemas.microsoft.com/office/drawing/2014/main" id="{2DA61641-AB6F-419F-8DDE-D50E51F7A623}"/>
                </a:ext>
              </a:extLst>
            </p:cNvPr>
            <p:cNvSpPr/>
            <p:nvPr/>
          </p:nvSpPr>
          <p:spPr>
            <a:xfrm>
              <a:off x="4073643" y="5182440"/>
              <a:ext cx="171450" cy="257175"/>
            </a:xfrm>
            <a:custGeom>
              <a:avLst/>
              <a:gdLst>
                <a:gd name="connsiteX0" fmla="*/ 168219 w 171450"/>
                <a:gd name="connsiteY0" fmla="*/ 186316 h 257175"/>
                <a:gd name="connsiteX1" fmla="*/ 128214 w 171450"/>
                <a:gd name="connsiteY1" fmla="*/ 247276 h 257175"/>
                <a:gd name="connsiteX2" fmla="*/ 98686 w 171450"/>
                <a:gd name="connsiteY2" fmla="*/ 253944 h 257175"/>
                <a:gd name="connsiteX3" fmla="*/ 37726 w 171450"/>
                <a:gd name="connsiteY3" fmla="*/ 213939 h 257175"/>
                <a:gd name="connsiteX4" fmla="*/ 8199 w 171450"/>
                <a:gd name="connsiteY4" fmla="*/ 75826 h 257175"/>
                <a:gd name="connsiteX5" fmla="*/ 48204 w 171450"/>
                <a:gd name="connsiteY5" fmla="*/ 14866 h 257175"/>
                <a:gd name="connsiteX6" fmla="*/ 77731 w 171450"/>
                <a:gd name="connsiteY6" fmla="*/ 8199 h 257175"/>
                <a:gd name="connsiteX7" fmla="*/ 138691 w 171450"/>
                <a:gd name="connsiteY7" fmla="*/ 48204 h 257175"/>
                <a:gd name="connsiteX8" fmla="*/ 168219 w 171450"/>
                <a:gd name="connsiteY8" fmla="*/ 186316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257175">
                  <a:moveTo>
                    <a:pt x="168219" y="186316"/>
                  </a:moveTo>
                  <a:cubicBezTo>
                    <a:pt x="173934" y="213939"/>
                    <a:pt x="155836" y="241561"/>
                    <a:pt x="128214" y="247276"/>
                  </a:cubicBezTo>
                  <a:lnTo>
                    <a:pt x="98686" y="253944"/>
                  </a:lnTo>
                  <a:cubicBezTo>
                    <a:pt x="71064" y="259659"/>
                    <a:pt x="43441" y="241561"/>
                    <a:pt x="37726" y="213939"/>
                  </a:cubicBezTo>
                  <a:lnTo>
                    <a:pt x="8199" y="75826"/>
                  </a:lnTo>
                  <a:cubicBezTo>
                    <a:pt x="2484" y="48204"/>
                    <a:pt x="20581" y="20581"/>
                    <a:pt x="48204" y="14866"/>
                  </a:cubicBezTo>
                  <a:lnTo>
                    <a:pt x="77731" y="8199"/>
                  </a:lnTo>
                  <a:cubicBezTo>
                    <a:pt x="105354" y="2484"/>
                    <a:pt x="132976" y="20581"/>
                    <a:pt x="138691" y="48204"/>
                  </a:cubicBezTo>
                  <a:lnTo>
                    <a:pt x="168219" y="186316"/>
                  </a:lnTo>
                  <a:close/>
                </a:path>
              </a:pathLst>
            </a:custGeom>
            <a:solidFill>
              <a:srgbClr val="EBEBEB"/>
            </a:solidFill>
            <a:ln w="9525" cap="flat">
              <a:noFill/>
              <a:prstDash val="solid"/>
              <a:miter/>
            </a:ln>
          </p:spPr>
          <p:txBody>
            <a:bodyPr rtlCol="0" anchor="ctr"/>
            <a:lstStyle/>
            <a:p>
              <a:endParaRPr lang="zh-CN" altLang="en-US"/>
            </a:p>
          </p:txBody>
        </p:sp>
        <p:sp>
          <p:nvSpPr>
            <p:cNvPr id="552" name="任意多边形: 形状 551">
              <a:extLst>
                <a:ext uri="{FF2B5EF4-FFF2-40B4-BE49-F238E27FC236}">
                  <a16:creationId xmlns:a16="http://schemas.microsoft.com/office/drawing/2014/main" id="{750022CC-716B-4D87-BC35-E40419663D4E}"/>
                </a:ext>
              </a:extLst>
            </p:cNvPr>
            <p:cNvSpPr/>
            <p:nvPr/>
          </p:nvSpPr>
          <p:spPr>
            <a:xfrm>
              <a:off x="4055546" y="5170058"/>
              <a:ext cx="171450" cy="257175"/>
            </a:xfrm>
            <a:custGeom>
              <a:avLst/>
              <a:gdLst>
                <a:gd name="connsiteX0" fmla="*/ 168218 w 171450"/>
                <a:gd name="connsiteY0" fmla="*/ 186316 h 257175"/>
                <a:gd name="connsiteX1" fmla="*/ 128214 w 171450"/>
                <a:gd name="connsiteY1" fmla="*/ 247276 h 257175"/>
                <a:gd name="connsiteX2" fmla="*/ 98686 w 171450"/>
                <a:gd name="connsiteY2" fmla="*/ 253944 h 257175"/>
                <a:gd name="connsiteX3" fmla="*/ 37726 w 171450"/>
                <a:gd name="connsiteY3" fmla="*/ 213939 h 257175"/>
                <a:gd name="connsiteX4" fmla="*/ 8199 w 171450"/>
                <a:gd name="connsiteY4" fmla="*/ 75826 h 257175"/>
                <a:gd name="connsiteX5" fmla="*/ 48204 w 171450"/>
                <a:gd name="connsiteY5" fmla="*/ 14866 h 257175"/>
                <a:gd name="connsiteX6" fmla="*/ 77731 w 171450"/>
                <a:gd name="connsiteY6" fmla="*/ 8199 h 257175"/>
                <a:gd name="connsiteX7" fmla="*/ 138691 w 171450"/>
                <a:gd name="connsiteY7" fmla="*/ 48204 h 257175"/>
                <a:gd name="connsiteX8" fmla="*/ 168218 w 171450"/>
                <a:gd name="connsiteY8" fmla="*/ 186316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257175">
                  <a:moveTo>
                    <a:pt x="168218" y="186316"/>
                  </a:moveTo>
                  <a:cubicBezTo>
                    <a:pt x="173934" y="213939"/>
                    <a:pt x="155836" y="241561"/>
                    <a:pt x="128214" y="247276"/>
                  </a:cubicBezTo>
                  <a:lnTo>
                    <a:pt x="98686" y="253944"/>
                  </a:lnTo>
                  <a:cubicBezTo>
                    <a:pt x="71064" y="259659"/>
                    <a:pt x="43441" y="241561"/>
                    <a:pt x="37726" y="213939"/>
                  </a:cubicBezTo>
                  <a:lnTo>
                    <a:pt x="8199" y="75826"/>
                  </a:lnTo>
                  <a:cubicBezTo>
                    <a:pt x="2484" y="48204"/>
                    <a:pt x="20581" y="20581"/>
                    <a:pt x="48204" y="14866"/>
                  </a:cubicBezTo>
                  <a:lnTo>
                    <a:pt x="77731" y="8199"/>
                  </a:lnTo>
                  <a:cubicBezTo>
                    <a:pt x="105354" y="2484"/>
                    <a:pt x="132976" y="20581"/>
                    <a:pt x="138691" y="48204"/>
                  </a:cubicBezTo>
                  <a:lnTo>
                    <a:pt x="168218" y="186316"/>
                  </a:lnTo>
                  <a:close/>
                </a:path>
              </a:pathLst>
            </a:custGeom>
            <a:solidFill>
              <a:srgbClr val="EAEFED"/>
            </a:solidFill>
            <a:ln w="9525" cap="flat">
              <a:noFill/>
              <a:prstDash val="solid"/>
              <a:miter/>
            </a:ln>
          </p:spPr>
          <p:txBody>
            <a:bodyPr rtlCol="0" anchor="ctr"/>
            <a:lstStyle/>
            <a:p>
              <a:endParaRPr lang="zh-CN" altLang="en-US"/>
            </a:p>
          </p:txBody>
        </p:sp>
        <p:sp>
          <p:nvSpPr>
            <p:cNvPr id="553" name="任意多边形: 形状 552">
              <a:extLst>
                <a:ext uri="{FF2B5EF4-FFF2-40B4-BE49-F238E27FC236}">
                  <a16:creationId xmlns:a16="http://schemas.microsoft.com/office/drawing/2014/main" id="{8243F32F-A1A3-4A55-9191-D19D9BD7AE71}"/>
                </a:ext>
              </a:extLst>
            </p:cNvPr>
            <p:cNvSpPr/>
            <p:nvPr/>
          </p:nvSpPr>
          <p:spPr>
            <a:xfrm>
              <a:off x="4107237" y="5172363"/>
              <a:ext cx="38100" cy="104775"/>
            </a:xfrm>
            <a:custGeom>
              <a:avLst/>
              <a:gdLst>
                <a:gd name="connsiteX0" fmla="*/ 8465 w 38100"/>
                <a:gd name="connsiteY0" fmla="*/ 9448 h 104775"/>
                <a:gd name="connsiteX1" fmla="*/ 13125 w 38100"/>
                <a:gd name="connsiteY1" fmla="*/ 8465 h 104775"/>
                <a:gd name="connsiteX2" fmla="*/ 33178 w 38100"/>
                <a:gd name="connsiteY2" fmla="*/ 103531 h 104775"/>
                <a:gd name="connsiteX3" fmla="*/ 28517 w 38100"/>
                <a:gd name="connsiteY3" fmla="*/ 104514 h 104775"/>
              </a:gdLst>
              <a:ahLst/>
              <a:cxnLst>
                <a:cxn ang="0">
                  <a:pos x="connsiteX0" y="connsiteY0"/>
                </a:cxn>
                <a:cxn ang="0">
                  <a:pos x="connsiteX1" y="connsiteY1"/>
                </a:cxn>
                <a:cxn ang="0">
                  <a:pos x="connsiteX2" y="connsiteY2"/>
                </a:cxn>
                <a:cxn ang="0">
                  <a:pos x="connsiteX3" y="connsiteY3"/>
                </a:cxn>
              </a:cxnLst>
              <a:rect l="l" t="t" r="r" b="b"/>
              <a:pathLst>
                <a:path w="38100" h="104775">
                  <a:moveTo>
                    <a:pt x="8465" y="9448"/>
                  </a:moveTo>
                  <a:lnTo>
                    <a:pt x="13125" y="8465"/>
                  </a:lnTo>
                  <a:lnTo>
                    <a:pt x="33178" y="103531"/>
                  </a:lnTo>
                  <a:lnTo>
                    <a:pt x="28517" y="104514"/>
                  </a:lnTo>
                  <a:close/>
                </a:path>
              </a:pathLst>
            </a:custGeom>
            <a:solidFill>
              <a:srgbClr val="5D5D5D"/>
            </a:solidFill>
            <a:ln w="9525" cap="flat">
              <a:noFill/>
              <a:prstDash val="solid"/>
              <a:miter/>
            </a:ln>
          </p:spPr>
          <p:txBody>
            <a:bodyPr rtlCol="0" anchor="ctr"/>
            <a:lstStyle/>
            <a:p>
              <a:endParaRPr lang="zh-CN" altLang="en-US"/>
            </a:p>
          </p:txBody>
        </p:sp>
        <p:sp>
          <p:nvSpPr>
            <p:cNvPr id="554" name="任意多边形: 形状 553">
              <a:extLst>
                <a:ext uri="{FF2B5EF4-FFF2-40B4-BE49-F238E27FC236}">
                  <a16:creationId xmlns:a16="http://schemas.microsoft.com/office/drawing/2014/main" id="{895E7847-1CA6-4615-B61C-4C43D00D0871}"/>
                </a:ext>
              </a:extLst>
            </p:cNvPr>
            <p:cNvSpPr/>
            <p:nvPr/>
          </p:nvSpPr>
          <p:spPr>
            <a:xfrm>
              <a:off x="4063702" y="5251036"/>
              <a:ext cx="142875" cy="47625"/>
            </a:xfrm>
            <a:custGeom>
              <a:avLst/>
              <a:gdLst>
                <a:gd name="connsiteX0" fmla="*/ 8465 w 142875"/>
                <a:gd name="connsiteY0" fmla="*/ 36212 h 47625"/>
                <a:gd name="connsiteX1" fmla="*/ 139867 w 142875"/>
                <a:gd name="connsiteY1" fmla="*/ 8465 h 47625"/>
                <a:gd name="connsiteX2" fmla="*/ 140851 w 142875"/>
                <a:gd name="connsiteY2" fmla="*/ 13125 h 47625"/>
                <a:gd name="connsiteX3" fmla="*/ 9449 w 142875"/>
                <a:gd name="connsiteY3" fmla="*/ 40872 h 47625"/>
              </a:gdLst>
              <a:ahLst/>
              <a:cxnLst>
                <a:cxn ang="0">
                  <a:pos x="connsiteX0" y="connsiteY0"/>
                </a:cxn>
                <a:cxn ang="0">
                  <a:pos x="connsiteX1" y="connsiteY1"/>
                </a:cxn>
                <a:cxn ang="0">
                  <a:pos x="connsiteX2" y="connsiteY2"/>
                </a:cxn>
                <a:cxn ang="0">
                  <a:pos x="connsiteX3" y="connsiteY3"/>
                </a:cxn>
              </a:cxnLst>
              <a:rect l="l" t="t" r="r" b="b"/>
              <a:pathLst>
                <a:path w="142875" h="47625">
                  <a:moveTo>
                    <a:pt x="8465" y="36212"/>
                  </a:moveTo>
                  <a:lnTo>
                    <a:pt x="139867" y="8465"/>
                  </a:lnTo>
                  <a:lnTo>
                    <a:pt x="140851" y="13125"/>
                  </a:lnTo>
                  <a:lnTo>
                    <a:pt x="9449" y="40872"/>
                  </a:lnTo>
                  <a:close/>
                </a:path>
              </a:pathLst>
            </a:custGeom>
            <a:solidFill>
              <a:srgbClr val="5D5D5D"/>
            </a:solidFill>
            <a:ln w="9525" cap="flat">
              <a:noFill/>
              <a:prstDash val="solid"/>
              <a:miter/>
            </a:ln>
          </p:spPr>
          <p:txBody>
            <a:bodyPr rtlCol="0" anchor="ctr"/>
            <a:lstStyle/>
            <a:p>
              <a:endParaRPr lang="zh-CN" altLang="en-US"/>
            </a:p>
          </p:txBody>
        </p:sp>
        <p:sp>
          <p:nvSpPr>
            <p:cNvPr id="555" name="任意多边形: 形状 554">
              <a:extLst>
                <a:ext uri="{FF2B5EF4-FFF2-40B4-BE49-F238E27FC236}">
                  <a16:creationId xmlns:a16="http://schemas.microsoft.com/office/drawing/2014/main" id="{F61FD7C3-4DA5-4D7F-9DE6-7A93F1236E36}"/>
                </a:ext>
              </a:extLst>
            </p:cNvPr>
            <p:cNvSpPr/>
            <p:nvPr/>
          </p:nvSpPr>
          <p:spPr>
            <a:xfrm>
              <a:off x="4107853" y="5189980"/>
              <a:ext cx="38100" cy="76200"/>
            </a:xfrm>
            <a:custGeom>
              <a:avLst/>
              <a:gdLst>
                <a:gd name="connsiteX0" fmla="*/ 33996 w 38100"/>
                <a:gd name="connsiteY0" fmla="*/ 59714 h 76200"/>
                <a:gd name="connsiteX1" fmla="*/ 27329 w 38100"/>
                <a:gd name="connsiteY1" fmla="*/ 70191 h 76200"/>
                <a:gd name="connsiteX2" fmla="*/ 27329 w 38100"/>
                <a:gd name="connsiteY2" fmla="*/ 70191 h 76200"/>
                <a:gd name="connsiteX3" fmla="*/ 16851 w 38100"/>
                <a:gd name="connsiteY3" fmla="*/ 63524 h 76200"/>
                <a:gd name="connsiteX4" fmla="*/ 7326 w 38100"/>
                <a:gd name="connsiteY4" fmla="*/ 17804 h 76200"/>
                <a:gd name="connsiteX5" fmla="*/ 13994 w 38100"/>
                <a:gd name="connsiteY5" fmla="*/ 7326 h 76200"/>
                <a:gd name="connsiteX6" fmla="*/ 13994 w 38100"/>
                <a:gd name="connsiteY6" fmla="*/ 7326 h 76200"/>
                <a:gd name="connsiteX7" fmla="*/ 24471 w 38100"/>
                <a:gd name="connsiteY7" fmla="*/ 13994 h 76200"/>
                <a:gd name="connsiteX8" fmla="*/ 33996 w 38100"/>
                <a:gd name="connsiteY8" fmla="*/ 5971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76200">
                  <a:moveTo>
                    <a:pt x="33996" y="59714"/>
                  </a:moveTo>
                  <a:cubicBezTo>
                    <a:pt x="34949" y="64476"/>
                    <a:pt x="32091" y="69239"/>
                    <a:pt x="27329" y="70191"/>
                  </a:cubicBezTo>
                  <a:lnTo>
                    <a:pt x="27329" y="70191"/>
                  </a:lnTo>
                  <a:cubicBezTo>
                    <a:pt x="22566" y="71144"/>
                    <a:pt x="17804" y="68286"/>
                    <a:pt x="16851" y="63524"/>
                  </a:cubicBezTo>
                  <a:lnTo>
                    <a:pt x="7326" y="17804"/>
                  </a:lnTo>
                  <a:cubicBezTo>
                    <a:pt x="6374" y="13041"/>
                    <a:pt x="9231" y="8279"/>
                    <a:pt x="13994" y="7326"/>
                  </a:cubicBezTo>
                  <a:lnTo>
                    <a:pt x="13994" y="7326"/>
                  </a:lnTo>
                  <a:cubicBezTo>
                    <a:pt x="18756" y="6374"/>
                    <a:pt x="23519" y="9231"/>
                    <a:pt x="24471" y="13994"/>
                  </a:cubicBezTo>
                  <a:lnTo>
                    <a:pt x="33996" y="59714"/>
                  </a:lnTo>
                  <a:close/>
                </a:path>
              </a:pathLst>
            </a:custGeom>
            <a:solidFill>
              <a:srgbClr val="5D5D5D"/>
            </a:solidFill>
            <a:ln w="9525" cap="flat">
              <a:noFill/>
              <a:prstDash val="solid"/>
              <a:miter/>
            </a:ln>
          </p:spPr>
          <p:txBody>
            <a:bodyPr rtlCol="0" anchor="ctr"/>
            <a:lstStyle/>
            <a:p>
              <a:endParaRPr lang="zh-CN" altLang="en-US"/>
            </a:p>
          </p:txBody>
        </p:sp>
        <p:sp>
          <p:nvSpPr>
            <p:cNvPr id="556" name="任意多边形: 形状 555">
              <a:extLst>
                <a:ext uri="{FF2B5EF4-FFF2-40B4-BE49-F238E27FC236}">
                  <a16:creationId xmlns:a16="http://schemas.microsoft.com/office/drawing/2014/main" id="{44945562-D91C-484F-B6C7-5C2057D833C3}"/>
                </a:ext>
              </a:extLst>
            </p:cNvPr>
            <p:cNvSpPr/>
            <p:nvPr/>
          </p:nvSpPr>
          <p:spPr>
            <a:xfrm>
              <a:off x="4465516" y="5071679"/>
              <a:ext cx="266700" cy="266700"/>
            </a:xfrm>
            <a:custGeom>
              <a:avLst/>
              <a:gdLst>
                <a:gd name="connsiteX0" fmla="*/ 216401 w 266700"/>
                <a:gd name="connsiteY0" fmla="*/ 58000 h 266700"/>
                <a:gd name="connsiteX1" fmla="*/ 207829 w 266700"/>
                <a:gd name="connsiteY1" fmla="*/ 27520 h 266700"/>
                <a:gd name="connsiteX2" fmla="*/ 181159 w 266700"/>
                <a:gd name="connsiteY2" fmla="*/ 12280 h 266700"/>
                <a:gd name="connsiteX3" fmla="*/ 167824 w 266700"/>
                <a:gd name="connsiteY3" fmla="*/ 16090 h 266700"/>
                <a:gd name="connsiteX4" fmla="*/ 165919 w 266700"/>
                <a:gd name="connsiteY4" fmla="*/ 9422 h 266700"/>
                <a:gd name="connsiteX5" fmla="*/ 162109 w 266700"/>
                <a:gd name="connsiteY5" fmla="*/ 7517 h 266700"/>
                <a:gd name="connsiteX6" fmla="*/ 160204 w 266700"/>
                <a:gd name="connsiteY6" fmla="*/ 11327 h 266700"/>
                <a:gd name="connsiteX7" fmla="*/ 162109 w 266700"/>
                <a:gd name="connsiteY7" fmla="*/ 17995 h 266700"/>
                <a:gd name="connsiteX8" fmla="*/ 104959 w 266700"/>
                <a:gd name="connsiteY8" fmla="*/ 35140 h 266700"/>
                <a:gd name="connsiteX9" fmla="*/ 103054 w 266700"/>
                <a:gd name="connsiteY9" fmla="*/ 28472 h 266700"/>
                <a:gd name="connsiteX10" fmla="*/ 99244 w 266700"/>
                <a:gd name="connsiteY10" fmla="*/ 26567 h 266700"/>
                <a:gd name="connsiteX11" fmla="*/ 97339 w 266700"/>
                <a:gd name="connsiteY11" fmla="*/ 30377 h 266700"/>
                <a:gd name="connsiteX12" fmla="*/ 99244 w 266700"/>
                <a:gd name="connsiteY12" fmla="*/ 37045 h 266700"/>
                <a:gd name="connsiteX13" fmla="*/ 42094 w 266700"/>
                <a:gd name="connsiteY13" fmla="*/ 54190 h 266700"/>
                <a:gd name="connsiteX14" fmla="*/ 40189 w 266700"/>
                <a:gd name="connsiteY14" fmla="*/ 47522 h 266700"/>
                <a:gd name="connsiteX15" fmla="*/ 36379 w 266700"/>
                <a:gd name="connsiteY15" fmla="*/ 45617 h 266700"/>
                <a:gd name="connsiteX16" fmla="*/ 34474 w 266700"/>
                <a:gd name="connsiteY16" fmla="*/ 49427 h 266700"/>
                <a:gd name="connsiteX17" fmla="*/ 36379 w 266700"/>
                <a:gd name="connsiteY17" fmla="*/ 56095 h 266700"/>
                <a:gd name="connsiteX18" fmla="*/ 23044 w 266700"/>
                <a:gd name="connsiteY18" fmla="*/ 59905 h 266700"/>
                <a:gd name="connsiteX19" fmla="*/ 7804 w 266700"/>
                <a:gd name="connsiteY19" fmla="*/ 86575 h 266700"/>
                <a:gd name="connsiteX20" fmla="*/ 16376 w 266700"/>
                <a:gd name="connsiteY20" fmla="*/ 117055 h 266700"/>
                <a:gd name="connsiteX21" fmla="*/ 46856 w 266700"/>
                <a:gd name="connsiteY21" fmla="*/ 219925 h 266700"/>
                <a:gd name="connsiteX22" fmla="*/ 59239 w 266700"/>
                <a:gd name="connsiteY22" fmla="*/ 263740 h 266700"/>
                <a:gd name="connsiteX23" fmla="*/ 260216 w 266700"/>
                <a:gd name="connsiteY23" fmla="*/ 204685 h 266700"/>
                <a:gd name="connsiteX24" fmla="*/ 216401 w 266700"/>
                <a:gd name="connsiteY24" fmla="*/ 58000 h 266700"/>
                <a:gd name="connsiteX25" fmla="*/ 216401 w 266700"/>
                <a:gd name="connsiteY25" fmla="*/ 58000 h 266700"/>
                <a:gd name="connsiteX26" fmla="*/ 44951 w 266700"/>
                <a:gd name="connsiteY26" fmla="*/ 73240 h 266700"/>
                <a:gd name="connsiteX27" fmla="*/ 46856 w 266700"/>
                <a:gd name="connsiteY27" fmla="*/ 69430 h 266700"/>
                <a:gd name="connsiteX28" fmla="*/ 44951 w 266700"/>
                <a:gd name="connsiteY28" fmla="*/ 63715 h 266700"/>
                <a:gd name="connsiteX29" fmla="*/ 51619 w 266700"/>
                <a:gd name="connsiteY29" fmla="*/ 69430 h 266700"/>
                <a:gd name="connsiteX30" fmla="*/ 46856 w 266700"/>
                <a:gd name="connsiteY30" fmla="*/ 78955 h 266700"/>
                <a:gd name="connsiteX31" fmla="*/ 37331 w 266700"/>
                <a:gd name="connsiteY31" fmla="*/ 74192 h 266700"/>
                <a:gd name="connsiteX32" fmla="*/ 40189 w 266700"/>
                <a:gd name="connsiteY32" fmla="*/ 65620 h 266700"/>
                <a:gd name="connsiteX33" fmla="*/ 42094 w 266700"/>
                <a:gd name="connsiteY33" fmla="*/ 71335 h 266700"/>
                <a:gd name="connsiteX34" fmla="*/ 44951 w 266700"/>
                <a:gd name="connsiteY34" fmla="*/ 73240 h 266700"/>
                <a:gd name="connsiteX35" fmla="*/ 107816 w 266700"/>
                <a:gd name="connsiteY35" fmla="*/ 55142 h 266700"/>
                <a:gd name="connsiteX36" fmla="*/ 109721 w 266700"/>
                <a:gd name="connsiteY36" fmla="*/ 51332 h 266700"/>
                <a:gd name="connsiteX37" fmla="*/ 107816 w 266700"/>
                <a:gd name="connsiteY37" fmla="*/ 46570 h 266700"/>
                <a:gd name="connsiteX38" fmla="*/ 114484 w 266700"/>
                <a:gd name="connsiteY38" fmla="*/ 52285 h 266700"/>
                <a:gd name="connsiteX39" fmla="*/ 109721 w 266700"/>
                <a:gd name="connsiteY39" fmla="*/ 61810 h 266700"/>
                <a:gd name="connsiteX40" fmla="*/ 100196 w 266700"/>
                <a:gd name="connsiteY40" fmla="*/ 57047 h 266700"/>
                <a:gd name="connsiteX41" fmla="*/ 103054 w 266700"/>
                <a:gd name="connsiteY41" fmla="*/ 48475 h 266700"/>
                <a:gd name="connsiteX42" fmla="*/ 104959 w 266700"/>
                <a:gd name="connsiteY42" fmla="*/ 54190 h 266700"/>
                <a:gd name="connsiteX43" fmla="*/ 107816 w 266700"/>
                <a:gd name="connsiteY43" fmla="*/ 55142 h 266700"/>
                <a:gd name="connsiteX44" fmla="*/ 170681 w 266700"/>
                <a:gd name="connsiteY44" fmla="*/ 37045 h 266700"/>
                <a:gd name="connsiteX45" fmla="*/ 172586 w 266700"/>
                <a:gd name="connsiteY45" fmla="*/ 33235 h 266700"/>
                <a:gd name="connsiteX46" fmla="*/ 170681 w 266700"/>
                <a:gd name="connsiteY46" fmla="*/ 28472 h 266700"/>
                <a:gd name="connsiteX47" fmla="*/ 177349 w 266700"/>
                <a:gd name="connsiteY47" fmla="*/ 34187 h 266700"/>
                <a:gd name="connsiteX48" fmla="*/ 172586 w 266700"/>
                <a:gd name="connsiteY48" fmla="*/ 43712 h 266700"/>
                <a:gd name="connsiteX49" fmla="*/ 163061 w 266700"/>
                <a:gd name="connsiteY49" fmla="*/ 38950 h 266700"/>
                <a:gd name="connsiteX50" fmla="*/ 165919 w 266700"/>
                <a:gd name="connsiteY50" fmla="*/ 30377 h 266700"/>
                <a:gd name="connsiteX51" fmla="*/ 167824 w 266700"/>
                <a:gd name="connsiteY51" fmla="*/ 36092 h 266700"/>
                <a:gd name="connsiteX52" fmla="*/ 170681 w 266700"/>
                <a:gd name="connsiteY52" fmla="*/ 37045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6700" h="266700">
                  <a:moveTo>
                    <a:pt x="216401" y="58000"/>
                  </a:moveTo>
                  <a:lnTo>
                    <a:pt x="207829" y="27520"/>
                  </a:lnTo>
                  <a:cubicBezTo>
                    <a:pt x="204019" y="16090"/>
                    <a:pt x="192589" y="9422"/>
                    <a:pt x="181159" y="12280"/>
                  </a:cubicBezTo>
                  <a:lnTo>
                    <a:pt x="167824" y="16090"/>
                  </a:lnTo>
                  <a:lnTo>
                    <a:pt x="165919" y="9422"/>
                  </a:lnTo>
                  <a:cubicBezTo>
                    <a:pt x="165919" y="7517"/>
                    <a:pt x="164014" y="6565"/>
                    <a:pt x="162109" y="7517"/>
                  </a:cubicBezTo>
                  <a:cubicBezTo>
                    <a:pt x="160204" y="7517"/>
                    <a:pt x="159251" y="9422"/>
                    <a:pt x="160204" y="11327"/>
                  </a:cubicBezTo>
                  <a:lnTo>
                    <a:pt x="162109" y="17995"/>
                  </a:lnTo>
                  <a:lnTo>
                    <a:pt x="104959" y="35140"/>
                  </a:lnTo>
                  <a:lnTo>
                    <a:pt x="103054" y="28472"/>
                  </a:lnTo>
                  <a:cubicBezTo>
                    <a:pt x="103054" y="26567"/>
                    <a:pt x="101149" y="25615"/>
                    <a:pt x="99244" y="26567"/>
                  </a:cubicBezTo>
                  <a:cubicBezTo>
                    <a:pt x="97339" y="26567"/>
                    <a:pt x="96386" y="28472"/>
                    <a:pt x="97339" y="30377"/>
                  </a:cubicBezTo>
                  <a:lnTo>
                    <a:pt x="99244" y="37045"/>
                  </a:lnTo>
                  <a:lnTo>
                    <a:pt x="42094" y="54190"/>
                  </a:lnTo>
                  <a:lnTo>
                    <a:pt x="40189" y="47522"/>
                  </a:lnTo>
                  <a:cubicBezTo>
                    <a:pt x="40189" y="45617"/>
                    <a:pt x="38284" y="44665"/>
                    <a:pt x="36379" y="45617"/>
                  </a:cubicBezTo>
                  <a:cubicBezTo>
                    <a:pt x="34474" y="45617"/>
                    <a:pt x="33521" y="47522"/>
                    <a:pt x="34474" y="49427"/>
                  </a:cubicBezTo>
                  <a:lnTo>
                    <a:pt x="36379" y="56095"/>
                  </a:lnTo>
                  <a:lnTo>
                    <a:pt x="23044" y="59905"/>
                  </a:lnTo>
                  <a:cubicBezTo>
                    <a:pt x="11614" y="63715"/>
                    <a:pt x="4946" y="75145"/>
                    <a:pt x="7804" y="86575"/>
                  </a:cubicBezTo>
                  <a:lnTo>
                    <a:pt x="16376" y="117055"/>
                  </a:lnTo>
                  <a:lnTo>
                    <a:pt x="46856" y="219925"/>
                  </a:lnTo>
                  <a:lnTo>
                    <a:pt x="59239" y="263740"/>
                  </a:lnTo>
                  <a:lnTo>
                    <a:pt x="260216" y="204685"/>
                  </a:lnTo>
                  <a:lnTo>
                    <a:pt x="216401" y="58000"/>
                  </a:lnTo>
                  <a:lnTo>
                    <a:pt x="216401" y="58000"/>
                  </a:lnTo>
                  <a:close/>
                  <a:moveTo>
                    <a:pt x="44951" y="73240"/>
                  </a:moveTo>
                  <a:cubicBezTo>
                    <a:pt x="46856" y="73240"/>
                    <a:pt x="47809" y="71335"/>
                    <a:pt x="46856" y="69430"/>
                  </a:cubicBezTo>
                  <a:lnTo>
                    <a:pt x="44951" y="63715"/>
                  </a:lnTo>
                  <a:cubicBezTo>
                    <a:pt x="47809" y="63715"/>
                    <a:pt x="50666" y="66572"/>
                    <a:pt x="51619" y="69430"/>
                  </a:cubicBezTo>
                  <a:cubicBezTo>
                    <a:pt x="52571" y="73240"/>
                    <a:pt x="50666" y="78002"/>
                    <a:pt x="46856" y="78955"/>
                  </a:cubicBezTo>
                  <a:cubicBezTo>
                    <a:pt x="43046" y="79907"/>
                    <a:pt x="38284" y="78002"/>
                    <a:pt x="37331" y="74192"/>
                  </a:cubicBezTo>
                  <a:cubicBezTo>
                    <a:pt x="36379" y="71335"/>
                    <a:pt x="37331" y="67525"/>
                    <a:pt x="40189" y="65620"/>
                  </a:cubicBezTo>
                  <a:lnTo>
                    <a:pt x="42094" y="71335"/>
                  </a:lnTo>
                  <a:cubicBezTo>
                    <a:pt x="42094" y="73240"/>
                    <a:pt x="43999" y="74192"/>
                    <a:pt x="44951" y="73240"/>
                  </a:cubicBezTo>
                  <a:close/>
                  <a:moveTo>
                    <a:pt x="107816" y="55142"/>
                  </a:moveTo>
                  <a:cubicBezTo>
                    <a:pt x="109721" y="55142"/>
                    <a:pt x="110674" y="53237"/>
                    <a:pt x="109721" y="51332"/>
                  </a:cubicBezTo>
                  <a:lnTo>
                    <a:pt x="107816" y="46570"/>
                  </a:lnTo>
                  <a:cubicBezTo>
                    <a:pt x="110674" y="46570"/>
                    <a:pt x="113531" y="49427"/>
                    <a:pt x="114484" y="52285"/>
                  </a:cubicBezTo>
                  <a:cubicBezTo>
                    <a:pt x="115436" y="56095"/>
                    <a:pt x="113531" y="60857"/>
                    <a:pt x="109721" y="61810"/>
                  </a:cubicBezTo>
                  <a:cubicBezTo>
                    <a:pt x="105911" y="62762"/>
                    <a:pt x="101149" y="60857"/>
                    <a:pt x="100196" y="57047"/>
                  </a:cubicBezTo>
                  <a:cubicBezTo>
                    <a:pt x="99244" y="54190"/>
                    <a:pt x="100196" y="50380"/>
                    <a:pt x="103054" y="48475"/>
                  </a:cubicBezTo>
                  <a:lnTo>
                    <a:pt x="104959" y="54190"/>
                  </a:lnTo>
                  <a:cubicBezTo>
                    <a:pt x="104959" y="55142"/>
                    <a:pt x="106864" y="55142"/>
                    <a:pt x="107816" y="55142"/>
                  </a:cubicBezTo>
                  <a:close/>
                  <a:moveTo>
                    <a:pt x="170681" y="37045"/>
                  </a:moveTo>
                  <a:cubicBezTo>
                    <a:pt x="172586" y="37045"/>
                    <a:pt x="173539" y="35140"/>
                    <a:pt x="172586" y="33235"/>
                  </a:cubicBezTo>
                  <a:lnTo>
                    <a:pt x="170681" y="28472"/>
                  </a:lnTo>
                  <a:cubicBezTo>
                    <a:pt x="173539" y="28472"/>
                    <a:pt x="176396" y="31330"/>
                    <a:pt x="177349" y="34187"/>
                  </a:cubicBezTo>
                  <a:cubicBezTo>
                    <a:pt x="178301" y="37997"/>
                    <a:pt x="176396" y="42760"/>
                    <a:pt x="172586" y="43712"/>
                  </a:cubicBezTo>
                  <a:cubicBezTo>
                    <a:pt x="168776" y="44665"/>
                    <a:pt x="164014" y="42760"/>
                    <a:pt x="163061" y="38950"/>
                  </a:cubicBezTo>
                  <a:cubicBezTo>
                    <a:pt x="162109" y="36092"/>
                    <a:pt x="163061" y="32282"/>
                    <a:pt x="165919" y="30377"/>
                  </a:cubicBezTo>
                  <a:lnTo>
                    <a:pt x="167824" y="36092"/>
                  </a:lnTo>
                  <a:cubicBezTo>
                    <a:pt x="167824" y="36092"/>
                    <a:pt x="168776" y="37045"/>
                    <a:pt x="170681" y="37045"/>
                  </a:cubicBezTo>
                  <a:close/>
                </a:path>
              </a:pathLst>
            </a:custGeom>
            <a:solidFill>
              <a:srgbClr val="EBEBEB"/>
            </a:solidFill>
            <a:ln w="9525" cap="flat">
              <a:noFill/>
              <a:prstDash val="solid"/>
              <a:miter/>
            </a:ln>
          </p:spPr>
          <p:txBody>
            <a:bodyPr rtlCol="0" anchor="ctr"/>
            <a:lstStyle/>
            <a:p>
              <a:endParaRPr lang="zh-CN" altLang="en-US"/>
            </a:p>
          </p:txBody>
        </p:sp>
        <p:sp>
          <p:nvSpPr>
            <p:cNvPr id="557" name="任意多边形: 形状 556">
              <a:extLst>
                <a:ext uri="{FF2B5EF4-FFF2-40B4-BE49-F238E27FC236}">
                  <a16:creationId xmlns:a16="http://schemas.microsoft.com/office/drawing/2014/main" id="{F6C312E2-AA52-49A2-907F-ABC9F3E7342A}"/>
                </a:ext>
              </a:extLst>
            </p:cNvPr>
            <p:cNvSpPr/>
            <p:nvPr/>
          </p:nvSpPr>
          <p:spPr>
            <a:xfrm>
              <a:off x="4457896" y="5072345"/>
              <a:ext cx="247650" cy="228600"/>
            </a:xfrm>
            <a:custGeom>
              <a:avLst/>
              <a:gdLst>
                <a:gd name="connsiteX0" fmla="*/ 180206 w 247650"/>
                <a:gd name="connsiteY0" fmla="*/ 7804 h 228600"/>
                <a:gd name="connsiteX1" fmla="*/ 23044 w 247650"/>
                <a:gd name="connsiteY1" fmla="*/ 53524 h 228600"/>
                <a:gd name="connsiteX2" fmla="*/ 7804 w 247650"/>
                <a:gd name="connsiteY2" fmla="*/ 80194 h 228600"/>
                <a:gd name="connsiteX3" fmla="*/ 46856 w 247650"/>
                <a:gd name="connsiteY3" fmla="*/ 213544 h 228600"/>
                <a:gd name="connsiteX4" fmla="*/ 73526 w 247650"/>
                <a:gd name="connsiteY4" fmla="*/ 228784 h 228600"/>
                <a:gd name="connsiteX5" fmla="*/ 230689 w 247650"/>
                <a:gd name="connsiteY5" fmla="*/ 183064 h 228600"/>
                <a:gd name="connsiteX6" fmla="*/ 245929 w 247650"/>
                <a:gd name="connsiteY6" fmla="*/ 156394 h 228600"/>
                <a:gd name="connsiteX7" fmla="*/ 206876 w 247650"/>
                <a:gd name="connsiteY7" fmla="*/ 23044 h 228600"/>
                <a:gd name="connsiteX8" fmla="*/ 180206 w 247650"/>
                <a:gd name="connsiteY8" fmla="*/ 7804 h 228600"/>
                <a:gd name="connsiteX9" fmla="*/ 46856 w 247650"/>
                <a:gd name="connsiteY9" fmla="*/ 74479 h 228600"/>
                <a:gd name="connsiteX10" fmla="*/ 37331 w 247650"/>
                <a:gd name="connsiteY10" fmla="*/ 69716 h 228600"/>
                <a:gd name="connsiteX11" fmla="*/ 42094 w 247650"/>
                <a:gd name="connsiteY11" fmla="*/ 60191 h 228600"/>
                <a:gd name="connsiteX12" fmla="*/ 51619 w 247650"/>
                <a:gd name="connsiteY12" fmla="*/ 64954 h 228600"/>
                <a:gd name="connsiteX13" fmla="*/ 46856 w 247650"/>
                <a:gd name="connsiteY13" fmla="*/ 74479 h 228600"/>
                <a:gd name="connsiteX14" fmla="*/ 108769 w 247650"/>
                <a:gd name="connsiteY14" fmla="*/ 56381 h 228600"/>
                <a:gd name="connsiteX15" fmla="*/ 99244 w 247650"/>
                <a:gd name="connsiteY15" fmla="*/ 51619 h 228600"/>
                <a:gd name="connsiteX16" fmla="*/ 104006 w 247650"/>
                <a:gd name="connsiteY16" fmla="*/ 42094 h 228600"/>
                <a:gd name="connsiteX17" fmla="*/ 113531 w 247650"/>
                <a:gd name="connsiteY17" fmla="*/ 46856 h 228600"/>
                <a:gd name="connsiteX18" fmla="*/ 108769 w 247650"/>
                <a:gd name="connsiteY18" fmla="*/ 56381 h 228600"/>
                <a:gd name="connsiteX19" fmla="*/ 171634 w 247650"/>
                <a:gd name="connsiteY19" fmla="*/ 38284 h 228600"/>
                <a:gd name="connsiteX20" fmla="*/ 162109 w 247650"/>
                <a:gd name="connsiteY20" fmla="*/ 33521 h 228600"/>
                <a:gd name="connsiteX21" fmla="*/ 166871 w 247650"/>
                <a:gd name="connsiteY21" fmla="*/ 23996 h 228600"/>
                <a:gd name="connsiteX22" fmla="*/ 176396 w 247650"/>
                <a:gd name="connsiteY22" fmla="*/ 28759 h 228600"/>
                <a:gd name="connsiteX23" fmla="*/ 171634 w 247650"/>
                <a:gd name="connsiteY23" fmla="*/ 3828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7650" h="228600">
                  <a:moveTo>
                    <a:pt x="180206" y="7804"/>
                  </a:moveTo>
                  <a:lnTo>
                    <a:pt x="23044" y="53524"/>
                  </a:lnTo>
                  <a:cubicBezTo>
                    <a:pt x="11614" y="57334"/>
                    <a:pt x="4946" y="68764"/>
                    <a:pt x="7804" y="80194"/>
                  </a:cubicBezTo>
                  <a:lnTo>
                    <a:pt x="46856" y="213544"/>
                  </a:lnTo>
                  <a:cubicBezTo>
                    <a:pt x="50666" y="224974"/>
                    <a:pt x="62096" y="231641"/>
                    <a:pt x="73526" y="228784"/>
                  </a:cubicBezTo>
                  <a:lnTo>
                    <a:pt x="230689" y="183064"/>
                  </a:lnTo>
                  <a:cubicBezTo>
                    <a:pt x="242119" y="179254"/>
                    <a:pt x="248786" y="167824"/>
                    <a:pt x="245929" y="156394"/>
                  </a:cubicBezTo>
                  <a:lnTo>
                    <a:pt x="206876" y="23044"/>
                  </a:lnTo>
                  <a:cubicBezTo>
                    <a:pt x="204019" y="11614"/>
                    <a:pt x="191636" y="4946"/>
                    <a:pt x="180206" y="7804"/>
                  </a:cubicBezTo>
                  <a:close/>
                  <a:moveTo>
                    <a:pt x="46856" y="74479"/>
                  </a:moveTo>
                  <a:cubicBezTo>
                    <a:pt x="43046" y="75431"/>
                    <a:pt x="38284" y="73526"/>
                    <a:pt x="37331" y="69716"/>
                  </a:cubicBezTo>
                  <a:cubicBezTo>
                    <a:pt x="36379" y="65906"/>
                    <a:pt x="38284" y="61144"/>
                    <a:pt x="42094" y="60191"/>
                  </a:cubicBezTo>
                  <a:cubicBezTo>
                    <a:pt x="45904" y="59239"/>
                    <a:pt x="50666" y="61144"/>
                    <a:pt x="51619" y="64954"/>
                  </a:cubicBezTo>
                  <a:cubicBezTo>
                    <a:pt x="52571" y="68764"/>
                    <a:pt x="50666" y="73526"/>
                    <a:pt x="46856" y="74479"/>
                  </a:cubicBezTo>
                  <a:close/>
                  <a:moveTo>
                    <a:pt x="108769" y="56381"/>
                  </a:moveTo>
                  <a:cubicBezTo>
                    <a:pt x="104959" y="57334"/>
                    <a:pt x="100196" y="55429"/>
                    <a:pt x="99244" y="51619"/>
                  </a:cubicBezTo>
                  <a:cubicBezTo>
                    <a:pt x="98291" y="47809"/>
                    <a:pt x="100196" y="43046"/>
                    <a:pt x="104006" y="42094"/>
                  </a:cubicBezTo>
                  <a:cubicBezTo>
                    <a:pt x="107816" y="41141"/>
                    <a:pt x="112579" y="43046"/>
                    <a:pt x="113531" y="46856"/>
                  </a:cubicBezTo>
                  <a:cubicBezTo>
                    <a:pt x="115436" y="50666"/>
                    <a:pt x="113531" y="54476"/>
                    <a:pt x="108769" y="56381"/>
                  </a:cubicBezTo>
                  <a:close/>
                  <a:moveTo>
                    <a:pt x="171634" y="38284"/>
                  </a:moveTo>
                  <a:cubicBezTo>
                    <a:pt x="167824" y="39236"/>
                    <a:pt x="163061" y="37331"/>
                    <a:pt x="162109" y="33521"/>
                  </a:cubicBezTo>
                  <a:cubicBezTo>
                    <a:pt x="161156" y="29711"/>
                    <a:pt x="163061" y="24949"/>
                    <a:pt x="166871" y="23996"/>
                  </a:cubicBezTo>
                  <a:cubicBezTo>
                    <a:pt x="170681" y="23044"/>
                    <a:pt x="175444" y="24949"/>
                    <a:pt x="176396" y="28759"/>
                  </a:cubicBezTo>
                  <a:cubicBezTo>
                    <a:pt x="178301" y="32569"/>
                    <a:pt x="175444" y="36379"/>
                    <a:pt x="171634" y="38284"/>
                  </a:cubicBezTo>
                  <a:close/>
                </a:path>
              </a:pathLst>
            </a:custGeom>
            <a:solidFill>
              <a:srgbClr val="E3836E"/>
            </a:solidFill>
            <a:ln w="9525" cap="flat">
              <a:noFill/>
              <a:prstDash val="solid"/>
              <a:miter/>
            </a:ln>
          </p:spPr>
          <p:txBody>
            <a:bodyPr rtlCol="0" anchor="ctr"/>
            <a:lstStyle/>
            <a:p>
              <a:endParaRPr lang="zh-CN" altLang="en-US"/>
            </a:p>
          </p:txBody>
        </p:sp>
        <p:sp>
          <p:nvSpPr>
            <p:cNvPr id="558" name="任意多边形: 形状 557">
              <a:extLst>
                <a:ext uri="{FF2B5EF4-FFF2-40B4-BE49-F238E27FC236}">
                  <a16:creationId xmlns:a16="http://schemas.microsoft.com/office/drawing/2014/main" id="{CB75A180-31BA-4F1F-B755-0DDF690AB223}"/>
                </a:ext>
              </a:extLst>
            </p:cNvPr>
            <p:cNvSpPr/>
            <p:nvPr/>
          </p:nvSpPr>
          <p:spPr>
            <a:xfrm>
              <a:off x="4484725" y="5122353"/>
              <a:ext cx="28575" cy="28575"/>
            </a:xfrm>
            <a:custGeom>
              <a:avLst/>
              <a:gdLst>
                <a:gd name="connsiteX0" fmla="*/ 15265 w 28575"/>
                <a:gd name="connsiteY0" fmla="*/ 9231 h 28575"/>
                <a:gd name="connsiteX1" fmla="*/ 24790 w 28575"/>
                <a:gd name="connsiteY1" fmla="*/ 13994 h 28575"/>
                <a:gd name="connsiteX2" fmla="*/ 20027 w 28575"/>
                <a:gd name="connsiteY2" fmla="*/ 23519 h 28575"/>
                <a:gd name="connsiteX3" fmla="*/ 10502 w 28575"/>
                <a:gd name="connsiteY3" fmla="*/ 18756 h 28575"/>
                <a:gd name="connsiteX4" fmla="*/ 15265 w 28575"/>
                <a:gd name="connsiteY4" fmla="*/ 9231 h 28575"/>
                <a:gd name="connsiteX5" fmla="*/ 14312 w 28575"/>
                <a:gd name="connsiteY5" fmla="*/ 7326 h 28575"/>
                <a:gd name="connsiteX6" fmla="*/ 7645 w 28575"/>
                <a:gd name="connsiteY6" fmla="*/ 19709 h 28575"/>
                <a:gd name="connsiteX7" fmla="*/ 20027 w 28575"/>
                <a:gd name="connsiteY7" fmla="*/ 26376 h 28575"/>
                <a:gd name="connsiteX8" fmla="*/ 26695 w 28575"/>
                <a:gd name="connsiteY8" fmla="*/ 13994 h 28575"/>
                <a:gd name="connsiteX9" fmla="*/ 14312 w 28575"/>
                <a:gd name="connsiteY9" fmla="*/ 7326 h 28575"/>
                <a:gd name="connsiteX10" fmla="*/ 14312 w 28575"/>
                <a:gd name="connsiteY10" fmla="*/ 732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28575">
                  <a:moveTo>
                    <a:pt x="15265" y="9231"/>
                  </a:moveTo>
                  <a:cubicBezTo>
                    <a:pt x="19075" y="8279"/>
                    <a:pt x="23837" y="10184"/>
                    <a:pt x="24790" y="13994"/>
                  </a:cubicBezTo>
                  <a:cubicBezTo>
                    <a:pt x="25742" y="17804"/>
                    <a:pt x="23837" y="22566"/>
                    <a:pt x="20027" y="23519"/>
                  </a:cubicBezTo>
                  <a:cubicBezTo>
                    <a:pt x="16217" y="24471"/>
                    <a:pt x="11455" y="22566"/>
                    <a:pt x="10502" y="18756"/>
                  </a:cubicBezTo>
                  <a:cubicBezTo>
                    <a:pt x="8597" y="14946"/>
                    <a:pt x="11455" y="11136"/>
                    <a:pt x="15265" y="9231"/>
                  </a:cubicBezTo>
                  <a:moveTo>
                    <a:pt x="14312" y="7326"/>
                  </a:moveTo>
                  <a:cubicBezTo>
                    <a:pt x="9550" y="9231"/>
                    <a:pt x="5740" y="13994"/>
                    <a:pt x="7645" y="19709"/>
                  </a:cubicBezTo>
                  <a:cubicBezTo>
                    <a:pt x="9550" y="24471"/>
                    <a:pt x="14312" y="28281"/>
                    <a:pt x="20027" y="26376"/>
                  </a:cubicBezTo>
                  <a:cubicBezTo>
                    <a:pt x="24790" y="24471"/>
                    <a:pt x="28600" y="19709"/>
                    <a:pt x="26695" y="13994"/>
                  </a:cubicBezTo>
                  <a:cubicBezTo>
                    <a:pt x="25742" y="9231"/>
                    <a:pt x="20027" y="6374"/>
                    <a:pt x="14312" y="7326"/>
                  </a:cubicBezTo>
                  <a:lnTo>
                    <a:pt x="14312" y="7326"/>
                  </a:lnTo>
                  <a:close/>
                </a:path>
              </a:pathLst>
            </a:custGeom>
            <a:solidFill>
              <a:srgbClr val="FFFFFF"/>
            </a:solidFill>
            <a:ln w="9525" cap="flat">
              <a:noFill/>
              <a:prstDash val="solid"/>
              <a:miter/>
            </a:ln>
          </p:spPr>
          <p:txBody>
            <a:bodyPr rtlCol="0" anchor="ctr"/>
            <a:lstStyle/>
            <a:p>
              <a:endParaRPr lang="zh-CN" altLang="en-US"/>
            </a:p>
          </p:txBody>
        </p:sp>
        <p:sp>
          <p:nvSpPr>
            <p:cNvPr id="559" name="任意多边形: 形状 558">
              <a:extLst>
                <a:ext uri="{FF2B5EF4-FFF2-40B4-BE49-F238E27FC236}">
                  <a16:creationId xmlns:a16="http://schemas.microsoft.com/office/drawing/2014/main" id="{C1CBD5CB-C4D2-4DD4-BF17-AB1B84C25FE2}"/>
                </a:ext>
              </a:extLst>
            </p:cNvPr>
            <p:cNvSpPr/>
            <p:nvPr/>
          </p:nvSpPr>
          <p:spPr>
            <a:xfrm>
              <a:off x="4610455" y="5085753"/>
              <a:ext cx="28575" cy="28575"/>
            </a:xfrm>
            <a:custGeom>
              <a:avLst/>
              <a:gdLst>
                <a:gd name="connsiteX0" fmla="*/ 15265 w 28575"/>
                <a:gd name="connsiteY0" fmla="*/ 9636 h 28575"/>
                <a:gd name="connsiteX1" fmla="*/ 24790 w 28575"/>
                <a:gd name="connsiteY1" fmla="*/ 14399 h 28575"/>
                <a:gd name="connsiteX2" fmla="*/ 20027 w 28575"/>
                <a:gd name="connsiteY2" fmla="*/ 23924 h 28575"/>
                <a:gd name="connsiteX3" fmla="*/ 10502 w 28575"/>
                <a:gd name="connsiteY3" fmla="*/ 19161 h 28575"/>
                <a:gd name="connsiteX4" fmla="*/ 15265 w 28575"/>
                <a:gd name="connsiteY4" fmla="*/ 9636 h 28575"/>
                <a:gd name="connsiteX5" fmla="*/ 14312 w 28575"/>
                <a:gd name="connsiteY5" fmla="*/ 7731 h 28575"/>
                <a:gd name="connsiteX6" fmla="*/ 7645 w 28575"/>
                <a:gd name="connsiteY6" fmla="*/ 20114 h 28575"/>
                <a:gd name="connsiteX7" fmla="*/ 20027 w 28575"/>
                <a:gd name="connsiteY7" fmla="*/ 26781 h 28575"/>
                <a:gd name="connsiteX8" fmla="*/ 26695 w 28575"/>
                <a:gd name="connsiteY8" fmla="*/ 14399 h 28575"/>
                <a:gd name="connsiteX9" fmla="*/ 14312 w 28575"/>
                <a:gd name="connsiteY9" fmla="*/ 7731 h 28575"/>
                <a:gd name="connsiteX10" fmla="*/ 14312 w 28575"/>
                <a:gd name="connsiteY10" fmla="*/ 773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28575">
                  <a:moveTo>
                    <a:pt x="15265" y="9636"/>
                  </a:moveTo>
                  <a:cubicBezTo>
                    <a:pt x="19075" y="8684"/>
                    <a:pt x="23837" y="10589"/>
                    <a:pt x="24790" y="14399"/>
                  </a:cubicBezTo>
                  <a:cubicBezTo>
                    <a:pt x="25742" y="18209"/>
                    <a:pt x="23837" y="22971"/>
                    <a:pt x="20027" y="23924"/>
                  </a:cubicBezTo>
                  <a:cubicBezTo>
                    <a:pt x="16217" y="24877"/>
                    <a:pt x="11455" y="22971"/>
                    <a:pt x="10502" y="19161"/>
                  </a:cubicBezTo>
                  <a:cubicBezTo>
                    <a:pt x="8597" y="15352"/>
                    <a:pt x="10502" y="10589"/>
                    <a:pt x="15265" y="9636"/>
                  </a:cubicBezTo>
                  <a:moveTo>
                    <a:pt x="14312" y="7731"/>
                  </a:moveTo>
                  <a:cubicBezTo>
                    <a:pt x="9550" y="9636"/>
                    <a:pt x="5740" y="14399"/>
                    <a:pt x="7645" y="20114"/>
                  </a:cubicBezTo>
                  <a:cubicBezTo>
                    <a:pt x="9550" y="24877"/>
                    <a:pt x="14312" y="28686"/>
                    <a:pt x="20027" y="26781"/>
                  </a:cubicBezTo>
                  <a:cubicBezTo>
                    <a:pt x="24790" y="24877"/>
                    <a:pt x="28600" y="20114"/>
                    <a:pt x="26695" y="14399"/>
                  </a:cubicBezTo>
                  <a:cubicBezTo>
                    <a:pt x="24790" y="8684"/>
                    <a:pt x="19075" y="5827"/>
                    <a:pt x="14312" y="7731"/>
                  </a:cubicBezTo>
                  <a:lnTo>
                    <a:pt x="14312" y="7731"/>
                  </a:lnTo>
                  <a:close/>
                </a:path>
              </a:pathLst>
            </a:custGeom>
            <a:solidFill>
              <a:srgbClr val="FFFFFF"/>
            </a:solidFill>
            <a:ln w="9525" cap="flat">
              <a:noFill/>
              <a:prstDash val="solid"/>
              <a:miter/>
            </a:ln>
          </p:spPr>
          <p:txBody>
            <a:bodyPr rtlCol="0" anchor="ctr"/>
            <a:lstStyle/>
            <a:p>
              <a:endParaRPr lang="zh-CN" altLang="en-US"/>
            </a:p>
          </p:txBody>
        </p:sp>
        <p:sp>
          <p:nvSpPr>
            <p:cNvPr id="560" name="任意多边形: 形状 559">
              <a:extLst>
                <a:ext uri="{FF2B5EF4-FFF2-40B4-BE49-F238E27FC236}">
                  <a16:creationId xmlns:a16="http://schemas.microsoft.com/office/drawing/2014/main" id="{8DDC9432-04F8-4C01-87D7-B8DFB482A78F}"/>
                </a:ext>
              </a:extLst>
            </p:cNvPr>
            <p:cNvSpPr/>
            <p:nvPr/>
          </p:nvSpPr>
          <p:spPr>
            <a:xfrm>
              <a:off x="4547590" y="5103937"/>
              <a:ext cx="28575" cy="28575"/>
            </a:xfrm>
            <a:custGeom>
              <a:avLst/>
              <a:gdLst>
                <a:gd name="connsiteX0" fmla="*/ 15265 w 28575"/>
                <a:gd name="connsiteY0" fmla="*/ 9550 h 28575"/>
                <a:gd name="connsiteX1" fmla="*/ 24790 w 28575"/>
                <a:gd name="connsiteY1" fmla="*/ 14312 h 28575"/>
                <a:gd name="connsiteX2" fmla="*/ 20027 w 28575"/>
                <a:gd name="connsiteY2" fmla="*/ 23837 h 28575"/>
                <a:gd name="connsiteX3" fmla="*/ 10502 w 28575"/>
                <a:gd name="connsiteY3" fmla="*/ 19075 h 28575"/>
                <a:gd name="connsiteX4" fmla="*/ 15265 w 28575"/>
                <a:gd name="connsiteY4" fmla="*/ 9550 h 28575"/>
                <a:gd name="connsiteX5" fmla="*/ 14312 w 28575"/>
                <a:gd name="connsiteY5" fmla="*/ 7645 h 28575"/>
                <a:gd name="connsiteX6" fmla="*/ 7645 w 28575"/>
                <a:gd name="connsiteY6" fmla="*/ 20027 h 28575"/>
                <a:gd name="connsiteX7" fmla="*/ 20027 w 28575"/>
                <a:gd name="connsiteY7" fmla="*/ 26695 h 28575"/>
                <a:gd name="connsiteX8" fmla="*/ 26695 w 28575"/>
                <a:gd name="connsiteY8" fmla="*/ 14312 h 28575"/>
                <a:gd name="connsiteX9" fmla="*/ 14312 w 28575"/>
                <a:gd name="connsiteY9" fmla="*/ 7645 h 28575"/>
                <a:gd name="connsiteX10" fmla="*/ 14312 w 28575"/>
                <a:gd name="connsiteY10" fmla="*/ 764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 h="28575">
                  <a:moveTo>
                    <a:pt x="15265" y="9550"/>
                  </a:moveTo>
                  <a:cubicBezTo>
                    <a:pt x="19075" y="8597"/>
                    <a:pt x="23837" y="10502"/>
                    <a:pt x="24790" y="14312"/>
                  </a:cubicBezTo>
                  <a:cubicBezTo>
                    <a:pt x="25742" y="18122"/>
                    <a:pt x="23837" y="22885"/>
                    <a:pt x="20027" y="23837"/>
                  </a:cubicBezTo>
                  <a:cubicBezTo>
                    <a:pt x="16217" y="24790"/>
                    <a:pt x="11455" y="22885"/>
                    <a:pt x="10502" y="19075"/>
                  </a:cubicBezTo>
                  <a:cubicBezTo>
                    <a:pt x="8597" y="15265"/>
                    <a:pt x="11455" y="11455"/>
                    <a:pt x="15265" y="9550"/>
                  </a:cubicBezTo>
                  <a:moveTo>
                    <a:pt x="14312" y="7645"/>
                  </a:moveTo>
                  <a:cubicBezTo>
                    <a:pt x="9550" y="9550"/>
                    <a:pt x="5740" y="14312"/>
                    <a:pt x="7645" y="20027"/>
                  </a:cubicBezTo>
                  <a:cubicBezTo>
                    <a:pt x="9550" y="24790"/>
                    <a:pt x="14312" y="28600"/>
                    <a:pt x="20027" y="26695"/>
                  </a:cubicBezTo>
                  <a:cubicBezTo>
                    <a:pt x="24790" y="24790"/>
                    <a:pt x="28600" y="20027"/>
                    <a:pt x="26695" y="14312"/>
                  </a:cubicBezTo>
                  <a:cubicBezTo>
                    <a:pt x="24790" y="9550"/>
                    <a:pt x="20027" y="5740"/>
                    <a:pt x="14312" y="7645"/>
                  </a:cubicBezTo>
                  <a:lnTo>
                    <a:pt x="14312" y="7645"/>
                  </a:lnTo>
                  <a:close/>
                </a:path>
              </a:pathLst>
            </a:custGeom>
            <a:solidFill>
              <a:srgbClr val="FFFFFF"/>
            </a:solidFill>
            <a:ln w="9525" cap="flat">
              <a:noFill/>
              <a:prstDash val="solid"/>
              <a:miter/>
            </a:ln>
          </p:spPr>
          <p:txBody>
            <a:bodyPr rtlCol="0" anchor="ctr"/>
            <a:lstStyle/>
            <a:p>
              <a:endParaRPr lang="zh-CN" altLang="en-US"/>
            </a:p>
          </p:txBody>
        </p:sp>
        <p:sp>
          <p:nvSpPr>
            <p:cNvPr id="561" name="任意多边形: 形状 560">
              <a:extLst>
                <a:ext uri="{FF2B5EF4-FFF2-40B4-BE49-F238E27FC236}">
                  <a16:creationId xmlns:a16="http://schemas.microsoft.com/office/drawing/2014/main" id="{3FB5FFB9-F470-4E2A-9CE9-9D0D785384E8}"/>
                </a:ext>
              </a:extLst>
            </p:cNvPr>
            <p:cNvSpPr/>
            <p:nvPr/>
          </p:nvSpPr>
          <p:spPr>
            <a:xfrm>
              <a:off x="4466245" y="5116576"/>
              <a:ext cx="257175" cy="219075"/>
            </a:xfrm>
            <a:custGeom>
              <a:avLst/>
              <a:gdLst>
                <a:gd name="connsiteX0" fmla="*/ 8860 w 257175"/>
                <a:gd name="connsiteY0" fmla="*/ 67063 h 219075"/>
                <a:gd name="connsiteX1" fmla="*/ 208178 w 257175"/>
                <a:gd name="connsiteY1" fmla="*/ 8860 h 219075"/>
                <a:gd name="connsiteX2" fmla="*/ 251163 w 257175"/>
                <a:gd name="connsiteY2" fmla="*/ 156063 h 219075"/>
                <a:gd name="connsiteX3" fmla="*/ 51844 w 257175"/>
                <a:gd name="connsiteY3" fmla="*/ 214266 h 219075"/>
              </a:gdLst>
              <a:ahLst/>
              <a:cxnLst>
                <a:cxn ang="0">
                  <a:pos x="connsiteX0" y="connsiteY0"/>
                </a:cxn>
                <a:cxn ang="0">
                  <a:pos x="connsiteX1" y="connsiteY1"/>
                </a:cxn>
                <a:cxn ang="0">
                  <a:pos x="connsiteX2" y="connsiteY2"/>
                </a:cxn>
                <a:cxn ang="0">
                  <a:pos x="connsiteX3" y="connsiteY3"/>
                </a:cxn>
              </a:cxnLst>
              <a:rect l="l" t="t" r="r" b="b"/>
              <a:pathLst>
                <a:path w="257175" h="219075">
                  <a:moveTo>
                    <a:pt x="8860" y="67063"/>
                  </a:moveTo>
                  <a:lnTo>
                    <a:pt x="208178" y="8860"/>
                  </a:lnTo>
                  <a:lnTo>
                    <a:pt x="251163" y="156063"/>
                  </a:lnTo>
                  <a:lnTo>
                    <a:pt x="51844" y="214266"/>
                  </a:lnTo>
                  <a:close/>
                </a:path>
              </a:pathLst>
            </a:custGeom>
            <a:solidFill>
              <a:srgbClr val="FFFFFF"/>
            </a:solidFill>
            <a:ln w="9525" cap="flat">
              <a:noFill/>
              <a:prstDash val="solid"/>
              <a:miter/>
            </a:ln>
          </p:spPr>
          <p:txBody>
            <a:bodyPr rtlCol="0" anchor="ctr"/>
            <a:lstStyle/>
            <a:p>
              <a:endParaRPr lang="zh-CN" altLang="en-US"/>
            </a:p>
          </p:txBody>
        </p:sp>
        <p:sp>
          <p:nvSpPr>
            <p:cNvPr id="562" name="任意多边形: 形状 561">
              <a:extLst>
                <a:ext uri="{FF2B5EF4-FFF2-40B4-BE49-F238E27FC236}">
                  <a16:creationId xmlns:a16="http://schemas.microsoft.com/office/drawing/2014/main" id="{D9F33893-DAEB-47BF-98E1-8963ABDA778F}"/>
                </a:ext>
              </a:extLst>
            </p:cNvPr>
            <p:cNvSpPr/>
            <p:nvPr/>
          </p:nvSpPr>
          <p:spPr>
            <a:xfrm>
              <a:off x="4485226" y="5105390"/>
              <a:ext cx="19050" cy="38100"/>
            </a:xfrm>
            <a:custGeom>
              <a:avLst/>
              <a:gdLst>
                <a:gd name="connsiteX0" fmla="*/ 19526 w 19050"/>
                <a:gd name="connsiteY0" fmla="*/ 31909 h 38100"/>
                <a:gd name="connsiteX1" fmla="*/ 17621 w 19050"/>
                <a:gd name="connsiteY1" fmla="*/ 35719 h 38100"/>
                <a:gd name="connsiteX2" fmla="*/ 17621 w 19050"/>
                <a:gd name="connsiteY2" fmla="*/ 35719 h 38100"/>
                <a:gd name="connsiteX3" fmla="*/ 13811 w 19050"/>
                <a:gd name="connsiteY3" fmla="*/ 33814 h 38100"/>
                <a:gd name="connsiteX4" fmla="*/ 7144 w 19050"/>
                <a:gd name="connsiteY4" fmla="*/ 10954 h 38100"/>
                <a:gd name="connsiteX5" fmla="*/ 9049 w 19050"/>
                <a:gd name="connsiteY5" fmla="*/ 7144 h 38100"/>
                <a:gd name="connsiteX6" fmla="*/ 9049 w 19050"/>
                <a:gd name="connsiteY6" fmla="*/ 7144 h 38100"/>
                <a:gd name="connsiteX7" fmla="*/ 12859 w 19050"/>
                <a:gd name="connsiteY7" fmla="*/ 9049 h 38100"/>
                <a:gd name="connsiteX8" fmla="*/ 19526 w 19050"/>
                <a:gd name="connsiteY8" fmla="*/ 3190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38100">
                  <a:moveTo>
                    <a:pt x="19526" y="31909"/>
                  </a:moveTo>
                  <a:cubicBezTo>
                    <a:pt x="19526" y="33814"/>
                    <a:pt x="19526" y="34766"/>
                    <a:pt x="17621" y="35719"/>
                  </a:cubicBezTo>
                  <a:lnTo>
                    <a:pt x="17621" y="35719"/>
                  </a:lnTo>
                  <a:cubicBezTo>
                    <a:pt x="15716" y="35719"/>
                    <a:pt x="14764" y="35719"/>
                    <a:pt x="13811" y="33814"/>
                  </a:cubicBezTo>
                  <a:lnTo>
                    <a:pt x="7144" y="10954"/>
                  </a:lnTo>
                  <a:cubicBezTo>
                    <a:pt x="7144" y="9049"/>
                    <a:pt x="7144" y="8096"/>
                    <a:pt x="9049" y="7144"/>
                  </a:cubicBezTo>
                  <a:lnTo>
                    <a:pt x="9049" y="7144"/>
                  </a:lnTo>
                  <a:cubicBezTo>
                    <a:pt x="10954" y="7144"/>
                    <a:pt x="11906" y="7144"/>
                    <a:pt x="12859" y="9049"/>
                  </a:cubicBezTo>
                  <a:lnTo>
                    <a:pt x="19526" y="31909"/>
                  </a:lnTo>
                  <a:close/>
                </a:path>
              </a:pathLst>
            </a:custGeom>
            <a:solidFill>
              <a:srgbClr val="5D5D5D"/>
            </a:solidFill>
            <a:ln w="9525" cap="flat">
              <a:noFill/>
              <a:prstDash val="solid"/>
              <a:miter/>
            </a:ln>
          </p:spPr>
          <p:txBody>
            <a:bodyPr rtlCol="0" anchor="ctr"/>
            <a:lstStyle/>
            <a:p>
              <a:endParaRPr lang="zh-CN" altLang="en-US"/>
            </a:p>
          </p:txBody>
        </p:sp>
        <p:sp>
          <p:nvSpPr>
            <p:cNvPr id="563" name="任意多边形: 形状 562">
              <a:extLst>
                <a:ext uri="{FF2B5EF4-FFF2-40B4-BE49-F238E27FC236}">
                  <a16:creationId xmlns:a16="http://schemas.microsoft.com/office/drawing/2014/main" id="{F7900729-6D20-4502-9A67-75B8E7CC5AE4}"/>
                </a:ext>
              </a:extLst>
            </p:cNvPr>
            <p:cNvSpPr/>
            <p:nvPr/>
          </p:nvSpPr>
          <p:spPr>
            <a:xfrm>
              <a:off x="4548091" y="5087293"/>
              <a:ext cx="19050" cy="38100"/>
            </a:xfrm>
            <a:custGeom>
              <a:avLst/>
              <a:gdLst>
                <a:gd name="connsiteX0" fmla="*/ 19526 w 19050"/>
                <a:gd name="connsiteY0" fmla="*/ 31909 h 38100"/>
                <a:gd name="connsiteX1" fmla="*/ 17621 w 19050"/>
                <a:gd name="connsiteY1" fmla="*/ 35719 h 38100"/>
                <a:gd name="connsiteX2" fmla="*/ 17621 w 19050"/>
                <a:gd name="connsiteY2" fmla="*/ 35719 h 38100"/>
                <a:gd name="connsiteX3" fmla="*/ 13811 w 19050"/>
                <a:gd name="connsiteY3" fmla="*/ 33814 h 38100"/>
                <a:gd name="connsiteX4" fmla="*/ 7144 w 19050"/>
                <a:gd name="connsiteY4" fmla="*/ 10954 h 38100"/>
                <a:gd name="connsiteX5" fmla="*/ 9049 w 19050"/>
                <a:gd name="connsiteY5" fmla="*/ 7144 h 38100"/>
                <a:gd name="connsiteX6" fmla="*/ 9049 w 19050"/>
                <a:gd name="connsiteY6" fmla="*/ 7144 h 38100"/>
                <a:gd name="connsiteX7" fmla="*/ 12859 w 19050"/>
                <a:gd name="connsiteY7" fmla="*/ 9049 h 38100"/>
                <a:gd name="connsiteX8" fmla="*/ 19526 w 19050"/>
                <a:gd name="connsiteY8" fmla="*/ 3190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38100">
                  <a:moveTo>
                    <a:pt x="19526" y="31909"/>
                  </a:moveTo>
                  <a:cubicBezTo>
                    <a:pt x="19526" y="33814"/>
                    <a:pt x="19526" y="34766"/>
                    <a:pt x="17621" y="35719"/>
                  </a:cubicBezTo>
                  <a:lnTo>
                    <a:pt x="17621" y="35719"/>
                  </a:lnTo>
                  <a:cubicBezTo>
                    <a:pt x="15716" y="35719"/>
                    <a:pt x="14764" y="35719"/>
                    <a:pt x="13811" y="33814"/>
                  </a:cubicBezTo>
                  <a:lnTo>
                    <a:pt x="7144" y="10954"/>
                  </a:lnTo>
                  <a:cubicBezTo>
                    <a:pt x="7144" y="9049"/>
                    <a:pt x="7144" y="8096"/>
                    <a:pt x="9049" y="7144"/>
                  </a:cubicBezTo>
                  <a:lnTo>
                    <a:pt x="9049" y="7144"/>
                  </a:lnTo>
                  <a:cubicBezTo>
                    <a:pt x="10954" y="7144"/>
                    <a:pt x="11906" y="7144"/>
                    <a:pt x="12859" y="9049"/>
                  </a:cubicBezTo>
                  <a:lnTo>
                    <a:pt x="19526" y="31909"/>
                  </a:lnTo>
                  <a:close/>
                </a:path>
              </a:pathLst>
            </a:custGeom>
            <a:solidFill>
              <a:srgbClr val="5D5D5D"/>
            </a:solidFill>
            <a:ln w="9525" cap="flat">
              <a:noFill/>
              <a:prstDash val="solid"/>
              <a:miter/>
            </a:ln>
          </p:spPr>
          <p:txBody>
            <a:bodyPr rtlCol="0" anchor="ctr"/>
            <a:lstStyle/>
            <a:p>
              <a:endParaRPr lang="zh-CN" altLang="en-US"/>
            </a:p>
          </p:txBody>
        </p:sp>
        <p:sp>
          <p:nvSpPr>
            <p:cNvPr id="564" name="任意多边形: 形状 563">
              <a:extLst>
                <a:ext uri="{FF2B5EF4-FFF2-40B4-BE49-F238E27FC236}">
                  <a16:creationId xmlns:a16="http://schemas.microsoft.com/office/drawing/2014/main" id="{A336C4F8-202D-4EF4-A394-B6E8AB45A1ED}"/>
                </a:ext>
              </a:extLst>
            </p:cNvPr>
            <p:cNvSpPr/>
            <p:nvPr/>
          </p:nvSpPr>
          <p:spPr>
            <a:xfrm>
              <a:off x="4610956" y="5068243"/>
              <a:ext cx="19050" cy="38100"/>
            </a:xfrm>
            <a:custGeom>
              <a:avLst/>
              <a:gdLst>
                <a:gd name="connsiteX0" fmla="*/ 19526 w 19050"/>
                <a:gd name="connsiteY0" fmla="*/ 31909 h 38100"/>
                <a:gd name="connsiteX1" fmla="*/ 17621 w 19050"/>
                <a:gd name="connsiteY1" fmla="*/ 35719 h 38100"/>
                <a:gd name="connsiteX2" fmla="*/ 17621 w 19050"/>
                <a:gd name="connsiteY2" fmla="*/ 35719 h 38100"/>
                <a:gd name="connsiteX3" fmla="*/ 13811 w 19050"/>
                <a:gd name="connsiteY3" fmla="*/ 33814 h 38100"/>
                <a:gd name="connsiteX4" fmla="*/ 7144 w 19050"/>
                <a:gd name="connsiteY4" fmla="*/ 10954 h 38100"/>
                <a:gd name="connsiteX5" fmla="*/ 9049 w 19050"/>
                <a:gd name="connsiteY5" fmla="*/ 7144 h 38100"/>
                <a:gd name="connsiteX6" fmla="*/ 9049 w 19050"/>
                <a:gd name="connsiteY6" fmla="*/ 7144 h 38100"/>
                <a:gd name="connsiteX7" fmla="*/ 12859 w 19050"/>
                <a:gd name="connsiteY7" fmla="*/ 9049 h 38100"/>
                <a:gd name="connsiteX8" fmla="*/ 19526 w 19050"/>
                <a:gd name="connsiteY8" fmla="*/ 3190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38100">
                  <a:moveTo>
                    <a:pt x="19526" y="31909"/>
                  </a:moveTo>
                  <a:cubicBezTo>
                    <a:pt x="19526" y="33814"/>
                    <a:pt x="19526" y="34766"/>
                    <a:pt x="17621" y="35719"/>
                  </a:cubicBezTo>
                  <a:lnTo>
                    <a:pt x="17621" y="35719"/>
                  </a:lnTo>
                  <a:cubicBezTo>
                    <a:pt x="15716" y="35719"/>
                    <a:pt x="14764" y="35719"/>
                    <a:pt x="13811" y="33814"/>
                  </a:cubicBezTo>
                  <a:lnTo>
                    <a:pt x="7144" y="10954"/>
                  </a:lnTo>
                  <a:cubicBezTo>
                    <a:pt x="7144" y="9049"/>
                    <a:pt x="7144" y="8096"/>
                    <a:pt x="9049" y="7144"/>
                  </a:cubicBezTo>
                  <a:lnTo>
                    <a:pt x="9049" y="7144"/>
                  </a:lnTo>
                  <a:cubicBezTo>
                    <a:pt x="10954" y="7144"/>
                    <a:pt x="11906" y="7144"/>
                    <a:pt x="12859" y="9049"/>
                  </a:cubicBezTo>
                  <a:lnTo>
                    <a:pt x="19526" y="31909"/>
                  </a:lnTo>
                  <a:close/>
                </a:path>
              </a:pathLst>
            </a:custGeom>
            <a:solidFill>
              <a:srgbClr val="5D5D5D"/>
            </a:solidFill>
            <a:ln w="9525" cap="flat">
              <a:noFill/>
              <a:prstDash val="solid"/>
              <a:miter/>
            </a:ln>
          </p:spPr>
          <p:txBody>
            <a:bodyPr rtlCol="0" anchor="ctr"/>
            <a:lstStyle/>
            <a:p>
              <a:endParaRPr lang="zh-CN" altLang="en-US"/>
            </a:p>
          </p:txBody>
        </p:sp>
        <p:sp>
          <p:nvSpPr>
            <p:cNvPr id="565" name="任意多边形: 形状 564">
              <a:extLst>
                <a:ext uri="{FF2B5EF4-FFF2-40B4-BE49-F238E27FC236}">
                  <a16:creationId xmlns:a16="http://schemas.microsoft.com/office/drawing/2014/main" id="{2B97EF7D-B3AB-4393-89C2-57CE504B8AFB}"/>
                </a:ext>
              </a:extLst>
            </p:cNvPr>
            <p:cNvSpPr/>
            <p:nvPr/>
          </p:nvSpPr>
          <p:spPr>
            <a:xfrm>
              <a:off x="4525796" y="5146202"/>
              <a:ext cx="104775" cy="47625"/>
            </a:xfrm>
            <a:custGeom>
              <a:avLst/>
              <a:gdLst>
                <a:gd name="connsiteX0" fmla="*/ 8859 w 104775"/>
                <a:gd name="connsiteY0" fmla="*/ 34481 h 47625"/>
                <a:gd name="connsiteX1" fmla="*/ 96632 w 104775"/>
                <a:gd name="connsiteY1" fmla="*/ 8859 h 47625"/>
                <a:gd name="connsiteX2" fmla="*/ 99034 w 104775"/>
                <a:gd name="connsiteY2" fmla="*/ 17088 h 47625"/>
                <a:gd name="connsiteX3" fmla="*/ 11261 w 104775"/>
                <a:gd name="connsiteY3" fmla="*/ 42709 h 47625"/>
              </a:gdLst>
              <a:ahLst/>
              <a:cxnLst>
                <a:cxn ang="0">
                  <a:pos x="connsiteX0" y="connsiteY0"/>
                </a:cxn>
                <a:cxn ang="0">
                  <a:pos x="connsiteX1" y="connsiteY1"/>
                </a:cxn>
                <a:cxn ang="0">
                  <a:pos x="connsiteX2" y="connsiteY2"/>
                </a:cxn>
                <a:cxn ang="0">
                  <a:pos x="connsiteX3" y="connsiteY3"/>
                </a:cxn>
              </a:cxnLst>
              <a:rect l="l" t="t" r="r" b="b"/>
              <a:pathLst>
                <a:path w="104775" h="47625">
                  <a:moveTo>
                    <a:pt x="8859" y="34481"/>
                  </a:moveTo>
                  <a:lnTo>
                    <a:pt x="96632" y="8859"/>
                  </a:lnTo>
                  <a:lnTo>
                    <a:pt x="99034" y="17088"/>
                  </a:lnTo>
                  <a:lnTo>
                    <a:pt x="11261" y="42709"/>
                  </a:lnTo>
                  <a:close/>
                </a:path>
              </a:pathLst>
            </a:custGeom>
            <a:solidFill>
              <a:srgbClr val="5D5D5D"/>
            </a:solidFill>
            <a:ln w="9525" cap="flat">
              <a:noFill/>
              <a:prstDash val="solid"/>
              <a:miter/>
            </a:ln>
          </p:spPr>
          <p:txBody>
            <a:bodyPr rtlCol="0" anchor="ctr"/>
            <a:lstStyle/>
            <a:p>
              <a:endParaRPr lang="zh-CN" altLang="en-US"/>
            </a:p>
          </p:txBody>
        </p:sp>
        <p:sp>
          <p:nvSpPr>
            <p:cNvPr id="566" name="任意多边形: 形状 565">
              <a:extLst>
                <a:ext uri="{FF2B5EF4-FFF2-40B4-BE49-F238E27FC236}">
                  <a16:creationId xmlns:a16="http://schemas.microsoft.com/office/drawing/2014/main" id="{479ADA49-A866-4E84-97D8-9A4833E20E39}"/>
                </a:ext>
              </a:extLst>
            </p:cNvPr>
            <p:cNvSpPr/>
            <p:nvPr/>
          </p:nvSpPr>
          <p:spPr>
            <a:xfrm>
              <a:off x="4491783" y="5202148"/>
              <a:ext cx="38100" cy="38100"/>
            </a:xfrm>
            <a:custGeom>
              <a:avLst/>
              <a:gdLst>
                <a:gd name="connsiteX0" fmla="*/ 8862 w 38100"/>
                <a:gd name="connsiteY0" fmla="*/ 14209 h 38100"/>
                <a:gd name="connsiteX1" fmla="*/ 27146 w 38100"/>
                <a:gd name="connsiteY1" fmla="*/ 8862 h 38100"/>
                <a:gd name="connsiteX2" fmla="*/ 32493 w 38100"/>
                <a:gd name="connsiteY2" fmla="*/ 27146 h 38100"/>
                <a:gd name="connsiteX3" fmla="*/ 14209 w 38100"/>
                <a:gd name="connsiteY3" fmla="*/ 32493 h 38100"/>
              </a:gdLst>
              <a:ahLst/>
              <a:cxnLst>
                <a:cxn ang="0">
                  <a:pos x="connsiteX0" y="connsiteY0"/>
                </a:cxn>
                <a:cxn ang="0">
                  <a:pos x="connsiteX1" y="connsiteY1"/>
                </a:cxn>
                <a:cxn ang="0">
                  <a:pos x="connsiteX2" y="connsiteY2"/>
                </a:cxn>
                <a:cxn ang="0">
                  <a:pos x="connsiteX3" y="connsiteY3"/>
                </a:cxn>
              </a:cxnLst>
              <a:rect l="l" t="t" r="r" b="b"/>
              <a:pathLst>
                <a:path w="38100" h="38100">
                  <a:moveTo>
                    <a:pt x="8862" y="14209"/>
                  </a:moveTo>
                  <a:lnTo>
                    <a:pt x="27146" y="8862"/>
                  </a:lnTo>
                  <a:lnTo>
                    <a:pt x="32493" y="27146"/>
                  </a:lnTo>
                  <a:lnTo>
                    <a:pt x="14209" y="32493"/>
                  </a:lnTo>
                  <a:close/>
                </a:path>
              </a:pathLst>
            </a:custGeom>
            <a:solidFill>
              <a:srgbClr val="E3836E"/>
            </a:solidFill>
            <a:ln w="9525" cap="flat">
              <a:noFill/>
              <a:prstDash val="solid"/>
              <a:miter/>
            </a:ln>
          </p:spPr>
          <p:txBody>
            <a:bodyPr rtlCol="0" anchor="ctr"/>
            <a:lstStyle/>
            <a:p>
              <a:endParaRPr lang="zh-CN" altLang="en-US"/>
            </a:p>
          </p:txBody>
        </p:sp>
        <p:sp>
          <p:nvSpPr>
            <p:cNvPr id="567" name="任意多边形: 形状 566">
              <a:extLst>
                <a:ext uri="{FF2B5EF4-FFF2-40B4-BE49-F238E27FC236}">
                  <a16:creationId xmlns:a16="http://schemas.microsoft.com/office/drawing/2014/main" id="{29738E2F-2978-4EF3-9791-C4E6130B6559}"/>
                </a:ext>
              </a:extLst>
            </p:cNvPr>
            <p:cNvSpPr/>
            <p:nvPr/>
          </p:nvSpPr>
          <p:spPr>
            <a:xfrm>
              <a:off x="4516436" y="5195016"/>
              <a:ext cx="38100" cy="38100"/>
            </a:xfrm>
            <a:custGeom>
              <a:avLst/>
              <a:gdLst>
                <a:gd name="connsiteX0" fmla="*/ 8859 w 38100"/>
                <a:gd name="connsiteY0" fmla="*/ 14195 h 38100"/>
                <a:gd name="connsiteX1" fmla="*/ 27147 w 38100"/>
                <a:gd name="connsiteY1" fmla="*/ 8859 h 38100"/>
                <a:gd name="connsiteX2" fmla="*/ 32483 w 38100"/>
                <a:gd name="connsiteY2" fmla="*/ 27147 h 38100"/>
                <a:gd name="connsiteX3" fmla="*/ 14195 w 38100"/>
                <a:gd name="connsiteY3" fmla="*/ 32483 h 38100"/>
              </a:gdLst>
              <a:ahLst/>
              <a:cxnLst>
                <a:cxn ang="0">
                  <a:pos x="connsiteX0" y="connsiteY0"/>
                </a:cxn>
                <a:cxn ang="0">
                  <a:pos x="connsiteX1" y="connsiteY1"/>
                </a:cxn>
                <a:cxn ang="0">
                  <a:pos x="connsiteX2" y="connsiteY2"/>
                </a:cxn>
                <a:cxn ang="0">
                  <a:pos x="connsiteX3" y="connsiteY3"/>
                </a:cxn>
              </a:cxnLst>
              <a:rect l="l" t="t" r="r" b="b"/>
              <a:pathLst>
                <a:path w="38100" h="38100">
                  <a:moveTo>
                    <a:pt x="8859" y="14195"/>
                  </a:moveTo>
                  <a:lnTo>
                    <a:pt x="27147" y="8859"/>
                  </a:lnTo>
                  <a:lnTo>
                    <a:pt x="32483" y="27147"/>
                  </a:lnTo>
                  <a:lnTo>
                    <a:pt x="14195" y="32483"/>
                  </a:lnTo>
                  <a:close/>
                </a:path>
              </a:pathLst>
            </a:custGeom>
            <a:solidFill>
              <a:srgbClr val="C7C9EA"/>
            </a:solidFill>
            <a:ln w="9525" cap="flat">
              <a:noFill/>
              <a:prstDash val="solid"/>
              <a:miter/>
            </a:ln>
          </p:spPr>
          <p:txBody>
            <a:bodyPr rtlCol="0" anchor="ctr"/>
            <a:lstStyle/>
            <a:p>
              <a:endParaRPr lang="zh-CN" altLang="en-US"/>
            </a:p>
          </p:txBody>
        </p:sp>
        <p:sp>
          <p:nvSpPr>
            <p:cNvPr id="568" name="任意多边形: 形状 567">
              <a:extLst>
                <a:ext uri="{FF2B5EF4-FFF2-40B4-BE49-F238E27FC236}">
                  <a16:creationId xmlns:a16="http://schemas.microsoft.com/office/drawing/2014/main" id="{98206C75-6465-4E3D-BF6C-FF054C53CB2D}"/>
                </a:ext>
              </a:extLst>
            </p:cNvPr>
            <p:cNvSpPr/>
            <p:nvPr/>
          </p:nvSpPr>
          <p:spPr>
            <a:xfrm>
              <a:off x="4542280" y="5187837"/>
              <a:ext cx="38100" cy="38100"/>
            </a:xfrm>
            <a:custGeom>
              <a:avLst/>
              <a:gdLst>
                <a:gd name="connsiteX0" fmla="*/ 8860 w 38100"/>
                <a:gd name="connsiteY0" fmla="*/ 14199 h 38100"/>
                <a:gd name="connsiteX1" fmla="*/ 27146 w 38100"/>
                <a:gd name="connsiteY1" fmla="*/ 8860 h 38100"/>
                <a:gd name="connsiteX2" fmla="*/ 32485 w 38100"/>
                <a:gd name="connsiteY2" fmla="*/ 27146 h 38100"/>
                <a:gd name="connsiteX3" fmla="*/ 14199 w 38100"/>
                <a:gd name="connsiteY3" fmla="*/ 32485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199"/>
                  </a:moveTo>
                  <a:lnTo>
                    <a:pt x="27146" y="8860"/>
                  </a:lnTo>
                  <a:lnTo>
                    <a:pt x="32485" y="27146"/>
                  </a:lnTo>
                  <a:lnTo>
                    <a:pt x="14199" y="32485"/>
                  </a:lnTo>
                  <a:close/>
                </a:path>
              </a:pathLst>
            </a:custGeom>
            <a:solidFill>
              <a:srgbClr val="C7C9EA"/>
            </a:solidFill>
            <a:ln w="9525" cap="flat">
              <a:noFill/>
              <a:prstDash val="solid"/>
              <a:miter/>
            </a:ln>
          </p:spPr>
          <p:txBody>
            <a:bodyPr rtlCol="0" anchor="ctr"/>
            <a:lstStyle/>
            <a:p>
              <a:endParaRPr lang="zh-CN" altLang="en-US"/>
            </a:p>
          </p:txBody>
        </p:sp>
        <p:sp>
          <p:nvSpPr>
            <p:cNvPr id="569" name="任意多边形: 形状 568">
              <a:extLst>
                <a:ext uri="{FF2B5EF4-FFF2-40B4-BE49-F238E27FC236}">
                  <a16:creationId xmlns:a16="http://schemas.microsoft.com/office/drawing/2014/main" id="{0DE61420-E010-4CCC-B875-A081EE6C1201}"/>
                </a:ext>
              </a:extLst>
            </p:cNvPr>
            <p:cNvSpPr/>
            <p:nvPr/>
          </p:nvSpPr>
          <p:spPr>
            <a:xfrm>
              <a:off x="4566886" y="5180287"/>
              <a:ext cx="38100" cy="38100"/>
            </a:xfrm>
            <a:custGeom>
              <a:avLst/>
              <a:gdLst>
                <a:gd name="connsiteX0" fmla="*/ 8859 w 38100"/>
                <a:gd name="connsiteY0" fmla="*/ 14197 h 38100"/>
                <a:gd name="connsiteX1" fmla="*/ 27145 w 38100"/>
                <a:gd name="connsiteY1" fmla="*/ 8859 h 38100"/>
                <a:gd name="connsiteX2" fmla="*/ 32483 w 38100"/>
                <a:gd name="connsiteY2" fmla="*/ 27145 h 38100"/>
                <a:gd name="connsiteX3" fmla="*/ 14197 w 38100"/>
                <a:gd name="connsiteY3" fmla="*/ 32483 h 38100"/>
              </a:gdLst>
              <a:ahLst/>
              <a:cxnLst>
                <a:cxn ang="0">
                  <a:pos x="connsiteX0" y="connsiteY0"/>
                </a:cxn>
                <a:cxn ang="0">
                  <a:pos x="connsiteX1" y="connsiteY1"/>
                </a:cxn>
                <a:cxn ang="0">
                  <a:pos x="connsiteX2" y="connsiteY2"/>
                </a:cxn>
                <a:cxn ang="0">
                  <a:pos x="connsiteX3" y="connsiteY3"/>
                </a:cxn>
              </a:cxnLst>
              <a:rect l="l" t="t" r="r" b="b"/>
              <a:pathLst>
                <a:path w="38100" h="38100">
                  <a:moveTo>
                    <a:pt x="8859" y="14197"/>
                  </a:moveTo>
                  <a:lnTo>
                    <a:pt x="27145" y="8859"/>
                  </a:lnTo>
                  <a:lnTo>
                    <a:pt x="32483" y="27145"/>
                  </a:lnTo>
                  <a:lnTo>
                    <a:pt x="14197" y="32483"/>
                  </a:lnTo>
                  <a:close/>
                </a:path>
              </a:pathLst>
            </a:custGeom>
            <a:solidFill>
              <a:srgbClr val="C7C9EA"/>
            </a:solidFill>
            <a:ln w="9525" cap="flat">
              <a:noFill/>
              <a:prstDash val="solid"/>
              <a:miter/>
            </a:ln>
          </p:spPr>
          <p:txBody>
            <a:bodyPr rtlCol="0" anchor="ctr"/>
            <a:lstStyle/>
            <a:p>
              <a:endParaRPr lang="zh-CN" altLang="en-US"/>
            </a:p>
          </p:txBody>
        </p:sp>
        <p:sp>
          <p:nvSpPr>
            <p:cNvPr id="570" name="任意多边形: 形状 569">
              <a:extLst>
                <a:ext uri="{FF2B5EF4-FFF2-40B4-BE49-F238E27FC236}">
                  <a16:creationId xmlns:a16="http://schemas.microsoft.com/office/drawing/2014/main" id="{11291504-2858-496E-B055-CF2CD831AE19}"/>
                </a:ext>
              </a:extLst>
            </p:cNvPr>
            <p:cNvSpPr/>
            <p:nvPr/>
          </p:nvSpPr>
          <p:spPr>
            <a:xfrm>
              <a:off x="4591915" y="5172888"/>
              <a:ext cx="38100" cy="38100"/>
            </a:xfrm>
            <a:custGeom>
              <a:avLst/>
              <a:gdLst>
                <a:gd name="connsiteX0" fmla="*/ 8860 w 38100"/>
                <a:gd name="connsiteY0" fmla="*/ 14198 h 38100"/>
                <a:gd name="connsiteX1" fmla="*/ 27148 w 38100"/>
                <a:gd name="connsiteY1" fmla="*/ 8860 h 38100"/>
                <a:gd name="connsiteX2" fmla="*/ 32486 w 38100"/>
                <a:gd name="connsiteY2" fmla="*/ 27148 h 38100"/>
                <a:gd name="connsiteX3" fmla="*/ 14198 w 38100"/>
                <a:gd name="connsiteY3" fmla="*/ 32486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198"/>
                  </a:moveTo>
                  <a:lnTo>
                    <a:pt x="27148" y="8860"/>
                  </a:lnTo>
                  <a:lnTo>
                    <a:pt x="32486" y="27148"/>
                  </a:lnTo>
                  <a:lnTo>
                    <a:pt x="14198" y="32486"/>
                  </a:lnTo>
                  <a:close/>
                </a:path>
              </a:pathLst>
            </a:custGeom>
            <a:solidFill>
              <a:srgbClr val="C7C9EA"/>
            </a:solidFill>
            <a:ln w="9525" cap="flat">
              <a:noFill/>
              <a:prstDash val="solid"/>
              <a:miter/>
            </a:ln>
          </p:spPr>
          <p:txBody>
            <a:bodyPr rtlCol="0" anchor="ctr"/>
            <a:lstStyle/>
            <a:p>
              <a:endParaRPr lang="zh-CN" altLang="en-US"/>
            </a:p>
          </p:txBody>
        </p:sp>
        <p:sp>
          <p:nvSpPr>
            <p:cNvPr id="571" name="任意多边形: 形状 570">
              <a:extLst>
                <a:ext uri="{FF2B5EF4-FFF2-40B4-BE49-F238E27FC236}">
                  <a16:creationId xmlns:a16="http://schemas.microsoft.com/office/drawing/2014/main" id="{B6294586-5F06-4A48-9EA0-2F5EA83440CC}"/>
                </a:ext>
              </a:extLst>
            </p:cNvPr>
            <p:cNvSpPr/>
            <p:nvPr/>
          </p:nvSpPr>
          <p:spPr>
            <a:xfrm>
              <a:off x="4617555" y="5165954"/>
              <a:ext cx="38100" cy="38100"/>
            </a:xfrm>
            <a:custGeom>
              <a:avLst/>
              <a:gdLst>
                <a:gd name="connsiteX0" fmla="*/ 8860 w 38100"/>
                <a:gd name="connsiteY0" fmla="*/ 14199 h 38100"/>
                <a:gd name="connsiteX1" fmla="*/ 27146 w 38100"/>
                <a:gd name="connsiteY1" fmla="*/ 8860 h 38100"/>
                <a:gd name="connsiteX2" fmla="*/ 32485 w 38100"/>
                <a:gd name="connsiteY2" fmla="*/ 27146 h 38100"/>
                <a:gd name="connsiteX3" fmla="*/ 14199 w 38100"/>
                <a:gd name="connsiteY3" fmla="*/ 32486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199"/>
                  </a:moveTo>
                  <a:lnTo>
                    <a:pt x="27146" y="8860"/>
                  </a:lnTo>
                  <a:lnTo>
                    <a:pt x="32485" y="27146"/>
                  </a:lnTo>
                  <a:lnTo>
                    <a:pt x="14199" y="32486"/>
                  </a:lnTo>
                  <a:close/>
                </a:path>
              </a:pathLst>
            </a:custGeom>
            <a:solidFill>
              <a:srgbClr val="C7C9EA"/>
            </a:solidFill>
            <a:ln w="9525" cap="flat">
              <a:noFill/>
              <a:prstDash val="solid"/>
              <a:miter/>
            </a:ln>
          </p:spPr>
          <p:txBody>
            <a:bodyPr rtlCol="0" anchor="ctr"/>
            <a:lstStyle/>
            <a:p>
              <a:endParaRPr lang="zh-CN" altLang="en-US"/>
            </a:p>
          </p:txBody>
        </p:sp>
        <p:sp>
          <p:nvSpPr>
            <p:cNvPr id="572" name="任意多边形: 形状 571">
              <a:extLst>
                <a:ext uri="{FF2B5EF4-FFF2-40B4-BE49-F238E27FC236}">
                  <a16:creationId xmlns:a16="http://schemas.microsoft.com/office/drawing/2014/main" id="{3E47413C-6DE4-49DF-AD1B-BF700A002A36}"/>
                </a:ext>
              </a:extLst>
            </p:cNvPr>
            <p:cNvSpPr/>
            <p:nvPr/>
          </p:nvSpPr>
          <p:spPr>
            <a:xfrm>
              <a:off x="4642117" y="5158524"/>
              <a:ext cx="38100" cy="38100"/>
            </a:xfrm>
            <a:custGeom>
              <a:avLst/>
              <a:gdLst>
                <a:gd name="connsiteX0" fmla="*/ 8859 w 38100"/>
                <a:gd name="connsiteY0" fmla="*/ 14197 h 38100"/>
                <a:gd name="connsiteX1" fmla="*/ 27145 w 38100"/>
                <a:gd name="connsiteY1" fmla="*/ 8859 h 38100"/>
                <a:gd name="connsiteX2" fmla="*/ 32483 w 38100"/>
                <a:gd name="connsiteY2" fmla="*/ 27145 h 38100"/>
                <a:gd name="connsiteX3" fmla="*/ 14197 w 38100"/>
                <a:gd name="connsiteY3" fmla="*/ 32483 h 38100"/>
              </a:gdLst>
              <a:ahLst/>
              <a:cxnLst>
                <a:cxn ang="0">
                  <a:pos x="connsiteX0" y="connsiteY0"/>
                </a:cxn>
                <a:cxn ang="0">
                  <a:pos x="connsiteX1" y="connsiteY1"/>
                </a:cxn>
                <a:cxn ang="0">
                  <a:pos x="connsiteX2" y="connsiteY2"/>
                </a:cxn>
                <a:cxn ang="0">
                  <a:pos x="connsiteX3" y="connsiteY3"/>
                </a:cxn>
              </a:cxnLst>
              <a:rect l="l" t="t" r="r" b="b"/>
              <a:pathLst>
                <a:path w="38100" h="38100">
                  <a:moveTo>
                    <a:pt x="8859" y="14197"/>
                  </a:moveTo>
                  <a:lnTo>
                    <a:pt x="27145" y="8859"/>
                  </a:lnTo>
                  <a:lnTo>
                    <a:pt x="32483" y="27145"/>
                  </a:lnTo>
                  <a:lnTo>
                    <a:pt x="14197" y="32483"/>
                  </a:lnTo>
                  <a:close/>
                </a:path>
              </a:pathLst>
            </a:custGeom>
            <a:solidFill>
              <a:srgbClr val="E3836E"/>
            </a:solidFill>
            <a:ln w="9525" cap="flat">
              <a:noFill/>
              <a:prstDash val="solid"/>
              <a:miter/>
            </a:ln>
          </p:spPr>
          <p:txBody>
            <a:bodyPr rtlCol="0" anchor="ctr"/>
            <a:lstStyle/>
            <a:p>
              <a:endParaRPr lang="zh-CN" altLang="en-US"/>
            </a:p>
          </p:txBody>
        </p:sp>
        <p:sp>
          <p:nvSpPr>
            <p:cNvPr id="573" name="任意多边形: 形状 572">
              <a:extLst>
                <a:ext uri="{FF2B5EF4-FFF2-40B4-BE49-F238E27FC236}">
                  <a16:creationId xmlns:a16="http://schemas.microsoft.com/office/drawing/2014/main" id="{8C2F4F2C-6780-4600-854A-FCF39F982B2D}"/>
                </a:ext>
              </a:extLst>
            </p:cNvPr>
            <p:cNvSpPr/>
            <p:nvPr/>
          </p:nvSpPr>
          <p:spPr>
            <a:xfrm>
              <a:off x="4498321" y="5226133"/>
              <a:ext cx="38100" cy="38100"/>
            </a:xfrm>
            <a:custGeom>
              <a:avLst/>
              <a:gdLst>
                <a:gd name="connsiteX0" fmla="*/ 8860 w 38100"/>
                <a:gd name="connsiteY0" fmla="*/ 14199 h 38100"/>
                <a:gd name="connsiteX1" fmla="*/ 27146 w 38100"/>
                <a:gd name="connsiteY1" fmla="*/ 8860 h 38100"/>
                <a:gd name="connsiteX2" fmla="*/ 32485 w 38100"/>
                <a:gd name="connsiteY2" fmla="*/ 27146 h 38100"/>
                <a:gd name="connsiteX3" fmla="*/ 14199 w 38100"/>
                <a:gd name="connsiteY3" fmla="*/ 32485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199"/>
                  </a:moveTo>
                  <a:lnTo>
                    <a:pt x="27146" y="8860"/>
                  </a:lnTo>
                  <a:lnTo>
                    <a:pt x="32485" y="27146"/>
                  </a:lnTo>
                  <a:lnTo>
                    <a:pt x="14199" y="32485"/>
                  </a:lnTo>
                  <a:close/>
                </a:path>
              </a:pathLst>
            </a:custGeom>
            <a:solidFill>
              <a:srgbClr val="E3836E"/>
            </a:solidFill>
            <a:ln w="9525" cap="flat">
              <a:noFill/>
              <a:prstDash val="solid"/>
              <a:miter/>
            </a:ln>
          </p:spPr>
          <p:txBody>
            <a:bodyPr rtlCol="0" anchor="ctr"/>
            <a:lstStyle/>
            <a:p>
              <a:endParaRPr lang="zh-CN" altLang="en-US"/>
            </a:p>
          </p:txBody>
        </p:sp>
        <p:sp>
          <p:nvSpPr>
            <p:cNvPr id="574" name="任意多边形: 形状 573">
              <a:extLst>
                <a:ext uri="{FF2B5EF4-FFF2-40B4-BE49-F238E27FC236}">
                  <a16:creationId xmlns:a16="http://schemas.microsoft.com/office/drawing/2014/main" id="{7D36828B-0A18-4D05-84CD-CB90D501F00D}"/>
                </a:ext>
              </a:extLst>
            </p:cNvPr>
            <p:cNvSpPr/>
            <p:nvPr/>
          </p:nvSpPr>
          <p:spPr>
            <a:xfrm>
              <a:off x="4524220" y="5219217"/>
              <a:ext cx="38100" cy="38100"/>
            </a:xfrm>
            <a:custGeom>
              <a:avLst/>
              <a:gdLst>
                <a:gd name="connsiteX0" fmla="*/ 8860 w 38100"/>
                <a:gd name="connsiteY0" fmla="*/ 14199 h 38100"/>
                <a:gd name="connsiteX1" fmla="*/ 27146 w 38100"/>
                <a:gd name="connsiteY1" fmla="*/ 8860 h 38100"/>
                <a:gd name="connsiteX2" fmla="*/ 32485 w 38100"/>
                <a:gd name="connsiteY2" fmla="*/ 27146 h 38100"/>
                <a:gd name="connsiteX3" fmla="*/ 14199 w 38100"/>
                <a:gd name="connsiteY3" fmla="*/ 32485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199"/>
                  </a:moveTo>
                  <a:lnTo>
                    <a:pt x="27146" y="8860"/>
                  </a:lnTo>
                  <a:lnTo>
                    <a:pt x="32485" y="27146"/>
                  </a:lnTo>
                  <a:lnTo>
                    <a:pt x="14199" y="32485"/>
                  </a:lnTo>
                  <a:close/>
                </a:path>
              </a:pathLst>
            </a:custGeom>
            <a:solidFill>
              <a:srgbClr val="C7C9EA"/>
            </a:solidFill>
            <a:ln w="9525" cap="flat">
              <a:noFill/>
              <a:prstDash val="solid"/>
              <a:miter/>
            </a:ln>
          </p:spPr>
          <p:txBody>
            <a:bodyPr rtlCol="0" anchor="ctr"/>
            <a:lstStyle/>
            <a:p>
              <a:endParaRPr lang="zh-CN" altLang="en-US"/>
            </a:p>
          </p:txBody>
        </p:sp>
        <p:sp>
          <p:nvSpPr>
            <p:cNvPr id="575" name="任意多边形: 形状 574">
              <a:extLst>
                <a:ext uri="{FF2B5EF4-FFF2-40B4-BE49-F238E27FC236}">
                  <a16:creationId xmlns:a16="http://schemas.microsoft.com/office/drawing/2014/main" id="{BC3CE833-678E-4205-BF74-E990DAFA21C5}"/>
                </a:ext>
              </a:extLst>
            </p:cNvPr>
            <p:cNvSpPr/>
            <p:nvPr/>
          </p:nvSpPr>
          <p:spPr>
            <a:xfrm>
              <a:off x="4548807" y="5211717"/>
              <a:ext cx="38100" cy="38100"/>
            </a:xfrm>
            <a:custGeom>
              <a:avLst/>
              <a:gdLst>
                <a:gd name="connsiteX0" fmla="*/ 8859 w 38100"/>
                <a:gd name="connsiteY0" fmla="*/ 14197 h 38100"/>
                <a:gd name="connsiteX1" fmla="*/ 27145 w 38100"/>
                <a:gd name="connsiteY1" fmla="*/ 8859 h 38100"/>
                <a:gd name="connsiteX2" fmla="*/ 32483 w 38100"/>
                <a:gd name="connsiteY2" fmla="*/ 27145 h 38100"/>
                <a:gd name="connsiteX3" fmla="*/ 14197 w 38100"/>
                <a:gd name="connsiteY3" fmla="*/ 32483 h 38100"/>
              </a:gdLst>
              <a:ahLst/>
              <a:cxnLst>
                <a:cxn ang="0">
                  <a:pos x="connsiteX0" y="connsiteY0"/>
                </a:cxn>
                <a:cxn ang="0">
                  <a:pos x="connsiteX1" y="connsiteY1"/>
                </a:cxn>
                <a:cxn ang="0">
                  <a:pos x="connsiteX2" y="connsiteY2"/>
                </a:cxn>
                <a:cxn ang="0">
                  <a:pos x="connsiteX3" y="connsiteY3"/>
                </a:cxn>
              </a:cxnLst>
              <a:rect l="l" t="t" r="r" b="b"/>
              <a:pathLst>
                <a:path w="38100" h="38100">
                  <a:moveTo>
                    <a:pt x="8859" y="14197"/>
                  </a:moveTo>
                  <a:lnTo>
                    <a:pt x="27145" y="8859"/>
                  </a:lnTo>
                  <a:lnTo>
                    <a:pt x="32483" y="27145"/>
                  </a:lnTo>
                  <a:lnTo>
                    <a:pt x="14197" y="32483"/>
                  </a:lnTo>
                  <a:close/>
                </a:path>
              </a:pathLst>
            </a:custGeom>
            <a:solidFill>
              <a:srgbClr val="E3836E"/>
            </a:solidFill>
            <a:ln w="9525" cap="flat">
              <a:noFill/>
              <a:prstDash val="solid"/>
              <a:miter/>
            </a:ln>
          </p:spPr>
          <p:txBody>
            <a:bodyPr rtlCol="0" anchor="ctr"/>
            <a:lstStyle/>
            <a:p>
              <a:endParaRPr lang="zh-CN" altLang="en-US"/>
            </a:p>
          </p:txBody>
        </p:sp>
        <p:sp>
          <p:nvSpPr>
            <p:cNvPr id="576" name="任意多边形: 形状 575">
              <a:extLst>
                <a:ext uri="{FF2B5EF4-FFF2-40B4-BE49-F238E27FC236}">
                  <a16:creationId xmlns:a16="http://schemas.microsoft.com/office/drawing/2014/main" id="{4085440C-00CF-442A-9C7A-4F09826DC320}"/>
                </a:ext>
              </a:extLst>
            </p:cNvPr>
            <p:cNvSpPr/>
            <p:nvPr/>
          </p:nvSpPr>
          <p:spPr>
            <a:xfrm>
              <a:off x="4573616" y="5204195"/>
              <a:ext cx="38100" cy="38100"/>
            </a:xfrm>
            <a:custGeom>
              <a:avLst/>
              <a:gdLst>
                <a:gd name="connsiteX0" fmla="*/ 8860 w 38100"/>
                <a:gd name="connsiteY0" fmla="*/ 14199 h 38100"/>
                <a:gd name="connsiteX1" fmla="*/ 27146 w 38100"/>
                <a:gd name="connsiteY1" fmla="*/ 8860 h 38100"/>
                <a:gd name="connsiteX2" fmla="*/ 32486 w 38100"/>
                <a:gd name="connsiteY2" fmla="*/ 27146 h 38100"/>
                <a:gd name="connsiteX3" fmla="*/ 14200 w 38100"/>
                <a:gd name="connsiteY3" fmla="*/ 32486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199"/>
                  </a:moveTo>
                  <a:lnTo>
                    <a:pt x="27146" y="8860"/>
                  </a:lnTo>
                  <a:lnTo>
                    <a:pt x="32486" y="27146"/>
                  </a:lnTo>
                  <a:lnTo>
                    <a:pt x="14200" y="32486"/>
                  </a:lnTo>
                  <a:close/>
                </a:path>
              </a:pathLst>
            </a:custGeom>
            <a:solidFill>
              <a:srgbClr val="C7C9EA"/>
            </a:solidFill>
            <a:ln w="9525" cap="flat">
              <a:noFill/>
              <a:prstDash val="solid"/>
              <a:miter/>
            </a:ln>
          </p:spPr>
          <p:txBody>
            <a:bodyPr rtlCol="0" anchor="ctr"/>
            <a:lstStyle/>
            <a:p>
              <a:endParaRPr lang="zh-CN" altLang="en-US"/>
            </a:p>
          </p:txBody>
        </p:sp>
        <p:sp>
          <p:nvSpPr>
            <p:cNvPr id="577" name="任意多边形: 形状 576">
              <a:extLst>
                <a:ext uri="{FF2B5EF4-FFF2-40B4-BE49-F238E27FC236}">
                  <a16:creationId xmlns:a16="http://schemas.microsoft.com/office/drawing/2014/main" id="{5349DDE9-8189-4E3F-A3B8-343770BEF3D7}"/>
                </a:ext>
              </a:extLst>
            </p:cNvPr>
            <p:cNvSpPr/>
            <p:nvPr/>
          </p:nvSpPr>
          <p:spPr>
            <a:xfrm>
              <a:off x="4599479" y="5197378"/>
              <a:ext cx="38100" cy="38100"/>
            </a:xfrm>
            <a:custGeom>
              <a:avLst/>
              <a:gdLst>
                <a:gd name="connsiteX0" fmla="*/ 8860 w 38100"/>
                <a:gd name="connsiteY0" fmla="*/ 14199 h 38100"/>
                <a:gd name="connsiteX1" fmla="*/ 27146 w 38100"/>
                <a:gd name="connsiteY1" fmla="*/ 8860 h 38100"/>
                <a:gd name="connsiteX2" fmla="*/ 32485 w 38100"/>
                <a:gd name="connsiteY2" fmla="*/ 27146 h 38100"/>
                <a:gd name="connsiteX3" fmla="*/ 14199 w 38100"/>
                <a:gd name="connsiteY3" fmla="*/ 32485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199"/>
                  </a:moveTo>
                  <a:lnTo>
                    <a:pt x="27146" y="8860"/>
                  </a:lnTo>
                  <a:lnTo>
                    <a:pt x="32485" y="27146"/>
                  </a:lnTo>
                  <a:lnTo>
                    <a:pt x="14199" y="32485"/>
                  </a:lnTo>
                  <a:close/>
                </a:path>
              </a:pathLst>
            </a:custGeom>
            <a:solidFill>
              <a:srgbClr val="C7C9EA"/>
            </a:solidFill>
            <a:ln w="9525" cap="flat">
              <a:noFill/>
              <a:prstDash val="solid"/>
              <a:miter/>
            </a:ln>
          </p:spPr>
          <p:txBody>
            <a:bodyPr rtlCol="0" anchor="ctr"/>
            <a:lstStyle/>
            <a:p>
              <a:endParaRPr lang="zh-CN" altLang="en-US"/>
            </a:p>
          </p:txBody>
        </p:sp>
        <p:sp>
          <p:nvSpPr>
            <p:cNvPr id="578" name="任意多边形: 形状 577">
              <a:extLst>
                <a:ext uri="{FF2B5EF4-FFF2-40B4-BE49-F238E27FC236}">
                  <a16:creationId xmlns:a16="http://schemas.microsoft.com/office/drawing/2014/main" id="{68BCD478-104F-4E3A-A45F-824322F420BC}"/>
                </a:ext>
              </a:extLst>
            </p:cNvPr>
            <p:cNvSpPr/>
            <p:nvPr/>
          </p:nvSpPr>
          <p:spPr>
            <a:xfrm>
              <a:off x="4624058" y="5190056"/>
              <a:ext cx="38100" cy="38100"/>
            </a:xfrm>
            <a:custGeom>
              <a:avLst/>
              <a:gdLst>
                <a:gd name="connsiteX0" fmla="*/ 8861 w 38100"/>
                <a:gd name="connsiteY0" fmla="*/ 14207 h 38100"/>
                <a:gd name="connsiteX1" fmla="*/ 27145 w 38100"/>
                <a:gd name="connsiteY1" fmla="*/ 8861 h 38100"/>
                <a:gd name="connsiteX2" fmla="*/ 32491 w 38100"/>
                <a:gd name="connsiteY2" fmla="*/ 27145 h 38100"/>
                <a:gd name="connsiteX3" fmla="*/ 14207 w 38100"/>
                <a:gd name="connsiteY3" fmla="*/ 32491 h 38100"/>
              </a:gdLst>
              <a:ahLst/>
              <a:cxnLst>
                <a:cxn ang="0">
                  <a:pos x="connsiteX0" y="connsiteY0"/>
                </a:cxn>
                <a:cxn ang="0">
                  <a:pos x="connsiteX1" y="connsiteY1"/>
                </a:cxn>
                <a:cxn ang="0">
                  <a:pos x="connsiteX2" y="connsiteY2"/>
                </a:cxn>
                <a:cxn ang="0">
                  <a:pos x="connsiteX3" y="connsiteY3"/>
                </a:cxn>
              </a:cxnLst>
              <a:rect l="l" t="t" r="r" b="b"/>
              <a:pathLst>
                <a:path w="38100" h="38100">
                  <a:moveTo>
                    <a:pt x="8861" y="14207"/>
                  </a:moveTo>
                  <a:lnTo>
                    <a:pt x="27145" y="8861"/>
                  </a:lnTo>
                  <a:lnTo>
                    <a:pt x="32491" y="27145"/>
                  </a:lnTo>
                  <a:lnTo>
                    <a:pt x="14207" y="32491"/>
                  </a:lnTo>
                  <a:close/>
                </a:path>
              </a:pathLst>
            </a:custGeom>
            <a:solidFill>
              <a:srgbClr val="C7C9EA"/>
            </a:solidFill>
            <a:ln w="9525" cap="flat">
              <a:noFill/>
              <a:prstDash val="solid"/>
              <a:miter/>
            </a:ln>
          </p:spPr>
          <p:txBody>
            <a:bodyPr rtlCol="0" anchor="ctr"/>
            <a:lstStyle/>
            <a:p>
              <a:endParaRPr lang="zh-CN" altLang="en-US"/>
            </a:p>
          </p:txBody>
        </p:sp>
        <p:sp>
          <p:nvSpPr>
            <p:cNvPr id="579" name="任意多边形: 形状 578">
              <a:extLst>
                <a:ext uri="{FF2B5EF4-FFF2-40B4-BE49-F238E27FC236}">
                  <a16:creationId xmlns:a16="http://schemas.microsoft.com/office/drawing/2014/main" id="{AF3DFD39-7621-4297-9074-794F4B88286D}"/>
                </a:ext>
              </a:extLst>
            </p:cNvPr>
            <p:cNvSpPr/>
            <p:nvPr/>
          </p:nvSpPr>
          <p:spPr>
            <a:xfrm>
              <a:off x="4649748" y="5182366"/>
              <a:ext cx="38100" cy="38100"/>
            </a:xfrm>
            <a:custGeom>
              <a:avLst/>
              <a:gdLst>
                <a:gd name="connsiteX0" fmla="*/ 8862 w 38100"/>
                <a:gd name="connsiteY0" fmla="*/ 14209 h 38100"/>
                <a:gd name="connsiteX1" fmla="*/ 27146 w 38100"/>
                <a:gd name="connsiteY1" fmla="*/ 8862 h 38100"/>
                <a:gd name="connsiteX2" fmla="*/ 32493 w 38100"/>
                <a:gd name="connsiteY2" fmla="*/ 27146 h 38100"/>
                <a:gd name="connsiteX3" fmla="*/ 14209 w 38100"/>
                <a:gd name="connsiteY3" fmla="*/ 32493 h 38100"/>
              </a:gdLst>
              <a:ahLst/>
              <a:cxnLst>
                <a:cxn ang="0">
                  <a:pos x="connsiteX0" y="connsiteY0"/>
                </a:cxn>
                <a:cxn ang="0">
                  <a:pos x="connsiteX1" y="connsiteY1"/>
                </a:cxn>
                <a:cxn ang="0">
                  <a:pos x="connsiteX2" y="connsiteY2"/>
                </a:cxn>
                <a:cxn ang="0">
                  <a:pos x="connsiteX3" y="connsiteY3"/>
                </a:cxn>
              </a:cxnLst>
              <a:rect l="l" t="t" r="r" b="b"/>
              <a:pathLst>
                <a:path w="38100" h="38100">
                  <a:moveTo>
                    <a:pt x="8862" y="14209"/>
                  </a:moveTo>
                  <a:lnTo>
                    <a:pt x="27146" y="8862"/>
                  </a:lnTo>
                  <a:lnTo>
                    <a:pt x="32493" y="27146"/>
                  </a:lnTo>
                  <a:lnTo>
                    <a:pt x="14209" y="32493"/>
                  </a:lnTo>
                  <a:close/>
                </a:path>
              </a:pathLst>
            </a:custGeom>
            <a:solidFill>
              <a:srgbClr val="C7C9EA"/>
            </a:solidFill>
            <a:ln w="9525" cap="flat">
              <a:noFill/>
              <a:prstDash val="solid"/>
              <a:miter/>
            </a:ln>
          </p:spPr>
          <p:txBody>
            <a:bodyPr rtlCol="0" anchor="ctr"/>
            <a:lstStyle/>
            <a:p>
              <a:endParaRPr lang="zh-CN" altLang="en-US"/>
            </a:p>
          </p:txBody>
        </p:sp>
        <p:sp>
          <p:nvSpPr>
            <p:cNvPr id="580" name="任意多边形: 形状 579">
              <a:extLst>
                <a:ext uri="{FF2B5EF4-FFF2-40B4-BE49-F238E27FC236}">
                  <a16:creationId xmlns:a16="http://schemas.microsoft.com/office/drawing/2014/main" id="{D7EEE6D8-B844-49C7-AABC-55879E543A9F}"/>
                </a:ext>
              </a:extLst>
            </p:cNvPr>
            <p:cNvSpPr/>
            <p:nvPr/>
          </p:nvSpPr>
          <p:spPr>
            <a:xfrm>
              <a:off x="4506171" y="5250840"/>
              <a:ext cx="38100" cy="38100"/>
            </a:xfrm>
            <a:custGeom>
              <a:avLst/>
              <a:gdLst>
                <a:gd name="connsiteX0" fmla="*/ 8860 w 38100"/>
                <a:gd name="connsiteY0" fmla="*/ 14202 h 38100"/>
                <a:gd name="connsiteX1" fmla="*/ 27147 w 38100"/>
                <a:gd name="connsiteY1" fmla="*/ 8860 h 38100"/>
                <a:gd name="connsiteX2" fmla="*/ 32488 w 38100"/>
                <a:gd name="connsiteY2" fmla="*/ 27146 h 38100"/>
                <a:gd name="connsiteX3" fmla="*/ 14202 w 38100"/>
                <a:gd name="connsiteY3" fmla="*/ 32488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202"/>
                  </a:moveTo>
                  <a:lnTo>
                    <a:pt x="27147" y="8860"/>
                  </a:lnTo>
                  <a:lnTo>
                    <a:pt x="32488" y="27146"/>
                  </a:lnTo>
                  <a:lnTo>
                    <a:pt x="14202" y="32488"/>
                  </a:lnTo>
                  <a:close/>
                </a:path>
              </a:pathLst>
            </a:custGeom>
            <a:solidFill>
              <a:srgbClr val="E3836E"/>
            </a:solidFill>
            <a:ln w="9525" cap="flat">
              <a:noFill/>
              <a:prstDash val="solid"/>
              <a:miter/>
            </a:ln>
          </p:spPr>
          <p:txBody>
            <a:bodyPr rtlCol="0" anchor="ctr"/>
            <a:lstStyle/>
            <a:p>
              <a:endParaRPr lang="zh-CN" altLang="en-US"/>
            </a:p>
          </p:txBody>
        </p:sp>
        <p:sp>
          <p:nvSpPr>
            <p:cNvPr id="581" name="任意多边形: 形状 580">
              <a:extLst>
                <a:ext uri="{FF2B5EF4-FFF2-40B4-BE49-F238E27FC236}">
                  <a16:creationId xmlns:a16="http://schemas.microsoft.com/office/drawing/2014/main" id="{0E11ECDC-0D3D-4042-A76D-109017E0A39D}"/>
                </a:ext>
              </a:extLst>
            </p:cNvPr>
            <p:cNvSpPr/>
            <p:nvPr/>
          </p:nvSpPr>
          <p:spPr>
            <a:xfrm>
              <a:off x="4530709" y="5243194"/>
              <a:ext cx="38100" cy="38100"/>
            </a:xfrm>
            <a:custGeom>
              <a:avLst/>
              <a:gdLst>
                <a:gd name="connsiteX0" fmla="*/ 8859 w 38100"/>
                <a:gd name="connsiteY0" fmla="*/ 14197 h 38100"/>
                <a:gd name="connsiteX1" fmla="*/ 27145 w 38100"/>
                <a:gd name="connsiteY1" fmla="*/ 8859 h 38100"/>
                <a:gd name="connsiteX2" fmla="*/ 32483 w 38100"/>
                <a:gd name="connsiteY2" fmla="*/ 27145 h 38100"/>
                <a:gd name="connsiteX3" fmla="*/ 14197 w 38100"/>
                <a:gd name="connsiteY3" fmla="*/ 32483 h 38100"/>
              </a:gdLst>
              <a:ahLst/>
              <a:cxnLst>
                <a:cxn ang="0">
                  <a:pos x="connsiteX0" y="connsiteY0"/>
                </a:cxn>
                <a:cxn ang="0">
                  <a:pos x="connsiteX1" y="connsiteY1"/>
                </a:cxn>
                <a:cxn ang="0">
                  <a:pos x="connsiteX2" y="connsiteY2"/>
                </a:cxn>
                <a:cxn ang="0">
                  <a:pos x="connsiteX3" y="connsiteY3"/>
                </a:cxn>
              </a:cxnLst>
              <a:rect l="l" t="t" r="r" b="b"/>
              <a:pathLst>
                <a:path w="38100" h="38100">
                  <a:moveTo>
                    <a:pt x="8859" y="14197"/>
                  </a:moveTo>
                  <a:lnTo>
                    <a:pt x="27145" y="8859"/>
                  </a:lnTo>
                  <a:lnTo>
                    <a:pt x="32483" y="27145"/>
                  </a:lnTo>
                  <a:lnTo>
                    <a:pt x="14197" y="32483"/>
                  </a:lnTo>
                  <a:close/>
                </a:path>
              </a:pathLst>
            </a:custGeom>
            <a:solidFill>
              <a:srgbClr val="C7C9EA"/>
            </a:solidFill>
            <a:ln w="9525" cap="flat">
              <a:noFill/>
              <a:prstDash val="solid"/>
              <a:miter/>
            </a:ln>
          </p:spPr>
          <p:txBody>
            <a:bodyPr rtlCol="0" anchor="ctr"/>
            <a:lstStyle/>
            <a:p>
              <a:endParaRPr lang="zh-CN" altLang="en-US"/>
            </a:p>
          </p:txBody>
        </p:sp>
        <p:sp>
          <p:nvSpPr>
            <p:cNvPr id="582" name="任意多边形: 形状 581">
              <a:extLst>
                <a:ext uri="{FF2B5EF4-FFF2-40B4-BE49-F238E27FC236}">
                  <a16:creationId xmlns:a16="http://schemas.microsoft.com/office/drawing/2014/main" id="{9CF7ADC7-CE0E-45E8-AB1C-77959C287BCA}"/>
                </a:ext>
              </a:extLst>
            </p:cNvPr>
            <p:cNvSpPr/>
            <p:nvPr/>
          </p:nvSpPr>
          <p:spPr>
            <a:xfrm>
              <a:off x="4555652" y="5235871"/>
              <a:ext cx="38100" cy="38100"/>
            </a:xfrm>
            <a:custGeom>
              <a:avLst/>
              <a:gdLst>
                <a:gd name="connsiteX0" fmla="*/ 8857 w 38100"/>
                <a:gd name="connsiteY0" fmla="*/ 14188 h 38100"/>
                <a:gd name="connsiteX1" fmla="*/ 27147 w 38100"/>
                <a:gd name="connsiteY1" fmla="*/ 8858 h 38100"/>
                <a:gd name="connsiteX2" fmla="*/ 32478 w 38100"/>
                <a:gd name="connsiteY2" fmla="*/ 27147 h 38100"/>
                <a:gd name="connsiteX3" fmla="*/ 14188 w 38100"/>
                <a:gd name="connsiteY3" fmla="*/ 32478 h 38100"/>
              </a:gdLst>
              <a:ahLst/>
              <a:cxnLst>
                <a:cxn ang="0">
                  <a:pos x="connsiteX0" y="connsiteY0"/>
                </a:cxn>
                <a:cxn ang="0">
                  <a:pos x="connsiteX1" y="connsiteY1"/>
                </a:cxn>
                <a:cxn ang="0">
                  <a:pos x="connsiteX2" y="connsiteY2"/>
                </a:cxn>
                <a:cxn ang="0">
                  <a:pos x="connsiteX3" y="connsiteY3"/>
                </a:cxn>
              </a:cxnLst>
              <a:rect l="l" t="t" r="r" b="b"/>
              <a:pathLst>
                <a:path w="38100" h="38100">
                  <a:moveTo>
                    <a:pt x="8857" y="14188"/>
                  </a:moveTo>
                  <a:lnTo>
                    <a:pt x="27147" y="8858"/>
                  </a:lnTo>
                  <a:lnTo>
                    <a:pt x="32478" y="27147"/>
                  </a:lnTo>
                  <a:lnTo>
                    <a:pt x="14188" y="32478"/>
                  </a:lnTo>
                  <a:close/>
                </a:path>
              </a:pathLst>
            </a:custGeom>
            <a:solidFill>
              <a:srgbClr val="C7C9EA"/>
            </a:solidFill>
            <a:ln w="9525" cap="flat">
              <a:noFill/>
              <a:prstDash val="solid"/>
              <a:miter/>
            </a:ln>
          </p:spPr>
          <p:txBody>
            <a:bodyPr rtlCol="0" anchor="ctr"/>
            <a:lstStyle/>
            <a:p>
              <a:endParaRPr lang="zh-CN" altLang="en-US"/>
            </a:p>
          </p:txBody>
        </p:sp>
        <p:sp>
          <p:nvSpPr>
            <p:cNvPr id="583" name="任意多边形: 形状 582">
              <a:extLst>
                <a:ext uri="{FF2B5EF4-FFF2-40B4-BE49-F238E27FC236}">
                  <a16:creationId xmlns:a16="http://schemas.microsoft.com/office/drawing/2014/main" id="{166D3901-2F85-4AAB-96A1-A3FB0841C861}"/>
                </a:ext>
              </a:extLst>
            </p:cNvPr>
            <p:cNvSpPr/>
            <p:nvPr/>
          </p:nvSpPr>
          <p:spPr>
            <a:xfrm>
              <a:off x="4581128" y="5227897"/>
              <a:ext cx="38100" cy="38100"/>
            </a:xfrm>
            <a:custGeom>
              <a:avLst/>
              <a:gdLst>
                <a:gd name="connsiteX0" fmla="*/ 8860 w 38100"/>
                <a:gd name="connsiteY0" fmla="*/ 14199 h 38100"/>
                <a:gd name="connsiteX1" fmla="*/ 27146 w 38100"/>
                <a:gd name="connsiteY1" fmla="*/ 8860 h 38100"/>
                <a:gd name="connsiteX2" fmla="*/ 32486 w 38100"/>
                <a:gd name="connsiteY2" fmla="*/ 27146 h 38100"/>
                <a:gd name="connsiteX3" fmla="*/ 14199 w 38100"/>
                <a:gd name="connsiteY3" fmla="*/ 32486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199"/>
                  </a:moveTo>
                  <a:lnTo>
                    <a:pt x="27146" y="8860"/>
                  </a:lnTo>
                  <a:lnTo>
                    <a:pt x="32486" y="27146"/>
                  </a:lnTo>
                  <a:lnTo>
                    <a:pt x="14199" y="32486"/>
                  </a:lnTo>
                  <a:close/>
                </a:path>
              </a:pathLst>
            </a:custGeom>
            <a:solidFill>
              <a:srgbClr val="C7C9EA"/>
            </a:solidFill>
            <a:ln w="9525" cap="flat">
              <a:noFill/>
              <a:prstDash val="solid"/>
              <a:miter/>
            </a:ln>
          </p:spPr>
          <p:txBody>
            <a:bodyPr rtlCol="0" anchor="ctr"/>
            <a:lstStyle/>
            <a:p>
              <a:endParaRPr lang="zh-CN" altLang="en-US"/>
            </a:p>
          </p:txBody>
        </p:sp>
        <p:sp>
          <p:nvSpPr>
            <p:cNvPr id="584" name="任意多边形: 形状 583">
              <a:extLst>
                <a:ext uri="{FF2B5EF4-FFF2-40B4-BE49-F238E27FC236}">
                  <a16:creationId xmlns:a16="http://schemas.microsoft.com/office/drawing/2014/main" id="{7DB18947-3BE2-44B4-8597-B893AF3D7222}"/>
                </a:ext>
              </a:extLst>
            </p:cNvPr>
            <p:cNvSpPr/>
            <p:nvPr/>
          </p:nvSpPr>
          <p:spPr>
            <a:xfrm>
              <a:off x="4605937" y="5221436"/>
              <a:ext cx="38100" cy="38100"/>
            </a:xfrm>
            <a:custGeom>
              <a:avLst/>
              <a:gdLst>
                <a:gd name="connsiteX0" fmla="*/ 8859 w 38100"/>
                <a:gd name="connsiteY0" fmla="*/ 14197 h 38100"/>
                <a:gd name="connsiteX1" fmla="*/ 27145 w 38100"/>
                <a:gd name="connsiteY1" fmla="*/ 8859 h 38100"/>
                <a:gd name="connsiteX2" fmla="*/ 32483 w 38100"/>
                <a:gd name="connsiteY2" fmla="*/ 27145 h 38100"/>
                <a:gd name="connsiteX3" fmla="*/ 14197 w 38100"/>
                <a:gd name="connsiteY3" fmla="*/ 32483 h 38100"/>
              </a:gdLst>
              <a:ahLst/>
              <a:cxnLst>
                <a:cxn ang="0">
                  <a:pos x="connsiteX0" y="connsiteY0"/>
                </a:cxn>
                <a:cxn ang="0">
                  <a:pos x="connsiteX1" y="connsiteY1"/>
                </a:cxn>
                <a:cxn ang="0">
                  <a:pos x="connsiteX2" y="connsiteY2"/>
                </a:cxn>
                <a:cxn ang="0">
                  <a:pos x="connsiteX3" y="connsiteY3"/>
                </a:cxn>
              </a:cxnLst>
              <a:rect l="l" t="t" r="r" b="b"/>
              <a:pathLst>
                <a:path w="38100" h="38100">
                  <a:moveTo>
                    <a:pt x="8859" y="14197"/>
                  </a:moveTo>
                  <a:lnTo>
                    <a:pt x="27145" y="8859"/>
                  </a:lnTo>
                  <a:lnTo>
                    <a:pt x="32483" y="27145"/>
                  </a:lnTo>
                  <a:lnTo>
                    <a:pt x="14197" y="32483"/>
                  </a:lnTo>
                  <a:close/>
                </a:path>
              </a:pathLst>
            </a:custGeom>
            <a:solidFill>
              <a:srgbClr val="E3836E"/>
            </a:solidFill>
            <a:ln w="9525" cap="flat">
              <a:noFill/>
              <a:prstDash val="solid"/>
              <a:miter/>
            </a:ln>
          </p:spPr>
          <p:txBody>
            <a:bodyPr rtlCol="0" anchor="ctr"/>
            <a:lstStyle/>
            <a:p>
              <a:endParaRPr lang="zh-CN" altLang="en-US"/>
            </a:p>
          </p:txBody>
        </p:sp>
        <p:sp>
          <p:nvSpPr>
            <p:cNvPr id="585" name="任意多边形: 形状 584">
              <a:extLst>
                <a:ext uri="{FF2B5EF4-FFF2-40B4-BE49-F238E27FC236}">
                  <a16:creationId xmlns:a16="http://schemas.microsoft.com/office/drawing/2014/main" id="{D71392F3-F068-4764-850A-5B850B0E795E}"/>
                </a:ext>
              </a:extLst>
            </p:cNvPr>
            <p:cNvSpPr/>
            <p:nvPr/>
          </p:nvSpPr>
          <p:spPr>
            <a:xfrm>
              <a:off x="4631830" y="5213767"/>
              <a:ext cx="38100" cy="38100"/>
            </a:xfrm>
            <a:custGeom>
              <a:avLst/>
              <a:gdLst>
                <a:gd name="connsiteX0" fmla="*/ 8857 w 38100"/>
                <a:gd name="connsiteY0" fmla="*/ 14188 h 38100"/>
                <a:gd name="connsiteX1" fmla="*/ 27147 w 38100"/>
                <a:gd name="connsiteY1" fmla="*/ 8858 h 38100"/>
                <a:gd name="connsiteX2" fmla="*/ 32478 w 38100"/>
                <a:gd name="connsiteY2" fmla="*/ 27148 h 38100"/>
                <a:gd name="connsiteX3" fmla="*/ 14188 w 38100"/>
                <a:gd name="connsiteY3" fmla="*/ 32478 h 38100"/>
              </a:gdLst>
              <a:ahLst/>
              <a:cxnLst>
                <a:cxn ang="0">
                  <a:pos x="connsiteX0" y="connsiteY0"/>
                </a:cxn>
                <a:cxn ang="0">
                  <a:pos x="connsiteX1" y="connsiteY1"/>
                </a:cxn>
                <a:cxn ang="0">
                  <a:pos x="connsiteX2" y="connsiteY2"/>
                </a:cxn>
                <a:cxn ang="0">
                  <a:pos x="connsiteX3" y="connsiteY3"/>
                </a:cxn>
              </a:cxnLst>
              <a:rect l="l" t="t" r="r" b="b"/>
              <a:pathLst>
                <a:path w="38100" h="38100">
                  <a:moveTo>
                    <a:pt x="8857" y="14188"/>
                  </a:moveTo>
                  <a:lnTo>
                    <a:pt x="27147" y="8858"/>
                  </a:lnTo>
                  <a:lnTo>
                    <a:pt x="32478" y="27148"/>
                  </a:lnTo>
                  <a:lnTo>
                    <a:pt x="14188" y="32478"/>
                  </a:lnTo>
                  <a:close/>
                </a:path>
              </a:pathLst>
            </a:custGeom>
            <a:solidFill>
              <a:srgbClr val="C7C9EA"/>
            </a:solidFill>
            <a:ln w="9525" cap="flat">
              <a:noFill/>
              <a:prstDash val="solid"/>
              <a:miter/>
            </a:ln>
          </p:spPr>
          <p:txBody>
            <a:bodyPr rtlCol="0" anchor="ctr"/>
            <a:lstStyle/>
            <a:p>
              <a:endParaRPr lang="zh-CN" altLang="en-US"/>
            </a:p>
          </p:txBody>
        </p:sp>
        <p:sp>
          <p:nvSpPr>
            <p:cNvPr id="586" name="任意多边形: 形状 585">
              <a:extLst>
                <a:ext uri="{FF2B5EF4-FFF2-40B4-BE49-F238E27FC236}">
                  <a16:creationId xmlns:a16="http://schemas.microsoft.com/office/drawing/2014/main" id="{3E62C6EB-FDAB-4D1D-A8FE-132F2E6A59B6}"/>
                </a:ext>
              </a:extLst>
            </p:cNvPr>
            <p:cNvSpPr/>
            <p:nvPr/>
          </p:nvSpPr>
          <p:spPr>
            <a:xfrm>
              <a:off x="4656403" y="5206014"/>
              <a:ext cx="38100" cy="38100"/>
            </a:xfrm>
            <a:custGeom>
              <a:avLst/>
              <a:gdLst>
                <a:gd name="connsiteX0" fmla="*/ 8860 w 38100"/>
                <a:gd name="connsiteY0" fmla="*/ 14199 h 38100"/>
                <a:gd name="connsiteX1" fmla="*/ 27146 w 38100"/>
                <a:gd name="connsiteY1" fmla="*/ 8860 h 38100"/>
                <a:gd name="connsiteX2" fmla="*/ 32485 w 38100"/>
                <a:gd name="connsiteY2" fmla="*/ 27146 h 38100"/>
                <a:gd name="connsiteX3" fmla="*/ 14199 w 38100"/>
                <a:gd name="connsiteY3" fmla="*/ 32486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199"/>
                  </a:moveTo>
                  <a:lnTo>
                    <a:pt x="27146" y="8860"/>
                  </a:lnTo>
                  <a:lnTo>
                    <a:pt x="32485" y="27146"/>
                  </a:lnTo>
                  <a:lnTo>
                    <a:pt x="14199" y="32486"/>
                  </a:lnTo>
                  <a:close/>
                </a:path>
              </a:pathLst>
            </a:custGeom>
            <a:solidFill>
              <a:srgbClr val="C7C9EA"/>
            </a:solidFill>
            <a:ln w="9525" cap="flat">
              <a:noFill/>
              <a:prstDash val="solid"/>
              <a:miter/>
            </a:ln>
          </p:spPr>
          <p:txBody>
            <a:bodyPr rtlCol="0" anchor="ctr"/>
            <a:lstStyle/>
            <a:p>
              <a:endParaRPr lang="zh-CN" altLang="en-US"/>
            </a:p>
          </p:txBody>
        </p:sp>
        <p:sp>
          <p:nvSpPr>
            <p:cNvPr id="587" name="任意多边形: 形状 586">
              <a:extLst>
                <a:ext uri="{FF2B5EF4-FFF2-40B4-BE49-F238E27FC236}">
                  <a16:creationId xmlns:a16="http://schemas.microsoft.com/office/drawing/2014/main" id="{C59E6EDC-7A2E-4ACD-A66B-5C68468BE593}"/>
                </a:ext>
              </a:extLst>
            </p:cNvPr>
            <p:cNvSpPr/>
            <p:nvPr/>
          </p:nvSpPr>
          <p:spPr>
            <a:xfrm>
              <a:off x="4512770" y="5274807"/>
              <a:ext cx="38100" cy="38100"/>
            </a:xfrm>
            <a:custGeom>
              <a:avLst/>
              <a:gdLst>
                <a:gd name="connsiteX0" fmla="*/ 8860 w 38100"/>
                <a:gd name="connsiteY0" fmla="*/ 14202 h 38100"/>
                <a:gd name="connsiteX1" fmla="*/ 27146 w 38100"/>
                <a:gd name="connsiteY1" fmla="*/ 8860 h 38100"/>
                <a:gd name="connsiteX2" fmla="*/ 32488 w 38100"/>
                <a:gd name="connsiteY2" fmla="*/ 27147 h 38100"/>
                <a:gd name="connsiteX3" fmla="*/ 14202 w 38100"/>
                <a:gd name="connsiteY3" fmla="*/ 32488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202"/>
                  </a:moveTo>
                  <a:lnTo>
                    <a:pt x="27146" y="8860"/>
                  </a:lnTo>
                  <a:lnTo>
                    <a:pt x="32488" y="27147"/>
                  </a:lnTo>
                  <a:lnTo>
                    <a:pt x="14202" y="32488"/>
                  </a:lnTo>
                  <a:close/>
                </a:path>
              </a:pathLst>
            </a:custGeom>
            <a:solidFill>
              <a:srgbClr val="E3836E"/>
            </a:solidFill>
            <a:ln w="9525" cap="flat">
              <a:noFill/>
              <a:prstDash val="solid"/>
              <a:miter/>
            </a:ln>
          </p:spPr>
          <p:txBody>
            <a:bodyPr rtlCol="0" anchor="ctr"/>
            <a:lstStyle/>
            <a:p>
              <a:endParaRPr lang="zh-CN" altLang="en-US"/>
            </a:p>
          </p:txBody>
        </p:sp>
        <p:sp>
          <p:nvSpPr>
            <p:cNvPr id="588" name="任意多边形: 形状 587">
              <a:extLst>
                <a:ext uri="{FF2B5EF4-FFF2-40B4-BE49-F238E27FC236}">
                  <a16:creationId xmlns:a16="http://schemas.microsoft.com/office/drawing/2014/main" id="{C47A4B91-E94A-450D-A6E0-59D53C364D34}"/>
                </a:ext>
              </a:extLst>
            </p:cNvPr>
            <p:cNvSpPr/>
            <p:nvPr/>
          </p:nvSpPr>
          <p:spPr>
            <a:xfrm>
              <a:off x="4537439" y="5267104"/>
              <a:ext cx="38100" cy="38100"/>
            </a:xfrm>
            <a:custGeom>
              <a:avLst/>
              <a:gdLst>
                <a:gd name="connsiteX0" fmla="*/ 8860 w 38100"/>
                <a:gd name="connsiteY0" fmla="*/ 14199 h 38100"/>
                <a:gd name="connsiteX1" fmla="*/ 27146 w 38100"/>
                <a:gd name="connsiteY1" fmla="*/ 8860 h 38100"/>
                <a:gd name="connsiteX2" fmla="*/ 32485 w 38100"/>
                <a:gd name="connsiteY2" fmla="*/ 27146 h 38100"/>
                <a:gd name="connsiteX3" fmla="*/ 14199 w 38100"/>
                <a:gd name="connsiteY3" fmla="*/ 32485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199"/>
                  </a:moveTo>
                  <a:lnTo>
                    <a:pt x="27146" y="8860"/>
                  </a:lnTo>
                  <a:lnTo>
                    <a:pt x="32485" y="27146"/>
                  </a:lnTo>
                  <a:lnTo>
                    <a:pt x="14199" y="32485"/>
                  </a:lnTo>
                  <a:close/>
                </a:path>
              </a:pathLst>
            </a:custGeom>
            <a:solidFill>
              <a:srgbClr val="C7C9EA"/>
            </a:solidFill>
            <a:ln w="9525" cap="flat">
              <a:noFill/>
              <a:prstDash val="solid"/>
              <a:miter/>
            </a:ln>
          </p:spPr>
          <p:txBody>
            <a:bodyPr rtlCol="0" anchor="ctr"/>
            <a:lstStyle/>
            <a:p>
              <a:endParaRPr lang="zh-CN" altLang="en-US"/>
            </a:p>
          </p:txBody>
        </p:sp>
        <p:sp>
          <p:nvSpPr>
            <p:cNvPr id="589" name="任意多边形: 形状 588">
              <a:extLst>
                <a:ext uri="{FF2B5EF4-FFF2-40B4-BE49-F238E27FC236}">
                  <a16:creationId xmlns:a16="http://schemas.microsoft.com/office/drawing/2014/main" id="{20736D9F-A0C9-4B1D-B56A-8F9D4D371FC7}"/>
                </a:ext>
              </a:extLst>
            </p:cNvPr>
            <p:cNvSpPr/>
            <p:nvPr/>
          </p:nvSpPr>
          <p:spPr>
            <a:xfrm>
              <a:off x="4563185" y="5259523"/>
              <a:ext cx="38100" cy="38100"/>
            </a:xfrm>
            <a:custGeom>
              <a:avLst/>
              <a:gdLst>
                <a:gd name="connsiteX0" fmla="*/ 8858 w 38100"/>
                <a:gd name="connsiteY0" fmla="*/ 14188 h 38100"/>
                <a:gd name="connsiteX1" fmla="*/ 27147 w 38100"/>
                <a:gd name="connsiteY1" fmla="*/ 8857 h 38100"/>
                <a:gd name="connsiteX2" fmla="*/ 32478 w 38100"/>
                <a:gd name="connsiteY2" fmla="*/ 27147 h 38100"/>
                <a:gd name="connsiteX3" fmla="*/ 14188 w 38100"/>
                <a:gd name="connsiteY3" fmla="*/ 32478 h 38100"/>
              </a:gdLst>
              <a:ahLst/>
              <a:cxnLst>
                <a:cxn ang="0">
                  <a:pos x="connsiteX0" y="connsiteY0"/>
                </a:cxn>
                <a:cxn ang="0">
                  <a:pos x="connsiteX1" y="connsiteY1"/>
                </a:cxn>
                <a:cxn ang="0">
                  <a:pos x="connsiteX2" y="connsiteY2"/>
                </a:cxn>
                <a:cxn ang="0">
                  <a:pos x="connsiteX3" y="connsiteY3"/>
                </a:cxn>
              </a:cxnLst>
              <a:rect l="l" t="t" r="r" b="b"/>
              <a:pathLst>
                <a:path w="38100" h="38100">
                  <a:moveTo>
                    <a:pt x="8858" y="14188"/>
                  </a:moveTo>
                  <a:lnTo>
                    <a:pt x="27147" y="8857"/>
                  </a:lnTo>
                  <a:lnTo>
                    <a:pt x="32478" y="27147"/>
                  </a:lnTo>
                  <a:lnTo>
                    <a:pt x="14188" y="32478"/>
                  </a:lnTo>
                  <a:close/>
                </a:path>
              </a:pathLst>
            </a:custGeom>
            <a:solidFill>
              <a:srgbClr val="C7C9EA"/>
            </a:solidFill>
            <a:ln w="9525" cap="flat">
              <a:noFill/>
              <a:prstDash val="solid"/>
              <a:miter/>
            </a:ln>
          </p:spPr>
          <p:txBody>
            <a:bodyPr rtlCol="0" anchor="ctr"/>
            <a:lstStyle/>
            <a:p>
              <a:endParaRPr lang="zh-CN" altLang="en-US"/>
            </a:p>
          </p:txBody>
        </p:sp>
        <p:sp>
          <p:nvSpPr>
            <p:cNvPr id="590" name="任意多边形: 形状 589">
              <a:extLst>
                <a:ext uri="{FF2B5EF4-FFF2-40B4-BE49-F238E27FC236}">
                  <a16:creationId xmlns:a16="http://schemas.microsoft.com/office/drawing/2014/main" id="{5C205726-8560-4737-BA4E-A98AE9E99524}"/>
                </a:ext>
              </a:extLst>
            </p:cNvPr>
            <p:cNvSpPr/>
            <p:nvPr/>
          </p:nvSpPr>
          <p:spPr>
            <a:xfrm>
              <a:off x="4588015" y="5252731"/>
              <a:ext cx="38100" cy="38100"/>
            </a:xfrm>
            <a:custGeom>
              <a:avLst/>
              <a:gdLst>
                <a:gd name="connsiteX0" fmla="*/ 8860 w 38100"/>
                <a:gd name="connsiteY0" fmla="*/ 14199 h 38100"/>
                <a:gd name="connsiteX1" fmla="*/ 27146 w 38100"/>
                <a:gd name="connsiteY1" fmla="*/ 8860 h 38100"/>
                <a:gd name="connsiteX2" fmla="*/ 32486 w 38100"/>
                <a:gd name="connsiteY2" fmla="*/ 27146 h 38100"/>
                <a:gd name="connsiteX3" fmla="*/ 14199 w 38100"/>
                <a:gd name="connsiteY3" fmla="*/ 32485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199"/>
                  </a:moveTo>
                  <a:lnTo>
                    <a:pt x="27146" y="8860"/>
                  </a:lnTo>
                  <a:lnTo>
                    <a:pt x="32486" y="27146"/>
                  </a:lnTo>
                  <a:lnTo>
                    <a:pt x="14199" y="32485"/>
                  </a:lnTo>
                  <a:close/>
                </a:path>
              </a:pathLst>
            </a:custGeom>
            <a:solidFill>
              <a:srgbClr val="C7C9EA"/>
            </a:solidFill>
            <a:ln w="9525" cap="flat">
              <a:noFill/>
              <a:prstDash val="solid"/>
              <a:miter/>
            </a:ln>
          </p:spPr>
          <p:txBody>
            <a:bodyPr rtlCol="0" anchor="ctr"/>
            <a:lstStyle/>
            <a:p>
              <a:endParaRPr lang="zh-CN" altLang="en-US"/>
            </a:p>
          </p:txBody>
        </p:sp>
        <p:sp>
          <p:nvSpPr>
            <p:cNvPr id="591" name="任意多边形: 形状 590">
              <a:extLst>
                <a:ext uri="{FF2B5EF4-FFF2-40B4-BE49-F238E27FC236}">
                  <a16:creationId xmlns:a16="http://schemas.microsoft.com/office/drawing/2014/main" id="{1BD2F5D8-D7A9-463A-958A-E3E36AC13AAA}"/>
                </a:ext>
              </a:extLst>
            </p:cNvPr>
            <p:cNvSpPr/>
            <p:nvPr/>
          </p:nvSpPr>
          <p:spPr>
            <a:xfrm>
              <a:off x="4613646" y="5244905"/>
              <a:ext cx="38100" cy="38100"/>
            </a:xfrm>
            <a:custGeom>
              <a:avLst/>
              <a:gdLst>
                <a:gd name="connsiteX0" fmla="*/ 8860 w 38100"/>
                <a:gd name="connsiteY0" fmla="*/ 14199 h 38100"/>
                <a:gd name="connsiteX1" fmla="*/ 27146 w 38100"/>
                <a:gd name="connsiteY1" fmla="*/ 8860 h 38100"/>
                <a:gd name="connsiteX2" fmla="*/ 32485 w 38100"/>
                <a:gd name="connsiteY2" fmla="*/ 27146 h 38100"/>
                <a:gd name="connsiteX3" fmla="*/ 14199 w 38100"/>
                <a:gd name="connsiteY3" fmla="*/ 32485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199"/>
                  </a:moveTo>
                  <a:lnTo>
                    <a:pt x="27146" y="8860"/>
                  </a:lnTo>
                  <a:lnTo>
                    <a:pt x="32485" y="27146"/>
                  </a:lnTo>
                  <a:lnTo>
                    <a:pt x="14199" y="32485"/>
                  </a:lnTo>
                  <a:close/>
                </a:path>
              </a:pathLst>
            </a:custGeom>
            <a:solidFill>
              <a:srgbClr val="C7C9EA"/>
            </a:solidFill>
            <a:ln w="9525" cap="flat">
              <a:noFill/>
              <a:prstDash val="solid"/>
              <a:miter/>
            </a:ln>
          </p:spPr>
          <p:txBody>
            <a:bodyPr rtlCol="0" anchor="ctr"/>
            <a:lstStyle/>
            <a:p>
              <a:endParaRPr lang="zh-CN" altLang="en-US"/>
            </a:p>
          </p:txBody>
        </p:sp>
        <p:sp>
          <p:nvSpPr>
            <p:cNvPr id="592" name="任意多边形: 形状 591">
              <a:extLst>
                <a:ext uri="{FF2B5EF4-FFF2-40B4-BE49-F238E27FC236}">
                  <a16:creationId xmlns:a16="http://schemas.microsoft.com/office/drawing/2014/main" id="{CCFFDF17-F204-41DF-A913-190121572778}"/>
                </a:ext>
              </a:extLst>
            </p:cNvPr>
            <p:cNvSpPr/>
            <p:nvPr/>
          </p:nvSpPr>
          <p:spPr>
            <a:xfrm>
              <a:off x="4638327" y="5237442"/>
              <a:ext cx="38100" cy="38100"/>
            </a:xfrm>
            <a:custGeom>
              <a:avLst/>
              <a:gdLst>
                <a:gd name="connsiteX0" fmla="*/ 8860 w 38100"/>
                <a:gd name="connsiteY0" fmla="*/ 14199 h 38100"/>
                <a:gd name="connsiteX1" fmla="*/ 27146 w 38100"/>
                <a:gd name="connsiteY1" fmla="*/ 8860 h 38100"/>
                <a:gd name="connsiteX2" fmla="*/ 32486 w 38100"/>
                <a:gd name="connsiteY2" fmla="*/ 27146 h 38100"/>
                <a:gd name="connsiteX3" fmla="*/ 14199 w 38100"/>
                <a:gd name="connsiteY3" fmla="*/ 32486 h 38100"/>
              </a:gdLst>
              <a:ahLst/>
              <a:cxnLst>
                <a:cxn ang="0">
                  <a:pos x="connsiteX0" y="connsiteY0"/>
                </a:cxn>
                <a:cxn ang="0">
                  <a:pos x="connsiteX1" y="connsiteY1"/>
                </a:cxn>
                <a:cxn ang="0">
                  <a:pos x="connsiteX2" y="connsiteY2"/>
                </a:cxn>
                <a:cxn ang="0">
                  <a:pos x="connsiteX3" y="connsiteY3"/>
                </a:cxn>
              </a:cxnLst>
              <a:rect l="l" t="t" r="r" b="b"/>
              <a:pathLst>
                <a:path w="38100" h="38100">
                  <a:moveTo>
                    <a:pt x="8860" y="14199"/>
                  </a:moveTo>
                  <a:lnTo>
                    <a:pt x="27146" y="8860"/>
                  </a:lnTo>
                  <a:lnTo>
                    <a:pt x="32486" y="27146"/>
                  </a:lnTo>
                  <a:lnTo>
                    <a:pt x="14199" y="32486"/>
                  </a:lnTo>
                  <a:close/>
                </a:path>
              </a:pathLst>
            </a:custGeom>
            <a:solidFill>
              <a:srgbClr val="E3836E"/>
            </a:solidFill>
            <a:ln w="9525" cap="flat">
              <a:noFill/>
              <a:prstDash val="solid"/>
              <a:miter/>
            </a:ln>
          </p:spPr>
          <p:txBody>
            <a:bodyPr rtlCol="0" anchor="ctr"/>
            <a:lstStyle/>
            <a:p>
              <a:endParaRPr lang="zh-CN" altLang="en-US"/>
            </a:p>
          </p:txBody>
        </p:sp>
        <p:sp>
          <p:nvSpPr>
            <p:cNvPr id="593" name="任意多边形: 形状 592">
              <a:extLst>
                <a:ext uri="{FF2B5EF4-FFF2-40B4-BE49-F238E27FC236}">
                  <a16:creationId xmlns:a16="http://schemas.microsoft.com/office/drawing/2014/main" id="{A799DB86-16D9-4A9D-A805-701C570D33C3}"/>
                </a:ext>
              </a:extLst>
            </p:cNvPr>
            <p:cNvSpPr/>
            <p:nvPr/>
          </p:nvSpPr>
          <p:spPr>
            <a:xfrm>
              <a:off x="4663194" y="5230809"/>
              <a:ext cx="38100" cy="38100"/>
            </a:xfrm>
            <a:custGeom>
              <a:avLst/>
              <a:gdLst>
                <a:gd name="connsiteX0" fmla="*/ 8859 w 38100"/>
                <a:gd name="connsiteY0" fmla="*/ 14197 h 38100"/>
                <a:gd name="connsiteX1" fmla="*/ 27145 w 38100"/>
                <a:gd name="connsiteY1" fmla="*/ 8859 h 38100"/>
                <a:gd name="connsiteX2" fmla="*/ 32483 w 38100"/>
                <a:gd name="connsiteY2" fmla="*/ 27145 h 38100"/>
                <a:gd name="connsiteX3" fmla="*/ 14197 w 38100"/>
                <a:gd name="connsiteY3" fmla="*/ 32483 h 38100"/>
              </a:gdLst>
              <a:ahLst/>
              <a:cxnLst>
                <a:cxn ang="0">
                  <a:pos x="connsiteX0" y="connsiteY0"/>
                </a:cxn>
                <a:cxn ang="0">
                  <a:pos x="connsiteX1" y="connsiteY1"/>
                </a:cxn>
                <a:cxn ang="0">
                  <a:pos x="connsiteX2" y="connsiteY2"/>
                </a:cxn>
                <a:cxn ang="0">
                  <a:pos x="connsiteX3" y="connsiteY3"/>
                </a:cxn>
              </a:cxnLst>
              <a:rect l="l" t="t" r="r" b="b"/>
              <a:pathLst>
                <a:path w="38100" h="38100">
                  <a:moveTo>
                    <a:pt x="8859" y="14197"/>
                  </a:moveTo>
                  <a:lnTo>
                    <a:pt x="27145" y="8859"/>
                  </a:lnTo>
                  <a:lnTo>
                    <a:pt x="32483" y="27145"/>
                  </a:lnTo>
                  <a:lnTo>
                    <a:pt x="14197" y="32483"/>
                  </a:lnTo>
                  <a:close/>
                </a:path>
              </a:pathLst>
            </a:custGeom>
            <a:solidFill>
              <a:srgbClr val="C7C9EA"/>
            </a:solidFill>
            <a:ln w="9525" cap="flat">
              <a:noFill/>
              <a:prstDash val="solid"/>
              <a:miter/>
            </a:ln>
          </p:spPr>
          <p:txBody>
            <a:bodyPr rtlCol="0" anchor="ctr"/>
            <a:lstStyle/>
            <a:p>
              <a:endParaRPr lang="zh-CN" altLang="en-US"/>
            </a:p>
          </p:txBody>
        </p:sp>
        <p:sp>
          <p:nvSpPr>
            <p:cNvPr id="594" name="任意多边形: 形状 593">
              <a:extLst>
                <a:ext uri="{FF2B5EF4-FFF2-40B4-BE49-F238E27FC236}">
                  <a16:creationId xmlns:a16="http://schemas.microsoft.com/office/drawing/2014/main" id="{5BB59C69-45D8-43AB-83AD-FBEFD81CE3A4}"/>
                </a:ext>
              </a:extLst>
            </p:cNvPr>
            <p:cNvSpPr/>
            <p:nvPr/>
          </p:nvSpPr>
          <p:spPr>
            <a:xfrm>
              <a:off x="2292571" y="3883333"/>
              <a:ext cx="285750" cy="381000"/>
            </a:xfrm>
            <a:custGeom>
              <a:avLst/>
              <a:gdLst>
                <a:gd name="connsiteX0" fmla="*/ 236696 w 285750"/>
                <a:gd name="connsiteY0" fmla="*/ 376714 h 381000"/>
                <a:gd name="connsiteX1" fmla="*/ 284321 w 285750"/>
                <a:gd name="connsiteY1" fmla="*/ 32861 h 381000"/>
                <a:gd name="connsiteX2" fmla="*/ 96679 w 285750"/>
                <a:gd name="connsiteY2" fmla="*/ 7144 h 381000"/>
                <a:gd name="connsiteX3" fmla="*/ 49054 w 285750"/>
                <a:gd name="connsiteY3" fmla="*/ 45244 h 381000"/>
                <a:gd name="connsiteX4" fmla="*/ 7144 w 285750"/>
                <a:gd name="connsiteY4" fmla="*/ 345281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381000">
                  <a:moveTo>
                    <a:pt x="236696" y="376714"/>
                  </a:moveTo>
                  <a:lnTo>
                    <a:pt x="284321" y="32861"/>
                  </a:lnTo>
                  <a:lnTo>
                    <a:pt x="96679" y="7144"/>
                  </a:lnTo>
                  <a:lnTo>
                    <a:pt x="49054" y="45244"/>
                  </a:lnTo>
                  <a:lnTo>
                    <a:pt x="7144" y="345281"/>
                  </a:lnTo>
                  <a:close/>
                </a:path>
              </a:pathLst>
            </a:custGeom>
            <a:solidFill>
              <a:srgbClr val="FFFFFF"/>
            </a:solidFill>
            <a:ln w="9525" cap="flat">
              <a:noFill/>
              <a:prstDash val="solid"/>
              <a:miter/>
            </a:ln>
          </p:spPr>
          <p:txBody>
            <a:bodyPr rtlCol="0" anchor="ctr"/>
            <a:lstStyle/>
            <a:p>
              <a:endParaRPr lang="zh-CN" altLang="en-US"/>
            </a:p>
          </p:txBody>
        </p:sp>
        <p:sp>
          <p:nvSpPr>
            <p:cNvPr id="595" name="任意多边形: 形状 594">
              <a:extLst>
                <a:ext uri="{FF2B5EF4-FFF2-40B4-BE49-F238E27FC236}">
                  <a16:creationId xmlns:a16="http://schemas.microsoft.com/office/drawing/2014/main" id="{B03CAD7A-B488-4798-8A3C-FE068E57F734}"/>
                </a:ext>
              </a:extLst>
            </p:cNvPr>
            <p:cNvSpPr/>
            <p:nvPr/>
          </p:nvSpPr>
          <p:spPr>
            <a:xfrm>
              <a:off x="2334481" y="3883333"/>
              <a:ext cx="57150" cy="57150"/>
            </a:xfrm>
            <a:custGeom>
              <a:avLst/>
              <a:gdLst>
                <a:gd name="connsiteX0" fmla="*/ 49054 w 57150"/>
                <a:gd name="connsiteY0" fmla="*/ 50959 h 57150"/>
                <a:gd name="connsiteX1" fmla="*/ 7144 w 57150"/>
                <a:gd name="connsiteY1" fmla="*/ 45244 h 57150"/>
                <a:gd name="connsiteX2" fmla="*/ 54769 w 57150"/>
                <a:gd name="connsiteY2" fmla="*/ 7144 h 57150"/>
              </a:gdLst>
              <a:ahLst/>
              <a:cxnLst>
                <a:cxn ang="0">
                  <a:pos x="connsiteX0" y="connsiteY0"/>
                </a:cxn>
                <a:cxn ang="0">
                  <a:pos x="connsiteX1" y="connsiteY1"/>
                </a:cxn>
                <a:cxn ang="0">
                  <a:pos x="connsiteX2" y="connsiteY2"/>
                </a:cxn>
              </a:cxnLst>
              <a:rect l="l" t="t" r="r" b="b"/>
              <a:pathLst>
                <a:path w="57150" h="57150">
                  <a:moveTo>
                    <a:pt x="49054" y="50959"/>
                  </a:moveTo>
                  <a:lnTo>
                    <a:pt x="7144" y="45244"/>
                  </a:lnTo>
                  <a:lnTo>
                    <a:pt x="54769" y="7144"/>
                  </a:lnTo>
                  <a:close/>
                </a:path>
              </a:pathLst>
            </a:custGeom>
            <a:solidFill>
              <a:srgbClr val="F1F1F1"/>
            </a:solidFill>
            <a:ln w="9525" cap="flat">
              <a:noFill/>
              <a:prstDash val="solid"/>
              <a:miter/>
            </a:ln>
          </p:spPr>
          <p:txBody>
            <a:bodyPr rtlCol="0" anchor="ctr"/>
            <a:lstStyle/>
            <a:p>
              <a:endParaRPr lang="zh-CN" altLang="en-US"/>
            </a:p>
          </p:txBody>
        </p:sp>
        <p:sp>
          <p:nvSpPr>
            <p:cNvPr id="596" name="任意多边形: 形状 595">
              <a:extLst>
                <a:ext uri="{FF2B5EF4-FFF2-40B4-BE49-F238E27FC236}">
                  <a16:creationId xmlns:a16="http://schemas.microsoft.com/office/drawing/2014/main" id="{ED8319AC-A425-4695-92DC-CE1AF33454AC}"/>
                </a:ext>
              </a:extLst>
            </p:cNvPr>
            <p:cNvSpPr/>
            <p:nvPr/>
          </p:nvSpPr>
          <p:spPr>
            <a:xfrm>
              <a:off x="2345911" y="4110980"/>
              <a:ext cx="76200" cy="38100"/>
            </a:xfrm>
            <a:custGeom>
              <a:avLst/>
              <a:gdLst>
                <a:gd name="connsiteX0" fmla="*/ 20479 w 76200"/>
                <a:gd name="connsiteY0" fmla="*/ 32861 h 38100"/>
                <a:gd name="connsiteX1" fmla="*/ 7144 w 76200"/>
                <a:gd name="connsiteY1" fmla="*/ 35719 h 38100"/>
                <a:gd name="connsiteX2" fmla="*/ 7144 w 76200"/>
                <a:gd name="connsiteY2" fmla="*/ 36671 h 38100"/>
                <a:gd name="connsiteX3" fmla="*/ 21431 w 76200"/>
                <a:gd name="connsiteY3" fmla="*/ 34766 h 38100"/>
                <a:gd name="connsiteX4" fmla="*/ 20479 w 76200"/>
                <a:gd name="connsiteY4" fmla="*/ 33814 h 38100"/>
                <a:gd name="connsiteX5" fmla="*/ 21431 w 76200"/>
                <a:gd name="connsiteY5" fmla="*/ 34766 h 38100"/>
                <a:gd name="connsiteX6" fmla="*/ 31909 w 76200"/>
                <a:gd name="connsiteY6" fmla="*/ 26194 h 38100"/>
                <a:gd name="connsiteX7" fmla="*/ 43339 w 76200"/>
                <a:gd name="connsiteY7" fmla="*/ 31909 h 38100"/>
                <a:gd name="connsiteX8" fmla="*/ 43339 w 76200"/>
                <a:gd name="connsiteY8" fmla="*/ 30956 h 38100"/>
                <a:gd name="connsiteX9" fmla="*/ 44291 w 76200"/>
                <a:gd name="connsiteY9" fmla="*/ 31909 h 38100"/>
                <a:gd name="connsiteX10" fmla="*/ 55721 w 76200"/>
                <a:gd name="connsiteY10" fmla="*/ 23336 h 38100"/>
                <a:gd name="connsiteX11" fmla="*/ 54769 w 76200"/>
                <a:gd name="connsiteY11" fmla="*/ 22384 h 38100"/>
                <a:gd name="connsiteX12" fmla="*/ 55721 w 76200"/>
                <a:gd name="connsiteY12" fmla="*/ 23336 h 38100"/>
                <a:gd name="connsiteX13" fmla="*/ 69056 w 76200"/>
                <a:gd name="connsiteY13" fmla="*/ 8096 h 38100"/>
                <a:gd name="connsiteX14" fmla="*/ 67151 w 76200"/>
                <a:gd name="connsiteY14" fmla="*/ 7144 h 38100"/>
                <a:gd name="connsiteX15" fmla="*/ 54769 w 76200"/>
                <a:gd name="connsiteY15" fmla="*/ 22384 h 38100"/>
                <a:gd name="connsiteX16" fmla="*/ 43339 w 76200"/>
                <a:gd name="connsiteY16" fmla="*/ 30004 h 38100"/>
                <a:gd name="connsiteX17" fmla="*/ 31909 w 76200"/>
                <a:gd name="connsiteY17" fmla="*/ 25241 h 38100"/>
                <a:gd name="connsiteX18" fmla="*/ 31909 w 76200"/>
                <a:gd name="connsiteY18" fmla="*/ 26194 h 38100"/>
                <a:gd name="connsiteX19" fmla="*/ 30956 w 76200"/>
                <a:gd name="connsiteY19" fmla="*/ 25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00" h="38100">
                  <a:moveTo>
                    <a:pt x="20479" y="32861"/>
                  </a:moveTo>
                  <a:lnTo>
                    <a:pt x="7144" y="35719"/>
                  </a:lnTo>
                  <a:lnTo>
                    <a:pt x="7144" y="36671"/>
                  </a:lnTo>
                  <a:lnTo>
                    <a:pt x="21431" y="34766"/>
                  </a:lnTo>
                  <a:lnTo>
                    <a:pt x="20479" y="33814"/>
                  </a:lnTo>
                  <a:lnTo>
                    <a:pt x="21431" y="34766"/>
                  </a:lnTo>
                  <a:lnTo>
                    <a:pt x="31909" y="26194"/>
                  </a:lnTo>
                  <a:lnTo>
                    <a:pt x="43339" y="31909"/>
                  </a:lnTo>
                  <a:lnTo>
                    <a:pt x="43339" y="30956"/>
                  </a:lnTo>
                  <a:lnTo>
                    <a:pt x="44291" y="31909"/>
                  </a:lnTo>
                  <a:lnTo>
                    <a:pt x="55721" y="23336"/>
                  </a:lnTo>
                  <a:lnTo>
                    <a:pt x="54769" y="22384"/>
                  </a:lnTo>
                  <a:lnTo>
                    <a:pt x="55721" y="23336"/>
                  </a:lnTo>
                  <a:lnTo>
                    <a:pt x="69056" y="8096"/>
                  </a:lnTo>
                  <a:lnTo>
                    <a:pt x="67151" y="7144"/>
                  </a:lnTo>
                  <a:lnTo>
                    <a:pt x="54769" y="22384"/>
                  </a:lnTo>
                  <a:lnTo>
                    <a:pt x="43339" y="30004"/>
                  </a:lnTo>
                  <a:lnTo>
                    <a:pt x="31909" y="25241"/>
                  </a:lnTo>
                  <a:lnTo>
                    <a:pt x="31909" y="26194"/>
                  </a:lnTo>
                  <a:lnTo>
                    <a:pt x="30956" y="25241"/>
                  </a:lnTo>
                  <a:close/>
                </a:path>
              </a:pathLst>
            </a:custGeom>
            <a:solidFill>
              <a:srgbClr val="C7C9EA"/>
            </a:solidFill>
            <a:ln w="9525" cap="flat">
              <a:noFill/>
              <a:prstDash val="solid"/>
              <a:miter/>
            </a:ln>
          </p:spPr>
          <p:txBody>
            <a:bodyPr rtlCol="0" anchor="ctr"/>
            <a:lstStyle/>
            <a:p>
              <a:endParaRPr lang="zh-CN" altLang="en-US"/>
            </a:p>
          </p:txBody>
        </p:sp>
        <p:sp>
          <p:nvSpPr>
            <p:cNvPr id="597" name="任意多边形: 形状 596">
              <a:extLst>
                <a:ext uri="{FF2B5EF4-FFF2-40B4-BE49-F238E27FC236}">
                  <a16:creationId xmlns:a16="http://schemas.microsoft.com/office/drawing/2014/main" id="{25A31873-8FB4-464F-87E0-12DEAAF5F94C}"/>
                </a:ext>
              </a:extLst>
            </p:cNvPr>
            <p:cNvSpPr/>
            <p:nvPr/>
          </p:nvSpPr>
          <p:spPr>
            <a:xfrm>
              <a:off x="2398298" y="4110028"/>
              <a:ext cx="19050" cy="66675"/>
            </a:xfrm>
            <a:custGeom>
              <a:avLst/>
              <a:gdLst>
                <a:gd name="connsiteX0" fmla="*/ 14764 w 19050"/>
                <a:gd name="connsiteY0" fmla="*/ 7144 h 66675"/>
                <a:gd name="connsiteX1" fmla="*/ 16669 w 19050"/>
                <a:gd name="connsiteY1" fmla="*/ 8096 h 66675"/>
                <a:gd name="connsiteX2" fmla="*/ 9049 w 19050"/>
                <a:gd name="connsiteY2" fmla="*/ 63341 h 66675"/>
                <a:gd name="connsiteX3" fmla="*/ 7144 w 19050"/>
                <a:gd name="connsiteY3" fmla="*/ 62389 h 66675"/>
              </a:gdLst>
              <a:ahLst/>
              <a:cxnLst>
                <a:cxn ang="0">
                  <a:pos x="connsiteX0" y="connsiteY0"/>
                </a:cxn>
                <a:cxn ang="0">
                  <a:pos x="connsiteX1" y="connsiteY1"/>
                </a:cxn>
                <a:cxn ang="0">
                  <a:pos x="connsiteX2" y="connsiteY2"/>
                </a:cxn>
                <a:cxn ang="0">
                  <a:pos x="connsiteX3" y="connsiteY3"/>
                </a:cxn>
              </a:cxnLst>
              <a:rect l="l" t="t" r="r" b="b"/>
              <a:pathLst>
                <a:path w="19050" h="66675">
                  <a:moveTo>
                    <a:pt x="14764" y="7144"/>
                  </a:moveTo>
                  <a:lnTo>
                    <a:pt x="16669" y="8096"/>
                  </a:lnTo>
                  <a:lnTo>
                    <a:pt x="9049" y="63341"/>
                  </a:lnTo>
                  <a:lnTo>
                    <a:pt x="7144" y="62389"/>
                  </a:lnTo>
                  <a:close/>
                </a:path>
              </a:pathLst>
            </a:custGeom>
            <a:solidFill>
              <a:srgbClr val="5D5D5D"/>
            </a:solidFill>
            <a:ln w="9525" cap="flat">
              <a:noFill/>
              <a:prstDash val="solid"/>
              <a:miter/>
            </a:ln>
          </p:spPr>
          <p:txBody>
            <a:bodyPr rtlCol="0" anchor="ctr"/>
            <a:lstStyle/>
            <a:p>
              <a:endParaRPr lang="zh-CN" altLang="en-US"/>
            </a:p>
          </p:txBody>
        </p:sp>
        <p:sp>
          <p:nvSpPr>
            <p:cNvPr id="598" name="任意多边形: 形状 597">
              <a:extLst>
                <a:ext uri="{FF2B5EF4-FFF2-40B4-BE49-F238E27FC236}">
                  <a16:creationId xmlns:a16="http://schemas.microsoft.com/office/drawing/2014/main" id="{CBD5879C-1598-42E5-A567-DB1C3148D3BC}"/>
                </a:ext>
              </a:extLst>
            </p:cNvPr>
            <p:cNvSpPr/>
            <p:nvPr/>
          </p:nvSpPr>
          <p:spPr>
            <a:xfrm>
              <a:off x="2339458" y="4099721"/>
              <a:ext cx="76200" cy="19050"/>
            </a:xfrm>
            <a:custGeom>
              <a:avLst/>
              <a:gdLst>
                <a:gd name="connsiteX0" fmla="*/ 8049 w 76200"/>
                <a:gd name="connsiteY0" fmla="*/ 9936 h 19050"/>
                <a:gd name="connsiteX1" fmla="*/ 8308 w 76200"/>
                <a:gd name="connsiteY1" fmla="*/ 8049 h 19050"/>
                <a:gd name="connsiteX2" fmla="*/ 76250 w 76200"/>
                <a:gd name="connsiteY2" fmla="*/ 17376 h 19050"/>
                <a:gd name="connsiteX3" fmla="*/ 75991 w 76200"/>
                <a:gd name="connsiteY3" fmla="*/ 19263 h 19050"/>
              </a:gdLst>
              <a:ahLst/>
              <a:cxnLst>
                <a:cxn ang="0">
                  <a:pos x="connsiteX0" y="connsiteY0"/>
                </a:cxn>
                <a:cxn ang="0">
                  <a:pos x="connsiteX1" y="connsiteY1"/>
                </a:cxn>
                <a:cxn ang="0">
                  <a:pos x="connsiteX2" y="connsiteY2"/>
                </a:cxn>
                <a:cxn ang="0">
                  <a:pos x="connsiteX3" y="connsiteY3"/>
                </a:cxn>
              </a:cxnLst>
              <a:rect l="l" t="t" r="r" b="b"/>
              <a:pathLst>
                <a:path w="76200" h="19050">
                  <a:moveTo>
                    <a:pt x="8049" y="9936"/>
                  </a:moveTo>
                  <a:lnTo>
                    <a:pt x="8308" y="8049"/>
                  </a:lnTo>
                  <a:lnTo>
                    <a:pt x="76250" y="17376"/>
                  </a:lnTo>
                  <a:lnTo>
                    <a:pt x="75991" y="19263"/>
                  </a:lnTo>
                  <a:close/>
                </a:path>
              </a:pathLst>
            </a:custGeom>
            <a:solidFill>
              <a:srgbClr val="5D5D5D"/>
            </a:solidFill>
            <a:ln w="9525" cap="flat">
              <a:noFill/>
              <a:prstDash val="solid"/>
              <a:miter/>
            </a:ln>
          </p:spPr>
          <p:txBody>
            <a:bodyPr rtlCol="0" anchor="ctr"/>
            <a:lstStyle/>
            <a:p>
              <a:endParaRPr lang="zh-CN" altLang="en-US"/>
            </a:p>
          </p:txBody>
        </p:sp>
        <p:sp>
          <p:nvSpPr>
            <p:cNvPr id="599" name="任意多边形: 形状 598">
              <a:extLst>
                <a:ext uri="{FF2B5EF4-FFF2-40B4-BE49-F238E27FC236}">
                  <a16:creationId xmlns:a16="http://schemas.microsoft.com/office/drawing/2014/main" id="{5A196455-4070-439A-9FFE-824D7C087701}"/>
                </a:ext>
              </a:extLst>
            </p:cNvPr>
            <p:cNvSpPr/>
            <p:nvPr/>
          </p:nvSpPr>
          <p:spPr>
            <a:xfrm>
              <a:off x="2392210" y="4124315"/>
              <a:ext cx="9525" cy="9525"/>
            </a:xfrm>
            <a:custGeom>
              <a:avLst/>
              <a:gdLst>
                <a:gd name="connsiteX0" fmla="*/ 7517 w 9525"/>
                <a:gd name="connsiteY0" fmla="*/ 9049 h 9525"/>
                <a:gd name="connsiteX1" fmla="*/ 9422 w 9525"/>
                <a:gd name="connsiteY1" fmla="*/ 7144 h 9525"/>
                <a:gd name="connsiteX2" fmla="*/ 11327 w 9525"/>
                <a:gd name="connsiteY2" fmla="*/ 9049 h 9525"/>
                <a:gd name="connsiteX3" fmla="*/ 9422 w 9525"/>
                <a:gd name="connsiteY3" fmla="*/ 10954 h 9525"/>
                <a:gd name="connsiteX4" fmla="*/ 7517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517" y="9049"/>
                  </a:moveTo>
                  <a:cubicBezTo>
                    <a:pt x="7517" y="8096"/>
                    <a:pt x="8470" y="7144"/>
                    <a:pt x="9422" y="7144"/>
                  </a:cubicBezTo>
                  <a:cubicBezTo>
                    <a:pt x="10375" y="7144"/>
                    <a:pt x="11327" y="8096"/>
                    <a:pt x="11327" y="9049"/>
                  </a:cubicBezTo>
                  <a:cubicBezTo>
                    <a:pt x="11327" y="10001"/>
                    <a:pt x="10375" y="10954"/>
                    <a:pt x="9422" y="10954"/>
                  </a:cubicBezTo>
                  <a:cubicBezTo>
                    <a:pt x="7517" y="10954"/>
                    <a:pt x="6565" y="10001"/>
                    <a:pt x="7517" y="9049"/>
                  </a:cubicBezTo>
                  <a:close/>
                </a:path>
              </a:pathLst>
            </a:custGeom>
            <a:solidFill>
              <a:srgbClr val="6EC29B"/>
            </a:solidFill>
            <a:ln w="9525" cap="flat">
              <a:noFill/>
              <a:prstDash val="solid"/>
              <a:miter/>
            </a:ln>
          </p:spPr>
          <p:txBody>
            <a:bodyPr rtlCol="0" anchor="ctr"/>
            <a:lstStyle/>
            <a:p>
              <a:endParaRPr lang="zh-CN" altLang="en-US"/>
            </a:p>
          </p:txBody>
        </p:sp>
        <p:sp>
          <p:nvSpPr>
            <p:cNvPr id="600" name="任意多边形: 形状 599">
              <a:extLst>
                <a:ext uri="{FF2B5EF4-FFF2-40B4-BE49-F238E27FC236}">
                  <a16:creationId xmlns:a16="http://schemas.microsoft.com/office/drawing/2014/main" id="{8E701D8B-FD39-47BC-868E-496B34F184A4}"/>
                </a:ext>
              </a:extLst>
            </p:cNvPr>
            <p:cNvSpPr/>
            <p:nvPr/>
          </p:nvSpPr>
          <p:spPr>
            <a:xfrm>
              <a:off x="2380780" y="4132888"/>
              <a:ext cx="9525" cy="9525"/>
            </a:xfrm>
            <a:custGeom>
              <a:avLst/>
              <a:gdLst>
                <a:gd name="connsiteX0" fmla="*/ 7517 w 9525"/>
                <a:gd name="connsiteY0" fmla="*/ 9049 h 9525"/>
                <a:gd name="connsiteX1" fmla="*/ 9422 w 9525"/>
                <a:gd name="connsiteY1" fmla="*/ 7144 h 9525"/>
                <a:gd name="connsiteX2" fmla="*/ 11327 w 9525"/>
                <a:gd name="connsiteY2" fmla="*/ 9049 h 9525"/>
                <a:gd name="connsiteX3" fmla="*/ 9422 w 9525"/>
                <a:gd name="connsiteY3" fmla="*/ 10954 h 9525"/>
                <a:gd name="connsiteX4" fmla="*/ 7517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517" y="9049"/>
                  </a:moveTo>
                  <a:cubicBezTo>
                    <a:pt x="7517" y="8096"/>
                    <a:pt x="8470" y="7144"/>
                    <a:pt x="9422" y="7144"/>
                  </a:cubicBezTo>
                  <a:cubicBezTo>
                    <a:pt x="10375" y="7144"/>
                    <a:pt x="11327" y="8096"/>
                    <a:pt x="11327" y="9049"/>
                  </a:cubicBezTo>
                  <a:cubicBezTo>
                    <a:pt x="11327" y="10001"/>
                    <a:pt x="10375" y="10954"/>
                    <a:pt x="9422" y="10954"/>
                  </a:cubicBezTo>
                  <a:cubicBezTo>
                    <a:pt x="7517" y="10954"/>
                    <a:pt x="6565" y="10001"/>
                    <a:pt x="7517" y="9049"/>
                  </a:cubicBezTo>
                  <a:close/>
                </a:path>
              </a:pathLst>
            </a:custGeom>
            <a:solidFill>
              <a:srgbClr val="EEC43E"/>
            </a:solidFill>
            <a:ln w="9525" cap="flat">
              <a:noFill/>
              <a:prstDash val="solid"/>
              <a:miter/>
            </a:ln>
          </p:spPr>
          <p:txBody>
            <a:bodyPr rtlCol="0" anchor="ctr"/>
            <a:lstStyle/>
            <a:p>
              <a:endParaRPr lang="zh-CN" altLang="en-US"/>
            </a:p>
          </p:txBody>
        </p:sp>
        <p:sp>
          <p:nvSpPr>
            <p:cNvPr id="601" name="任意多边形: 形状 600">
              <a:extLst>
                <a:ext uri="{FF2B5EF4-FFF2-40B4-BE49-F238E27FC236}">
                  <a16:creationId xmlns:a16="http://schemas.microsoft.com/office/drawing/2014/main" id="{603F3545-C863-4FCE-8FD0-2E7073D18896}"/>
                </a:ext>
              </a:extLst>
            </p:cNvPr>
            <p:cNvSpPr/>
            <p:nvPr/>
          </p:nvSpPr>
          <p:spPr>
            <a:xfrm>
              <a:off x="2368771" y="4127173"/>
              <a:ext cx="9525" cy="9525"/>
            </a:xfrm>
            <a:custGeom>
              <a:avLst/>
              <a:gdLst>
                <a:gd name="connsiteX0" fmla="*/ 7144 w 9525"/>
                <a:gd name="connsiteY0" fmla="*/ 9049 h 9525"/>
                <a:gd name="connsiteX1" fmla="*/ 9049 w 9525"/>
                <a:gd name="connsiteY1" fmla="*/ 7144 h 9525"/>
                <a:gd name="connsiteX2" fmla="*/ 10954 w 9525"/>
                <a:gd name="connsiteY2" fmla="*/ 9049 h 9525"/>
                <a:gd name="connsiteX3" fmla="*/ 9049 w 9525"/>
                <a:gd name="connsiteY3" fmla="*/ 10954 h 9525"/>
                <a:gd name="connsiteX4" fmla="*/ 7144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9049"/>
                  </a:moveTo>
                  <a:cubicBezTo>
                    <a:pt x="7144" y="8096"/>
                    <a:pt x="8096" y="7144"/>
                    <a:pt x="9049" y="7144"/>
                  </a:cubicBezTo>
                  <a:cubicBezTo>
                    <a:pt x="10001" y="7144"/>
                    <a:pt x="10954" y="8096"/>
                    <a:pt x="10954" y="9049"/>
                  </a:cubicBezTo>
                  <a:cubicBezTo>
                    <a:pt x="10954" y="10001"/>
                    <a:pt x="10001" y="10954"/>
                    <a:pt x="9049" y="10954"/>
                  </a:cubicBezTo>
                  <a:cubicBezTo>
                    <a:pt x="7144" y="10954"/>
                    <a:pt x="7144" y="10001"/>
                    <a:pt x="7144" y="9049"/>
                  </a:cubicBezTo>
                  <a:close/>
                </a:path>
              </a:pathLst>
            </a:custGeom>
            <a:solidFill>
              <a:srgbClr val="E2846B"/>
            </a:solidFill>
            <a:ln w="9525" cap="flat">
              <a:noFill/>
              <a:prstDash val="solid"/>
              <a:miter/>
            </a:ln>
          </p:spPr>
          <p:txBody>
            <a:bodyPr rtlCol="0" anchor="ctr"/>
            <a:lstStyle/>
            <a:p>
              <a:endParaRPr lang="zh-CN" altLang="en-US"/>
            </a:p>
          </p:txBody>
        </p:sp>
        <p:sp>
          <p:nvSpPr>
            <p:cNvPr id="602" name="任意多边形: 形状 601">
              <a:extLst>
                <a:ext uri="{FF2B5EF4-FFF2-40B4-BE49-F238E27FC236}">
                  <a16:creationId xmlns:a16="http://schemas.microsoft.com/office/drawing/2014/main" id="{36D3D9B5-888D-4C04-9676-F043F495C5F2}"/>
                </a:ext>
              </a:extLst>
            </p:cNvPr>
            <p:cNvSpPr/>
            <p:nvPr/>
          </p:nvSpPr>
          <p:spPr>
            <a:xfrm>
              <a:off x="2357920" y="4135745"/>
              <a:ext cx="9525" cy="9525"/>
            </a:xfrm>
            <a:custGeom>
              <a:avLst/>
              <a:gdLst>
                <a:gd name="connsiteX0" fmla="*/ 7517 w 9525"/>
                <a:gd name="connsiteY0" fmla="*/ 9049 h 9525"/>
                <a:gd name="connsiteX1" fmla="*/ 9422 w 9525"/>
                <a:gd name="connsiteY1" fmla="*/ 7144 h 9525"/>
                <a:gd name="connsiteX2" fmla="*/ 11327 w 9525"/>
                <a:gd name="connsiteY2" fmla="*/ 9049 h 9525"/>
                <a:gd name="connsiteX3" fmla="*/ 9422 w 9525"/>
                <a:gd name="connsiteY3" fmla="*/ 10954 h 9525"/>
                <a:gd name="connsiteX4" fmla="*/ 7517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517" y="9049"/>
                  </a:moveTo>
                  <a:cubicBezTo>
                    <a:pt x="7517" y="8096"/>
                    <a:pt x="8470" y="7144"/>
                    <a:pt x="9422" y="7144"/>
                  </a:cubicBezTo>
                  <a:cubicBezTo>
                    <a:pt x="10375" y="7144"/>
                    <a:pt x="11327" y="8096"/>
                    <a:pt x="11327" y="9049"/>
                  </a:cubicBezTo>
                  <a:cubicBezTo>
                    <a:pt x="11327" y="10001"/>
                    <a:pt x="10375" y="10954"/>
                    <a:pt x="9422" y="10954"/>
                  </a:cubicBezTo>
                  <a:cubicBezTo>
                    <a:pt x="7517" y="10954"/>
                    <a:pt x="6565" y="10001"/>
                    <a:pt x="7517" y="9049"/>
                  </a:cubicBezTo>
                  <a:close/>
                </a:path>
              </a:pathLst>
            </a:custGeom>
            <a:solidFill>
              <a:srgbClr val="7E85D6"/>
            </a:solidFill>
            <a:ln w="9525" cap="flat">
              <a:noFill/>
              <a:prstDash val="solid"/>
              <a:miter/>
            </a:ln>
          </p:spPr>
          <p:txBody>
            <a:bodyPr rtlCol="0" anchor="ctr"/>
            <a:lstStyle/>
            <a:p>
              <a:endParaRPr lang="zh-CN" altLang="en-US"/>
            </a:p>
          </p:txBody>
        </p:sp>
        <p:sp>
          <p:nvSpPr>
            <p:cNvPr id="603" name="任意多边形: 形状 602">
              <a:extLst>
                <a:ext uri="{FF2B5EF4-FFF2-40B4-BE49-F238E27FC236}">
                  <a16:creationId xmlns:a16="http://schemas.microsoft.com/office/drawing/2014/main" id="{15E2655E-62CE-45F4-9CEB-859F45BD17A0}"/>
                </a:ext>
              </a:extLst>
            </p:cNvPr>
            <p:cNvSpPr/>
            <p:nvPr/>
          </p:nvSpPr>
          <p:spPr>
            <a:xfrm>
              <a:off x="2344958" y="4137650"/>
              <a:ext cx="9525" cy="9525"/>
            </a:xfrm>
            <a:custGeom>
              <a:avLst/>
              <a:gdLst>
                <a:gd name="connsiteX0" fmla="*/ 7144 w 9525"/>
                <a:gd name="connsiteY0" fmla="*/ 9049 h 9525"/>
                <a:gd name="connsiteX1" fmla="*/ 9049 w 9525"/>
                <a:gd name="connsiteY1" fmla="*/ 7144 h 9525"/>
                <a:gd name="connsiteX2" fmla="*/ 10954 w 9525"/>
                <a:gd name="connsiteY2" fmla="*/ 9049 h 9525"/>
                <a:gd name="connsiteX3" fmla="*/ 9049 w 9525"/>
                <a:gd name="connsiteY3" fmla="*/ 10954 h 9525"/>
                <a:gd name="connsiteX4" fmla="*/ 7144 w 9525"/>
                <a:gd name="connsiteY4" fmla="*/ 9049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144" y="9049"/>
                  </a:moveTo>
                  <a:cubicBezTo>
                    <a:pt x="7144" y="8096"/>
                    <a:pt x="8096" y="7144"/>
                    <a:pt x="9049" y="7144"/>
                  </a:cubicBezTo>
                  <a:cubicBezTo>
                    <a:pt x="10001" y="7144"/>
                    <a:pt x="10954" y="8096"/>
                    <a:pt x="10954" y="9049"/>
                  </a:cubicBezTo>
                  <a:cubicBezTo>
                    <a:pt x="10954" y="10001"/>
                    <a:pt x="10001" y="10954"/>
                    <a:pt x="9049" y="10954"/>
                  </a:cubicBezTo>
                  <a:cubicBezTo>
                    <a:pt x="7144" y="10954"/>
                    <a:pt x="7144" y="10001"/>
                    <a:pt x="7144" y="9049"/>
                  </a:cubicBezTo>
                  <a:close/>
                </a:path>
              </a:pathLst>
            </a:custGeom>
            <a:solidFill>
              <a:srgbClr val="B57AC2"/>
            </a:solidFill>
            <a:ln w="9525" cap="flat">
              <a:noFill/>
              <a:prstDash val="solid"/>
              <a:miter/>
            </a:ln>
          </p:spPr>
          <p:txBody>
            <a:bodyPr rtlCol="0" anchor="ctr"/>
            <a:lstStyle/>
            <a:p>
              <a:endParaRPr lang="zh-CN" altLang="en-US"/>
            </a:p>
          </p:txBody>
        </p:sp>
        <p:sp>
          <p:nvSpPr>
            <p:cNvPr id="604" name="任意多边形: 形状 603">
              <a:extLst>
                <a:ext uri="{FF2B5EF4-FFF2-40B4-BE49-F238E27FC236}">
                  <a16:creationId xmlns:a16="http://schemas.microsoft.com/office/drawing/2014/main" id="{14E11ABF-2831-4003-9F07-8753C78F3F9E}"/>
                </a:ext>
              </a:extLst>
            </p:cNvPr>
            <p:cNvSpPr/>
            <p:nvPr/>
          </p:nvSpPr>
          <p:spPr>
            <a:xfrm>
              <a:off x="2421364" y="4101250"/>
              <a:ext cx="104775" cy="95250"/>
            </a:xfrm>
            <a:custGeom>
              <a:avLst/>
              <a:gdLst>
                <a:gd name="connsiteX0" fmla="*/ 8049 w 104775"/>
                <a:gd name="connsiteY0" fmla="*/ 77878 h 95250"/>
                <a:gd name="connsiteX1" fmla="*/ 17635 w 104775"/>
                <a:gd name="connsiteY1" fmla="*/ 8049 h 95250"/>
                <a:gd name="connsiteX2" fmla="*/ 105394 w 104775"/>
                <a:gd name="connsiteY2" fmla="*/ 20096 h 95250"/>
                <a:gd name="connsiteX3" fmla="*/ 95808 w 104775"/>
                <a:gd name="connsiteY3" fmla="*/ 89926 h 95250"/>
              </a:gdLst>
              <a:ahLst/>
              <a:cxnLst>
                <a:cxn ang="0">
                  <a:pos x="connsiteX0" y="connsiteY0"/>
                </a:cxn>
                <a:cxn ang="0">
                  <a:pos x="connsiteX1" y="connsiteY1"/>
                </a:cxn>
                <a:cxn ang="0">
                  <a:pos x="connsiteX2" y="connsiteY2"/>
                </a:cxn>
                <a:cxn ang="0">
                  <a:pos x="connsiteX3" y="connsiteY3"/>
                </a:cxn>
              </a:cxnLst>
              <a:rect l="l" t="t" r="r" b="b"/>
              <a:pathLst>
                <a:path w="104775" h="95250">
                  <a:moveTo>
                    <a:pt x="8049" y="77878"/>
                  </a:moveTo>
                  <a:lnTo>
                    <a:pt x="17635" y="8049"/>
                  </a:lnTo>
                  <a:lnTo>
                    <a:pt x="105394" y="20096"/>
                  </a:lnTo>
                  <a:lnTo>
                    <a:pt x="95808" y="89926"/>
                  </a:lnTo>
                  <a:close/>
                </a:path>
              </a:pathLst>
            </a:custGeom>
            <a:solidFill>
              <a:srgbClr val="477E8A"/>
            </a:solidFill>
            <a:ln w="9525" cap="flat">
              <a:noFill/>
              <a:prstDash val="solid"/>
              <a:miter/>
            </a:ln>
          </p:spPr>
          <p:txBody>
            <a:bodyPr rtlCol="0" anchor="ctr"/>
            <a:lstStyle/>
            <a:p>
              <a:endParaRPr lang="zh-CN" altLang="en-US"/>
            </a:p>
          </p:txBody>
        </p:sp>
        <p:sp>
          <p:nvSpPr>
            <p:cNvPr id="605" name="任意多边形: 形状 604">
              <a:extLst>
                <a:ext uri="{FF2B5EF4-FFF2-40B4-BE49-F238E27FC236}">
                  <a16:creationId xmlns:a16="http://schemas.microsoft.com/office/drawing/2014/main" id="{BBE653DD-B5AF-432C-AD5E-B8A4AAFC741E}"/>
                </a:ext>
              </a:extLst>
            </p:cNvPr>
            <p:cNvSpPr/>
            <p:nvPr/>
          </p:nvSpPr>
          <p:spPr>
            <a:xfrm>
              <a:off x="2352719" y="4090185"/>
              <a:ext cx="57150" cy="19050"/>
            </a:xfrm>
            <a:custGeom>
              <a:avLst/>
              <a:gdLst>
                <a:gd name="connsiteX0" fmla="*/ 8049 w 57150"/>
                <a:gd name="connsiteY0" fmla="*/ 9936 h 19050"/>
                <a:gd name="connsiteX1" fmla="*/ 8308 w 57150"/>
                <a:gd name="connsiteY1" fmla="*/ 8049 h 19050"/>
                <a:gd name="connsiteX2" fmla="*/ 52659 w 57150"/>
                <a:gd name="connsiteY2" fmla="*/ 14137 h 19050"/>
                <a:gd name="connsiteX3" fmla="*/ 52400 w 57150"/>
                <a:gd name="connsiteY3" fmla="*/ 16025 h 19050"/>
              </a:gdLst>
              <a:ahLst/>
              <a:cxnLst>
                <a:cxn ang="0">
                  <a:pos x="connsiteX0" y="connsiteY0"/>
                </a:cxn>
                <a:cxn ang="0">
                  <a:pos x="connsiteX1" y="connsiteY1"/>
                </a:cxn>
                <a:cxn ang="0">
                  <a:pos x="connsiteX2" y="connsiteY2"/>
                </a:cxn>
                <a:cxn ang="0">
                  <a:pos x="connsiteX3" y="connsiteY3"/>
                </a:cxn>
              </a:cxnLst>
              <a:rect l="l" t="t" r="r" b="b"/>
              <a:pathLst>
                <a:path w="57150" h="19050">
                  <a:moveTo>
                    <a:pt x="8049" y="9936"/>
                  </a:moveTo>
                  <a:lnTo>
                    <a:pt x="8308" y="8049"/>
                  </a:lnTo>
                  <a:lnTo>
                    <a:pt x="52659" y="14137"/>
                  </a:lnTo>
                  <a:lnTo>
                    <a:pt x="52400" y="16025"/>
                  </a:lnTo>
                  <a:close/>
                </a:path>
              </a:pathLst>
            </a:custGeom>
            <a:solidFill>
              <a:srgbClr val="5D5D5D"/>
            </a:solidFill>
            <a:ln w="9525" cap="flat">
              <a:noFill/>
              <a:prstDash val="solid"/>
              <a:miter/>
            </a:ln>
          </p:spPr>
          <p:txBody>
            <a:bodyPr rtlCol="0" anchor="ctr"/>
            <a:lstStyle/>
            <a:p>
              <a:endParaRPr lang="zh-CN" altLang="en-US"/>
            </a:p>
          </p:txBody>
        </p:sp>
        <p:sp>
          <p:nvSpPr>
            <p:cNvPr id="606" name="任意多边形: 形状 605">
              <a:extLst>
                <a:ext uri="{FF2B5EF4-FFF2-40B4-BE49-F238E27FC236}">
                  <a16:creationId xmlns:a16="http://schemas.microsoft.com/office/drawing/2014/main" id="{7DCE8AB0-43EB-4DC0-BB0D-994E6AD8D361}"/>
                </a:ext>
              </a:extLst>
            </p:cNvPr>
            <p:cNvSpPr/>
            <p:nvPr/>
          </p:nvSpPr>
          <p:spPr>
            <a:xfrm>
              <a:off x="2359472" y="4198891"/>
              <a:ext cx="114300" cy="28575"/>
            </a:xfrm>
            <a:custGeom>
              <a:avLst/>
              <a:gdLst>
                <a:gd name="connsiteX0" fmla="*/ 8049 w 114300"/>
                <a:gd name="connsiteY0" fmla="*/ 11823 h 28575"/>
                <a:gd name="connsiteX1" fmla="*/ 8567 w 114300"/>
                <a:gd name="connsiteY1" fmla="*/ 8049 h 28575"/>
                <a:gd name="connsiteX2" fmla="*/ 111424 w 114300"/>
                <a:gd name="connsiteY2" fmla="*/ 22169 h 28575"/>
                <a:gd name="connsiteX3" fmla="*/ 110906 w 114300"/>
                <a:gd name="connsiteY3" fmla="*/ 25943 h 28575"/>
              </a:gdLst>
              <a:ahLst/>
              <a:cxnLst>
                <a:cxn ang="0">
                  <a:pos x="connsiteX0" y="connsiteY0"/>
                </a:cxn>
                <a:cxn ang="0">
                  <a:pos x="connsiteX1" y="connsiteY1"/>
                </a:cxn>
                <a:cxn ang="0">
                  <a:pos x="connsiteX2" y="connsiteY2"/>
                </a:cxn>
                <a:cxn ang="0">
                  <a:pos x="connsiteX3" y="connsiteY3"/>
                </a:cxn>
              </a:cxnLst>
              <a:rect l="l" t="t" r="r" b="b"/>
              <a:pathLst>
                <a:path w="114300" h="28575">
                  <a:moveTo>
                    <a:pt x="8049" y="11823"/>
                  </a:moveTo>
                  <a:lnTo>
                    <a:pt x="8567" y="8049"/>
                  </a:lnTo>
                  <a:lnTo>
                    <a:pt x="111424" y="22169"/>
                  </a:lnTo>
                  <a:lnTo>
                    <a:pt x="110906" y="25943"/>
                  </a:lnTo>
                  <a:close/>
                </a:path>
              </a:pathLst>
            </a:custGeom>
            <a:solidFill>
              <a:srgbClr val="5D5D5D"/>
            </a:solidFill>
            <a:ln w="9525" cap="flat">
              <a:noFill/>
              <a:prstDash val="solid"/>
              <a:miter/>
            </a:ln>
          </p:spPr>
          <p:txBody>
            <a:bodyPr rtlCol="0" anchor="ctr"/>
            <a:lstStyle/>
            <a:p>
              <a:endParaRPr lang="zh-CN" altLang="en-US"/>
            </a:p>
          </p:txBody>
        </p:sp>
        <p:sp>
          <p:nvSpPr>
            <p:cNvPr id="607" name="任意多边形: 形状 606">
              <a:extLst>
                <a:ext uri="{FF2B5EF4-FFF2-40B4-BE49-F238E27FC236}">
                  <a16:creationId xmlns:a16="http://schemas.microsoft.com/office/drawing/2014/main" id="{1AB1E859-EE8B-43F2-9B0B-FB9B8CBF753B}"/>
                </a:ext>
              </a:extLst>
            </p:cNvPr>
            <p:cNvSpPr/>
            <p:nvPr/>
          </p:nvSpPr>
          <p:spPr>
            <a:xfrm>
              <a:off x="2348140" y="4186026"/>
              <a:ext cx="142875" cy="28575"/>
            </a:xfrm>
            <a:custGeom>
              <a:avLst/>
              <a:gdLst>
                <a:gd name="connsiteX0" fmla="*/ 8049 w 142875"/>
                <a:gd name="connsiteY0" fmla="*/ 11823 h 28575"/>
                <a:gd name="connsiteX1" fmla="*/ 8567 w 142875"/>
                <a:gd name="connsiteY1" fmla="*/ 8049 h 28575"/>
                <a:gd name="connsiteX2" fmla="*/ 135959 w 142875"/>
                <a:gd name="connsiteY2" fmla="*/ 25537 h 28575"/>
                <a:gd name="connsiteX3" fmla="*/ 135440 w 142875"/>
                <a:gd name="connsiteY3" fmla="*/ 29311 h 28575"/>
              </a:gdLst>
              <a:ahLst/>
              <a:cxnLst>
                <a:cxn ang="0">
                  <a:pos x="connsiteX0" y="connsiteY0"/>
                </a:cxn>
                <a:cxn ang="0">
                  <a:pos x="connsiteX1" y="connsiteY1"/>
                </a:cxn>
                <a:cxn ang="0">
                  <a:pos x="connsiteX2" y="connsiteY2"/>
                </a:cxn>
                <a:cxn ang="0">
                  <a:pos x="connsiteX3" y="connsiteY3"/>
                </a:cxn>
              </a:cxnLst>
              <a:rect l="l" t="t" r="r" b="b"/>
              <a:pathLst>
                <a:path w="142875" h="28575">
                  <a:moveTo>
                    <a:pt x="8049" y="11823"/>
                  </a:moveTo>
                  <a:lnTo>
                    <a:pt x="8567" y="8049"/>
                  </a:lnTo>
                  <a:lnTo>
                    <a:pt x="135959" y="25537"/>
                  </a:lnTo>
                  <a:lnTo>
                    <a:pt x="135440" y="29311"/>
                  </a:lnTo>
                  <a:close/>
                </a:path>
              </a:pathLst>
            </a:custGeom>
            <a:solidFill>
              <a:srgbClr val="5D5D5D"/>
            </a:solidFill>
            <a:ln w="9525" cap="flat">
              <a:noFill/>
              <a:prstDash val="solid"/>
              <a:miter/>
            </a:ln>
          </p:spPr>
          <p:txBody>
            <a:bodyPr rtlCol="0" anchor="ctr"/>
            <a:lstStyle/>
            <a:p>
              <a:endParaRPr lang="zh-CN" altLang="en-US"/>
            </a:p>
          </p:txBody>
        </p:sp>
        <p:sp>
          <p:nvSpPr>
            <p:cNvPr id="608" name="任意多边形: 形状 607">
              <a:extLst>
                <a:ext uri="{FF2B5EF4-FFF2-40B4-BE49-F238E27FC236}">
                  <a16:creationId xmlns:a16="http://schemas.microsoft.com/office/drawing/2014/main" id="{E4EC7584-22E4-45A6-BF28-ABB9A52900DE}"/>
                </a:ext>
              </a:extLst>
            </p:cNvPr>
            <p:cNvSpPr/>
            <p:nvPr/>
          </p:nvSpPr>
          <p:spPr>
            <a:xfrm>
              <a:off x="2432729" y="4081810"/>
              <a:ext cx="85725" cy="19050"/>
            </a:xfrm>
            <a:custGeom>
              <a:avLst/>
              <a:gdLst>
                <a:gd name="connsiteX0" fmla="*/ 8050 w 85725"/>
                <a:gd name="connsiteY0" fmla="*/ 10881 h 19050"/>
                <a:gd name="connsiteX1" fmla="*/ 8438 w 85725"/>
                <a:gd name="connsiteY1" fmla="*/ 8050 h 19050"/>
                <a:gd name="connsiteX2" fmla="*/ 78268 w 85725"/>
                <a:gd name="connsiteY2" fmla="*/ 17643 h 19050"/>
                <a:gd name="connsiteX3" fmla="*/ 77879 w 85725"/>
                <a:gd name="connsiteY3" fmla="*/ 20474 h 19050"/>
              </a:gdLst>
              <a:ahLst/>
              <a:cxnLst>
                <a:cxn ang="0">
                  <a:pos x="connsiteX0" y="connsiteY0"/>
                </a:cxn>
                <a:cxn ang="0">
                  <a:pos x="connsiteX1" y="connsiteY1"/>
                </a:cxn>
                <a:cxn ang="0">
                  <a:pos x="connsiteX2" y="connsiteY2"/>
                </a:cxn>
                <a:cxn ang="0">
                  <a:pos x="connsiteX3" y="connsiteY3"/>
                </a:cxn>
              </a:cxnLst>
              <a:rect l="l" t="t" r="r" b="b"/>
              <a:pathLst>
                <a:path w="85725" h="19050">
                  <a:moveTo>
                    <a:pt x="8050" y="10881"/>
                  </a:moveTo>
                  <a:lnTo>
                    <a:pt x="8438" y="8050"/>
                  </a:lnTo>
                  <a:lnTo>
                    <a:pt x="78268" y="17643"/>
                  </a:lnTo>
                  <a:lnTo>
                    <a:pt x="77879" y="20474"/>
                  </a:lnTo>
                  <a:close/>
                </a:path>
              </a:pathLst>
            </a:custGeom>
            <a:solidFill>
              <a:srgbClr val="5D5D5D"/>
            </a:solidFill>
            <a:ln w="9525" cap="flat">
              <a:noFill/>
              <a:prstDash val="solid"/>
              <a:miter/>
            </a:ln>
          </p:spPr>
          <p:txBody>
            <a:bodyPr rtlCol="0" anchor="ctr"/>
            <a:lstStyle/>
            <a:p>
              <a:endParaRPr lang="zh-CN" altLang="en-US"/>
            </a:p>
          </p:txBody>
        </p:sp>
        <p:sp>
          <p:nvSpPr>
            <p:cNvPr id="609" name="任意多边形: 形状 608">
              <a:extLst>
                <a:ext uri="{FF2B5EF4-FFF2-40B4-BE49-F238E27FC236}">
                  <a16:creationId xmlns:a16="http://schemas.microsoft.com/office/drawing/2014/main" id="{0658FDE1-E9F4-478A-8925-E51C3C81C7A0}"/>
                </a:ext>
              </a:extLst>
            </p:cNvPr>
            <p:cNvSpPr/>
            <p:nvPr/>
          </p:nvSpPr>
          <p:spPr>
            <a:xfrm>
              <a:off x="2434573" y="4073761"/>
              <a:ext cx="95250" cy="28575"/>
            </a:xfrm>
            <a:custGeom>
              <a:avLst/>
              <a:gdLst>
                <a:gd name="connsiteX0" fmla="*/ 8049 w 95250"/>
                <a:gd name="connsiteY0" fmla="*/ 10880 h 28575"/>
                <a:gd name="connsiteX1" fmla="*/ 8438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8"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10" name="任意多边形: 形状 609">
              <a:extLst>
                <a:ext uri="{FF2B5EF4-FFF2-40B4-BE49-F238E27FC236}">
                  <a16:creationId xmlns:a16="http://schemas.microsoft.com/office/drawing/2014/main" id="{F417DEDF-E56F-4A29-935E-24D475B70AAB}"/>
                </a:ext>
              </a:extLst>
            </p:cNvPr>
            <p:cNvSpPr/>
            <p:nvPr/>
          </p:nvSpPr>
          <p:spPr>
            <a:xfrm>
              <a:off x="2435051" y="4065851"/>
              <a:ext cx="95250" cy="28575"/>
            </a:xfrm>
            <a:custGeom>
              <a:avLst/>
              <a:gdLst>
                <a:gd name="connsiteX0" fmla="*/ 8049 w 95250"/>
                <a:gd name="connsiteY0" fmla="*/ 10880 h 28575"/>
                <a:gd name="connsiteX1" fmla="*/ 8438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8"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11" name="任意多边形: 形状 610">
              <a:extLst>
                <a:ext uri="{FF2B5EF4-FFF2-40B4-BE49-F238E27FC236}">
                  <a16:creationId xmlns:a16="http://schemas.microsoft.com/office/drawing/2014/main" id="{C98840FA-5F5B-42EB-B32B-1924A03222B3}"/>
                </a:ext>
              </a:extLst>
            </p:cNvPr>
            <p:cNvSpPr/>
            <p:nvPr/>
          </p:nvSpPr>
          <p:spPr>
            <a:xfrm>
              <a:off x="2436467" y="4058061"/>
              <a:ext cx="95250" cy="28575"/>
            </a:xfrm>
            <a:custGeom>
              <a:avLst/>
              <a:gdLst>
                <a:gd name="connsiteX0" fmla="*/ 8049 w 95250"/>
                <a:gd name="connsiteY0" fmla="*/ 10880 h 28575"/>
                <a:gd name="connsiteX1" fmla="*/ 8437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7"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12" name="任意多边形: 形状 611">
              <a:extLst>
                <a:ext uri="{FF2B5EF4-FFF2-40B4-BE49-F238E27FC236}">
                  <a16:creationId xmlns:a16="http://schemas.microsoft.com/office/drawing/2014/main" id="{AE9F089B-A699-49D1-A561-953B4F1EABFC}"/>
                </a:ext>
              </a:extLst>
            </p:cNvPr>
            <p:cNvSpPr/>
            <p:nvPr/>
          </p:nvSpPr>
          <p:spPr>
            <a:xfrm>
              <a:off x="2437889" y="4050280"/>
              <a:ext cx="95250" cy="28575"/>
            </a:xfrm>
            <a:custGeom>
              <a:avLst/>
              <a:gdLst>
                <a:gd name="connsiteX0" fmla="*/ 8049 w 95250"/>
                <a:gd name="connsiteY0" fmla="*/ 10880 h 28575"/>
                <a:gd name="connsiteX1" fmla="*/ 8438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8"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13" name="任意多边形: 形状 612">
              <a:extLst>
                <a:ext uri="{FF2B5EF4-FFF2-40B4-BE49-F238E27FC236}">
                  <a16:creationId xmlns:a16="http://schemas.microsoft.com/office/drawing/2014/main" id="{F7FC5FA2-03C5-4794-8922-27D22B8F2A80}"/>
                </a:ext>
              </a:extLst>
            </p:cNvPr>
            <p:cNvSpPr/>
            <p:nvPr/>
          </p:nvSpPr>
          <p:spPr>
            <a:xfrm>
              <a:off x="2438371" y="4042370"/>
              <a:ext cx="95250" cy="28575"/>
            </a:xfrm>
            <a:custGeom>
              <a:avLst/>
              <a:gdLst>
                <a:gd name="connsiteX0" fmla="*/ 8049 w 95250"/>
                <a:gd name="connsiteY0" fmla="*/ 10880 h 28575"/>
                <a:gd name="connsiteX1" fmla="*/ 8437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7"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14" name="任意多边形: 形状 613">
              <a:extLst>
                <a:ext uri="{FF2B5EF4-FFF2-40B4-BE49-F238E27FC236}">
                  <a16:creationId xmlns:a16="http://schemas.microsoft.com/office/drawing/2014/main" id="{44CB4981-0B8B-46F9-B053-C22682AEB788}"/>
                </a:ext>
              </a:extLst>
            </p:cNvPr>
            <p:cNvSpPr/>
            <p:nvPr/>
          </p:nvSpPr>
          <p:spPr>
            <a:xfrm>
              <a:off x="2439791" y="4034589"/>
              <a:ext cx="95250" cy="28575"/>
            </a:xfrm>
            <a:custGeom>
              <a:avLst/>
              <a:gdLst>
                <a:gd name="connsiteX0" fmla="*/ 8049 w 95250"/>
                <a:gd name="connsiteY0" fmla="*/ 10880 h 28575"/>
                <a:gd name="connsiteX1" fmla="*/ 8437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7"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15" name="任意多边形: 形状 614">
              <a:extLst>
                <a:ext uri="{FF2B5EF4-FFF2-40B4-BE49-F238E27FC236}">
                  <a16:creationId xmlns:a16="http://schemas.microsoft.com/office/drawing/2014/main" id="{E3572E5D-1D3B-4C5B-8290-CF429C85D698}"/>
                </a:ext>
              </a:extLst>
            </p:cNvPr>
            <p:cNvSpPr/>
            <p:nvPr/>
          </p:nvSpPr>
          <p:spPr>
            <a:xfrm>
              <a:off x="2440267" y="4026679"/>
              <a:ext cx="95250" cy="28575"/>
            </a:xfrm>
            <a:custGeom>
              <a:avLst/>
              <a:gdLst>
                <a:gd name="connsiteX0" fmla="*/ 8049 w 95250"/>
                <a:gd name="connsiteY0" fmla="*/ 10880 h 28575"/>
                <a:gd name="connsiteX1" fmla="*/ 8437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7"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16" name="任意多边形: 形状 615">
              <a:extLst>
                <a:ext uri="{FF2B5EF4-FFF2-40B4-BE49-F238E27FC236}">
                  <a16:creationId xmlns:a16="http://schemas.microsoft.com/office/drawing/2014/main" id="{FAC470A0-4D64-4B22-ADA6-189CBB6438DD}"/>
                </a:ext>
              </a:extLst>
            </p:cNvPr>
            <p:cNvSpPr/>
            <p:nvPr/>
          </p:nvSpPr>
          <p:spPr>
            <a:xfrm>
              <a:off x="2338310" y="4069104"/>
              <a:ext cx="85725" cy="19050"/>
            </a:xfrm>
            <a:custGeom>
              <a:avLst/>
              <a:gdLst>
                <a:gd name="connsiteX0" fmla="*/ 8048 w 85725"/>
                <a:gd name="connsiteY0" fmla="*/ 10879 h 19050"/>
                <a:gd name="connsiteX1" fmla="*/ 8436 w 85725"/>
                <a:gd name="connsiteY1" fmla="*/ 8048 h 19050"/>
                <a:gd name="connsiteX2" fmla="*/ 78266 w 85725"/>
                <a:gd name="connsiteY2" fmla="*/ 17627 h 19050"/>
                <a:gd name="connsiteX3" fmla="*/ 77878 w 85725"/>
                <a:gd name="connsiteY3" fmla="*/ 20458 h 19050"/>
              </a:gdLst>
              <a:ahLst/>
              <a:cxnLst>
                <a:cxn ang="0">
                  <a:pos x="connsiteX0" y="connsiteY0"/>
                </a:cxn>
                <a:cxn ang="0">
                  <a:pos x="connsiteX1" y="connsiteY1"/>
                </a:cxn>
                <a:cxn ang="0">
                  <a:pos x="connsiteX2" y="connsiteY2"/>
                </a:cxn>
                <a:cxn ang="0">
                  <a:pos x="connsiteX3" y="connsiteY3"/>
                </a:cxn>
              </a:cxnLst>
              <a:rect l="l" t="t" r="r" b="b"/>
              <a:pathLst>
                <a:path w="85725" h="19050">
                  <a:moveTo>
                    <a:pt x="8048" y="10879"/>
                  </a:moveTo>
                  <a:lnTo>
                    <a:pt x="8436" y="8048"/>
                  </a:lnTo>
                  <a:lnTo>
                    <a:pt x="78266" y="17627"/>
                  </a:lnTo>
                  <a:lnTo>
                    <a:pt x="77878" y="20458"/>
                  </a:lnTo>
                  <a:close/>
                </a:path>
              </a:pathLst>
            </a:custGeom>
            <a:solidFill>
              <a:srgbClr val="5D5D5D"/>
            </a:solidFill>
            <a:ln w="9525" cap="flat">
              <a:noFill/>
              <a:prstDash val="solid"/>
              <a:miter/>
            </a:ln>
          </p:spPr>
          <p:txBody>
            <a:bodyPr rtlCol="0" anchor="ctr"/>
            <a:lstStyle/>
            <a:p>
              <a:endParaRPr lang="zh-CN" altLang="en-US"/>
            </a:p>
          </p:txBody>
        </p:sp>
        <p:sp>
          <p:nvSpPr>
            <p:cNvPr id="617" name="任意多边形: 形状 616">
              <a:extLst>
                <a:ext uri="{FF2B5EF4-FFF2-40B4-BE49-F238E27FC236}">
                  <a16:creationId xmlns:a16="http://schemas.microsoft.com/office/drawing/2014/main" id="{E4233476-4D44-4508-8EAA-C76C2CBCC309}"/>
                </a:ext>
              </a:extLst>
            </p:cNvPr>
            <p:cNvSpPr/>
            <p:nvPr/>
          </p:nvSpPr>
          <p:spPr>
            <a:xfrm>
              <a:off x="2339281" y="4060985"/>
              <a:ext cx="95250" cy="28575"/>
            </a:xfrm>
            <a:custGeom>
              <a:avLst/>
              <a:gdLst>
                <a:gd name="connsiteX0" fmla="*/ 8049 w 95250"/>
                <a:gd name="connsiteY0" fmla="*/ 10880 h 28575"/>
                <a:gd name="connsiteX1" fmla="*/ 8438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8"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18" name="任意多边形: 形状 617">
              <a:extLst>
                <a:ext uri="{FF2B5EF4-FFF2-40B4-BE49-F238E27FC236}">
                  <a16:creationId xmlns:a16="http://schemas.microsoft.com/office/drawing/2014/main" id="{AEFDA4FF-779C-4167-A78A-30731E785A05}"/>
                </a:ext>
              </a:extLst>
            </p:cNvPr>
            <p:cNvSpPr/>
            <p:nvPr/>
          </p:nvSpPr>
          <p:spPr>
            <a:xfrm>
              <a:off x="2340702" y="4053204"/>
              <a:ext cx="95250" cy="28575"/>
            </a:xfrm>
            <a:custGeom>
              <a:avLst/>
              <a:gdLst>
                <a:gd name="connsiteX0" fmla="*/ 8049 w 95250"/>
                <a:gd name="connsiteY0" fmla="*/ 10880 h 28575"/>
                <a:gd name="connsiteX1" fmla="*/ 8437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7"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19" name="任意多边形: 形状 618">
              <a:extLst>
                <a:ext uri="{FF2B5EF4-FFF2-40B4-BE49-F238E27FC236}">
                  <a16:creationId xmlns:a16="http://schemas.microsoft.com/office/drawing/2014/main" id="{9F41A36E-7599-4519-889D-22F27E0E7322}"/>
                </a:ext>
              </a:extLst>
            </p:cNvPr>
            <p:cNvSpPr/>
            <p:nvPr/>
          </p:nvSpPr>
          <p:spPr>
            <a:xfrm>
              <a:off x="2341174" y="4045284"/>
              <a:ext cx="95250" cy="28575"/>
            </a:xfrm>
            <a:custGeom>
              <a:avLst/>
              <a:gdLst>
                <a:gd name="connsiteX0" fmla="*/ 8049 w 95250"/>
                <a:gd name="connsiteY0" fmla="*/ 10880 h 28575"/>
                <a:gd name="connsiteX1" fmla="*/ 8437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7"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20" name="任意多边形: 形状 619">
              <a:extLst>
                <a:ext uri="{FF2B5EF4-FFF2-40B4-BE49-F238E27FC236}">
                  <a16:creationId xmlns:a16="http://schemas.microsoft.com/office/drawing/2014/main" id="{EE4F4ECE-71DC-4C8E-B114-6856A9F41632}"/>
                </a:ext>
              </a:extLst>
            </p:cNvPr>
            <p:cNvSpPr/>
            <p:nvPr/>
          </p:nvSpPr>
          <p:spPr>
            <a:xfrm>
              <a:off x="2342597" y="4037494"/>
              <a:ext cx="95250" cy="28575"/>
            </a:xfrm>
            <a:custGeom>
              <a:avLst/>
              <a:gdLst>
                <a:gd name="connsiteX0" fmla="*/ 8049 w 95250"/>
                <a:gd name="connsiteY0" fmla="*/ 10880 h 28575"/>
                <a:gd name="connsiteX1" fmla="*/ 8437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7"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21" name="任意多边形: 形状 620">
              <a:extLst>
                <a:ext uri="{FF2B5EF4-FFF2-40B4-BE49-F238E27FC236}">
                  <a16:creationId xmlns:a16="http://schemas.microsoft.com/office/drawing/2014/main" id="{884B3D4D-85F1-48B5-A1C7-7A4B38AA9322}"/>
                </a:ext>
              </a:extLst>
            </p:cNvPr>
            <p:cNvSpPr/>
            <p:nvPr/>
          </p:nvSpPr>
          <p:spPr>
            <a:xfrm>
              <a:off x="2343990" y="4029666"/>
              <a:ext cx="95250" cy="28575"/>
            </a:xfrm>
            <a:custGeom>
              <a:avLst/>
              <a:gdLst>
                <a:gd name="connsiteX0" fmla="*/ 8049 w 95250"/>
                <a:gd name="connsiteY0" fmla="*/ 10880 h 28575"/>
                <a:gd name="connsiteX1" fmla="*/ 8437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7"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22" name="任意多边形: 形状 621">
              <a:extLst>
                <a:ext uri="{FF2B5EF4-FFF2-40B4-BE49-F238E27FC236}">
                  <a16:creationId xmlns:a16="http://schemas.microsoft.com/office/drawing/2014/main" id="{04D075A6-DD73-4DF3-9B77-C50B13C127E0}"/>
                </a:ext>
              </a:extLst>
            </p:cNvPr>
            <p:cNvSpPr/>
            <p:nvPr/>
          </p:nvSpPr>
          <p:spPr>
            <a:xfrm>
              <a:off x="2345911" y="4022398"/>
              <a:ext cx="95250" cy="28575"/>
            </a:xfrm>
            <a:custGeom>
              <a:avLst/>
              <a:gdLst>
                <a:gd name="connsiteX0" fmla="*/ 7144 w 95250"/>
                <a:gd name="connsiteY0" fmla="*/ 7144 h 28575"/>
                <a:gd name="connsiteX1" fmla="*/ 94774 w 95250"/>
                <a:gd name="connsiteY1" fmla="*/ 19526 h 28575"/>
                <a:gd name="connsiteX2" fmla="*/ 94774 w 95250"/>
                <a:gd name="connsiteY2" fmla="*/ 21431 h 28575"/>
                <a:gd name="connsiteX3" fmla="*/ 7144 w 95250"/>
                <a:gd name="connsiteY3" fmla="*/ 10001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4774" y="19526"/>
                  </a:lnTo>
                  <a:lnTo>
                    <a:pt x="94774" y="21431"/>
                  </a:lnTo>
                  <a:lnTo>
                    <a:pt x="7144" y="10001"/>
                  </a:lnTo>
                  <a:close/>
                </a:path>
              </a:pathLst>
            </a:custGeom>
            <a:solidFill>
              <a:srgbClr val="5D5D5D"/>
            </a:solidFill>
            <a:ln w="9525" cap="flat">
              <a:noFill/>
              <a:prstDash val="solid"/>
              <a:miter/>
            </a:ln>
          </p:spPr>
          <p:txBody>
            <a:bodyPr rtlCol="0" anchor="ctr"/>
            <a:lstStyle/>
            <a:p>
              <a:endParaRPr lang="zh-CN" altLang="en-US"/>
            </a:p>
          </p:txBody>
        </p:sp>
        <p:sp>
          <p:nvSpPr>
            <p:cNvPr id="623" name="任意多边形: 形状 622">
              <a:extLst>
                <a:ext uri="{FF2B5EF4-FFF2-40B4-BE49-F238E27FC236}">
                  <a16:creationId xmlns:a16="http://schemas.microsoft.com/office/drawing/2014/main" id="{523F859C-CAE1-4DF0-9FEE-5E25CED079D1}"/>
                </a:ext>
              </a:extLst>
            </p:cNvPr>
            <p:cNvSpPr/>
            <p:nvPr/>
          </p:nvSpPr>
          <p:spPr>
            <a:xfrm>
              <a:off x="2346049" y="4013088"/>
              <a:ext cx="95250" cy="28575"/>
            </a:xfrm>
            <a:custGeom>
              <a:avLst/>
              <a:gdLst>
                <a:gd name="connsiteX0" fmla="*/ 8049 w 95250"/>
                <a:gd name="connsiteY0" fmla="*/ 10880 h 28575"/>
                <a:gd name="connsiteX1" fmla="*/ 8438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8"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24" name="任意多边形: 形状 623">
              <a:extLst>
                <a:ext uri="{FF2B5EF4-FFF2-40B4-BE49-F238E27FC236}">
                  <a16:creationId xmlns:a16="http://schemas.microsoft.com/office/drawing/2014/main" id="{A274DBFE-09AC-4D71-A465-7160C986D173}"/>
                </a:ext>
              </a:extLst>
            </p:cNvPr>
            <p:cNvSpPr/>
            <p:nvPr/>
          </p:nvSpPr>
          <p:spPr>
            <a:xfrm>
              <a:off x="2443035" y="4010246"/>
              <a:ext cx="85725" cy="19050"/>
            </a:xfrm>
            <a:custGeom>
              <a:avLst/>
              <a:gdLst>
                <a:gd name="connsiteX0" fmla="*/ 8049 w 85725"/>
                <a:gd name="connsiteY0" fmla="*/ 10880 h 19050"/>
                <a:gd name="connsiteX1" fmla="*/ 8437 w 85725"/>
                <a:gd name="connsiteY1" fmla="*/ 8049 h 19050"/>
                <a:gd name="connsiteX2" fmla="*/ 78267 w 85725"/>
                <a:gd name="connsiteY2" fmla="*/ 17635 h 19050"/>
                <a:gd name="connsiteX3" fmla="*/ 77878 w 85725"/>
                <a:gd name="connsiteY3" fmla="*/ 20466 h 19050"/>
              </a:gdLst>
              <a:ahLst/>
              <a:cxnLst>
                <a:cxn ang="0">
                  <a:pos x="connsiteX0" y="connsiteY0"/>
                </a:cxn>
                <a:cxn ang="0">
                  <a:pos x="connsiteX1" y="connsiteY1"/>
                </a:cxn>
                <a:cxn ang="0">
                  <a:pos x="connsiteX2" y="connsiteY2"/>
                </a:cxn>
                <a:cxn ang="0">
                  <a:pos x="connsiteX3" y="connsiteY3"/>
                </a:cxn>
              </a:cxnLst>
              <a:rect l="l" t="t" r="r" b="b"/>
              <a:pathLst>
                <a:path w="85725" h="19050">
                  <a:moveTo>
                    <a:pt x="8049" y="10880"/>
                  </a:moveTo>
                  <a:lnTo>
                    <a:pt x="8437" y="8049"/>
                  </a:lnTo>
                  <a:lnTo>
                    <a:pt x="78267" y="17635"/>
                  </a:lnTo>
                  <a:lnTo>
                    <a:pt x="77878" y="20466"/>
                  </a:lnTo>
                  <a:close/>
                </a:path>
              </a:pathLst>
            </a:custGeom>
            <a:solidFill>
              <a:srgbClr val="5D5D5D"/>
            </a:solidFill>
            <a:ln w="9525" cap="flat">
              <a:noFill/>
              <a:prstDash val="solid"/>
              <a:miter/>
            </a:ln>
          </p:spPr>
          <p:txBody>
            <a:bodyPr rtlCol="0" anchor="ctr"/>
            <a:lstStyle/>
            <a:p>
              <a:endParaRPr lang="zh-CN" altLang="en-US"/>
            </a:p>
          </p:txBody>
        </p:sp>
        <p:sp>
          <p:nvSpPr>
            <p:cNvPr id="625" name="任意多边形: 形状 624">
              <a:extLst>
                <a:ext uri="{FF2B5EF4-FFF2-40B4-BE49-F238E27FC236}">
                  <a16:creationId xmlns:a16="http://schemas.microsoft.com/office/drawing/2014/main" id="{1393A6BB-900C-4C3D-8110-494EB66D8709}"/>
                </a:ext>
              </a:extLst>
            </p:cNvPr>
            <p:cNvSpPr/>
            <p:nvPr/>
          </p:nvSpPr>
          <p:spPr>
            <a:xfrm>
              <a:off x="2443971" y="4002092"/>
              <a:ext cx="95250" cy="28575"/>
            </a:xfrm>
            <a:custGeom>
              <a:avLst/>
              <a:gdLst>
                <a:gd name="connsiteX0" fmla="*/ 8049 w 95250"/>
                <a:gd name="connsiteY0" fmla="*/ 10880 h 28575"/>
                <a:gd name="connsiteX1" fmla="*/ 8437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7"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26" name="任意多边形: 形状 625">
              <a:extLst>
                <a:ext uri="{FF2B5EF4-FFF2-40B4-BE49-F238E27FC236}">
                  <a16:creationId xmlns:a16="http://schemas.microsoft.com/office/drawing/2014/main" id="{E523B977-2712-4BFE-B415-6C59BE1F137E}"/>
                </a:ext>
              </a:extLst>
            </p:cNvPr>
            <p:cNvSpPr/>
            <p:nvPr/>
          </p:nvSpPr>
          <p:spPr>
            <a:xfrm>
              <a:off x="2445923" y="3995728"/>
              <a:ext cx="95250" cy="28575"/>
            </a:xfrm>
            <a:custGeom>
              <a:avLst/>
              <a:gdLst>
                <a:gd name="connsiteX0" fmla="*/ 8096 w 95250"/>
                <a:gd name="connsiteY0" fmla="*/ 7144 h 28575"/>
                <a:gd name="connsiteX1" fmla="*/ 95726 w 95250"/>
                <a:gd name="connsiteY1" fmla="*/ 18574 h 28575"/>
                <a:gd name="connsiteX2" fmla="*/ 94774 w 95250"/>
                <a:gd name="connsiteY2" fmla="*/ 21431 h 28575"/>
                <a:gd name="connsiteX3" fmla="*/ 7144 w 95250"/>
                <a:gd name="connsiteY3" fmla="*/ 9049 h 28575"/>
              </a:gdLst>
              <a:ahLst/>
              <a:cxnLst>
                <a:cxn ang="0">
                  <a:pos x="connsiteX0" y="connsiteY0"/>
                </a:cxn>
                <a:cxn ang="0">
                  <a:pos x="connsiteX1" y="connsiteY1"/>
                </a:cxn>
                <a:cxn ang="0">
                  <a:pos x="connsiteX2" y="connsiteY2"/>
                </a:cxn>
                <a:cxn ang="0">
                  <a:pos x="connsiteX3" y="connsiteY3"/>
                </a:cxn>
              </a:cxnLst>
              <a:rect l="l" t="t" r="r" b="b"/>
              <a:pathLst>
                <a:path w="95250" h="28575">
                  <a:moveTo>
                    <a:pt x="8096" y="7144"/>
                  </a:moveTo>
                  <a:lnTo>
                    <a:pt x="95726" y="18574"/>
                  </a:lnTo>
                  <a:lnTo>
                    <a:pt x="94774" y="21431"/>
                  </a:lnTo>
                  <a:lnTo>
                    <a:pt x="7144" y="9049"/>
                  </a:lnTo>
                  <a:close/>
                </a:path>
              </a:pathLst>
            </a:custGeom>
            <a:solidFill>
              <a:srgbClr val="5D5D5D"/>
            </a:solidFill>
            <a:ln w="9525" cap="flat">
              <a:noFill/>
              <a:prstDash val="solid"/>
              <a:miter/>
            </a:ln>
          </p:spPr>
          <p:txBody>
            <a:bodyPr rtlCol="0" anchor="ctr"/>
            <a:lstStyle/>
            <a:p>
              <a:endParaRPr lang="zh-CN" altLang="en-US"/>
            </a:p>
          </p:txBody>
        </p:sp>
        <p:sp>
          <p:nvSpPr>
            <p:cNvPr id="627" name="任意多边形: 形状 626">
              <a:extLst>
                <a:ext uri="{FF2B5EF4-FFF2-40B4-BE49-F238E27FC236}">
                  <a16:creationId xmlns:a16="http://schemas.microsoft.com/office/drawing/2014/main" id="{B9E12473-5C0F-407E-8BE6-A4EBBE39006D}"/>
                </a:ext>
              </a:extLst>
            </p:cNvPr>
            <p:cNvSpPr/>
            <p:nvPr/>
          </p:nvSpPr>
          <p:spPr>
            <a:xfrm>
              <a:off x="2445814" y="3986348"/>
              <a:ext cx="95250" cy="28575"/>
            </a:xfrm>
            <a:custGeom>
              <a:avLst/>
              <a:gdLst>
                <a:gd name="connsiteX0" fmla="*/ 8048 w 95250"/>
                <a:gd name="connsiteY0" fmla="*/ 10879 h 28575"/>
                <a:gd name="connsiteX1" fmla="*/ 8436 w 95250"/>
                <a:gd name="connsiteY1" fmla="*/ 8048 h 28575"/>
                <a:gd name="connsiteX2" fmla="*/ 96195 w 95250"/>
                <a:gd name="connsiteY2" fmla="*/ 20086 h 28575"/>
                <a:gd name="connsiteX3" fmla="*/ 95807 w 95250"/>
                <a:gd name="connsiteY3" fmla="*/ 22917 h 28575"/>
              </a:gdLst>
              <a:ahLst/>
              <a:cxnLst>
                <a:cxn ang="0">
                  <a:pos x="connsiteX0" y="connsiteY0"/>
                </a:cxn>
                <a:cxn ang="0">
                  <a:pos x="connsiteX1" y="connsiteY1"/>
                </a:cxn>
                <a:cxn ang="0">
                  <a:pos x="connsiteX2" y="connsiteY2"/>
                </a:cxn>
                <a:cxn ang="0">
                  <a:pos x="connsiteX3" y="connsiteY3"/>
                </a:cxn>
              </a:cxnLst>
              <a:rect l="l" t="t" r="r" b="b"/>
              <a:pathLst>
                <a:path w="95250" h="28575">
                  <a:moveTo>
                    <a:pt x="8048" y="10879"/>
                  </a:moveTo>
                  <a:lnTo>
                    <a:pt x="8436" y="8048"/>
                  </a:lnTo>
                  <a:lnTo>
                    <a:pt x="96195" y="20086"/>
                  </a:lnTo>
                  <a:lnTo>
                    <a:pt x="95807" y="22917"/>
                  </a:lnTo>
                  <a:close/>
                </a:path>
              </a:pathLst>
            </a:custGeom>
            <a:solidFill>
              <a:srgbClr val="5D5D5D"/>
            </a:solidFill>
            <a:ln w="9525" cap="flat">
              <a:noFill/>
              <a:prstDash val="solid"/>
              <a:miter/>
            </a:ln>
          </p:spPr>
          <p:txBody>
            <a:bodyPr rtlCol="0" anchor="ctr"/>
            <a:lstStyle/>
            <a:p>
              <a:endParaRPr lang="zh-CN" altLang="en-US"/>
            </a:p>
          </p:txBody>
        </p:sp>
        <p:sp>
          <p:nvSpPr>
            <p:cNvPr id="628" name="任意多边形: 形状 627">
              <a:extLst>
                <a:ext uri="{FF2B5EF4-FFF2-40B4-BE49-F238E27FC236}">
                  <a16:creationId xmlns:a16="http://schemas.microsoft.com/office/drawing/2014/main" id="{4E946774-63B9-4EC0-A269-41480CEBEC4F}"/>
                </a:ext>
              </a:extLst>
            </p:cNvPr>
            <p:cNvSpPr/>
            <p:nvPr/>
          </p:nvSpPr>
          <p:spPr>
            <a:xfrm>
              <a:off x="2447828" y="3979535"/>
              <a:ext cx="95250" cy="28575"/>
            </a:xfrm>
            <a:custGeom>
              <a:avLst/>
              <a:gdLst>
                <a:gd name="connsiteX0" fmla="*/ 8096 w 95250"/>
                <a:gd name="connsiteY0" fmla="*/ 7144 h 28575"/>
                <a:gd name="connsiteX1" fmla="*/ 95726 w 95250"/>
                <a:gd name="connsiteY1" fmla="*/ 18574 h 28575"/>
                <a:gd name="connsiteX2" fmla="*/ 95726 w 95250"/>
                <a:gd name="connsiteY2" fmla="*/ 21431 h 28575"/>
                <a:gd name="connsiteX3" fmla="*/ 7144 w 95250"/>
                <a:gd name="connsiteY3" fmla="*/ 10001 h 28575"/>
              </a:gdLst>
              <a:ahLst/>
              <a:cxnLst>
                <a:cxn ang="0">
                  <a:pos x="connsiteX0" y="connsiteY0"/>
                </a:cxn>
                <a:cxn ang="0">
                  <a:pos x="connsiteX1" y="connsiteY1"/>
                </a:cxn>
                <a:cxn ang="0">
                  <a:pos x="connsiteX2" y="connsiteY2"/>
                </a:cxn>
                <a:cxn ang="0">
                  <a:pos x="connsiteX3" y="connsiteY3"/>
                </a:cxn>
              </a:cxnLst>
              <a:rect l="l" t="t" r="r" b="b"/>
              <a:pathLst>
                <a:path w="95250" h="28575">
                  <a:moveTo>
                    <a:pt x="8096" y="7144"/>
                  </a:moveTo>
                  <a:lnTo>
                    <a:pt x="95726" y="18574"/>
                  </a:lnTo>
                  <a:lnTo>
                    <a:pt x="95726" y="21431"/>
                  </a:lnTo>
                  <a:lnTo>
                    <a:pt x="7144" y="10001"/>
                  </a:lnTo>
                  <a:close/>
                </a:path>
              </a:pathLst>
            </a:custGeom>
            <a:solidFill>
              <a:srgbClr val="5D5D5D"/>
            </a:solidFill>
            <a:ln w="9525" cap="flat">
              <a:noFill/>
              <a:prstDash val="solid"/>
              <a:miter/>
            </a:ln>
          </p:spPr>
          <p:txBody>
            <a:bodyPr rtlCol="0" anchor="ctr"/>
            <a:lstStyle/>
            <a:p>
              <a:endParaRPr lang="zh-CN" altLang="en-US"/>
            </a:p>
          </p:txBody>
        </p:sp>
        <p:sp>
          <p:nvSpPr>
            <p:cNvPr id="629" name="任意多边形: 形状 628">
              <a:extLst>
                <a:ext uri="{FF2B5EF4-FFF2-40B4-BE49-F238E27FC236}">
                  <a16:creationId xmlns:a16="http://schemas.microsoft.com/office/drawing/2014/main" id="{F1CBC3C7-9683-46F4-A974-DC72A9C52DE2}"/>
                </a:ext>
              </a:extLst>
            </p:cNvPr>
            <p:cNvSpPr/>
            <p:nvPr/>
          </p:nvSpPr>
          <p:spPr>
            <a:xfrm>
              <a:off x="2448711" y="3970831"/>
              <a:ext cx="95250" cy="28575"/>
            </a:xfrm>
            <a:custGeom>
              <a:avLst/>
              <a:gdLst>
                <a:gd name="connsiteX0" fmla="*/ 8049 w 95250"/>
                <a:gd name="connsiteY0" fmla="*/ 10880 h 28575"/>
                <a:gd name="connsiteX1" fmla="*/ 8437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7"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30" name="任意多边形: 形状 629">
              <a:extLst>
                <a:ext uri="{FF2B5EF4-FFF2-40B4-BE49-F238E27FC236}">
                  <a16:creationId xmlns:a16="http://schemas.microsoft.com/office/drawing/2014/main" id="{669835FB-89EF-4997-BE7E-13262B3EE074}"/>
                </a:ext>
              </a:extLst>
            </p:cNvPr>
            <p:cNvSpPr/>
            <p:nvPr/>
          </p:nvSpPr>
          <p:spPr>
            <a:xfrm>
              <a:off x="2449313" y="3961967"/>
              <a:ext cx="95250" cy="28575"/>
            </a:xfrm>
            <a:custGeom>
              <a:avLst/>
              <a:gdLst>
                <a:gd name="connsiteX0" fmla="*/ 8049 w 95250"/>
                <a:gd name="connsiteY0" fmla="*/ 10880 h 28575"/>
                <a:gd name="connsiteX1" fmla="*/ 8437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7"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31" name="任意多边形: 形状 630">
              <a:extLst>
                <a:ext uri="{FF2B5EF4-FFF2-40B4-BE49-F238E27FC236}">
                  <a16:creationId xmlns:a16="http://schemas.microsoft.com/office/drawing/2014/main" id="{9CE2A544-8FB3-498C-B971-3C04E5804DC1}"/>
                </a:ext>
              </a:extLst>
            </p:cNvPr>
            <p:cNvSpPr/>
            <p:nvPr/>
          </p:nvSpPr>
          <p:spPr>
            <a:xfrm>
              <a:off x="2450733" y="3954187"/>
              <a:ext cx="95250" cy="28575"/>
            </a:xfrm>
            <a:custGeom>
              <a:avLst/>
              <a:gdLst>
                <a:gd name="connsiteX0" fmla="*/ 8049 w 95250"/>
                <a:gd name="connsiteY0" fmla="*/ 10880 h 28575"/>
                <a:gd name="connsiteX1" fmla="*/ 8437 w 95250"/>
                <a:gd name="connsiteY1" fmla="*/ 8049 h 28575"/>
                <a:gd name="connsiteX2" fmla="*/ 96196 w 95250"/>
                <a:gd name="connsiteY2" fmla="*/ 20096 h 28575"/>
                <a:gd name="connsiteX3" fmla="*/ 95808 w 95250"/>
                <a:gd name="connsiteY3" fmla="*/ 22927 h 28575"/>
              </a:gdLst>
              <a:ahLst/>
              <a:cxnLst>
                <a:cxn ang="0">
                  <a:pos x="connsiteX0" y="connsiteY0"/>
                </a:cxn>
                <a:cxn ang="0">
                  <a:pos x="connsiteX1" y="connsiteY1"/>
                </a:cxn>
                <a:cxn ang="0">
                  <a:pos x="connsiteX2" y="connsiteY2"/>
                </a:cxn>
                <a:cxn ang="0">
                  <a:pos x="connsiteX3" y="connsiteY3"/>
                </a:cxn>
              </a:cxnLst>
              <a:rect l="l" t="t" r="r" b="b"/>
              <a:pathLst>
                <a:path w="95250" h="28575">
                  <a:moveTo>
                    <a:pt x="8049" y="10880"/>
                  </a:moveTo>
                  <a:lnTo>
                    <a:pt x="8437" y="8049"/>
                  </a:lnTo>
                  <a:lnTo>
                    <a:pt x="96196" y="20096"/>
                  </a:lnTo>
                  <a:lnTo>
                    <a:pt x="95808" y="22927"/>
                  </a:lnTo>
                  <a:close/>
                </a:path>
              </a:pathLst>
            </a:custGeom>
            <a:solidFill>
              <a:srgbClr val="5D5D5D"/>
            </a:solidFill>
            <a:ln w="9525" cap="flat">
              <a:noFill/>
              <a:prstDash val="solid"/>
              <a:miter/>
            </a:ln>
          </p:spPr>
          <p:txBody>
            <a:bodyPr rtlCol="0" anchor="ctr"/>
            <a:lstStyle/>
            <a:p>
              <a:endParaRPr lang="zh-CN" altLang="en-US"/>
            </a:p>
          </p:txBody>
        </p:sp>
        <p:sp>
          <p:nvSpPr>
            <p:cNvPr id="632" name="任意多边形: 形状 631">
              <a:extLst>
                <a:ext uri="{FF2B5EF4-FFF2-40B4-BE49-F238E27FC236}">
                  <a16:creationId xmlns:a16="http://schemas.microsoft.com/office/drawing/2014/main" id="{0ED01A43-0E88-4958-A688-BEEE41484510}"/>
                </a:ext>
              </a:extLst>
            </p:cNvPr>
            <p:cNvSpPr/>
            <p:nvPr/>
          </p:nvSpPr>
          <p:spPr>
            <a:xfrm>
              <a:off x="2348435" y="3997134"/>
              <a:ext cx="38100" cy="19050"/>
            </a:xfrm>
            <a:custGeom>
              <a:avLst/>
              <a:gdLst>
                <a:gd name="connsiteX0" fmla="*/ 8049 w 38100"/>
                <a:gd name="connsiteY0" fmla="*/ 10880 h 19050"/>
                <a:gd name="connsiteX1" fmla="*/ 8437 w 38100"/>
                <a:gd name="connsiteY1" fmla="*/ 8049 h 19050"/>
                <a:gd name="connsiteX2" fmla="*/ 31085 w 38100"/>
                <a:gd name="connsiteY2" fmla="*/ 11158 h 19050"/>
                <a:gd name="connsiteX3" fmla="*/ 30696 w 38100"/>
                <a:gd name="connsiteY3" fmla="*/ 13989 h 19050"/>
              </a:gdLst>
              <a:ahLst/>
              <a:cxnLst>
                <a:cxn ang="0">
                  <a:pos x="connsiteX0" y="connsiteY0"/>
                </a:cxn>
                <a:cxn ang="0">
                  <a:pos x="connsiteX1" y="connsiteY1"/>
                </a:cxn>
                <a:cxn ang="0">
                  <a:pos x="connsiteX2" y="connsiteY2"/>
                </a:cxn>
                <a:cxn ang="0">
                  <a:pos x="connsiteX3" y="connsiteY3"/>
                </a:cxn>
              </a:cxnLst>
              <a:rect l="l" t="t" r="r" b="b"/>
              <a:pathLst>
                <a:path w="38100" h="19050">
                  <a:moveTo>
                    <a:pt x="8049" y="10880"/>
                  </a:moveTo>
                  <a:lnTo>
                    <a:pt x="8437" y="8049"/>
                  </a:lnTo>
                  <a:lnTo>
                    <a:pt x="31085" y="11158"/>
                  </a:lnTo>
                  <a:lnTo>
                    <a:pt x="30696" y="13989"/>
                  </a:lnTo>
                  <a:close/>
                </a:path>
              </a:pathLst>
            </a:custGeom>
            <a:solidFill>
              <a:srgbClr val="5D5D5D"/>
            </a:solidFill>
            <a:ln w="9525" cap="flat">
              <a:noFill/>
              <a:prstDash val="solid"/>
              <a:miter/>
            </a:ln>
          </p:spPr>
          <p:txBody>
            <a:bodyPr rtlCol="0" anchor="ctr"/>
            <a:lstStyle/>
            <a:p>
              <a:endParaRPr lang="zh-CN" altLang="en-US"/>
            </a:p>
          </p:txBody>
        </p:sp>
        <p:sp>
          <p:nvSpPr>
            <p:cNvPr id="633" name="任意多边形: 形状 632">
              <a:extLst>
                <a:ext uri="{FF2B5EF4-FFF2-40B4-BE49-F238E27FC236}">
                  <a16:creationId xmlns:a16="http://schemas.microsoft.com/office/drawing/2014/main" id="{B9103C1B-8B14-4360-AF6B-D46CCA41D443}"/>
                </a:ext>
              </a:extLst>
            </p:cNvPr>
            <p:cNvSpPr/>
            <p:nvPr/>
          </p:nvSpPr>
          <p:spPr>
            <a:xfrm>
              <a:off x="2348677" y="3989357"/>
              <a:ext cx="38100" cy="19050"/>
            </a:xfrm>
            <a:custGeom>
              <a:avLst/>
              <a:gdLst>
                <a:gd name="connsiteX0" fmla="*/ 8049 w 38100"/>
                <a:gd name="connsiteY0" fmla="*/ 10880 h 19050"/>
                <a:gd name="connsiteX1" fmla="*/ 8437 w 38100"/>
                <a:gd name="connsiteY1" fmla="*/ 8049 h 19050"/>
                <a:gd name="connsiteX2" fmla="*/ 37690 w 38100"/>
                <a:gd name="connsiteY2" fmla="*/ 12065 h 19050"/>
                <a:gd name="connsiteX3" fmla="*/ 37302 w 38100"/>
                <a:gd name="connsiteY3" fmla="*/ 14896 h 19050"/>
              </a:gdLst>
              <a:ahLst/>
              <a:cxnLst>
                <a:cxn ang="0">
                  <a:pos x="connsiteX0" y="connsiteY0"/>
                </a:cxn>
                <a:cxn ang="0">
                  <a:pos x="connsiteX1" y="connsiteY1"/>
                </a:cxn>
                <a:cxn ang="0">
                  <a:pos x="connsiteX2" y="connsiteY2"/>
                </a:cxn>
                <a:cxn ang="0">
                  <a:pos x="connsiteX3" y="connsiteY3"/>
                </a:cxn>
              </a:cxnLst>
              <a:rect l="l" t="t" r="r" b="b"/>
              <a:pathLst>
                <a:path w="38100" h="19050">
                  <a:moveTo>
                    <a:pt x="8049" y="10880"/>
                  </a:moveTo>
                  <a:lnTo>
                    <a:pt x="8437" y="8049"/>
                  </a:lnTo>
                  <a:lnTo>
                    <a:pt x="37690" y="12065"/>
                  </a:lnTo>
                  <a:lnTo>
                    <a:pt x="37302" y="14896"/>
                  </a:lnTo>
                  <a:close/>
                </a:path>
              </a:pathLst>
            </a:custGeom>
            <a:solidFill>
              <a:srgbClr val="5D5D5D"/>
            </a:solidFill>
            <a:ln w="9525" cap="flat">
              <a:noFill/>
              <a:prstDash val="solid"/>
              <a:miter/>
            </a:ln>
          </p:spPr>
          <p:txBody>
            <a:bodyPr rtlCol="0" anchor="ctr"/>
            <a:lstStyle/>
            <a:p>
              <a:endParaRPr lang="zh-CN" altLang="en-US"/>
            </a:p>
          </p:txBody>
        </p:sp>
        <p:sp>
          <p:nvSpPr>
            <p:cNvPr id="634" name="任意多边形: 形状 633">
              <a:extLst>
                <a:ext uri="{FF2B5EF4-FFF2-40B4-BE49-F238E27FC236}">
                  <a16:creationId xmlns:a16="http://schemas.microsoft.com/office/drawing/2014/main" id="{AEE3879D-FF5E-42A6-B5DB-A3C3F1CF5FDF}"/>
                </a:ext>
              </a:extLst>
            </p:cNvPr>
            <p:cNvSpPr/>
            <p:nvPr/>
          </p:nvSpPr>
          <p:spPr>
            <a:xfrm>
              <a:off x="2350088" y="3981588"/>
              <a:ext cx="38100" cy="19050"/>
            </a:xfrm>
            <a:custGeom>
              <a:avLst/>
              <a:gdLst>
                <a:gd name="connsiteX0" fmla="*/ 8048 w 38100"/>
                <a:gd name="connsiteY0" fmla="*/ 10879 h 19050"/>
                <a:gd name="connsiteX1" fmla="*/ 8436 w 38100"/>
                <a:gd name="connsiteY1" fmla="*/ 8048 h 19050"/>
                <a:gd name="connsiteX2" fmla="*/ 37689 w 38100"/>
                <a:gd name="connsiteY2" fmla="*/ 12061 h 19050"/>
                <a:gd name="connsiteX3" fmla="*/ 37301 w 38100"/>
                <a:gd name="connsiteY3" fmla="*/ 14892 h 19050"/>
              </a:gdLst>
              <a:ahLst/>
              <a:cxnLst>
                <a:cxn ang="0">
                  <a:pos x="connsiteX0" y="connsiteY0"/>
                </a:cxn>
                <a:cxn ang="0">
                  <a:pos x="connsiteX1" y="connsiteY1"/>
                </a:cxn>
                <a:cxn ang="0">
                  <a:pos x="connsiteX2" y="connsiteY2"/>
                </a:cxn>
                <a:cxn ang="0">
                  <a:pos x="connsiteX3" y="connsiteY3"/>
                </a:cxn>
              </a:cxnLst>
              <a:rect l="l" t="t" r="r" b="b"/>
              <a:pathLst>
                <a:path w="38100" h="19050">
                  <a:moveTo>
                    <a:pt x="8048" y="10879"/>
                  </a:moveTo>
                  <a:lnTo>
                    <a:pt x="8436" y="8048"/>
                  </a:lnTo>
                  <a:lnTo>
                    <a:pt x="37689" y="12061"/>
                  </a:lnTo>
                  <a:lnTo>
                    <a:pt x="37301" y="14892"/>
                  </a:lnTo>
                  <a:close/>
                </a:path>
              </a:pathLst>
            </a:custGeom>
            <a:solidFill>
              <a:srgbClr val="5D5D5D"/>
            </a:solidFill>
            <a:ln w="9525" cap="flat">
              <a:noFill/>
              <a:prstDash val="solid"/>
              <a:miter/>
            </a:ln>
          </p:spPr>
          <p:txBody>
            <a:bodyPr rtlCol="0" anchor="ctr"/>
            <a:lstStyle/>
            <a:p>
              <a:endParaRPr lang="zh-CN" altLang="en-US"/>
            </a:p>
          </p:txBody>
        </p:sp>
        <p:sp>
          <p:nvSpPr>
            <p:cNvPr id="635" name="任意多边形: 形状 634">
              <a:extLst>
                <a:ext uri="{FF2B5EF4-FFF2-40B4-BE49-F238E27FC236}">
                  <a16:creationId xmlns:a16="http://schemas.microsoft.com/office/drawing/2014/main" id="{0EC3B6D2-CB02-4E7C-9CBE-C6D22C81CFC9}"/>
                </a:ext>
              </a:extLst>
            </p:cNvPr>
            <p:cNvSpPr/>
            <p:nvPr/>
          </p:nvSpPr>
          <p:spPr>
            <a:xfrm>
              <a:off x="2351617" y="3972795"/>
              <a:ext cx="38100" cy="19050"/>
            </a:xfrm>
            <a:custGeom>
              <a:avLst/>
              <a:gdLst>
                <a:gd name="connsiteX0" fmla="*/ 8049 w 38100"/>
                <a:gd name="connsiteY0" fmla="*/ 10880 h 19050"/>
                <a:gd name="connsiteX1" fmla="*/ 8438 w 38100"/>
                <a:gd name="connsiteY1" fmla="*/ 8049 h 19050"/>
                <a:gd name="connsiteX2" fmla="*/ 37690 w 38100"/>
                <a:gd name="connsiteY2" fmla="*/ 12065 h 19050"/>
                <a:gd name="connsiteX3" fmla="*/ 37302 w 38100"/>
                <a:gd name="connsiteY3" fmla="*/ 14896 h 19050"/>
              </a:gdLst>
              <a:ahLst/>
              <a:cxnLst>
                <a:cxn ang="0">
                  <a:pos x="connsiteX0" y="connsiteY0"/>
                </a:cxn>
                <a:cxn ang="0">
                  <a:pos x="connsiteX1" y="connsiteY1"/>
                </a:cxn>
                <a:cxn ang="0">
                  <a:pos x="connsiteX2" y="connsiteY2"/>
                </a:cxn>
                <a:cxn ang="0">
                  <a:pos x="connsiteX3" y="connsiteY3"/>
                </a:cxn>
              </a:cxnLst>
              <a:rect l="l" t="t" r="r" b="b"/>
              <a:pathLst>
                <a:path w="38100" h="19050">
                  <a:moveTo>
                    <a:pt x="8049" y="10880"/>
                  </a:moveTo>
                  <a:lnTo>
                    <a:pt x="8438" y="8049"/>
                  </a:lnTo>
                  <a:lnTo>
                    <a:pt x="37690" y="12065"/>
                  </a:lnTo>
                  <a:lnTo>
                    <a:pt x="37302" y="14896"/>
                  </a:lnTo>
                  <a:close/>
                </a:path>
              </a:pathLst>
            </a:custGeom>
            <a:solidFill>
              <a:srgbClr val="5D5D5D"/>
            </a:solidFill>
            <a:ln w="9525" cap="flat">
              <a:noFill/>
              <a:prstDash val="solid"/>
              <a:miter/>
            </a:ln>
          </p:spPr>
          <p:txBody>
            <a:bodyPr rtlCol="0" anchor="ctr"/>
            <a:lstStyle/>
            <a:p>
              <a:endParaRPr lang="zh-CN" altLang="en-US"/>
            </a:p>
          </p:txBody>
        </p:sp>
        <p:sp>
          <p:nvSpPr>
            <p:cNvPr id="636" name="任意多边形: 形状 635">
              <a:extLst>
                <a:ext uri="{FF2B5EF4-FFF2-40B4-BE49-F238E27FC236}">
                  <a16:creationId xmlns:a16="http://schemas.microsoft.com/office/drawing/2014/main" id="{720C41C9-D533-4C73-8E49-29CE809E4E7D}"/>
                </a:ext>
              </a:extLst>
            </p:cNvPr>
            <p:cNvSpPr/>
            <p:nvPr/>
          </p:nvSpPr>
          <p:spPr>
            <a:xfrm>
              <a:off x="2352098" y="3964926"/>
              <a:ext cx="38100" cy="19050"/>
            </a:xfrm>
            <a:custGeom>
              <a:avLst/>
              <a:gdLst>
                <a:gd name="connsiteX0" fmla="*/ 8048 w 38100"/>
                <a:gd name="connsiteY0" fmla="*/ 10879 h 19050"/>
                <a:gd name="connsiteX1" fmla="*/ 8436 w 38100"/>
                <a:gd name="connsiteY1" fmla="*/ 8048 h 19050"/>
                <a:gd name="connsiteX2" fmla="*/ 37689 w 38100"/>
                <a:gd name="connsiteY2" fmla="*/ 12061 h 19050"/>
                <a:gd name="connsiteX3" fmla="*/ 37301 w 38100"/>
                <a:gd name="connsiteY3" fmla="*/ 14892 h 19050"/>
              </a:gdLst>
              <a:ahLst/>
              <a:cxnLst>
                <a:cxn ang="0">
                  <a:pos x="connsiteX0" y="connsiteY0"/>
                </a:cxn>
                <a:cxn ang="0">
                  <a:pos x="connsiteX1" y="connsiteY1"/>
                </a:cxn>
                <a:cxn ang="0">
                  <a:pos x="connsiteX2" y="connsiteY2"/>
                </a:cxn>
                <a:cxn ang="0">
                  <a:pos x="connsiteX3" y="connsiteY3"/>
                </a:cxn>
              </a:cxnLst>
              <a:rect l="l" t="t" r="r" b="b"/>
              <a:pathLst>
                <a:path w="38100" h="19050">
                  <a:moveTo>
                    <a:pt x="8048" y="10879"/>
                  </a:moveTo>
                  <a:lnTo>
                    <a:pt x="8436" y="8048"/>
                  </a:lnTo>
                  <a:lnTo>
                    <a:pt x="37689" y="12061"/>
                  </a:lnTo>
                  <a:lnTo>
                    <a:pt x="37301" y="14892"/>
                  </a:lnTo>
                  <a:close/>
                </a:path>
              </a:pathLst>
            </a:custGeom>
            <a:solidFill>
              <a:srgbClr val="5D5D5D"/>
            </a:solidFill>
            <a:ln w="9525" cap="flat">
              <a:noFill/>
              <a:prstDash val="solid"/>
              <a:miter/>
            </a:ln>
          </p:spPr>
          <p:txBody>
            <a:bodyPr rtlCol="0" anchor="ctr"/>
            <a:lstStyle/>
            <a:p>
              <a:endParaRPr lang="zh-CN" altLang="en-US"/>
            </a:p>
          </p:txBody>
        </p:sp>
        <p:sp>
          <p:nvSpPr>
            <p:cNvPr id="637" name="任意多边形: 形状 636">
              <a:extLst>
                <a:ext uri="{FF2B5EF4-FFF2-40B4-BE49-F238E27FC236}">
                  <a16:creationId xmlns:a16="http://schemas.microsoft.com/office/drawing/2014/main" id="{5FB21BC8-3DAA-4299-A219-6D98A3209B25}"/>
                </a:ext>
              </a:extLst>
            </p:cNvPr>
            <p:cNvSpPr/>
            <p:nvPr/>
          </p:nvSpPr>
          <p:spPr>
            <a:xfrm>
              <a:off x="2353524" y="3957090"/>
              <a:ext cx="38100" cy="19050"/>
            </a:xfrm>
            <a:custGeom>
              <a:avLst/>
              <a:gdLst>
                <a:gd name="connsiteX0" fmla="*/ 8050 w 38100"/>
                <a:gd name="connsiteY0" fmla="*/ 10881 h 19050"/>
                <a:gd name="connsiteX1" fmla="*/ 8438 w 38100"/>
                <a:gd name="connsiteY1" fmla="*/ 8050 h 19050"/>
                <a:gd name="connsiteX2" fmla="*/ 37691 w 38100"/>
                <a:gd name="connsiteY2" fmla="*/ 12068 h 19050"/>
                <a:gd name="connsiteX3" fmla="*/ 37302 w 38100"/>
                <a:gd name="connsiteY3" fmla="*/ 14899 h 19050"/>
              </a:gdLst>
              <a:ahLst/>
              <a:cxnLst>
                <a:cxn ang="0">
                  <a:pos x="connsiteX0" y="connsiteY0"/>
                </a:cxn>
                <a:cxn ang="0">
                  <a:pos x="connsiteX1" y="connsiteY1"/>
                </a:cxn>
                <a:cxn ang="0">
                  <a:pos x="connsiteX2" y="connsiteY2"/>
                </a:cxn>
                <a:cxn ang="0">
                  <a:pos x="connsiteX3" y="connsiteY3"/>
                </a:cxn>
              </a:cxnLst>
              <a:rect l="l" t="t" r="r" b="b"/>
              <a:pathLst>
                <a:path w="38100" h="19050">
                  <a:moveTo>
                    <a:pt x="8050" y="10881"/>
                  </a:moveTo>
                  <a:lnTo>
                    <a:pt x="8438" y="8050"/>
                  </a:lnTo>
                  <a:lnTo>
                    <a:pt x="37691" y="12068"/>
                  </a:lnTo>
                  <a:lnTo>
                    <a:pt x="37302" y="14899"/>
                  </a:lnTo>
                  <a:close/>
                </a:path>
              </a:pathLst>
            </a:custGeom>
            <a:solidFill>
              <a:srgbClr val="5D5D5D"/>
            </a:solidFill>
            <a:ln w="9525" cap="flat">
              <a:noFill/>
              <a:prstDash val="solid"/>
              <a:miter/>
            </a:ln>
          </p:spPr>
          <p:txBody>
            <a:bodyPr rtlCol="0" anchor="ctr"/>
            <a:lstStyle/>
            <a:p>
              <a:endParaRPr lang="zh-CN" altLang="en-US"/>
            </a:p>
          </p:txBody>
        </p:sp>
        <p:sp>
          <p:nvSpPr>
            <p:cNvPr id="638" name="任意多边形: 形状 637">
              <a:extLst>
                <a:ext uri="{FF2B5EF4-FFF2-40B4-BE49-F238E27FC236}">
                  <a16:creationId xmlns:a16="http://schemas.microsoft.com/office/drawing/2014/main" id="{5C88CD09-3EAC-46EB-9FB3-ACAACA72BD3D}"/>
                </a:ext>
              </a:extLst>
            </p:cNvPr>
            <p:cNvSpPr/>
            <p:nvPr/>
          </p:nvSpPr>
          <p:spPr>
            <a:xfrm>
              <a:off x="2354911" y="3949377"/>
              <a:ext cx="38100" cy="19050"/>
            </a:xfrm>
            <a:custGeom>
              <a:avLst/>
              <a:gdLst>
                <a:gd name="connsiteX0" fmla="*/ 8047 w 38100"/>
                <a:gd name="connsiteY0" fmla="*/ 10878 h 19050"/>
                <a:gd name="connsiteX1" fmla="*/ 8435 w 38100"/>
                <a:gd name="connsiteY1" fmla="*/ 8047 h 19050"/>
                <a:gd name="connsiteX2" fmla="*/ 37687 w 38100"/>
                <a:gd name="connsiteY2" fmla="*/ 12054 h 19050"/>
                <a:gd name="connsiteX3" fmla="*/ 37300 w 38100"/>
                <a:gd name="connsiteY3" fmla="*/ 14884 h 19050"/>
              </a:gdLst>
              <a:ahLst/>
              <a:cxnLst>
                <a:cxn ang="0">
                  <a:pos x="connsiteX0" y="connsiteY0"/>
                </a:cxn>
                <a:cxn ang="0">
                  <a:pos x="connsiteX1" y="connsiteY1"/>
                </a:cxn>
                <a:cxn ang="0">
                  <a:pos x="connsiteX2" y="connsiteY2"/>
                </a:cxn>
                <a:cxn ang="0">
                  <a:pos x="connsiteX3" y="connsiteY3"/>
                </a:cxn>
              </a:cxnLst>
              <a:rect l="l" t="t" r="r" b="b"/>
              <a:pathLst>
                <a:path w="38100" h="19050">
                  <a:moveTo>
                    <a:pt x="8047" y="10878"/>
                  </a:moveTo>
                  <a:lnTo>
                    <a:pt x="8435" y="8047"/>
                  </a:lnTo>
                  <a:lnTo>
                    <a:pt x="37687" y="12054"/>
                  </a:lnTo>
                  <a:lnTo>
                    <a:pt x="37300" y="14884"/>
                  </a:lnTo>
                  <a:close/>
                </a:path>
              </a:pathLst>
            </a:custGeom>
            <a:solidFill>
              <a:srgbClr val="5D5D5D"/>
            </a:solidFill>
            <a:ln w="9525" cap="flat">
              <a:noFill/>
              <a:prstDash val="solid"/>
              <a:miter/>
            </a:ln>
          </p:spPr>
          <p:txBody>
            <a:bodyPr rtlCol="0" anchor="ctr"/>
            <a:lstStyle/>
            <a:p>
              <a:endParaRPr lang="zh-CN" altLang="en-US"/>
            </a:p>
          </p:txBody>
        </p:sp>
        <p:sp>
          <p:nvSpPr>
            <p:cNvPr id="639" name="任意多边形: 形状 638">
              <a:extLst>
                <a:ext uri="{FF2B5EF4-FFF2-40B4-BE49-F238E27FC236}">
                  <a16:creationId xmlns:a16="http://schemas.microsoft.com/office/drawing/2014/main" id="{0C558B6E-DD60-42DF-963F-7D3D8A191C2C}"/>
                </a:ext>
              </a:extLst>
            </p:cNvPr>
            <p:cNvSpPr/>
            <p:nvPr/>
          </p:nvSpPr>
          <p:spPr>
            <a:xfrm>
              <a:off x="2355421" y="3941457"/>
              <a:ext cx="38100" cy="19050"/>
            </a:xfrm>
            <a:custGeom>
              <a:avLst/>
              <a:gdLst>
                <a:gd name="connsiteX0" fmla="*/ 8048 w 38100"/>
                <a:gd name="connsiteY0" fmla="*/ 10879 h 19050"/>
                <a:gd name="connsiteX1" fmla="*/ 8436 w 38100"/>
                <a:gd name="connsiteY1" fmla="*/ 8048 h 19050"/>
                <a:gd name="connsiteX2" fmla="*/ 37689 w 38100"/>
                <a:gd name="connsiteY2" fmla="*/ 12061 h 19050"/>
                <a:gd name="connsiteX3" fmla="*/ 37301 w 38100"/>
                <a:gd name="connsiteY3" fmla="*/ 14892 h 19050"/>
              </a:gdLst>
              <a:ahLst/>
              <a:cxnLst>
                <a:cxn ang="0">
                  <a:pos x="connsiteX0" y="connsiteY0"/>
                </a:cxn>
                <a:cxn ang="0">
                  <a:pos x="connsiteX1" y="connsiteY1"/>
                </a:cxn>
                <a:cxn ang="0">
                  <a:pos x="connsiteX2" y="connsiteY2"/>
                </a:cxn>
                <a:cxn ang="0">
                  <a:pos x="connsiteX3" y="connsiteY3"/>
                </a:cxn>
              </a:cxnLst>
              <a:rect l="l" t="t" r="r" b="b"/>
              <a:pathLst>
                <a:path w="38100" h="19050">
                  <a:moveTo>
                    <a:pt x="8048" y="10879"/>
                  </a:moveTo>
                  <a:lnTo>
                    <a:pt x="8436" y="8048"/>
                  </a:lnTo>
                  <a:lnTo>
                    <a:pt x="37689" y="12061"/>
                  </a:lnTo>
                  <a:lnTo>
                    <a:pt x="37301" y="14892"/>
                  </a:lnTo>
                  <a:close/>
                </a:path>
              </a:pathLst>
            </a:custGeom>
            <a:solidFill>
              <a:srgbClr val="5D5D5D"/>
            </a:solidFill>
            <a:ln w="9525" cap="flat">
              <a:noFill/>
              <a:prstDash val="solid"/>
              <a:miter/>
            </a:ln>
          </p:spPr>
          <p:txBody>
            <a:bodyPr rtlCol="0" anchor="ctr"/>
            <a:lstStyle/>
            <a:p>
              <a:endParaRPr lang="zh-CN" altLang="en-US"/>
            </a:p>
          </p:txBody>
        </p:sp>
        <p:sp>
          <p:nvSpPr>
            <p:cNvPr id="640" name="任意多边形: 形状 639">
              <a:extLst>
                <a:ext uri="{FF2B5EF4-FFF2-40B4-BE49-F238E27FC236}">
                  <a16:creationId xmlns:a16="http://schemas.microsoft.com/office/drawing/2014/main" id="{02A5472E-D57B-42E8-9810-AD6204B45751}"/>
                </a:ext>
              </a:extLst>
            </p:cNvPr>
            <p:cNvSpPr/>
            <p:nvPr/>
          </p:nvSpPr>
          <p:spPr>
            <a:xfrm>
              <a:off x="2414491" y="3960485"/>
              <a:ext cx="38100" cy="47625"/>
            </a:xfrm>
            <a:custGeom>
              <a:avLst/>
              <a:gdLst>
                <a:gd name="connsiteX0" fmla="*/ 24289 w 38100"/>
                <a:gd name="connsiteY0" fmla="*/ 7144 h 47625"/>
                <a:gd name="connsiteX1" fmla="*/ 10001 w 38100"/>
                <a:gd name="connsiteY1" fmla="*/ 25241 h 47625"/>
                <a:gd name="connsiteX2" fmla="*/ 7144 w 38100"/>
                <a:gd name="connsiteY2" fmla="*/ 48101 h 47625"/>
                <a:gd name="connsiteX3" fmla="*/ 30956 w 38100"/>
                <a:gd name="connsiteY3" fmla="*/ 27146 h 47625"/>
                <a:gd name="connsiteX4" fmla="*/ 24289 w 38100"/>
                <a:gd name="connsiteY4" fmla="*/ 714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47625">
                  <a:moveTo>
                    <a:pt x="24289" y="7144"/>
                  </a:moveTo>
                  <a:lnTo>
                    <a:pt x="10001" y="25241"/>
                  </a:lnTo>
                  <a:lnTo>
                    <a:pt x="7144" y="48101"/>
                  </a:lnTo>
                  <a:cubicBezTo>
                    <a:pt x="18574" y="48101"/>
                    <a:pt x="29051" y="39529"/>
                    <a:pt x="30956" y="27146"/>
                  </a:cubicBezTo>
                  <a:cubicBezTo>
                    <a:pt x="31909" y="19526"/>
                    <a:pt x="29051" y="12859"/>
                    <a:pt x="24289" y="7144"/>
                  </a:cubicBezTo>
                  <a:close/>
                </a:path>
              </a:pathLst>
            </a:custGeom>
            <a:solidFill>
              <a:srgbClr val="7E85D6"/>
            </a:solidFill>
            <a:ln w="9525" cap="flat">
              <a:noFill/>
              <a:prstDash val="solid"/>
              <a:miter/>
            </a:ln>
          </p:spPr>
          <p:txBody>
            <a:bodyPr rtlCol="0" anchor="ctr"/>
            <a:lstStyle/>
            <a:p>
              <a:endParaRPr lang="zh-CN" altLang="en-US"/>
            </a:p>
          </p:txBody>
        </p:sp>
        <p:sp>
          <p:nvSpPr>
            <p:cNvPr id="641" name="任意多边形: 形状 640">
              <a:extLst>
                <a:ext uri="{FF2B5EF4-FFF2-40B4-BE49-F238E27FC236}">
                  <a16:creationId xmlns:a16="http://schemas.microsoft.com/office/drawing/2014/main" id="{F0014F9F-8967-43B9-8B93-E09923610D6F}"/>
                </a:ext>
              </a:extLst>
            </p:cNvPr>
            <p:cNvSpPr/>
            <p:nvPr/>
          </p:nvSpPr>
          <p:spPr>
            <a:xfrm>
              <a:off x="2390387" y="3952623"/>
              <a:ext cx="47625" cy="57150"/>
            </a:xfrm>
            <a:custGeom>
              <a:avLst/>
              <a:gdLst>
                <a:gd name="connsiteX0" fmla="*/ 24581 w 47625"/>
                <a:gd name="connsiteY0" fmla="*/ 55011 h 57150"/>
                <a:gd name="connsiteX1" fmla="*/ 28391 w 47625"/>
                <a:gd name="connsiteY1" fmla="*/ 30246 h 57150"/>
                <a:gd name="connsiteX2" fmla="*/ 43631 w 47625"/>
                <a:gd name="connsiteY2" fmla="*/ 10244 h 57150"/>
                <a:gd name="connsiteX3" fmla="*/ 35058 w 47625"/>
                <a:gd name="connsiteY3" fmla="*/ 7386 h 57150"/>
                <a:gd name="connsiteX4" fmla="*/ 7435 w 47625"/>
                <a:gd name="connsiteY4" fmla="*/ 28341 h 57150"/>
                <a:gd name="connsiteX5" fmla="*/ 24581 w 47625"/>
                <a:gd name="connsiteY5" fmla="*/ 5501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57150">
                  <a:moveTo>
                    <a:pt x="24581" y="55011"/>
                  </a:moveTo>
                  <a:lnTo>
                    <a:pt x="28391" y="30246"/>
                  </a:lnTo>
                  <a:lnTo>
                    <a:pt x="43631" y="10244"/>
                  </a:lnTo>
                  <a:cubicBezTo>
                    <a:pt x="40773" y="8339"/>
                    <a:pt x="37916" y="7386"/>
                    <a:pt x="35058" y="7386"/>
                  </a:cubicBezTo>
                  <a:cubicBezTo>
                    <a:pt x="21723" y="5481"/>
                    <a:pt x="9341" y="15006"/>
                    <a:pt x="7435" y="28341"/>
                  </a:cubicBezTo>
                  <a:cubicBezTo>
                    <a:pt x="5531" y="40724"/>
                    <a:pt x="13150" y="52154"/>
                    <a:pt x="24581" y="55011"/>
                  </a:cubicBezTo>
                  <a:close/>
                </a:path>
              </a:pathLst>
            </a:custGeom>
            <a:solidFill>
              <a:srgbClr val="E2846B"/>
            </a:solidFill>
            <a:ln w="9525" cap="flat">
              <a:noFill/>
              <a:prstDash val="solid"/>
              <a:miter/>
            </a:ln>
          </p:spPr>
          <p:txBody>
            <a:bodyPr rtlCol="0" anchor="ctr"/>
            <a:lstStyle/>
            <a:p>
              <a:endParaRPr lang="zh-CN" altLang="en-US"/>
            </a:p>
          </p:txBody>
        </p:sp>
        <p:sp>
          <p:nvSpPr>
            <p:cNvPr id="642" name="任意多边形: 形状 641">
              <a:extLst>
                <a:ext uri="{FF2B5EF4-FFF2-40B4-BE49-F238E27FC236}">
                  <a16:creationId xmlns:a16="http://schemas.microsoft.com/office/drawing/2014/main" id="{75603D86-94A4-4836-83BC-D3510CC4A33A}"/>
                </a:ext>
              </a:extLst>
            </p:cNvPr>
            <p:cNvSpPr/>
            <p:nvPr/>
          </p:nvSpPr>
          <p:spPr>
            <a:xfrm>
              <a:off x="2497766" y="3863319"/>
              <a:ext cx="285750" cy="390525"/>
            </a:xfrm>
            <a:custGeom>
              <a:avLst/>
              <a:gdLst>
                <a:gd name="connsiteX0" fmla="*/ 8009 w 285750"/>
                <a:gd name="connsiteY0" fmla="*/ 37983 h 390525"/>
                <a:gd name="connsiteX1" fmla="*/ 237522 w 285750"/>
                <a:gd name="connsiteY1" fmla="*/ 8009 h 390525"/>
                <a:gd name="connsiteX2" fmla="*/ 282544 w 285750"/>
                <a:gd name="connsiteY2" fmla="*/ 352751 h 390525"/>
                <a:gd name="connsiteX3" fmla="*/ 53031 w 285750"/>
                <a:gd name="connsiteY3" fmla="*/ 382725 h 390525"/>
              </a:gdLst>
              <a:ahLst/>
              <a:cxnLst>
                <a:cxn ang="0">
                  <a:pos x="connsiteX0" y="connsiteY0"/>
                </a:cxn>
                <a:cxn ang="0">
                  <a:pos x="connsiteX1" y="connsiteY1"/>
                </a:cxn>
                <a:cxn ang="0">
                  <a:pos x="connsiteX2" y="connsiteY2"/>
                </a:cxn>
                <a:cxn ang="0">
                  <a:pos x="connsiteX3" y="connsiteY3"/>
                </a:cxn>
              </a:cxnLst>
              <a:rect l="l" t="t" r="r" b="b"/>
              <a:pathLst>
                <a:path w="285750" h="390525">
                  <a:moveTo>
                    <a:pt x="8009" y="37983"/>
                  </a:moveTo>
                  <a:lnTo>
                    <a:pt x="237522" y="8009"/>
                  </a:lnTo>
                  <a:lnTo>
                    <a:pt x="282544" y="352751"/>
                  </a:lnTo>
                  <a:lnTo>
                    <a:pt x="53031" y="382725"/>
                  </a:lnTo>
                  <a:close/>
                </a:path>
              </a:pathLst>
            </a:custGeom>
            <a:solidFill>
              <a:srgbClr val="477E8A"/>
            </a:solidFill>
            <a:ln w="9525" cap="flat">
              <a:noFill/>
              <a:prstDash val="solid"/>
              <a:miter/>
            </a:ln>
          </p:spPr>
          <p:txBody>
            <a:bodyPr rtlCol="0" anchor="ctr"/>
            <a:lstStyle/>
            <a:p>
              <a:endParaRPr lang="zh-CN" altLang="en-US"/>
            </a:p>
          </p:txBody>
        </p:sp>
        <p:sp>
          <p:nvSpPr>
            <p:cNvPr id="643" name="任意多边形: 形状 642">
              <a:extLst>
                <a:ext uri="{FF2B5EF4-FFF2-40B4-BE49-F238E27FC236}">
                  <a16:creationId xmlns:a16="http://schemas.microsoft.com/office/drawing/2014/main" id="{72CA0D35-AD51-42AA-8594-B283F51AAF46}"/>
                </a:ext>
              </a:extLst>
            </p:cNvPr>
            <p:cNvSpPr/>
            <p:nvPr/>
          </p:nvSpPr>
          <p:spPr>
            <a:xfrm>
              <a:off x="2511646" y="3860473"/>
              <a:ext cx="304800" cy="400050"/>
            </a:xfrm>
            <a:custGeom>
              <a:avLst/>
              <a:gdLst>
                <a:gd name="connsiteX0" fmla="*/ 299561 w 304800"/>
                <a:gd name="connsiteY0" fmla="*/ 345281 h 400050"/>
                <a:gd name="connsiteX1" fmla="*/ 222409 w 304800"/>
                <a:gd name="connsiteY1" fmla="*/ 7144 h 400050"/>
                <a:gd name="connsiteX2" fmla="*/ 38576 w 304800"/>
                <a:gd name="connsiteY2" fmla="*/ 48101 h 400050"/>
                <a:gd name="connsiteX3" fmla="*/ 7144 w 304800"/>
                <a:gd name="connsiteY3" fmla="*/ 101441 h 400050"/>
                <a:gd name="connsiteX4" fmla="*/ 73819 w 304800"/>
                <a:gd name="connsiteY4" fmla="*/ 396716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400050">
                  <a:moveTo>
                    <a:pt x="299561" y="345281"/>
                  </a:moveTo>
                  <a:lnTo>
                    <a:pt x="222409" y="7144"/>
                  </a:lnTo>
                  <a:lnTo>
                    <a:pt x="38576" y="48101"/>
                  </a:lnTo>
                  <a:lnTo>
                    <a:pt x="7144" y="101441"/>
                  </a:lnTo>
                  <a:lnTo>
                    <a:pt x="73819" y="396716"/>
                  </a:lnTo>
                  <a:close/>
                </a:path>
              </a:pathLst>
            </a:custGeom>
            <a:solidFill>
              <a:srgbClr val="FFFFFF"/>
            </a:solidFill>
            <a:ln w="9525" cap="flat">
              <a:noFill/>
              <a:prstDash val="solid"/>
              <a:miter/>
            </a:ln>
          </p:spPr>
          <p:txBody>
            <a:bodyPr rtlCol="0" anchor="ctr"/>
            <a:lstStyle/>
            <a:p>
              <a:endParaRPr lang="zh-CN" altLang="en-US"/>
            </a:p>
          </p:txBody>
        </p:sp>
        <p:sp>
          <p:nvSpPr>
            <p:cNvPr id="644" name="任意多边形: 形状 643">
              <a:extLst>
                <a:ext uri="{FF2B5EF4-FFF2-40B4-BE49-F238E27FC236}">
                  <a16:creationId xmlns:a16="http://schemas.microsoft.com/office/drawing/2014/main" id="{0746A8A8-7C7D-4294-B129-F78917A70FE3}"/>
                </a:ext>
              </a:extLst>
            </p:cNvPr>
            <p:cNvSpPr/>
            <p:nvPr/>
          </p:nvSpPr>
          <p:spPr>
            <a:xfrm>
              <a:off x="2511646" y="3901430"/>
              <a:ext cx="47625" cy="66675"/>
            </a:xfrm>
            <a:custGeom>
              <a:avLst/>
              <a:gdLst>
                <a:gd name="connsiteX0" fmla="*/ 49054 w 47625"/>
                <a:gd name="connsiteY0" fmla="*/ 50959 h 66675"/>
                <a:gd name="connsiteX1" fmla="*/ 7144 w 47625"/>
                <a:gd name="connsiteY1" fmla="*/ 60484 h 66675"/>
                <a:gd name="connsiteX2" fmla="*/ 38576 w 47625"/>
                <a:gd name="connsiteY2" fmla="*/ 7144 h 66675"/>
              </a:gdLst>
              <a:ahLst/>
              <a:cxnLst>
                <a:cxn ang="0">
                  <a:pos x="connsiteX0" y="connsiteY0"/>
                </a:cxn>
                <a:cxn ang="0">
                  <a:pos x="connsiteX1" y="connsiteY1"/>
                </a:cxn>
                <a:cxn ang="0">
                  <a:pos x="connsiteX2" y="connsiteY2"/>
                </a:cxn>
              </a:cxnLst>
              <a:rect l="l" t="t" r="r" b="b"/>
              <a:pathLst>
                <a:path w="47625" h="66675">
                  <a:moveTo>
                    <a:pt x="49054" y="50959"/>
                  </a:moveTo>
                  <a:lnTo>
                    <a:pt x="7144" y="60484"/>
                  </a:lnTo>
                  <a:lnTo>
                    <a:pt x="38576" y="7144"/>
                  </a:lnTo>
                  <a:close/>
                </a:path>
              </a:pathLst>
            </a:custGeom>
            <a:solidFill>
              <a:srgbClr val="F1F1F1"/>
            </a:solidFill>
            <a:ln w="9525" cap="flat">
              <a:noFill/>
              <a:prstDash val="solid"/>
              <a:miter/>
            </a:ln>
          </p:spPr>
          <p:txBody>
            <a:bodyPr rtlCol="0" anchor="ctr"/>
            <a:lstStyle/>
            <a:p>
              <a:endParaRPr lang="zh-CN" altLang="en-US"/>
            </a:p>
          </p:txBody>
        </p:sp>
        <p:sp>
          <p:nvSpPr>
            <p:cNvPr id="645" name="任意多边形: 形状 644">
              <a:extLst>
                <a:ext uri="{FF2B5EF4-FFF2-40B4-BE49-F238E27FC236}">
                  <a16:creationId xmlns:a16="http://schemas.microsoft.com/office/drawing/2014/main" id="{8F7831F5-462C-4536-92C5-F9F8DC3F3328}"/>
                </a:ext>
              </a:extLst>
            </p:cNvPr>
            <p:cNvSpPr/>
            <p:nvPr/>
          </p:nvSpPr>
          <p:spPr>
            <a:xfrm>
              <a:off x="2595095" y="3976678"/>
              <a:ext cx="66675" cy="104775"/>
            </a:xfrm>
            <a:custGeom>
              <a:avLst/>
              <a:gdLst>
                <a:gd name="connsiteX0" fmla="*/ 8467 w 66675"/>
                <a:gd name="connsiteY0" fmla="*/ 66199 h 104775"/>
                <a:gd name="connsiteX1" fmla="*/ 66570 w 66675"/>
                <a:gd name="connsiteY1" fmla="*/ 106204 h 104775"/>
                <a:gd name="connsiteX2" fmla="*/ 55140 w 66675"/>
                <a:gd name="connsiteY2" fmla="*/ 55721 h 104775"/>
                <a:gd name="connsiteX3" fmla="*/ 37995 w 66675"/>
                <a:gd name="connsiteY3" fmla="*/ 7144 h 104775"/>
                <a:gd name="connsiteX4" fmla="*/ 8467 w 66675"/>
                <a:gd name="connsiteY4" fmla="*/ 6619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104775">
                  <a:moveTo>
                    <a:pt x="8467" y="66199"/>
                  </a:moveTo>
                  <a:cubicBezTo>
                    <a:pt x="14182" y="92869"/>
                    <a:pt x="39900" y="110014"/>
                    <a:pt x="66570" y="106204"/>
                  </a:cubicBezTo>
                  <a:lnTo>
                    <a:pt x="55140" y="55721"/>
                  </a:lnTo>
                  <a:lnTo>
                    <a:pt x="37995" y="7144"/>
                  </a:lnTo>
                  <a:cubicBezTo>
                    <a:pt x="16087" y="16669"/>
                    <a:pt x="2752" y="41434"/>
                    <a:pt x="8467" y="66199"/>
                  </a:cubicBezTo>
                  <a:close/>
                </a:path>
              </a:pathLst>
            </a:custGeom>
            <a:solidFill>
              <a:srgbClr val="485280"/>
            </a:solidFill>
            <a:ln w="9525" cap="flat">
              <a:noFill/>
              <a:prstDash val="solid"/>
              <a:miter/>
            </a:ln>
          </p:spPr>
          <p:txBody>
            <a:bodyPr rtlCol="0" anchor="ctr"/>
            <a:lstStyle/>
            <a:p>
              <a:endParaRPr lang="zh-CN" altLang="en-US"/>
            </a:p>
          </p:txBody>
        </p:sp>
        <p:sp>
          <p:nvSpPr>
            <p:cNvPr id="646" name="任意多边形: 形状 645">
              <a:extLst>
                <a:ext uri="{FF2B5EF4-FFF2-40B4-BE49-F238E27FC236}">
                  <a16:creationId xmlns:a16="http://schemas.microsoft.com/office/drawing/2014/main" id="{79CA4E32-450C-482D-BDD2-218F0190BB65}"/>
                </a:ext>
              </a:extLst>
            </p:cNvPr>
            <p:cNvSpPr/>
            <p:nvPr/>
          </p:nvSpPr>
          <p:spPr>
            <a:xfrm>
              <a:off x="2652616" y="4028113"/>
              <a:ext cx="57150" cy="57150"/>
            </a:xfrm>
            <a:custGeom>
              <a:avLst/>
              <a:gdLst>
                <a:gd name="connsiteX0" fmla="*/ 17621 w 57150"/>
                <a:gd name="connsiteY0" fmla="*/ 53816 h 57150"/>
                <a:gd name="connsiteX1" fmla="*/ 53816 w 57150"/>
                <a:gd name="connsiteY1" fmla="*/ 7144 h 57150"/>
                <a:gd name="connsiteX2" fmla="*/ 7144 w 57150"/>
                <a:gd name="connsiteY2" fmla="*/ 8096 h 57150"/>
                <a:gd name="connsiteX3" fmla="*/ 17621 w 57150"/>
                <a:gd name="connsiteY3" fmla="*/ 53816 h 57150"/>
              </a:gdLst>
              <a:ahLst/>
              <a:cxnLst>
                <a:cxn ang="0">
                  <a:pos x="connsiteX0" y="connsiteY0"/>
                </a:cxn>
                <a:cxn ang="0">
                  <a:pos x="connsiteX1" y="connsiteY1"/>
                </a:cxn>
                <a:cxn ang="0">
                  <a:pos x="connsiteX2" y="connsiteY2"/>
                </a:cxn>
                <a:cxn ang="0">
                  <a:pos x="connsiteX3" y="connsiteY3"/>
                </a:cxn>
              </a:cxnLst>
              <a:rect l="l" t="t" r="r" b="b"/>
              <a:pathLst>
                <a:path w="57150" h="57150">
                  <a:moveTo>
                    <a:pt x="17621" y="53816"/>
                  </a:moveTo>
                  <a:cubicBezTo>
                    <a:pt x="38576" y="47149"/>
                    <a:pt x="52864" y="28099"/>
                    <a:pt x="53816" y="7144"/>
                  </a:cubicBezTo>
                  <a:lnTo>
                    <a:pt x="7144" y="8096"/>
                  </a:lnTo>
                  <a:lnTo>
                    <a:pt x="17621" y="53816"/>
                  </a:lnTo>
                  <a:close/>
                </a:path>
              </a:pathLst>
            </a:custGeom>
            <a:solidFill>
              <a:srgbClr val="986666"/>
            </a:solidFill>
            <a:ln w="9525" cap="flat">
              <a:noFill/>
              <a:prstDash val="solid"/>
              <a:miter/>
            </a:ln>
          </p:spPr>
          <p:txBody>
            <a:bodyPr rtlCol="0" anchor="ctr"/>
            <a:lstStyle/>
            <a:p>
              <a:endParaRPr lang="zh-CN" altLang="en-US"/>
            </a:p>
          </p:txBody>
        </p:sp>
        <p:sp>
          <p:nvSpPr>
            <p:cNvPr id="647" name="任意多边形: 形状 646">
              <a:extLst>
                <a:ext uri="{FF2B5EF4-FFF2-40B4-BE49-F238E27FC236}">
                  <a16:creationId xmlns:a16="http://schemas.microsoft.com/office/drawing/2014/main" id="{0662BF56-807E-4573-BAA7-1363327FAFDB}"/>
                </a:ext>
              </a:extLst>
            </p:cNvPr>
            <p:cNvSpPr/>
            <p:nvPr/>
          </p:nvSpPr>
          <p:spPr>
            <a:xfrm>
              <a:off x="2634518" y="3972384"/>
              <a:ext cx="76200" cy="57150"/>
            </a:xfrm>
            <a:custGeom>
              <a:avLst/>
              <a:gdLst>
                <a:gd name="connsiteX0" fmla="*/ 71914 w 76200"/>
                <a:gd name="connsiteY0" fmla="*/ 53347 h 57150"/>
                <a:gd name="connsiteX1" fmla="*/ 70961 w 76200"/>
                <a:gd name="connsiteY1" fmla="*/ 47632 h 57150"/>
                <a:gd name="connsiteX2" fmla="*/ 8096 w 76200"/>
                <a:gd name="connsiteY2" fmla="*/ 8580 h 57150"/>
                <a:gd name="connsiteX3" fmla="*/ 7144 w 76200"/>
                <a:gd name="connsiteY3" fmla="*/ 8580 h 57150"/>
                <a:gd name="connsiteX4" fmla="*/ 23336 w 76200"/>
                <a:gd name="connsiteY4" fmla="*/ 55252 h 57150"/>
                <a:gd name="connsiteX5" fmla="*/ 71914 w 76200"/>
                <a:gd name="connsiteY5" fmla="*/ 5334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57150">
                  <a:moveTo>
                    <a:pt x="71914" y="53347"/>
                  </a:moveTo>
                  <a:cubicBezTo>
                    <a:pt x="71914" y="51442"/>
                    <a:pt x="70961" y="49537"/>
                    <a:pt x="70961" y="47632"/>
                  </a:cubicBezTo>
                  <a:cubicBezTo>
                    <a:pt x="64294" y="19057"/>
                    <a:pt x="36671" y="1912"/>
                    <a:pt x="8096" y="8580"/>
                  </a:cubicBezTo>
                  <a:cubicBezTo>
                    <a:pt x="7144" y="8580"/>
                    <a:pt x="7144" y="8580"/>
                    <a:pt x="7144" y="8580"/>
                  </a:cubicBezTo>
                  <a:lnTo>
                    <a:pt x="23336" y="55252"/>
                  </a:lnTo>
                  <a:lnTo>
                    <a:pt x="71914" y="53347"/>
                  </a:lnTo>
                  <a:close/>
                </a:path>
              </a:pathLst>
            </a:custGeom>
            <a:solidFill>
              <a:srgbClr val="E4D2A2"/>
            </a:solidFill>
            <a:ln w="9525" cap="flat">
              <a:noFill/>
              <a:prstDash val="solid"/>
              <a:miter/>
            </a:ln>
          </p:spPr>
          <p:txBody>
            <a:bodyPr rtlCol="0" anchor="ctr"/>
            <a:lstStyle/>
            <a:p>
              <a:endParaRPr lang="zh-CN" altLang="en-US"/>
            </a:p>
          </p:txBody>
        </p:sp>
        <p:sp>
          <p:nvSpPr>
            <p:cNvPr id="648" name="任意多边形: 形状 647">
              <a:extLst>
                <a:ext uri="{FF2B5EF4-FFF2-40B4-BE49-F238E27FC236}">
                  <a16:creationId xmlns:a16="http://schemas.microsoft.com/office/drawing/2014/main" id="{2F4218AC-3E47-48A8-8402-A0AA6040943A}"/>
                </a:ext>
              </a:extLst>
            </p:cNvPr>
            <p:cNvSpPr/>
            <p:nvPr/>
          </p:nvSpPr>
          <p:spPr>
            <a:xfrm>
              <a:off x="2556361" y="3973733"/>
              <a:ext cx="66675" cy="28575"/>
            </a:xfrm>
            <a:custGeom>
              <a:avLst/>
              <a:gdLst>
                <a:gd name="connsiteX0" fmla="*/ 8545 w 66675"/>
                <a:gd name="connsiteY0" fmla="*/ 19487 h 28575"/>
                <a:gd name="connsiteX1" fmla="*/ 56852 w 66675"/>
                <a:gd name="connsiteY1" fmla="*/ 8545 h 28575"/>
                <a:gd name="connsiteX2" fmla="*/ 58956 w 66675"/>
                <a:gd name="connsiteY2" fmla="*/ 17835 h 28575"/>
                <a:gd name="connsiteX3" fmla="*/ 10649 w 66675"/>
                <a:gd name="connsiteY3" fmla="*/ 28776 h 28575"/>
              </a:gdLst>
              <a:ahLst/>
              <a:cxnLst>
                <a:cxn ang="0">
                  <a:pos x="connsiteX0" y="connsiteY0"/>
                </a:cxn>
                <a:cxn ang="0">
                  <a:pos x="connsiteX1" y="connsiteY1"/>
                </a:cxn>
                <a:cxn ang="0">
                  <a:pos x="connsiteX2" y="connsiteY2"/>
                </a:cxn>
                <a:cxn ang="0">
                  <a:pos x="connsiteX3" y="connsiteY3"/>
                </a:cxn>
              </a:cxnLst>
              <a:rect l="l" t="t" r="r" b="b"/>
              <a:pathLst>
                <a:path w="66675" h="28575">
                  <a:moveTo>
                    <a:pt x="8545" y="19487"/>
                  </a:moveTo>
                  <a:lnTo>
                    <a:pt x="56852" y="8545"/>
                  </a:lnTo>
                  <a:lnTo>
                    <a:pt x="58956" y="17835"/>
                  </a:lnTo>
                  <a:lnTo>
                    <a:pt x="10649" y="28776"/>
                  </a:lnTo>
                  <a:close/>
                </a:path>
              </a:pathLst>
            </a:custGeom>
            <a:solidFill>
              <a:srgbClr val="C7C9EA"/>
            </a:solidFill>
            <a:ln w="9525" cap="flat">
              <a:noFill/>
              <a:prstDash val="solid"/>
              <a:miter/>
            </a:ln>
          </p:spPr>
          <p:txBody>
            <a:bodyPr rtlCol="0" anchor="ctr"/>
            <a:lstStyle/>
            <a:p>
              <a:endParaRPr lang="zh-CN" altLang="en-US"/>
            </a:p>
          </p:txBody>
        </p:sp>
        <p:sp>
          <p:nvSpPr>
            <p:cNvPr id="649" name="任意多边形: 形状 648">
              <a:extLst>
                <a:ext uri="{FF2B5EF4-FFF2-40B4-BE49-F238E27FC236}">
                  <a16:creationId xmlns:a16="http://schemas.microsoft.com/office/drawing/2014/main" id="{7815B9E8-4EE0-423D-931B-36D085B903C9}"/>
                </a:ext>
              </a:extLst>
            </p:cNvPr>
            <p:cNvSpPr/>
            <p:nvPr/>
          </p:nvSpPr>
          <p:spPr>
            <a:xfrm>
              <a:off x="2660370" y="3950850"/>
              <a:ext cx="66675" cy="28575"/>
            </a:xfrm>
            <a:custGeom>
              <a:avLst/>
              <a:gdLst>
                <a:gd name="connsiteX0" fmla="*/ 8545 w 66675"/>
                <a:gd name="connsiteY0" fmla="*/ 19487 h 28575"/>
                <a:gd name="connsiteX1" fmla="*/ 56852 w 66675"/>
                <a:gd name="connsiteY1" fmla="*/ 8545 h 28575"/>
                <a:gd name="connsiteX2" fmla="*/ 58956 w 66675"/>
                <a:gd name="connsiteY2" fmla="*/ 17835 h 28575"/>
                <a:gd name="connsiteX3" fmla="*/ 10649 w 66675"/>
                <a:gd name="connsiteY3" fmla="*/ 28776 h 28575"/>
              </a:gdLst>
              <a:ahLst/>
              <a:cxnLst>
                <a:cxn ang="0">
                  <a:pos x="connsiteX0" y="connsiteY0"/>
                </a:cxn>
                <a:cxn ang="0">
                  <a:pos x="connsiteX1" y="connsiteY1"/>
                </a:cxn>
                <a:cxn ang="0">
                  <a:pos x="connsiteX2" y="connsiteY2"/>
                </a:cxn>
                <a:cxn ang="0">
                  <a:pos x="connsiteX3" y="connsiteY3"/>
                </a:cxn>
              </a:cxnLst>
              <a:rect l="l" t="t" r="r" b="b"/>
              <a:pathLst>
                <a:path w="66675" h="28575">
                  <a:moveTo>
                    <a:pt x="8545" y="19487"/>
                  </a:moveTo>
                  <a:lnTo>
                    <a:pt x="56852" y="8545"/>
                  </a:lnTo>
                  <a:lnTo>
                    <a:pt x="58956" y="17835"/>
                  </a:lnTo>
                  <a:lnTo>
                    <a:pt x="10649" y="28776"/>
                  </a:lnTo>
                  <a:close/>
                </a:path>
              </a:pathLst>
            </a:custGeom>
            <a:solidFill>
              <a:srgbClr val="C7C9EA"/>
            </a:solidFill>
            <a:ln w="9525" cap="flat">
              <a:noFill/>
              <a:prstDash val="solid"/>
              <a:miter/>
            </a:ln>
          </p:spPr>
          <p:txBody>
            <a:bodyPr rtlCol="0" anchor="ctr"/>
            <a:lstStyle/>
            <a:p>
              <a:endParaRPr lang="zh-CN" altLang="en-US"/>
            </a:p>
          </p:txBody>
        </p:sp>
        <p:sp>
          <p:nvSpPr>
            <p:cNvPr id="650" name="任意多边形: 形状 649">
              <a:extLst>
                <a:ext uri="{FF2B5EF4-FFF2-40B4-BE49-F238E27FC236}">
                  <a16:creationId xmlns:a16="http://schemas.microsoft.com/office/drawing/2014/main" id="{0C746FA0-5F58-4F9B-A76D-92C2E2D02220}"/>
                </a:ext>
              </a:extLst>
            </p:cNvPr>
            <p:cNvSpPr/>
            <p:nvPr/>
          </p:nvSpPr>
          <p:spPr>
            <a:xfrm>
              <a:off x="2684167" y="4057617"/>
              <a:ext cx="66675" cy="28575"/>
            </a:xfrm>
            <a:custGeom>
              <a:avLst/>
              <a:gdLst>
                <a:gd name="connsiteX0" fmla="*/ 8545 w 66675"/>
                <a:gd name="connsiteY0" fmla="*/ 19487 h 28575"/>
                <a:gd name="connsiteX1" fmla="*/ 56852 w 66675"/>
                <a:gd name="connsiteY1" fmla="*/ 8545 h 28575"/>
                <a:gd name="connsiteX2" fmla="*/ 58956 w 66675"/>
                <a:gd name="connsiteY2" fmla="*/ 17835 h 28575"/>
                <a:gd name="connsiteX3" fmla="*/ 10649 w 66675"/>
                <a:gd name="connsiteY3" fmla="*/ 28776 h 28575"/>
              </a:gdLst>
              <a:ahLst/>
              <a:cxnLst>
                <a:cxn ang="0">
                  <a:pos x="connsiteX0" y="connsiteY0"/>
                </a:cxn>
                <a:cxn ang="0">
                  <a:pos x="connsiteX1" y="connsiteY1"/>
                </a:cxn>
                <a:cxn ang="0">
                  <a:pos x="connsiteX2" y="connsiteY2"/>
                </a:cxn>
                <a:cxn ang="0">
                  <a:pos x="connsiteX3" y="connsiteY3"/>
                </a:cxn>
              </a:cxnLst>
              <a:rect l="l" t="t" r="r" b="b"/>
              <a:pathLst>
                <a:path w="66675" h="28575">
                  <a:moveTo>
                    <a:pt x="8545" y="19487"/>
                  </a:moveTo>
                  <a:lnTo>
                    <a:pt x="56852" y="8545"/>
                  </a:lnTo>
                  <a:lnTo>
                    <a:pt x="58956" y="17835"/>
                  </a:lnTo>
                  <a:lnTo>
                    <a:pt x="10649" y="28776"/>
                  </a:lnTo>
                  <a:close/>
                </a:path>
              </a:pathLst>
            </a:custGeom>
            <a:solidFill>
              <a:srgbClr val="C7C9EA"/>
            </a:solidFill>
            <a:ln w="9525" cap="flat">
              <a:noFill/>
              <a:prstDash val="solid"/>
              <a:miter/>
            </a:ln>
          </p:spPr>
          <p:txBody>
            <a:bodyPr rtlCol="0" anchor="ctr"/>
            <a:lstStyle/>
            <a:p>
              <a:endParaRPr lang="zh-CN" altLang="en-US"/>
            </a:p>
          </p:txBody>
        </p:sp>
        <p:sp>
          <p:nvSpPr>
            <p:cNvPr id="651" name="任意多边形: 形状 650">
              <a:extLst>
                <a:ext uri="{FF2B5EF4-FFF2-40B4-BE49-F238E27FC236}">
                  <a16:creationId xmlns:a16="http://schemas.microsoft.com/office/drawing/2014/main" id="{1DCE566B-1D40-4B68-BFDB-987839E70AF4}"/>
                </a:ext>
              </a:extLst>
            </p:cNvPr>
            <p:cNvSpPr/>
            <p:nvPr/>
          </p:nvSpPr>
          <p:spPr>
            <a:xfrm>
              <a:off x="2614431" y="4170776"/>
              <a:ext cx="142875" cy="47625"/>
            </a:xfrm>
            <a:custGeom>
              <a:avLst/>
              <a:gdLst>
                <a:gd name="connsiteX0" fmla="*/ 8545 w 142875"/>
                <a:gd name="connsiteY0" fmla="*/ 37161 h 47625"/>
                <a:gd name="connsiteX1" fmla="*/ 134886 w 142875"/>
                <a:gd name="connsiteY1" fmla="*/ 8545 h 47625"/>
                <a:gd name="connsiteX2" fmla="*/ 137411 w 142875"/>
                <a:gd name="connsiteY2" fmla="*/ 19693 h 47625"/>
                <a:gd name="connsiteX3" fmla="*/ 11070 w 142875"/>
                <a:gd name="connsiteY3" fmla="*/ 48308 h 47625"/>
              </a:gdLst>
              <a:ahLst/>
              <a:cxnLst>
                <a:cxn ang="0">
                  <a:pos x="connsiteX0" y="connsiteY0"/>
                </a:cxn>
                <a:cxn ang="0">
                  <a:pos x="connsiteX1" y="connsiteY1"/>
                </a:cxn>
                <a:cxn ang="0">
                  <a:pos x="connsiteX2" y="connsiteY2"/>
                </a:cxn>
                <a:cxn ang="0">
                  <a:pos x="connsiteX3" y="connsiteY3"/>
                </a:cxn>
              </a:cxnLst>
              <a:rect l="l" t="t" r="r" b="b"/>
              <a:pathLst>
                <a:path w="142875" h="47625">
                  <a:moveTo>
                    <a:pt x="8545" y="37161"/>
                  </a:moveTo>
                  <a:lnTo>
                    <a:pt x="134886" y="8545"/>
                  </a:lnTo>
                  <a:lnTo>
                    <a:pt x="137411" y="19693"/>
                  </a:lnTo>
                  <a:lnTo>
                    <a:pt x="11070" y="48308"/>
                  </a:lnTo>
                  <a:close/>
                </a:path>
              </a:pathLst>
            </a:custGeom>
            <a:solidFill>
              <a:srgbClr val="5D5D5D"/>
            </a:solidFill>
            <a:ln w="9525" cap="flat">
              <a:noFill/>
              <a:prstDash val="solid"/>
              <a:miter/>
            </a:ln>
          </p:spPr>
          <p:txBody>
            <a:bodyPr rtlCol="0" anchor="ctr"/>
            <a:lstStyle/>
            <a:p>
              <a:endParaRPr lang="zh-CN" altLang="en-US"/>
            </a:p>
          </p:txBody>
        </p:sp>
        <p:sp>
          <p:nvSpPr>
            <p:cNvPr id="652" name="任意多边形: 形状 651">
              <a:extLst>
                <a:ext uri="{FF2B5EF4-FFF2-40B4-BE49-F238E27FC236}">
                  <a16:creationId xmlns:a16="http://schemas.microsoft.com/office/drawing/2014/main" id="{A97CDCC2-B9F6-454B-A80D-AACE068B8419}"/>
                </a:ext>
              </a:extLst>
            </p:cNvPr>
            <p:cNvSpPr/>
            <p:nvPr/>
          </p:nvSpPr>
          <p:spPr>
            <a:xfrm>
              <a:off x="2600026" y="4147884"/>
              <a:ext cx="152400" cy="47625"/>
            </a:xfrm>
            <a:custGeom>
              <a:avLst/>
              <a:gdLst>
                <a:gd name="connsiteX0" fmla="*/ 8545 w 152400"/>
                <a:gd name="connsiteY0" fmla="*/ 40527 h 47625"/>
                <a:gd name="connsiteX1" fmla="*/ 149749 w 152400"/>
                <a:gd name="connsiteY1" fmla="*/ 8545 h 47625"/>
                <a:gd name="connsiteX2" fmla="*/ 151012 w 152400"/>
                <a:gd name="connsiteY2" fmla="*/ 14119 h 47625"/>
                <a:gd name="connsiteX3" fmla="*/ 9808 w 152400"/>
                <a:gd name="connsiteY3" fmla="*/ 46101 h 47625"/>
              </a:gdLst>
              <a:ahLst/>
              <a:cxnLst>
                <a:cxn ang="0">
                  <a:pos x="connsiteX0" y="connsiteY0"/>
                </a:cxn>
                <a:cxn ang="0">
                  <a:pos x="connsiteX1" y="connsiteY1"/>
                </a:cxn>
                <a:cxn ang="0">
                  <a:pos x="connsiteX2" y="connsiteY2"/>
                </a:cxn>
                <a:cxn ang="0">
                  <a:pos x="connsiteX3" y="connsiteY3"/>
                </a:cxn>
              </a:cxnLst>
              <a:rect l="l" t="t" r="r" b="b"/>
              <a:pathLst>
                <a:path w="152400" h="47625">
                  <a:moveTo>
                    <a:pt x="8545" y="40527"/>
                  </a:moveTo>
                  <a:lnTo>
                    <a:pt x="149749" y="8545"/>
                  </a:lnTo>
                  <a:lnTo>
                    <a:pt x="151012" y="14119"/>
                  </a:lnTo>
                  <a:lnTo>
                    <a:pt x="9808" y="46101"/>
                  </a:lnTo>
                  <a:close/>
                </a:path>
              </a:pathLst>
            </a:custGeom>
            <a:solidFill>
              <a:srgbClr val="5D5D5D"/>
            </a:solidFill>
            <a:ln w="9525" cap="flat">
              <a:noFill/>
              <a:prstDash val="solid"/>
              <a:miter/>
            </a:ln>
          </p:spPr>
          <p:txBody>
            <a:bodyPr rtlCol="0" anchor="ctr"/>
            <a:lstStyle/>
            <a:p>
              <a:endParaRPr lang="zh-CN" altLang="en-US"/>
            </a:p>
          </p:txBody>
        </p:sp>
        <p:sp>
          <p:nvSpPr>
            <p:cNvPr id="653" name="任意多边形: 形状 652">
              <a:extLst>
                <a:ext uri="{FF2B5EF4-FFF2-40B4-BE49-F238E27FC236}">
                  <a16:creationId xmlns:a16="http://schemas.microsoft.com/office/drawing/2014/main" id="{DD0AD241-C17D-4314-8061-63EB01B792C3}"/>
                </a:ext>
              </a:extLst>
            </p:cNvPr>
            <p:cNvSpPr/>
            <p:nvPr/>
          </p:nvSpPr>
          <p:spPr>
            <a:xfrm>
              <a:off x="2596399" y="4131374"/>
              <a:ext cx="171450" cy="57150"/>
            </a:xfrm>
            <a:custGeom>
              <a:avLst/>
              <a:gdLst>
                <a:gd name="connsiteX0" fmla="*/ 8545 w 171450"/>
                <a:gd name="connsiteY0" fmla="*/ 43263 h 57150"/>
                <a:gd name="connsiteX1" fmla="*/ 161826 w 171450"/>
                <a:gd name="connsiteY1" fmla="*/ 8545 h 57150"/>
                <a:gd name="connsiteX2" fmla="*/ 163088 w 171450"/>
                <a:gd name="connsiteY2" fmla="*/ 14119 h 57150"/>
                <a:gd name="connsiteX3" fmla="*/ 9808 w 171450"/>
                <a:gd name="connsiteY3" fmla="*/ 48836 h 57150"/>
              </a:gdLst>
              <a:ahLst/>
              <a:cxnLst>
                <a:cxn ang="0">
                  <a:pos x="connsiteX0" y="connsiteY0"/>
                </a:cxn>
                <a:cxn ang="0">
                  <a:pos x="connsiteX1" y="connsiteY1"/>
                </a:cxn>
                <a:cxn ang="0">
                  <a:pos x="connsiteX2" y="connsiteY2"/>
                </a:cxn>
                <a:cxn ang="0">
                  <a:pos x="connsiteX3" y="connsiteY3"/>
                </a:cxn>
              </a:cxnLst>
              <a:rect l="l" t="t" r="r" b="b"/>
              <a:pathLst>
                <a:path w="171450" h="57150">
                  <a:moveTo>
                    <a:pt x="8545" y="43263"/>
                  </a:moveTo>
                  <a:lnTo>
                    <a:pt x="161826" y="8545"/>
                  </a:lnTo>
                  <a:lnTo>
                    <a:pt x="163088" y="14119"/>
                  </a:lnTo>
                  <a:lnTo>
                    <a:pt x="9808" y="48836"/>
                  </a:lnTo>
                  <a:close/>
                </a:path>
              </a:pathLst>
            </a:custGeom>
            <a:solidFill>
              <a:srgbClr val="5D5D5D"/>
            </a:solidFill>
            <a:ln w="9525" cap="flat">
              <a:noFill/>
              <a:prstDash val="solid"/>
              <a:miter/>
            </a:ln>
          </p:spPr>
          <p:txBody>
            <a:bodyPr rtlCol="0" anchor="ctr"/>
            <a:lstStyle/>
            <a:p>
              <a:endParaRPr lang="zh-CN" altLang="en-US"/>
            </a:p>
          </p:txBody>
        </p:sp>
        <p:sp>
          <p:nvSpPr>
            <p:cNvPr id="654" name="任意多边形: 形状 653">
              <a:extLst>
                <a:ext uri="{FF2B5EF4-FFF2-40B4-BE49-F238E27FC236}">
                  <a16:creationId xmlns:a16="http://schemas.microsoft.com/office/drawing/2014/main" id="{434C18D4-577B-4BA6-BC3B-FA6C9BA66608}"/>
                </a:ext>
              </a:extLst>
            </p:cNvPr>
            <p:cNvSpPr/>
            <p:nvPr/>
          </p:nvSpPr>
          <p:spPr>
            <a:xfrm>
              <a:off x="2593471" y="4117024"/>
              <a:ext cx="171450" cy="57150"/>
            </a:xfrm>
            <a:custGeom>
              <a:avLst/>
              <a:gdLst>
                <a:gd name="connsiteX0" fmla="*/ 8545 w 171450"/>
                <a:gd name="connsiteY0" fmla="*/ 43263 h 57150"/>
                <a:gd name="connsiteX1" fmla="*/ 161826 w 171450"/>
                <a:gd name="connsiteY1" fmla="*/ 8545 h 57150"/>
                <a:gd name="connsiteX2" fmla="*/ 163088 w 171450"/>
                <a:gd name="connsiteY2" fmla="*/ 14119 h 57150"/>
                <a:gd name="connsiteX3" fmla="*/ 9808 w 171450"/>
                <a:gd name="connsiteY3" fmla="*/ 48836 h 57150"/>
              </a:gdLst>
              <a:ahLst/>
              <a:cxnLst>
                <a:cxn ang="0">
                  <a:pos x="connsiteX0" y="connsiteY0"/>
                </a:cxn>
                <a:cxn ang="0">
                  <a:pos x="connsiteX1" y="connsiteY1"/>
                </a:cxn>
                <a:cxn ang="0">
                  <a:pos x="connsiteX2" y="connsiteY2"/>
                </a:cxn>
                <a:cxn ang="0">
                  <a:pos x="connsiteX3" y="connsiteY3"/>
                </a:cxn>
              </a:cxnLst>
              <a:rect l="l" t="t" r="r" b="b"/>
              <a:pathLst>
                <a:path w="171450" h="57150">
                  <a:moveTo>
                    <a:pt x="8545" y="43263"/>
                  </a:moveTo>
                  <a:lnTo>
                    <a:pt x="161826" y="8545"/>
                  </a:lnTo>
                  <a:lnTo>
                    <a:pt x="163088" y="14119"/>
                  </a:lnTo>
                  <a:lnTo>
                    <a:pt x="9808" y="48836"/>
                  </a:lnTo>
                  <a:close/>
                </a:path>
              </a:pathLst>
            </a:custGeom>
            <a:solidFill>
              <a:srgbClr val="5D5D5D"/>
            </a:solidFill>
            <a:ln w="9525" cap="flat">
              <a:noFill/>
              <a:prstDash val="solid"/>
              <a:miter/>
            </a:ln>
          </p:spPr>
          <p:txBody>
            <a:bodyPr rtlCol="0" anchor="ctr"/>
            <a:lstStyle/>
            <a:p>
              <a:endParaRPr lang="zh-CN" altLang="en-US"/>
            </a:p>
          </p:txBody>
        </p:sp>
        <p:sp>
          <p:nvSpPr>
            <p:cNvPr id="655" name="任意多边形: 形状 654">
              <a:extLst>
                <a:ext uri="{FF2B5EF4-FFF2-40B4-BE49-F238E27FC236}">
                  <a16:creationId xmlns:a16="http://schemas.microsoft.com/office/drawing/2014/main" id="{8113930D-97D8-413E-9929-150408371C3E}"/>
                </a:ext>
              </a:extLst>
            </p:cNvPr>
            <p:cNvSpPr/>
            <p:nvPr/>
          </p:nvSpPr>
          <p:spPr>
            <a:xfrm>
              <a:off x="2589603" y="4102899"/>
              <a:ext cx="171450" cy="57150"/>
            </a:xfrm>
            <a:custGeom>
              <a:avLst/>
              <a:gdLst>
                <a:gd name="connsiteX0" fmla="*/ 8545 w 171450"/>
                <a:gd name="connsiteY0" fmla="*/ 43263 h 57150"/>
                <a:gd name="connsiteX1" fmla="*/ 161826 w 171450"/>
                <a:gd name="connsiteY1" fmla="*/ 8545 h 57150"/>
                <a:gd name="connsiteX2" fmla="*/ 163088 w 171450"/>
                <a:gd name="connsiteY2" fmla="*/ 14119 h 57150"/>
                <a:gd name="connsiteX3" fmla="*/ 9808 w 171450"/>
                <a:gd name="connsiteY3" fmla="*/ 48836 h 57150"/>
              </a:gdLst>
              <a:ahLst/>
              <a:cxnLst>
                <a:cxn ang="0">
                  <a:pos x="connsiteX0" y="connsiteY0"/>
                </a:cxn>
                <a:cxn ang="0">
                  <a:pos x="connsiteX1" y="connsiteY1"/>
                </a:cxn>
                <a:cxn ang="0">
                  <a:pos x="connsiteX2" y="connsiteY2"/>
                </a:cxn>
                <a:cxn ang="0">
                  <a:pos x="connsiteX3" y="connsiteY3"/>
                </a:cxn>
              </a:cxnLst>
              <a:rect l="l" t="t" r="r" b="b"/>
              <a:pathLst>
                <a:path w="171450" h="57150">
                  <a:moveTo>
                    <a:pt x="8545" y="43263"/>
                  </a:moveTo>
                  <a:lnTo>
                    <a:pt x="161826" y="8545"/>
                  </a:lnTo>
                  <a:lnTo>
                    <a:pt x="163088" y="14119"/>
                  </a:lnTo>
                  <a:lnTo>
                    <a:pt x="9808" y="48836"/>
                  </a:lnTo>
                  <a:close/>
                </a:path>
              </a:pathLst>
            </a:custGeom>
            <a:solidFill>
              <a:srgbClr val="5D5D5D"/>
            </a:solidFill>
            <a:ln w="9525" cap="flat">
              <a:noFill/>
              <a:prstDash val="solid"/>
              <a:miter/>
            </a:ln>
          </p:spPr>
          <p:txBody>
            <a:bodyPr rtlCol="0" anchor="ctr"/>
            <a:lstStyle/>
            <a:p>
              <a:endParaRPr lang="zh-CN" altLang="en-US"/>
            </a:p>
          </p:txBody>
        </p:sp>
        <p:sp>
          <p:nvSpPr>
            <p:cNvPr id="656" name="任意多边形: 形状 655">
              <a:extLst>
                <a:ext uri="{FF2B5EF4-FFF2-40B4-BE49-F238E27FC236}">
                  <a16:creationId xmlns:a16="http://schemas.microsoft.com/office/drawing/2014/main" id="{DA4C0C59-B888-4540-B049-3815CB19FFE0}"/>
                </a:ext>
              </a:extLst>
            </p:cNvPr>
            <p:cNvSpPr/>
            <p:nvPr/>
          </p:nvSpPr>
          <p:spPr>
            <a:xfrm>
              <a:off x="2586897" y="4089462"/>
              <a:ext cx="171450" cy="57150"/>
            </a:xfrm>
            <a:custGeom>
              <a:avLst/>
              <a:gdLst>
                <a:gd name="connsiteX0" fmla="*/ 8545 w 171450"/>
                <a:gd name="connsiteY0" fmla="*/ 43263 h 57150"/>
                <a:gd name="connsiteX1" fmla="*/ 161826 w 171450"/>
                <a:gd name="connsiteY1" fmla="*/ 8545 h 57150"/>
                <a:gd name="connsiteX2" fmla="*/ 163088 w 171450"/>
                <a:gd name="connsiteY2" fmla="*/ 14119 h 57150"/>
                <a:gd name="connsiteX3" fmla="*/ 9808 w 171450"/>
                <a:gd name="connsiteY3" fmla="*/ 48836 h 57150"/>
              </a:gdLst>
              <a:ahLst/>
              <a:cxnLst>
                <a:cxn ang="0">
                  <a:pos x="connsiteX0" y="connsiteY0"/>
                </a:cxn>
                <a:cxn ang="0">
                  <a:pos x="connsiteX1" y="connsiteY1"/>
                </a:cxn>
                <a:cxn ang="0">
                  <a:pos x="connsiteX2" y="connsiteY2"/>
                </a:cxn>
                <a:cxn ang="0">
                  <a:pos x="connsiteX3" y="connsiteY3"/>
                </a:cxn>
              </a:cxnLst>
              <a:rect l="l" t="t" r="r" b="b"/>
              <a:pathLst>
                <a:path w="171450" h="57150">
                  <a:moveTo>
                    <a:pt x="8545" y="43263"/>
                  </a:moveTo>
                  <a:lnTo>
                    <a:pt x="161826" y="8545"/>
                  </a:lnTo>
                  <a:lnTo>
                    <a:pt x="163088" y="14119"/>
                  </a:lnTo>
                  <a:lnTo>
                    <a:pt x="9808" y="48836"/>
                  </a:lnTo>
                  <a:close/>
                </a:path>
              </a:pathLst>
            </a:custGeom>
            <a:solidFill>
              <a:srgbClr val="5D5D5D"/>
            </a:solidFill>
            <a:ln w="9525" cap="flat">
              <a:noFill/>
              <a:prstDash val="solid"/>
              <a:miter/>
            </a:ln>
          </p:spPr>
          <p:txBody>
            <a:bodyPr rtlCol="0" anchor="ctr"/>
            <a:lstStyle/>
            <a:p>
              <a:endParaRPr lang="zh-CN" altLang="en-US"/>
            </a:p>
          </p:txBody>
        </p:sp>
        <p:sp>
          <p:nvSpPr>
            <p:cNvPr id="657" name="任意多边形: 形状 656">
              <a:extLst>
                <a:ext uri="{FF2B5EF4-FFF2-40B4-BE49-F238E27FC236}">
                  <a16:creationId xmlns:a16="http://schemas.microsoft.com/office/drawing/2014/main" id="{036935C8-F3EF-4C4C-B83B-05C82E7C5516}"/>
                </a:ext>
              </a:extLst>
            </p:cNvPr>
            <p:cNvSpPr/>
            <p:nvPr/>
          </p:nvSpPr>
          <p:spPr>
            <a:xfrm>
              <a:off x="3305078" y="3875713"/>
              <a:ext cx="542925" cy="371475"/>
            </a:xfrm>
            <a:custGeom>
              <a:avLst/>
              <a:gdLst>
                <a:gd name="connsiteX0" fmla="*/ 7144 w 542925"/>
                <a:gd name="connsiteY0" fmla="*/ 7144 h 371475"/>
                <a:gd name="connsiteX1" fmla="*/ 537686 w 542925"/>
                <a:gd name="connsiteY1" fmla="*/ 7144 h 371475"/>
                <a:gd name="connsiteX2" fmla="*/ 537686 w 542925"/>
                <a:gd name="connsiteY2" fmla="*/ 368141 h 371475"/>
                <a:gd name="connsiteX3" fmla="*/ 7144 w 542925"/>
                <a:gd name="connsiteY3" fmla="*/ 368141 h 371475"/>
              </a:gdLst>
              <a:ahLst/>
              <a:cxnLst>
                <a:cxn ang="0">
                  <a:pos x="connsiteX0" y="connsiteY0"/>
                </a:cxn>
                <a:cxn ang="0">
                  <a:pos x="connsiteX1" y="connsiteY1"/>
                </a:cxn>
                <a:cxn ang="0">
                  <a:pos x="connsiteX2" y="connsiteY2"/>
                </a:cxn>
                <a:cxn ang="0">
                  <a:pos x="connsiteX3" y="connsiteY3"/>
                </a:cxn>
              </a:cxnLst>
              <a:rect l="l" t="t" r="r" b="b"/>
              <a:pathLst>
                <a:path w="542925" h="371475">
                  <a:moveTo>
                    <a:pt x="7144" y="7144"/>
                  </a:moveTo>
                  <a:lnTo>
                    <a:pt x="537686" y="7144"/>
                  </a:lnTo>
                  <a:lnTo>
                    <a:pt x="537686" y="368141"/>
                  </a:lnTo>
                  <a:lnTo>
                    <a:pt x="7144" y="368141"/>
                  </a:lnTo>
                  <a:close/>
                </a:path>
              </a:pathLst>
            </a:custGeom>
            <a:solidFill>
              <a:srgbClr val="986666"/>
            </a:solidFill>
            <a:ln w="9525" cap="flat">
              <a:noFill/>
              <a:prstDash val="solid"/>
              <a:miter/>
            </a:ln>
          </p:spPr>
          <p:txBody>
            <a:bodyPr rtlCol="0" anchor="ctr"/>
            <a:lstStyle/>
            <a:p>
              <a:endParaRPr lang="zh-CN" altLang="en-US"/>
            </a:p>
          </p:txBody>
        </p:sp>
        <p:sp>
          <p:nvSpPr>
            <p:cNvPr id="658" name="任意多边形: 形状 657">
              <a:extLst>
                <a:ext uri="{FF2B5EF4-FFF2-40B4-BE49-F238E27FC236}">
                  <a16:creationId xmlns:a16="http://schemas.microsoft.com/office/drawing/2014/main" id="{AA0509C2-D5E3-446F-AC6B-80FDA1074729}"/>
                </a:ext>
              </a:extLst>
            </p:cNvPr>
            <p:cNvSpPr/>
            <p:nvPr/>
          </p:nvSpPr>
          <p:spPr>
            <a:xfrm>
              <a:off x="3325081" y="3892858"/>
              <a:ext cx="504825" cy="333375"/>
            </a:xfrm>
            <a:custGeom>
              <a:avLst/>
              <a:gdLst>
                <a:gd name="connsiteX0" fmla="*/ 7144 w 504825"/>
                <a:gd name="connsiteY0" fmla="*/ 7144 h 333375"/>
                <a:gd name="connsiteX1" fmla="*/ 498634 w 504825"/>
                <a:gd name="connsiteY1" fmla="*/ 7144 h 333375"/>
                <a:gd name="connsiteX2" fmla="*/ 498634 w 504825"/>
                <a:gd name="connsiteY2" fmla="*/ 333851 h 333375"/>
                <a:gd name="connsiteX3" fmla="*/ 7144 w 504825"/>
                <a:gd name="connsiteY3" fmla="*/ 333851 h 333375"/>
              </a:gdLst>
              <a:ahLst/>
              <a:cxnLst>
                <a:cxn ang="0">
                  <a:pos x="connsiteX0" y="connsiteY0"/>
                </a:cxn>
                <a:cxn ang="0">
                  <a:pos x="connsiteX1" y="connsiteY1"/>
                </a:cxn>
                <a:cxn ang="0">
                  <a:pos x="connsiteX2" y="connsiteY2"/>
                </a:cxn>
                <a:cxn ang="0">
                  <a:pos x="connsiteX3" y="connsiteY3"/>
                </a:cxn>
              </a:cxnLst>
              <a:rect l="l" t="t" r="r" b="b"/>
              <a:pathLst>
                <a:path w="504825" h="333375">
                  <a:moveTo>
                    <a:pt x="7144" y="7144"/>
                  </a:moveTo>
                  <a:lnTo>
                    <a:pt x="498634" y="7144"/>
                  </a:lnTo>
                  <a:lnTo>
                    <a:pt x="498634" y="333851"/>
                  </a:lnTo>
                  <a:lnTo>
                    <a:pt x="7144" y="333851"/>
                  </a:lnTo>
                  <a:close/>
                </a:path>
              </a:pathLst>
            </a:custGeom>
            <a:solidFill>
              <a:srgbClr val="FFFFFF"/>
            </a:solidFill>
            <a:ln w="9525" cap="flat">
              <a:noFill/>
              <a:prstDash val="solid"/>
              <a:miter/>
            </a:ln>
          </p:spPr>
          <p:txBody>
            <a:bodyPr rtlCol="0" anchor="ctr"/>
            <a:lstStyle/>
            <a:p>
              <a:endParaRPr lang="zh-CN" altLang="en-US"/>
            </a:p>
          </p:txBody>
        </p:sp>
        <p:sp>
          <p:nvSpPr>
            <p:cNvPr id="659" name="任意多边形: 形状 658">
              <a:extLst>
                <a:ext uri="{FF2B5EF4-FFF2-40B4-BE49-F238E27FC236}">
                  <a16:creationId xmlns:a16="http://schemas.microsoft.com/office/drawing/2014/main" id="{C6309152-27CA-4D0A-87FF-B1F779F425A6}"/>
                </a:ext>
              </a:extLst>
            </p:cNvPr>
            <p:cNvSpPr/>
            <p:nvPr/>
          </p:nvSpPr>
          <p:spPr>
            <a:xfrm>
              <a:off x="3563206" y="3892858"/>
              <a:ext cx="28575" cy="333375"/>
            </a:xfrm>
            <a:custGeom>
              <a:avLst/>
              <a:gdLst>
                <a:gd name="connsiteX0" fmla="*/ 7144 w 28575"/>
                <a:gd name="connsiteY0" fmla="*/ 7144 h 333375"/>
                <a:gd name="connsiteX1" fmla="*/ 22384 w 28575"/>
                <a:gd name="connsiteY1" fmla="*/ 7144 h 333375"/>
                <a:gd name="connsiteX2" fmla="*/ 22384 w 28575"/>
                <a:gd name="connsiteY2" fmla="*/ 333851 h 333375"/>
                <a:gd name="connsiteX3" fmla="*/ 7144 w 28575"/>
                <a:gd name="connsiteY3" fmla="*/ 333851 h 333375"/>
              </a:gdLst>
              <a:ahLst/>
              <a:cxnLst>
                <a:cxn ang="0">
                  <a:pos x="connsiteX0" y="connsiteY0"/>
                </a:cxn>
                <a:cxn ang="0">
                  <a:pos x="connsiteX1" y="connsiteY1"/>
                </a:cxn>
                <a:cxn ang="0">
                  <a:pos x="connsiteX2" y="connsiteY2"/>
                </a:cxn>
                <a:cxn ang="0">
                  <a:pos x="connsiteX3" y="connsiteY3"/>
                </a:cxn>
              </a:cxnLst>
              <a:rect l="l" t="t" r="r" b="b"/>
              <a:pathLst>
                <a:path w="28575" h="333375">
                  <a:moveTo>
                    <a:pt x="7144" y="7144"/>
                  </a:moveTo>
                  <a:lnTo>
                    <a:pt x="22384" y="7144"/>
                  </a:lnTo>
                  <a:lnTo>
                    <a:pt x="22384" y="333851"/>
                  </a:lnTo>
                  <a:lnTo>
                    <a:pt x="7144" y="333851"/>
                  </a:lnTo>
                  <a:close/>
                </a:path>
              </a:pathLst>
            </a:custGeom>
            <a:solidFill>
              <a:srgbClr val="DBDBDB"/>
            </a:solidFill>
            <a:ln w="9525" cap="flat">
              <a:noFill/>
              <a:prstDash val="solid"/>
              <a:miter/>
            </a:ln>
          </p:spPr>
          <p:txBody>
            <a:bodyPr rtlCol="0" anchor="ctr"/>
            <a:lstStyle/>
            <a:p>
              <a:endParaRPr lang="zh-CN" altLang="en-US"/>
            </a:p>
          </p:txBody>
        </p:sp>
        <p:sp>
          <p:nvSpPr>
            <p:cNvPr id="660" name="任意多边形: 形状 659">
              <a:extLst>
                <a:ext uri="{FF2B5EF4-FFF2-40B4-BE49-F238E27FC236}">
                  <a16:creationId xmlns:a16="http://schemas.microsoft.com/office/drawing/2014/main" id="{70DFFCF0-F3B9-4290-892C-0B7E171A001C}"/>
                </a:ext>
              </a:extLst>
            </p:cNvPr>
            <p:cNvSpPr/>
            <p:nvPr/>
          </p:nvSpPr>
          <p:spPr>
            <a:xfrm>
              <a:off x="3237588" y="3295348"/>
              <a:ext cx="514350" cy="704850"/>
            </a:xfrm>
            <a:custGeom>
              <a:avLst/>
              <a:gdLst>
                <a:gd name="connsiteX0" fmla="*/ 71776 w 514350"/>
                <a:gd name="connsiteY0" fmla="*/ 701809 h 704850"/>
                <a:gd name="connsiteX1" fmla="*/ 26056 w 514350"/>
                <a:gd name="connsiteY1" fmla="*/ 237941 h 704850"/>
                <a:gd name="connsiteX2" fmla="*/ 508021 w 514350"/>
                <a:gd name="connsiteY2" fmla="*/ 7436 h 704850"/>
                <a:gd name="connsiteX3" fmla="*/ 502306 w 514350"/>
                <a:gd name="connsiteY3" fmla="*/ 105544 h 704850"/>
                <a:gd name="connsiteX4" fmla="*/ 116544 w 514350"/>
                <a:gd name="connsiteY4" fmla="*/ 276041 h 704850"/>
                <a:gd name="connsiteX5" fmla="*/ 165121 w 514350"/>
                <a:gd name="connsiteY5" fmla="*/ 671329 h 704850"/>
                <a:gd name="connsiteX6" fmla="*/ 71776 w 514350"/>
                <a:gd name="connsiteY6" fmla="*/ 70180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50" h="704850">
                  <a:moveTo>
                    <a:pt x="71776" y="701809"/>
                  </a:moveTo>
                  <a:cubicBezTo>
                    <a:pt x="61299" y="668471"/>
                    <a:pt x="-32047" y="377006"/>
                    <a:pt x="26056" y="237941"/>
                  </a:cubicBezTo>
                  <a:cubicBezTo>
                    <a:pt x="130831" y="-10661"/>
                    <a:pt x="492781" y="7436"/>
                    <a:pt x="508021" y="7436"/>
                  </a:cubicBezTo>
                  <a:lnTo>
                    <a:pt x="502306" y="105544"/>
                  </a:lnTo>
                  <a:cubicBezTo>
                    <a:pt x="499449" y="105544"/>
                    <a:pt x="193696" y="91256"/>
                    <a:pt x="116544" y="276041"/>
                  </a:cubicBezTo>
                  <a:cubicBezTo>
                    <a:pt x="83206" y="355099"/>
                    <a:pt x="128926" y="560839"/>
                    <a:pt x="165121" y="671329"/>
                  </a:cubicBezTo>
                  <a:lnTo>
                    <a:pt x="71776" y="701809"/>
                  </a:lnTo>
                  <a:close/>
                </a:path>
              </a:pathLst>
            </a:custGeom>
            <a:solidFill>
              <a:srgbClr val="E4D2A2"/>
            </a:solidFill>
            <a:ln w="9525" cap="flat">
              <a:noFill/>
              <a:prstDash val="solid"/>
              <a:miter/>
            </a:ln>
          </p:spPr>
          <p:txBody>
            <a:bodyPr rtlCol="0" anchor="ctr"/>
            <a:lstStyle/>
            <a:p>
              <a:endParaRPr lang="zh-CN" altLang="en-US"/>
            </a:p>
          </p:txBody>
        </p:sp>
        <p:sp>
          <p:nvSpPr>
            <p:cNvPr id="661" name="任意多边形: 形状 660">
              <a:extLst>
                <a:ext uri="{FF2B5EF4-FFF2-40B4-BE49-F238E27FC236}">
                  <a16:creationId xmlns:a16="http://schemas.microsoft.com/office/drawing/2014/main" id="{B2983C5C-CCA2-415A-949C-08F2534C6259}"/>
                </a:ext>
              </a:extLst>
            </p:cNvPr>
            <p:cNvSpPr/>
            <p:nvPr/>
          </p:nvSpPr>
          <p:spPr>
            <a:xfrm>
              <a:off x="3988021" y="3353743"/>
              <a:ext cx="238125" cy="723900"/>
            </a:xfrm>
            <a:custGeom>
              <a:avLst/>
              <a:gdLst>
                <a:gd name="connsiteX0" fmla="*/ 95726 w 238125"/>
                <a:gd name="connsiteY0" fmla="*/ 718661 h 723900"/>
                <a:gd name="connsiteX1" fmla="*/ 7144 w 238125"/>
                <a:gd name="connsiteY1" fmla="*/ 676751 h 723900"/>
                <a:gd name="connsiteX2" fmla="*/ 109061 w 238125"/>
                <a:gd name="connsiteY2" fmla="*/ 447199 h 723900"/>
                <a:gd name="connsiteX3" fmla="*/ 110966 w 238125"/>
                <a:gd name="connsiteY3" fmla="*/ 439579 h 723900"/>
                <a:gd name="connsiteX4" fmla="*/ 9049 w 238125"/>
                <a:gd name="connsiteY4" fmla="*/ 99536 h 723900"/>
                <a:gd name="connsiteX5" fmla="*/ 40481 w 238125"/>
                <a:gd name="connsiteY5" fmla="*/ 7144 h 723900"/>
                <a:gd name="connsiteX6" fmla="*/ 205264 w 238125"/>
                <a:gd name="connsiteY6" fmla="*/ 468154 h 723900"/>
                <a:gd name="connsiteX7" fmla="*/ 203359 w 238125"/>
                <a:gd name="connsiteY7" fmla="*/ 474821 h 723900"/>
                <a:gd name="connsiteX8" fmla="*/ 95726 w 238125"/>
                <a:gd name="connsiteY8" fmla="*/ 718661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 h="723900">
                  <a:moveTo>
                    <a:pt x="95726" y="718661"/>
                  </a:moveTo>
                  <a:lnTo>
                    <a:pt x="7144" y="676751"/>
                  </a:lnTo>
                  <a:cubicBezTo>
                    <a:pt x="45244" y="595789"/>
                    <a:pt x="102394" y="470059"/>
                    <a:pt x="109061" y="447199"/>
                  </a:cubicBezTo>
                  <a:cubicBezTo>
                    <a:pt x="110014" y="445294"/>
                    <a:pt x="110014" y="442436"/>
                    <a:pt x="110966" y="439579"/>
                  </a:cubicBezTo>
                  <a:cubicBezTo>
                    <a:pt x="166211" y="256699"/>
                    <a:pt x="131921" y="142399"/>
                    <a:pt x="9049" y="99536"/>
                  </a:cubicBezTo>
                  <a:lnTo>
                    <a:pt x="40481" y="7144"/>
                  </a:lnTo>
                  <a:cubicBezTo>
                    <a:pt x="215741" y="67151"/>
                    <a:pt x="275749" y="234791"/>
                    <a:pt x="205264" y="468154"/>
                  </a:cubicBezTo>
                  <a:lnTo>
                    <a:pt x="203359" y="474821"/>
                  </a:lnTo>
                  <a:cubicBezTo>
                    <a:pt x="192881" y="512921"/>
                    <a:pt x="111919" y="684371"/>
                    <a:pt x="95726" y="718661"/>
                  </a:cubicBezTo>
                  <a:close/>
                </a:path>
              </a:pathLst>
            </a:custGeom>
            <a:solidFill>
              <a:srgbClr val="E4D2A2"/>
            </a:solidFill>
            <a:ln w="9525" cap="flat">
              <a:noFill/>
              <a:prstDash val="solid"/>
              <a:miter/>
            </a:ln>
          </p:spPr>
          <p:txBody>
            <a:bodyPr rtlCol="0" anchor="ctr"/>
            <a:lstStyle/>
            <a:p>
              <a:endParaRPr lang="zh-CN" altLang="en-US"/>
            </a:p>
          </p:txBody>
        </p:sp>
        <p:sp>
          <p:nvSpPr>
            <p:cNvPr id="662" name="任意多边形: 形状 661">
              <a:extLst>
                <a:ext uri="{FF2B5EF4-FFF2-40B4-BE49-F238E27FC236}">
                  <a16:creationId xmlns:a16="http://schemas.microsoft.com/office/drawing/2014/main" id="{66DB77F6-90FE-45A8-8394-C56A55B8A6F7}"/>
                </a:ext>
              </a:extLst>
            </p:cNvPr>
            <p:cNvSpPr/>
            <p:nvPr/>
          </p:nvSpPr>
          <p:spPr>
            <a:xfrm>
              <a:off x="3221155" y="3280400"/>
              <a:ext cx="1019175" cy="552450"/>
            </a:xfrm>
            <a:custGeom>
              <a:avLst/>
              <a:gdLst>
                <a:gd name="connsiteX0" fmla="*/ 14867 w 1019175"/>
                <a:gd name="connsiteY0" fmla="*/ 473869 h 552450"/>
                <a:gd name="connsiteX1" fmla="*/ 144407 w 1019175"/>
                <a:gd name="connsiteY1" fmla="*/ 455771 h 552450"/>
                <a:gd name="connsiteX2" fmla="*/ 148217 w 1019175"/>
                <a:gd name="connsiteY2" fmla="*/ 297656 h 552450"/>
                <a:gd name="connsiteX3" fmla="*/ 219655 w 1019175"/>
                <a:gd name="connsiteY3" fmla="*/ 210979 h 552450"/>
                <a:gd name="connsiteX4" fmla="*/ 580652 w 1019175"/>
                <a:gd name="connsiteY4" fmla="*/ 387191 h 552450"/>
                <a:gd name="connsiteX5" fmla="*/ 882595 w 1019175"/>
                <a:gd name="connsiteY5" fmla="*/ 303371 h 552450"/>
                <a:gd name="connsiteX6" fmla="*/ 863545 w 1019175"/>
                <a:gd name="connsiteY6" fmla="*/ 508159 h 552450"/>
                <a:gd name="connsiteX7" fmla="*/ 861640 w 1019175"/>
                <a:gd name="connsiteY7" fmla="*/ 515779 h 552450"/>
                <a:gd name="connsiteX8" fmla="*/ 987370 w 1019175"/>
                <a:gd name="connsiteY8" fmla="*/ 551974 h 552450"/>
                <a:gd name="connsiteX9" fmla="*/ 989275 w 1019175"/>
                <a:gd name="connsiteY9" fmla="*/ 546259 h 552450"/>
                <a:gd name="connsiteX10" fmla="*/ 880690 w 1019175"/>
                <a:gd name="connsiteY10" fmla="*/ 95726 h 552450"/>
                <a:gd name="connsiteX11" fmla="*/ 580652 w 1019175"/>
                <a:gd name="connsiteY11" fmla="*/ 13811 h 552450"/>
                <a:gd name="connsiteX12" fmla="*/ 525407 w 1019175"/>
                <a:gd name="connsiteY12" fmla="*/ 15716 h 552450"/>
                <a:gd name="connsiteX13" fmla="*/ 525407 w 1019175"/>
                <a:gd name="connsiteY13" fmla="*/ 8096 h 552450"/>
                <a:gd name="connsiteX14" fmla="*/ 499690 w 1019175"/>
                <a:gd name="connsiteY14" fmla="*/ 7144 h 552450"/>
                <a:gd name="connsiteX15" fmla="*/ 27250 w 1019175"/>
                <a:gd name="connsiteY15" fmla="*/ 248126 h 552450"/>
                <a:gd name="connsiteX16" fmla="*/ 14867 w 1019175"/>
                <a:gd name="connsiteY16" fmla="*/ 473869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9175" h="552450">
                  <a:moveTo>
                    <a:pt x="14867" y="473869"/>
                  </a:moveTo>
                  <a:lnTo>
                    <a:pt x="144407" y="455771"/>
                  </a:lnTo>
                  <a:cubicBezTo>
                    <a:pt x="131072" y="357664"/>
                    <a:pt x="140597" y="314801"/>
                    <a:pt x="148217" y="297656"/>
                  </a:cubicBezTo>
                  <a:cubicBezTo>
                    <a:pt x="163457" y="260509"/>
                    <a:pt x="189175" y="232886"/>
                    <a:pt x="219655" y="210979"/>
                  </a:cubicBezTo>
                  <a:cubicBezTo>
                    <a:pt x="230132" y="309086"/>
                    <a:pt x="388247" y="387191"/>
                    <a:pt x="580652" y="387191"/>
                  </a:cubicBezTo>
                  <a:cubicBezTo>
                    <a:pt x="706382" y="387191"/>
                    <a:pt x="817825" y="353854"/>
                    <a:pt x="882595" y="303371"/>
                  </a:cubicBezTo>
                  <a:cubicBezTo>
                    <a:pt x="894025" y="350044"/>
                    <a:pt x="892120" y="414814"/>
                    <a:pt x="863545" y="508159"/>
                  </a:cubicBezTo>
                  <a:cubicBezTo>
                    <a:pt x="862592" y="511016"/>
                    <a:pt x="861640" y="513874"/>
                    <a:pt x="861640" y="515779"/>
                  </a:cubicBezTo>
                  <a:lnTo>
                    <a:pt x="987370" y="551974"/>
                  </a:lnTo>
                  <a:lnTo>
                    <a:pt x="989275" y="546259"/>
                  </a:lnTo>
                  <a:cubicBezTo>
                    <a:pt x="1053092" y="335756"/>
                    <a:pt x="1013087" y="175736"/>
                    <a:pt x="880690" y="95726"/>
                  </a:cubicBezTo>
                  <a:cubicBezTo>
                    <a:pt x="815920" y="46196"/>
                    <a:pt x="705430" y="13811"/>
                    <a:pt x="580652" y="13811"/>
                  </a:cubicBezTo>
                  <a:cubicBezTo>
                    <a:pt x="561602" y="13811"/>
                    <a:pt x="543505" y="14764"/>
                    <a:pt x="525407" y="15716"/>
                  </a:cubicBezTo>
                  <a:lnTo>
                    <a:pt x="525407" y="8096"/>
                  </a:lnTo>
                  <a:cubicBezTo>
                    <a:pt x="523502" y="8096"/>
                    <a:pt x="513977" y="7144"/>
                    <a:pt x="499690" y="7144"/>
                  </a:cubicBezTo>
                  <a:cubicBezTo>
                    <a:pt x="410155" y="7144"/>
                    <a:pt x="121547" y="25241"/>
                    <a:pt x="27250" y="248126"/>
                  </a:cubicBezTo>
                  <a:cubicBezTo>
                    <a:pt x="5342" y="299561"/>
                    <a:pt x="1532" y="373856"/>
                    <a:pt x="14867" y="473869"/>
                  </a:cubicBezTo>
                  <a:close/>
                </a:path>
              </a:pathLst>
            </a:custGeom>
            <a:solidFill>
              <a:srgbClr val="FFFFFF"/>
            </a:solidFill>
            <a:ln w="9525" cap="flat">
              <a:noFill/>
              <a:prstDash val="solid"/>
              <a:miter/>
            </a:ln>
          </p:spPr>
          <p:txBody>
            <a:bodyPr rtlCol="0" anchor="ctr"/>
            <a:lstStyle/>
            <a:p>
              <a:endParaRPr lang="zh-CN" altLang="en-US"/>
            </a:p>
          </p:txBody>
        </p:sp>
        <p:sp>
          <p:nvSpPr>
            <p:cNvPr id="663" name="任意多边形: 形状 662">
              <a:extLst>
                <a:ext uri="{FF2B5EF4-FFF2-40B4-BE49-F238E27FC236}">
                  <a16:creationId xmlns:a16="http://schemas.microsoft.com/office/drawing/2014/main" id="{02A615F4-B236-416F-9F0B-625B278E1F4D}"/>
                </a:ext>
              </a:extLst>
            </p:cNvPr>
            <p:cNvSpPr/>
            <p:nvPr/>
          </p:nvSpPr>
          <p:spPr>
            <a:xfrm>
              <a:off x="3903211" y="3955356"/>
              <a:ext cx="209550" cy="257175"/>
            </a:xfrm>
            <a:custGeom>
              <a:avLst/>
              <a:gdLst>
                <a:gd name="connsiteX0" fmla="*/ 141483 w 209550"/>
                <a:gd name="connsiteY0" fmla="*/ 234205 h 257175"/>
                <a:gd name="connsiteX1" fmla="*/ 122433 w 209550"/>
                <a:gd name="connsiteY1" fmla="*/ 238968 h 257175"/>
                <a:gd name="connsiteX2" fmla="*/ 117671 w 209550"/>
                <a:gd name="connsiteY2" fmla="*/ 219918 h 257175"/>
                <a:gd name="connsiteX3" fmla="*/ 145293 w 209550"/>
                <a:gd name="connsiteY3" fmla="*/ 172293 h 257175"/>
                <a:gd name="connsiteX4" fmla="*/ 138626 w 209550"/>
                <a:gd name="connsiteY4" fmla="*/ 173245 h 257175"/>
                <a:gd name="connsiteX5" fmla="*/ 94811 w 209550"/>
                <a:gd name="connsiteY5" fmla="*/ 247540 h 257175"/>
                <a:gd name="connsiteX6" fmla="*/ 75761 w 209550"/>
                <a:gd name="connsiteY6" fmla="*/ 252303 h 257175"/>
                <a:gd name="connsiteX7" fmla="*/ 70998 w 209550"/>
                <a:gd name="connsiteY7" fmla="*/ 233253 h 257175"/>
                <a:gd name="connsiteX8" fmla="*/ 108146 w 209550"/>
                <a:gd name="connsiteY8" fmla="*/ 170388 h 257175"/>
                <a:gd name="connsiteX9" fmla="*/ 102431 w 209550"/>
                <a:gd name="connsiteY9" fmla="*/ 168483 h 257175"/>
                <a:gd name="connsiteX10" fmla="*/ 55758 w 209550"/>
                <a:gd name="connsiteY10" fmla="*/ 246588 h 257175"/>
                <a:gd name="connsiteX11" fmla="*/ 36708 w 209550"/>
                <a:gd name="connsiteY11" fmla="*/ 251350 h 257175"/>
                <a:gd name="connsiteX12" fmla="*/ 31946 w 209550"/>
                <a:gd name="connsiteY12" fmla="*/ 232300 h 257175"/>
                <a:gd name="connsiteX13" fmla="*/ 77666 w 209550"/>
                <a:gd name="connsiteY13" fmla="*/ 155148 h 257175"/>
                <a:gd name="connsiteX14" fmla="*/ 72903 w 209550"/>
                <a:gd name="connsiteY14" fmla="*/ 151338 h 257175"/>
                <a:gd name="connsiteX15" fmla="*/ 32898 w 209550"/>
                <a:gd name="connsiteY15" fmla="*/ 218013 h 257175"/>
                <a:gd name="connsiteX16" fmla="*/ 13848 w 209550"/>
                <a:gd name="connsiteY16" fmla="*/ 222775 h 257175"/>
                <a:gd name="connsiteX17" fmla="*/ 9086 w 209550"/>
                <a:gd name="connsiteY17" fmla="*/ 203725 h 257175"/>
                <a:gd name="connsiteX18" fmla="*/ 54806 w 209550"/>
                <a:gd name="connsiteY18" fmla="*/ 127525 h 257175"/>
                <a:gd name="connsiteX19" fmla="*/ 50043 w 209550"/>
                <a:gd name="connsiteY19" fmla="*/ 115143 h 257175"/>
                <a:gd name="connsiteX20" fmla="*/ 38613 w 209550"/>
                <a:gd name="connsiteY20" fmla="*/ 134193 h 257175"/>
                <a:gd name="connsiteX21" fmla="*/ 19563 w 209550"/>
                <a:gd name="connsiteY21" fmla="*/ 138955 h 257175"/>
                <a:gd name="connsiteX22" fmla="*/ 14801 w 209550"/>
                <a:gd name="connsiteY22" fmla="*/ 119905 h 257175"/>
                <a:gd name="connsiteX23" fmla="*/ 60521 w 209550"/>
                <a:gd name="connsiteY23" fmla="*/ 42753 h 257175"/>
                <a:gd name="connsiteX24" fmla="*/ 62426 w 209550"/>
                <a:gd name="connsiteY24" fmla="*/ 39895 h 257175"/>
                <a:gd name="connsiteX25" fmla="*/ 171011 w 209550"/>
                <a:gd name="connsiteY25" fmla="*/ 18940 h 257175"/>
                <a:gd name="connsiteX26" fmla="*/ 199586 w 209550"/>
                <a:gd name="connsiteY26" fmla="*/ 132288 h 257175"/>
                <a:gd name="connsiteX27" fmla="*/ 199586 w 209550"/>
                <a:gd name="connsiteY27" fmla="*/ 133240 h 257175"/>
                <a:gd name="connsiteX28" fmla="*/ 199586 w 209550"/>
                <a:gd name="connsiteY28" fmla="*/ 133240 h 257175"/>
                <a:gd name="connsiteX29" fmla="*/ 141483 w 209550"/>
                <a:gd name="connsiteY29" fmla="*/ 23420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9550" h="257175">
                  <a:moveTo>
                    <a:pt x="141483" y="234205"/>
                  </a:moveTo>
                  <a:cubicBezTo>
                    <a:pt x="137673" y="240873"/>
                    <a:pt x="129101" y="242778"/>
                    <a:pt x="122433" y="238968"/>
                  </a:cubicBezTo>
                  <a:cubicBezTo>
                    <a:pt x="115766" y="235158"/>
                    <a:pt x="113861" y="226585"/>
                    <a:pt x="117671" y="219918"/>
                  </a:cubicBezTo>
                  <a:lnTo>
                    <a:pt x="145293" y="172293"/>
                  </a:lnTo>
                  <a:cubicBezTo>
                    <a:pt x="143388" y="172293"/>
                    <a:pt x="140531" y="173245"/>
                    <a:pt x="138626" y="173245"/>
                  </a:cubicBezTo>
                  <a:lnTo>
                    <a:pt x="94811" y="247540"/>
                  </a:lnTo>
                  <a:cubicBezTo>
                    <a:pt x="91001" y="254208"/>
                    <a:pt x="82428" y="256113"/>
                    <a:pt x="75761" y="252303"/>
                  </a:cubicBezTo>
                  <a:cubicBezTo>
                    <a:pt x="69093" y="248493"/>
                    <a:pt x="67188" y="239920"/>
                    <a:pt x="70998" y="233253"/>
                  </a:cubicBezTo>
                  <a:lnTo>
                    <a:pt x="108146" y="170388"/>
                  </a:lnTo>
                  <a:cubicBezTo>
                    <a:pt x="106241" y="169435"/>
                    <a:pt x="104336" y="169435"/>
                    <a:pt x="102431" y="168483"/>
                  </a:cubicBezTo>
                  <a:lnTo>
                    <a:pt x="55758" y="246588"/>
                  </a:lnTo>
                  <a:cubicBezTo>
                    <a:pt x="51948" y="253255"/>
                    <a:pt x="43376" y="255160"/>
                    <a:pt x="36708" y="251350"/>
                  </a:cubicBezTo>
                  <a:cubicBezTo>
                    <a:pt x="30041" y="247540"/>
                    <a:pt x="28136" y="238968"/>
                    <a:pt x="31946" y="232300"/>
                  </a:cubicBezTo>
                  <a:lnTo>
                    <a:pt x="77666" y="155148"/>
                  </a:lnTo>
                  <a:cubicBezTo>
                    <a:pt x="75761" y="154195"/>
                    <a:pt x="74808" y="153243"/>
                    <a:pt x="72903" y="151338"/>
                  </a:cubicBezTo>
                  <a:lnTo>
                    <a:pt x="32898" y="218013"/>
                  </a:lnTo>
                  <a:cubicBezTo>
                    <a:pt x="29088" y="224680"/>
                    <a:pt x="20516" y="226585"/>
                    <a:pt x="13848" y="222775"/>
                  </a:cubicBezTo>
                  <a:cubicBezTo>
                    <a:pt x="7181" y="218965"/>
                    <a:pt x="5276" y="210393"/>
                    <a:pt x="9086" y="203725"/>
                  </a:cubicBezTo>
                  <a:lnTo>
                    <a:pt x="54806" y="127525"/>
                  </a:lnTo>
                  <a:cubicBezTo>
                    <a:pt x="52901" y="123715"/>
                    <a:pt x="50996" y="118953"/>
                    <a:pt x="50043" y="115143"/>
                  </a:cubicBezTo>
                  <a:lnTo>
                    <a:pt x="38613" y="134193"/>
                  </a:lnTo>
                  <a:cubicBezTo>
                    <a:pt x="34803" y="140860"/>
                    <a:pt x="26231" y="142765"/>
                    <a:pt x="19563" y="138955"/>
                  </a:cubicBezTo>
                  <a:cubicBezTo>
                    <a:pt x="12896" y="135145"/>
                    <a:pt x="10991" y="126573"/>
                    <a:pt x="14801" y="119905"/>
                  </a:cubicBezTo>
                  <a:lnTo>
                    <a:pt x="60521" y="42753"/>
                  </a:lnTo>
                  <a:cubicBezTo>
                    <a:pt x="61473" y="41800"/>
                    <a:pt x="61473" y="40848"/>
                    <a:pt x="62426" y="39895"/>
                  </a:cubicBezTo>
                  <a:cubicBezTo>
                    <a:pt x="87191" y="6558"/>
                    <a:pt x="133863" y="-2967"/>
                    <a:pt x="171011" y="18940"/>
                  </a:cubicBezTo>
                  <a:cubicBezTo>
                    <a:pt x="210063" y="41800"/>
                    <a:pt x="223398" y="93235"/>
                    <a:pt x="199586" y="132288"/>
                  </a:cubicBezTo>
                  <a:cubicBezTo>
                    <a:pt x="199586" y="132288"/>
                    <a:pt x="199586" y="132288"/>
                    <a:pt x="199586" y="133240"/>
                  </a:cubicBezTo>
                  <a:cubicBezTo>
                    <a:pt x="199586" y="133240"/>
                    <a:pt x="199586" y="133240"/>
                    <a:pt x="199586" y="133240"/>
                  </a:cubicBezTo>
                  <a:lnTo>
                    <a:pt x="141483" y="234205"/>
                  </a:lnTo>
                  <a:close/>
                </a:path>
              </a:pathLst>
            </a:custGeom>
            <a:solidFill>
              <a:srgbClr val="E4D2A2"/>
            </a:solidFill>
            <a:ln w="9525" cap="flat">
              <a:noFill/>
              <a:prstDash val="solid"/>
              <a:miter/>
            </a:ln>
          </p:spPr>
          <p:txBody>
            <a:bodyPr rtlCol="0" anchor="ctr"/>
            <a:lstStyle/>
            <a:p>
              <a:endParaRPr lang="zh-CN" altLang="en-US"/>
            </a:p>
          </p:txBody>
        </p:sp>
        <p:sp>
          <p:nvSpPr>
            <p:cNvPr id="664" name="任意多边形: 形状 663">
              <a:extLst>
                <a:ext uri="{FF2B5EF4-FFF2-40B4-BE49-F238E27FC236}">
                  <a16:creationId xmlns:a16="http://schemas.microsoft.com/office/drawing/2014/main" id="{B075F6A4-FDA8-451C-A55F-5D680F871D62}"/>
                </a:ext>
              </a:extLst>
            </p:cNvPr>
            <p:cNvSpPr/>
            <p:nvPr/>
          </p:nvSpPr>
          <p:spPr>
            <a:xfrm>
              <a:off x="3302159" y="3896245"/>
              <a:ext cx="200025" cy="285750"/>
            </a:xfrm>
            <a:custGeom>
              <a:avLst/>
              <a:gdLst>
                <a:gd name="connsiteX0" fmla="*/ 9110 w 200025"/>
                <a:gd name="connsiteY0" fmla="*/ 110437 h 285750"/>
                <a:gd name="connsiteX1" fmla="*/ 40543 w 200025"/>
                <a:gd name="connsiteY1" fmla="*/ 228547 h 285750"/>
                <a:gd name="connsiteX2" fmla="*/ 60545 w 200025"/>
                <a:gd name="connsiteY2" fmla="*/ 251407 h 285750"/>
                <a:gd name="connsiteX3" fmla="*/ 84357 w 200025"/>
                <a:gd name="connsiteY3" fmla="*/ 271409 h 285750"/>
                <a:gd name="connsiteX4" fmla="*/ 184370 w 200025"/>
                <a:gd name="connsiteY4" fmla="*/ 272362 h 285750"/>
                <a:gd name="connsiteX5" fmla="*/ 194848 w 200025"/>
                <a:gd name="connsiteY5" fmla="*/ 251407 h 285750"/>
                <a:gd name="connsiteX6" fmla="*/ 173893 w 200025"/>
                <a:gd name="connsiteY6" fmla="*/ 240929 h 285750"/>
                <a:gd name="connsiteX7" fmla="*/ 145318 w 200025"/>
                <a:gd name="connsiteY7" fmla="*/ 245692 h 285750"/>
                <a:gd name="connsiteX8" fmla="*/ 155795 w 200025"/>
                <a:gd name="connsiteY8" fmla="*/ 236167 h 285750"/>
                <a:gd name="connsiteX9" fmla="*/ 153890 w 200025"/>
                <a:gd name="connsiteY9" fmla="*/ 213307 h 285750"/>
                <a:gd name="connsiteX10" fmla="*/ 131030 w 200025"/>
                <a:gd name="connsiteY10" fmla="*/ 214259 h 285750"/>
                <a:gd name="connsiteX11" fmla="*/ 119600 w 200025"/>
                <a:gd name="connsiteY11" fmla="*/ 222832 h 285750"/>
                <a:gd name="connsiteX12" fmla="*/ 120553 w 200025"/>
                <a:gd name="connsiteY12" fmla="*/ 203782 h 285750"/>
                <a:gd name="connsiteX13" fmla="*/ 102455 w 200025"/>
                <a:gd name="connsiteY13" fmla="*/ 190447 h 285750"/>
                <a:gd name="connsiteX14" fmla="*/ 102455 w 200025"/>
                <a:gd name="connsiteY14" fmla="*/ 190447 h 285750"/>
                <a:gd name="connsiteX15" fmla="*/ 89120 w 200025"/>
                <a:gd name="connsiteY15" fmla="*/ 201877 h 285750"/>
                <a:gd name="connsiteX16" fmla="*/ 84357 w 200025"/>
                <a:gd name="connsiteY16" fmla="*/ 191399 h 285750"/>
                <a:gd name="connsiteX17" fmla="*/ 129125 w 200025"/>
                <a:gd name="connsiteY17" fmla="*/ 168539 h 285750"/>
                <a:gd name="connsiteX18" fmla="*/ 145318 w 200025"/>
                <a:gd name="connsiteY18" fmla="*/ 195209 h 285750"/>
                <a:gd name="connsiteX19" fmla="*/ 168178 w 200025"/>
                <a:gd name="connsiteY19" fmla="*/ 200924 h 285750"/>
                <a:gd name="connsiteX20" fmla="*/ 173893 w 200025"/>
                <a:gd name="connsiteY20" fmla="*/ 178064 h 285750"/>
                <a:gd name="connsiteX21" fmla="*/ 148175 w 200025"/>
                <a:gd name="connsiteY21" fmla="*/ 138059 h 285750"/>
                <a:gd name="connsiteX22" fmla="*/ 111028 w 200025"/>
                <a:gd name="connsiteY22" fmla="*/ 79004 h 285750"/>
                <a:gd name="connsiteX23" fmla="*/ 31018 w 200025"/>
                <a:gd name="connsiteY23" fmla="*/ 7567 h 285750"/>
                <a:gd name="connsiteX24" fmla="*/ 15777 w 200025"/>
                <a:gd name="connsiteY24" fmla="*/ 79957 h 285750"/>
                <a:gd name="connsiteX25" fmla="*/ 7205 w 200025"/>
                <a:gd name="connsiteY25" fmla="*/ 99959 h 285750"/>
                <a:gd name="connsiteX26" fmla="*/ 9110 w 200025"/>
                <a:gd name="connsiteY26" fmla="*/ 110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0025" h="285750">
                  <a:moveTo>
                    <a:pt x="9110" y="110437"/>
                  </a:moveTo>
                  <a:cubicBezTo>
                    <a:pt x="9110" y="126629"/>
                    <a:pt x="11015" y="194257"/>
                    <a:pt x="40543" y="228547"/>
                  </a:cubicBezTo>
                  <a:cubicBezTo>
                    <a:pt x="45305" y="238072"/>
                    <a:pt x="51973" y="245692"/>
                    <a:pt x="60545" y="251407"/>
                  </a:cubicBezTo>
                  <a:cubicBezTo>
                    <a:pt x="67213" y="260932"/>
                    <a:pt x="74832" y="267599"/>
                    <a:pt x="84357" y="271409"/>
                  </a:cubicBezTo>
                  <a:cubicBezTo>
                    <a:pt x="131982" y="288554"/>
                    <a:pt x="182465" y="273314"/>
                    <a:pt x="184370" y="272362"/>
                  </a:cubicBezTo>
                  <a:cubicBezTo>
                    <a:pt x="192943" y="269504"/>
                    <a:pt x="197705" y="259979"/>
                    <a:pt x="194848" y="251407"/>
                  </a:cubicBezTo>
                  <a:cubicBezTo>
                    <a:pt x="191990" y="242834"/>
                    <a:pt x="182465" y="238072"/>
                    <a:pt x="173893" y="240929"/>
                  </a:cubicBezTo>
                  <a:cubicBezTo>
                    <a:pt x="173893" y="240929"/>
                    <a:pt x="162463" y="244739"/>
                    <a:pt x="145318" y="245692"/>
                  </a:cubicBezTo>
                  <a:cubicBezTo>
                    <a:pt x="151985" y="240929"/>
                    <a:pt x="155795" y="236167"/>
                    <a:pt x="155795" y="236167"/>
                  </a:cubicBezTo>
                  <a:cubicBezTo>
                    <a:pt x="161510" y="229499"/>
                    <a:pt x="160557" y="219022"/>
                    <a:pt x="153890" y="213307"/>
                  </a:cubicBezTo>
                  <a:cubicBezTo>
                    <a:pt x="147223" y="207592"/>
                    <a:pt x="136745" y="208544"/>
                    <a:pt x="131030" y="214259"/>
                  </a:cubicBezTo>
                  <a:cubicBezTo>
                    <a:pt x="130078" y="215212"/>
                    <a:pt x="126268" y="219022"/>
                    <a:pt x="119600" y="222832"/>
                  </a:cubicBezTo>
                  <a:cubicBezTo>
                    <a:pt x="121505" y="213307"/>
                    <a:pt x="120553" y="204734"/>
                    <a:pt x="120553" y="203782"/>
                  </a:cubicBezTo>
                  <a:cubicBezTo>
                    <a:pt x="119600" y="195209"/>
                    <a:pt x="111028" y="188542"/>
                    <a:pt x="102455" y="190447"/>
                  </a:cubicBezTo>
                  <a:lnTo>
                    <a:pt x="102455" y="190447"/>
                  </a:lnTo>
                  <a:cubicBezTo>
                    <a:pt x="95788" y="191399"/>
                    <a:pt x="91025" y="196162"/>
                    <a:pt x="89120" y="201877"/>
                  </a:cubicBezTo>
                  <a:cubicBezTo>
                    <a:pt x="87215" y="198067"/>
                    <a:pt x="85310" y="194257"/>
                    <a:pt x="84357" y="191399"/>
                  </a:cubicBezTo>
                  <a:cubicBezTo>
                    <a:pt x="84357" y="191399"/>
                    <a:pt x="88168" y="130439"/>
                    <a:pt x="129125" y="168539"/>
                  </a:cubicBezTo>
                  <a:cubicBezTo>
                    <a:pt x="135793" y="179017"/>
                    <a:pt x="141507" y="188542"/>
                    <a:pt x="145318" y="195209"/>
                  </a:cubicBezTo>
                  <a:cubicBezTo>
                    <a:pt x="150080" y="202829"/>
                    <a:pt x="159605" y="205687"/>
                    <a:pt x="168178" y="200924"/>
                  </a:cubicBezTo>
                  <a:cubicBezTo>
                    <a:pt x="175798" y="196162"/>
                    <a:pt x="178655" y="186637"/>
                    <a:pt x="173893" y="178064"/>
                  </a:cubicBezTo>
                  <a:cubicBezTo>
                    <a:pt x="168178" y="169492"/>
                    <a:pt x="158653" y="154252"/>
                    <a:pt x="148175" y="138059"/>
                  </a:cubicBezTo>
                  <a:cubicBezTo>
                    <a:pt x="135793" y="119009"/>
                    <a:pt x="121505" y="96149"/>
                    <a:pt x="111028" y="79004"/>
                  </a:cubicBezTo>
                  <a:cubicBezTo>
                    <a:pt x="84357" y="38999"/>
                    <a:pt x="59593" y="2804"/>
                    <a:pt x="31018" y="7567"/>
                  </a:cubicBezTo>
                  <a:cubicBezTo>
                    <a:pt x="2443" y="11377"/>
                    <a:pt x="9110" y="34237"/>
                    <a:pt x="15777" y="79957"/>
                  </a:cubicBezTo>
                  <a:cubicBezTo>
                    <a:pt x="16730" y="84719"/>
                    <a:pt x="6252" y="95197"/>
                    <a:pt x="7205" y="99959"/>
                  </a:cubicBezTo>
                  <a:cubicBezTo>
                    <a:pt x="7205" y="100912"/>
                    <a:pt x="9110" y="110437"/>
                    <a:pt x="9110" y="110437"/>
                  </a:cubicBezTo>
                  <a:close/>
                </a:path>
              </a:pathLst>
            </a:custGeom>
            <a:solidFill>
              <a:srgbClr val="E4D2A2"/>
            </a:solidFill>
            <a:ln w="9525" cap="flat">
              <a:noFill/>
              <a:prstDash val="solid"/>
              <a:miter/>
            </a:ln>
          </p:spPr>
          <p:txBody>
            <a:bodyPr rtlCol="0" anchor="ctr"/>
            <a:lstStyle/>
            <a:p>
              <a:endParaRPr lang="zh-CN" altLang="en-US"/>
            </a:p>
          </p:txBody>
        </p:sp>
        <p:sp>
          <p:nvSpPr>
            <p:cNvPr id="665" name="任意多边形: 形状 664">
              <a:extLst>
                <a:ext uri="{FF2B5EF4-FFF2-40B4-BE49-F238E27FC236}">
                  <a16:creationId xmlns:a16="http://schemas.microsoft.com/office/drawing/2014/main" id="{8EAF99BE-872C-4B77-896B-E1244F91D551}"/>
                </a:ext>
              </a:extLst>
            </p:cNvPr>
            <p:cNvSpPr/>
            <p:nvPr/>
          </p:nvSpPr>
          <p:spPr>
            <a:xfrm>
              <a:off x="3405091" y="3448993"/>
              <a:ext cx="76200" cy="85725"/>
            </a:xfrm>
            <a:custGeom>
              <a:avLst/>
              <a:gdLst>
                <a:gd name="connsiteX0" fmla="*/ 7144 w 76200"/>
                <a:gd name="connsiteY0" fmla="*/ 65246 h 85725"/>
                <a:gd name="connsiteX1" fmla="*/ 48101 w 76200"/>
                <a:gd name="connsiteY1" fmla="*/ 82391 h 85725"/>
                <a:gd name="connsiteX2" fmla="*/ 76676 w 76200"/>
                <a:gd name="connsiteY2" fmla="*/ 58579 h 85725"/>
                <a:gd name="connsiteX3" fmla="*/ 76676 w 76200"/>
                <a:gd name="connsiteY3" fmla="*/ 13811 h 85725"/>
                <a:gd name="connsiteX4" fmla="*/ 21431 w 76200"/>
                <a:gd name="connsiteY4" fmla="*/ 7144 h 85725"/>
                <a:gd name="connsiteX5" fmla="*/ 7144 w 76200"/>
                <a:gd name="connsiteY5" fmla="*/ 6524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85725">
                  <a:moveTo>
                    <a:pt x="7144" y="65246"/>
                  </a:moveTo>
                  <a:cubicBezTo>
                    <a:pt x="7144" y="65246"/>
                    <a:pt x="30956" y="45244"/>
                    <a:pt x="48101" y="82391"/>
                  </a:cubicBezTo>
                  <a:cubicBezTo>
                    <a:pt x="55721" y="98584"/>
                    <a:pt x="76676" y="58579"/>
                    <a:pt x="76676" y="58579"/>
                  </a:cubicBezTo>
                  <a:lnTo>
                    <a:pt x="76676" y="13811"/>
                  </a:lnTo>
                  <a:lnTo>
                    <a:pt x="21431" y="7144"/>
                  </a:lnTo>
                  <a:lnTo>
                    <a:pt x="7144" y="65246"/>
                  </a:lnTo>
                  <a:close/>
                </a:path>
              </a:pathLst>
            </a:custGeom>
            <a:solidFill>
              <a:srgbClr val="FFFFFF"/>
            </a:solidFill>
            <a:ln w="9525" cap="flat">
              <a:noFill/>
              <a:prstDash val="solid"/>
              <a:miter/>
            </a:ln>
          </p:spPr>
          <p:txBody>
            <a:bodyPr rtlCol="0" anchor="ctr"/>
            <a:lstStyle/>
            <a:p>
              <a:endParaRPr lang="zh-CN" altLang="en-US"/>
            </a:p>
          </p:txBody>
        </p:sp>
        <p:sp>
          <p:nvSpPr>
            <p:cNvPr id="666" name="任意多边形: 形状 665">
              <a:extLst>
                <a:ext uri="{FF2B5EF4-FFF2-40B4-BE49-F238E27FC236}">
                  <a16:creationId xmlns:a16="http://schemas.microsoft.com/office/drawing/2014/main" id="{85E9AB64-6355-41EE-B244-F453B9E6E64C}"/>
                </a:ext>
              </a:extLst>
            </p:cNvPr>
            <p:cNvSpPr/>
            <p:nvPr/>
          </p:nvSpPr>
          <p:spPr>
            <a:xfrm>
              <a:off x="4079461" y="3557578"/>
              <a:ext cx="47625" cy="47625"/>
            </a:xfrm>
            <a:custGeom>
              <a:avLst/>
              <a:gdLst>
                <a:gd name="connsiteX0" fmla="*/ 10001 w 47625"/>
                <a:gd name="connsiteY0" fmla="*/ 35719 h 47625"/>
                <a:gd name="connsiteX1" fmla="*/ 27146 w 47625"/>
                <a:gd name="connsiteY1" fmla="*/ 45244 h 47625"/>
                <a:gd name="connsiteX2" fmla="*/ 47149 w 47625"/>
                <a:gd name="connsiteY2" fmla="*/ 23336 h 47625"/>
                <a:gd name="connsiteX3" fmla="*/ 29051 w 47625"/>
                <a:gd name="connsiteY3" fmla="*/ 7144 h 47625"/>
                <a:gd name="connsiteX4" fmla="*/ 7144 w 47625"/>
                <a:gd name="connsiteY4" fmla="*/ 11906 h 47625"/>
                <a:gd name="connsiteX5" fmla="*/ 10001 w 47625"/>
                <a:gd name="connsiteY5" fmla="*/ 3571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47625">
                  <a:moveTo>
                    <a:pt x="10001" y="35719"/>
                  </a:moveTo>
                  <a:cubicBezTo>
                    <a:pt x="10001" y="35719"/>
                    <a:pt x="24289" y="29051"/>
                    <a:pt x="27146" y="45244"/>
                  </a:cubicBezTo>
                  <a:cubicBezTo>
                    <a:pt x="30004" y="61436"/>
                    <a:pt x="50006" y="28099"/>
                    <a:pt x="47149" y="23336"/>
                  </a:cubicBezTo>
                  <a:cubicBezTo>
                    <a:pt x="45244" y="18574"/>
                    <a:pt x="30004" y="7144"/>
                    <a:pt x="29051" y="7144"/>
                  </a:cubicBezTo>
                  <a:cubicBezTo>
                    <a:pt x="27146" y="7144"/>
                    <a:pt x="8096" y="10001"/>
                    <a:pt x="7144" y="11906"/>
                  </a:cubicBezTo>
                  <a:cubicBezTo>
                    <a:pt x="7144" y="12859"/>
                    <a:pt x="10001" y="35719"/>
                    <a:pt x="10001" y="35719"/>
                  </a:cubicBezTo>
                  <a:close/>
                </a:path>
              </a:pathLst>
            </a:custGeom>
            <a:solidFill>
              <a:srgbClr val="FFFFFF"/>
            </a:solidFill>
            <a:ln w="9525" cap="flat">
              <a:noFill/>
              <a:prstDash val="solid"/>
              <a:miter/>
            </a:ln>
          </p:spPr>
          <p:txBody>
            <a:bodyPr rtlCol="0" anchor="ctr"/>
            <a:lstStyle/>
            <a:p>
              <a:endParaRPr lang="zh-CN" altLang="en-US"/>
            </a:p>
          </p:txBody>
        </p:sp>
        <p:sp>
          <p:nvSpPr>
            <p:cNvPr id="667" name="任意多边形: 形状 666">
              <a:extLst>
                <a:ext uri="{FF2B5EF4-FFF2-40B4-BE49-F238E27FC236}">
                  <a16:creationId xmlns:a16="http://schemas.microsoft.com/office/drawing/2014/main" id="{624C4136-D2AD-4047-95E8-8527B8919504}"/>
                </a:ext>
              </a:extLst>
            </p:cNvPr>
            <p:cNvSpPr/>
            <p:nvPr/>
          </p:nvSpPr>
          <p:spPr>
            <a:xfrm>
              <a:off x="3220738" y="3327073"/>
              <a:ext cx="1019175" cy="504825"/>
            </a:xfrm>
            <a:custGeom>
              <a:avLst/>
              <a:gdLst>
                <a:gd name="connsiteX0" fmla="*/ 730611 w 1019175"/>
                <a:gd name="connsiteY0" fmla="*/ 144304 h 504825"/>
                <a:gd name="connsiteX1" fmla="*/ 882059 w 1019175"/>
                <a:gd name="connsiteY1" fmla="*/ 255746 h 504825"/>
                <a:gd name="connsiteX2" fmla="*/ 863961 w 1019175"/>
                <a:gd name="connsiteY2" fmla="*/ 458629 h 504825"/>
                <a:gd name="connsiteX3" fmla="*/ 867771 w 1019175"/>
                <a:gd name="connsiteY3" fmla="*/ 471011 h 504825"/>
                <a:gd name="connsiteX4" fmla="*/ 986834 w 1019175"/>
                <a:gd name="connsiteY4" fmla="*/ 505301 h 504825"/>
                <a:gd name="connsiteX5" fmla="*/ 988739 w 1019175"/>
                <a:gd name="connsiteY5" fmla="*/ 499586 h 504825"/>
                <a:gd name="connsiteX6" fmla="*/ 894441 w 1019175"/>
                <a:gd name="connsiteY6" fmla="*/ 58579 h 504825"/>
                <a:gd name="connsiteX7" fmla="*/ 749661 w 1019175"/>
                <a:gd name="connsiteY7" fmla="*/ 70009 h 504825"/>
                <a:gd name="connsiteX8" fmla="*/ 407714 w 1019175"/>
                <a:gd name="connsiteY8" fmla="*/ 52864 h 504825"/>
                <a:gd name="connsiteX9" fmla="*/ 241979 w 1019175"/>
                <a:gd name="connsiteY9" fmla="*/ 7144 h 504825"/>
                <a:gd name="connsiteX10" fmla="*/ 27666 w 1019175"/>
                <a:gd name="connsiteY10" fmla="*/ 202406 h 504825"/>
                <a:gd name="connsiteX11" fmla="*/ 15284 w 1019175"/>
                <a:gd name="connsiteY11" fmla="*/ 429101 h 504825"/>
                <a:gd name="connsiteX12" fmla="*/ 144824 w 1019175"/>
                <a:gd name="connsiteY12" fmla="*/ 411004 h 504825"/>
                <a:gd name="connsiteX13" fmla="*/ 148634 w 1019175"/>
                <a:gd name="connsiteY13" fmla="*/ 252889 h 504825"/>
                <a:gd name="connsiteX14" fmla="*/ 220071 w 1019175"/>
                <a:gd name="connsiteY14" fmla="*/ 166211 h 504825"/>
                <a:gd name="connsiteX15" fmla="*/ 399141 w 1019175"/>
                <a:gd name="connsiteY15" fmla="*/ 120491 h 504825"/>
                <a:gd name="connsiteX16" fmla="*/ 730611 w 1019175"/>
                <a:gd name="connsiteY16" fmla="*/ 14430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9175" h="504825">
                  <a:moveTo>
                    <a:pt x="730611" y="144304"/>
                  </a:moveTo>
                  <a:lnTo>
                    <a:pt x="882059" y="255746"/>
                  </a:lnTo>
                  <a:cubicBezTo>
                    <a:pt x="893489" y="301466"/>
                    <a:pt x="891584" y="366236"/>
                    <a:pt x="863961" y="458629"/>
                  </a:cubicBezTo>
                  <a:lnTo>
                    <a:pt x="867771" y="471011"/>
                  </a:lnTo>
                  <a:lnTo>
                    <a:pt x="986834" y="505301"/>
                  </a:lnTo>
                  <a:lnTo>
                    <a:pt x="988739" y="499586"/>
                  </a:lnTo>
                  <a:cubicBezTo>
                    <a:pt x="1042079" y="325279"/>
                    <a:pt x="1030649" y="154781"/>
                    <a:pt x="894441" y="58579"/>
                  </a:cubicBezTo>
                  <a:lnTo>
                    <a:pt x="749661" y="70009"/>
                  </a:lnTo>
                  <a:lnTo>
                    <a:pt x="407714" y="52864"/>
                  </a:lnTo>
                  <a:lnTo>
                    <a:pt x="241979" y="7144"/>
                  </a:lnTo>
                  <a:cubicBezTo>
                    <a:pt x="150539" y="27146"/>
                    <a:pt x="62909" y="117634"/>
                    <a:pt x="27666" y="202406"/>
                  </a:cubicBezTo>
                  <a:cubicBezTo>
                    <a:pt x="5759" y="255746"/>
                    <a:pt x="996" y="330041"/>
                    <a:pt x="15284" y="429101"/>
                  </a:cubicBezTo>
                  <a:lnTo>
                    <a:pt x="144824" y="411004"/>
                  </a:lnTo>
                  <a:cubicBezTo>
                    <a:pt x="131489" y="312896"/>
                    <a:pt x="141014" y="270034"/>
                    <a:pt x="148634" y="252889"/>
                  </a:cubicBezTo>
                  <a:cubicBezTo>
                    <a:pt x="163874" y="215741"/>
                    <a:pt x="189591" y="188119"/>
                    <a:pt x="220071" y="166211"/>
                  </a:cubicBezTo>
                  <a:lnTo>
                    <a:pt x="399141" y="120491"/>
                  </a:lnTo>
                  <a:lnTo>
                    <a:pt x="730611" y="144304"/>
                  </a:lnTo>
                  <a:close/>
                </a:path>
              </a:pathLst>
            </a:custGeom>
            <a:solidFill>
              <a:srgbClr val="363636"/>
            </a:solidFill>
            <a:ln w="9525" cap="flat">
              <a:noFill/>
              <a:prstDash val="solid"/>
              <a:miter/>
            </a:ln>
          </p:spPr>
          <p:txBody>
            <a:bodyPr rtlCol="0" anchor="ctr"/>
            <a:lstStyle/>
            <a:p>
              <a:endParaRPr lang="zh-CN" altLang="en-US"/>
            </a:p>
          </p:txBody>
        </p:sp>
        <p:sp>
          <p:nvSpPr>
            <p:cNvPr id="668" name="任意多边形: 形状 667">
              <a:extLst>
                <a:ext uri="{FF2B5EF4-FFF2-40B4-BE49-F238E27FC236}">
                  <a16:creationId xmlns:a16="http://schemas.microsoft.com/office/drawing/2014/main" id="{06CDB013-4BC4-4FA9-AC2C-E6121CE3E3D6}"/>
                </a:ext>
              </a:extLst>
            </p:cNvPr>
            <p:cNvSpPr/>
            <p:nvPr/>
          </p:nvSpPr>
          <p:spPr>
            <a:xfrm>
              <a:off x="3613370" y="3247288"/>
              <a:ext cx="381000" cy="390525"/>
            </a:xfrm>
            <a:custGeom>
              <a:avLst/>
              <a:gdLst>
                <a:gd name="connsiteX0" fmla="*/ 362745 w 381000"/>
                <a:gd name="connsiteY0" fmla="*/ 261236 h 390525"/>
                <a:gd name="connsiteX1" fmla="*/ 126525 w 381000"/>
                <a:gd name="connsiteY1" fmla="*/ 377441 h 390525"/>
                <a:gd name="connsiteX2" fmla="*/ 21750 w 381000"/>
                <a:gd name="connsiteY2" fmla="*/ 135506 h 390525"/>
                <a:gd name="connsiteX3" fmla="*/ 257970 w 381000"/>
                <a:gd name="connsiteY3" fmla="*/ 19301 h 390525"/>
                <a:gd name="connsiteX4" fmla="*/ 362745 w 381000"/>
                <a:gd name="connsiteY4" fmla="*/ 261236 h 39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90525">
                  <a:moveTo>
                    <a:pt x="362745" y="261236"/>
                  </a:moveTo>
                  <a:cubicBezTo>
                    <a:pt x="320835" y="373631"/>
                    <a:pt x="220822" y="411731"/>
                    <a:pt x="126525" y="377441"/>
                  </a:cubicBezTo>
                  <a:cubicBezTo>
                    <a:pt x="32227" y="343151"/>
                    <a:pt x="-20160" y="248853"/>
                    <a:pt x="21750" y="135506"/>
                  </a:cubicBezTo>
                  <a:cubicBezTo>
                    <a:pt x="63659" y="23111"/>
                    <a:pt x="163672" y="-14989"/>
                    <a:pt x="257970" y="19301"/>
                  </a:cubicBezTo>
                  <a:cubicBezTo>
                    <a:pt x="352267" y="54543"/>
                    <a:pt x="403702" y="148841"/>
                    <a:pt x="362745" y="261236"/>
                  </a:cubicBezTo>
                  <a:close/>
                </a:path>
              </a:pathLst>
            </a:custGeom>
            <a:solidFill>
              <a:srgbClr val="E4D2A2"/>
            </a:solidFill>
            <a:ln w="9525" cap="flat">
              <a:noFill/>
              <a:prstDash val="solid"/>
              <a:miter/>
            </a:ln>
          </p:spPr>
          <p:txBody>
            <a:bodyPr rtlCol="0" anchor="ctr"/>
            <a:lstStyle/>
            <a:p>
              <a:endParaRPr lang="zh-CN" altLang="en-US"/>
            </a:p>
          </p:txBody>
        </p:sp>
        <p:sp>
          <p:nvSpPr>
            <p:cNvPr id="669" name="任意多边形: 形状 668">
              <a:extLst>
                <a:ext uri="{FF2B5EF4-FFF2-40B4-BE49-F238E27FC236}">
                  <a16:creationId xmlns:a16="http://schemas.microsoft.com/office/drawing/2014/main" id="{2BBB9157-E944-4481-8929-C1441CC6434D}"/>
                </a:ext>
              </a:extLst>
            </p:cNvPr>
            <p:cNvSpPr/>
            <p:nvPr/>
          </p:nvSpPr>
          <p:spPr>
            <a:xfrm>
              <a:off x="3715928" y="3441932"/>
              <a:ext cx="95250" cy="209550"/>
            </a:xfrm>
            <a:custGeom>
              <a:avLst/>
              <a:gdLst>
                <a:gd name="connsiteX0" fmla="*/ 77306 w 95250"/>
                <a:gd name="connsiteY0" fmla="*/ 115169 h 209550"/>
                <a:gd name="connsiteX1" fmla="*/ 15394 w 95250"/>
                <a:gd name="connsiteY1" fmla="*/ 203752 h 209550"/>
                <a:gd name="connsiteX2" fmla="*/ 25871 w 95250"/>
                <a:gd name="connsiteY2" fmla="*/ 96119 h 209550"/>
                <a:gd name="connsiteX3" fmla="*/ 87784 w 95250"/>
                <a:gd name="connsiteY3" fmla="*/ 7537 h 209550"/>
                <a:gd name="connsiteX4" fmla="*/ 77306 w 95250"/>
                <a:gd name="connsiteY4" fmla="*/ 115169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209550">
                  <a:moveTo>
                    <a:pt x="77306" y="115169"/>
                  </a:moveTo>
                  <a:cubicBezTo>
                    <a:pt x="57304" y="169462"/>
                    <a:pt x="29681" y="208514"/>
                    <a:pt x="15394" y="203752"/>
                  </a:cubicBezTo>
                  <a:cubicBezTo>
                    <a:pt x="1106" y="198037"/>
                    <a:pt x="5869" y="150412"/>
                    <a:pt x="25871" y="96119"/>
                  </a:cubicBezTo>
                  <a:cubicBezTo>
                    <a:pt x="45874" y="41827"/>
                    <a:pt x="73496" y="2774"/>
                    <a:pt x="87784" y="7537"/>
                  </a:cubicBezTo>
                  <a:cubicBezTo>
                    <a:pt x="102071" y="13252"/>
                    <a:pt x="97309" y="61829"/>
                    <a:pt x="77306" y="115169"/>
                  </a:cubicBezTo>
                  <a:close/>
                </a:path>
              </a:pathLst>
            </a:custGeom>
            <a:solidFill>
              <a:srgbClr val="E4D2A2"/>
            </a:solidFill>
            <a:ln w="9525" cap="flat">
              <a:noFill/>
              <a:prstDash val="solid"/>
              <a:miter/>
            </a:ln>
          </p:spPr>
          <p:txBody>
            <a:bodyPr rtlCol="0" anchor="ctr"/>
            <a:lstStyle/>
            <a:p>
              <a:endParaRPr lang="zh-CN" altLang="en-US"/>
            </a:p>
          </p:txBody>
        </p:sp>
        <p:sp>
          <p:nvSpPr>
            <p:cNvPr id="670" name="任意多边形: 形状 669">
              <a:extLst>
                <a:ext uri="{FF2B5EF4-FFF2-40B4-BE49-F238E27FC236}">
                  <a16:creationId xmlns:a16="http://schemas.microsoft.com/office/drawing/2014/main" id="{931C3B13-4ACE-4B86-9308-C5435E5AF143}"/>
                </a:ext>
              </a:extLst>
            </p:cNvPr>
            <p:cNvSpPr/>
            <p:nvPr/>
          </p:nvSpPr>
          <p:spPr>
            <a:xfrm>
              <a:off x="3614578" y="3368983"/>
              <a:ext cx="28575" cy="57150"/>
            </a:xfrm>
            <a:custGeom>
              <a:avLst/>
              <a:gdLst>
                <a:gd name="connsiteX0" fmla="*/ 9112 w 28575"/>
                <a:gd name="connsiteY0" fmla="*/ 52864 h 57150"/>
                <a:gd name="connsiteX1" fmla="*/ 22447 w 28575"/>
                <a:gd name="connsiteY1" fmla="*/ 7144 h 57150"/>
                <a:gd name="connsiteX2" fmla="*/ 9112 w 28575"/>
                <a:gd name="connsiteY2" fmla="*/ 52864 h 57150"/>
              </a:gdLst>
              <a:ahLst/>
              <a:cxnLst>
                <a:cxn ang="0">
                  <a:pos x="connsiteX0" y="connsiteY0"/>
                </a:cxn>
                <a:cxn ang="0">
                  <a:pos x="connsiteX1" y="connsiteY1"/>
                </a:cxn>
                <a:cxn ang="0">
                  <a:pos x="connsiteX2" y="connsiteY2"/>
                </a:cxn>
              </a:cxnLst>
              <a:rect l="l" t="t" r="r" b="b"/>
              <a:pathLst>
                <a:path w="28575" h="57150">
                  <a:moveTo>
                    <a:pt x="9112" y="52864"/>
                  </a:moveTo>
                  <a:cubicBezTo>
                    <a:pt x="9112" y="52864"/>
                    <a:pt x="-413" y="26194"/>
                    <a:pt x="22447" y="7144"/>
                  </a:cubicBezTo>
                  <a:cubicBezTo>
                    <a:pt x="22447" y="7144"/>
                    <a:pt x="28162" y="48101"/>
                    <a:pt x="9112" y="52864"/>
                  </a:cubicBezTo>
                  <a:close/>
                </a:path>
              </a:pathLst>
            </a:custGeom>
            <a:solidFill>
              <a:srgbClr val="E4D2A2"/>
            </a:solidFill>
            <a:ln w="9525" cap="flat">
              <a:noFill/>
              <a:prstDash val="solid"/>
              <a:miter/>
            </a:ln>
          </p:spPr>
          <p:txBody>
            <a:bodyPr rtlCol="0" anchor="ctr"/>
            <a:lstStyle/>
            <a:p>
              <a:endParaRPr lang="zh-CN" altLang="en-US"/>
            </a:p>
          </p:txBody>
        </p:sp>
        <p:sp>
          <p:nvSpPr>
            <p:cNvPr id="671" name="任意多边形: 形状 670">
              <a:extLst>
                <a:ext uri="{FF2B5EF4-FFF2-40B4-BE49-F238E27FC236}">
                  <a16:creationId xmlns:a16="http://schemas.microsoft.com/office/drawing/2014/main" id="{22C76364-E56B-428F-8995-2CB1D91FD67C}"/>
                </a:ext>
              </a:extLst>
            </p:cNvPr>
            <p:cNvSpPr/>
            <p:nvPr/>
          </p:nvSpPr>
          <p:spPr>
            <a:xfrm>
              <a:off x="3949261" y="3493760"/>
              <a:ext cx="28575" cy="57150"/>
            </a:xfrm>
            <a:custGeom>
              <a:avLst/>
              <a:gdLst>
                <a:gd name="connsiteX0" fmla="*/ 9708 w 28575"/>
                <a:gd name="connsiteY0" fmla="*/ 50959 h 57150"/>
                <a:gd name="connsiteX1" fmla="*/ 28758 w 28575"/>
                <a:gd name="connsiteY1" fmla="*/ 7144 h 57150"/>
                <a:gd name="connsiteX2" fmla="*/ 9708 w 28575"/>
                <a:gd name="connsiteY2" fmla="*/ 50959 h 57150"/>
              </a:gdLst>
              <a:ahLst/>
              <a:cxnLst>
                <a:cxn ang="0">
                  <a:pos x="connsiteX0" y="connsiteY0"/>
                </a:cxn>
                <a:cxn ang="0">
                  <a:pos x="connsiteX1" y="connsiteY1"/>
                </a:cxn>
                <a:cxn ang="0">
                  <a:pos x="connsiteX2" y="connsiteY2"/>
                </a:cxn>
              </a:cxnLst>
              <a:rect l="l" t="t" r="r" b="b"/>
              <a:pathLst>
                <a:path w="28575" h="57150">
                  <a:moveTo>
                    <a:pt x="9708" y="50959"/>
                  </a:moveTo>
                  <a:cubicBezTo>
                    <a:pt x="9708" y="50959"/>
                    <a:pt x="34473" y="36671"/>
                    <a:pt x="28758" y="7144"/>
                  </a:cubicBezTo>
                  <a:cubicBezTo>
                    <a:pt x="28758" y="8096"/>
                    <a:pt x="-1722" y="35719"/>
                    <a:pt x="9708" y="50959"/>
                  </a:cubicBezTo>
                  <a:close/>
                </a:path>
              </a:pathLst>
            </a:custGeom>
            <a:solidFill>
              <a:srgbClr val="E4D2A2"/>
            </a:solidFill>
            <a:ln w="9525" cap="flat">
              <a:noFill/>
              <a:prstDash val="solid"/>
              <a:miter/>
            </a:ln>
          </p:spPr>
          <p:txBody>
            <a:bodyPr rtlCol="0" anchor="ctr"/>
            <a:lstStyle/>
            <a:p>
              <a:endParaRPr lang="zh-CN" altLang="en-US"/>
            </a:p>
          </p:txBody>
        </p:sp>
        <p:sp>
          <p:nvSpPr>
            <p:cNvPr id="672" name="任意多边形: 形状 671">
              <a:extLst>
                <a:ext uri="{FF2B5EF4-FFF2-40B4-BE49-F238E27FC236}">
                  <a16:creationId xmlns:a16="http://schemas.microsoft.com/office/drawing/2014/main" id="{0D5EEB1C-5095-4D05-B4EE-20B101A98B8D}"/>
                </a:ext>
              </a:extLst>
            </p:cNvPr>
            <p:cNvSpPr/>
            <p:nvPr/>
          </p:nvSpPr>
          <p:spPr>
            <a:xfrm>
              <a:off x="3620538" y="3246707"/>
              <a:ext cx="371475" cy="352425"/>
            </a:xfrm>
            <a:custGeom>
              <a:avLst/>
              <a:gdLst>
                <a:gd name="connsiteX0" fmla="*/ 19344 w 371475"/>
                <a:gd name="connsiteY0" fmla="*/ 122752 h 352425"/>
                <a:gd name="connsiteX1" fmla="*/ 250801 w 371475"/>
                <a:gd name="connsiteY1" fmla="*/ 20835 h 352425"/>
                <a:gd name="connsiteX2" fmla="*/ 361291 w 371475"/>
                <a:gd name="connsiteY2" fmla="*/ 248483 h 352425"/>
                <a:gd name="connsiteX3" fmla="*/ 134596 w 371475"/>
                <a:gd name="connsiteY3" fmla="*/ 338018 h 352425"/>
                <a:gd name="connsiteX4" fmla="*/ 19344 w 371475"/>
                <a:gd name="connsiteY4" fmla="*/ 122752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52425">
                  <a:moveTo>
                    <a:pt x="19344" y="122752"/>
                  </a:moveTo>
                  <a:cubicBezTo>
                    <a:pt x="58396" y="17977"/>
                    <a:pt x="156503" y="-14408"/>
                    <a:pt x="250801" y="20835"/>
                  </a:cubicBezTo>
                  <a:cubicBezTo>
                    <a:pt x="345099" y="55125"/>
                    <a:pt x="399391" y="143708"/>
                    <a:pt x="361291" y="248483"/>
                  </a:cubicBezTo>
                  <a:cubicBezTo>
                    <a:pt x="322239" y="353258"/>
                    <a:pt x="228894" y="372308"/>
                    <a:pt x="134596" y="338018"/>
                  </a:cubicBezTo>
                  <a:cubicBezTo>
                    <a:pt x="39346" y="302775"/>
                    <a:pt x="-19709" y="227527"/>
                    <a:pt x="19344" y="122752"/>
                  </a:cubicBezTo>
                  <a:close/>
                </a:path>
              </a:pathLst>
            </a:custGeom>
            <a:solidFill>
              <a:srgbClr val="363636"/>
            </a:solidFill>
            <a:ln w="9525" cap="flat">
              <a:noFill/>
              <a:prstDash val="solid"/>
              <a:miter/>
            </a:ln>
          </p:spPr>
          <p:txBody>
            <a:bodyPr rtlCol="0" anchor="ctr"/>
            <a:lstStyle/>
            <a:p>
              <a:endParaRPr lang="zh-CN" altLang="en-US"/>
            </a:p>
          </p:txBody>
        </p:sp>
        <p:sp>
          <p:nvSpPr>
            <p:cNvPr id="673" name="任意多边形: 形状 672">
              <a:extLst>
                <a:ext uri="{FF2B5EF4-FFF2-40B4-BE49-F238E27FC236}">
                  <a16:creationId xmlns:a16="http://schemas.microsoft.com/office/drawing/2014/main" id="{4C1C4468-0E11-4E69-A639-2444E05F9104}"/>
                </a:ext>
              </a:extLst>
            </p:cNvPr>
            <p:cNvSpPr/>
            <p:nvPr/>
          </p:nvSpPr>
          <p:spPr>
            <a:xfrm>
              <a:off x="3936586" y="3529003"/>
              <a:ext cx="28575" cy="28575"/>
            </a:xfrm>
            <a:custGeom>
              <a:avLst/>
              <a:gdLst>
                <a:gd name="connsiteX0" fmla="*/ 20479 w 28575"/>
                <a:gd name="connsiteY0" fmla="*/ 7144 h 28575"/>
                <a:gd name="connsiteX1" fmla="*/ 7144 w 28575"/>
                <a:gd name="connsiteY1" fmla="*/ 23336 h 28575"/>
                <a:gd name="connsiteX2" fmla="*/ 15716 w 28575"/>
                <a:gd name="connsiteY2" fmla="*/ 27146 h 28575"/>
                <a:gd name="connsiteX3" fmla="*/ 22384 w 28575"/>
                <a:gd name="connsiteY3" fmla="*/ 15716 h 28575"/>
                <a:gd name="connsiteX4" fmla="*/ 20479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0479" y="7144"/>
                  </a:moveTo>
                  <a:lnTo>
                    <a:pt x="7144" y="23336"/>
                  </a:lnTo>
                  <a:lnTo>
                    <a:pt x="15716" y="27146"/>
                  </a:lnTo>
                  <a:cubicBezTo>
                    <a:pt x="17621" y="23336"/>
                    <a:pt x="20479" y="19526"/>
                    <a:pt x="22384" y="15716"/>
                  </a:cubicBezTo>
                  <a:cubicBezTo>
                    <a:pt x="22384" y="12859"/>
                    <a:pt x="21431" y="10001"/>
                    <a:pt x="20479" y="7144"/>
                  </a:cubicBezTo>
                  <a:close/>
                </a:path>
              </a:pathLst>
            </a:custGeom>
            <a:solidFill>
              <a:srgbClr val="363636"/>
            </a:solidFill>
            <a:ln w="9525" cap="flat">
              <a:noFill/>
              <a:prstDash val="solid"/>
              <a:miter/>
            </a:ln>
          </p:spPr>
          <p:txBody>
            <a:bodyPr rtlCol="0" anchor="ctr"/>
            <a:lstStyle/>
            <a:p>
              <a:endParaRPr lang="zh-CN" altLang="en-US"/>
            </a:p>
          </p:txBody>
        </p:sp>
        <p:sp>
          <p:nvSpPr>
            <p:cNvPr id="674" name="任意多边形: 形状 673">
              <a:extLst>
                <a:ext uri="{FF2B5EF4-FFF2-40B4-BE49-F238E27FC236}">
                  <a16:creationId xmlns:a16="http://schemas.microsoft.com/office/drawing/2014/main" id="{0E3E602F-FC0C-418E-8419-510E9569B1D2}"/>
                </a:ext>
              </a:extLst>
            </p:cNvPr>
            <p:cNvSpPr/>
            <p:nvPr/>
          </p:nvSpPr>
          <p:spPr>
            <a:xfrm>
              <a:off x="3614641" y="3402320"/>
              <a:ext cx="19050" cy="38100"/>
            </a:xfrm>
            <a:custGeom>
              <a:avLst/>
              <a:gdLst>
                <a:gd name="connsiteX0" fmla="*/ 10001 w 19050"/>
                <a:gd name="connsiteY0" fmla="*/ 16669 h 38100"/>
                <a:gd name="connsiteX1" fmla="*/ 7144 w 19050"/>
                <a:gd name="connsiteY1" fmla="*/ 32861 h 38100"/>
                <a:gd name="connsiteX2" fmla="*/ 12859 w 19050"/>
                <a:gd name="connsiteY2" fmla="*/ 34766 h 38100"/>
                <a:gd name="connsiteX3" fmla="*/ 14764 w 19050"/>
                <a:gd name="connsiteY3" fmla="*/ 7144 h 38100"/>
                <a:gd name="connsiteX4" fmla="*/ 10001 w 19050"/>
                <a:gd name="connsiteY4" fmla="*/ 1666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0001" y="16669"/>
                  </a:moveTo>
                  <a:cubicBezTo>
                    <a:pt x="9049" y="22384"/>
                    <a:pt x="8096" y="27146"/>
                    <a:pt x="7144" y="32861"/>
                  </a:cubicBezTo>
                  <a:lnTo>
                    <a:pt x="12859" y="34766"/>
                  </a:lnTo>
                  <a:cubicBezTo>
                    <a:pt x="12859" y="34766"/>
                    <a:pt x="20479" y="15716"/>
                    <a:pt x="14764" y="7144"/>
                  </a:cubicBezTo>
                  <a:lnTo>
                    <a:pt x="10001" y="16669"/>
                  </a:lnTo>
                  <a:close/>
                </a:path>
              </a:pathLst>
            </a:custGeom>
            <a:solidFill>
              <a:srgbClr val="363636"/>
            </a:solidFill>
            <a:ln w="9525" cap="flat">
              <a:noFill/>
              <a:prstDash val="solid"/>
              <a:miter/>
            </a:ln>
          </p:spPr>
          <p:txBody>
            <a:bodyPr rtlCol="0" anchor="ctr"/>
            <a:lstStyle/>
            <a:p>
              <a:endParaRPr lang="zh-CN" altLang="en-US"/>
            </a:p>
          </p:txBody>
        </p:sp>
        <p:sp>
          <p:nvSpPr>
            <p:cNvPr id="675" name="任意多边形: 形状 674">
              <a:extLst>
                <a:ext uri="{FF2B5EF4-FFF2-40B4-BE49-F238E27FC236}">
                  <a16:creationId xmlns:a16="http://schemas.microsoft.com/office/drawing/2014/main" id="{7504C8DB-3BD8-4966-BDB1-23F2A4A48457}"/>
                </a:ext>
              </a:extLst>
            </p:cNvPr>
            <p:cNvSpPr/>
            <p:nvPr/>
          </p:nvSpPr>
          <p:spPr>
            <a:xfrm>
              <a:off x="3620356" y="3429943"/>
              <a:ext cx="323850" cy="190500"/>
            </a:xfrm>
            <a:custGeom>
              <a:avLst/>
              <a:gdLst>
                <a:gd name="connsiteX0" fmla="*/ 7144 w 323850"/>
                <a:gd name="connsiteY0" fmla="*/ 7144 h 190500"/>
                <a:gd name="connsiteX1" fmla="*/ 46196 w 323850"/>
                <a:gd name="connsiteY1" fmla="*/ 114776 h 190500"/>
                <a:gd name="connsiteX2" fmla="*/ 42386 w 323850"/>
                <a:gd name="connsiteY2" fmla="*/ 94774 h 190500"/>
                <a:gd name="connsiteX3" fmla="*/ 122396 w 323850"/>
                <a:gd name="connsiteY3" fmla="*/ 164306 h 190500"/>
                <a:gd name="connsiteX4" fmla="*/ 95726 w 323850"/>
                <a:gd name="connsiteY4" fmla="*/ 136684 h 190500"/>
                <a:gd name="connsiteX5" fmla="*/ 214789 w 323850"/>
                <a:gd name="connsiteY5" fmla="*/ 183356 h 190500"/>
                <a:gd name="connsiteX6" fmla="*/ 178594 w 323850"/>
                <a:gd name="connsiteY6" fmla="*/ 166211 h 190500"/>
                <a:gd name="connsiteX7" fmla="*/ 246221 w 323850"/>
                <a:gd name="connsiteY7" fmla="*/ 178594 h 190500"/>
                <a:gd name="connsiteX8" fmla="*/ 324326 w 323850"/>
                <a:gd name="connsiteY8" fmla="*/ 123349 h 190500"/>
                <a:gd name="connsiteX9" fmla="*/ 287179 w 323850"/>
                <a:gd name="connsiteY9" fmla="*/ 57626 h 190500"/>
                <a:gd name="connsiteX10" fmla="*/ 155734 w 323850"/>
                <a:gd name="connsiteY10" fmla="*/ 21431 h 190500"/>
                <a:gd name="connsiteX11" fmla="*/ 7144 w 323850"/>
                <a:gd name="connsiteY11" fmla="*/ 714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190500">
                  <a:moveTo>
                    <a:pt x="7144" y="7144"/>
                  </a:moveTo>
                  <a:cubicBezTo>
                    <a:pt x="7144" y="7144"/>
                    <a:pt x="11906" y="79534"/>
                    <a:pt x="46196" y="114776"/>
                  </a:cubicBezTo>
                  <a:cubicBezTo>
                    <a:pt x="46196" y="114776"/>
                    <a:pt x="40481" y="107156"/>
                    <a:pt x="42386" y="94774"/>
                  </a:cubicBezTo>
                  <a:cubicBezTo>
                    <a:pt x="42386" y="94774"/>
                    <a:pt x="80486" y="146209"/>
                    <a:pt x="122396" y="164306"/>
                  </a:cubicBezTo>
                  <a:cubicBezTo>
                    <a:pt x="122396" y="164306"/>
                    <a:pt x="110014" y="155734"/>
                    <a:pt x="95726" y="136684"/>
                  </a:cubicBezTo>
                  <a:cubicBezTo>
                    <a:pt x="95726" y="136684"/>
                    <a:pt x="160496" y="182404"/>
                    <a:pt x="214789" y="183356"/>
                  </a:cubicBezTo>
                  <a:cubicBezTo>
                    <a:pt x="214789" y="183356"/>
                    <a:pt x="191929" y="176689"/>
                    <a:pt x="178594" y="166211"/>
                  </a:cubicBezTo>
                  <a:cubicBezTo>
                    <a:pt x="178594" y="166211"/>
                    <a:pt x="221456" y="186214"/>
                    <a:pt x="246221" y="178594"/>
                  </a:cubicBezTo>
                  <a:cubicBezTo>
                    <a:pt x="284321" y="167164"/>
                    <a:pt x="313849" y="141446"/>
                    <a:pt x="324326" y="123349"/>
                  </a:cubicBezTo>
                  <a:cubicBezTo>
                    <a:pt x="334804" y="105251"/>
                    <a:pt x="287179" y="57626"/>
                    <a:pt x="287179" y="57626"/>
                  </a:cubicBezTo>
                  <a:lnTo>
                    <a:pt x="155734" y="21431"/>
                  </a:lnTo>
                  <a:lnTo>
                    <a:pt x="7144" y="7144"/>
                  </a:lnTo>
                  <a:close/>
                </a:path>
              </a:pathLst>
            </a:custGeom>
            <a:solidFill>
              <a:srgbClr val="363636"/>
            </a:solidFill>
            <a:ln w="9525" cap="flat">
              <a:noFill/>
              <a:prstDash val="solid"/>
              <a:miter/>
            </a:ln>
          </p:spPr>
          <p:txBody>
            <a:bodyPr rtlCol="0" anchor="ctr"/>
            <a:lstStyle/>
            <a:p>
              <a:endParaRPr lang="zh-CN" altLang="en-US"/>
            </a:p>
          </p:txBody>
        </p:sp>
        <p:sp>
          <p:nvSpPr>
            <p:cNvPr id="676" name="任意多边形: 形状 675">
              <a:extLst>
                <a:ext uri="{FF2B5EF4-FFF2-40B4-BE49-F238E27FC236}">
                  <a16:creationId xmlns:a16="http://schemas.microsoft.com/office/drawing/2014/main" id="{22CAE202-0607-4424-8997-DFD155238291}"/>
                </a:ext>
              </a:extLst>
            </p:cNvPr>
            <p:cNvSpPr/>
            <p:nvPr/>
          </p:nvSpPr>
          <p:spPr>
            <a:xfrm>
              <a:off x="3297890" y="4004300"/>
              <a:ext cx="247650" cy="200025"/>
            </a:xfrm>
            <a:custGeom>
              <a:avLst/>
              <a:gdLst>
                <a:gd name="connsiteX0" fmla="*/ 9569 w 247650"/>
                <a:gd name="connsiteY0" fmla="*/ 194786 h 200025"/>
                <a:gd name="connsiteX1" fmla="*/ 21952 w 247650"/>
                <a:gd name="connsiteY1" fmla="*/ 196691 h 200025"/>
                <a:gd name="connsiteX2" fmla="*/ 41002 w 247650"/>
                <a:gd name="connsiteY2" fmla="*/ 181451 h 200025"/>
                <a:gd name="connsiteX3" fmla="*/ 43859 w 247650"/>
                <a:gd name="connsiteY3" fmla="*/ 179546 h 200025"/>
                <a:gd name="connsiteX4" fmla="*/ 170542 w 247650"/>
                <a:gd name="connsiteY4" fmla="*/ 78581 h 200025"/>
                <a:gd name="connsiteX5" fmla="*/ 173399 w 247650"/>
                <a:gd name="connsiteY5" fmla="*/ 76676 h 200025"/>
                <a:gd name="connsiteX6" fmla="*/ 177209 w 247650"/>
                <a:gd name="connsiteY6" fmla="*/ 73819 h 200025"/>
                <a:gd name="connsiteX7" fmla="*/ 180067 w 247650"/>
                <a:gd name="connsiteY7" fmla="*/ 71914 h 200025"/>
                <a:gd name="connsiteX8" fmla="*/ 183877 w 247650"/>
                <a:gd name="connsiteY8" fmla="*/ 68104 h 200025"/>
                <a:gd name="connsiteX9" fmla="*/ 186734 w 247650"/>
                <a:gd name="connsiteY9" fmla="*/ 66199 h 200025"/>
                <a:gd name="connsiteX10" fmla="*/ 190544 w 247650"/>
                <a:gd name="connsiteY10" fmla="*/ 63341 h 200025"/>
                <a:gd name="connsiteX11" fmla="*/ 193402 w 247650"/>
                <a:gd name="connsiteY11" fmla="*/ 61436 h 200025"/>
                <a:gd name="connsiteX12" fmla="*/ 197212 w 247650"/>
                <a:gd name="connsiteY12" fmla="*/ 58579 h 200025"/>
                <a:gd name="connsiteX13" fmla="*/ 200069 w 247650"/>
                <a:gd name="connsiteY13" fmla="*/ 56674 h 200025"/>
                <a:gd name="connsiteX14" fmla="*/ 203879 w 247650"/>
                <a:gd name="connsiteY14" fmla="*/ 53816 h 200025"/>
                <a:gd name="connsiteX15" fmla="*/ 206737 w 247650"/>
                <a:gd name="connsiteY15" fmla="*/ 51911 h 200025"/>
                <a:gd name="connsiteX16" fmla="*/ 225787 w 247650"/>
                <a:gd name="connsiteY16" fmla="*/ 36671 h 200025"/>
                <a:gd name="connsiteX17" fmla="*/ 244837 w 247650"/>
                <a:gd name="connsiteY17" fmla="*/ 10954 h 200025"/>
                <a:gd name="connsiteX18" fmla="*/ 248647 w 247650"/>
                <a:gd name="connsiteY18" fmla="*/ 8096 h 200025"/>
                <a:gd name="connsiteX19" fmla="*/ 247694 w 247650"/>
                <a:gd name="connsiteY19" fmla="*/ 7144 h 200025"/>
                <a:gd name="connsiteX20" fmla="*/ 243884 w 247650"/>
                <a:gd name="connsiteY20" fmla="*/ 10001 h 200025"/>
                <a:gd name="connsiteX21" fmla="*/ 214357 w 247650"/>
                <a:gd name="connsiteY21" fmla="*/ 23336 h 200025"/>
                <a:gd name="connsiteX22" fmla="*/ 195307 w 247650"/>
                <a:gd name="connsiteY22" fmla="*/ 38576 h 200025"/>
                <a:gd name="connsiteX23" fmla="*/ 192449 w 247650"/>
                <a:gd name="connsiteY23" fmla="*/ 40481 h 200025"/>
                <a:gd name="connsiteX24" fmla="*/ 188639 w 247650"/>
                <a:gd name="connsiteY24" fmla="*/ 43339 h 200025"/>
                <a:gd name="connsiteX25" fmla="*/ 185782 w 247650"/>
                <a:gd name="connsiteY25" fmla="*/ 45244 h 200025"/>
                <a:gd name="connsiteX26" fmla="*/ 181972 w 247650"/>
                <a:gd name="connsiteY26" fmla="*/ 48101 h 200025"/>
                <a:gd name="connsiteX27" fmla="*/ 179114 w 247650"/>
                <a:gd name="connsiteY27" fmla="*/ 50006 h 200025"/>
                <a:gd name="connsiteX28" fmla="*/ 175304 w 247650"/>
                <a:gd name="connsiteY28" fmla="*/ 52864 h 200025"/>
                <a:gd name="connsiteX29" fmla="*/ 172447 w 247650"/>
                <a:gd name="connsiteY29" fmla="*/ 54769 h 200025"/>
                <a:gd name="connsiteX30" fmla="*/ 168637 w 247650"/>
                <a:gd name="connsiteY30" fmla="*/ 57626 h 200025"/>
                <a:gd name="connsiteX31" fmla="*/ 165779 w 247650"/>
                <a:gd name="connsiteY31" fmla="*/ 59531 h 200025"/>
                <a:gd name="connsiteX32" fmla="*/ 161969 w 247650"/>
                <a:gd name="connsiteY32" fmla="*/ 62389 h 200025"/>
                <a:gd name="connsiteX33" fmla="*/ 159112 w 247650"/>
                <a:gd name="connsiteY33" fmla="*/ 64294 h 200025"/>
                <a:gd name="connsiteX34" fmla="*/ 32429 w 247650"/>
                <a:gd name="connsiteY34" fmla="*/ 165259 h 200025"/>
                <a:gd name="connsiteX35" fmla="*/ 29572 w 247650"/>
                <a:gd name="connsiteY35" fmla="*/ 167164 h 200025"/>
                <a:gd name="connsiteX36" fmla="*/ 10522 w 247650"/>
                <a:gd name="connsiteY36" fmla="*/ 182404 h 200025"/>
                <a:gd name="connsiteX37" fmla="*/ 9569 w 247650"/>
                <a:gd name="connsiteY37" fmla="*/ 19478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7650" h="200025">
                  <a:moveTo>
                    <a:pt x="9569" y="194786"/>
                  </a:moveTo>
                  <a:cubicBezTo>
                    <a:pt x="12427" y="198596"/>
                    <a:pt x="18142" y="199549"/>
                    <a:pt x="21952" y="196691"/>
                  </a:cubicBezTo>
                  <a:lnTo>
                    <a:pt x="41002" y="181451"/>
                  </a:lnTo>
                  <a:lnTo>
                    <a:pt x="43859" y="179546"/>
                  </a:lnTo>
                  <a:lnTo>
                    <a:pt x="170542" y="78581"/>
                  </a:lnTo>
                  <a:lnTo>
                    <a:pt x="173399" y="76676"/>
                  </a:lnTo>
                  <a:lnTo>
                    <a:pt x="177209" y="73819"/>
                  </a:lnTo>
                  <a:lnTo>
                    <a:pt x="180067" y="71914"/>
                  </a:lnTo>
                  <a:lnTo>
                    <a:pt x="183877" y="68104"/>
                  </a:lnTo>
                  <a:lnTo>
                    <a:pt x="186734" y="66199"/>
                  </a:lnTo>
                  <a:lnTo>
                    <a:pt x="190544" y="63341"/>
                  </a:lnTo>
                  <a:lnTo>
                    <a:pt x="193402" y="61436"/>
                  </a:lnTo>
                  <a:lnTo>
                    <a:pt x="197212" y="58579"/>
                  </a:lnTo>
                  <a:lnTo>
                    <a:pt x="200069" y="56674"/>
                  </a:lnTo>
                  <a:lnTo>
                    <a:pt x="203879" y="53816"/>
                  </a:lnTo>
                  <a:lnTo>
                    <a:pt x="206737" y="51911"/>
                  </a:lnTo>
                  <a:lnTo>
                    <a:pt x="225787" y="36671"/>
                  </a:lnTo>
                  <a:cubicBezTo>
                    <a:pt x="229597" y="33814"/>
                    <a:pt x="245789" y="15716"/>
                    <a:pt x="244837" y="10954"/>
                  </a:cubicBezTo>
                  <a:lnTo>
                    <a:pt x="248647" y="8096"/>
                  </a:lnTo>
                  <a:lnTo>
                    <a:pt x="247694" y="7144"/>
                  </a:lnTo>
                  <a:lnTo>
                    <a:pt x="243884" y="10001"/>
                  </a:lnTo>
                  <a:cubicBezTo>
                    <a:pt x="239122" y="8096"/>
                    <a:pt x="218167" y="20479"/>
                    <a:pt x="214357" y="23336"/>
                  </a:cubicBezTo>
                  <a:lnTo>
                    <a:pt x="195307" y="38576"/>
                  </a:lnTo>
                  <a:lnTo>
                    <a:pt x="192449" y="40481"/>
                  </a:lnTo>
                  <a:lnTo>
                    <a:pt x="188639" y="43339"/>
                  </a:lnTo>
                  <a:lnTo>
                    <a:pt x="185782" y="45244"/>
                  </a:lnTo>
                  <a:lnTo>
                    <a:pt x="181972" y="48101"/>
                  </a:lnTo>
                  <a:lnTo>
                    <a:pt x="179114" y="50006"/>
                  </a:lnTo>
                  <a:lnTo>
                    <a:pt x="175304" y="52864"/>
                  </a:lnTo>
                  <a:lnTo>
                    <a:pt x="172447" y="54769"/>
                  </a:lnTo>
                  <a:lnTo>
                    <a:pt x="168637" y="57626"/>
                  </a:lnTo>
                  <a:lnTo>
                    <a:pt x="165779" y="59531"/>
                  </a:lnTo>
                  <a:lnTo>
                    <a:pt x="161969" y="62389"/>
                  </a:lnTo>
                  <a:lnTo>
                    <a:pt x="159112" y="64294"/>
                  </a:lnTo>
                  <a:lnTo>
                    <a:pt x="32429" y="165259"/>
                  </a:lnTo>
                  <a:lnTo>
                    <a:pt x="29572" y="167164"/>
                  </a:lnTo>
                  <a:lnTo>
                    <a:pt x="10522" y="182404"/>
                  </a:lnTo>
                  <a:cubicBezTo>
                    <a:pt x="6712" y="185261"/>
                    <a:pt x="5759" y="190976"/>
                    <a:pt x="9569" y="194786"/>
                  </a:cubicBezTo>
                  <a:close/>
                </a:path>
              </a:pathLst>
            </a:custGeom>
            <a:solidFill>
              <a:srgbClr val="EBEBEB"/>
            </a:solidFill>
            <a:ln w="9525" cap="flat">
              <a:noFill/>
              <a:prstDash val="solid"/>
              <a:miter/>
            </a:ln>
          </p:spPr>
          <p:txBody>
            <a:bodyPr rtlCol="0" anchor="ctr"/>
            <a:lstStyle/>
            <a:p>
              <a:endParaRPr lang="zh-CN" altLang="en-US"/>
            </a:p>
          </p:txBody>
        </p:sp>
        <p:sp>
          <p:nvSpPr>
            <p:cNvPr id="677" name="任意多边形: 形状 676">
              <a:extLst>
                <a:ext uri="{FF2B5EF4-FFF2-40B4-BE49-F238E27FC236}">
                  <a16:creationId xmlns:a16="http://schemas.microsoft.com/office/drawing/2014/main" id="{BD5BB16F-8535-428D-9635-ED820ECD350F}"/>
                </a:ext>
              </a:extLst>
            </p:cNvPr>
            <p:cNvSpPr/>
            <p:nvPr/>
          </p:nvSpPr>
          <p:spPr>
            <a:xfrm>
              <a:off x="3525262" y="3990240"/>
              <a:ext cx="19050" cy="19050"/>
            </a:xfrm>
            <a:custGeom>
              <a:avLst/>
              <a:gdLst>
                <a:gd name="connsiteX0" fmla="*/ 10039 w 19050"/>
                <a:gd name="connsiteY0" fmla="*/ 15382 h 19050"/>
                <a:gd name="connsiteX1" fmla="*/ 16743 w 19050"/>
                <a:gd name="connsiteY1" fmla="*/ 10039 h 19050"/>
                <a:gd name="connsiteX2" fmla="*/ 17930 w 19050"/>
                <a:gd name="connsiteY2" fmla="*/ 11529 h 19050"/>
                <a:gd name="connsiteX3" fmla="*/ 11226 w 19050"/>
                <a:gd name="connsiteY3" fmla="*/ 16872 h 19050"/>
              </a:gdLst>
              <a:ahLst/>
              <a:cxnLst>
                <a:cxn ang="0">
                  <a:pos x="connsiteX0" y="connsiteY0"/>
                </a:cxn>
                <a:cxn ang="0">
                  <a:pos x="connsiteX1" y="connsiteY1"/>
                </a:cxn>
                <a:cxn ang="0">
                  <a:pos x="connsiteX2" y="connsiteY2"/>
                </a:cxn>
                <a:cxn ang="0">
                  <a:pos x="connsiteX3" y="connsiteY3"/>
                </a:cxn>
              </a:cxnLst>
              <a:rect l="l" t="t" r="r" b="b"/>
              <a:pathLst>
                <a:path w="19050" h="19050">
                  <a:moveTo>
                    <a:pt x="10039" y="15382"/>
                  </a:moveTo>
                  <a:lnTo>
                    <a:pt x="16743" y="10039"/>
                  </a:lnTo>
                  <a:lnTo>
                    <a:pt x="17930" y="11529"/>
                  </a:lnTo>
                  <a:lnTo>
                    <a:pt x="11226" y="16872"/>
                  </a:lnTo>
                  <a:close/>
                </a:path>
              </a:pathLst>
            </a:custGeom>
            <a:solidFill>
              <a:srgbClr val="464646"/>
            </a:solidFill>
            <a:ln w="9525" cap="flat">
              <a:noFill/>
              <a:prstDash val="solid"/>
              <a:miter/>
            </a:ln>
          </p:spPr>
          <p:txBody>
            <a:bodyPr rtlCol="0" anchor="ctr"/>
            <a:lstStyle/>
            <a:p>
              <a:endParaRPr lang="zh-CN" altLang="en-US"/>
            </a:p>
          </p:txBody>
        </p:sp>
        <p:sp>
          <p:nvSpPr>
            <p:cNvPr id="678" name="任意多边形: 形状 677">
              <a:extLst>
                <a:ext uri="{FF2B5EF4-FFF2-40B4-BE49-F238E27FC236}">
                  <a16:creationId xmlns:a16="http://schemas.microsoft.com/office/drawing/2014/main" id="{D7771415-A4BD-43F5-83D9-A5D8FD4AC68C}"/>
                </a:ext>
              </a:extLst>
            </p:cNvPr>
            <p:cNvSpPr/>
            <p:nvPr/>
          </p:nvSpPr>
          <p:spPr>
            <a:xfrm>
              <a:off x="3295508" y="3996001"/>
              <a:ext cx="247650" cy="200025"/>
            </a:xfrm>
            <a:custGeom>
              <a:avLst/>
              <a:gdLst>
                <a:gd name="connsiteX0" fmla="*/ 212929 w 247650"/>
                <a:gd name="connsiteY0" fmla="*/ 20205 h 200025"/>
                <a:gd name="connsiteX1" fmla="*/ 243409 w 247650"/>
                <a:gd name="connsiteY1" fmla="*/ 7823 h 200025"/>
                <a:gd name="connsiteX2" fmla="*/ 243409 w 247650"/>
                <a:gd name="connsiteY2" fmla="*/ 7823 h 200025"/>
                <a:gd name="connsiteX3" fmla="*/ 224359 w 247650"/>
                <a:gd name="connsiteY3" fmla="*/ 34493 h 200025"/>
                <a:gd name="connsiteX4" fmla="*/ 21476 w 247650"/>
                <a:gd name="connsiteY4" fmla="*/ 195465 h 200025"/>
                <a:gd name="connsiteX5" fmla="*/ 9094 w 247650"/>
                <a:gd name="connsiteY5" fmla="*/ 193560 h 200025"/>
                <a:gd name="connsiteX6" fmla="*/ 9094 w 247650"/>
                <a:gd name="connsiteY6" fmla="*/ 193560 h 200025"/>
                <a:gd name="connsiteX7" fmla="*/ 10999 w 247650"/>
                <a:gd name="connsiteY7" fmla="*/ 181178 h 200025"/>
                <a:gd name="connsiteX8" fmla="*/ 212929 w 247650"/>
                <a:gd name="connsiteY8" fmla="*/ 2020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00025">
                  <a:moveTo>
                    <a:pt x="212929" y="20205"/>
                  </a:moveTo>
                  <a:cubicBezTo>
                    <a:pt x="216739" y="17348"/>
                    <a:pt x="240551" y="4013"/>
                    <a:pt x="243409" y="7823"/>
                  </a:cubicBezTo>
                  <a:lnTo>
                    <a:pt x="243409" y="7823"/>
                  </a:lnTo>
                  <a:cubicBezTo>
                    <a:pt x="246266" y="11633"/>
                    <a:pt x="228169" y="31635"/>
                    <a:pt x="224359" y="34493"/>
                  </a:cubicBezTo>
                  <a:lnTo>
                    <a:pt x="21476" y="195465"/>
                  </a:lnTo>
                  <a:cubicBezTo>
                    <a:pt x="17666" y="198323"/>
                    <a:pt x="11951" y="198323"/>
                    <a:pt x="9094" y="193560"/>
                  </a:cubicBezTo>
                  <a:lnTo>
                    <a:pt x="9094" y="193560"/>
                  </a:lnTo>
                  <a:cubicBezTo>
                    <a:pt x="6236" y="189750"/>
                    <a:pt x="6236" y="184035"/>
                    <a:pt x="10999" y="181178"/>
                  </a:cubicBezTo>
                  <a:lnTo>
                    <a:pt x="212929" y="20205"/>
                  </a:lnTo>
                  <a:close/>
                </a:path>
              </a:pathLst>
            </a:custGeom>
            <a:solidFill>
              <a:srgbClr val="666666"/>
            </a:solidFill>
            <a:ln w="9525" cap="flat">
              <a:noFill/>
              <a:prstDash val="solid"/>
              <a:miter/>
            </a:ln>
          </p:spPr>
          <p:txBody>
            <a:bodyPr rtlCol="0" anchor="ctr"/>
            <a:lstStyle/>
            <a:p>
              <a:endParaRPr lang="zh-CN" altLang="en-US"/>
            </a:p>
          </p:txBody>
        </p:sp>
        <p:sp>
          <p:nvSpPr>
            <p:cNvPr id="679" name="任意多边形: 形状 678">
              <a:extLst>
                <a:ext uri="{FF2B5EF4-FFF2-40B4-BE49-F238E27FC236}">
                  <a16:creationId xmlns:a16="http://schemas.microsoft.com/office/drawing/2014/main" id="{40BB9E40-29DE-4C58-887D-4DE0547CC61E}"/>
                </a:ext>
              </a:extLst>
            </p:cNvPr>
            <p:cNvSpPr/>
            <p:nvPr/>
          </p:nvSpPr>
          <p:spPr>
            <a:xfrm>
              <a:off x="3443770" y="4048475"/>
              <a:ext cx="28575" cy="28575"/>
            </a:xfrm>
            <a:custGeom>
              <a:avLst/>
              <a:gdLst>
                <a:gd name="connsiteX0" fmla="*/ 10036 w 28575"/>
                <a:gd name="connsiteY0" fmla="*/ 11812 h 28575"/>
                <a:gd name="connsiteX1" fmla="*/ 12275 w 28575"/>
                <a:gd name="connsiteY1" fmla="*/ 10036 h 28575"/>
                <a:gd name="connsiteX2" fmla="*/ 23519 w 28575"/>
                <a:gd name="connsiteY2" fmla="*/ 24217 h 28575"/>
                <a:gd name="connsiteX3" fmla="*/ 21280 w 28575"/>
                <a:gd name="connsiteY3" fmla="*/ 25993 h 28575"/>
              </a:gdLst>
              <a:ahLst/>
              <a:cxnLst>
                <a:cxn ang="0">
                  <a:pos x="connsiteX0" y="connsiteY0"/>
                </a:cxn>
                <a:cxn ang="0">
                  <a:pos x="connsiteX1" y="connsiteY1"/>
                </a:cxn>
                <a:cxn ang="0">
                  <a:pos x="connsiteX2" y="connsiteY2"/>
                </a:cxn>
                <a:cxn ang="0">
                  <a:pos x="connsiteX3" y="connsiteY3"/>
                </a:cxn>
              </a:cxnLst>
              <a:rect l="l" t="t" r="r" b="b"/>
              <a:pathLst>
                <a:path w="28575" h="28575">
                  <a:moveTo>
                    <a:pt x="10036" y="11812"/>
                  </a:moveTo>
                  <a:lnTo>
                    <a:pt x="12275" y="10036"/>
                  </a:lnTo>
                  <a:lnTo>
                    <a:pt x="23519" y="24217"/>
                  </a:lnTo>
                  <a:lnTo>
                    <a:pt x="21280" y="25993"/>
                  </a:lnTo>
                  <a:close/>
                </a:path>
              </a:pathLst>
            </a:custGeom>
            <a:solidFill>
              <a:srgbClr val="464646"/>
            </a:solidFill>
            <a:ln w="9525" cap="flat">
              <a:noFill/>
              <a:prstDash val="solid"/>
              <a:miter/>
            </a:ln>
          </p:spPr>
          <p:txBody>
            <a:bodyPr rtlCol="0" anchor="ctr"/>
            <a:lstStyle/>
            <a:p>
              <a:endParaRPr lang="zh-CN" altLang="en-US"/>
            </a:p>
          </p:txBody>
        </p:sp>
        <p:sp>
          <p:nvSpPr>
            <p:cNvPr id="680" name="任意多边形: 形状 679">
              <a:extLst>
                <a:ext uri="{FF2B5EF4-FFF2-40B4-BE49-F238E27FC236}">
                  <a16:creationId xmlns:a16="http://schemas.microsoft.com/office/drawing/2014/main" id="{053587FA-A033-408B-B0F1-A46B9C99B0C2}"/>
                </a:ext>
              </a:extLst>
            </p:cNvPr>
            <p:cNvSpPr/>
            <p:nvPr/>
          </p:nvSpPr>
          <p:spPr>
            <a:xfrm>
              <a:off x="3313943" y="4150654"/>
              <a:ext cx="28575" cy="28575"/>
            </a:xfrm>
            <a:custGeom>
              <a:avLst/>
              <a:gdLst>
                <a:gd name="connsiteX0" fmla="*/ 10036 w 28575"/>
                <a:gd name="connsiteY0" fmla="*/ 11811 h 28575"/>
                <a:gd name="connsiteX1" fmla="*/ 12276 w 28575"/>
                <a:gd name="connsiteY1" fmla="*/ 10036 h 28575"/>
                <a:gd name="connsiteX2" fmla="*/ 23518 w 28575"/>
                <a:gd name="connsiteY2" fmla="*/ 24219 h 28575"/>
                <a:gd name="connsiteX3" fmla="*/ 21278 w 28575"/>
                <a:gd name="connsiteY3" fmla="*/ 25994 h 28575"/>
              </a:gdLst>
              <a:ahLst/>
              <a:cxnLst>
                <a:cxn ang="0">
                  <a:pos x="connsiteX0" y="connsiteY0"/>
                </a:cxn>
                <a:cxn ang="0">
                  <a:pos x="connsiteX1" y="connsiteY1"/>
                </a:cxn>
                <a:cxn ang="0">
                  <a:pos x="connsiteX2" y="connsiteY2"/>
                </a:cxn>
                <a:cxn ang="0">
                  <a:pos x="connsiteX3" y="connsiteY3"/>
                </a:cxn>
              </a:cxnLst>
              <a:rect l="l" t="t" r="r" b="b"/>
              <a:pathLst>
                <a:path w="28575" h="28575">
                  <a:moveTo>
                    <a:pt x="10036" y="11811"/>
                  </a:moveTo>
                  <a:lnTo>
                    <a:pt x="12276" y="10036"/>
                  </a:lnTo>
                  <a:lnTo>
                    <a:pt x="23518" y="24219"/>
                  </a:lnTo>
                  <a:lnTo>
                    <a:pt x="21278" y="25994"/>
                  </a:lnTo>
                  <a:close/>
                </a:path>
              </a:pathLst>
            </a:custGeom>
            <a:solidFill>
              <a:srgbClr val="464646"/>
            </a:solidFill>
            <a:ln w="9525" cap="flat">
              <a:noFill/>
              <a:prstDash val="solid"/>
              <a:miter/>
            </a:ln>
          </p:spPr>
          <p:txBody>
            <a:bodyPr rtlCol="0" anchor="ctr"/>
            <a:lstStyle/>
            <a:p>
              <a:endParaRPr lang="zh-CN" altLang="en-US"/>
            </a:p>
          </p:txBody>
        </p:sp>
        <p:sp>
          <p:nvSpPr>
            <p:cNvPr id="681" name="任意多边形: 形状 680">
              <a:extLst>
                <a:ext uri="{FF2B5EF4-FFF2-40B4-BE49-F238E27FC236}">
                  <a16:creationId xmlns:a16="http://schemas.microsoft.com/office/drawing/2014/main" id="{36DA4F22-8FE2-4FCE-8765-378A751D14A7}"/>
                </a:ext>
              </a:extLst>
            </p:cNvPr>
            <p:cNvSpPr/>
            <p:nvPr/>
          </p:nvSpPr>
          <p:spPr>
            <a:xfrm>
              <a:off x="3450239" y="4042850"/>
              <a:ext cx="28575" cy="28575"/>
            </a:xfrm>
            <a:custGeom>
              <a:avLst/>
              <a:gdLst>
                <a:gd name="connsiteX0" fmla="*/ 10036 w 28575"/>
                <a:gd name="connsiteY0" fmla="*/ 11811 h 28575"/>
                <a:gd name="connsiteX1" fmla="*/ 12276 w 28575"/>
                <a:gd name="connsiteY1" fmla="*/ 10036 h 28575"/>
                <a:gd name="connsiteX2" fmla="*/ 23518 w 28575"/>
                <a:gd name="connsiteY2" fmla="*/ 24219 h 28575"/>
                <a:gd name="connsiteX3" fmla="*/ 21278 w 28575"/>
                <a:gd name="connsiteY3" fmla="*/ 25994 h 28575"/>
              </a:gdLst>
              <a:ahLst/>
              <a:cxnLst>
                <a:cxn ang="0">
                  <a:pos x="connsiteX0" y="connsiteY0"/>
                </a:cxn>
                <a:cxn ang="0">
                  <a:pos x="connsiteX1" y="connsiteY1"/>
                </a:cxn>
                <a:cxn ang="0">
                  <a:pos x="connsiteX2" y="connsiteY2"/>
                </a:cxn>
                <a:cxn ang="0">
                  <a:pos x="connsiteX3" y="connsiteY3"/>
                </a:cxn>
              </a:cxnLst>
              <a:rect l="l" t="t" r="r" b="b"/>
              <a:pathLst>
                <a:path w="28575" h="28575">
                  <a:moveTo>
                    <a:pt x="10036" y="11811"/>
                  </a:moveTo>
                  <a:lnTo>
                    <a:pt x="12276" y="10036"/>
                  </a:lnTo>
                  <a:lnTo>
                    <a:pt x="23518" y="24219"/>
                  </a:lnTo>
                  <a:lnTo>
                    <a:pt x="21278" y="25994"/>
                  </a:lnTo>
                  <a:close/>
                </a:path>
              </a:pathLst>
            </a:custGeom>
            <a:solidFill>
              <a:srgbClr val="464646"/>
            </a:solidFill>
            <a:ln w="9525" cap="flat">
              <a:noFill/>
              <a:prstDash val="solid"/>
              <a:miter/>
            </a:ln>
          </p:spPr>
          <p:txBody>
            <a:bodyPr rtlCol="0" anchor="ctr"/>
            <a:lstStyle/>
            <a:p>
              <a:endParaRPr lang="zh-CN" altLang="en-US"/>
            </a:p>
          </p:txBody>
        </p:sp>
        <p:sp>
          <p:nvSpPr>
            <p:cNvPr id="682" name="任意多边形: 形状 681">
              <a:extLst>
                <a:ext uri="{FF2B5EF4-FFF2-40B4-BE49-F238E27FC236}">
                  <a16:creationId xmlns:a16="http://schemas.microsoft.com/office/drawing/2014/main" id="{480CBE8B-AD6E-4389-B823-FBB390B85DBF}"/>
                </a:ext>
              </a:extLst>
            </p:cNvPr>
            <p:cNvSpPr/>
            <p:nvPr/>
          </p:nvSpPr>
          <p:spPr>
            <a:xfrm>
              <a:off x="3457250" y="4037871"/>
              <a:ext cx="28575" cy="28575"/>
            </a:xfrm>
            <a:custGeom>
              <a:avLst/>
              <a:gdLst>
                <a:gd name="connsiteX0" fmla="*/ 10036 w 28575"/>
                <a:gd name="connsiteY0" fmla="*/ 11811 h 28575"/>
                <a:gd name="connsiteX1" fmla="*/ 12276 w 28575"/>
                <a:gd name="connsiteY1" fmla="*/ 10036 h 28575"/>
                <a:gd name="connsiteX2" fmla="*/ 23518 w 28575"/>
                <a:gd name="connsiteY2" fmla="*/ 24219 h 28575"/>
                <a:gd name="connsiteX3" fmla="*/ 21278 w 28575"/>
                <a:gd name="connsiteY3" fmla="*/ 25994 h 28575"/>
              </a:gdLst>
              <a:ahLst/>
              <a:cxnLst>
                <a:cxn ang="0">
                  <a:pos x="connsiteX0" y="connsiteY0"/>
                </a:cxn>
                <a:cxn ang="0">
                  <a:pos x="connsiteX1" y="connsiteY1"/>
                </a:cxn>
                <a:cxn ang="0">
                  <a:pos x="connsiteX2" y="connsiteY2"/>
                </a:cxn>
                <a:cxn ang="0">
                  <a:pos x="connsiteX3" y="connsiteY3"/>
                </a:cxn>
              </a:cxnLst>
              <a:rect l="l" t="t" r="r" b="b"/>
              <a:pathLst>
                <a:path w="28575" h="28575">
                  <a:moveTo>
                    <a:pt x="10036" y="11811"/>
                  </a:moveTo>
                  <a:lnTo>
                    <a:pt x="12276" y="10036"/>
                  </a:lnTo>
                  <a:lnTo>
                    <a:pt x="23518" y="24219"/>
                  </a:lnTo>
                  <a:lnTo>
                    <a:pt x="21278" y="25994"/>
                  </a:lnTo>
                  <a:close/>
                </a:path>
              </a:pathLst>
            </a:custGeom>
            <a:solidFill>
              <a:srgbClr val="464646"/>
            </a:solidFill>
            <a:ln w="9525" cap="flat">
              <a:noFill/>
              <a:prstDash val="solid"/>
              <a:miter/>
            </a:ln>
          </p:spPr>
          <p:txBody>
            <a:bodyPr rtlCol="0" anchor="ctr"/>
            <a:lstStyle/>
            <a:p>
              <a:endParaRPr lang="zh-CN" altLang="en-US"/>
            </a:p>
          </p:txBody>
        </p:sp>
        <p:sp>
          <p:nvSpPr>
            <p:cNvPr id="683" name="任意多边形: 形状 682">
              <a:extLst>
                <a:ext uri="{FF2B5EF4-FFF2-40B4-BE49-F238E27FC236}">
                  <a16:creationId xmlns:a16="http://schemas.microsoft.com/office/drawing/2014/main" id="{15BDD021-9814-48F8-9FCD-3A1C627CB9FF}"/>
                </a:ext>
              </a:extLst>
            </p:cNvPr>
            <p:cNvSpPr/>
            <p:nvPr/>
          </p:nvSpPr>
          <p:spPr>
            <a:xfrm>
              <a:off x="3463569" y="4032328"/>
              <a:ext cx="28575" cy="28575"/>
            </a:xfrm>
            <a:custGeom>
              <a:avLst/>
              <a:gdLst>
                <a:gd name="connsiteX0" fmla="*/ 10036 w 28575"/>
                <a:gd name="connsiteY0" fmla="*/ 11810 h 28575"/>
                <a:gd name="connsiteX1" fmla="*/ 12275 w 28575"/>
                <a:gd name="connsiteY1" fmla="*/ 10036 h 28575"/>
                <a:gd name="connsiteX2" fmla="*/ 23515 w 28575"/>
                <a:gd name="connsiteY2" fmla="*/ 24219 h 28575"/>
                <a:gd name="connsiteX3" fmla="*/ 21276 w 28575"/>
                <a:gd name="connsiteY3" fmla="*/ 25993 h 28575"/>
              </a:gdLst>
              <a:ahLst/>
              <a:cxnLst>
                <a:cxn ang="0">
                  <a:pos x="connsiteX0" y="connsiteY0"/>
                </a:cxn>
                <a:cxn ang="0">
                  <a:pos x="connsiteX1" y="connsiteY1"/>
                </a:cxn>
                <a:cxn ang="0">
                  <a:pos x="connsiteX2" y="connsiteY2"/>
                </a:cxn>
                <a:cxn ang="0">
                  <a:pos x="connsiteX3" y="connsiteY3"/>
                </a:cxn>
              </a:cxnLst>
              <a:rect l="l" t="t" r="r" b="b"/>
              <a:pathLst>
                <a:path w="28575" h="28575">
                  <a:moveTo>
                    <a:pt x="10036" y="11810"/>
                  </a:moveTo>
                  <a:lnTo>
                    <a:pt x="12275" y="10036"/>
                  </a:lnTo>
                  <a:lnTo>
                    <a:pt x="23515" y="24219"/>
                  </a:lnTo>
                  <a:lnTo>
                    <a:pt x="21276" y="25993"/>
                  </a:lnTo>
                  <a:close/>
                </a:path>
              </a:pathLst>
            </a:custGeom>
            <a:solidFill>
              <a:srgbClr val="464646"/>
            </a:solidFill>
            <a:ln w="9525" cap="flat">
              <a:noFill/>
              <a:prstDash val="solid"/>
              <a:miter/>
            </a:ln>
          </p:spPr>
          <p:txBody>
            <a:bodyPr rtlCol="0" anchor="ctr"/>
            <a:lstStyle/>
            <a:p>
              <a:endParaRPr lang="zh-CN" altLang="en-US"/>
            </a:p>
          </p:txBody>
        </p:sp>
        <p:sp>
          <p:nvSpPr>
            <p:cNvPr id="684" name="任意多边形: 形状 683">
              <a:extLst>
                <a:ext uri="{FF2B5EF4-FFF2-40B4-BE49-F238E27FC236}">
                  <a16:creationId xmlns:a16="http://schemas.microsoft.com/office/drawing/2014/main" id="{D4B66B17-ED2E-4BBC-95A6-7D7E7FE4402F}"/>
                </a:ext>
              </a:extLst>
            </p:cNvPr>
            <p:cNvSpPr/>
            <p:nvPr/>
          </p:nvSpPr>
          <p:spPr>
            <a:xfrm>
              <a:off x="3470066" y="4026734"/>
              <a:ext cx="28575" cy="28575"/>
            </a:xfrm>
            <a:custGeom>
              <a:avLst/>
              <a:gdLst>
                <a:gd name="connsiteX0" fmla="*/ 10036 w 28575"/>
                <a:gd name="connsiteY0" fmla="*/ 11812 h 28575"/>
                <a:gd name="connsiteX1" fmla="*/ 12275 w 28575"/>
                <a:gd name="connsiteY1" fmla="*/ 10036 h 28575"/>
                <a:gd name="connsiteX2" fmla="*/ 23521 w 28575"/>
                <a:gd name="connsiteY2" fmla="*/ 24216 h 28575"/>
                <a:gd name="connsiteX3" fmla="*/ 21282 w 28575"/>
                <a:gd name="connsiteY3" fmla="*/ 25991 h 28575"/>
              </a:gdLst>
              <a:ahLst/>
              <a:cxnLst>
                <a:cxn ang="0">
                  <a:pos x="connsiteX0" y="connsiteY0"/>
                </a:cxn>
                <a:cxn ang="0">
                  <a:pos x="connsiteX1" y="connsiteY1"/>
                </a:cxn>
                <a:cxn ang="0">
                  <a:pos x="connsiteX2" y="connsiteY2"/>
                </a:cxn>
                <a:cxn ang="0">
                  <a:pos x="connsiteX3" y="connsiteY3"/>
                </a:cxn>
              </a:cxnLst>
              <a:rect l="l" t="t" r="r" b="b"/>
              <a:pathLst>
                <a:path w="28575" h="28575">
                  <a:moveTo>
                    <a:pt x="10036" y="11812"/>
                  </a:moveTo>
                  <a:lnTo>
                    <a:pt x="12275" y="10036"/>
                  </a:lnTo>
                  <a:lnTo>
                    <a:pt x="23521" y="24216"/>
                  </a:lnTo>
                  <a:lnTo>
                    <a:pt x="21282" y="25991"/>
                  </a:lnTo>
                  <a:close/>
                </a:path>
              </a:pathLst>
            </a:custGeom>
            <a:solidFill>
              <a:srgbClr val="464646"/>
            </a:solidFill>
            <a:ln w="9525" cap="flat">
              <a:noFill/>
              <a:prstDash val="solid"/>
              <a:miter/>
            </a:ln>
          </p:spPr>
          <p:txBody>
            <a:bodyPr rtlCol="0" anchor="ctr"/>
            <a:lstStyle/>
            <a:p>
              <a:endParaRPr lang="zh-CN" altLang="en-US"/>
            </a:p>
          </p:txBody>
        </p:sp>
        <p:sp>
          <p:nvSpPr>
            <p:cNvPr id="685" name="任意多边形: 形状 684">
              <a:extLst>
                <a:ext uri="{FF2B5EF4-FFF2-40B4-BE49-F238E27FC236}">
                  <a16:creationId xmlns:a16="http://schemas.microsoft.com/office/drawing/2014/main" id="{8AE5FE02-24C0-4760-B4B5-D952A4A898D4}"/>
                </a:ext>
              </a:extLst>
            </p:cNvPr>
            <p:cNvSpPr/>
            <p:nvPr/>
          </p:nvSpPr>
          <p:spPr>
            <a:xfrm>
              <a:off x="3477094" y="4021888"/>
              <a:ext cx="28575" cy="28575"/>
            </a:xfrm>
            <a:custGeom>
              <a:avLst/>
              <a:gdLst>
                <a:gd name="connsiteX0" fmla="*/ 10036 w 28575"/>
                <a:gd name="connsiteY0" fmla="*/ 11812 h 28575"/>
                <a:gd name="connsiteX1" fmla="*/ 12275 w 28575"/>
                <a:gd name="connsiteY1" fmla="*/ 10036 h 28575"/>
                <a:gd name="connsiteX2" fmla="*/ 23521 w 28575"/>
                <a:gd name="connsiteY2" fmla="*/ 24216 h 28575"/>
                <a:gd name="connsiteX3" fmla="*/ 21282 w 28575"/>
                <a:gd name="connsiteY3" fmla="*/ 25991 h 28575"/>
              </a:gdLst>
              <a:ahLst/>
              <a:cxnLst>
                <a:cxn ang="0">
                  <a:pos x="connsiteX0" y="connsiteY0"/>
                </a:cxn>
                <a:cxn ang="0">
                  <a:pos x="connsiteX1" y="connsiteY1"/>
                </a:cxn>
                <a:cxn ang="0">
                  <a:pos x="connsiteX2" y="connsiteY2"/>
                </a:cxn>
                <a:cxn ang="0">
                  <a:pos x="connsiteX3" y="connsiteY3"/>
                </a:cxn>
              </a:cxnLst>
              <a:rect l="l" t="t" r="r" b="b"/>
              <a:pathLst>
                <a:path w="28575" h="28575">
                  <a:moveTo>
                    <a:pt x="10036" y="11812"/>
                  </a:moveTo>
                  <a:lnTo>
                    <a:pt x="12275" y="10036"/>
                  </a:lnTo>
                  <a:lnTo>
                    <a:pt x="23521" y="24216"/>
                  </a:lnTo>
                  <a:lnTo>
                    <a:pt x="21282" y="25991"/>
                  </a:lnTo>
                  <a:close/>
                </a:path>
              </a:pathLst>
            </a:custGeom>
            <a:solidFill>
              <a:srgbClr val="464646"/>
            </a:solidFill>
            <a:ln w="9525" cap="flat">
              <a:noFill/>
              <a:prstDash val="solid"/>
              <a:miter/>
            </a:ln>
          </p:spPr>
          <p:txBody>
            <a:bodyPr rtlCol="0" anchor="ctr"/>
            <a:lstStyle/>
            <a:p>
              <a:endParaRPr lang="zh-CN" altLang="en-US"/>
            </a:p>
          </p:txBody>
        </p:sp>
        <p:sp>
          <p:nvSpPr>
            <p:cNvPr id="686" name="任意多边形: 形状 685">
              <a:extLst>
                <a:ext uri="{FF2B5EF4-FFF2-40B4-BE49-F238E27FC236}">
                  <a16:creationId xmlns:a16="http://schemas.microsoft.com/office/drawing/2014/main" id="{4F609BFA-E2B2-427F-9919-A0C71D6F445C}"/>
                </a:ext>
              </a:extLst>
            </p:cNvPr>
            <p:cNvSpPr/>
            <p:nvPr/>
          </p:nvSpPr>
          <p:spPr>
            <a:xfrm>
              <a:off x="3420331" y="4033828"/>
              <a:ext cx="57150" cy="66675"/>
            </a:xfrm>
            <a:custGeom>
              <a:avLst/>
              <a:gdLst>
                <a:gd name="connsiteX0" fmla="*/ 7144 w 57150"/>
                <a:gd name="connsiteY0" fmla="*/ 28099 h 66675"/>
                <a:gd name="connsiteX1" fmla="*/ 11906 w 57150"/>
                <a:gd name="connsiteY1" fmla="*/ 31909 h 66675"/>
                <a:gd name="connsiteX2" fmla="*/ 28099 w 57150"/>
                <a:gd name="connsiteY2" fmla="*/ 58579 h 66675"/>
                <a:gd name="connsiteX3" fmla="*/ 50959 w 57150"/>
                <a:gd name="connsiteY3" fmla="*/ 64294 h 66675"/>
                <a:gd name="connsiteX4" fmla="*/ 56674 w 57150"/>
                <a:gd name="connsiteY4" fmla="*/ 41434 h 66675"/>
                <a:gd name="connsiteX5" fmla="*/ 34766 w 57150"/>
                <a:gd name="connsiteY5" fmla="*/ 7144 h 66675"/>
                <a:gd name="connsiteX6" fmla="*/ 7144 w 57150"/>
                <a:gd name="connsiteY6" fmla="*/ 2809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66675">
                  <a:moveTo>
                    <a:pt x="7144" y="28099"/>
                  </a:moveTo>
                  <a:cubicBezTo>
                    <a:pt x="9049" y="29051"/>
                    <a:pt x="10001" y="30956"/>
                    <a:pt x="11906" y="31909"/>
                  </a:cubicBezTo>
                  <a:cubicBezTo>
                    <a:pt x="18574" y="42386"/>
                    <a:pt x="24289" y="51911"/>
                    <a:pt x="28099" y="58579"/>
                  </a:cubicBezTo>
                  <a:cubicBezTo>
                    <a:pt x="32861" y="66199"/>
                    <a:pt x="42386" y="69056"/>
                    <a:pt x="50959" y="64294"/>
                  </a:cubicBezTo>
                  <a:cubicBezTo>
                    <a:pt x="58579" y="59531"/>
                    <a:pt x="61436" y="50006"/>
                    <a:pt x="56674" y="41434"/>
                  </a:cubicBezTo>
                  <a:cubicBezTo>
                    <a:pt x="51911" y="33814"/>
                    <a:pt x="44291" y="21431"/>
                    <a:pt x="34766" y="7144"/>
                  </a:cubicBezTo>
                  <a:lnTo>
                    <a:pt x="7144" y="28099"/>
                  </a:lnTo>
                  <a:close/>
                </a:path>
              </a:pathLst>
            </a:custGeom>
            <a:solidFill>
              <a:srgbClr val="E4D2A2"/>
            </a:solidFill>
            <a:ln w="9525" cap="flat">
              <a:noFill/>
              <a:prstDash val="solid"/>
              <a:miter/>
            </a:ln>
          </p:spPr>
          <p:txBody>
            <a:bodyPr rtlCol="0" anchor="ctr"/>
            <a:lstStyle/>
            <a:p>
              <a:endParaRPr lang="zh-CN" altLang="en-US"/>
            </a:p>
          </p:txBody>
        </p:sp>
        <p:sp>
          <p:nvSpPr>
            <p:cNvPr id="687" name="任意多边形: 形状 686">
              <a:extLst>
                <a:ext uri="{FF2B5EF4-FFF2-40B4-BE49-F238E27FC236}">
                  <a16:creationId xmlns:a16="http://schemas.microsoft.com/office/drawing/2014/main" id="{3E912BDE-870D-4629-85A2-7F201013117C}"/>
                </a:ext>
              </a:extLst>
            </p:cNvPr>
            <p:cNvSpPr/>
            <p:nvPr/>
          </p:nvSpPr>
          <p:spPr>
            <a:xfrm>
              <a:off x="4062783" y="5214442"/>
              <a:ext cx="190500" cy="276225"/>
            </a:xfrm>
            <a:custGeom>
              <a:avLst/>
              <a:gdLst>
                <a:gd name="connsiteX0" fmla="*/ 160029 w 190500"/>
                <a:gd name="connsiteY0" fmla="*/ 53349 h 276225"/>
                <a:gd name="connsiteX1" fmla="*/ 142884 w 190500"/>
                <a:gd name="connsiteY1" fmla="*/ 43824 h 276225"/>
                <a:gd name="connsiteX2" fmla="*/ 133359 w 190500"/>
                <a:gd name="connsiteY2" fmla="*/ 60969 h 276225"/>
                <a:gd name="connsiteX3" fmla="*/ 146694 w 190500"/>
                <a:gd name="connsiteY3" fmla="*/ 114309 h 276225"/>
                <a:gd name="connsiteX4" fmla="*/ 140027 w 190500"/>
                <a:gd name="connsiteY4" fmla="*/ 111452 h 276225"/>
                <a:gd name="connsiteX5" fmla="*/ 119072 w 190500"/>
                <a:gd name="connsiteY5" fmla="*/ 27632 h 276225"/>
                <a:gd name="connsiteX6" fmla="*/ 101927 w 190500"/>
                <a:gd name="connsiteY6" fmla="*/ 18107 h 276225"/>
                <a:gd name="connsiteX7" fmla="*/ 92402 w 190500"/>
                <a:gd name="connsiteY7" fmla="*/ 35252 h 276225"/>
                <a:gd name="connsiteX8" fmla="*/ 110499 w 190500"/>
                <a:gd name="connsiteY8" fmla="*/ 105737 h 276225"/>
                <a:gd name="connsiteX9" fmla="*/ 104784 w 190500"/>
                <a:gd name="connsiteY9" fmla="*/ 105737 h 276225"/>
                <a:gd name="connsiteX10" fmla="*/ 82877 w 190500"/>
                <a:gd name="connsiteY10" fmla="*/ 17154 h 276225"/>
                <a:gd name="connsiteX11" fmla="*/ 65732 w 190500"/>
                <a:gd name="connsiteY11" fmla="*/ 7629 h 276225"/>
                <a:gd name="connsiteX12" fmla="*/ 56207 w 190500"/>
                <a:gd name="connsiteY12" fmla="*/ 24774 h 276225"/>
                <a:gd name="connsiteX13" fmla="*/ 78114 w 190500"/>
                <a:gd name="connsiteY13" fmla="*/ 112404 h 276225"/>
                <a:gd name="connsiteX14" fmla="*/ 73352 w 190500"/>
                <a:gd name="connsiteY14" fmla="*/ 114309 h 276225"/>
                <a:gd name="connsiteX15" fmla="*/ 54302 w 190500"/>
                <a:gd name="connsiteY15" fmla="*/ 39062 h 276225"/>
                <a:gd name="connsiteX16" fmla="*/ 37157 w 190500"/>
                <a:gd name="connsiteY16" fmla="*/ 29537 h 276225"/>
                <a:gd name="connsiteX17" fmla="*/ 27632 w 190500"/>
                <a:gd name="connsiteY17" fmla="*/ 46682 h 276225"/>
                <a:gd name="connsiteX18" fmla="*/ 49539 w 190500"/>
                <a:gd name="connsiteY18" fmla="*/ 133359 h 276225"/>
                <a:gd name="connsiteX19" fmla="*/ 40967 w 190500"/>
                <a:gd name="connsiteY19" fmla="*/ 143837 h 276225"/>
                <a:gd name="connsiteX20" fmla="*/ 34299 w 190500"/>
                <a:gd name="connsiteY20" fmla="*/ 119072 h 276225"/>
                <a:gd name="connsiteX21" fmla="*/ 17154 w 190500"/>
                <a:gd name="connsiteY21" fmla="*/ 109547 h 276225"/>
                <a:gd name="connsiteX22" fmla="*/ 7629 w 190500"/>
                <a:gd name="connsiteY22" fmla="*/ 126692 h 276225"/>
                <a:gd name="connsiteX23" fmla="*/ 29537 w 190500"/>
                <a:gd name="connsiteY23" fmla="*/ 213369 h 276225"/>
                <a:gd name="connsiteX24" fmla="*/ 30489 w 190500"/>
                <a:gd name="connsiteY24" fmla="*/ 216227 h 276225"/>
                <a:gd name="connsiteX25" fmla="*/ 128597 w 190500"/>
                <a:gd name="connsiteY25" fmla="*/ 267662 h 276225"/>
                <a:gd name="connsiteX26" fmla="*/ 188604 w 190500"/>
                <a:gd name="connsiteY26" fmla="*/ 167649 h 276225"/>
                <a:gd name="connsiteX27" fmla="*/ 188604 w 190500"/>
                <a:gd name="connsiteY27" fmla="*/ 166697 h 276225"/>
                <a:gd name="connsiteX28" fmla="*/ 188604 w 190500"/>
                <a:gd name="connsiteY28" fmla="*/ 166697 h 276225"/>
                <a:gd name="connsiteX29" fmla="*/ 160029 w 190500"/>
                <a:gd name="connsiteY29" fmla="*/ 53349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500" h="276225">
                  <a:moveTo>
                    <a:pt x="160029" y="53349"/>
                  </a:moveTo>
                  <a:cubicBezTo>
                    <a:pt x="158124" y="45729"/>
                    <a:pt x="150504" y="41919"/>
                    <a:pt x="142884" y="43824"/>
                  </a:cubicBezTo>
                  <a:cubicBezTo>
                    <a:pt x="135264" y="45729"/>
                    <a:pt x="131454" y="53349"/>
                    <a:pt x="133359" y="60969"/>
                  </a:cubicBezTo>
                  <a:lnTo>
                    <a:pt x="146694" y="114309"/>
                  </a:lnTo>
                  <a:cubicBezTo>
                    <a:pt x="144789" y="113357"/>
                    <a:pt x="141932" y="112404"/>
                    <a:pt x="140027" y="111452"/>
                  </a:cubicBezTo>
                  <a:lnTo>
                    <a:pt x="119072" y="27632"/>
                  </a:lnTo>
                  <a:cubicBezTo>
                    <a:pt x="117167" y="20012"/>
                    <a:pt x="109547" y="16202"/>
                    <a:pt x="101927" y="18107"/>
                  </a:cubicBezTo>
                  <a:cubicBezTo>
                    <a:pt x="94307" y="20012"/>
                    <a:pt x="90497" y="27632"/>
                    <a:pt x="92402" y="35252"/>
                  </a:cubicBezTo>
                  <a:lnTo>
                    <a:pt x="110499" y="105737"/>
                  </a:lnTo>
                  <a:cubicBezTo>
                    <a:pt x="108594" y="105737"/>
                    <a:pt x="106689" y="105737"/>
                    <a:pt x="104784" y="105737"/>
                  </a:cubicBezTo>
                  <a:lnTo>
                    <a:pt x="82877" y="17154"/>
                  </a:lnTo>
                  <a:cubicBezTo>
                    <a:pt x="80972" y="9534"/>
                    <a:pt x="73352" y="5724"/>
                    <a:pt x="65732" y="7629"/>
                  </a:cubicBezTo>
                  <a:cubicBezTo>
                    <a:pt x="58112" y="9534"/>
                    <a:pt x="54302" y="17154"/>
                    <a:pt x="56207" y="24774"/>
                  </a:cubicBezTo>
                  <a:lnTo>
                    <a:pt x="78114" y="112404"/>
                  </a:lnTo>
                  <a:cubicBezTo>
                    <a:pt x="76209" y="113357"/>
                    <a:pt x="74304" y="114309"/>
                    <a:pt x="73352" y="114309"/>
                  </a:cubicBezTo>
                  <a:lnTo>
                    <a:pt x="54302" y="39062"/>
                  </a:lnTo>
                  <a:cubicBezTo>
                    <a:pt x="52397" y="31442"/>
                    <a:pt x="44777" y="27632"/>
                    <a:pt x="37157" y="29537"/>
                  </a:cubicBezTo>
                  <a:cubicBezTo>
                    <a:pt x="29537" y="31442"/>
                    <a:pt x="25727" y="39062"/>
                    <a:pt x="27632" y="46682"/>
                  </a:cubicBezTo>
                  <a:lnTo>
                    <a:pt x="49539" y="133359"/>
                  </a:lnTo>
                  <a:cubicBezTo>
                    <a:pt x="46682" y="136217"/>
                    <a:pt x="43824" y="140027"/>
                    <a:pt x="40967" y="143837"/>
                  </a:cubicBezTo>
                  <a:lnTo>
                    <a:pt x="34299" y="119072"/>
                  </a:lnTo>
                  <a:cubicBezTo>
                    <a:pt x="32394" y="111452"/>
                    <a:pt x="24774" y="107642"/>
                    <a:pt x="17154" y="109547"/>
                  </a:cubicBezTo>
                  <a:cubicBezTo>
                    <a:pt x="9534" y="111452"/>
                    <a:pt x="5724" y="119072"/>
                    <a:pt x="7629" y="126692"/>
                  </a:cubicBezTo>
                  <a:lnTo>
                    <a:pt x="29537" y="213369"/>
                  </a:lnTo>
                  <a:cubicBezTo>
                    <a:pt x="29537" y="214322"/>
                    <a:pt x="30489" y="215274"/>
                    <a:pt x="30489" y="216227"/>
                  </a:cubicBezTo>
                  <a:cubicBezTo>
                    <a:pt x="44777" y="255279"/>
                    <a:pt x="86687" y="278139"/>
                    <a:pt x="128597" y="267662"/>
                  </a:cubicBezTo>
                  <a:cubicBezTo>
                    <a:pt x="172412" y="256232"/>
                    <a:pt x="200034" y="211464"/>
                    <a:pt x="188604" y="167649"/>
                  </a:cubicBezTo>
                  <a:cubicBezTo>
                    <a:pt x="188604" y="167649"/>
                    <a:pt x="188604" y="166697"/>
                    <a:pt x="188604" y="166697"/>
                  </a:cubicBezTo>
                  <a:cubicBezTo>
                    <a:pt x="188604" y="166697"/>
                    <a:pt x="188604" y="166697"/>
                    <a:pt x="188604" y="166697"/>
                  </a:cubicBezTo>
                  <a:lnTo>
                    <a:pt x="160029" y="53349"/>
                  </a:lnTo>
                  <a:close/>
                </a:path>
              </a:pathLst>
            </a:custGeom>
            <a:solidFill>
              <a:srgbClr val="E4D2A2"/>
            </a:solidFill>
            <a:ln w="9525" cap="flat">
              <a:noFill/>
              <a:prstDash val="solid"/>
              <a:miter/>
            </a:ln>
          </p:spPr>
          <p:txBody>
            <a:bodyPr rtlCol="0" anchor="ctr"/>
            <a:lstStyle/>
            <a:p>
              <a:endParaRPr lang="zh-CN" altLang="en-US"/>
            </a:p>
          </p:txBody>
        </p:sp>
        <p:sp>
          <p:nvSpPr>
            <p:cNvPr id="688" name="任意多边形: 形状 687">
              <a:extLst>
                <a:ext uri="{FF2B5EF4-FFF2-40B4-BE49-F238E27FC236}">
                  <a16:creationId xmlns:a16="http://schemas.microsoft.com/office/drawing/2014/main" id="{410E4DC7-64BE-4995-BA96-A6CC991CD103}"/>
                </a:ext>
              </a:extLst>
            </p:cNvPr>
            <p:cNvSpPr/>
            <p:nvPr/>
          </p:nvSpPr>
          <p:spPr>
            <a:xfrm>
              <a:off x="3780376" y="5382568"/>
              <a:ext cx="514350" cy="704850"/>
            </a:xfrm>
            <a:custGeom>
              <a:avLst/>
              <a:gdLst>
                <a:gd name="connsiteX0" fmla="*/ 32861 w 514350"/>
                <a:gd name="connsiteY0" fmla="*/ 702469 h 704850"/>
                <a:gd name="connsiteX1" fmla="*/ 7144 w 514350"/>
                <a:gd name="connsiteY1" fmla="*/ 701516 h 704850"/>
                <a:gd name="connsiteX2" fmla="*/ 12859 w 514350"/>
                <a:gd name="connsiteY2" fmla="*/ 603409 h 704850"/>
                <a:gd name="connsiteX3" fmla="*/ 398621 w 514350"/>
                <a:gd name="connsiteY3" fmla="*/ 432911 h 704850"/>
                <a:gd name="connsiteX4" fmla="*/ 350044 w 514350"/>
                <a:gd name="connsiteY4" fmla="*/ 37624 h 704850"/>
                <a:gd name="connsiteX5" fmla="*/ 443389 w 514350"/>
                <a:gd name="connsiteY5" fmla="*/ 7144 h 704850"/>
                <a:gd name="connsiteX6" fmla="*/ 489109 w 514350"/>
                <a:gd name="connsiteY6" fmla="*/ 471011 h 704850"/>
                <a:gd name="connsiteX7" fmla="*/ 32861 w 514350"/>
                <a:gd name="connsiteY7" fmla="*/ 702469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350" h="704850">
                  <a:moveTo>
                    <a:pt x="32861" y="702469"/>
                  </a:moveTo>
                  <a:cubicBezTo>
                    <a:pt x="18574" y="702469"/>
                    <a:pt x="10001" y="702469"/>
                    <a:pt x="7144" y="701516"/>
                  </a:cubicBezTo>
                  <a:lnTo>
                    <a:pt x="12859" y="603409"/>
                  </a:lnTo>
                  <a:cubicBezTo>
                    <a:pt x="15716" y="603409"/>
                    <a:pt x="321469" y="617696"/>
                    <a:pt x="398621" y="432911"/>
                  </a:cubicBezTo>
                  <a:cubicBezTo>
                    <a:pt x="431959" y="353854"/>
                    <a:pt x="386239" y="148114"/>
                    <a:pt x="350044" y="37624"/>
                  </a:cubicBezTo>
                  <a:lnTo>
                    <a:pt x="443389" y="7144"/>
                  </a:lnTo>
                  <a:cubicBezTo>
                    <a:pt x="453866" y="40481"/>
                    <a:pt x="547211" y="331946"/>
                    <a:pt x="489109" y="471011"/>
                  </a:cubicBezTo>
                  <a:cubicBezTo>
                    <a:pt x="399574" y="685324"/>
                    <a:pt x="119539" y="702469"/>
                    <a:pt x="32861" y="702469"/>
                  </a:cubicBezTo>
                  <a:close/>
                </a:path>
              </a:pathLst>
            </a:custGeom>
            <a:solidFill>
              <a:srgbClr val="E4D2A2"/>
            </a:solidFill>
            <a:ln w="9525" cap="flat">
              <a:noFill/>
              <a:prstDash val="solid"/>
              <a:miter/>
            </a:ln>
          </p:spPr>
          <p:txBody>
            <a:bodyPr rtlCol="0" anchor="ctr"/>
            <a:lstStyle/>
            <a:p>
              <a:endParaRPr lang="zh-CN" altLang="en-US"/>
            </a:p>
          </p:txBody>
        </p:sp>
        <p:sp>
          <p:nvSpPr>
            <p:cNvPr id="689" name="任意多边形: 形状 688">
              <a:extLst>
                <a:ext uri="{FF2B5EF4-FFF2-40B4-BE49-F238E27FC236}">
                  <a16:creationId xmlns:a16="http://schemas.microsoft.com/office/drawing/2014/main" id="{4891DA32-DE0F-4EBC-8FA2-9BFCDC1A3EE3}"/>
                </a:ext>
              </a:extLst>
            </p:cNvPr>
            <p:cNvSpPr/>
            <p:nvPr/>
          </p:nvSpPr>
          <p:spPr>
            <a:xfrm>
              <a:off x="3302887" y="5308273"/>
              <a:ext cx="238125" cy="723900"/>
            </a:xfrm>
            <a:custGeom>
              <a:avLst/>
              <a:gdLst>
                <a:gd name="connsiteX0" fmla="*/ 200788 w 238125"/>
                <a:gd name="connsiteY0" fmla="*/ 719614 h 723900"/>
                <a:gd name="connsiteX1" fmla="*/ 36005 w 238125"/>
                <a:gd name="connsiteY1" fmla="*/ 258604 h 723900"/>
                <a:gd name="connsiteX2" fmla="*/ 37911 w 238125"/>
                <a:gd name="connsiteY2" fmla="*/ 251936 h 723900"/>
                <a:gd name="connsiteX3" fmla="*/ 145543 w 238125"/>
                <a:gd name="connsiteY3" fmla="*/ 7144 h 723900"/>
                <a:gd name="connsiteX4" fmla="*/ 234125 w 238125"/>
                <a:gd name="connsiteY4" fmla="*/ 49054 h 723900"/>
                <a:gd name="connsiteX5" fmla="*/ 132208 w 238125"/>
                <a:gd name="connsiteY5" fmla="*/ 279559 h 723900"/>
                <a:gd name="connsiteX6" fmla="*/ 130303 w 238125"/>
                <a:gd name="connsiteY6" fmla="*/ 287179 h 723900"/>
                <a:gd name="connsiteX7" fmla="*/ 232220 w 238125"/>
                <a:gd name="connsiteY7" fmla="*/ 627221 h 723900"/>
                <a:gd name="connsiteX8" fmla="*/ 200788 w 238125"/>
                <a:gd name="connsiteY8" fmla="*/ 719614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 h="723900">
                  <a:moveTo>
                    <a:pt x="200788" y="719614"/>
                  </a:moveTo>
                  <a:cubicBezTo>
                    <a:pt x="25528" y="659606"/>
                    <a:pt x="-34480" y="491966"/>
                    <a:pt x="36005" y="258604"/>
                  </a:cubicBezTo>
                  <a:lnTo>
                    <a:pt x="37911" y="251936"/>
                  </a:lnTo>
                  <a:cubicBezTo>
                    <a:pt x="49340" y="211931"/>
                    <a:pt x="130303" y="40481"/>
                    <a:pt x="145543" y="7144"/>
                  </a:cubicBezTo>
                  <a:lnTo>
                    <a:pt x="234125" y="49054"/>
                  </a:lnTo>
                  <a:cubicBezTo>
                    <a:pt x="196025" y="130016"/>
                    <a:pt x="138875" y="255746"/>
                    <a:pt x="132208" y="279559"/>
                  </a:cubicBezTo>
                  <a:cubicBezTo>
                    <a:pt x="131255" y="281464"/>
                    <a:pt x="131255" y="284321"/>
                    <a:pt x="130303" y="287179"/>
                  </a:cubicBezTo>
                  <a:cubicBezTo>
                    <a:pt x="75058" y="470059"/>
                    <a:pt x="109348" y="584359"/>
                    <a:pt x="232220" y="627221"/>
                  </a:cubicBezTo>
                  <a:lnTo>
                    <a:pt x="200788" y="719614"/>
                  </a:lnTo>
                  <a:close/>
                </a:path>
              </a:pathLst>
            </a:custGeom>
            <a:solidFill>
              <a:srgbClr val="E4D2A2"/>
            </a:solidFill>
            <a:ln w="9525" cap="flat">
              <a:noFill/>
              <a:prstDash val="solid"/>
              <a:miter/>
            </a:ln>
          </p:spPr>
          <p:txBody>
            <a:bodyPr rtlCol="0" anchor="ctr"/>
            <a:lstStyle/>
            <a:p>
              <a:endParaRPr lang="zh-CN" altLang="en-US"/>
            </a:p>
          </p:txBody>
        </p:sp>
        <p:sp>
          <p:nvSpPr>
            <p:cNvPr id="690" name="任意多边形: 形状 689">
              <a:extLst>
                <a:ext uri="{FF2B5EF4-FFF2-40B4-BE49-F238E27FC236}">
                  <a16:creationId xmlns:a16="http://schemas.microsoft.com/office/drawing/2014/main" id="{47FA7555-4A74-4E0A-B67A-07B4D2E7AD23}"/>
                </a:ext>
              </a:extLst>
            </p:cNvPr>
            <p:cNvSpPr/>
            <p:nvPr/>
          </p:nvSpPr>
          <p:spPr>
            <a:xfrm>
              <a:off x="3779423" y="5800715"/>
              <a:ext cx="514350" cy="304800"/>
            </a:xfrm>
            <a:custGeom>
              <a:avLst/>
              <a:gdLst>
                <a:gd name="connsiteX0" fmla="*/ 32861 w 514350"/>
                <a:gd name="connsiteY0" fmla="*/ 306229 h 304800"/>
                <a:gd name="connsiteX1" fmla="*/ 7144 w 514350"/>
                <a:gd name="connsiteY1" fmla="*/ 305276 h 304800"/>
                <a:gd name="connsiteX2" fmla="*/ 14764 w 514350"/>
                <a:gd name="connsiteY2" fmla="*/ 164306 h 304800"/>
                <a:gd name="connsiteX3" fmla="*/ 180499 w 514350"/>
                <a:gd name="connsiteY3" fmla="*/ 147161 h 304800"/>
                <a:gd name="connsiteX4" fmla="*/ 379571 w 514350"/>
                <a:gd name="connsiteY4" fmla="*/ 7144 h 304800"/>
                <a:gd name="connsiteX5" fmla="*/ 510064 w 514350"/>
                <a:gd name="connsiteY5" fmla="*/ 62389 h 304800"/>
                <a:gd name="connsiteX6" fmla="*/ 32861 w 514350"/>
                <a:gd name="connsiteY6" fmla="*/ 306229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50" h="304800">
                  <a:moveTo>
                    <a:pt x="32861" y="306229"/>
                  </a:moveTo>
                  <a:cubicBezTo>
                    <a:pt x="18574" y="306229"/>
                    <a:pt x="9049" y="306229"/>
                    <a:pt x="7144" y="305276"/>
                  </a:cubicBezTo>
                  <a:lnTo>
                    <a:pt x="14764" y="164306"/>
                  </a:lnTo>
                  <a:cubicBezTo>
                    <a:pt x="15716" y="164306"/>
                    <a:pt x="93821" y="168116"/>
                    <a:pt x="180499" y="147161"/>
                  </a:cubicBezTo>
                  <a:cubicBezTo>
                    <a:pt x="284321" y="122396"/>
                    <a:pt x="350996" y="74771"/>
                    <a:pt x="379571" y="7144"/>
                  </a:cubicBezTo>
                  <a:lnTo>
                    <a:pt x="510064" y="62389"/>
                  </a:lnTo>
                  <a:cubicBezTo>
                    <a:pt x="414814" y="288131"/>
                    <a:pt x="122396" y="306229"/>
                    <a:pt x="32861" y="306229"/>
                  </a:cubicBezTo>
                  <a:close/>
                </a:path>
              </a:pathLst>
            </a:custGeom>
            <a:solidFill>
              <a:srgbClr val="363636"/>
            </a:solidFill>
            <a:ln w="9525" cap="flat">
              <a:noFill/>
              <a:prstDash val="solid"/>
              <a:miter/>
            </a:ln>
          </p:spPr>
          <p:txBody>
            <a:bodyPr rtlCol="0" anchor="ctr"/>
            <a:lstStyle/>
            <a:p>
              <a:endParaRPr lang="zh-CN" altLang="en-US"/>
            </a:p>
          </p:txBody>
        </p:sp>
        <p:sp>
          <p:nvSpPr>
            <p:cNvPr id="691" name="任意多边形: 形状 690">
              <a:extLst>
                <a:ext uri="{FF2B5EF4-FFF2-40B4-BE49-F238E27FC236}">
                  <a16:creationId xmlns:a16="http://schemas.microsoft.com/office/drawing/2014/main" id="{806E8F86-B918-4D25-80A7-FF61226455BC}"/>
                </a:ext>
              </a:extLst>
            </p:cNvPr>
            <p:cNvSpPr/>
            <p:nvPr/>
          </p:nvSpPr>
          <p:spPr>
            <a:xfrm>
              <a:off x="3283094" y="5710228"/>
              <a:ext cx="257175" cy="342900"/>
            </a:xfrm>
            <a:custGeom>
              <a:avLst/>
              <a:gdLst>
                <a:gd name="connsiteX0" fmla="*/ 213913 w 257175"/>
                <a:gd name="connsiteY0" fmla="*/ 337661 h 342900"/>
                <a:gd name="connsiteX1" fmla="*/ 7220 w 257175"/>
                <a:gd name="connsiteY1" fmla="*/ 7144 h 342900"/>
                <a:gd name="connsiteX2" fmla="*/ 148190 w 257175"/>
                <a:gd name="connsiteY2" fmla="*/ 10001 h 342900"/>
                <a:gd name="connsiteX3" fmla="*/ 258680 w 257175"/>
                <a:gd name="connsiteY3" fmla="*/ 204311 h 342900"/>
                <a:gd name="connsiteX4" fmla="*/ 213913 w 257175"/>
                <a:gd name="connsiteY4" fmla="*/ 337661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42900">
                  <a:moveTo>
                    <a:pt x="213913" y="337661"/>
                  </a:moveTo>
                  <a:cubicBezTo>
                    <a:pt x="81515" y="292894"/>
                    <a:pt x="4363" y="169069"/>
                    <a:pt x="7220" y="7144"/>
                  </a:cubicBezTo>
                  <a:lnTo>
                    <a:pt x="148190" y="10001"/>
                  </a:lnTo>
                  <a:cubicBezTo>
                    <a:pt x="147238" y="56674"/>
                    <a:pt x="155810" y="169069"/>
                    <a:pt x="258680" y="204311"/>
                  </a:cubicBezTo>
                  <a:lnTo>
                    <a:pt x="213913" y="337661"/>
                  </a:lnTo>
                  <a:close/>
                </a:path>
              </a:pathLst>
            </a:custGeom>
            <a:solidFill>
              <a:srgbClr val="363636"/>
            </a:solidFill>
            <a:ln w="9525" cap="flat">
              <a:noFill/>
              <a:prstDash val="solid"/>
              <a:miter/>
            </a:ln>
          </p:spPr>
          <p:txBody>
            <a:bodyPr rtlCol="0" anchor="ctr"/>
            <a:lstStyle/>
            <a:p>
              <a:endParaRPr lang="zh-CN" altLang="en-US"/>
            </a:p>
          </p:txBody>
        </p:sp>
        <p:sp>
          <p:nvSpPr>
            <p:cNvPr id="692" name="任意多边形: 形状 691">
              <a:extLst>
                <a:ext uri="{FF2B5EF4-FFF2-40B4-BE49-F238E27FC236}">
                  <a16:creationId xmlns:a16="http://schemas.microsoft.com/office/drawing/2014/main" id="{BEA0ED61-E84D-48F5-B7F4-BA1FBB8EC6B9}"/>
                </a:ext>
              </a:extLst>
            </p:cNvPr>
            <p:cNvSpPr/>
            <p:nvPr/>
          </p:nvSpPr>
          <p:spPr>
            <a:xfrm>
              <a:off x="3362228" y="5714038"/>
              <a:ext cx="733425" cy="381000"/>
            </a:xfrm>
            <a:custGeom>
              <a:avLst/>
              <a:gdLst>
                <a:gd name="connsiteX0" fmla="*/ 731044 w 733425"/>
                <a:gd name="connsiteY0" fmla="*/ 193834 h 381000"/>
                <a:gd name="connsiteX1" fmla="*/ 369094 w 733425"/>
                <a:gd name="connsiteY1" fmla="*/ 7144 h 381000"/>
                <a:gd name="connsiteX2" fmla="*/ 7144 w 733425"/>
                <a:gd name="connsiteY2" fmla="*/ 193834 h 381000"/>
                <a:gd name="connsiteX3" fmla="*/ 369094 w 733425"/>
                <a:gd name="connsiteY3" fmla="*/ 380524 h 381000"/>
                <a:gd name="connsiteX4" fmla="*/ 731044 w 733425"/>
                <a:gd name="connsiteY4" fmla="*/ 193834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25" h="381000">
                  <a:moveTo>
                    <a:pt x="731044" y="193834"/>
                  </a:moveTo>
                  <a:cubicBezTo>
                    <a:pt x="731044" y="90964"/>
                    <a:pt x="569119" y="7144"/>
                    <a:pt x="369094" y="7144"/>
                  </a:cubicBezTo>
                  <a:cubicBezTo>
                    <a:pt x="169069" y="7144"/>
                    <a:pt x="7144" y="90964"/>
                    <a:pt x="7144" y="193834"/>
                  </a:cubicBezTo>
                  <a:cubicBezTo>
                    <a:pt x="7144" y="296704"/>
                    <a:pt x="169069" y="380524"/>
                    <a:pt x="369094" y="380524"/>
                  </a:cubicBezTo>
                  <a:cubicBezTo>
                    <a:pt x="569119" y="380524"/>
                    <a:pt x="731044" y="296704"/>
                    <a:pt x="731044" y="193834"/>
                  </a:cubicBezTo>
                  <a:close/>
                </a:path>
              </a:pathLst>
            </a:custGeom>
            <a:solidFill>
              <a:srgbClr val="363636"/>
            </a:solidFill>
            <a:ln w="9525" cap="flat">
              <a:noFill/>
              <a:prstDash val="solid"/>
              <a:miter/>
            </a:ln>
          </p:spPr>
          <p:txBody>
            <a:bodyPr rtlCol="0" anchor="ctr"/>
            <a:lstStyle/>
            <a:p>
              <a:endParaRPr lang="zh-CN" altLang="en-US"/>
            </a:p>
          </p:txBody>
        </p:sp>
        <p:sp>
          <p:nvSpPr>
            <p:cNvPr id="693" name="任意多边形: 形状 692">
              <a:extLst>
                <a:ext uri="{FF2B5EF4-FFF2-40B4-BE49-F238E27FC236}">
                  <a16:creationId xmlns:a16="http://schemas.microsoft.com/office/drawing/2014/main" id="{0AC0C7C7-CF54-423A-8825-D2197371BF69}"/>
                </a:ext>
              </a:extLst>
            </p:cNvPr>
            <p:cNvSpPr/>
            <p:nvPr/>
          </p:nvSpPr>
          <p:spPr>
            <a:xfrm>
              <a:off x="3410380" y="5171076"/>
              <a:ext cx="209550" cy="257175"/>
            </a:xfrm>
            <a:custGeom>
              <a:avLst/>
              <a:gdLst>
                <a:gd name="connsiteX0" fmla="*/ 78054 w 209550"/>
                <a:gd name="connsiteY0" fmla="*/ 27183 h 257175"/>
                <a:gd name="connsiteX1" fmla="*/ 97104 w 209550"/>
                <a:gd name="connsiteY1" fmla="*/ 22421 h 257175"/>
                <a:gd name="connsiteX2" fmla="*/ 101867 w 209550"/>
                <a:gd name="connsiteY2" fmla="*/ 41471 h 257175"/>
                <a:gd name="connsiteX3" fmla="*/ 73292 w 209550"/>
                <a:gd name="connsiteY3" fmla="*/ 89096 h 257175"/>
                <a:gd name="connsiteX4" fmla="*/ 79959 w 209550"/>
                <a:gd name="connsiteY4" fmla="*/ 88143 h 257175"/>
                <a:gd name="connsiteX5" fmla="*/ 123774 w 209550"/>
                <a:gd name="connsiteY5" fmla="*/ 13848 h 257175"/>
                <a:gd name="connsiteX6" fmla="*/ 142824 w 209550"/>
                <a:gd name="connsiteY6" fmla="*/ 9086 h 257175"/>
                <a:gd name="connsiteX7" fmla="*/ 147587 w 209550"/>
                <a:gd name="connsiteY7" fmla="*/ 28136 h 257175"/>
                <a:gd name="connsiteX8" fmla="*/ 110439 w 209550"/>
                <a:gd name="connsiteY8" fmla="*/ 91001 h 257175"/>
                <a:gd name="connsiteX9" fmla="*/ 116154 w 209550"/>
                <a:gd name="connsiteY9" fmla="*/ 92906 h 257175"/>
                <a:gd name="connsiteX10" fmla="*/ 162827 w 209550"/>
                <a:gd name="connsiteY10" fmla="*/ 14801 h 257175"/>
                <a:gd name="connsiteX11" fmla="*/ 181877 w 209550"/>
                <a:gd name="connsiteY11" fmla="*/ 10038 h 257175"/>
                <a:gd name="connsiteX12" fmla="*/ 186639 w 209550"/>
                <a:gd name="connsiteY12" fmla="*/ 29088 h 257175"/>
                <a:gd name="connsiteX13" fmla="*/ 140919 w 209550"/>
                <a:gd name="connsiteY13" fmla="*/ 106241 h 257175"/>
                <a:gd name="connsiteX14" fmla="*/ 145682 w 209550"/>
                <a:gd name="connsiteY14" fmla="*/ 110051 h 257175"/>
                <a:gd name="connsiteX15" fmla="*/ 185687 w 209550"/>
                <a:gd name="connsiteY15" fmla="*/ 43376 h 257175"/>
                <a:gd name="connsiteX16" fmla="*/ 204737 w 209550"/>
                <a:gd name="connsiteY16" fmla="*/ 38613 h 257175"/>
                <a:gd name="connsiteX17" fmla="*/ 209499 w 209550"/>
                <a:gd name="connsiteY17" fmla="*/ 57663 h 257175"/>
                <a:gd name="connsiteX18" fmla="*/ 163779 w 209550"/>
                <a:gd name="connsiteY18" fmla="*/ 133863 h 257175"/>
                <a:gd name="connsiteX19" fmla="*/ 168542 w 209550"/>
                <a:gd name="connsiteY19" fmla="*/ 146246 h 257175"/>
                <a:gd name="connsiteX20" fmla="*/ 179972 w 209550"/>
                <a:gd name="connsiteY20" fmla="*/ 127196 h 257175"/>
                <a:gd name="connsiteX21" fmla="*/ 199022 w 209550"/>
                <a:gd name="connsiteY21" fmla="*/ 122433 h 257175"/>
                <a:gd name="connsiteX22" fmla="*/ 203784 w 209550"/>
                <a:gd name="connsiteY22" fmla="*/ 141483 h 257175"/>
                <a:gd name="connsiteX23" fmla="*/ 158064 w 209550"/>
                <a:gd name="connsiteY23" fmla="*/ 218636 h 257175"/>
                <a:gd name="connsiteX24" fmla="*/ 156159 w 209550"/>
                <a:gd name="connsiteY24" fmla="*/ 221493 h 257175"/>
                <a:gd name="connsiteX25" fmla="*/ 47574 w 209550"/>
                <a:gd name="connsiteY25" fmla="*/ 242448 h 257175"/>
                <a:gd name="connsiteX26" fmla="*/ 18999 w 209550"/>
                <a:gd name="connsiteY26" fmla="*/ 129101 h 257175"/>
                <a:gd name="connsiteX27" fmla="*/ 18999 w 209550"/>
                <a:gd name="connsiteY27" fmla="*/ 128148 h 257175"/>
                <a:gd name="connsiteX28" fmla="*/ 18999 w 209550"/>
                <a:gd name="connsiteY28" fmla="*/ 128148 h 257175"/>
                <a:gd name="connsiteX29" fmla="*/ 78054 w 209550"/>
                <a:gd name="connsiteY29" fmla="*/ 2718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9550" h="257175">
                  <a:moveTo>
                    <a:pt x="78054" y="27183"/>
                  </a:moveTo>
                  <a:cubicBezTo>
                    <a:pt x="81864" y="20516"/>
                    <a:pt x="90437" y="18611"/>
                    <a:pt x="97104" y="22421"/>
                  </a:cubicBezTo>
                  <a:cubicBezTo>
                    <a:pt x="103772" y="26231"/>
                    <a:pt x="105677" y="34803"/>
                    <a:pt x="101867" y="41471"/>
                  </a:cubicBezTo>
                  <a:lnTo>
                    <a:pt x="73292" y="89096"/>
                  </a:lnTo>
                  <a:cubicBezTo>
                    <a:pt x="75197" y="89096"/>
                    <a:pt x="78054" y="88143"/>
                    <a:pt x="79959" y="88143"/>
                  </a:cubicBezTo>
                  <a:lnTo>
                    <a:pt x="123774" y="13848"/>
                  </a:lnTo>
                  <a:cubicBezTo>
                    <a:pt x="127584" y="7181"/>
                    <a:pt x="136157" y="5276"/>
                    <a:pt x="142824" y="9086"/>
                  </a:cubicBezTo>
                  <a:cubicBezTo>
                    <a:pt x="149492" y="12896"/>
                    <a:pt x="151397" y="21468"/>
                    <a:pt x="147587" y="28136"/>
                  </a:cubicBezTo>
                  <a:lnTo>
                    <a:pt x="110439" y="91001"/>
                  </a:lnTo>
                  <a:cubicBezTo>
                    <a:pt x="112344" y="91953"/>
                    <a:pt x="114249" y="91953"/>
                    <a:pt x="116154" y="92906"/>
                  </a:cubicBezTo>
                  <a:lnTo>
                    <a:pt x="162827" y="14801"/>
                  </a:lnTo>
                  <a:cubicBezTo>
                    <a:pt x="166637" y="8133"/>
                    <a:pt x="175209" y="6228"/>
                    <a:pt x="181877" y="10038"/>
                  </a:cubicBezTo>
                  <a:cubicBezTo>
                    <a:pt x="188544" y="13848"/>
                    <a:pt x="190449" y="22421"/>
                    <a:pt x="186639" y="29088"/>
                  </a:cubicBezTo>
                  <a:lnTo>
                    <a:pt x="140919" y="106241"/>
                  </a:lnTo>
                  <a:cubicBezTo>
                    <a:pt x="142824" y="107193"/>
                    <a:pt x="143777" y="108146"/>
                    <a:pt x="145682" y="110051"/>
                  </a:cubicBezTo>
                  <a:lnTo>
                    <a:pt x="185687" y="43376"/>
                  </a:lnTo>
                  <a:cubicBezTo>
                    <a:pt x="189497" y="36708"/>
                    <a:pt x="198069" y="34803"/>
                    <a:pt x="204737" y="38613"/>
                  </a:cubicBezTo>
                  <a:cubicBezTo>
                    <a:pt x="211404" y="42423"/>
                    <a:pt x="213309" y="50996"/>
                    <a:pt x="209499" y="57663"/>
                  </a:cubicBezTo>
                  <a:lnTo>
                    <a:pt x="163779" y="133863"/>
                  </a:lnTo>
                  <a:cubicBezTo>
                    <a:pt x="165684" y="137673"/>
                    <a:pt x="167589" y="142436"/>
                    <a:pt x="168542" y="146246"/>
                  </a:cubicBezTo>
                  <a:lnTo>
                    <a:pt x="179972" y="127196"/>
                  </a:lnTo>
                  <a:cubicBezTo>
                    <a:pt x="183782" y="120528"/>
                    <a:pt x="192354" y="118623"/>
                    <a:pt x="199022" y="122433"/>
                  </a:cubicBezTo>
                  <a:cubicBezTo>
                    <a:pt x="205689" y="126243"/>
                    <a:pt x="207594" y="134816"/>
                    <a:pt x="203784" y="141483"/>
                  </a:cubicBezTo>
                  <a:lnTo>
                    <a:pt x="158064" y="218636"/>
                  </a:lnTo>
                  <a:cubicBezTo>
                    <a:pt x="157112" y="219588"/>
                    <a:pt x="157112" y="220541"/>
                    <a:pt x="156159" y="221493"/>
                  </a:cubicBezTo>
                  <a:cubicBezTo>
                    <a:pt x="131394" y="254831"/>
                    <a:pt x="84722" y="264356"/>
                    <a:pt x="47574" y="242448"/>
                  </a:cubicBezTo>
                  <a:cubicBezTo>
                    <a:pt x="8522" y="219588"/>
                    <a:pt x="-4813" y="168153"/>
                    <a:pt x="18999" y="129101"/>
                  </a:cubicBezTo>
                  <a:cubicBezTo>
                    <a:pt x="18999" y="129101"/>
                    <a:pt x="18999" y="129101"/>
                    <a:pt x="18999" y="128148"/>
                  </a:cubicBezTo>
                  <a:cubicBezTo>
                    <a:pt x="18999" y="128148"/>
                    <a:pt x="18999" y="128148"/>
                    <a:pt x="18999" y="128148"/>
                  </a:cubicBezTo>
                  <a:lnTo>
                    <a:pt x="78054" y="27183"/>
                  </a:lnTo>
                  <a:close/>
                </a:path>
              </a:pathLst>
            </a:custGeom>
            <a:solidFill>
              <a:srgbClr val="E4D2A2"/>
            </a:solidFill>
            <a:ln w="9525" cap="flat">
              <a:noFill/>
              <a:prstDash val="solid"/>
              <a:miter/>
            </a:ln>
          </p:spPr>
          <p:txBody>
            <a:bodyPr rtlCol="0" anchor="ctr"/>
            <a:lstStyle/>
            <a:p>
              <a:endParaRPr lang="zh-CN" altLang="en-US"/>
            </a:p>
          </p:txBody>
        </p:sp>
        <p:sp>
          <p:nvSpPr>
            <p:cNvPr id="694" name="任意多边形: 形状 693">
              <a:extLst>
                <a:ext uri="{FF2B5EF4-FFF2-40B4-BE49-F238E27FC236}">
                  <a16:creationId xmlns:a16="http://schemas.microsoft.com/office/drawing/2014/main" id="{CE0B5455-1D52-471C-A896-A1E1D75768EE}"/>
                </a:ext>
              </a:extLst>
            </p:cNvPr>
            <p:cNvSpPr/>
            <p:nvPr/>
          </p:nvSpPr>
          <p:spPr>
            <a:xfrm>
              <a:off x="3542251" y="5744518"/>
              <a:ext cx="371475" cy="390525"/>
            </a:xfrm>
            <a:custGeom>
              <a:avLst/>
              <a:gdLst>
                <a:gd name="connsiteX0" fmla="*/ 7144 w 371475"/>
                <a:gd name="connsiteY0" fmla="*/ 197644 h 390525"/>
                <a:gd name="connsiteX1" fmla="*/ 189071 w 371475"/>
                <a:gd name="connsiteY1" fmla="*/ 7144 h 390525"/>
                <a:gd name="connsiteX2" fmla="*/ 370999 w 371475"/>
                <a:gd name="connsiteY2" fmla="*/ 197644 h 390525"/>
                <a:gd name="connsiteX3" fmla="*/ 189071 w 371475"/>
                <a:gd name="connsiteY3" fmla="*/ 388144 h 390525"/>
                <a:gd name="connsiteX4" fmla="*/ 7144 w 371475"/>
                <a:gd name="connsiteY4" fmla="*/ 197644 h 39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90525">
                  <a:moveTo>
                    <a:pt x="7144" y="197644"/>
                  </a:moveTo>
                  <a:cubicBezTo>
                    <a:pt x="7144" y="77629"/>
                    <a:pt x="89059" y="7144"/>
                    <a:pt x="189071" y="7144"/>
                  </a:cubicBezTo>
                  <a:cubicBezTo>
                    <a:pt x="290036" y="7144"/>
                    <a:pt x="370999" y="77629"/>
                    <a:pt x="370999" y="197644"/>
                  </a:cubicBezTo>
                  <a:cubicBezTo>
                    <a:pt x="370999" y="317659"/>
                    <a:pt x="289084" y="388144"/>
                    <a:pt x="189071" y="388144"/>
                  </a:cubicBezTo>
                  <a:cubicBezTo>
                    <a:pt x="89059" y="388144"/>
                    <a:pt x="7144" y="318611"/>
                    <a:pt x="7144" y="197644"/>
                  </a:cubicBezTo>
                  <a:close/>
                </a:path>
              </a:pathLst>
            </a:custGeom>
            <a:solidFill>
              <a:srgbClr val="E4D2A2"/>
            </a:solidFill>
            <a:ln w="9525" cap="flat">
              <a:noFill/>
              <a:prstDash val="solid"/>
              <a:miter/>
            </a:ln>
          </p:spPr>
          <p:txBody>
            <a:bodyPr rtlCol="0" anchor="ctr"/>
            <a:lstStyle/>
            <a:p>
              <a:endParaRPr lang="zh-CN" altLang="en-US"/>
            </a:p>
          </p:txBody>
        </p:sp>
        <p:sp>
          <p:nvSpPr>
            <p:cNvPr id="695" name="任意多边形: 形状 694">
              <a:extLst>
                <a:ext uri="{FF2B5EF4-FFF2-40B4-BE49-F238E27FC236}">
                  <a16:creationId xmlns:a16="http://schemas.microsoft.com/office/drawing/2014/main" id="{74905225-48A4-40F8-8026-406E69CF1E88}"/>
                </a:ext>
              </a:extLst>
            </p:cNvPr>
            <p:cNvSpPr/>
            <p:nvPr/>
          </p:nvSpPr>
          <p:spPr>
            <a:xfrm>
              <a:off x="3697508" y="5721658"/>
              <a:ext cx="66675" cy="219075"/>
            </a:xfrm>
            <a:custGeom>
              <a:avLst/>
              <a:gdLst>
                <a:gd name="connsiteX0" fmla="*/ 7144 w 66675"/>
                <a:gd name="connsiteY0" fmla="*/ 111919 h 219075"/>
                <a:gd name="connsiteX1" fmla="*/ 34766 w 66675"/>
                <a:gd name="connsiteY1" fmla="*/ 7144 h 219075"/>
                <a:gd name="connsiteX2" fmla="*/ 62389 w 66675"/>
                <a:gd name="connsiteY2" fmla="*/ 111919 h 219075"/>
                <a:gd name="connsiteX3" fmla="*/ 34766 w 66675"/>
                <a:gd name="connsiteY3" fmla="*/ 216694 h 219075"/>
                <a:gd name="connsiteX4" fmla="*/ 7144 w 66675"/>
                <a:gd name="connsiteY4" fmla="*/ 111919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219075">
                  <a:moveTo>
                    <a:pt x="7144" y="111919"/>
                  </a:moveTo>
                  <a:cubicBezTo>
                    <a:pt x="7144" y="54769"/>
                    <a:pt x="19526" y="7144"/>
                    <a:pt x="34766" y="7144"/>
                  </a:cubicBezTo>
                  <a:cubicBezTo>
                    <a:pt x="50006" y="7144"/>
                    <a:pt x="62389" y="53816"/>
                    <a:pt x="62389" y="111919"/>
                  </a:cubicBezTo>
                  <a:cubicBezTo>
                    <a:pt x="62389" y="169069"/>
                    <a:pt x="50006" y="216694"/>
                    <a:pt x="34766" y="216694"/>
                  </a:cubicBezTo>
                  <a:cubicBezTo>
                    <a:pt x="19526" y="216694"/>
                    <a:pt x="7144" y="170021"/>
                    <a:pt x="7144" y="111919"/>
                  </a:cubicBezTo>
                  <a:close/>
                </a:path>
              </a:pathLst>
            </a:custGeom>
            <a:solidFill>
              <a:srgbClr val="E4D2A2"/>
            </a:solidFill>
            <a:ln w="9525" cap="flat">
              <a:noFill/>
              <a:prstDash val="solid"/>
              <a:miter/>
            </a:ln>
          </p:spPr>
          <p:txBody>
            <a:bodyPr rtlCol="0" anchor="ctr"/>
            <a:lstStyle/>
            <a:p>
              <a:endParaRPr lang="zh-CN" altLang="en-US"/>
            </a:p>
          </p:txBody>
        </p:sp>
        <p:sp>
          <p:nvSpPr>
            <p:cNvPr id="696" name="任意多边形: 形状 695">
              <a:extLst>
                <a:ext uri="{FF2B5EF4-FFF2-40B4-BE49-F238E27FC236}">
                  <a16:creationId xmlns:a16="http://schemas.microsoft.com/office/drawing/2014/main" id="{3AAE6351-C015-4E7F-9BEE-E5042147B995}"/>
                </a:ext>
              </a:extLst>
            </p:cNvPr>
            <p:cNvSpPr/>
            <p:nvPr/>
          </p:nvSpPr>
          <p:spPr>
            <a:xfrm>
              <a:off x="3896724" y="5895965"/>
              <a:ext cx="28575" cy="57150"/>
            </a:xfrm>
            <a:custGeom>
              <a:avLst/>
              <a:gdLst>
                <a:gd name="connsiteX0" fmla="*/ 13668 w 28575"/>
                <a:gd name="connsiteY0" fmla="*/ 7144 h 57150"/>
                <a:gd name="connsiteX1" fmla="*/ 16525 w 28575"/>
                <a:gd name="connsiteY1" fmla="*/ 54769 h 57150"/>
                <a:gd name="connsiteX2" fmla="*/ 13668 w 28575"/>
                <a:gd name="connsiteY2" fmla="*/ 7144 h 57150"/>
              </a:gdLst>
              <a:ahLst/>
              <a:cxnLst>
                <a:cxn ang="0">
                  <a:pos x="connsiteX0" y="connsiteY0"/>
                </a:cxn>
                <a:cxn ang="0">
                  <a:pos x="connsiteX1" y="connsiteY1"/>
                </a:cxn>
                <a:cxn ang="0">
                  <a:pos x="connsiteX2" y="connsiteY2"/>
                </a:cxn>
              </a:cxnLst>
              <a:rect l="l" t="t" r="r" b="b"/>
              <a:pathLst>
                <a:path w="28575" h="57150">
                  <a:moveTo>
                    <a:pt x="13668" y="7144"/>
                  </a:moveTo>
                  <a:cubicBezTo>
                    <a:pt x="13668" y="7144"/>
                    <a:pt x="31765" y="29051"/>
                    <a:pt x="16525" y="54769"/>
                  </a:cubicBezTo>
                  <a:cubicBezTo>
                    <a:pt x="16525" y="53816"/>
                    <a:pt x="-2525" y="17621"/>
                    <a:pt x="13668" y="7144"/>
                  </a:cubicBezTo>
                  <a:close/>
                </a:path>
              </a:pathLst>
            </a:custGeom>
            <a:solidFill>
              <a:srgbClr val="E4D2A2"/>
            </a:solidFill>
            <a:ln w="9525" cap="flat">
              <a:noFill/>
              <a:prstDash val="solid"/>
              <a:miter/>
            </a:ln>
          </p:spPr>
          <p:txBody>
            <a:bodyPr rtlCol="0" anchor="ctr"/>
            <a:lstStyle/>
            <a:p>
              <a:endParaRPr lang="zh-CN" altLang="en-US"/>
            </a:p>
          </p:txBody>
        </p:sp>
        <p:sp>
          <p:nvSpPr>
            <p:cNvPr id="697" name="任意多边形: 形状 696">
              <a:extLst>
                <a:ext uri="{FF2B5EF4-FFF2-40B4-BE49-F238E27FC236}">
                  <a16:creationId xmlns:a16="http://schemas.microsoft.com/office/drawing/2014/main" id="{7738C686-1FF2-4DA6-BB78-EFA0A5AA024E}"/>
                </a:ext>
              </a:extLst>
            </p:cNvPr>
            <p:cNvSpPr/>
            <p:nvPr/>
          </p:nvSpPr>
          <p:spPr>
            <a:xfrm>
              <a:off x="3537099" y="5895965"/>
              <a:ext cx="28575" cy="57150"/>
            </a:xfrm>
            <a:custGeom>
              <a:avLst/>
              <a:gdLst>
                <a:gd name="connsiteX0" fmla="*/ 16106 w 28575"/>
                <a:gd name="connsiteY0" fmla="*/ 7144 h 57150"/>
                <a:gd name="connsiteX1" fmla="*/ 13248 w 28575"/>
                <a:gd name="connsiteY1" fmla="*/ 54769 h 57150"/>
                <a:gd name="connsiteX2" fmla="*/ 16106 w 28575"/>
                <a:gd name="connsiteY2" fmla="*/ 7144 h 57150"/>
              </a:gdLst>
              <a:ahLst/>
              <a:cxnLst>
                <a:cxn ang="0">
                  <a:pos x="connsiteX0" y="connsiteY0"/>
                </a:cxn>
                <a:cxn ang="0">
                  <a:pos x="connsiteX1" y="connsiteY1"/>
                </a:cxn>
                <a:cxn ang="0">
                  <a:pos x="connsiteX2" y="connsiteY2"/>
                </a:cxn>
              </a:cxnLst>
              <a:rect l="l" t="t" r="r" b="b"/>
              <a:pathLst>
                <a:path w="28575" h="57150">
                  <a:moveTo>
                    <a:pt x="16106" y="7144"/>
                  </a:moveTo>
                  <a:cubicBezTo>
                    <a:pt x="16106" y="7144"/>
                    <a:pt x="-1992" y="29051"/>
                    <a:pt x="13248" y="54769"/>
                  </a:cubicBezTo>
                  <a:cubicBezTo>
                    <a:pt x="13248" y="53816"/>
                    <a:pt x="32298" y="17621"/>
                    <a:pt x="16106" y="7144"/>
                  </a:cubicBezTo>
                  <a:close/>
                </a:path>
              </a:pathLst>
            </a:custGeom>
            <a:solidFill>
              <a:srgbClr val="E4D2A2"/>
            </a:solidFill>
            <a:ln w="9525" cap="flat">
              <a:noFill/>
              <a:prstDash val="solid"/>
              <a:miter/>
            </a:ln>
          </p:spPr>
          <p:txBody>
            <a:bodyPr rtlCol="0" anchor="ctr"/>
            <a:lstStyle/>
            <a:p>
              <a:endParaRPr lang="zh-CN" altLang="en-US"/>
            </a:p>
          </p:txBody>
        </p:sp>
        <p:sp>
          <p:nvSpPr>
            <p:cNvPr id="698" name="任意多边形: 形状 697">
              <a:extLst>
                <a:ext uri="{FF2B5EF4-FFF2-40B4-BE49-F238E27FC236}">
                  <a16:creationId xmlns:a16="http://schemas.microsoft.com/office/drawing/2014/main" id="{2239BCDE-C963-4D17-9A6A-7B28A87C4485}"/>
                </a:ext>
              </a:extLst>
            </p:cNvPr>
            <p:cNvSpPr/>
            <p:nvPr/>
          </p:nvSpPr>
          <p:spPr>
            <a:xfrm>
              <a:off x="3543203" y="5788333"/>
              <a:ext cx="371475" cy="342900"/>
            </a:xfrm>
            <a:custGeom>
              <a:avLst/>
              <a:gdLst>
                <a:gd name="connsiteX0" fmla="*/ 370999 w 371475"/>
                <a:gd name="connsiteY0" fmla="*/ 169069 h 342900"/>
                <a:gd name="connsiteX1" fmla="*/ 189071 w 371475"/>
                <a:gd name="connsiteY1" fmla="*/ 344329 h 342900"/>
                <a:gd name="connsiteX2" fmla="*/ 7144 w 371475"/>
                <a:gd name="connsiteY2" fmla="*/ 169069 h 342900"/>
                <a:gd name="connsiteX3" fmla="*/ 189071 w 371475"/>
                <a:gd name="connsiteY3" fmla="*/ 7144 h 342900"/>
                <a:gd name="connsiteX4" fmla="*/ 370999 w 371475"/>
                <a:gd name="connsiteY4" fmla="*/ 169069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42900">
                  <a:moveTo>
                    <a:pt x="370999" y="169069"/>
                  </a:moveTo>
                  <a:cubicBezTo>
                    <a:pt x="370999" y="281464"/>
                    <a:pt x="289084" y="344329"/>
                    <a:pt x="189071" y="344329"/>
                  </a:cubicBezTo>
                  <a:cubicBezTo>
                    <a:pt x="88106" y="344329"/>
                    <a:pt x="7144" y="280511"/>
                    <a:pt x="7144" y="169069"/>
                  </a:cubicBezTo>
                  <a:cubicBezTo>
                    <a:pt x="7144" y="56674"/>
                    <a:pt x="89059" y="7144"/>
                    <a:pt x="189071" y="7144"/>
                  </a:cubicBezTo>
                  <a:cubicBezTo>
                    <a:pt x="289084" y="7144"/>
                    <a:pt x="370999" y="56674"/>
                    <a:pt x="370999" y="169069"/>
                  </a:cubicBezTo>
                  <a:close/>
                </a:path>
              </a:pathLst>
            </a:custGeom>
            <a:solidFill>
              <a:srgbClr val="AE6C64"/>
            </a:solidFill>
            <a:ln w="9525" cap="flat">
              <a:noFill/>
              <a:prstDash val="solid"/>
              <a:miter/>
            </a:ln>
          </p:spPr>
          <p:txBody>
            <a:bodyPr rtlCol="0" anchor="ctr"/>
            <a:lstStyle/>
            <a:p>
              <a:endParaRPr lang="zh-CN" altLang="en-US"/>
            </a:p>
          </p:txBody>
        </p:sp>
        <p:sp>
          <p:nvSpPr>
            <p:cNvPr id="699" name="任意多边形: 形状 698">
              <a:extLst>
                <a:ext uri="{FF2B5EF4-FFF2-40B4-BE49-F238E27FC236}">
                  <a16:creationId xmlns:a16="http://schemas.microsoft.com/office/drawing/2014/main" id="{5762F5CD-499C-4BC5-AF56-4234F079BD78}"/>
                </a:ext>
              </a:extLst>
            </p:cNvPr>
            <p:cNvSpPr/>
            <p:nvPr/>
          </p:nvSpPr>
          <p:spPr>
            <a:xfrm>
              <a:off x="3546061" y="5882630"/>
              <a:ext cx="19050" cy="28575"/>
            </a:xfrm>
            <a:custGeom>
              <a:avLst/>
              <a:gdLst>
                <a:gd name="connsiteX0" fmla="*/ 12859 w 19050"/>
                <a:gd name="connsiteY0" fmla="*/ 27146 h 28575"/>
                <a:gd name="connsiteX1" fmla="*/ 19526 w 19050"/>
                <a:gd name="connsiteY1" fmla="*/ 8096 h 28575"/>
                <a:gd name="connsiteX2" fmla="*/ 10001 w 19050"/>
                <a:gd name="connsiteY2" fmla="*/ 7144 h 28575"/>
                <a:gd name="connsiteX3" fmla="*/ 7144 w 19050"/>
                <a:gd name="connsiteY3" fmla="*/ 20479 h 28575"/>
                <a:gd name="connsiteX4" fmla="*/ 12859 w 19050"/>
                <a:gd name="connsiteY4" fmla="*/ 2714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12859" y="27146"/>
                  </a:moveTo>
                  <a:lnTo>
                    <a:pt x="19526" y="8096"/>
                  </a:lnTo>
                  <a:lnTo>
                    <a:pt x="10001" y="7144"/>
                  </a:lnTo>
                  <a:cubicBezTo>
                    <a:pt x="9049" y="10954"/>
                    <a:pt x="8096" y="15716"/>
                    <a:pt x="7144" y="20479"/>
                  </a:cubicBezTo>
                  <a:cubicBezTo>
                    <a:pt x="8096" y="23336"/>
                    <a:pt x="10001" y="26194"/>
                    <a:pt x="12859" y="27146"/>
                  </a:cubicBezTo>
                  <a:close/>
                </a:path>
              </a:pathLst>
            </a:custGeom>
            <a:solidFill>
              <a:srgbClr val="AE6C64"/>
            </a:solidFill>
            <a:ln w="9525" cap="flat">
              <a:noFill/>
              <a:prstDash val="solid"/>
              <a:miter/>
            </a:ln>
          </p:spPr>
          <p:txBody>
            <a:bodyPr rtlCol="0" anchor="ctr"/>
            <a:lstStyle/>
            <a:p>
              <a:endParaRPr lang="zh-CN" altLang="en-US"/>
            </a:p>
          </p:txBody>
        </p:sp>
        <p:sp>
          <p:nvSpPr>
            <p:cNvPr id="700" name="任意多边形: 形状 699">
              <a:extLst>
                <a:ext uri="{FF2B5EF4-FFF2-40B4-BE49-F238E27FC236}">
                  <a16:creationId xmlns:a16="http://schemas.microsoft.com/office/drawing/2014/main" id="{E05F5382-AB3D-4026-83FB-3AEBFD4462B6}"/>
                </a:ext>
              </a:extLst>
            </p:cNvPr>
            <p:cNvSpPr/>
            <p:nvPr/>
          </p:nvSpPr>
          <p:spPr>
            <a:xfrm>
              <a:off x="3893723" y="5881678"/>
              <a:ext cx="19050" cy="38100"/>
            </a:xfrm>
            <a:custGeom>
              <a:avLst/>
              <a:gdLst>
                <a:gd name="connsiteX0" fmla="*/ 16669 w 19050"/>
                <a:gd name="connsiteY0" fmla="*/ 23336 h 38100"/>
                <a:gd name="connsiteX1" fmla="*/ 13811 w 19050"/>
                <a:gd name="connsiteY1" fmla="*/ 7144 h 38100"/>
                <a:gd name="connsiteX2" fmla="*/ 7144 w 19050"/>
                <a:gd name="connsiteY2" fmla="*/ 7144 h 38100"/>
                <a:gd name="connsiteX3" fmla="*/ 15716 w 19050"/>
                <a:gd name="connsiteY3" fmla="*/ 33814 h 38100"/>
                <a:gd name="connsiteX4" fmla="*/ 16669 w 1905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6669" y="23336"/>
                  </a:moveTo>
                  <a:cubicBezTo>
                    <a:pt x="15716" y="17621"/>
                    <a:pt x="14764" y="12859"/>
                    <a:pt x="13811" y="7144"/>
                  </a:cubicBezTo>
                  <a:lnTo>
                    <a:pt x="7144" y="7144"/>
                  </a:lnTo>
                  <a:cubicBezTo>
                    <a:pt x="7144" y="7144"/>
                    <a:pt x="7144" y="27146"/>
                    <a:pt x="15716" y="33814"/>
                  </a:cubicBezTo>
                  <a:lnTo>
                    <a:pt x="16669" y="23336"/>
                  </a:lnTo>
                  <a:close/>
                </a:path>
              </a:pathLst>
            </a:custGeom>
            <a:solidFill>
              <a:srgbClr val="AE6C64"/>
            </a:solidFill>
            <a:ln w="9525" cap="flat">
              <a:noFill/>
              <a:prstDash val="solid"/>
              <a:miter/>
            </a:ln>
          </p:spPr>
          <p:txBody>
            <a:bodyPr rtlCol="0" anchor="ctr"/>
            <a:lstStyle/>
            <a:p>
              <a:endParaRPr lang="zh-CN" altLang="en-US"/>
            </a:p>
          </p:txBody>
        </p:sp>
        <p:sp>
          <p:nvSpPr>
            <p:cNvPr id="701" name="任意多边形: 形状 700">
              <a:extLst>
                <a:ext uri="{FF2B5EF4-FFF2-40B4-BE49-F238E27FC236}">
                  <a16:creationId xmlns:a16="http://schemas.microsoft.com/office/drawing/2014/main" id="{F6747D11-0099-4C68-B19B-44FA39AAA81C}"/>
                </a:ext>
              </a:extLst>
            </p:cNvPr>
            <p:cNvSpPr/>
            <p:nvPr/>
          </p:nvSpPr>
          <p:spPr>
            <a:xfrm>
              <a:off x="3555414" y="5774998"/>
              <a:ext cx="352425" cy="161925"/>
            </a:xfrm>
            <a:custGeom>
              <a:avLst/>
              <a:gdLst>
                <a:gd name="connsiteX0" fmla="*/ 346405 w 352425"/>
                <a:gd name="connsiteY0" fmla="*/ 114776 h 161925"/>
                <a:gd name="connsiteX1" fmla="*/ 272110 w 352425"/>
                <a:gd name="connsiteY1" fmla="*/ 27146 h 161925"/>
                <a:gd name="connsiteX2" fmla="*/ 282588 w 352425"/>
                <a:gd name="connsiteY2" fmla="*/ 44291 h 161925"/>
                <a:gd name="connsiteX3" fmla="*/ 183528 w 352425"/>
                <a:gd name="connsiteY3" fmla="*/ 7144 h 161925"/>
                <a:gd name="connsiteX4" fmla="*/ 217818 w 352425"/>
                <a:gd name="connsiteY4" fmla="*/ 23336 h 161925"/>
                <a:gd name="connsiteX5" fmla="*/ 90183 w 352425"/>
                <a:gd name="connsiteY5" fmla="*/ 20479 h 161925"/>
                <a:gd name="connsiteX6" fmla="*/ 130188 w 352425"/>
                <a:gd name="connsiteY6" fmla="*/ 24289 h 161925"/>
                <a:gd name="connsiteX7" fmla="*/ 61608 w 352425"/>
                <a:gd name="connsiteY7" fmla="*/ 35719 h 161925"/>
                <a:gd name="connsiteX8" fmla="*/ 7315 w 352425"/>
                <a:gd name="connsiteY8" fmla="*/ 114776 h 161925"/>
                <a:gd name="connsiteX9" fmla="*/ 64465 w 352425"/>
                <a:gd name="connsiteY9" fmla="*/ 163354 h 161925"/>
                <a:gd name="connsiteX10" fmla="*/ 200673 w 352425"/>
                <a:gd name="connsiteY10" fmla="*/ 151924 h 161925"/>
                <a:gd name="connsiteX11" fmla="*/ 346405 w 352425"/>
                <a:gd name="connsiteY11" fmla="*/ 11477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25" h="161925">
                  <a:moveTo>
                    <a:pt x="346405" y="114776"/>
                  </a:moveTo>
                  <a:cubicBezTo>
                    <a:pt x="346405" y="114776"/>
                    <a:pt x="317830" y="49054"/>
                    <a:pt x="272110" y="27146"/>
                  </a:cubicBezTo>
                  <a:cubicBezTo>
                    <a:pt x="272110" y="27146"/>
                    <a:pt x="279730" y="31909"/>
                    <a:pt x="282588" y="44291"/>
                  </a:cubicBezTo>
                  <a:cubicBezTo>
                    <a:pt x="282588" y="44291"/>
                    <a:pt x="228295" y="10001"/>
                    <a:pt x="183528" y="7144"/>
                  </a:cubicBezTo>
                  <a:cubicBezTo>
                    <a:pt x="183528" y="7144"/>
                    <a:pt x="197815" y="10001"/>
                    <a:pt x="217818" y="23336"/>
                  </a:cubicBezTo>
                  <a:cubicBezTo>
                    <a:pt x="217818" y="23336"/>
                    <a:pt x="141618" y="2381"/>
                    <a:pt x="90183" y="20479"/>
                  </a:cubicBezTo>
                  <a:cubicBezTo>
                    <a:pt x="90183" y="20479"/>
                    <a:pt x="113995" y="18574"/>
                    <a:pt x="130188" y="24289"/>
                  </a:cubicBezTo>
                  <a:cubicBezTo>
                    <a:pt x="130188" y="24289"/>
                    <a:pt x="82563" y="20479"/>
                    <a:pt x="61608" y="35719"/>
                  </a:cubicBezTo>
                  <a:cubicBezTo>
                    <a:pt x="29223" y="59531"/>
                    <a:pt x="10173" y="93821"/>
                    <a:pt x="7315" y="114776"/>
                  </a:cubicBezTo>
                  <a:cubicBezTo>
                    <a:pt x="3505" y="135731"/>
                    <a:pt x="64465" y="163354"/>
                    <a:pt x="64465" y="163354"/>
                  </a:cubicBezTo>
                  <a:lnTo>
                    <a:pt x="200673" y="151924"/>
                  </a:lnTo>
                  <a:lnTo>
                    <a:pt x="346405" y="114776"/>
                  </a:lnTo>
                  <a:close/>
                </a:path>
              </a:pathLst>
            </a:custGeom>
            <a:solidFill>
              <a:srgbClr val="AE6C64"/>
            </a:solidFill>
            <a:ln w="9525" cap="flat">
              <a:noFill/>
              <a:prstDash val="solid"/>
              <a:miter/>
            </a:ln>
          </p:spPr>
          <p:txBody>
            <a:bodyPr rtlCol="0" anchor="ctr"/>
            <a:lstStyle/>
            <a:p>
              <a:endParaRPr lang="zh-CN" altLang="en-US"/>
            </a:p>
          </p:txBody>
        </p:sp>
        <p:sp>
          <p:nvSpPr>
            <p:cNvPr id="702" name="任意多边形: 形状 701">
              <a:extLst>
                <a:ext uri="{FF2B5EF4-FFF2-40B4-BE49-F238E27FC236}">
                  <a16:creationId xmlns:a16="http://schemas.microsoft.com/office/drawing/2014/main" id="{2A9607FD-455D-44B7-A3B7-62E218B3E247}"/>
                </a:ext>
              </a:extLst>
            </p:cNvPr>
            <p:cNvSpPr/>
            <p:nvPr/>
          </p:nvSpPr>
          <p:spPr>
            <a:xfrm>
              <a:off x="4820506" y="5062528"/>
              <a:ext cx="152400" cy="266700"/>
            </a:xfrm>
            <a:custGeom>
              <a:avLst/>
              <a:gdLst>
                <a:gd name="connsiteX0" fmla="*/ 148114 w 152400"/>
                <a:gd name="connsiteY0" fmla="*/ 19526 h 266700"/>
                <a:gd name="connsiteX1" fmla="*/ 148114 w 152400"/>
                <a:gd name="connsiteY1" fmla="*/ 19526 h 266700"/>
                <a:gd name="connsiteX2" fmla="*/ 132874 w 152400"/>
                <a:gd name="connsiteY2" fmla="*/ 7144 h 266700"/>
                <a:gd name="connsiteX3" fmla="*/ 22384 w 152400"/>
                <a:gd name="connsiteY3" fmla="*/ 7144 h 266700"/>
                <a:gd name="connsiteX4" fmla="*/ 7144 w 152400"/>
                <a:gd name="connsiteY4" fmla="*/ 19526 h 266700"/>
                <a:gd name="connsiteX5" fmla="*/ 7144 w 152400"/>
                <a:gd name="connsiteY5" fmla="*/ 19526 h 266700"/>
                <a:gd name="connsiteX6" fmla="*/ 7144 w 152400"/>
                <a:gd name="connsiteY6" fmla="*/ 22384 h 266700"/>
                <a:gd name="connsiteX7" fmla="*/ 7144 w 152400"/>
                <a:gd name="connsiteY7" fmla="*/ 229076 h 266700"/>
                <a:gd name="connsiteX8" fmla="*/ 7144 w 152400"/>
                <a:gd name="connsiteY8" fmla="*/ 249079 h 266700"/>
                <a:gd name="connsiteX9" fmla="*/ 22384 w 152400"/>
                <a:gd name="connsiteY9" fmla="*/ 264319 h 266700"/>
                <a:gd name="connsiteX10" fmla="*/ 132874 w 152400"/>
                <a:gd name="connsiteY10" fmla="*/ 264319 h 266700"/>
                <a:gd name="connsiteX11" fmla="*/ 148114 w 152400"/>
                <a:gd name="connsiteY11" fmla="*/ 249079 h 266700"/>
                <a:gd name="connsiteX12" fmla="*/ 148114 w 152400"/>
                <a:gd name="connsiteY12" fmla="*/ 229076 h 266700"/>
                <a:gd name="connsiteX13" fmla="*/ 148114 w 152400"/>
                <a:gd name="connsiteY13" fmla="*/ 22384 h 266700"/>
                <a:gd name="connsiteX14" fmla="*/ 148114 w 152400"/>
                <a:gd name="connsiteY14" fmla="*/ 19526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0" h="266700">
                  <a:moveTo>
                    <a:pt x="148114" y="19526"/>
                  </a:moveTo>
                  <a:lnTo>
                    <a:pt x="148114" y="19526"/>
                  </a:lnTo>
                  <a:cubicBezTo>
                    <a:pt x="147161" y="12859"/>
                    <a:pt x="140494" y="7144"/>
                    <a:pt x="132874" y="7144"/>
                  </a:cubicBezTo>
                  <a:lnTo>
                    <a:pt x="22384" y="7144"/>
                  </a:lnTo>
                  <a:cubicBezTo>
                    <a:pt x="14764" y="7144"/>
                    <a:pt x="9049" y="12859"/>
                    <a:pt x="7144" y="19526"/>
                  </a:cubicBezTo>
                  <a:lnTo>
                    <a:pt x="7144" y="19526"/>
                  </a:lnTo>
                  <a:cubicBezTo>
                    <a:pt x="7144" y="20479"/>
                    <a:pt x="7144" y="21431"/>
                    <a:pt x="7144" y="22384"/>
                  </a:cubicBezTo>
                  <a:lnTo>
                    <a:pt x="7144" y="229076"/>
                  </a:lnTo>
                  <a:lnTo>
                    <a:pt x="7144" y="249079"/>
                  </a:lnTo>
                  <a:cubicBezTo>
                    <a:pt x="7144" y="257651"/>
                    <a:pt x="13811" y="264319"/>
                    <a:pt x="22384" y="264319"/>
                  </a:cubicBezTo>
                  <a:lnTo>
                    <a:pt x="132874" y="264319"/>
                  </a:lnTo>
                  <a:cubicBezTo>
                    <a:pt x="141446" y="264319"/>
                    <a:pt x="148114" y="257651"/>
                    <a:pt x="148114" y="249079"/>
                  </a:cubicBezTo>
                  <a:lnTo>
                    <a:pt x="148114" y="229076"/>
                  </a:lnTo>
                  <a:lnTo>
                    <a:pt x="148114" y="22384"/>
                  </a:lnTo>
                  <a:cubicBezTo>
                    <a:pt x="148114" y="21431"/>
                    <a:pt x="148114" y="20479"/>
                    <a:pt x="148114" y="19526"/>
                  </a:cubicBezTo>
                  <a:close/>
                </a:path>
              </a:pathLst>
            </a:custGeom>
            <a:solidFill>
              <a:srgbClr val="DBDBDB"/>
            </a:solidFill>
            <a:ln w="9525" cap="flat">
              <a:noFill/>
              <a:prstDash val="solid"/>
              <a:miter/>
            </a:ln>
          </p:spPr>
          <p:txBody>
            <a:bodyPr rtlCol="0" anchor="ctr"/>
            <a:lstStyle/>
            <a:p>
              <a:endParaRPr lang="zh-CN" altLang="en-US"/>
            </a:p>
          </p:txBody>
        </p:sp>
        <p:sp>
          <p:nvSpPr>
            <p:cNvPr id="703" name="任意多边形: 形状 702">
              <a:extLst>
                <a:ext uri="{FF2B5EF4-FFF2-40B4-BE49-F238E27FC236}">
                  <a16:creationId xmlns:a16="http://schemas.microsoft.com/office/drawing/2014/main" id="{BFFB5CCA-F55E-40E9-94E4-C575BC027D18}"/>
                </a:ext>
              </a:extLst>
            </p:cNvPr>
            <p:cNvSpPr/>
            <p:nvPr/>
          </p:nvSpPr>
          <p:spPr>
            <a:xfrm>
              <a:off x="4810981" y="5062528"/>
              <a:ext cx="152400" cy="266700"/>
            </a:xfrm>
            <a:custGeom>
              <a:avLst/>
              <a:gdLst>
                <a:gd name="connsiteX0" fmla="*/ 148114 w 152400"/>
                <a:gd name="connsiteY0" fmla="*/ 249079 h 266700"/>
                <a:gd name="connsiteX1" fmla="*/ 132874 w 152400"/>
                <a:gd name="connsiteY1" fmla="*/ 264319 h 266700"/>
                <a:gd name="connsiteX2" fmla="*/ 22384 w 152400"/>
                <a:gd name="connsiteY2" fmla="*/ 264319 h 266700"/>
                <a:gd name="connsiteX3" fmla="*/ 7144 w 152400"/>
                <a:gd name="connsiteY3" fmla="*/ 249079 h 266700"/>
                <a:gd name="connsiteX4" fmla="*/ 7144 w 152400"/>
                <a:gd name="connsiteY4" fmla="*/ 22384 h 266700"/>
                <a:gd name="connsiteX5" fmla="*/ 22384 w 152400"/>
                <a:gd name="connsiteY5" fmla="*/ 7144 h 266700"/>
                <a:gd name="connsiteX6" fmla="*/ 133826 w 152400"/>
                <a:gd name="connsiteY6" fmla="*/ 7144 h 266700"/>
                <a:gd name="connsiteX7" fmla="*/ 149066 w 152400"/>
                <a:gd name="connsiteY7" fmla="*/ 22384 h 266700"/>
                <a:gd name="connsiteX8" fmla="*/ 149066 w 152400"/>
                <a:gd name="connsiteY8" fmla="*/ 249079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266700">
                  <a:moveTo>
                    <a:pt x="148114" y="249079"/>
                  </a:moveTo>
                  <a:cubicBezTo>
                    <a:pt x="148114" y="257651"/>
                    <a:pt x="141446" y="264319"/>
                    <a:pt x="132874" y="264319"/>
                  </a:cubicBezTo>
                  <a:lnTo>
                    <a:pt x="22384" y="264319"/>
                  </a:lnTo>
                  <a:cubicBezTo>
                    <a:pt x="13811" y="264319"/>
                    <a:pt x="7144" y="257651"/>
                    <a:pt x="7144" y="249079"/>
                  </a:cubicBezTo>
                  <a:lnTo>
                    <a:pt x="7144" y="22384"/>
                  </a:lnTo>
                  <a:cubicBezTo>
                    <a:pt x="7144" y="13811"/>
                    <a:pt x="13811" y="7144"/>
                    <a:pt x="22384" y="7144"/>
                  </a:cubicBezTo>
                  <a:lnTo>
                    <a:pt x="133826" y="7144"/>
                  </a:lnTo>
                  <a:cubicBezTo>
                    <a:pt x="142399" y="7144"/>
                    <a:pt x="149066" y="13811"/>
                    <a:pt x="149066" y="22384"/>
                  </a:cubicBezTo>
                  <a:lnTo>
                    <a:pt x="149066" y="249079"/>
                  </a:lnTo>
                  <a:close/>
                </a:path>
              </a:pathLst>
            </a:custGeom>
            <a:solidFill>
              <a:srgbClr val="5D5D5D"/>
            </a:solidFill>
            <a:ln w="9525" cap="flat">
              <a:noFill/>
              <a:prstDash val="solid"/>
              <a:miter/>
            </a:ln>
          </p:spPr>
          <p:txBody>
            <a:bodyPr rtlCol="0" anchor="ctr"/>
            <a:lstStyle/>
            <a:p>
              <a:endParaRPr lang="zh-CN" altLang="en-US"/>
            </a:p>
          </p:txBody>
        </p:sp>
        <p:sp>
          <p:nvSpPr>
            <p:cNvPr id="704" name="任意多边形: 形状 703">
              <a:extLst>
                <a:ext uri="{FF2B5EF4-FFF2-40B4-BE49-F238E27FC236}">
                  <a16:creationId xmlns:a16="http://schemas.microsoft.com/office/drawing/2014/main" id="{ABC88FC3-EE86-4C31-93C4-8AD5BA6C34B1}"/>
                </a:ext>
              </a:extLst>
            </p:cNvPr>
            <p:cNvSpPr/>
            <p:nvPr/>
          </p:nvSpPr>
          <p:spPr>
            <a:xfrm>
              <a:off x="4811933" y="5074910"/>
              <a:ext cx="152400" cy="219075"/>
            </a:xfrm>
            <a:custGeom>
              <a:avLst/>
              <a:gdLst>
                <a:gd name="connsiteX0" fmla="*/ 7144 w 152400"/>
                <a:gd name="connsiteY0" fmla="*/ 10001 h 219075"/>
                <a:gd name="connsiteX1" fmla="*/ 7144 w 152400"/>
                <a:gd name="connsiteY1" fmla="*/ 216694 h 219075"/>
                <a:gd name="connsiteX2" fmla="*/ 148114 w 152400"/>
                <a:gd name="connsiteY2" fmla="*/ 216694 h 219075"/>
                <a:gd name="connsiteX3" fmla="*/ 148114 w 152400"/>
                <a:gd name="connsiteY3" fmla="*/ 10001 h 219075"/>
                <a:gd name="connsiteX4" fmla="*/ 148114 w 152400"/>
                <a:gd name="connsiteY4" fmla="*/ 7144 h 219075"/>
                <a:gd name="connsiteX5" fmla="*/ 8096 w 152400"/>
                <a:gd name="connsiteY5" fmla="*/ 7144 h 219075"/>
                <a:gd name="connsiteX6" fmla="*/ 7144 w 152400"/>
                <a:gd name="connsiteY6" fmla="*/ 1000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219075">
                  <a:moveTo>
                    <a:pt x="7144" y="10001"/>
                  </a:moveTo>
                  <a:lnTo>
                    <a:pt x="7144" y="216694"/>
                  </a:lnTo>
                  <a:lnTo>
                    <a:pt x="148114" y="216694"/>
                  </a:lnTo>
                  <a:lnTo>
                    <a:pt x="148114" y="10001"/>
                  </a:lnTo>
                  <a:cubicBezTo>
                    <a:pt x="148114" y="9049"/>
                    <a:pt x="148114" y="8096"/>
                    <a:pt x="148114" y="7144"/>
                  </a:cubicBezTo>
                  <a:lnTo>
                    <a:pt x="8096" y="7144"/>
                  </a:lnTo>
                  <a:cubicBezTo>
                    <a:pt x="7144" y="8096"/>
                    <a:pt x="7144" y="9049"/>
                    <a:pt x="7144" y="10001"/>
                  </a:cubicBezTo>
                  <a:close/>
                </a:path>
              </a:pathLst>
            </a:custGeom>
            <a:solidFill>
              <a:srgbClr val="FFFFFF"/>
            </a:solidFill>
            <a:ln w="9525" cap="flat">
              <a:noFill/>
              <a:prstDash val="solid"/>
              <a:miter/>
            </a:ln>
          </p:spPr>
          <p:txBody>
            <a:bodyPr rtlCol="0" anchor="ctr"/>
            <a:lstStyle/>
            <a:p>
              <a:endParaRPr lang="zh-CN" altLang="en-US"/>
            </a:p>
          </p:txBody>
        </p:sp>
        <p:sp>
          <p:nvSpPr>
            <p:cNvPr id="705" name="任意多边形: 形状 704">
              <a:extLst>
                <a:ext uri="{FF2B5EF4-FFF2-40B4-BE49-F238E27FC236}">
                  <a16:creationId xmlns:a16="http://schemas.microsoft.com/office/drawing/2014/main" id="{4675B44D-727C-4836-84BB-EFC808C5D676}"/>
                </a:ext>
              </a:extLst>
            </p:cNvPr>
            <p:cNvSpPr/>
            <p:nvPr/>
          </p:nvSpPr>
          <p:spPr>
            <a:xfrm>
              <a:off x="4828126" y="5098723"/>
              <a:ext cx="114300" cy="9525"/>
            </a:xfrm>
            <a:custGeom>
              <a:avLst/>
              <a:gdLst>
                <a:gd name="connsiteX0" fmla="*/ 7144 w 114300"/>
                <a:gd name="connsiteY0" fmla="*/ 7144 h 9525"/>
                <a:gd name="connsiteX1" fmla="*/ 114776 w 114300"/>
                <a:gd name="connsiteY1" fmla="*/ 7144 h 9525"/>
                <a:gd name="connsiteX2" fmla="*/ 114776 w 114300"/>
                <a:gd name="connsiteY2" fmla="*/ 10001 h 9525"/>
                <a:gd name="connsiteX3" fmla="*/ 7144 w 114300"/>
                <a:gd name="connsiteY3" fmla="*/ 10001 h 9525"/>
              </a:gdLst>
              <a:ahLst/>
              <a:cxnLst>
                <a:cxn ang="0">
                  <a:pos x="connsiteX0" y="connsiteY0"/>
                </a:cxn>
                <a:cxn ang="0">
                  <a:pos x="connsiteX1" y="connsiteY1"/>
                </a:cxn>
                <a:cxn ang="0">
                  <a:pos x="connsiteX2" y="connsiteY2"/>
                </a:cxn>
                <a:cxn ang="0">
                  <a:pos x="connsiteX3" y="connsiteY3"/>
                </a:cxn>
              </a:cxnLst>
              <a:rect l="l" t="t" r="r" b="b"/>
              <a:pathLst>
                <a:path w="114300" h="9525">
                  <a:moveTo>
                    <a:pt x="7144" y="7144"/>
                  </a:moveTo>
                  <a:lnTo>
                    <a:pt x="114776" y="7144"/>
                  </a:lnTo>
                  <a:lnTo>
                    <a:pt x="114776" y="10001"/>
                  </a:lnTo>
                  <a:lnTo>
                    <a:pt x="7144" y="10001"/>
                  </a:lnTo>
                  <a:close/>
                </a:path>
              </a:pathLst>
            </a:custGeom>
            <a:solidFill>
              <a:srgbClr val="986666"/>
            </a:solidFill>
            <a:ln w="9525" cap="flat">
              <a:noFill/>
              <a:prstDash val="solid"/>
              <a:miter/>
            </a:ln>
          </p:spPr>
          <p:txBody>
            <a:bodyPr rtlCol="0" anchor="ctr"/>
            <a:lstStyle/>
            <a:p>
              <a:endParaRPr lang="zh-CN" altLang="en-US"/>
            </a:p>
          </p:txBody>
        </p:sp>
        <p:sp>
          <p:nvSpPr>
            <p:cNvPr id="706" name="任意多边形: 形状 705">
              <a:extLst>
                <a:ext uri="{FF2B5EF4-FFF2-40B4-BE49-F238E27FC236}">
                  <a16:creationId xmlns:a16="http://schemas.microsoft.com/office/drawing/2014/main" id="{5C6124C1-D66C-4A77-BDDE-74FECCB33C1C}"/>
                </a:ext>
              </a:extLst>
            </p:cNvPr>
            <p:cNvSpPr/>
            <p:nvPr/>
          </p:nvSpPr>
          <p:spPr>
            <a:xfrm>
              <a:off x="4839556" y="5105390"/>
              <a:ext cx="95250" cy="9525"/>
            </a:xfrm>
            <a:custGeom>
              <a:avLst/>
              <a:gdLst>
                <a:gd name="connsiteX0" fmla="*/ 7144 w 95250"/>
                <a:gd name="connsiteY0" fmla="*/ 7144 h 9525"/>
                <a:gd name="connsiteX1" fmla="*/ 92869 w 95250"/>
                <a:gd name="connsiteY1" fmla="*/ 7144 h 9525"/>
                <a:gd name="connsiteX2" fmla="*/ 92869 w 95250"/>
                <a:gd name="connsiteY2" fmla="*/ 10001 h 9525"/>
                <a:gd name="connsiteX3" fmla="*/ 7144 w 952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95250" h="9525">
                  <a:moveTo>
                    <a:pt x="7144" y="7144"/>
                  </a:moveTo>
                  <a:lnTo>
                    <a:pt x="92869" y="7144"/>
                  </a:lnTo>
                  <a:lnTo>
                    <a:pt x="92869" y="10001"/>
                  </a:lnTo>
                  <a:lnTo>
                    <a:pt x="7144" y="10001"/>
                  </a:lnTo>
                  <a:close/>
                </a:path>
              </a:pathLst>
            </a:custGeom>
            <a:solidFill>
              <a:srgbClr val="986666"/>
            </a:solidFill>
            <a:ln w="9525" cap="flat">
              <a:noFill/>
              <a:prstDash val="solid"/>
              <a:miter/>
            </a:ln>
          </p:spPr>
          <p:txBody>
            <a:bodyPr rtlCol="0" anchor="ctr"/>
            <a:lstStyle/>
            <a:p>
              <a:endParaRPr lang="zh-CN" altLang="en-US"/>
            </a:p>
          </p:txBody>
        </p:sp>
        <p:sp>
          <p:nvSpPr>
            <p:cNvPr id="707" name="任意多边形: 形状 706">
              <a:extLst>
                <a:ext uri="{FF2B5EF4-FFF2-40B4-BE49-F238E27FC236}">
                  <a16:creationId xmlns:a16="http://schemas.microsoft.com/office/drawing/2014/main" id="{72D7422C-432E-4164-AB0C-82A32BD0FE47}"/>
                </a:ext>
              </a:extLst>
            </p:cNvPr>
            <p:cNvSpPr/>
            <p:nvPr/>
          </p:nvSpPr>
          <p:spPr>
            <a:xfrm>
              <a:off x="4837651" y="5124440"/>
              <a:ext cx="47625" cy="9525"/>
            </a:xfrm>
            <a:custGeom>
              <a:avLst/>
              <a:gdLst>
                <a:gd name="connsiteX0" fmla="*/ 7144 w 47625"/>
                <a:gd name="connsiteY0" fmla="*/ 7144 h 9525"/>
                <a:gd name="connsiteX1" fmla="*/ 49054 w 47625"/>
                <a:gd name="connsiteY1" fmla="*/ 7144 h 9525"/>
                <a:gd name="connsiteX2" fmla="*/ 49054 w 47625"/>
                <a:gd name="connsiteY2" fmla="*/ 10001 h 9525"/>
                <a:gd name="connsiteX3" fmla="*/ 7144 w 476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47625" h="9525">
                  <a:moveTo>
                    <a:pt x="7144" y="7144"/>
                  </a:moveTo>
                  <a:lnTo>
                    <a:pt x="49054" y="7144"/>
                  </a:lnTo>
                  <a:lnTo>
                    <a:pt x="4905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08" name="任意多边形: 形状 707">
              <a:extLst>
                <a:ext uri="{FF2B5EF4-FFF2-40B4-BE49-F238E27FC236}">
                  <a16:creationId xmlns:a16="http://schemas.microsoft.com/office/drawing/2014/main" id="{9F50B117-7354-4E1E-82DB-C629C5BB3305}"/>
                </a:ext>
              </a:extLst>
            </p:cNvPr>
            <p:cNvSpPr/>
            <p:nvPr/>
          </p:nvSpPr>
          <p:spPr>
            <a:xfrm>
              <a:off x="4829078" y="5130155"/>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09" name="任意多边形: 形状 708">
              <a:extLst>
                <a:ext uri="{FF2B5EF4-FFF2-40B4-BE49-F238E27FC236}">
                  <a16:creationId xmlns:a16="http://schemas.microsoft.com/office/drawing/2014/main" id="{FB4955C6-11BC-476B-943D-18DAF7BCF101}"/>
                </a:ext>
              </a:extLst>
            </p:cNvPr>
            <p:cNvSpPr/>
            <p:nvPr/>
          </p:nvSpPr>
          <p:spPr>
            <a:xfrm>
              <a:off x="4829078" y="5134918"/>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10" name="任意多边形: 形状 709">
              <a:extLst>
                <a:ext uri="{FF2B5EF4-FFF2-40B4-BE49-F238E27FC236}">
                  <a16:creationId xmlns:a16="http://schemas.microsoft.com/office/drawing/2014/main" id="{28A26339-5560-4B4A-B9C7-C83058B89BEF}"/>
                </a:ext>
              </a:extLst>
            </p:cNvPr>
            <p:cNvSpPr/>
            <p:nvPr/>
          </p:nvSpPr>
          <p:spPr>
            <a:xfrm>
              <a:off x="4829078" y="5140633"/>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11" name="任意多边形: 形状 710">
              <a:extLst>
                <a:ext uri="{FF2B5EF4-FFF2-40B4-BE49-F238E27FC236}">
                  <a16:creationId xmlns:a16="http://schemas.microsoft.com/office/drawing/2014/main" id="{DC55A682-C7AA-4364-99B4-810461801B90}"/>
                </a:ext>
              </a:extLst>
            </p:cNvPr>
            <p:cNvSpPr/>
            <p:nvPr/>
          </p:nvSpPr>
          <p:spPr>
            <a:xfrm>
              <a:off x="4829078" y="5145395"/>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12" name="任意多边形: 形状 711">
              <a:extLst>
                <a:ext uri="{FF2B5EF4-FFF2-40B4-BE49-F238E27FC236}">
                  <a16:creationId xmlns:a16="http://schemas.microsoft.com/office/drawing/2014/main" id="{F4E9CE40-5FDE-4CE0-A4A8-E78557566A47}"/>
                </a:ext>
              </a:extLst>
            </p:cNvPr>
            <p:cNvSpPr/>
            <p:nvPr/>
          </p:nvSpPr>
          <p:spPr>
            <a:xfrm>
              <a:off x="4829078" y="5151110"/>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13" name="任意多边形: 形状 712">
              <a:extLst>
                <a:ext uri="{FF2B5EF4-FFF2-40B4-BE49-F238E27FC236}">
                  <a16:creationId xmlns:a16="http://schemas.microsoft.com/office/drawing/2014/main" id="{1ED36548-7D83-494B-AAED-CC1A8F781EBA}"/>
                </a:ext>
              </a:extLst>
            </p:cNvPr>
            <p:cNvSpPr/>
            <p:nvPr/>
          </p:nvSpPr>
          <p:spPr>
            <a:xfrm>
              <a:off x="4892896" y="5124440"/>
              <a:ext cx="47625" cy="9525"/>
            </a:xfrm>
            <a:custGeom>
              <a:avLst/>
              <a:gdLst>
                <a:gd name="connsiteX0" fmla="*/ 7144 w 47625"/>
                <a:gd name="connsiteY0" fmla="*/ 7144 h 9525"/>
                <a:gd name="connsiteX1" fmla="*/ 49054 w 47625"/>
                <a:gd name="connsiteY1" fmla="*/ 7144 h 9525"/>
                <a:gd name="connsiteX2" fmla="*/ 49054 w 47625"/>
                <a:gd name="connsiteY2" fmla="*/ 10001 h 9525"/>
                <a:gd name="connsiteX3" fmla="*/ 7144 w 476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47625" h="9525">
                  <a:moveTo>
                    <a:pt x="7144" y="7144"/>
                  </a:moveTo>
                  <a:lnTo>
                    <a:pt x="49054" y="7144"/>
                  </a:lnTo>
                  <a:lnTo>
                    <a:pt x="4905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14" name="任意多边形: 形状 713">
              <a:extLst>
                <a:ext uri="{FF2B5EF4-FFF2-40B4-BE49-F238E27FC236}">
                  <a16:creationId xmlns:a16="http://schemas.microsoft.com/office/drawing/2014/main" id="{EB917684-1060-4216-8DDA-9F7074E2A230}"/>
                </a:ext>
              </a:extLst>
            </p:cNvPr>
            <p:cNvSpPr/>
            <p:nvPr/>
          </p:nvSpPr>
          <p:spPr>
            <a:xfrm>
              <a:off x="4885276" y="5130155"/>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15" name="任意多边形: 形状 714">
              <a:extLst>
                <a:ext uri="{FF2B5EF4-FFF2-40B4-BE49-F238E27FC236}">
                  <a16:creationId xmlns:a16="http://schemas.microsoft.com/office/drawing/2014/main" id="{D6965D7B-7767-4EAA-8069-B68B3AC0A022}"/>
                </a:ext>
              </a:extLst>
            </p:cNvPr>
            <p:cNvSpPr/>
            <p:nvPr/>
          </p:nvSpPr>
          <p:spPr>
            <a:xfrm>
              <a:off x="4885276" y="5134918"/>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16" name="任意多边形: 形状 715">
              <a:extLst>
                <a:ext uri="{FF2B5EF4-FFF2-40B4-BE49-F238E27FC236}">
                  <a16:creationId xmlns:a16="http://schemas.microsoft.com/office/drawing/2014/main" id="{F27A2DAA-31BF-44A6-97ED-B81722869EF4}"/>
                </a:ext>
              </a:extLst>
            </p:cNvPr>
            <p:cNvSpPr/>
            <p:nvPr/>
          </p:nvSpPr>
          <p:spPr>
            <a:xfrm>
              <a:off x="4885276" y="5140633"/>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17" name="任意多边形: 形状 716">
              <a:extLst>
                <a:ext uri="{FF2B5EF4-FFF2-40B4-BE49-F238E27FC236}">
                  <a16:creationId xmlns:a16="http://schemas.microsoft.com/office/drawing/2014/main" id="{4E6E5679-2A61-4ACA-886F-9868C7A6B06E}"/>
                </a:ext>
              </a:extLst>
            </p:cNvPr>
            <p:cNvSpPr/>
            <p:nvPr/>
          </p:nvSpPr>
          <p:spPr>
            <a:xfrm>
              <a:off x="4885276" y="5145395"/>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18" name="任意多边形: 形状 717">
              <a:extLst>
                <a:ext uri="{FF2B5EF4-FFF2-40B4-BE49-F238E27FC236}">
                  <a16:creationId xmlns:a16="http://schemas.microsoft.com/office/drawing/2014/main" id="{6ED19902-BC0A-47FC-A1ED-D1A022A2D72A}"/>
                </a:ext>
              </a:extLst>
            </p:cNvPr>
            <p:cNvSpPr/>
            <p:nvPr/>
          </p:nvSpPr>
          <p:spPr>
            <a:xfrm>
              <a:off x="4885276" y="5151110"/>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19" name="任意多边形: 形状 718">
              <a:extLst>
                <a:ext uri="{FF2B5EF4-FFF2-40B4-BE49-F238E27FC236}">
                  <a16:creationId xmlns:a16="http://schemas.microsoft.com/office/drawing/2014/main" id="{033A7723-D7F6-424C-9273-3E01986F9A93}"/>
                </a:ext>
              </a:extLst>
            </p:cNvPr>
            <p:cNvSpPr/>
            <p:nvPr/>
          </p:nvSpPr>
          <p:spPr>
            <a:xfrm>
              <a:off x="4837651" y="5165398"/>
              <a:ext cx="47625" cy="9525"/>
            </a:xfrm>
            <a:custGeom>
              <a:avLst/>
              <a:gdLst>
                <a:gd name="connsiteX0" fmla="*/ 7144 w 47625"/>
                <a:gd name="connsiteY0" fmla="*/ 7144 h 9525"/>
                <a:gd name="connsiteX1" fmla="*/ 49054 w 47625"/>
                <a:gd name="connsiteY1" fmla="*/ 7144 h 9525"/>
                <a:gd name="connsiteX2" fmla="*/ 49054 w 47625"/>
                <a:gd name="connsiteY2" fmla="*/ 10001 h 9525"/>
                <a:gd name="connsiteX3" fmla="*/ 7144 w 476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47625" h="9525">
                  <a:moveTo>
                    <a:pt x="7144" y="7144"/>
                  </a:moveTo>
                  <a:lnTo>
                    <a:pt x="49054" y="7144"/>
                  </a:lnTo>
                  <a:lnTo>
                    <a:pt x="4905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20" name="任意多边形: 形状 719">
              <a:extLst>
                <a:ext uri="{FF2B5EF4-FFF2-40B4-BE49-F238E27FC236}">
                  <a16:creationId xmlns:a16="http://schemas.microsoft.com/office/drawing/2014/main" id="{C5E49D93-F26E-43DA-AF3E-069BCB24F5EA}"/>
                </a:ext>
              </a:extLst>
            </p:cNvPr>
            <p:cNvSpPr/>
            <p:nvPr/>
          </p:nvSpPr>
          <p:spPr>
            <a:xfrm>
              <a:off x="4829078" y="5170160"/>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21" name="任意多边形: 形状 720">
              <a:extLst>
                <a:ext uri="{FF2B5EF4-FFF2-40B4-BE49-F238E27FC236}">
                  <a16:creationId xmlns:a16="http://schemas.microsoft.com/office/drawing/2014/main" id="{9FD7604B-9AC7-4C68-9EB0-1896E3000923}"/>
                </a:ext>
              </a:extLst>
            </p:cNvPr>
            <p:cNvSpPr/>
            <p:nvPr/>
          </p:nvSpPr>
          <p:spPr>
            <a:xfrm>
              <a:off x="4829078" y="5175875"/>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22" name="任意多边形: 形状 721">
              <a:extLst>
                <a:ext uri="{FF2B5EF4-FFF2-40B4-BE49-F238E27FC236}">
                  <a16:creationId xmlns:a16="http://schemas.microsoft.com/office/drawing/2014/main" id="{80D5F631-F2DF-4FAC-B938-41D64487754C}"/>
                </a:ext>
              </a:extLst>
            </p:cNvPr>
            <p:cNvSpPr/>
            <p:nvPr/>
          </p:nvSpPr>
          <p:spPr>
            <a:xfrm>
              <a:off x="4829078" y="5181590"/>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23" name="任意多边形: 形状 722">
              <a:extLst>
                <a:ext uri="{FF2B5EF4-FFF2-40B4-BE49-F238E27FC236}">
                  <a16:creationId xmlns:a16="http://schemas.microsoft.com/office/drawing/2014/main" id="{BAB62F45-CBEC-4B66-9713-4009195F75E7}"/>
                </a:ext>
              </a:extLst>
            </p:cNvPr>
            <p:cNvSpPr/>
            <p:nvPr/>
          </p:nvSpPr>
          <p:spPr>
            <a:xfrm>
              <a:off x="4829078" y="5186353"/>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24" name="任意多边形: 形状 723">
              <a:extLst>
                <a:ext uri="{FF2B5EF4-FFF2-40B4-BE49-F238E27FC236}">
                  <a16:creationId xmlns:a16="http://schemas.microsoft.com/office/drawing/2014/main" id="{FB5D29D5-2504-4926-8C0C-7AB003F9B002}"/>
                </a:ext>
              </a:extLst>
            </p:cNvPr>
            <p:cNvSpPr/>
            <p:nvPr/>
          </p:nvSpPr>
          <p:spPr>
            <a:xfrm>
              <a:off x="4829078" y="5192068"/>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25" name="任意多边形: 形状 724">
              <a:extLst>
                <a:ext uri="{FF2B5EF4-FFF2-40B4-BE49-F238E27FC236}">
                  <a16:creationId xmlns:a16="http://schemas.microsoft.com/office/drawing/2014/main" id="{EFE119C2-823E-4F40-9F7A-EE3929D88CD1}"/>
                </a:ext>
              </a:extLst>
            </p:cNvPr>
            <p:cNvSpPr/>
            <p:nvPr/>
          </p:nvSpPr>
          <p:spPr>
            <a:xfrm>
              <a:off x="4892896" y="5165398"/>
              <a:ext cx="47625" cy="9525"/>
            </a:xfrm>
            <a:custGeom>
              <a:avLst/>
              <a:gdLst>
                <a:gd name="connsiteX0" fmla="*/ 7144 w 47625"/>
                <a:gd name="connsiteY0" fmla="*/ 7144 h 9525"/>
                <a:gd name="connsiteX1" fmla="*/ 49054 w 47625"/>
                <a:gd name="connsiteY1" fmla="*/ 7144 h 9525"/>
                <a:gd name="connsiteX2" fmla="*/ 49054 w 47625"/>
                <a:gd name="connsiteY2" fmla="*/ 10001 h 9525"/>
                <a:gd name="connsiteX3" fmla="*/ 7144 w 476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47625" h="9525">
                  <a:moveTo>
                    <a:pt x="7144" y="7144"/>
                  </a:moveTo>
                  <a:lnTo>
                    <a:pt x="49054" y="7144"/>
                  </a:lnTo>
                  <a:lnTo>
                    <a:pt x="4905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26" name="任意多边形: 形状 725">
              <a:extLst>
                <a:ext uri="{FF2B5EF4-FFF2-40B4-BE49-F238E27FC236}">
                  <a16:creationId xmlns:a16="http://schemas.microsoft.com/office/drawing/2014/main" id="{F96A6459-2E5A-4DF1-B38E-8AD360AFFBC4}"/>
                </a:ext>
              </a:extLst>
            </p:cNvPr>
            <p:cNvSpPr/>
            <p:nvPr/>
          </p:nvSpPr>
          <p:spPr>
            <a:xfrm>
              <a:off x="4885276" y="5170160"/>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27" name="任意多边形: 形状 726">
              <a:extLst>
                <a:ext uri="{FF2B5EF4-FFF2-40B4-BE49-F238E27FC236}">
                  <a16:creationId xmlns:a16="http://schemas.microsoft.com/office/drawing/2014/main" id="{BF437CD3-0720-4EE0-AB73-396198914374}"/>
                </a:ext>
              </a:extLst>
            </p:cNvPr>
            <p:cNvSpPr/>
            <p:nvPr/>
          </p:nvSpPr>
          <p:spPr>
            <a:xfrm>
              <a:off x="4885276" y="5175875"/>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28" name="任意多边形: 形状 727">
              <a:extLst>
                <a:ext uri="{FF2B5EF4-FFF2-40B4-BE49-F238E27FC236}">
                  <a16:creationId xmlns:a16="http://schemas.microsoft.com/office/drawing/2014/main" id="{9BD7FFCD-5540-4681-8401-3BC684019D9F}"/>
                </a:ext>
              </a:extLst>
            </p:cNvPr>
            <p:cNvSpPr/>
            <p:nvPr/>
          </p:nvSpPr>
          <p:spPr>
            <a:xfrm>
              <a:off x="4885276" y="5181590"/>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29" name="任意多边形: 形状 728">
              <a:extLst>
                <a:ext uri="{FF2B5EF4-FFF2-40B4-BE49-F238E27FC236}">
                  <a16:creationId xmlns:a16="http://schemas.microsoft.com/office/drawing/2014/main" id="{4BF7D23B-EA6F-4DCC-8D36-3634E0B32454}"/>
                </a:ext>
              </a:extLst>
            </p:cNvPr>
            <p:cNvSpPr/>
            <p:nvPr/>
          </p:nvSpPr>
          <p:spPr>
            <a:xfrm>
              <a:off x="4885276" y="5186353"/>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30" name="任意多边形: 形状 729">
              <a:extLst>
                <a:ext uri="{FF2B5EF4-FFF2-40B4-BE49-F238E27FC236}">
                  <a16:creationId xmlns:a16="http://schemas.microsoft.com/office/drawing/2014/main" id="{404E3CD2-131A-499B-8996-E06835692EDA}"/>
                </a:ext>
              </a:extLst>
            </p:cNvPr>
            <p:cNvSpPr/>
            <p:nvPr/>
          </p:nvSpPr>
          <p:spPr>
            <a:xfrm>
              <a:off x="4885276" y="5192068"/>
              <a:ext cx="57150" cy="9525"/>
            </a:xfrm>
            <a:custGeom>
              <a:avLst/>
              <a:gdLst>
                <a:gd name="connsiteX0" fmla="*/ 7144 w 57150"/>
                <a:gd name="connsiteY0" fmla="*/ 7144 h 9525"/>
                <a:gd name="connsiteX1" fmla="*/ 56674 w 57150"/>
                <a:gd name="connsiteY1" fmla="*/ 7144 h 9525"/>
                <a:gd name="connsiteX2" fmla="*/ 56674 w 57150"/>
                <a:gd name="connsiteY2" fmla="*/ 10001 h 9525"/>
                <a:gd name="connsiteX3" fmla="*/ 7144 w 57150"/>
                <a:gd name="connsiteY3" fmla="*/ 10001 h 9525"/>
              </a:gdLst>
              <a:ahLst/>
              <a:cxnLst>
                <a:cxn ang="0">
                  <a:pos x="connsiteX0" y="connsiteY0"/>
                </a:cxn>
                <a:cxn ang="0">
                  <a:pos x="connsiteX1" y="connsiteY1"/>
                </a:cxn>
                <a:cxn ang="0">
                  <a:pos x="connsiteX2" y="connsiteY2"/>
                </a:cxn>
                <a:cxn ang="0">
                  <a:pos x="connsiteX3" y="connsiteY3"/>
                </a:cxn>
              </a:cxnLst>
              <a:rect l="l" t="t" r="r" b="b"/>
              <a:pathLst>
                <a:path w="57150" h="9525">
                  <a:moveTo>
                    <a:pt x="7144" y="7144"/>
                  </a:moveTo>
                  <a:lnTo>
                    <a:pt x="56674" y="7144"/>
                  </a:lnTo>
                  <a:lnTo>
                    <a:pt x="5667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31" name="任意多边形: 形状 730">
              <a:extLst>
                <a:ext uri="{FF2B5EF4-FFF2-40B4-BE49-F238E27FC236}">
                  <a16:creationId xmlns:a16="http://schemas.microsoft.com/office/drawing/2014/main" id="{8E84D98F-468A-41C6-B699-CFFD3519E801}"/>
                </a:ext>
              </a:extLst>
            </p:cNvPr>
            <p:cNvSpPr/>
            <p:nvPr/>
          </p:nvSpPr>
          <p:spPr>
            <a:xfrm>
              <a:off x="4829078" y="5204450"/>
              <a:ext cx="66675" cy="47625"/>
            </a:xfrm>
            <a:custGeom>
              <a:avLst/>
              <a:gdLst>
                <a:gd name="connsiteX0" fmla="*/ 68104 w 66675"/>
                <a:gd name="connsiteY0" fmla="*/ 34766 h 47625"/>
                <a:gd name="connsiteX1" fmla="*/ 57626 w 66675"/>
                <a:gd name="connsiteY1" fmla="*/ 45244 h 47625"/>
                <a:gd name="connsiteX2" fmla="*/ 17621 w 66675"/>
                <a:gd name="connsiteY2" fmla="*/ 45244 h 47625"/>
                <a:gd name="connsiteX3" fmla="*/ 7144 w 66675"/>
                <a:gd name="connsiteY3" fmla="*/ 34766 h 47625"/>
                <a:gd name="connsiteX4" fmla="*/ 7144 w 66675"/>
                <a:gd name="connsiteY4" fmla="*/ 17621 h 47625"/>
                <a:gd name="connsiteX5" fmla="*/ 17621 w 66675"/>
                <a:gd name="connsiteY5" fmla="*/ 7144 h 47625"/>
                <a:gd name="connsiteX6" fmla="*/ 57626 w 66675"/>
                <a:gd name="connsiteY6" fmla="*/ 7144 h 47625"/>
                <a:gd name="connsiteX7" fmla="*/ 68104 w 66675"/>
                <a:gd name="connsiteY7" fmla="*/ 17621 h 47625"/>
                <a:gd name="connsiteX8" fmla="*/ 68104 w 66675"/>
                <a:gd name="connsiteY8" fmla="*/ 34766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47625">
                  <a:moveTo>
                    <a:pt x="68104" y="34766"/>
                  </a:moveTo>
                  <a:cubicBezTo>
                    <a:pt x="68104" y="40481"/>
                    <a:pt x="63341" y="45244"/>
                    <a:pt x="57626" y="45244"/>
                  </a:cubicBezTo>
                  <a:lnTo>
                    <a:pt x="17621" y="45244"/>
                  </a:lnTo>
                  <a:cubicBezTo>
                    <a:pt x="11906" y="45244"/>
                    <a:pt x="7144" y="40481"/>
                    <a:pt x="7144" y="34766"/>
                  </a:cubicBezTo>
                  <a:lnTo>
                    <a:pt x="7144" y="17621"/>
                  </a:lnTo>
                  <a:cubicBezTo>
                    <a:pt x="7144" y="11906"/>
                    <a:pt x="11906" y="7144"/>
                    <a:pt x="17621" y="7144"/>
                  </a:cubicBezTo>
                  <a:lnTo>
                    <a:pt x="57626" y="7144"/>
                  </a:lnTo>
                  <a:cubicBezTo>
                    <a:pt x="63341" y="7144"/>
                    <a:pt x="68104" y="11906"/>
                    <a:pt x="68104" y="17621"/>
                  </a:cubicBezTo>
                  <a:lnTo>
                    <a:pt x="68104" y="34766"/>
                  </a:lnTo>
                  <a:close/>
                </a:path>
              </a:pathLst>
            </a:custGeom>
            <a:solidFill>
              <a:srgbClr val="5D5D5D"/>
            </a:solidFill>
            <a:ln w="9525" cap="flat">
              <a:noFill/>
              <a:prstDash val="solid"/>
              <a:miter/>
            </a:ln>
          </p:spPr>
          <p:txBody>
            <a:bodyPr rtlCol="0" anchor="ctr"/>
            <a:lstStyle/>
            <a:p>
              <a:endParaRPr lang="zh-CN" altLang="en-US"/>
            </a:p>
          </p:txBody>
        </p:sp>
        <p:sp>
          <p:nvSpPr>
            <p:cNvPr id="732" name="任意多边形: 形状 731">
              <a:extLst>
                <a:ext uri="{FF2B5EF4-FFF2-40B4-BE49-F238E27FC236}">
                  <a16:creationId xmlns:a16="http://schemas.microsoft.com/office/drawing/2014/main" id="{A8EC1B2B-4778-44FB-8C7D-48AF8BA2A75D}"/>
                </a:ext>
              </a:extLst>
            </p:cNvPr>
            <p:cNvSpPr/>
            <p:nvPr/>
          </p:nvSpPr>
          <p:spPr>
            <a:xfrm>
              <a:off x="4904326" y="5206355"/>
              <a:ext cx="38100" cy="9525"/>
            </a:xfrm>
            <a:custGeom>
              <a:avLst/>
              <a:gdLst>
                <a:gd name="connsiteX0" fmla="*/ 7144 w 38100"/>
                <a:gd name="connsiteY0" fmla="*/ 7144 h 9525"/>
                <a:gd name="connsiteX1" fmla="*/ 37624 w 38100"/>
                <a:gd name="connsiteY1" fmla="*/ 7144 h 9525"/>
                <a:gd name="connsiteX2" fmla="*/ 37624 w 38100"/>
                <a:gd name="connsiteY2" fmla="*/ 10001 h 9525"/>
                <a:gd name="connsiteX3" fmla="*/ 7144 w 38100"/>
                <a:gd name="connsiteY3" fmla="*/ 10001 h 9525"/>
              </a:gdLst>
              <a:ahLst/>
              <a:cxnLst>
                <a:cxn ang="0">
                  <a:pos x="connsiteX0" y="connsiteY0"/>
                </a:cxn>
                <a:cxn ang="0">
                  <a:pos x="connsiteX1" y="connsiteY1"/>
                </a:cxn>
                <a:cxn ang="0">
                  <a:pos x="connsiteX2" y="connsiteY2"/>
                </a:cxn>
                <a:cxn ang="0">
                  <a:pos x="connsiteX3" y="connsiteY3"/>
                </a:cxn>
              </a:cxnLst>
              <a:rect l="l" t="t" r="r" b="b"/>
              <a:pathLst>
                <a:path w="38100" h="9525">
                  <a:moveTo>
                    <a:pt x="7144" y="7144"/>
                  </a:moveTo>
                  <a:lnTo>
                    <a:pt x="37624" y="7144"/>
                  </a:lnTo>
                  <a:lnTo>
                    <a:pt x="37624"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33" name="任意多边形: 形状 732">
              <a:extLst>
                <a:ext uri="{FF2B5EF4-FFF2-40B4-BE49-F238E27FC236}">
                  <a16:creationId xmlns:a16="http://schemas.microsoft.com/office/drawing/2014/main" id="{F741FF42-BBB4-446A-AE6C-ACA71E4C6985}"/>
                </a:ext>
              </a:extLst>
            </p:cNvPr>
            <p:cNvSpPr/>
            <p:nvPr/>
          </p:nvSpPr>
          <p:spPr>
            <a:xfrm>
              <a:off x="4898611" y="5213023"/>
              <a:ext cx="47625" cy="9525"/>
            </a:xfrm>
            <a:custGeom>
              <a:avLst/>
              <a:gdLst>
                <a:gd name="connsiteX0" fmla="*/ 7144 w 47625"/>
                <a:gd name="connsiteY0" fmla="*/ 7144 h 9525"/>
                <a:gd name="connsiteX1" fmla="*/ 43339 w 47625"/>
                <a:gd name="connsiteY1" fmla="*/ 7144 h 9525"/>
                <a:gd name="connsiteX2" fmla="*/ 43339 w 47625"/>
                <a:gd name="connsiteY2" fmla="*/ 10001 h 9525"/>
                <a:gd name="connsiteX3" fmla="*/ 7144 w 476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47625" h="9525">
                  <a:moveTo>
                    <a:pt x="7144" y="7144"/>
                  </a:moveTo>
                  <a:lnTo>
                    <a:pt x="43339" y="7144"/>
                  </a:lnTo>
                  <a:lnTo>
                    <a:pt x="43339"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34" name="任意多边形: 形状 733">
              <a:extLst>
                <a:ext uri="{FF2B5EF4-FFF2-40B4-BE49-F238E27FC236}">
                  <a16:creationId xmlns:a16="http://schemas.microsoft.com/office/drawing/2014/main" id="{BC5122D5-5959-4A1B-8FFE-3B80E87523AD}"/>
                </a:ext>
              </a:extLst>
            </p:cNvPr>
            <p:cNvSpPr/>
            <p:nvPr/>
          </p:nvSpPr>
          <p:spPr>
            <a:xfrm>
              <a:off x="4898611" y="5218738"/>
              <a:ext cx="47625" cy="9525"/>
            </a:xfrm>
            <a:custGeom>
              <a:avLst/>
              <a:gdLst>
                <a:gd name="connsiteX0" fmla="*/ 7144 w 47625"/>
                <a:gd name="connsiteY0" fmla="*/ 7144 h 9525"/>
                <a:gd name="connsiteX1" fmla="*/ 43339 w 47625"/>
                <a:gd name="connsiteY1" fmla="*/ 7144 h 9525"/>
                <a:gd name="connsiteX2" fmla="*/ 43339 w 47625"/>
                <a:gd name="connsiteY2" fmla="*/ 10001 h 9525"/>
                <a:gd name="connsiteX3" fmla="*/ 7144 w 476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47625" h="9525">
                  <a:moveTo>
                    <a:pt x="7144" y="7144"/>
                  </a:moveTo>
                  <a:lnTo>
                    <a:pt x="43339" y="7144"/>
                  </a:lnTo>
                  <a:lnTo>
                    <a:pt x="43339"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35" name="任意多边形: 形状 734">
              <a:extLst>
                <a:ext uri="{FF2B5EF4-FFF2-40B4-BE49-F238E27FC236}">
                  <a16:creationId xmlns:a16="http://schemas.microsoft.com/office/drawing/2014/main" id="{453FFF59-27F0-4184-86CA-5442E6A8B4C3}"/>
                </a:ext>
              </a:extLst>
            </p:cNvPr>
            <p:cNvSpPr/>
            <p:nvPr/>
          </p:nvSpPr>
          <p:spPr>
            <a:xfrm>
              <a:off x="4898611" y="5225405"/>
              <a:ext cx="47625" cy="9525"/>
            </a:xfrm>
            <a:custGeom>
              <a:avLst/>
              <a:gdLst>
                <a:gd name="connsiteX0" fmla="*/ 7144 w 47625"/>
                <a:gd name="connsiteY0" fmla="*/ 7144 h 9525"/>
                <a:gd name="connsiteX1" fmla="*/ 43339 w 47625"/>
                <a:gd name="connsiteY1" fmla="*/ 7144 h 9525"/>
                <a:gd name="connsiteX2" fmla="*/ 43339 w 47625"/>
                <a:gd name="connsiteY2" fmla="*/ 10001 h 9525"/>
                <a:gd name="connsiteX3" fmla="*/ 7144 w 476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47625" h="9525">
                  <a:moveTo>
                    <a:pt x="7144" y="7144"/>
                  </a:moveTo>
                  <a:lnTo>
                    <a:pt x="43339" y="7144"/>
                  </a:lnTo>
                  <a:lnTo>
                    <a:pt x="43339"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36" name="任意多边形: 形状 735">
              <a:extLst>
                <a:ext uri="{FF2B5EF4-FFF2-40B4-BE49-F238E27FC236}">
                  <a16:creationId xmlns:a16="http://schemas.microsoft.com/office/drawing/2014/main" id="{CBBD1843-5740-4DE6-94DF-5C01D9C1CF2B}"/>
                </a:ext>
              </a:extLst>
            </p:cNvPr>
            <p:cNvSpPr/>
            <p:nvPr/>
          </p:nvSpPr>
          <p:spPr>
            <a:xfrm>
              <a:off x="4898611" y="5231120"/>
              <a:ext cx="47625" cy="9525"/>
            </a:xfrm>
            <a:custGeom>
              <a:avLst/>
              <a:gdLst>
                <a:gd name="connsiteX0" fmla="*/ 7144 w 47625"/>
                <a:gd name="connsiteY0" fmla="*/ 7144 h 9525"/>
                <a:gd name="connsiteX1" fmla="*/ 43339 w 47625"/>
                <a:gd name="connsiteY1" fmla="*/ 7144 h 9525"/>
                <a:gd name="connsiteX2" fmla="*/ 43339 w 47625"/>
                <a:gd name="connsiteY2" fmla="*/ 10001 h 9525"/>
                <a:gd name="connsiteX3" fmla="*/ 7144 w 476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47625" h="9525">
                  <a:moveTo>
                    <a:pt x="7144" y="7144"/>
                  </a:moveTo>
                  <a:lnTo>
                    <a:pt x="43339" y="7144"/>
                  </a:lnTo>
                  <a:lnTo>
                    <a:pt x="43339"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37" name="任意多边形: 形状 736">
              <a:extLst>
                <a:ext uri="{FF2B5EF4-FFF2-40B4-BE49-F238E27FC236}">
                  <a16:creationId xmlns:a16="http://schemas.microsoft.com/office/drawing/2014/main" id="{A96D2281-5A02-4117-B600-8FD0646BC55A}"/>
                </a:ext>
              </a:extLst>
            </p:cNvPr>
            <p:cNvSpPr/>
            <p:nvPr/>
          </p:nvSpPr>
          <p:spPr>
            <a:xfrm>
              <a:off x="4898611" y="5237788"/>
              <a:ext cx="47625" cy="9525"/>
            </a:xfrm>
            <a:custGeom>
              <a:avLst/>
              <a:gdLst>
                <a:gd name="connsiteX0" fmla="*/ 7144 w 47625"/>
                <a:gd name="connsiteY0" fmla="*/ 7144 h 9525"/>
                <a:gd name="connsiteX1" fmla="*/ 43339 w 47625"/>
                <a:gd name="connsiteY1" fmla="*/ 7144 h 9525"/>
                <a:gd name="connsiteX2" fmla="*/ 43339 w 47625"/>
                <a:gd name="connsiteY2" fmla="*/ 10001 h 9525"/>
                <a:gd name="connsiteX3" fmla="*/ 7144 w 47625"/>
                <a:gd name="connsiteY3" fmla="*/ 10001 h 9525"/>
              </a:gdLst>
              <a:ahLst/>
              <a:cxnLst>
                <a:cxn ang="0">
                  <a:pos x="connsiteX0" y="connsiteY0"/>
                </a:cxn>
                <a:cxn ang="0">
                  <a:pos x="connsiteX1" y="connsiteY1"/>
                </a:cxn>
                <a:cxn ang="0">
                  <a:pos x="connsiteX2" y="connsiteY2"/>
                </a:cxn>
                <a:cxn ang="0">
                  <a:pos x="connsiteX3" y="connsiteY3"/>
                </a:cxn>
              </a:cxnLst>
              <a:rect l="l" t="t" r="r" b="b"/>
              <a:pathLst>
                <a:path w="47625" h="9525">
                  <a:moveTo>
                    <a:pt x="7144" y="7144"/>
                  </a:moveTo>
                  <a:lnTo>
                    <a:pt x="43339" y="7144"/>
                  </a:lnTo>
                  <a:lnTo>
                    <a:pt x="43339" y="10001"/>
                  </a:lnTo>
                  <a:lnTo>
                    <a:pt x="7144" y="10001"/>
                  </a:lnTo>
                  <a:close/>
                </a:path>
              </a:pathLst>
            </a:custGeom>
            <a:solidFill>
              <a:srgbClr val="3F4775"/>
            </a:solidFill>
            <a:ln w="9525" cap="flat">
              <a:noFill/>
              <a:prstDash val="solid"/>
              <a:miter/>
            </a:ln>
          </p:spPr>
          <p:txBody>
            <a:bodyPr rtlCol="0" anchor="ctr"/>
            <a:lstStyle/>
            <a:p>
              <a:endParaRPr lang="zh-CN" altLang="en-US"/>
            </a:p>
          </p:txBody>
        </p:sp>
        <p:sp>
          <p:nvSpPr>
            <p:cNvPr id="738" name="任意多边形: 形状 737">
              <a:extLst>
                <a:ext uri="{FF2B5EF4-FFF2-40B4-BE49-F238E27FC236}">
                  <a16:creationId xmlns:a16="http://schemas.microsoft.com/office/drawing/2014/main" id="{1C6C75AE-2178-40BD-88E0-5359FFEF0928}"/>
                </a:ext>
              </a:extLst>
            </p:cNvPr>
            <p:cNvSpPr/>
            <p:nvPr/>
          </p:nvSpPr>
          <p:spPr>
            <a:xfrm>
              <a:off x="4814791" y="5074910"/>
              <a:ext cx="9525" cy="219075"/>
            </a:xfrm>
            <a:custGeom>
              <a:avLst/>
              <a:gdLst>
                <a:gd name="connsiteX0" fmla="*/ 7144 w 9525"/>
                <a:gd name="connsiteY0" fmla="*/ 7144 h 219075"/>
                <a:gd name="connsiteX1" fmla="*/ 10001 w 9525"/>
                <a:gd name="connsiteY1" fmla="*/ 7144 h 219075"/>
                <a:gd name="connsiteX2" fmla="*/ 10001 w 9525"/>
                <a:gd name="connsiteY2" fmla="*/ 214789 h 219075"/>
                <a:gd name="connsiteX3" fmla="*/ 7144 w 9525"/>
                <a:gd name="connsiteY3" fmla="*/ 214789 h 219075"/>
              </a:gdLst>
              <a:ahLst/>
              <a:cxnLst>
                <a:cxn ang="0">
                  <a:pos x="connsiteX0" y="connsiteY0"/>
                </a:cxn>
                <a:cxn ang="0">
                  <a:pos x="connsiteX1" y="connsiteY1"/>
                </a:cxn>
                <a:cxn ang="0">
                  <a:pos x="connsiteX2" y="connsiteY2"/>
                </a:cxn>
                <a:cxn ang="0">
                  <a:pos x="connsiteX3" y="connsiteY3"/>
                </a:cxn>
              </a:cxnLst>
              <a:rect l="l" t="t" r="r" b="b"/>
              <a:pathLst>
                <a:path w="9525" h="219075">
                  <a:moveTo>
                    <a:pt x="7144" y="7144"/>
                  </a:moveTo>
                  <a:lnTo>
                    <a:pt x="10001" y="7144"/>
                  </a:lnTo>
                  <a:lnTo>
                    <a:pt x="10001" y="214789"/>
                  </a:lnTo>
                  <a:lnTo>
                    <a:pt x="7144" y="214789"/>
                  </a:lnTo>
                  <a:close/>
                </a:path>
              </a:pathLst>
            </a:custGeom>
            <a:solidFill>
              <a:srgbClr val="5D5D5D"/>
            </a:solidFill>
            <a:ln w="9525" cap="flat">
              <a:noFill/>
              <a:prstDash val="solid"/>
              <a:miter/>
            </a:ln>
          </p:spPr>
          <p:txBody>
            <a:bodyPr rtlCol="0" anchor="ctr"/>
            <a:lstStyle/>
            <a:p>
              <a:endParaRPr lang="zh-CN" altLang="en-US"/>
            </a:p>
          </p:txBody>
        </p:sp>
        <p:sp>
          <p:nvSpPr>
            <p:cNvPr id="739" name="任意多边形: 形状 738">
              <a:extLst>
                <a:ext uri="{FF2B5EF4-FFF2-40B4-BE49-F238E27FC236}">
                  <a16:creationId xmlns:a16="http://schemas.microsoft.com/office/drawing/2014/main" id="{07C70A42-B4BB-4150-A673-A58C28685520}"/>
                </a:ext>
              </a:extLst>
            </p:cNvPr>
            <p:cNvSpPr/>
            <p:nvPr/>
          </p:nvSpPr>
          <p:spPr>
            <a:xfrm>
              <a:off x="4942426" y="5074910"/>
              <a:ext cx="9525" cy="219075"/>
            </a:xfrm>
            <a:custGeom>
              <a:avLst/>
              <a:gdLst>
                <a:gd name="connsiteX0" fmla="*/ 7144 w 9525"/>
                <a:gd name="connsiteY0" fmla="*/ 7144 h 219075"/>
                <a:gd name="connsiteX1" fmla="*/ 10001 w 9525"/>
                <a:gd name="connsiteY1" fmla="*/ 7144 h 219075"/>
                <a:gd name="connsiteX2" fmla="*/ 10001 w 9525"/>
                <a:gd name="connsiteY2" fmla="*/ 214789 h 219075"/>
                <a:gd name="connsiteX3" fmla="*/ 7144 w 9525"/>
                <a:gd name="connsiteY3" fmla="*/ 214789 h 219075"/>
              </a:gdLst>
              <a:ahLst/>
              <a:cxnLst>
                <a:cxn ang="0">
                  <a:pos x="connsiteX0" y="connsiteY0"/>
                </a:cxn>
                <a:cxn ang="0">
                  <a:pos x="connsiteX1" y="connsiteY1"/>
                </a:cxn>
                <a:cxn ang="0">
                  <a:pos x="connsiteX2" y="connsiteY2"/>
                </a:cxn>
                <a:cxn ang="0">
                  <a:pos x="connsiteX3" y="connsiteY3"/>
                </a:cxn>
              </a:cxnLst>
              <a:rect l="l" t="t" r="r" b="b"/>
              <a:pathLst>
                <a:path w="9525" h="219075">
                  <a:moveTo>
                    <a:pt x="7144" y="7144"/>
                  </a:moveTo>
                  <a:lnTo>
                    <a:pt x="10001" y="7144"/>
                  </a:lnTo>
                  <a:lnTo>
                    <a:pt x="10001" y="214789"/>
                  </a:lnTo>
                  <a:lnTo>
                    <a:pt x="7144" y="214789"/>
                  </a:lnTo>
                  <a:close/>
                </a:path>
              </a:pathLst>
            </a:custGeom>
            <a:solidFill>
              <a:srgbClr val="5D5D5D"/>
            </a:solidFill>
            <a:ln w="9525" cap="flat">
              <a:noFill/>
              <a:prstDash val="solid"/>
              <a:miter/>
            </a:ln>
          </p:spPr>
          <p:txBody>
            <a:bodyPr rtlCol="0" anchor="ctr"/>
            <a:lstStyle/>
            <a:p>
              <a:endParaRPr lang="zh-CN" altLang="en-US"/>
            </a:p>
          </p:txBody>
        </p:sp>
        <p:sp>
          <p:nvSpPr>
            <p:cNvPr id="740" name="任意多边形: 形状 739">
              <a:extLst>
                <a:ext uri="{FF2B5EF4-FFF2-40B4-BE49-F238E27FC236}">
                  <a16:creationId xmlns:a16="http://schemas.microsoft.com/office/drawing/2014/main" id="{AA1FAFFE-AA76-4E68-8798-69EA605E0D62}"/>
                </a:ext>
              </a:extLst>
            </p:cNvPr>
            <p:cNvSpPr/>
            <p:nvPr/>
          </p:nvSpPr>
          <p:spPr>
            <a:xfrm>
              <a:off x="4876703" y="5295890"/>
              <a:ext cx="19050" cy="19050"/>
            </a:xfrm>
            <a:custGeom>
              <a:avLst/>
              <a:gdLst>
                <a:gd name="connsiteX0" fmla="*/ 18574 w 19050"/>
                <a:gd name="connsiteY0" fmla="*/ 12859 h 19050"/>
                <a:gd name="connsiteX1" fmla="*/ 12859 w 19050"/>
                <a:gd name="connsiteY1" fmla="*/ 18574 h 19050"/>
                <a:gd name="connsiteX2" fmla="*/ 12859 w 19050"/>
                <a:gd name="connsiteY2" fmla="*/ 18574 h 19050"/>
                <a:gd name="connsiteX3" fmla="*/ 7144 w 19050"/>
                <a:gd name="connsiteY3" fmla="*/ 12859 h 19050"/>
                <a:gd name="connsiteX4" fmla="*/ 7144 w 19050"/>
                <a:gd name="connsiteY4" fmla="*/ 12859 h 19050"/>
                <a:gd name="connsiteX5" fmla="*/ 12859 w 19050"/>
                <a:gd name="connsiteY5" fmla="*/ 7144 h 19050"/>
                <a:gd name="connsiteX6" fmla="*/ 12859 w 19050"/>
                <a:gd name="connsiteY6" fmla="*/ 7144 h 19050"/>
                <a:gd name="connsiteX7" fmla="*/ 18574 w 19050"/>
                <a:gd name="connsiteY7" fmla="*/ 12859 h 19050"/>
                <a:gd name="connsiteX8" fmla="*/ 18574 w 19050"/>
                <a:gd name="connsiteY8" fmla="*/ 1285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18574" y="12859"/>
                  </a:moveTo>
                  <a:cubicBezTo>
                    <a:pt x="18574" y="15716"/>
                    <a:pt x="15716" y="18574"/>
                    <a:pt x="12859" y="18574"/>
                  </a:cubicBezTo>
                  <a:lnTo>
                    <a:pt x="12859" y="18574"/>
                  </a:lnTo>
                  <a:cubicBezTo>
                    <a:pt x="10001" y="18574"/>
                    <a:pt x="7144" y="15716"/>
                    <a:pt x="7144" y="12859"/>
                  </a:cubicBezTo>
                  <a:lnTo>
                    <a:pt x="7144" y="12859"/>
                  </a:lnTo>
                  <a:cubicBezTo>
                    <a:pt x="7144" y="10001"/>
                    <a:pt x="10001" y="7144"/>
                    <a:pt x="12859" y="7144"/>
                  </a:cubicBezTo>
                  <a:lnTo>
                    <a:pt x="12859" y="7144"/>
                  </a:lnTo>
                  <a:cubicBezTo>
                    <a:pt x="15716" y="7144"/>
                    <a:pt x="18574" y="10001"/>
                    <a:pt x="18574" y="12859"/>
                  </a:cubicBezTo>
                  <a:lnTo>
                    <a:pt x="18574" y="12859"/>
                  </a:lnTo>
                  <a:close/>
                </a:path>
              </a:pathLst>
            </a:custGeom>
            <a:solidFill>
              <a:srgbClr val="FFFFFF"/>
            </a:solidFill>
            <a:ln w="9525" cap="flat">
              <a:noFill/>
              <a:prstDash val="solid"/>
              <a:miter/>
            </a:ln>
          </p:spPr>
          <p:txBody>
            <a:bodyPr rtlCol="0" anchor="ctr"/>
            <a:lstStyle/>
            <a:p>
              <a:endParaRPr lang="zh-CN" altLang="en-US"/>
            </a:p>
          </p:txBody>
        </p:sp>
        <p:sp>
          <p:nvSpPr>
            <p:cNvPr id="741" name="任意多边形: 形状 740">
              <a:extLst>
                <a:ext uri="{FF2B5EF4-FFF2-40B4-BE49-F238E27FC236}">
                  <a16:creationId xmlns:a16="http://schemas.microsoft.com/office/drawing/2014/main" id="{C7EFE69F-C1FC-4D31-9926-495BEB41E6B9}"/>
                </a:ext>
              </a:extLst>
            </p:cNvPr>
            <p:cNvSpPr/>
            <p:nvPr/>
          </p:nvSpPr>
          <p:spPr>
            <a:xfrm>
              <a:off x="2074586" y="3287390"/>
              <a:ext cx="514350" cy="704850"/>
            </a:xfrm>
            <a:custGeom>
              <a:avLst/>
              <a:gdLst>
                <a:gd name="connsiteX0" fmla="*/ 71776 w 514350"/>
                <a:gd name="connsiteY0" fmla="*/ 701194 h 704850"/>
                <a:gd name="connsiteX1" fmla="*/ 26056 w 514350"/>
                <a:gd name="connsiteY1" fmla="*/ 237327 h 704850"/>
                <a:gd name="connsiteX2" fmla="*/ 508021 w 514350"/>
                <a:gd name="connsiteY2" fmla="*/ 7774 h 704850"/>
                <a:gd name="connsiteX3" fmla="*/ 502306 w 514350"/>
                <a:gd name="connsiteY3" fmla="*/ 105882 h 704850"/>
                <a:gd name="connsiteX4" fmla="*/ 116544 w 514350"/>
                <a:gd name="connsiteY4" fmla="*/ 276379 h 704850"/>
                <a:gd name="connsiteX5" fmla="*/ 165121 w 514350"/>
                <a:gd name="connsiteY5" fmla="*/ 670714 h 704850"/>
                <a:gd name="connsiteX6" fmla="*/ 71776 w 514350"/>
                <a:gd name="connsiteY6" fmla="*/ 701194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50" h="704850">
                  <a:moveTo>
                    <a:pt x="71776" y="701194"/>
                  </a:moveTo>
                  <a:cubicBezTo>
                    <a:pt x="61298" y="667857"/>
                    <a:pt x="-32047" y="376392"/>
                    <a:pt x="26056" y="237327"/>
                  </a:cubicBezTo>
                  <a:cubicBezTo>
                    <a:pt x="129879" y="-11276"/>
                    <a:pt x="492781" y="6822"/>
                    <a:pt x="508021" y="7774"/>
                  </a:cubicBezTo>
                  <a:lnTo>
                    <a:pt x="502306" y="105882"/>
                  </a:lnTo>
                  <a:cubicBezTo>
                    <a:pt x="499449" y="105882"/>
                    <a:pt x="193696" y="91594"/>
                    <a:pt x="116544" y="276379"/>
                  </a:cubicBezTo>
                  <a:cubicBezTo>
                    <a:pt x="83206" y="354484"/>
                    <a:pt x="127973" y="560224"/>
                    <a:pt x="165121" y="670714"/>
                  </a:cubicBezTo>
                  <a:lnTo>
                    <a:pt x="71776" y="701194"/>
                  </a:lnTo>
                  <a:close/>
                </a:path>
              </a:pathLst>
            </a:custGeom>
            <a:solidFill>
              <a:srgbClr val="E4D2A2"/>
            </a:solidFill>
            <a:ln w="9525" cap="flat">
              <a:noFill/>
              <a:prstDash val="solid"/>
              <a:miter/>
            </a:ln>
          </p:spPr>
          <p:txBody>
            <a:bodyPr rtlCol="0" anchor="ctr"/>
            <a:lstStyle/>
            <a:p>
              <a:endParaRPr lang="zh-CN" altLang="en-US"/>
            </a:p>
          </p:txBody>
        </p:sp>
        <p:sp>
          <p:nvSpPr>
            <p:cNvPr id="742" name="任意多边形: 形状 741">
              <a:extLst>
                <a:ext uri="{FF2B5EF4-FFF2-40B4-BE49-F238E27FC236}">
                  <a16:creationId xmlns:a16="http://schemas.microsoft.com/office/drawing/2014/main" id="{4A830C56-D512-47C7-B44D-6033EDBEE993}"/>
                </a:ext>
              </a:extLst>
            </p:cNvPr>
            <p:cNvSpPr/>
            <p:nvPr/>
          </p:nvSpPr>
          <p:spPr>
            <a:xfrm>
              <a:off x="2826923" y="3333740"/>
              <a:ext cx="295275" cy="695325"/>
            </a:xfrm>
            <a:custGeom>
              <a:avLst/>
              <a:gdLst>
                <a:gd name="connsiteX0" fmla="*/ 159544 w 295275"/>
                <a:gd name="connsiteY0" fmla="*/ 690086 h 695325"/>
                <a:gd name="connsiteX1" fmla="*/ 75724 w 295275"/>
                <a:gd name="connsiteY1" fmla="*/ 638651 h 695325"/>
                <a:gd name="connsiteX2" fmla="*/ 196691 w 295275"/>
                <a:gd name="connsiteY2" fmla="*/ 425291 h 695325"/>
                <a:gd name="connsiteX3" fmla="*/ 7144 w 295275"/>
                <a:gd name="connsiteY3" fmla="*/ 99536 h 695325"/>
                <a:gd name="connsiteX4" fmla="*/ 38576 w 295275"/>
                <a:gd name="connsiteY4" fmla="*/ 7144 h 695325"/>
                <a:gd name="connsiteX5" fmla="*/ 290036 w 295275"/>
                <a:gd name="connsiteY5" fmla="*/ 451961 h 695325"/>
                <a:gd name="connsiteX6" fmla="*/ 159544 w 295275"/>
                <a:gd name="connsiteY6" fmla="*/ 690086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 h="695325">
                  <a:moveTo>
                    <a:pt x="159544" y="690086"/>
                  </a:moveTo>
                  <a:lnTo>
                    <a:pt x="75724" y="638651"/>
                  </a:lnTo>
                  <a:cubicBezTo>
                    <a:pt x="129064" y="551974"/>
                    <a:pt x="190024" y="446246"/>
                    <a:pt x="196691" y="425291"/>
                  </a:cubicBezTo>
                  <a:cubicBezTo>
                    <a:pt x="204311" y="393859"/>
                    <a:pt x="211931" y="169069"/>
                    <a:pt x="7144" y="99536"/>
                  </a:cubicBezTo>
                  <a:lnTo>
                    <a:pt x="38576" y="7144"/>
                  </a:lnTo>
                  <a:cubicBezTo>
                    <a:pt x="301466" y="96679"/>
                    <a:pt x="310991" y="380524"/>
                    <a:pt x="290036" y="451961"/>
                  </a:cubicBezTo>
                  <a:cubicBezTo>
                    <a:pt x="278606" y="493871"/>
                    <a:pt x="187166" y="645319"/>
                    <a:pt x="159544" y="690086"/>
                  </a:cubicBezTo>
                  <a:close/>
                </a:path>
              </a:pathLst>
            </a:custGeom>
            <a:solidFill>
              <a:srgbClr val="E4D2A2"/>
            </a:solidFill>
            <a:ln w="9525" cap="flat">
              <a:noFill/>
              <a:prstDash val="solid"/>
              <a:miter/>
            </a:ln>
          </p:spPr>
          <p:txBody>
            <a:bodyPr rtlCol="0" anchor="ctr"/>
            <a:lstStyle/>
            <a:p>
              <a:endParaRPr lang="zh-CN" altLang="en-US"/>
            </a:p>
          </p:txBody>
        </p:sp>
        <p:sp>
          <p:nvSpPr>
            <p:cNvPr id="743" name="任意多边形: 形状 742">
              <a:extLst>
                <a:ext uri="{FF2B5EF4-FFF2-40B4-BE49-F238E27FC236}">
                  <a16:creationId xmlns:a16="http://schemas.microsoft.com/office/drawing/2014/main" id="{70C88D03-82EC-4457-9670-88680CCDE8FA}"/>
                </a:ext>
              </a:extLst>
            </p:cNvPr>
            <p:cNvSpPr/>
            <p:nvPr/>
          </p:nvSpPr>
          <p:spPr>
            <a:xfrm>
              <a:off x="2057422" y="3271227"/>
              <a:ext cx="523875" cy="638175"/>
            </a:xfrm>
            <a:custGeom>
              <a:avLst/>
              <a:gdLst>
                <a:gd name="connsiteX0" fmla="*/ 47982 w 523875"/>
                <a:gd name="connsiteY0" fmla="*/ 635442 h 638175"/>
                <a:gd name="connsiteX1" fmla="*/ 27980 w 523875"/>
                <a:gd name="connsiteY1" fmla="*/ 247774 h 638175"/>
                <a:gd name="connsiteX2" fmla="*/ 526137 w 523875"/>
                <a:gd name="connsiteY2" fmla="*/ 7744 h 638175"/>
                <a:gd name="connsiteX3" fmla="*/ 518517 w 523875"/>
                <a:gd name="connsiteY3" fmla="*/ 138237 h 638175"/>
                <a:gd name="connsiteX4" fmla="*/ 147995 w 523875"/>
                <a:gd name="connsiteY4" fmla="*/ 298257 h 638175"/>
                <a:gd name="connsiteX5" fmla="*/ 174665 w 523875"/>
                <a:gd name="connsiteY5" fmla="*/ 602104 h 638175"/>
                <a:gd name="connsiteX6" fmla="*/ 47982 w 523875"/>
                <a:gd name="connsiteY6" fmla="*/ 635442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75" h="638175">
                  <a:moveTo>
                    <a:pt x="47982" y="635442"/>
                  </a:moveTo>
                  <a:cubicBezTo>
                    <a:pt x="1310" y="456372"/>
                    <a:pt x="-5358" y="325879"/>
                    <a:pt x="27980" y="247774"/>
                  </a:cubicBezTo>
                  <a:cubicBezTo>
                    <a:pt x="136565" y="-11306"/>
                    <a:pt x="509945" y="6792"/>
                    <a:pt x="526137" y="7744"/>
                  </a:cubicBezTo>
                  <a:lnTo>
                    <a:pt x="518517" y="138237"/>
                  </a:lnTo>
                  <a:cubicBezTo>
                    <a:pt x="515660" y="138237"/>
                    <a:pt x="221337" y="123949"/>
                    <a:pt x="147995" y="298257"/>
                  </a:cubicBezTo>
                  <a:cubicBezTo>
                    <a:pt x="127992" y="346834"/>
                    <a:pt x="137517" y="460182"/>
                    <a:pt x="174665" y="602104"/>
                  </a:cubicBezTo>
                  <a:lnTo>
                    <a:pt x="47982" y="635442"/>
                  </a:lnTo>
                  <a:close/>
                </a:path>
              </a:pathLst>
            </a:custGeom>
            <a:solidFill>
              <a:srgbClr val="1C3149"/>
            </a:solidFill>
            <a:ln w="9525" cap="flat">
              <a:noFill/>
              <a:prstDash val="solid"/>
              <a:miter/>
            </a:ln>
          </p:spPr>
          <p:txBody>
            <a:bodyPr rtlCol="0" anchor="ctr"/>
            <a:lstStyle/>
            <a:p>
              <a:endParaRPr lang="zh-CN" altLang="en-US"/>
            </a:p>
          </p:txBody>
        </p:sp>
        <p:sp>
          <p:nvSpPr>
            <p:cNvPr id="744" name="任意多边形: 形状 743">
              <a:extLst>
                <a:ext uri="{FF2B5EF4-FFF2-40B4-BE49-F238E27FC236}">
                  <a16:creationId xmlns:a16="http://schemas.microsoft.com/office/drawing/2014/main" id="{FFE48E44-A1C9-46D8-860C-7A4982D3CAE1}"/>
                </a:ext>
              </a:extLst>
            </p:cNvPr>
            <p:cNvSpPr/>
            <p:nvPr/>
          </p:nvSpPr>
          <p:spPr>
            <a:xfrm>
              <a:off x="2822161" y="3318500"/>
              <a:ext cx="323850" cy="695325"/>
            </a:xfrm>
            <a:custGeom>
              <a:avLst/>
              <a:gdLst>
                <a:gd name="connsiteX0" fmla="*/ 190976 w 323850"/>
                <a:gd name="connsiteY0" fmla="*/ 691991 h 695325"/>
                <a:gd name="connsiteX1" fmla="*/ 78581 w 323850"/>
                <a:gd name="connsiteY1" fmla="*/ 626269 h 695325"/>
                <a:gd name="connsiteX2" fmla="*/ 90011 w 323850"/>
                <a:gd name="connsiteY2" fmla="*/ 607219 h 695325"/>
                <a:gd name="connsiteX3" fmla="*/ 186214 w 323850"/>
                <a:gd name="connsiteY3" fmla="*/ 435769 h 695325"/>
                <a:gd name="connsiteX4" fmla="*/ 7144 w 323850"/>
                <a:gd name="connsiteY4" fmla="*/ 130969 h 695325"/>
                <a:gd name="connsiteX5" fmla="*/ 41434 w 323850"/>
                <a:gd name="connsiteY5" fmla="*/ 7144 h 695325"/>
                <a:gd name="connsiteX6" fmla="*/ 310991 w 323850"/>
                <a:gd name="connsiteY6" fmla="*/ 471964 h 695325"/>
                <a:gd name="connsiteX7" fmla="*/ 201454 w 323850"/>
                <a:gd name="connsiteY7" fmla="*/ 673894 h 695325"/>
                <a:gd name="connsiteX8" fmla="*/ 190976 w 323850"/>
                <a:gd name="connsiteY8" fmla="*/ 69199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50" h="695325">
                  <a:moveTo>
                    <a:pt x="190976" y="691991"/>
                  </a:moveTo>
                  <a:lnTo>
                    <a:pt x="78581" y="626269"/>
                  </a:lnTo>
                  <a:lnTo>
                    <a:pt x="90011" y="607219"/>
                  </a:lnTo>
                  <a:cubicBezTo>
                    <a:pt x="115729" y="562451"/>
                    <a:pt x="176689" y="459581"/>
                    <a:pt x="186214" y="435769"/>
                  </a:cubicBezTo>
                  <a:cubicBezTo>
                    <a:pt x="187166" y="424339"/>
                    <a:pt x="209074" y="199549"/>
                    <a:pt x="7144" y="130969"/>
                  </a:cubicBezTo>
                  <a:lnTo>
                    <a:pt x="41434" y="7144"/>
                  </a:lnTo>
                  <a:cubicBezTo>
                    <a:pt x="314801" y="100489"/>
                    <a:pt x="332899" y="396716"/>
                    <a:pt x="310991" y="471964"/>
                  </a:cubicBezTo>
                  <a:cubicBezTo>
                    <a:pt x="303371" y="497681"/>
                    <a:pt x="270986" y="554831"/>
                    <a:pt x="201454" y="673894"/>
                  </a:cubicBezTo>
                  <a:lnTo>
                    <a:pt x="190976" y="691991"/>
                  </a:lnTo>
                  <a:close/>
                </a:path>
              </a:pathLst>
            </a:custGeom>
            <a:solidFill>
              <a:srgbClr val="1C3149"/>
            </a:solidFill>
            <a:ln w="9525" cap="flat">
              <a:noFill/>
              <a:prstDash val="solid"/>
              <a:miter/>
            </a:ln>
          </p:spPr>
          <p:txBody>
            <a:bodyPr rtlCol="0" anchor="ctr"/>
            <a:lstStyle/>
            <a:p>
              <a:endParaRPr lang="zh-CN" altLang="en-US"/>
            </a:p>
          </p:txBody>
        </p:sp>
        <p:sp>
          <p:nvSpPr>
            <p:cNvPr id="745" name="任意多边形: 形状 744">
              <a:extLst>
                <a:ext uri="{FF2B5EF4-FFF2-40B4-BE49-F238E27FC236}">
                  <a16:creationId xmlns:a16="http://schemas.microsoft.com/office/drawing/2014/main" id="{B429FD71-3C43-4064-9B5B-2CE823B7F938}"/>
                </a:ext>
              </a:extLst>
            </p:cNvPr>
            <p:cNvSpPr/>
            <p:nvPr/>
          </p:nvSpPr>
          <p:spPr>
            <a:xfrm>
              <a:off x="2268758" y="3277543"/>
              <a:ext cx="733425" cy="381000"/>
            </a:xfrm>
            <a:custGeom>
              <a:avLst/>
              <a:gdLst>
                <a:gd name="connsiteX0" fmla="*/ 7144 w 733425"/>
                <a:gd name="connsiteY0" fmla="*/ 193834 h 381000"/>
                <a:gd name="connsiteX1" fmla="*/ 369094 w 733425"/>
                <a:gd name="connsiteY1" fmla="*/ 380524 h 381000"/>
                <a:gd name="connsiteX2" fmla="*/ 731044 w 733425"/>
                <a:gd name="connsiteY2" fmla="*/ 193834 h 381000"/>
                <a:gd name="connsiteX3" fmla="*/ 369094 w 733425"/>
                <a:gd name="connsiteY3" fmla="*/ 7144 h 381000"/>
                <a:gd name="connsiteX4" fmla="*/ 7144 w 733425"/>
                <a:gd name="connsiteY4" fmla="*/ 193834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25" h="381000">
                  <a:moveTo>
                    <a:pt x="7144" y="193834"/>
                  </a:moveTo>
                  <a:cubicBezTo>
                    <a:pt x="7144" y="296704"/>
                    <a:pt x="169069" y="380524"/>
                    <a:pt x="369094" y="380524"/>
                  </a:cubicBezTo>
                  <a:cubicBezTo>
                    <a:pt x="569119" y="380524"/>
                    <a:pt x="731044" y="296704"/>
                    <a:pt x="731044" y="193834"/>
                  </a:cubicBezTo>
                  <a:cubicBezTo>
                    <a:pt x="731044" y="90964"/>
                    <a:pt x="569119" y="7144"/>
                    <a:pt x="369094" y="7144"/>
                  </a:cubicBezTo>
                  <a:cubicBezTo>
                    <a:pt x="169069" y="7144"/>
                    <a:pt x="7144" y="90964"/>
                    <a:pt x="7144" y="193834"/>
                  </a:cubicBezTo>
                  <a:close/>
                </a:path>
              </a:pathLst>
            </a:custGeom>
            <a:solidFill>
              <a:srgbClr val="1C3149"/>
            </a:solidFill>
            <a:ln w="9525" cap="flat">
              <a:noFill/>
              <a:prstDash val="solid"/>
              <a:miter/>
            </a:ln>
          </p:spPr>
          <p:txBody>
            <a:bodyPr rtlCol="0" anchor="ctr"/>
            <a:lstStyle/>
            <a:p>
              <a:endParaRPr lang="zh-CN" altLang="en-US"/>
            </a:p>
          </p:txBody>
        </p:sp>
        <p:sp>
          <p:nvSpPr>
            <p:cNvPr id="746" name="任意多边形: 形状 745">
              <a:extLst>
                <a:ext uri="{FF2B5EF4-FFF2-40B4-BE49-F238E27FC236}">
                  <a16:creationId xmlns:a16="http://schemas.microsoft.com/office/drawing/2014/main" id="{DBF0C217-D0C1-468B-8C84-47EF62873FFF}"/>
                </a:ext>
              </a:extLst>
            </p:cNvPr>
            <p:cNvSpPr/>
            <p:nvPr/>
          </p:nvSpPr>
          <p:spPr>
            <a:xfrm>
              <a:off x="2782119" y="3962976"/>
              <a:ext cx="209550" cy="257175"/>
            </a:xfrm>
            <a:custGeom>
              <a:avLst/>
              <a:gdLst>
                <a:gd name="connsiteX0" fmla="*/ 140531 w 209550"/>
                <a:gd name="connsiteY0" fmla="*/ 234205 h 257175"/>
                <a:gd name="connsiteX1" fmla="*/ 121481 w 209550"/>
                <a:gd name="connsiteY1" fmla="*/ 238968 h 257175"/>
                <a:gd name="connsiteX2" fmla="*/ 116718 w 209550"/>
                <a:gd name="connsiteY2" fmla="*/ 219918 h 257175"/>
                <a:gd name="connsiteX3" fmla="*/ 145293 w 209550"/>
                <a:gd name="connsiteY3" fmla="*/ 172293 h 257175"/>
                <a:gd name="connsiteX4" fmla="*/ 138626 w 209550"/>
                <a:gd name="connsiteY4" fmla="*/ 173245 h 257175"/>
                <a:gd name="connsiteX5" fmla="*/ 94811 w 209550"/>
                <a:gd name="connsiteY5" fmla="*/ 247540 h 257175"/>
                <a:gd name="connsiteX6" fmla="*/ 75761 w 209550"/>
                <a:gd name="connsiteY6" fmla="*/ 252303 h 257175"/>
                <a:gd name="connsiteX7" fmla="*/ 70998 w 209550"/>
                <a:gd name="connsiteY7" fmla="*/ 233253 h 257175"/>
                <a:gd name="connsiteX8" fmla="*/ 108146 w 209550"/>
                <a:gd name="connsiteY8" fmla="*/ 170388 h 257175"/>
                <a:gd name="connsiteX9" fmla="*/ 102431 w 209550"/>
                <a:gd name="connsiteY9" fmla="*/ 168483 h 257175"/>
                <a:gd name="connsiteX10" fmla="*/ 55758 w 209550"/>
                <a:gd name="connsiteY10" fmla="*/ 246588 h 257175"/>
                <a:gd name="connsiteX11" fmla="*/ 36708 w 209550"/>
                <a:gd name="connsiteY11" fmla="*/ 251350 h 257175"/>
                <a:gd name="connsiteX12" fmla="*/ 31946 w 209550"/>
                <a:gd name="connsiteY12" fmla="*/ 232300 h 257175"/>
                <a:gd name="connsiteX13" fmla="*/ 77666 w 209550"/>
                <a:gd name="connsiteY13" fmla="*/ 155148 h 257175"/>
                <a:gd name="connsiteX14" fmla="*/ 72903 w 209550"/>
                <a:gd name="connsiteY14" fmla="*/ 151338 h 257175"/>
                <a:gd name="connsiteX15" fmla="*/ 32898 w 209550"/>
                <a:gd name="connsiteY15" fmla="*/ 218013 h 257175"/>
                <a:gd name="connsiteX16" fmla="*/ 13848 w 209550"/>
                <a:gd name="connsiteY16" fmla="*/ 222775 h 257175"/>
                <a:gd name="connsiteX17" fmla="*/ 9086 w 209550"/>
                <a:gd name="connsiteY17" fmla="*/ 203725 h 257175"/>
                <a:gd name="connsiteX18" fmla="*/ 54806 w 209550"/>
                <a:gd name="connsiteY18" fmla="*/ 127525 h 257175"/>
                <a:gd name="connsiteX19" fmla="*/ 50043 w 209550"/>
                <a:gd name="connsiteY19" fmla="*/ 115143 h 257175"/>
                <a:gd name="connsiteX20" fmla="*/ 38613 w 209550"/>
                <a:gd name="connsiteY20" fmla="*/ 134193 h 257175"/>
                <a:gd name="connsiteX21" fmla="*/ 19563 w 209550"/>
                <a:gd name="connsiteY21" fmla="*/ 138955 h 257175"/>
                <a:gd name="connsiteX22" fmla="*/ 14801 w 209550"/>
                <a:gd name="connsiteY22" fmla="*/ 119905 h 257175"/>
                <a:gd name="connsiteX23" fmla="*/ 60521 w 209550"/>
                <a:gd name="connsiteY23" fmla="*/ 42753 h 257175"/>
                <a:gd name="connsiteX24" fmla="*/ 62426 w 209550"/>
                <a:gd name="connsiteY24" fmla="*/ 39895 h 257175"/>
                <a:gd name="connsiteX25" fmla="*/ 171011 w 209550"/>
                <a:gd name="connsiteY25" fmla="*/ 18940 h 257175"/>
                <a:gd name="connsiteX26" fmla="*/ 199586 w 209550"/>
                <a:gd name="connsiteY26" fmla="*/ 132288 h 257175"/>
                <a:gd name="connsiteX27" fmla="*/ 199586 w 209550"/>
                <a:gd name="connsiteY27" fmla="*/ 133240 h 257175"/>
                <a:gd name="connsiteX28" fmla="*/ 199586 w 209550"/>
                <a:gd name="connsiteY28" fmla="*/ 133240 h 257175"/>
                <a:gd name="connsiteX29" fmla="*/ 140531 w 209550"/>
                <a:gd name="connsiteY29" fmla="*/ 23420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9550" h="257175">
                  <a:moveTo>
                    <a:pt x="140531" y="234205"/>
                  </a:moveTo>
                  <a:cubicBezTo>
                    <a:pt x="136721" y="240873"/>
                    <a:pt x="128148" y="242778"/>
                    <a:pt x="121481" y="238968"/>
                  </a:cubicBezTo>
                  <a:cubicBezTo>
                    <a:pt x="114813" y="235158"/>
                    <a:pt x="112908" y="226585"/>
                    <a:pt x="116718" y="219918"/>
                  </a:cubicBezTo>
                  <a:lnTo>
                    <a:pt x="145293" y="172293"/>
                  </a:lnTo>
                  <a:cubicBezTo>
                    <a:pt x="143388" y="173245"/>
                    <a:pt x="140531" y="173245"/>
                    <a:pt x="138626" y="173245"/>
                  </a:cubicBezTo>
                  <a:lnTo>
                    <a:pt x="94811" y="247540"/>
                  </a:lnTo>
                  <a:cubicBezTo>
                    <a:pt x="91001" y="254208"/>
                    <a:pt x="82428" y="256113"/>
                    <a:pt x="75761" y="252303"/>
                  </a:cubicBezTo>
                  <a:cubicBezTo>
                    <a:pt x="69093" y="248493"/>
                    <a:pt x="67188" y="239920"/>
                    <a:pt x="70998" y="233253"/>
                  </a:cubicBezTo>
                  <a:lnTo>
                    <a:pt x="108146" y="170388"/>
                  </a:lnTo>
                  <a:cubicBezTo>
                    <a:pt x="106241" y="169435"/>
                    <a:pt x="104336" y="169435"/>
                    <a:pt x="102431" y="168483"/>
                  </a:cubicBezTo>
                  <a:lnTo>
                    <a:pt x="55758" y="246588"/>
                  </a:lnTo>
                  <a:cubicBezTo>
                    <a:pt x="51948" y="253255"/>
                    <a:pt x="43376" y="255160"/>
                    <a:pt x="36708" y="251350"/>
                  </a:cubicBezTo>
                  <a:cubicBezTo>
                    <a:pt x="30041" y="247540"/>
                    <a:pt x="28136" y="238968"/>
                    <a:pt x="31946" y="232300"/>
                  </a:cubicBezTo>
                  <a:lnTo>
                    <a:pt x="77666" y="155148"/>
                  </a:lnTo>
                  <a:cubicBezTo>
                    <a:pt x="75761" y="154195"/>
                    <a:pt x="74808" y="153243"/>
                    <a:pt x="72903" y="151338"/>
                  </a:cubicBezTo>
                  <a:lnTo>
                    <a:pt x="32898" y="218013"/>
                  </a:lnTo>
                  <a:cubicBezTo>
                    <a:pt x="29088" y="224680"/>
                    <a:pt x="20516" y="226585"/>
                    <a:pt x="13848" y="222775"/>
                  </a:cubicBezTo>
                  <a:cubicBezTo>
                    <a:pt x="7181" y="218965"/>
                    <a:pt x="5276" y="210393"/>
                    <a:pt x="9086" y="203725"/>
                  </a:cubicBezTo>
                  <a:lnTo>
                    <a:pt x="54806" y="127525"/>
                  </a:lnTo>
                  <a:cubicBezTo>
                    <a:pt x="52901" y="123715"/>
                    <a:pt x="50996" y="118953"/>
                    <a:pt x="50043" y="115143"/>
                  </a:cubicBezTo>
                  <a:lnTo>
                    <a:pt x="38613" y="134193"/>
                  </a:lnTo>
                  <a:cubicBezTo>
                    <a:pt x="34803" y="140860"/>
                    <a:pt x="26231" y="142765"/>
                    <a:pt x="19563" y="138955"/>
                  </a:cubicBezTo>
                  <a:cubicBezTo>
                    <a:pt x="12896" y="135145"/>
                    <a:pt x="10991" y="126573"/>
                    <a:pt x="14801" y="119905"/>
                  </a:cubicBezTo>
                  <a:lnTo>
                    <a:pt x="60521" y="42753"/>
                  </a:lnTo>
                  <a:cubicBezTo>
                    <a:pt x="61473" y="41800"/>
                    <a:pt x="61473" y="40848"/>
                    <a:pt x="62426" y="39895"/>
                  </a:cubicBezTo>
                  <a:cubicBezTo>
                    <a:pt x="87191" y="6558"/>
                    <a:pt x="133863" y="-2967"/>
                    <a:pt x="171011" y="18940"/>
                  </a:cubicBezTo>
                  <a:cubicBezTo>
                    <a:pt x="210063" y="41800"/>
                    <a:pt x="223398" y="93235"/>
                    <a:pt x="199586" y="132288"/>
                  </a:cubicBezTo>
                  <a:cubicBezTo>
                    <a:pt x="199586" y="132288"/>
                    <a:pt x="199586" y="132288"/>
                    <a:pt x="199586" y="133240"/>
                  </a:cubicBezTo>
                  <a:cubicBezTo>
                    <a:pt x="199586" y="133240"/>
                    <a:pt x="199586" y="133240"/>
                    <a:pt x="199586" y="133240"/>
                  </a:cubicBezTo>
                  <a:lnTo>
                    <a:pt x="140531" y="234205"/>
                  </a:lnTo>
                  <a:close/>
                </a:path>
              </a:pathLst>
            </a:custGeom>
            <a:solidFill>
              <a:srgbClr val="E4D2A2"/>
            </a:solidFill>
            <a:ln w="9525" cap="flat">
              <a:noFill/>
              <a:prstDash val="solid"/>
              <a:miter/>
            </a:ln>
          </p:spPr>
          <p:txBody>
            <a:bodyPr rtlCol="0" anchor="ctr"/>
            <a:lstStyle/>
            <a:p>
              <a:endParaRPr lang="zh-CN" altLang="en-US"/>
            </a:p>
          </p:txBody>
        </p:sp>
        <p:sp>
          <p:nvSpPr>
            <p:cNvPr id="747" name="任意多边形: 形状 746">
              <a:extLst>
                <a:ext uri="{FF2B5EF4-FFF2-40B4-BE49-F238E27FC236}">
                  <a16:creationId xmlns:a16="http://schemas.microsoft.com/office/drawing/2014/main" id="{B8D4EED2-5C48-4F49-8E50-C9CFED00FB91}"/>
                </a:ext>
              </a:extLst>
            </p:cNvPr>
            <p:cNvSpPr/>
            <p:nvPr/>
          </p:nvSpPr>
          <p:spPr>
            <a:xfrm>
              <a:off x="2448781" y="3238490"/>
              <a:ext cx="371475" cy="390525"/>
            </a:xfrm>
            <a:custGeom>
              <a:avLst/>
              <a:gdLst>
                <a:gd name="connsiteX0" fmla="*/ 370999 w 371475"/>
                <a:gd name="connsiteY0" fmla="*/ 197644 h 390525"/>
                <a:gd name="connsiteX1" fmla="*/ 189071 w 371475"/>
                <a:gd name="connsiteY1" fmla="*/ 388144 h 390525"/>
                <a:gd name="connsiteX2" fmla="*/ 7144 w 371475"/>
                <a:gd name="connsiteY2" fmla="*/ 197644 h 390525"/>
                <a:gd name="connsiteX3" fmla="*/ 189071 w 371475"/>
                <a:gd name="connsiteY3" fmla="*/ 7144 h 390525"/>
                <a:gd name="connsiteX4" fmla="*/ 370999 w 371475"/>
                <a:gd name="connsiteY4" fmla="*/ 197644 h 39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90525">
                  <a:moveTo>
                    <a:pt x="370999" y="197644"/>
                  </a:moveTo>
                  <a:cubicBezTo>
                    <a:pt x="370999" y="317659"/>
                    <a:pt x="289084" y="388144"/>
                    <a:pt x="189071" y="388144"/>
                  </a:cubicBezTo>
                  <a:cubicBezTo>
                    <a:pt x="89059" y="388144"/>
                    <a:pt x="7144" y="317659"/>
                    <a:pt x="7144" y="197644"/>
                  </a:cubicBezTo>
                  <a:cubicBezTo>
                    <a:pt x="7144" y="77629"/>
                    <a:pt x="89059" y="7144"/>
                    <a:pt x="189071" y="7144"/>
                  </a:cubicBezTo>
                  <a:cubicBezTo>
                    <a:pt x="290036" y="7144"/>
                    <a:pt x="370999" y="77629"/>
                    <a:pt x="370999" y="197644"/>
                  </a:cubicBezTo>
                  <a:close/>
                </a:path>
              </a:pathLst>
            </a:custGeom>
            <a:solidFill>
              <a:srgbClr val="E4D2A2"/>
            </a:solidFill>
            <a:ln w="9525" cap="flat">
              <a:noFill/>
              <a:prstDash val="solid"/>
              <a:miter/>
            </a:ln>
          </p:spPr>
          <p:txBody>
            <a:bodyPr rtlCol="0" anchor="ctr"/>
            <a:lstStyle/>
            <a:p>
              <a:endParaRPr lang="zh-CN" altLang="en-US"/>
            </a:p>
          </p:txBody>
        </p:sp>
        <p:sp>
          <p:nvSpPr>
            <p:cNvPr id="748" name="任意多边形: 形状 747">
              <a:extLst>
                <a:ext uri="{FF2B5EF4-FFF2-40B4-BE49-F238E27FC236}">
                  <a16:creationId xmlns:a16="http://schemas.microsoft.com/office/drawing/2014/main" id="{A77A1CAE-7322-4EEF-B323-5F37BE604BB7}"/>
                </a:ext>
              </a:extLst>
            </p:cNvPr>
            <p:cNvSpPr/>
            <p:nvPr/>
          </p:nvSpPr>
          <p:spPr>
            <a:xfrm>
              <a:off x="2603086" y="3433753"/>
              <a:ext cx="66675" cy="219075"/>
            </a:xfrm>
            <a:custGeom>
              <a:avLst/>
              <a:gdLst>
                <a:gd name="connsiteX0" fmla="*/ 62389 w 66675"/>
                <a:gd name="connsiteY0" fmla="*/ 111919 h 219075"/>
                <a:gd name="connsiteX1" fmla="*/ 34766 w 66675"/>
                <a:gd name="connsiteY1" fmla="*/ 216694 h 219075"/>
                <a:gd name="connsiteX2" fmla="*/ 7144 w 66675"/>
                <a:gd name="connsiteY2" fmla="*/ 111919 h 219075"/>
                <a:gd name="connsiteX3" fmla="*/ 34766 w 66675"/>
                <a:gd name="connsiteY3" fmla="*/ 7144 h 219075"/>
                <a:gd name="connsiteX4" fmla="*/ 62389 w 66675"/>
                <a:gd name="connsiteY4" fmla="*/ 111919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219075">
                  <a:moveTo>
                    <a:pt x="62389" y="111919"/>
                  </a:moveTo>
                  <a:cubicBezTo>
                    <a:pt x="62389" y="169069"/>
                    <a:pt x="50006" y="216694"/>
                    <a:pt x="34766" y="216694"/>
                  </a:cubicBezTo>
                  <a:cubicBezTo>
                    <a:pt x="19526" y="216694"/>
                    <a:pt x="7144" y="170021"/>
                    <a:pt x="7144" y="111919"/>
                  </a:cubicBezTo>
                  <a:cubicBezTo>
                    <a:pt x="7144" y="54769"/>
                    <a:pt x="19526" y="7144"/>
                    <a:pt x="34766" y="7144"/>
                  </a:cubicBezTo>
                  <a:cubicBezTo>
                    <a:pt x="50006" y="7144"/>
                    <a:pt x="62389" y="53816"/>
                    <a:pt x="62389" y="111919"/>
                  </a:cubicBezTo>
                  <a:close/>
                </a:path>
              </a:pathLst>
            </a:custGeom>
            <a:solidFill>
              <a:srgbClr val="E4D2A2"/>
            </a:solidFill>
            <a:ln w="9525" cap="flat">
              <a:noFill/>
              <a:prstDash val="solid"/>
              <a:miter/>
            </a:ln>
          </p:spPr>
          <p:txBody>
            <a:bodyPr rtlCol="0" anchor="ctr"/>
            <a:lstStyle/>
            <a:p>
              <a:endParaRPr lang="zh-CN" altLang="en-US"/>
            </a:p>
          </p:txBody>
        </p:sp>
        <p:sp>
          <p:nvSpPr>
            <p:cNvPr id="749" name="任意多边形: 形状 748">
              <a:extLst>
                <a:ext uri="{FF2B5EF4-FFF2-40B4-BE49-F238E27FC236}">
                  <a16:creationId xmlns:a16="http://schemas.microsoft.com/office/drawing/2014/main" id="{AB3BF98A-8E52-47CC-AF05-4E1373C82E5E}"/>
                </a:ext>
              </a:extLst>
            </p:cNvPr>
            <p:cNvSpPr/>
            <p:nvPr/>
          </p:nvSpPr>
          <p:spPr>
            <a:xfrm>
              <a:off x="2442676" y="3421370"/>
              <a:ext cx="28575" cy="57150"/>
            </a:xfrm>
            <a:custGeom>
              <a:avLst/>
              <a:gdLst>
                <a:gd name="connsiteX0" fmla="*/ 16106 w 28575"/>
                <a:gd name="connsiteY0" fmla="*/ 54769 h 57150"/>
                <a:gd name="connsiteX1" fmla="*/ 13248 w 28575"/>
                <a:gd name="connsiteY1" fmla="*/ 7144 h 57150"/>
                <a:gd name="connsiteX2" fmla="*/ 16106 w 28575"/>
                <a:gd name="connsiteY2" fmla="*/ 54769 h 57150"/>
              </a:gdLst>
              <a:ahLst/>
              <a:cxnLst>
                <a:cxn ang="0">
                  <a:pos x="connsiteX0" y="connsiteY0"/>
                </a:cxn>
                <a:cxn ang="0">
                  <a:pos x="connsiteX1" y="connsiteY1"/>
                </a:cxn>
                <a:cxn ang="0">
                  <a:pos x="connsiteX2" y="connsiteY2"/>
                </a:cxn>
              </a:cxnLst>
              <a:rect l="l" t="t" r="r" b="b"/>
              <a:pathLst>
                <a:path w="28575" h="57150">
                  <a:moveTo>
                    <a:pt x="16106" y="54769"/>
                  </a:moveTo>
                  <a:cubicBezTo>
                    <a:pt x="16106" y="54769"/>
                    <a:pt x="-1992" y="32861"/>
                    <a:pt x="13248" y="7144"/>
                  </a:cubicBezTo>
                  <a:cubicBezTo>
                    <a:pt x="13248" y="7144"/>
                    <a:pt x="32298" y="44291"/>
                    <a:pt x="16106" y="54769"/>
                  </a:cubicBezTo>
                  <a:close/>
                </a:path>
              </a:pathLst>
            </a:custGeom>
            <a:solidFill>
              <a:srgbClr val="E4D2A2"/>
            </a:solidFill>
            <a:ln w="9525" cap="flat">
              <a:noFill/>
              <a:prstDash val="solid"/>
              <a:miter/>
            </a:ln>
          </p:spPr>
          <p:txBody>
            <a:bodyPr rtlCol="0" anchor="ctr"/>
            <a:lstStyle/>
            <a:p>
              <a:endParaRPr lang="zh-CN" altLang="en-US"/>
            </a:p>
          </p:txBody>
        </p:sp>
        <p:sp>
          <p:nvSpPr>
            <p:cNvPr id="750" name="任意多边形: 形状 749">
              <a:extLst>
                <a:ext uri="{FF2B5EF4-FFF2-40B4-BE49-F238E27FC236}">
                  <a16:creationId xmlns:a16="http://schemas.microsoft.com/office/drawing/2014/main" id="{49CFD0F7-8647-4767-9897-DBDAF133BB9C}"/>
                </a:ext>
              </a:extLst>
            </p:cNvPr>
            <p:cNvSpPr/>
            <p:nvPr/>
          </p:nvSpPr>
          <p:spPr>
            <a:xfrm>
              <a:off x="2803254" y="3421370"/>
              <a:ext cx="28575" cy="57150"/>
            </a:xfrm>
            <a:custGeom>
              <a:avLst/>
              <a:gdLst>
                <a:gd name="connsiteX0" fmla="*/ 13668 w 28575"/>
                <a:gd name="connsiteY0" fmla="*/ 54769 h 57150"/>
                <a:gd name="connsiteX1" fmla="*/ 16525 w 28575"/>
                <a:gd name="connsiteY1" fmla="*/ 7144 h 57150"/>
                <a:gd name="connsiteX2" fmla="*/ 13668 w 28575"/>
                <a:gd name="connsiteY2" fmla="*/ 54769 h 57150"/>
              </a:gdLst>
              <a:ahLst/>
              <a:cxnLst>
                <a:cxn ang="0">
                  <a:pos x="connsiteX0" y="connsiteY0"/>
                </a:cxn>
                <a:cxn ang="0">
                  <a:pos x="connsiteX1" y="connsiteY1"/>
                </a:cxn>
                <a:cxn ang="0">
                  <a:pos x="connsiteX2" y="connsiteY2"/>
                </a:cxn>
              </a:cxnLst>
              <a:rect l="l" t="t" r="r" b="b"/>
              <a:pathLst>
                <a:path w="28575" h="57150">
                  <a:moveTo>
                    <a:pt x="13668" y="54769"/>
                  </a:moveTo>
                  <a:cubicBezTo>
                    <a:pt x="13668" y="54769"/>
                    <a:pt x="31765" y="32861"/>
                    <a:pt x="16525" y="7144"/>
                  </a:cubicBezTo>
                  <a:cubicBezTo>
                    <a:pt x="16525" y="7144"/>
                    <a:pt x="-2525" y="44291"/>
                    <a:pt x="13668" y="54769"/>
                  </a:cubicBezTo>
                  <a:close/>
                </a:path>
              </a:pathLst>
            </a:custGeom>
            <a:solidFill>
              <a:srgbClr val="E4D2A2"/>
            </a:solidFill>
            <a:ln w="9525" cap="flat">
              <a:noFill/>
              <a:prstDash val="solid"/>
              <a:miter/>
            </a:ln>
          </p:spPr>
          <p:txBody>
            <a:bodyPr rtlCol="0" anchor="ctr"/>
            <a:lstStyle/>
            <a:p>
              <a:endParaRPr lang="zh-CN" altLang="en-US"/>
            </a:p>
          </p:txBody>
        </p:sp>
        <p:sp>
          <p:nvSpPr>
            <p:cNvPr id="751" name="任意多边形: 形状 750">
              <a:extLst>
                <a:ext uri="{FF2B5EF4-FFF2-40B4-BE49-F238E27FC236}">
                  <a16:creationId xmlns:a16="http://schemas.microsoft.com/office/drawing/2014/main" id="{7A1F970C-A95E-4924-B7A7-6AE739A28986}"/>
                </a:ext>
              </a:extLst>
            </p:cNvPr>
            <p:cNvSpPr/>
            <p:nvPr/>
          </p:nvSpPr>
          <p:spPr>
            <a:xfrm>
              <a:off x="2448781" y="3239443"/>
              <a:ext cx="371475" cy="342900"/>
            </a:xfrm>
            <a:custGeom>
              <a:avLst/>
              <a:gdLst>
                <a:gd name="connsiteX0" fmla="*/ 7144 w 371475"/>
                <a:gd name="connsiteY0" fmla="*/ 182404 h 342900"/>
                <a:gd name="connsiteX1" fmla="*/ 189071 w 371475"/>
                <a:gd name="connsiteY1" fmla="*/ 7144 h 342900"/>
                <a:gd name="connsiteX2" fmla="*/ 370999 w 371475"/>
                <a:gd name="connsiteY2" fmla="*/ 182404 h 342900"/>
                <a:gd name="connsiteX3" fmla="*/ 189071 w 371475"/>
                <a:gd name="connsiteY3" fmla="*/ 344329 h 342900"/>
                <a:gd name="connsiteX4" fmla="*/ 7144 w 371475"/>
                <a:gd name="connsiteY4" fmla="*/ 182404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42900">
                  <a:moveTo>
                    <a:pt x="7144" y="182404"/>
                  </a:moveTo>
                  <a:cubicBezTo>
                    <a:pt x="7144" y="70009"/>
                    <a:pt x="89059" y="7144"/>
                    <a:pt x="189071" y="7144"/>
                  </a:cubicBezTo>
                  <a:cubicBezTo>
                    <a:pt x="290036" y="7144"/>
                    <a:pt x="370999" y="70961"/>
                    <a:pt x="370999" y="182404"/>
                  </a:cubicBezTo>
                  <a:cubicBezTo>
                    <a:pt x="370999" y="294799"/>
                    <a:pt x="289084" y="344329"/>
                    <a:pt x="189071" y="344329"/>
                  </a:cubicBezTo>
                  <a:cubicBezTo>
                    <a:pt x="89059" y="344329"/>
                    <a:pt x="7144" y="294799"/>
                    <a:pt x="7144" y="182404"/>
                  </a:cubicBezTo>
                  <a:close/>
                </a:path>
              </a:pathLst>
            </a:custGeom>
            <a:solidFill>
              <a:srgbClr val="806C59"/>
            </a:solidFill>
            <a:ln w="9525" cap="flat">
              <a:noFill/>
              <a:prstDash val="solid"/>
              <a:miter/>
            </a:ln>
          </p:spPr>
          <p:txBody>
            <a:bodyPr rtlCol="0" anchor="ctr"/>
            <a:lstStyle/>
            <a:p>
              <a:endParaRPr lang="zh-CN" altLang="en-US"/>
            </a:p>
          </p:txBody>
        </p:sp>
        <p:sp>
          <p:nvSpPr>
            <p:cNvPr id="752" name="任意多边形: 形状 751">
              <a:extLst>
                <a:ext uri="{FF2B5EF4-FFF2-40B4-BE49-F238E27FC236}">
                  <a16:creationId xmlns:a16="http://schemas.microsoft.com/office/drawing/2014/main" id="{940E0BD3-624D-430A-8B0C-F3F87D7424BD}"/>
                </a:ext>
              </a:extLst>
            </p:cNvPr>
            <p:cNvSpPr/>
            <p:nvPr/>
          </p:nvSpPr>
          <p:spPr>
            <a:xfrm>
              <a:off x="2797396" y="3462328"/>
              <a:ext cx="19050" cy="28575"/>
            </a:xfrm>
            <a:custGeom>
              <a:avLst/>
              <a:gdLst>
                <a:gd name="connsiteX0" fmla="*/ 13811 w 19050"/>
                <a:gd name="connsiteY0" fmla="*/ 7144 h 28575"/>
                <a:gd name="connsiteX1" fmla="*/ 7144 w 19050"/>
                <a:gd name="connsiteY1" fmla="*/ 26194 h 28575"/>
                <a:gd name="connsiteX2" fmla="*/ 16669 w 19050"/>
                <a:gd name="connsiteY2" fmla="*/ 27146 h 28575"/>
                <a:gd name="connsiteX3" fmla="*/ 19526 w 19050"/>
                <a:gd name="connsiteY3" fmla="*/ 13811 h 28575"/>
                <a:gd name="connsiteX4" fmla="*/ 13811 w 19050"/>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13811" y="7144"/>
                  </a:moveTo>
                  <a:lnTo>
                    <a:pt x="7144" y="26194"/>
                  </a:lnTo>
                  <a:lnTo>
                    <a:pt x="16669" y="27146"/>
                  </a:lnTo>
                  <a:cubicBezTo>
                    <a:pt x="17621" y="23336"/>
                    <a:pt x="18574" y="18574"/>
                    <a:pt x="19526" y="13811"/>
                  </a:cubicBezTo>
                  <a:cubicBezTo>
                    <a:pt x="17621" y="10954"/>
                    <a:pt x="16669" y="8096"/>
                    <a:pt x="13811" y="7144"/>
                  </a:cubicBezTo>
                  <a:close/>
                </a:path>
              </a:pathLst>
            </a:custGeom>
            <a:solidFill>
              <a:srgbClr val="806C59"/>
            </a:solidFill>
            <a:ln w="9525" cap="flat">
              <a:noFill/>
              <a:prstDash val="solid"/>
              <a:miter/>
            </a:ln>
          </p:spPr>
          <p:txBody>
            <a:bodyPr rtlCol="0" anchor="ctr"/>
            <a:lstStyle/>
            <a:p>
              <a:endParaRPr lang="zh-CN" altLang="en-US"/>
            </a:p>
          </p:txBody>
        </p:sp>
        <p:sp>
          <p:nvSpPr>
            <p:cNvPr id="753" name="任意多边形: 形状 752">
              <a:extLst>
                <a:ext uri="{FF2B5EF4-FFF2-40B4-BE49-F238E27FC236}">
                  <a16:creationId xmlns:a16="http://schemas.microsoft.com/office/drawing/2014/main" id="{36F771E3-4805-43C2-B9FF-2D18EB007907}"/>
                </a:ext>
              </a:extLst>
            </p:cNvPr>
            <p:cNvSpPr/>
            <p:nvPr/>
          </p:nvSpPr>
          <p:spPr>
            <a:xfrm>
              <a:off x="2451638" y="3456613"/>
              <a:ext cx="19050" cy="38100"/>
            </a:xfrm>
            <a:custGeom>
              <a:avLst/>
              <a:gdLst>
                <a:gd name="connsiteX0" fmla="*/ 7144 w 19050"/>
                <a:gd name="connsiteY0" fmla="*/ 17621 h 38100"/>
                <a:gd name="connsiteX1" fmla="*/ 10001 w 19050"/>
                <a:gd name="connsiteY1" fmla="*/ 33814 h 38100"/>
                <a:gd name="connsiteX2" fmla="*/ 16669 w 19050"/>
                <a:gd name="connsiteY2" fmla="*/ 33814 h 38100"/>
                <a:gd name="connsiteX3" fmla="*/ 8096 w 19050"/>
                <a:gd name="connsiteY3" fmla="*/ 7144 h 38100"/>
                <a:gd name="connsiteX4" fmla="*/ 7144 w 19050"/>
                <a:gd name="connsiteY4" fmla="*/ 1762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7144" y="17621"/>
                  </a:moveTo>
                  <a:cubicBezTo>
                    <a:pt x="8096" y="23336"/>
                    <a:pt x="9049" y="28099"/>
                    <a:pt x="10001" y="33814"/>
                  </a:cubicBezTo>
                  <a:lnTo>
                    <a:pt x="16669" y="33814"/>
                  </a:lnTo>
                  <a:cubicBezTo>
                    <a:pt x="16669" y="33814"/>
                    <a:pt x="16669" y="13811"/>
                    <a:pt x="8096" y="7144"/>
                  </a:cubicBezTo>
                  <a:lnTo>
                    <a:pt x="7144" y="17621"/>
                  </a:lnTo>
                  <a:close/>
                </a:path>
              </a:pathLst>
            </a:custGeom>
            <a:solidFill>
              <a:srgbClr val="806C59"/>
            </a:solidFill>
            <a:ln w="9525" cap="flat">
              <a:noFill/>
              <a:prstDash val="solid"/>
              <a:miter/>
            </a:ln>
          </p:spPr>
          <p:txBody>
            <a:bodyPr rtlCol="0" anchor="ctr"/>
            <a:lstStyle/>
            <a:p>
              <a:endParaRPr lang="zh-CN" altLang="en-US"/>
            </a:p>
          </p:txBody>
        </p:sp>
        <p:sp>
          <p:nvSpPr>
            <p:cNvPr id="754" name="任意多边形: 形状 753">
              <a:extLst>
                <a:ext uri="{FF2B5EF4-FFF2-40B4-BE49-F238E27FC236}">
                  <a16:creationId xmlns:a16="http://schemas.microsoft.com/office/drawing/2014/main" id="{F89269B1-BE71-458F-89F3-0817E235E8A7}"/>
                </a:ext>
              </a:extLst>
            </p:cNvPr>
            <p:cNvSpPr/>
            <p:nvPr/>
          </p:nvSpPr>
          <p:spPr>
            <a:xfrm>
              <a:off x="2139157" y="3888625"/>
              <a:ext cx="200025" cy="285750"/>
            </a:xfrm>
            <a:custGeom>
              <a:avLst/>
              <a:gdLst>
                <a:gd name="connsiteX0" fmla="*/ 9110 w 200025"/>
                <a:gd name="connsiteY0" fmla="*/ 110437 h 285750"/>
                <a:gd name="connsiteX1" fmla="*/ 40543 w 200025"/>
                <a:gd name="connsiteY1" fmla="*/ 228547 h 285750"/>
                <a:gd name="connsiteX2" fmla="*/ 60545 w 200025"/>
                <a:gd name="connsiteY2" fmla="*/ 251407 h 285750"/>
                <a:gd name="connsiteX3" fmla="*/ 84358 w 200025"/>
                <a:gd name="connsiteY3" fmla="*/ 271409 h 285750"/>
                <a:gd name="connsiteX4" fmla="*/ 184370 w 200025"/>
                <a:gd name="connsiteY4" fmla="*/ 272362 h 285750"/>
                <a:gd name="connsiteX5" fmla="*/ 194848 w 200025"/>
                <a:gd name="connsiteY5" fmla="*/ 251407 h 285750"/>
                <a:gd name="connsiteX6" fmla="*/ 173893 w 200025"/>
                <a:gd name="connsiteY6" fmla="*/ 240929 h 285750"/>
                <a:gd name="connsiteX7" fmla="*/ 145318 w 200025"/>
                <a:gd name="connsiteY7" fmla="*/ 245692 h 285750"/>
                <a:gd name="connsiteX8" fmla="*/ 155795 w 200025"/>
                <a:gd name="connsiteY8" fmla="*/ 236167 h 285750"/>
                <a:gd name="connsiteX9" fmla="*/ 153890 w 200025"/>
                <a:gd name="connsiteY9" fmla="*/ 213307 h 285750"/>
                <a:gd name="connsiteX10" fmla="*/ 131030 w 200025"/>
                <a:gd name="connsiteY10" fmla="*/ 214259 h 285750"/>
                <a:gd name="connsiteX11" fmla="*/ 119600 w 200025"/>
                <a:gd name="connsiteY11" fmla="*/ 222832 h 285750"/>
                <a:gd name="connsiteX12" fmla="*/ 120553 w 200025"/>
                <a:gd name="connsiteY12" fmla="*/ 203782 h 285750"/>
                <a:gd name="connsiteX13" fmla="*/ 102455 w 200025"/>
                <a:gd name="connsiteY13" fmla="*/ 190447 h 285750"/>
                <a:gd name="connsiteX14" fmla="*/ 102455 w 200025"/>
                <a:gd name="connsiteY14" fmla="*/ 190447 h 285750"/>
                <a:gd name="connsiteX15" fmla="*/ 89120 w 200025"/>
                <a:gd name="connsiteY15" fmla="*/ 201877 h 285750"/>
                <a:gd name="connsiteX16" fmla="*/ 84358 w 200025"/>
                <a:gd name="connsiteY16" fmla="*/ 191399 h 285750"/>
                <a:gd name="connsiteX17" fmla="*/ 129125 w 200025"/>
                <a:gd name="connsiteY17" fmla="*/ 168539 h 285750"/>
                <a:gd name="connsiteX18" fmla="*/ 145318 w 200025"/>
                <a:gd name="connsiteY18" fmla="*/ 195209 h 285750"/>
                <a:gd name="connsiteX19" fmla="*/ 168178 w 200025"/>
                <a:gd name="connsiteY19" fmla="*/ 200924 h 285750"/>
                <a:gd name="connsiteX20" fmla="*/ 173893 w 200025"/>
                <a:gd name="connsiteY20" fmla="*/ 178064 h 285750"/>
                <a:gd name="connsiteX21" fmla="*/ 148175 w 200025"/>
                <a:gd name="connsiteY21" fmla="*/ 138059 h 285750"/>
                <a:gd name="connsiteX22" fmla="*/ 111028 w 200025"/>
                <a:gd name="connsiteY22" fmla="*/ 79004 h 285750"/>
                <a:gd name="connsiteX23" fmla="*/ 31018 w 200025"/>
                <a:gd name="connsiteY23" fmla="*/ 7567 h 285750"/>
                <a:gd name="connsiteX24" fmla="*/ 15778 w 200025"/>
                <a:gd name="connsiteY24" fmla="*/ 79957 h 285750"/>
                <a:gd name="connsiteX25" fmla="*/ 7205 w 200025"/>
                <a:gd name="connsiteY25" fmla="*/ 99959 h 285750"/>
                <a:gd name="connsiteX26" fmla="*/ 9110 w 200025"/>
                <a:gd name="connsiteY26" fmla="*/ 110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0025" h="285750">
                  <a:moveTo>
                    <a:pt x="9110" y="110437"/>
                  </a:moveTo>
                  <a:cubicBezTo>
                    <a:pt x="9110" y="126629"/>
                    <a:pt x="11015" y="194257"/>
                    <a:pt x="40543" y="228547"/>
                  </a:cubicBezTo>
                  <a:cubicBezTo>
                    <a:pt x="45305" y="238072"/>
                    <a:pt x="51973" y="245692"/>
                    <a:pt x="60545" y="251407"/>
                  </a:cubicBezTo>
                  <a:cubicBezTo>
                    <a:pt x="67213" y="260932"/>
                    <a:pt x="74833" y="267599"/>
                    <a:pt x="84358" y="271409"/>
                  </a:cubicBezTo>
                  <a:cubicBezTo>
                    <a:pt x="131983" y="288554"/>
                    <a:pt x="182465" y="273314"/>
                    <a:pt x="184370" y="272362"/>
                  </a:cubicBezTo>
                  <a:cubicBezTo>
                    <a:pt x="192943" y="269504"/>
                    <a:pt x="197705" y="259979"/>
                    <a:pt x="194848" y="251407"/>
                  </a:cubicBezTo>
                  <a:cubicBezTo>
                    <a:pt x="191990" y="242834"/>
                    <a:pt x="182465" y="238072"/>
                    <a:pt x="173893" y="240929"/>
                  </a:cubicBezTo>
                  <a:cubicBezTo>
                    <a:pt x="173893" y="240929"/>
                    <a:pt x="162463" y="244739"/>
                    <a:pt x="145318" y="245692"/>
                  </a:cubicBezTo>
                  <a:cubicBezTo>
                    <a:pt x="151985" y="240929"/>
                    <a:pt x="155795" y="236167"/>
                    <a:pt x="155795" y="236167"/>
                  </a:cubicBezTo>
                  <a:cubicBezTo>
                    <a:pt x="161510" y="229499"/>
                    <a:pt x="160558" y="219022"/>
                    <a:pt x="153890" y="213307"/>
                  </a:cubicBezTo>
                  <a:cubicBezTo>
                    <a:pt x="147223" y="207592"/>
                    <a:pt x="136745" y="207592"/>
                    <a:pt x="131030" y="214259"/>
                  </a:cubicBezTo>
                  <a:cubicBezTo>
                    <a:pt x="130078" y="215212"/>
                    <a:pt x="126268" y="219022"/>
                    <a:pt x="119600" y="222832"/>
                  </a:cubicBezTo>
                  <a:cubicBezTo>
                    <a:pt x="121505" y="213307"/>
                    <a:pt x="120553" y="204734"/>
                    <a:pt x="120553" y="203782"/>
                  </a:cubicBezTo>
                  <a:cubicBezTo>
                    <a:pt x="119600" y="195209"/>
                    <a:pt x="111028" y="188542"/>
                    <a:pt x="102455" y="190447"/>
                  </a:cubicBezTo>
                  <a:lnTo>
                    <a:pt x="102455" y="190447"/>
                  </a:lnTo>
                  <a:cubicBezTo>
                    <a:pt x="95788" y="191399"/>
                    <a:pt x="91025" y="196162"/>
                    <a:pt x="89120" y="201877"/>
                  </a:cubicBezTo>
                  <a:cubicBezTo>
                    <a:pt x="87215" y="198067"/>
                    <a:pt x="85310" y="194257"/>
                    <a:pt x="84358" y="191399"/>
                  </a:cubicBezTo>
                  <a:cubicBezTo>
                    <a:pt x="84358" y="191399"/>
                    <a:pt x="88168" y="130439"/>
                    <a:pt x="129125" y="168539"/>
                  </a:cubicBezTo>
                  <a:cubicBezTo>
                    <a:pt x="135793" y="179017"/>
                    <a:pt x="141508" y="188542"/>
                    <a:pt x="145318" y="195209"/>
                  </a:cubicBezTo>
                  <a:cubicBezTo>
                    <a:pt x="150080" y="202829"/>
                    <a:pt x="159605" y="205687"/>
                    <a:pt x="168178" y="200924"/>
                  </a:cubicBezTo>
                  <a:cubicBezTo>
                    <a:pt x="175798" y="196162"/>
                    <a:pt x="178655" y="186637"/>
                    <a:pt x="173893" y="178064"/>
                  </a:cubicBezTo>
                  <a:cubicBezTo>
                    <a:pt x="168178" y="169492"/>
                    <a:pt x="158653" y="154252"/>
                    <a:pt x="148175" y="138059"/>
                  </a:cubicBezTo>
                  <a:cubicBezTo>
                    <a:pt x="135793" y="119009"/>
                    <a:pt x="121505" y="96149"/>
                    <a:pt x="111028" y="79004"/>
                  </a:cubicBezTo>
                  <a:cubicBezTo>
                    <a:pt x="84358" y="38999"/>
                    <a:pt x="59593" y="2804"/>
                    <a:pt x="31018" y="7567"/>
                  </a:cubicBezTo>
                  <a:cubicBezTo>
                    <a:pt x="2443" y="11377"/>
                    <a:pt x="9110" y="34237"/>
                    <a:pt x="15778" y="79957"/>
                  </a:cubicBezTo>
                  <a:cubicBezTo>
                    <a:pt x="16730" y="84719"/>
                    <a:pt x="6253" y="95197"/>
                    <a:pt x="7205" y="99959"/>
                  </a:cubicBezTo>
                  <a:cubicBezTo>
                    <a:pt x="7205" y="99959"/>
                    <a:pt x="9110" y="109484"/>
                    <a:pt x="9110" y="110437"/>
                  </a:cubicBezTo>
                  <a:close/>
                </a:path>
              </a:pathLst>
            </a:custGeom>
            <a:solidFill>
              <a:srgbClr val="E4D2A2"/>
            </a:solidFill>
            <a:ln w="9525" cap="flat">
              <a:noFill/>
              <a:prstDash val="solid"/>
              <a:miter/>
            </a:ln>
          </p:spPr>
          <p:txBody>
            <a:bodyPr rtlCol="0" anchor="ctr"/>
            <a:lstStyle/>
            <a:p>
              <a:endParaRPr lang="zh-CN" altLang="en-US"/>
            </a:p>
          </p:txBody>
        </p:sp>
        <p:sp>
          <p:nvSpPr>
            <p:cNvPr id="755" name="任意多边形: 形状 754">
              <a:extLst>
                <a:ext uri="{FF2B5EF4-FFF2-40B4-BE49-F238E27FC236}">
                  <a16:creationId xmlns:a16="http://schemas.microsoft.com/office/drawing/2014/main" id="{8F64E7AC-D66F-4913-8D33-B1376170D577}"/>
                </a:ext>
              </a:extLst>
            </p:cNvPr>
            <p:cNvSpPr/>
            <p:nvPr/>
          </p:nvSpPr>
          <p:spPr>
            <a:xfrm>
              <a:off x="2192479" y="3427230"/>
              <a:ext cx="171450" cy="123825"/>
            </a:xfrm>
            <a:custGeom>
              <a:avLst/>
              <a:gdLst>
                <a:gd name="connsiteX0" fmla="*/ 99615 w 171450"/>
                <a:gd name="connsiteY0" fmla="*/ 99391 h 123825"/>
                <a:gd name="connsiteX1" fmla="*/ 31035 w 171450"/>
                <a:gd name="connsiteY1" fmla="*/ 109869 h 123825"/>
                <a:gd name="connsiteX2" fmla="*/ 7223 w 171450"/>
                <a:gd name="connsiteY2" fmla="*/ 49861 h 123825"/>
                <a:gd name="connsiteX3" fmla="*/ 105330 w 171450"/>
                <a:gd name="connsiteY3" fmla="*/ 9856 h 123825"/>
                <a:gd name="connsiteX4" fmla="*/ 164386 w 171450"/>
                <a:gd name="connsiteY4" fmla="*/ 14619 h 123825"/>
                <a:gd name="connsiteX5" fmla="*/ 99615 w 171450"/>
                <a:gd name="connsiteY5" fmla="*/ 9939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50" h="123825">
                  <a:moveTo>
                    <a:pt x="99615" y="99391"/>
                  </a:moveTo>
                  <a:cubicBezTo>
                    <a:pt x="99615" y="99391"/>
                    <a:pt x="48180" y="76531"/>
                    <a:pt x="31035" y="109869"/>
                  </a:cubicBezTo>
                  <a:cubicBezTo>
                    <a:pt x="13890" y="142254"/>
                    <a:pt x="6270" y="54624"/>
                    <a:pt x="7223" y="49861"/>
                  </a:cubicBezTo>
                  <a:cubicBezTo>
                    <a:pt x="8175" y="45099"/>
                    <a:pt x="105330" y="9856"/>
                    <a:pt x="105330" y="9856"/>
                  </a:cubicBezTo>
                  <a:cubicBezTo>
                    <a:pt x="105330" y="9856"/>
                    <a:pt x="160575" y="1284"/>
                    <a:pt x="164386" y="14619"/>
                  </a:cubicBezTo>
                  <a:cubicBezTo>
                    <a:pt x="169148" y="27001"/>
                    <a:pt x="99615" y="99391"/>
                    <a:pt x="99615" y="99391"/>
                  </a:cubicBezTo>
                  <a:close/>
                </a:path>
              </a:pathLst>
            </a:custGeom>
            <a:solidFill>
              <a:srgbClr val="1C3149"/>
            </a:solidFill>
            <a:ln w="9525" cap="flat">
              <a:noFill/>
              <a:prstDash val="solid"/>
              <a:miter/>
            </a:ln>
          </p:spPr>
          <p:txBody>
            <a:bodyPr rtlCol="0" anchor="ctr"/>
            <a:lstStyle/>
            <a:p>
              <a:endParaRPr lang="zh-CN" altLang="en-US"/>
            </a:p>
          </p:txBody>
        </p:sp>
        <p:sp>
          <p:nvSpPr>
            <p:cNvPr id="756" name="任意多边形: 形状 755">
              <a:extLst>
                <a:ext uri="{FF2B5EF4-FFF2-40B4-BE49-F238E27FC236}">
                  <a16:creationId xmlns:a16="http://schemas.microsoft.com/office/drawing/2014/main" id="{24577E1E-677C-4E0B-83F3-885668A8C76C}"/>
                </a:ext>
              </a:extLst>
            </p:cNvPr>
            <p:cNvSpPr/>
            <p:nvPr/>
          </p:nvSpPr>
          <p:spPr>
            <a:xfrm>
              <a:off x="2900333" y="3487751"/>
              <a:ext cx="114300" cy="123825"/>
            </a:xfrm>
            <a:custGeom>
              <a:avLst/>
              <a:gdLst>
                <a:gd name="connsiteX0" fmla="*/ 26127 w 114300"/>
                <a:gd name="connsiteY0" fmla="*/ 96021 h 123825"/>
                <a:gd name="connsiteX1" fmla="*/ 83277 w 114300"/>
                <a:gd name="connsiteY1" fmla="*/ 104593 h 123825"/>
                <a:gd name="connsiteX2" fmla="*/ 110899 w 114300"/>
                <a:gd name="connsiteY2" fmla="*/ 57921 h 123825"/>
                <a:gd name="connsiteX3" fmla="*/ 42319 w 114300"/>
                <a:gd name="connsiteY3" fmla="*/ 9343 h 123825"/>
                <a:gd name="connsiteX4" fmla="*/ 8029 w 114300"/>
                <a:gd name="connsiteY4" fmla="*/ 9343 h 123825"/>
                <a:gd name="connsiteX5" fmla="*/ 26127 w 114300"/>
                <a:gd name="connsiteY5" fmla="*/ 9602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23825">
                  <a:moveTo>
                    <a:pt x="26127" y="96021"/>
                  </a:moveTo>
                  <a:cubicBezTo>
                    <a:pt x="26127" y="96021"/>
                    <a:pt x="67084" y="56968"/>
                    <a:pt x="83277" y="104593"/>
                  </a:cubicBezTo>
                  <a:cubicBezTo>
                    <a:pt x="98517" y="152218"/>
                    <a:pt x="110899" y="57921"/>
                    <a:pt x="110899" y="57921"/>
                  </a:cubicBezTo>
                  <a:cubicBezTo>
                    <a:pt x="110899" y="57921"/>
                    <a:pt x="50892" y="11248"/>
                    <a:pt x="42319" y="9343"/>
                  </a:cubicBezTo>
                  <a:cubicBezTo>
                    <a:pt x="32794" y="7438"/>
                    <a:pt x="13744" y="5533"/>
                    <a:pt x="8029" y="9343"/>
                  </a:cubicBezTo>
                  <a:cubicBezTo>
                    <a:pt x="2314" y="13153"/>
                    <a:pt x="26127" y="96021"/>
                    <a:pt x="26127" y="96021"/>
                  </a:cubicBezTo>
                  <a:close/>
                </a:path>
              </a:pathLst>
            </a:custGeom>
            <a:solidFill>
              <a:srgbClr val="1C3149"/>
            </a:solidFill>
            <a:ln w="9525" cap="flat">
              <a:noFill/>
              <a:prstDash val="solid"/>
              <a:miter/>
            </a:ln>
          </p:spPr>
          <p:txBody>
            <a:bodyPr rtlCol="0" anchor="ctr"/>
            <a:lstStyle/>
            <a:p>
              <a:endParaRPr lang="zh-CN" altLang="en-US"/>
            </a:p>
          </p:txBody>
        </p:sp>
        <p:sp>
          <p:nvSpPr>
            <p:cNvPr id="757" name="任意多边形: 形状 756">
              <a:extLst>
                <a:ext uri="{FF2B5EF4-FFF2-40B4-BE49-F238E27FC236}">
                  <a16:creationId xmlns:a16="http://schemas.microsoft.com/office/drawing/2014/main" id="{5935E22D-900D-44DD-A65D-CDD5B241CF85}"/>
                </a:ext>
              </a:extLst>
            </p:cNvPr>
            <p:cNvSpPr/>
            <p:nvPr/>
          </p:nvSpPr>
          <p:spPr>
            <a:xfrm>
              <a:off x="2204117" y="3912989"/>
              <a:ext cx="438150" cy="361950"/>
            </a:xfrm>
            <a:custGeom>
              <a:avLst/>
              <a:gdLst>
                <a:gd name="connsiteX0" fmla="*/ 371822 w 438150"/>
                <a:gd name="connsiteY0" fmla="*/ 348010 h 361950"/>
                <a:gd name="connsiteX1" fmla="*/ 349915 w 438150"/>
                <a:gd name="connsiteY1" fmla="*/ 359440 h 361950"/>
                <a:gd name="connsiteX2" fmla="*/ 19397 w 438150"/>
                <a:gd name="connsiteY2" fmla="*/ 259427 h 361950"/>
                <a:gd name="connsiteX3" fmla="*/ 7967 w 438150"/>
                <a:gd name="connsiteY3" fmla="*/ 237520 h 361950"/>
                <a:gd name="connsiteX4" fmla="*/ 73690 w 438150"/>
                <a:gd name="connsiteY4" fmla="*/ 19397 h 361950"/>
                <a:gd name="connsiteX5" fmla="*/ 95597 w 438150"/>
                <a:gd name="connsiteY5" fmla="*/ 7967 h 361950"/>
                <a:gd name="connsiteX6" fmla="*/ 426115 w 438150"/>
                <a:gd name="connsiteY6" fmla="*/ 107980 h 361950"/>
                <a:gd name="connsiteX7" fmla="*/ 437545 w 438150"/>
                <a:gd name="connsiteY7" fmla="*/ 129887 h 361950"/>
                <a:gd name="connsiteX8" fmla="*/ 371822 w 438150"/>
                <a:gd name="connsiteY8" fmla="*/ 34801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61950">
                  <a:moveTo>
                    <a:pt x="371822" y="348010"/>
                  </a:moveTo>
                  <a:cubicBezTo>
                    <a:pt x="368965" y="357535"/>
                    <a:pt x="359440" y="362297"/>
                    <a:pt x="349915" y="359440"/>
                  </a:cubicBezTo>
                  <a:lnTo>
                    <a:pt x="19397" y="259427"/>
                  </a:lnTo>
                  <a:cubicBezTo>
                    <a:pt x="9872" y="256570"/>
                    <a:pt x="5110" y="247045"/>
                    <a:pt x="7967" y="237520"/>
                  </a:cubicBezTo>
                  <a:lnTo>
                    <a:pt x="73690" y="19397"/>
                  </a:lnTo>
                  <a:cubicBezTo>
                    <a:pt x="76547" y="9872"/>
                    <a:pt x="86072" y="5110"/>
                    <a:pt x="95597" y="7967"/>
                  </a:cubicBezTo>
                  <a:lnTo>
                    <a:pt x="426115" y="107980"/>
                  </a:lnTo>
                  <a:cubicBezTo>
                    <a:pt x="435640" y="110837"/>
                    <a:pt x="440402" y="120362"/>
                    <a:pt x="437545" y="129887"/>
                  </a:cubicBezTo>
                  <a:lnTo>
                    <a:pt x="371822" y="348010"/>
                  </a:lnTo>
                  <a:close/>
                </a:path>
              </a:pathLst>
            </a:custGeom>
            <a:solidFill>
              <a:srgbClr val="5D5D5D"/>
            </a:solidFill>
            <a:ln w="9525" cap="flat">
              <a:noFill/>
              <a:prstDash val="solid"/>
              <a:miter/>
            </a:ln>
          </p:spPr>
          <p:txBody>
            <a:bodyPr rtlCol="0" anchor="ctr"/>
            <a:lstStyle/>
            <a:p>
              <a:endParaRPr lang="zh-CN" altLang="en-US"/>
            </a:p>
          </p:txBody>
        </p:sp>
        <p:sp>
          <p:nvSpPr>
            <p:cNvPr id="758" name="任意多边形: 形状 757">
              <a:extLst>
                <a:ext uri="{FF2B5EF4-FFF2-40B4-BE49-F238E27FC236}">
                  <a16:creationId xmlns:a16="http://schemas.microsoft.com/office/drawing/2014/main" id="{61556F1E-2981-46D6-815A-73CA6D0B3B64}"/>
                </a:ext>
              </a:extLst>
            </p:cNvPr>
            <p:cNvSpPr/>
            <p:nvPr/>
          </p:nvSpPr>
          <p:spPr>
            <a:xfrm>
              <a:off x="2212939" y="3935148"/>
              <a:ext cx="419100" cy="333375"/>
            </a:xfrm>
            <a:custGeom>
              <a:avLst/>
              <a:gdLst>
                <a:gd name="connsiteX0" fmla="*/ 8909 w 419100"/>
                <a:gd name="connsiteY0" fmla="*/ 224945 h 333375"/>
                <a:gd name="connsiteX1" fmla="*/ 74397 w 419100"/>
                <a:gd name="connsiteY1" fmla="*/ 8909 h 333375"/>
                <a:gd name="connsiteX2" fmla="*/ 415314 w 419100"/>
                <a:gd name="connsiteY2" fmla="*/ 112253 h 333375"/>
                <a:gd name="connsiteX3" fmla="*/ 349826 w 419100"/>
                <a:gd name="connsiteY3" fmla="*/ 328288 h 333375"/>
              </a:gdLst>
              <a:ahLst/>
              <a:cxnLst>
                <a:cxn ang="0">
                  <a:pos x="connsiteX0" y="connsiteY0"/>
                </a:cxn>
                <a:cxn ang="0">
                  <a:pos x="connsiteX1" y="connsiteY1"/>
                </a:cxn>
                <a:cxn ang="0">
                  <a:pos x="connsiteX2" y="connsiteY2"/>
                </a:cxn>
                <a:cxn ang="0">
                  <a:pos x="connsiteX3" y="connsiteY3"/>
                </a:cxn>
              </a:cxnLst>
              <a:rect l="l" t="t" r="r" b="b"/>
              <a:pathLst>
                <a:path w="419100" h="333375">
                  <a:moveTo>
                    <a:pt x="8909" y="224945"/>
                  </a:moveTo>
                  <a:lnTo>
                    <a:pt x="74397" y="8909"/>
                  </a:lnTo>
                  <a:lnTo>
                    <a:pt x="415314" y="112253"/>
                  </a:lnTo>
                  <a:lnTo>
                    <a:pt x="349826" y="328288"/>
                  </a:lnTo>
                  <a:close/>
                </a:path>
              </a:pathLst>
            </a:custGeom>
            <a:solidFill>
              <a:srgbClr val="FFFFFF"/>
            </a:solidFill>
            <a:ln w="9525" cap="flat">
              <a:noFill/>
              <a:prstDash val="solid"/>
              <a:miter/>
            </a:ln>
          </p:spPr>
          <p:txBody>
            <a:bodyPr rtlCol="0" anchor="ctr"/>
            <a:lstStyle/>
            <a:p>
              <a:endParaRPr lang="zh-CN" altLang="en-US"/>
            </a:p>
          </p:txBody>
        </p:sp>
        <p:sp>
          <p:nvSpPr>
            <p:cNvPr id="759" name="任意多边形: 形状 758">
              <a:extLst>
                <a:ext uri="{FF2B5EF4-FFF2-40B4-BE49-F238E27FC236}">
                  <a16:creationId xmlns:a16="http://schemas.microsoft.com/office/drawing/2014/main" id="{964F6030-1F42-41CD-AAA4-87FD2B93D3C9}"/>
                </a:ext>
              </a:extLst>
            </p:cNvPr>
            <p:cNvSpPr/>
            <p:nvPr/>
          </p:nvSpPr>
          <p:spPr>
            <a:xfrm>
              <a:off x="2524267" y="4126431"/>
              <a:ext cx="47625" cy="95250"/>
            </a:xfrm>
            <a:custGeom>
              <a:avLst/>
              <a:gdLst>
                <a:gd name="connsiteX0" fmla="*/ 8908 w 47625"/>
                <a:gd name="connsiteY0" fmla="*/ 82750 h 95250"/>
                <a:gd name="connsiteX1" fmla="*/ 31266 w 47625"/>
                <a:gd name="connsiteY1" fmla="*/ 8908 h 95250"/>
                <a:gd name="connsiteX2" fmla="*/ 47676 w 47625"/>
                <a:gd name="connsiteY2" fmla="*/ 13876 h 95250"/>
                <a:gd name="connsiteX3" fmla="*/ 25317 w 47625"/>
                <a:gd name="connsiteY3" fmla="*/ 87719 h 95250"/>
              </a:gdLst>
              <a:ahLst/>
              <a:cxnLst>
                <a:cxn ang="0">
                  <a:pos x="connsiteX0" y="connsiteY0"/>
                </a:cxn>
                <a:cxn ang="0">
                  <a:pos x="connsiteX1" y="connsiteY1"/>
                </a:cxn>
                <a:cxn ang="0">
                  <a:pos x="connsiteX2" y="connsiteY2"/>
                </a:cxn>
                <a:cxn ang="0">
                  <a:pos x="connsiteX3" y="connsiteY3"/>
                </a:cxn>
              </a:cxnLst>
              <a:rect l="l" t="t" r="r" b="b"/>
              <a:pathLst>
                <a:path w="47625" h="95250">
                  <a:moveTo>
                    <a:pt x="8908" y="82750"/>
                  </a:moveTo>
                  <a:lnTo>
                    <a:pt x="31266" y="8908"/>
                  </a:lnTo>
                  <a:lnTo>
                    <a:pt x="47676" y="13876"/>
                  </a:lnTo>
                  <a:lnTo>
                    <a:pt x="25317" y="87719"/>
                  </a:lnTo>
                  <a:close/>
                </a:path>
              </a:pathLst>
            </a:custGeom>
            <a:solidFill>
              <a:srgbClr val="986666"/>
            </a:solidFill>
            <a:ln w="9525" cap="flat">
              <a:noFill/>
              <a:prstDash val="solid"/>
              <a:miter/>
            </a:ln>
          </p:spPr>
          <p:txBody>
            <a:bodyPr rtlCol="0" anchor="ctr"/>
            <a:lstStyle/>
            <a:p>
              <a:endParaRPr lang="zh-CN" altLang="en-US"/>
            </a:p>
          </p:txBody>
        </p:sp>
        <p:sp>
          <p:nvSpPr>
            <p:cNvPr id="760" name="任意多边形: 形状 759">
              <a:extLst>
                <a:ext uri="{FF2B5EF4-FFF2-40B4-BE49-F238E27FC236}">
                  <a16:creationId xmlns:a16="http://schemas.microsoft.com/office/drawing/2014/main" id="{37BED7F8-D7E3-418F-B62F-6BC5AE2B3DEA}"/>
                </a:ext>
              </a:extLst>
            </p:cNvPr>
            <p:cNvSpPr/>
            <p:nvPr/>
          </p:nvSpPr>
          <p:spPr>
            <a:xfrm>
              <a:off x="2502462" y="4116442"/>
              <a:ext cx="38100" cy="57150"/>
            </a:xfrm>
            <a:custGeom>
              <a:avLst/>
              <a:gdLst>
                <a:gd name="connsiteX0" fmla="*/ 8909 w 38100"/>
                <a:gd name="connsiteY0" fmla="*/ 51752 h 57150"/>
                <a:gd name="connsiteX1" fmla="*/ 21896 w 38100"/>
                <a:gd name="connsiteY1" fmla="*/ 8909 h 57150"/>
                <a:gd name="connsiteX2" fmla="*/ 38304 w 38100"/>
                <a:gd name="connsiteY2" fmla="*/ 13883 h 57150"/>
                <a:gd name="connsiteX3" fmla="*/ 25317 w 38100"/>
                <a:gd name="connsiteY3" fmla="*/ 56725 h 57150"/>
              </a:gdLst>
              <a:ahLst/>
              <a:cxnLst>
                <a:cxn ang="0">
                  <a:pos x="connsiteX0" y="connsiteY0"/>
                </a:cxn>
                <a:cxn ang="0">
                  <a:pos x="connsiteX1" y="connsiteY1"/>
                </a:cxn>
                <a:cxn ang="0">
                  <a:pos x="connsiteX2" y="connsiteY2"/>
                </a:cxn>
                <a:cxn ang="0">
                  <a:pos x="connsiteX3" y="connsiteY3"/>
                </a:cxn>
              </a:cxnLst>
              <a:rect l="l" t="t" r="r" b="b"/>
              <a:pathLst>
                <a:path w="38100" h="57150">
                  <a:moveTo>
                    <a:pt x="8909" y="51752"/>
                  </a:moveTo>
                  <a:lnTo>
                    <a:pt x="21896" y="8909"/>
                  </a:lnTo>
                  <a:lnTo>
                    <a:pt x="38304" y="13883"/>
                  </a:lnTo>
                  <a:lnTo>
                    <a:pt x="25317" y="56725"/>
                  </a:lnTo>
                  <a:close/>
                </a:path>
              </a:pathLst>
            </a:custGeom>
            <a:solidFill>
              <a:srgbClr val="B6936C"/>
            </a:solidFill>
            <a:ln w="9525" cap="flat">
              <a:noFill/>
              <a:prstDash val="solid"/>
              <a:miter/>
            </a:ln>
          </p:spPr>
          <p:txBody>
            <a:bodyPr rtlCol="0" anchor="ctr"/>
            <a:lstStyle/>
            <a:p>
              <a:endParaRPr lang="zh-CN" altLang="en-US"/>
            </a:p>
          </p:txBody>
        </p:sp>
        <p:sp>
          <p:nvSpPr>
            <p:cNvPr id="761" name="任意多边形: 形状 760">
              <a:extLst>
                <a:ext uri="{FF2B5EF4-FFF2-40B4-BE49-F238E27FC236}">
                  <a16:creationId xmlns:a16="http://schemas.microsoft.com/office/drawing/2014/main" id="{3C9C228E-EF11-4605-B7E8-794F77FFA1F2}"/>
                </a:ext>
              </a:extLst>
            </p:cNvPr>
            <p:cNvSpPr/>
            <p:nvPr/>
          </p:nvSpPr>
          <p:spPr>
            <a:xfrm>
              <a:off x="2453569" y="4107450"/>
              <a:ext cx="57150" cy="114300"/>
            </a:xfrm>
            <a:custGeom>
              <a:avLst/>
              <a:gdLst>
                <a:gd name="connsiteX0" fmla="*/ 8908 w 57150"/>
                <a:gd name="connsiteY0" fmla="*/ 108266 h 114300"/>
                <a:gd name="connsiteX1" fmla="*/ 39017 w 57150"/>
                <a:gd name="connsiteY1" fmla="*/ 8908 h 114300"/>
                <a:gd name="connsiteX2" fmla="*/ 55425 w 57150"/>
                <a:gd name="connsiteY2" fmla="*/ 13880 h 114300"/>
                <a:gd name="connsiteX3" fmla="*/ 25316 w 57150"/>
                <a:gd name="connsiteY3" fmla="*/ 113238 h 114300"/>
              </a:gdLst>
              <a:ahLst/>
              <a:cxnLst>
                <a:cxn ang="0">
                  <a:pos x="connsiteX0" y="connsiteY0"/>
                </a:cxn>
                <a:cxn ang="0">
                  <a:pos x="connsiteX1" y="connsiteY1"/>
                </a:cxn>
                <a:cxn ang="0">
                  <a:pos x="connsiteX2" y="connsiteY2"/>
                </a:cxn>
                <a:cxn ang="0">
                  <a:pos x="connsiteX3" y="connsiteY3"/>
                </a:cxn>
              </a:cxnLst>
              <a:rect l="l" t="t" r="r" b="b"/>
              <a:pathLst>
                <a:path w="57150" h="114300">
                  <a:moveTo>
                    <a:pt x="8908" y="108266"/>
                  </a:moveTo>
                  <a:lnTo>
                    <a:pt x="39017" y="8908"/>
                  </a:lnTo>
                  <a:lnTo>
                    <a:pt x="55425" y="13880"/>
                  </a:lnTo>
                  <a:lnTo>
                    <a:pt x="25316" y="113238"/>
                  </a:lnTo>
                  <a:close/>
                </a:path>
              </a:pathLst>
            </a:custGeom>
            <a:solidFill>
              <a:srgbClr val="E4D2A2"/>
            </a:solidFill>
            <a:ln w="9525" cap="flat">
              <a:noFill/>
              <a:prstDash val="solid"/>
              <a:miter/>
            </a:ln>
          </p:spPr>
          <p:txBody>
            <a:bodyPr rtlCol="0" anchor="ctr"/>
            <a:lstStyle/>
            <a:p>
              <a:endParaRPr lang="zh-CN" altLang="en-US"/>
            </a:p>
          </p:txBody>
        </p:sp>
        <p:sp>
          <p:nvSpPr>
            <p:cNvPr id="762" name="任意多边形: 形状 761">
              <a:extLst>
                <a:ext uri="{FF2B5EF4-FFF2-40B4-BE49-F238E27FC236}">
                  <a16:creationId xmlns:a16="http://schemas.microsoft.com/office/drawing/2014/main" id="{867E2928-FA82-4977-BCC6-0A676C6D74FA}"/>
                </a:ext>
              </a:extLst>
            </p:cNvPr>
            <p:cNvSpPr/>
            <p:nvPr/>
          </p:nvSpPr>
          <p:spPr>
            <a:xfrm>
              <a:off x="2431204" y="4097899"/>
              <a:ext cx="47625" cy="85725"/>
            </a:xfrm>
            <a:custGeom>
              <a:avLst/>
              <a:gdLst>
                <a:gd name="connsiteX0" fmla="*/ 8910 w 47625"/>
                <a:gd name="connsiteY0" fmla="*/ 76357 h 85725"/>
                <a:gd name="connsiteX1" fmla="*/ 29371 w 47625"/>
                <a:gd name="connsiteY1" fmla="*/ 8910 h 85725"/>
                <a:gd name="connsiteX2" fmla="*/ 45778 w 47625"/>
                <a:gd name="connsiteY2" fmla="*/ 13887 h 85725"/>
                <a:gd name="connsiteX3" fmla="*/ 25316 w 47625"/>
                <a:gd name="connsiteY3" fmla="*/ 81334 h 85725"/>
              </a:gdLst>
              <a:ahLst/>
              <a:cxnLst>
                <a:cxn ang="0">
                  <a:pos x="connsiteX0" y="connsiteY0"/>
                </a:cxn>
                <a:cxn ang="0">
                  <a:pos x="connsiteX1" y="connsiteY1"/>
                </a:cxn>
                <a:cxn ang="0">
                  <a:pos x="connsiteX2" y="connsiteY2"/>
                </a:cxn>
                <a:cxn ang="0">
                  <a:pos x="connsiteX3" y="connsiteY3"/>
                </a:cxn>
              </a:cxnLst>
              <a:rect l="l" t="t" r="r" b="b"/>
              <a:pathLst>
                <a:path w="47625" h="85725">
                  <a:moveTo>
                    <a:pt x="8910" y="76357"/>
                  </a:moveTo>
                  <a:lnTo>
                    <a:pt x="29371" y="8910"/>
                  </a:lnTo>
                  <a:lnTo>
                    <a:pt x="45778" y="13887"/>
                  </a:lnTo>
                  <a:lnTo>
                    <a:pt x="25316" y="81334"/>
                  </a:lnTo>
                  <a:close/>
                </a:path>
              </a:pathLst>
            </a:custGeom>
            <a:solidFill>
              <a:srgbClr val="8DACAF"/>
            </a:solidFill>
            <a:ln w="9525" cap="flat">
              <a:noFill/>
              <a:prstDash val="solid"/>
              <a:miter/>
            </a:ln>
          </p:spPr>
          <p:txBody>
            <a:bodyPr rtlCol="0" anchor="ctr"/>
            <a:lstStyle/>
            <a:p>
              <a:endParaRPr lang="zh-CN" altLang="en-US"/>
            </a:p>
          </p:txBody>
        </p:sp>
        <p:sp>
          <p:nvSpPr>
            <p:cNvPr id="763" name="任意多边形: 形状 762">
              <a:extLst>
                <a:ext uri="{FF2B5EF4-FFF2-40B4-BE49-F238E27FC236}">
                  <a16:creationId xmlns:a16="http://schemas.microsoft.com/office/drawing/2014/main" id="{94A005E6-B425-4AA6-A221-78C9719671D6}"/>
                </a:ext>
              </a:extLst>
            </p:cNvPr>
            <p:cNvSpPr/>
            <p:nvPr/>
          </p:nvSpPr>
          <p:spPr>
            <a:xfrm>
              <a:off x="2389149" y="4087989"/>
              <a:ext cx="57150" cy="114300"/>
            </a:xfrm>
            <a:custGeom>
              <a:avLst/>
              <a:gdLst>
                <a:gd name="connsiteX0" fmla="*/ 8908 w 57150"/>
                <a:gd name="connsiteY0" fmla="*/ 108266 h 114300"/>
                <a:gd name="connsiteX1" fmla="*/ 39017 w 57150"/>
                <a:gd name="connsiteY1" fmla="*/ 8908 h 114300"/>
                <a:gd name="connsiteX2" fmla="*/ 55425 w 57150"/>
                <a:gd name="connsiteY2" fmla="*/ 13880 h 114300"/>
                <a:gd name="connsiteX3" fmla="*/ 25316 w 57150"/>
                <a:gd name="connsiteY3" fmla="*/ 113238 h 114300"/>
              </a:gdLst>
              <a:ahLst/>
              <a:cxnLst>
                <a:cxn ang="0">
                  <a:pos x="connsiteX0" y="connsiteY0"/>
                </a:cxn>
                <a:cxn ang="0">
                  <a:pos x="connsiteX1" y="connsiteY1"/>
                </a:cxn>
                <a:cxn ang="0">
                  <a:pos x="connsiteX2" y="connsiteY2"/>
                </a:cxn>
                <a:cxn ang="0">
                  <a:pos x="connsiteX3" y="connsiteY3"/>
                </a:cxn>
              </a:cxnLst>
              <a:rect l="l" t="t" r="r" b="b"/>
              <a:pathLst>
                <a:path w="57150" h="114300">
                  <a:moveTo>
                    <a:pt x="8908" y="108266"/>
                  </a:moveTo>
                  <a:lnTo>
                    <a:pt x="39017" y="8908"/>
                  </a:lnTo>
                  <a:lnTo>
                    <a:pt x="55425" y="13880"/>
                  </a:lnTo>
                  <a:lnTo>
                    <a:pt x="25316" y="113238"/>
                  </a:lnTo>
                  <a:close/>
                </a:path>
              </a:pathLst>
            </a:custGeom>
            <a:solidFill>
              <a:srgbClr val="485280"/>
            </a:solidFill>
            <a:ln w="9525" cap="flat">
              <a:noFill/>
              <a:prstDash val="solid"/>
              <a:miter/>
            </a:ln>
          </p:spPr>
          <p:txBody>
            <a:bodyPr rtlCol="0" anchor="ctr"/>
            <a:lstStyle/>
            <a:p>
              <a:endParaRPr lang="zh-CN" altLang="en-US"/>
            </a:p>
          </p:txBody>
        </p:sp>
        <p:sp>
          <p:nvSpPr>
            <p:cNvPr id="764" name="任意多边形: 形状 763">
              <a:extLst>
                <a:ext uri="{FF2B5EF4-FFF2-40B4-BE49-F238E27FC236}">
                  <a16:creationId xmlns:a16="http://schemas.microsoft.com/office/drawing/2014/main" id="{34F24572-F63D-4C6F-815D-CC21A9CE286E}"/>
                </a:ext>
              </a:extLst>
            </p:cNvPr>
            <p:cNvSpPr/>
            <p:nvPr/>
          </p:nvSpPr>
          <p:spPr>
            <a:xfrm>
              <a:off x="2298868" y="4018324"/>
              <a:ext cx="47625" cy="66675"/>
            </a:xfrm>
            <a:custGeom>
              <a:avLst/>
              <a:gdLst>
                <a:gd name="connsiteX0" fmla="*/ 8467 w 47625"/>
                <a:gd name="connsiteY0" fmla="*/ 28362 h 66675"/>
                <a:gd name="connsiteX1" fmla="*/ 26564 w 47625"/>
                <a:gd name="connsiteY1" fmla="*/ 65510 h 66675"/>
                <a:gd name="connsiteX2" fmla="*/ 35137 w 47625"/>
                <a:gd name="connsiteY2" fmla="*/ 36935 h 66675"/>
                <a:gd name="connsiteX3" fmla="*/ 40852 w 47625"/>
                <a:gd name="connsiteY3" fmla="*/ 7407 h 66675"/>
                <a:gd name="connsiteX4" fmla="*/ 8467 w 47625"/>
                <a:gd name="connsiteY4" fmla="*/ 28362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66675">
                  <a:moveTo>
                    <a:pt x="8467" y="28362"/>
                  </a:moveTo>
                  <a:cubicBezTo>
                    <a:pt x="3704" y="43602"/>
                    <a:pt x="12277" y="59795"/>
                    <a:pt x="26564" y="65510"/>
                  </a:cubicBezTo>
                  <a:lnTo>
                    <a:pt x="35137" y="36935"/>
                  </a:lnTo>
                  <a:lnTo>
                    <a:pt x="40852" y="7407"/>
                  </a:lnTo>
                  <a:cubicBezTo>
                    <a:pt x="26564" y="5502"/>
                    <a:pt x="12277" y="14075"/>
                    <a:pt x="8467" y="28362"/>
                  </a:cubicBezTo>
                  <a:close/>
                </a:path>
              </a:pathLst>
            </a:custGeom>
            <a:solidFill>
              <a:srgbClr val="485280"/>
            </a:solidFill>
            <a:ln w="9525" cap="flat">
              <a:noFill/>
              <a:prstDash val="solid"/>
              <a:miter/>
            </a:ln>
          </p:spPr>
          <p:txBody>
            <a:bodyPr rtlCol="0" anchor="ctr"/>
            <a:lstStyle/>
            <a:p>
              <a:endParaRPr lang="zh-CN" altLang="en-US"/>
            </a:p>
          </p:txBody>
        </p:sp>
        <p:sp>
          <p:nvSpPr>
            <p:cNvPr id="765" name="任意多边形: 形状 764">
              <a:extLst>
                <a:ext uri="{FF2B5EF4-FFF2-40B4-BE49-F238E27FC236}">
                  <a16:creationId xmlns:a16="http://schemas.microsoft.com/office/drawing/2014/main" id="{09E81FEF-6AE3-486A-9BEC-DB6E2AB88D26}"/>
                </a:ext>
              </a:extLst>
            </p:cNvPr>
            <p:cNvSpPr/>
            <p:nvPr/>
          </p:nvSpPr>
          <p:spPr>
            <a:xfrm>
              <a:off x="2322098" y="4051925"/>
              <a:ext cx="38100" cy="38100"/>
            </a:xfrm>
            <a:custGeom>
              <a:avLst/>
              <a:gdLst>
                <a:gd name="connsiteX0" fmla="*/ 7144 w 38100"/>
                <a:gd name="connsiteY0" fmla="*/ 33814 h 38100"/>
                <a:gd name="connsiteX1" fmla="*/ 39529 w 38100"/>
                <a:gd name="connsiteY1" fmla="*/ 20479 h 38100"/>
                <a:gd name="connsiteX2" fmla="*/ 15716 w 38100"/>
                <a:gd name="connsiteY2" fmla="*/ 7144 h 38100"/>
                <a:gd name="connsiteX3" fmla="*/ 7144 w 38100"/>
                <a:gd name="connsiteY3" fmla="*/ 33814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33814"/>
                  </a:moveTo>
                  <a:cubicBezTo>
                    <a:pt x="19526" y="36671"/>
                    <a:pt x="32861" y="30956"/>
                    <a:pt x="39529" y="20479"/>
                  </a:cubicBezTo>
                  <a:lnTo>
                    <a:pt x="15716" y="7144"/>
                  </a:lnTo>
                  <a:lnTo>
                    <a:pt x="7144" y="33814"/>
                  </a:lnTo>
                  <a:close/>
                </a:path>
              </a:pathLst>
            </a:custGeom>
            <a:solidFill>
              <a:srgbClr val="986666"/>
            </a:solidFill>
            <a:ln w="9525" cap="flat">
              <a:noFill/>
              <a:prstDash val="solid"/>
              <a:miter/>
            </a:ln>
          </p:spPr>
          <p:txBody>
            <a:bodyPr rtlCol="0" anchor="ctr"/>
            <a:lstStyle/>
            <a:p>
              <a:endParaRPr lang="zh-CN" altLang="en-US"/>
            </a:p>
          </p:txBody>
        </p:sp>
        <p:sp>
          <p:nvSpPr>
            <p:cNvPr id="766" name="任意多边形: 形状 765">
              <a:extLst>
                <a:ext uri="{FF2B5EF4-FFF2-40B4-BE49-F238E27FC236}">
                  <a16:creationId xmlns:a16="http://schemas.microsoft.com/office/drawing/2014/main" id="{21F645AC-2843-458E-A7B9-F19620E57E6B}"/>
                </a:ext>
              </a:extLst>
            </p:cNvPr>
            <p:cNvSpPr/>
            <p:nvPr/>
          </p:nvSpPr>
          <p:spPr>
            <a:xfrm>
              <a:off x="2331623" y="4019540"/>
              <a:ext cx="38100" cy="47625"/>
            </a:xfrm>
            <a:custGeom>
              <a:avLst/>
              <a:gdLst>
                <a:gd name="connsiteX0" fmla="*/ 32861 w 38100"/>
                <a:gd name="connsiteY0" fmla="*/ 48101 h 47625"/>
                <a:gd name="connsiteX1" fmla="*/ 33814 w 38100"/>
                <a:gd name="connsiteY1" fmla="*/ 45244 h 47625"/>
                <a:gd name="connsiteX2" fmla="*/ 13811 w 38100"/>
                <a:gd name="connsiteY2" fmla="*/ 7144 h 47625"/>
                <a:gd name="connsiteX3" fmla="*/ 12859 w 38100"/>
                <a:gd name="connsiteY3" fmla="*/ 7144 h 47625"/>
                <a:gd name="connsiteX4" fmla="*/ 7144 w 38100"/>
                <a:gd name="connsiteY4" fmla="*/ 34766 h 47625"/>
                <a:gd name="connsiteX5" fmla="*/ 32861 w 38100"/>
                <a:gd name="connsiteY5" fmla="*/ 4810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47625">
                  <a:moveTo>
                    <a:pt x="32861" y="48101"/>
                  </a:moveTo>
                  <a:cubicBezTo>
                    <a:pt x="32861" y="47149"/>
                    <a:pt x="33814" y="46196"/>
                    <a:pt x="33814" y="45244"/>
                  </a:cubicBezTo>
                  <a:cubicBezTo>
                    <a:pt x="38576" y="29051"/>
                    <a:pt x="30004" y="11906"/>
                    <a:pt x="13811" y="7144"/>
                  </a:cubicBezTo>
                  <a:cubicBezTo>
                    <a:pt x="13811" y="7144"/>
                    <a:pt x="12859" y="7144"/>
                    <a:pt x="12859" y="7144"/>
                  </a:cubicBezTo>
                  <a:lnTo>
                    <a:pt x="7144" y="34766"/>
                  </a:lnTo>
                  <a:lnTo>
                    <a:pt x="32861" y="48101"/>
                  </a:lnTo>
                  <a:close/>
                </a:path>
              </a:pathLst>
            </a:custGeom>
            <a:solidFill>
              <a:srgbClr val="E4D2A2"/>
            </a:solidFill>
            <a:ln w="9525" cap="flat">
              <a:noFill/>
              <a:prstDash val="solid"/>
              <a:miter/>
            </a:ln>
          </p:spPr>
          <p:txBody>
            <a:bodyPr rtlCol="0" anchor="ctr"/>
            <a:lstStyle/>
            <a:p>
              <a:endParaRPr lang="zh-CN" altLang="en-US"/>
            </a:p>
          </p:txBody>
        </p:sp>
        <p:sp>
          <p:nvSpPr>
            <p:cNvPr id="767" name="任意多边形: 形状 766">
              <a:extLst>
                <a:ext uri="{FF2B5EF4-FFF2-40B4-BE49-F238E27FC236}">
                  <a16:creationId xmlns:a16="http://schemas.microsoft.com/office/drawing/2014/main" id="{31DD2243-B74B-456C-A43B-139EC6444F46}"/>
                </a:ext>
              </a:extLst>
            </p:cNvPr>
            <p:cNvSpPr/>
            <p:nvPr/>
          </p:nvSpPr>
          <p:spPr>
            <a:xfrm>
              <a:off x="2291409" y="4000897"/>
              <a:ext cx="47625" cy="28575"/>
            </a:xfrm>
            <a:custGeom>
              <a:avLst/>
              <a:gdLst>
                <a:gd name="connsiteX0" fmla="*/ 8915 w 47625"/>
                <a:gd name="connsiteY0" fmla="*/ 14382 h 28575"/>
                <a:gd name="connsiteX1" fmla="*/ 10579 w 47625"/>
                <a:gd name="connsiteY1" fmla="*/ 8915 h 28575"/>
                <a:gd name="connsiteX2" fmla="*/ 38828 w 47625"/>
                <a:gd name="connsiteY2" fmla="*/ 17513 h 28575"/>
                <a:gd name="connsiteX3" fmla="*/ 37164 w 47625"/>
                <a:gd name="connsiteY3" fmla="*/ 22981 h 28575"/>
              </a:gdLst>
              <a:ahLst/>
              <a:cxnLst>
                <a:cxn ang="0">
                  <a:pos x="connsiteX0" y="connsiteY0"/>
                </a:cxn>
                <a:cxn ang="0">
                  <a:pos x="connsiteX1" y="connsiteY1"/>
                </a:cxn>
                <a:cxn ang="0">
                  <a:pos x="connsiteX2" y="connsiteY2"/>
                </a:cxn>
                <a:cxn ang="0">
                  <a:pos x="connsiteX3" y="connsiteY3"/>
                </a:cxn>
              </a:cxnLst>
              <a:rect l="l" t="t" r="r" b="b"/>
              <a:pathLst>
                <a:path w="47625" h="28575">
                  <a:moveTo>
                    <a:pt x="8915" y="14382"/>
                  </a:moveTo>
                  <a:lnTo>
                    <a:pt x="10579" y="8915"/>
                  </a:lnTo>
                  <a:lnTo>
                    <a:pt x="38828" y="17513"/>
                  </a:lnTo>
                  <a:lnTo>
                    <a:pt x="37164" y="22981"/>
                  </a:lnTo>
                  <a:close/>
                </a:path>
              </a:pathLst>
            </a:custGeom>
            <a:solidFill>
              <a:srgbClr val="C7C9EA"/>
            </a:solidFill>
            <a:ln w="9525" cap="flat">
              <a:noFill/>
              <a:prstDash val="solid"/>
              <a:miter/>
            </a:ln>
          </p:spPr>
          <p:txBody>
            <a:bodyPr rtlCol="0" anchor="ctr"/>
            <a:lstStyle/>
            <a:p>
              <a:endParaRPr lang="zh-CN" altLang="en-US"/>
            </a:p>
          </p:txBody>
        </p:sp>
        <p:sp>
          <p:nvSpPr>
            <p:cNvPr id="768" name="任意多边形: 形状 767">
              <a:extLst>
                <a:ext uri="{FF2B5EF4-FFF2-40B4-BE49-F238E27FC236}">
                  <a16:creationId xmlns:a16="http://schemas.microsoft.com/office/drawing/2014/main" id="{3551620C-8954-404F-8CF1-B0DF43BAF3D4}"/>
                </a:ext>
              </a:extLst>
            </p:cNvPr>
            <p:cNvSpPr/>
            <p:nvPr/>
          </p:nvSpPr>
          <p:spPr>
            <a:xfrm>
              <a:off x="2350749" y="4019535"/>
              <a:ext cx="47625" cy="28575"/>
            </a:xfrm>
            <a:custGeom>
              <a:avLst/>
              <a:gdLst>
                <a:gd name="connsiteX0" fmla="*/ 8911 w 47625"/>
                <a:gd name="connsiteY0" fmla="*/ 14379 h 28575"/>
                <a:gd name="connsiteX1" fmla="*/ 10572 w 47625"/>
                <a:gd name="connsiteY1" fmla="*/ 8911 h 28575"/>
                <a:gd name="connsiteX2" fmla="*/ 38824 w 47625"/>
                <a:gd name="connsiteY2" fmla="*/ 17492 h 28575"/>
                <a:gd name="connsiteX3" fmla="*/ 37163 w 47625"/>
                <a:gd name="connsiteY3" fmla="*/ 22960 h 28575"/>
              </a:gdLst>
              <a:ahLst/>
              <a:cxnLst>
                <a:cxn ang="0">
                  <a:pos x="connsiteX0" y="connsiteY0"/>
                </a:cxn>
                <a:cxn ang="0">
                  <a:pos x="connsiteX1" y="connsiteY1"/>
                </a:cxn>
                <a:cxn ang="0">
                  <a:pos x="connsiteX2" y="connsiteY2"/>
                </a:cxn>
                <a:cxn ang="0">
                  <a:pos x="connsiteX3" y="connsiteY3"/>
                </a:cxn>
              </a:cxnLst>
              <a:rect l="l" t="t" r="r" b="b"/>
              <a:pathLst>
                <a:path w="47625" h="28575">
                  <a:moveTo>
                    <a:pt x="8911" y="14379"/>
                  </a:moveTo>
                  <a:lnTo>
                    <a:pt x="10572" y="8911"/>
                  </a:lnTo>
                  <a:lnTo>
                    <a:pt x="38824" y="17492"/>
                  </a:lnTo>
                  <a:lnTo>
                    <a:pt x="37163" y="22960"/>
                  </a:lnTo>
                  <a:close/>
                </a:path>
              </a:pathLst>
            </a:custGeom>
            <a:solidFill>
              <a:srgbClr val="C7C9EA"/>
            </a:solidFill>
            <a:ln w="9525" cap="flat">
              <a:noFill/>
              <a:prstDash val="solid"/>
              <a:miter/>
            </a:ln>
          </p:spPr>
          <p:txBody>
            <a:bodyPr rtlCol="0" anchor="ctr"/>
            <a:lstStyle/>
            <a:p>
              <a:endParaRPr lang="zh-CN" altLang="en-US"/>
            </a:p>
          </p:txBody>
        </p:sp>
        <p:sp>
          <p:nvSpPr>
            <p:cNvPr id="769" name="任意多边形: 形状 768">
              <a:extLst>
                <a:ext uri="{FF2B5EF4-FFF2-40B4-BE49-F238E27FC236}">
                  <a16:creationId xmlns:a16="http://schemas.microsoft.com/office/drawing/2014/main" id="{4F8E219D-44A0-4DB6-A690-586604C76DCD}"/>
                </a:ext>
              </a:extLst>
            </p:cNvPr>
            <p:cNvSpPr/>
            <p:nvPr/>
          </p:nvSpPr>
          <p:spPr>
            <a:xfrm>
              <a:off x="2332004" y="4080235"/>
              <a:ext cx="47625" cy="28575"/>
            </a:xfrm>
            <a:custGeom>
              <a:avLst/>
              <a:gdLst>
                <a:gd name="connsiteX0" fmla="*/ 8913 w 47625"/>
                <a:gd name="connsiteY0" fmla="*/ 14380 h 28575"/>
                <a:gd name="connsiteX1" fmla="*/ 10575 w 47625"/>
                <a:gd name="connsiteY1" fmla="*/ 8913 h 28575"/>
                <a:gd name="connsiteX2" fmla="*/ 38824 w 47625"/>
                <a:gd name="connsiteY2" fmla="*/ 17502 h 28575"/>
                <a:gd name="connsiteX3" fmla="*/ 37161 w 47625"/>
                <a:gd name="connsiteY3" fmla="*/ 22970 h 28575"/>
              </a:gdLst>
              <a:ahLst/>
              <a:cxnLst>
                <a:cxn ang="0">
                  <a:pos x="connsiteX0" y="connsiteY0"/>
                </a:cxn>
                <a:cxn ang="0">
                  <a:pos x="connsiteX1" y="connsiteY1"/>
                </a:cxn>
                <a:cxn ang="0">
                  <a:pos x="connsiteX2" y="connsiteY2"/>
                </a:cxn>
                <a:cxn ang="0">
                  <a:pos x="connsiteX3" y="connsiteY3"/>
                </a:cxn>
              </a:cxnLst>
              <a:rect l="l" t="t" r="r" b="b"/>
              <a:pathLst>
                <a:path w="47625" h="28575">
                  <a:moveTo>
                    <a:pt x="8913" y="14380"/>
                  </a:moveTo>
                  <a:lnTo>
                    <a:pt x="10575" y="8913"/>
                  </a:lnTo>
                  <a:lnTo>
                    <a:pt x="38824" y="17502"/>
                  </a:lnTo>
                  <a:lnTo>
                    <a:pt x="37161" y="22970"/>
                  </a:lnTo>
                  <a:close/>
                </a:path>
              </a:pathLst>
            </a:custGeom>
            <a:solidFill>
              <a:srgbClr val="C7C9EA"/>
            </a:solidFill>
            <a:ln w="9525" cap="flat">
              <a:noFill/>
              <a:prstDash val="solid"/>
              <a:miter/>
            </a:ln>
          </p:spPr>
          <p:txBody>
            <a:bodyPr rtlCol="0" anchor="ctr"/>
            <a:lstStyle/>
            <a:p>
              <a:endParaRPr lang="zh-CN" altLang="en-US"/>
            </a:p>
          </p:txBody>
        </p:sp>
        <p:sp>
          <p:nvSpPr>
            <p:cNvPr id="770" name="任意多边形: 形状 769">
              <a:extLst>
                <a:ext uri="{FF2B5EF4-FFF2-40B4-BE49-F238E27FC236}">
                  <a16:creationId xmlns:a16="http://schemas.microsoft.com/office/drawing/2014/main" id="{9DE1EF97-4D65-4113-971B-B88A526FD11E}"/>
                </a:ext>
              </a:extLst>
            </p:cNvPr>
            <p:cNvSpPr/>
            <p:nvPr/>
          </p:nvSpPr>
          <p:spPr>
            <a:xfrm>
              <a:off x="2258816" y="4126538"/>
              <a:ext cx="85725" cy="38100"/>
            </a:xfrm>
            <a:custGeom>
              <a:avLst/>
              <a:gdLst>
                <a:gd name="connsiteX0" fmla="*/ 8912 w 85725"/>
                <a:gd name="connsiteY0" fmla="*/ 15291 h 38100"/>
                <a:gd name="connsiteX1" fmla="*/ 10850 w 85725"/>
                <a:gd name="connsiteY1" fmla="*/ 8912 h 38100"/>
                <a:gd name="connsiteX2" fmla="*/ 82847 w 85725"/>
                <a:gd name="connsiteY2" fmla="*/ 30786 h 38100"/>
                <a:gd name="connsiteX3" fmla="*/ 80909 w 85725"/>
                <a:gd name="connsiteY3" fmla="*/ 37166 h 38100"/>
              </a:gdLst>
              <a:ahLst/>
              <a:cxnLst>
                <a:cxn ang="0">
                  <a:pos x="connsiteX0" y="connsiteY0"/>
                </a:cxn>
                <a:cxn ang="0">
                  <a:pos x="connsiteX1" y="connsiteY1"/>
                </a:cxn>
                <a:cxn ang="0">
                  <a:pos x="connsiteX2" y="connsiteY2"/>
                </a:cxn>
                <a:cxn ang="0">
                  <a:pos x="connsiteX3" y="connsiteY3"/>
                </a:cxn>
              </a:cxnLst>
              <a:rect l="l" t="t" r="r" b="b"/>
              <a:pathLst>
                <a:path w="85725" h="38100">
                  <a:moveTo>
                    <a:pt x="8912" y="15291"/>
                  </a:moveTo>
                  <a:lnTo>
                    <a:pt x="10850" y="8912"/>
                  </a:lnTo>
                  <a:lnTo>
                    <a:pt x="82847" y="30786"/>
                  </a:lnTo>
                  <a:lnTo>
                    <a:pt x="80909" y="37166"/>
                  </a:lnTo>
                  <a:close/>
                </a:path>
              </a:pathLst>
            </a:custGeom>
            <a:solidFill>
              <a:srgbClr val="5D5D5D"/>
            </a:solidFill>
            <a:ln w="9525" cap="flat">
              <a:noFill/>
              <a:prstDash val="solid"/>
              <a:miter/>
            </a:ln>
          </p:spPr>
          <p:txBody>
            <a:bodyPr rtlCol="0" anchor="ctr"/>
            <a:lstStyle/>
            <a:p>
              <a:endParaRPr lang="zh-CN" altLang="en-US"/>
            </a:p>
          </p:txBody>
        </p:sp>
        <p:sp>
          <p:nvSpPr>
            <p:cNvPr id="771" name="任意多边形: 形状 770">
              <a:extLst>
                <a:ext uri="{FF2B5EF4-FFF2-40B4-BE49-F238E27FC236}">
                  <a16:creationId xmlns:a16="http://schemas.microsoft.com/office/drawing/2014/main" id="{6FE3C312-DD65-4DDB-9ED6-D750FCD9E06A}"/>
                </a:ext>
              </a:extLst>
            </p:cNvPr>
            <p:cNvSpPr/>
            <p:nvPr/>
          </p:nvSpPr>
          <p:spPr>
            <a:xfrm>
              <a:off x="2257484" y="4113276"/>
              <a:ext cx="95250" cy="38100"/>
            </a:xfrm>
            <a:custGeom>
              <a:avLst/>
              <a:gdLst>
                <a:gd name="connsiteX0" fmla="*/ 8912 w 95250"/>
                <a:gd name="connsiteY0" fmla="*/ 11646 h 38100"/>
                <a:gd name="connsiteX1" fmla="*/ 9743 w 95250"/>
                <a:gd name="connsiteY1" fmla="*/ 8912 h 38100"/>
                <a:gd name="connsiteX2" fmla="*/ 90853 w 95250"/>
                <a:gd name="connsiteY2" fmla="*/ 33555 h 38100"/>
                <a:gd name="connsiteX3" fmla="*/ 90022 w 95250"/>
                <a:gd name="connsiteY3" fmla="*/ 36289 h 38100"/>
              </a:gdLst>
              <a:ahLst/>
              <a:cxnLst>
                <a:cxn ang="0">
                  <a:pos x="connsiteX0" y="connsiteY0"/>
                </a:cxn>
                <a:cxn ang="0">
                  <a:pos x="connsiteX1" y="connsiteY1"/>
                </a:cxn>
                <a:cxn ang="0">
                  <a:pos x="connsiteX2" y="connsiteY2"/>
                </a:cxn>
                <a:cxn ang="0">
                  <a:pos x="connsiteX3" y="connsiteY3"/>
                </a:cxn>
              </a:cxnLst>
              <a:rect l="l" t="t" r="r" b="b"/>
              <a:pathLst>
                <a:path w="95250" h="38100">
                  <a:moveTo>
                    <a:pt x="8912" y="11646"/>
                  </a:moveTo>
                  <a:lnTo>
                    <a:pt x="9743" y="8912"/>
                  </a:lnTo>
                  <a:lnTo>
                    <a:pt x="90853" y="33555"/>
                  </a:lnTo>
                  <a:lnTo>
                    <a:pt x="90022" y="36289"/>
                  </a:lnTo>
                  <a:close/>
                </a:path>
              </a:pathLst>
            </a:custGeom>
            <a:solidFill>
              <a:srgbClr val="5D5D5D"/>
            </a:solidFill>
            <a:ln w="9525" cap="flat">
              <a:noFill/>
              <a:prstDash val="solid"/>
              <a:miter/>
            </a:ln>
          </p:spPr>
          <p:txBody>
            <a:bodyPr rtlCol="0" anchor="ctr"/>
            <a:lstStyle/>
            <a:p>
              <a:endParaRPr lang="zh-CN" altLang="en-US"/>
            </a:p>
          </p:txBody>
        </p:sp>
        <p:sp>
          <p:nvSpPr>
            <p:cNvPr id="772" name="任意多边形: 形状 771">
              <a:extLst>
                <a:ext uri="{FF2B5EF4-FFF2-40B4-BE49-F238E27FC236}">
                  <a16:creationId xmlns:a16="http://schemas.microsoft.com/office/drawing/2014/main" id="{F0BF86FD-4995-4108-9B11-EDD94F3AFB29}"/>
                </a:ext>
              </a:extLst>
            </p:cNvPr>
            <p:cNvSpPr/>
            <p:nvPr/>
          </p:nvSpPr>
          <p:spPr>
            <a:xfrm>
              <a:off x="2259994" y="4105495"/>
              <a:ext cx="104775" cy="38100"/>
            </a:xfrm>
            <a:custGeom>
              <a:avLst/>
              <a:gdLst>
                <a:gd name="connsiteX0" fmla="*/ 8912 w 104775"/>
                <a:gd name="connsiteY0" fmla="*/ 11646 h 38100"/>
                <a:gd name="connsiteX1" fmla="*/ 9742 w 104775"/>
                <a:gd name="connsiteY1" fmla="*/ 8912 h 38100"/>
                <a:gd name="connsiteX2" fmla="*/ 97232 w 104775"/>
                <a:gd name="connsiteY2" fmla="*/ 35493 h 38100"/>
                <a:gd name="connsiteX3" fmla="*/ 96402 w 104775"/>
                <a:gd name="connsiteY3" fmla="*/ 38227 h 38100"/>
              </a:gdLst>
              <a:ahLst/>
              <a:cxnLst>
                <a:cxn ang="0">
                  <a:pos x="connsiteX0" y="connsiteY0"/>
                </a:cxn>
                <a:cxn ang="0">
                  <a:pos x="connsiteX1" y="connsiteY1"/>
                </a:cxn>
                <a:cxn ang="0">
                  <a:pos x="connsiteX2" y="connsiteY2"/>
                </a:cxn>
                <a:cxn ang="0">
                  <a:pos x="connsiteX3" y="connsiteY3"/>
                </a:cxn>
              </a:cxnLst>
              <a:rect l="l" t="t" r="r" b="b"/>
              <a:pathLst>
                <a:path w="104775" h="38100">
                  <a:moveTo>
                    <a:pt x="8912" y="11646"/>
                  </a:moveTo>
                  <a:lnTo>
                    <a:pt x="9742" y="8912"/>
                  </a:lnTo>
                  <a:lnTo>
                    <a:pt x="97232" y="35493"/>
                  </a:lnTo>
                  <a:lnTo>
                    <a:pt x="96402" y="38227"/>
                  </a:lnTo>
                  <a:close/>
                </a:path>
              </a:pathLst>
            </a:custGeom>
            <a:solidFill>
              <a:srgbClr val="5D5D5D"/>
            </a:solidFill>
            <a:ln w="9525" cap="flat">
              <a:noFill/>
              <a:prstDash val="solid"/>
              <a:miter/>
            </a:ln>
          </p:spPr>
          <p:txBody>
            <a:bodyPr rtlCol="0" anchor="ctr"/>
            <a:lstStyle/>
            <a:p>
              <a:endParaRPr lang="zh-CN" altLang="en-US"/>
            </a:p>
          </p:txBody>
        </p:sp>
        <p:sp>
          <p:nvSpPr>
            <p:cNvPr id="773" name="任意多边形: 形状 772">
              <a:extLst>
                <a:ext uri="{FF2B5EF4-FFF2-40B4-BE49-F238E27FC236}">
                  <a16:creationId xmlns:a16="http://schemas.microsoft.com/office/drawing/2014/main" id="{D349CFD3-9613-4161-95DB-B67961183F5D}"/>
                </a:ext>
              </a:extLst>
            </p:cNvPr>
            <p:cNvSpPr/>
            <p:nvPr/>
          </p:nvSpPr>
          <p:spPr>
            <a:xfrm>
              <a:off x="2262042" y="4096916"/>
              <a:ext cx="104775" cy="38100"/>
            </a:xfrm>
            <a:custGeom>
              <a:avLst/>
              <a:gdLst>
                <a:gd name="connsiteX0" fmla="*/ 8912 w 104775"/>
                <a:gd name="connsiteY0" fmla="*/ 11646 h 38100"/>
                <a:gd name="connsiteX1" fmla="*/ 9743 w 104775"/>
                <a:gd name="connsiteY1" fmla="*/ 8912 h 38100"/>
                <a:gd name="connsiteX2" fmla="*/ 97232 w 104775"/>
                <a:gd name="connsiteY2" fmla="*/ 35493 h 38100"/>
                <a:gd name="connsiteX3" fmla="*/ 96402 w 104775"/>
                <a:gd name="connsiteY3" fmla="*/ 38227 h 38100"/>
              </a:gdLst>
              <a:ahLst/>
              <a:cxnLst>
                <a:cxn ang="0">
                  <a:pos x="connsiteX0" y="connsiteY0"/>
                </a:cxn>
                <a:cxn ang="0">
                  <a:pos x="connsiteX1" y="connsiteY1"/>
                </a:cxn>
                <a:cxn ang="0">
                  <a:pos x="connsiteX2" y="connsiteY2"/>
                </a:cxn>
                <a:cxn ang="0">
                  <a:pos x="connsiteX3" y="connsiteY3"/>
                </a:cxn>
              </a:cxnLst>
              <a:rect l="l" t="t" r="r" b="b"/>
              <a:pathLst>
                <a:path w="104775" h="38100">
                  <a:moveTo>
                    <a:pt x="8912" y="11646"/>
                  </a:moveTo>
                  <a:lnTo>
                    <a:pt x="9743" y="8912"/>
                  </a:lnTo>
                  <a:lnTo>
                    <a:pt x="97232" y="35493"/>
                  </a:lnTo>
                  <a:lnTo>
                    <a:pt x="96402" y="38227"/>
                  </a:lnTo>
                  <a:close/>
                </a:path>
              </a:pathLst>
            </a:custGeom>
            <a:solidFill>
              <a:srgbClr val="5D5D5D"/>
            </a:solidFill>
            <a:ln w="9525" cap="flat">
              <a:noFill/>
              <a:prstDash val="solid"/>
              <a:miter/>
            </a:ln>
          </p:spPr>
          <p:txBody>
            <a:bodyPr rtlCol="0" anchor="ctr"/>
            <a:lstStyle/>
            <a:p>
              <a:endParaRPr lang="zh-CN" altLang="en-US"/>
            </a:p>
          </p:txBody>
        </p:sp>
        <p:sp>
          <p:nvSpPr>
            <p:cNvPr id="774" name="任意多边形: 形状 773">
              <a:extLst>
                <a:ext uri="{FF2B5EF4-FFF2-40B4-BE49-F238E27FC236}">
                  <a16:creationId xmlns:a16="http://schemas.microsoft.com/office/drawing/2014/main" id="{530A1FAD-D5A6-4119-B9B8-92583FE71130}"/>
                </a:ext>
              </a:extLst>
            </p:cNvPr>
            <p:cNvSpPr/>
            <p:nvPr/>
          </p:nvSpPr>
          <p:spPr>
            <a:xfrm>
              <a:off x="2264702" y="4089459"/>
              <a:ext cx="104775" cy="38100"/>
            </a:xfrm>
            <a:custGeom>
              <a:avLst/>
              <a:gdLst>
                <a:gd name="connsiteX0" fmla="*/ 8912 w 104775"/>
                <a:gd name="connsiteY0" fmla="*/ 11646 h 38100"/>
                <a:gd name="connsiteX1" fmla="*/ 9743 w 104775"/>
                <a:gd name="connsiteY1" fmla="*/ 8912 h 38100"/>
                <a:gd name="connsiteX2" fmla="*/ 97232 w 104775"/>
                <a:gd name="connsiteY2" fmla="*/ 35493 h 38100"/>
                <a:gd name="connsiteX3" fmla="*/ 96402 w 104775"/>
                <a:gd name="connsiteY3" fmla="*/ 38227 h 38100"/>
              </a:gdLst>
              <a:ahLst/>
              <a:cxnLst>
                <a:cxn ang="0">
                  <a:pos x="connsiteX0" y="connsiteY0"/>
                </a:cxn>
                <a:cxn ang="0">
                  <a:pos x="connsiteX1" y="connsiteY1"/>
                </a:cxn>
                <a:cxn ang="0">
                  <a:pos x="connsiteX2" y="connsiteY2"/>
                </a:cxn>
                <a:cxn ang="0">
                  <a:pos x="connsiteX3" y="connsiteY3"/>
                </a:cxn>
              </a:cxnLst>
              <a:rect l="l" t="t" r="r" b="b"/>
              <a:pathLst>
                <a:path w="104775" h="38100">
                  <a:moveTo>
                    <a:pt x="8912" y="11646"/>
                  </a:moveTo>
                  <a:lnTo>
                    <a:pt x="9743" y="8912"/>
                  </a:lnTo>
                  <a:lnTo>
                    <a:pt x="97232" y="35493"/>
                  </a:lnTo>
                  <a:lnTo>
                    <a:pt x="96402" y="38227"/>
                  </a:lnTo>
                  <a:close/>
                </a:path>
              </a:pathLst>
            </a:custGeom>
            <a:solidFill>
              <a:srgbClr val="5D5D5D"/>
            </a:solidFill>
            <a:ln w="9525" cap="flat">
              <a:noFill/>
              <a:prstDash val="solid"/>
              <a:miter/>
            </a:ln>
          </p:spPr>
          <p:txBody>
            <a:bodyPr rtlCol="0" anchor="ctr"/>
            <a:lstStyle/>
            <a:p>
              <a:endParaRPr lang="zh-CN" altLang="en-US"/>
            </a:p>
          </p:txBody>
        </p:sp>
        <p:sp>
          <p:nvSpPr>
            <p:cNvPr id="775" name="任意多边形: 形状 774">
              <a:extLst>
                <a:ext uri="{FF2B5EF4-FFF2-40B4-BE49-F238E27FC236}">
                  <a16:creationId xmlns:a16="http://schemas.microsoft.com/office/drawing/2014/main" id="{DD302FE2-C623-46C0-9146-B4D388086A00}"/>
                </a:ext>
              </a:extLst>
            </p:cNvPr>
            <p:cNvSpPr/>
            <p:nvPr/>
          </p:nvSpPr>
          <p:spPr>
            <a:xfrm>
              <a:off x="2268758" y="4082405"/>
              <a:ext cx="95250" cy="38100"/>
            </a:xfrm>
            <a:custGeom>
              <a:avLst/>
              <a:gdLst>
                <a:gd name="connsiteX0" fmla="*/ 8096 w 95250"/>
                <a:gd name="connsiteY0" fmla="*/ 7144 h 38100"/>
                <a:gd name="connsiteX1" fmla="*/ 95726 w 95250"/>
                <a:gd name="connsiteY1" fmla="*/ 33814 h 38100"/>
                <a:gd name="connsiteX2" fmla="*/ 94774 w 95250"/>
                <a:gd name="connsiteY2" fmla="*/ 36671 h 38100"/>
                <a:gd name="connsiteX3" fmla="*/ 7144 w 95250"/>
                <a:gd name="connsiteY3" fmla="*/ 10001 h 38100"/>
              </a:gdLst>
              <a:ahLst/>
              <a:cxnLst>
                <a:cxn ang="0">
                  <a:pos x="connsiteX0" y="connsiteY0"/>
                </a:cxn>
                <a:cxn ang="0">
                  <a:pos x="connsiteX1" y="connsiteY1"/>
                </a:cxn>
                <a:cxn ang="0">
                  <a:pos x="connsiteX2" y="connsiteY2"/>
                </a:cxn>
                <a:cxn ang="0">
                  <a:pos x="connsiteX3" y="connsiteY3"/>
                </a:cxn>
              </a:cxnLst>
              <a:rect l="l" t="t" r="r" b="b"/>
              <a:pathLst>
                <a:path w="95250" h="38100">
                  <a:moveTo>
                    <a:pt x="8096" y="7144"/>
                  </a:moveTo>
                  <a:lnTo>
                    <a:pt x="95726" y="33814"/>
                  </a:lnTo>
                  <a:lnTo>
                    <a:pt x="94774" y="36671"/>
                  </a:lnTo>
                  <a:lnTo>
                    <a:pt x="7144" y="10001"/>
                  </a:lnTo>
                  <a:close/>
                </a:path>
              </a:pathLst>
            </a:custGeom>
            <a:solidFill>
              <a:srgbClr val="5D5D5D"/>
            </a:solidFill>
            <a:ln w="9525" cap="flat">
              <a:noFill/>
              <a:prstDash val="solid"/>
              <a:miter/>
            </a:ln>
          </p:spPr>
          <p:txBody>
            <a:bodyPr rtlCol="0" anchor="ctr"/>
            <a:lstStyle/>
            <a:p>
              <a:endParaRPr lang="zh-CN" altLang="en-US"/>
            </a:p>
          </p:txBody>
        </p:sp>
        <p:sp>
          <p:nvSpPr>
            <p:cNvPr id="776" name="任意多边形: 形状 775">
              <a:extLst>
                <a:ext uri="{FF2B5EF4-FFF2-40B4-BE49-F238E27FC236}">
                  <a16:creationId xmlns:a16="http://schemas.microsoft.com/office/drawing/2014/main" id="{C052EBEA-AD04-433E-B8D1-E86E336BD181}"/>
                </a:ext>
              </a:extLst>
            </p:cNvPr>
            <p:cNvSpPr/>
            <p:nvPr/>
          </p:nvSpPr>
          <p:spPr>
            <a:xfrm>
              <a:off x="2221133" y="3970963"/>
              <a:ext cx="95250" cy="123825"/>
            </a:xfrm>
            <a:custGeom>
              <a:avLst/>
              <a:gdLst>
                <a:gd name="connsiteX0" fmla="*/ 7144 w 95250"/>
                <a:gd name="connsiteY0" fmla="*/ 89059 h 123825"/>
                <a:gd name="connsiteX1" fmla="*/ 47149 w 95250"/>
                <a:gd name="connsiteY1" fmla="*/ 86201 h 123825"/>
                <a:gd name="connsiteX2" fmla="*/ 63341 w 95250"/>
                <a:gd name="connsiteY2" fmla="*/ 112871 h 123825"/>
                <a:gd name="connsiteX3" fmla="*/ 86201 w 95250"/>
                <a:gd name="connsiteY3" fmla="*/ 118586 h 123825"/>
                <a:gd name="connsiteX4" fmla="*/ 91916 w 95250"/>
                <a:gd name="connsiteY4" fmla="*/ 95726 h 123825"/>
                <a:gd name="connsiteX5" fmla="*/ 66199 w 95250"/>
                <a:gd name="connsiteY5" fmla="*/ 55721 h 123825"/>
                <a:gd name="connsiteX6" fmla="*/ 35719 w 95250"/>
                <a:gd name="connsiteY6" fmla="*/ 7144 h 123825"/>
                <a:gd name="connsiteX7" fmla="*/ 7144 w 95250"/>
                <a:gd name="connsiteY7" fmla="*/ 8905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23825">
                  <a:moveTo>
                    <a:pt x="7144" y="89059"/>
                  </a:moveTo>
                  <a:cubicBezTo>
                    <a:pt x="12859" y="75724"/>
                    <a:pt x="23336" y="64294"/>
                    <a:pt x="47149" y="86201"/>
                  </a:cubicBezTo>
                  <a:cubicBezTo>
                    <a:pt x="53816" y="96679"/>
                    <a:pt x="59531" y="106204"/>
                    <a:pt x="63341" y="112871"/>
                  </a:cubicBezTo>
                  <a:cubicBezTo>
                    <a:pt x="68104" y="120491"/>
                    <a:pt x="77629" y="123349"/>
                    <a:pt x="86201" y="118586"/>
                  </a:cubicBezTo>
                  <a:cubicBezTo>
                    <a:pt x="93821" y="113824"/>
                    <a:pt x="96679" y="104299"/>
                    <a:pt x="91916" y="95726"/>
                  </a:cubicBezTo>
                  <a:cubicBezTo>
                    <a:pt x="86201" y="87154"/>
                    <a:pt x="76676" y="71914"/>
                    <a:pt x="66199" y="55721"/>
                  </a:cubicBezTo>
                  <a:cubicBezTo>
                    <a:pt x="55721" y="39529"/>
                    <a:pt x="45244" y="22384"/>
                    <a:pt x="35719" y="7144"/>
                  </a:cubicBezTo>
                  <a:lnTo>
                    <a:pt x="7144" y="89059"/>
                  </a:lnTo>
                  <a:close/>
                </a:path>
              </a:pathLst>
            </a:custGeom>
            <a:solidFill>
              <a:srgbClr val="E4D2A2"/>
            </a:solidFill>
            <a:ln w="9525" cap="flat">
              <a:noFill/>
              <a:prstDash val="solid"/>
              <a:miter/>
            </a:ln>
          </p:spPr>
          <p:txBody>
            <a:bodyPr rtlCol="0" anchor="ctr"/>
            <a:lstStyle/>
            <a:p>
              <a:endParaRPr lang="zh-CN" altLang="en-US"/>
            </a:p>
          </p:txBody>
        </p:sp>
        <p:sp>
          <p:nvSpPr>
            <p:cNvPr id="777" name="任意多边形: 形状 776">
              <a:extLst>
                <a:ext uri="{FF2B5EF4-FFF2-40B4-BE49-F238E27FC236}">
                  <a16:creationId xmlns:a16="http://schemas.microsoft.com/office/drawing/2014/main" id="{C8117FA8-98E0-4494-9FDD-47F2497E5E7B}"/>
                </a:ext>
              </a:extLst>
            </p:cNvPr>
            <p:cNvSpPr/>
            <p:nvPr/>
          </p:nvSpPr>
          <p:spPr>
            <a:xfrm>
              <a:off x="2039206" y="4028113"/>
              <a:ext cx="28575" cy="314325"/>
            </a:xfrm>
            <a:custGeom>
              <a:avLst/>
              <a:gdLst>
                <a:gd name="connsiteX0" fmla="*/ 18574 w 28575"/>
                <a:gd name="connsiteY0" fmla="*/ 311944 h 314325"/>
                <a:gd name="connsiteX1" fmla="*/ 27146 w 28575"/>
                <a:gd name="connsiteY1" fmla="*/ 302419 h 314325"/>
                <a:gd name="connsiteX2" fmla="*/ 27146 w 28575"/>
                <a:gd name="connsiteY2" fmla="*/ 277654 h 314325"/>
                <a:gd name="connsiteX3" fmla="*/ 27146 w 28575"/>
                <a:gd name="connsiteY3" fmla="*/ 274796 h 314325"/>
                <a:gd name="connsiteX4" fmla="*/ 25241 w 28575"/>
                <a:gd name="connsiteY4" fmla="*/ 112871 h 314325"/>
                <a:gd name="connsiteX5" fmla="*/ 25241 w 28575"/>
                <a:gd name="connsiteY5" fmla="*/ 110014 h 314325"/>
                <a:gd name="connsiteX6" fmla="*/ 25241 w 28575"/>
                <a:gd name="connsiteY6" fmla="*/ 104299 h 314325"/>
                <a:gd name="connsiteX7" fmla="*/ 25241 w 28575"/>
                <a:gd name="connsiteY7" fmla="*/ 101441 h 314325"/>
                <a:gd name="connsiteX8" fmla="*/ 25241 w 28575"/>
                <a:gd name="connsiteY8" fmla="*/ 95726 h 314325"/>
                <a:gd name="connsiteX9" fmla="*/ 25241 w 28575"/>
                <a:gd name="connsiteY9" fmla="*/ 92869 h 314325"/>
                <a:gd name="connsiteX10" fmla="*/ 25241 w 28575"/>
                <a:gd name="connsiteY10" fmla="*/ 87154 h 314325"/>
                <a:gd name="connsiteX11" fmla="*/ 25241 w 28575"/>
                <a:gd name="connsiteY11" fmla="*/ 84296 h 314325"/>
                <a:gd name="connsiteX12" fmla="*/ 25241 w 28575"/>
                <a:gd name="connsiteY12" fmla="*/ 78581 h 314325"/>
                <a:gd name="connsiteX13" fmla="*/ 25241 w 28575"/>
                <a:gd name="connsiteY13" fmla="*/ 75724 h 314325"/>
                <a:gd name="connsiteX14" fmla="*/ 25241 w 28575"/>
                <a:gd name="connsiteY14" fmla="*/ 70009 h 314325"/>
                <a:gd name="connsiteX15" fmla="*/ 25241 w 28575"/>
                <a:gd name="connsiteY15" fmla="*/ 67151 h 314325"/>
                <a:gd name="connsiteX16" fmla="*/ 25241 w 28575"/>
                <a:gd name="connsiteY16" fmla="*/ 43339 h 314325"/>
                <a:gd name="connsiteX17" fmla="*/ 16669 w 28575"/>
                <a:gd name="connsiteY17" fmla="*/ 11906 h 314325"/>
                <a:gd name="connsiteX18" fmla="*/ 16669 w 28575"/>
                <a:gd name="connsiteY18" fmla="*/ 7144 h 314325"/>
                <a:gd name="connsiteX19" fmla="*/ 14764 w 28575"/>
                <a:gd name="connsiteY19" fmla="*/ 7144 h 314325"/>
                <a:gd name="connsiteX20" fmla="*/ 14764 w 28575"/>
                <a:gd name="connsiteY20" fmla="*/ 11906 h 314325"/>
                <a:gd name="connsiteX21" fmla="*/ 7144 w 28575"/>
                <a:gd name="connsiteY21" fmla="*/ 43339 h 314325"/>
                <a:gd name="connsiteX22" fmla="*/ 7144 w 28575"/>
                <a:gd name="connsiteY22" fmla="*/ 67151 h 314325"/>
                <a:gd name="connsiteX23" fmla="*/ 7144 w 28575"/>
                <a:gd name="connsiteY23" fmla="*/ 70009 h 314325"/>
                <a:gd name="connsiteX24" fmla="*/ 7144 w 28575"/>
                <a:gd name="connsiteY24" fmla="*/ 75724 h 314325"/>
                <a:gd name="connsiteX25" fmla="*/ 7144 w 28575"/>
                <a:gd name="connsiteY25" fmla="*/ 78581 h 314325"/>
                <a:gd name="connsiteX26" fmla="*/ 7144 w 28575"/>
                <a:gd name="connsiteY26" fmla="*/ 84296 h 314325"/>
                <a:gd name="connsiteX27" fmla="*/ 7144 w 28575"/>
                <a:gd name="connsiteY27" fmla="*/ 87154 h 314325"/>
                <a:gd name="connsiteX28" fmla="*/ 7144 w 28575"/>
                <a:gd name="connsiteY28" fmla="*/ 92869 h 314325"/>
                <a:gd name="connsiteX29" fmla="*/ 7144 w 28575"/>
                <a:gd name="connsiteY29" fmla="*/ 95726 h 314325"/>
                <a:gd name="connsiteX30" fmla="*/ 7144 w 28575"/>
                <a:gd name="connsiteY30" fmla="*/ 101441 h 314325"/>
                <a:gd name="connsiteX31" fmla="*/ 7144 w 28575"/>
                <a:gd name="connsiteY31" fmla="*/ 104299 h 314325"/>
                <a:gd name="connsiteX32" fmla="*/ 7144 w 28575"/>
                <a:gd name="connsiteY32" fmla="*/ 110014 h 314325"/>
                <a:gd name="connsiteX33" fmla="*/ 7144 w 28575"/>
                <a:gd name="connsiteY33" fmla="*/ 112871 h 314325"/>
                <a:gd name="connsiteX34" fmla="*/ 9049 w 28575"/>
                <a:gd name="connsiteY34" fmla="*/ 274796 h 314325"/>
                <a:gd name="connsiteX35" fmla="*/ 9049 w 28575"/>
                <a:gd name="connsiteY35" fmla="*/ 277654 h 314325"/>
                <a:gd name="connsiteX36" fmla="*/ 9049 w 28575"/>
                <a:gd name="connsiteY36" fmla="*/ 302419 h 314325"/>
                <a:gd name="connsiteX37" fmla="*/ 18574 w 28575"/>
                <a:gd name="connsiteY37" fmla="*/ 311944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575" h="314325">
                  <a:moveTo>
                    <a:pt x="18574" y="311944"/>
                  </a:moveTo>
                  <a:cubicBezTo>
                    <a:pt x="23336" y="311944"/>
                    <a:pt x="28099" y="308134"/>
                    <a:pt x="27146" y="302419"/>
                  </a:cubicBezTo>
                  <a:lnTo>
                    <a:pt x="27146" y="277654"/>
                  </a:lnTo>
                  <a:lnTo>
                    <a:pt x="27146" y="274796"/>
                  </a:lnTo>
                  <a:lnTo>
                    <a:pt x="25241" y="112871"/>
                  </a:lnTo>
                  <a:lnTo>
                    <a:pt x="25241" y="110014"/>
                  </a:lnTo>
                  <a:lnTo>
                    <a:pt x="25241" y="104299"/>
                  </a:lnTo>
                  <a:lnTo>
                    <a:pt x="25241" y="101441"/>
                  </a:lnTo>
                  <a:lnTo>
                    <a:pt x="25241" y="95726"/>
                  </a:lnTo>
                  <a:lnTo>
                    <a:pt x="25241" y="92869"/>
                  </a:lnTo>
                  <a:lnTo>
                    <a:pt x="25241" y="87154"/>
                  </a:lnTo>
                  <a:lnTo>
                    <a:pt x="25241" y="84296"/>
                  </a:lnTo>
                  <a:lnTo>
                    <a:pt x="25241" y="78581"/>
                  </a:lnTo>
                  <a:lnTo>
                    <a:pt x="25241" y="75724"/>
                  </a:lnTo>
                  <a:lnTo>
                    <a:pt x="25241" y="70009"/>
                  </a:lnTo>
                  <a:lnTo>
                    <a:pt x="25241" y="67151"/>
                  </a:lnTo>
                  <a:lnTo>
                    <a:pt x="25241" y="43339"/>
                  </a:lnTo>
                  <a:cubicBezTo>
                    <a:pt x="25241" y="38576"/>
                    <a:pt x="21431" y="14764"/>
                    <a:pt x="16669" y="11906"/>
                  </a:cubicBezTo>
                  <a:lnTo>
                    <a:pt x="16669" y="7144"/>
                  </a:lnTo>
                  <a:lnTo>
                    <a:pt x="14764" y="7144"/>
                  </a:lnTo>
                  <a:lnTo>
                    <a:pt x="14764" y="11906"/>
                  </a:lnTo>
                  <a:cubicBezTo>
                    <a:pt x="10001" y="14764"/>
                    <a:pt x="7144" y="38576"/>
                    <a:pt x="7144" y="43339"/>
                  </a:cubicBezTo>
                  <a:lnTo>
                    <a:pt x="7144" y="67151"/>
                  </a:lnTo>
                  <a:lnTo>
                    <a:pt x="7144" y="70009"/>
                  </a:lnTo>
                  <a:lnTo>
                    <a:pt x="7144" y="75724"/>
                  </a:lnTo>
                  <a:lnTo>
                    <a:pt x="7144" y="78581"/>
                  </a:lnTo>
                  <a:lnTo>
                    <a:pt x="7144" y="84296"/>
                  </a:lnTo>
                  <a:lnTo>
                    <a:pt x="7144" y="87154"/>
                  </a:lnTo>
                  <a:lnTo>
                    <a:pt x="7144" y="92869"/>
                  </a:lnTo>
                  <a:lnTo>
                    <a:pt x="7144" y="95726"/>
                  </a:lnTo>
                  <a:lnTo>
                    <a:pt x="7144" y="101441"/>
                  </a:lnTo>
                  <a:lnTo>
                    <a:pt x="7144" y="104299"/>
                  </a:lnTo>
                  <a:lnTo>
                    <a:pt x="7144" y="110014"/>
                  </a:lnTo>
                  <a:lnTo>
                    <a:pt x="7144" y="112871"/>
                  </a:lnTo>
                  <a:lnTo>
                    <a:pt x="9049" y="274796"/>
                  </a:lnTo>
                  <a:lnTo>
                    <a:pt x="9049" y="277654"/>
                  </a:lnTo>
                  <a:lnTo>
                    <a:pt x="9049" y="302419"/>
                  </a:lnTo>
                  <a:cubicBezTo>
                    <a:pt x="9049" y="307181"/>
                    <a:pt x="13811" y="311944"/>
                    <a:pt x="18574" y="311944"/>
                  </a:cubicBezTo>
                  <a:close/>
                </a:path>
              </a:pathLst>
            </a:custGeom>
            <a:solidFill>
              <a:srgbClr val="EBEBEB"/>
            </a:solidFill>
            <a:ln w="9525" cap="flat">
              <a:noFill/>
              <a:prstDash val="solid"/>
              <a:miter/>
            </a:ln>
          </p:spPr>
          <p:txBody>
            <a:bodyPr rtlCol="0" anchor="ctr"/>
            <a:lstStyle/>
            <a:p>
              <a:endParaRPr lang="zh-CN" altLang="en-US"/>
            </a:p>
          </p:txBody>
        </p:sp>
        <p:sp>
          <p:nvSpPr>
            <p:cNvPr id="778" name="任意多边形: 形状 777">
              <a:extLst>
                <a:ext uri="{FF2B5EF4-FFF2-40B4-BE49-F238E27FC236}">
                  <a16:creationId xmlns:a16="http://schemas.microsoft.com/office/drawing/2014/main" id="{8CEE78E6-E66E-413E-82C8-7A2DC5233F01}"/>
                </a:ext>
              </a:extLst>
            </p:cNvPr>
            <p:cNvSpPr/>
            <p:nvPr/>
          </p:nvSpPr>
          <p:spPr>
            <a:xfrm>
              <a:off x="2038090" y="4025131"/>
              <a:ext cx="9525" cy="19050"/>
            </a:xfrm>
            <a:custGeom>
              <a:avLst/>
              <a:gdLst>
                <a:gd name="connsiteX0" fmla="*/ 7240 w 9525"/>
                <a:gd name="connsiteY0" fmla="*/ 7266 h 19050"/>
                <a:gd name="connsiteX1" fmla="*/ 9145 w 9525"/>
                <a:gd name="connsiteY1" fmla="*/ 7240 h 19050"/>
                <a:gd name="connsiteX2" fmla="*/ 9262 w 9525"/>
                <a:gd name="connsiteY2" fmla="*/ 15812 h 19050"/>
                <a:gd name="connsiteX3" fmla="*/ 7357 w 9525"/>
                <a:gd name="connsiteY3" fmla="*/ 15838 h 19050"/>
              </a:gdLst>
              <a:ahLst/>
              <a:cxnLst>
                <a:cxn ang="0">
                  <a:pos x="connsiteX0" y="connsiteY0"/>
                </a:cxn>
                <a:cxn ang="0">
                  <a:pos x="connsiteX1" y="connsiteY1"/>
                </a:cxn>
                <a:cxn ang="0">
                  <a:pos x="connsiteX2" y="connsiteY2"/>
                </a:cxn>
                <a:cxn ang="0">
                  <a:pos x="connsiteX3" y="connsiteY3"/>
                </a:cxn>
              </a:cxnLst>
              <a:rect l="l" t="t" r="r" b="b"/>
              <a:pathLst>
                <a:path w="9525" h="19050">
                  <a:moveTo>
                    <a:pt x="7240" y="7266"/>
                  </a:moveTo>
                  <a:lnTo>
                    <a:pt x="9145" y="7240"/>
                  </a:lnTo>
                  <a:lnTo>
                    <a:pt x="9262" y="15812"/>
                  </a:lnTo>
                  <a:lnTo>
                    <a:pt x="7357" y="15838"/>
                  </a:lnTo>
                  <a:close/>
                </a:path>
              </a:pathLst>
            </a:custGeom>
            <a:solidFill>
              <a:srgbClr val="464646"/>
            </a:solidFill>
            <a:ln w="9525" cap="flat">
              <a:noFill/>
              <a:prstDash val="solid"/>
              <a:miter/>
            </a:ln>
          </p:spPr>
          <p:txBody>
            <a:bodyPr rtlCol="0" anchor="ctr"/>
            <a:lstStyle/>
            <a:p>
              <a:endParaRPr lang="zh-CN" altLang="en-US"/>
            </a:p>
          </p:txBody>
        </p:sp>
        <p:sp>
          <p:nvSpPr>
            <p:cNvPr id="779" name="任意多边形: 形状 778">
              <a:extLst>
                <a:ext uri="{FF2B5EF4-FFF2-40B4-BE49-F238E27FC236}">
                  <a16:creationId xmlns:a16="http://schemas.microsoft.com/office/drawing/2014/main" id="{3CFCFC1C-A4E4-41F9-A7E6-B6BD32DB3564}"/>
                </a:ext>
              </a:extLst>
            </p:cNvPr>
            <p:cNvSpPr/>
            <p:nvPr/>
          </p:nvSpPr>
          <p:spPr>
            <a:xfrm>
              <a:off x="2029681" y="4030018"/>
              <a:ext cx="28575" cy="304800"/>
            </a:xfrm>
            <a:custGeom>
              <a:avLst/>
              <a:gdLst>
                <a:gd name="connsiteX0" fmla="*/ 7144 w 28575"/>
                <a:gd name="connsiteY0" fmla="*/ 38576 h 304800"/>
                <a:gd name="connsiteX1" fmla="*/ 15716 w 28575"/>
                <a:gd name="connsiteY1" fmla="*/ 7144 h 304800"/>
                <a:gd name="connsiteX2" fmla="*/ 15716 w 28575"/>
                <a:gd name="connsiteY2" fmla="*/ 7144 h 304800"/>
                <a:gd name="connsiteX3" fmla="*/ 25241 w 28575"/>
                <a:gd name="connsiteY3" fmla="*/ 38576 h 304800"/>
                <a:gd name="connsiteX4" fmla="*/ 28099 w 28575"/>
                <a:gd name="connsiteY4" fmla="*/ 297656 h 304800"/>
                <a:gd name="connsiteX5" fmla="*/ 19526 w 28575"/>
                <a:gd name="connsiteY5" fmla="*/ 307181 h 304800"/>
                <a:gd name="connsiteX6" fmla="*/ 19526 w 28575"/>
                <a:gd name="connsiteY6" fmla="*/ 307181 h 304800"/>
                <a:gd name="connsiteX7" fmla="*/ 10001 w 28575"/>
                <a:gd name="connsiteY7" fmla="*/ 298609 h 304800"/>
                <a:gd name="connsiteX8" fmla="*/ 7144 w 28575"/>
                <a:gd name="connsiteY8" fmla="*/ 38576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304800">
                  <a:moveTo>
                    <a:pt x="7144" y="38576"/>
                  </a:moveTo>
                  <a:cubicBezTo>
                    <a:pt x="7144" y="33814"/>
                    <a:pt x="10954" y="7144"/>
                    <a:pt x="15716" y="7144"/>
                  </a:cubicBezTo>
                  <a:lnTo>
                    <a:pt x="15716" y="7144"/>
                  </a:lnTo>
                  <a:cubicBezTo>
                    <a:pt x="20479" y="7144"/>
                    <a:pt x="25241" y="33814"/>
                    <a:pt x="25241" y="38576"/>
                  </a:cubicBezTo>
                  <a:lnTo>
                    <a:pt x="28099" y="297656"/>
                  </a:lnTo>
                  <a:cubicBezTo>
                    <a:pt x="28099" y="302419"/>
                    <a:pt x="24289" y="307181"/>
                    <a:pt x="19526" y="307181"/>
                  </a:cubicBezTo>
                  <a:lnTo>
                    <a:pt x="19526" y="307181"/>
                  </a:lnTo>
                  <a:cubicBezTo>
                    <a:pt x="14764" y="307181"/>
                    <a:pt x="10001" y="303371"/>
                    <a:pt x="10001" y="298609"/>
                  </a:cubicBezTo>
                  <a:lnTo>
                    <a:pt x="7144" y="38576"/>
                  </a:lnTo>
                  <a:close/>
                </a:path>
              </a:pathLst>
            </a:custGeom>
            <a:solidFill>
              <a:srgbClr val="666666"/>
            </a:solidFill>
            <a:ln w="9525" cap="flat">
              <a:noFill/>
              <a:prstDash val="solid"/>
              <a:miter/>
            </a:ln>
          </p:spPr>
          <p:txBody>
            <a:bodyPr rtlCol="0" anchor="ctr"/>
            <a:lstStyle/>
            <a:p>
              <a:endParaRPr lang="zh-CN" altLang="en-US"/>
            </a:p>
          </p:txBody>
        </p:sp>
        <p:sp>
          <p:nvSpPr>
            <p:cNvPr id="780" name="任意多边形: 形状 779">
              <a:extLst>
                <a:ext uri="{FF2B5EF4-FFF2-40B4-BE49-F238E27FC236}">
                  <a16:creationId xmlns:a16="http://schemas.microsoft.com/office/drawing/2014/main" id="{3B7EB705-A572-409A-BD0E-D6159003E9CE}"/>
                </a:ext>
              </a:extLst>
            </p:cNvPr>
            <p:cNvSpPr/>
            <p:nvPr/>
          </p:nvSpPr>
          <p:spPr>
            <a:xfrm>
              <a:off x="2030521" y="4127905"/>
              <a:ext cx="28575" cy="9525"/>
            </a:xfrm>
            <a:custGeom>
              <a:avLst/>
              <a:gdLst>
                <a:gd name="connsiteX0" fmla="*/ 7223 w 28575"/>
                <a:gd name="connsiteY0" fmla="*/ 7426 h 9525"/>
                <a:gd name="connsiteX1" fmla="*/ 25319 w 28575"/>
                <a:gd name="connsiteY1" fmla="*/ 7223 h 9525"/>
                <a:gd name="connsiteX2" fmla="*/ 25351 w 28575"/>
                <a:gd name="connsiteY2" fmla="*/ 10080 h 9525"/>
                <a:gd name="connsiteX3" fmla="*/ 7255 w 28575"/>
                <a:gd name="connsiteY3" fmla="*/ 10283 h 9525"/>
              </a:gdLst>
              <a:ahLst/>
              <a:cxnLst>
                <a:cxn ang="0">
                  <a:pos x="connsiteX0" y="connsiteY0"/>
                </a:cxn>
                <a:cxn ang="0">
                  <a:pos x="connsiteX1" y="connsiteY1"/>
                </a:cxn>
                <a:cxn ang="0">
                  <a:pos x="connsiteX2" y="connsiteY2"/>
                </a:cxn>
                <a:cxn ang="0">
                  <a:pos x="connsiteX3" y="connsiteY3"/>
                </a:cxn>
              </a:cxnLst>
              <a:rect l="l" t="t" r="r" b="b"/>
              <a:pathLst>
                <a:path w="28575" h="9525">
                  <a:moveTo>
                    <a:pt x="7223" y="7426"/>
                  </a:moveTo>
                  <a:lnTo>
                    <a:pt x="25319" y="7223"/>
                  </a:lnTo>
                  <a:lnTo>
                    <a:pt x="25351" y="10080"/>
                  </a:lnTo>
                  <a:lnTo>
                    <a:pt x="7255" y="10283"/>
                  </a:lnTo>
                  <a:close/>
                </a:path>
              </a:pathLst>
            </a:custGeom>
            <a:solidFill>
              <a:srgbClr val="464646"/>
            </a:solidFill>
            <a:ln w="9525" cap="flat">
              <a:noFill/>
              <a:prstDash val="solid"/>
              <a:miter/>
            </a:ln>
          </p:spPr>
          <p:txBody>
            <a:bodyPr rtlCol="0" anchor="ctr"/>
            <a:lstStyle/>
            <a:p>
              <a:endParaRPr lang="zh-CN" altLang="en-US"/>
            </a:p>
          </p:txBody>
        </p:sp>
        <p:sp>
          <p:nvSpPr>
            <p:cNvPr id="781" name="任意多边形: 形状 780">
              <a:extLst>
                <a:ext uri="{FF2B5EF4-FFF2-40B4-BE49-F238E27FC236}">
                  <a16:creationId xmlns:a16="http://schemas.microsoft.com/office/drawing/2014/main" id="{1CA0D8C0-E62D-4D2A-9105-C2FBDEA686E2}"/>
                </a:ext>
              </a:extLst>
            </p:cNvPr>
            <p:cNvSpPr/>
            <p:nvPr/>
          </p:nvSpPr>
          <p:spPr>
            <a:xfrm>
              <a:off x="2032423" y="4292680"/>
              <a:ext cx="28575" cy="9525"/>
            </a:xfrm>
            <a:custGeom>
              <a:avLst/>
              <a:gdLst>
                <a:gd name="connsiteX0" fmla="*/ 7225 w 28575"/>
                <a:gd name="connsiteY0" fmla="*/ 7433 h 9525"/>
                <a:gd name="connsiteX1" fmla="*/ 25321 w 28575"/>
                <a:gd name="connsiteY1" fmla="*/ 7225 h 9525"/>
                <a:gd name="connsiteX2" fmla="*/ 25354 w 28575"/>
                <a:gd name="connsiteY2" fmla="*/ 10082 h 9525"/>
                <a:gd name="connsiteX3" fmla="*/ 7258 w 28575"/>
                <a:gd name="connsiteY3" fmla="*/ 10290 h 9525"/>
              </a:gdLst>
              <a:ahLst/>
              <a:cxnLst>
                <a:cxn ang="0">
                  <a:pos x="connsiteX0" y="connsiteY0"/>
                </a:cxn>
                <a:cxn ang="0">
                  <a:pos x="connsiteX1" y="connsiteY1"/>
                </a:cxn>
                <a:cxn ang="0">
                  <a:pos x="connsiteX2" y="connsiteY2"/>
                </a:cxn>
                <a:cxn ang="0">
                  <a:pos x="connsiteX3" y="connsiteY3"/>
                </a:cxn>
              </a:cxnLst>
              <a:rect l="l" t="t" r="r" b="b"/>
              <a:pathLst>
                <a:path w="28575" h="9525">
                  <a:moveTo>
                    <a:pt x="7225" y="7433"/>
                  </a:moveTo>
                  <a:lnTo>
                    <a:pt x="25321" y="7225"/>
                  </a:lnTo>
                  <a:lnTo>
                    <a:pt x="25354" y="10082"/>
                  </a:lnTo>
                  <a:lnTo>
                    <a:pt x="7258" y="10290"/>
                  </a:lnTo>
                  <a:close/>
                </a:path>
              </a:pathLst>
            </a:custGeom>
            <a:solidFill>
              <a:srgbClr val="464646"/>
            </a:solidFill>
            <a:ln w="9525" cap="flat">
              <a:noFill/>
              <a:prstDash val="solid"/>
              <a:miter/>
            </a:ln>
          </p:spPr>
          <p:txBody>
            <a:bodyPr rtlCol="0" anchor="ctr"/>
            <a:lstStyle/>
            <a:p>
              <a:endParaRPr lang="zh-CN" altLang="en-US"/>
            </a:p>
          </p:txBody>
        </p:sp>
        <p:sp>
          <p:nvSpPr>
            <p:cNvPr id="782" name="任意多边形: 形状 781">
              <a:extLst>
                <a:ext uri="{FF2B5EF4-FFF2-40B4-BE49-F238E27FC236}">
                  <a16:creationId xmlns:a16="http://schemas.microsoft.com/office/drawing/2014/main" id="{25205A3C-3D85-48A1-9044-13F645B79E90}"/>
                </a:ext>
              </a:extLst>
            </p:cNvPr>
            <p:cNvSpPr/>
            <p:nvPr/>
          </p:nvSpPr>
          <p:spPr>
            <a:xfrm>
              <a:off x="2030522" y="4119332"/>
              <a:ext cx="28575" cy="9525"/>
            </a:xfrm>
            <a:custGeom>
              <a:avLst/>
              <a:gdLst>
                <a:gd name="connsiteX0" fmla="*/ 7222 w 28575"/>
                <a:gd name="connsiteY0" fmla="*/ 7424 h 9525"/>
                <a:gd name="connsiteX1" fmla="*/ 25318 w 28575"/>
                <a:gd name="connsiteY1" fmla="*/ 7222 h 9525"/>
                <a:gd name="connsiteX2" fmla="*/ 25350 w 28575"/>
                <a:gd name="connsiteY2" fmla="*/ 10080 h 9525"/>
                <a:gd name="connsiteX3" fmla="*/ 7254 w 28575"/>
                <a:gd name="connsiteY3" fmla="*/ 10281 h 9525"/>
              </a:gdLst>
              <a:ahLst/>
              <a:cxnLst>
                <a:cxn ang="0">
                  <a:pos x="connsiteX0" y="connsiteY0"/>
                </a:cxn>
                <a:cxn ang="0">
                  <a:pos x="connsiteX1" y="connsiteY1"/>
                </a:cxn>
                <a:cxn ang="0">
                  <a:pos x="connsiteX2" y="connsiteY2"/>
                </a:cxn>
                <a:cxn ang="0">
                  <a:pos x="connsiteX3" y="connsiteY3"/>
                </a:cxn>
              </a:cxnLst>
              <a:rect l="l" t="t" r="r" b="b"/>
              <a:pathLst>
                <a:path w="28575" h="9525">
                  <a:moveTo>
                    <a:pt x="7222" y="7424"/>
                  </a:moveTo>
                  <a:lnTo>
                    <a:pt x="25318" y="7222"/>
                  </a:lnTo>
                  <a:lnTo>
                    <a:pt x="25350" y="10080"/>
                  </a:lnTo>
                  <a:lnTo>
                    <a:pt x="7254" y="10281"/>
                  </a:lnTo>
                  <a:close/>
                </a:path>
              </a:pathLst>
            </a:custGeom>
            <a:solidFill>
              <a:srgbClr val="464646"/>
            </a:solidFill>
            <a:ln w="9525" cap="flat">
              <a:noFill/>
              <a:prstDash val="solid"/>
              <a:miter/>
            </a:ln>
          </p:spPr>
          <p:txBody>
            <a:bodyPr rtlCol="0" anchor="ctr"/>
            <a:lstStyle/>
            <a:p>
              <a:endParaRPr lang="zh-CN" altLang="en-US"/>
            </a:p>
          </p:txBody>
        </p:sp>
        <p:sp>
          <p:nvSpPr>
            <p:cNvPr id="783" name="任意多边形: 形状 782">
              <a:extLst>
                <a:ext uri="{FF2B5EF4-FFF2-40B4-BE49-F238E27FC236}">
                  <a16:creationId xmlns:a16="http://schemas.microsoft.com/office/drawing/2014/main" id="{9F8E22AE-BBDD-4A7F-873F-C873BC7FA684}"/>
                </a:ext>
              </a:extLst>
            </p:cNvPr>
            <p:cNvSpPr/>
            <p:nvPr/>
          </p:nvSpPr>
          <p:spPr>
            <a:xfrm>
              <a:off x="2030633" y="4110980"/>
              <a:ext cx="28575" cy="9525"/>
            </a:xfrm>
            <a:custGeom>
              <a:avLst/>
              <a:gdLst>
                <a:gd name="connsiteX0" fmla="*/ 7144 w 28575"/>
                <a:gd name="connsiteY0" fmla="*/ 7144 h 9525"/>
                <a:gd name="connsiteX1" fmla="*/ 25241 w 28575"/>
                <a:gd name="connsiteY1" fmla="*/ 7144 h 9525"/>
                <a:gd name="connsiteX2" fmla="*/ 25241 w 28575"/>
                <a:gd name="connsiteY2" fmla="*/ 10001 h 9525"/>
                <a:gd name="connsiteX3" fmla="*/ 7144 w 28575"/>
                <a:gd name="connsiteY3" fmla="*/ 10954 h 9525"/>
              </a:gdLst>
              <a:ahLst/>
              <a:cxnLst>
                <a:cxn ang="0">
                  <a:pos x="connsiteX0" y="connsiteY0"/>
                </a:cxn>
                <a:cxn ang="0">
                  <a:pos x="connsiteX1" y="connsiteY1"/>
                </a:cxn>
                <a:cxn ang="0">
                  <a:pos x="connsiteX2" y="connsiteY2"/>
                </a:cxn>
                <a:cxn ang="0">
                  <a:pos x="connsiteX3" y="connsiteY3"/>
                </a:cxn>
              </a:cxnLst>
              <a:rect l="l" t="t" r="r" b="b"/>
              <a:pathLst>
                <a:path w="28575" h="9525">
                  <a:moveTo>
                    <a:pt x="7144" y="7144"/>
                  </a:moveTo>
                  <a:lnTo>
                    <a:pt x="25241" y="7144"/>
                  </a:lnTo>
                  <a:lnTo>
                    <a:pt x="25241" y="10001"/>
                  </a:lnTo>
                  <a:lnTo>
                    <a:pt x="7144" y="10954"/>
                  </a:lnTo>
                  <a:close/>
                </a:path>
              </a:pathLst>
            </a:custGeom>
            <a:solidFill>
              <a:srgbClr val="464646"/>
            </a:solidFill>
            <a:ln w="9525" cap="flat">
              <a:noFill/>
              <a:prstDash val="solid"/>
              <a:miter/>
            </a:ln>
          </p:spPr>
          <p:txBody>
            <a:bodyPr rtlCol="0" anchor="ctr"/>
            <a:lstStyle/>
            <a:p>
              <a:endParaRPr lang="zh-CN" altLang="en-US"/>
            </a:p>
          </p:txBody>
        </p:sp>
        <p:sp>
          <p:nvSpPr>
            <p:cNvPr id="784" name="任意多边形: 形状 783">
              <a:extLst>
                <a:ext uri="{FF2B5EF4-FFF2-40B4-BE49-F238E27FC236}">
                  <a16:creationId xmlns:a16="http://schemas.microsoft.com/office/drawing/2014/main" id="{9DC1D4F5-B920-4778-B62B-FDBB8AA506BE}"/>
                </a:ext>
              </a:extLst>
            </p:cNvPr>
            <p:cNvSpPr/>
            <p:nvPr/>
          </p:nvSpPr>
          <p:spPr>
            <a:xfrm>
              <a:off x="2030633" y="4102408"/>
              <a:ext cx="28575" cy="9525"/>
            </a:xfrm>
            <a:custGeom>
              <a:avLst/>
              <a:gdLst>
                <a:gd name="connsiteX0" fmla="*/ 7144 w 28575"/>
                <a:gd name="connsiteY0" fmla="*/ 7144 h 9525"/>
                <a:gd name="connsiteX1" fmla="*/ 25241 w 28575"/>
                <a:gd name="connsiteY1" fmla="*/ 7144 h 9525"/>
                <a:gd name="connsiteX2" fmla="*/ 25241 w 28575"/>
                <a:gd name="connsiteY2" fmla="*/ 10001 h 9525"/>
                <a:gd name="connsiteX3" fmla="*/ 7144 w 28575"/>
                <a:gd name="connsiteY3" fmla="*/ 10954 h 9525"/>
              </a:gdLst>
              <a:ahLst/>
              <a:cxnLst>
                <a:cxn ang="0">
                  <a:pos x="connsiteX0" y="connsiteY0"/>
                </a:cxn>
                <a:cxn ang="0">
                  <a:pos x="connsiteX1" y="connsiteY1"/>
                </a:cxn>
                <a:cxn ang="0">
                  <a:pos x="connsiteX2" y="connsiteY2"/>
                </a:cxn>
                <a:cxn ang="0">
                  <a:pos x="connsiteX3" y="connsiteY3"/>
                </a:cxn>
              </a:cxnLst>
              <a:rect l="l" t="t" r="r" b="b"/>
              <a:pathLst>
                <a:path w="28575" h="9525">
                  <a:moveTo>
                    <a:pt x="7144" y="7144"/>
                  </a:moveTo>
                  <a:lnTo>
                    <a:pt x="25241" y="7144"/>
                  </a:lnTo>
                  <a:lnTo>
                    <a:pt x="25241" y="10001"/>
                  </a:lnTo>
                  <a:lnTo>
                    <a:pt x="7144" y="10954"/>
                  </a:lnTo>
                  <a:close/>
                </a:path>
              </a:pathLst>
            </a:custGeom>
            <a:solidFill>
              <a:srgbClr val="464646"/>
            </a:solidFill>
            <a:ln w="9525" cap="flat">
              <a:noFill/>
              <a:prstDash val="solid"/>
              <a:miter/>
            </a:ln>
          </p:spPr>
          <p:txBody>
            <a:bodyPr rtlCol="0" anchor="ctr"/>
            <a:lstStyle/>
            <a:p>
              <a:endParaRPr lang="zh-CN" altLang="en-US"/>
            </a:p>
          </p:txBody>
        </p:sp>
        <p:sp>
          <p:nvSpPr>
            <p:cNvPr id="785" name="任意多边形: 形状 784">
              <a:extLst>
                <a:ext uri="{FF2B5EF4-FFF2-40B4-BE49-F238E27FC236}">
                  <a16:creationId xmlns:a16="http://schemas.microsoft.com/office/drawing/2014/main" id="{E883BC81-3246-46BF-846E-47AA9B71E07E}"/>
                </a:ext>
              </a:extLst>
            </p:cNvPr>
            <p:cNvSpPr/>
            <p:nvPr/>
          </p:nvSpPr>
          <p:spPr>
            <a:xfrm>
              <a:off x="2030633" y="4093835"/>
              <a:ext cx="28575" cy="9525"/>
            </a:xfrm>
            <a:custGeom>
              <a:avLst/>
              <a:gdLst>
                <a:gd name="connsiteX0" fmla="*/ 7144 w 28575"/>
                <a:gd name="connsiteY0" fmla="*/ 7144 h 9525"/>
                <a:gd name="connsiteX1" fmla="*/ 25241 w 28575"/>
                <a:gd name="connsiteY1" fmla="*/ 7144 h 9525"/>
                <a:gd name="connsiteX2" fmla="*/ 25241 w 28575"/>
                <a:gd name="connsiteY2" fmla="*/ 10001 h 9525"/>
                <a:gd name="connsiteX3" fmla="*/ 7144 w 28575"/>
                <a:gd name="connsiteY3" fmla="*/ 10954 h 9525"/>
              </a:gdLst>
              <a:ahLst/>
              <a:cxnLst>
                <a:cxn ang="0">
                  <a:pos x="connsiteX0" y="connsiteY0"/>
                </a:cxn>
                <a:cxn ang="0">
                  <a:pos x="connsiteX1" y="connsiteY1"/>
                </a:cxn>
                <a:cxn ang="0">
                  <a:pos x="connsiteX2" y="connsiteY2"/>
                </a:cxn>
                <a:cxn ang="0">
                  <a:pos x="connsiteX3" y="connsiteY3"/>
                </a:cxn>
              </a:cxnLst>
              <a:rect l="l" t="t" r="r" b="b"/>
              <a:pathLst>
                <a:path w="28575" h="9525">
                  <a:moveTo>
                    <a:pt x="7144" y="7144"/>
                  </a:moveTo>
                  <a:lnTo>
                    <a:pt x="25241" y="7144"/>
                  </a:lnTo>
                  <a:lnTo>
                    <a:pt x="25241" y="10001"/>
                  </a:lnTo>
                  <a:lnTo>
                    <a:pt x="7144" y="10954"/>
                  </a:lnTo>
                  <a:close/>
                </a:path>
              </a:pathLst>
            </a:custGeom>
            <a:solidFill>
              <a:srgbClr val="464646"/>
            </a:solidFill>
            <a:ln w="9525" cap="flat">
              <a:noFill/>
              <a:prstDash val="solid"/>
              <a:miter/>
            </a:ln>
          </p:spPr>
          <p:txBody>
            <a:bodyPr rtlCol="0" anchor="ctr"/>
            <a:lstStyle/>
            <a:p>
              <a:endParaRPr lang="zh-CN" altLang="en-US"/>
            </a:p>
          </p:txBody>
        </p:sp>
        <p:sp>
          <p:nvSpPr>
            <p:cNvPr id="786" name="任意多边形: 形状 785">
              <a:extLst>
                <a:ext uri="{FF2B5EF4-FFF2-40B4-BE49-F238E27FC236}">
                  <a16:creationId xmlns:a16="http://schemas.microsoft.com/office/drawing/2014/main" id="{5BCB644E-7C50-40B2-B4EB-3354B5F6F6D4}"/>
                </a:ext>
              </a:extLst>
            </p:cNvPr>
            <p:cNvSpPr/>
            <p:nvPr/>
          </p:nvSpPr>
          <p:spPr>
            <a:xfrm>
              <a:off x="2029681" y="4085263"/>
              <a:ext cx="28575" cy="9525"/>
            </a:xfrm>
            <a:custGeom>
              <a:avLst/>
              <a:gdLst>
                <a:gd name="connsiteX0" fmla="*/ 7144 w 28575"/>
                <a:gd name="connsiteY0" fmla="*/ 7144 h 9525"/>
                <a:gd name="connsiteX1" fmla="*/ 26194 w 28575"/>
                <a:gd name="connsiteY1" fmla="*/ 7144 h 9525"/>
                <a:gd name="connsiteX2" fmla="*/ 26194 w 28575"/>
                <a:gd name="connsiteY2" fmla="*/ 10001 h 9525"/>
                <a:gd name="connsiteX3" fmla="*/ 8096 w 28575"/>
                <a:gd name="connsiteY3" fmla="*/ 10954 h 9525"/>
              </a:gdLst>
              <a:ahLst/>
              <a:cxnLst>
                <a:cxn ang="0">
                  <a:pos x="connsiteX0" y="connsiteY0"/>
                </a:cxn>
                <a:cxn ang="0">
                  <a:pos x="connsiteX1" y="connsiteY1"/>
                </a:cxn>
                <a:cxn ang="0">
                  <a:pos x="connsiteX2" y="connsiteY2"/>
                </a:cxn>
                <a:cxn ang="0">
                  <a:pos x="connsiteX3" y="connsiteY3"/>
                </a:cxn>
              </a:cxnLst>
              <a:rect l="l" t="t" r="r" b="b"/>
              <a:pathLst>
                <a:path w="28575" h="9525">
                  <a:moveTo>
                    <a:pt x="7144" y="7144"/>
                  </a:moveTo>
                  <a:lnTo>
                    <a:pt x="26194" y="7144"/>
                  </a:lnTo>
                  <a:lnTo>
                    <a:pt x="26194" y="10001"/>
                  </a:lnTo>
                  <a:lnTo>
                    <a:pt x="8096" y="10954"/>
                  </a:lnTo>
                  <a:close/>
                </a:path>
              </a:pathLst>
            </a:custGeom>
            <a:solidFill>
              <a:srgbClr val="464646"/>
            </a:solidFill>
            <a:ln w="9525" cap="flat">
              <a:noFill/>
              <a:prstDash val="solid"/>
              <a:miter/>
            </a:ln>
          </p:spPr>
          <p:txBody>
            <a:bodyPr rtlCol="0" anchor="ctr"/>
            <a:lstStyle/>
            <a:p>
              <a:endParaRPr lang="zh-CN" altLang="en-US"/>
            </a:p>
          </p:txBody>
        </p:sp>
        <p:sp>
          <p:nvSpPr>
            <p:cNvPr id="787" name="任意多边形: 形状 786">
              <a:extLst>
                <a:ext uri="{FF2B5EF4-FFF2-40B4-BE49-F238E27FC236}">
                  <a16:creationId xmlns:a16="http://schemas.microsoft.com/office/drawing/2014/main" id="{BECAEABB-ED0A-4D16-851D-DAD9B1487D56}"/>
                </a:ext>
              </a:extLst>
            </p:cNvPr>
            <p:cNvSpPr/>
            <p:nvPr/>
          </p:nvSpPr>
          <p:spPr>
            <a:xfrm>
              <a:off x="1896331" y="4091930"/>
              <a:ext cx="133350" cy="152400"/>
            </a:xfrm>
            <a:custGeom>
              <a:avLst/>
              <a:gdLst>
                <a:gd name="connsiteX0" fmla="*/ 75724 w 133350"/>
                <a:gd name="connsiteY0" fmla="*/ 26194 h 152400"/>
                <a:gd name="connsiteX1" fmla="*/ 75724 w 133350"/>
                <a:gd name="connsiteY1" fmla="*/ 14764 h 152400"/>
                <a:gd name="connsiteX2" fmla="*/ 68104 w 133350"/>
                <a:gd name="connsiteY2" fmla="*/ 7144 h 152400"/>
                <a:gd name="connsiteX3" fmla="*/ 60484 w 133350"/>
                <a:gd name="connsiteY3" fmla="*/ 14764 h 152400"/>
                <a:gd name="connsiteX4" fmla="*/ 60484 w 133350"/>
                <a:gd name="connsiteY4" fmla="*/ 26194 h 152400"/>
                <a:gd name="connsiteX5" fmla="*/ 7144 w 133350"/>
                <a:gd name="connsiteY5" fmla="*/ 87154 h 152400"/>
                <a:gd name="connsiteX6" fmla="*/ 68104 w 133350"/>
                <a:gd name="connsiteY6" fmla="*/ 148114 h 152400"/>
                <a:gd name="connsiteX7" fmla="*/ 129064 w 133350"/>
                <a:gd name="connsiteY7" fmla="*/ 87154 h 152400"/>
                <a:gd name="connsiteX8" fmla="*/ 75724 w 133350"/>
                <a:gd name="connsiteY8" fmla="*/ 26194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52400">
                  <a:moveTo>
                    <a:pt x="75724" y="26194"/>
                  </a:moveTo>
                  <a:lnTo>
                    <a:pt x="75724" y="14764"/>
                  </a:lnTo>
                  <a:cubicBezTo>
                    <a:pt x="75724" y="10001"/>
                    <a:pt x="71914" y="7144"/>
                    <a:pt x="68104" y="7144"/>
                  </a:cubicBezTo>
                  <a:cubicBezTo>
                    <a:pt x="63341" y="7144"/>
                    <a:pt x="60484" y="10954"/>
                    <a:pt x="60484" y="14764"/>
                  </a:cubicBezTo>
                  <a:lnTo>
                    <a:pt x="60484" y="26194"/>
                  </a:lnTo>
                  <a:cubicBezTo>
                    <a:pt x="30956" y="30004"/>
                    <a:pt x="7144" y="55721"/>
                    <a:pt x="7144" y="87154"/>
                  </a:cubicBezTo>
                  <a:cubicBezTo>
                    <a:pt x="7144" y="120491"/>
                    <a:pt x="34766" y="148114"/>
                    <a:pt x="68104" y="148114"/>
                  </a:cubicBezTo>
                  <a:cubicBezTo>
                    <a:pt x="101441" y="148114"/>
                    <a:pt x="129064" y="120491"/>
                    <a:pt x="129064" y="87154"/>
                  </a:cubicBezTo>
                  <a:cubicBezTo>
                    <a:pt x="129064" y="55721"/>
                    <a:pt x="105251" y="30004"/>
                    <a:pt x="75724" y="26194"/>
                  </a:cubicBezTo>
                  <a:close/>
                </a:path>
              </a:pathLst>
            </a:custGeom>
            <a:solidFill>
              <a:srgbClr val="DBDBDB"/>
            </a:solidFill>
            <a:ln w="9525" cap="flat">
              <a:noFill/>
              <a:prstDash val="solid"/>
              <a:miter/>
            </a:ln>
          </p:spPr>
          <p:txBody>
            <a:bodyPr rtlCol="0" anchor="ctr"/>
            <a:lstStyle/>
            <a:p>
              <a:endParaRPr lang="zh-CN" altLang="en-US"/>
            </a:p>
          </p:txBody>
        </p:sp>
        <p:sp>
          <p:nvSpPr>
            <p:cNvPr id="788" name="任意多边形: 形状 787">
              <a:extLst>
                <a:ext uri="{FF2B5EF4-FFF2-40B4-BE49-F238E27FC236}">
                  <a16:creationId xmlns:a16="http://schemas.microsoft.com/office/drawing/2014/main" id="{2A39DE20-2086-481F-BD51-3738CCC906ED}"/>
                </a:ext>
              </a:extLst>
            </p:cNvPr>
            <p:cNvSpPr/>
            <p:nvPr/>
          </p:nvSpPr>
          <p:spPr>
            <a:xfrm>
              <a:off x="1886806" y="4091930"/>
              <a:ext cx="133350" cy="152400"/>
            </a:xfrm>
            <a:custGeom>
              <a:avLst/>
              <a:gdLst>
                <a:gd name="connsiteX0" fmla="*/ 75724 w 133350"/>
                <a:gd name="connsiteY0" fmla="*/ 26194 h 152400"/>
                <a:gd name="connsiteX1" fmla="*/ 75724 w 133350"/>
                <a:gd name="connsiteY1" fmla="*/ 14764 h 152400"/>
                <a:gd name="connsiteX2" fmla="*/ 68104 w 133350"/>
                <a:gd name="connsiteY2" fmla="*/ 7144 h 152400"/>
                <a:gd name="connsiteX3" fmla="*/ 60484 w 133350"/>
                <a:gd name="connsiteY3" fmla="*/ 14764 h 152400"/>
                <a:gd name="connsiteX4" fmla="*/ 60484 w 133350"/>
                <a:gd name="connsiteY4" fmla="*/ 26194 h 152400"/>
                <a:gd name="connsiteX5" fmla="*/ 7144 w 133350"/>
                <a:gd name="connsiteY5" fmla="*/ 87154 h 152400"/>
                <a:gd name="connsiteX6" fmla="*/ 68104 w 133350"/>
                <a:gd name="connsiteY6" fmla="*/ 148114 h 152400"/>
                <a:gd name="connsiteX7" fmla="*/ 129064 w 133350"/>
                <a:gd name="connsiteY7" fmla="*/ 87154 h 152400"/>
                <a:gd name="connsiteX8" fmla="*/ 75724 w 133350"/>
                <a:gd name="connsiteY8" fmla="*/ 26194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52400">
                  <a:moveTo>
                    <a:pt x="75724" y="26194"/>
                  </a:moveTo>
                  <a:lnTo>
                    <a:pt x="75724" y="14764"/>
                  </a:lnTo>
                  <a:cubicBezTo>
                    <a:pt x="75724" y="10001"/>
                    <a:pt x="71914" y="7144"/>
                    <a:pt x="68104" y="7144"/>
                  </a:cubicBezTo>
                  <a:cubicBezTo>
                    <a:pt x="63341" y="7144"/>
                    <a:pt x="60484" y="10954"/>
                    <a:pt x="60484" y="14764"/>
                  </a:cubicBezTo>
                  <a:lnTo>
                    <a:pt x="60484" y="26194"/>
                  </a:lnTo>
                  <a:cubicBezTo>
                    <a:pt x="30956" y="30004"/>
                    <a:pt x="7144" y="55721"/>
                    <a:pt x="7144" y="87154"/>
                  </a:cubicBezTo>
                  <a:cubicBezTo>
                    <a:pt x="7144" y="120491"/>
                    <a:pt x="34766" y="148114"/>
                    <a:pt x="68104" y="148114"/>
                  </a:cubicBezTo>
                  <a:cubicBezTo>
                    <a:pt x="101441" y="148114"/>
                    <a:pt x="129064" y="120491"/>
                    <a:pt x="129064" y="87154"/>
                  </a:cubicBezTo>
                  <a:cubicBezTo>
                    <a:pt x="129064" y="55721"/>
                    <a:pt x="106204" y="30004"/>
                    <a:pt x="75724" y="26194"/>
                  </a:cubicBezTo>
                  <a:close/>
                </a:path>
              </a:pathLst>
            </a:custGeom>
            <a:solidFill>
              <a:srgbClr val="FFFFFF"/>
            </a:solidFill>
            <a:ln w="9525" cap="flat">
              <a:noFill/>
              <a:prstDash val="solid"/>
              <a:miter/>
            </a:ln>
          </p:spPr>
          <p:txBody>
            <a:bodyPr rtlCol="0" anchor="ctr"/>
            <a:lstStyle/>
            <a:p>
              <a:endParaRPr lang="zh-CN" altLang="en-US"/>
            </a:p>
          </p:txBody>
        </p:sp>
        <p:sp>
          <p:nvSpPr>
            <p:cNvPr id="789" name="任意多边形: 形状 788">
              <a:extLst>
                <a:ext uri="{FF2B5EF4-FFF2-40B4-BE49-F238E27FC236}">
                  <a16:creationId xmlns:a16="http://schemas.microsoft.com/office/drawing/2014/main" id="{AC56BBE9-8C39-471B-8EBF-22C7D33DBE2A}"/>
                </a:ext>
              </a:extLst>
            </p:cNvPr>
            <p:cNvSpPr/>
            <p:nvPr/>
          </p:nvSpPr>
          <p:spPr>
            <a:xfrm>
              <a:off x="1899188" y="4122410"/>
              <a:ext cx="104775" cy="104775"/>
            </a:xfrm>
            <a:custGeom>
              <a:avLst/>
              <a:gdLst>
                <a:gd name="connsiteX0" fmla="*/ 104299 w 104775"/>
                <a:gd name="connsiteY0" fmla="*/ 55721 h 104775"/>
                <a:gd name="connsiteX1" fmla="*/ 55721 w 104775"/>
                <a:gd name="connsiteY1" fmla="*/ 104299 h 104775"/>
                <a:gd name="connsiteX2" fmla="*/ 7144 w 104775"/>
                <a:gd name="connsiteY2" fmla="*/ 55721 h 104775"/>
                <a:gd name="connsiteX3" fmla="*/ 55721 w 104775"/>
                <a:gd name="connsiteY3" fmla="*/ 7144 h 104775"/>
                <a:gd name="connsiteX4" fmla="*/ 104299 w 104775"/>
                <a:gd name="connsiteY4" fmla="*/ 55721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299" y="55721"/>
                  </a:moveTo>
                  <a:cubicBezTo>
                    <a:pt x="104299" y="82391"/>
                    <a:pt x="82391" y="104299"/>
                    <a:pt x="55721" y="104299"/>
                  </a:cubicBezTo>
                  <a:cubicBezTo>
                    <a:pt x="29051" y="104299"/>
                    <a:pt x="7144" y="82391"/>
                    <a:pt x="7144" y="55721"/>
                  </a:cubicBezTo>
                  <a:cubicBezTo>
                    <a:pt x="7144" y="29051"/>
                    <a:pt x="29051" y="7144"/>
                    <a:pt x="55721" y="7144"/>
                  </a:cubicBezTo>
                  <a:cubicBezTo>
                    <a:pt x="82391" y="7144"/>
                    <a:pt x="104299" y="29051"/>
                    <a:pt x="104299" y="55721"/>
                  </a:cubicBezTo>
                  <a:close/>
                </a:path>
              </a:pathLst>
            </a:custGeom>
            <a:solidFill>
              <a:srgbClr val="B6936C"/>
            </a:solidFill>
            <a:ln w="9525" cap="flat">
              <a:noFill/>
              <a:prstDash val="solid"/>
              <a:miter/>
            </a:ln>
          </p:spPr>
          <p:txBody>
            <a:bodyPr rtlCol="0" anchor="ctr"/>
            <a:lstStyle/>
            <a:p>
              <a:endParaRPr lang="zh-CN" altLang="en-US"/>
            </a:p>
          </p:txBody>
        </p:sp>
        <p:sp>
          <p:nvSpPr>
            <p:cNvPr id="790" name="任意多边形: 形状 789">
              <a:extLst>
                <a:ext uri="{FF2B5EF4-FFF2-40B4-BE49-F238E27FC236}">
                  <a16:creationId xmlns:a16="http://schemas.microsoft.com/office/drawing/2014/main" id="{AA09CFE4-3F11-4BDA-88DD-FFFDC739DFB0}"/>
                </a:ext>
              </a:extLst>
            </p:cNvPr>
            <p:cNvSpPr/>
            <p:nvPr/>
          </p:nvSpPr>
          <p:spPr>
            <a:xfrm>
              <a:off x="1898236" y="4122410"/>
              <a:ext cx="66675" cy="104775"/>
            </a:xfrm>
            <a:custGeom>
              <a:avLst/>
              <a:gdLst>
                <a:gd name="connsiteX0" fmla="*/ 16669 w 66675"/>
                <a:gd name="connsiteY0" fmla="*/ 55721 h 104775"/>
                <a:gd name="connsiteX1" fmla="*/ 60484 w 66675"/>
                <a:gd name="connsiteY1" fmla="*/ 7144 h 104775"/>
                <a:gd name="connsiteX2" fmla="*/ 55721 w 66675"/>
                <a:gd name="connsiteY2" fmla="*/ 7144 h 104775"/>
                <a:gd name="connsiteX3" fmla="*/ 7144 w 66675"/>
                <a:gd name="connsiteY3" fmla="*/ 55721 h 104775"/>
                <a:gd name="connsiteX4" fmla="*/ 55721 w 66675"/>
                <a:gd name="connsiteY4" fmla="*/ 104299 h 104775"/>
                <a:gd name="connsiteX5" fmla="*/ 60484 w 66675"/>
                <a:gd name="connsiteY5" fmla="*/ 104299 h 104775"/>
                <a:gd name="connsiteX6" fmla="*/ 16669 w 66675"/>
                <a:gd name="connsiteY6" fmla="*/ 5572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104775">
                  <a:moveTo>
                    <a:pt x="16669" y="55721"/>
                  </a:moveTo>
                  <a:cubicBezTo>
                    <a:pt x="16669" y="30004"/>
                    <a:pt x="35719" y="10001"/>
                    <a:pt x="60484" y="7144"/>
                  </a:cubicBezTo>
                  <a:cubicBezTo>
                    <a:pt x="58579" y="7144"/>
                    <a:pt x="57626" y="7144"/>
                    <a:pt x="55721" y="7144"/>
                  </a:cubicBezTo>
                  <a:cubicBezTo>
                    <a:pt x="29051" y="7144"/>
                    <a:pt x="7144" y="29051"/>
                    <a:pt x="7144" y="55721"/>
                  </a:cubicBezTo>
                  <a:cubicBezTo>
                    <a:pt x="7144" y="82391"/>
                    <a:pt x="29051" y="104299"/>
                    <a:pt x="55721" y="104299"/>
                  </a:cubicBezTo>
                  <a:cubicBezTo>
                    <a:pt x="57626" y="104299"/>
                    <a:pt x="58579" y="104299"/>
                    <a:pt x="60484" y="104299"/>
                  </a:cubicBezTo>
                  <a:cubicBezTo>
                    <a:pt x="36671" y="101441"/>
                    <a:pt x="16669" y="81439"/>
                    <a:pt x="16669" y="55721"/>
                  </a:cubicBezTo>
                  <a:close/>
                </a:path>
              </a:pathLst>
            </a:custGeom>
            <a:solidFill>
              <a:srgbClr val="DBDBDB"/>
            </a:solidFill>
            <a:ln w="9525" cap="flat">
              <a:noFill/>
              <a:prstDash val="solid"/>
              <a:miter/>
            </a:ln>
          </p:spPr>
          <p:txBody>
            <a:bodyPr rtlCol="0" anchor="ctr"/>
            <a:lstStyle/>
            <a:p>
              <a:endParaRPr lang="zh-CN" altLang="en-US"/>
            </a:p>
          </p:txBody>
        </p:sp>
        <p:sp>
          <p:nvSpPr>
            <p:cNvPr id="791" name="任意多边形: 形状 790">
              <a:extLst>
                <a:ext uri="{FF2B5EF4-FFF2-40B4-BE49-F238E27FC236}">
                  <a16:creationId xmlns:a16="http://schemas.microsoft.com/office/drawing/2014/main" id="{16810B44-54DB-4A16-A3E6-9EE36BC9FDD9}"/>
                </a:ext>
              </a:extLst>
            </p:cNvPr>
            <p:cNvSpPr/>
            <p:nvPr/>
          </p:nvSpPr>
          <p:spPr>
            <a:xfrm>
              <a:off x="3127913" y="4302433"/>
              <a:ext cx="133350" cy="152400"/>
            </a:xfrm>
            <a:custGeom>
              <a:avLst/>
              <a:gdLst>
                <a:gd name="connsiteX0" fmla="*/ 75724 w 133350"/>
                <a:gd name="connsiteY0" fmla="*/ 26194 h 152400"/>
                <a:gd name="connsiteX1" fmla="*/ 75724 w 133350"/>
                <a:gd name="connsiteY1" fmla="*/ 14764 h 152400"/>
                <a:gd name="connsiteX2" fmla="*/ 68104 w 133350"/>
                <a:gd name="connsiteY2" fmla="*/ 7144 h 152400"/>
                <a:gd name="connsiteX3" fmla="*/ 60484 w 133350"/>
                <a:gd name="connsiteY3" fmla="*/ 14764 h 152400"/>
                <a:gd name="connsiteX4" fmla="*/ 60484 w 133350"/>
                <a:gd name="connsiteY4" fmla="*/ 26194 h 152400"/>
                <a:gd name="connsiteX5" fmla="*/ 7144 w 133350"/>
                <a:gd name="connsiteY5" fmla="*/ 87154 h 152400"/>
                <a:gd name="connsiteX6" fmla="*/ 68104 w 133350"/>
                <a:gd name="connsiteY6" fmla="*/ 148114 h 152400"/>
                <a:gd name="connsiteX7" fmla="*/ 129064 w 133350"/>
                <a:gd name="connsiteY7" fmla="*/ 87154 h 152400"/>
                <a:gd name="connsiteX8" fmla="*/ 75724 w 133350"/>
                <a:gd name="connsiteY8" fmla="*/ 26194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52400">
                  <a:moveTo>
                    <a:pt x="75724" y="26194"/>
                  </a:moveTo>
                  <a:lnTo>
                    <a:pt x="75724" y="14764"/>
                  </a:lnTo>
                  <a:cubicBezTo>
                    <a:pt x="75724" y="10001"/>
                    <a:pt x="71914" y="7144"/>
                    <a:pt x="68104" y="7144"/>
                  </a:cubicBezTo>
                  <a:cubicBezTo>
                    <a:pt x="63341" y="7144"/>
                    <a:pt x="60484" y="10954"/>
                    <a:pt x="60484" y="14764"/>
                  </a:cubicBezTo>
                  <a:lnTo>
                    <a:pt x="60484" y="26194"/>
                  </a:lnTo>
                  <a:cubicBezTo>
                    <a:pt x="30956" y="30004"/>
                    <a:pt x="7144" y="55721"/>
                    <a:pt x="7144" y="87154"/>
                  </a:cubicBezTo>
                  <a:cubicBezTo>
                    <a:pt x="7144" y="120491"/>
                    <a:pt x="34766" y="148114"/>
                    <a:pt x="68104" y="148114"/>
                  </a:cubicBezTo>
                  <a:cubicBezTo>
                    <a:pt x="101441" y="148114"/>
                    <a:pt x="129064" y="120491"/>
                    <a:pt x="129064" y="87154"/>
                  </a:cubicBezTo>
                  <a:cubicBezTo>
                    <a:pt x="128111" y="55721"/>
                    <a:pt x="105251" y="30004"/>
                    <a:pt x="75724" y="26194"/>
                  </a:cubicBezTo>
                  <a:close/>
                </a:path>
              </a:pathLst>
            </a:custGeom>
            <a:solidFill>
              <a:srgbClr val="DBDBDB"/>
            </a:solidFill>
            <a:ln w="9525" cap="flat">
              <a:noFill/>
              <a:prstDash val="solid"/>
              <a:miter/>
            </a:ln>
          </p:spPr>
          <p:txBody>
            <a:bodyPr rtlCol="0" anchor="ctr"/>
            <a:lstStyle/>
            <a:p>
              <a:endParaRPr lang="zh-CN" altLang="en-US"/>
            </a:p>
          </p:txBody>
        </p:sp>
        <p:sp>
          <p:nvSpPr>
            <p:cNvPr id="792" name="任意多边形: 形状 791">
              <a:extLst>
                <a:ext uri="{FF2B5EF4-FFF2-40B4-BE49-F238E27FC236}">
                  <a16:creationId xmlns:a16="http://schemas.microsoft.com/office/drawing/2014/main" id="{32A303CE-6842-48F7-A7F6-9AF7C84760A6}"/>
                </a:ext>
              </a:extLst>
            </p:cNvPr>
            <p:cNvSpPr/>
            <p:nvPr/>
          </p:nvSpPr>
          <p:spPr>
            <a:xfrm>
              <a:off x="3118388" y="4302433"/>
              <a:ext cx="133350" cy="152400"/>
            </a:xfrm>
            <a:custGeom>
              <a:avLst/>
              <a:gdLst>
                <a:gd name="connsiteX0" fmla="*/ 75724 w 133350"/>
                <a:gd name="connsiteY0" fmla="*/ 26194 h 152400"/>
                <a:gd name="connsiteX1" fmla="*/ 75724 w 133350"/>
                <a:gd name="connsiteY1" fmla="*/ 14764 h 152400"/>
                <a:gd name="connsiteX2" fmla="*/ 68104 w 133350"/>
                <a:gd name="connsiteY2" fmla="*/ 7144 h 152400"/>
                <a:gd name="connsiteX3" fmla="*/ 60484 w 133350"/>
                <a:gd name="connsiteY3" fmla="*/ 14764 h 152400"/>
                <a:gd name="connsiteX4" fmla="*/ 60484 w 133350"/>
                <a:gd name="connsiteY4" fmla="*/ 26194 h 152400"/>
                <a:gd name="connsiteX5" fmla="*/ 7144 w 133350"/>
                <a:gd name="connsiteY5" fmla="*/ 87154 h 152400"/>
                <a:gd name="connsiteX6" fmla="*/ 68104 w 133350"/>
                <a:gd name="connsiteY6" fmla="*/ 148114 h 152400"/>
                <a:gd name="connsiteX7" fmla="*/ 129064 w 133350"/>
                <a:gd name="connsiteY7" fmla="*/ 87154 h 152400"/>
                <a:gd name="connsiteX8" fmla="*/ 75724 w 133350"/>
                <a:gd name="connsiteY8" fmla="*/ 26194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52400">
                  <a:moveTo>
                    <a:pt x="75724" y="26194"/>
                  </a:moveTo>
                  <a:lnTo>
                    <a:pt x="75724" y="14764"/>
                  </a:lnTo>
                  <a:cubicBezTo>
                    <a:pt x="75724" y="10001"/>
                    <a:pt x="71914" y="7144"/>
                    <a:pt x="68104" y="7144"/>
                  </a:cubicBezTo>
                  <a:cubicBezTo>
                    <a:pt x="63341" y="7144"/>
                    <a:pt x="60484" y="10954"/>
                    <a:pt x="60484" y="14764"/>
                  </a:cubicBezTo>
                  <a:lnTo>
                    <a:pt x="60484" y="26194"/>
                  </a:lnTo>
                  <a:cubicBezTo>
                    <a:pt x="30956" y="30004"/>
                    <a:pt x="7144" y="55721"/>
                    <a:pt x="7144" y="87154"/>
                  </a:cubicBezTo>
                  <a:cubicBezTo>
                    <a:pt x="7144" y="120491"/>
                    <a:pt x="34766" y="148114"/>
                    <a:pt x="68104" y="148114"/>
                  </a:cubicBezTo>
                  <a:cubicBezTo>
                    <a:pt x="101441" y="148114"/>
                    <a:pt x="129064" y="120491"/>
                    <a:pt x="129064" y="87154"/>
                  </a:cubicBezTo>
                  <a:cubicBezTo>
                    <a:pt x="129064" y="55721"/>
                    <a:pt x="105251" y="30004"/>
                    <a:pt x="75724" y="26194"/>
                  </a:cubicBezTo>
                  <a:close/>
                </a:path>
              </a:pathLst>
            </a:custGeom>
            <a:solidFill>
              <a:srgbClr val="FFFFFF"/>
            </a:solidFill>
            <a:ln w="9525" cap="flat">
              <a:noFill/>
              <a:prstDash val="solid"/>
              <a:miter/>
            </a:ln>
          </p:spPr>
          <p:txBody>
            <a:bodyPr rtlCol="0" anchor="ctr"/>
            <a:lstStyle/>
            <a:p>
              <a:endParaRPr lang="zh-CN" altLang="en-US"/>
            </a:p>
          </p:txBody>
        </p:sp>
        <p:sp>
          <p:nvSpPr>
            <p:cNvPr id="793" name="任意多边形: 形状 792">
              <a:extLst>
                <a:ext uri="{FF2B5EF4-FFF2-40B4-BE49-F238E27FC236}">
                  <a16:creationId xmlns:a16="http://schemas.microsoft.com/office/drawing/2014/main" id="{F34EA29B-0482-4800-83BA-C2DAE78E5E23}"/>
                </a:ext>
              </a:extLst>
            </p:cNvPr>
            <p:cNvSpPr/>
            <p:nvPr/>
          </p:nvSpPr>
          <p:spPr>
            <a:xfrm>
              <a:off x="3130771" y="4333865"/>
              <a:ext cx="104775" cy="104775"/>
            </a:xfrm>
            <a:custGeom>
              <a:avLst/>
              <a:gdLst>
                <a:gd name="connsiteX0" fmla="*/ 104299 w 104775"/>
                <a:gd name="connsiteY0" fmla="*/ 55721 h 104775"/>
                <a:gd name="connsiteX1" fmla="*/ 55721 w 104775"/>
                <a:gd name="connsiteY1" fmla="*/ 104299 h 104775"/>
                <a:gd name="connsiteX2" fmla="*/ 7144 w 104775"/>
                <a:gd name="connsiteY2" fmla="*/ 55721 h 104775"/>
                <a:gd name="connsiteX3" fmla="*/ 55721 w 104775"/>
                <a:gd name="connsiteY3" fmla="*/ 7144 h 104775"/>
                <a:gd name="connsiteX4" fmla="*/ 104299 w 104775"/>
                <a:gd name="connsiteY4" fmla="*/ 55721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299" y="55721"/>
                  </a:moveTo>
                  <a:cubicBezTo>
                    <a:pt x="104299" y="82391"/>
                    <a:pt x="82391" y="104299"/>
                    <a:pt x="55721" y="104299"/>
                  </a:cubicBezTo>
                  <a:cubicBezTo>
                    <a:pt x="29051" y="104299"/>
                    <a:pt x="7144" y="82391"/>
                    <a:pt x="7144" y="55721"/>
                  </a:cubicBezTo>
                  <a:cubicBezTo>
                    <a:pt x="7144" y="29051"/>
                    <a:pt x="29051" y="7144"/>
                    <a:pt x="55721" y="7144"/>
                  </a:cubicBezTo>
                  <a:cubicBezTo>
                    <a:pt x="82391" y="7144"/>
                    <a:pt x="104299" y="29051"/>
                    <a:pt x="104299" y="55721"/>
                  </a:cubicBezTo>
                  <a:close/>
                </a:path>
              </a:pathLst>
            </a:custGeom>
            <a:solidFill>
              <a:srgbClr val="B6936C"/>
            </a:solidFill>
            <a:ln w="9525" cap="flat">
              <a:noFill/>
              <a:prstDash val="solid"/>
              <a:miter/>
            </a:ln>
          </p:spPr>
          <p:txBody>
            <a:bodyPr rtlCol="0" anchor="ctr"/>
            <a:lstStyle/>
            <a:p>
              <a:endParaRPr lang="zh-CN" altLang="en-US"/>
            </a:p>
          </p:txBody>
        </p:sp>
        <p:sp>
          <p:nvSpPr>
            <p:cNvPr id="794" name="任意多边形: 形状 793">
              <a:extLst>
                <a:ext uri="{FF2B5EF4-FFF2-40B4-BE49-F238E27FC236}">
                  <a16:creationId xmlns:a16="http://schemas.microsoft.com/office/drawing/2014/main" id="{8FDA98F9-E3BA-4C1E-A0B5-5CA39263C44E}"/>
                </a:ext>
              </a:extLst>
            </p:cNvPr>
            <p:cNvSpPr/>
            <p:nvPr/>
          </p:nvSpPr>
          <p:spPr>
            <a:xfrm>
              <a:off x="3129818" y="4333865"/>
              <a:ext cx="66675" cy="104775"/>
            </a:xfrm>
            <a:custGeom>
              <a:avLst/>
              <a:gdLst>
                <a:gd name="connsiteX0" fmla="*/ 16669 w 66675"/>
                <a:gd name="connsiteY0" fmla="*/ 55721 h 104775"/>
                <a:gd name="connsiteX1" fmla="*/ 60484 w 66675"/>
                <a:gd name="connsiteY1" fmla="*/ 7144 h 104775"/>
                <a:gd name="connsiteX2" fmla="*/ 55721 w 66675"/>
                <a:gd name="connsiteY2" fmla="*/ 7144 h 104775"/>
                <a:gd name="connsiteX3" fmla="*/ 7144 w 66675"/>
                <a:gd name="connsiteY3" fmla="*/ 55721 h 104775"/>
                <a:gd name="connsiteX4" fmla="*/ 55721 w 66675"/>
                <a:gd name="connsiteY4" fmla="*/ 104299 h 104775"/>
                <a:gd name="connsiteX5" fmla="*/ 60484 w 66675"/>
                <a:gd name="connsiteY5" fmla="*/ 104299 h 104775"/>
                <a:gd name="connsiteX6" fmla="*/ 16669 w 66675"/>
                <a:gd name="connsiteY6" fmla="*/ 5572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104775">
                  <a:moveTo>
                    <a:pt x="16669" y="55721"/>
                  </a:moveTo>
                  <a:cubicBezTo>
                    <a:pt x="16669" y="30004"/>
                    <a:pt x="35719" y="10001"/>
                    <a:pt x="60484" y="7144"/>
                  </a:cubicBezTo>
                  <a:cubicBezTo>
                    <a:pt x="58579" y="7144"/>
                    <a:pt x="57626" y="7144"/>
                    <a:pt x="55721" y="7144"/>
                  </a:cubicBezTo>
                  <a:cubicBezTo>
                    <a:pt x="29051" y="7144"/>
                    <a:pt x="7144" y="29051"/>
                    <a:pt x="7144" y="55721"/>
                  </a:cubicBezTo>
                  <a:cubicBezTo>
                    <a:pt x="7144" y="82391"/>
                    <a:pt x="29051" y="104299"/>
                    <a:pt x="55721" y="104299"/>
                  </a:cubicBezTo>
                  <a:cubicBezTo>
                    <a:pt x="57626" y="104299"/>
                    <a:pt x="58579" y="104299"/>
                    <a:pt x="60484" y="104299"/>
                  </a:cubicBezTo>
                  <a:cubicBezTo>
                    <a:pt x="35719" y="101441"/>
                    <a:pt x="16669" y="81439"/>
                    <a:pt x="16669" y="55721"/>
                  </a:cubicBezTo>
                  <a:close/>
                </a:path>
              </a:pathLst>
            </a:custGeom>
            <a:solidFill>
              <a:srgbClr val="DBDBDB"/>
            </a:solidFill>
            <a:ln w="9525" cap="flat">
              <a:noFill/>
              <a:prstDash val="solid"/>
              <a:miter/>
            </a:ln>
          </p:spPr>
          <p:txBody>
            <a:bodyPr rtlCol="0" anchor="ctr"/>
            <a:lstStyle/>
            <a:p>
              <a:endParaRPr lang="zh-CN" altLang="en-US"/>
            </a:p>
          </p:txBody>
        </p:sp>
        <p:sp>
          <p:nvSpPr>
            <p:cNvPr id="795" name="任意多边形: 形状 794">
              <a:extLst>
                <a:ext uri="{FF2B5EF4-FFF2-40B4-BE49-F238E27FC236}">
                  <a16:creationId xmlns:a16="http://schemas.microsoft.com/office/drawing/2014/main" id="{BBD5B886-C3FC-4F87-AE4D-E307BA6AF37F}"/>
                </a:ext>
              </a:extLst>
            </p:cNvPr>
            <p:cNvSpPr/>
            <p:nvPr/>
          </p:nvSpPr>
          <p:spPr>
            <a:xfrm>
              <a:off x="4380451" y="4205278"/>
              <a:ext cx="133350" cy="152400"/>
            </a:xfrm>
            <a:custGeom>
              <a:avLst/>
              <a:gdLst>
                <a:gd name="connsiteX0" fmla="*/ 75724 w 133350"/>
                <a:gd name="connsiteY0" fmla="*/ 27146 h 152400"/>
                <a:gd name="connsiteX1" fmla="*/ 75724 w 133350"/>
                <a:gd name="connsiteY1" fmla="*/ 14764 h 152400"/>
                <a:gd name="connsiteX2" fmla="*/ 68104 w 133350"/>
                <a:gd name="connsiteY2" fmla="*/ 7144 h 152400"/>
                <a:gd name="connsiteX3" fmla="*/ 60484 w 133350"/>
                <a:gd name="connsiteY3" fmla="*/ 14764 h 152400"/>
                <a:gd name="connsiteX4" fmla="*/ 60484 w 133350"/>
                <a:gd name="connsiteY4" fmla="*/ 27146 h 152400"/>
                <a:gd name="connsiteX5" fmla="*/ 7144 w 133350"/>
                <a:gd name="connsiteY5" fmla="*/ 88106 h 152400"/>
                <a:gd name="connsiteX6" fmla="*/ 68104 w 133350"/>
                <a:gd name="connsiteY6" fmla="*/ 149066 h 152400"/>
                <a:gd name="connsiteX7" fmla="*/ 129064 w 133350"/>
                <a:gd name="connsiteY7" fmla="*/ 88106 h 152400"/>
                <a:gd name="connsiteX8" fmla="*/ 75724 w 133350"/>
                <a:gd name="connsiteY8" fmla="*/ 2714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52400">
                  <a:moveTo>
                    <a:pt x="75724" y="27146"/>
                  </a:moveTo>
                  <a:lnTo>
                    <a:pt x="75724" y="14764"/>
                  </a:lnTo>
                  <a:cubicBezTo>
                    <a:pt x="75724" y="10001"/>
                    <a:pt x="71914" y="7144"/>
                    <a:pt x="68104" y="7144"/>
                  </a:cubicBezTo>
                  <a:cubicBezTo>
                    <a:pt x="63341" y="7144"/>
                    <a:pt x="60484" y="10954"/>
                    <a:pt x="60484" y="14764"/>
                  </a:cubicBezTo>
                  <a:lnTo>
                    <a:pt x="60484" y="27146"/>
                  </a:lnTo>
                  <a:cubicBezTo>
                    <a:pt x="30956" y="30956"/>
                    <a:pt x="7144" y="56674"/>
                    <a:pt x="7144" y="88106"/>
                  </a:cubicBezTo>
                  <a:cubicBezTo>
                    <a:pt x="7144" y="121444"/>
                    <a:pt x="34766" y="149066"/>
                    <a:pt x="68104" y="149066"/>
                  </a:cubicBezTo>
                  <a:cubicBezTo>
                    <a:pt x="101441" y="149066"/>
                    <a:pt x="129064" y="121444"/>
                    <a:pt x="129064" y="88106"/>
                  </a:cubicBezTo>
                  <a:cubicBezTo>
                    <a:pt x="129064" y="56674"/>
                    <a:pt x="106204" y="30956"/>
                    <a:pt x="75724" y="27146"/>
                  </a:cubicBezTo>
                  <a:close/>
                </a:path>
              </a:pathLst>
            </a:custGeom>
            <a:solidFill>
              <a:srgbClr val="DBDBDB"/>
            </a:solidFill>
            <a:ln w="9525" cap="flat">
              <a:noFill/>
              <a:prstDash val="solid"/>
              <a:miter/>
            </a:ln>
          </p:spPr>
          <p:txBody>
            <a:bodyPr rtlCol="0" anchor="ctr"/>
            <a:lstStyle/>
            <a:p>
              <a:endParaRPr lang="zh-CN" altLang="en-US"/>
            </a:p>
          </p:txBody>
        </p:sp>
        <p:sp>
          <p:nvSpPr>
            <p:cNvPr id="796" name="任意多边形: 形状 795">
              <a:extLst>
                <a:ext uri="{FF2B5EF4-FFF2-40B4-BE49-F238E27FC236}">
                  <a16:creationId xmlns:a16="http://schemas.microsoft.com/office/drawing/2014/main" id="{309384FF-1273-4A12-AA4E-96E6AB8127A1}"/>
                </a:ext>
              </a:extLst>
            </p:cNvPr>
            <p:cNvSpPr/>
            <p:nvPr/>
          </p:nvSpPr>
          <p:spPr>
            <a:xfrm>
              <a:off x="4371878" y="4205278"/>
              <a:ext cx="133350" cy="152400"/>
            </a:xfrm>
            <a:custGeom>
              <a:avLst/>
              <a:gdLst>
                <a:gd name="connsiteX0" fmla="*/ 75724 w 133350"/>
                <a:gd name="connsiteY0" fmla="*/ 27146 h 152400"/>
                <a:gd name="connsiteX1" fmla="*/ 75724 w 133350"/>
                <a:gd name="connsiteY1" fmla="*/ 14764 h 152400"/>
                <a:gd name="connsiteX2" fmla="*/ 68104 w 133350"/>
                <a:gd name="connsiteY2" fmla="*/ 7144 h 152400"/>
                <a:gd name="connsiteX3" fmla="*/ 60484 w 133350"/>
                <a:gd name="connsiteY3" fmla="*/ 14764 h 152400"/>
                <a:gd name="connsiteX4" fmla="*/ 60484 w 133350"/>
                <a:gd name="connsiteY4" fmla="*/ 27146 h 152400"/>
                <a:gd name="connsiteX5" fmla="*/ 7144 w 133350"/>
                <a:gd name="connsiteY5" fmla="*/ 88106 h 152400"/>
                <a:gd name="connsiteX6" fmla="*/ 68104 w 133350"/>
                <a:gd name="connsiteY6" fmla="*/ 149066 h 152400"/>
                <a:gd name="connsiteX7" fmla="*/ 129064 w 133350"/>
                <a:gd name="connsiteY7" fmla="*/ 88106 h 152400"/>
                <a:gd name="connsiteX8" fmla="*/ 75724 w 133350"/>
                <a:gd name="connsiteY8" fmla="*/ 2714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52400">
                  <a:moveTo>
                    <a:pt x="75724" y="27146"/>
                  </a:moveTo>
                  <a:lnTo>
                    <a:pt x="75724" y="14764"/>
                  </a:lnTo>
                  <a:cubicBezTo>
                    <a:pt x="75724" y="10001"/>
                    <a:pt x="71914" y="7144"/>
                    <a:pt x="68104" y="7144"/>
                  </a:cubicBezTo>
                  <a:cubicBezTo>
                    <a:pt x="63341" y="7144"/>
                    <a:pt x="60484" y="10954"/>
                    <a:pt x="60484" y="14764"/>
                  </a:cubicBezTo>
                  <a:lnTo>
                    <a:pt x="60484" y="27146"/>
                  </a:lnTo>
                  <a:cubicBezTo>
                    <a:pt x="30956" y="30956"/>
                    <a:pt x="7144" y="56674"/>
                    <a:pt x="7144" y="88106"/>
                  </a:cubicBezTo>
                  <a:cubicBezTo>
                    <a:pt x="7144" y="121444"/>
                    <a:pt x="34766" y="149066"/>
                    <a:pt x="68104" y="149066"/>
                  </a:cubicBezTo>
                  <a:cubicBezTo>
                    <a:pt x="101441" y="149066"/>
                    <a:pt x="129064" y="121444"/>
                    <a:pt x="129064" y="88106"/>
                  </a:cubicBezTo>
                  <a:cubicBezTo>
                    <a:pt x="128111" y="56674"/>
                    <a:pt x="105251" y="30956"/>
                    <a:pt x="75724" y="27146"/>
                  </a:cubicBezTo>
                  <a:close/>
                </a:path>
              </a:pathLst>
            </a:custGeom>
            <a:solidFill>
              <a:srgbClr val="FFFFFF"/>
            </a:solidFill>
            <a:ln w="9525" cap="flat">
              <a:noFill/>
              <a:prstDash val="solid"/>
              <a:miter/>
            </a:ln>
          </p:spPr>
          <p:txBody>
            <a:bodyPr rtlCol="0" anchor="ctr"/>
            <a:lstStyle/>
            <a:p>
              <a:endParaRPr lang="zh-CN" altLang="en-US"/>
            </a:p>
          </p:txBody>
        </p:sp>
        <p:sp>
          <p:nvSpPr>
            <p:cNvPr id="797" name="任意多边形: 形状 796">
              <a:extLst>
                <a:ext uri="{FF2B5EF4-FFF2-40B4-BE49-F238E27FC236}">
                  <a16:creationId xmlns:a16="http://schemas.microsoft.com/office/drawing/2014/main" id="{59E7B289-44D7-4A16-8A20-29B6BC01F3CB}"/>
                </a:ext>
              </a:extLst>
            </p:cNvPr>
            <p:cNvSpPr/>
            <p:nvPr/>
          </p:nvSpPr>
          <p:spPr>
            <a:xfrm>
              <a:off x="4383308" y="4237663"/>
              <a:ext cx="104775" cy="104775"/>
            </a:xfrm>
            <a:custGeom>
              <a:avLst/>
              <a:gdLst>
                <a:gd name="connsiteX0" fmla="*/ 104299 w 104775"/>
                <a:gd name="connsiteY0" fmla="*/ 55721 h 104775"/>
                <a:gd name="connsiteX1" fmla="*/ 55721 w 104775"/>
                <a:gd name="connsiteY1" fmla="*/ 104299 h 104775"/>
                <a:gd name="connsiteX2" fmla="*/ 7144 w 104775"/>
                <a:gd name="connsiteY2" fmla="*/ 55721 h 104775"/>
                <a:gd name="connsiteX3" fmla="*/ 55721 w 104775"/>
                <a:gd name="connsiteY3" fmla="*/ 7144 h 104775"/>
                <a:gd name="connsiteX4" fmla="*/ 104299 w 104775"/>
                <a:gd name="connsiteY4" fmla="*/ 55721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299" y="55721"/>
                  </a:moveTo>
                  <a:cubicBezTo>
                    <a:pt x="104299" y="82391"/>
                    <a:pt x="82391" y="104299"/>
                    <a:pt x="55721" y="104299"/>
                  </a:cubicBezTo>
                  <a:cubicBezTo>
                    <a:pt x="29051" y="104299"/>
                    <a:pt x="7144" y="82391"/>
                    <a:pt x="7144" y="55721"/>
                  </a:cubicBezTo>
                  <a:cubicBezTo>
                    <a:pt x="7144" y="29051"/>
                    <a:pt x="29051" y="7144"/>
                    <a:pt x="55721" y="7144"/>
                  </a:cubicBezTo>
                  <a:cubicBezTo>
                    <a:pt x="82391" y="7144"/>
                    <a:pt x="104299" y="29051"/>
                    <a:pt x="104299" y="55721"/>
                  </a:cubicBezTo>
                  <a:close/>
                </a:path>
              </a:pathLst>
            </a:custGeom>
            <a:solidFill>
              <a:srgbClr val="B6936C"/>
            </a:solidFill>
            <a:ln w="9525" cap="flat">
              <a:noFill/>
              <a:prstDash val="solid"/>
              <a:miter/>
            </a:ln>
          </p:spPr>
          <p:txBody>
            <a:bodyPr rtlCol="0" anchor="ctr"/>
            <a:lstStyle/>
            <a:p>
              <a:endParaRPr lang="zh-CN" altLang="en-US"/>
            </a:p>
          </p:txBody>
        </p:sp>
        <p:sp>
          <p:nvSpPr>
            <p:cNvPr id="798" name="任意多边形: 形状 797">
              <a:extLst>
                <a:ext uri="{FF2B5EF4-FFF2-40B4-BE49-F238E27FC236}">
                  <a16:creationId xmlns:a16="http://schemas.microsoft.com/office/drawing/2014/main" id="{9E8D67A4-C6B9-43CF-864F-A1E87735304E}"/>
                </a:ext>
              </a:extLst>
            </p:cNvPr>
            <p:cNvSpPr/>
            <p:nvPr/>
          </p:nvSpPr>
          <p:spPr>
            <a:xfrm>
              <a:off x="4383308" y="4237663"/>
              <a:ext cx="66675" cy="104775"/>
            </a:xfrm>
            <a:custGeom>
              <a:avLst/>
              <a:gdLst>
                <a:gd name="connsiteX0" fmla="*/ 16669 w 66675"/>
                <a:gd name="connsiteY0" fmla="*/ 55721 h 104775"/>
                <a:gd name="connsiteX1" fmla="*/ 60484 w 66675"/>
                <a:gd name="connsiteY1" fmla="*/ 7144 h 104775"/>
                <a:gd name="connsiteX2" fmla="*/ 55721 w 66675"/>
                <a:gd name="connsiteY2" fmla="*/ 7144 h 104775"/>
                <a:gd name="connsiteX3" fmla="*/ 7144 w 66675"/>
                <a:gd name="connsiteY3" fmla="*/ 55721 h 104775"/>
                <a:gd name="connsiteX4" fmla="*/ 55721 w 66675"/>
                <a:gd name="connsiteY4" fmla="*/ 104299 h 104775"/>
                <a:gd name="connsiteX5" fmla="*/ 60484 w 66675"/>
                <a:gd name="connsiteY5" fmla="*/ 104299 h 104775"/>
                <a:gd name="connsiteX6" fmla="*/ 16669 w 66675"/>
                <a:gd name="connsiteY6" fmla="*/ 5572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104775">
                  <a:moveTo>
                    <a:pt x="16669" y="55721"/>
                  </a:moveTo>
                  <a:cubicBezTo>
                    <a:pt x="16669" y="30004"/>
                    <a:pt x="35719" y="10001"/>
                    <a:pt x="60484" y="7144"/>
                  </a:cubicBezTo>
                  <a:cubicBezTo>
                    <a:pt x="58579" y="7144"/>
                    <a:pt x="57626" y="7144"/>
                    <a:pt x="55721" y="7144"/>
                  </a:cubicBezTo>
                  <a:cubicBezTo>
                    <a:pt x="29051" y="7144"/>
                    <a:pt x="7144" y="29051"/>
                    <a:pt x="7144" y="55721"/>
                  </a:cubicBezTo>
                  <a:cubicBezTo>
                    <a:pt x="7144" y="82391"/>
                    <a:pt x="29051" y="104299"/>
                    <a:pt x="55721" y="104299"/>
                  </a:cubicBezTo>
                  <a:cubicBezTo>
                    <a:pt x="57626" y="104299"/>
                    <a:pt x="58579" y="104299"/>
                    <a:pt x="60484" y="104299"/>
                  </a:cubicBezTo>
                  <a:cubicBezTo>
                    <a:pt x="35719" y="101441"/>
                    <a:pt x="16669" y="80486"/>
                    <a:pt x="16669" y="55721"/>
                  </a:cubicBezTo>
                  <a:close/>
                </a:path>
              </a:pathLst>
            </a:custGeom>
            <a:solidFill>
              <a:srgbClr val="DBDBDB"/>
            </a:solidFill>
            <a:ln w="9525" cap="flat">
              <a:noFill/>
              <a:prstDash val="solid"/>
              <a:miter/>
            </a:ln>
          </p:spPr>
          <p:txBody>
            <a:bodyPr rtlCol="0" anchor="ctr"/>
            <a:lstStyle/>
            <a:p>
              <a:endParaRPr lang="zh-CN" altLang="en-US"/>
            </a:p>
          </p:txBody>
        </p:sp>
        <p:sp>
          <p:nvSpPr>
            <p:cNvPr id="799" name="任意多边形: 形状 798">
              <a:extLst>
                <a:ext uri="{FF2B5EF4-FFF2-40B4-BE49-F238E27FC236}">
                  <a16:creationId xmlns:a16="http://schemas.microsoft.com/office/drawing/2014/main" id="{370E5D36-806A-4E85-87AE-D368A4CAA6D2}"/>
                </a:ext>
              </a:extLst>
            </p:cNvPr>
            <p:cNvSpPr/>
            <p:nvPr/>
          </p:nvSpPr>
          <p:spPr>
            <a:xfrm>
              <a:off x="5101564" y="4900673"/>
              <a:ext cx="133350" cy="133350"/>
            </a:xfrm>
            <a:custGeom>
              <a:avLst/>
              <a:gdLst>
                <a:gd name="connsiteX0" fmla="*/ 98513 w 133350"/>
                <a:gd name="connsiteY0" fmla="*/ 120421 h 133350"/>
                <a:gd name="connsiteX1" fmla="*/ 106133 w 133350"/>
                <a:gd name="connsiteY1" fmla="*/ 129946 h 133350"/>
                <a:gd name="connsiteX2" fmla="*/ 117563 w 133350"/>
                <a:gd name="connsiteY2" fmla="*/ 131851 h 133350"/>
                <a:gd name="connsiteX3" fmla="*/ 119468 w 133350"/>
                <a:gd name="connsiteY3" fmla="*/ 120421 h 133350"/>
                <a:gd name="connsiteX4" fmla="*/ 111848 w 133350"/>
                <a:gd name="connsiteY4" fmla="*/ 110896 h 133350"/>
                <a:gd name="connsiteX5" fmla="*/ 116611 w 133350"/>
                <a:gd name="connsiteY5" fmla="*/ 30886 h 133350"/>
                <a:gd name="connsiteX6" fmla="*/ 30886 w 133350"/>
                <a:gd name="connsiteY6" fmla="*/ 19456 h 133350"/>
                <a:gd name="connsiteX7" fmla="*/ 19456 w 133350"/>
                <a:gd name="connsiteY7" fmla="*/ 105181 h 133350"/>
                <a:gd name="connsiteX8" fmla="*/ 98513 w 133350"/>
                <a:gd name="connsiteY8" fmla="*/ 12042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33350">
                  <a:moveTo>
                    <a:pt x="98513" y="120421"/>
                  </a:moveTo>
                  <a:lnTo>
                    <a:pt x="106133" y="129946"/>
                  </a:lnTo>
                  <a:cubicBezTo>
                    <a:pt x="108991" y="133756"/>
                    <a:pt x="113753" y="133756"/>
                    <a:pt x="117563" y="131851"/>
                  </a:cubicBezTo>
                  <a:cubicBezTo>
                    <a:pt x="121373" y="128993"/>
                    <a:pt x="121373" y="124231"/>
                    <a:pt x="119468" y="120421"/>
                  </a:cubicBezTo>
                  <a:lnTo>
                    <a:pt x="111848" y="110896"/>
                  </a:lnTo>
                  <a:cubicBezTo>
                    <a:pt x="132803" y="88988"/>
                    <a:pt x="135661" y="54698"/>
                    <a:pt x="116611" y="30886"/>
                  </a:cubicBezTo>
                  <a:cubicBezTo>
                    <a:pt x="95656" y="4216"/>
                    <a:pt x="57556" y="-547"/>
                    <a:pt x="30886" y="19456"/>
                  </a:cubicBezTo>
                  <a:cubicBezTo>
                    <a:pt x="4216" y="40411"/>
                    <a:pt x="-547" y="78511"/>
                    <a:pt x="19456" y="105181"/>
                  </a:cubicBezTo>
                  <a:cubicBezTo>
                    <a:pt x="38506" y="128993"/>
                    <a:pt x="72796" y="135661"/>
                    <a:pt x="98513" y="120421"/>
                  </a:cubicBezTo>
                  <a:close/>
                </a:path>
              </a:pathLst>
            </a:custGeom>
            <a:solidFill>
              <a:srgbClr val="DBDBDB"/>
            </a:solidFill>
            <a:ln w="9525" cap="flat">
              <a:noFill/>
              <a:prstDash val="solid"/>
              <a:miter/>
            </a:ln>
          </p:spPr>
          <p:txBody>
            <a:bodyPr rtlCol="0" anchor="ctr"/>
            <a:lstStyle/>
            <a:p>
              <a:endParaRPr lang="zh-CN" altLang="en-US"/>
            </a:p>
          </p:txBody>
        </p:sp>
        <p:sp>
          <p:nvSpPr>
            <p:cNvPr id="800" name="任意多边形: 形状 799">
              <a:extLst>
                <a:ext uri="{FF2B5EF4-FFF2-40B4-BE49-F238E27FC236}">
                  <a16:creationId xmlns:a16="http://schemas.microsoft.com/office/drawing/2014/main" id="{29043807-06DE-431D-BF6D-D82FE5F41C59}"/>
                </a:ext>
              </a:extLst>
            </p:cNvPr>
            <p:cNvSpPr/>
            <p:nvPr/>
          </p:nvSpPr>
          <p:spPr>
            <a:xfrm>
              <a:off x="5090134" y="4900673"/>
              <a:ext cx="133350" cy="133350"/>
            </a:xfrm>
            <a:custGeom>
              <a:avLst/>
              <a:gdLst>
                <a:gd name="connsiteX0" fmla="*/ 98513 w 133350"/>
                <a:gd name="connsiteY0" fmla="*/ 120421 h 133350"/>
                <a:gd name="connsiteX1" fmla="*/ 106133 w 133350"/>
                <a:gd name="connsiteY1" fmla="*/ 129946 h 133350"/>
                <a:gd name="connsiteX2" fmla="*/ 117563 w 133350"/>
                <a:gd name="connsiteY2" fmla="*/ 131851 h 133350"/>
                <a:gd name="connsiteX3" fmla="*/ 119468 w 133350"/>
                <a:gd name="connsiteY3" fmla="*/ 120421 h 133350"/>
                <a:gd name="connsiteX4" fmla="*/ 111848 w 133350"/>
                <a:gd name="connsiteY4" fmla="*/ 110896 h 133350"/>
                <a:gd name="connsiteX5" fmla="*/ 116611 w 133350"/>
                <a:gd name="connsiteY5" fmla="*/ 30886 h 133350"/>
                <a:gd name="connsiteX6" fmla="*/ 30886 w 133350"/>
                <a:gd name="connsiteY6" fmla="*/ 19456 h 133350"/>
                <a:gd name="connsiteX7" fmla="*/ 19456 w 133350"/>
                <a:gd name="connsiteY7" fmla="*/ 105181 h 133350"/>
                <a:gd name="connsiteX8" fmla="*/ 98513 w 133350"/>
                <a:gd name="connsiteY8" fmla="*/ 12042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33350">
                  <a:moveTo>
                    <a:pt x="98513" y="120421"/>
                  </a:moveTo>
                  <a:lnTo>
                    <a:pt x="106133" y="129946"/>
                  </a:lnTo>
                  <a:cubicBezTo>
                    <a:pt x="108991" y="133756"/>
                    <a:pt x="113753" y="133756"/>
                    <a:pt x="117563" y="131851"/>
                  </a:cubicBezTo>
                  <a:cubicBezTo>
                    <a:pt x="121373" y="128993"/>
                    <a:pt x="121373" y="124231"/>
                    <a:pt x="119468" y="120421"/>
                  </a:cubicBezTo>
                  <a:lnTo>
                    <a:pt x="111848" y="110896"/>
                  </a:lnTo>
                  <a:cubicBezTo>
                    <a:pt x="132803" y="88988"/>
                    <a:pt x="135661" y="54698"/>
                    <a:pt x="116611" y="30886"/>
                  </a:cubicBezTo>
                  <a:cubicBezTo>
                    <a:pt x="95656" y="4216"/>
                    <a:pt x="57556" y="-547"/>
                    <a:pt x="30886" y="19456"/>
                  </a:cubicBezTo>
                  <a:cubicBezTo>
                    <a:pt x="4216" y="40411"/>
                    <a:pt x="-547" y="78511"/>
                    <a:pt x="19456" y="105181"/>
                  </a:cubicBezTo>
                  <a:cubicBezTo>
                    <a:pt x="38506" y="128993"/>
                    <a:pt x="72796" y="135661"/>
                    <a:pt x="98513" y="120421"/>
                  </a:cubicBezTo>
                  <a:close/>
                </a:path>
              </a:pathLst>
            </a:custGeom>
            <a:solidFill>
              <a:srgbClr val="FFFFFF"/>
            </a:solidFill>
            <a:ln w="9525" cap="flat">
              <a:noFill/>
              <a:prstDash val="solid"/>
              <a:miter/>
            </a:ln>
          </p:spPr>
          <p:txBody>
            <a:bodyPr rtlCol="0" anchor="ctr"/>
            <a:lstStyle/>
            <a:p>
              <a:endParaRPr lang="zh-CN" altLang="en-US"/>
            </a:p>
          </p:txBody>
        </p:sp>
        <p:sp>
          <p:nvSpPr>
            <p:cNvPr id="801" name="任意多边形: 形状 800">
              <a:extLst>
                <a:ext uri="{FF2B5EF4-FFF2-40B4-BE49-F238E27FC236}">
                  <a16:creationId xmlns:a16="http://schemas.microsoft.com/office/drawing/2014/main" id="{80FD6CC6-126F-4234-9F10-A765C823967D}"/>
                </a:ext>
              </a:extLst>
            </p:cNvPr>
            <p:cNvSpPr/>
            <p:nvPr/>
          </p:nvSpPr>
          <p:spPr>
            <a:xfrm>
              <a:off x="5101941" y="4912481"/>
              <a:ext cx="104775" cy="104775"/>
            </a:xfrm>
            <a:custGeom>
              <a:avLst/>
              <a:gdLst>
                <a:gd name="connsiteX0" fmla="*/ 17173 w 104775"/>
                <a:gd name="connsiteY0" fmla="*/ 85753 h 104775"/>
                <a:gd name="connsiteX1" fmla="*/ 25746 w 104775"/>
                <a:gd name="connsiteY1" fmla="*/ 17173 h 104775"/>
                <a:gd name="connsiteX2" fmla="*/ 94326 w 104775"/>
                <a:gd name="connsiteY2" fmla="*/ 25746 h 104775"/>
                <a:gd name="connsiteX3" fmla="*/ 85753 w 104775"/>
                <a:gd name="connsiteY3" fmla="*/ 94326 h 104775"/>
                <a:gd name="connsiteX4" fmla="*/ 17173 w 104775"/>
                <a:gd name="connsiteY4" fmla="*/ 8575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7173" y="85753"/>
                  </a:moveTo>
                  <a:cubicBezTo>
                    <a:pt x="981" y="64798"/>
                    <a:pt x="4791" y="33366"/>
                    <a:pt x="25746" y="17173"/>
                  </a:cubicBezTo>
                  <a:cubicBezTo>
                    <a:pt x="46701" y="981"/>
                    <a:pt x="78133" y="4791"/>
                    <a:pt x="94326" y="25746"/>
                  </a:cubicBezTo>
                  <a:cubicBezTo>
                    <a:pt x="110518" y="46701"/>
                    <a:pt x="106708" y="78133"/>
                    <a:pt x="85753" y="94326"/>
                  </a:cubicBezTo>
                  <a:cubicBezTo>
                    <a:pt x="64798" y="110518"/>
                    <a:pt x="34318" y="106708"/>
                    <a:pt x="17173" y="85753"/>
                  </a:cubicBezTo>
                  <a:close/>
                </a:path>
              </a:pathLst>
            </a:custGeom>
            <a:solidFill>
              <a:srgbClr val="B6936C"/>
            </a:solidFill>
            <a:ln w="9525" cap="flat">
              <a:noFill/>
              <a:prstDash val="solid"/>
              <a:miter/>
            </a:ln>
          </p:spPr>
          <p:txBody>
            <a:bodyPr rtlCol="0" anchor="ctr"/>
            <a:lstStyle/>
            <a:p>
              <a:endParaRPr lang="zh-CN" altLang="en-US"/>
            </a:p>
          </p:txBody>
        </p:sp>
        <p:sp>
          <p:nvSpPr>
            <p:cNvPr id="802" name="任意多边形: 形状 801">
              <a:extLst>
                <a:ext uri="{FF2B5EF4-FFF2-40B4-BE49-F238E27FC236}">
                  <a16:creationId xmlns:a16="http://schemas.microsoft.com/office/drawing/2014/main" id="{8D8058A4-09DA-42D6-A777-6028EE24F57B}"/>
                </a:ext>
              </a:extLst>
            </p:cNvPr>
            <p:cNvSpPr/>
            <p:nvPr/>
          </p:nvSpPr>
          <p:spPr>
            <a:xfrm>
              <a:off x="5116733" y="4912075"/>
              <a:ext cx="95250" cy="95250"/>
            </a:xfrm>
            <a:custGeom>
              <a:avLst/>
              <a:gdLst>
                <a:gd name="connsiteX0" fmla="*/ 72866 w 95250"/>
                <a:gd name="connsiteY0" fmla="*/ 31866 h 95250"/>
                <a:gd name="connsiteX1" fmla="*/ 67151 w 95250"/>
                <a:gd name="connsiteY1" fmla="*/ 97589 h 95250"/>
                <a:gd name="connsiteX2" fmla="*/ 70961 w 95250"/>
                <a:gd name="connsiteY2" fmla="*/ 94731 h 95250"/>
                <a:gd name="connsiteX3" fmla="*/ 79534 w 95250"/>
                <a:gd name="connsiteY3" fmla="*/ 26151 h 95250"/>
                <a:gd name="connsiteX4" fmla="*/ 10954 w 95250"/>
                <a:gd name="connsiteY4" fmla="*/ 17579 h 95250"/>
                <a:gd name="connsiteX5" fmla="*/ 7144 w 95250"/>
                <a:gd name="connsiteY5" fmla="*/ 20436 h 95250"/>
                <a:gd name="connsiteX6" fmla="*/ 72866 w 95250"/>
                <a:gd name="connsiteY6" fmla="*/ 3186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95250">
                  <a:moveTo>
                    <a:pt x="72866" y="31866"/>
                  </a:moveTo>
                  <a:cubicBezTo>
                    <a:pt x="88106" y="51869"/>
                    <a:pt x="85249" y="80444"/>
                    <a:pt x="67151" y="97589"/>
                  </a:cubicBezTo>
                  <a:cubicBezTo>
                    <a:pt x="68104" y="96636"/>
                    <a:pt x="70009" y="95684"/>
                    <a:pt x="70961" y="94731"/>
                  </a:cubicBezTo>
                  <a:cubicBezTo>
                    <a:pt x="91916" y="78539"/>
                    <a:pt x="96679" y="48059"/>
                    <a:pt x="79534" y="26151"/>
                  </a:cubicBezTo>
                  <a:cubicBezTo>
                    <a:pt x="63341" y="5196"/>
                    <a:pt x="32861" y="434"/>
                    <a:pt x="10954" y="17579"/>
                  </a:cubicBezTo>
                  <a:cubicBezTo>
                    <a:pt x="10001" y="18531"/>
                    <a:pt x="9049" y="19484"/>
                    <a:pt x="7144" y="20436"/>
                  </a:cubicBezTo>
                  <a:cubicBezTo>
                    <a:pt x="29051" y="7101"/>
                    <a:pt x="57626" y="11864"/>
                    <a:pt x="72866" y="31866"/>
                  </a:cubicBezTo>
                  <a:close/>
                </a:path>
              </a:pathLst>
            </a:custGeom>
            <a:solidFill>
              <a:srgbClr val="DBDBDB"/>
            </a:solidFill>
            <a:ln w="9525" cap="flat">
              <a:noFill/>
              <a:prstDash val="solid"/>
              <a:miter/>
            </a:ln>
          </p:spPr>
          <p:txBody>
            <a:bodyPr rtlCol="0" anchor="ctr"/>
            <a:lstStyle/>
            <a:p>
              <a:endParaRPr lang="zh-CN" altLang="en-US"/>
            </a:p>
          </p:txBody>
        </p:sp>
        <p:sp>
          <p:nvSpPr>
            <p:cNvPr id="803" name="任意多边形: 形状 802">
              <a:extLst>
                <a:ext uri="{FF2B5EF4-FFF2-40B4-BE49-F238E27FC236}">
                  <a16:creationId xmlns:a16="http://schemas.microsoft.com/office/drawing/2014/main" id="{474D9665-D7EB-4EA6-9BDB-6ADA01ACB7C4}"/>
                </a:ext>
              </a:extLst>
            </p:cNvPr>
            <p:cNvSpPr/>
            <p:nvPr/>
          </p:nvSpPr>
          <p:spPr>
            <a:xfrm>
              <a:off x="4228121" y="4996876"/>
              <a:ext cx="133350" cy="133350"/>
            </a:xfrm>
            <a:custGeom>
              <a:avLst/>
              <a:gdLst>
                <a:gd name="connsiteX0" fmla="*/ 98513 w 133350"/>
                <a:gd name="connsiteY0" fmla="*/ 120421 h 133350"/>
                <a:gd name="connsiteX1" fmla="*/ 106133 w 133350"/>
                <a:gd name="connsiteY1" fmla="*/ 129946 h 133350"/>
                <a:gd name="connsiteX2" fmla="*/ 117563 w 133350"/>
                <a:gd name="connsiteY2" fmla="*/ 131851 h 133350"/>
                <a:gd name="connsiteX3" fmla="*/ 119468 w 133350"/>
                <a:gd name="connsiteY3" fmla="*/ 120421 h 133350"/>
                <a:gd name="connsiteX4" fmla="*/ 111848 w 133350"/>
                <a:gd name="connsiteY4" fmla="*/ 110896 h 133350"/>
                <a:gd name="connsiteX5" fmla="*/ 116611 w 133350"/>
                <a:gd name="connsiteY5" fmla="*/ 30886 h 133350"/>
                <a:gd name="connsiteX6" fmla="*/ 30886 w 133350"/>
                <a:gd name="connsiteY6" fmla="*/ 19456 h 133350"/>
                <a:gd name="connsiteX7" fmla="*/ 19456 w 133350"/>
                <a:gd name="connsiteY7" fmla="*/ 105181 h 133350"/>
                <a:gd name="connsiteX8" fmla="*/ 98513 w 133350"/>
                <a:gd name="connsiteY8" fmla="*/ 12042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33350">
                  <a:moveTo>
                    <a:pt x="98513" y="120421"/>
                  </a:moveTo>
                  <a:lnTo>
                    <a:pt x="106133" y="129946"/>
                  </a:lnTo>
                  <a:cubicBezTo>
                    <a:pt x="108991" y="133756"/>
                    <a:pt x="113753" y="133756"/>
                    <a:pt x="117563" y="131851"/>
                  </a:cubicBezTo>
                  <a:cubicBezTo>
                    <a:pt x="121373" y="128993"/>
                    <a:pt x="121373" y="124231"/>
                    <a:pt x="119468" y="120421"/>
                  </a:cubicBezTo>
                  <a:lnTo>
                    <a:pt x="111848" y="110896"/>
                  </a:lnTo>
                  <a:cubicBezTo>
                    <a:pt x="132803" y="88988"/>
                    <a:pt x="135661" y="54698"/>
                    <a:pt x="116611" y="30886"/>
                  </a:cubicBezTo>
                  <a:cubicBezTo>
                    <a:pt x="95656" y="4216"/>
                    <a:pt x="57556" y="-547"/>
                    <a:pt x="30886" y="19456"/>
                  </a:cubicBezTo>
                  <a:cubicBezTo>
                    <a:pt x="4216" y="40411"/>
                    <a:pt x="-547" y="78511"/>
                    <a:pt x="19456" y="105181"/>
                  </a:cubicBezTo>
                  <a:cubicBezTo>
                    <a:pt x="38506" y="128993"/>
                    <a:pt x="72796" y="135661"/>
                    <a:pt x="98513" y="120421"/>
                  </a:cubicBezTo>
                  <a:close/>
                </a:path>
              </a:pathLst>
            </a:custGeom>
            <a:solidFill>
              <a:srgbClr val="DBDBDB"/>
            </a:solidFill>
            <a:ln w="9525" cap="flat">
              <a:noFill/>
              <a:prstDash val="solid"/>
              <a:miter/>
            </a:ln>
          </p:spPr>
          <p:txBody>
            <a:bodyPr rtlCol="0" anchor="ctr"/>
            <a:lstStyle/>
            <a:p>
              <a:endParaRPr lang="zh-CN" altLang="en-US"/>
            </a:p>
          </p:txBody>
        </p:sp>
        <p:sp>
          <p:nvSpPr>
            <p:cNvPr id="804" name="任意多边形: 形状 803">
              <a:extLst>
                <a:ext uri="{FF2B5EF4-FFF2-40B4-BE49-F238E27FC236}">
                  <a16:creationId xmlns:a16="http://schemas.microsoft.com/office/drawing/2014/main" id="{A7111C27-6284-40E3-9679-79E8E1984633}"/>
                </a:ext>
              </a:extLst>
            </p:cNvPr>
            <p:cNvSpPr/>
            <p:nvPr/>
          </p:nvSpPr>
          <p:spPr>
            <a:xfrm>
              <a:off x="4217644" y="4996876"/>
              <a:ext cx="133350" cy="133350"/>
            </a:xfrm>
            <a:custGeom>
              <a:avLst/>
              <a:gdLst>
                <a:gd name="connsiteX0" fmla="*/ 98513 w 133350"/>
                <a:gd name="connsiteY0" fmla="*/ 120421 h 133350"/>
                <a:gd name="connsiteX1" fmla="*/ 106133 w 133350"/>
                <a:gd name="connsiteY1" fmla="*/ 129946 h 133350"/>
                <a:gd name="connsiteX2" fmla="*/ 117563 w 133350"/>
                <a:gd name="connsiteY2" fmla="*/ 131851 h 133350"/>
                <a:gd name="connsiteX3" fmla="*/ 119468 w 133350"/>
                <a:gd name="connsiteY3" fmla="*/ 120421 h 133350"/>
                <a:gd name="connsiteX4" fmla="*/ 111848 w 133350"/>
                <a:gd name="connsiteY4" fmla="*/ 110896 h 133350"/>
                <a:gd name="connsiteX5" fmla="*/ 116611 w 133350"/>
                <a:gd name="connsiteY5" fmla="*/ 30886 h 133350"/>
                <a:gd name="connsiteX6" fmla="*/ 30886 w 133350"/>
                <a:gd name="connsiteY6" fmla="*/ 19456 h 133350"/>
                <a:gd name="connsiteX7" fmla="*/ 19456 w 133350"/>
                <a:gd name="connsiteY7" fmla="*/ 105181 h 133350"/>
                <a:gd name="connsiteX8" fmla="*/ 98513 w 133350"/>
                <a:gd name="connsiteY8" fmla="*/ 12042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33350">
                  <a:moveTo>
                    <a:pt x="98513" y="120421"/>
                  </a:moveTo>
                  <a:lnTo>
                    <a:pt x="106133" y="129946"/>
                  </a:lnTo>
                  <a:cubicBezTo>
                    <a:pt x="108991" y="133756"/>
                    <a:pt x="113753" y="133756"/>
                    <a:pt x="117563" y="131851"/>
                  </a:cubicBezTo>
                  <a:cubicBezTo>
                    <a:pt x="121373" y="128993"/>
                    <a:pt x="121373" y="124231"/>
                    <a:pt x="119468" y="120421"/>
                  </a:cubicBezTo>
                  <a:lnTo>
                    <a:pt x="111848" y="110896"/>
                  </a:lnTo>
                  <a:cubicBezTo>
                    <a:pt x="132803" y="88988"/>
                    <a:pt x="135661" y="54698"/>
                    <a:pt x="116611" y="30886"/>
                  </a:cubicBezTo>
                  <a:cubicBezTo>
                    <a:pt x="95656" y="4216"/>
                    <a:pt x="57556" y="-547"/>
                    <a:pt x="30886" y="19456"/>
                  </a:cubicBezTo>
                  <a:cubicBezTo>
                    <a:pt x="4216" y="40411"/>
                    <a:pt x="-547" y="78511"/>
                    <a:pt x="19456" y="105181"/>
                  </a:cubicBezTo>
                  <a:cubicBezTo>
                    <a:pt x="38506" y="128993"/>
                    <a:pt x="71843" y="135661"/>
                    <a:pt x="98513" y="120421"/>
                  </a:cubicBezTo>
                  <a:close/>
                </a:path>
              </a:pathLst>
            </a:custGeom>
            <a:solidFill>
              <a:srgbClr val="FFFFFF"/>
            </a:solidFill>
            <a:ln w="9525" cap="flat">
              <a:noFill/>
              <a:prstDash val="solid"/>
              <a:miter/>
            </a:ln>
          </p:spPr>
          <p:txBody>
            <a:bodyPr rtlCol="0" anchor="ctr"/>
            <a:lstStyle/>
            <a:p>
              <a:endParaRPr lang="zh-CN" altLang="en-US"/>
            </a:p>
          </p:txBody>
        </p:sp>
        <p:sp>
          <p:nvSpPr>
            <p:cNvPr id="805" name="任意多边形: 形状 804">
              <a:extLst>
                <a:ext uri="{FF2B5EF4-FFF2-40B4-BE49-F238E27FC236}">
                  <a16:creationId xmlns:a16="http://schemas.microsoft.com/office/drawing/2014/main" id="{075A592E-5979-415D-B4D8-CD049E6B4140}"/>
                </a:ext>
              </a:extLst>
            </p:cNvPr>
            <p:cNvSpPr/>
            <p:nvPr/>
          </p:nvSpPr>
          <p:spPr>
            <a:xfrm>
              <a:off x="4229451" y="5007731"/>
              <a:ext cx="104775" cy="104775"/>
            </a:xfrm>
            <a:custGeom>
              <a:avLst/>
              <a:gdLst>
                <a:gd name="connsiteX0" fmla="*/ 17173 w 104775"/>
                <a:gd name="connsiteY0" fmla="*/ 85753 h 104775"/>
                <a:gd name="connsiteX1" fmla="*/ 25746 w 104775"/>
                <a:gd name="connsiteY1" fmla="*/ 17173 h 104775"/>
                <a:gd name="connsiteX2" fmla="*/ 94326 w 104775"/>
                <a:gd name="connsiteY2" fmla="*/ 25746 h 104775"/>
                <a:gd name="connsiteX3" fmla="*/ 85753 w 104775"/>
                <a:gd name="connsiteY3" fmla="*/ 94326 h 104775"/>
                <a:gd name="connsiteX4" fmla="*/ 17173 w 104775"/>
                <a:gd name="connsiteY4" fmla="*/ 8575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7173" y="85753"/>
                  </a:moveTo>
                  <a:cubicBezTo>
                    <a:pt x="981" y="64798"/>
                    <a:pt x="4791" y="33366"/>
                    <a:pt x="25746" y="17173"/>
                  </a:cubicBezTo>
                  <a:cubicBezTo>
                    <a:pt x="46701" y="981"/>
                    <a:pt x="78133" y="4791"/>
                    <a:pt x="94326" y="25746"/>
                  </a:cubicBezTo>
                  <a:cubicBezTo>
                    <a:pt x="110518" y="46701"/>
                    <a:pt x="106708" y="78133"/>
                    <a:pt x="85753" y="94326"/>
                  </a:cubicBezTo>
                  <a:cubicBezTo>
                    <a:pt x="63846" y="111471"/>
                    <a:pt x="33366" y="107661"/>
                    <a:pt x="17173" y="85753"/>
                  </a:cubicBezTo>
                  <a:close/>
                </a:path>
              </a:pathLst>
            </a:custGeom>
            <a:solidFill>
              <a:srgbClr val="B6936C"/>
            </a:solidFill>
            <a:ln w="9525" cap="flat">
              <a:noFill/>
              <a:prstDash val="solid"/>
              <a:miter/>
            </a:ln>
          </p:spPr>
          <p:txBody>
            <a:bodyPr rtlCol="0" anchor="ctr"/>
            <a:lstStyle/>
            <a:p>
              <a:endParaRPr lang="zh-CN" altLang="en-US"/>
            </a:p>
          </p:txBody>
        </p:sp>
        <p:sp>
          <p:nvSpPr>
            <p:cNvPr id="806" name="任意多边形: 形状 805">
              <a:extLst>
                <a:ext uri="{FF2B5EF4-FFF2-40B4-BE49-F238E27FC236}">
                  <a16:creationId xmlns:a16="http://schemas.microsoft.com/office/drawing/2014/main" id="{46DAEB6B-619F-4A8D-AD3A-091B0AF1002F}"/>
                </a:ext>
              </a:extLst>
            </p:cNvPr>
            <p:cNvSpPr/>
            <p:nvPr/>
          </p:nvSpPr>
          <p:spPr>
            <a:xfrm>
              <a:off x="4243291" y="5008278"/>
              <a:ext cx="95250" cy="95250"/>
            </a:xfrm>
            <a:custGeom>
              <a:avLst/>
              <a:gdLst>
                <a:gd name="connsiteX0" fmla="*/ 72866 w 95250"/>
                <a:gd name="connsiteY0" fmla="*/ 31866 h 95250"/>
                <a:gd name="connsiteX1" fmla="*/ 67151 w 95250"/>
                <a:gd name="connsiteY1" fmla="*/ 97589 h 95250"/>
                <a:gd name="connsiteX2" fmla="*/ 70961 w 95250"/>
                <a:gd name="connsiteY2" fmla="*/ 94731 h 95250"/>
                <a:gd name="connsiteX3" fmla="*/ 79534 w 95250"/>
                <a:gd name="connsiteY3" fmla="*/ 26151 h 95250"/>
                <a:gd name="connsiteX4" fmla="*/ 10954 w 95250"/>
                <a:gd name="connsiteY4" fmla="*/ 17579 h 95250"/>
                <a:gd name="connsiteX5" fmla="*/ 7144 w 95250"/>
                <a:gd name="connsiteY5" fmla="*/ 20436 h 95250"/>
                <a:gd name="connsiteX6" fmla="*/ 72866 w 95250"/>
                <a:gd name="connsiteY6" fmla="*/ 3186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95250">
                  <a:moveTo>
                    <a:pt x="72866" y="31866"/>
                  </a:moveTo>
                  <a:cubicBezTo>
                    <a:pt x="88106" y="51869"/>
                    <a:pt x="85249" y="80444"/>
                    <a:pt x="67151" y="97589"/>
                  </a:cubicBezTo>
                  <a:cubicBezTo>
                    <a:pt x="68104" y="96636"/>
                    <a:pt x="70009" y="95684"/>
                    <a:pt x="70961" y="94731"/>
                  </a:cubicBezTo>
                  <a:cubicBezTo>
                    <a:pt x="91916" y="78539"/>
                    <a:pt x="96679" y="48059"/>
                    <a:pt x="79534" y="26151"/>
                  </a:cubicBezTo>
                  <a:cubicBezTo>
                    <a:pt x="63341" y="5196"/>
                    <a:pt x="32861" y="434"/>
                    <a:pt x="10954" y="17579"/>
                  </a:cubicBezTo>
                  <a:cubicBezTo>
                    <a:pt x="10001" y="18531"/>
                    <a:pt x="9049" y="19484"/>
                    <a:pt x="7144" y="20436"/>
                  </a:cubicBezTo>
                  <a:cubicBezTo>
                    <a:pt x="30004" y="7101"/>
                    <a:pt x="57626" y="11864"/>
                    <a:pt x="72866" y="31866"/>
                  </a:cubicBezTo>
                  <a:close/>
                </a:path>
              </a:pathLst>
            </a:custGeom>
            <a:solidFill>
              <a:srgbClr val="DBDBDB"/>
            </a:solidFill>
            <a:ln w="9525" cap="flat">
              <a:noFill/>
              <a:prstDash val="solid"/>
              <a:miter/>
            </a:ln>
          </p:spPr>
          <p:txBody>
            <a:bodyPr rtlCol="0" anchor="ctr"/>
            <a:lstStyle/>
            <a:p>
              <a:endParaRPr lang="zh-CN" altLang="en-US"/>
            </a:p>
          </p:txBody>
        </p:sp>
        <p:sp>
          <p:nvSpPr>
            <p:cNvPr id="807" name="任意多边形: 形状 806">
              <a:extLst>
                <a:ext uri="{FF2B5EF4-FFF2-40B4-BE49-F238E27FC236}">
                  <a16:creationId xmlns:a16="http://schemas.microsoft.com/office/drawing/2014/main" id="{A3A4E11B-FB16-4E11-9BDC-79125CAA48C8}"/>
                </a:ext>
              </a:extLst>
            </p:cNvPr>
            <p:cNvSpPr/>
            <p:nvPr/>
          </p:nvSpPr>
          <p:spPr>
            <a:xfrm>
              <a:off x="2751746" y="4763513"/>
              <a:ext cx="133350" cy="133350"/>
            </a:xfrm>
            <a:custGeom>
              <a:avLst/>
              <a:gdLst>
                <a:gd name="connsiteX0" fmla="*/ 98513 w 133350"/>
                <a:gd name="connsiteY0" fmla="*/ 120421 h 133350"/>
                <a:gd name="connsiteX1" fmla="*/ 106133 w 133350"/>
                <a:gd name="connsiteY1" fmla="*/ 129946 h 133350"/>
                <a:gd name="connsiteX2" fmla="*/ 117563 w 133350"/>
                <a:gd name="connsiteY2" fmla="*/ 131851 h 133350"/>
                <a:gd name="connsiteX3" fmla="*/ 119468 w 133350"/>
                <a:gd name="connsiteY3" fmla="*/ 120421 h 133350"/>
                <a:gd name="connsiteX4" fmla="*/ 111848 w 133350"/>
                <a:gd name="connsiteY4" fmla="*/ 110896 h 133350"/>
                <a:gd name="connsiteX5" fmla="*/ 116611 w 133350"/>
                <a:gd name="connsiteY5" fmla="*/ 30886 h 133350"/>
                <a:gd name="connsiteX6" fmla="*/ 30886 w 133350"/>
                <a:gd name="connsiteY6" fmla="*/ 19456 h 133350"/>
                <a:gd name="connsiteX7" fmla="*/ 19456 w 133350"/>
                <a:gd name="connsiteY7" fmla="*/ 105181 h 133350"/>
                <a:gd name="connsiteX8" fmla="*/ 98513 w 133350"/>
                <a:gd name="connsiteY8" fmla="*/ 12042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33350">
                  <a:moveTo>
                    <a:pt x="98513" y="120421"/>
                  </a:moveTo>
                  <a:lnTo>
                    <a:pt x="106133" y="129946"/>
                  </a:lnTo>
                  <a:cubicBezTo>
                    <a:pt x="108991" y="133756"/>
                    <a:pt x="113753" y="133756"/>
                    <a:pt x="117563" y="131851"/>
                  </a:cubicBezTo>
                  <a:cubicBezTo>
                    <a:pt x="121373" y="128993"/>
                    <a:pt x="121373" y="124231"/>
                    <a:pt x="119468" y="120421"/>
                  </a:cubicBezTo>
                  <a:lnTo>
                    <a:pt x="111848" y="110896"/>
                  </a:lnTo>
                  <a:cubicBezTo>
                    <a:pt x="132803" y="88988"/>
                    <a:pt x="135661" y="54698"/>
                    <a:pt x="116611" y="30886"/>
                  </a:cubicBezTo>
                  <a:cubicBezTo>
                    <a:pt x="95656" y="4216"/>
                    <a:pt x="57556" y="-547"/>
                    <a:pt x="30886" y="19456"/>
                  </a:cubicBezTo>
                  <a:cubicBezTo>
                    <a:pt x="4216" y="40411"/>
                    <a:pt x="-547" y="78511"/>
                    <a:pt x="19456" y="105181"/>
                  </a:cubicBezTo>
                  <a:cubicBezTo>
                    <a:pt x="38506" y="128993"/>
                    <a:pt x="72796" y="135661"/>
                    <a:pt x="98513" y="120421"/>
                  </a:cubicBezTo>
                  <a:close/>
                </a:path>
              </a:pathLst>
            </a:custGeom>
            <a:solidFill>
              <a:srgbClr val="DBDBDB"/>
            </a:solidFill>
            <a:ln w="9525" cap="flat">
              <a:noFill/>
              <a:prstDash val="solid"/>
              <a:miter/>
            </a:ln>
          </p:spPr>
          <p:txBody>
            <a:bodyPr rtlCol="0" anchor="ctr"/>
            <a:lstStyle/>
            <a:p>
              <a:endParaRPr lang="zh-CN" altLang="en-US"/>
            </a:p>
          </p:txBody>
        </p:sp>
        <p:sp>
          <p:nvSpPr>
            <p:cNvPr id="808" name="任意多边形: 形状 807">
              <a:extLst>
                <a:ext uri="{FF2B5EF4-FFF2-40B4-BE49-F238E27FC236}">
                  <a16:creationId xmlns:a16="http://schemas.microsoft.com/office/drawing/2014/main" id="{501934D5-56E8-4AE7-A2DD-598EE9592FE9}"/>
                </a:ext>
              </a:extLst>
            </p:cNvPr>
            <p:cNvSpPr/>
            <p:nvPr/>
          </p:nvSpPr>
          <p:spPr>
            <a:xfrm>
              <a:off x="2741269" y="4763513"/>
              <a:ext cx="133350" cy="133350"/>
            </a:xfrm>
            <a:custGeom>
              <a:avLst/>
              <a:gdLst>
                <a:gd name="connsiteX0" fmla="*/ 98513 w 133350"/>
                <a:gd name="connsiteY0" fmla="*/ 120421 h 133350"/>
                <a:gd name="connsiteX1" fmla="*/ 106133 w 133350"/>
                <a:gd name="connsiteY1" fmla="*/ 129946 h 133350"/>
                <a:gd name="connsiteX2" fmla="*/ 117563 w 133350"/>
                <a:gd name="connsiteY2" fmla="*/ 131851 h 133350"/>
                <a:gd name="connsiteX3" fmla="*/ 119468 w 133350"/>
                <a:gd name="connsiteY3" fmla="*/ 120421 h 133350"/>
                <a:gd name="connsiteX4" fmla="*/ 111848 w 133350"/>
                <a:gd name="connsiteY4" fmla="*/ 110896 h 133350"/>
                <a:gd name="connsiteX5" fmla="*/ 116611 w 133350"/>
                <a:gd name="connsiteY5" fmla="*/ 30886 h 133350"/>
                <a:gd name="connsiteX6" fmla="*/ 30886 w 133350"/>
                <a:gd name="connsiteY6" fmla="*/ 19456 h 133350"/>
                <a:gd name="connsiteX7" fmla="*/ 19456 w 133350"/>
                <a:gd name="connsiteY7" fmla="*/ 105181 h 133350"/>
                <a:gd name="connsiteX8" fmla="*/ 98513 w 133350"/>
                <a:gd name="connsiteY8" fmla="*/ 12042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33350">
                  <a:moveTo>
                    <a:pt x="98513" y="120421"/>
                  </a:moveTo>
                  <a:lnTo>
                    <a:pt x="106133" y="129946"/>
                  </a:lnTo>
                  <a:cubicBezTo>
                    <a:pt x="108991" y="133756"/>
                    <a:pt x="113753" y="133756"/>
                    <a:pt x="117563" y="131851"/>
                  </a:cubicBezTo>
                  <a:cubicBezTo>
                    <a:pt x="121373" y="128993"/>
                    <a:pt x="121373" y="124231"/>
                    <a:pt x="119468" y="120421"/>
                  </a:cubicBezTo>
                  <a:lnTo>
                    <a:pt x="111848" y="110896"/>
                  </a:lnTo>
                  <a:cubicBezTo>
                    <a:pt x="132803" y="88988"/>
                    <a:pt x="135661" y="54698"/>
                    <a:pt x="116611" y="30886"/>
                  </a:cubicBezTo>
                  <a:cubicBezTo>
                    <a:pt x="95656" y="4216"/>
                    <a:pt x="57556" y="-547"/>
                    <a:pt x="30886" y="19456"/>
                  </a:cubicBezTo>
                  <a:cubicBezTo>
                    <a:pt x="4216" y="40411"/>
                    <a:pt x="-547" y="78511"/>
                    <a:pt x="19456" y="105181"/>
                  </a:cubicBezTo>
                  <a:cubicBezTo>
                    <a:pt x="38506" y="128993"/>
                    <a:pt x="71843" y="135661"/>
                    <a:pt x="98513" y="120421"/>
                  </a:cubicBezTo>
                  <a:close/>
                </a:path>
              </a:pathLst>
            </a:custGeom>
            <a:solidFill>
              <a:srgbClr val="FFFFFF"/>
            </a:solidFill>
            <a:ln w="9525" cap="flat">
              <a:noFill/>
              <a:prstDash val="solid"/>
              <a:miter/>
            </a:ln>
          </p:spPr>
          <p:txBody>
            <a:bodyPr rtlCol="0" anchor="ctr"/>
            <a:lstStyle/>
            <a:p>
              <a:endParaRPr lang="zh-CN" altLang="en-US"/>
            </a:p>
          </p:txBody>
        </p:sp>
        <p:sp>
          <p:nvSpPr>
            <p:cNvPr id="809" name="任意多边形: 形状 808">
              <a:extLst>
                <a:ext uri="{FF2B5EF4-FFF2-40B4-BE49-F238E27FC236}">
                  <a16:creationId xmlns:a16="http://schemas.microsoft.com/office/drawing/2014/main" id="{13E843A9-A56F-4444-BAF9-F099F574EF67}"/>
                </a:ext>
              </a:extLst>
            </p:cNvPr>
            <p:cNvSpPr/>
            <p:nvPr/>
          </p:nvSpPr>
          <p:spPr>
            <a:xfrm>
              <a:off x="2753076" y="4775321"/>
              <a:ext cx="104775" cy="104775"/>
            </a:xfrm>
            <a:custGeom>
              <a:avLst/>
              <a:gdLst>
                <a:gd name="connsiteX0" fmla="*/ 17173 w 104775"/>
                <a:gd name="connsiteY0" fmla="*/ 85753 h 104775"/>
                <a:gd name="connsiteX1" fmla="*/ 25746 w 104775"/>
                <a:gd name="connsiteY1" fmla="*/ 17173 h 104775"/>
                <a:gd name="connsiteX2" fmla="*/ 94326 w 104775"/>
                <a:gd name="connsiteY2" fmla="*/ 25746 h 104775"/>
                <a:gd name="connsiteX3" fmla="*/ 85753 w 104775"/>
                <a:gd name="connsiteY3" fmla="*/ 94326 h 104775"/>
                <a:gd name="connsiteX4" fmla="*/ 17173 w 104775"/>
                <a:gd name="connsiteY4" fmla="*/ 8575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7173" y="85753"/>
                  </a:moveTo>
                  <a:cubicBezTo>
                    <a:pt x="981" y="64798"/>
                    <a:pt x="4791" y="33366"/>
                    <a:pt x="25746" y="17173"/>
                  </a:cubicBezTo>
                  <a:cubicBezTo>
                    <a:pt x="46701" y="981"/>
                    <a:pt x="78133" y="4791"/>
                    <a:pt x="94326" y="25746"/>
                  </a:cubicBezTo>
                  <a:cubicBezTo>
                    <a:pt x="110518" y="46701"/>
                    <a:pt x="106708" y="78133"/>
                    <a:pt x="85753" y="94326"/>
                  </a:cubicBezTo>
                  <a:cubicBezTo>
                    <a:pt x="63846" y="110518"/>
                    <a:pt x="33366" y="106708"/>
                    <a:pt x="17173" y="85753"/>
                  </a:cubicBezTo>
                  <a:close/>
                </a:path>
              </a:pathLst>
            </a:custGeom>
            <a:solidFill>
              <a:srgbClr val="B6936C"/>
            </a:solidFill>
            <a:ln w="9525" cap="flat">
              <a:noFill/>
              <a:prstDash val="solid"/>
              <a:miter/>
            </a:ln>
          </p:spPr>
          <p:txBody>
            <a:bodyPr rtlCol="0" anchor="ctr"/>
            <a:lstStyle/>
            <a:p>
              <a:endParaRPr lang="zh-CN" altLang="en-US"/>
            </a:p>
          </p:txBody>
        </p:sp>
        <p:sp>
          <p:nvSpPr>
            <p:cNvPr id="810" name="任意多边形: 形状 809">
              <a:extLst>
                <a:ext uri="{FF2B5EF4-FFF2-40B4-BE49-F238E27FC236}">
                  <a16:creationId xmlns:a16="http://schemas.microsoft.com/office/drawing/2014/main" id="{67CDF801-AD26-4670-98B5-F5B30730D5F4}"/>
                </a:ext>
              </a:extLst>
            </p:cNvPr>
            <p:cNvSpPr/>
            <p:nvPr/>
          </p:nvSpPr>
          <p:spPr>
            <a:xfrm>
              <a:off x="2766916" y="4774915"/>
              <a:ext cx="95250" cy="95250"/>
            </a:xfrm>
            <a:custGeom>
              <a:avLst/>
              <a:gdLst>
                <a:gd name="connsiteX0" fmla="*/ 72866 w 95250"/>
                <a:gd name="connsiteY0" fmla="*/ 31866 h 95250"/>
                <a:gd name="connsiteX1" fmla="*/ 67151 w 95250"/>
                <a:gd name="connsiteY1" fmla="*/ 97589 h 95250"/>
                <a:gd name="connsiteX2" fmla="*/ 70961 w 95250"/>
                <a:gd name="connsiteY2" fmla="*/ 94731 h 95250"/>
                <a:gd name="connsiteX3" fmla="*/ 79534 w 95250"/>
                <a:gd name="connsiteY3" fmla="*/ 26151 h 95250"/>
                <a:gd name="connsiteX4" fmla="*/ 10954 w 95250"/>
                <a:gd name="connsiteY4" fmla="*/ 17579 h 95250"/>
                <a:gd name="connsiteX5" fmla="*/ 7144 w 95250"/>
                <a:gd name="connsiteY5" fmla="*/ 20436 h 95250"/>
                <a:gd name="connsiteX6" fmla="*/ 72866 w 95250"/>
                <a:gd name="connsiteY6" fmla="*/ 3186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95250">
                  <a:moveTo>
                    <a:pt x="72866" y="31866"/>
                  </a:moveTo>
                  <a:cubicBezTo>
                    <a:pt x="88106" y="51869"/>
                    <a:pt x="85249" y="80444"/>
                    <a:pt x="67151" y="97589"/>
                  </a:cubicBezTo>
                  <a:cubicBezTo>
                    <a:pt x="68104" y="96636"/>
                    <a:pt x="70009" y="95684"/>
                    <a:pt x="70961" y="94731"/>
                  </a:cubicBezTo>
                  <a:cubicBezTo>
                    <a:pt x="91916" y="78539"/>
                    <a:pt x="96679" y="48059"/>
                    <a:pt x="79534" y="26151"/>
                  </a:cubicBezTo>
                  <a:cubicBezTo>
                    <a:pt x="63341" y="5196"/>
                    <a:pt x="32861" y="434"/>
                    <a:pt x="10954" y="17579"/>
                  </a:cubicBezTo>
                  <a:cubicBezTo>
                    <a:pt x="10001" y="18531"/>
                    <a:pt x="9049" y="19484"/>
                    <a:pt x="7144" y="20436"/>
                  </a:cubicBezTo>
                  <a:cubicBezTo>
                    <a:pt x="30004" y="7101"/>
                    <a:pt x="57626" y="11864"/>
                    <a:pt x="72866" y="31866"/>
                  </a:cubicBezTo>
                  <a:close/>
                </a:path>
              </a:pathLst>
            </a:custGeom>
            <a:solidFill>
              <a:srgbClr val="DBDBDB"/>
            </a:solidFill>
            <a:ln w="9525" cap="flat">
              <a:noFill/>
              <a:prstDash val="solid"/>
              <a:miter/>
            </a:ln>
          </p:spPr>
          <p:txBody>
            <a:bodyPr rtlCol="0" anchor="ctr"/>
            <a:lstStyle/>
            <a:p>
              <a:endParaRPr lang="zh-CN" altLang="en-US"/>
            </a:p>
          </p:txBody>
        </p:sp>
      </p:grpSp>
      <p:sp>
        <p:nvSpPr>
          <p:cNvPr id="811" name="Title 1">
            <a:extLst>
              <a:ext uri="{FF2B5EF4-FFF2-40B4-BE49-F238E27FC236}">
                <a16:creationId xmlns:a16="http://schemas.microsoft.com/office/drawing/2014/main" id="{9CF05FB4-8F19-4260-8A17-3EBB626DCC13}"/>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solidFill>
                  <a:schemeClr val="bg1"/>
                </a:solidFill>
                <a:latin typeface="造字工房朗宋（非商用）常规体" pitchFamily="2" charset="-122"/>
                <a:ea typeface="造字工房朗宋（非商用）常规体" pitchFamily="2" charset="-122"/>
              </a:rPr>
              <a:t>Team building</a:t>
            </a:r>
          </a:p>
        </p:txBody>
      </p:sp>
      <p:sp>
        <p:nvSpPr>
          <p:cNvPr id="812" name="Subtitle 2">
            <a:extLst>
              <a:ext uri="{FF2B5EF4-FFF2-40B4-BE49-F238E27FC236}">
                <a16:creationId xmlns:a16="http://schemas.microsoft.com/office/drawing/2014/main" id="{20A8BADE-2AD0-4573-82C8-AE5B00E6CE7A}"/>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bg1"/>
                </a:solidFill>
                <a:latin typeface="Lato Light" panose="020F0302020204030203" pitchFamily="34" charset="0"/>
              </a:rPr>
              <a:t>Put your best word.</a:t>
            </a:r>
            <a:endParaRPr lang="en-US" sz="1333" dirty="0">
              <a:solidFill>
                <a:schemeClr val="bg1"/>
              </a:solidFill>
              <a:latin typeface="Lato Light" panose="020F0302020204030203" pitchFamily="34" charset="0"/>
              <a:cs typeface="Clear Sans Light" panose="020B0303030202020304" pitchFamily="34" charset="0"/>
            </a:endParaRPr>
          </a:p>
        </p:txBody>
      </p:sp>
    </p:spTree>
    <p:extLst>
      <p:ext uri="{BB962C8B-B14F-4D97-AF65-F5344CB8AC3E}">
        <p14:creationId xmlns:p14="http://schemas.microsoft.com/office/powerpoint/2010/main" val="2758468882"/>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0"/>
                                        </p:tgtEl>
                                        <p:attrNameLst>
                                          <p:attrName>style.visibility</p:attrName>
                                        </p:attrNameLst>
                                      </p:cBhvr>
                                      <p:to>
                                        <p:strVal val="visible"/>
                                      </p:to>
                                    </p:set>
                                    <p:animEffect transition="in" filter="fade">
                                      <p:cBhvr>
                                        <p:cTn id="10" dur="500"/>
                                        <p:tgtEl>
                                          <p:spTgt spid="1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1"/>
                                        </p:tgtEl>
                                        <p:attrNameLst>
                                          <p:attrName>style.visibility</p:attrName>
                                        </p:attrNameLst>
                                      </p:cBhvr>
                                      <p:to>
                                        <p:strVal val="visible"/>
                                      </p:to>
                                    </p:set>
                                    <p:animEffect transition="in" filter="fade">
                                      <p:cBhvr>
                                        <p:cTn id="13" dur="500"/>
                                        <p:tgtEl>
                                          <p:spTgt spid="161"/>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162"/>
                                        </p:tgtEl>
                                        <p:attrNameLst>
                                          <p:attrName>style.visibility</p:attrName>
                                        </p:attrNameLst>
                                      </p:cBhvr>
                                      <p:to>
                                        <p:strVal val="visible"/>
                                      </p:to>
                                    </p:set>
                                    <p:anim calcmode="lin" valueType="num">
                                      <p:cBhvr additive="base">
                                        <p:cTn id="18" dur="500"/>
                                        <p:tgtEl>
                                          <p:spTgt spid="162"/>
                                        </p:tgtEl>
                                        <p:attrNameLst>
                                          <p:attrName>ppt_x</p:attrName>
                                        </p:attrNameLst>
                                      </p:cBhvr>
                                      <p:tavLst>
                                        <p:tav tm="0">
                                          <p:val>
                                            <p:strVal val="#ppt_x-#ppt_w*1.125000"/>
                                          </p:val>
                                        </p:tav>
                                        <p:tav tm="100000">
                                          <p:val>
                                            <p:strVal val="#ppt_x"/>
                                          </p:val>
                                        </p:tav>
                                      </p:tavLst>
                                    </p:anim>
                                    <p:animEffect transition="in" filter="wipe(right)">
                                      <p:cBhvr>
                                        <p:cTn id="19" dur="500"/>
                                        <p:tgtEl>
                                          <p:spTgt spid="162"/>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63"/>
                                        </p:tgtEl>
                                        <p:attrNameLst>
                                          <p:attrName>style.visibility</p:attrName>
                                        </p:attrNameLst>
                                      </p:cBhvr>
                                      <p:to>
                                        <p:strVal val="visible"/>
                                      </p:to>
                                    </p:set>
                                    <p:anim calcmode="lin" valueType="num">
                                      <p:cBhvr additive="base">
                                        <p:cTn id="22" dur="500"/>
                                        <p:tgtEl>
                                          <p:spTgt spid="163"/>
                                        </p:tgtEl>
                                        <p:attrNameLst>
                                          <p:attrName>ppt_x</p:attrName>
                                        </p:attrNameLst>
                                      </p:cBhvr>
                                      <p:tavLst>
                                        <p:tav tm="0">
                                          <p:val>
                                            <p:strVal val="#ppt_x-#ppt_w*1.125000"/>
                                          </p:val>
                                        </p:tav>
                                        <p:tav tm="100000">
                                          <p:val>
                                            <p:strVal val="#ppt_x"/>
                                          </p:val>
                                        </p:tav>
                                      </p:tavLst>
                                    </p:anim>
                                    <p:animEffect transition="in" filter="wipe(right)">
                                      <p:cBhvr>
                                        <p:cTn id="23" dur="500"/>
                                        <p:tgtEl>
                                          <p:spTgt spid="16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64"/>
                                        </p:tgtEl>
                                        <p:attrNameLst>
                                          <p:attrName>style.visibility</p:attrName>
                                        </p:attrNameLst>
                                      </p:cBhvr>
                                      <p:to>
                                        <p:strVal val="visible"/>
                                      </p:to>
                                    </p:set>
                                    <p:anim calcmode="lin" valueType="num">
                                      <p:cBhvr additive="base">
                                        <p:cTn id="26" dur="500"/>
                                        <p:tgtEl>
                                          <p:spTgt spid="164"/>
                                        </p:tgtEl>
                                        <p:attrNameLst>
                                          <p:attrName>ppt_x</p:attrName>
                                        </p:attrNameLst>
                                      </p:cBhvr>
                                      <p:tavLst>
                                        <p:tav tm="0">
                                          <p:val>
                                            <p:strVal val="#ppt_x-#ppt_w*1.125000"/>
                                          </p:val>
                                        </p:tav>
                                        <p:tav tm="100000">
                                          <p:val>
                                            <p:strVal val="#ppt_x"/>
                                          </p:val>
                                        </p:tav>
                                      </p:tavLst>
                                    </p:anim>
                                    <p:animEffect transition="in" filter="wipe(right)">
                                      <p:cBhvr>
                                        <p:cTn id="27" dur="500"/>
                                        <p:tgtEl>
                                          <p:spTgt spid="16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114"/>
                                        </p:tgtEl>
                                        <p:attrNameLst>
                                          <p:attrName>style.visibility</p:attrName>
                                        </p:attrNameLst>
                                      </p:cBhvr>
                                      <p:to>
                                        <p:strVal val="visible"/>
                                      </p:to>
                                    </p:set>
                                    <p:anim calcmode="lin" valueType="num">
                                      <p:cBhvr additive="base">
                                        <p:cTn id="32" dur="500"/>
                                        <p:tgtEl>
                                          <p:spTgt spid="114"/>
                                        </p:tgtEl>
                                        <p:attrNameLst>
                                          <p:attrName>ppt_x</p:attrName>
                                        </p:attrNameLst>
                                      </p:cBhvr>
                                      <p:tavLst>
                                        <p:tav tm="0">
                                          <p:val>
                                            <p:strVal val="#ppt_x-#ppt_w*1.125000"/>
                                          </p:val>
                                        </p:tav>
                                        <p:tav tm="100000">
                                          <p:val>
                                            <p:strVal val="#ppt_x"/>
                                          </p:val>
                                        </p:tav>
                                      </p:tavLst>
                                    </p:anim>
                                    <p:animEffect transition="in" filter="wipe(right)">
                                      <p:cBhvr>
                                        <p:cTn id="33" dur="500"/>
                                        <p:tgtEl>
                                          <p:spTgt spid="114"/>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09"/>
                                        </p:tgtEl>
                                        <p:attrNameLst>
                                          <p:attrName>style.visibility</p:attrName>
                                        </p:attrNameLst>
                                      </p:cBhvr>
                                      <p:to>
                                        <p:strVal val="visible"/>
                                      </p:to>
                                    </p:set>
                                    <p:anim calcmode="lin" valueType="num">
                                      <p:cBhvr additive="base">
                                        <p:cTn id="36" dur="500" fill="hold"/>
                                        <p:tgtEl>
                                          <p:spTgt spid="109"/>
                                        </p:tgtEl>
                                        <p:attrNameLst>
                                          <p:attrName>ppt_x</p:attrName>
                                        </p:attrNameLst>
                                      </p:cBhvr>
                                      <p:tavLst>
                                        <p:tav tm="0">
                                          <p:val>
                                            <p:strVal val="#ppt_x"/>
                                          </p:val>
                                        </p:tav>
                                        <p:tav tm="100000">
                                          <p:val>
                                            <p:strVal val="#ppt_x"/>
                                          </p:val>
                                        </p:tav>
                                      </p:tavLst>
                                    </p:anim>
                                    <p:anim calcmode="lin" valueType="num">
                                      <p:cBhvr additive="base">
                                        <p:cTn id="37"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24"/>
                                        </p:tgtEl>
                                        <p:attrNameLst>
                                          <p:attrName>style.visibility</p:attrName>
                                        </p:attrNameLst>
                                      </p:cBhvr>
                                      <p:to>
                                        <p:strVal val="visible"/>
                                      </p:to>
                                    </p:set>
                                    <p:anim calcmode="lin" valueType="num">
                                      <p:cBhvr>
                                        <p:cTn id="42" dur="500" fill="hold"/>
                                        <p:tgtEl>
                                          <p:spTgt spid="124"/>
                                        </p:tgtEl>
                                        <p:attrNameLst>
                                          <p:attrName>ppt_w</p:attrName>
                                        </p:attrNameLst>
                                      </p:cBhvr>
                                      <p:tavLst>
                                        <p:tav tm="0">
                                          <p:val>
                                            <p:fltVal val="0"/>
                                          </p:val>
                                        </p:tav>
                                        <p:tav tm="100000">
                                          <p:val>
                                            <p:strVal val="#ppt_w"/>
                                          </p:val>
                                        </p:tav>
                                      </p:tavLst>
                                    </p:anim>
                                    <p:anim calcmode="lin" valueType="num">
                                      <p:cBhvr>
                                        <p:cTn id="43" dur="500" fill="hold"/>
                                        <p:tgtEl>
                                          <p:spTgt spid="124"/>
                                        </p:tgtEl>
                                        <p:attrNameLst>
                                          <p:attrName>ppt_h</p:attrName>
                                        </p:attrNameLst>
                                      </p:cBhvr>
                                      <p:tavLst>
                                        <p:tav tm="0">
                                          <p:val>
                                            <p:fltVal val="0"/>
                                          </p:val>
                                        </p:tav>
                                        <p:tav tm="100000">
                                          <p:val>
                                            <p:strVal val="#ppt_h"/>
                                          </p:val>
                                        </p:tav>
                                      </p:tavLst>
                                    </p:anim>
                                    <p:animEffect transition="in" filter="fade">
                                      <p:cBhvr>
                                        <p:cTn id="44" dur="500"/>
                                        <p:tgtEl>
                                          <p:spTgt spid="12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2"/>
                                        </p:tgtEl>
                                        <p:attrNameLst>
                                          <p:attrName>style.visibility</p:attrName>
                                        </p:attrNameLst>
                                      </p:cBhvr>
                                      <p:to>
                                        <p:strVal val="visible"/>
                                      </p:to>
                                    </p:set>
                                    <p:anim calcmode="lin" valueType="num">
                                      <p:cBhvr>
                                        <p:cTn id="47" dur="500" fill="hold"/>
                                        <p:tgtEl>
                                          <p:spTgt spid="152"/>
                                        </p:tgtEl>
                                        <p:attrNameLst>
                                          <p:attrName>ppt_w</p:attrName>
                                        </p:attrNameLst>
                                      </p:cBhvr>
                                      <p:tavLst>
                                        <p:tav tm="0">
                                          <p:val>
                                            <p:fltVal val="0"/>
                                          </p:val>
                                        </p:tav>
                                        <p:tav tm="100000">
                                          <p:val>
                                            <p:strVal val="#ppt_w"/>
                                          </p:val>
                                        </p:tav>
                                      </p:tavLst>
                                    </p:anim>
                                    <p:anim calcmode="lin" valueType="num">
                                      <p:cBhvr>
                                        <p:cTn id="48" dur="500" fill="hold"/>
                                        <p:tgtEl>
                                          <p:spTgt spid="152"/>
                                        </p:tgtEl>
                                        <p:attrNameLst>
                                          <p:attrName>ppt_h</p:attrName>
                                        </p:attrNameLst>
                                      </p:cBhvr>
                                      <p:tavLst>
                                        <p:tav tm="0">
                                          <p:val>
                                            <p:fltVal val="0"/>
                                          </p:val>
                                        </p:tav>
                                        <p:tav tm="100000">
                                          <p:val>
                                            <p:strVal val="#ppt_h"/>
                                          </p:val>
                                        </p:tav>
                                      </p:tavLst>
                                    </p:anim>
                                    <p:animEffect transition="in" filter="fade">
                                      <p:cBhvr>
                                        <p:cTn id="49" dur="500"/>
                                        <p:tgtEl>
                                          <p:spTgt spid="15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53"/>
                                        </p:tgtEl>
                                        <p:attrNameLst>
                                          <p:attrName>style.visibility</p:attrName>
                                        </p:attrNameLst>
                                      </p:cBhvr>
                                      <p:to>
                                        <p:strVal val="visible"/>
                                      </p:to>
                                    </p:set>
                                    <p:anim calcmode="lin" valueType="num">
                                      <p:cBhvr>
                                        <p:cTn id="52" dur="500" fill="hold"/>
                                        <p:tgtEl>
                                          <p:spTgt spid="153"/>
                                        </p:tgtEl>
                                        <p:attrNameLst>
                                          <p:attrName>ppt_w</p:attrName>
                                        </p:attrNameLst>
                                      </p:cBhvr>
                                      <p:tavLst>
                                        <p:tav tm="0">
                                          <p:val>
                                            <p:fltVal val="0"/>
                                          </p:val>
                                        </p:tav>
                                        <p:tav tm="100000">
                                          <p:val>
                                            <p:strVal val="#ppt_w"/>
                                          </p:val>
                                        </p:tav>
                                      </p:tavLst>
                                    </p:anim>
                                    <p:anim calcmode="lin" valueType="num">
                                      <p:cBhvr>
                                        <p:cTn id="53" dur="500" fill="hold"/>
                                        <p:tgtEl>
                                          <p:spTgt spid="153"/>
                                        </p:tgtEl>
                                        <p:attrNameLst>
                                          <p:attrName>ppt_h</p:attrName>
                                        </p:attrNameLst>
                                      </p:cBhvr>
                                      <p:tavLst>
                                        <p:tav tm="0">
                                          <p:val>
                                            <p:fltVal val="0"/>
                                          </p:val>
                                        </p:tav>
                                        <p:tav tm="100000">
                                          <p:val>
                                            <p:strVal val="#ppt_h"/>
                                          </p:val>
                                        </p:tav>
                                      </p:tavLst>
                                    </p:anim>
                                    <p:animEffect transition="in" filter="fade">
                                      <p:cBhvr>
                                        <p:cTn id="54" dur="500"/>
                                        <p:tgtEl>
                                          <p:spTgt spid="15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5"/>
                                        </p:tgtEl>
                                        <p:attrNameLst>
                                          <p:attrName>style.visibility</p:attrName>
                                        </p:attrNameLst>
                                      </p:cBhvr>
                                      <p:to>
                                        <p:strVal val="visible"/>
                                      </p:to>
                                    </p:set>
                                    <p:animEffect transition="in" filter="fade">
                                      <p:cBhvr>
                                        <p:cTn id="59" dur="500"/>
                                        <p:tgtEl>
                                          <p:spTgt spid="11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4"/>
                                        </p:tgtEl>
                                        <p:attrNameLst>
                                          <p:attrName>style.visibility</p:attrName>
                                        </p:attrNameLst>
                                      </p:cBhvr>
                                      <p:to>
                                        <p:strVal val="visible"/>
                                      </p:to>
                                    </p:set>
                                    <p:animEffect transition="in" filter="fade">
                                      <p:cBhvr>
                                        <p:cTn id="62" dur="500"/>
                                        <p:tgtEl>
                                          <p:spTgt spid="15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5"/>
                                        </p:tgtEl>
                                        <p:attrNameLst>
                                          <p:attrName>style.visibility</p:attrName>
                                        </p:attrNameLst>
                                      </p:cBhvr>
                                      <p:to>
                                        <p:strVal val="visible"/>
                                      </p:to>
                                    </p:set>
                                    <p:animEffect transition="in" filter="fade">
                                      <p:cBhvr>
                                        <p:cTn id="65" dur="500"/>
                                        <p:tgtEl>
                                          <p:spTgt spid="15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48"/>
                                        </p:tgtEl>
                                        <p:attrNameLst>
                                          <p:attrName>style.visibility</p:attrName>
                                        </p:attrNameLst>
                                      </p:cBhvr>
                                      <p:to>
                                        <p:strVal val="visible"/>
                                      </p:to>
                                    </p:set>
                                    <p:animEffect transition="in" filter="wipe(left)">
                                      <p:cBhvr>
                                        <p:cTn id="70" dur="500"/>
                                        <p:tgtEl>
                                          <p:spTgt spid="148"/>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animEffect transition="in" filter="wipe(left)">
                                      <p:cBhvr>
                                        <p:cTn id="73" dur="500"/>
                                        <p:tgtEl>
                                          <p:spTgt spid="14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50"/>
                                        </p:tgtEl>
                                        <p:attrNameLst>
                                          <p:attrName>style.visibility</p:attrName>
                                        </p:attrNameLst>
                                      </p:cBhvr>
                                      <p:to>
                                        <p:strVal val="visible"/>
                                      </p:to>
                                    </p:set>
                                    <p:animEffect transition="in" filter="wipe(left)">
                                      <p:cBhvr>
                                        <p:cTn id="76" dur="500"/>
                                        <p:tgtEl>
                                          <p:spTgt spid="150"/>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56"/>
                                        </p:tgtEl>
                                        <p:attrNameLst>
                                          <p:attrName>style.visibility</p:attrName>
                                        </p:attrNameLst>
                                      </p:cBhvr>
                                      <p:to>
                                        <p:strVal val="visible"/>
                                      </p:to>
                                    </p:set>
                                    <p:animEffect transition="in" filter="wipe(left)">
                                      <p:cBhvr>
                                        <p:cTn id="79" dur="500"/>
                                        <p:tgtEl>
                                          <p:spTgt spid="156"/>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57"/>
                                        </p:tgtEl>
                                        <p:attrNameLst>
                                          <p:attrName>style.visibility</p:attrName>
                                        </p:attrNameLst>
                                      </p:cBhvr>
                                      <p:to>
                                        <p:strVal val="visible"/>
                                      </p:to>
                                    </p:set>
                                    <p:animEffect transition="in" filter="wipe(left)">
                                      <p:cBhvr>
                                        <p:cTn id="82" dur="500"/>
                                        <p:tgtEl>
                                          <p:spTgt spid="157"/>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58"/>
                                        </p:tgtEl>
                                        <p:attrNameLst>
                                          <p:attrName>style.visibility</p:attrName>
                                        </p:attrNameLst>
                                      </p:cBhvr>
                                      <p:to>
                                        <p:strVal val="visible"/>
                                      </p:to>
                                    </p:set>
                                    <p:animEffect transition="in" filter="wipe(left)">
                                      <p:cBhvr>
                                        <p:cTn id="85" dur="500"/>
                                        <p:tgtEl>
                                          <p:spTgt spid="15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59"/>
                                        </p:tgtEl>
                                        <p:attrNameLst>
                                          <p:attrName>style.visibility</p:attrName>
                                        </p:attrNameLst>
                                      </p:cBhvr>
                                      <p:to>
                                        <p:strVal val="visible"/>
                                      </p:to>
                                    </p:set>
                                    <p:animEffect transition="in" filter="fade">
                                      <p:cBhvr>
                                        <p:cTn id="90"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4" grpId="0"/>
      <p:bldP spid="148" grpId="0" animBg="1"/>
      <p:bldP spid="149" grpId="0" animBg="1"/>
      <p:bldP spid="150" grpId="0" animBg="1"/>
      <p:bldP spid="151" grpId="0"/>
      <p:bldP spid="152" grpId="0"/>
      <p:bldP spid="153" grpId="0"/>
      <p:bldP spid="154" grpId="0"/>
      <p:bldP spid="155" grpId="0"/>
      <p:bldP spid="156" grpId="0"/>
      <p:bldP spid="157" grpId="0"/>
      <p:bldP spid="158" grpId="0"/>
      <p:bldP spid="159" grpId="0"/>
      <p:bldP spid="160" grpId="0" animBg="1"/>
      <p:bldP spid="161" grpId="0"/>
      <p:bldP spid="162" grpId="0"/>
      <p:bldP spid="163" grpId="0" animBg="1"/>
      <p:bldP spid="1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4010806" y="-240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椭圆 11"/>
          <p:cNvSpPr/>
          <p:nvPr/>
        </p:nvSpPr>
        <p:spPr>
          <a:xfrm>
            <a:off x="1161768" y="6506747"/>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12" name="AutoShape 3">
            <a:extLst>
              <a:ext uri="{FF2B5EF4-FFF2-40B4-BE49-F238E27FC236}">
                <a16:creationId xmlns:a16="http://schemas.microsoft.com/office/drawing/2014/main" id="{0C594AA2-E4E8-4416-B803-FC7253BF6CE8}"/>
              </a:ext>
            </a:extLst>
          </p:cNvPr>
          <p:cNvSpPr>
            <a:spLocks noChangeAspect="1" noChangeArrowheads="1" noTextEdit="1"/>
          </p:cNvSpPr>
          <p:nvPr/>
        </p:nvSpPr>
        <p:spPr bwMode="auto">
          <a:xfrm>
            <a:off x="1579746" y="2245949"/>
            <a:ext cx="4747684"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nvGrpSpPr>
          <p:cNvPr id="213" name="그룹 2">
            <a:extLst>
              <a:ext uri="{FF2B5EF4-FFF2-40B4-BE49-F238E27FC236}">
                <a16:creationId xmlns:a16="http://schemas.microsoft.com/office/drawing/2014/main" id="{0B707BC5-BE9E-4A20-AFC3-A4997AE4F37D}"/>
              </a:ext>
            </a:extLst>
          </p:cNvPr>
          <p:cNvGrpSpPr/>
          <p:nvPr/>
        </p:nvGrpSpPr>
        <p:grpSpPr>
          <a:xfrm>
            <a:off x="1648037" y="2095932"/>
            <a:ext cx="2489295" cy="777437"/>
            <a:chOff x="1902778" y="2683764"/>
            <a:chExt cx="1866970" cy="583076"/>
          </a:xfrm>
        </p:grpSpPr>
        <p:sp>
          <p:nvSpPr>
            <p:cNvPr id="214" name="Rectangle 3">
              <a:extLst>
                <a:ext uri="{FF2B5EF4-FFF2-40B4-BE49-F238E27FC236}">
                  <a16:creationId xmlns:a16="http://schemas.microsoft.com/office/drawing/2014/main" id="{AA78E0B1-F25D-47D2-A633-7E91D69B8029}"/>
                </a:ext>
              </a:extLst>
            </p:cNvPr>
            <p:cNvSpPr txBox="1">
              <a:spLocks noChangeArrowheads="1"/>
            </p:cNvSpPr>
            <p:nvPr/>
          </p:nvSpPr>
          <p:spPr bwMode="auto">
            <a:xfrm>
              <a:off x="1902778" y="2959160"/>
              <a:ext cx="1866970" cy="307680"/>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1216787" eaLnBrk="1" hangingPunct="1">
                <a:defRPr/>
              </a:pPr>
              <a:r>
                <a:rPr lang="zh-CN" altLang="en-US" sz="1333" dirty="0">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215" name="Rectangle 3">
              <a:extLst>
                <a:ext uri="{FF2B5EF4-FFF2-40B4-BE49-F238E27FC236}">
                  <a16:creationId xmlns:a16="http://schemas.microsoft.com/office/drawing/2014/main" id="{97F89E75-696A-4DAA-98AA-F081F4CF166C}"/>
                </a:ext>
              </a:extLst>
            </p:cNvPr>
            <p:cNvSpPr txBox="1">
              <a:spLocks noChangeArrowheads="1"/>
            </p:cNvSpPr>
            <p:nvPr/>
          </p:nvSpPr>
          <p:spPr>
            <a:xfrm>
              <a:off x="2293305" y="2683764"/>
              <a:ext cx="1476443" cy="276998"/>
            </a:xfrm>
            <a:prstGeom prst="rect">
              <a:avLst/>
            </a:prstGeom>
            <a:noFill/>
            <a:effectLst/>
          </p:spPr>
          <p:txBody>
            <a:bodyPr wrap="square" lIns="0" tIns="0" rIns="0" bIns="0" anchor="ctr">
              <a:sp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ko-KR"/>
              </a:defPPr>
              <a:lvl2pPr marL="0" lvl="1" fontAlgn="auto">
                <a:lnSpc>
                  <a:spcPct val="110000"/>
                </a:lnSpc>
                <a:spcBef>
                  <a:spcPts val="0"/>
                </a:spcBef>
                <a:spcAft>
                  <a:spcPts val="0"/>
                </a:spcAft>
                <a:defRPr kumimoji="0" sz="1600" b="1">
                  <a:ln>
                    <a:prstDash val="solid"/>
                  </a:ln>
                  <a:solidFill>
                    <a:schemeClr val="tx1">
                      <a:lumMod val="85000"/>
                      <a:lumOff val="15000"/>
                    </a:schemeClr>
                  </a:solidFill>
                  <a:latin typeface="Microsoft Sans Serif" pitchFamily="34" charset="0"/>
                  <a:ea typeface="Yoon 윤고딕 550_TT" pitchFamily="18" charset="-127"/>
                  <a:cs typeface="Microsoft Sans Serif" pitchFamily="34" charset="0"/>
                </a:defRPr>
              </a:lvl2pPr>
            </a:lstStyle>
            <a:p>
              <a:r>
                <a:rPr lang="zh-CN" altLang="en-US" sz="2400" dirty="0">
                  <a:latin typeface="造字工房朗宋（非商用）常规体" pitchFamily="2" charset="-122"/>
                  <a:ea typeface="造字工房朗宋（非商用）常规体" pitchFamily="2" charset="-122"/>
                </a:rPr>
                <a:t>edit the title</a:t>
              </a:r>
            </a:p>
          </p:txBody>
        </p:sp>
      </p:grpSp>
      <p:grpSp>
        <p:nvGrpSpPr>
          <p:cNvPr id="216" name="그룹 33">
            <a:extLst>
              <a:ext uri="{FF2B5EF4-FFF2-40B4-BE49-F238E27FC236}">
                <a16:creationId xmlns:a16="http://schemas.microsoft.com/office/drawing/2014/main" id="{D1491EDB-1893-4457-8B39-F036CE8E8A23}"/>
              </a:ext>
            </a:extLst>
          </p:cNvPr>
          <p:cNvGrpSpPr/>
          <p:nvPr/>
        </p:nvGrpSpPr>
        <p:grpSpPr>
          <a:xfrm>
            <a:off x="1648037" y="4058535"/>
            <a:ext cx="2489295" cy="777437"/>
            <a:chOff x="1902778" y="2683764"/>
            <a:chExt cx="1866970" cy="583076"/>
          </a:xfrm>
        </p:grpSpPr>
        <p:sp>
          <p:nvSpPr>
            <p:cNvPr id="217" name="Rectangle 3">
              <a:extLst>
                <a:ext uri="{FF2B5EF4-FFF2-40B4-BE49-F238E27FC236}">
                  <a16:creationId xmlns:a16="http://schemas.microsoft.com/office/drawing/2014/main" id="{D2C49C66-4067-4EBE-B003-11E7DF550EB8}"/>
                </a:ext>
              </a:extLst>
            </p:cNvPr>
            <p:cNvSpPr txBox="1">
              <a:spLocks noChangeArrowheads="1"/>
            </p:cNvSpPr>
            <p:nvPr/>
          </p:nvSpPr>
          <p:spPr bwMode="auto">
            <a:xfrm>
              <a:off x="1902778" y="2959160"/>
              <a:ext cx="1866970" cy="307680"/>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1216787" eaLnBrk="1" hangingPunct="1">
                <a:defRPr/>
              </a:pPr>
              <a:r>
                <a:rPr lang="zh-CN" altLang="en-US" sz="1333" dirty="0">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218" name="Rectangle 3">
              <a:extLst>
                <a:ext uri="{FF2B5EF4-FFF2-40B4-BE49-F238E27FC236}">
                  <a16:creationId xmlns:a16="http://schemas.microsoft.com/office/drawing/2014/main" id="{419E120F-1053-462C-95CC-3145BE2772E6}"/>
                </a:ext>
              </a:extLst>
            </p:cNvPr>
            <p:cNvSpPr txBox="1">
              <a:spLocks noChangeArrowheads="1"/>
            </p:cNvSpPr>
            <p:nvPr/>
          </p:nvSpPr>
          <p:spPr>
            <a:xfrm>
              <a:off x="2293305" y="2683764"/>
              <a:ext cx="1476443" cy="276998"/>
            </a:xfrm>
            <a:prstGeom prst="rect">
              <a:avLst/>
            </a:prstGeom>
            <a:noFill/>
            <a:effectLst/>
          </p:spPr>
          <p:txBody>
            <a:bodyPr wrap="square" lIns="0" tIns="0" rIns="0" bIns="0" anchor="ctr">
              <a:sp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ko-KR"/>
              </a:defPPr>
              <a:lvl2pPr marL="0" lvl="1" fontAlgn="auto">
                <a:lnSpc>
                  <a:spcPct val="110000"/>
                </a:lnSpc>
                <a:spcBef>
                  <a:spcPts val="0"/>
                </a:spcBef>
                <a:spcAft>
                  <a:spcPts val="0"/>
                </a:spcAft>
                <a:defRPr kumimoji="0" sz="1600" b="1">
                  <a:ln>
                    <a:prstDash val="solid"/>
                  </a:ln>
                  <a:solidFill>
                    <a:schemeClr val="tx1">
                      <a:lumMod val="85000"/>
                      <a:lumOff val="15000"/>
                    </a:schemeClr>
                  </a:solidFill>
                  <a:latin typeface="Microsoft Sans Serif" pitchFamily="34" charset="0"/>
                  <a:ea typeface="Yoon 윤고딕 550_TT" pitchFamily="18" charset="-127"/>
                  <a:cs typeface="Microsoft Sans Serif" pitchFamily="34" charset="0"/>
                </a:defRPr>
              </a:lvl2pPr>
            </a:lstStyle>
            <a:p>
              <a:r>
                <a:rPr lang="zh-CN" altLang="en-US" sz="2400" dirty="0">
                  <a:latin typeface="造字工房朗宋（非商用）常规体" pitchFamily="2" charset="-122"/>
                  <a:ea typeface="造字工房朗宋（非商用）常规体" pitchFamily="2" charset="-122"/>
                </a:rPr>
                <a:t>edit the title</a:t>
              </a:r>
            </a:p>
          </p:txBody>
        </p:sp>
      </p:grpSp>
      <p:grpSp>
        <p:nvGrpSpPr>
          <p:cNvPr id="219" name="그룹 36">
            <a:extLst>
              <a:ext uri="{FF2B5EF4-FFF2-40B4-BE49-F238E27FC236}">
                <a16:creationId xmlns:a16="http://schemas.microsoft.com/office/drawing/2014/main" id="{0EAE5AC9-4FFE-40A9-BBBD-396BAAB6810D}"/>
              </a:ext>
            </a:extLst>
          </p:cNvPr>
          <p:cNvGrpSpPr/>
          <p:nvPr/>
        </p:nvGrpSpPr>
        <p:grpSpPr>
          <a:xfrm>
            <a:off x="8445618" y="2095932"/>
            <a:ext cx="2489295" cy="777437"/>
            <a:chOff x="1902778" y="2683764"/>
            <a:chExt cx="1866970" cy="583076"/>
          </a:xfrm>
        </p:grpSpPr>
        <p:sp>
          <p:nvSpPr>
            <p:cNvPr id="220" name="Rectangle 3">
              <a:extLst>
                <a:ext uri="{FF2B5EF4-FFF2-40B4-BE49-F238E27FC236}">
                  <a16:creationId xmlns:a16="http://schemas.microsoft.com/office/drawing/2014/main" id="{061BDE4C-4206-48EF-8434-F503123016DD}"/>
                </a:ext>
              </a:extLst>
            </p:cNvPr>
            <p:cNvSpPr txBox="1">
              <a:spLocks noChangeArrowheads="1"/>
            </p:cNvSpPr>
            <p:nvPr/>
          </p:nvSpPr>
          <p:spPr bwMode="auto">
            <a:xfrm>
              <a:off x="1902778" y="2959160"/>
              <a:ext cx="1866970" cy="307680"/>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1216787" eaLnBrk="1" hangingPunct="1">
                <a:defRPr/>
              </a:pPr>
              <a:r>
                <a:rPr lang="zh-CN" altLang="en-US"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221" name="Rectangle 3">
              <a:extLst>
                <a:ext uri="{FF2B5EF4-FFF2-40B4-BE49-F238E27FC236}">
                  <a16:creationId xmlns:a16="http://schemas.microsoft.com/office/drawing/2014/main" id="{A0CA582C-0745-49AC-A37D-1A7FF04D895E}"/>
                </a:ext>
              </a:extLst>
            </p:cNvPr>
            <p:cNvSpPr txBox="1">
              <a:spLocks noChangeArrowheads="1"/>
            </p:cNvSpPr>
            <p:nvPr/>
          </p:nvSpPr>
          <p:spPr>
            <a:xfrm>
              <a:off x="1902778" y="2683764"/>
              <a:ext cx="1476443" cy="276998"/>
            </a:xfrm>
            <a:prstGeom prst="rect">
              <a:avLst/>
            </a:prstGeom>
            <a:noFill/>
            <a:effectLst/>
          </p:spPr>
          <p:txBody>
            <a:bodyPr wrap="square" lIns="0" tIns="0" rIns="0" bIns="0" anchor="ctr">
              <a:sp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ko-KR"/>
              </a:defPPr>
              <a:lvl2pPr marL="0" lvl="1" fontAlgn="auto">
                <a:lnSpc>
                  <a:spcPct val="110000"/>
                </a:lnSpc>
                <a:spcBef>
                  <a:spcPts val="0"/>
                </a:spcBef>
                <a:spcAft>
                  <a:spcPts val="0"/>
                </a:spcAft>
                <a:defRPr kumimoji="0" sz="1600" b="1">
                  <a:ln>
                    <a:prstDash val="solid"/>
                  </a:ln>
                  <a:solidFill>
                    <a:schemeClr val="tx1">
                      <a:lumMod val="85000"/>
                      <a:lumOff val="15000"/>
                    </a:schemeClr>
                  </a:solidFill>
                  <a:latin typeface="Microsoft Sans Serif" pitchFamily="34" charset="0"/>
                  <a:ea typeface="Yoon 윤고딕 550_TT" pitchFamily="18" charset="-127"/>
                  <a:cs typeface="Microsoft Sans Serif" pitchFamily="34" charset="0"/>
                </a:defRPr>
              </a:lvl2pPr>
            </a:lstStyle>
            <a:p>
              <a:r>
                <a:rPr lang="zh-CN" altLang="en-US" sz="2400" dirty="0">
                  <a:solidFill>
                    <a:schemeClr val="bg1"/>
                  </a:solidFill>
                  <a:latin typeface="造字工房朗宋（非商用）常规体" pitchFamily="2" charset="-122"/>
                  <a:ea typeface="造字工房朗宋（非商用）常规体" pitchFamily="2" charset="-122"/>
                </a:rPr>
                <a:t>edit the title</a:t>
              </a:r>
            </a:p>
          </p:txBody>
        </p:sp>
      </p:grpSp>
      <p:grpSp>
        <p:nvGrpSpPr>
          <p:cNvPr id="222" name="그룹 41">
            <a:extLst>
              <a:ext uri="{FF2B5EF4-FFF2-40B4-BE49-F238E27FC236}">
                <a16:creationId xmlns:a16="http://schemas.microsoft.com/office/drawing/2014/main" id="{42FF024C-A3EF-4BD2-BE67-5A1B5F02C0F9}"/>
              </a:ext>
            </a:extLst>
          </p:cNvPr>
          <p:cNvGrpSpPr/>
          <p:nvPr/>
        </p:nvGrpSpPr>
        <p:grpSpPr>
          <a:xfrm>
            <a:off x="8445618" y="4058535"/>
            <a:ext cx="2489295" cy="777437"/>
            <a:chOff x="1902778" y="2683764"/>
            <a:chExt cx="1866970" cy="583076"/>
          </a:xfrm>
        </p:grpSpPr>
        <p:sp>
          <p:nvSpPr>
            <p:cNvPr id="223" name="Rectangle 3">
              <a:extLst>
                <a:ext uri="{FF2B5EF4-FFF2-40B4-BE49-F238E27FC236}">
                  <a16:creationId xmlns:a16="http://schemas.microsoft.com/office/drawing/2014/main" id="{109E1A95-6E1C-497B-BCF5-52E09AC9CA24}"/>
                </a:ext>
              </a:extLst>
            </p:cNvPr>
            <p:cNvSpPr txBox="1">
              <a:spLocks noChangeArrowheads="1"/>
            </p:cNvSpPr>
            <p:nvPr/>
          </p:nvSpPr>
          <p:spPr bwMode="auto">
            <a:xfrm>
              <a:off x="1902778" y="2959160"/>
              <a:ext cx="1866970" cy="307680"/>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1216787" eaLnBrk="1" hangingPunct="1">
                <a:defRPr/>
              </a:pPr>
              <a:r>
                <a:rPr lang="zh-CN" altLang="en-US"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333"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224" name="Rectangle 3">
              <a:extLst>
                <a:ext uri="{FF2B5EF4-FFF2-40B4-BE49-F238E27FC236}">
                  <a16:creationId xmlns:a16="http://schemas.microsoft.com/office/drawing/2014/main" id="{AFF41514-8127-4A87-B8D7-A8EC9177A273}"/>
                </a:ext>
              </a:extLst>
            </p:cNvPr>
            <p:cNvSpPr txBox="1">
              <a:spLocks noChangeArrowheads="1"/>
            </p:cNvSpPr>
            <p:nvPr/>
          </p:nvSpPr>
          <p:spPr>
            <a:xfrm>
              <a:off x="1902778" y="2683764"/>
              <a:ext cx="1476443" cy="276998"/>
            </a:xfrm>
            <a:prstGeom prst="rect">
              <a:avLst/>
            </a:prstGeom>
            <a:noFill/>
            <a:effectLst/>
          </p:spPr>
          <p:txBody>
            <a:bodyPr wrap="square" lIns="0" tIns="0" rIns="0" bIns="0" anchor="ctr">
              <a:sp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ko-KR"/>
              </a:defPPr>
              <a:lvl2pPr marL="0" lvl="1" fontAlgn="auto">
                <a:lnSpc>
                  <a:spcPct val="110000"/>
                </a:lnSpc>
                <a:spcBef>
                  <a:spcPts val="0"/>
                </a:spcBef>
                <a:spcAft>
                  <a:spcPts val="0"/>
                </a:spcAft>
                <a:defRPr kumimoji="0" sz="1600" b="1">
                  <a:ln>
                    <a:prstDash val="solid"/>
                  </a:ln>
                  <a:solidFill>
                    <a:schemeClr val="tx1">
                      <a:lumMod val="85000"/>
                      <a:lumOff val="15000"/>
                    </a:schemeClr>
                  </a:solidFill>
                  <a:latin typeface="Microsoft Sans Serif" pitchFamily="34" charset="0"/>
                  <a:ea typeface="Yoon 윤고딕 550_TT" pitchFamily="18" charset="-127"/>
                  <a:cs typeface="Microsoft Sans Serif" pitchFamily="34" charset="0"/>
                </a:defRPr>
              </a:lvl2pPr>
            </a:lstStyle>
            <a:p>
              <a:r>
                <a:rPr lang="zh-CN" altLang="en-US" sz="2400" dirty="0">
                  <a:solidFill>
                    <a:schemeClr val="bg1"/>
                  </a:solidFill>
                  <a:latin typeface="造字工房朗宋（非商用）常规体" pitchFamily="2" charset="-122"/>
                  <a:ea typeface="造字工房朗宋（非商用）常规体" pitchFamily="2" charset="-122"/>
                </a:rPr>
                <a:t>edit the title</a:t>
              </a:r>
            </a:p>
          </p:txBody>
        </p:sp>
      </p:grpSp>
      <p:pic>
        <p:nvPicPr>
          <p:cNvPr id="225" name="图片 224">
            <a:extLst>
              <a:ext uri="{FF2B5EF4-FFF2-40B4-BE49-F238E27FC236}">
                <a16:creationId xmlns:a16="http://schemas.microsoft.com/office/drawing/2014/main" id="{DEF268FE-6515-4B0B-8B1A-7ECFA217DAD0}"/>
              </a:ext>
            </a:extLst>
          </p:cNvPr>
          <p:cNvPicPr>
            <a:picLocks noChangeAspect="1"/>
          </p:cNvPicPr>
          <p:nvPr/>
        </p:nvPicPr>
        <p:blipFill rotWithShape="1">
          <a:blip r:embed="rId3">
            <a:extLst>
              <a:ext uri="{28A0092B-C50C-407E-A947-70E740481C1C}">
                <a14:useLocalDpi xmlns:a14="http://schemas.microsoft.com/office/drawing/2010/main" val="0"/>
              </a:ext>
            </a:extLst>
          </a:blip>
          <a:srcRect b="4018"/>
          <a:stretch/>
        </p:blipFill>
        <p:spPr>
          <a:xfrm>
            <a:off x="4108981" y="1480285"/>
            <a:ext cx="4152113" cy="4101650"/>
          </a:xfrm>
          <a:prstGeom prst="rect">
            <a:avLst/>
          </a:prstGeom>
        </p:spPr>
      </p:pic>
      <p:sp>
        <p:nvSpPr>
          <p:cNvPr id="226" name="Title 1">
            <a:extLst>
              <a:ext uri="{FF2B5EF4-FFF2-40B4-BE49-F238E27FC236}">
                <a16:creationId xmlns:a16="http://schemas.microsoft.com/office/drawing/2014/main" id="{E189E9AD-CF21-4306-90B0-17AF6C48BE80}"/>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Team building</a:t>
            </a:r>
          </a:p>
        </p:txBody>
      </p:sp>
      <p:sp>
        <p:nvSpPr>
          <p:cNvPr id="227" name="Subtitle 2">
            <a:extLst>
              <a:ext uri="{FF2B5EF4-FFF2-40B4-BE49-F238E27FC236}">
                <a16:creationId xmlns:a16="http://schemas.microsoft.com/office/drawing/2014/main" id="{3354A99A-8873-4E58-A3C1-F96A82D6652F}"/>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spTree>
    <p:extLst>
      <p:ext uri="{BB962C8B-B14F-4D97-AF65-F5344CB8AC3E}">
        <p14:creationId xmlns:p14="http://schemas.microsoft.com/office/powerpoint/2010/main" val="1375615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anim calcmode="lin" valueType="num">
                                      <p:cBhvr>
                                        <p:cTn id="8" dur="1000" fill="hold"/>
                                        <p:tgtEl>
                                          <p:spTgt spid="225"/>
                                        </p:tgtEl>
                                        <p:attrNameLst>
                                          <p:attrName>ppt_x</p:attrName>
                                        </p:attrNameLst>
                                      </p:cBhvr>
                                      <p:tavLst>
                                        <p:tav tm="0">
                                          <p:val>
                                            <p:strVal val="#ppt_x"/>
                                          </p:val>
                                        </p:tav>
                                        <p:tav tm="100000">
                                          <p:val>
                                            <p:strVal val="#ppt_x"/>
                                          </p:val>
                                        </p:tav>
                                      </p:tavLst>
                                    </p:anim>
                                    <p:anim calcmode="lin" valueType="num">
                                      <p:cBhvr>
                                        <p:cTn id="9" dur="1000" fill="hold"/>
                                        <p:tgtEl>
                                          <p:spTgt spid="2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3991756" y="-6920163"/>
            <a:ext cx="8309530" cy="12117112"/>
          </a:xfrm>
          <a:custGeom>
            <a:avLst/>
            <a:gdLst>
              <a:gd name="connsiteX0" fmla="*/ 8296670 w 8416986"/>
              <a:gd name="connsiteY0" fmla="*/ 0 h 12117112"/>
              <a:gd name="connsiteX1" fmla="*/ 5770038 w 8416986"/>
              <a:gd name="connsiteY1" fmla="*/ 1925052 h 12117112"/>
              <a:gd name="connsiteX2" fmla="*/ 1919933 w 8416986"/>
              <a:gd name="connsiteY2" fmla="*/ 2719137 h 12117112"/>
              <a:gd name="connsiteX3" fmla="*/ 764902 w 8416986"/>
              <a:gd name="connsiteY3" fmla="*/ 3320716 h 12117112"/>
              <a:gd name="connsiteX4" fmla="*/ 163323 w 8416986"/>
              <a:gd name="connsiteY4" fmla="*/ 4596063 h 12117112"/>
              <a:gd name="connsiteX5" fmla="*/ 3820923 w 8416986"/>
              <a:gd name="connsiteY5" fmla="*/ 8566484 h 12117112"/>
              <a:gd name="connsiteX6" fmla="*/ 5457217 w 8416986"/>
              <a:gd name="connsiteY6" fmla="*/ 11839074 h 12117112"/>
              <a:gd name="connsiteX7" fmla="*/ 8416986 w 8416986"/>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05775 w 8426091"/>
              <a:gd name="connsiteY0" fmla="*/ 0 h 12117112"/>
              <a:gd name="connsiteX1" fmla="*/ 5779143 w 8426091"/>
              <a:gd name="connsiteY1" fmla="*/ 1925052 h 12117112"/>
              <a:gd name="connsiteX2" fmla="*/ 1929038 w 8426091"/>
              <a:gd name="connsiteY2" fmla="*/ 2719137 h 12117112"/>
              <a:gd name="connsiteX3" fmla="*/ 774007 w 8426091"/>
              <a:gd name="connsiteY3" fmla="*/ 3320716 h 12117112"/>
              <a:gd name="connsiteX4" fmla="*/ 172428 w 8426091"/>
              <a:gd name="connsiteY4" fmla="*/ 4596063 h 12117112"/>
              <a:gd name="connsiteX5" fmla="*/ 3830028 w 8426091"/>
              <a:gd name="connsiteY5" fmla="*/ 8566484 h 12117112"/>
              <a:gd name="connsiteX6" fmla="*/ 5466322 w 8426091"/>
              <a:gd name="connsiteY6" fmla="*/ 11839074 h 12117112"/>
              <a:gd name="connsiteX7" fmla="*/ 8426091 w 8426091"/>
              <a:gd name="connsiteY7" fmla="*/ 11718758 h 12117112"/>
              <a:gd name="connsiteX0" fmla="*/ 8322065 w 8442381"/>
              <a:gd name="connsiteY0" fmla="*/ 0 h 12117112"/>
              <a:gd name="connsiteX1" fmla="*/ 5795433 w 8442381"/>
              <a:gd name="connsiteY1" fmla="*/ 1925052 h 12117112"/>
              <a:gd name="connsiteX2" fmla="*/ 1945328 w 8442381"/>
              <a:gd name="connsiteY2" fmla="*/ 2719137 h 12117112"/>
              <a:gd name="connsiteX3" fmla="*/ 718108 w 8442381"/>
              <a:gd name="connsiteY3" fmla="*/ 3296652 h 12117112"/>
              <a:gd name="connsiteX4" fmla="*/ 188718 w 8442381"/>
              <a:gd name="connsiteY4" fmla="*/ 4596063 h 12117112"/>
              <a:gd name="connsiteX5" fmla="*/ 3846318 w 8442381"/>
              <a:gd name="connsiteY5" fmla="*/ 8566484 h 12117112"/>
              <a:gd name="connsiteX6" fmla="*/ 5482612 w 8442381"/>
              <a:gd name="connsiteY6" fmla="*/ 11839074 h 12117112"/>
              <a:gd name="connsiteX7" fmla="*/ 8442381 w 8442381"/>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358868 w 8479184"/>
              <a:gd name="connsiteY0" fmla="*/ 0 h 12117112"/>
              <a:gd name="connsiteX1" fmla="*/ 5832236 w 8479184"/>
              <a:gd name="connsiteY1" fmla="*/ 1925052 h 12117112"/>
              <a:gd name="connsiteX2" fmla="*/ 1982131 w 8479184"/>
              <a:gd name="connsiteY2" fmla="*/ 2719137 h 12117112"/>
              <a:gd name="connsiteX3" fmla="*/ 754911 w 8479184"/>
              <a:gd name="connsiteY3" fmla="*/ 3296652 h 12117112"/>
              <a:gd name="connsiteX4" fmla="*/ 225521 w 8479184"/>
              <a:gd name="connsiteY4" fmla="*/ 4596063 h 12117112"/>
              <a:gd name="connsiteX5" fmla="*/ 3883121 w 8479184"/>
              <a:gd name="connsiteY5" fmla="*/ 8566484 h 12117112"/>
              <a:gd name="connsiteX6" fmla="*/ 5519415 w 8479184"/>
              <a:gd name="connsiteY6" fmla="*/ 11839074 h 12117112"/>
              <a:gd name="connsiteX7" fmla="*/ 8479184 w 8479184"/>
              <a:gd name="connsiteY7" fmla="*/ 11718758 h 12117112"/>
              <a:gd name="connsiteX0" fmla="*/ 8187429 w 8307745"/>
              <a:gd name="connsiteY0" fmla="*/ 0 h 12117112"/>
              <a:gd name="connsiteX1" fmla="*/ 5660797 w 8307745"/>
              <a:gd name="connsiteY1" fmla="*/ 1925052 h 12117112"/>
              <a:gd name="connsiteX2" fmla="*/ 1810692 w 8307745"/>
              <a:gd name="connsiteY2" fmla="*/ 2719137 h 12117112"/>
              <a:gd name="connsiteX3" fmla="*/ 54082 w 8307745"/>
              <a:gd name="connsiteY3" fmla="*/ 4596063 h 12117112"/>
              <a:gd name="connsiteX4" fmla="*/ 3711682 w 8307745"/>
              <a:gd name="connsiteY4" fmla="*/ 8566484 h 12117112"/>
              <a:gd name="connsiteX5" fmla="*/ 5347976 w 8307745"/>
              <a:gd name="connsiteY5" fmla="*/ 11839074 h 12117112"/>
              <a:gd name="connsiteX6" fmla="*/ 8307745 w 8307745"/>
              <a:gd name="connsiteY6" fmla="*/ 11718758 h 12117112"/>
              <a:gd name="connsiteX0" fmla="*/ 8189214 w 8309530"/>
              <a:gd name="connsiteY0" fmla="*/ 0 h 12117112"/>
              <a:gd name="connsiteX1" fmla="*/ 5662582 w 8309530"/>
              <a:gd name="connsiteY1" fmla="*/ 1925052 h 12117112"/>
              <a:gd name="connsiteX2" fmla="*/ 1812477 w 8309530"/>
              <a:gd name="connsiteY2" fmla="*/ 2719137 h 12117112"/>
              <a:gd name="connsiteX3" fmla="*/ 55867 w 8309530"/>
              <a:gd name="connsiteY3" fmla="*/ 4596063 h 12117112"/>
              <a:gd name="connsiteX4" fmla="*/ 3713467 w 8309530"/>
              <a:gd name="connsiteY4" fmla="*/ 8566484 h 12117112"/>
              <a:gd name="connsiteX5" fmla="*/ 5349761 w 8309530"/>
              <a:gd name="connsiteY5" fmla="*/ 11839074 h 12117112"/>
              <a:gd name="connsiteX6" fmla="*/ 8309530 w 8309530"/>
              <a:gd name="connsiteY6" fmla="*/ 11718758 h 1211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30" h="12117112">
                <a:moveTo>
                  <a:pt x="8189214" y="0"/>
                </a:moveTo>
                <a:cubicBezTo>
                  <a:pt x="7457292" y="735931"/>
                  <a:pt x="6725371" y="1471863"/>
                  <a:pt x="5662582" y="1925052"/>
                </a:cubicBezTo>
                <a:cubicBezTo>
                  <a:pt x="4599792" y="2378242"/>
                  <a:pt x="2795055" y="2322095"/>
                  <a:pt x="1812477" y="2719137"/>
                </a:cubicBezTo>
                <a:cubicBezTo>
                  <a:pt x="829899" y="3116179"/>
                  <a:pt x="-260965" y="3621505"/>
                  <a:pt x="55867" y="4596063"/>
                </a:cubicBezTo>
                <a:cubicBezTo>
                  <a:pt x="372699" y="5570621"/>
                  <a:pt x="2831151" y="7359316"/>
                  <a:pt x="3713467" y="8566484"/>
                </a:cubicBezTo>
                <a:cubicBezTo>
                  <a:pt x="4595783" y="9773652"/>
                  <a:pt x="4583751" y="11313695"/>
                  <a:pt x="5349761" y="11839074"/>
                </a:cubicBezTo>
                <a:cubicBezTo>
                  <a:pt x="6115771" y="12364453"/>
                  <a:pt x="7212650" y="12041605"/>
                  <a:pt x="8309530" y="11718758"/>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12" name="椭圆 11"/>
          <p:cNvSpPr/>
          <p:nvPr/>
        </p:nvSpPr>
        <p:spPr>
          <a:xfrm>
            <a:off x="1161768" y="-351253"/>
            <a:ext cx="3562632" cy="2656407"/>
          </a:xfrm>
          <a:custGeom>
            <a:avLst/>
            <a:gdLst>
              <a:gd name="connsiteX0" fmla="*/ 0 w 3390900"/>
              <a:gd name="connsiteY0" fmla="*/ 1289844 h 2579687"/>
              <a:gd name="connsiteX1" fmla="*/ 1695450 w 3390900"/>
              <a:gd name="connsiteY1" fmla="*/ 0 h 2579687"/>
              <a:gd name="connsiteX2" fmla="*/ 3390900 w 3390900"/>
              <a:gd name="connsiteY2" fmla="*/ 1289844 h 2579687"/>
              <a:gd name="connsiteX3" fmla="*/ 1695450 w 3390900"/>
              <a:gd name="connsiteY3" fmla="*/ 2579688 h 2579687"/>
              <a:gd name="connsiteX4" fmla="*/ 0 w 3390900"/>
              <a:gd name="connsiteY4" fmla="*/ 1289844 h 2579687"/>
              <a:gd name="connsiteX0" fmla="*/ 0 w 3562350"/>
              <a:gd name="connsiteY0" fmla="*/ 1194962 h 2580367"/>
              <a:gd name="connsiteX1" fmla="*/ 1866900 w 3562350"/>
              <a:gd name="connsiteY1" fmla="*/ 368 h 2580367"/>
              <a:gd name="connsiteX2" fmla="*/ 3562350 w 3562350"/>
              <a:gd name="connsiteY2" fmla="*/ 1290212 h 2580367"/>
              <a:gd name="connsiteX3" fmla="*/ 1866900 w 3562350"/>
              <a:gd name="connsiteY3" fmla="*/ 2580056 h 2580367"/>
              <a:gd name="connsiteX4" fmla="*/ 0 w 3562350"/>
              <a:gd name="connsiteY4" fmla="*/ 1194962 h 2580367"/>
              <a:gd name="connsiteX0" fmla="*/ 282 w 3562632"/>
              <a:gd name="connsiteY0" fmla="*/ 1194837 h 2656407"/>
              <a:gd name="connsiteX1" fmla="*/ 1867182 w 3562632"/>
              <a:gd name="connsiteY1" fmla="*/ 243 h 2656407"/>
              <a:gd name="connsiteX2" fmla="*/ 3562632 w 3562632"/>
              <a:gd name="connsiteY2" fmla="*/ 1290087 h 2656407"/>
              <a:gd name="connsiteX3" fmla="*/ 2000532 w 3562632"/>
              <a:gd name="connsiteY3" fmla="*/ 2656131 h 2656407"/>
              <a:gd name="connsiteX4" fmla="*/ 282 w 3562632"/>
              <a:gd name="connsiteY4" fmla="*/ 1194837 h 265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632" h="2656407">
                <a:moveTo>
                  <a:pt x="282" y="1194837"/>
                </a:moveTo>
                <a:cubicBezTo>
                  <a:pt x="-21943" y="752189"/>
                  <a:pt x="1273457" y="-15632"/>
                  <a:pt x="1867182" y="243"/>
                </a:cubicBezTo>
                <a:cubicBezTo>
                  <a:pt x="2460907" y="16118"/>
                  <a:pt x="3562632" y="577726"/>
                  <a:pt x="3562632" y="1290087"/>
                </a:cubicBezTo>
                <a:cubicBezTo>
                  <a:pt x="3562632" y="2002448"/>
                  <a:pt x="2594257" y="2672006"/>
                  <a:pt x="2000532" y="2656131"/>
                </a:cubicBezTo>
                <a:cubicBezTo>
                  <a:pt x="1406807" y="2640256"/>
                  <a:pt x="22507" y="1637485"/>
                  <a:pt x="282" y="1194837"/>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造字工房朗宋（非商用）常规体" pitchFamily="2" charset="-122"/>
              <a:ea typeface="造字工房朗宋（非商用）常规体" pitchFamily="2" charset="-122"/>
            </a:endParaRPr>
          </a:p>
        </p:txBody>
      </p:sp>
      <p:sp>
        <p:nvSpPr>
          <p:cNvPr id="60" name="Freeform 10"/>
          <p:cNvSpPr>
            <a:spLocks/>
          </p:cNvSpPr>
          <p:nvPr/>
        </p:nvSpPr>
        <p:spPr bwMode="auto">
          <a:xfrm>
            <a:off x="4576010" y="1340072"/>
            <a:ext cx="2693988" cy="879475"/>
          </a:xfrm>
          <a:custGeom>
            <a:avLst/>
            <a:gdLst>
              <a:gd name="T0" fmla="*/ 869 w 1697"/>
              <a:gd name="T1" fmla="*/ 10 h 554"/>
              <a:gd name="T2" fmla="*/ 947 w 1697"/>
              <a:gd name="T3" fmla="*/ 49 h 554"/>
              <a:gd name="T4" fmla="*/ 990 w 1697"/>
              <a:gd name="T5" fmla="*/ 103 h 554"/>
              <a:gd name="T6" fmla="*/ 1008 w 1697"/>
              <a:gd name="T7" fmla="*/ 152 h 554"/>
              <a:gd name="T8" fmla="*/ 1012 w 1697"/>
              <a:gd name="T9" fmla="*/ 181 h 554"/>
              <a:gd name="T10" fmla="*/ 1020 w 1697"/>
              <a:gd name="T11" fmla="*/ 180 h 554"/>
              <a:gd name="T12" fmla="*/ 1055 w 1697"/>
              <a:gd name="T13" fmla="*/ 164 h 554"/>
              <a:gd name="T14" fmla="*/ 1106 w 1697"/>
              <a:gd name="T15" fmla="*/ 152 h 554"/>
              <a:gd name="T16" fmla="*/ 1161 w 1697"/>
              <a:gd name="T17" fmla="*/ 159 h 554"/>
              <a:gd name="T18" fmla="*/ 1208 w 1697"/>
              <a:gd name="T19" fmla="*/ 199 h 554"/>
              <a:gd name="T20" fmla="*/ 1229 w 1697"/>
              <a:gd name="T21" fmla="*/ 252 h 554"/>
              <a:gd name="T22" fmla="*/ 1249 w 1697"/>
              <a:gd name="T23" fmla="*/ 239 h 554"/>
              <a:gd name="T24" fmla="*/ 1279 w 1697"/>
              <a:gd name="T25" fmla="*/ 228 h 554"/>
              <a:gd name="T26" fmla="*/ 1308 w 1697"/>
              <a:gd name="T27" fmla="*/ 245 h 554"/>
              <a:gd name="T28" fmla="*/ 1324 w 1697"/>
              <a:gd name="T29" fmla="*/ 279 h 554"/>
              <a:gd name="T30" fmla="*/ 1351 w 1697"/>
              <a:gd name="T31" fmla="*/ 266 h 554"/>
              <a:gd name="T32" fmla="*/ 1399 w 1697"/>
              <a:gd name="T33" fmla="*/ 253 h 554"/>
              <a:gd name="T34" fmla="*/ 1456 w 1697"/>
              <a:gd name="T35" fmla="*/ 262 h 554"/>
              <a:gd name="T36" fmla="*/ 1507 w 1697"/>
              <a:gd name="T37" fmla="*/ 313 h 554"/>
              <a:gd name="T38" fmla="*/ 1530 w 1697"/>
              <a:gd name="T39" fmla="*/ 341 h 554"/>
              <a:gd name="T40" fmla="*/ 1575 w 1697"/>
              <a:gd name="T41" fmla="*/ 336 h 554"/>
              <a:gd name="T42" fmla="*/ 1634 w 1697"/>
              <a:gd name="T43" fmla="*/ 337 h 554"/>
              <a:gd name="T44" fmla="*/ 1682 w 1697"/>
              <a:gd name="T45" fmla="*/ 356 h 554"/>
              <a:gd name="T46" fmla="*/ 1697 w 1697"/>
              <a:gd name="T47" fmla="*/ 401 h 554"/>
              <a:gd name="T48" fmla="*/ 1661 w 1697"/>
              <a:gd name="T49" fmla="*/ 435 h 554"/>
              <a:gd name="T50" fmla="*/ 1598 w 1697"/>
              <a:gd name="T51" fmla="*/ 449 h 554"/>
              <a:gd name="T52" fmla="*/ 1537 w 1697"/>
              <a:gd name="T53" fmla="*/ 451 h 554"/>
              <a:gd name="T54" fmla="*/ 1508 w 1697"/>
              <a:gd name="T55" fmla="*/ 451 h 554"/>
              <a:gd name="T56" fmla="*/ 1466 w 1697"/>
              <a:gd name="T57" fmla="*/ 470 h 554"/>
              <a:gd name="T58" fmla="*/ 1386 w 1697"/>
              <a:gd name="T59" fmla="*/ 499 h 554"/>
              <a:gd name="T60" fmla="*/ 1283 w 1697"/>
              <a:gd name="T61" fmla="*/ 517 h 554"/>
              <a:gd name="T62" fmla="*/ 1169 w 1697"/>
              <a:gd name="T63" fmla="*/ 508 h 554"/>
              <a:gd name="T64" fmla="*/ 1093 w 1697"/>
              <a:gd name="T65" fmla="*/ 478 h 554"/>
              <a:gd name="T66" fmla="*/ 1050 w 1697"/>
              <a:gd name="T67" fmla="*/ 497 h 554"/>
              <a:gd name="T68" fmla="*/ 965 w 1697"/>
              <a:gd name="T69" fmla="*/ 525 h 554"/>
              <a:gd name="T70" fmla="*/ 847 w 1697"/>
              <a:gd name="T71" fmla="*/ 549 h 554"/>
              <a:gd name="T72" fmla="*/ 711 w 1697"/>
              <a:gd name="T73" fmla="*/ 552 h 554"/>
              <a:gd name="T74" fmla="*/ 564 w 1697"/>
              <a:gd name="T75" fmla="*/ 519 h 554"/>
              <a:gd name="T76" fmla="*/ 463 w 1697"/>
              <a:gd name="T77" fmla="*/ 472 h 554"/>
              <a:gd name="T78" fmla="*/ 415 w 1697"/>
              <a:gd name="T79" fmla="*/ 480 h 554"/>
              <a:gd name="T80" fmla="*/ 325 w 1697"/>
              <a:gd name="T81" fmla="*/ 487 h 554"/>
              <a:gd name="T82" fmla="*/ 212 w 1697"/>
              <a:gd name="T83" fmla="*/ 478 h 554"/>
              <a:gd name="T84" fmla="*/ 97 w 1697"/>
              <a:gd name="T85" fmla="*/ 439 h 554"/>
              <a:gd name="T86" fmla="*/ 18 w 1697"/>
              <a:gd name="T87" fmla="*/ 381 h 554"/>
              <a:gd name="T88" fmla="*/ 0 w 1697"/>
              <a:gd name="T89" fmla="*/ 334 h 554"/>
              <a:gd name="T90" fmla="*/ 35 w 1697"/>
              <a:gd name="T91" fmla="*/ 305 h 554"/>
              <a:gd name="T92" fmla="*/ 114 w 1697"/>
              <a:gd name="T93" fmla="*/ 308 h 554"/>
              <a:gd name="T94" fmla="*/ 144 w 1697"/>
              <a:gd name="T95" fmla="*/ 271 h 554"/>
              <a:gd name="T96" fmla="*/ 165 w 1697"/>
              <a:gd name="T97" fmla="*/ 228 h 554"/>
              <a:gd name="T98" fmla="*/ 206 w 1697"/>
              <a:gd name="T99" fmla="*/ 212 h 554"/>
              <a:gd name="T100" fmla="*/ 251 w 1697"/>
              <a:gd name="T101" fmla="*/ 219 h 554"/>
              <a:gd name="T102" fmla="*/ 275 w 1697"/>
              <a:gd name="T103" fmla="*/ 209 h 554"/>
              <a:gd name="T104" fmla="*/ 305 w 1697"/>
              <a:gd name="T105" fmla="*/ 148 h 554"/>
              <a:gd name="T106" fmla="*/ 371 w 1697"/>
              <a:gd name="T107" fmla="*/ 113 h 554"/>
              <a:gd name="T108" fmla="*/ 453 w 1697"/>
              <a:gd name="T109" fmla="*/ 110 h 554"/>
              <a:gd name="T110" fmla="*/ 529 w 1697"/>
              <a:gd name="T111" fmla="*/ 148 h 554"/>
              <a:gd name="T112" fmla="*/ 566 w 1697"/>
              <a:gd name="T113" fmla="*/ 197 h 554"/>
              <a:gd name="T114" fmla="*/ 571 w 1697"/>
              <a:gd name="T115" fmla="*/ 168 h 554"/>
              <a:gd name="T116" fmla="*/ 589 w 1697"/>
              <a:gd name="T117" fmla="*/ 117 h 554"/>
              <a:gd name="T118" fmla="*/ 627 w 1697"/>
              <a:gd name="T119" fmla="*/ 62 h 554"/>
              <a:gd name="T120" fmla="*/ 694 w 1697"/>
              <a:gd name="T121" fmla="*/ 17 h 554"/>
              <a:gd name="T122" fmla="*/ 795 w 1697"/>
              <a:gd name="T123" fmla="*/ 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97" h="554">
                <a:moveTo>
                  <a:pt x="795" y="0"/>
                </a:moveTo>
                <a:lnTo>
                  <a:pt x="835" y="3"/>
                </a:lnTo>
                <a:lnTo>
                  <a:pt x="869" y="10"/>
                </a:lnTo>
                <a:lnTo>
                  <a:pt x="899" y="20"/>
                </a:lnTo>
                <a:lnTo>
                  <a:pt x="926" y="33"/>
                </a:lnTo>
                <a:lnTo>
                  <a:pt x="947" y="49"/>
                </a:lnTo>
                <a:lnTo>
                  <a:pt x="965" y="66"/>
                </a:lnTo>
                <a:lnTo>
                  <a:pt x="978" y="84"/>
                </a:lnTo>
                <a:lnTo>
                  <a:pt x="990" y="103"/>
                </a:lnTo>
                <a:lnTo>
                  <a:pt x="998" y="120"/>
                </a:lnTo>
                <a:lnTo>
                  <a:pt x="1004" y="137"/>
                </a:lnTo>
                <a:lnTo>
                  <a:pt x="1008" y="152"/>
                </a:lnTo>
                <a:lnTo>
                  <a:pt x="1011" y="165"/>
                </a:lnTo>
                <a:lnTo>
                  <a:pt x="1012" y="175"/>
                </a:lnTo>
                <a:lnTo>
                  <a:pt x="1012" y="181"/>
                </a:lnTo>
                <a:lnTo>
                  <a:pt x="1013" y="184"/>
                </a:lnTo>
                <a:lnTo>
                  <a:pt x="1015" y="182"/>
                </a:lnTo>
                <a:lnTo>
                  <a:pt x="1020" y="180"/>
                </a:lnTo>
                <a:lnTo>
                  <a:pt x="1029" y="176"/>
                </a:lnTo>
                <a:lnTo>
                  <a:pt x="1041" y="171"/>
                </a:lnTo>
                <a:lnTo>
                  <a:pt x="1055" y="164"/>
                </a:lnTo>
                <a:lnTo>
                  <a:pt x="1071" y="160"/>
                </a:lnTo>
                <a:lnTo>
                  <a:pt x="1088" y="155"/>
                </a:lnTo>
                <a:lnTo>
                  <a:pt x="1106" y="152"/>
                </a:lnTo>
                <a:lnTo>
                  <a:pt x="1125" y="152"/>
                </a:lnTo>
                <a:lnTo>
                  <a:pt x="1144" y="154"/>
                </a:lnTo>
                <a:lnTo>
                  <a:pt x="1161" y="159"/>
                </a:lnTo>
                <a:lnTo>
                  <a:pt x="1180" y="168"/>
                </a:lnTo>
                <a:lnTo>
                  <a:pt x="1194" y="181"/>
                </a:lnTo>
                <a:lnTo>
                  <a:pt x="1208" y="199"/>
                </a:lnTo>
                <a:lnTo>
                  <a:pt x="1220" y="223"/>
                </a:lnTo>
                <a:lnTo>
                  <a:pt x="1228" y="253"/>
                </a:lnTo>
                <a:lnTo>
                  <a:pt x="1229" y="252"/>
                </a:lnTo>
                <a:lnTo>
                  <a:pt x="1233" y="248"/>
                </a:lnTo>
                <a:lnTo>
                  <a:pt x="1240" y="243"/>
                </a:lnTo>
                <a:lnTo>
                  <a:pt x="1249" y="239"/>
                </a:lnTo>
                <a:lnTo>
                  <a:pt x="1258" y="233"/>
                </a:lnTo>
                <a:lnTo>
                  <a:pt x="1269" y="231"/>
                </a:lnTo>
                <a:lnTo>
                  <a:pt x="1279" y="228"/>
                </a:lnTo>
                <a:lnTo>
                  <a:pt x="1289" y="231"/>
                </a:lnTo>
                <a:lnTo>
                  <a:pt x="1299" y="235"/>
                </a:lnTo>
                <a:lnTo>
                  <a:pt x="1308" y="245"/>
                </a:lnTo>
                <a:lnTo>
                  <a:pt x="1316" y="260"/>
                </a:lnTo>
                <a:lnTo>
                  <a:pt x="1321" y="281"/>
                </a:lnTo>
                <a:lnTo>
                  <a:pt x="1324" y="279"/>
                </a:lnTo>
                <a:lnTo>
                  <a:pt x="1330" y="275"/>
                </a:lnTo>
                <a:lnTo>
                  <a:pt x="1339" y="271"/>
                </a:lnTo>
                <a:lnTo>
                  <a:pt x="1351" y="266"/>
                </a:lnTo>
                <a:lnTo>
                  <a:pt x="1365" y="261"/>
                </a:lnTo>
                <a:lnTo>
                  <a:pt x="1381" y="256"/>
                </a:lnTo>
                <a:lnTo>
                  <a:pt x="1399" y="253"/>
                </a:lnTo>
                <a:lnTo>
                  <a:pt x="1418" y="253"/>
                </a:lnTo>
                <a:lnTo>
                  <a:pt x="1437" y="256"/>
                </a:lnTo>
                <a:lnTo>
                  <a:pt x="1456" y="262"/>
                </a:lnTo>
                <a:lnTo>
                  <a:pt x="1474" y="274"/>
                </a:lnTo>
                <a:lnTo>
                  <a:pt x="1491" y="290"/>
                </a:lnTo>
                <a:lnTo>
                  <a:pt x="1507" y="313"/>
                </a:lnTo>
                <a:lnTo>
                  <a:pt x="1520" y="343"/>
                </a:lnTo>
                <a:lnTo>
                  <a:pt x="1523" y="342"/>
                </a:lnTo>
                <a:lnTo>
                  <a:pt x="1530" y="341"/>
                </a:lnTo>
                <a:lnTo>
                  <a:pt x="1542" y="339"/>
                </a:lnTo>
                <a:lnTo>
                  <a:pt x="1558" y="337"/>
                </a:lnTo>
                <a:lnTo>
                  <a:pt x="1575" y="336"/>
                </a:lnTo>
                <a:lnTo>
                  <a:pt x="1595" y="336"/>
                </a:lnTo>
                <a:lnTo>
                  <a:pt x="1614" y="336"/>
                </a:lnTo>
                <a:lnTo>
                  <a:pt x="1634" y="337"/>
                </a:lnTo>
                <a:lnTo>
                  <a:pt x="1652" y="341"/>
                </a:lnTo>
                <a:lnTo>
                  <a:pt x="1669" y="347"/>
                </a:lnTo>
                <a:lnTo>
                  <a:pt x="1682" y="356"/>
                </a:lnTo>
                <a:lnTo>
                  <a:pt x="1691" y="368"/>
                </a:lnTo>
                <a:lnTo>
                  <a:pt x="1697" y="383"/>
                </a:lnTo>
                <a:lnTo>
                  <a:pt x="1697" y="401"/>
                </a:lnTo>
                <a:lnTo>
                  <a:pt x="1689" y="414"/>
                </a:lnTo>
                <a:lnTo>
                  <a:pt x="1677" y="426"/>
                </a:lnTo>
                <a:lnTo>
                  <a:pt x="1661" y="435"/>
                </a:lnTo>
                <a:lnTo>
                  <a:pt x="1642" y="442"/>
                </a:lnTo>
                <a:lnTo>
                  <a:pt x="1621" y="447"/>
                </a:lnTo>
                <a:lnTo>
                  <a:pt x="1598" y="449"/>
                </a:lnTo>
                <a:lnTo>
                  <a:pt x="1576" y="451"/>
                </a:lnTo>
                <a:lnTo>
                  <a:pt x="1557" y="452"/>
                </a:lnTo>
                <a:lnTo>
                  <a:pt x="1537" y="451"/>
                </a:lnTo>
                <a:lnTo>
                  <a:pt x="1523" y="451"/>
                </a:lnTo>
                <a:lnTo>
                  <a:pt x="1511" y="448"/>
                </a:lnTo>
                <a:lnTo>
                  <a:pt x="1508" y="451"/>
                </a:lnTo>
                <a:lnTo>
                  <a:pt x="1499" y="455"/>
                </a:lnTo>
                <a:lnTo>
                  <a:pt x="1485" y="463"/>
                </a:lnTo>
                <a:lnTo>
                  <a:pt x="1466" y="470"/>
                </a:lnTo>
                <a:lnTo>
                  <a:pt x="1443" y="481"/>
                </a:lnTo>
                <a:lnTo>
                  <a:pt x="1416" y="490"/>
                </a:lnTo>
                <a:lnTo>
                  <a:pt x="1386" y="499"/>
                </a:lnTo>
                <a:lnTo>
                  <a:pt x="1354" y="507"/>
                </a:lnTo>
                <a:lnTo>
                  <a:pt x="1318" y="514"/>
                </a:lnTo>
                <a:lnTo>
                  <a:pt x="1283" y="517"/>
                </a:lnTo>
                <a:lnTo>
                  <a:pt x="1245" y="519"/>
                </a:lnTo>
                <a:lnTo>
                  <a:pt x="1207" y="516"/>
                </a:lnTo>
                <a:lnTo>
                  <a:pt x="1169" y="508"/>
                </a:lnTo>
                <a:lnTo>
                  <a:pt x="1132" y="495"/>
                </a:lnTo>
                <a:lnTo>
                  <a:pt x="1096" y="477"/>
                </a:lnTo>
                <a:lnTo>
                  <a:pt x="1093" y="478"/>
                </a:lnTo>
                <a:lnTo>
                  <a:pt x="1084" y="482"/>
                </a:lnTo>
                <a:lnTo>
                  <a:pt x="1070" y="489"/>
                </a:lnTo>
                <a:lnTo>
                  <a:pt x="1050" y="497"/>
                </a:lnTo>
                <a:lnTo>
                  <a:pt x="1025" y="506"/>
                </a:lnTo>
                <a:lnTo>
                  <a:pt x="996" y="516"/>
                </a:lnTo>
                <a:lnTo>
                  <a:pt x="965" y="525"/>
                </a:lnTo>
                <a:lnTo>
                  <a:pt x="928" y="535"/>
                </a:lnTo>
                <a:lnTo>
                  <a:pt x="889" y="542"/>
                </a:lnTo>
                <a:lnTo>
                  <a:pt x="847" y="549"/>
                </a:lnTo>
                <a:lnTo>
                  <a:pt x="804" y="553"/>
                </a:lnTo>
                <a:lnTo>
                  <a:pt x="758" y="554"/>
                </a:lnTo>
                <a:lnTo>
                  <a:pt x="711" y="552"/>
                </a:lnTo>
                <a:lnTo>
                  <a:pt x="662" y="545"/>
                </a:lnTo>
                <a:lnTo>
                  <a:pt x="614" y="535"/>
                </a:lnTo>
                <a:lnTo>
                  <a:pt x="564" y="519"/>
                </a:lnTo>
                <a:lnTo>
                  <a:pt x="516" y="498"/>
                </a:lnTo>
                <a:lnTo>
                  <a:pt x="467" y="470"/>
                </a:lnTo>
                <a:lnTo>
                  <a:pt x="463" y="472"/>
                </a:lnTo>
                <a:lnTo>
                  <a:pt x="453" y="473"/>
                </a:lnTo>
                <a:lnTo>
                  <a:pt x="437" y="477"/>
                </a:lnTo>
                <a:lnTo>
                  <a:pt x="415" y="480"/>
                </a:lnTo>
                <a:lnTo>
                  <a:pt x="389" y="483"/>
                </a:lnTo>
                <a:lnTo>
                  <a:pt x="359" y="486"/>
                </a:lnTo>
                <a:lnTo>
                  <a:pt x="325" y="487"/>
                </a:lnTo>
                <a:lnTo>
                  <a:pt x="288" y="486"/>
                </a:lnTo>
                <a:lnTo>
                  <a:pt x="250" y="483"/>
                </a:lnTo>
                <a:lnTo>
                  <a:pt x="212" y="478"/>
                </a:lnTo>
                <a:lnTo>
                  <a:pt x="173" y="469"/>
                </a:lnTo>
                <a:lnTo>
                  <a:pt x="134" y="456"/>
                </a:lnTo>
                <a:lnTo>
                  <a:pt x="97" y="439"/>
                </a:lnTo>
                <a:lnTo>
                  <a:pt x="64" y="419"/>
                </a:lnTo>
                <a:lnTo>
                  <a:pt x="38" y="401"/>
                </a:lnTo>
                <a:lnTo>
                  <a:pt x="18" y="381"/>
                </a:lnTo>
                <a:lnTo>
                  <a:pt x="7" y="364"/>
                </a:lnTo>
                <a:lnTo>
                  <a:pt x="0" y="349"/>
                </a:lnTo>
                <a:lnTo>
                  <a:pt x="0" y="334"/>
                </a:lnTo>
                <a:lnTo>
                  <a:pt x="7" y="321"/>
                </a:lnTo>
                <a:lnTo>
                  <a:pt x="18" y="312"/>
                </a:lnTo>
                <a:lnTo>
                  <a:pt x="35" y="305"/>
                </a:lnTo>
                <a:lnTo>
                  <a:pt x="56" y="303"/>
                </a:lnTo>
                <a:lnTo>
                  <a:pt x="84" y="303"/>
                </a:lnTo>
                <a:lnTo>
                  <a:pt x="114" y="308"/>
                </a:lnTo>
                <a:lnTo>
                  <a:pt x="149" y="317"/>
                </a:lnTo>
                <a:lnTo>
                  <a:pt x="145" y="292"/>
                </a:lnTo>
                <a:lnTo>
                  <a:pt x="144" y="271"/>
                </a:lnTo>
                <a:lnTo>
                  <a:pt x="148" y="253"/>
                </a:lnTo>
                <a:lnTo>
                  <a:pt x="155" y="239"/>
                </a:lnTo>
                <a:lnTo>
                  <a:pt x="165" y="228"/>
                </a:lnTo>
                <a:lnTo>
                  <a:pt x="177" y="220"/>
                </a:lnTo>
                <a:lnTo>
                  <a:pt x="190" y="215"/>
                </a:lnTo>
                <a:lnTo>
                  <a:pt x="206" y="212"/>
                </a:lnTo>
                <a:lnTo>
                  <a:pt x="220" y="212"/>
                </a:lnTo>
                <a:lnTo>
                  <a:pt x="236" y="215"/>
                </a:lnTo>
                <a:lnTo>
                  <a:pt x="251" y="219"/>
                </a:lnTo>
                <a:lnTo>
                  <a:pt x="264" y="226"/>
                </a:lnTo>
                <a:lnTo>
                  <a:pt x="278" y="233"/>
                </a:lnTo>
                <a:lnTo>
                  <a:pt x="275" y="209"/>
                </a:lnTo>
                <a:lnTo>
                  <a:pt x="280" y="186"/>
                </a:lnTo>
                <a:lnTo>
                  <a:pt x="289" y="167"/>
                </a:lnTo>
                <a:lnTo>
                  <a:pt x="305" y="148"/>
                </a:lnTo>
                <a:lnTo>
                  <a:pt x="323" y="134"/>
                </a:lnTo>
                <a:lnTo>
                  <a:pt x="346" y="122"/>
                </a:lnTo>
                <a:lnTo>
                  <a:pt x="371" y="113"/>
                </a:lnTo>
                <a:lnTo>
                  <a:pt x="398" y="108"/>
                </a:lnTo>
                <a:lnTo>
                  <a:pt x="425" y="108"/>
                </a:lnTo>
                <a:lnTo>
                  <a:pt x="453" y="110"/>
                </a:lnTo>
                <a:lnTo>
                  <a:pt x="480" y="118"/>
                </a:lnTo>
                <a:lnTo>
                  <a:pt x="505" y="131"/>
                </a:lnTo>
                <a:lnTo>
                  <a:pt x="529" y="148"/>
                </a:lnTo>
                <a:lnTo>
                  <a:pt x="549" y="171"/>
                </a:lnTo>
                <a:lnTo>
                  <a:pt x="566" y="199"/>
                </a:lnTo>
                <a:lnTo>
                  <a:pt x="566" y="197"/>
                </a:lnTo>
                <a:lnTo>
                  <a:pt x="566" y="190"/>
                </a:lnTo>
                <a:lnTo>
                  <a:pt x="568" y="181"/>
                </a:lnTo>
                <a:lnTo>
                  <a:pt x="571" y="168"/>
                </a:lnTo>
                <a:lnTo>
                  <a:pt x="575" y="152"/>
                </a:lnTo>
                <a:lnTo>
                  <a:pt x="581" y="135"/>
                </a:lnTo>
                <a:lnTo>
                  <a:pt x="589" y="117"/>
                </a:lnTo>
                <a:lnTo>
                  <a:pt x="600" y="99"/>
                </a:lnTo>
                <a:lnTo>
                  <a:pt x="611" y="80"/>
                </a:lnTo>
                <a:lnTo>
                  <a:pt x="627" y="62"/>
                </a:lnTo>
                <a:lnTo>
                  <a:pt x="647" y="45"/>
                </a:lnTo>
                <a:lnTo>
                  <a:pt x="668" y="31"/>
                </a:lnTo>
                <a:lnTo>
                  <a:pt x="694" y="17"/>
                </a:lnTo>
                <a:lnTo>
                  <a:pt x="723" y="8"/>
                </a:lnTo>
                <a:lnTo>
                  <a:pt x="757" y="2"/>
                </a:lnTo>
                <a:lnTo>
                  <a:pt x="795" y="0"/>
                </a:lnTo>
                <a:close/>
              </a:path>
            </a:pathLst>
          </a:custGeom>
          <a:solidFill>
            <a:schemeClr val="bg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造字工房朗宋（非商用）常规体" pitchFamily="2" charset="-122"/>
              <a:ea typeface="造字工房朗宋（非商用）常规体" pitchFamily="2" charset="-122"/>
            </a:endParaRPr>
          </a:p>
        </p:txBody>
      </p:sp>
      <p:sp>
        <p:nvSpPr>
          <p:cNvPr id="184" name="TextBox 36">
            <a:extLst>
              <a:ext uri="{FF2B5EF4-FFF2-40B4-BE49-F238E27FC236}">
                <a16:creationId xmlns:a16="http://schemas.microsoft.com/office/drawing/2014/main" id="{D8FA3F97-5708-4AE1-A34D-E2540A1EB9C9}"/>
              </a:ext>
            </a:extLst>
          </p:cNvPr>
          <p:cNvSpPr txBox="1"/>
          <p:nvPr/>
        </p:nvSpPr>
        <p:spPr>
          <a:xfrm flipH="1">
            <a:off x="9299934" y="3917126"/>
            <a:ext cx="2613770" cy="837152"/>
          </a:xfrm>
          <a:prstGeom prst="rect">
            <a:avLst/>
          </a:prstGeom>
          <a:noFill/>
        </p:spPr>
        <p:txBody>
          <a:bodyPr wrap="square" lIns="0" tIns="0" rIns="0" bIns="0" rtlCol="0" anchor="t">
            <a:spAutoFit/>
          </a:bodyPr>
          <a:lstStyle/>
          <a:p>
            <a:r>
              <a:rPr lang="zh-CN" altLang="en-US" sz="1600" dirty="0">
                <a:solidFill>
                  <a:schemeClr val="bg1"/>
                </a:solidFill>
                <a:latin typeface="造字工房朗宋（非商用）常规体" pitchFamily="2" charset="-122"/>
                <a:ea typeface="造字工房朗宋（非商用）常规体" pitchFamily="2" charset="-122"/>
              </a:rPr>
              <a:t>Click to edit the title</a:t>
            </a:r>
          </a:p>
          <a:p>
            <a:pPr defTabSz="1216787">
              <a:spcBef>
                <a:spcPct val="20000"/>
              </a:spcBef>
              <a:defRPr/>
            </a:pPr>
            <a:r>
              <a:rPr lang="zh-CN" altLang="en-US" sz="12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212" name="TextBox 37">
            <a:extLst>
              <a:ext uri="{FF2B5EF4-FFF2-40B4-BE49-F238E27FC236}">
                <a16:creationId xmlns:a16="http://schemas.microsoft.com/office/drawing/2014/main" id="{56814952-C27C-43DD-9045-00ECB38C1B62}"/>
              </a:ext>
            </a:extLst>
          </p:cNvPr>
          <p:cNvSpPr txBox="1"/>
          <p:nvPr/>
        </p:nvSpPr>
        <p:spPr>
          <a:xfrm>
            <a:off x="1161768" y="2323383"/>
            <a:ext cx="2533044" cy="837152"/>
          </a:xfrm>
          <a:prstGeom prst="rect">
            <a:avLst/>
          </a:prstGeom>
          <a:noFill/>
        </p:spPr>
        <p:txBody>
          <a:bodyPr wrap="square" lIns="0" tIns="0" rIns="0" bIns="0" rtlCol="0" anchor="t">
            <a:spAutoFit/>
          </a:bodyPr>
          <a:lstStyle/>
          <a:p>
            <a:r>
              <a:rPr lang="zh-CN" altLang="en-US" sz="1600" dirty="0">
                <a:latin typeface="造字工房朗宋（非商用）常规体" pitchFamily="2" charset="-122"/>
                <a:ea typeface="造字工房朗宋（非商用）常规体" pitchFamily="2" charset="-122"/>
              </a:rPr>
              <a:t>Click to edit the title</a:t>
            </a:r>
          </a:p>
          <a:p>
            <a:pPr defTabSz="1216787">
              <a:spcBef>
                <a:spcPct val="20000"/>
              </a:spcBef>
              <a:defRPr/>
            </a:pPr>
            <a:r>
              <a:rPr lang="zh-CN" altLang="en-US" sz="1200" dirty="0">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213" name="TextBox 39">
            <a:extLst>
              <a:ext uri="{FF2B5EF4-FFF2-40B4-BE49-F238E27FC236}">
                <a16:creationId xmlns:a16="http://schemas.microsoft.com/office/drawing/2014/main" id="{BA1F0126-C572-4769-B465-ABF4D3C736CB}"/>
              </a:ext>
            </a:extLst>
          </p:cNvPr>
          <p:cNvSpPr txBox="1"/>
          <p:nvPr/>
        </p:nvSpPr>
        <p:spPr>
          <a:xfrm flipH="1">
            <a:off x="8744268" y="2019653"/>
            <a:ext cx="2838132" cy="652486"/>
          </a:xfrm>
          <a:prstGeom prst="rect">
            <a:avLst/>
          </a:prstGeom>
          <a:noFill/>
        </p:spPr>
        <p:txBody>
          <a:bodyPr wrap="square" lIns="0" tIns="0" rIns="0" bIns="0" rtlCol="0" anchor="t">
            <a:spAutoFit/>
          </a:bodyPr>
          <a:lstStyle/>
          <a:p>
            <a:r>
              <a:rPr lang="zh-CN" altLang="en-US" sz="1600" dirty="0">
                <a:solidFill>
                  <a:schemeClr val="bg1"/>
                </a:solidFill>
                <a:latin typeface="造字工房朗宋（非商用）常规体" pitchFamily="2" charset="-122"/>
                <a:ea typeface="造字工房朗宋（非商用）常规体" pitchFamily="2" charset="-122"/>
              </a:rPr>
              <a:t>Click to edit the title</a:t>
            </a:r>
          </a:p>
          <a:p>
            <a:pPr defTabSz="1216787">
              <a:spcBef>
                <a:spcPct val="20000"/>
              </a:spcBef>
              <a:defRPr/>
            </a:pPr>
            <a:r>
              <a:rPr lang="zh-CN" altLang="en-US" sz="12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sp>
        <p:nvSpPr>
          <p:cNvPr id="214" name="TextBox 40">
            <a:extLst>
              <a:ext uri="{FF2B5EF4-FFF2-40B4-BE49-F238E27FC236}">
                <a16:creationId xmlns:a16="http://schemas.microsoft.com/office/drawing/2014/main" id="{ACE2E0C2-2CB9-42D8-B0A7-F32991703CE1}"/>
              </a:ext>
            </a:extLst>
          </p:cNvPr>
          <p:cNvSpPr txBox="1"/>
          <p:nvPr/>
        </p:nvSpPr>
        <p:spPr>
          <a:xfrm>
            <a:off x="1478605" y="4243369"/>
            <a:ext cx="2732674" cy="837152"/>
          </a:xfrm>
          <a:prstGeom prst="rect">
            <a:avLst/>
          </a:prstGeom>
          <a:noFill/>
        </p:spPr>
        <p:txBody>
          <a:bodyPr wrap="square" lIns="0" tIns="0" rIns="0" bIns="0" rtlCol="0" anchor="t">
            <a:spAutoFit/>
          </a:bodyPr>
          <a:lstStyle/>
          <a:p>
            <a:r>
              <a:rPr lang="zh-CN" altLang="en-US" sz="1600" dirty="0">
                <a:latin typeface="造字工房朗宋（非商用）常规体" pitchFamily="2" charset="-122"/>
                <a:ea typeface="造字工房朗宋（非商用）常规体" pitchFamily="2" charset="-122"/>
              </a:rPr>
              <a:t>Click to edit the title</a:t>
            </a:r>
          </a:p>
          <a:p>
            <a:pPr defTabSz="1216787">
              <a:spcBef>
                <a:spcPct val="20000"/>
              </a:spcBef>
              <a:defRPr/>
            </a:pPr>
            <a:r>
              <a:rPr lang="zh-CN" altLang="en-US" sz="1200" dirty="0">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latin typeface="造字工房朗宋（非商用）常规体" pitchFamily="2" charset="-122"/>
              <a:ea typeface="造字工房朗宋（非商用）常规体" pitchFamily="2" charset="-122"/>
              <a:cs typeface="+mn-ea"/>
              <a:sym typeface="Arial" panose="020B0604020202020204" pitchFamily="34" charset="0"/>
            </a:endParaRPr>
          </a:p>
        </p:txBody>
      </p:sp>
      <p:pic>
        <p:nvPicPr>
          <p:cNvPr id="215" name="图片 214">
            <a:extLst>
              <a:ext uri="{FF2B5EF4-FFF2-40B4-BE49-F238E27FC236}">
                <a16:creationId xmlns:a16="http://schemas.microsoft.com/office/drawing/2014/main" id="{EFBC7AC8-DF67-4912-87F2-F0BB5A38D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278" y="2138722"/>
            <a:ext cx="4638449" cy="4075313"/>
          </a:xfrm>
          <a:prstGeom prst="rect">
            <a:avLst/>
          </a:prstGeom>
        </p:spPr>
      </p:pic>
      <p:sp>
        <p:nvSpPr>
          <p:cNvPr id="216" name="Title 1">
            <a:extLst>
              <a:ext uri="{FF2B5EF4-FFF2-40B4-BE49-F238E27FC236}">
                <a16:creationId xmlns:a16="http://schemas.microsoft.com/office/drawing/2014/main" id="{D1B05F5B-F1BA-4E0B-B4F8-8559239FA5E8}"/>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Team building</a:t>
            </a:r>
          </a:p>
        </p:txBody>
      </p:sp>
      <p:sp>
        <p:nvSpPr>
          <p:cNvPr id="217" name="Subtitle 2">
            <a:extLst>
              <a:ext uri="{FF2B5EF4-FFF2-40B4-BE49-F238E27FC236}">
                <a16:creationId xmlns:a16="http://schemas.microsoft.com/office/drawing/2014/main" id="{27D5ECBA-54FA-4461-9A84-330DF8249AD3}"/>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spTree>
    <p:extLst>
      <p:ext uri="{BB962C8B-B14F-4D97-AF65-F5344CB8AC3E}">
        <p14:creationId xmlns:p14="http://schemas.microsoft.com/office/powerpoint/2010/main" val="194249912"/>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000"/>
                                        <p:tgtEl>
                                          <p:spTgt spid="215"/>
                                        </p:tgtEl>
                                      </p:cBhvr>
                                    </p:animEffect>
                                    <p:anim calcmode="lin" valueType="num">
                                      <p:cBhvr>
                                        <p:cTn id="8" dur="1000" fill="hold"/>
                                        <p:tgtEl>
                                          <p:spTgt spid="215"/>
                                        </p:tgtEl>
                                        <p:attrNameLst>
                                          <p:attrName>ppt_x</p:attrName>
                                        </p:attrNameLst>
                                      </p:cBhvr>
                                      <p:tavLst>
                                        <p:tav tm="0">
                                          <p:val>
                                            <p:strVal val="#ppt_x"/>
                                          </p:val>
                                        </p:tav>
                                        <p:tav tm="100000">
                                          <p:val>
                                            <p:strVal val="#ppt_x"/>
                                          </p:val>
                                        </p:tav>
                                      </p:tavLst>
                                    </p:anim>
                                    <p:anim calcmode="lin" valueType="num">
                                      <p:cBhvr>
                                        <p:cTn id="9" dur="1000" fill="hold"/>
                                        <p:tgtEl>
                                          <p:spTgt spid="2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4"/>
                                        </p:tgtEl>
                                        <p:attrNameLst>
                                          <p:attrName>style.visibility</p:attrName>
                                        </p:attrNameLst>
                                      </p:cBhvr>
                                      <p:to>
                                        <p:strVal val="visible"/>
                                      </p:to>
                                    </p:set>
                                    <p:animEffect transition="in" filter="wipe(left)">
                                      <p:cBhvr>
                                        <p:cTn id="13" dur="500"/>
                                        <p:tgtEl>
                                          <p:spTgt spid="184"/>
                                        </p:tgtEl>
                                      </p:cBhvr>
                                    </p:animEffect>
                                  </p:childTnLst>
                                </p:cTn>
                              </p:par>
                            </p:childTnLst>
                          </p:cTn>
                        </p:par>
                        <p:par>
                          <p:cTn id="14" fill="hold">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214"/>
                                        </p:tgtEl>
                                        <p:attrNameLst>
                                          <p:attrName>style.visibility</p:attrName>
                                        </p:attrNameLst>
                                      </p:cBhvr>
                                      <p:to>
                                        <p:strVal val="visible"/>
                                      </p:to>
                                    </p:set>
                                    <p:animEffect transition="in" filter="wipe(right)">
                                      <p:cBhvr>
                                        <p:cTn id="17" dur="500"/>
                                        <p:tgtEl>
                                          <p:spTgt spid="214"/>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213"/>
                                        </p:tgtEl>
                                        <p:attrNameLst>
                                          <p:attrName>style.visibility</p:attrName>
                                        </p:attrNameLst>
                                      </p:cBhvr>
                                      <p:to>
                                        <p:strVal val="visible"/>
                                      </p:to>
                                    </p:set>
                                    <p:animEffect transition="in" filter="wipe(left)">
                                      <p:cBhvr>
                                        <p:cTn id="21" dur="500"/>
                                        <p:tgtEl>
                                          <p:spTgt spid="213"/>
                                        </p:tgtEl>
                                      </p:cBhvr>
                                    </p:animEffect>
                                  </p:childTnLst>
                                </p:cTn>
                              </p:par>
                            </p:childTnLst>
                          </p:cTn>
                        </p:par>
                        <p:par>
                          <p:cTn id="22" fill="hold">
                            <p:stCondLst>
                              <p:cond delay="2500"/>
                            </p:stCondLst>
                            <p:childTnLst>
                              <p:par>
                                <p:cTn id="23" presetID="22" presetClass="entr" presetSubtype="2" fill="hold" grpId="0" nodeType="after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wipe(right)">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212" grpId="0"/>
      <p:bldP spid="213" grpId="0"/>
      <p:bldP spid="2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rot="19031956">
            <a:off x="5826618" y="466072"/>
            <a:ext cx="2418088" cy="2493890"/>
          </a:xfrm>
          <a:prstGeom prst="ellipse">
            <a:avLst/>
          </a:prstGeom>
          <a:gradFill flip="none" rotWithShape="1">
            <a:gsLst>
              <a:gs pos="19000">
                <a:schemeClr val="bg1">
                  <a:alpha val="21000"/>
                </a:schemeClr>
              </a:gs>
              <a:gs pos="73000">
                <a:schemeClr val="bg1">
                  <a:alpha val="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504967" y="190996"/>
            <a:ext cx="4968938" cy="6084417"/>
          </a:xfrm>
          <a:custGeom>
            <a:avLst/>
            <a:gdLst>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7733 h 6085600"/>
              <a:gd name="connsiteX1" fmla="*/ 873457 w 4949842"/>
              <a:gd name="connsiteY1" fmla="*/ 410688 h 6085600"/>
              <a:gd name="connsiteX2" fmla="*/ 1296537 w 4949842"/>
              <a:gd name="connsiteY2" fmla="*/ 847417 h 6085600"/>
              <a:gd name="connsiteX3" fmla="*/ 2511188 w 4949842"/>
              <a:gd name="connsiteY3" fmla="*/ 656348 h 6085600"/>
              <a:gd name="connsiteX4" fmla="*/ 3684895 w 4949842"/>
              <a:gd name="connsiteY4" fmla="*/ 1256 h 6085600"/>
              <a:gd name="connsiteX5" fmla="*/ 4763068 w 4949842"/>
              <a:gd name="connsiteY5" fmla="*/ 533518 h 6085600"/>
              <a:gd name="connsiteX6" fmla="*/ 4899546 w 4949842"/>
              <a:gd name="connsiteY6" fmla="*/ 1925590 h 6085600"/>
              <a:gd name="connsiteX7" fmla="*/ 4217158 w 4949842"/>
              <a:gd name="connsiteY7" fmla="*/ 2990115 h 6085600"/>
              <a:gd name="connsiteX8" fmla="*/ 4558352 w 4949842"/>
              <a:gd name="connsiteY8" fmla="*/ 4941745 h 6085600"/>
              <a:gd name="connsiteX9" fmla="*/ 3589361 w 4949842"/>
              <a:gd name="connsiteY9" fmla="*/ 6074509 h 6085600"/>
              <a:gd name="connsiteX10" fmla="*/ 1528549 w 4949842"/>
              <a:gd name="connsiteY10" fmla="*/ 5460360 h 6085600"/>
              <a:gd name="connsiteX11" fmla="*/ 0 w 4949842"/>
              <a:gd name="connsiteY11" fmla="*/ 4505017 h 6085600"/>
              <a:gd name="connsiteX0" fmla="*/ 409433 w 4949842"/>
              <a:gd name="connsiteY0" fmla="*/ 136550 h 6084417"/>
              <a:gd name="connsiteX1" fmla="*/ 873457 w 4949842"/>
              <a:gd name="connsiteY1" fmla="*/ 409505 h 6084417"/>
              <a:gd name="connsiteX2" fmla="*/ 1296537 w 4949842"/>
              <a:gd name="connsiteY2" fmla="*/ 846234 h 6084417"/>
              <a:gd name="connsiteX3" fmla="*/ 2511188 w 4949842"/>
              <a:gd name="connsiteY3" fmla="*/ 655165 h 6084417"/>
              <a:gd name="connsiteX4" fmla="*/ 3684895 w 4949842"/>
              <a:gd name="connsiteY4" fmla="*/ 73 h 6084417"/>
              <a:gd name="connsiteX5" fmla="*/ 4763068 w 4949842"/>
              <a:gd name="connsiteY5" fmla="*/ 532335 h 6084417"/>
              <a:gd name="connsiteX6" fmla="*/ 4899546 w 4949842"/>
              <a:gd name="connsiteY6" fmla="*/ 1924407 h 6084417"/>
              <a:gd name="connsiteX7" fmla="*/ 4217158 w 4949842"/>
              <a:gd name="connsiteY7" fmla="*/ 2988932 h 6084417"/>
              <a:gd name="connsiteX8" fmla="*/ 4558352 w 4949842"/>
              <a:gd name="connsiteY8" fmla="*/ 4940562 h 6084417"/>
              <a:gd name="connsiteX9" fmla="*/ 3589361 w 4949842"/>
              <a:gd name="connsiteY9" fmla="*/ 6073326 h 6084417"/>
              <a:gd name="connsiteX10" fmla="*/ 1528549 w 4949842"/>
              <a:gd name="connsiteY10" fmla="*/ 5459177 h 6084417"/>
              <a:gd name="connsiteX11" fmla="*/ 0 w 4949842"/>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57019"/>
              <a:gd name="connsiteY0" fmla="*/ 136550 h 6084417"/>
              <a:gd name="connsiteX1" fmla="*/ 873457 w 4957019"/>
              <a:gd name="connsiteY1" fmla="*/ 409505 h 6084417"/>
              <a:gd name="connsiteX2" fmla="*/ 1296537 w 4957019"/>
              <a:gd name="connsiteY2" fmla="*/ 846234 h 6084417"/>
              <a:gd name="connsiteX3" fmla="*/ 2511188 w 4957019"/>
              <a:gd name="connsiteY3" fmla="*/ 655165 h 6084417"/>
              <a:gd name="connsiteX4" fmla="*/ 3684895 w 4957019"/>
              <a:gd name="connsiteY4" fmla="*/ 73 h 6084417"/>
              <a:gd name="connsiteX5" fmla="*/ 4763068 w 4957019"/>
              <a:gd name="connsiteY5" fmla="*/ 532335 h 6084417"/>
              <a:gd name="connsiteX6" fmla="*/ 4899546 w 4957019"/>
              <a:gd name="connsiteY6" fmla="*/ 1924407 h 6084417"/>
              <a:gd name="connsiteX7" fmla="*/ 4217158 w 4957019"/>
              <a:gd name="connsiteY7" fmla="*/ 2988932 h 6084417"/>
              <a:gd name="connsiteX8" fmla="*/ 4558352 w 4957019"/>
              <a:gd name="connsiteY8" fmla="*/ 4940562 h 6084417"/>
              <a:gd name="connsiteX9" fmla="*/ 3589361 w 4957019"/>
              <a:gd name="connsiteY9" fmla="*/ 6073326 h 6084417"/>
              <a:gd name="connsiteX10" fmla="*/ 1528549 w 4957019"/>
              <a:gd name="connsiteY10" fmla="*/ 5459177 h 6084417"/>
              <a:gd name="connsiteX11" fmla="*/ 0 w 4957019"/>
              <a:gd name="connsiteY11" fmla="*/ 4503834 h 6084417"/>
              <a:gd name="connsiteX0" fmla="*/ 409433 w 4939314"/>
              <a:gd name="connsiteY0" fmla="*/ 136550 h 6084417"/>
              <a:gd name="connsiteX1" fmla="*/ 873457 w 4939314"/>
              <a:gd name="connsiteY1" fmla="*/ 409505 h 6084417"/>
              <a:gd name="connsiteX2" fmla="*/ 1296537 w 4939314"/>
              <a:gd name="connsiteY2" fmla="*/ 846234 h 6084417"/>
              <a:gd name="connsiteX3" fmla="*/ 2511188 w 4939314"/>
              <a:gd name="connsiteY3" fmla="*/ 655165 h 6084417"/>
              <a:gd name="connsiteX4" fmla="*/ 3684895 w 4939314"/>
              <a:gd name="connsiteY4" fmla="*/ 73 h 6084417"/>
              <a:gd name="connsiteX5" fmla="*/ 4763068 w 4939314"/>
              <a:gd name="connsiteY5" fmla="*/ 532335 h 6084417"/>
              <a:gd name="connsiteX6" fmla="*/ 4899546 w 4939314"/>
              <a:gd name="connsiteY6" fmla="*/ 1924407 h 6084417"/>
              <a:gd name="connsiteX7" fmla="*/ 4217158 w 4939314"/>
              <a:gd name="connsiteY7" fmla="*/ 2988932 h 6084417"/>
              <a:gd name="connsiteX8" fmla="*/ 4558352 w 4939314"/>
              <a:gd name="connsiteY8" fmla="*/ 4940562 h 6084417"/>
              <a:gd name="connsiteX9" fmla="*/ 3589361 w 4939314"/>
              <a:gd name="connsiteY9" fmla="*/ 6073326 h 6084417"/>
              <a:gd name="connsiteX10" fmla="*/ 1528549 w 4939314"/>
              <a:gd name="connsiteY10" fmla="*/ 5459177 h 6084417"/>
              <a:gd name="connsiteX11" fmla="*/ 0 w 4939314"/>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 name="connsiteX0" fmla="*/ 409433 w 4968938"/>
              <a:gd name="connsiteY0" fmla="*/ 136550 h 6084417"/>
              <a:gd name="connsiteX1" fmla="*/ 873457 w 4968938"/>
              <a:gd name="connsiteY1" fmla="*/ 409505 h 6084417"/>
              <a:gd name="connsiteX2" fmla="*/ 1296537 w 4968938"/>
              <a:gd name="connsiteY2" fmla="*/ 846234 h 6084417"/>
              <a:gd name="connsiteX3" fmla="*/ 2511188 w 4968938"/>
              <a:gd name="connsiteY3" fmla="*/ 655165 h 6084417"/>
              <a:gd name="connsiteX4" fmla="*/ 3684895 w 4968938"/>
              <a:gd name="connsiteY4" fmla="*/ 73 h 6084417"/>
              <a:gd name="connsiteX5" fmla="*/ 4763068 w 4968938"/>
              <a:gd name="connsiteY5" fmla="*/ 532335 h 6084417"/>
              <a:gd name="connsiteX6" fmla="*/ 4899546 w 4968938"/>
              <a:gd name="connsiteY6" fmla="*/ 1924407 h 6084417"/>
              <a:gd name="connsiteX7" fmla="*/ 4217158 w 4968938"/>
              <a:gd name="connsiteY7" fmla="*/ 2988932 h 6084417"/>
              <a:gd name="connsiteX8" fmla="*/ 4558352 w 4968938"/>
              <a:gd name="connsiteY8" fmla="*/ 4940562 h 6084417"/>
              <a:gd name="connsiteX9" fmla="*/ 3589361 w 4968938"/>
              <a:gd name="connsiteY9" fmla="*/ 6073326 h 6084417"/>
              <a:gd name="connsiteX10" fmla="*/ 1528549 w 4968938"/>
              <a:gd name="connsiteY10" fmla="*/ 5459177 h 6084417"/>
              <a:gd name="connsiteX11" fmla="*/ 0 w 4968938"/>
              <a:gd name="connsiteY11" fmla="*/ 4503834 h 608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938" h="6084417">
                <a:moveTo>
                  <a:pt x="409433" y="136550"/>
                </a:moveTo>
                <a:cubicBezTo>
                  <a:pt x="567519" y="213887"/>
                  <a:pt x="739253" y="236633"/>
                  <a:pt x="873457" y="409505"/>
                </a:cubicBezTo>
                <a:cubicBezTo>
                  <a:pt x="1007661" y="582377"/>
                  <a:pt x="982638" y="764348"/>
                  <a:pt x="1296537" y="846234"/>
                </a:cubicBezTo>
                <a:cubicBezTo>
                  <a:pt x="1610436" y="928120"/>
                  <a:pt x="2126776" y="837135"/>
                  <a:pt x="2511188" y="655165"/>
                </a:cubicBezTo>
                <a:cubicBezTo>
                  <a:pt x="2895600" y="473195"/>
                  <a:pt x="3282286" y="-6750"/>
                  <a:pt x="3684895" y="73"/>
                </a:cubicBezTo>
                <a:cubicBezTo>
                  <a:pt x="4087504" y="6896"/>
                  <a:pt x="4533331" y="211613"/>
                  <a:pt x="4763068" y="532335"/>
                </a:cubicBezTo>
                <a:cubicBezTo>
                  <a:pt x="4992805" y="853057"/>
                  <a:pt x="5017826" y="1501326"/>
                  <a:pt x="4899546" y="1924407"/>
                </a:cubicBezTo>
                <a:cubicBezTo>
                  <a:pt x="4781266" y="2347488"/>
                  <a:pt x="4219432" y="2458945"/>
                  <a:pt x="4217158" y="2988932"/>
                </a:cubicBezTo>
                <a:cubicBezTo>
                  <a:pt x="4214884" y="3518919"/>
                  <a:pt x="4662985" y="4426496"/>
                  <a:pt x="4558352" y="4940562"/>
                </a:cubicBezTo>
                <a:cubicBezTo>
                  <a:pt x="4453719" y="5454628"/>
                  <a:pt x="4094328" y="5986890"/>
                  <a:pt x="3589361" y="6073326"/>
                </a:cubicBezTo>
                <a:cubicBezTo>
                  <a:pt x="3084394" y="6159762"/>
                  <a:pt x="2126776" y="5720759"/>
                  <a:pt x="1528549" y="5459177"/>
                </a:cubicBezTo>
                <a:cubicBezTo>
                  <a:pt x="930322" y="5197595"/>
                  <a:pt x="465161" y="4850714"/>
                  <a:pt x="0" y="4503834"/>
                </a:cubicBezTo>
              </a:path>
            </a:pathLst>
          </a:custGeom>
          <a:gradFill flip="none" rotWithShape="1">
            <a:gsLst>
              <a:gs pos="16000">
                <a:srgbClr val="4D46EE">
                  <a:alpha val="19000"/>
                </a:srgbClr>
              </a:gs>
              <a:gs pos="67000">
                <a:schemeClr val="bg1">
                  <a:alpha val="45000"/>
                </a:schemeClr>
              </a:gs>
              <a:gs pos="100000">
                <a:schemeClr val="bg1">
                  <a:alpha val="2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椭圆 18"/>
          <p:cNvSpPr/>
          <p:nvPr/>
        </p:nvSpPr>
        <p:spPr>
          <a:xfrm>
            <a:off x="10686197" y="7451678"/>
            <a:ext cx="450376" cy="450376"/>
          </a:xfrm>
          <a:prstGeom prst="ellipse">
            <a:avLst/>
          </a:pr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07" name="组合 106"/>
          <p:cNvGrpSpPr/>
          <p:nvPr/>
        </p:nvGrpSpPr>
        <p:grpSpPr>
          <a:xfrm>
            <a:off x="1716495" y="1086266"/>
            <a:ext cx="2920481" cy="3489776"/>
            <a:chOff x="1716495" y="1607262"/>
            <a:chExt cx="2920481" cy="3489776"/>
          </a:xfrm>
        </p:grpSpPr>
        <p:grpSp>
          <p:nvGrpSpPr>
            <p:cNvPr id="108" name="Group 1"/>
            <p:cNvGrpSpPr/>
            <p:nvPr/>
          </p:nvGrpSpPr>
          <p:grpSpPr>
            <a:xfrm>
              <a:off x="3105447" y="1607262"/>
              <a:ext cx="1531529" cy="1781112"/>
              <a:chOff x="5741302" y="1966112"/>
              <a:chExt cx="1904646" cy="2215033"/>
            </a:xfrm>
          </p:grpSpPr>
          <p:sp>
            <p:nvSpPr>
              <p:cNvPr id="157" name="Rectangle 378"/>
              <p:cNvSpPr>
                <a:spLocks noChangeArrowheads="1"/>
              </p:cNvSpPr>
              <p:nvPr/>
            </p:nvSpPr>
            <p:spPr bwMode="auto">
              <a:xfrm>
                <a:off x="5783627" y="2004909"/>
                <a:ext cx="1819995" cy="2133910"/>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8" name="Rectangle 379"/>
              <p:cNvSpPr>
                <a:spLocks noChangeArrowheads="1"/>
              </p:cNvSpPr>
              <p:nvPr/>
            </p:nvSpPr>
            <p:spPr bwMode="auto">
              <a:xfrm>
                <a:off x="5942349" y="2840838"/>
                <a:ext cx="687790" cy="28217"/>
              </a:xfrm>
              <a:prstGeom prst="rect">
                <a:avLst/>
              </a:prstGeom>
              <a:solidFill>
                <a:srgbClr val="CCCCCC"/>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9" name="Rectangle 380"/>
              <p:cNvSpPr>
                <a:spLocks noChangeArrowheads="1"/>
              </p:cNvSpPr>
              <p:nvPr/>
            </p:nvSpPr>
            <p:spPr bwMode="auto">
              <a:xfrm>
                <a:off x="5942349" y="2897272"/>
                <a:ext cx="687790" cy="24691"/>
              </a:xfrm>
              <a:prstGeom prst="rect">
                <a:avLst/>
              </a:prstGeom>
              <a:solidFill>
                <a:srgbClr val="CCCCCC"/>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0" name="Rectangle 381"/>
              <p:cNvSpPr>
                <a:spLocks noChangeArrowheads="1"/>
              </p:cNvSpPr>
              <p:nvPr/>
            </p:nvSpPr>
            <p:spPr bwMode="auto">
              <a:xfrm>
                <a:off x="5942349" y="2950178"/>
                <a:ext cx="687790" cy="21163"/>
              </a:xfrm>
              <a:prstGeom prst="rect">
                <a:avLst/>
              </a:prstGeom>
              <a:solidFill>
                <a:srgbClr val="CCCCCC"/>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 name="Rectangle 382"/>
              <p:cNvSpPr>
                <a:spLocks noChangeArrowheads="1"/>
              </p:cNvSpPr>
              <p:nvPr/>
            </p:nvSpPr>
            <p:spPr bwMode="auto">
              <a:xfrm>
                <a:off x="5942349" y="3003086"/>
                <a:ext cx="687790" cy="24691"/>
              </a:xfrm>
              <a:prstGeom prst="rect">
                <a:avLst/>
              </a:prstGeom>
              <a:solidFill>
                <a:srgbClr val="CCCCCC"/>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 name="Rectangle 383"/>
              <p:cNvSpPr>
                <a:spLocks noChangeArrowheads="1"/>
              </p:cNvSpPr>
              <p:nvPr/>
            </p:nvSpPr>
            <p:spPr bwMode="auto">
              <a:xfrm>
                <a:off x="5942349" y="3055992"/>
                <a:ext cx="687790" cy="21163"/>
              </a:xfrm>
              <a:prstGeom prst="rect">
                <a:avLst/>
              </a:prstGeom>
              <a:solidFill>
                <a:srgbClr val="CCCCCC"/>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 name="Rectangle 384"/>
              <p:cNvSpPr>
                <a:spLocks noChangeArrowheads="1"/>
              </p:cNvSpPr>
              <p:nvPr/>
            </p:nvSpPr>
            <p:spPr bwMode="auto">
              <a:xfrm>
                <a:off x="5942349" y="2629211"/>
                <a:ext cx="687790" cy="130505"/>
              </a:xfrm>
              <a:prstGeom prst="rect">
                <a:avLst/>
              </a:prstGeom>
              <a:solidFill>
                <a:srgbClr val="CCCCCC"/>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386"/>
              <p:cNvSpPr>
                <a:spLocks noEditPoints="1"/>
              </p:cNvSpPr>
              <p:nvPr/>
            </p:nvSpPr>
            <p:spPr bwMode="auto">
              <a:xfrm>
                <a:off x="5741302" y="1966112"/>
                <a:ext cx="1904646" cy="2215033"/>
              </a:xfrm>
              <a:custGeom>
                <a:avLst/>
                <a:gdLst>
                  <a:gd name="T0" fmla="*/ 24 w 540"/>
                  <a:gd name="T1" fmla="*/ 23 h 628"/>
                  <a:gd name="T2" fmla="*/ 24 w 540"/>
                  <a:gd name="T3" fmla="*/ 604 h 628"/>
                  <a:gd name="T4" fmla="*/ 516 w 540"/>
                  <a:gd name="T5" fmla="*/ 604 h 628"/>
                  <a:gd name="T6" fmla="*/ 516 w 540"/>
                  <a:gd name="T7" fmla="*/ 23 h 628"/>
                  <a:gd name="T8" fmla="*/ 24 w 540"/>
                  <a:gd name="T9" fmla="*/ 23 h 628"/>
                  <a:gd name="T10" fmla="*/ 0 w 540"/>
                  <a:gd name="T11" fmla="*/ 0 h 628"/>
                  <a:gd name="T12" fmla="*/ 540 w 540"/>
                  <a:gd name="T13" fmla="*/ 0 h 628"/>
                  <a:gd name="T14" fmla="*/ 540 w 540"/>
                  <a:gd name="T15" fmla="*/ 628 h 628"/>
                  <a:gd name="T16" fmla="*/ 0 w 540"/>
                  <a:gd name="T17" fmla="*/ 628 h 628"/>
                  <a:gd name="T18" fmla="*/ 0 w 540"/>
                  <a:gd name="T1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0" h="628">
                    <a:moveTo>
                      <a:pt x="24" y="23"/>
                    </a:moveTo>
                    <a:lnTo>
                      <a:pt x="24" y="604"/>
                    </a:lnTo>
                    <a:lnTo>
                      <a:pt x="516" y="604"/>
                    </a:lnTo>
                    <a:lnTo>
                      <a:pt x="516" y="23"/>
                    </a:lnTo>
                    <a:lnTo>
                      <a:pt x="24" y="23"/>
                    </a:lnTo>
                    <a:close/>
                    <a:moveTo>
                      <a:pt x="0" y="0"/>
                    </a:moveTo>
                    <a:lnTo>
                      <a:pt x="540" y="0"/>
                    </a:lnTo>
                    <a:lnTo>
                      <a:pt x="540" y="628"/>
                    </a:lnTo>
                    <a:lnTo>
                      <a:pt x="0" y="628"/>
                    </a:lnTo>
                    <a:lnTo>
                      <a:pt x="0"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Rectangle 387"/>
              <p:cNvSpPr>
                <a:spLocks noChangeArrowheads="1"/>
              </p:cNvSpPr>
              <p:nvPr/>
            </p:nvSpPr>
            <p:spPr bwMode="auto">
              <a:xfrm>
                <a:off x="5783627" y="2004909"/>
                <a:ext cx="1819995" cy="335078"/>
              </a:xfrm>
              <a:prstGeom prst="rect">
                <a:avLst/>
              </a:prstGeom>
              <a:solidFill>
                <a:schemeClr val="tx1">
                  <a:lumMod val="75000"/>
                  <a:lumOff val="2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391"/>
              <p:cNvSpPr>
                <a:spLocks/>
              </p:cNvSpPr>
              <p:nvPr/>
            </p:nvSpPr>
            <p:spPr bwMode="auto">
              <a:xfrm>
                <a:off x="7353198" y="3853121"/>
                <a:ext cx="208101" cy="243373"/>
              </a:xfrm>
              <a:custGeom>
                <a:avLst/>
                <a:gdLst>
                  <a:gd name="T0" fmla="*/ 59 w 59"/>
                  <a:gd name="T1" fmla="*/ 0 h 69"/>
                  <a:gd name="T2" fmla="*/ 59 w 59"/>
                  <a:gd name="T3" fmla="*/ 69 h 69"/>
                  <a:gd name="T4" fmla="*/ 0 w 59"/>
                  <a:gd name="T5" fmla="*/ 69 h 69"/>
                  <a:gd name="T6" fmla="*/ 59 w 59"/>
                  <a:gd name="T7" fmla="*/ 0 h 69"/>
                </a:gdLst>
                <a:ahLst/>
                <a:cxnLst>
                  <a:cxn ang="0">
                    <a:pos x="T0" y="T1"/>
                  </a:cxn>
                  <a:cxn ang="0">
                    <a:pos x="T2" y="T3"/>
                  </a:cxn>
                  <a:cxn ang="0">
                    <a:pos x="T4" y="T5"/>
                  </a:cxn>
                  <a:cxn ang="0">
                    <a:pos x="T6" y="T7"/>
                  </a:cxn>
                </a:cxnLst>
                <a:rect l="0" t="0" r="r" b="b"/>
                <a:pathLst>
                  <a:path w="59" h="69">
                    <a:moveTo>
                      <a:pt x="59" y="0"/>
                    </a:moveTo>
                    <a:lnTo>
                      <a:pt x="59" y="69"/>
                    </a:lnTo>
                    <a:lnTo>
                      <a:pt x="0" y="69"/>
                    </a:lnTo>
                    <a:lnTo>
                      <a:pt x="59"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Rectangle 392"/>
              <p:cNvSpPr>
                <a:spLocks noChangeArrowheads="1"/>
              </p:cNvSpPr>
              <p:nvPr/>
            </p:nvSpPr>
            <p:spPr bwMode="auto">
              <a:xfrm>
                <a:off x="6735950" y="3652076"/>
                <a:ext cx="680736" cy="21163"/>
              </a:xfrm>
              <a:prstGeom prst="rect">
                <a:avLst/>
              </a:prstGeom>
              <a:solidFill>
                <a:srgbClr val="CCCCCC"/>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 name="Rectangle 393"/>
              <p:cNvSpPr>
                <a:spLocks noChangeArrowheads="1"/>
              </p:cNvSpPr>
              <p:nvPr/>
            </p:nvSpPr>
            <p:spPr bwMode="auto">
              <a:xfrm>
                <a:off x="6735950" y="3701456"/>
                <a:ext cx="680736" cy="28217"/>
              </a:xfrm>
              <a:prstGeom prst="rect">
                <a:avLst/>
              </a:prstGeom>
              <a:solidFill>
                <a:srgbClr val="CCCCCC"/>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 name="Rectangle 394"/>
              <p:cNvSpPr>
                <a:spLocks noChangeArrowheads="1"/>
              </p:cNvSpPr>
              <p:nvPr/>
            </p:nvSpPr>
            <p:spPr bwMode="auto">
              <a:xfrm>
                <a:off x="6735950" y="3757890"/>
                <a:ext cx="680736" cy="21163"/>
              </a:xfrm>
              <a:prstGeom prst="rect">
                <a:avLst/>
              </a:prstGeom>
              <a:solidFill>
                <a:srgbClr val="CCCCCC"/>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 name="Rectangle 395"/>
              <p:cNvSpPr>
                <a:spLocks noChangeArrowheads="1"/>
              </p:cNvSpPr>
              <p:nvPr/>
            </p:nvSpPr>
            <p:spPr bwMode="auto">
              <a:xfrm>
                <a:off x="6735950" y="3807270"/>
                <a:ext cx="680736" cy="28217"/>
              </a:xfrm>
              <a:prstGeom prst="rect">
                <a:avLst/>
              </a:prstGeom>
              <a:solidFill>
                <a:srgbClr val="CCCCCC"/>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 name="Rectangle 396"/>
              <p:cNvSpPr>
                <a:spLocks noChangeArrowheads="1"/>
              </p:cNvSpPr>
              <p:nvPr/>
            </p:nvSpPr>
            <p:spPr bwMode="auto">
              <a:xfrm>
                <a:off x="6735950" y="3863704"/>
                <a:ext cx="680736" cy="21163"/>
              </a:xfrm>
              <a:prstGeom prst="rect">
                <a:avLst/>
              </a:prstGeom>
              <a:solidFill>
                <a:srgbClr val="CCCCCC"/>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 name="Rectangle 397"/>
              <p:cNvSpPr>
                <a:spLocks noChangeArrowheads="1"/>
              </p:cNvSpPr>
              <p:nvPr/>
            </p:nvSpPr>
            <p:spPr bwMode="auto">
              <a:xfrm>
                <a:off x="6735950" y="3436921"/>
                <a:ext cx="680736" cy="126976"/>
              </a:xfrm>
              <a:prstGeom prst="rect">
                <a:avLst/>
              </a:prstGeom>
              <a:solidFill>
                <a:srgbClr val="CCCCCC"/>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398"/>
              <p:cNvSpPr>
                <a:spLocks/>
              </p:cNvSpPr>
              <p:nvPr/>
            </p:nvSpPr>
            <p:spPr bwMode="auto">
              <a:xfrm>
                <a:off x="7317927" y="3839013"/>
                <a:ext cx="243373" cy="257481"/>
              </a:xfrm>
              <a:custGeom>
                <a:avLst/>
                <a:gdLst>
                  <a:gd name="T0" fmla="*/ 0 w 69"/>
                  <a:gd name="T1" fmla="*/ 0 h 73"/>
                  <a:gd name="T2" fmla="*/ 17 w 69"/>
                  <a:gd name="T3" fmla="*/ 9 h 73"/>
                  <a:gd name="T4" fmla="*/ 34 w 69"/>
                  <a:gd name="T5" fmla="*/ 12 h 73"/>
                  <a:gd name="T6" fmla="*/ 52 w 69"/>
                  <a:gd name="T7" fmla="*/ 11 h 73"/>
                  <a:gd name="T8" fmla="*/ 69 w 69"/>
                  <a:gd name="T9" fmla="*/ 4 h 73"/>
                  <a:gd name="T10" fmla="*/ 10 w 69"/>
                  <a:gd name="T11" fmla="*/ 73 h 73"/>
                  <a:gd name="T12" fmla="*/ 14 w 69"/>
                  <a:gd name="T13" fmla="*/ 49 h 73"/>
                  <a:gd name="T14" fmla="*/ 10 w 69"/>
                  <a:gd name="T15" fmla="*/ 25 h 73"/>
                  <a:gd name="T16" fmla="*/ 0 w 69"/>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73">
                    <a:moveTo>
                      <a:pt x="0" y="0"/>
                    </a:moveTo>
                    <a:lnTo>
                      <a:pt x="17" y="9"/>
                    </a:lnTo>
                    <a:lnTo>
                      <a:pt x="34" y="12"/>
                    </a:lnTo>
                    <a:lnTo>
                      <a:pt x="52" y="11"/>
                    </a:lnTo>
                    <a:lnTo>
                      <a:pt x="69" y="4"/>
                    </a:lnTo>
                    <a:lnTo>
                      <a:pt x="10" y="73"/>
                    </a:lnTo>
                    <a:lnTo>
                      <a:pt x="14" y="49"/>
                    </a:lnTo>
                    <a:lnTo>
                      <a:pt x="10" y="25"/>
                    </a:lnTo>
                    <a:lnTo>
                      <a:pt x="0" y="0"/>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399"/>
              <p:cNvSpPr>
                <a:spLocks/>
              </p:cNvSpPr>
              <p:nvPr/>
            </p:nvSpPr>
            <p:spPr bwMode="auto">
              <a:xfrm>
                <a:off x="5974092" y="3387541"/>
                <a:ext cx="581976" cy="581976"/>
              </a:xfrm>
              <a:custGeom>
                <a:avLst/>
                <a:gdLst>
                  <a:gd name="T0" fmla="*/ 82 w 165"/>
                  <a:gd name="T1" fmla="*/ 0 h 165"/>
                  <a:gd name="T2" fmla="*/ 104 w 165"/>
                  <a:gd name="T3" fmla="*/ 3 h 165"/>
                  <a:gd name="T4" fmla="*/ 124 w 165"/>
                  <a:gd name="T5" fmla="*/ 10 h 165"/>
                  <a:gd name="T6" fmla="*/ 141 w 165"/>
                  <a:gd name="T7" fmla="*/ 23 h 165"/>
                  <a:gd name="T8" fmla="*/ 154 w 165"/>
                  <a:gd name="T9" fmla="*/ 40 h 165"/>
                  <a:gd name="T10" fmla="*/ 162 w 165"/>
                  <a:gd name="T11" fmla="*/ 60 h 165"/>
                  <a:gd name="T12" fmla="*/ 165 w 165"/>
                  <a:gd name="T13" fmla="*/ 82 h 165"/>
                  <a:gd name="T14" fmla="*/ 162 w 165"/>
                  <a:gd name="T15" fmla="*/ 105 h 165"/>
                  <a:gd name="T16" fmla="*/ 154 w 165"/>
                  <a:gd name="T17" fmla="*/ 124 h 165"/>
                  <a:gd name="T18" fmla="*/ 141 w 165"/>
                  <a:gd name="T19" fmla="*/ 140 h 165"/>
                  <a:gd name="T20" fmla="*/ 124 w 165"/>
                  <a:gd name="T21" fmla="*/ 153 h 165"/>
                  <a:gd name="T22" fmla="*/ 104 w 165"/>
                  <a:gd name="T23" fmla="*/ 162 h 165"/>
                  <a:gd name="T24" fmla="*/ 82 w 165"/>
                  <a:gd name="T25" fmla="*/ 165 h 165"/>
                  <a:gd name="T26" fmla="*/ 61 w 165"/>
                  <a:gd name="T27" fmla="*/ 162 h 165"/>
                  <a:gd name="T28" fmla="*/ 40 w 165"/>
                  <a:gd name="T29" fmla="*/ 153 h 165"/>
                  <a:gd name="T30" fmla="*/ 25 w 165"/>
                  <a:gd name="T31" fmla="*/ 140 h 165"/>
                  <a:gd name="T32" fmla="*/ 11 w 165"/>
                  <a:gd name="T33" fmla="*/ 124 h 165"/>
                  <a:gd name="T34" fmla="*/ 4 w 165"/>
                  <a:gd name="T35" fmla="*/ 105 h 165"/>
                  <a:gd name="T36" fmla="*/ 0 w 165"/>
                  <a:gd name="T37" fmla="*/ 82 h 165"/>
                  <a:gd name="T38" fmla="*/ 4 w 165"/>
                  <a:gd name="T39" fmla="*/ 60 h 165"/>
                  <a:gd name="T40" fmla="*/ 11 w 165"/>
                  <a:gd name="T41" fmla="*/ 40 h 165"/>
                  <a:gd name="T42" fmla="*/ 25 w 165"/>
                  <a:gd name="T43" fmla="*/ 23 h 165"/>
                  <a:gd name="T44" fmla="*/ 40 w 165"/>
                  <a:gd name="T45" fmla="*/ 10 h 165"/>
                  <a:gd name="T46" fmla="*/ 61 w 165"/>
                  <a:gd name="T47" fmla="*/ 3 h 165"/>
                  <a:gd name="T48" fmla="*/ 82 w 165"/>
                  <a:gd name="T49"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165">
                    <a:moveTo>
                      <a:pt x="82" y="0"/>
                    </a:moveTo>
                    <a:lnTo>
                      <a:pt x="104" y="3"/>
                    </a:lnTo>
                    <a:lnTo>
                      <a:pt x="124" y="10"/>
                    </a:lnTo>
                    <a:lnTo>
                      <a:pt x="141" y="23"/>
                    </a:lnTo>
                    <a:lnTo>
                      <a:pt x="154" y="40"/>
                    </a:lnTo>
                    <a:lnTo>
                      <a:pt x="162" y="60"/>
                    </a:lnTo>
                    <a:lnTo>
                      <a:pt x="165" y="82"/>
                    </a:lnTo>
                    <a:lnTo>
                      <a:pt x="162" y="105"/>
                    </a:lnTo>
                    <a:lnTo>
                      <a:pt x="154" y="124"/>
                    </a:lnTo>
                    <a:lnTo>
                      <a:pt x="141" y="140"/>
                    </a:lnTo>
                    <a:lnTo>
                      <a:pt x="124" y="153"/>
                    </a:lnTo>
                    <a:lnTo>
                      <a:pt x="104" y="162"/>
                    </a:lnTo>
                    <a:lnTo>
                      <a:pt x="82" y="165"/>
                    </a:lnTo>
                    <a:lnTo>
                      <a:pt x="61" y="162"/>
                    </a:lnTo>
                    <a:lnTo>
                      <a:pt x="40" y="153"/>
                    </a:lnTo>
                    <a:lnTo>
                      <a:pt x="25" y="140"/>
                    </a:lnTo>
                    <a:lnTo>
                      <a:pt x="11" y="124"/>
                    </a:lnTo>
                    <a:lnTo>
                      <a:pt x="4" y="105"/>
                    </a:lnTo>
                    <a:lnTo>
                      <a:pt x="0" y="82"/>
                    </a:lnTo>
                    <a:lnTo>
                      <a:pt x="4" y="60"/>
                    </a:lnTo>
                    <a:lnTo>
                      <a:pt x="11" y="40"/>
                    </a:lnTo>
                    <a:lnTo>
                      <a:pt x="25" y="23"/>
                    </a:lnTo>
                    <a:lnTo>
                      <a:pt x="40" y="10"/>
                    </a:lnTo>
                    <a:lnTo>
                      <a:pt x="61" y="3"/>
                    </a:lnTo>
                    <a:lnTo>
                      <a:pt x="8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400"/>
              <p:cNvSpPr>
                <a:spLocks/>
              </p:cNvSpPr>
              <p:nvPr/>
            </p:nvSpPr>
            <p:spPr bwMode="auto">
              <a:xfrm>
                <a:off x="6263316" y="3676765"/>
                <a:ext cx="257481" cy="239844"/>
              </a:xfrm>
              <a:custGeom>
                <a:avLst/>
                <a:gdLst>
                  <a:gd name="T0" fmla="*/ 0 w 73"/>
                  <a:gd name="T1" fmla="*/ 0 h 68"/>
                  <a:gd name="T2" fmla="*/ 73 w 73"/>
                  <a:gd name="T3" fmla="*/ 37 h 68"/>
                  <a:gd name="T4" fmla="*/ 62 w 73"/>
                  <a:gd name="T5" fmla="*/ 55 h 68"/>
                  <a:gd name="T6" fmla="*/ 46 w 73"/>
                  <a:gd name="T7" fmla="*/ 68 h 68"/>
                  <a:gd name="T8" fmla="*/ 0 w 73"/>
                  <a:gd name="T9" fmla="*/ 0 h 68"/>
                </a:gdLst>
                <a:ahLst/>
                <a:cxnLst>
                  <a:cxn ang="0">
                    <a:pos x="T0" y="T1"/>
                  </a:cxn>
                  <a:cxn ang="0">
                    <a:pos x="T2" y="T3"/>
                  </a:cxn>
                  <a:cxn ang="0">
                    <a:pos x="T4" y="T5"/>
                  </a:cxn>
                  <a:cxn ang="0">
                    <a:pos x="T6" y="T7"/>
                  </a:cxn>
                  <a:cxn ang="0">
                    <a:pos x="T8" y="T9"/>
                  </a:cxn>
                </a:cxnLst>
                <a:rect l="0" t="0" r="r" b="b"/>
                <a:pathLst>
                  <a:path w="73" h="68">
                    <a:moveTo>
                      <a:pt x="0" y="0"/>
                    </a:moveTo>
                    <a:lnTo>
                      <a:pt x="73" y="37"/>
                    </a:lnTo>
                    <a:lnTo>
                      <a:pt x="62" y="55"/>
                    </a:lnTo>
                    <a:lnTo>
                      <a:pt x="46" y="68"/>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401"/>
              <p:cNvSpPr>
                <a:spLocks/>
              </p:cNvSpPr>
              <p:nvPr/>
            </p:nvSpPr>
            <p:spPr bwMode="auto">
              <a:xfrm>
                <a:off x="6263316" y="3447503"/>
                <a:ext cx="292752" cy="359767"/>
              </a:xfrm>
              <a:custGeom>
                <a:avLst/>
                <a:gdLst>
                  <a:gd name="T0" fmla="*/ 51 w 83"/>
                  <a:gd name="T1" fmla="*/ 0 h 102"/>
                  <a:gd name="T2" fmla="*/ 68 w 83"/>
                  <a:gd name="T3" fmla="*/ 18 h 102"/>
                  <a:gd name="T4" fmla="*/ 79 w 83"/>
                  <a:gd name="T5" fmla="*/ 39 h 102"/>
                  <a:gd name="T6" fmla="*/ 83 w 83"/>
                  <a:gd name="T7" fmla="*/ 65 h 102"/>
                  <a:gd name="T8" fmla="*/ 81 w 83"/>
                  <a:gd name="T9" fmla="*/ 84 h 102"/>
                  <a:gd name="T10" fmla="*/ 73 w 83"/>
                  <a:gd name="T11" fmla="*/ 102 h 102"/>
                  <a:gd name="T12" fmla="*/ 0 w 83"/>
                  <a:gd name="T13" fmla="*/ 65 h 102"/>
                  <a:gd name="T14" fmla="*/ 51 w 83"/>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02">
                    <a:moveTo>
                      <a:pt x="51" y="0"/>
                    </a:moveTo>
                    <a:lnTo>
                      <a:pt x="68" y="18"/>
                    </a:lnTo>
                    <a:lnTo>
                      <a:pt x="79" y="39"/>
                    </a:lnTo>
                    <a:lnTo>
                      <a:pt x="83" y="65"/>
                    </a:lnTo>
                    <a:lnTo>
                      <a:pt x="81" y="84"/>
                    </a:lnTo>
                    <a:lnTo>
                      <a:pt x="73" y="102"/>
                    </a:lnTo>
                    <a:lnTo>
                      <a:pt x="0" y="65"/>
                    </a:lnTo>
                    <a:lnTo>
                      <a:pt x="51"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402"/>
              <p:cNvSpPr>
                <a:spLocks/>
              </p:cNvSpPr>
              <p:nvPr/>
            </p:nvSpPr>
            <p:spPr bwMode="auto">
              <a:xfrm>
                <a:off x="6263316" y="3387541"/>
                <a:ext cx="179884" cy="289224"/>
              </a:xfrm>
              <a:custGeom>
                <a:avLst/>
                <a:gdLst>
                  <a:gd name="T0" fmla="*/ 0 w 51"/>
                  <a:gd name="T1" fmla="*/ 0 h 82"/>
                  <a:gd name="T2" fmla="*/ 20 w 51"/>
                  <a:gd name="T3" fmla="*/ 1 h 82"/>
                  <a:gd name="T4" fmla="*/ 37 w 51"/>
                  <a:gd name="T5" fmla="*/ 8 h 82"/>
                  <a:gd name="T6" fmla="*/ 51 w 51"/>
                  <a:gd name="T7" fmla="*/ 17 h 82"/>
                  <a:gd name="T8" fmla="*/ 0 w 51"/>
                  <a:gd name="T9" fmla="*/ 82 h 82"/>
                  <a:gd name="T10" fmla="*/ 0 w 51"/>
                  <a:gd name="T11" fmla="*/ 0 h 82"/>
                </a:gdLst>
                <a:ahLst/>
                <a:cxnLst>
                  <a:cxn ang="0">
                    <a:pos x="T0" y="T1"/>
                  </a:cxn>
                  <a:cxn ang="0">
                    <a:pos x="T2" y="T3"/>
                  </a:cxn>
                  <a:cxn ang="0">
                    <a:pos x="T4" y="T5"/>
                  </a:cxn>
                  <a:cxn ang="0">
                    <a:pos x="T6" y="T7"/>
                  </a:cxn>
                  <a:cxn ang="0">
                    <a:pos x="T8" y="T9"/>
                  </a:cxn>
                  <a:cxn ang="0">
                    <a:pos x="T10" y="T11"/>
                  </a:cxn>
                </a:cxnLst>
                <a:rect l="0" t="0" r="r" b="b"/>
                <a:pathLst>
                  <a:path w="51" h="82">
                    <a:moveTo>
                      <a:pt x="0" y="0"/>
                    </a:moveTo>
                    <a:lnTo>
                      <a:pt x="20" y="1"/>
                    </a:lnTo>
                    <a:lnTo>
                      <a:pt x="37" y="8"/>
                    </a:lnTo>
                    <a:lnTo>
                      <a:pt x="51" y="17"/>
                    </a:lnTo>
                    <a:lnTo>
                      <a:pt x="0" y="82"/>
                    </a:lnTo>
                    <a:lnTo>
                      <a:pt x="0"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403"/>
              <p:cNvSpPr>
                <a:spLocks/>
              </p:cNvSpPr>
              <p:nvPr/>
            </p:nvSpPr>
            <p:spPr bwMode="auto">
              <a:xfrm>
                <a:off x="6055217" y="3387541"/>
                <a:ext cx="208101" cy="289224"/>
              </a:xfrm>
              <a:custGeom>
                <a:avLst/>
                <a:gdLst>
                  <a:gd name="T0" fmla="*/ 59 w 59"/>
                  <a:gd name="T1" fmla="*/ 0 h 82"/>
                  <a:gd name="T2" fmla="*/ 59 w 59"/>
                  <a:gd name="T3" fmla="*/ 82 h 82"/>
                  <a:gd name="T4" fmla="*/ 0 w 59"/>
                  <a:gd name="T5" fmla="*/ 25 h 82"/>
                  <a:gd name="T6" fmla="*/ 17 w 59"/>
                  <a:gd name="T7" fmla="*/ 10 h 82"/>
                  <a:gd name="T8" fmla="*/ 37 w 59"/>
                  <a:gd name="T9" fmla="*/ 3 h 82"/>
                  <a:gd name="T10" fmla="*/ 59 w 59"/>
                  <a:gd name="T11" fmla="*/ 0 h 82"/>
                </a:gdLst>
                <a:ahLst/>
                <a:cxnLst>
                  <a:cxn ang="0">
                    <a:pos x="T0" y="T1"/>
                  </a:cxn>
                  <a:cxn ang="0">
                    <a:pos x="T2" y="T3"/>
                  </a:cxn>
                  <a:cxn ang="0">
                    <a:pos x="T4" y="T5"/>
                  </a:cxn>
                  <a:cxn ang="0">
                    <a:pos x="T6" y="T7"/>
                  </a:cxn>
                  <a:cxn ang="0">
                    <a:pos x="T8" y="T9"/>
                  </a:cxn>
                  <a:cxn ang="0">
                    <a:pos x="T10" y="T11"/>
                  </a:cxn>
                </a:cxnLst>
                <a:rect l="0" t="0" r="r" b="b"/>
                <a:pathLst>
                  <a:path w="59" h="82">
                    <a:moveTo>
                      <a:pt x="59" y="0"/>
                    </a:moveTo>
                    <a:lnTo>
                      <a:pt x="59" y="82"/>
                    </a:lnTo>
                    <a:lnTo>
                      <a:pt x="0" y="25"/>
                    </a:lnTo>
                    <a:lnTo>
                      <a:pt x="17" y="10"/>
                    </a:lnTo>
                    <a:lnTo>
                      <a:pt x="37" y="3"/>
                    </a:lnTo>
                    <a:lnTo>
                      <a:pt x="59"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Rectangle 404"/>
              <p:cNvSpPr>
                <a:spLocks noChangeArrowheads="1"/>
              </p:cNvSpPr>
              <p:nvPr/>
            </p:nvSpPr>
            <p:spPr bwMode="auto">
              <a:xfrm>
                <a:off x="6735950" y="3182968"/>
                <a:ext cx="680736" cy="31745"/>
              </a:xfrm>
              <a:prstGeom prst="rect">
                <a:avLst/>
              </a:prstGeom>
              <a:solidFill>
                <a:schemeClr val="tx1">
                  <a:lumMod val="75000"/>
                  <a:lumOff val="2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 name="Rectangle 405"/>
              <p:cNvSpPr>
                <a:spLocks noChangeArrowheads="1"/>
              </p:cNvSpPr>
              <p:nvPr/>
            </p:nvSpPr>
            <p:spPr bwMode="auto">
              <a:xfrm>
                <a:off x="7296764" y="2477543"/>
                <a:ext cx="119922" cy="705425"/>
              </a:xfrm>
              <a:prstGeom prst="rect">
                <a:avLst/>
              </a:prstGeom>
              <a:solidFill>
                <a:schemeClr val="accent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 name="Rectangle 407"/>
              <p:cNvSpPr>
                <a:spLocks noChangeArrowheads="1"/>
              </p:cNvSpPr>
              <p:nvPr/>
            </p:nvSpPr>
            <p:spPr bwMode="auto">
              <a:xfrm>
                <a:off x="7155679" y="2745607"/>
                <a:ext cx="123450" cy="437363"/>
              </a:xfrm>
              <a:prstGeom prst="rect">
                <a:avLst/>
              </a:prstGeom>
              <a:solidFill>
                <a:schemeClr val="accent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 name="Rectangle 408"/>
              <p:cNvSpPr>
                <a:spLocks noChangeArrowheads="1"/>
              </p:cNvSpPr>
              <p:nvPr/>
            </p:nvSpPr>
            <p:spPr bwMode="auto">
              <a:xfrm>
                <a:off x="7018120" y="2893746"/>
                <a:ext cx="119922" cy="289224"/>
              </a:xfrm>
              <a:prstGeom prst="rect">
                <a:avLst/>
              </a:prstGeom>
              <a:solidFill>
                <a:schemeClr val="accent5"/>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 name="Rectangle 409"/>
              <p:cNvSpPr>
                <a:spLocks noChangeArrowheads="1"/>
              </p:cNvSpPr>
              <p:nvPr/>
            </p:nvSpPr>
            <p:spPr bwMode="auto">
              <a:xfrm>
                <a:off x="6873509" y="2759715"/>
                <a:ext cx="123450" cy="423255"/>
              </a:xfrm>
              <a:prstGeom prst="rect">
                <a:avLst/>
              </a:prstGeom>
              <a:solidFill>
                <a:schemeClr val="accent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 name="Rectangle 410"/>
              <p:cNvSpPr>
                <a:spLocks noChangeArrowheads="1"/>
              </p:cNvSpPr>
              <p:nvPr/>
            </p:nvSpPr>
            <p:spPr bwMode="auto">
              <a:xfrm>
                <a:off x="6735950" y="2879638"/>
                <a:ext cx="119922" cy="303333"/>
              </a:xfrm>
              <a:prstGeom prst="rect">
                <a:avLst/>
              </a:prstGeom>
              <a:solidFill>
                <a:schemeClr val="accent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09" name="Freeform 251"/>
            <p:cNvSpPr>
              <a:spLocks/>
            </p:cNvSpPr>
            <p:nvPr/>
          </p:nvSpPr>
          <p:spPr bwMode="auto">
            <a:xfrm>
              <a:off x="2074360" y="4848417"/>
              <a:ext cx="297593" cy="248621"/>
            </a:xfrm>
            <a:custGeom>
              <a:avLst/>
              <a:gdLst>
                <a:gd name="T0" fmla="*/ 7 w 79"/>
                <a:gd name="T1" fmla="*/ 0 h 66"/>
                <a:gd name="T2" fmla="*/ 8 w 79"/>
                <a:gd name="T3" fmla="*/ 2 h 66"/>
                <a:gd name="T4" fmla="*/ 9 w 79"/>
                <a:gd name="T5" fmla="*/ 4 h 66"/>
                <a:gd name="T6" fmla="*/ 11 w 79"/>
                <a:gd name="T7" fmla="*/ 8 h 66"/>
                <a:gd name="T8" fmla="*/ 12 w 79"/>
                <a:gd name="T9" fmla="*/ 11 h 66"/>
                <a:gd name="T10" fmla="*/ 14 w 79"/>
                <a:gd name="T11" fmla="*/ 13 h 66"/>
                <a:gd name="T12" fmla="*/ 17 w 79"/>
                <a:gd name="T13" fmla="*/ 15 h 66"/>
                <a:gd name="T14" fmla="*/ 18 w 79"/>
                <a:gd name="T15" fmla="*/ 13 h 66"/>
                <a:gd name="T16" fmla="*/ 21 w 79"/>
                <a:gd name="T17" fmla="*/ 12 h 66"/>
                <a:gd name="T18" fmla="*/ 22 w 79"/>
                <a:gd name="T19" fmla="*/ 9 h 66"/>
                <a:gd name="T20" fmla="*/ 25 w 79"/>
                <a:gd name="T21" fmla="*/ 7 h 66"/>
                <a:gd name="T22" fmla="*/ 26 w 79"/>
                <a:gd name="T23" fmla="*/ 4 h 66"/>
                <a:gd name="T24" fmla="*/ 28 w 79"/>
                <a:gd name="T25" fmla="*/ 3 h 66"/>
                <a:gd name="T26" fmla="*/ 30 w 79"/>
                <a:gd name="T27" fmla="*/ 2 h 66"/>
                <a:gd name="T28" fmla="*/ 33 w 79"/>
                <a:gd name="T29" fmla="*/ 2 h 66"/>
                <a:gd name="T30" fmla="*/ 37 w 79"/>
                <a:gd name="T31" fmla="*/ 2 h 66"/>
                <a:gd name="T32" fmla="*/ 39 w 79"/>
                <a:gd name="T33" fmla="*/ 2 h 66"/>
                <a:gd name="T34" fmla="*/ 42 w 79"/>
                <a:gd name="T35" fmla="*/ 3 h 66"/>
                <a:gd name="T36" fmla="*/ 43 w 79"/>
                <a:gd name="T37" fmla="*/ 6 h 66"/>
                <a:gd name="T38" fmla="*/ 49 w 79"/>
                <a:gd name="T39" fmla="*/ 15 h 66"/>
                <a:gd name="T40" fmla="*/ 56 w 79"/>
                <a:gd name="T41" fmla="*/ 27 h 66"/>
                <a:gd name="T42" fmla="*/ 66 w 79"/>
                <a:gd name="T43" fmla="*/ 36 h 66"/>
                <a:gd name="T44" fmla="*/ 71 w 79"/>
                <a:gd name="T45" fmla="*/ 40 h 66"/>
                <a:gd name="T46" fmla="*/ 73 w 79"/>
                <a:gd name="T47" fmla="*/ 44 h 66"/>
                <a:gd name="T48" fmla="*/ 76 w 79"/>
                <a:gd name="T49" fmla="*/ 47 h 66"/>
                <a:gd name="T50" fmla="*/ 79 w 79"/>
                <a:gd name="T51" fmla="*/ 51 h 66"/>
                <a:gd name="T52" fmla="*/ 79 w 79"/>
                <a:gd name="T53" fmla="*/ 55 h 66"/>
                <a:gd name="T54" fmla="*/ 76 w 79"/>
                <a:gd name="T55" fmla="*/ 61 h 66"/>
                <a:gd name="T56" fmla="*/ 71 w 79"/>
                <a:gd name="T57" fmla="*/ 64 h 66"/>
                <a:gd name="T58" fmla="*/ 63 w 79"/>
                <a:gd name="T59" fmla="*/ 66 h 66"/>
                <a:gd name="T60" fmla="*/ 54 w 79"/>
                <a:gd name="T61" fmla="*/ 66 h 66"/>
                <a:gd name="T62" fmla="*/ 42 w 79"/>
                <a:gd name="T63" fmla="*/ 64 h 66"/>
                <a:gd name="T64" fmla="*/ 33 w 79"/>
                <a:gd name="T65" fmla="*/ 59 h 66"/>
                <a:gd name="T66" fmla="*/ 26 w 79"/>
                <a:gd name="T67" fmla="*/ 55 h 66"/>
                <a:gd name="T68" fmla="*/ 25 w 79"/>
                <a:gd name="T69" fmla="*/ 54 h 66"/>
                <a:gd name="T70" fmla="*/ 22 w 79"/>
                <a:gd name="T71" fmla="*/ 51 h 66"/>
                <a:gd name="T72" fmla="*/ 20 w 79"/>
                <a:gd name="T73" fmla="*/ 49 h 66"/>
                <a:gd name="T74" fmla="*/ 17 w 79"/>
                <a:gd name="T75" fmla="*/ 46 h 66"/>
                <a:gd name="T76" fmla="*/ 14 w 79"/>
                <a:gd name="T77" fmla="*/ 45 h 66"/>
                <a:gd name="T78" fmla="*/ 13 w 79"/>
                <a:gd name="T79" fmla="*/ 44 h 66"/>
                <a:gd name="T80" fmla="*/ 12 w 79"/>
                <a:gd name="T81" fmla="*/ 45 h 66"/>
                <a:gd name="T82" fmla="*/ 11 w 79"/>
                <a:gd name="T83" fmla="*/ 46 h 66"/>
                <a:gd name="T84" fmla="*/ 9 w 79"/>
                <a:gd name="T85" fmla="*/ 46 h 66"/>
                <a:gd name="T86" fmla="*/ 8 w 79"/>
                <a:gd name="T87" fmla="*/ 45 h 66"/>
                <a:gd name="T88" fmla="*/ 5 w 79"/>
                <a:gd name="T89" fmla="*/ 44 h 66"/>
                <a:gd name="T90" fmla="*/ 3 w 79"/>
                <a:gd name="T91" fmla="*/ 42 h 66"/>
                <a:gd name="T92" fmla="*/ 1 w 79"/>
                <a:gd name="T93" fmla="*/ 41 h 66"/>
                <a:gd name="T94" fmla="*/ 1 w 79"/>
                <a:gd name="T95" fmla="*/ 38 h 66"/>
                <a:gd name="T96" fmla="*/ 0 w 79"/>
                <a:gd name="T97" fmla="*/ 36 h 66"/>
                <a:gd name="T98" fmla="*/ 0 w 79"/>
                <a:gd name="T99" fmla="*/ 32 h 66"/>
                <a:gd name="T100" fmla="*/ 1 w 79"/>
                <a:gd name="T101" fmla="*/ 20 h 66"/>
                <a:gd name="T102" fmla="*/ 3 w 79"/>
                <a:gd name="T103" fmla="*/ 8 h 66"/>
                <a:gd name="T104" fmla="*/ 7 w 79"/>
                <a:gd name="T105" fmla="*/ 0 h 66"/>
                <a:gd name="T106" fmla="*/ 7 w 79"/>
                <a:gd name="T10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 h="66">
                  <a:moveTo>
                    <a:pt x="7" y="0"/>
                  </a:moveTo>
                  <a:lnTo>
                    <a:pt x="8" y="2"/>
                  </a:lnTo>
                  <a:lnTo>
                    <a:pt x="9" y="4"/>
                  </a:lnTo>
                  <a:lnTo>
                    <a:pt x="11" y="8"/>
                  </a:lnTo>
                  <a:lnTo>
                    <a:pt x="12" y="11"/>
                  </a:lnTo>
                  <a:lnTo>
                    <a:pt x="14" y="13"/>
                  </a:lnTo>
                  <a:lnTo>
                    <a:pt x="17" y="15"/>
                  </a:lnTo>
                  <a:lnTo>
                    <a:pt x="18" y="13"/>
                  </a:lnTo>
                  <a:lnTo>
                    <a:pt x="21" y="12"/>
                  </a:lnTo>
                  <a:lnTo>
                    <a:pt x="22" y="9"/>
                  </a:lnTo>
                  <a:lnTo>
                    <a:pt x="25" y="7"/>
                  </a:lnTo>
                  <a:lnTo>
                    <a:pt x="26" y="4"/>
                  </a:lnTo>
                  <a:lnTo>
                    <a:pt x="28" y="3"/>
                  </a:lnTo>
                  <a:lnTo>
                    <a:pt x="30" y="2"/>
                  </a:lnTo>
                  <a:lnTo>
                    <a:pt x="33" y="2"/>
                  </a:lnTo>
                  <a:lnTo>
                    <a:pt x="37" y="2"/>
                  </a:lnTo>
                  <a:lnTo>
                    <a:pt x="39" y="2"/>
                  </a:lnTo>
                  <a:lnTo>
                    <a:pt x="42" y="3"/>
                  </a:lnTo>
                  <a:lnTo>
                    <a:pt x="43" y="6"/>
                  </a:lnTo>
                  <a:lnTo>
                    <a:pt x="49" y="15"/>
                  </a:lnTo>
                  <a:lnTo>
                    <a:pt x="56" y="27"/>
                  </a:lnTo>
                  <a:lnTo>
                    <a:pt x="66" y="36"/>
                  </a:lnTo>
                  <a:lnTo>
                    <a:pt x="71" y="40"/>
                  </a:lnTo>
                  <a:lnTo>
                    <a:pt x="73" y="44"/>
                  </a:lnTo>
                  <a:lnTo>
                    <a:pt x="76" y="47"/>
                  </a:lnTo>
                  <a:lnTo>
                    <a:pt x="79" y="51"/>
                  </a:lnTo>
                  <a:lnTo>
                    <a:pt x="79" y="55"/>
                  </a:lnTo>
                  <a:lnTo>
                    <a:pt x="76" y="61"/>
                  </a:lnTo>
                  <a:lnTo>
                    <a:pt x="71" y="64"/>
                  </a:lnTo>
                  <a:lnTo>
                    <a:pt x="63" y="66"/>
                  </a:lnTo>
                  <a:lnTo>
                    <a:pt x="54" y="66"/>
                  </a:lnTo>
                  <a:lnTo>
                    <a:pt x="42" y="64"/>
                  </a:lnTo>
                  <a:lnTo>
                    <a:pt x="33" y="59"/>
                  </a:lnTo>
                  <a:lnTo>
                    <a:pt x="26" y="55"/>
                  </a:lnTo>
                  <a:lnTo>
                    <a:pt x="25" y="54"/>
                  </a:lnTo>
                  <a:lnTo>
                    <a:pt x="22" y="51"/>
                  </a:lnTo>
                  <a:lnTo>
                    <a:pt x="20" y="49"/>
                  </a:lnTo>
                  <a:lnTo>
                    <a:pt x="17" y="46"/>
                  </a:lnTo>
                  <a:lnTo>
                    <a:pt x="14" y="45"/>
                  </a:lnTo>
                  <a:lnTo>
                    <a:pt x="13" y="44"/>
                  </a:lnTo>
                  <a:lnTo>
                    <a:pt x="12" y="45"/>
                  </a:lnTo>
                  <a:lnTo>
                    <a:pt x="11" y="46"/>
                  </a:lnTo>
                  <a:lnTo>
                    <a:pt x="9" y="46"/>
                  </a:lnTo>
                  <a:lnTo>
                    <a:pt x="8" y="45"/>
                  </a:lnTo>
                  <a:lnTo>
                    <a:pt x="5" y="44"/>
                  </a:lnTo>
                  <a:lnTo>
                    <a:pt x="3" y="42"/>
                  </a:lnTo>
                  <a:lnTo>
                    <a:pt x="1" y="41"/>
                  </a:lnTo>
                  <a:lnTo>
                    <a:pt x="1" y="38"/>
                  </a:lnTo>
                  <a:lnTo>
                    <a:pt x="0" y="36"/>
                  </a:lnTo>
                  <a:lnTo>
                    <a:pt x="0" y="32"/>
                  </a:lnTo>
                  <a:lnTo>
                    <a:pt x="1" y="20"/>
                  </a:lnTo>
                  <a:lnTo>
                    <a:pt x="3" y="8"/>
                  </a:lnTo>
                  <a:lnTo>
                    <a:pt x="7" y="0"/>
                  </a:lnTo>
                  <a:lnTo>
                    <a:pt x="7"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252"/>
            <p:cNvSpPr>
              <a:spLocks/>
            </p:cNvSpPr>
            <p:nvPr/>
          </p:nvSpPr>
          <p:spPr bwMode="auto">
            <a:xfrm>
              <a:off x="2341815" y="4848417"/>
              <a:ext cx="339029" cy="237322"/>
            </a:xfrm>
            <a:custGeom>
              <a:avLst/>
              <a:gdLst>
                <a:gd name="T0" fmla="*/ 8 w 90"/>
                <a:gd name="T1" fmla="*/ 0 h 63"/>
                <a:gd name="T2" fmla="*/ 9 w 90"/>
                <a:gd name="T3" fmla="*/ 2 h 63"/>
                <a:gd name="T4" fmla="*/ 10 w 90"/>
                <a:gd name="T5" fmla="*/ 4 h 63"/>
                <a:gd name="T6" fmla="*/ 12 w 90"/>
                <a:gd name="T7" fmla="*/ 7 h 63"/>
                <a:gd name="T8" fmla="*/ 13 w 90"/>
                <a:gd name="T9" fmla="*/ 11 h 63"/>
                <a:gd name="T10" fmla="*/ 15 w 90"/>
                <a:gd name="T11" fmla="*/ 13 h 63"/>
                <a:gd name="T12" fmla="*/ 18 w 90"/>
                <a:gd name="T13" fmla="*/ 13 h 63"/>
                <a:gd name="T14" fmla="*/ 21 w 90"/>
                <a:gd name="T15" fmla="*/ 13 h 63"/>
                <a:gd name="T16" fmla="*/ 23 w 90"/>
                <a:gd name="T17" fmla="*/ 11 h 63"/>
                <a:gd name="T18" fmla="*/ 26 w 90"/>
                <a:gd name="T19" fmla="*/ 9 h 63"/>
                <a:gd name="T20" fmla="*/ 27 w 90"/>
                <a:gd name="T21" fmla="*/ 7 h 63"/>
                <a:gd name="T22" fmla="*/ 30 w 90"/>
                <a:gd name="T23" fmla="*/ 4 h 63"/>
                <a:gd name="T24" fmla="*/ 32 w 90"/>
                <a:gd name="T25" fmla="*/ 3 h 63"/>
                <a:gd name="T26" fmla="*/ 35 w 90"/>
                <a:gd name="T27" fmla="*/ 2 h 63"/>
                <a:gd name="T28" fmla="*/ 38 w 90"/>
                <a:gd name="T29" fmla="*/ 2 h 63"/>
                <a:gd name="T30" fmla="*/ 42 w 90"/>
                <a:gd name="T31" fmla="*/ 0 h 63"/>
                <a:gd name="T32" fmla="*/ 46 w 90"/>
                <a:gd name="T33" fmla="*/ 2 h 63"/>
                <a:gd name="T34" fmla="*/ 48 w 90"/>
                <a:gd name="T35" fmla="*/ 3 h 63"/>
                <a:gd name="T36" fmla="*/ 51 w 90"/>
                <a:gd name="T37" fmla="*/ 6 h 63"/>
                <a:gd name="T38" fmla="*/ 56 w 90"/>
                <a:gd name="T39" fmla="*/ 15 h 63"/>
                <a:gd name="T40" fmla="*/ 64 w 90"/>
                <a:gd name="T41" fmla="*/ 25 h 63"/>
                <a:gd name="T42" fmla="*/ 74 w 90"/>
                <a:gd name="T43" fmla="*/ 34 h 63"/>
                <a:gd name="T44" fmla="*/ 81 w 90"/>
                <a:gd name="T45" fmla="*/ 38 h 63"/>
                <a:gd name="T46" fmla="*/ 85 w 90"/>
                <a:gd name="T47" fmla="*/ 42 h 63"/>
                <a:gd name="T48" fmla="*/ 87 w 90"/>
                <a:gd name="T49" fmla="*/ 45 h 63"/>
                <a:gd name="T50" fmla="*/ 90 w 90"/>
                <a:gd name="T51" fmla="*/ 49 h 63"/>
                <a:gd name="T52" fmla="*/ 90 w 90"/>
                <a:gd name="T53" fmla="*/ 53 h 63"/>
                <a:gd name="T54" fmla="*/ 87 w 90"/>
                <a:gd name="T55" fmla="*/ 58 h 63"/>
                <a:gd name="T56" fmla="*/ 82 w 90"/>
                <a:gd name="T57" fmla="*/ 61 h 63"/>
                <a:gd name="T58" fmla="*/ 73 w 90"/>
                <a:gd name="T59" fmla="*/ 63 h 63"/>
                <a:gd name="T60" fmla="*/ 63 w 90"/>
                <a:gd name="T61" fmla="*/ 63 h 63"/>
                <a:gd name="T62" fmla="*/ 48 w 90"/>
                <a:gd name="T63" fmla="*/ 61 h 63"/>
                <a:gd name="T64" fmla="*/ 38 w 90"/>
                <a:gd name="T65" fmla="*/ 57 h 63"/>
                <a:gd name="T66" fmla="*/ 30 w 90"/>
                <a:gd name="T67" fmla="*/ 53 h 63"/>
                <a:gd name="T68" fmla="*/ 29 w 90"/>
                <a:gd name="T69" fmla="*/ 51 h 63"/>
                <a:gd name="T70" fmla="*/ 26 w 90"/>
                <a:gd name="T71" fmla="*/ 50 h 63"/>
                <a:gd name="T72" fmla="*/ 23 w 90"/>
                <a:gd name="T73" fmla="*/ 47 h 63"/>
                <a:gd name="T74" fmla="*/ 21 w 90"/>
                <a:gd name="T75" fmla="*/ 46 h 63"/>
                <a:gd name="T76" fmla="*/ 18 w 90"/>
                <a:gd name="T77" fmla="*/ 44 h 63"/>
                <a:gd name="T78" fmla="*/ 15 w 90"/>
                <a:gd name="T79" fmla="*/ 42 h 63"/>
                <a:gd name="T80" fmla="*/ 14 w 90"/>
                <a:gd name="T81" fmla="*/ 42 h 63"/>
                <a:gd name="T82" fmla="*/ 13 w 90"/>
                <a:gd name="T83" fmla="*/ 42 h 63"/>
                <a:gd name="T84" fmla="*/ 13 w 90"/>
                <a:gd name="T85" fmla="*/ 44 h 63"/>
                <a:gd name="T86" fmla="*/ 12 w 90"/>
                <a:gd name="T87" fmla="*/ 44 h 63"/>
                <a:gd name="T88" fmla="*/ 9 w 90"/>
                <a:gd name="T89" fmla="*/ 44 h 63"/>
                <a:gd name="T90" fmla="*/ 6 w 90"/>
                <a:gd name="T91" fmla="*/ 42 h 63"/>
                <a:gd name="T92" fmla="*/ 4 w 90"/>
                <a:gd name="T93" fmla="*/ 41 h 63"/>
                <a:gd name="T94" fmla="*/ 2 w 90"/>
                <a:gd name="T95" fmla="*/ 38 h 63"/>
                <a:gd name="T96" fmla="*/ 1 w 90"/>
                <a:gd name="T97" fmla="*/ 37 h 63"/>
                <a:gd name="T98" fmla="*/ 1 w 90"/>
                <a:gd name="T99" fmla="*/ 34 h 63"/>
                <a:gd name="T100" fmla="*/ 0 w 90"/>
                <a:gd name="T101" fmla="*/ 30 h 63"/>
                <a:gd name="T102" fmla="*/ 1 w 90"/>
                <a:gd name="T103" fmla="*/ 20 h 63"/>
                <a:gd name="T104" fmla="*/ 4 w 90"/>
                <a:gd name="T105" fmla="*/ 8 h 63"/>
                <a:gd name="T106" fmla="*/ 6 w 90"/>
                <a:gd name="T107" fmla="*/ 0 h 63"/>
                <a:gd name="T108" fmla="*/ 8 w 90"/>
                <a:gd name="T10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 h="63">
                  <a:moveTo>
                    <a:pt x="8" y="0"/>
                  </a:moveTo>
                  <a:lnTo>
                    <a:pt x="9" y="2"/>
                  </a:lnTo>
                  <a:lnTo>
                    <a:pt x="10" y="4"/>
                  </a:lnTo>
                  <a:lnTo>
                    <a:pt x="12" y="7"/>
                  </a:lnTo>
                  <a:lnTo>
                    <a:pt x="13" y="11"/>
                  </a:lnTo>
                  <a:lnTo>
                    <a:pt x="15" y="13"/>
                  </a:lnTo>
                  <a:lnTo>
                    <a:pt x="18" y="13"/>
                  </a:lnTo>
                  <a:lnTo>
                    <a:pt x="21" y="13"/>
                  </a:lnTo>
                  <a:lnTo>
                    <a:pt x="23" y="11"/>
                  </a:lnTo>
                  <a:lnTo>
                    <a:pt x="26" y="9"/>
                  </a:lnTo>
                  <a:lnTo>
                    <a:pt x="27" y="7"/>
                  </a:lnTo>
                  <a:lnTo>
                    <a:pt x="30" y="4"/>
                  </a:lnTo>
                  <a:lnTo>
                    <a:pt x="32" y="3"/>
                  </a:lnTo>
                  <a:lnTo>
                    <a:pt x="35" y="2"/>
                  </a:lnTo>
                  <a:lnTo>
                    <a:pt x="38" y="2"/>
                  </a:lnTo>
                  <a:lnTo>
                    <a:pt x="42" y="0"/>
                  </a:lnTo>
                  <a:lnTo>
                    <a:pt x="46" y="2"/>
                  </a:lnTo>
                  <a:lnTo>
                    <a:pt x="48" y="3"/>
                  </a:lnTo>
                  <a:lnTo>
                    <a:pt x="51" y="6"/>
                  </a:lnTo>
                  <a:lnTo>
                    <a:pt x="56" y="15"/>
                  </a:lnTo>
                  <a:lnTo>
                    <a:pt x="64" y="25"/>
                  </a:lnTo>
                  <a:lnTo>
                    <a:pt x="74" y="34"/>
                  </a:lnTo>
                  <a:lnTo>
                    <a:pt x="81" y="38"/>
                  </a:lnTo>
                  <a:lnTo>
                    <a:pt x="85" y="42"/>
                  </a:lnTo>
                  <a:lnTo>
                    <a:pt x="87" y="45"/>
                  </a:lnTo>
                  <a:lnTo>
                    <a:pt x="90" y="49"/>
                  </a:lnTo>
                  <a:lnTo>
                    <a:pt x="90" y="53"/>
                  </a:lnTo>
                  <a:lnTo>
                    <a:pt x="87" y="58"/>
                  </a:lnTo>
                  <a:lnTo>
                    <a:pt x="82" y="61"/>
                  </a:lnTo>
                  <a:lnTo>
                    <a:pt x="73" y="63"/>
                  </a:lnTo>
                  <a:lnTo>
                    <a:pt x="63" y="63"/>
                  </a:lnTo>
                  <a:lnTo>
                    <a:pt x="48" y="61"/>
                  </a:lnTo>
                  <a:lnTo>
                    <a:pt x="38" y="57"/>
                  </a:lnTo>
                  <a:lnTo>
                    <a:pt x="30" y="53"/>
                  </a:lnTo>
                  <a:lnTo>
                    <a:pt x="29" y="51"/>
                  </a:lnTo>
                  <a:lnTo>
                    <a:pt x="26" y="50"/>
                  </a:lnTo>
                  <a:lnTo>
                    <a:pt x="23" y="47"/>
                  </a:lnTo>
                  <a:lnTo>
                    <a:pt x="21" y="46"/>
                  </a:lnTo>
                  <a:lnTo>
                    <a:pt x="18" y="44"/>
                  </a:lnTo>
                  <a:lnTo>
                    <a:pt x="15" y="42"/>
                  </a:lnTo>
                  <a:lnTo>
                    <a:pt x="14" y="42"/>
                  </a:lnTo>
                  <a:lnTo>
                    <a:pt x="13" y="42"/>
                  </a:lnTo>
                  <a:lnTo>
                    <a:pt x="13" y="44"/>
                  </a:lnTo>
                  <a:lnTo>
                    <a:pt x="12" y="44"/>
                  </a:lnTo>
                  <a:lnTo>
                    <a:pt x="9" y="44"/>
                  </a:lnTo>
                  <a:lnTo>
                    <a:pt x="6" y="42"/>
                  </a:lnTo>
                  <a:lnTo>
                    <a:pt x="4" y="41"/>
                  </a:lnTo>
                  <a:lnTo>
                    <a:pt x="2" y="38"/>
                  </a:lnTo>
                  <a:lnTo>
                    <a:pt x="1" y="37"/>
                  </a:lnTo>
                  <a:lnTo>
                    <a:pt x="1" y="34"/>
                  </a:lnTo>
                  <a:lnTo>
                    <a:pt x="0" y="30"/>
                  </a:lnTo>
                  <a:lnTo>
                    <a:pt x="1" y="20"/>
                  </a:lnTo>
                  <a:lnTo>
                    <a:pt x="4" y="8"/>
                  </a:lnTo>
                  <a:lnTo>
                    <a:pt x="6" y="0"/>
                  </a:lnTo>
                  <a:lnTo>
                    <a:pt x="8"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253"/>
            <p:cNvSpPr>
              <a:spLocks/>
            </p:cNvSpPr>
            <p:nvPr/>
          </p:nvSpPr>
          <p:spPr bwMode="auto">
            <a:xfrm>
              <a:off x="2063058" y="3680650"/>
              <a:ext cx="237322" cy="1231807"/>
            </a:xfrm>
            <a:custGeom>
              <a:avLst/>
              <a:gdLst>
                <a:gd name="T0" fmla="*/ 11 w 63"/>
                <a:gd name="T1" fmla="*/ 0 h 327"/>
                <a:gd name="T2" fmla="*/ 53 w 63"/>
                <a:gd name="T3" fmla="*/ 0 h 327"/>
                <a:gd name="T4" fmla="*/ 57 w 63"/>
                <a:gd name="T5" fmla="*/ 1 h 327"/>
                <a:gd name="T6" fmla="*/ 61 w 63"/>
                <a:gd name="T7" fmla="*/ 3 h 327"/>
                <a:gd name="T8" fmla="*/ 62 w 63"/>
                <a:gd name="T9" fmla="*/ 7 h 327"/>
                <a:gd name="T10" fmla="*/ 63 w 63"/>
                <a:gd name="T11" fmla="*/ 11 h 327"/>
                <a:gd name="T12" fmla="*/ 63 w 63"/>
                <a:gd name="T13" fmla="*/ 317 h 327"/>
                <a:gd name="T14" fmla="*/ 62 w 63"/>
                <a:gd name="T15" fmla="*/ 322 h 327"/>
                <a:gd name="T16" fmla="*/ 61 w 63"/>
                <a:gd name="T17" fmla="*/ 325 h 327"/>
                <a:gd name="T18" fmla="*/ 57 w 63"/>
                <a:gd name="T19" fmla="*/ 327 h 327"/>
                <a:gd name="T20" fmla="*/ 53 w 63"/>
                <a:gd name="T21" fmla="*/ 327 h 327"/>
                <a:gd name="T22" fmla="*/ 11 w 63"/>
                <a:gd name="T23" fmla="*/ 327 h 327"/>
                <a:gd name="T24" fmla="*/ 7 w 63"/>
                <a:gd name="T25" fmla="*/ 327 h 327"/>
                <a:gd name="T26" fmla="*/ 4 w 63"/>
                <a:gd name="T27" fmla="*/ 325 h 327"/>
                <a:gd name="T28" fmla="*/ 2 w 63"/>
                <a:gd name="T29" fmla="*/ 322 h 327"/>
                <a:gd name="T30" fmla="*/ 0 w 63"/>
                <a:gd name="T31" fmla="*/ 317 h 327"/>
                <a:gd name="T32" fmla="*/ 0 w 63"/>
                <a:gd name="T33" fmla="*/ 11 h 327"/>
                <a:gd name="T34" fmla="*/ 2 w 63"/>
                <a:gd name="T35" fmla="*/ 7 h 327"/>
                <a:gd name="T36" fmla="*/ 4 w 63"/>
                <a:gd name="T37" fmla="*/ 3 h 327"/>
                <a:gd name="T38" fmla="*/ 7 w 63"/>
                <a:gd name="T39" fmla="*/ 1 h 327"/>
                <a:gd name="T40" fmla="*/ 11 w 63"/>
                <a:gd name="T41"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327">
                  <a:moveTo>
                    <a:pt x="11" y="0"/>
                  </a:moveTo>
                  <a:lnTo>
                    <a:pt x="53" y="0"/>
                  </a:lnTo>
                  <a:lnTo>
                    <a:pt x="57" y="1"/>
                  </a:lnTo>
                  <a:lnTo>
                    <a:pt x="61" y="3"/>
                  </a:lnTo>
                  <a:lnTo>
                    <a:pt x="62" y="7"/>
                  </a:lnTo>
                  <a:lnTo>
                    <a:pt x="63" y="11"/>
                  </a:lnTo>
                  <a:lnTo>
                    <a:pt x="63" y="317"/>
                  </a:lnTo>
                  <a:lnTo>
                    <a:pt x="62" y="322"/>
                  </a:lnTo>
                  <a:lnTo>
                    <a:pt x="61" y="325"/>
                  </a:lnTo>
                  <a:lnTo>
                    <a:pt x="57" y="327"/>
                  </a:lnTo>
                  <a:lnTo>
                    <a:pt x="53" y="327"/>
                  </a:lnTo>
                  <a:lnTo>
                    <a:pt x="11" y="327"/>
                  </a:lnTo>
                  <a:lnTo>
                    <a:pt x="7" y="327"/>
                  </a:lnTo>
                  <a:lnTo>
                    <a:pt x="4" y="325"/>
                  </a:lnTo>
                  <a:lnTo>
                    <a:pt x="2" y="322"/>
                  </a:lnTo>
                  <a:lnTo>
                    <a:pt x="0" y="317"/>
                  </a:lnTo>
                  <a:lnTo>
                    <a:pt x="0" y="11"/>
                  </a:lnTo>
                  <a:lnTo>
                    <a:pt x="2" y="7"/>
                  </a:lnTo>
                  <a:lnTo>
                    <a:pt x="4" y="3"/>
                  </a:lnTo>
                  <a:lnTo>
                    <a:pt x="7" y="1"/>
                  </a:lnTo>
                  <a:lnTo>
                    <a:pt x="11"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254"/>
            <p:cNvSpPr>
              <a:spLocks/>
            </p:cNvSpPr>
            <p:nvPr/>
          </p:nvSpPr>
          <p:spPr bwMode="auto">
            <a:xfrm>
              <a:off x="2334281" y="3428263"/>
              <a:ext cx="237322" cy="1484194"/>
            </a:xfrm>
            <a:custGeom>
              <a:avLst/>
              <a:gdLst>
                <a:gd name="T0" fmla="*/ 11 w 63"/>
                <a:gd name="T1" fmla="*/ 0 h 394"/>
                <a:gd name="T2" fmla="*/ 53 w 63"/>
                <a:gd name="T3" fmla="*/ 0 h 394"/>
                <a:gd name="T4" fmla="*/ 57 w 63"/>
                <a:gd name="T5" fmla="*/ 0 h 394"/>
                <a:gd name="T6" fmla="*/ 59 w 63"/>
                <a:gd name="T7" fmla="*/ 3 h 394"/>
                <a:gd name="T8" fmla="*/ 62 w 63"/>
                <a:gd name="T9" fmla="*/ 7 h 394"/>
                <a:gd name="T10" fmla="*/ 63 w 63"/>
                <a:gd name="T11" fmla="*/ 11 h 394"/>
                <a:gd name="T12" fmla="*/ 63 w 63"/>
                <a:gd name="T13" fmla="*/ 384 h 394"/>
                <a:gd name="T14" fmla="*/ 62 w 63"/>
                <a:gd name="T15" fmla="*/ 389 h 394"/>
                <a:gd name="T16" fmla="*/ 59 w 63"/>
                <a:gd name="T17" fmla="*/ 392 h 394"/>
                <a:gd name="T18" fmla="*/ 57 w 63"/>
                <a:gd name="T19" fmla="*/ 394 h 394"/>
                <a:gd name="T20" fmla="*/ 53 w 63"/>
                <a:gd name="T21" fmla="*/ 394 h 394"/>
                <a:gd name="T22" fmla="*/ 11 w 63"/>
                <a:gd name="T23" fmla="*/ 394 h 394"/>
                <a:gd name="T24" fmla="*/ 7 w 63"/>
                <a:gd name="T25" fmla="*/ 394 h 394"/>
                <a:gd name="T26" fmla="*/ 3 w 63"/>
                <a:gd name="T27" fmla="*/ 392 h 394"/>
                <a:gd name="T28" fmla="*/ 2 w 63"/>
                <a:gd name="T29" fmla="*/ 389 h 394"/>
                <a:gd name="T30" fmla="*/ 0 w 63"/>
                <a:gd name="T31" fmla="*/ 384 h 394"/>
                <a:gd name="T32" fmla="*/ 0 w 63"/>
                <a:gd name="T33" fmla="*/ 11 h 394"/>
                <a:gd name="T34" fmla="*/ 2 w 63"/>
                <a:gd name="T35" fmla="*/ 7 h 394"/>
                <a:gd name="T36" fmla="*/ 3 w 63"/>
                <a:gd name="T37" fmla="*/ 3 h 394"/>
                <a:gd name="T38" fmla="*/ 7 w 63"/>
                <a:gd name="T39" fmla="*/ 0 h 394"/>
                <a:gd name="T40" fmla="*/ 11 w 63"/>
                <a:gd name="T41"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394">
                  <a:moveTo>
                    <a:pt x="11" y="0"/>
                  </a:moveTo>
                  <a:lnTo>
                    <a:pt x="53" y="0"/>
                  </a:lnTo>
                  <a:lnTo>
                    <a:pt x="57" y="0"/>
                  </a:lnTo>
                  <a:lnTo>
                    <a:pt x="59" y="3"/>
                  </a:lnTo>
                  <a:lnTo>
                    <a:pt x="62" y="7"/>
                  </a:lnTo>
                  <a:lnTo>
                    <a:pt x="63" y="11"/>
                  </a:lnTo>
                  <a:lnTo>
                    <a:pt x="63" y="384"/>
                  </a:lnTo>
                  <a:lnTo>
                    <a:pt x="62" y="389"/>
                  </a:lnTo>
                  <a:lnTo>
                    <a:pt x="59" y="392"/>
                  </a:lnTo>
                  <a:lnTo>
                    <a:pt x="57" y="394"/>
                  </a:lnTo>
                  <a:lnTo>
                    <a:pt x="53" y="394"/>
                  </a:lnTo>
                  <a:lnTo>
                    <a:pt x="11" y="394"/>
                  </a:lnTo>
                  <a:lnTo>
                    <a:pt x="7" y="394"/>
                  </a:lnTo>
                  <a:lnTo>
                    <a:pt x="3" y="392"/>
                  </a:lnTo>
                  <a:lnTo>
                    <a:pt x="2" y="389"/>
                  </a:lnTo>
                  <a:lnTo>
                    <a:pt x="0" y="384"/>
                  </a:lnTo>
                  <a:lnTo>
                    <a:pt x="0" y="11"/>
                  </a:lnTo>
                  <a:lnTo>
                    <a:pt x="2" y="7"/>
                  </a:lnTo>
                  <a:lnTo>
                    <a:pt x="3" y="3"/>
                  </a:lnTo>
                  <a:lnTo>
                    <a:pt x="7" y="0"/>
                  </a:lnTo>
                  <a:lnTo>
                    <a:pt x="11"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255"/>
            <p:cNvSpPr>
              <a:spLocks/>
            </p:cNvSpPr>
            <p:nvPr/>
          </p:nvSpPr>
          <p:spPr bwMode="auto">
            <a:xfrm>
              <a:off x="1757933" y="3582709"/>
              <a:ext cx="158214" cy="173282"/>
            </a:xfrm>
            <a:custGeom>
              <a:avLst/>
              <a:gdLst>
                <a:gd name="T0" fmla="*/ 17 w 42"/>
                <a:gd name="T1" fmla="*/ 0 h 46"/>
                <a:gd name="T2" fmla="*/ 42 w 42"/>
                <a:gd name="T3" fmla="*/ 12 h 46"/>
                <a:gd name="T4" fmla="*/ 25 w 42"/>
                <a:gd name="T5" fmla="*/ 46 h 46"/>
                <a:gd name="T6" fmla="*/ 0 w 42"/>
                <a:gd name="T7" fmla="*/ 34 h 46"/>
                <a:gd name="T8" fmla="*/ 17 w 42"/>
                <a:gd name="T9" fmla="*/ 0 h 46"/>
              </a:gdLst>
              <a:ahLst/>
              <a:cxnLst>
                <a:cxn ang="0">
                  <a:pos x="T0" y="T1"/>
                </a:cxn>
                <a:cxn ang="0">
                  <a:pos x="T2" y="T3"/>
                </a:cxn>
                <a:cxn ang="0">
                  <a:pos x="T4" y="T5"/>
                </a:cxn>
                <a:cxn ang="0">
                  <a:pos x="T6" y="T7"/>
                </a:cxn>
                <a:cxn ang="0">
                  <a:pos x="T8" y="T9"/>
                </a:cxn>
              </a:cxnLst>
              <a:rect l="0" t="0" r="r" b="b"/>
              <a:pathLst>
                <a:path w="42" h="46">
                  <a:moveTo>
                    <a:pt x="17" y="0"/>
                  </a:moveTo>
                  <a:lnTo>
                    <a:pt x="42" y="12"/>
                  </a:lnTo>
                  <a:lnTo>
                    <a:pt x="25" y="46"/>
                  </a:lnTo>
                  <a:lnTo>
                    <a:pt x="0" y="34"/>
                  </a:lnTo>
                  <a:lnTo>
                    <a:pt x="17" y="0"/>
                  </a:lnTo>
                  <a:close/>
                </a:path>
              </a:pathLst>
            </a:custGeom>
            <a:solidFill>
              <a:srgbClr val="F2CAA9"/>
            </a:solidFill>
            <a:ln w="0">
              <a:solidFill>
                <a:srgbClr val="F2CAA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256"/>
            <p:cNvSpPr>
              <a:spLocks/>
            </p:cNvSpPr>
            <p:nvPr/>
          </p:nvSpPr>
          <p:spPr bwMode="auto">
            <a:xfrm>
              <a:off x="1735331" y="3627912"/>
              <a:ext cx="158214" cy="207186"/>
            </a:xfrm>
            <a:custGeom>
              <a:avLst/>
              <a:gdLst>
                <a:gd name="T0" fmla="*/ 17 w 42"/>
                <a:gd name="T1" fmla="*/ 0 h 55"/>
                <a:gd name="T2" fmla="*/ 42 w 42"/>
                <a:gd name="T3" fmla="*/ 5 h 55"/>
                <a:gd name="T4" fmla="*/ 27 w 42"/>
                <a:gd name="T5" fmla="*/ 55 h 55"/>
                <a:gd name="T6" fmla="*/ 26 w 42"/>
                <a:gd name="T7" fmla="*/ 47 h 55"/>
                <a:gd name="T8" fmla="*/ 22 w 42"/>
                <a:gd name="T9" fmla="*/ 43 h 55"/>
                <a:gd name="T10" fmla="*/ 14 w 42"/>
                <a:gd name="T11" fmla="*/ 42 h 55"/>
                <a:gd name="T12" fmla="*/ 6 w 42"/>
                <a:gd name="T13" fmla="*/ 42 h 55"/>
                <a:gd name="T14" fmla="*/ 0 w 42"/>
                <a:gd name="T15" fmla="*/ 39 h 55"/>
                <a:gd name="T16" fmla="*/ 12 w 42"/>
                <a:gd name="T17" fmla="*/ 19 h 55"/>
                <a:gd name="T18" fmla="*/ 17 w 42"/>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5">
                  <a:moveTo>
                    <a:pt x="17" y="0"/>
                  </a:moveTo>
                  <a:lnTo>
                    <a:pt x="42" y="5"/>
                  </a:lnTo>
                  <a:lnTo>
                    <a:pt x="27" y="55"/>
                  </a:lnTo>
                  <a:lnTo>
                    <a:pt x="26" y="47"/>
                  </a:lnTo>
                  <a:lnTo>
                    <a:pt x="22" y="43"/>
                  </a:lnTo>
                  <a:lnTo>
                    <a:pt x="14" y="42"/>
                  </a:lnTo>
                  <a:lnTo>
                    <a:pt x="6" y="42"/>
                  </a:lnTo>
                  <a:lnTo>
                    <a:pt x="0" y="39"/>
                  </a:lnTo>
                  <a:lnTo>
                    <a:pt x="12" y="19"/>
                  </a:lnTo>
                  <a:lnTo>
                    <a:pt x="17" y="0"/>
                  </a:lnTo>
                  <a:close/>
                </a:path>
              </a:pathLst>
            </a:custGeom>
            <a:solidFill>
              <a:srgbClr val="F2CAA9"/>
            </a:solidFill>
            <a:ln w="0">
              <a:solidFill>
                <a:srgbClr val="F2CAA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257"/>
            <p:cNvSpPr>
              <a:spLocks/>
            </p:cNvSpPr>
            <p:nvPr/>
          </p:nvSpPr>
          <p:spPr bwMode="auto">
            <a:xfrm>
              <a:off x="1716495" y="3631681"/>
              <a:ext cx="177050" cy="286291"/>
            </a:xfrm>
            <a:custGeom>
              <a:avLst/>
              <a:gdLst>
                <a:gd name="T0" fmla="*/ 34 w 47"/>
                <a:gd name="T1" fmla="*/ 0 h 76"/>
                <a:gd name="T2" fmla="*/ 35 w 47"/>
                <a:gd name="T3" fmla="*/ 0 h 76"/>
                <a:gd name="T4" fmla="*/ 37 w 47"/>
                <a:gd name="T5" fmla="*/ 1 h 76"/>
                <a:gd name="T6" fmla="*/ 39 w 47"/>
                <a:gd name="T7" fmla="*/ 4 h 76"/>
                <a:gd name="T8" fmla="*/ 39 w 47"/>
                <a:gd name="T9" fmla="*/ 5 h 76"/>
                <a:gd name="T10" fmla="*/ 41 w 47"/>
                <a:gd name="T11" fmla="*/ 5 h 76"/>
                <a:gd name="T12" fmla="*/ 43 w 47"/>
                <a:gd name="T13" fmla="*/ 7 h 76"/>
                <a:gd name="T14" fmla="*/ 45 w 47"/>
                <a:gd name="T15" fmla="*/ 8 h 76"/>
                <a:gd name="T16" fmla="*/ 47 w 47"/>
                <a:gd name="T17" fmla="*/ 10 h 76"/>
                <a:gd name="T18" fmla="*/ 47 w 47"/>
                <a:gd name="T19" fmla="*/ 13 h 76"/>
                <a:gd name="T20" fmla="*/ 45 w 47"/>
                <a:gd name="T21" fmla="*/ 16 h 76"/>
                <a:gd name="T22" fmla="*/ 24 w 47"/>
                <a:gd name="T23" fmla="*/ 55 h 76"/>
                <a:gd name="T24" fmla="*/ 18 w 47"/>
                <a:gd name="T25" fmla="*/ 72 h 76"/>
                <a:gd name="T26" fmla="*/ 17 w 47"/>
                <a:gd name="T27" fmla="*/ 75 h 76"/>
                <a:gd name="T28" fmla="*/ 14 w 47"/>
                <a:gd name="T29" fmla="*/ 76 h 76"/>
                <a:gd name="T30" fmla="*/ 11 w 47"/>
                <a:gd name="T31" fmla="*/ 76 h 76"/>
                <a:gd name="T32" fmla="*/ 9 w 47"/>
                <a:gd name="T33" fmla="*/ 75 h 76"/>
                <a:gd name="T34" fmla="*/ 7 w 47"/>
                <a:gd name="T35" fmla="*/ 73 h 76"/>
                <a:gd name="T36" fmla="*/ 7 w 47"/>
                <a:gd name="T37" fmla="*/ 71 h 76"/>
                <a:gd name="T38" fmla="*/ 7 w 47"/>
                <a:gd name="T39" fmla="*/ 68 h 76"/>
                <a:gd name="T40" fmla="*/ 7 w 47"/>
                <a:gd name="T41" fmla="*/ 65 h 76"/>
                <a:gd name="T42" fmla="*/ 7 w 47"/>
                <a:gd name="T43" fmla="*/ 64 h 76"/>
                <a:gd name="T44" fmla="*/ 6 w 47"/>
                <a:gd name="T45" fmla="*/ 62 h 76"/>
                <a:gd name="T46" fmla="*/ 3 w 47"/>
                <a:gd name="T47" fmla="*/ 59 h 76"/>
                <a:gd name="T48" fmla="*/ 2 w 47"/>
                <a:gd name="T49" fmla="*/ 56 h 76"/>
                <a:gd name="T50" fmla="*/ 1 w 47"/>
                <a:gd name="T51" fmla="*/ 52 h 76"/>
                <a:gd name="T52" fmla="*/ 0 w 47"/>
                <a:gd name="T53" fmla="*/ 50 h 76"/>
                <a:gd name="T54" fmla="*/ 1 w 47"/>
                <a:gd name="T55" fmla="*/ 46 h 76"/>
                <a:gd name="T56" fmla="*/ 18 w 47"/>
                <a:gd name="T57" fmla="*/ 8 h 76"/>
                <a:gd name="T58" fmla="*/ 19 w 47"/>
                <a:gd name="T59" fmla="*/ 7 h 76"/>
                <a:gd name="T60" fmla="*/ 22 w 47"/>
                <a:gd name="T61" fmla="*/ 5 h 76"/>
                <a:gd name="T62" fmla="*/ 24 w 47"/>
                <a:gd name="T63" fmla="*/ 5 h 76"/>
                <a:gd name="T64" fmla="*/ 26 w 47"/>
                <a:gd name="T65" fmla="*/ 7 h 76"/>
                <a:gd name="T66" fmla="*/ 27 w 47"/>
                <a:gd name="T67" fmla="*/ 3 h 76"/>
                <a:gd name="T68" fmla="*/ 28 w 47"/>
                <a:gd name="T69" fmla="*/ 1 h 76"/>
                <a:gd name="T70" fmla="*/ 31 w 47"/>
                <a:gd name="T71" fmla="*/ 0 h 76"/>
                <a:gd name="T72" fmla="*/ 34 w 47"/>
                <a:gd name="T7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 h="76">
                  <a:moveTo>
                    <a:pt x="34" y="0"/>
                  </a:moveTo>
                  <a:lnTo>
                    <a:pt x="35" y="0"/>
                  </a:lnTo>
                  <a:lnTo>
                    <a:pt x="37" y="1"/>
                  </a:lnTo>
                  <a:lnTo>
                    <a:pt x="39" y="4"/>
                  </a:lnTo>
                  <a:lnTo>
                    <a:pt x="39" y="5"/>
                  </a:lnTo>
                  <a:lnTo>
                    <a:pt x="41" y="5"/>
                  </a:lnTo>
                  <a:lnTo>
                    <a:pt x="43" y="7"/>
                  </a:lnTo>
                  <a:lnTo>
                    <a:pt x="45" y="8"/>
                  </a:lnTo>
                  <a:lnTo>
                    <a:pt x="47" y="10"/>
                  </a:lnTo>
                  <a:lnTo>
                    <a:pt x="47" y="13"/>
                  </a:lnTo>
                  <a:lnTo>
                    <a:pt x="45" y="16"/>
                  </a:lnTo>
                  <a:lnTo>
                    <a:pt x="24" y="55"/>
                  </a:lnTo>
                  <a:lnTo>
                    <a:pt x="18" y="72"/>
                  </a:lnTo>
                  <a:lnTo>
                    <a:pt x="17" y="75"/>
                  </a:lnTo>
                  <a:lnTo>
                    <a:pt x="14" y="76"/>
                  </a:lnTo>
                  <a:lnTo>
                    <a:pt x="11" y="76"/>
                  </a:lnTo>
                  <a:lnTo>
                    <a:pt x="9" y="75"/>
                  </a:lnTo>
                  <a:lnTo>
                    <a:pt x="7" y="73"/>
                  </a:lnTo>
                  <a:lnTo>
                    <a:pt x="7" y="71"/>
                  </a:lnTo>
                  <a:lnTo>
                    <a:pt x="7" y="68"/>
                  </a:lnTo>
                  <a:lnTo>
                    <a:pt x="7" y="65"/>
                  </a:lnTo>
                  <a:lnTo>
                    <a:pt x="7" y="64"/>
                  </a:lnTo>
                  <a:lnTo>
                    <a:pt x="6" y="62"/>
                  </a:lnTo>
                  <a:lnTo>
                    <a:pt x="3" y="59"/>
                  </a:lnTo>
                  <a:lnTo>
                    <a:pt x="2" y="56"/>
                  </a:lnTo>
                  <a:lnTo>
                    <a:pt x="1" y="52"/>
                  </a:lnTo>
                  <a:lnTo>
                    <a:pt x="0" y="50"/>
                  </a:lnTo>
                  <a:lnTo>
                    <a:pt x="1" y="46"/>
                  </a:lnTo>
                  <a:lnTo>
                    <a:pt x="18" y="8"/>
                  </a:lnTo>
                  <a:lnTo>
                    <a:pt x="19" y="7"/>
                  </a:lnTo>
                  <a:lnTo>
                    <a:pt x="22" y="5"/>
                  </a:lnTo>
                  <a:lnTo>
                    <a:pt x="24" y="5"/>
                  </a:lnTo>
                  <a:lnTo>
                    <a:pt x="26" y="7"/>
                  </a:lnTo>
                  <a:lnTo>
                    <a:pt x="27" y="3"/>
                  </a:lnTo>
                  <a:lnTo>
                    <a:pt x="28" y="1"/>
                  </a:lnTo>
                  <a:lnTo>
                    <a:pt x="31" y="0"/>
                  </a:lnTo>
                  <a:lnTo>
                    <a:pt x="34" y="0"/>
                  </a:lnTo>
                  <a:close/>
                </a:path>
              </a:pathLst>
            </a:custGeom>
            <a:solidFill>
              <a:srgbClr val="F2CAA9"/>
            </a:solidFill>
            <a:ln w="0">
              <a:solidFill>
                <a:srgbClr val="F2CAA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258"/>
            <p:cNvSpPr>
              <a:spLocks/>
            </p:cNvSpPr>
            <p:nvPr/>
          </p:nvSpPr>
          <p:spPr bwMode="auto">
            <a:xfrm>
              <a:off x="1739097" y="3827564"/>
              <a:ext cx="60272" cy="169516"/>
            </a:xfrm>
            <a:custGeom>
              <a:avLst/>
              <a:gdLst>
                <a:gd name="T0" fmla="*/ 8 w 16"/>
                <a:gd name="T1" fmla="*/ 0 h 45"/>
                <a:gd name="T2" fmla="*/ 16 w 16"/>
                <a:gd name="T3" fmla="*/ 7 h 45"/>
                <a:gd name="T4" fmla="*/ 9 w 16"/>
                <a:gd name="T5" fmla="*/ 41 h 45"/>
                <a:gd name="T6" fmla="*/ 8 w 16"/>
                <a:gd name="T7" fmla="*/ 42 h 45"/>
                <a:gd name="T8" fmla="*/ 7 w 16"/>
                <a:gd name="T9" fmla="*/ 44 h 45"/>
                <a:gd name="T10" fmla="*/ 4 w 16"/>
                <a:gd name="T11" fmla="*/ 45 h 45"/>
                <a:gd name="T12" fmla="*/ 3 w 16"/>
                <a:gd name="T13" fmla="*/ 44 h 45"/>
                <a:gd name="T14" fmla="*/ 1 w 16"/>
                <a:gd name="T15" fmla="*/ 41 h 45"/>
                <a:gd name="T16" fmla="*/ 0 w 16"/>
                <a:gd name="T17" fmla="*/ 40 h 45"/>
                <a:gd name="T18" fmla="*/ 8 w 16"/>
                <a:gd name="T19" fmla="*/ 2 h 45"/>
                <a:gd name="T20" fmla="*/ 8 w 16"/>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5">
                  <a:moveTo>
                    <a:pt x="8" y="0"/>
                  </a:moveTo>
                  <a:lnTo>
                    <a:pt x="16" y="7"/>
                  </a:lnTo>
                  <a:lnTo>
                    <a:pt x="9" y="41"/>
                  </a:lnTo>
                  <a:lnTo>
                    <a:pt x="8" y="42"/>
                  </a:lnTo>
                  <a:lnTo>
                    <a:pt x="7" y="44"/>
                  </a:lnTo>
                  <a:lnTo>
                    <a:pt x="4" y="45"/>
                  </a:lnTo>
                  <a:lnTo>
                    <a:pt x="3" y="44"/>
                  </a:lnTo>
                  <a:lnTo>
                    <a:pt x="1" y="41"/>
                  </a:lnTo>
                  <a:lnTo>
                    <a:pt x="0" y="40"/>
                  </a:lnTo>
                  <a:lnTo>
                    <a:pt x="8" y="2"/>
                  </a:lnTo>
                  <a:lnTo>
                    <a:pt x="8" y="0"/>
                  </a:lnTo>
                  <a:close/>
                </a:path>
              </a:pathLst>
            </a:custGeom>
            <a:solidFill>
              <a:srgbClr val="F2CAA9"/>
            </a:solidFill>
            <a:ln w="0">
              <a:solidFill>
                <a:srgbClr val="F2CAA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259"/>
            <p:cNvSpPr>
              <a:spLocks/>
            </p:cNvSpPr>
            <p:nvPr/>
          </p:nvSpPr>
          <p:spPr bwMode="auto">
            <a:xfrm>
              <a:off x="1784301" y="3669351"/>
              <a:ext cx="97942" cy="229788"/>
            </a:xfrm>
            <a:custGeom>
              <a:avLst/>
              <a:gdLst>
                <a:gd name="T0" fmla="*/ 16 w 26"/>
                <a:gd name="T1" fmla="*/ 0 h 61"/>
                <a:gd name="T2" fmla="*/ 21 w 26"/>
                <a:gd name="T3" fmla="*/ 14 h 61"/>
                <a:gd name="T4" fmla="*/ 23 w 26"/>
                <a:gd name="T5" fmla="*/ 15 h 61"/>
                <a:gd name="T6" fmla="*/ 25 w 26"/>
                <a:gd name="T7" fmla="*/ 17 h 61"/>
                <a:gd name="T8" fmla="*/ 26 w 26"/>
                <a:gd name="T9" fmla="*/ 20 h 61"/>
                <a:gd name="T10" fmla="*/ 26 w 26"/>
                <a:gd name="T11" fmla="*/ 23 h 61"/>
                <a:gd name="T12" fmla="*/ 26 w 26"/>
                <a:gd name="T13" fmla="*/ 25 h 61"/>
                <a:gd name="T14" fmla="*/ 23 w 26"/>
                <a:gd name="T15" fmla="*/ 57 h 61"/>
                <a:gd name="T16" fmla="*/ 22 w 26"/>
                <a:gd name="T17" fmla="*/ 58 h 61"/>
                <a:gd name="T18" fmla="*/ 21 w 26"/>
                <a:gd name="T19" fmla="*/ 61 h 61"/>
                <a:gd name="T20" fmla="*/ 18 w 26"/>
                <a:gd name="T21" fmla="*/ 61 h 61"/>
                <a:gd name="T22" fmla="*/ 16 w 26"/>
                <a:gd name="T23" fmla="*/ 59 h 61"/>
                <a:gd name="T24" fmla="*/ 14 w 26"/>
                <a:gd name="T25" fmla="*/ 58 h 61"/>
                <a:gd name="T26" fmla="*/ 14 w 26"/>
                <a:gd name="T27" fmla="*/ 55 h 61"/>
                <a:gd name="T28" fmla="*/ 16 w 26"/>
                <a:gd name="T29" fmla="*/ 41 h 61"/>
                <a:gd name="T30" fmla="*/ 14 w 26"/>
                <a:gd name="T31" fmla="*/ 38 h 61"/>
                <a:gd name="T32" fmla="*/ 14 w 26"/>
                <a:gd name="T33" fmla="*/ 37 h 61"/>
                <a:gd name="T34" fmla="*/ 13 w 26"/>
                <a:gd name="T35" fmla="*/ 37 h 61"/>
                <a:gd name="T36" fmla="*/ 10 w 26"/>
                <a:gd name="T37" fmla="*/ 38 h 61"/>
                <a:gd name="T38" fmla="*/ 9 w 26"/>
                <a:gd name="T39" fmla="*/ 40 h 61"/>
                <a:gd name="T40" fmla="*/ 8 w 26"/>
                <a:gd name="T41" fmla="*/ 42 h 61"/>
                <a:gd name="T42" fmla="*/ 0 w 26"/>
                <a:gd name="T43" fmla="*/ 11 h 61"/>
                <a:gd name="T44" fmla="*/ 16 w 26"/>
                <a:gd name="T4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61">
                  <a:moveTo>
                    <a:pt x="16" y="0"/>
                  </a:moveTo>
                  <a:lnTo>
                    <a:pt x="21" y="14"/>
                  </a:lnTo>
                  <a:lnTo>
                    <a:pt x="23" y="15"/>
                  </a:lnTo>
                  <a:lnTo>
                    <a:pt x="25" y="17"/>
                  </a:lnTo>
                  <a:lnTo>
                    <a:pt x="26" y="20"/>
                  </a:lnTo>
                  <a:lnTo>
                    <a:pt x="26" y="23"/>
                  </a:lnTo>
                  <a:lnTo>
                    <a:pt x="26" y="25"/>
                  </a:lnTo>
                  <a:lnTo>
                    <a:pt x="23" y="57"/>
                  </a:lnTo>
                  <a:lnTo>
                    <a:pt x="22" y="58"/>
                  </a:lnTo>
                  <a:lnTo>
                    <a:pt x="21" y="61"/>
                  </a:lnTo>
                  <a:lnTo>
                    <a:pt x="18" y="61"/>
                  </a:lnTo>
                  <a:lnTo>
                    <a:pt x="16" y="59"/>
                  </a:lnTo>
                  <a:lnTo>
                    <a:pt x="14" y="58"/>
                  </a:lnTo>
                  <a:lnTo>
                    <a:pt x="14" y="55"/>
                  </a:lnTo>
                  <a:lnTo>
                    <a:pt x="16" y="41"/>
                  </a:lnTo>
                  <a:lnTo>
                    <a:pt x="14" y="38"/>
                  </a:lnTo>
                  <a:lnTo>
                    <a:pt x="14" y="37"/>
                  </a:lnTo>
                  <a:lnTo>
                    <a:pt x="13" y="37"/>
                  </a:lnTo>
                  <a:lnTo>
                    <a:pt x="10" y="38"/>
                  </a:lnTo>
                  <a:lnTo>
                    <a:pt x="9" y="40"/>
                  </a:lnTo>
                  <a:lnTo>
                    <a:pt x="8" y="42"/>
                  </a:lnTo>
                  <a:lnTo>
                    <a:pt x="0" y="11"/>
                  </a:lnTo>
                  <a:lnTo>
                    <a:pt x="16" y="0"/>
                  </a:lnTo>
                  <a:close/>
                </a:path>
              </a:pathLst>
            </a:custGeom>
            <a:solidFill>
              <a:srgbClr val="F2CAA9"/>
            </a:solidFill>
            <a:ln w="0">
              <a:solidFill>
                <a:srgbClr val="F2CAA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260"/>
            <p:cNvSpPr>
              <a:spLocks/>
            </p:cNvSpPr>
            <p:nvPr/>
          </p:nvSpPr>
          <p:spPr bwMode="auto">
            <a:xfrm>
              <a:off x="1724029" y="3804962"/>
              <a:ext cx="48972" cy="161982"/>
            </a:xfrm>
            <a:custGeom>
              <a:avLst/>
              <a:gdLst>
                <a:gd name="T0" fmla="*/ 0 w 13"/>
                <a:gd name="T1" fmla="*/ 0 h 43"/>
                <a:gd name="T2" fmla="*/ 9 w 13"/>
                <a:gd name="T3" fmla="*/ 2 h 43"/>
                <a:gd name="T4" fmla="*/ 13 w 13"/>
                <a:gd name="T5" fmla="*/ 38 h 43"/>
                <a:gd name="T6" fmla="*/ 12 w 13"/>
                <a:gd name="T7" fmla="*/ 40 h 43"/>
                <a:gd name="T8" fmla="*/ 11 w 13"/>
                <a:gd name="T9" fmla="*/ 42 h 43"/>
                <a:gd name="T10" fmla="*/ 9 w 13"/>
                <a:gd name="T11" fmla="*/ 43 h 43"/>
                <a:gd name="T12" fmla="*/ 7 w 13"/>
                <a:gd name="T13" fmla="*/ 43 h 43"/>
                <a:gd name="T14" fmla="*/ 5 w 13"/>
                <a:gd name="T15" fmla="*/ 40 h 43"/>
                <a:gd name="T16" fmla="*/ 4 w 13"/>
                <a:gd name="T17" fmla="*/ 39 h 43"/>
                <a:gd name="T18" fmla="*/ 0 w 13"/>
                <a:gd name="T19" fmla="*/ 0 h 43"/>
                <a:gd name="T20" fmla="*/ 0 w 13"/>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43">
                  <a:moveTo>
                    <a:pt x="0" y="0"/>
                  </a:moveTo>
                  <a:lnTo>
                    <a:pt x="9" y="2"/>
                  </a:lnTo>
                  <a:lnTo>
                    <a:pt x="13" y="38"/>
                  </a:lnTo>
                  <a:lnTo>
                    <a:pt x="12" y="40"/>
                  </a:lnTo>
                  <a:lnTo>
                    <a:pt x="11" y="42"/>
                  </a:lnTo>
                  <a:lnTo>
                    <a:pt x="9" y="43"/>
                  </a:lnTo>
                  <a:lnTo>
                    <a:pt x="7" y="43"/>
                  </a:lnTo>
                  <a:lnTo>
                    <a:pt x="5" y="40"/>
                  </a:lnTo>
                  <a:lnTo>
                    <a:pt x="4" y="39"/>
                  </a:lnTo>
                  <a:lnTo>
                    <a:pt x="0" y="0"/>
                  </a:lnTo>
                  <a:lnTo>
                    <a:pt x="0" y="0"/>
                  </a:lnTo>
                  <a:close/>
                </a:path>
              </a:pathLst>
            </a:custGeom>
            <a:solidFill>
              <a:srgbClr val="F2CAA9"/>
            </a:solidFill>
            <a:ln w="0">
              <a:solidFill>
                <a:srgbClr val="F2CAA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261"/>
            <p:cNvSpPr>
              <a:spLocks/>
            </p:cNvSpPr>
            <p:nvPr/>
          </p:nvSpPr>
          <p:spPr bwMode="auto">
            <a:xfrm>
              <a:off x="1716495" y="3827564"/>
              <a:ext cx="75340" cy="139380"/>
            </a:xfrm>
            <a:custGeom>
              <a:avLst/>
              <a:gdLst>
                <a:gd name="T0" fmla="*/ 0 w 20"/>
                <a:gd name="T1" fmla="*/ 0 h 37"/>
                <a:gd name="T2" fmla="*/ 10 w 20"/>
                <a:gd name="T3" fmla="*/ 6 h 37"/>
                <a:gd name="T4" fmla="*/ 20 w 20"/>
                <a:gd name="T5" fmla="*/ 32 h 37"/>
                <a:gd name="T6" fmla="*/ 20 w 20"/>
                <a:gd name="T7" fmla="*/ 33 h 37"/>
                <a:gd name="T8" fmla="*/ 19 w 20"/>
                <a:gd name="T9" fmla="*/ 36 h 37"/>
                <a:gd name="T10" fmla="*/ 18 w 20"/>
                <a:gd name="T11" fmla="*/ 37 h 37"/>
                <a:gd name="T12" fmla="*/ 15 w 20"/>
                <a:gd name="T13" fmla="*/ 37 h 37"/>
                <a:gd name="T14" fmla="*/ 13 w 20"/>
                <a:gd name="T15" fmla="*/ 37 h 37"/>
                <a:gd name="T16" fmla="*/ 11 w 20"/>
                <a:gd name="T17" fmla="*/ 34 h 37"/>
                <a:gd name="T18" fmla="*/ 0 w 20"/>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37">
                  <a:moveTo>
                    <a:pt x="0" y="0"/>
                  </a:moveTo>
                  <a:lnTo>
                    <a:pt x="10" y="6"/>
                  </a:lnTo>
                  <a:lnTo>
                    <a:pt x="20" y="32"/>
                  </a:lnTo>
                  <a:lnTo>
                    <a:pt x="20" y="33"/>
                  </a:lnTo>
                  <a:lnTo>
                    <a:pt x="19" y="36"/>
                  </a:lnTo>
                  <a:lnTo>
                    <a:pt x="18" y="37"/>
                  </a:lnTo>
                  <a:lnTo>
                    <a:pt x="15" y="37"/>
                  </a:lnTo>
                  <a:lnTo>
                    <a:pt x="13" y="37"/>
                  </a:lnTo>
                  <a:lnTo>
                    <a:pt x="11" y="34"/>
                  </a:lnTo>
                  <a:lnTo>
                    <a:pt x="0" y="0"/>
                  </a:lnTo>
                  <a:close/>
                </a:path>
              </a:pathLst>
            </a:custGeom>
            <a:solidFill>
              <a:srgbClr val="F2CAA9"/>
            </a:solidFill>
            <a:ln w="0">
              <a:solidFill>
                <a:srgbClr val="F2CAA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262"/>
            <p:cNvSpPr>
              <a:spLocks/>
            </p:cNvSpPr>
            <p:nvPr/>
          </p:nvSpPr>
          <p:spPr bwMode="auto">
            <a:xfrm>
              <a:off x="1724029" y="3691952"/>
              <a:ext cx="177050" cy="79108"/>
            </a:xfrm>
            <a:custGeom>
              <a:avLst/>
              <a:gdLst>
                <a:gd name="T0" fmla="*/ 3 w 47"/>
                <a:gd name="T1" fmla="*/ 0 h 21"/>
                <a:gd name="T2" fmla="*/ 47 w 47"/>
                <a:gd name="T3" fmla="*/ 10 h 21"/>
                <a:gd name="T4" fmla="*/ 45 w 47"/>
                <a:gd name="T5" fmla="*/ 21 h 21"/>
                <a:gd name="T6" fmla="*/ 0 w 47"/>
                <a:gd name="T7" fmla="*/ 10 h 21"/>
                <a:gd name="T8" fmla="*/ 3 w 47"/>
                <a:gd name="T9" fmla="*/ 0 h 21"/>
              </a:gdLst>
              <a:ahLst/>
              <a:cxnLst>
                <a:cxn ang="0">
                  <a:pos x="T0" y="T1"/>
                </a:cxn>
                <a:cxn ang="0">
                  <a:pos x="T2" y="T3"/>
                </a:cxn>
                <a:cxn ang="0">
                  <a:pos x="T4" y="T5"/>
                </a:cxn>
                <a:cxn ang="0">
                  <a:pos x="T6" y="T7"/>
                </a:cxn>
                <a:cxn ang="0">
                  <a:pos x="T8" y="T9"/>
                </a:cxn>
              </a:cxnLst>
              <a:rect l="0" t="0" r="r" b="b"/>
              <a:pathLst>
                <a:path w="47" h="21">
                  <a:moveTo>
                    <a:pt x="3" y="0"/>
                  </a:moveTo>
                  <a:lnTo>
                    <a:pt x="47" y="10"/>
                  </a:lnTo>
                  <a:lnTo>
                    <a:pt x="45" y="21"/>
                  </a:lnTo>
                  <a:lnTo>
                    <a:pt x="0" y="10"/>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263"/>
            <p:cNvSpPr>
              <a:spLocks/>
            </p:cNvSpPr>
            <p:nvPr/>
          </p:nvSpPr>
          <p:spPr bwMode="auto">
            <a:xfrm>
              <a:off x="1724029" y="2814243"/>
              <a:ext cx="376699" cy="930448"/>
            </a:xfrm>
            <a:custGeom>
              <a:avLst/>
              <a:gdLst>
                <a:gd name="T0" fmla="*/ 71 w 100"/>
                <a:gd name="T1" fmla="*/ 0 h 247"/>
                <a:gd name="T2" fmla="*/ 100 w 100"/>
                <a:gd name="T3" fmla="*/ 34 h 247"/>
                <a:gd name="T4" fmla="*/ 100 w 100"/>
                <a:gd name="T5" fmla="*/ 34 h 247"/>
                <a:gd name="T6" fmla="*/ 50 w 100"/>
                <a:gd name="T7" fmla="*/ 246 h 247"/>
                <a:gd name="T8" fmla="*/ 50 w 100"/>
                <a:gd name="T9" fmla="*/ 247 h 247"/>
                <a:gd name="T10" fmla="*/ 1 w 100"/>
                <a:gd name="T11" fmla="*/ 235 h 247"/>
                <a:gd name="T12" fmla="*/ 0 w 100"/>
                <a:gd name="T13" fmla="*/ 235 h 247"/>
                <a:gd name="T14" fmla="*/ 47 w 100"/>
                <a:gd name="T15" fmla="*/ 42 h 247"/>
                <a:gd name="T16" fmla="*/ 50 w 100"/>
                <a:gd name="T17" fmla="*/ 32 h 247"/>
                <a:gd name="T18" fmla="*/ 54 w 100"/>
                <a:gd name="T19" fmla="*/ 21 h 247"/>
                <a:gd name="T20" fmla="*/ 62 w 100"/>
                <a:gd name="T21" fmla="*/ 10 h 247"/>
                <a:gd name="T22" fmla="*/ 71 w 10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247">
                  <a:moveTo>
                    <a:pt x="71" y="0"/>
                  </a:moveTo>
                  <a:lnTo>
                    <a:pt x="100" y="34"/>
                  </a:lnTo>
                  <a:lnTo>
                    <a:pt x="100" y="34"/>
                  </a:lnTo>
                  <a:lnTo>
                    <a:pt x="50" y="246"/>
                  </a:lnTo>
                  <a:lnTo>
                    <a:pt x="50" y="247"/>
                  </a:lnTo>
                  <a:lnTo>
                    <a:pt x="1" y="235"/>
                  </a:lnTo>
                  <a:lnTo>
                    <a:pt x="0" y="235"/>
                  </a:lnTo>
                  <a:lnTo>
                    <a:pt x="47" y="42"/>
                  </a:lnTo>
                  <a:lnTo>
                    <a:pt x="50" y="32"/>
                  </a:lnTo>
                  <a:lnTo>
                    <a:pt x="54" y="21"/>
                  </a:lnTo>
                  <a:lnTo>
                    <a:pt x="62" y="10"/>
                  </a:lnTo>
                  <a:lnTo>
                    <a:pt x="71"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264"/>
            <p:cNvSpPr>
              <a:spLocks/>
            </p:cNvSpPr>
            <p:nvPr/>
          </p:nvSpPr>
          <p:spPr bwMode="auto">
            <a:xfrm>
              <a:off x="3223291" y="2565621"/>
              <a:ext cx="67806" cy="173282"/>
            </a:xfrm>
            <a:custGeom>
              <a:avLst/>
              <a:gdLst>
                <a:gd name="T0" fmla="*/ 11 w 18"/>
                <a:gd name="T1" fmla="*/ 0 h 46"/>
                <a:gd name="T2" fmla="*/ 18 w 18"/>
                <a:gd name="T3" fmla="*/ 45 h 46"/>
                <a:gd name="T4" fmla="*/ 8 w 18"/>
                <a:gd name="T5" fmla="*/ 46 h 46"/>
                <a:gd name="T6" fmla="*/ 0 w 18"/>
                <a:gd name="T7" fmla="*/ 2 h 46"/>
                <a:gd name="T8" fmla="*/ 11 w 18"/>
                <a:gd name="T9" fmla="*/ 0 h 46"/>
              </a:gdLst>
              <a:ahLst/>
              <a:cxnLst>
                <a:cxn ang="0">
                  <a:pos x="T0" y="T1"/>
                </a:cxn>
                <a:cxn ang="0">
                  <a:pos x="T2" y="T3"/>
                </a:cxn>
                <a:cxn ang="0">
                  <a:pos x="T4" y="T5"/>
                </a:cxn>
                <a:cxn ang="0">
                  <a:pos x="T6" y="T7"/>
                </a:cxn>
                <a:cxn ang="0">
                  <a:pos x="T8" y="T9"/>
                </a:cxn>
              </a:cxnLst>
              <a:rect l="0" t="0" r="r" b="b"/>
              <a:pathLst>
                <a:path w="18" h="46">
                  <a:moveTo>
                    <a:pt x="11" y="0"/>
                  </a:moveTo>
                  <a:lnTo>
                    <a:pt x="18" y="45"/>
                  </a:lnTo>
                  <a:lnTo>
                    <a:pt x="8" y="46"/>
                  </a:lnTo>
                  <a:lnTo>
                    <a:pt x="0" y="2"/>
                  </a:lnTo>
                  <a:lnTo>
                    <a:pt x="1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265"/>
            <p:cNvSpPr>
              <a:spLocks/>
            </p:cNvSpPr>
            <p:nvPr/>
          </p:nvSpPr>
          <p:spPr bwMode="auto">
            <a:xfrm>
              <a:off x="3208223" y="2561856"/>
              <a:ext cx="105476" cy="180815"/>
            </a:xfrm>
            <a:custGeom>
              <a:avLst/>
              <a:gdLst>
                <a:gd name="T0" fmla="*/ 18 w 28"/>
                <a:gd name="T1" fmla="*/ 0 h 48"/>
                <a:gd name="T2" fmla="*/ 28 w 28"/>
                <a:gd name="T3" fmla="*/ 44 h 48"/>
                <a:gd name="T4" fmla="*/ 8 w 28"/>
                <a:gd name="T5" fmla="*/ 48 h 48"/>
                <a:gd name="T6" fmla="*/ 0 w 28"/>
                <a:gd name="T7" fmla="*/ 4 h 48"/>
                <a:gd name="T8" fmla="*/ 18 w 28"/>
                <a:gd name="T9" fmla="*/ 0 h 48"/>
              </a:gdLst>
              <a:ahLst/>
              <a:cxnLst>
                <a:cxn ang="0">
                  <a:pos x="T0" y="T1"/>
                </a:cxn>
                <a:cxn ang="0">
                  <a:pos x="T2" y="T3"/>
                </a:cxn>
                <a:cxn ang="0">
                  <a:pos x="T4" y="T5"/>
                </a:cxn>
                <a:cxn ang="0">
                  <a:pos x="T6" y="T7"/>
                </a:cxn>
                <a:cxn ang="0">
                  <a:pos x="T8" y="T9"/>
                </a:cxn>
              </a:cxnLst>
              <a:rect l="0" t="0" r="r" b="b"/>
              <a:pathLst>
                <a:path w="28" h="48">
                  <a:moveTo>
                    <a:pt x="18" y="0"/>
                  </a:moveTo>
                  <a:lnTo>
                    <a:pt x="28" y="44"/>
                  </a:lnTo>
                  <a:lnTo>
                    <a:pt x="8" y="48"/>
                  </a:lnTo>
                  <a:lnTo>
                    <a:pt x="0" y="4"/>
                  </a:lnTo>
                  <a:lnTo>
                    <a:pt x="1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266"/>
            <p:cNvSpPr>
              <a:spLocks/>
            </p:cNvSpPr>
            <p:nvPr/>
          </p:nvSpPr>
          <p:spPr bwMode="auto">
            <a:xfrm>
              <a:off x="3193155" y="2656029"/>
              <a:ext cx="124312" cy="97942"/>
            </a:xfrm>
            <a:custGeom>
              <a:avLst/>
              <a:gdLst>
                <a:gd name="T0" fmla="*/ 28 w 33"/>
                <a:gd name="T1" fmla="*/ 0 h 26"/>
                <a:gd name="T2" fmla="*/ 29 w 33"/>
                <a:gd name="T3" fmla="*/ 0 h 26"/>
                <a:gd name="T4" fmla="*/ 30 w 33"/>
                <a:gd name="T5" fmla="*/ 0 h 26"/>
                <a:gd name="T6" fmla="*/ 33 w 33"/>
                <a:gd name="T7" fmla="*/ 0 h 26"/>
                <a:gd name="T8" fmla="*/ 33 w 33"/>
                <a:gd name="T9" fmla="*/ 9 h 26"/>
                <a:gd name="T10" fmla="*/ 7 w 33"/>
                <a:gd name="T11" fmla="*/ 26 h 26"/>
                <a:gd name="T12" fmla="*/ 0 w 33"/>
                <a:gd name="T13" fmla="*/ 15 h 26"/>
                <a:gd name="T14" fmla="*/ 28 w 33"/>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26">
                  <a:moveTo>
                    <a:pt x="28" y="0"/>
                  </a:moveTo>
                  <a:lnTo>
                    <a:pt x="29" y="0"/>
                  </a:lnTo>
                  <a:lnTo>
                    <a:pt x="30" y="0"/>
                  </a:lnTo>
                  <a:lnTo>
                    <a:pt x="33" y="0"/>
                  </a:lnTo>
                  <a:lnTo>
                    <a:pt x="33" y="9"/>
                  </a:lnTo>
                  <a:lnTo>
                    <a:pt x="7" y="26"/>
                  </a:lnTo>
                  <a:lnTo>
                    <a:pt x="0" y="15"/>
                  </a:lnTo>
                  <a:lnTo>
                    <a:pt x="28" y="0"/>
                  </a:lnTo>
                  <a:close/>
                </a:path>
              </a:pathLst>
            </a:custGeom>
            <a:solidFill>
              <a:srgbClr val="57291E"/>
            </a:solidFill>
            <a:ln w="0">
              <a:solidFill>
                <a:srgbClr val="57291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267"/>
            <p:cNvSpPr>
              <a:spLocks/>
            </p:cNvSpPr>
            <p:nvPr/>
          </p:nvSpPr>
          <p:spPr bwMode="auto">
            <a:xfrm>
              <a:off x="2428457" y="2561856"/>
              <a:ext cx="843806" cy="335263"/>
            </a:xfrm>
            <a:custGeom>
              <a:avLst/>
              <a:gdLst>
                <a:gd name="T0" fmla="*/ 215 w 224"/>
                <a:gd name="T1" fmla="*/ 0 h 89"/>
                <a:gd name="T2" fmla="*/ 215 w 224"/>
                <a:gd name="T3" fmla="*/ 0 h 89"/>
                <a:gd name="T4" fmla="*/ 224 w 224"/>
                <a:gd name="T5" fmla="*/ 48 h 89"/>
                <a:gd name="T6" fmla="*/ 224 w 224"/>
                <a:gd name="T7" fmla="*/ 48 h 89"/>
                <a:gd name="T8" fmla="*/ 9 w 224"/>
                <a:gd name="T9" fmla="*/ 89 h 89"/>
                <a:gd name="T10" fmla="*/ 9 w 224"/>
                <a:gd name="T11" fmla="*/ 89 h 89"/>
                <a:gd name="T12" fmla="*/ 0 w 224"/>
                <a:gd name="T13" fmla="*/ 40 h 89"/>
                <a:gd name="T14" fmla="*/ 0 w 224"/>
                <a:gd name="T15" fmla="*/ 40 h 89"/>
                <a:gd name="T16" fmla="*/ 215 w 224"/>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89">
                  <a:moveTo>
                    <a:pt x="215" y="0"/>
                  </a:moveTo>
                  <a:lnTo>
                    <a:pt x="215" y="0"/>
                  </a:lnTo>
                  <a:lnTo>
                    <a:pt x="224" y="48"/>
                  </a:lnTo>
                  <a:lnTo>
                    <a:pt x="224" y="48"/>
                  </a:lnTo>
                  <a:lnTo>
                    <a:pt x="9" y="89"/>
                  </a:lnTo>
                  <a:lnTo>
                    <a:pt x="9" y="89"/>
                  </a:lnTo>
                  <a:lnTo>
                    <a:pt x="0" y="40"/>
                  </a:lnTo>
                  <a:lnTo>
                    <a:pt x="0" y="40"/>
                  </a:lnTo>
                  <a:lnTo>
                    <a:pt x="21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268"/>
            <p:cNvSpPr>
              <a:spLocks/>
            </p:cNvSpPr>
            <p:nvPr/>
          </p:nvSpPr>
          <p:spPr bwMode="auto">
            <a:xfrm>
              <a:off x="1931214" y="2671097"/>
              <a:ext cx="681826" cy="1137631"/>
            </a:xfrm>
            <a:custGeom>
              <a:avLst/>
              <a:gdLst>
                <a:gd name="T0" fmla="*/ 81 w 181"/>
                <a:gd name="T1" fmla="*/ 0 h 302"/>
                <a:gd name="T2" fmla="*/ 92 w 181"/>
                <a:gd name="T3" fmla="*/ 6 h 302"/>
                <a:gd name="T4" fmla="*/ 104 w 181"/>
                <a:gd name="T5" fmla="*/ 9 h 302"/>
                <a:gd name="T6" fmla="*/ 114 w 181"/>
                <a:gd name="T7" fmla="*/ 6 h 302"/>
                <a:gd name="T8" fmla="*/ 124 w 181"/>
                <a:gd name="T9" fmla="*/ 0 h 302"/>
                <a:gd name="T10" fmla="*/ 135 w 181"/>
                <a:gd name="T11" fmla="*/ 5 h 302"/>
                <a:gd name="T12" fmla="*/ 145 w 181"/>
                <a:gd name="T13" fmla="*/ 8 h 302"/>
                <a:gd name="T14" fmla="*/ 156 w 181"/>
                <a:gd name="T15" fmla="*/ 8 h 302"/>
                <a:gd name="T16" fmla="*/ 164 w 181"/>
                <a:gd name="T17" fmla="*/ 6 h 302"/>
                <a:gd name="T18" fmla="*/ 162 w 181"/>
                <a:gd name="T19" fmla="*/ 19 h 302"/>
                <a:gd name="T20" fmla="*/ 165 w 181"/>
                <a:gd name="T21" fmla="*/ 30 h 302"/>
                <a:gd name="T22" fmla="*/ 170 w 181"/>
                <a:gd name="T23" fmla="*/ 38 h 302"/>
                <a:gd name="T24" fmla="*/ 176 w 181"/>
                <a:gd name="T25" fmla="*/ 44 h 302"/>
                <a:gd name="T26" fmla="*/ 179 w 181"/>
                <a:gd name="T27" fmla="*/ 49 h 302"/>
                <a:gd name="T28" fmla="*/ 181 w 181"/>
                <a:gd name="T29" fmla="*/ 55 h 302"/>
                <a:gd name="T30" fmla="*/ 177 w 181"/>
                <a:gd name="T31" fmla="*/ 263 h 302"/>
                <a:gd name="T32" fmla="*/ 151 w 181"/>
                <a:gd name="T33" fmla="*/ 279 h 302"/>
                <a:gd name="T34" fmla="*/ 122 w 181"/>
                <a:gd name="T35" fmla="*/ 292 h 302"/>
                <a:gd name="T36" fmla="*/ 90 w 181"/>
                <a:gd name="T37" fmla="*/ 299 h 302"/>
                <a:gd name="T38" fmla="*/ 60 w 181"/>
                <a:gd name="T39" fmla="*/ 302 h 302"/>
                <a:gd name="T40" fmla="*/ 30 w 181"/>
                <a:gd name="T41" fmla="*/ 297 h 302"/>
                <a:gd name="T42" fmla="*/ 22 w 181"/>
                <a:gd name="T43" fmla="*/ 125 h 302"/>
                <a:gd name="T44" fmla="*/ 20 w 181"/>
                <a:gd name="T45" fmla="*/ 112 h 302"/>
                <a:gd name="T46" fmla="*/ 15 w 181"/>
                <a:gd name="T47" fmla="*/ 98 h 302"/>
                <a:gd name="T48" fmla="*/ 8 w 181"/>
                <a:gd name="T49" fmla="*/ 85 h 302"/>
                <a:gd name="T50" fmla="*/ 3 w 181"/>
                <a:gd name="T51" fmla="*/ 73 h 302"/>
                <a:gd name="T52" fmla="*/ 0 w 181"/>
                <a:gd name="T53" fmla="*/ 63 h 302"/>
                <a:gd name="T54" fmla="*/ 0 w 181"/>
                <a:gd name="T55" fmla="*/ 55 h 302"/>
                <a:gd name="T56" fmla="*/ 9 w 181"/>
                <a:gd name="T57" fmla="*/ 43 h 302"/>
                <a:gd name="T58" fmla="*/ 24 w 181"/>
                <a:gd name="T59" fmla="*/ 32 h 302"/>
                <a:gd name="T60" fmla="*/ 39 w 181"/>
                <a:gd name="T61" fmla="*/ 23 h 302"/>
                <a:gd name="T62" fmla="*/ 55 w 181"/>
                <a:gd name="T63" fmla="*/ 14 h 302"/>
                <a:gd name="T64" fmla="*/ 69 w 181"/>
                <a:gd name="T65" fmla="*/ 6 h 302"/>
                <a:gd name="T66" fmla="*/ 81 w 181"/>
                <a:gd name="T67"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302">
                  <a:moveTo>
                    <a:pt x="81" y="0"/>
                  </a:moveTo>
                  <a:lnTo>
                    <a:pt x="92" y="6"/>
                  </a:lnTo>
                  <a:lnTo>
                    <a:pt x="104" y="9"/>
                  </a:lnTo>
                  <a:lnTo>
                    <a:pt x="114" y="6"/>
                  </a:lnTo>
                  <a:lnTo>
                    <a:pt x="124" y="0"/>
                  </a:lnTo>
                  <a:lnTo>
                    <a:pt x="135" y="5"/>
                  </a:lnTo>
                  <a:lnTo>
                    <a:pt x="145" y="8"/>
                  </a:lnTo>
                  <a:lnTo>
                    <a:pt x="156" y="8"/>
                  </a:lnTo>
                  <a:lnTo>
                    <a:pt x="164" y="6"/>
                  </a:lnTo>
                  <a:lnTo>
                    <a:pt x="162" y="19"/>
                  </a:lnTo>
                  <a:lnTo>
                    <a:pt x="165" y="30"/>
                  </a:lnTo>
                  <a:lnTo>
                    <a:pt x="170" y="38"/>
                  </a:lnTo>
                  <a:lnTo>
                    <a:pt x="176" y="44"/>
                  </a:lnTo>
                  <a:lnTo>
                    <a:pt x="179" y="49"/>
                  </a:lnTo>
                  <a:lnTo>
                    <a:pt x="181" y="55"/>
                  </a:lnTo>
                  <a:lnTo>
                    <a:pt x="177" y="263"/>
                  </a:lnTo>
                  <a:lnTo>
                    <a:pt x="151" y="279"/>
                  </a:lnTo>
                  <a:lnTo>
                    <a:pt x="122" y="292"/>
                  </a:lnTo>
                  <a:lnTo>
                    <a:pt x="90" y="299"/>
                  </a:lnTo>
                  <a:lnTo>
                    <a:pt x="60" y="302"/>
                  </a:lnTo>
                  <a:lnTo>
                    <a:pt x="30" y="297"/>
                  </a:lnTo>
                  <a:lnTo>
                    <a:pt x="22" y="125"/>
                  </a:lnTo>
                  <a:lnTo>
                    <a:pt x="20" y="112"/>
                  </a:lnTo>
                  <a:lnTo>
                    <a:pt x="15" y="98"/>
                  </a:lnTo>
                  <a:lnTo>
                    <a:pt x="8" y="85"/>
                  </a:lnTo>
                  <a:lnTo>
                    <a:pt x="3" y="73"/>
                  </a:lnTo>
                  <a:lnTo>
                    <a:pt x="0" y="63"/>
                  </a:lnTo>
                  <a:lnTo>
                    <a:pt x="0" y="55"/>
                  </a:lnTo>
                  <a:lnTo>
                    <a:pt x="9" y="43"/>
                  </a:lnTo>
                  <a:lnTo>
                    <a:pt x="24" y="32"/>
                  </a:lnTo>
                  <a:lnTo>
                    <a:pt x="39" y="23"/>
                  </a:lnTo>
                  <a:lnTo>
                    <a:pt x="55" y="14"/>
                  </a:lnTo>
                  <a:lnTo>
                    <a:pt x="69" y="6"/>
                  </a:lnTo>
                  <a:lnTo>
                    <a:pt x="81"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269"/>
            <p:cNvSpPr>
              <a:spLocks/>
            </p:cNvSpPr>
            <p:nvPr/>
          </p:nvSpPr>
          <p:spPr bwMode="auto">
            <a:xfrm>
              <a:off x="2157234" y="2674865"/>
              <a:ext cx="320195" cy="572582"/>
            </a:xfrm>
            <a:custGeom>
              <a:avLst/>
              <a:gdLst>
                <a:gd name="T0" fmla="*/ 19 w 85"/>
                <a:gd name="T1" fmla="*/ 0 h 152"/>
                <a:gd name="T2" fmla="*/ 67 w 85"/>
                <a:gd name="T3" fmla="*/ 0 h 152"/>
                <a:gd name="T4" fmla="*/ 85 w 85"/>
                <a:gd name="T5" fmla="*/ 12 h 152"/>
                <a:gd name="T6" fmla="*/ 80 w 85"/>
                <a:gd name="T7" fmla="*/ 55 h 152"/>
                <a:gd name="T8" fmla="*/ 44 w 85"/>
                <a:gd name="T9" fmla="*/ 152 h 152"/>
                <a:gd name="T10" fmla="*/ 6 w 85"/>
                <a:gd name="T11" fmla="*/ 55 h 152"/>
                <a:gd name="T12" fmla="*/ 0 w 85"/>
                <a:gd name="T13" fmla="*/ 12 h 152"/>
                <a:gd name="T14" fmla="*/ 19 w 85"/>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152">
                  <a:moveTo>
                    <a:pt x="19" y="0"/>
                  </a:moveTo>
                  <a:lnTo>
                    <a:pt x="67" y="0"/>
                  </a:lnTo>
                  <a:lnTo>
                    <a:pt x="85" y="12"/>
                  </a:lnTo>
                  <a:lnTo>
                    <a:pt x="80" y="55"/>
                  </a:lnTo>
                  <a:lnTo>
                    <a:pt x="44" y="152"/>
                  </a:lnTo>
                  <a:lnTo>
                    <a:pt x="6" y="55"/>
                  </a:lnTo>
                  <a:lnTo>
                    <a:pt x="0" y="12"/>
                  </a:lnTo>
                  <a:lnTo>
                    <a:pt x="1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270"/>
            <p:cNvSpPr>
              <a:spLocks/>
            </p:cNvSpPr>
            <p:nvPr/>
          </p:nvSpPr>
          <p:spPr bwMode="auto">
            <a:xfrm>
              <a:off x="2104496" y="2705001"/>
              <a:ext cx="218485" cy="542446"/>
            </a:xfrm>
            <a:custGeom>
              <a:avLst/>
              <a:gdLst>
                <a:gd name="T0" fmla="*/ 21 w 58"/>
                <a:gd name="T1" fmla="*/ 0 h 144"/>
                <a:gd name="T2" fmla="*/ 58 w 58"/>
                <a:gd name="T3" fmla="*/ 144 h 144"/>
                <a:gd name="T4" fmla="*/ 8 w 58"/>
                <a:gd name="T5" fmla="*/ 64 h 144"/>
                <a:gd name="T6" fmla="*/ 14 w 58"/>
                <a:gd name="T7" fmla="*/ 51 h 144"/>
                <a:gd name="T8" fmla="*/ 0 w 58"/>
                <a:gd name="T9" fmla="*/ 39 h 144"/>
                <a:gd name="T10" fmla="*/ 14 w 58"/>
                <a:gd name="T11" fmla="*/ 4 h 144"/>
                <a:gd name="T12" fmla="*/ 21 w 58"/>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58" h="144">
                  <a:moveTo>
                    <a:pt x="21" y="0"/>
                  </a:moveTo>
                  <a:lnTo>
                    <a:pt x="58" y="144"/>
                  </a:lnTo>
                  <a:lnTo>
                    <a:pt x="8" y="64"/>
                  </a:lnTo>
                  <a:lnTo>
                    <a:pt x="14" y="51"/>
                  </a:lnTo>
                  <a:lnTo>
                    <a:pt x="0" y="39"/>
                  </a:lnTo>
                  <a:lnTo>
                    <a:pt x="14" y="4"/>
                  </a:lnTo>
                  <a:lnTo>
                    <a:pt x="21" y="0"/>
                  </a:lnTo>
                  <a:close/>
                </a:path>
              </a:pathLst>
            </a:custGeom>
            <a:solidFill>
              <a:schemeClr val="accent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271"/>
            <p:cNvSpPr>
              <a:spLocks/>
            </p:cNvSpPr>
            <p:nvPr/>
          </p:nvSpPr>
          <p:spPr bwMode="auto">
            <a:xfrm>
              <a:off x="2270243" y="2908419"/>
              <a:ext cx="94176" cy="339029"/>
            </a:xfrm>
            <a:custGeom>
              <a:avLst/>
              <a:gdLst>
                <a:gd name="T0" fmla="*/ 7 w 25"/>
                <a:gd name="T1" fmla="*/ 0 h 90"/>
                <a:gd name="T2" fmla="*/ 19 w 25"/>
                <a:gd name="T3" fmla="*/ 0 h 90"/>
                <a:gd name="T4" fmla="*/ 25 w 25"/>
                <a:gd name="T5" fmla="*/ 61 h 90"/>
                <a:gd name="T6" fmla="*/ 14 w 25"/>
                <a:gd name="T7" fmla="*/ 90 h 90"/>
                <a:gd name="T8" fmla="*/ 0 w 25"/>
                <a:gd name="T9" fmla="*/ 61 h 90"/>
                <a:gd name="T10" fmla="*/ 7 w 25"/>
                <a:gd name="T11" fmla="*/ 0 h 90"/>
              </a:gdLst>
              <a:ahLst/>
              <a:cxnLst>
                <a:cxn ang="0">
                  <a:pos x="T0" y="T1"/>
                </a:cxn>
                <a:cxn ang="0">
                  <a:pos x="T2" y="T3"/>
                </a:cxn>
                <a:cxn ang="0">
                  <a:pos x="T4" y="T5"/>
                </a:cxn>
                <a:cxn ang="0">
                  <a:pos x="T6" y="T7"/>
                </a:cxn>
                <a:cxn ang="0">
                  <a:pos x="T8" y="T9"/>
                </a:cxn>
                <a:cxn ang="0">
                  <a:pos x="T10" y="T11"/>
                </a:cxn>
              </a:cxnLst>
              <a:rect l="0" t="0" r="r" b="b"/>
              <a:pathLst>
                <a:path w="25" h="90">
                  <a:moveTo>
                    <a:pt x="7" y="0"/>
                  </a:moveTo>
                  <a:lnTo>
                    <a:pt x="19" y="0"/>
                  </a:lnTo>
                  <a:lnTo>
                    <a:pt x="25" y="61"/>
                  </a:lnTo>
                  <a:lnTo>
                    <a:pt x="14" y="90"/>
                  </a:lnTo>
                  <a:lnTo>
                    <a:pt x="0" y="61"/>
                  </a:lnTo>
                  <a:lnTo>
                    <a:pt x="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272"/>
            <p:cNvSpPr>
              <a:spLocks/>
            </p:cNvSpPr>
            <p:nvPr/>
          </p:nvSpPr>
          <p:spPr bwMode="auto">
            <a:xfrm>
              <a:off x="2123330" y="2705001"/>
              <a:ext cx="199652" cy="542446"/>
            </a:xfrm>
            <a:custGeom>
              <a:avLst/>
              <a:gdLst>
                <a:gd name="T0" fmla="*/ 16 w 53"/>
                <a:gd name="T1" fmla="*/ 0 h 144"/>
                <a:gd name="T2" fmla="*/ 53 w 53"/>
                <a:gd name="T3" fmla="*/ 144 h 144"/>
                <a:gd name="T4" fmla="*/ 7 w 53"/>
                <a:gd name="T5" fmla="*/ 59 h 144"/>
                <a:gd name="T6" fmla="*/ 15 w 53"/>
                <a:gd name="T7" fmla="*/ 47 h 144"/>
                <a:gd name="T8" fmla="*/ 0 w 53"/>
                <a:gd name="T9" fmla="*/ 37 h 144"/>
                <a:gd name="T10" fmla="*/ 9 w 53"/>
                <a:gd name="T11" fmla="*/ 4 h 144"/>
                <a:gd name="T12" fmla="*/ 16 w 53"/>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53" h="144">
                  <a:moveTo>
                    <a:pt x="16" y="0"/>
                  </a:moveTo>
                  <a:lnTo>
                    <a:pt x="53" y="144"/>
                  </a:lnTo>
                  <a:lnTo>
                    <a:pt x="7" y="59"/>
                  </a:lnTo>
                  <a:lnTo>
                    <a:pt x="15" y="47"/>
                  </a:lnTo>
                  <a:lnTo>
                    <a:pt x="0" y="37"/>
                  </a:lnTo>
                  <a:lnTo>
                    <a:pt x="9" y="4"/>
                  </a:lnTo>
                  <a:lnTo>
                    <a:pt x="16" y="0"/>
                  </a:lnTo>
                  <a:close/>
                </a:path>
              </a:pathLst>
            </a:custGeom>
            <a:solidFill>
              <a:schemeClr val="accent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273"/>
            <p:cNvSpPr>
              <a:spLocks/>
            </p:cNvSpPr>
            <p:nvPr/>
          </p:nvSpPr>
          <p:spPr bwMode="auto">
            <a:xfrm>
              <a:off x="2322981" y="2705001"/>
              <a:ext cx="214720" cy="542446"/>
            </a:xfrm>
            <a:custGeom>
              <a:avLst/>
              <a:gdLst>
                <a:gd name="T0" fmla="*/ 35 w 57"/>
                <a:gd name="T1" fmla="*/ 0 h 144"/>
                <a:gd name="T2" fmla="*/ 41 w 57"/>
                <a:gd name="T3" fmla="*/ 4 h 144"/>
                <a:gd name="T4" fmla="*/ 57 w 57"/>
                <a:gd name="T5" fmla="*/ 39 h 144"/>
                <a:gd name="T6" fmla="*/ 43 w 57"/>
                <a:gd name="T7" fmla="*/ 51 h 144"/>
                <a:gd name="T8" fmla="*/ 49 w 57"/>
                <a:gd name="T9" fmla="*/ 64 h 144"/>
                <a:gd name="T10" fmla="*/ 0 w 57"/>
                <a:gd name="T11" fmla="*/ 144 h 144"/>
                <a:gd name="T12" fmla="*/ 35 w 57"/>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57" h="144">
                  <a:moveTo>
                    <a:pt x="35" y="0"/>
                  </a:moveTo>
                  <a:lnTo>
                    <a:pt x="41" y="4"/>
                  </a:lnTo>
                  <a:lnTo>
                    <a:pt x="57" y="39"/>
                  </a:lnTo>
                  <a:lnTo>
                    <a:pt x="43" y="51"/>
                  </a:lnTo>
                  <a:lnTo>
                    <a:pt x="49" y="64"/>
                  </a:lnTo>
                  <a:lnTo>
                    <a:pt x="0" y="144"/>
                  </a:lnTo>
                  <a:lnTo>
                    <a:pt x="35" y="0"/>
                  </a:lnTo>
                  <a:close/>
                </a:path>
              </a:pathLst>
            </a:custGeom>
            <a:solidFill>
              <a:schemeClr val="accent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74"/>
            <p:cNvSpPr>
              <a:spLocks/>
            </p:cNvSpPr>
            <p:nvPr/>
          </p:nvSpPr>
          <p:spPr bwMode="auto">
            <a:xfrm>
              <a:off x="2322981" y="2705001"/>
              <a:ext cx="192118" cy="542446"/>
            </a:xfrm>
            <a:custGeom>
              <a:avLst/>
              <a:gdLst>
                <a:gd name="T0" fmla="*/ 35 w 51"/>
                <a:gd name="T1" fmla="*/ 0 h 144"/>
                <a:gd name="T2" fmla="*/ 41 w 51"/>
                <a:gd name="T3" fmla="*/ 4 h 144"/>
                <a:gd name="T4" fmla="*/ 51 w 51"/>
                <a:gd name="T5" fmla="*/ 37 h 144"/>
                <a:gd name="T6" fmla="*/ 36 w 51"/>
                <a:gd name="T7" fmla="*/ 47 h 144"/>
                <a:gd name="T8" fmla="*/ 44 w 51"/>
                <a:gd name="T9" fmla="*/ 59 h 144"/>
                <a:gd name="T10" fmla="*/ 0 w 51"/>
                <a:gd name="T11" fmla="*/ 144 h 144"/>
                <a:gd name="T12" fmla="*/ 35 w 51"/>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51" h="144">
                  <a:moveTo>
                    <a:pt x="35" y="0"/>
                  </a:moveTo>
                  <a:lnTo>
                    <a:pt x="41" y="4"/>
                  </a:lnTo>
                  <a:lnTo>
                    <a:pt x="51" y="37"/>
                  </a:lnTo>
                  <a:lnTo>
                    <a:pt x="36" y="47"/>
                  </a:lnTo>
                  <a:lnTo>
                    <a:pt x="44" y="59"/>
                  </a:lnTo>
                  <a:lnTo>
                    <a:pt x="0" y="144"/>
                  </a:lnTo>
                  <a:lnTo>
                    <a:pt x="35" y="0"/>
                  </a:lnTo>
                  <a:close/>
                </a:path>
              </a:pathLst>
            </a:custGeom>
            <a:solidFill>
              <a:schemeClr val="accent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75"/>
            <p:cNvSpPr>
              <a:spLocks/>
            </p:cNvSpPr>
            <p:nvPr/>
          </p:nvSpPr>
          <p:spPr bwMode="auto">
            <a:xfrm>
              <a:off x="2307913" y="3202244"/>
              <a:ext cx="26370" cy="595184"/>
            </a:xfrm>
            <a:custGeom>
              <a:avLst/>
              <a:gdLst>
                <a:gd name="T0" fmla="*/ 4 w 7"/>
                <a:gd name="T1" fmla="*/ 0 h 158"/>
                <a:gd name="T2" fmla="*/ 6 w 7"/>
                <a:gd name="T3" fmla="*/ 41 h 158"/>
                <a:gd name="T4" fmla="*/ 7 w 7"/>
                <a:gd name="T5" fmla="*/ 81 h 158"/>
                <a:gd name="T6" fmla="*/ 6 w 7"/>
                <a:gd name="T7" fmla="*/ 122 h 158"/>
                <a:gd name="T8" fmla="*/ 4 w 7"/>
                <a:gd name="T9" fmla="*/ 158 h 158"/>
                <a:gd name="T10" fmla="*/ 1 w 7"/>
                <a:gd name="T11" fmla="*/ 122 h 158"/>
                <a:gd name="T12" fmla="*/ 0 w 7"/>
                <a:gd name="T13" fmla="*/ 81 h 158"/>
                <a:gd name="T14" fmla="*/ 1 w 7"/>
                <a:gd name="T15" fmla="*/ 41 h 158"/>
                <a:gd name="T16" fmla="*/ 4 w 7"/>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58">
                  <a:moveTo>
                    <a:pt x="4" y="0"/>
                  </a:moveTo>
                  <a:lnTo>
                    <a:pt x="6" y="41"/>
                  </a:lnTo>
                  <a:lnTo>
                    <a:pt x="7" y="81"/>
                  </a:lnTo>
                  <a:lnTo>
                    <a:pt x="6" y="122"/>
                  </a:lnTo>
                  <a:lnTo>
                    <a:pt x="4" y="158"/>
                  </a:lnTo>
                  <a:lnTo>
                    <a:pt x="1" y="122"/>
                  </a:lnTo>
                  <a:lnTo>
                    <a:pt x="0" y="81"/>
                  </a:lnTo>
                  <a:lnTo>
                    <a:pt x="1" y="41"/>
                  </a:lnTo>
                  <a:lnTo>
                    <a:pt x="4" y="0"/>
                  </a:lnTo>
                  <a:close/>
                </a:path>
              </a:pathLst>
            </a:custGeom>
            <a:solidFill>
              <a:schemeClr val="accent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77"/>
            <p:cNvSpPr>
              <a:spLocks/>
            </p:cNvSpPr>
            <p:nvPr/>
          </p:nvSpPr>
          <p:spPr bwMode="auto">
            <a:xfrm>
              <a:off x="3441776" y="2494050"/>
              <a:ext cx="214720" cy="86642"/>
            </a:xfrm>
            <a:custGeom>
              <a:avLst/>
              <a:gdLst>
                <a:gd name="T0" fmla="*/ 49 w 57"/>
                <a:gd name="T1" fmla="*/ 0 h 23"/>
                <a:gd name="T2" fmla="*/ 53 w 57"/>
                <a:gd name="T3" fmla="*/ 0 h 23"/>
                <a:gd name="T4" fmla="*/ 56 w 57"/>
                <a:gd name="T5" fmla="*/ 1 h 23"/>
                <a:gd name="T6" fmla="*/ 57 w 57"/>
                <a:gd name="T7" fmla="*/ 5 h 23"/>
                <a:gd name="T8" fmla="*/ 57 w 57"/>
                <a:gd name="T9" fmla="*/ 7 h 23"/>
                <a:gd name="T10" fmla="*/ 57 w 57"/>
                <a:gd name="T11" fmla="*/ 10 h 23"/>
                <a:gd name="T12" fmla="*/ 55 w 57"/>
                <a:gd name="T13" fmla="*/ 11 h 23"/>
                <a:gd name="T14" fmla="*/ 9 w 57"/>
                <a:gd name="T15" fmla="*/ 23 h 23"/>
                <a:gd name="T16" fmla="*/ 5 w 57"/>
                <a:gd name="T17" fmla="*/ 23 h 23"/>
                <a:gd name="T18" fmla="*/ 2 w 57"/>
                <a:gd name="T19" fmla="*/ 22 h 23"/>
                <a:gd name="T20" fmla="*/ 1 w 57"/>
                <a:gd name="T21" fmla="*/ 19 h 23"/>
                <a:gd name="T22" fmla="*/ 0 w 57"/>
                <a:gd name="T23" fmla="*/ 17 h 23"/>
                <a:gd name="T24" fmla="*/ 1 w 57"/>
                <a:gd name="T25" fmla="*/ 14 h 23"/>
                <a:gd name="T26" fmla="*/ 4 w 57"/>
                <a:gd name="T27" fmla="*/ 11 h 23"/>
                <a:gd name="T28" fmla="*/ 49 w 57"/>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23">
                  <a:moveTo>
                    <a:pt x="49" y="0"/>
                  </a:moveTo>
                  <a:lnTo>
                    <a:pt x="53" y="0"/>
                  </a:lnTo>
                  <a:lnTo>
                    <a:pt x="56" y="1"/>
                  </a:lnTo>
                  <a:lnTo>
                    <a:pt x="57" y="5"/>
                  </a:lnTo>
                  <a:lnTo>
                    <a:pt x="57" y="7"/>
                  </a:lnTo>
                  <a:lnTo>
                    <a:pt x="57" y="10"/>
                  </a:lnTo>
                  <a:lnTo>
                    <a:pt x="55" y="11"/>
                  </a:lnTo>
                  <a:lnTo>
                    <a:pt x="9" y="23"/>
                  </a:lnTo>
                  <a:lnTo>
                    <a:pt x="5" y="23"/>
                  </a:lnTo>
                  <a:lnTo>
                    <a:pt x="2" y="22"/>
                  </a:lnTo>
                  <a:lnTo>
                    <a:pt x="1" y="19"/>
                  </a:lnTo>
                  <a:lnTo>
                    <a:pt x="0" y="17"/>
                  </a:lnTo>
                  <a:lnTo>
                    <a:pt x="1" y="14"/>
                  </a:lnTo>
                  <a:lnTo>
                    <a:pt x="4" y="11"/>
                  </a:lnTo>
                  <a:lnTo>
                    <a:pt x="49" y="0"/>
                  </a:lnTo>
                  <a:close/>
                </a:path>
              </a:pathLst>
            </a:custGeom>
            <a:solidFill>
              <a:srgbClr val="FFD7B7"/>
            </a:solidFill>
            <a:ln w="0">
              <a:solidFill>
                <a:srgbClr val="FFD7B7"/>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78"/>
            <p:cNvSpPr>
              <a:spLocks/>
            </p:cNvSpPr>
            <p:nvPr/>
          </p:nvSpPr>
          <p:spPr bwMode="auto">
            <a:xfrm>
              <a:off x="3257195" y="2520418"/>
              <a:ext cx="312661" cy="173282"/>
            </a:xfrm>
            <a:custGeom>
              <a:avLst/>
              <a:gdLst>
                <a:gd name="T0" fmla="*/ 26 w 83"/>
                <a:gd name="T1" fmla="*/ 0 h 46"/>
                <a:gd name="T2" fmla="*/ 72 w 83"/>
                <a:gd name="T3" fmla="*/ 3 h 46"/>
                <a:gd name="T4" fmla="*/ 83 w 83"/>
                <a:gd name="T5" fmla="*/ 20 h 46"/>
                <a:gd name="T6" fmla="*/ 75 w 83"/>
                <a:gd name="T7" fmla="*/ 25 h 46"/>
                <a:gd name="T8" fmla="*/ 64 w 83"/>
                <a:gd name="T9" fmla="*/ 32 h 46"/>
                <a:gd name="T10" fmla="*/ 53 w 83"/>
                <a:gd name="T11" fmla="*/ 38 h 46"/>
                <a:gd name="T12" fmla="*/ 42 w 83"/>
                <a:gd name="T13" fmla="*/ 44 h 46"/>
                <a:gd name="T14" fmla="*/ 33 w 83"/>
                <a:gd name="T15" fmla="*/ 46 h 46"/>
                <a:gd name="T16" fmla="*/ 8 w 83"/>
                <a:gd name="T17" fmla="*/ 46 h 46"/>
                <a:gd name="T18" fmla="*/ 0 w 83"/>
                <a:gd name="T19" fmla="*/ 20 h 46"/>
                <a:gd name="T20" fmla="*/ 26 w 83"/>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46">
                  <a:moveTo>
                    <a:pt x="26" y="0"/>
                  </a:moveTo>
                  <a:lnTo>
                    <a:pt x="72" y="3"/>
                  </a:lnTo>
                  <a:lnTo>
                    <a:pt x="83" y="20"/>
                  </a:lnTo>
                  <a:lnTo>
                    <a:pt x="75" y="25"/>
                  </a:lnTo>
                  <a:lnTo>
                    <a:pt x="64" y="32"/>
                  </a:lnTo>
                  <a:lnTo>
                    <a:pt x="53" y="38"/>
                  </a:lnTo>
                  <a:lnTo>
                    <a:pt x="42" y="44"/>
                  </a:lnTo>
                  <a:lnTo>
                    <a:pt x="33" y="46"/>
                  </a:lnTo>
                  <a:lnTo>
                    <a:pt x="8" y="46"/>
                  </a:lnTo>
                  <a:lnTo>
                    <a:pt x="0" y="20"/>
                  </a:lnTo>
                  <a:lnTo>
                    <a:pt x="26" y="0"/>
                  </a:lnTo>
                  <a:close/>
                </a:path>
              </a:pathLst>
            </a:custGeom>
            <a:solidFill>
              <a:srgbClr val="D1A886"/>
            </a:solidFill>
            <a:ln w="0">
              <a:solidFill>
                <a:srgbClr val="D1A88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79"/>
            <p:cNvSpPr>
              <a:spLocks/>
            </p:cNvSpPr>
            <p:nvPr/>
          </p:nvSpPr>
          <p:spPr bwMode="auto">
            <a:xfrm>
              <a:off x="3193155" y="2151253"/>
              <a:ext cx="911612" cy="602718"/>
            </a:xfrm>
            <a:custGeom>
              <a:avLst/>
              <a:gdLst>
                <a:gd name="T0" fmla="*/ 240 w 242"/>
                <a:gd name="T1" fmla="*/ 0 h 160"/>
                <a:gd name="T2" fmla="*/ 242 w 242"/>
                <a:gd name="T3" fmla="*/ 4 h 160"/>
                <a:gd name="T4" fmla="*/ 7 w 242"/>
                <a:gd name="T5" fmla="*/ 160 h 160"/>
                <a:gd name="T6" fmla="*/ 0 w 242"/>
                <a:gd name="T7" fmla="*/ 149 h 160"/>
                <a:gd name="T8" fmla="*/ 240 w 242"/>
                <a:gd name="T9" fmla="*/ 0 h 160"/>
              </a:gdLst>
              <a:ahLst/>
              <a:cxnLst>
                <a:cxn ang="0">
                  <a:pos x="T0" y="T1"/>
                </a:cxn>
                <a:cxn ang="0">
                  <a:pos x="T2" y="T3"/>
                </a:cxn>
                <a:cxn ang="0">
                  <a:pos x="T4" y="T5"/>
                </a:cxn>
                <a:cxn ang="0">
                  <a:pos x="T6" y="T7"/>
                </a:cxn>
                <a:cxn ang="0">
                  <a:pos x="T8" y="T9"/>
                </a:cxn>
              </a:cxnLst>
              <a:rect l="0" t="0" r="r" b="b"/>
              <a:pathLst>
                <a:path w="242" h="160">
                  <a:moveTo>
                    <a:pt x="240" y="0"/>
                  </a:moveTo>
                  <a:lnTo>
                    <a:pt x="242" y="4"/>
                  </a:lnTo>
                  <a:lnTo>
                    <a:pt x="7" y="160"/>
                  </a:lnTo>
                  <a:lnTo>
                    <a:pt x="0" y="149"/>
                  </a:lnTo>
                  <a:lnTo>
                    <a:pt x="240"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80"/>
            <p:cNvSpPr>
              <a:spLocks/>
            </p:cNvSpPr>
            <p:nvPr/>
          </p:nvSpPr>
          <p:spPr bwMode="auto">
            <a:xfrm>
              <a:off x="3343834" y="2478982"/>
              <a:ext cx="192118" cy="86642"/>
            </a:xfrm>
            <a:custGeom>
              <a:avLst/>
              <a:gdLst>
                <a:gd name="T0" fmla="*/ 49 w 51"/>
                <a:gd name="T1" fmla="*/ 0 h 23"/>
                <a:gd name="T2" fmla="*/ 51 w 51"/>
                <a:gd name="T3" fmla="*/ 1 h 23"/>
                <a:gd name="T4" fmla="*/ 51 w 51"/>
                <a:gd name="T5" fmla="*/ 2 h 23"/>
                <a:gd name="T6" fmla="*/ 51 w 51"/>
                <a:gd name="T7" fmla="*/ 4 h 23"/>
                <a:gd name="T8" fmla="*/ 51 w 51"/>
                <a:gd name="T9" fmla="*/ 6 h 23"/>
                <a:gd name="T10" fmla="*/ 51 w 51"/>
                <a:gd name="T11" fmla="*/ 8 h 23"/>
                <a:gd name="T12" fmla="*/ 49 w 51"/>
                <a:gd name="T13" fmla="*/ 10 h 23"/>
                <a:gd name="T14" fmla="*/ 47 w 51"/>
                <a:gd name="T15" fmla="*/ 13 h 23"/>
                <a:gd name="T16" fmla="*/ 43 w 51"/>
                <a:gd name="T17" fmla="*/ 14 h 23"/>
                <a:gd name="T18" fmla="*/ 5 w 51"/>
                <a:gd name="T19" fmla="*/ 22 h 23"/>
                <a:gd name="T20" fmla="*/ 1 w 51"/>
                <a:gd name="T21" fmla="*/ 23 h 23"/>
                <a:gd name="T22" fmla="*/ 0 w 51"/>
                <a:gd name="T23" fmla="*/ 18 h 23"/>
                <a:gd name="T24" fmla="*/ 0 w 51"/>
                <a:gd name="T25" fmla="*/ 15 h 23"/>
                <a:gd name="T26" fmla="*/ 1 w 51"/>
                <a:gd name="T27" fmla="*/ 13 h 23"/>
                <a:gd name="T28" fmla="*/ 3 w 51"/>
                <a:gd name="T29" fmla="*/ 10 h 23"/>
                <a:gd name="T30" fmla="*/ 6 w 51"/>
                <a:gd name="T31" fmla="*/ 9 h 23"/>
                <a:gd name="T32" fmla="*/ 49 w 5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23">
                  <a:moveTo>
                    <a:pt x="49" y="0"/>
                  </a:moveTo>
                  <a:lnTo>
                    <a:pt x="51" y="1"/>
                  </a:lnTo>
                  <a:lnTo>
                    <a:pt x="51" y="2"/>
                  </a:lnTo>
                  <a:lnTo>
                    <a:pt x="51" y="4"/>
                  </a:lnTo>
                  <a:lnTo>
                    <a:pt x="51" y="6"/>
                  </a:lnTo>
                  <a:lnTo>
                    <a:pt x="51" y="8"/>
                  </a:lnTo>
                  <a:lnTo>
                    <a:pt x="49" y="10"/>
                  </a:lnTo>
                  <a:lnTo>
                    <a:pt x="47" y="13"/>
                  </a:lnTo>
                  <a:lnTo>
                    <a:pt x="43" y="14"/>
                  </a:lnTo>
                  <a:lnTo>
                    <a:pt x="5" y="22"/>
                  </a:lnTo>
                  <a:lnTo>
                    <a:pt x="1" y="23"/>
                  </a:lnTo>
                  <a:lnTo>
                    <a:pt x="0" y="18"/>
                  </a:lnTo>
                  <a:lnTo>
                    <a:pt x="0" y="15"/>
                  </a:lnTo>
                  <a:lnTo>
                    <a:pt x="1" y="13"/>
                  </a:lnTo>
                  <a:lnTo>
                    <a:pt x="3" y="10"/>
                  </a:lnTo>
                  <a:lnTo>
                    <a:pt x="6" y="9"/>
                  </a:lnTo>
                  <a:lnTo>
                    <a:pt x="49" y="0"/>
                  </a:lnTo>
                  <a:close/>
                </a:path>
              </a:pathLst>
            </a:custGeom>
            <a:solidFill>
              <a:srgbClr val="FFD7B7"/>
            </a:solidFill>
            <a:ln w="0">
              <a:solidFill>
                <a:srgbClr val="FFD7B7"/>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81"/>
            <p:cNvSpPr>
              <a:spLocks/>
            </p:cNvSpPr>
            <p:nvPr/>
          </p:nvSpPr>
          <p:spPr bwMode="auto">
            <a:xfrm>
              <a:off x="3498282" y="2478982"/>
              <a:ext cx="37670" cy="18836"/>
            </a:xfrm>
            <a:custGeom>
              <a:avLst/>
              <a:gdLst>
                <a:gd name="T0" fmla="*/ 8 w 10"/>
                <a:gd name="T1" fmla="*/ 0 h 5"/>
                <a:gd name="T2" fmla="*/ 10 w 10"/>
                <a:gd name="T3" fmla="*/ 0 h 5"/>
                <a:gd name="T4" fmla="*/ 10 w 10"/>
                <a:gd name="T5" fmla="*/ 1 h 5"/>
                <a:gd name="T6" fmla="*/ 10 w 10"/>
                <a:gd name="T7" fmla="*/ 2 h 5"/>
                <a:gd name="T8" fmla="*/ 8 w 10"/>
                <a:gd name="T9" fmla="*/ 4 h 5"/>
                <a:gd name="T10" fmla="*/ 7 w 10"/>
                <a:gd name="T11" fmla="*/ 5 h 5"/>
                <a:gd name="T12" fmla="*/ 4 w 10"/>
                <a:gd name="T13" fmla="*/ 5 h 5"/>
                <a:gd name="T14" fmla="*/ 2 w 10"/>
                <a:gd name="T15" fmla="*/ 5 h 5"/>
                <a:gd name="T16" fmla="*/ 0 w 10"/>
                <a:gd name="T17" fmla="*/ 4 h 5"/>
                <a:gd name="T18" fmla="*/ 0 w 10"/>
                <a:gd name="T19" fmla="*/ 2 h 5"/>
                <a:gd name="T20" fmla="*/ 8 w 10"/>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5">
                  <a:moveTo>
                    <a:pt x="8" y="0"/>
                  </a:moveTo>
                  <a:lnTo>
                    <a:pt x="10" y="0"/>
                  </a:lnTo>
                  <a:lnTo>
                    <a:pt x="10" y="1"/>
                  </a:lnTo>
                  <a:lnTo>
                    <a:pt x="10" y="2"/>
                  </a:lnTo>
                  <a:lnTo>
                    <a:pt x="8" y="4"/>
                  </a:lnTo>
                  <a:lnTo>
                    <a:pt x="7" y="5"/>
                  </a:lnTo>
                  <a:lnTo>
                    <a:pt x="4" y="5"/>
                  </a:lnTo>
                  <a:lnTo>
                    <a:pt x="2" y="5"/>
                  </a:lnTo>
                  <a:lnTo>
                    <a:pt x="0" y="4"/>
                  </a:lnTo>
                  <a:lnTo>
                    <a:pt x="0" y="2"/>
                  </a:lnTo>
                  <a:lnTo>
                    <a:pt x="8" y="0"/>
                  </a:lnTo>
                  <a:close/>
                </a:path>
              </a:pathLst>
            </a:custGeom>
            <a:solidFill>
              <a:srgbClr val="FFE7D4"/>
            </a:solidFill>
            <a:ln w="0">
              <a:solidFill>
                <a:srgbClr val="FFE7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82"/>
            <p:cNvSpPr>
              <a:spLocks/>
            </p:cNvSpPr>
            <p:nvPr/>
          </p:nvSpPr>
          <p:spPr bwMode="auto">
            <a:xfrm>
              <a:off x="3392806" y="2625893"/>
              <a:ext cx="67806" cy="45204"/>
            </a:xfrm>
            <a:custGeom>
              <a:avLst/>
              <a:gdLst>
                <a:gd name="T0" fmla="*/ 4 w 18"/>
                <a:gd name="T1" fmla="*/ 0 h 12"/>
                <a:gd name="T2" fmla="*/ 13 w 18"/>
                <a:gd name="T3" fmla="*/ 1 h 12"/>
                <a:gd name="T4" fmla="*/ 15 w 18"/>
                <a:gd name="T5" fmla="*/ 3 h 12"/>
                <a:gd name="T6" fmla="*/ 18 w 18"/>
                <a:gd name="T7" fmla="*/ 5 h 12"/>
                <a:gd name="T8" fmla="*/ 18 w 18"/>
                <a:gd name="T9" fmla="*/ 8 h 12"/>
                <a:gd name="T10" fmla="*/ 18 w 18"/>
                <a:gd name="T11" fmla="*/ 10 h 12"/>
                <a:gd name="T12" fmla="*/ 15 w 18"/>
                <a:gd name="T13" fmla="*/ 12 h 12"/>
                <a:gd name="T14" fmla="*/ 13 w 18"/>
                <a:gd name="T15" fmla="*/ 12 h 12"/>
                <a:gd name="T16" fmla="*/ 4 w 18"/>
                <a:gd name="T17" fmla="*/ 10 h 12"/>
                <a:gd name="T18" fmla="*/ 1 w 18"/>
                <a:gd name="T19" fmla="*/ 10 h 12"/>
                <a:gd name="T20" fmla="*/ 0 w 18"/>
                <a:gd name="T21" fmla="*/ 8 h 12"/>
                <a:gd name="T22" fmla="*/ 0 w 18"/>
                <a:gd name="T23" fmla="*/ 5 h 12"/>
                <a:gd name="T24" fmla="*/ 0 w 18"/>
                <a:gd name="T25" fmla="*/ 3 h 12"/>
                <a:gd name="T26" fmla="*/ 1 w 18"/>
                <a:gd name="T27" fmla="*/ 1 h 12"/>
                <a:gd name="T28" fmla="*/ 4 w 18"/>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2">
                  <a:moveTo>
                    <a:pt x="4" y="0"/>
                  </a:moveTo>
                  <a:lnTo>
                    <a:pt x="13" y="1"/>
                  </a:lnTo>
                  <a:lnTo>
                    <a:pt x="15" y="3"/>
                  </a:lnTo>
                  <a:lnTo>
                    <a:pt x="18" y="5"/>
                  </a:lnTo>
                  <a:lnTo>
                    <a:pt x="18" y="8"/>
                  </a:lnTo>
                  <a:lnTo>
                    <a:pt x="18" y="10"/>
                  </a:lnTo>
                  <a:lnTo>
                    <a:pt x="15" y="12"/>
                  </a:lnTo>
                  <a:lnTo>
                    <a:pt x="13" y="12"/>
                  </a:lnTo>
                  <a:lnTo>
                    <a:pt x="4" y="10"/>
                  </a:lnTo>
                  <a:lnTo>
                    <a:pt x="1" y="10"/>
                  </a:lnTo>
                  <a:lnTo>
                    <a:pt x="0" y="8"/>
                  </a:lnTo>
                  <a:lnTo>
                    <a:pt x="0" y="5"/>
                  </a:lnTo>
                  <a:lnTo>
                    <a:pt x="0" y="3"/>
                  </a:lnTo>
                  <a:lnTo>
                    <a:pt x="1" y="1"/>
                  </a:lnTo>
                  <a:lnTo>
                    <a:pt x="4" y="0"/>
                  </a:lnTo>
                  <a:close/>
                </a:path>
              </a:pathLst>
            </a:custGeom>
            <a:solidFill>
              <a:srgbClr val="FFD7B7"/>
            </a:solidFill>
            <a:ln w="0">
              <a:solidFill>
                <a:srgbClr val="FFD7B7"/>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83"/>
            <p:cNvSpPr>
              <a:spLocks/>
            </p:cNvSpPr>
            <p:nvPr/>
          </p:nvSpPr>
          <p:spPr bwMode="auto">
            <a:xfrm>
              <a:off x="3441776" y="2584458"/>
              <a:ext cx="79108" cy="56506"/>
            </a:xfrm>
            <a:custGeom>
              <a:avLst/>
              <a:gdLst>
                <a:gd name="T0" fmla="*/ 5 w 21"/>
                <a:gd name="T1" fmla="*/ 0 h 15"/>
                <a:gd name="T2" fmla="*/ 14 w 21"/>
                <a:gd name="T3" fmla="*/ 2 h 15"/>
                <a:gd name="T4" fmla="*/ 18 w 21"/>
                <a:gd name="T5" fmla="*/ 3 h 15"/>
                <a:gd name="T6" fmla="*/ 19 w 21"/>
                <a:gd name="T7" fmla="*/ 6 h 15"/>
                <a:gd name="T8" fmla="*/ 21 w 21"/>
                <a:gd name="T9" fmla="*/ 8 h 15"/>
                <a:gd name="T10" fmla="*/ 19 w 21"/>
                <a:gd name="T11" fmla="*/ 12 h 15"/>
                <a:gd name="T12" fmla="*/ 18 w 21"/>
                <a:gd name="T13" fmla="*/ 14 h 15"/>
                <a:gd name="T14" fmla="*/ 14 w 21"/>
                <a:gd name="T15" fmla="*/ 15 h 15"/>
                <a:gd name="T16" fmla="*/ 5 w 21"/>
                <a:gd name="T17" fmla="*/ 14 h 15"/>
                <a:gd name="T18" fmla="*/ 2 w 21"/>
                <a:gd name="T19" fmla="*/ 12 h 15"/>
                <a:gd name="T20" fmla="*/ 1 w 21"/>
                <a:gd name="T21" fmla="*/ 10 h 15"/>
                <a:gd name="T22" fmla="*/ 0 w 21"/>
                <a:gd name="T23" fmla="*/ 6 h 15"/>
                <a:gd name="T24" fmla="*/ 1 w 21"/>
                <a:gd name="T25" fmla="*/ 3 h 15"/>
                <a:gd name="T26" fmla="*/ 2 w 21"/>
                <a:gd name="T27" fmla="*/ 2 h 15"/>
                <a:gd name="T28" fmla="*/ 5 w 21"/>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5">
                  <a:moveTo>
                    <a:pt x="5" y="0"/>
                  </a:moveTo>
                  <a:lnTo>
                    <a:pt x="14" y="2"/>
                  </a:lnTo>
                  <a:lnTo>
                    <a:pt x="18" y="3"/>
                  </a:lnTo>
                  <a:lnTo>
                    <a:pt x="19" y="6"/>
                  </a:lnTo>
                  <a:lnTo>
                    <a:pt x="21" y="8"/>
                  </a:lnTo>
                  <a:lnTo>
                    <a:pt x="19" y="12"/>
                  </a:lnTo>
                  <a:lnTo>
                    <a:pt x="18" y="14"/>
                  </a:lnTo>
                  <a:lnTo>
                    <a:pt x="14" y="15"/>
                  </a:lnTo>
                  <a:lnTo>
                    <a:pt x="5" y="14"/>
                  </a:lnTo>
                  <a:lnTo>
                    <a:pt x="2" y="12"/>
                  </a:lnTo>
                  <a:lnTo>
                    <a:pt x="1" y="10"/>
                  </a:lnTo>
                  <a:lnTo>
                    <a:pt x="0" y="6"/>
                  </a:lnTo>
                  <a:lnTo>
                    <a:pt x="1" y="3"/>
                  </a:lnTo>
                  <a:lnTo>
                    <a:pt x="2" y="2"/>
                  </a:lnTo>
                  <a:lnTo>
                    <a:pt x="5" y="0"/>
                  </a:lnTo>
                  <a:close/>
                </a:path>
              </a:pathLst>
            </a:custGeom>
            <a:solidFill>
              <a:srgbClr val="FFD7B7"/>
            </a:solidFill>
            <a:ln w="0">
              <a:solidFill>
                <a:srgbClr val="FFD7B7"/>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84"/>
            <p:cNvSpPr>
              <a:spLocks/>
            </p:cNvSpPr>
            <p:nvPr/>
          </p:nvSpPr>
          <p:spPr bwMode="auto">
            <a:xfrm>
              <a:off x="3445544" y="2591992"/>
              <a:ext cx="33904" cy="37670"/>
            </a:xfrm>
            <a:custGeom>
              <a:avLst/>
              <a:gdLst>
                <a:gd name="T0" fmla="*/ 4 w 9"/>
                <a:gd name="T1" fmla="*/ 0 h 10"/>
                <a:gd name="T2" fmla="*/ 5 w 9"/>
                <a:gd name="T3" fmla="*/ 0 h 10"/>
                <a:gd name="T4" fmla="*/ 8 w 9"/>
                <a:gd name="T5" fmla="*/ 1 h 10"/>
                <a:gd name="T6" fmla="*/ 9 w 9"/>
                <a:gd name="T7" fmla="*/ 2 h 10"/>
                <a:gd name="T8" fmla="*/ 9 w 9"/>
                <a:gd name="T9" fmla="*/ 5 h 10"/>
                <a:gd name="T10" fmla="*/ 9 w 9"/>
                <a:gd name="T11" fmla="*/ 8 h 10"/>
                <a:gd name="T12" fmla="*/ 8 w 9"/>
                <a:gd name="T13" fmla="*/ 9 h 10"/>
                <a:gd name="T14" fmla="*/ 5 w 9"/>
                <a:gd name="T15" fmla="*/ 10 h 10"/>
                <a:gd name="T16" fmla="*/ 4 w 9"/>
                <a:gd name="T17" fmla="*/ 10 h 10"/>
                <a:gd name="T18" fmla="*/ 1 w 9"/>
                <a:gd name="T19" fmla="*/ 9 h 10"/>
                <a:gd name="T20" fmla="*/ 0 w 9"/>
                <a:gd name="T21" fmla="*/ 6 h 10"/>
                <a:gd name="T22" fmla="*/ 0 w 9"/>
                <a:gd name="T23" fmla="*/ 4 h 10"/>
                <a:gd name="T24" fmla="*/ 0 w 9"/>
                <a:gd name="T25" fmla="*/ 2 h 10"/>
                <a:gd name="T26" fmla="*/ 1 w 9"/>
                <a:gd name="T27" fmla="*/ 0 h 10"/>
                <a:gd name="T28" fmla="*/ 4 w 9"/>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0">
                  <a:moveTo>
                    <a:pt x="4" y="0"/>
                  </a:moveTo>
                  <a:lnTo>
                    <a:pt x="5" y="0"/>
                  </a:lnTo>
                  <a:lnTo>
                    <a:pt x="8" y="1"/>
                  </a:lnTo>
                  <a:lnTo>
                    <a:pt x="9" y="2"/>
                  </a:lnTo>
                  <a:lnTo>
                    <a:pt x="9" y="5"/>
                  </a:lnTo>
                  <a:lnTo>
                    <a:pt x="9" y="8"/>
                  </a:lnTo>
                  <a:lnTo>
                    <a:pt x="8" y="9"/>
                  </a:lnTo>
                  <a:lnTo>
                    <a:pt x="5" y="10"/>
                  </a:lnTo>
                  <a:lnTo>
                    <a:pt x="4" y="10"/>
                  </a:lnTo>
                  <a:lnTo>
                    <a:pt x="1" y="9"/>
                  </a:lnTo>
                  <a:lnTo>
                    <a:pt x="0" y="6"/>
                  </a:lnTo>
                  <a:lnTo>
                    <a:pt x="0" y="4"/>
                  </a:lnTo>
                  <a:lnTo>
                    <a:pt x="0" y="2"/>
                  </a:lnTo>
                  <a:lnTo>
                    <a:pt x="1" y="0"/>
                  </a:lnTo>
                  <a:lnTo>
                    <a:pt x="4" y="0"/>
                  </a:lnTo>
                  <a:close/>
                </a:path>
              </a:pathLst>
            </a:custGeom>
            <a:solidFill>
              <a:srgbClr val="FFE7D4"/>
            </a:solidFill>
            <a:ln w="0">
              <a:solidFill>
                <a:srgbClr val="FFE7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285"/>
            <p:cNvSpPr>
              <a:spLocks/>
            </p:cNvSpPr>
            <p:nvPr/>
          </p:nvSpPr>
          <p:spPr bwMode="auto">
            <a:xfrm>
              <a:off x="3392806" y="2629661"/>
              <a:ext cx="37670" cy="33904"/>
            </a:xfrm>
            <a:custGeom>
              <a:avLst/>
              <a:gdLst>
                <a:gd name="T0" fmla="*/ 5 w 10"/>
                <a:gd name="T1" fmla="*/ 0 h 9"/>
                <a:gd name="T2" fmla="*/ 5 w 10"/>
                <a:gd name="T3" fmla="*/ 0 h 9"/>
                <a:gd name="T4" fmla="*/ 7 w 10"/>
                <a:gd name="T5" fmla="*/ 0 h 9"/>
                <a:gd name="T6" fmla="*/ 9 w 10"/>
                <a:gd name="T7" fmla="*/ 3 h 9"/>
                <a:gd name="T8" fmla="*/ 10 w 10"/>
                <a:gd name="T9" fmla="*/ 5 h 9"/>
                <a:gd name="T10" fmla="*/ 9 w 10"/>
                <a:gd name="T11" fmla="*/ 7 h 9"/>
                <a:gd name="T12" fmla="*/ 7 w 10"/>
                <a:gd name="T13" fmla="*/ 8 h 9"/>
                <a:gd name="T14" fmla="*/ 5 w 10"/>
                <a:gd name="T15" fmla="*/ 9 h 9"/>
                <a:gd name="T16" fmla="*/ 5 w 10"/>
                <a:gd name="T17" fmla="*/ 9 h 9"/>
                <a:gd name="T18" fmla="*/ 2 w 10"/>
                <a:gd name="T19" fmla="*/ 8 h 9"/>
                <a:gd name="T20" fmla="*/ 1 w 10"/>
                <a:gd name="T21" fmla="*/ 7 h 9"/>
                <a:gd name="T22" fmla="*/ 0 w 10"/>
                <a:gd name="T23" fmla="*/ 4 h 9"/>
                <a:gd name="T24" fmla="*/ 1 w 10"/>
                <a:gd name="T25" fmla="*/ 2 h 9"/>
                <a:gd name="T26" fmla="*/ 2 w 10"/>
                <a:gd name="T27" fmla="*/ 0 h 9"/>
                <a:gd name="T28" fmla="*/ 5 w 10"/>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9">
                  <a:moveTo>
                    <a:pt x="5" y="0"/>
                  </a:moveTo>
                  <a:lnTo>
                    <a:pt x="5" y="0"/>
                  </a:lnTo>
                  <a:lnTo>
                    <a:pt x="7" y="0"/>
                  </a:lnTo>
                  <a:lnTo>
                    <a:pt x="9" y="3"/>
                  </a:lnTo>
                  <a:lnTo>
                    <a:pt x="10" y="5"/>
                  </a:lnTo>
                  <a:lnTo>
                    <a:pt x="9" y="7"/>
                  </a:lnTo>
                  <a:lnTo>
                    <a:pt x="7" y="8"/>
                  </a:lnTo>
                  <a:lnTo>
                    <a:pt x="5" y="9"/>
                  </a:lnTo>
                  <a:lnTo>
                    <a:pt x="5" y="9"/>
                  </a:lnTo>
                  <a:lnTo>
                    <a:pt x="2" y="8"/>
                  </a:lnTo>
                  <a:lnTo>
                    <a:pt x="1" y="7"/>
                  </a:lnTo>
                  <a:lnTo>
                    <a:pt x="0" y="4"/>
                  </a:lnTo>
                  <a:lnTo>
                    <a:pt x="1" y="2"/>
                  </a:lnTo>
                  <a:lnTo>
                    <a:pt x="2" y="0"/>
                  </a:lnTo>
                  <a:lnTo>
                    <a:pt x="5" y="0"/>
                  </a:lnTo>
                  <a:close/>
                </a:path>
              </a:pathLst>
            </a:custGeom>
            <a:solidFill>
              <a:srgbClr val="FFE7D4"/>
            </a:solidFill>
            <a:ln w="0">
              <a:solidFill>
                <a:srgbClr val="FFE7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286"/>
            <p:cNvSpPr>
              <a:spLocks/>
            </p:cNvSpPr>
            <p:nvPr/>
          </p:nvSpPr>
          <p:spPr bwMode="auto">
            <a:xfrm>
              <a:off x="3498282" y="2546788"/>
              <a:ext cx="79108" cy="48972"/>
            </a:xfrm>
            <a:custGeom>
              <a:avLst/>
              <a:gdLst>
                <a:gd name="T0" fmla="*/ 6 w 21"/>
                <a:gd name="T1" fmla="*/ 0 h 13"/>
                <a:gd name="T2" fmla="*/ 15 w 21"/>
                <a:gd name="T3" fmla="*/ 1 h 13"/>
                <a:gd name="T4" fmla="*/ 17 w 21"/>
                <a:gd name="T5" fmla="*/ 3 h 13"/>
                <a:gd name="T6" fmla="*/ 20 w 21"/>
                <a:gd name="T7" fmla="*/ 5 h 13"/>
                <a:gd name="T8" fmla="*/ 21 w 21"/>
                <a:gd name="T9" fmla="*/ 8 h 13"/>
                <a:gd name="T10" fmla="*/ 20 w 21"/>
                <a:gd name="T11" fmla="*/ 12 h 13"/>
                <a:gd name="T12" fmla="*/ 17 w 21"/>
                <a:gd name="T13" fmla="*/ 13 h 13"/>
                <a:gd name="T14" fmla="*/ 15 w 21"/>
                <a:gd name="T15" fmla="*/ 13 h 13"/>
                <a:gd name="T16" fmla="*/ 6 w 21"/>
                <a:gd name="T17" fmla="*/ 13 h 13"/>
                <a:gd name="T18" fmla="*/ 3 w 21"/>
                <a:gd name="T19" fmla="*/ 12 h 13"/>
                <a:gd name="T20" fmla="*/ 0 w 21"/>
                <a:gd name="T21" fmla="*/ 9 h 13"/>
                <a:gd name="T22" fmla="*/ 0 w 21"/>
                <a:gd name="T23" fmla="*/ 5 h 13"/>
                <a:gd name="T24" fmla="*/ 0 w 21"/>
                <a:gd name="T25" fmla="*/ 3 h 13"/>
                <a:gd name="T26" fmla="*/ 3 w 21"/>
                <a:gd name="T27" fmla="*/ 0 h 13"/>
                <a:gd name="T28" fmla="*/ 6 w 21"/>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3">
                  <a:moveTo>
                    <a:pt x="6" y="0"/>
                  </a:moveTo>
                  <a:lnTo>
                    <a:pt x="15" y="1"/>
                  </a:lnTo>
                  <a:lnTo>
                    <a:pt x="17" y="3"/>
                  </a:lnTo>
                  <a:lnTo>
                    <a:pt x="20" y="5"/>
                  </a:lnTo>
                  <a:lnTo>
                    <a:pt x="21" y="8"/>
                  </a:lnTo>
                  <a:lnTo>
                    <a:pt x="20" y="12"/>
                  </a:lnTo>
                  <a:lnTo>
                    <a:pt x="17" y="13"/>
                  </a:lnTo>
                  <a:lnTo>
                    <a:pt x="15" y="13"/>
                  </a:lnTo>
                  <a:lnTo>
                    <a:pt x="6" y="13"/>
                  </a:lnTo>
                  <a:lnTo>
                    <a:pt x="3" y="12"/>
                  </a:lnTo>
                  <a:lnTo>
                    <a:pt x="0" y="9"/>
                  </a:lnTo>
                  <a:lnTo>
                    <a:pt x="0" y="5"/>
                  </a:lnTo>
                  <a:lnTo>
                    <a:pt x="0" y="3"/>
                  </a:lnTo>
                  <a:lnTo>
                    <a:pt x="3" y="0"/>
                  </a:lnTo>
                  <a:lnTo>
                    <a:pt x="6" y="0"/>
                  </a:lnTo>
                  <a:close/>
                </a:path>
              </a:pathLst>
            </a:custGeom>
            <a:solidFill>
              <a:srgbClr val="FFD7B7"/>
            </a:solidFill>
            <a:ln w="0">
              <a:solidFill>
                <a:srgbClr val="FFD7B7"/>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87"/>
            <p:cNvSpPr>
              <a:spLocks/>
            </p:cNvSpPr>
            <p:nvPr/>
          </p:nvSpPr>
          <p:spPr bwMode="auto">
            <a:xfrm>
              <a:off x="3498282" y="2550553"/>
              <a:ext cx="41438" cy="41438"/>
            </a:xfrm>
            <a:custGeom>
              <a:avLst/>
              <a:gdLst>
                <a:gd name="T0" fmla="*/ 6 w 11"/>
                <a:gd name="T1" fmla="*/ 0 h 11"/>
                <a:gd name="T2" fmla="*/ 7 w 11"/>
                <a:gd name="T3" fmla="*/ 0 h 11"/>
                <a:gd name="T4" fmla="*/ 8 w 11"/>
                <a:gd name="T5" fmla="*/ 2 h 11"/>
                <a:gd name="T6" fmla="*/ 11 w 11"/>
                <a:gd name="T7" fmla="*/ 3 h 11"/>
                <a:gd name="T8" fmla="*/ 11 w 11"/>
                <a:gd name="T9" fmla="*/ 6 h 11"/>
                <a:gd name="T10" fmla="*/ 11 w 11"/>
                <a:gd name="T11" fmla="*/ 8 h 11"/>
                <a:gd name="T12" fmla="*/ 10 w 11"/>
                <a:gd name="T13" fmla="*/ 9 h 11"/>
                <a:gd name="T14" fmla="*/ 7 w 11"/>
                <a:gd name="T15" fmla="*/ 11 h 11"/>
                <a:gd name="T16" fmla="*/ 6 w 11"/>
                <a:gd name="T17" fmla="*/ 9 h 11"/>
                <a:gd name="T18" fmla="*/ 3 w 11"/>
                <a:gd name="T19" fmla="*/ 9 h 11"/>
                <a:gd name="T20" fmla="*/ 2 w 11"/>
                <a:gd name="T21" fmla="*/ 7 h 11"/>
                <a:gd name="T22" fmla="*/ 0 w 11"/>
                <a:gd name="T23" fmla="*/ 4 h 11"/>
                <a:gd name="T24" fmla="*/ 2 w 11"/>
                <a:gd name="T25" fmla="*/ 2 h 11"/>
                <a:gd name="T26" fmla="*/ 3 w 11"/>
                <a:gd name="T27" fmla="*/ 0 h 11"/>
                <a:gd name="T28" fmla="*/ 6 w 11"/>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1">
                  <a:moveTo>
                    <a:pt x="6" y="0"/>
                  </a:moveTo>
                  <a:lnTo>
                    <a:pt x="7" y="0"/>
                  </a:lnTo>
                  <a:lnTo>
                    <a:pt x="8" y="2"/>
                  </a:lnTo>
                  <a:lnTo>
                    <a:pt x="11" y="3"/>
                  </a:lnTo>
                  <a:lnTo>
                    <a:pt x="11" y="6"/>
                  </a:lnTo>
                  <a:lnTo>
                    <a:pt x="11" y="8"/>
                  </a:lnTo>
                  <a:lnTo>
                    <a:pt x="10" y="9"/>
                  </a:lnTo>
                  <a:lnTo>
                    <a:pt x="7" y="11"/>
                  </a:lnTo>
                  <a:lnTo>
                    <a:pt x="6" y="9"/>
                  </a:lnTo>
                  <a:lnTo>
                    <a:pt x="3" y="9"/>
                  </a:lnTo>
                  <a:lnTo>
                    <a:pt x="2" y="7"/>
                  </a:lnTo>
                  <a:lnTo>
                    <a:pt x="0" y="4"/>
                  </a:lnTo>
                  <a:lnTo>
                    <a:pt x="2" y="2"/>
                  </a:lnTo>
                  <a:lnTo>
                    <a:pt x="3" y="0"/>
                  </a:lnTo>
                  <a:lnTo>
                    <a:pt x="6" y="0"/>
                  </a:lnTo>
                  <a:close/>
                </a:path>
              </a:pathLst>
            </a:custGeom>
            <a:solidFill>
              <a:srgbClr val="FFE7D4"/>
            </a:solidFill>
            <a:ln w="0">
              <a:solidFill>
                <a:srgbClr val="FFE7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88"/>
            <p:cNvSpPr>
              <a:spLocks/>
            </p:cNvSpPr>
            <p:nvPr/>
          </p:nvSpPr>
          <p:spPr bwMode="auto">
            <a:xfrm>
              <a:off x="3257195" y="2520418"/>
              <a:ext cx="150680" cy="143146"/>
            </a:xfrm>
            <a:custGeom>
              <a:avLst/>
              <a:gdLst>
                <a:gd name="T0" fmla="*/ 26 w 40"/>
                <a:gd name="T1" fmla="*/ 0 h 38"/>
                <a:gd name="T2" fmla="*/ 38 w 40"/>
                <a:gd name="T3" fmla="*/ 2 h 38"/>
                <a:gd name="T4" fmla="*/ 40 w 40"/>
                <a:gd name="T5" fmla="*/ 4 h 38"/>
                <a:gd name="T6" fmla="*/ 40 w 40"/>
                <a:gd name="T7" fmla="*/ 8 h 38"/>
                <a:gd name="T8" fmla="*/ 38 w 40"/>
                <a:gd name="T9" fmla="*/ 17 h 38"/>
                <a:gd name="T10" fmla="*/ 33 w 40"/>
                <a:gd name="T11" fmla="*/ 25 h 38"/>
                <a:gd name="T12" fmla="*/ 25 w 40"/>
                <a:gd name="T13" fmla="*/ 31 h 38"/>
                <a:gd name="T14" fmla="*/ 15 w 40"/>
                <a:gd name="T15" fmla="*/ 36 h 38"/>
                <a:gd name="T16" fmla="*/ 5 w 40"/>
                <a:gd name="T17" fmla="*/ 38 h 38"/>
                <a:gd name="T18" fmla="*/ 0 w 40"/>
                <a:gd name="T19" fmla="*/ 20 h 38"/>
                <a:gd name="T20" fmla="*/ 26 w 40"/>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8">
                  <a:moveTo>
                    <a:pt x="26" y="0"/>
                  </a:moveTo>
                  <a:lnTo>
                    <a:pt x="38" y="2"/>
                  </a:lnTo>
                  <a:lnTo>
                    <a:pt x="40" y="4"/>
                  </a:lnTo>
                  <a:lnTo>
                    <a:pt x="40" y="8"/>
                  </a:lnTo>
                  <a:lnTo>
                    <a:pt x="38" y="17"/>
                  </a:lnTo>
                  <a:lnTo>
                    <a:pt x="33" y="25"/>
                  </a:lnTo>
                  <a:lnTo>
                    <a:pt x="25" y="31"/>
                  </a:lnTo>
                  <a:lnTo>
                    <a:pt x="15" y="36"/>
                  </a:lnTo>
                  <a:lnTo>
                    <a:pt x="5" y="38"/>
                  </a:lnTo>
                  <a:lnTo>
                    <a:pt x="0" y="20"/>
                  </a:lnTo>
                  <a:lnTo>
                    <a:pt x="26" y="0"/>
                  </a:lnTo>
                  <a:close/>
                </a:path>
              </a:pathLst>
            </a:custGeom>
            <a:solidFill>
              <a:srgbClr val="FFD7B7"/>
            </a:solidFill>
            <a:ln w="0">
              <a:solidFill>
                <a:srgbClr val="FFD7B7"/>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Rectangle 289"/>
            <p:cNvSpPr>
              <a:spLocks noChangeArrowheads="1"/>
            </p:cNvSpPr>
            <p:nvPr/>
          </p:nvSpPr>
          <p:spPr bwMode="auto">
            <a:xfrm>
              <a:off x="2228805" y="2614593"/>
              <a:ext cx="180816" cy="150680"/>
            </a:xfrm>
            <a:prstGeom prst="rect">
              <a:avLst/>
            </a:prstGeom>
            <a:solidFill>
              <a:srgbClr val="D1A886"/>
            </a:solidFill>
            <a:ln w="0">
              <a:solidFill>
                <a:srgbClr val="D1A88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90"/>
            <p:cNvSpPr>
              <a:spLocks/>
            </p:cNvSpPr>
            <p:nvPr/>
          </p:nvSpPr>
          <p:spPr bwMode="auto">
            <a:xfrm>
              <a:off x="2285311" y="2753971"/>
              <a:ext cx="64040" cy="101710"/>
            </a:xfrm>
            <a:custGeom>
              <a:avLst/>
              <a:gdLst>
                <a:gd name="T0" fmla="*/ 10 w 17"/>
                <a:gd name="T1" fmla="*/ 0 h 27"/>
                <a:gd name="T2" fmla="*/ 17 w 17"/>
                <a:gd name="T3" fmla="*/ 22 h 27"/>
                <a:gd name="T4" fmla="*/ 15 w 17"/>
                <a:gd name="T5" fmla="*/ 27 h 27"/>
                <a:gd name="T6" fmla="*/ 3 w 17"/>
                <a:gd name="T7" fmla="*/ 27 h 27"/>
                <a:gd name="T8" fmla="*/ 0 w 17"/>
                <a:gd name="T9" fmla="*/ 21 h 27"/>
                <a:gd name="T10" fmla="*/ 10 w 17"/>
                <a:gd name="T11" fmla="*/ 0 h 27"/>
              </a:gdLst>
              <a:ahLst/>
              <a:cxnLst>
                <a:cxn ang="0">
                  <a:pos x="T0" y="T1"/>
                </a:cxn>
                <a:cxn ang="0">
                  <a:pos x="T2" y="T3"/>
                </a:cxn>
                <a:cxn ang="0">
                  <a:pos x="T4" y="T5"/>
                </a:cxn>
                <a:cxn ang="0">
                  <a:pos x="T6" y="T7"/>
                </a:cxn>
                <a:cxn ang="0">
                  <a:pos x="T8" y="T9"/>
                </a:cxn>
                <a:cxn ang="0">
                  <a:pos x="T10" y="T11"/>
                </a:cxn>
              </a:cxnLst>
              <a:rect l="0" t="0" r="r" b="b"/>
              <a:pathLst>
                <a:path w="17" h="27">
                  <a:moveTo>
                    <a:pt x="10" y="0"/>
                  </a:moveTo>
                  <a:lnTo>
                    <a:pt x="17" y="22"/>
                  </a:lnTo>
                  <a:lnTo>
                    <a:pt x="15" y="27"/>
                  </a:lnTo>
                  <a:lnTo>
                    <a:pt x="3" y="27"/>
                  </a:lnTo>
                  <a:lnTo>
                    <a:pt x="0" y="21"/>
                  </a:lnTo>
                  <a:lnTo>
                    <a:pt x="1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91"/>
            <p:cNvSpPr>
              <a:spLocks/>
            </p:cNvSpPr>
            <p:nvPr/>
          </p:nvSpPr>
          <p:spPr bwMode="auto">
            <a:xfrm>
              <a:off x="2183602" y="2674865"/>
              <a:ext cx="139380" cy="218485"/>
            </a:xfrm>
            <a:custGeom>
              <a:avLst/>
              <a:gdLst>
                <a:gd name="T0" fmla="*/ 12 w 37"/>
                <a:gd name="T1" fmla="*/ 0 h 58"/>
                <a:gd name="T2" fmla="*/ 37 w 37"/>
                <a:gd name="T3" fmla="*/ 21 h 58"/>
                <a:gd name="T4" fmla="*/ 22 w 37"/>
                <a:gd name="T5" fmla="*/ 58 h 58"/>
                <a:gd name="T6" fmla="*/ 0 w 37"/>
                <a:gd name="T7" fmla="*/ 8 h 58"/>
                <a:gd name="T8" fmla="*/ 12 w 37"/>
                <a:gd name="T9" fmla="*/ 0 h 58"/>
              </a:gdLst>
              <a:ahLst/>
              <a:cxnLst>
                <a:cxn ang="0">
                  <a:pos x="T0" y="T1"/>
                </a:cxn>
                <a:cxn ang="0">
                  <a:pos x="T2" y="T3"/>
                </a:cxn>
                <a:cxn ang="0">
                  <a:pos x="T4" y="T5"/>
                </a:cxn>
                <a:cxn ang="0">
                  <a:pos x="T6" y="T7"/>
                </a:cxn>
                <a:cxn ang="0">
                  <a:pos x="T8" y="T9"/>
                </a:cxn>
              </a:cxnLst>
              <a:rect l="0" t="0" r="r" b="b"/>
              <a:pathLst>
                <a:path w="37" h="58">
                  <a:moveTo>
                    <a:pt x="12" y="0"/>
                  </a:moveTo>
                  <a:lnTo>
                    <a:pt x="37" y="21"/>
                  </a:lnTo>
                  <a:lnTo>
                    <a:pt x="22" y="58"/>
                  </a:lnTo>
                  <a:lnTo>
                    <a:pt x="0" y="8"/>
                  </a:lnTo>
                  <a:lnTo>
                    <a:pt x="12" y="0"/>
                  </a:lnTo>
                  <a:close/>
                </a:path>
              </a:pathLst>
            </a:custGeom>
            <a:solidFill>
              <a:srgbClr val="CCCCCC"/>
            </a:solidFill>
            <a:ln w="0">
              <a:solidFill>
                <a:srgbClr val="CCCCC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92"/>
            <p:cNvSpPr>
              <a:spLocks/>
            </p:cNvSpPr>
            <p:nvPr/>
          </p:nvSpPr>
          <p:spPr bwMode="auto">
            <a:xfrm>
              <a:off x="2322981" y="2674865"/>
              <a:ext cx="131846" cy="218485"/>
            </a:xfrm>
            <a:custGeom>
              <a:avLst/>
              <a:gdLst>
                <a:gd name="T0" fmla="*/ 23 w 35"/>
                <a:gd name="T1" fmla="*/ 0 h 58"/>
                <a:gd name="T2" fmla="*/ 35 w 35"/>
                <a:gd name="T3" fmla="*/ 8 h 58"/>
                <a:gd name="T4" fmla="*/ 13 w 35"/>
                <a:gd name="T5" fmla="*/ 58 h 58"/>
                <a:gd name="T6" fmla="*/ 0 w 35"/>
                <a:gd name="T7" fmla="*/ 21 h 58"/>
                <a:gd name="T8" fmla="*/ 23 w 35"/>
                <a:gd name="T9" fmla="*/ 0 h 58"/>
              </a:gdLst>
              <a:ahLst/>
              <a:cxnLst>
                <a:cxn ang="0">
                  <a:pos x="T0" y="T1"/>
                </a:cxn>
                <a:cxn ang="0">
                  <a:pos x="T2" y="T3"/>
                </a:cxn>
                <a:cxn ang="0">
                  <a:pos x="T4" y="T5"/>
                </a:cxn>
                <a:cxn ang="0">
                  <a:pos x="T6" y="T7"/>
                </a:cxn>
                <a:cxn ang="0">
                  <a:pos x="T8" y="T9"/>
                </a:cxn>
              </a:cxnLst>
              <a:rect l="0" t="0" r="r" b="b"/>
              <a:pathLst>
                <a:path w="35" h="58">
                  <a:moveTo>
                    <a:pt x="23" y="0"/>
                  </a:moveTo>
                  <a:lnTo>
                    <a:pt x="35" y="8"/>
                  </a:lnTo>
                  <a:lnTo>
                    <a:pt x="13" y="58"/>
                  </a:lnTo>
                  <a:lnTo>
                    <a:pt x="0" y="21"/>
                  </a:lnTo>
                  <a:lnTo>
                    <a:pt x="23" y="0"/>
                  </a:lnTo>
                  <a:close/>
                </a:path>
              </a:pathLst>
            </a:custGeom>
            <a:solidFill>
              <a:srgbClr val="CCCCCC"/>
            </a:solidFill>
            <a:ln w="0">
              <a:solidFill>
                <a:srgbClr val="CCCCC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93"/>
            <p:cNvSpPr>
              <a:spLocks/>
            </p:cNvSpPr>
            <p:nvPr/>
          </p:nvSpPr>
          <p:spPr bwMode="auto">
            <a:xfrm>
              <a:off x="2183602" y="2674865"/>
              <a:ext cx="139380" cy="180815"/>
            </a:xfrm>
            <a:custGeom>
              <a:avLst/>
              <a:gdLst>
                <a:gd name="T0" fmla="*/ 12 w 37"/>
                <a:gd name="T1" fmla="*/ 0 h 48"/>
                <a:gd name="T2" fmla="*/ 37 w 37"/>
                <a:gd name="T3" fmla="*/ 21 h 48"/>
                <a:gd name="T4" fmla="*/ 22 w 37"/>
                <a:gd name="T5" fmla="*/ 48 h 48"/>
                <a:gd name="T6" fmla="*/ 0 w 37"/>
                <a:gd name="T7" fmla="*/ 8 h 48"/>
                <a:gd name="T8" fmla="*/ 12 w 37"/>
                <a:gd name="T9" fmla="*/ 0 h 48"/>
              </a:gdLst>
              <a:ahLst/>
              <a:cxnLst>
                <a:cxn ang="0">
                  <a:pos x="T0" y="T1"/>
                </a:cxn>
                <a:cxn ang="0">
                  <a:pos x="T2" y="T3"/>
                </a:cxn>
                <a:cxn ang="0">
                  <a:pos x="T4" y="T5"/>
                </a:cxn>
                <a:cxn ang="0">
                  <a:pos x="T6" y="T7"/>
                </a:cxn>
                <a:cxn ang="0">
                  <a:pos x="T8" y="T9"/>
                </a:cxn>
              </a:cxnLst>
              <a:rect l="0" t="0" r="r" b="b"/>
              <a:pathLst>
                <a:path w="37" h="48">
                  <a:moveTo>
                    <a:pt x="12" y="0"/>
                  </a:moveTo>
                  <a:lnTo>
                    <a:pt x="37" y="21"/>
                  </a:lnTo>
                  <a:lnTo>
                    <a:pt x="22" y="48"/>
                  </a:lnTo>
                  <a:lnTo>
                    <a:pt x="0" y="8"/>
                  </a:lnTo>
                  <a:lnTo>
                    <a:pt x="1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294"/>
            <p:cNvSpPr>
              <a:spLocks/>
            </p:cNvSpPr>
            <p:nvPr/>
          </p:nvSpPr>
          <p:spPr bwMode="auto">
            <a:xfrm>
              <a:off x="2322981" y="2674865"/>
              <a:ext cx="131846" cy="180815"/>
            </a:xfrm>
            <a:custGeom>
              <a:avLst/>
              <a:gdLst>
                <a:gd name="T0" fmla="*/ 23 w 35"/>
                <a:gd name="T1" fmla="*/ 0 h 48"/>
                <a:gd name="T2" fmla="*/ 35 w 35"/>
                <a:gd name="T3" fmla="*/ 8 h 48"/>
                <a:gd name="T4" fmla="*/ 13 w 35"/>
                <a:gd name="T5" fmla="*/ 48 h 48"/>
                <a:gd name="T6" fmla="*/ 0 w 35"/>
                <a:gd name="T7" fmla="*/ 21 h 48"/>
                <a:gd name="T8" fmla="*/ 23 w 35"/>
                <a:gd name="T9" fmla="*/ 0 h 48"/>
              </a:gdLst>
              <a:ahLst/>
              <a:cxnLst>
                <a:cxn ang="0">
                  <a:pos x="T0" y="T1"/>
                </a:cxn>
                <a:cxn ang="0">
                  <a:pos x="T2" y="T3"/>
                </a:cxn>
                <a:cxn ang="0">
                  <a:pos x="T4" y="T5"/>
                </a:cxn>
                <a:cxn ang="0">
                  <a:pos x="T6" y="T7"/>
                </a:cxn>
                <a:cxn ang="0">
                  <a:pos x="T8" y="T9"/>
                </a:cxn>
              </a:cxnLst>
              <a:rect l="0" t="0" r="r" b="b"/>
              <a:pathLst>
                <a:path w="35" h="48">
                  <a:moveTo>
                    <a:pt x="23" y="0"/>
                  </a:moveTo>
                  <a:lnTo>
                    <a:pt x="35" y="8"/>
                  </a:lnTo>
                  <a:lnTo>
                    <a:pt x="13" y="48"/>
                  </a:lnTo>
                  <a:lnTo>
                    <a:pt x="0" y="21"/>
                  </a:lnTo>
                  <a:lnTo>
                    <a:pt x="2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295"/>
            <p:cNvSpPr>
              <a:spLocks/>
            </p:cNvSpPr>
            <p:nvPr/>
          </p:nvSpPr>
          <p:spPr bwMode="auto">
            <a:xfrm>
              <a:off x="2292845" y="2851913"/>
              <a:ext cx="56506" cy="60272"/>
            </a:xfrm>
            <a:custGeom>
              <a:avLst/>
              <a:gdLst>
                <a:gd name="T0" fmla="*/ 1 w 15"/>
                <a:gd name="T1" fmla="*/ 0 h 16"/>
                <a:gd name="T2" fmla="*/ 13 w 15"/>
                <a:gd name="T3" fmla="*/ 0 h 16"/>
                <a:gd name="T4" fmla="*/ 15 w 15"/>
                <a:gd name="T5" fmla="*/ 5 h 16"/>
                <a:gd name="T6" fmla="*/ 15 w 15"/>
                <a:gd name="T7" fmla="*/ 11 h 16"/>
                <a:gd name="T8" fmla="*/ 13 w 15"/>
                <a:gd name="T9" fmla="*/ 16 h 16"/>
                <a:gd name="T10" fmla="*/ 1 w 15"/>
                <a:gd name="T11" fmla="*/ 16 h 16"/>
                <a:gd name="T12" fmla="*/ 0 w 15"/>
                <a:gd name="T13" fmla="*/ 11 h 16"/>
                <a:gd name="T14" fmla="*/ 0 w 15"/>
                <a:gd name="T15" fmla="*/ 5 h 16"/>
                <a:gd name="T16" fmla="*/ 1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 y="0"/>
                  </a:moveTo>
                  <a:lnTo>
                    <a:pt x="13" y="0"/>
                  </a:lnTo>
                  <a:lnTo>
                    <a:pt x="15" y="5"/>
                  </a:lnTo>
                  <a:lnTo>
                    <a:pt x="15" y="11"/>
                  </a:lnTo>
                  <a:lnTo>
                    <a:pt x="13" y="16"/>
                  </a:lnTo>
                  <a:lnTo>
                    <a:pt x="1" y="16"/>
                  </a:lnTo>
                  <a:lnTo>
                    <a:pt x="0" y="11"/>
                  </a:lnTo>
                  <a:lnTo>
                    <a:pt x="0" y="5"/>
                  </a:lnTo>
                  <a:lnTo>
                    <a:pt x="1"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296"/>
            <p:cNvSpPr>
              <a:spLocks/>
            </p:cNvSpPr>
            <p:nvPr/>
          </p:nvSpPr>
          <p:spPr bwMode="auto">
            <a:xfrm>
              <a:off x="2123330" y="2170089"/>
              <a:ext cx="395535" cy="519845"/>
            </a:xfrm>
            <a:custGeom>
              <a:avLst/>
              <a:gdLst>
                <a:gd name="T0" fmla="*/ 54 w 105"/>
                <a:gd name="T1" fmla="*/ 0 h 138"/>
                <a:gd name="T2" fmla="*/ 70 w 105"/>
                <a:gd name="T3" fmla="*/ 3 h 138"/>
                <a:gd name="T4" fmla="*/ 83 w 105"/>
                <a:gd name="T5" fmla="*/ 11 h 138"/>
                <a:gd name="T6" fmla="*/ 92 w 105"/>
                <a:gd name="T7" fmla="*/ 24 h 138"/>
                <a:gd name="T8" fmla="*/ 100 w 105"/>
                <a:gd name="T9" fmla="*/ 38 h 138"/>
                <a:gd name="T10" fmla="*/ 104 w 105"/>
                <a:gd name="T11" fmla="*/ 55 h 138"/>
                <a:gd name="T12" fmla="*/ 105 w 105"/>
                <a:gd name="T13" fmla="*/ 74 h 138"/>
                <a:gd name="T14" fmla="*/ 104 w 105"/>
                <a:gd name="T15" fmla="*/ 91 h 138"/>
                <a:gd name="T16" fmla="*/ 100 w 105"/>
                <a:gd name="T17" fmla="*/ 108 h 138"/>
                <a:gd name="T18" fmla="*/ 93 w 105"/>
                <a:gd name="T19" fmla="*/ 121 h 138"/>
                <a:gd name="T20" fmla="*/ 84 w 105"/>
                <a:gd name="T21" fmla="*/ 131 h 138"/>
                <a:gd name="T22" fmla="*/ 73 w 105"/>
                <a:gd name="T23" fmla="*/ 138 h 138"/>
                <a:gd name="T24" fmla="*/ 60 w 105"/>
                <a:gd name="T25" fmla="*/ 138 h 138"/>
                <a:gd name="T26" fmla="*/ 47 w 105"/>
                <a:gd name="T27" fmla="*/ 134 h 138"/>
                <a:gd name="T28" fmla="*/ 36 w 105"/>
                <a:gd name="T29" fmla="*/ 125 h 138"/>
                <a:gd name="T30" fmla="*/ 24 w 105"/>
                <a:gd name="T31" fmla="*/ 113 h 138"/>
                <a:gd name="T32" fmla="*/ 15 w 105"/>
                <a:gd name="T33" fmla="*/ 100 h 138"/>
                <a:gd name="T34" fmla="*/ 7 w 105"/>
                <a:gd name="T35" fmla="*/ 84 h 138"/>
                <a:gd name="T36" fmla="*/ 1 w 105"/>
                <a:gd name="T37" fmla="*/ 67 h 138"/>
                <a:gd name="T38" fmla="*/ 0 w 105"/>
                <a:gd name="T39" fmla="*/ 52 h 138"/>
                <a:gd name="T40" fmla="*/ 1 w 105"/>
                <a:gd name="T41" fmla="*/ 36 h 138"/>
                <a:gd name="T42" fmla="*/ 8 w 105"/>
                <a:gd name="T43" fmla="*/ 21 h 138"/>
                <a:gd name="T44" fmla="*/ 18 w 105"/>
                <a:gd name="T45" fmla="*/ 11 h 138"/>
                <a:gd name="T46" fmla="*/ 36 w 105"/>
                <a:gd name="T47" fmla="*/ 3 h 138"/>
                <a:gd name="T48" fmla="*/ 54 w 105"/>
                <a:gd name="T4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5" h="138">
                  <a:moveTo>
                    <a:pt x="54" y="0"/>
                  </a:moveTo>
                  <a:lnTo>
                    <a:pt x="70" y="3"/>
                  </a:lnTo>
                  <a:lnTo>
                    <a:pt x="83" y="11"/>
                  </a:lnTo>
                  <a:lnTo>
                    <a:pt x="92" y="24"/>
                  </a:lnTo>
                  <a:lnTo>
                    <a:pt x="100" y="38"/>
                  </a:lnTo>
                  <a:lnTo>
                    <a:pt x="104" y="55"/>
                  </a:lnTo>
                  <a:lnTo>
                    <a:pt x="105" y="74"/>
                  </a:lnTo>
                  <a:lnTo>
                    <a:pt x="104" y="91"/>
                  </a:lnTo>
                  <a:lnTo>
                    <a:pt x="100" y="108"/>
                  </a:lnTo>
                  <a:lnTo>
                    <a:pt x="93" y="121"/>
                  </a:lnTo>
                  <a:lnTo>
                    <a:pt x="84" y="131"/>
                  </a:lnTo>
                  <a:lnTo>
                    <a:pt x="73" y="138"/>
                  </a:lnTo>
                  <a:lnTo>
                    <a:pt x="60" y="138"/>
                  </a:lnTo>
                  <a:lnTo>
                    <a:pt x="47" y="134"/>
                  </a:lnTo>
                  <a:lnTo>
                    <a:pt x="36" y="125"/>
                  </a:lnTo>
                  <a:lnTo>
                    <a:pt x="24" y="113"/>
                  </a:lnTo>
                  <a:lnTo>
                    <a:pt x="15" y="100"/>
                  </a:lnTo>
                  <a:lnTo>
                    <a:pt x="7" y="84"/>
                  </a:lnTo>
                  <a:lnTo>
                    <a:pt x="1" y="67"/>
                  </a:lnTo>
                  <a:lnTo>
                    <a:pt x="0" y="52"/>
                  </a:lnTo>
                  <a:lnTo>
                    <a:pt x="1" y="36"/>
                  </a:lnTo>
                  <a:lnTo>
                    <a:pt x="8" y="21"/>
                  </a:lnTo>
                  <a:lnTo>
                    <a:pt x="18" y="11"/>
                  </a:lnTo>
                  <a:lnTo>
                    <a:pt x="36" y="3"/>
                  </a:lnTo>
                  <a:lnTo>
                    <a:pt x="54" y="0"/>
                  </a:lnTo>
                  <a:close/>
                </a:path>
              </a:pathLst>
            </a:custGeom>
            <a:solidFill>
              <a:srgbClr val="F2CAA9"/>
            </a:solidFill>
            <a:ln w="0">
              <a:solidFill>
                <a:srgbClr val="F2CAA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297"/>
            <p:cNvSpPr>
              <a:spLocks/>
            </p:cNvSpPr>
            <p:nvPr/>
          </p:nvSpPr>
          <p:spPr bwMode="auto">
            <a:xfrm>
              <a:off x="2232574" y="2271796"/>
              <a:ext cx="259923" cy="158214"/>
            </a:xfrm>
            <a:custGeom>
              <a:avLst/>
              <a:gdLst>
                <a:gd name="T0" fmla="*/ 37 w 69"/>
                <a:gd name="T1" fmla="*/ 0 h 42"/>
                <a:gd name="T2" fmla="*/ 52 w 69"/>
                <a:gd name="T3" fmla="*/ 2 h 42"/>
                <a:gd name="T4" fmla="*/ 69 w 69"/>
                <a:gd name="T5" fmla="*/ 10 h 42"/>
                <a:gd name="T6" fmla="*/ 63 w 69"/>
                <a:gd name="T7" fmla="*/ 18 h 42"/>
                <a:gd name="T8" fmla="*/ 50 w 69"/>
                <a:gd name="T9" fmla="*/ 26 h 42"/>
                <a:gd name="T10" fmla="*/ 35 w 69"/>
                <a:gd name="T11" fmla="*/ 32 h 42"/>
                <a:gd name="T12" fmla="*/ 20 w 69"/>
                <a:gd name="T13" fmla="*/ 39 h 42"/>
                <a:gd name="T14" fmla="*/ 7 w 69"/>
                <a:gd name="T15" fmla="*/ 42 h 42"/>
                <a:gd name="T16" fmla="*/ 3 w 69"/>
                <a:gd name="T17" fmla="*/ 40 h 42"/>
                <a:gd name="T18" fmla="*/ 0 w 69"/>
                <a:gd name="T19" fmla="*/ 35 h 42"/>
                <a:gd name="T20" fmla="*/ 0 w 69"/>
                <a:gd name="T21" fmla="*/ 28 h 42"/>
                <a:gd name="T22" fmla="*/ 3 w 69"/>
                <a:gd name="T23" fmla="*/ 21 h 42"/>
                <a:gd name="T24" fmla="*/ 8 w 69"/>
                <a:gd name="T25" fmla="*/ 13 h 42"/>
                <a:gd name="T26" fmla="*/ 14 w 69"/>
                <a:gd name="T27" fmla="*/ 6 h 42"/>
                <a:gd name="T28" fmla="*/ 25 w 69"/>
                <a:gd name="T29" fmla="*/ 1 h 42"/>
                <a:gd name="T30" fmla="*/ 37 w 69"/>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37" y="0"/>
                  </a:moveTo>
                  <a:lnTo>
                    <a:pt x="52" y="2"/>
                  </a:lnTo>
                  <a:lnTo>
                    <a:pt x="69" y="10"/>
                  </a:lnTo>
                  <a:lnTo>
                    <a:pt x="63" y="18"/>
                  </a:lnTo>
                  <a:lnTo>
                    <a:pt x="50" y="26"/>
                  </a:lnTo>
                  <a:lnTo>
                    <a:pt x="35" y="32"/>
                  </a:lnTo>
                  <a:lnTo>
                    <a:pt x="20" y="39"/>
                  </a:lnTo>
                  <a:lnTo>
                    <a:pt x="7" y="42"/>
                  </a:lnTo>
                  <a:lnTo>
                    <a:pt x="3" y="40"/>
                  </a:lnTo>
                  <a:lnTo>
                    <a:pt x="0" y="35"/>
                  </a:lnTo>
                  <a:lnTo>
                    <a:pt x="0" y="28"/>
                  </a:lnTo>
                  <a:lnTo>
                    <a:pt x="3" y="21"/>
                  </a:lnTo>
                  <a:lnTo>
                    <a:pt x="8" y="13"/>
                  </a:lnTo>
                  <a:lnTo>
                    <a:pt x="14" y="6"/>
                  </a:lnTo>
                  <a:lnTo>
                    <a:pt x="25" y="1"/>
                  </a:lnTo>
                  <a:lnTo>
                    <a:pt x="37" y="0"/>
                  </a:lnTo>
                  <a:close/>
                </a:path>
              </a:pathLst>
            </a:custGeom>
            <a:solidFill>
              <a:srgbClr val="57291E"/>
            </a:solidFill>
            <a:ln w="0">
              <a:solidFill>
                <a:srgbClr val="57291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298"/>
            <p:cNvSpPr>
              <a:spLocks/>
            </p:cNvSpPr>
            <p:nvPr/>
          </p:nvSpPr>
          <p:spPr bwMode="auto">
            <a:xfrm>
              <a:off x="2119564" y="2166321"/>
              <a:ext cx="372933" cy="448273"/>
            </a:xfrm>
            <a:custGeom>
              <a:avLst/>
              <a:gdLst>
                <a:gd name="T0" fmla="*/ 51 w 99"/>
                <a:gd name="T1" fmla="*/ 0 h 119"/>
                <a:gd name="T2" fmla="*/ 65 w 99"/>
                <a:gd name="T3" fmla="*/ 3 h 119"/>
                <a:gd name="T4" fmla="*/ 77 w 99"/>
                <a:gd name="T5" fmla="*/ 7 h 119"/>
                <a:gd name="T6" fmla="*/ 89 w 99"/>
                <a:gd name="T7" fmla="*/ 16 h 119"/>
                <a:gd name="T8" fmla="*/ 97 w 99"/>
                <a:gd name="T9" fmla="*/ 26 h 119"/>
                <a:gd name="T10" fmla="*/ 99 w 99"/>
                <a:gd name="T11" fmla="*/ 41 h 119"/>
                <a:gd name="T12" fmla="*/ 85 w 99"/>
                <a:gd name="T13" fmla="*/ 37 h 119"/>
                <a:gd name="T14" fmla="*/ 72 w 99"/>
                <a:gd name="T15" fmla="*/ 36 h 119"/>
                <a:gd name="T16" fmla="*/ 60 w 99"/>
                <a:gd name="T17" fmla="*/ 37 h 119"/>
                <a:gd name="T18" fmla="*/ 50 w 99"/>
                <a:gd name="T19" fmla="*/ 41 h 119"/>
                <a:gd name="T20" fmla="*/ 42 w 99"/>
                <a:gd name="T21" fmla="*/ 49 h 119"/>
                <a:gd name="T22" fmla="*/ 38 w 99"/>
                <a:gd name="T23" fmla="*/ 59 h 119"/>
                <a:gd name="T24" fmla="*/ 37 w 99"/>
                <a:gd name="T25" fmla="*/ 75 h 119"/>
                <a:gd name="T26" fmla="*/ 37 w 99"/>
                <a:gd name="T27" fmla="*/ 80 h 119"/>
                <a:gd name="T28" fmla="*/ 37 w 99"/>
                <a:gd name="T29" fmla="*/ 84 h 119"/>
                <a:gd name="T30" fmla="*/ 35 w 99"/>
                <a:gd name="T31" fmla="*/ 87 h 119"/>
                <a:gd name="T32" fmla="*/ 35 w 99"/>
                <a:gd name="T33" fmla="*/ 88 h 119"/>
                <a:gd name="T34" fmla="*/ 34 w 99"/>
                <a:gd name="T35" fmla="*/ 88 h 119"/>
                <a:gd name="T36" fmla="*/ 33 w 99"/>
                <a:gd name="T37" fmla="*/ 87 h 119"/>
                <a:gd name="T38" fmla="*/ 31 w 99"/>
                <a:gd name="T39" fmla="*/ 87 h 119"/>
                <a:gd name="T40" fmla="*/ 30 w 99"/>
                <a:gd name="T41" fmla="*/ 85 h 119"/>
                <a:gd name="T42" fmla="*/ 29 w 99"/>
                <a:gd name="T43" fmla="*/ 84 h 119"/>
                <a:gd name="T44" fmla="*/ 27 w 99"/>
                <a:gd name="T45" fmla="*/ 83 h 119"/>
                <a:gd name="T46" fmla="*/ 26 w 99"/>
                <a:gd name="T47" fmla="*/ 83 h 119"/>
                <a:gd name="T48" fmla="*/ 23 w 99"/>
                <a:gd name="T49" fmla="*/ 98 h 119"/>
                <a:gd name="T50" fmla="*/ 25 w 99"/>
                <a:gd name="T51" fmla="*/ 110 h 119"/>
                <a:gd name="T52" fmla="*/ 30 w 99"/>
                <a:gd name="T53" fmla="*/ 119 h 119"/>
                <a:gd name="T54" fmla="*/ 14 w 99"/>
                <a:gd name="T55" fmla="*/ 105 h 119"/>
                <a:gd name="T56" fmla="*/ 5 w 99"/>
                <a:gd name="T57" fmla="*/ 88 h 119"/>
                <a:gd name="T58" fmla="*/ 0 w 99"/>
                <a:gd name="T59" fmla="*/ 70 h 119"/>
                <a:gd name="T60" fmla="*/ 0 w 99"/>
                <a:gd name="T61" fmla="*/ 50 h 119"/>
                <a:gd name="T62" fmla="*/ 4 w 99"/>
                <a:gd name="T63" fmla="*/ 33 h 119"/>
                <a:gd name="T64" fmla="*/ 12 w 99"/>
                <a:gd name="T65" fmla="*/ 17 h 119"/>
                <a:gd name="T66" fmla="*/ 25 w 99"/>
                <a:gd name="T67" fmla="*/ 7 h 119"/>
                <a:gd name="T68" fmla="*/ 38 w 99"/>
                <a:gd name="T69" fmla="*/ 1 h 119"/>
                <a:gd name="T70" fmla="*/ 51 w 99"/>
                <a:gd name="T7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119">
                  <a:moveTo>
                    <a:pt x="51" y="0"/>
                  </a:moveTo>
                  <a:lnTo>
                    <a:pt x="65" y="3"/>
                  </a:lnTo>
                  <a:lnTo>
                    <a:pt x="77" y="7"/>
                  </a:lnTo>
                  <a:lnTo>
                    <a:pt x="89" y="16"/>
                  </a:lnTo>
                  <a:lnTo>
                    <a:pt x="97" y="26"/>
                  </a:lnTo>
                  <a:lnTo>
                    <a:pt x="99" y="41"/>
                  </a:lnTo>
                  <a:lnTo>
                    <a:pt x="85" y="37"/>
                  </a:lnTo>
                  <a:lnTo>
                    <a:pt x="72" y="36"/>
                  </a:lnTo>
                  <a:lnTo>
                    <a:pt x="60" y="37"/>
                  </a:lnTo>
                  <a:lnTo>
                    <a:pt x="50" y="41"/>
                  </a:lnTo>
                  <a:lnTo>
                    <a:pt x="42" y="49"/>
                  </a:lnTo>
                  <a:lnTo>
                    <a:pt x="38" y="59"/>
                  </a:lnTo>
                  <a:lnTo>
                    <a:pt x="37" y="75"/>
                  </a:lnTo>
                  <a:lnTo>
                    <a:pt x="37" y="80"/>
                  </a:lnTo>
                  <a:lnTo>
                    <a:pt x="37" y="84"/>
                  </a:lnTo>
                  <a:lnTo>
                    <a:pt x="35" y="87"/>
                  </a:lnTo>
                  <a:lnTo>
                    <a:pt x="35" y="88"/>
                  </a:lnTo>
                  <a:lnTo>
                    <a:pt x="34" y="88"/>
                  </a:lnTo>
                  <a:lnTo>
                    <a:pt x="33" y="87"/>
                  </a:lnTo>
                  <a:lnTo>
                    <a:pt x="31" y="87"/>
                  </a:lnTo>
                  <a:lnTo>
                    <a:pt x="30" y="85"/>
                  </a:lnTo>
                  <a:lnTo>
                    <a:pt x="29" y="84"/>
                  </a:lnTo>
                  <a:lnTo>
                    <a:pt x="27" y="83"/>
                  </a:lnTo>
                  <a:lnTo>
                    <a:pt x="26" y="83"/>
                  </a:lnTo>
                  <a:lnTo>
                    <a:pt x="23" y="98"/>
                  </a:lnTo>
                  <a:lnTo>
                    <a:pt x="25" y="110"/>
                  </a:lnTo>
                  <a:lnTo>
                    <a:pt x="30" y="119"/>
                  </a:lnTo>
                  <a:lnTo>
                    <a:pt x="14" y="105"/>
                  </a:lnTo>
                  <a:lnTo>
                    <a:pt x="5" y="88"/>
                  </a:lnTo>
                  <a:lnTo>
                    <a:pt x="0" y="70"/>
                  </a:lnTo>
                  <a:lnTo>
                    <a:pt x="0" y="50"/>
                  </a:lnTo>
                  <a:lnTo>
                    <a:pt x="4" y="33"/>
                  </a:lnTo>
                  <a:lnTo>
                    <a:pt x="12" y="17"/>
                  </a:lnTo>
                  <a:lnTo>
                    <a:pt x="25" y="7"/>
                  </a:lnTo>
                  <a:lnTo>
                    <a:pt x="38" y="1"/>
                  </a:lnTo>
                  <a:lnTo>
                    <a:pt x="51" y="0"/>
                  </a:lnTo>
                  <a:close/>
                </a:path>
              </a:pathLst>
            </a:custGeom>
            <a:solidFill>
              <a:srgbClr val="57291E"/>
            </a:solidFill>
            <a:ln w="0">
              <a:solidFill>
                <a:srgbClr val="57291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299"/>
            <p:cNvSpPr>
              <a:spLocks/>
            </p:cNvSpPr>
            <p:nvPr/>
          </p:nvSpPr>
          <p:spPr bwMode="auto">
            <a:xfrm>
              <a:off x="2157234" y="2384806"/>
              <a:ext cx="75340" cy="131846"/>
            </a:xfrm>
            <a:custGeom>
              <a:avLst/>
              <a:gdLst>
                <a:gd name="T0" fmla="*/ 8 w 20"/>
                <a:gd name="T1" fmla="*/ 0 h 35"/>
                <a:gd name="T2" fmla="*/ 11 w 20"/>
                <a:gd name="T3" fmla="*/ 1 h 35"/>
                <a:gd name="T4" fmla="*/ 15 w 20"/>
                <a:gd name="T5" fmla="*/ 2 h 35"/>
                <a:gd name="T6" fmla="*/ 16 w 20"/>
                <a:gd name="T7" fmla="*/ 6 h 35"/>
                <a:gd name="T8" fmla="*/ 19 w 20"/>
                <a:gd name="T9" fmla="*/ 10 h 35"/>
                <a:gd name="T10" fmla="*/ 20 w 20"/>
                <a:gd name="T11" fmla="*/ 17 h 35"/>
                <a:gd name="T12" fmla="*/ 20 w 20"/>
                <a:gd name="T13" fmla="*/ 22 h 35"/>
                <a:gd name="T14" fmla="*/ 19 w 20"/>
                <a:gd name="T15" fmla="*/ 27 h 35"/>
                <a:gd name="T16" fmla="*/ 17 w 20"/>
                <a:gd name="T17" fmla="*/ 31 h 35"/>
                <a:gd name="T18" fmla="*/ 15 w 20"/>
                <a:gd name="T19" fmla="*/ 34 h 35"/>
                <a:gd name="T20" fmla="*/ 12 w 20"/>
                <a:gd name="T21" fmla="*/ 35 h 35"/>
                <a:gd name="T22" fmla="*/ 8 w 20"/>
                <a:gd name="T23" fmla="*/ 34 h 35"/>
                <a:gd name="T24" fmla="*/ 6 w 20"/>
                <a:gd name="T25" fmla="*/ 33 h 35"/>
                <a:gd name="T26" fmla="*/ 3 w 20"/>
                <a:gd name="T27" fmla="*/ 29 h 35"/>
                <a:gd name="T28" fmla="*/ 2 w 20"/>
                <a:gd name="T29" fmla="*/ 23 h 35"/>
                <a:gd name="T30" fmla="*/ 0 w 20"/>
                <a:gd name="T31" fmla="*/ 18 h 35"/>
                <a:gd name="T32" fmla="*/ 0 w 20"/>
                <a:gd name="T33" fmla="*/ 13 h 35"/>
                <a:gd name="T34" fmla="*/ 2 w 20"/>
                <a:gd name="T35" fmla="*/ 8 h 35"/>
                <a:gd name="T36" fmla="*/ 3 w 20"/>
                <a:gd name="T37" fmla="*/ 4 h 35"/>
                <a:gd name="T38" fmla="*/ 6 w 20"/>
                <a:gd name="T39" fmla="*/ 1 h 35"/>
                <a:gd name="T40" fmla="*/ 8 w 20"/>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35">
                  <a:moveTo>
                    <a:pt x="8" y="0"/>
                  </a:moveTo>
                  <a:lnTo>
                    <a:pt x="11" y="1"/>
                  </a:lnTo>
                  <a:lnTo>
                    <a:pt x="15" y="2"/>
                  </a:lnTo>
                  <a:lnTo>
                    <a:pt x="16" y="6"/>
                  </a:lnTo>
                  <a:lnTo>
                    <a:pt x="19" y="10"/>
                  </a:lnTo>
                  <a:lnTo>
                    <a:pt x="20" y="17"/>
                  </a:lnTo>
                  <a:lnTo>
                    <a:pt x="20" y="22"/>
                  </a:lnTo>
                  <a:lnTo>
                    <a:pt x="19" y="27"/>
                  </a:lnTo>
                  <a:lnTo>
                    <a:pt x="17" y="31"/>
                  </a:lnTo>
                  <a:lnTo>
                    <a:pt x="15" y="34"/>
                  </a:lnTo>
                  <a:lnTo>
                    <a:pt x="12" y="35"/>
                  </a:lnTo>
                  <a:lnTo>
                    <a:pt x="8" y="34"/>
                  </a:lnTo>
                  <a:lnTo>
                    <a:pt x="6" y="33"/>
                  </a:lnTo>
                  <a:lnTo>
                    <a:pt x="3" y="29"/>
                  </a:lnTo>
                  <a:lnTo>
                    <a:pt x="2" y="23"/>
                  </a:lnTo>
                  <a:lnTo>
                    <a:pt x="0" y="18"/>
                  </a:lnTo>
                  <a:lnTo>
                    <a:pt x="0" y="13"/>
                  </a:lnTo>
                  <a:lnTo>
                    <a:pt x="2" y="8"/>
                  </a:lnTo>
                  <a:lnTo>
                    <a:pt x="3" y="4"/>
                  </a:lnTo>
                  <a:lnTo>
                    <a:pt x="6" y="1"/>
                  </a:lnTo>
                  <a:lnTo>
                    <a:pt x="8" y="0"/>
                  </a:lnTo>
                  <a:close/>
                </a:path>
              </a:pathLst>
            </a:custGeom>
            <a:solidFill>
              <a:srgbClr val="F2CAA9"/>
            </a:solidFill>
            <a:ln w="0">
              <a:solidFill>
                <a:srgbClr val="F2CAA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5" name="组合 184"/>
          <p:cNvGrpSpPr/>
          <p:nvPr/>
        </p:nvGrpSpPr>
        <p:grpSpPr>
          <a:xfrm>
            <a:off x="1104909" y="4221945"/>
            <a:ext cx="3828595" cy="1974642"/>
            <a:chOff x="1104909" y="4742941"/>
            <a:chExt cx="3828595" cy="1974642"/>
          </a:xfrm>
        </p:grpSpPr>
        <p:sp>
          <p:nvSpPr>
            <p:cNvPr id="186" name="TextBox 48"/>
            <p:cNvSpPr txBox="1"/>
            <p:nvPr/>
          </p:nvSpPr>
          <p:spPr>
            <a:xfrm>
              <a:off x="1104909" y="6379029"/>
              <a:ext cx="231153" cy="338554"/>
            </a:xfrm>
            <a:prstGeom prst="rect">
              <a:avLst/>
            </a:prstGeom>
            <a:noFill/>
          </p:spPr>
          <p:txBody>
            <a:bodyPr wrap="none" rtlCol="0">
              <a:spAutoFit/>
            </a:bodyPr>
            <a:lstStyle/>
            <a:p>
              <a:pPr algn="ctr"/>
              <a:r>
                <a:rPr lang="en-US" sz="1600" dirty="0">
                  <a:solidFill>
                    <a:schemeClr val="bg1">
                      <a:lumMod val="75000"/>
                    </a:schemeClr>
                  </a:solidFill>
                </a:rPr>
                <a:t> </a:t>
              </a:r>
            </a:p>
          </p:txBody>
        </p:sp>
        <p:sp>
          <p:nvSpPr>
            <p:cNvPr id="187" name="Freeform 300"/>
            <p:cNvSpPr>
              <a:spLocks/>
            </p:cNvSpPr>
            <p:nvPr/>
          </p:nvSpPr>
          <p:spPr bwMode="auto">
            <a:xfrm>
              <a:off x="1901078" y="5375796"/>
              <a:ext cx="301359" cy="632854"/>
            </a:xfrm>
            <a:custGeom>
              <a:avLst/>
              <a:gdLst>
                <a:gd name="T0" fmla="*/ 49 w 80"/>
                <a:gd name="T1" fmla="*/ 0 h 168"/>
                <a:gd name="T2" fmla="*/ 57 w 80"/>
                <a:gd name="T3" fmla="*/ 3 h 168"/>
                <a:gd name="T4" fmla="*/ 62 w 80"/>
                <a:gd name="T5" fmla="*/ 10 h 168"/>
                <a:gd name="T6" fmla="*/ 64 w 80"/>
                <a:gd name="T7" fmla="*/ 27 h 168"/>
                <a:gd name="T8" fmla="*/ 68 w 80"/>
                <a:gd name="T9" fmla="*/ 50 h 168"/>
                <a:gd name="T10" fmla="*/ 72 w 80"/>
                <a:gd name="T11" fmla="*/ 78 h 168"/>
                <a:gd name="T12" fmla="*/ 76 w 80"/>
                <a:gd name="T13" fmla="*/ 109 h 168"/>
                <a:gd name="T14" fmla="*/ 80 w 80"/>
                <a:gd name="T15" fmla="*/ 140 h 168"/>
                <a:gd name="T16" fmla="*/ 80 w 80"/>
                <a:gd name="T17" fmla="*/ 144 h 168"/>
                <a:gd name="T18" fmla="*/ 79 w 80"/>
                <a:gd name="T19" fmla="*/ 148 h 168"/>
                <a:gd name="T20" fmla="*/ 76 w 80"/>
                <a:gd name="T21" fmla="*/ 151 h 168"/>
                <a:gd name="T22" fmla="*/ 74 w 80"/>
                <a:gd name="T23" fmla="*/ 154 h 168"/>
                <a:gd name="T24" fmla="*/ 71 w 80"/>
                <a:gd name="T25" fmla="*/ 156 h 168"/>
                <a:gd name="T26" fmla="*/ 67 w 80"/>
                <a:gd name="T27" fmla="*/ 157 h 168"/>
                <a:gd name="T28" fmla="*/ 64 w 80"/>
                <a:gd name="T29" fmla="*/ 159 h 168"/>
                <a:gd name="T30" fmla="*/ 63 w 80"/>
                <a:gd name="T31" fmla="*/ 159 h 168"/>
                <a:gd name="T32" fmla="*/ 40 w 80"/>
                <a:gd name="T33" fmla="*/ 164 h 168"/>
                <a:gd name="T34" fmla="*/ 15 w 80"/>
                <a:gd name="T35" fmla="*/ 168 h 168"/>
                <a:gd name="T36" fmla="*/ 0 w 80"/>
                <a:gd name="T37" fmla="*/ 10 h 168"/>
                <a:gd name="T38" fmla="*/ 0 w 80"/>
                <a:gd name="T39" fmla="*/ 10 h 168"/>
                <a:gd name="T40" fmla="*/ 12 w 80"/>
                <a:gd name="T41" fmla="*/ 6 h 168"/>
                <a:gd name="T42" fmla="*/ 25 w 80"/>
                <a:gd name="T43" fmla="*/ 3 h 168"/>
                <a:gd name="T44" fmla="*/ 38 w 80"/>
                <a:gd name="T45" fmla="*/ 0 h 168"/>
                <a:gd name="T46" fmla="*/ 49 w 80"/>
                <a:gd name="T4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168">
                  <a:moveTo>
                    <a:pt x="49" y="0"/>
                  </a:moveTo>
                  <a:lnTo>
                    <a:pt x="57" y="3"/>
                  </a:lnTo>
                  <a:lnTo>
                    <a:pt x="62" y="10"/>
                  </a:lnTo>
                  <a:lnTo>
                    <a:pt x="64" y="27"/>
                  </a:lnTo>
                  <a:lnTo>
                    <a:pt x="68" y="50"/>
                  </a:lnTo>
                  <a:lnTo>
                    <a:pt x="72" y="78"/>
                  </a:lnTo>
                  <a:lnTo>
                    <a:pt x="76" y="109"/>
                  </a:lnTo>
                  <a:lnTo>
                    <a:pt x="80" y="140"/>
                  </a:lnTo>
                  <a:lnTo>
                    <a:pt x="80" y="144"/>
                  </a:lnTo>
                  <a:lnTo>
                    <a:pt x="79" y="148"/>
                  </a:lnTo>
                  <a:lnTo>
                    <a:pt x="76" y="151"/>
                  </a:lnTo>
                  <a:lnTo>
                    <a:pt x="74" y="154"/>
                  </a:lnTo>
                  <a:lnTo>
                    <a:pt x="71" y="156"/>
                  </a:lnTo>
                  <a:lnTo>
                    <a:pt x="67" y="157"/>
                  </a:lnTo>
                  <a:lnTo>
                    <a:pt x="64" y="159"/>
                  </a:lnTo>
                  <a:lnTo>
                    <a:pt x="63" y="159"/>
                  </a:lnTo>
                  <a:lnTo>
                    <a:pt x="40" y="164"/>
                  </a:lnTo>
                  <a:lnTo>
                    <a:pt x="15" y="168"/>
                  </a:lnTo>
                  <a:lnTo>
                    <a:pt x="0" y="10"/>
                  </a:lnTo>
                  <a:lnTo>
                    <a:pt x="0" y="10"/>
                  </a:lnTo>
                  <a:lnTo>
                    <a:pt x="12" y="6"/>
                  </a:lnTo>
                  <a:lnTo>
                    <a:pt x="25" y="3"/>
                  </a:lnTo>
                  <a:lnTo>
                    <a:pt x="38" y="0"/>
                  </a:lnTo>
                  <a:lnTo>
                    <a:pt x="49"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301"/>
            <p:cNvSpPr>
              <a:spLocks/>
            </p:cNvSpPr>
            <p:nvPr/>
          </p:nvSpPr>
          <p:spPr bwMode="auto">
            <a:xfrm>
              <a:off x="1336030" y="5368262"/>
              <a:ext cx="290059" cy="640388"/>
            </a:xfrm>
            <a:custGeom>
              <a:avLst/>
              <a:gdLst>
                <a:gd name="T0" fmla="*/ 29 w 77"/>
                <a:gd name="T1" fmla="*/ 0 h 170"/>
                <a:gd name="T2" fmla="*/ 38 w 77"/>
                <a:gd name="T3" fmla="*/ 0 h 170"/>
                <a:gd name="T4" fmla="*/ 49 w 77"/>
                <a:gd name="T5" fmla="*/ 2 h 170"/>
                <a:gd name="T6" fmla="*/ 63 w 77"/>
                <a:gd name="T7" fmla="*/ 8 h 170"/>
                <a:gd name="T8" fmla="*/ 77 w 77"/>
                <a:gd name="T9" fmla="*/ 12 h 170"/>
                <a:gd name="T10" fmla="*/ 77 w 77"/>
                <a:gd name="T11" fmla="*/ 12 h 170"/>
                <a:gd name="T12" fmla="*/ 63 w 77"/>
                <a:gd name="T13" fmla="*/ 170 h 170"/>
                <a:gd name="T14" fmla="*/ 38 w 77"/>
                <a:gd name="T15" fmla="*/ 166 h 170"/>
                <a:gd name="T16" fmla="*/ 15 w 77"/>
                <a:gd name="T17" fmla="*/ 162 h 170"/>
                <a:gd name="T18" fmla="*/ 14 w 77"/>
                <a:gd name="T19" fmla="*/ 161 h 170"/>
                <a:gd name="T20" fmla="*/ 11 w 77"/>
                <a:gd name="T21" fmla="*/ 159 h 170"/>
                <a:gd name="T22" fmla="*/ 8 w 77"/>
                <a:gd name="T23" fmla="*/ 158 h 170"/>
                <a:gd name="T24" fmla="*/ 5 w 77"/>
                <a:gd name="T25" fmla="*/ 157 h 170"/>
                <a:gd name="T26" fmla="*/ 2 w 77"/>
                <a:gd name="T27" fmla="*/ 153 h 170"/>
                <a:gd name="T28" fmla="*/ 1 w 77"/>
                <a:gd name="T29" fmla="*/ 150 h 170"/>
                <a:gd name="T30" fmla="*/ 0 w 77"/>
                <a:gd name="T31" fmla="*/ 146 h 170"/>
                <a:gd name="T32" fmla="*/ 0 w 77"/>
                <a:gd name="T33" fmla="*/ 142 h 170"/>
                <a:gd name="T34" fmla="*/ 2 w 77"/>
                <a:gd name="T35" fmla="*/ 111 h 170"/>
                <a:gd name="T36" fmla="*/ 6 w 77"/>
                <a:gd name="T37" fmla="*/ 81 h 170"/>
                <a:gd name="T38" fmla="*/ 10 w 77"/>
                <a:gd name="T39" fmla="*/ 53 h 170"/>
                <a:gd name="T40" fmla="*/ 14 w 77"/>
                <a:gd name="T41" fmla="*/ 30 h 170"/>
                <a:gd name="T42" fmla="*/ 17 w 77"/>
                <a:gd name="T43" fmla="*/ 12 h 170"/>
                <a:gd name="T44" fmla="*/ 22 w 77"/>
                <a:gd name="T45" fmla="*/ 2 h 170"/>
                <a:gd name="T46" fmla="*/ 29 w 77"/>
                <a:gd name="T4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170">
                  <a:moveTo>
                    <a:pt x="29" y="0"/>
                  </a:moveTo>
                  <a:lnTo>
                    <a:pt x="38" y="0"/>
                  </a:lnTo>
                  <a:lnTo>
                    <a:pt x="49" y="2"/>
                  </a:lnTo>
                  <a:lnTo>
                    <a:pt x="63" y="8"/>
                  </a:lnTo>
                  <a:lnTo>
                    <a:pt x="77" y="12"/>
                  </a:lnTo>
                  <a:lnTo>
                    <a:pt x="77" y="12"/>
                  </a:lnTo>
                  <a:lnTo>
                    <a:pt x="63" y="170"/>
                  </a:lnTo>
                  <a:lnTo>
                    <a:pt x="38" y="166"/>
                  </a:lnTo>
                  <a:lnTo>
                    <a:pt x="15" y="162"/>
                  </a:lnTo>
                  <a:lnTo>
                    <a:pt x="14" y="161"/>
                  </a:lnTo>
                  <a:lnTo>
                    <a:pt x="11" y="159"/>
                  </a:lnTo>
                  <a:lnTo>
                    <a:pt x="8" y="158"/>
                  </a:lnTo>
                  <a:lnTo>
                    <a:pt x="5" y="157"/>
                  </a:lnTo>
                  <a:lnTo>
                    <a:pt x="2" y="153"/>
                  </a:lnTo>
                  <a:lnTo>
                    <a:pt x="1" y="150"/>
                  </a:lnTo>
                  <a:lnTo>
                    <a:pt x="0" y="146"/>
                  </a:lnTo>
                  <a:lnTo>
                    <a:pt x="0" y="142"/>
                  </a:lnTo>
                  <a:lnTo>
                    <a:pt x="2" y="111"/>
                  </a:lnTo>
                  <a:lnTo>
                    <a:pt x="6" y="81"/>
                  </a:lnTo>
                  <a:lnTo>
                    <a:pt x="10" y="53"/>
                  </a:lnTo>
                  <a:lnTo>
                    <a:pt x="14" y="30"/>
                  </a:lnTo>
                  <a:lnTo>
                    <a:pt x="17" y="12"/>
                  </a:lnTo>
                  <a:lnTo>
                    <a:pt x="22" y="2"/>
                  </a:lnTo>
                  <a:lnTo>
                    <a:pt x="29"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302"/>
            <p:cNvSpPr>
              <a:spLocks/>
            </p:cNvSpPr>
            <p:nvPr/>
          </p:nvSpPr>
          <p:spPr bwMode="auto">
            <a:xfrm>
              <a:off x="1531913" y="5997350"/>
              <a:ext cx="459573" cy="22602"/>
            </a:xfrm>
            <a:custGeom>
              <a:avLst/>
              <a:gdLst>
                <a:gd name="T0" fmla="*/ 1 w 122"/>
                <a:gd name="T1" fmla="*/ 0 h 6"/>
                <a:gd name="T2" fmla="*/ 121 w 122"/>
                <a:gd name="T3" fmla="*/ 0 h 6"/>
                <a:gd name="T4" fmla="*/ 122 w 122"/>
                <a:gd name="T5" fmla="*/ 2 h 6"/>
                <a:gd name="T6" fmla="*/ 81 w 122"/>
                <a:gd name="T7" fmla="*/ 6 h 6"/>
                <a:gd name="T8" fmla="*/ 41 w 122"/>
                <a:gd name="T9" fmla="*/ 6 h 6"/>
                <a:gd name="T10" fmla="*/ 0 w 122"/>
                <a:gd name="T11" fmla="*/ 2 h 6"/>
                <a:gd name="T12" fmla="*/ 1 w 12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2" h="6">
                  <a:moveTo>
                    <a:pt x="1" y="0"/>
                  </a:moveTo>
                  <a:lnTo>
                    <a:pt x="121" y="0"/>
                  </a:lnTo>
                  <a:lnTo>
                    <a:pt x="122" y="2"/>
                  </a:lnTo>
                  <a:lnTo>
                    <a:pt x="81" y="6"/>
                  </a:lnTo>
                  <a:lnTo>
                    <a:pt x="41" y="6"/>
                  </a:lnTo>
                  <a:lnTo>
                    <a:pt x="0" y="2"/>
                  </a:lnTo>
                  <a:lnTo>
                    <a:pt x="1" y="0"/>
                  </a:lnTo>
                  <a:close/>
                </a:path>
              </a:pathLst>
            </a:custGeom>
            <a:solidFill>
              <a:srgbClr val="27557D"/>
            </a:solidFill>
            <a:ln w="0">
              <a:solidFill>
                <a:srgbClr val="27557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Rectangle 303"/>
            <p:cNvSpPr>
              <a:spLocks noChangeArrowheads="1"/>
            </p:cNvSpPr>
            <p:nvPr/>
          </p:nvSpPr>
          <p:spPr bwMode="auto">
            <a:xfrm>
              <a:off x="1686359" y="5206282"/>
              <a:ext cx="146914" cy="150680"/>
            </a:xfrm>
            <a:prstGeom prst="rect">
              <a:avLst/>
            </a:prstGeom>
            <a:solidFill>
              <a:srgbClr val="D1A886"/>
            </a:solidFill>
            <a:ln w="0">
              <a:solidFill>
                <a:srgbClr val="D1A88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304"/>
            <p:cNvSpPr>
              <a:spLocks/>
            </p:cNvSpPr>
            <p:nvPr/>
          </p:nvSpPr>
          <p:spPr bwMode="auto">
            <a:xfrm>
              <a:off x="1400068" y="5289156"/>
              <a:ext cx="727030" cy="730796"/>
            </a:xfrm>
            <a:custGeom>
              <a:avLst/>
              <a:gdLst>
                <a:gd name="T0" fmla="*/ 115 w 193"/>
                <a:gd name="T1" fmla="*/ 0 h 194"/>
                <a:gd name="T2" fmla="*/ 123 w 193"/>
                <a:gd name="T3" fmla="*/ 4 h 194"/>
                <a:gd name="T4" fmla="*/ 133 w 193"/>
                <a:gd name="T5" fmla="*/ 6 h 194"/>
                <a:gd name="T6" fmla="*/ 148 w 193"/>
                <a:gd name="T7" fmla="*/ 9 h 194"/>
                <a:gd name="T8" fmla="*/ 162 w 193"/>
                <a:gd name="T9" fmla="*/ 13 h 194"/>
                <a:gd name="T10" fmla="*/ 176 w 193"/>
                <a:gd name="T11" fmla="*/ 17 h 194"/>
                <a:gd name="T12" fmla="*/ 187 w 193"/>
                <a:gd name="T13" fmla="*/ 22 h 194"/>
                <a:gd name="T14" fmla="*/ 193 w 193"/>
                <a:gd name="T15" fmla="*/ 30 h 194"/>
                <a:gd name="T16" fmla="*/ 190 w 193"/>
                <a:gd name="T17" fmla="*/ 42 h 194"/>
                <a:gd name="T18" fmla="*/ 186 w 193"/>
                <a:gd name="T19" fmla="*/ 57 h 194"/>
                <a:gd name="T20" fmla="*/ 182 w 193"/>
                <a:gd name="T21" fmla="*/ 77 h 194"/>
                <a:gd name="T22" fmla="*/ 176 w 193"/>
                <a:gd name="T23" fmla="*/ 98 h 194"/>
                <a:gd name="T24" fmla="*/ 174 w 193"/>
                <a:gd name="T25" fmla="*/ 120 h 194"/>
                <a:gd name="T26" fmla="*/ 171 w 193"/>
                <a:gd name="T27" fmla="*/ 143 h 194"/>
                <a:gd name="T28" fmla="*/ 170 w 193"/>
                <a:gd name="T29" fmla="*/ 162 h 194"/>
                <a:gd name="T30" fmla="*/ 170 w 193"/>
                <a:gd name="T31" fmla="*/ 178 h 194"/>
                <a:gd name="T32" fmla="*/ 171 w 193"/>
                <a:gd name="T33" fmla="*/ 187 h 194"/>
                <a:gd name="T34" fmla="*/ 150 w 193"/>
                <a:gd name="T35" fmla="*/ 191 h 194"/>
                <a:gd name="T36" fmla="*/ 124 w 193"/>
                <a:gd name="T37" fmla="*/ 192 h 194"/>
                <a:gd name="T38" fmla="*/ 97 w 193"/>
                <a:gd name="T39" fmla="*/ 194 h 194"/>
                <a:gd name="T40" fmla="*/ 69 w 193"/>
                <a:gd name="T41" fmla="*/ 192 h 194"/>
                <a:gd name="T42" fmla="*/ 43 w 193"/>
                <a:gd name="T43" fmla="*/ 191 h 194"/>
                <a:gd name="T44" fmla="*/ 21 w 193"/>
                <a:gd name="T45" fmla="*/ 187 h 194"/>
                <a:gd name="T46" fmla="*/ 23 w 193"/>
                <a:gd name="T47" fmla="*/ 177 h 194"/>
                <a:gd name="T48" fmla="*/ 23 w 193"/>
                <a:gd name="T49" fmla="*/ 161 h 194"/>
                <a:gd name="T50" fmla="*/ 22 w 193"/>
                <a:gd name="T51" fmla="*/ 141 h 194"/>
                <a:gd name="T52" fmla="*/ 19 w 193"/>
                <a:gd name="T53" fmla="*/ 119 h 194"/>
                <a:gd name="T54" fmla="*/ 15 w 193"/>
                <a:gd name="T55" fmla="*/ 97 h 194"/>
                <a:gd name="T56" fmla="*/ 12 w 193"/>
                <a:gd name="T57" fmla="*/ 76 h 194"/>
                <a:gd name="T58" fmla="*/ 8 w 193"/>
                <a:gd name="T59" fmla="*/ 56 h 194"/>
                <a:gd name="T60" fmla="*/ 4 w 193"/>
                <a:gd name="T61" fmla="*/ 42 h 194"/>
                <a:gd name="T62" fmla="*/ 0 w 193"/>
                <a:gd name="T63" fmla="*/ 31 h 194"/>
                <a:gd name="T64" fmla="*/ 5 w 193"/>
                <a:gd name="T65" fmla="*/ 23 h 194"/>
                <a:gd name="T66" fmla="*/ 15 w 193"/>
                <a:gd name="T67" fmla="*/ 18 h 194"/>
                <a:gd name="T68" fmla="*/ 27 w 193"/>
                <a:gd name="T69" fmla="*/ 14 h 194"/>
                <a:gd name="T70" fmla="*/ 42 w 193"/>
                <a:gd name="T71" fmla="*/ 10 h 194"/>
                <a:gd name="T72" fmla="*/ 55 w 193"/>
                <a:gd name="T73" fmla="*/ 8 h 194"/>
                <a:gd name="T74" fmla="*/ 66 w 193"/>
                <a:gd name="T75" fmla="*/ 5 h 194"/>
                <a:gd name="T76" fmla="*/ 74 w 193"/>
                <a:gd name="T77" fmla="*/ 0 h 194"/>
                <a:gd name="T78" fmla="*/ 80 w 193"/>
                <a:gd name="T79" fmla="*/ 1 h 194"/>
                <a:gd name="T80" fmla="*/ 90 w 193"/>
                <a:gd name="T81" fmla="*/ 2 h 194"/>
                <a:gd name="T82" fmla="*/ 101 w 193"/>
                <a:gd name="T83" fmla="*/ 2 h 194"/>
                <a:gd name="T84" fmla="*/ 110 w 193"/>
                <a:gd name="T85" fmla="*/ 1 h 194"/>
                <a:gd name="T86" fmla="*/ 115 w 193"/>
                <a:gd name="T8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3" h="194">
                  <a:moveTo>
                    <a:pt x="115" y="0"/>
                  </a:moveTo>
                  <a:lnTo>
                    <a:pt x="123" y="4"/>
                  </a:lnTo>
                  <a:lnTo>
                    <a:pt x="133" y="6"/>
                  </a:lnTo>
                  <a:lnTo>
                    <a:pt x="148" y="9"/>
                  </a:lnTo>
                  <a:lnTo>
                    <a:pt x="162" y="13"/>
                  </a:lnTo>
                  <a:lnTo>
                    <a:pt x="176" y="17"/>
                  </a:lnTo>
                  <a:lnTo>
                    <a:pt x="187" y="22"/>
                  </a:lnTo>
                  <a:lnTo>
                    <a:pt x="193" y="30"/>
                  </a:lnTo>
                  <a:lnTo>
                    <a:pt x="190" y="42"/>
                  </a:lnTo>
                  <a:lnTo>
                    <a:pt x="186" y="57"/>
                  </a:lnTo>
                  <a:lnTo>
                    <a:pt x="182" y="77"/>
                  </a:lnTo>
                  <a:lnTo>
                    <a:pt x="176" y="98"/>
                  </a:lnTo>
                  <a:lnTo>
                    <a:pt x="174" y="120"/>
                  </a:lnTo>
                  <a:lnTo>
                    <a:pt x="171" y="143"/>
                  </a:lnTo>
                  <a:lnTo>
                    <a:pt x="170" y="162"/>
                  </a:lnTo>
                  <a:lnTo>
                    <a:pt x="170" y="178"/>
                  </a:lnTo>
                  <a:lnTo>
                    <a:pt x="171" y="187"/>
                  </a:lnTo>
                  <a:lnTo>
                    <a:pt x="150" y="191"/>
                  </a:lnTo>
                  <a:lnTo>
                    <a:pt x="124" y="192"/>
                  </a:lnTo>
                  <a:lnTo>
                    <a:pt x="97" y="194"/>
                  </a:lnTo>
                  <a:lnTo>
                    <a:pt x="69" y="192"/>
                  </a:lnTo>
                  <a:lnTo>
                    <a:pt x="43" y="191"/>
                  </a:lnTo>
                  <a:lnTo>
                    <a:pt x="21" y="187"/>
                  </a:lnTo>
                  <a:lnTo>
                    <a:pt x="23" y="177"/>
                  </a:lnTo>
                  <a:lnTo>
                    <a:pt x="23" y="161"/>
                  </a:lnTo>
                  <a:lnTo>
                    <a:pt x="22" y="141"/>
                  </a:lnTo>
                  <a:lnTo>
                    <a:pt x="19" y="119"/>
                  </a:lnTo>
                  <a:lnTo>
                    <a:pt x="15" y="97"/>
                  </a:lnTo>
                  <a:lnTo>
                    <a:pt x="12" y="76"/>
                  </a:lnTo>
                  <a:lnTo>
                    <a:pt x="8" y="56"/>
                  </a:lnTo>
                  <a:lnTo>
                    <a:pt x="4" y="42"/>
                  </a:lnTo>
                  <a:lnTo>
                    <a:pt x="0" y="31"/>
                  </a:lnTo>
                  <a:lnTo>
                    <a:pt x="5" y="23"/>
                  </a:lnTo>
                  <a:lnTo>
                    <a:pt x="15" y="18"/>
                  </a:lnTo>
                  <a:lnTo>
                    <a:pt x="27" y="14"/>
                  </a:lnTo>
                  <a:lnTo>
                    <a:pt x="42" y="10"/>
                  </a:lnTo>
                  <a:lnTo>
                    <a:pt x="55" y="8"/>
                  </a:lnTo>
                  <a:lnTo>
                    <a:pt x="66" y="5"/>
                  </a:lnTo>
                  <a:lnTo>
                    <a:pt x="74" y="0"/>
                  </a:lnTo>
                  <a:lnTo>
                    <a:pt x="80" y="1"/>
                  </a:lnTo>
                  <a:lnTo>
                    <a:pt x="90" y="2"/>
                  </a:lnTo>
                  <a:lnTo>
                    <a:pt x="101" y="2"/>
                  </a:lnTo>
                  <a:lnTo>
                    <a:pt x="110" y="1"/>
                  </a:lnTo>
                  <a:lnTo>
                    <a:pt x="115"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305"/>
            <p:cNvSpPr>
              <a:spLocks/>
            </p:cNvSpPr>
            <p:nvPr/>
          </p:nvSpPr>
          <p:spPr bwMode="auto">
            <a:xfrm>
              <a:off x="1671291" y="5198748"/>
              <a:ext cx="184584" cy="113010"/>
            </a:xfrm>
            <a:custGeom>
              <a:avLst/>
              <a:gdLst>
                <a:gd name="T0" fmla="*/ 0 w 49"/>
                <a:gd name="T1" fmla="*/ 0 h 30"/>
                <a:gd name="T2" fmla="*/ 49 w 49"/>
                <a:gd name="T3" fmla="*/ 0 h 30"/>
                <a:gd name="T4" fmla="*/ 49 w 49"/>
                <a:gd name="T5" fmla="*/ 26 h 30"/>
                <a:gd name="T6" fmla="*/ 35 w 49"/>
                <a:gd name="T7" fmla="*/ 30 h 30"/>
                <a:gd name="T8" fmla="*/ 21 w 49"/>
                <a:gd name="T9" fmla="*/ 30 h 30"/>
                <a:gd name="T10" fmla="*/ 9 w 49"/>
                <a:gd name="T11" fmla="*/ 29 h 30"/>
                <a:gd name="T12" fmla="*/ 0 w 49"/>
                <a:gd name="T13" fmla="*/ 26 h 30"/>
                <a:gd name="T14" fmla="*/ 0 w 49"/>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0">
                  <a:moveTo>
                    <a:pt x="0" y="0"/>
                  </a:moveTo>
                  <a:lnTo>
                    <a:pt x="49" y="0"/>
                  </a:lnTo>
                  <a:lnTo>
                    <a:pt x="49" y="26"/>
                  </a:lnTo>
                  <a:lnTo>
                    <a:pt x="35" y="30"/>
                  </a:lnTo>
                  <a:lnTo>
                    <a:pt x="21" y="30"/>
                  </a:lnTo>
                  <a:lnTo>
                    <a:pt x="9" y="29"/>
                  </a:lnTo>
                  <a:lnTo>
                    <a:pt x="0" y="26"/>
                  </a:lnTo>
                  <a:lnTo>
                    <a:pt x="0" y="0"/>
                  </a:lnTo>
                  <a:close/>
                </a:path>
              </a:pathLst>
            </a:custGeom>
            <a:solidFill>
              <a:srgbClr val="D1A886"/>
            </a:solidFill>
            <a:ln w="0">
              <a:solidFill>
                <a:srgbClr val="D1A88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306"/>
            <p:cNvSpPr>
              <a:spLocks/>
            </p:cNvSpPr>
            <p:nvPr/>
          </p:nvSpPr>
          <p:spPr bwMode="auto">
            <a:xfrm>
              <a:off x="1550747" y="4742941"/>
              <a:ext cx="429437" cy="549980"/>
            </a:xfrm>
            <a:custGeom>
              <a:avLst/>
              <a:gdLst>
                <a:gd name="T0" fmla="*/ 51 w 114"/>
                <a:gd name="T1" fmla="*/ 0 h 146"/>
                <a:gd name="T2" fmla="*/ 64 w 114"/>
                <a:gd name="T3" fmla="*/ 0 h 146"/>
                <a:gd name="T4" fmla="*/ 78 w 114"/>
                <a:gd name="T5" fmla="*/ 2 h 146"/>
                <a:gd name="T6" fmla="*/ 89 w 114"/>
                <a:gd name="T7" fmla="*/ 9 h 146"/>
                <a:gd name="T8" fmla="*/ 100 w 114"/>
                <a:gd name="T9" fmla="*/ 17 h 146"/>
                <a:gd name="T10" fmla="*/ 109 w 114"/>
                <a:gd name="T11" fmla="*/ 35 h 146"/>
                <a:gd name="T12" fmla="*/ 114 w 114"/>
                <a:gd name="T13" fmla="*/ 55 h 146"/>
                <a:gd name="T14" fmla="*/ 113 w 114"/>
                <a:gd name="T15" fmla="*/ 75 h 146"/>
                <a:gd name="T16" fmla="*/ 109 w 114"/>
                <a:gd name="T17" fmla="*/ 96 h 146"/>
                <a:gd name="T18" fmla="*/ 100 w 114"/>
                <a:gd name="T19" fmla="*/ 116 h 146"/>
                <a:gd name="T20" fmla="*/ 88 w 114"/>
                <a:gd name="T21" fmla="*/ 132 h 146"/>
                <a:gd name="T22" fmla="*/ 74 w 114"/>
                <a:gd name="T23" fmla="*/ 142 h 146"/>
                <a:gd name="T24" fmla="*/ 57 w 114"/>
                <a:gd name="T25" fmla="*/ 146 h 146"/>
                <a:gd name="T26" fmla="*/ 42 w 114"/>
                <a:gd name="T27" fmla="*/ 142 h 146"/>
                <a:gd name="T28" fmla="*/ 30 w 114"/>
                <a:gd name="T29" fmla="*/ 136 h 146"/>
                <a:gd name="T30" fmla="*/ 19 w 114"/>
                <a:gd name="T31" fmla="*/ 124 h 146"/>
                <a:gd name="T32" fmla="*/ 11 w 114"/>
                <a:gd name="T33" fmla="*/ 108 h 146"/>
                <a:gd name="T34" fmla="*/ 4 w 114"/>
                <a:gd name="T35" fmla="*/ 92 h 146"/>
                <a:gd name="T36" fmla="*/ 0 w 114"/>
                <a:gd name="T37" fmla="*/ 74 h 146"/>
                <a:gd name="T38" fmla="*/ 0 w 114"/>
                <a:gd name="T39" fmla="*/ 57 h 146"/>
                <a:gd name="T40" fmla="*/ 3 w 114"/>
                <a:gd name="T41" fmla="*/ 40 h 146"/>
                <a:gd name="T42" fmla="*/ 8 w 114"/>
                <a:gd name="T43" fmla="*/ 26 h 146"/>
                <a:gd name="T44" fmla="*/ 17 w 114"/>
                <a:gd name="T45" fmla="*/ 15 h 146"/>
                <a:gd name="T46" fmla="*/ 32 w 114"/>
                <a:gd name="T47" fmla="*/ 7 h 146"/>
                <a:gd name="T48" fmla="*/ 40 w 114"/>
                <a:gd name="T49" fmla="*/ 2 h 146"/>
                <a:gd name="T50" fmla="*/ 51 w 114"/>
                <a:gd name="T5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146">
                  <a:moveTo>
                    <a:pt x="51" y="0"/>
                  </a:moveTo>
                  <a:lnTo>
                    <a:pt x="64" y="0"/>
                  </a:lnTo>
                  <a:lnTo>
                    <a:pt x="78" y="2"/>
                  </a:lnTo>
                  <a:lnTo>
                    <a:pt x="89" y="9"/>
                  </a:lnTo>
                  <a:lnTo>
                    <a:pt x="100" y="17"/>
                  </a:lnTo>
                  <a:lnTo>
                    <a:pt x="109" y="35"/>
                  </a:lnTo>
                  <a:lnTo>
                    <a:pt x="114" y="55"/>
                  </a:lnTo>
                  <a:lnTo>
                    <a:pt x="113" y="75"/>
                  </a:lnTo>
                  <a:lnTo>
                    <a:pt x="109" y="96"/>
                  </a:lnTo>
                  <a:lnTo>
                    <a:pt x="100" y="116"/>
                  </a:lnTo>
                  <a:lnTo>
                    <a:pt x="88" y="132"/>
                  </a:lnTo>
                  <a:lnTo>
                    <a:pt x="74" y="142"/>
                  </a:lnTo>
                  <a:lnTo>
                    <a:pt x="57" y="146"/>
                  </a:lnTo>
                  <a:lnTo>
                    <a:pt x="42" y="142"/>
                  </a:lnTo>
                  <a:lnTo>
                    <a:pt x="30" y="136"/>
                  </a:lnTo>
                  <a:lnTo>
                    <a:pt x="19" y="124"/>
                  </a:lnTo>
                  <a:lnTo>
                    <a:pt x="11" y="108"/>
                  </a:lnTo>
                  <a:lnTo>
                    <a:pt x="4" y="92"/>
                  </a:lnTo>
                  <a:lnTo>
                    <a:pt x="0" y="74"/>
                  </a:lnTo>
                  <a:lnTo>
                    <a:pt x="0" y="57"/>
                  </a:lnTo>
                  <a:lnTo>
                    <a:pt x="3" y="40"/>
                  </a:lnTo>
                  <a:lnTo>
                    <a:pt x="8" y="26"/>
                  </a:lnTo>
                  <a:lnTo>
                    <a:pt x="17" y="15"/>
                  </a:lnTo>
                  <a:lnTo>
                    <a:pt x="32" y="7"/>
                  </a:lnTo>
                  <a:lnTo>
                    <a:pt x="40" y="2"/>
                  </a:lnTo>
                  <a:lnTo>
                    <a:pt x="51"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307"/>
            <p:cNvSpPr>
              <a:spLocks/>
            </p:cNvSpPr>
            <p:nvPr/>
          </p:nvSpPr>
          <p:spPr bwMode="auto">
            <a:xfrm>
              <a:off x="1607253" y="5289156"/>
              <a:ext cx="312661" cy="79108"/>
            </a:xfrm>
            <a:custGeom>
              <a:avLst/>
              <a:gdLst>
                <a:gd name="T0" fmla="*/ 11 w 83"/>
                <a:gd name="T1" fmla="*/ 0 h 21"/>
                <a:gd name="T2" fmla="*/ 22 w 83"/>
                <a:gd name="T3" fmla="*/ 5 h 21"/>
                <a:gd name="T4" fmla="*/ 36 w 83"/>
                <a:gd name="T5" fmla="*/ 9 h 21"/>
                <a:gd name="T6" fmla="*/ 53 w 83"/>
                <a:gd name="T7" fmla="*/ 8 h 21"/>
                <a:gd name="T8" fmla="*/ 72 w 83"/>
                <a:gd name="T9" fmla="*/ 0 h 21"/>
                <a:gd name="T10" fmla="*/ 74 w 83"/>
                <a:gd name="T11" fmla="*/ 2 h 21"/>
                <a:gd name="T12" fmla="*/ 77 w 83"/>
                <a:gd name="T13" fmla="*/ 4 h 21"/>
                <a:gd name="T14" fmla="*/ 80 w 83"/>
                <a:gd name="T15" fmla="*/ 5 h 21"/>
                <a:gd name="T16" fmla="*/ 81 w 83"/>
                <a:gd name="T17" fmla="*/ 6 h 21"/>
                <a:gd name="T18" fmla="*/ 82 w 83"/>
                <a:gd name="T19" fmla="*/ 8 h 21"/>
                <a:gd name="T20" fmla="*/ 83 w 83"/>
                <a:gd name="T21" fmla="*/ 8 h 21"/>
                <a:gd name="T22" fmla="*/ 70 w 83"/>
                <a:gd name="T23" fmla="*/ 16 h 21"/>
                <a:gd name="T24" fmla="*/ 56 w 83"/>
                <a:gd name="T25" fmla="*/ 19 h 21"/>
                <a:gd name="T26" fmla="*/ 39 w 83"/>
                <a:gd name="T27" fmla="*/ 21 h 21"/>
                <a:gd name="T28" fmla="*/ 23 w 83"/>
                <a:gd name="T29" fmla="*/ 18 h 21"/>
                <a:gd name="T30" fmla="*/ 9 w 83"/>
                <a:gd name="T31" fmla="*/ 14 h 21"/>
                <a:gd name="T32" fmla="*/ 0 w 83"/>
                <a:gd name="T33" fmla="*/ 9 h 21"/>
                <a:gd name="T34" fmla="*/ 11 w 83"/>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21">
                  <a:moveTo>
                    <a:pt x="11" y="0"/>
                  </a:moveTo>
                  <a:lnTo>
                    <a:pt x="22" y="5"/>
                  </a:lnTo>
                  <a:lnTo>
                    <a:pt x="36" y="9"/>
                  </a:lnTo>
                  <a:lnTo>
                    <a:pt x="53" y="8"/>
                  </a:lnTo>
                  <a:lnTo>
                    <a:pt x="72" y="0"/>
                  </a:lnTo>
                  <a:lnTo>
                    <a:pt x="74" y="2"/>
                  </a:lnTo>
                  <a:lnTo>
                    <a:pt x="77" y="4"/>
                  </a:lnTo>
                  <a:lnTo>
                    <a:pt x="80" y="5"/>
                  </a:lnTo>
                  <a:lnTo>
                    <a:pt x="81" y="6"/>
                  </a:lnTo>
                  <a:lnTo>
                    <a:pt x="82" y="8"/>
                  </a:lnTo>
                  <a:lnTo>
                    <a:pt x="83" y="8"/>
                  </a:lnTo>
                  <a:lnTo>
                    <a:pt x="70" y="16"/>
                  </a:lnTo>
                  <a:lnTo>
                    <a:pt x="56" y="19"/>
                  </a:lnTo>
                  <a:lnTo>
                    <a:pt x="39" y="21"/>
                  </a:lnTo>
                  <a:lnTo>
                    <a:pt x="23" y="18"/>
                  </a:lnTo>
                  <a:lnTo>
                    <a:pt x="9" y="14"/>
                  </a:lnTo>
                  <a:lnTo>
                    <a:pt x="0" y="9"/>
                  </a:lnTo>
                  <a:lnTo>
                    <a:pt x="11"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308"/>
            <p:cNvSpPr>
              <a:spLocks/>
            </p:cNvSpPr>
            <p:nvPr/>
          </p:nvSpPr>
          <p:spPr bwMode="auto">
            <a:xfrm>
              <a:off x="1648689" y="5274088"/>
              <a:ext cx="229788" cy="48972"/>
            </a:xfrm>
            <a:custGeom>
              <a:avLst/>
              <a:gdLst>
                <a:gd name="T0" fmla="*/ 4 w 61"/>
                <a:gd name="T1" fmla="*/ 0 h 13"/>
                <a:gd name="T2" fmla="*/ 12 w 61"/>
                <a:gd name="T3" fmla="*/ 5 h 13"/>
                <a:gd name="T4" fmla="*/ 24 w 61"/>
                <a:gd name="T5" fmla="*/ 6 h 13"/>
                <a:gd name="T6" fmla="*/ 37 w 61"/>
                <a:gd name="T7" fmla="*/ 6 h 13"/>
                <a:gd name="T8" fmla="*/ 49 w 61"/>
                <a:gd name="T9" fmla="*/ 5 h 13"/>
                <a:gd name="T10" fmla="*/ 55 w 61"/>
                <a:gd name="T11" fmla="*/ 1 h 13"/>
                <a:gd name="T12" fmla="*/ 57 w 61"/>
                <a:gd name="T13" fmla="*/ 1 h 13"/>
                <a:gd name="T14" fmla="*/ 58 w 61"/>
                <a:gd name="T15" fmla="*/ 3 h 13"/>
                <a:gd name="T16" fmla="*/ 61 w 61"/>
                <a:gd name="T17" fmla="*/ 4 h 13"/>
                <a:gd name="T18" fmla="*/ 42 w 61"/>
                <a:gd name="T19" fmla="*/ 12 h 13"/>
                <a:gd name="T20" fmla="*/ 25 w 61"/>
                <a:gd name="T21" fmla="*/ 13 h 13"/>
                <a:gd name="T22" fmla="*/ 11 w 61"/>
                <a:gd name="T23" fmla="*/ 9 h 13"/>
                <a:gd name="T24" fmla="*/ 0 w 61"/>
                <a:gd name="T25" fmla="*/ 4 h 13"/>
                <a:gd name="T26" fmla="*/ 4 w 61"/>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3">
                  <a:moveTo>
                    <a:pt x="4" y="0"/>
                  </a:moveTo>
                  <a:lnTo>
                    <a:pt x="12" y="5"/>
                  </a:lnTo>
                  <a:lnTo>
                    <a:pt x="24" y="6"/>
                  </a:lnTo>
                  <a:lnTo>
                    <a:pt x="37" y="6"/>
                  </a:lnTo>
                  <a:lnTo>
                    <a:pt x="49" y="5"/>
                  </a:lnTo>
                  <a:lnTo>
                    <a:pt x="55" y="1"/>
                  </a:lnTo>
                  <a:lnTo>
                    <a:pt x="57" y="1"/>
                  </a:lnTo>
                  <a:lnTo>
                    <a:pt x="58" y="3"/>
                  </a:lnTo>
                  <a:lnTo>
                    <a:pt x="61" y="4"/>
                  </a:lnTo>
                  <a:lnTo>
                    <a:pt x="42" y="12"/>
                  </a:lnTo>
                  <a:lnTo>
                    <a:pt x="25" y="13"/>
                  </a:lnTo>
                  <a:lnTo>
                    <a:pt x="11" y="9"/>
                  </a:lnTo>
                  <a:lnTo>
                    <a:pt x="0" y="4"/>
                  </a:lnTo>
                  <a:lnTo>
                    <a:pt x="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309"/>
            <p:cNvSpPr>
              <a:spLocks/>
            </p:cNvSpPr>
            <p:nvPr/>
          </p:nvSpPr>
          <p:spPr bwMode="auto">
            <a:xfrm>
              <a:off x="2808922" y="5375796"/>
              <a:ext cx="305127" cy="632854"/>
            </a:xfrm>
            <a:custGeom>
              <a:avLst/>
              <a:gdLst>
                <a:gd name="T0" fmla="*/ 50 w 81"/>
                <a:gd name="T1" fmla="*/ 0 h 168"/>
                <a:gd name="T2" fmla="*/ 58 w 81"/>
                <a:gd name="T3" fmla="*/ 3 h 168"/>
                <a:gd name="T4" fmla="*/ 63 w 81"/>
                <a:gd name="T5" fmla="*/ 10 h 168"/>
                <a:gd name="T6" fmla="*/ 66 w 81"/>
                <a:gd name="T7" fmla="*/ 27 h 168"/>
                <a:gd name="T8" fmla="*/ 70 w 81"/>
                <a:gd name="T9" fmla="*/ 50 h 168"/>
                <a:gd name="T10" fmla="*/ 73 w 81"/>
                <a:gd name="T11" fmla="*/ 78 h 168"/>
                <a:gd name="T12" fmla="*/ 77 w 81"/>
                <a:gd name="T13" fmla="*/ 109 h 168"/>
                <a:gd name="T14" fmla="*/ 81 w 81"/>
                <a:gd name="T15" fmla="*/ 140 h 168"/>
                <a:gd name="T16" fmla="*/ 80 w 81"/>
                <a:gd name="T17" fmla="*/ 144 h 168"/>
                <a:gd name="T18" fmla="*/ 79 w 81"/>
                <a:gd name="T19" fmla="*/ 148 h 168"/>
                <a:gd name="T20" fmla="*/ 77 w 81"/>
                <a:gd name="T21" fmla="*/ 151 h 168"/>
                <a:gd name="T22" fmla="*/ 75 w 81"/>
                <a:gd name="T23" fmla="*/ 154 h 168"/>
                <a:gd name="T24" fmla="*/ 71 w 81"/>
                <a:gd name="T25" fmla="*/ 156 h 168"/>
                <a:gd name="T26" fmla="*/ 68 w 81"/>
                <a:gd name="T27" fmla="*/ 157 h 168"/>
                <a:gd name="T28" fmla="*/ 66 w 81"/>
                <a:gd name="T29" fmla="*/ 159 h 168"/>
                <a:gd name="T30" fmla="*/ 64 w 81"/>
                <a:gd name="T31" fmla="*/ 159 h 168"/>
                <a:gd name="T32" fmla="*/ 41 w 81"/>
                <a:gd name="T33" fmla="*/ 164 h 168"/>
                <a:gd name="T34" fmla="*/ 16 w 81"/>
                <a:gd name="T35" fmla="*/ 168 h 168"/>
                <a:gd name="T36" fmla="*/ 0 w 81"/>
                <a:gd name="T37" fmla="*/ 10 h 168"/>
                <a:gd name="T38" fmla="*/ 0 w 81"/>
                <a:gd name="T39" fmla="*/ 10 h 168"/>
                <a:gd name="T40" fmla="*/ 13 w 81"/>
                <a:gd name="T41" fmla="*/ 6 h 168"/>
                <a:gd name="T42" fmla="*/ 26 w 81"/>
                <a:gd name="T43" fmla="*/ 3 h 168"/>
                <a:gd name="T44" fmla="*/ 39 w 81"/>
                <a:gd name="T45" fmla="*/ 0 h 168"/>
                <a:gd name="T46" fmla="*/ 50 w 81"/>
                <a:gd name="T4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168">
                  <a:moveTo>
                    <a:pt x="50" y="0"/>
                  </a:moveTo>
                  <a:lnTo>
                    <a:pt x="58" y="3"/>
                  </a:lnTo>
                  <a:lnTo>
                    <a:pt x="63" y="10"/>
                  </a:lnTo>
                  <a:lnTo>
                    <a:pt x="66" y="27"/>
                  </a:lnTo>
                  <a:lnTo>
                    <a:pt x="70" y="50"/>
                  </a:lnTo>
                  <a:lnTo>
                    <a:pt x="73" y="78"/>
                  </a:lnTo>
                  <a:lnTo>
                    <a:pt x="77" y="109"/>
                  </a:lnTo>
                  <a:lnTo>
                    <a:pt x="81" y="140"/>
                  </a:lnTo>
                  <a:lnTo>
                    <a:pt x="80" y="144"/>
                  </a:lnTo>
                  <a:lnTo>
                    <a:pt x="79" y="148"/>
                  </a:lnTo>
                  <a:lnTo>
                    <a:pt x="77" y="151"/>
                  </a:lnTo>
                  <a:lnTo>
                    <a:pt x="75" y="154"/>
                  </a:lnTo>
                  <a:lnTo>
                    <a:pt x="71" y="156"/>
                  </a:lnTo>
                  <a:lnTo>
                    <a:pt x="68" y="157"/>
                  </a:lnTo>
                  <a:lnTo>
                    <a:pt x="66" y="159"/>
                  </a:lnTo>
                  <a:lnTo>
                    <a:pt x="64" y="159"/>
                  </a:lnTo>
                  <a:lnTo>
                    <a:pt x="41" y="164"/>
                  </a:lnTo>
                  <a:lnTo>
                    <a:pt x="16" y="168"/>
                  </a:lnTo>
                  <a:lnTo>
                    <a:pt x="0" y="10"/>
                  </a:lnTo>
                  <a:lnTo>
                    <a:pt x="0" y="10"/>
                  </a:lnTo>
                  <a:lnTo>
                    <a:pt x="13" y="6"/>
                  </a:lnTo>
                  <a:lnTo>
                    <a:pt x="26" y="3"/>
                  </a:lnTo>
                  <a:lnTo>
                    <a:pt x="39" y="0"/>
                  </a:lnTo>
                  <a:lnTo>
                    <a:pt x="50"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310"/>
            <p:cNvSpPr>
              <a:spLocks/>
            </p:cNvSpPr>
            <p:nvPr/>
          </p:nvSpPr>
          <p:spPr bwMode="auto">
            <a:xfrm>
              <a:off x="2243873" y="5368262"/>
              <a:ext cx="293825" cy="640388"/>
            </a:xfrm>
            <a:custGeom>
              <a:avLst/>
              <a:gdLst>
                <a:gd name="T0" fmla="*/ 30 w 78"/>
                <a:gd name="T1" fmla="*/ 0 h 170"/>
                <a:gd name="T2" fmla="*/ 39 w 78"/>
                <a:gd name="T3" fmla="*/ 0 h 170"/>
                <a:gd name="T4" fmla="*/ 49 w 78"/>
                <a:gd name="T5" fmla="*/ 2 h 170"/>
                <a:gd name="T6" fmla="*/ 64 w 78"/>
                <a:gd name="T7" fmla="*/ 8 h 170"/>
                <a:gd name="T8" fmla="*/ 78 w 78"/>
                <a:gd name="T9" fmla="*/ 12 h 170"/>
                <a:gd name="T10" fmla="*/ 78 w 78"/>
                <a:gd name="T11" fmla="*/ 12 h 170"/>
                <a:gd name="T12" fmla="*/ 62 w 78"/>
                <a:gd name="T13" fmla="*/ 170 h 170"/>
                <a:gd name="T14" fmla="*/ 39 w 78"/>
                <a:gd name="T15" fmla="*/ 166 h 170"/>
                <a:gd name="T16" fmla="*/ 17 w 78"/>
                <a:gd name="T17" fmla="*/ 162 h 170"/>
                <a:gd name="T18" fmla="*/ 14 w 78"/>
                <a:gd name="T19" fmla="*/ 161 h 170"/>
                <a:gd name="T20" fmla="*/ 11 w 78"/>
                <a:gd name="T21" fmla="*/ 159 h 170"/>
                <a:gd name="T22" fmla="*/ 9 w 78"/>
                <a:gd name="T23" fmla="*/ 158 h 170"/>
                <a:gd name="T24" fmla="*/ 6 w 78"/>
                <a:gd name="T25" fmla="*/ 157 h 170"/>
                <a:gd name="T26" fmla="*/ 4 w 78"/>
                <a:gd name="T27" fmla="*/ 153 h 170"/>
                <a:gd name="T28" fmla="*/ 1 w 78"/>
                <a:gd name="T29" fmla="*/ 150 h 170"/>
                <a:gd name="T30" fmla="*/ 0 w 78"/>
                <a:gd name="T31" fmla="*/ 146 h 170"/>
                <a:gd name="T32" fmla="*/ 0 w 78"/>
                <a:gd name="T33" fmla="*/ 142 h 170"/>
                <a:gd name="T34" fmla="*/ 4 w 78"/>
                <a:gd name="T35" fmla="*/ 111 h 170"/>
                <a:gd name="T36" fmla="*/ 7 w 78"/>
                <a:gd name="T37" fmla="*/ 81 h 170"/>
                <a:gd name="T38" fmla="*/ 11 w 78"/>
                <a:gd name="T39" fmla="*/ 53 h 170"/>
                <a:gd name="T40" fmla="*/ 14 w 78"/>
                <a:gd name="T41" fmla="*/ 30 h 170"/>
                <a:gd name="T42" fmla="*/ 18 w 78"/>
                <a:gd name="T43" fmla="*/ 12 h 170"/>
                <a:gd name="T44" fmla="*/ 22 w 78"/>
                <a:gd name="T45" fmla="*/ 2 h 170"/>
                <a:gd name="T46" fmla="*/ 30 w 78"/>
                <a:gd name="T4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170">
                  <a:moveTo>
                    <a:pt x="30" y="0"/>
                  </a:moveTo>
                  <a:lnTo>
                    <a:pt x="39" y="0"/>
                  </a:lnTo>
                  <a:lnTo>
                    <a:pt x="49" y="2"/>
                  </a:lnTo>
                  <a:lnTo>
                    <a:pt x="64" y="8"/>
                  </a:lnTo>
                  <a:lnTo>
                    <a:pt x="78" y="12"/>
                  </a:lnTo>
                  <a:lnTo>
                    <a:pt x="78" y="12"/>
                  </a:lnTo>
                  <a:lnTo>
                    <a:pt x="62" y="170"/>
                  </a:lnTo>
                  <a:lnTo>
                    <a:pt x="39" y="166"/>
                  </a:lnTo>
                  <a:lnTo>
                    <a:pt x="17" y="162"/>
                  </a:lnTo>
                  <a:lnTo>
                    <a:pt x="14" y="161"/>
                  </a:lnTo>
                  <a:lnTo>
                    <a:pt x="11" y="159"/>
                  </a:lnTo>
                  <a:lnTo>
                    <a:pt x="9" y="158"/>
                  </a:lnTo>
                  <a:lnTo>
                    <a:pt x="6" y="157"/>
                  </a:lnTo>
                  <a:lnTo>
                    <a:pt x="4" y="153"/>
                  </a:lnTo>
                  <a:lnTo>
                    <a:pt x="1" y="150"/>
                  </a:lnTo>
                  <a:lnTo>
                    <a:pt x="0" y="146"/>
                  </a:lnTo>
                  <a:lnTo>
                    <a:pt x="0" y="142"/>
                  </a:lnTo>
                  <a:lnTo>
                    <a:pt x="4" y="111"/>
                  </a:lnTo>
                  <a:lnTo>
                    <a:pt x="7" y="81"/>
                  </a:lnTo>
                  <a:lnTo>
                    <a:pt x="11" y="53"/>
                  </a:lnTo>
                  <a:lnTo>
                    <a:pt x="14" y="30"/>
                  </a:lnTo>
                  <a:lnTo>
                    <a:pt x="18" y="12"/>
                  </a:lnTo>
                  <a:lnTo>
                    <a:pt x="22" y="2"/>
                  </a:lnTo>
                  <a:lnTo>
                    <a:pt x="30"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311"/>
            <p:cNvSpPr>
              <a:spLocks/>
            </p:cNvSpPr>
            <p:nvPr/>
          </p:nvSpPr>
          <p:spPr bwMode="auto">
            <a:xfrm>
              <a:off x="2443525" y="5997350"/>
              <a:ext cx="455807" cy="22602"/>
            </a:xfrm>
            <a:custGeom>
              <a:avLst/>
              <a:gdLst>
                <a:gd name="T0" fmla="*/ 2 w 121"/>
                <a:gd name="T1" fmla="*/ 0 h 6"/>
                <a:gd name="T2" fmla="*/ 121 w 121"/>
                <a:gd name="T3" fmla="*/ 0 h 6"/>
                <a:gd name="T4" fmla="*/ 121 w 121"/>
                <a:gd name="T5" fmla="*/ 2 h 6"/>
                <a:gd name="T6" fmla="*/ 81 w 121"/>
                <a:gd name="T7" fmla="*/ 6 h 6"/>
                <a:gd name="T8" fmla="*/ 40 w 121"/>
                <a:gd name="T9" fmla="*/ 6 h 6"/>
                <a:gd name="T10" fmla="*/ 0 w 121"/>
                <a:gd name="T11" fmla="*/ 2 h 6"/>
                <a:gd name="T12" fmla="*/ 2 w 12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1" h="6">
                  <a:moveTo>
                    <a:pt x="2" y="0"/>
                  </a:moveTo>
                  <a:lnTo>
                    <a:pt x="121" y="0"/>
                  </a:lnTo>
                  <a:lnTo>
                    <a:pt x="121" y="2"/>
                  </a:lnTo>
                  <a:lnTo>
                    <a:pt x="81" y="6"/>
                  </a:lnTo>
                  <a:lnTo>
                    <a:pt x="40" y="6"/>
                  </a:lnTo>
                  <a:lnTo>
                    <a:pt x="0" y="2"/>
                  </a:lnTo>
                  <a:lnTo>
                    <a:pt x="2" y="0"/>
                  </a:lnTo>
                  <a:close/>
                </a:path>
              </a:pathLst>
            </a:custGeom>
            <a:solidFill>
              <a:srgbClr val="27557D"/>
            </a:solidFill>
            <a:ln w="0">
              <a:solidFill>
                <a:srgbClr val="27557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Rectangle 312"/>
            <p:cNvSpPr>
              <a:spLocks noChangeArrowheads="1"/>
            </p:cNvSpPr>
            <p:nvPr/>
          </p:nvSpPr>
          <p:spPr bwMode="auto">
            <a:xfrm>
              <a:off x="2597970" y="5206282"/>
              <a:ext cx="146914" cy="150680"/>
            </a:xfrm>
            <a:prstGeom prst="rect">
              <a:avLst/>
            </a:prstGeom>
            <a:solidFill>
              <a:srgbClr val="D1A886"/>
            </a:solidFill>
            <a:ln w="0">
              <a:solidFill>
                <a:srgbClr val="D1A88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313"/>
            <p:cNvSpPr>
              <a:spLocks/>
            </p:cNvSpPr>
            <p:nvPr/>
          </p:nvSpPr>
          <p:spPr bwMode="auto">
            <a:xfrm>
              <a:off x="2311679" y="5289156"/>
              <a:ext cx="730796" cy="730796"/>
            </a:xfrm>
            <a:custGeom>
              <a:avLst/>
              <a:gdLst>
                <a:gd name="T0" fmla="*/ 115 w 194"/>
                <a:gd name="T1" fmla="*/ 0 h 194"/>
                <a:gd name="T2" fmla="*/ 122 w 194"/>
                <a:gd name="T3" fmla="*/ 4 h 194"/>
                <a:gd name="T4" fmla="*/ 133 w 194"/>
                <a:gd name="T5" fmla="*/ 6 h 194"/>
                <a:gd name="T6" fmla="*/ 148 w 194"/>
                <a:gd name="T7" fmla="*/ 9 h 194"/>
                <a:gd name="T8" fmla="*/ 162 w 194"/>
                <a:gd name="T9" fmla="*/ 13 h 194"/>
                <a:gd name="T10" fmla="*/ 175 w 194"/>
                <a:gd name="T11" fmla="*/ 17 h 194"/>
                <a:gd name="T12" fmla="*/ 187 w 194"/>
                <a:gd name="T13" fmla="*/ 22 h 194"/>
                <a:gd name="T14" fmla="*/ 194 w 194"/>
                <a:gd name="T15" fmla="*/ 30 h 194"/>
                <a:gd name="T16" fmla="*/ 190 w 194"/>
                <a:gd name="T17" fmla="*/ 42 h 194"/>
                <a:gd name="T18" fmla="*/ 186 w 194"/>
                <a:gd name="T19" fmla="*/ 57 h 194"/>
                <a:gd name="T20" fmla="*/ 181 w 194"/>
                <a:gd name="T21" fmla="*/ 77 h 194"/>
                <a:gd name="T22" fmla="*/ 177 w 194"/>
                <a:gd name="T23" fmla="*/ 98 h 194"/>
                <a:gd name="T24" fmla="*/ 173 w 194"/>
                <a:gd name="T25" fmla="*/ 120 h 194"/>
                <a:gd name="T26" fmla="*/ 170 w 194"/>
                <a:gd name="T27" fmla="*/ 143 h 194"/>
                <a:gd name="T28" fmla="*/ 169 w 194"/>
                <a:gd name="T29" fmla="*/ 162 h 194"/>
                <a:gd name="T30" fmla="*/ 169 w 194"/>
                <a:gd name="T31" fmla="*/ 178 h 194"/>
                <a:gd name="T32" fmla="*/ 171 w 194"/>
                <a:gd name="T33" fmla="*/ 187 h 194"/>
                <a:gd name="T34" fmla="*/ 149 w 194"/>
                <a:gd name="T35" fmla="*/ 191 h 194"/>
                <a:gd name="T36" fmla="*/ 124 w 194"/>
                <a:gd name="T37" fmla="*/ 192 h 194"/>
                <a:gd name="T38" fmla="*/ 97 w 194"/>
                <a:gd name="T39" fmla="*/ 194 h 194"/>
                <a:gd name="T40" fmla="*/ 69 w 194"/>
                <a:gd name="T41" fmla="*/ 192 h 194"/>
                <a:gd name="T42" fmla="*/ 43 w 194"/>
                <a:gd name="T43" fmla="*/ 191 h 194"/>
                <a:gd name="T44" fmla="*/ 21 w 194"/>
                <a:gd name="T45" fmla="*/ 187 h 194"/>
                <a:gd name="T46" fmla="*/ 23 w 194"/>
                <a:gd name="T47" fmla="*/ 177 h 194"/>
                <a:gd name="T48" fmla="*/ 23 w 194"/>
                <a:gd name="T49" fmla="*/ 161 h 194"/>
                <a:gd name="T50" fmla="*/ 22 w 194"/>
                <a:gd name="T51" fmla="*/ 141 h 194"/>
                <a:gd name="T52" fmla="*/ 20 w 194"/>
                <a:gd name="T53" fmla="*/ 119 h 194"/>
                <a:gd name="T54" fmla="*/ 16 w 194"/>
                <a:gd name="T55" fmla="*/ 97 h 194"/>
                <a:gd name="T56" fmla="*/ 12 w 194"/>
                <a:gd name="T57" fmla="*/ 76 h 194"/>
                <a:gd name="T58" fmla="*/ 8 w 194"/>
                <a:gd name="T59" fmla="*/ 56 h 194"/>
                <a:gd name="T60" fmla="*/ 4 w 194"/>
                <a:gd name="T61" fmla="*/ 42 h 194"/>
                <a:gd name="T62" fmla="*/ 0 w 194"/>
                <a:gd name="T63" fmla="*/ 31 h 194"/>
                <a:gd name="T64" fmla="*/ 5 w 194"/>
                <a:gd name="T65" fmla="*/ 23 h 194"/>
                <a:gd name="T66" fmla="*/ 14 w 194"/>
                <a:gd name="T67" fmla="*/ 18 h 194"/>
                <a:gd name="T68" fmla="*/ 27 w 194"/>
                <a:gd name="T69" fmla="*/ 14 h 194"/>
                <a:gd name="T70" fmla="*/ 40 w 194"/>
                <a:gd name="T71" fmla="*/ 10 h 194"/>
                <a:gd name="T72" fmla="*/ 55 w 194"/>
                <a:gd name="T73" fmla="*/ 8 h 194"/>
                <a:gd name="T74" fmla="*/ 67 w 194"/>
                <a:gd name="T75" fmla="*/ 5 h 194"/>
                <a:gd name="T76" fmla="*/ 75 w 194"/>
                <a:gd name="T77" fmla="*/ 0 h 194"/>
                <a:gd name="T78" fmla="*/ 80 w 194"/>
                <a:gd name="T79" fmla="*/ 1 h 194"/>
                <a:gd name="T80" fmla="*/ 89 w 194"/>
                <a:gd name="T81" fmla="*/ 2 h 194"/>
                <a:gd name="T82" fmla="*/ 101 w 194"/>
                <a:gd name="T83" fmla="*/ 2 h 194"/>
                <a:gd name="T84" fmla="*/ 110 w 194"/>
                <a:gd name="T85" fmla="*/ 1 h 194"/>
                <a:gd name="T86" fmla="*/ 115 w 194"/>
                <a:gd name="T8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4" h="194">
                  <a:moveTo>
                    <a:pt x="115" y="0"/>
                  </a:moveTo>
                  <a:lnTo>
                    <a:pt x="122" y="4"/>
                  </a:lnTo>
                  <a:lnTo>
                    <a:pt x="133" y="6"/>
                  </a:lnTo>
                  <a:lnTo>
                    <a:pt x="148" y="9"/>
                  </a:lnTo>
                  <a:lnTo>
                    <a:pt x="162" y="13"/>
                  </a:lnTo>
                  <a:lnTo>
                    <a:pt x="175" y="17"/>
                  </a:lnTo>
                  <a:lnTo>
                    <a:pt x="187" y="22"/>
                  </a:lnTo>
                  <a:lnTo>
                    <a:pt x="194" y="30"/>
                  </a:lnTo>
                  <a:lnTo>
                    <a:pt x="190" y="42"/>
                  </a:lnTo>
                  <a:lnTo>
                    <a:pt x="186" y="57"/>
                  </a:lnTo>
                  <a:lnTo>
                    <a:pt x="181" y="77"/>
                  </a:lnTo>
                  <a:lnTo>
                    <a:pt x="177" y="98"/>
                  </a:lnTo>
                  <a:lnTo>
                    <a:pt x="173" y="120"/>
                  </a:lnTo>
                  <a:lnTo>
                    <a:pt x="170" y="143"/>
                  </a:lnTo>
                  <a:lnTo>
                    <a:pt x="169" y="162"/>
                  </a:lnTo>
                  <a:lnTo>
                    <a:pt x="169" y="178"/>
                  </a:lnTo>
                  <a:lnTo>
                    <a:pt x="171" y="187"/>
                  </a:lnTo>
                  <a:lnTo>
                    <a:pt x="149" y="191"/>
                  </a:lnTo>
                  <a:lnTo>
                    <a:pt x="124" y="192"/>
                  </a:lnTo>
                  <a:lnTo>
                    <a:pt x="97" y="194"/>
                  </a:lnTo>
                  <a:lnTo>
                    <a:pt x="69" y="192"/>
                  </a:lnTo>
                  <a:lnTo>
                    <a:pt x="43" y="191"/>
                  </a:lnTo>
                  <a:lnTo>
                    <a:pt x="21" y="187"/>
                  </a:lnTo>
                  <a:lnTo>
                    <a:pt x="23" y="177"/>
                  </a:lnTo>
                  <a:lnTo>
                    <a:pt x="23" y="161"/>
                  </a:lnTo>
                  <a:lnTo>
                    <a:pt x="22" y="141"/>
                  </a:lnTo>
                  <a:lnTo>
                    <a:pt x="20" y="119"/>
                  </a:lnTo>
                  <a:lnTo>
                    <a:pt x="16" y="97"/>
                  </a:lnTo>
                  <a:lnTo>
                    <a:pt x="12" y="76"/>
                  </a:lnTo>
                  <a:lnTo>
                    <a:pt x="8" y="56"/>
                  </a:lnTo>
                  <a:lnTo>
                    <a:pt x="4" y="42"/>
                  </a:lnTo>
                  <a:lnTo>
                    <a:pt x="0" y="31"/>
                  </a:lnTo>
                  <a:lnTo>
                    <a:pt x="5" y="23"/>
                  </a:lnTo>
                  <a:lnTo>
                    <a:pt x="14" y="18"/>
                  </a:lnTo>
                  <a:lnTo>
                    <a:pt x="27" y="14"/>
                  </a:lnTo>
                  <a:lnTo>
                    <a:pt x="40" y="10"/>
                  </a:lnTo>
                  <a:lnTo>
                    <a:pt x="55" y="8"/>
                  </a:lnTo>
                  <a:lnTo>
                    <a:pt x="67" y="5"/>
                  </a:lnTo>
                  <a:lnTo>
                    <a:pt x="75" y="0"/>
                  </a:lnTo>
                  <a:lnTo>
                    <a:pt x="80" y="1"/>
                  </a:lnTo>
                  <a:lnTo>
                    <a:pt x="89" y="2"/>
                  </a:lnTo>
                  <a:lnTo>
                    <a:pt x="101" y="2"/>
                  </a:lnTo>
                  <a:lnTo>
                    <a:pt x="110" y="1"/>
                  </a:lnTo>
                  <a:lnTo>
                    <a:pt x="115"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314"/>
            <p:cNvSpPr>
              <a:spLocks/>
            </p:cNvSpPr>
            <p:nvPr/>
          </p:nvSpPr>
          <p:spPr bwMode="auto">
            <a:xfrm>
              <a:off x="2582902" y="5198748"/>
              <a:ext cx="180816" cy="113010"/>
            </a:xfrm>
            <a:custGeom>
              <a:avLst/>
              <a:gdLst>
                <a:gd name="T0" fmla="*/ 0 w 48"/>
                <a:gd name="T1" fmla="*/ 0 h 30"/>
                <a:gd name="T2" fmla="*/ 48 w 48"/>
                <a:gd name="T3" fmla="*/ 0 h 30"/>
                <a:gd name="T4" fmla="*/ 48 w 48"/>
                <a:gd name="T5" fmla="*/ 26 h 30"/>
                <a:gd name="T6" fmla="*/ 35 w 48"/>
                <a:gd name="T7" fmla="*/ 30 h 30"/>
                <a:gd name="T8" fmla="*/ 21 w 48"/>
                <a:gd name="T9" fmla="*/ 30 h 30"/>
                <a:gd name="T10" fmla="*/ 8 w 48"/>
                <a:gd name="T11" fmla="*/ 29 h 30"/>
                <a:gd name="T12" fmla="*/ 0 w 48"/>
                <a:gd name="T13" fmla="*/ 26 h 30"/>
                <a:gd name="T14" fmla="*/ 0 w 48"/>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0">
                  <a:moveTo>
                    <a:pt x="0" y="0"/>
                  </a:moveTo>
                  <a:lnTo>
                    <a:pt x="48" y="0"/>
                  </a:lnTo>
                  <a:lnTo>
                    <a:pt x="48" y="26"/>
                  </a:lnTo>
                  <a:lnTo>
                    <a:pt x="35" y="30"/>
                  </a:lnTo>
                  <a:lnTo>
                    <a:pt x="21" y="30"/>
                  </a:lnTo>
                  <a:lnTo>
                    <a:pt x="8" y="29"/>
                  </a:lnTo>
                  <a:lnTo>
                    <a:pt x="0" y="26"/>
                  </a:lnTo>
                  <a:lnTo>
                    <a:pt x="0" y="0"/>
                  </a:lnTo>
                  <a:close/>
                </a:path>
              </a:pathLst>
            </a:custGeom>
            <a:solidFill>
              <a:srgbClr val="D1A886"/>
            </a:solidFill>
            <a:ln w="0">
              <a:solidFill>
                <a:srgbClr val="D1A88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315"/>
            <p:cNvSpPr>
              <a:spLocks/>
            </p:cNvSpPr>
            <p:nvPr/>
          </p:nvSpPr>
          <p:spPr bwMode="auto">
            <a:xfrm>
              <a:off x="2458593" y="4742941"/>
              <a:ext cx="429437" cy="549980"/>
            </a:xfrm>
            <a:custGeom>
              <a:avLst/>
              <a:gdLst>
                <a:gd name="T0" fmla="*/ 51 w 114"/>
                <a:gd name="T1" fmla="*/ 0 h 146"/>
                <a:gd name="T2" fmla="*/ 64 w 114"/>
                <a:gd name="T3" fmla="*/ 0 h 146"/>
                <a:gd name="T4" fmla="*/ 79 w 114"/>
                <a:gd name="T5" fmla="*/ 2 h 146"/>
                <a:gd name="T6" fmla="*/ 91 w 114"/>
                <a:gd name="T7" fmla="*/ 9 h 146"/>
                <a:gd name="T8" fmla="*/ 101 w 114"/>
                <a:gd name="T9" fmla="*/ 17 h 146"/>
                <a:gd name="T10" fmla="*/ 110 w 114"/>
                <a:gd name="T11" fmla="*/ 35 h 146"/>
                <a:gd name="T12" fmla="*/ 114 w 114"/>
                <a:gd name="T13" fmla="*/ 55 h 146"/>
                <a:gd name="T14" fmla="*/ 114 w 114"/>
                <a:gd name="T15" fmla="*/ 75 h 146"/>
                <a:gd name="T16" fmla="*/ 109 w 114"/>
                <a:gd name="T17" fmla="*/ 96 h 146"/>
                <a:gd name="T18" fmla="*/ 101 w 114"/>
                <a:gd name="T19" fmla="*/ 116 h 146"/>
                <a:gd name="T20" fmla="*/ 89 w 114"/>
                <a:gd name="T21" fmla="*/ 132 h 146"/>
                <a:gd name="T22" fmla="*/ 75 w 114"/>
                <a:gd name="T23" fmla="*/ 142 h 146"/>
                <a:gd name="T24" fmla="*/ 58 w 114"/>
                <a:gd name="T25" fmla="*/ 146 h 146"/>
                <a:gd name="T26" fmla="*/ 43 w 114"/>
                <a:gd name="T27" fmla="*/ 142 h 146"/>
                <a:gd name="T28" fmla="*/ 30 w 114"/>
                <a:gd name="T29" fmla="*/ 136 h 146"/>
                <a:gd name="T30" fmla="*/ 20 w 114"/>
                <a:gd name="T31" fmla="*/ 124 h 146"/>
                <a:gd name="T32" fmla="*/ 12 w 114"/>
                <a:gd name="T33" fmla="*/ 108 h 146"/>
                <a:gd name="T34" fmla="*/ 5 w 114"/>
                <a:gd name="T35" fmla="*/ 92 h 146"/>
                <a:gd name="T36" fmla="*/ 1 w 114"/>
                <a:gd name="T37" fmla="*/ 74 h 146"/>
                <a:gd name="T38" fmla="*/ 0 w 114"/>
                <a:gd name="T39" fmla="*/ 57 h 146"/>
                <a:gd name="T40" fmla="*/ 3 w 114"/>
                <a:gd name="T41" fmla="*/ 40 h 146"/>
                <a:gd name="T42" fmla="*/ 9 w 114"/>
                <a:gd name="T43" fmla="*/ 26 h 146"/>
                <a:gd name="T44" fmla="*/ 19 w 114"/>
                <a:gd name="T45" fmla="*/ 15 h 146"/>
                <a:gd name="T46" fmla="*/ 32 w 114"/>
                <a:gd name="T47" fmla="*/ 7 h 146"/>
                <a:gd name="T48" fmla="*/ 41 w 114"/>
                <a:gd name="T49" fmla="*/ 2 h 146"/>
                <a:gd name="T50" fmla="*/ 51 w 114"/>
                <a:gd name="T5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146">
                  <a:moveTo>
                    <a:pt x="51" y="0"/>
                  </a:moveTo>
                  <a:lnTo>
                    <a:pt x="64" y="0"/>
                  </a:lnTo>
                  <a:lnTo>
                    <a:pt x="79" y="2"/>
                  </a:lnTo>
                  <a:lnTo>
                    <a:pt x="91" y="9"/>
                  </a:lnTo>
                  <a:lnTo>
                    <a:pt x="101" y="17"/>
                  </a:lnTo>
                  <a:lnTo>
                    <a:pt x="110" y="35"/>
                  </a:lnTo>
                  <a:lnTo>
                    <a:pt x="114" y="55"/>
                  </a:lnTo>
                  <a:lnTo>
                    <a:pt x="114" y="75"/>
                  </a:lnTo>
                  <a:lnTo>
                    <a:pt x="109" y="96"/>
                  </a:lnTo>
                  <a:lnTo>
                    <a:pt x="101" y="116"/>
                  </a:lnTo>
                  <a:lnTo>
                    <a:pt x="89" y="132"/>
                  </a:lnTo>
                  <a:lnTo>
                    <a:pt x="75" y="142"/>
                  </a:lnTo>
                  <a:lnTo>
                    <a:pt x="58" y="146"/>
                  </a:lnTo>
                  <a:lnTo>
                    <a:pt x="43" y="142"/>
                  </a:lnTo>
                  <a:lnTo>
                    <a:pt x="30" y="136"/>
                  </a:lnTo>
                  <a:lnTo>
                    <a:pt x="20" y="124"/>
                  </a:lnTo>
                  <a:lnTo>
                    <a:pt x="12" y="108"/>
                  </a:lnTo>
                  <a:lnTo>
                    <a:pt x="5" y="92"/>
                  </a:lnTo>
                  <a:lnTo>
                    <a:pt x="1" y="74"/>
                  </a:lnTo>
                  <a:lnTo>
                    <a:pt x="0" y="57"/>
                  </a:lnTo>
                  <a:lnTo>
                    <a:pt x="3" y="40"/>
                  </a:lnTo>
                  <a:lnTo>
                    <a:pt x="9" y="26"/>
                  </a:lnTo>
                  <a:lnTo>
                    <a:pt x="19" y="15"/>
                  </a:lnTo>
                  <a:lnTo>
                    <a:pt x="32" y="7"/>
                  </a:lnTo>
                  <a:lnTo>
                    <a:pt x="41" y="2"/>
                  </a:lnTo>
                  <a:lnTo>
                    <a:pt x="51"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316"/>
            <p:cNvSpPr>
              <a:spLocks/>
            </p:cNvSpPr>
            <p:nvPr/>
          </p:nvSpPr>
          <p:spPr bwMode="auto">
            <a:xfrm>
              <a:off x="2515097" y="5289156"/>
              <a:ext cx="312661" cy="79108"/>
            </a:xfrm>
            <a:custGeom>
              <a:avLst/>
              <a:gdLst>
                <a:gd name="T0" fmla="*/ 11 w 83"/>
                <a:gd name="T1" fmla="*/ 0 h 21"/>
                <a:gd name="T2" fmla="*/ 23 w 83"/>
                <a:gd name="T3" fmla="*/ 5 h 21"/>
                <a:gd name="T4" fmla="*/ 38 w 83"/>
                <a:gd name="T5" fmla="*/ 9 h 21"/>
                <a:gd name="T6" fmla="*/ 55 w 83"/>
                <a:gd name="T7" fmla="*/ 8 h 21"/>
                <a:gd name="T8" fmla="*/ 73 w 83"/>
                <a:gd name="T9" fmla="*/ 0 h 21"/>
                <a:gd name="T10" fmla="*/ 74 w 83"/>
                <a:gd name="T11" fmla="*/ 2 h 21"/>
                <a:gd name="T12" fmla="*/ 77 w 83"/>
                <a:gd name="T13" fmla="*/ 4 h 21"/>
                <a:gd name="T14" fmla="*/ 79 w 83"/>
                <a:gd name="T15" fmla="*/ 5 h 21"/>
                <a:gd name="T16" fmla="*/ 82 w 83"/>
                <a:gd name="T17" fmla="*/ 6 h 21"/>
                <a:gd name="T18" fmla="*/ 83 w 83"/>
                <a:gd name="T19" fmla="*/ 8 h 21"/>
                <a:gd name="T20" fmla="*/ 83 w 83"/>
                <a:gd name="T21" fmla="*/ 8 h 21"/>
                <a:gd name="T22" fmla="*/ 72 w 83"/>
                <a:gd name="T23" fmla="*/ 16 h 21"/>
                <a:gd name="T24" fmla="*/ 56 w 83"/>
                <a:gd name="T25" fmla="*/ 19 h 21"/>
                <a:gd name="T26" fmla="*/ 40 w 83"/>
                <a:gd name="T27" fmla="*/ 21 h 21"/>
                <a:gd name="T28" fmla="*/ 23 w 83"/>
                <a:gd name="T29" fmla="*/ 18 h 21"/>
                <a:gd name="T30" fmla="*/ 10 w 83"/>
                <a:gd name="T31" fmla="*/ 14 h 21"/>
                <a:gd name="T32" fmla="*/ 0 w 83"/>
                <a:gd name="T33" fmla="*/ 9 h 21"/>
                <a:gd name="T34" fmla="*/ 11 w 83"/>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21">
                  <a:moveTo>
                    <a:pt x="11" y="0"/>
                  </a:moveTo>
                  <a:lnTo>
                    <a:pt x="23" y="5"/>
                  </a:lnTo>
                  <a:lnTo>
                    <a:pt x="38" y="9"/>
                  </a:lnTo>
                  <a:lnTo>
                    <a:pt x="55" y="8"/>
                  </a:lnTo>
                  <a:lnTo>
                    <a:pt x="73" y="0"/>
                  </a:lnTo>
                  <a:lnTo>
                    <a:pt x="74" y="2"/>
                  </a:lnTo>
                  <a:lnTo>
                    <a:pt x="77" y="4"/>
                  </a:lnTo>
                  <a:lnTo>
                    <a:pt x="79" y="5"/>
                  </a:lnTo>
                  <a:lnTo>
                    <a:pt x="82" y="6"/>
                  </a:lnTo>
                  <a:lnTo>
                    <a:pt x="83" y="8"/>
                  </a:lnTo>
                  <a:lnTo>
                    <a:pt x="83" y="8"/>
                  </a:lnTo>
                  <a:lnTo>
                    <a:pt x="72" y="16"/>
                  </a:lnTo>
                  <a:lnTo>
                    <a:pt x="56" y="19"/>
                  </a:lnTo>
                  <a:lnTo>
                    <a:pt x="40" y="21"/>
                  </a:lnTo>
                  <a:lnTo>
                    <a:pt x="23" y="18"/>
                  </a:lnTo>
                  <a:lnTo>
                    <a:pt x="10" y="14"/>
                  </a:lnTo>
                  <a:lnTo>
                    <a:pt x="0" y="9"/>
                  </a:lnTo>
                  <a:lnTo>
                    <a:pt x="11"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317"/>
            <p:cNvSpPr>
              <a:spLocks/>
            </p:cNvSpPr>
            <p:nvPr/>
          </p:nvSpPr>
          <p:spPr bwMode="auto">
            <a:xfrm>
              <a:off x="2556535" y="5274088"/>
              <a:ext cx="233553" cy="48972"/>
            </a:xfrm>
            <a:custGeom>
              <a:avLst/>
              <a:gdLst>
                <a:gd name="T0" fmla="*/ 6 w 62"/>
                <a:gd name="T1" fmla="*/ 0 h 13"/>
                <a:gd name="T2" fmla="*/ 13 w 62"/>
                <a:gd name="T3" fmla="*/ 5 h 13"/>
                <a:gd name="T4" fmla="*/ 25 w 62"/>
                <a:gd name="T5" fmla="*/ 6 h 13"/>
                <a:gd name="T6" fmla="*/ 38 w 62"/>
                <a:gd name="T7" fmla="*/ 6 h 13"/>
                <a:gd name="T8" fmla="*/ 50 w 62"/>
                <a:gd name="T9" fmla="*/ 5 h 13"/>
                <a:gd name="T10" fmla="*/ 57 w 62"/>
                <a:gd name="T11" fmla="*/ 1 h 13"/>
                <a:gd name="T12" fmla="*/ 58 w 62"/>
                <a:gd name="T13" fmla="*/ 1 h 13"/>
                <a:gd name="T14" fmla="*/ 59 w 62"/>
                <a:gd name="T15" fmla="*/ 3 h 13"/>
                <a:gd name="T16" fmla="*/ 62 w 62"/>
                <a:gd name="T17" fmla="*/ 4 h 13"/>
                <a:gd name="T18" fmla="*/ 44 w 62"/>
                <a:gd name="T19" fmla="*/ 12 h 13"/>
                <a:gd name="T20" fmla="*/ 27 w 62"/>
                <a:gd name="T21" fmla="*/ 13 h 13"/>
                <a:gd name="T22" fmla="*/ 12 w 62"/>
                <a:gd name="T23" fmla="*/ 9 h 13"/>
                <a:gd name="T24" fmla="*/ 0 w 62"/>
                <a:gd name="T25" fmla="*/ 4 h 13"/>
                <a:gd name="T26" fmla="*/ 6 w 62"/>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13">
                  <a:moveTo>
                    <a:pt x="6" y="0"/>
                  </a:moveTo>
                  <a:lnTo>
                    <a:pt x="13" y="5"/>
                  </a:lnTo>
                  <a:lnTo>
                    <a:pt x="25" y="6"/>
                  </a:lnTo>
                  <a:lnTo>
                    <a:pt x="38" y="6"/>
                  </a:lnTo>
                  <a:lnTo>
                    <a:pt x="50" y="5"/>
                  </a:lnTo>
                  <a:lnTo>
                    <a:pt x="57" y="1"/>
                  </a:lnTo>
                  <a:lnTo>
                    <a:pt x="58" y="1"/>
                  </a:lnTo>
                  <a:lnTo>
                    <a:pt x="59" y="3"/>
                  </a:lnTo>
                  <a:lnTo>
                    <a:pt x="62" y="4"/>
                  </a:lnTo>
                  <a:lnTo>
                    <a:pt x="44" y="12"/>
                  </a:lnTo>
                  <a:lnTo>
                    <a:pt x="27" y="13"/>
                  </a:lnTo>
                  <a:lnTo>
                    <a:pt x="12" y="9"/>
                  </a:lnTo>
                  <a:lnTo>
                    <a:pt x="0" y="4"/>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318"/>
            <p:cNvSpPr>
              <a:spLocks/>
            </p:cNvSpPr>
            <p:nvPr/>
          </p:nvSpPr>
          <p:spPr bwMode="auto">
            <a:xfrm>
              <a:off x="3720533" y="5375796"/>
              <a:ext cx="301359" cy="632854"/>
            </a:xfrm>
            <a:custGeom>
              <a:avLst/>
              <a:gdLst>
                <a:gd name="T0" fmla="*/ 50 w 80"/>
                <a:gd name="T1" fmla="*/ 0 h 168"/>
                <a:gd name="T2" fmla="*/ 58 w 80"/>
                <a:gd name="T3" fmla="*/ 3 h 168"/>
                <a:gd name="T4" fmla="*/ 62 w 80"/>
                <a:gd name="T5" fmla="*/ 10 h 168"/>
                <a:gd name="T6" fmla="*/ 66 w 80"/>
                <a:gd name="T7" fmla="*/ 27 h 168"/>
                <a:gd name="T8" fmla="*/ 68 w 80"/>
                <a:gd name="T9" fmla="*/ 50 h 168"/>
                <a:gd name="T10" fmla="*/ 72 w 80"/>
                <a:gd name="T11" fmla="*/ 78 h 168"/>
                <a:gd name="T12" fmla="*/ 76 w 80"/>
                <a:gd name="T13" fmla="*/ 109 h 168"/>
                <a:gd name="T14" fmla="*/ 80 w 80"/>
                <a:gd name="T15" fmla="*/ 140 h 168"/>
                <a:gd name="T16" fmla="*/ 80 w 80"/>
                <a:gd name="T17" fmla="*/ 144 h 168"/>
                <a:gd name="T18" fmla="*/ 79 w 80"/>
                <a:gd name="T19" fmla="*/ 148 h 168"/>
                <a:gd name="T20" fmla="*/ 76 w 80"/>
                <a:gd name="T21" fmla="*/ 151 h 168"/>
                <a:gd name="T22" fmla="*/ 74 w 80"/>
                <a:gd name="T23" fmla="*/ 154 h 168"/>
                <a:gd name="T24" fmla="*/ 71 w 80"/>
                <a:gd name="T25" fmla="*/ 156 h 168"/>
                <a:gd name="T26" fmla="*/ 68 w 80"/>
                <a:gd name="T27" fmla="*/ 157 h 168"/>
                <a:gd name="T28" fmla="*/ 66 w 80"/>
                <a:gd name="T29" fmla="*/ 159 h 168"/>
                <a:gd name="T30" fmla="*/ 63 w 80"/>
                <a:gd name="T31" fmla="*/ 159 h 168"/>
                <a:gd name="T32" fmla="*/ 40 w 80"/>
                <a:gd name="T33" fmla="*/ 164 h 168"/>
                <a:gd name="T34" fmla="*/ 15 w 80"/>
                <a:gd name="T35" fmla="*/ 168 h 168"/>
                <a:gd name="T36" fmla="*/ 0 w 80"/>
                <a:gd name="T37" fmla="*/ 10 h 168"/>
                <a:gd name="T38" fmla="*/ 0 w 80"/>
                <a:gd name="T39" fmla="*/ 10 h 168"/>
                <a:gd name="T40" fmla="*/ 13 w 80"/>
                <a:gd name="T41" fmla="*/ 6 h 168"/>
                <a:gd name="T42" fmla="*/ 26 w 80"/>
                <a:gd name="T43" fmla="*/ 3 h 168"/>
                <a:gd name="T44" fmla="*/ 38 w 80"/>
                <a:gd name="T45" fmla="*/ 0 h 168"/>
                <a:gd name="T46" fmla="*/ 50 w 80"/>
                <a:gd name="T4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168">
                  <a:moveTo>
                    <a:pt x="50" y="0"/>
                  </a:moveTo>
                  <a:lnTo>
                    <a:pt x="58" y="3"/>
                  </a:lnTo>
                  <a:lnTo>
                    <a:pt x="62" y="10"/>
                  </a:lnTo>
                  <a:lnTo>
                    <a:pt x="66" y="27"/>
                  </a:lnTo>
                  <a:lnTo>
                    <a:pt x="68" y="50"/>
                  </a:lnTo>
                  <a:lnTo>
                    <a:pt x="72" y="78"/>
                  </a:lnTo>
                  <a:lnTo>
                    <a:pt x="76" y="109"/>
                  </a:lnTo>
                  <a:lnTo>
                    <a:pt x="80" y="140"/>
                  </a:lnTo>
                  <a:lnTo>
                    <a:pt x="80" y="144"/>
                  </a:lnTo>
                  <a:lnTo>
                    <a:pt x="79" y="148"/>
                  </a:lnTo>
                  <a:lnTo>
                    <a:pt x="76" y="151"/>
                  </a:lnTo>
                  <a:lnTo>
                    <a:pt x="74" y="154"/>
                  </a:lnTo>
                  <a:lnTo>
                    <a:pt x="71" y="156"/>
                  </a:lnTo>
                  <a:lnTo>
                    <a:pt x="68" y="157"/>
                  </a:lnTo>
                  <a:lnTo>
                    <a:pt x="66" y="159"/>
                  </a:lnTo>
                  <a:lnTo>
                    <a:pt x="63" y="159"/>
                  </a:lnTo>
                  <a:lnTo>
                    <a:pt x="40" y="164"/>
                  </a:lnTo>
                  <a:lnTo>
                    <a:pt x="15" y="168"/>
                  </a:lnTo>
                  <a:lnTo>
                    <a:pt x="0" y="10"/>
                  </a:lnTo>
                  <a:lnTo>
                    <a:pt x="0" y="10"/>
                  </a:lnTo>
                  <a:lnTo>
                    <a:pt x="13" y="6"/>
                  </a:lnTo>
                  <a:lnTo>
                    <a:pt x="26" y="3"/>
                  </a:lnTo>
                  <a:lnTo>
                    <a:pt x="38" y="0"/>
                  </a:lnTo>
                  <a:lnTo>
                    <a:pt x="50"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319"/>
            <p:cNvSpPr>
              <a:spLocks/>
            </p:cNvSpPr>
            <p:nvPr/>
          </p:nvSpPr>
          <p:spPr bwMode="auto">
            <a:xfrm>
              <a:off x="3155485" y="5368262"/>
              <a:ext cx="290059" cy="640388"/>
            </a:xfrm>
            <a:custGeom>
              <a:avLst/>
              <a:gdLst>
                <a:gd name="T0" fmla="*/ 29 w 77"/>
                <a:gd name="T1" fmla="*/ 0 h 170"/>
                <a:gd name="T2" fmla="*/ 38 w 77"/>
                <a:gd name="T3" fmla="*/ 0 h 170"/>
                <a:gd name="T4" fmla="*/ 50 w 77"/>
                <a:gd name="T5" fmla="*/ 2 h 170"/>
                <a:gd name="T6" fmla="*/ 63 w 77"/>
                <a:gd name="T7" fmla="*/ 8 h 170"/>
                <a:gd name="T8" fmla="*/ 77 w 77"/>
                <a:gd name="T9" fmla="*/ 12 h 170"/>
                <a:gd name="T10" fmla="*/ 77 w 77"/>
                <a:gd name="T11" fmla="*/ 12 h 170"/>
                <a:gd name="T12" fmla="*/ 63 w 77"/>
                <a:gd name="T13" fmla="*/ 170 h 170"/>
                <a:gd name="T14" fmla="*/ 39 w 77"/>
                <a:gd name="T15" fmla="*/ 166 h 170"/>
                <a:gd name="T16" fmla="*/ 17 w 77"/>
                <a:gd name="T17" fmla="*/ 162 h 170"/>
                <a:gd name="T18" fmla="*/ 14 w 77"/>
                <a:gd name="T19" fmla="*/ 161 h 170"/>
                <a:gd name="T20" fmla="*/ 12 w 77"/>
                <a:gd name="T21" fmla="*/ 159 h 170"/>
                <a:gd name="T22" fmla="*/ 9 w 77"/>
                <a:gd name="T23" fmla="*/ 158 h 170"/>
                <a:gd name="T24" fmla="*/ 6 w 77"/>
                <a:gd name="T25" fmla="*/ 157 h 170"/>
                <a:gd name="T26" fmla="*/ 4 w 77"/>
                <a:gd name="T27" fmla="*/ 153 h 170"/>
                <a:gd name="T28" fmla="*/ 1 w 77"/>
                <a:gd name="T29" fmla="*/ 150 h 170"/>
                <a:gd name="T30" fmla="*/ 0 w 77"/>
                <a:gd name="T31" fmla="*/ 146 h 170"/>
                <a:gd name="T32" fmla="*/ 0 w 77"/>
                <a:gd name="T33" fmla="*/ 142 h 170"/>
                <a:gd name="T34" fmla="*/ 4 w 77"/>
                <a:gd name="T35" fmla="*/ 111 h 170"/>
                <a:gd name="T36" fmla="*/ 8 w 77"/>
                <a:gd name="T37" fmla="*/ 81 h 170"/>
                <a:gd name="T38" fmla="*/ 12 w 77"/>
                <a:gd name="T39" fmla="*/ 53 h 170"/>
                <a:gd name="T40" fmla="*/ 14 w 77"/>
                <a:gd name="T41" fmla="*/ 30 h 170"/>
                <a:gd name="T42" fmla="*/ 18 w 77"/>
                <a:gd name="T43" fmla="*/ 12 h 170"/>
                <a:gd name="T44" fmla="*/ 22 w 77"/>
                <a:gd name="T45" fmla="*/ 2 h 170"/>
                <a:gd name="T46" fmla="*/ 29 w 77"/>
                <a:gd name="T4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170">
                  <a:moveTo>
                    <a:pt x="29" y="0"/>
                  </a:moveTo>
                  <a:lnTo>
                    <a:pt x="38" y="0"/>
                  </a:lnTo>
                  <a:lnTo>
                    <a:pt x="50" y="2"/>
                  </a:lnTo>
                  <a:lnTo>
                    <a:pt x="63" y="8"/>
                  </a:lnTo>
                  <a:lnTo>
                    <a:pt x="77" y="12"/>
                  </a:lnTo>
                  <a:lnTo>
                    <a:pt x="77" y="12"/>
                  </a:lnTo>
                  <a:lnTo>
                    <a:pt x="63" y="170"/>
                  </a:lnTo>
                  <a:lnTo>
                    <a:pt x="39" y="166"/>
                  </a:lnTo>
                  <a:lnTo>
                    <a:pt x="17" y="162"/>
                  </a:lnTo>
                  <a:lnTo>
                    <a:pt x="14" y="161"/>
                  </a:lnTo>
                  <a:lnTo>
                    <a:pt x="12" y="159"/>
                  </a:lnTo>
                  <a:lnTo>
                    <a:pt x="9" y="158"/>
                  </a:lnTo>
                  <a:lnTo>
                    <a:pt x="6" y="157"/>
                  </a:lnTo>
                  <a:lnTo>
                    <a:pt x="4" y="153"/>
                  </a:lnTo>
                  <a:lnTo>
                    <a:pt x="1" y="150"/>
                  </a:lnTo>
                  <a:lnTo>
                    <a:pt x="0" y="146"/>
                  </a:lnTo>
                  <a:lnTo>
                    <a:pt x="0" y="142"/>
                  </a:lnTo>
                  <a:lnTo>
                    <a:pt x="4" y="111"/>
                  </a:lnTo>
                  <a:lnTo>
                    <a:pt x="8" y="81"/>
                  </a:lnTo>
                  <a:lnTo>
                    <a:pt x="12" y="53"/>
                  </a:lnTo>
                  <a:lnTo>
                    <a:pt x="14" y="30"/>
                  </a:lnTo>
                  <a:lnTo>
                    <a:pt x="18" y="12"/>
                  </a:lnTo>
                  <a:lnTo>
                    <a:pt x="22" y="2"/>
                  </a:lnTo>
                  <a:lnTo>
                    <a:pt x="29"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320"/>
            <p:cNvSpPr>
              <a:spLocks/>
            </p:cNvSpPr>
            <p:nvPr/>
          </p:nvSpPr>
          <p:spPr bwMode="auto">
            <a:xfrm>
              <a:off x="3355136" y="5997350"/>
              <a:ext cx="455807" cy="22602"/>
            </a:xfrm>
            <a:custGeom>
              <a:avLst/>
              <a:gdLst>
                <a:gd name="T0" fmla="*/ 0 w 121"/>
                <a:gd name="T1" fmla="*/ 0 h 6"/>
                <a:gd name="T2" fmla="*/ 120 w 121"/>
                <a:gd name="T3" fmla="*/ 0 h 6"/>
                <a:gd name="T4" fmla="*/ 121 w 121"/>
                <a:gd name="T5" fmla="*/ 2 h 6"/>
                <a:gd name="T6" fmla="*/ 82 w 121"/>
                <a:gd name="T7" fmla="*/ 6 h 6"/>
                <a:gd name="T8" fmla="*/ 40 w 121"/>
                <a:gd name="T9" fmla="*/ 6 h 6"/>
                <a:gd name="T10" fmla="*/ 0 w 121"/>
                <a:gd name="T11" fmla="*/ 2 h 6"/>
                <a:gd name="T12" fmla="*/ 0 w 12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1" h="6">
                  <a:moveTo>
                    <a:pt x="0" y="0"/>
                  </a:moveTo>
                  <a:lnTo>
                    <a:pt x="120" y="0"/>
                  </a:lnTo>
                  <a:lnTo>
                    <a:pt x="121" y="2"/>
                  </a:lnTo>
                  <a:lnTo>
                    <a:pt x="82" y="6"/>
                  </a:lnTo>
                  <a:lnTo>
                    <a:pt x="40" y="6"/>
                  </a:lnTo>
                  <a:lnTo>
                    <a:pt x="0" y="2"/>
                  </a:lnTo>
                  <a:lnTo>
                    <a:pt x="0" y="0"/>
                  </a:lnTo>
                  <a:close/>
                </a:path>
              </a:pathLst>
            </a:custGeom>
            <a:solidFill>
              <a:srgbClr val="27557D"/>
            </a:solidFill>
            <a:ln w="0">
              <a:solidFill>
                <a:srgbClr val="27557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Rectangle 321"/>
            <p:cNvSpPr>
              <a:spLocks noChangeArrowheads="1"/>
            </p:cNvSpPr>
            <p:nvPr/>
          </p:nvSpPr>
          <p:spPr bwMode="auto">
            <a:xfrm>
              <a:off x="3509582" y="5206282"/>
              <a:ext cx="146914" cy="150680"/>
            </a:xfrm>
            <a:prstGeom prst="rect">
              <a:avLst/>
            </a:prstGeom>
            <a:solidFill>
              <a:srgbClr val="D1A886"/>
            </a:solidFill>
            <a:ln w="0">
              <a:solidFill>
                <a:srgbClr val="D1A88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322"/>
            <p:cNvSpPr>
              <a:spLocks/>
            </p:cNvSpPr>
            <p:nvPr/>
          </p:nvSpPr>
          <p:spPr bwMode="auto">
            <a:xfrm>
              <a:off x="3223291" y="5289156"/>
              <a:ext cx="730796" cy="730796"/>
            </a:xfrm>
            <a:custGeom>
              <a:avLst/>
              <a:gdLst>
                <a:gd name="T0" fmla="*/ 114 w 194"/>
                <a:gd name="T1" fmla="*/ 0 h 194"/>
                <a:gd name="T2" fmla="*/ 122 w 194"/>
                <a:gd name="T3" fmla="*/ 4 h 194"/>
                <a:gd name="T4" fmla="*/ 134 w 194"/>
                <a:gd name="T5" fmla="*/ 6 h 194"/>
                <a:gd name="T6" fmla="*/ 147 w 194"/>
                <a:gd name="T7" fmla="*/ 9 h 194"/>
                <a:gd name="T8" fmla="*/ 162 w 194"/>
                <a:gd name="T9" fmla="*/ 13 h 194"/>
                <a:gd name="T10" fmla="*/ 176 w 194"/>
                <a:gd name="T11" fmla="*/ 17 h 194"/>
                <a:gd name="T12" fmla="*/ 187 w 194"/>
                <a:gd name="T13" fmla="*/ 22 h 194"/>
                <a:gd name="T14" fmla="*/ 194 w 194"/>
                <a:gd name="T15" fmla="*/ 30 h 194"/>
                <a:gd name="T16" fmla="*/ 190 w 194"/>
                <a:gd name="T17" fmla="*/ 42 h 194"/>
                <a:gd name="T18" fmla="*/ 185 w 194"/>
                <a:gd name="T19" fmla="*/ 57 h 194"/>
                <a:gd name="T20" fmla="*/ 181 w 194"/>
                <a:gd name="T21" fmla="*/ 77 h 194"/>
                <a:gd name="T22" fmla="*/ 177 w 194"/>
                <a:gd name="T23" fmla="*/ 98 h 194"/>
                <a:gd name="T24" fmla="*/ 173 w 194"/>
                <a:gd name="T25" fmla="*/ 120 h 194"/>
                <a:gd name="T26" fmla="*/ 170 w 194"/>
                <a:gd name="T27" fmla="*/ 143 h 194"/>
                <a:gd name="T28" fmla="*/ 169 w 194"/>
                <a:gd name="T29" fmla="*/ 162 h 194"/>
                <a:gd name="T30" fmla="*/ 169 w 194"/>
                <a:gd name="T31" fmla="*/ 178 h 194"/>
                <a:gd name="T32" fmla="*/ 170 w 194"/>
                <a:gd name="T33" fmla="*/ 187 h 194"/>
                <a:gd name="T34" fmla="*/ 149 w 194"/>
                <a:gd name="T35" fmla="*/ 191 h 194"/>
                <a:gd name="T36" fmla="*/ 124 w 194"/>
                <a:gd name="T37" fmla="*/ 192 h 194"/>
                <a:gd name="T38" fmla="*/ 96 w 194"/>
                <a:gd name="T39" fmla="*/ 194 h 194"/>
                <a:gd name="T40" fmla="*/ 68 w 194"/>
                <a:gd name="T41" fmla="*/ 192 h 194"/>
                <a:gd name="T42" fmla="*/ 43 w 194"/>
                <a:gd name="T43" fmla="*/ 191 h 194"/>
                <a:gd name="T44" fmla="*/ 21 w 194"/>
                <a:gd name="T45" fmla="*/ 187 h 194"/>
                <a:gd name="T46" fmla="*/ 22 w 194"/>
                <a:gd name="T47" fmla="*/ 177 h 194"/>
                <a:gd name="T48" fmla="*/ 22 w 194"/>
                <a:gd name="T49" fmla="*/ 161 h 194"/>
                <a:gd name="T50" fmla="*/ 21 w 194"/>
                <a:gd name="T51" fmla="*/ 141 h 194"/>
                <a:gd name="T52" fmla="*/ 18 w 194"/>
                <a:gd name="T53" fmla="*/ 119 h 194"/>
                <a:gd name="T54" fmla="*/ 16 w 194"/>
                <a:gd name="T55" fmla="*/ 97 h 194"/>
                <a:gd name="T56" fmla="*/ 12 w 194"/>
                <a:gd name="T57" fmla="*/ 76 h 194"/>
                <a:gd name="T58" fmla="*/ 8 w 194"/>
                <a:gd name="T59" fmla="*/ 56 h 194"/>
                <a:gd name="T60" fmla="*/ 4 w 194"/>
                <a:gd name="T61" fmla="*/ 42 h 194"/>
                <a:gd name="T62" fmla="*/ 0 w 194"/>
                <a:gd name="T63" fmla="*/ 31 h 194"/>
                <a:gd name="T64" fmla="*/ 5 w 194"/>
                <a:gd name="T65" fmla="*/ 23 h 194"/>
                <a:gd name="T66" fmla="*/ 14 w 194"/>
                <a:gd name="T67" fmla="*/ 18 h 194"/>
                <a:gd name="T68" fmla="*/ 28 w 194"/>
                <a:gd name="T69" fmla="*/ 14 h 194"/>
                <a:gd name="T70" fmla="*/ 41 w 194"/>
                <a:gd name="T71" fmla="*/ 10 h 194"/>
                <a:gd name="T72" fmla="*/ 54 w 194"/>
                <a:gd name="T73" fmla="*/ 8 h 194"/>
                <a:gd name="T74" fmla="*/ 66 w 194"/>
                <a:gd name="T75" fmla="*/ 5 h 194"/>
                <a:gd name="T76" fmla="*/ 75 w 194"/>
                <a:gd name="T77" fmla="*/ 0 h 194"/>
                <a:gd name="T78" fmla="*/ 80 w 194"/>
                <a:gd name="T79" fmla="*/ 1 h 194"/>
                <a:gd name="T80" fmla="*/ 89 w 194"/>
                <a:gd name="T81" fmla="*/ 2 h 194"/>
                <a:gd name="T82" fmla="*/ 100 w 194"/>
                <a:gd name="T83" fmla="*/ 2 h 194"/>
                <a:gd name="T84" fmla="*/ 110 w 194"/>
                <a:gd name="T85" fmla="*/ 1 h 194"/>
                <a:gd name="T86" fmla="*/ 114 w 194"/>
                <a:gd name="T8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4" h="194">
                  <a:moveTo>
                    <a:pt x="114" y="0"/>
                  </a:moveTo>
                  <a:lnTo>
                    <a:pt x="122" y="4"/>
                  </a:lnTo>
                  <a:lnTo>
                    <a:pt x="134" y="6"/>
                  </a:lnTo>
                  <a:lnTo>
                    <a:pt x="147" y="9"/>
                  </a:lnTo>
                  <a:lnTo>
                    <a:pt x="162" y="13"/>
                  </a:lnTo>
                  <a:lnTo>
                    <a:pt x="176" y="17"/>
                  </a:lnTo>
                  <a:lnTo>
                    <a:pt x="187" y="22"/>
                  </a:lnTo>
                  <a:lnTo>
                    <a:pt x="194" y="30"/>
                  </a:lnTo>
                  <a:lnTo>
                    <a:pt x="190" y="42"/>
                  </a:lnTo>
                  <a:lnTo>
                    <a:pt x="185" y="57"/>
                  </a:lnTo>
                  <a:lnTo>
                    <a:pt x="181" y="77"/>
                  </a:lnTo>
                  <a:lnTo>
                    <a:pt x="177" y="98"/>
                  </a:lnTo>
                  <a:lnTo>
                    <a:pt x="173" y="120"/>
                  </a:lnTo>
                  <a:lnTo>
                    <a:pt x="170" y="143"/>
                  </a:lnTo>
                  <a:lnTo>
                    <a:pt x="169" y="162"/>
                  </a:lnTo>
                  <a:lnTo>
                    <a:pt x="169" y="178"/>
                  </a:lnTo>
                  <a:lnTo>
                    <a:pt x="170" y="187"/>
                  </a:lnTo>
                  <a:lnTo>
                    <a:pt x="149" y="191"/>
                  </a:lnTo>
                  <a:lnTo>
                    <a:pt x="124" y="192"/>
                  </a:lnTo>
                  <a:lnTo>
                    <a:pt x="96" y="194"/>
                  </a:lnTo>
                  <a:lnTo>
                    <a:pt x="68" y="192"/>
                  </a:lnTo>
                  <a:lnTo>
                    <a:pt x="43" y="191"/>
                  </a:lnTo>
                  <a:lnTo>
                    <a:pt x="21" y="187"/>
                  </a:lnTo>
                  <a:lnTo>
                    <a:pt x="22" y="177"/>
                  </a:lnTo>
                  <a:lnTo>
                    <a:pt x="22" y="161"/>
                  </a:lnTo>
                  <a:lnTo>
                    <a:pt x="21" y="141"/>
                  </a:lnTo>
                  <a:lnTo>
                    <a:pt x="18" y="119"/>
                  </a:lnTo>
                  <a:lnTo>
                    <a:pt x="16" y="97"/>
                  </a:lnTo>
                  <a:lnTo>
                    <a:pt x="12" y="76"/>
                  </a:lnTo>
                  <a:lnTo>
                    <a:pt x="8" y="56"/>
                  </a:lnTo>
                  <a:lnTo>
                    <a:pt x="4" y="42"/>
                  </a:lnTo>
                  <a:lnTo>
                    <a:pt x="0" y="31"/>
                  </a:lnTo>
                  <a:lnTo>
                    <a:pt x="5" y="23"/>
                  </a:lnTo>
                  <a:lnTo>
                    <a:pt x="14" y="18"/>
                  </a:lnTo>
                  <a:lnTo>
                    <a:pt x="28" y="14"/>
                  </a:lnTo>
                  <a:lnTo>
                    <a:pt x="41" y="10"/>
                  </a:lnTo>
                  <a:lnTo>
                    <a:pt x="54" y="8"/>
                  </a:lnTo>
                  <a:lnTo>
                    <a:pt x="66" y="5"/>
                  </a:lnTo>
                  <a:lnTo>
                    <a:pt x="75" y="0"/>
                  </a:lnTo>
                  <a:lnTo>
                    <a:pt x="80" y="1"/>
                  </a:lnTo>
                  <a:lnTo>
                    <a:pt x="89" y="2"/>
                  </a:lnTo>
                  <a:lnTo>
                    <a:pt x="100" y="2"/>
                  </a:lnTo>
                  <a:lnTo>
                    <a:pt x="110" y="1"/>
                  </a:lnTo>
                  <a:lnTo>
                    <a:pt x="114"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323"/>
            <p:cNvSpPr>
              <a:spLocks/>
            </p:cNvSpPr>
            <p:nvPr/>
          </p:nvSpPr>
          <p:spPr bwMode="auto">
            <a:xfrm>
              <a:off x="3490748" y="5198748"/>
              <a:ext cx="188349" cy="113010"/>
            </a:xfrm>
            <a:custGeom>
              <a:avLst/>
              <a:gdLst>
                <a:gd name="T0" fmla="*/ 0 w 50"/>
                <a:gd name="T1" fmla="*/ 0 h 30"/>
                <a:gd name="T2" fmla="*/ 50 w 50"/>
                <a:gd name="T3" fmla="*/ 0 h 30"/>
                <a:gd name="T4" fmla="*/ 50 w 50"/>
                <a:gd name="T5" fmla="*/ 26 h 30"/>
                <a:gd name="T6" fmla="*/ 36 w 50"/>
                <a:gd name="T7" fmla="*/ 30 h 30"/>
                <a:gd name="T8" fmla="*/ 22 w 50"/>
                <a:gd name="T9" fmla="*/ 30 h 30"/>
                <a:gd name="T10" fmla="*/ 9 w 50"/>
                <a:gd name="T11" fmla="*/ 29 h 30"/>
                <a:gd name="T12" fmla="*/ 0 w 50"/>
                <a:gd name="T13" fmla="*/ 26 h 30"/>
                <a:gd name="T14" fmla="*/ 0 w 50"/>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30">
                  <a:moveTo>
                    <a:pt x="0" y="0"/>
                  </a:moveTo>
                  <a:lnTo>
                    <a:pt x="50" y="0"/>
                  </a:lnTo>
                  <a:lnTo>
                    <a:pt x="50" y="26"/>
                  </a:lnTo>
                  <a:lnTo>
                    <a:pt x="36" y="30"/>
                  </a:lnTo>
                  <a:lnTo>
                    <a:pt x="22" y="30"/>
                  </a:lnTo>
                  <a:lnTo>
                    <a:pt x="9" y="29"/>
                  </a:lnTo>
                  <a:lnTo>
                    <a:pt x="0" y="26"/>
                  </a:lnTo>
                  <a:lnTo>
                    <a:pt x="0" y="0"/>
                  </a:lnTo>
                  <a:close/>
                </a:path>
              </a:pathLst>
            </a:custGeom>
            <a:solidFill>
              <a:srgbClr val="D1A886"/>
            </a:solidFill>
            <a:ln w="0">
              <a:solidFill>
                <a:srgbClr val="D1A88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324"/>
            <p:cNvSpPr>
              <a:spLocks/>
            </p:cNvSpPr>
            <p:nvPr/>
          </p:nvSpPr>
          <p:spPr bwMode="auto">
            <a:xfrm>
              <a:off x="3370204" y="4742941"/>
              <a:ext cx="429437" cy="549980"/>
            </a:xfrm>
            <a:custGeom>
              <a:avLst/>
              <a:gdLst>
                <a:gd name="T0" fmla="*/ 51 w 114"/>
                <a:gd name="T1" fmla="*/ 0 h 146"/>
                <a:gd name="T2" fmla="*/ 65 w 114"/>
                <a:gd name="T3" fmla="*/ 0 h 146"/>
                <a:gd name="T4" fmla="*/ 78 w 114"/>
                <a:gd name="T5" fmla="*/ 2 h 146"/>
                <a:gd name="T6" fmla="*/ 91 w 114"/>
                <a:gd name="T7" fmla="*/ 9 h 146"/>
                <a:gd name="T8" fmla="*/ 100 w 114"/>
                <a:gd name="T9" fmla="*/ 17 h 146"/>
                <a:gd name="T10" fmla="*/ 110 w 114"/>
                <a:gd name="T11" fmla="*/ 35 h 146"/>
                <a:gd name="T12" fmla="*/ 114 w 114"/>
                <a:gd name="T13" fmla="*/ 55 h 146"/>
                <a:gd name="T14" fmla="*/ 114 w 114"/>
                <a:gd name="T15" fmla="*/ 75 h 146"/>
                <a:gd name="T16" fmla="*/ 109 w 114"/>
                <a:gd name="T17" fmla="*/ 96 h 146"/>
                <a:gd name="T18" fmla="*/ 101 w 114"/>
                <a:gd name="T19" fmla="*/ 116 h 146"/>
                <a:gd name="T20" fmla="*/ 89 w 114"/>
                <a:gd name="T21" fmla="*/ 132 h 146"/>
                <a:gd name="T22" fmla="*/ 74 w 114"/>
                <a:gd name="T23" fmla="*/ 142 h 146"/>
                <a:gd name="T24" fmla="*/ 57 w 114"/>
                <a:gd name="T25" fmla="*/ 146 h 146"/>
                <a:gd name="T26" fmla="*/ 44 w 114"/>
                <a:gd name="T27" fmla="*/ 142 h 146"/>
                <a:gd name="T28" fmla="*/ 30 w 114"/>
                <a:gd name="T29" fmla="*/ 136 h 146"/>
                <a:gd name="T30" fmla="*/ 20 w 114"/>
                <a:gd name="T31" fmla="*/ 124 h 146"/>
                <a:gd name="T32" fmla="*/ 11 w 114"/>
                <a:gd name="T33" fmla="*/ 108 h 146"/>
                <a:gd name="T34" fmla="*/ 4 w 114"/>
                <a:gd name="T35" fmla="*/ 92 h 146"/>
                <a:gd name="T36" fmla="*/ 2 w 114"/>
                <a:gd name="T37" fmla="*/ 74 h 146"/>
                <a:gd name="T38" fmla="*/ 0 w 114"/>
                <a:gd name="T39" fmla="*/ 57 h 146"/>
                <a:gd name="T40" fmla="*/ 3 w 114"/>
                <a:gd name="T41" fmla="*/ 40 h 146"/>
                <a:gd name="T42" fmla="*/ 8 w 114"/>
                <a:gd name="T43" fmla="*/ 26 h 146"/>
                <a:gd name="T44" fmla="*/ 19 w 114"/>
                <a:gd name="T45" fmla="*/ 15 h 146"/>
                <a:gd name="T46" fmla="*/ 32 w 114"/>
                <a:gd name="T47" fmla="*/ 7 h 146"/>
                <a:gd name="T48" fmla="*/ 40 w 114"/>
                <a:gd name="T49" fmla="*/ 2 h 146"/>
                <a:gd name="T50" fmla="*/ 51 w 114"/>
                <a:gd name="T5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146">
                  <a:moveTo>
                    <a:pt x="51" y="0"/>
                  </a:moveTo>
                  <a:lnTo>
                    <a:pt x="65" y="0"/>
                  </a:lnTo>
                  <a:lnTo>
                    <a:pt x="78" y="2"/>
                  </a:lnTo>
                  <a:lnTo>
                    <a:pt x="91" y="9"/>
                  </a:lnTo>
                  <a:lnTo>
                    <a:pt x="100" y="17"/>
                  </a:lnTo>
                  <a:lnTo>
                    <a:pt x="110" y="35"/>
                  </a:lnTo>
                  <a:lnTo>
                    <a:pt x="114" y="55"/>
                  </a:lnTo>
                  <a:lnTo>
                    <a:pt x="114" y="75"/>
                  </a:lnTo>
                  <a:lnTo>
                    <a:pt x="109" y="96"/>
                  </a:lnTo>
                  <a:lnTo>
                    <a:pt x="101" y="116"/>
                  </a:lnTo>
                  <a:lnTo>
                    <a:pt x="89" y="132"/>
                  </a:lnTo>
                  <a:lnTo>
                    <a:pt x="74" y="142"/>
                  </a:lnTo>
                  <a:lnTo>
                    <a:pt x="57" y="146"/>
                  </a:lnTo>
                  <a:lnTo>
                    <a:pt x="44" y="142"/>
                  </a:lnTo>
                  <a:lnTo>
                    <a:pt x="30" y="136"/>
                  </a:lnTo>
                  <a:lnTo>
                    <a:pt x="20" y="124"/>
                  </a:lnTo>
                  <a:lnTo>
                    <a:pt x="11" y="108"/>
                  </a:lnTo>
                  <a:lnTo>
                    <a:pt x="4" y="92"/>
                  </a:lnTo>
                  <a:lnTo>
                    <a:pt x="2" y="74"/>
                  </a:lnTo>
                  <a:lnTo>
                    <a:pt x="0" y="57"/>
                  </a:lnTo>
                  <a:lnTo>
                    <a:pt x="3" y="40"/>
                  </a:lnTo>
                  <a:lnTo>
                    <a:pt x="8" y="26"/>
                  </a:lnTo>
                  <a:lnTo>
                    <a:pt x="19" y="15"/>
                  </a:lnTo>
                  <a:lnTo>
                    <a:pt x="32" y="7"/>
                  </a:lnTo>
                  <a:lnTo>
                    <a:pt x="40" y="2"/>
                  </a:lnTo>
                  <a:lnTo>
                    <a:pt x="51"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325"/>
            <p:cNvSpPr>
              <a:spLocks/>
            </p:cNvSpPr>
            <p:nvPr/>
          </p:nvSpPr>
          <p:spPr bwMode="auto">
            <a:xfrm>
              <a:off x="3426708" y="5289156"/>
              <a:ext cx="316427" cy="79108"/>
            </a:xfrm>
            <a:custGeom>
              <a:avLst/>
              <a:gdLst>
                <a:gd name="T0" fmla="*/ 12 w 84"/>
                <a:gd name="T1" fmla="*/ 0 h 21"/>
                <a:gd name="T2" fmla="*/ 23 w 84"/>
                <a:gd name="T3" fmla="*/ 5 h 21"/>
                <a:gd name="T4" fmla="*/ 38 w 84"/>
                <a:gd name="T5" fmla="*/ 9 h 21"/>
                <a:gd name="T6" fmla="*/ 55 w 84"/>
                <a:gd name="T7" fmla="*/ 8 h 21"/>
                <a:gd name="T8" fmla="*/ 72 w 84"/>
                <a:gd name="T9" fmla="*/ 0 h 21"/>
                <a:gd name="T10" fmla="*/ 74 w 84"/>
                <a:gd name="T11" fmla="*/ 2 h 21"/>
                <a:gd name="T12" fmla="*/ 77 w 84"/>
                <a:gd name="T13" fmla="*/ 4 h 21"/>
                <a:gd name="T14" fmla="*/ 80 w 84"/>
                <a:gd name="T15" fmla="*/ 5 h 21"/>
                <a:gd name="T16" fmla="*/ 82 w 84"/>
                <a:gd name="T17" fmla="*/ 6 h 21"/>
                <a:gd name="T18" fmla="*/ 84 w 84"/>
                <a:gd name="T19" fmla="*/ 8 h 21"/>
                <a:gd name="T20" fmla="*/ 84 w 84"/>
                <a:gd name="T21" fmla="*/ 8 h 21"/>
                <a:gd name="T22" fmla="*/ 72 w 84"/>
                <a:gd name="T23" fmla="*/ 16 h 21"/>
                <a:gd name="T24" fmla="*/ 56 w 84"/>
                <a:gd name="T25" fmla="*/ 19 h 21"/>
                <a:gd name="T26" fmla="*/ 40 w 84"/>
                <a:gd name="T27" fmla="*/ 21 h 21"/>
                <a:gd name="T28" fmla="*/ 23 w 84"/>
                <a:gd name="T29" fmla="*/ 18 h 21"/>
                <a:gd name="T30" fmla="*/ 10 w 84"/>
                <a:gd name="T31" fmla="*/ 14 h 21"/>
                <a:gd name="T32" fmla="*/ 0 w 84"/>
                <a:gd name="T33" fmla="*/ 9 h 21"/>
                <a:gd name="T34" fmla="*/ 12 w 84"/>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21">
                  <a:moveTo>
                    <a:pt x="12" y="0"/>
                  </a:moveTo>
                  <a:lnTo>
                    <a:pt x="23" y="5"/>
                  </a:lnTo>
                  <a:lnTo>
                    <a:pt x="38" y="9"/>
                  </a:lnTo>
                  <a:lnTo>
                    <a:pt x="55" y="8"/>
                  </a:lnTo>
                  <a:lnTo>
                    <a:pt x="72" y="0"/>
                  </a:lnTo>
                  <a:lnTo>
                    <a:pt x="74" y="2"/>
                  </a:lnTo>
                  <a:lnTo>
                    <a:pt x="77" y="4"/>
                  </a:lnTo>
                  <a:lnTo>
                    <a:pt x="80" y="5"/>
                  </a:lnTo>
                  <a:lnTo>
                    <a:pt x="82" y="6"/>
                  </a:lnTo>
                  <a:lnTo>
                    <a:pt x="84" y="8"/>
                  </a:lnTo>
                  <a:lnTo>
                    <a:pt x="84" y="8"/>
                  </a:lnTo>
                  <a:lnTo>
                    <a:pt x="72" y="16"/>
                  </a:lnTo>
                  <a:lnTo>
                    <a:pt x="56" y="19"/>
                  </a:lnTo>
                  <a:lnTo>
                    <a:pt x="40" y="21"/>
                  </a:lnTo>
                  <a:lnTo>
                    <a:pt x="23" y="18"/>
                  </a:lnTo>
                  <a:lnTo>
                    <a:pt x="10" y="14"/>
                  </a:lnTo>
                  <a:lnTo>
                    <a:pt x="0" y="9"/>
                  </a:lnTo>
                  <a:lnTo>
                    <a:pt x="12"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326"/>
            <p:cNvSpPr>
              <a:spLocks/>
            </p:cNvSpPr>
            <p:nvPr/>
          </p:nvSpPr>
          <p:spPr bwMode="auto">
            <a:xfrm>
              <a:off x="3471912" y="5274088"/>
              <a:ext cx="226019" cy="48972"/>
            </a:xfrm>
            <a:custGeom>
              <a:avLst/>
              <a:gdLst>
                <a:gd name="T0" fmla="*/ 5 w 60"/>
                <a:gd name="T1" fmla="*/ 0 h 13"/>
                <a:gd name="T2" fmla="*/ 13 w 60"/>
                <a:gd name="T3" fmla="*/ 5 h 13"/>
                <a:gd name="T4" fmla="*/ 24 w 60"/>
                <a:gd name="T5" fmla="*/ 6 h 13"/>
                <a:gd name="T6" fmla="*/ 38 w 60"/>
                <a:gd name="T7" fmla="*/ 6 h 13"/>
                <a:gd name="T8" fmla="*/ 48 w 60"/>
                <a:gd name="T9" fmla="*/ 5 h 13"/>
                <a:gd name="T10" fmla="*/ 56 w 60"/>
                <a:gd name="T11" fmla="*/ 1 h 13"/>
                <a:gd name="T12" fmla="*/ 56 w 60"/>
                <a:gd name="T13" fmla="*/ 1 h 13"/>
                <a:gd name="T14" fmla="*/ 58 w 60"/>
                <a:gd name="T15" fmla="*/ 3 h 13"/>
                <a:gd name="T16" fmla="*/ 60 w 60"/>
                <a:gd name="T17" fmla="*/ 4 h 13"/>
                <a:gd name="T18" fmla="*/ 43 w 60"/>
                <a:gd name="T19" fmla="*/ 12 h 13"/>
                <a:gd name="T20" fmla="*/ 26 w 60"/>
                <a:gd name="T21" fmla="*/ 13 h 13"/>
                <a:gd name="T22" fmla="*/ 11 w 60"/>
                <a:gd name="T23" fmla="*/ 9 h 13"/>
                <a:gd name="T24" fmla="*/ 0 w 60"/>
                <a:gd name="T25" fmla="*/ 4 h 13"/>
                <a:gd name="T26" fmla="*/ 5 w 60"/>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3">
                  <a:moveTo>
                    <a:pt x="5" y="0"/>
                  </a:moveTo>
                  <a:lnTo>
                    <a:pt x="13" y="5"/>
                  </a:lnTo>
                  <a:lnTo>
                    <a:pt x="24" y="6"/>
                  </a:lnTo>
                  <a:lnTo>
                    <a:pt x="38" y="6"/>
                  </a:lnTo>
                  <a:lnTo>
                    <a:pt x="48" y="5"/>
                  </a:lnTo>
                  <a:lnTo>
                    <a:pt x="56" y="1"/>
                  </a:lnTo>
                  <a:lnTo>
                    <a:pt x="56" y="1"/>
                  </a:lnTo>
                  <a:lnTo>
                    <a:pt x="58" y="3"/>
                  </a:lnTo>
                  <a:lnTo>
                    <a:pt x="60" y="4"/>
                  </a:lnTo>
                  <a:lnTo>
                    <a:pt x="43" y="12"/>
                  </a:lnTo>
                  <a:lnTo>
                    <a:pt x="26" y="13"/>
                  </a:lnTo>
                  <a:lnTo>
                    <a:pt x="11" y="9"/>
                  </a:lnTo>
                  <a:lnTo>
                    <a:pt x="0" y="4"/>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327"/>
            <p:cNvSpPr>
              <a:spLocks/>
            </p:cNvSpPr>
            <p:nvPr/>
          </p:nvSpPr>
          <p:spPr bwMode="auto">
            <a:xfrm>
              <a:off x="4632145" y="5375796"/>
              <a:ext cx="301359" cy="632854"/>
            </a:xfrm>
            <a:custGeom>
              <a:avLst/>
              <a:gdLst>
                <a:gd name="T0" fmla="*/ 49 w 80"/>
                <a:gd name="T1" fmla="*/ 0 h 168"/>
                <a:gd name="T2" fmla="*/ 58 w 80"/>
                <a:gd name="T3" fmla="*/ 3 h 168"/>
                <a:gd name="T4" fmla="*/ 62 w 80"/>
                <a:gd name="T5" fmla="*/ 10 h 168"/>
                <a:gd name="T6" fmla="*/ 65 w 80"/>
                <a:gd name="T7" fmla="*/ 27 h 168"/>
                <a:gd name="T8" fmla="*/ 69 w 80"/>
                <a:gd name="T9" fmla="*/ 50 h 168"/>
                <a:gd name="T10" fmla="*/ 72 w 80"/>
                <a:gd name="T11" fmla="*/ 78 h 168"/>
                <a:gd name="T12" fmla="*/ 76 w 80"/>
                <a:gd name="T13" fmla="*/ 109 h 168"/>
                <a:gd name="T14" fmla="*/ 80 w 80"/>
                <a:gd name="T15" fmla="*/ 140 h 168"/>
                <a:gd name="T16" fmla="*/ 80 w 80"/>
                <a:gd name="T17" fmla="*/ 144 h 168"/>
                <a:gd name="T18" fmla="*/ 79 w 80"/>
                <a:gd name="T19" fmla="*/ 148 h 168"/>
                <a:gd name="T20" fmla="*/ 76 w 80"/>
                <a:gd name="T21" fmla="*/ 151 h 168"/>
                <a:gd name="T22" fmla="*/ 74 w 80"/>
                <a:gd name="T23" fmla="*/ 154 h 168"/>
                <a:gd name="T24" fmla="*/ 71 w 80"/>
                <a:gd name="T25" fmla="*/ 156 h 168"/>
                <a:gd name="T26" fmla="*/ 67 w 80"/>
                <a:gd name="T27" fmla="*/ 157 h 168"/>
                <a:gd name="T28" fmla="*/ 65 w 80"/>
                <a:gd name="T29" fmla="*/ 159 h 168"/>
                <a:gd name="T30" fmla="*/ 63 w 80"/>
                <a:gd name="T31" fmla="*/ 159 h 168"/>
                <a:gd name="T32" fmla="*/ 40 w 80"/>
                <a:gd name="T33" fmla="*/ 164 h 168"/>
                <a:gd name="T34" fmla="*/ 15 w 80"/>
                <a:gd name="T35" fmla="*/ 168 h 168"/>
                <a:gd name="T36" fmla="*/ 0 w 80"/>
                <a:gd name="T37" fmla="*/ 10 h 168"/>
                <a:gd name="T38" fmla="*/ 0 w 80"/>
                <a:gd name="T39" fmla="*/ 10 h 168"/>
                <a:gd name="T40" fmla="*/ 12 w 80"/>
                <a:gd name="T41" fmla="*/ 6 h 168"/>
                <a:gd name="T42" fmla="*/ 25 w 80"/>
                <a:gd name="T43" fmla="*/ 3 h 168"/>
                <a:gd name="T44" fmla="*/ 38 w 80"/>
                <a:gd name="T45" fmla="*/ 0 h 168"/>
                <a:gd name="T46" fmla="*/ 49 w 80"/>
                <a:gd name="T4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168">
                  <a:moveTo>
                    <a:pt x="49" y="0"/>
                  </a:moveTo>
                  <a:lnTo>
                    <a:pt x="58" y="3"/>
                  </a:lnTo>
                  <a:lnTo>
                    <a:pt x="62" y="10"/>
                  </a:lnTo>
                  <a:lnTo>
                    <a:pt x="65" y="27"/>
                  </a:lnTo>
                  <a:lnTo>
                    <a:pt x="69" y="50"/>
                  </a:lnTo>
                  <a:lnTo>
                    <a:pt x="72" y="78"/>
                  </a:lnTo>
                  <a:lnTo>
                    <a:pt x="76" y="109"/>
                  </a:lnTo>
                  <a:lnTo>
                    <a:pt x="80" y="140"/>
                  </a:lnTo>
                  <a:lnTo>
                    <a:pt x="80" y="144"/>
                  </a:lnTo>
                  <a:lnTo>
                    <a:pt x="79" y="148"/>
                  </a:lnTo>
                  <a:lnTo>
                    <a:pt x="76" y="151"/>
                  </a:lnTo>
                  <a:lnTo>
                    <a:pt x="74" y="154"/>
                  </a:lnTo>
                  <a:lnTo>
                    <a:pt x="71" y="156"/>
                  </a:lnTo>
                  <a:lnTo>
                    <a:pt x="67" y="157"/>
                  </a:lnTo>
                  <a:lnTo>
                    <a:pt x="65" y="159"/>
                  </a:lnTo>
                  <a:lnTo>
                    <a:pt x="63" y="159"/>
                  </a:lnTo>
                  <a:lnTo>
                    <a:pt x="40" y="164"/>
                  </a:lnTo>
                  <a:lnTo>
                    <a:pt x="15" y="168"/>
                  </a:lnTo>
                  <a:lnTo>
                    <a:pt x="0" y="10"/>
                  </a:lnTo>
                  <a:lnTo>
                    <a:pt x="0" y="10"/>
                  </a:lnTo>
                  <a:lnTo>
                    <a:pt x="12" y="6"/>
                  </a:lnTo>
                  <a:lnTo>
                    <a:pt x="25" y="3"/>
                  </a:lnTo>
                  <a:lnTo>
                    <a:pt x="38" y="0"/>
                  </a:lnTo>
                  <a:lnTo>
                    <a:pt x="49"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328"/>
            <p:cNvSpPr>
              <a:spLocks/>
            </p:cNvSpPr>
            <p:nvPr/>
          </p:nvSpPr>
          <p:spPr bwMode="auto">
            <a:xfrm>
              <a:off x="4067096" y="5368262"/>
              <a:ext cx="290059" cy="640388"/>
            </a:xfrm>
            <a:custGeom>
              <a:avLst/>
              <a:gdLst>
                <a:gd name="T0" fmla="*/ 29 w 77"/>
                <a:gd name="T1" fmla="*/ 0 h 170"/>
                <a:gd name="T2" fmla="*/ 38 w 77"/>
                <a:gd name="T3" fmla="*/ 0 h 170"/>
                <a:gd name="T4" fmla="*/ 50 w 77"/>
                <a:gd name="T5" fmla="*/ 2 h 170"/>
                <a:gd name="T6" fmla="*/ 63 w 77"/>
                <a:gd name="T7" fmla="*/ 8 h 170"/>
                <a:gd name="T8" fmla="*/ 77 w 77"/>
                <a:gd name="T9" fmla="*/ 12 h 170"/>
                <a:gd name="T10" fmla="*/ 77 w 77"/>
                <a:gd name="T11" fmla="*/ 12 h 170"/>
                <a:gd name="T12" fmla="*/ 63 w 77"/>
                <a:gd name="T13" fmla="*/ 170 h 170"/>
                <a:gd name="T14" fmla="*/ 39 w 77"/>
                <a:gd name="T15" fmla="*/ 166 h 170"/>
                <a:gd name="T16" fmla="*/ 16 w 77"/>
                <a:gd name="T17" fmla="*/ 162 h 170"/>
                <a:gd name="T18" fmla="*/ 14 w 77"/>
                <a:gd name="T19" fmla="*/ 161 h 170"/>
                <a:gd name="T20" fmla="*/ 12 w 77"/>
                <a:gd name="T21" fmla="*/ 159 h 170"/>
                <a:gd name="T22" fmla="*/ 8 w 77"/>
                <a:gd name="T23" fmla="*/ 158 h 170"/>
                <a:gd name="T24" fmla="*/ 5 w 77"/>
                <a:gd name="T25" fmla="*/ 157 h 170"/>
                <a:gd name="T26" fmla="*/ 3 w 77"/>
                <a:gd name="T27" fmla="*/ 153 h 170"/>
                <a:gd name="T28" fmla="*/ 1 w 77"/>
                <a:gd name="T29" fmla="*/ 150 h 170"/>
                <a:gd name="T30" fmla="*/ 0 w 77"/>
                <a:gd name="T31" fmla="*/ 146 h 170"/>
                <a:gd name="T32" fmla="*/ 0 w 77"/>
                <a:gd name="T33" fmla="*/ 142 h 170"/>
                <a:gd name="T34" fmla="*/ 4 w 77"/>
                <a:gd name="T35" fmla="*/ 111 h 170"/>
                <a:gd name="T36" fmla="*/ 6 w 77"/>
                <a:gd name="T37" fmla="*/ 81 h 170"/>
                <a:gd name="T38" fmla="*/ 10 w 77"/>
                <a:gd name="T39" fmla="*/ 53 h 170"/>
                <a:gd name="T40" fmla="*/ 14 w 77"/>
                <a:gd name="T41" fmla="*/ 30 h 170"/>
                <a:gd name="T42" fmla="*/ 17 w 77"/>
                <a:gd name="T43" fmla="*/ 12 h 170"/>
                <a:gd name="T44" fmla="*/ 22 w 77"/>
                <a:gd name="T45" fmla="*/ 2 h 170"/>
                <a:gd name="T46" fmla="*/ 29 w 77"/>
                <a:gd name="T4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170">
                  <a:moveTo>
                    <a:pt x="29" y="0"/>
                  </a:moveTo>
                  <a:lnTo>
                    <a:pt x="38" y="0"/>
                  </a:lnTo>
                  <a:lnTo>
                    <a:pt x="50" y="2"/>
                  </a:lnTo>
                  <a:lnTo>
                    <a:pt x="63" y="8"/>
                  </a:lnTo>
                  <a:lnTo>
                    <a:pt x="77" y="12"/>
                  </a:lnTo>
                  <a:lnTo>
                    <a:pt x="77" y="12"/>
                  </a:lnTo>
                  <a:lnTo>
                    <a:pt x="63" y="170"/>
                  </a:lnTo>
                  <a:lnTo>
                    <a:pt x="39" y="166"/>
                  </a:lnTo>
                  <a:lnTo>
                    <a:pt x="16" y="162"/>
                  </a:lnTo>
                  <a:lnTo>
                    <a:pt x="14" y="161"/>
                  </a:lnTo>
                  <a:lnTo>
                    <a:pt x="12" y="159"/>
                  </a:lnTo>
                  <a:lnTo>
                    <a:pt x="8" y="158"/>
                  </a:lnTo>
                  <a:lnTo>
                    <a:pt x="5" y="157"/>
                  </a:lnTo>
                  <a:lnTo>
                    <a:pt x="3" y="153"/>
                  </a:lnTo>
                  <a:lnTo>
                    <a:pt x="1" y="150"/>
                  </a:lnTo>
                  <a:lnTo>
                    <a:pt x="0" y="146"/>
                  </a:lnTo>
                  <a:lnTo>
                    <a:pt x="0" y="142"/>
                  </a:lnTo>
                  <a:lnTo>
                    <a:pt x="4" y="111"/>
                  </a:lnTo>
                  <a:lnTo>
                    <a:pt x="6" y="81"/>
                  </a:lnTo>
                  <a:lnTo>
                    <a:pt x="10" y="53"/>
                  </a:lnTo>
                  <a:lnTo>
                    <a:pt x="14" y="30"/>
                  </a:lnTo>
                  <a:lnTo>
                    <a:pt x="17" y="12"/>
                  </a:lnTo>
                  <a:lnTo>
                    <a:pt x="22" y="2"/>
                  </a:lnTo>
                  <a:lnTo>
                    <a:pt x="29"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329"/>
            <p:cNvSpPr>
              <a:spLocks/>
            </p:cNvSpPr>
            <p:nvPr/>
          </p:nvSpPr>
          <p:spPr bwMode="auto">
            <a:xfrm>
              <a:off x="4262980" y="5997350"/>
              <a:ext cx="459573" cy="22602"/>
            </a:xfrm>
            <a:custGeom>
              <a:avLst/>
              <a:gdLst>
                <a:gd name="T0" fmla="*/ 2 w 122"/>
                <a:gd name="T1" fmla="*/ 0 h 6"/>
                <a:gd name="T2" fmla="*/ 121 w 122"/>
                <a:gd name="T3" fmla="*/ 0 h 6"/>
                <a:gd name="T4" fmla="*/ 122 w 122"/>
                <a:gd name="T5" fmla="*/ 2 h 6"/>
                <a:gd name="T6" fmla="*/ 81 w 122"/>
                <a:gd name="T7" fmla="*/ 6 h 6"/>
                <a:gd name="T8" fmla="*/ 41 w 122"/>
                <a:gd name="T9" fmla="*/ 6 h 6"/>
                <a:gd name="T10" fmla="*/ 0 w 122"/>
                <a:gd name="T11" fmla="*/ 2 h 6"/>
                <a:gd name="T12" fmla="*/ 2 w 12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2" h="6">
                  <a:moveTo>
                    <a:pt x="2" y="0"/>
                  </a:moveTo>
                  <a:lnTo>
                    <a:pt x="121" y="0"/>
                  </a:lnTo>
                  <a:lnTo>
                    <a:pt x="122" y="2"/>
                  </a:lnTo>
                  <a:lnTo>
                    <a:pt x="81" y="6"/>
                  </a:lnTo>
                  <a:lnTo>
                    <a:pt x="41" y="6"/>
                  </a:lnTo>
                  <a:lnTo>
                    <a:pt x="0" y="2"/>
                  </a:lnTo>
                  <a:lnTo>
                    <a:pt x="2" y="0"/>
                  </a:lnTo>
                  <a:close/>
                </a:path>
              </a:pathLst>
            </a:custGeom>
            <a:solidFill>
              <a:srgbClr val="27557D"/>
            </a:solidFill>
            <a:ln w="0">
              <a:solidFill>
                <a:srgbClr val="27557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Rectangle 330"/>
            <p:cNvSpPr>
              <a:spLocks noChangeArrowheads="1"/>
            </p:cNvSpPr>
            <p:nvPr/>
          </p:nvSpPr>
          <p:spPr bwMode="auto">
            <a:xfrm>
              <a:off x="4421193" y="5206282"/>
              <a:ext cx="146914" cy="150680"/>
            </a:xfrm>
            <a:prstGeom prst="rect">
              <a:avLst/>
            </a:prstGeom>
            <a:solidFill>
              <a:srgbClr val="D1A886"/>
            </a:solidFill>
            <a:ln w="0">
              <a:solidFill>
                <a:srgbClr val="D1A88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331"/>
            <p:cNvSpPr>
              <a:spLocks/>
            </p:cNvSpPr>
            <p:nvPr/>
          </p:nvSpPr>
          <p:spPr bwMode="auto">
            <a:xfrm>
              <a:off x="4131136" y="5289156"/>
              <a:ext cx="730796" cy="730796"/>
            </a:xfrm>
            <a:custGeom>
              <a:avLst/>
              <a:gdLst>
                <a:gd name="T0" fmla="*/ 115 w 194"/>
                <a:gd name="T1" fmla="*/ 0 h 194"/>
                <a:gd name="T2" fmla="*/ 123 w 194"/>
                <a:gd name="T3" fmla="*/ 4 h 194"/>
                <a:gd name="T4" fmla="*/ 133 w 194"/>
                <a:gd name="T5" fmla="*/ 6 h 194"/>
                <a:gd name="T6" fmla="*/ 148 w 194"/>
                <a:gd name="T7" fmla="*/ 9 h 194"/>
                <a:gd name="T8" fmla="*/ 162 w 194"/>
                <a:gd name="T9" fmla="*/ 13 h 194"/>
                <a:gd name="T10" fmla="*/ 177 w 194"/>
                <a:gd name="T11" fmla="*/ 17 h 194"/>
                <a:gd name="T12" fmla="*/ 187 w 194"/>
                <a:gd name="T13" fmla="*/ 22 h 194"/>
                <a:gd name="T14" fmla="*/ 194 w 194"/>
                <a:gd name="T15" fmla="*/ 30 h 194"/>
                <a:gd name="T16" fmla="*/ 190 w 194"/>
                <a:gd name="T17" fmla="*/ 42 h 194"/>
                <a:gd name="T18" fmla="*/ 186 w 194"/>
                <a:gd name="T19" fmla="*/ 57 h 194"/>
                <a:gd name="T20" fmla="*/ 182 w 194"/>
                <a:gd name="T21" fmla="*/ 77 h 194"/>
                <a:gd name="T22" fmla="*/ 178 w 194"/>
                <a:gd name="T23" fmla="*/ 98 h 194"/>
                <a:gd name="T24" fmla="*/ 174 w 194"/>
                <a:gd name="T25" fmla="*/ 120 h 194"/>
                <a:gd name="T26" fmla="*/ 171 w 194"/>
                <a:gd name="T27" fmla="*/ 143 h 194"/>
                <a:gd name="T28" fmla="*/ 170 w 194"/>
                <a:gd name="T29" fmla="*/ 162 h 194"/>
                <a:gd name="T30" fmla="*/ 170 w 194"/>
                <a:gd name="T31" fmla="*/ 178 h 194"/>
                <a:gd name="T32" fmla="*/ 171 w 194"/>
                <a:gd name="T33" fmla="*/ 187 h 194"/>
                <a:gd name="T34" fmla="*/ 151 w 194"/>
                <a:gd name="T35" fmla="*/ 191 h 194"/>
                <a:gd name="T36" fmla="*/ 124 w 194"/>
                <a:gd name="T37" fmla="*/ 192 h 194"/>
                <a:gd name="T38" fmla="*/ 97 w 194"/>
                <a:gd name="T39" fmla="*/ 194 h 194"/>
                <a:gd name="T40" fmla="*/ 69 w 194"/>
                <a:gd name="T41" fmla="*/ 192 h 194"/>
                <a:gd name="T42" fmla="*/ 43 w 194"/>
                <a:gd name="T43" fmla="*/ 191 h 194"/>
                <a:gd name="T44" fmla="*/ 22 w 194"/>
                <a:gd name="T45" fmla="*/ 187 h 194"/>
                <a:gd name="T46" fmla="*/ 24 w 194"/>
                <a:gd name="T47" fmla="*/ 177 h 194"/>
                <a:gd name="T48" fmla="*/ 24 w 194"/>
                <a:gd name="T49" fmla="*/ 161 h 194"/>
                <a:gd name="T50" fmla="*/ 22 w 194"/>
                <a:gd name="T51" fmla="*/ 141 h 194"/>
                <a:gd name="T52" fmla="*/ 20 w 194"/>
                <a:gd name="T53" fmla="*/ 119 h 194"/>
                <a:gd name="T54" fmla="*/ 17 w 194"/>
                <a:gd name="T55" fmla="*/ 97 h 194"/>
                <a:gd name="T56" fmla="*/ 13 w 194"/>
                <a:gd name="T57" fmla="*/ 76 h 194"/>
                <a:gd name="T58" fmla="*/ 8 w 194"/>
                <a:gd name="T59" fmla="*/ 56 h 194"/>
                <a:gd name="T60" fmla="*/ 4 w 194"/>
                <a:gd name="T61" fmla="*/ 42 h 194"/>
                <a:gd name="T62" fmla="*/ 0 w 194"/>
                <a:gd name="T63" fmla="*/ 31 h 194"/>
                <a:gd name="T64" fmla="*/ 5 w 194"/>
                <a:gd name="T65" fmla="*/ 23 h 194"/>
                <a:gd name="T66" fmla="*/ 16 w 194"/>
                <a:gd name="T67" fmla="*/ 18 h 194"/>
                <a:gd name="T68" fmla="*/ 27 w 194"/>
                <a:gd name="T69" fmla="*/ 14 h 194"/>
                <a:gd name="T70" fmla="*/ 42 w 194"/>
                <a:gd name="T71" fmla="*/ 10 h 194"/>
                <a:gd name="T72" fmla="*/ 55 w 194"/>
                <a:gd name="T73" fmla="*/ 8 h 194"/>
                <a:gd name="T74" fmla="*/ 67 w 194"/>
                <a:gd name="T75" fmla="*/ 5 h 194"/>
                <a:gd name="T76" fmla="*/ 76 w 194"/>
                <a:gd name="T77" fmla="*/ 0 h 194"/>
                <a:gd name="T78" fmla="*/ 80 w 194"/>
                <a:gd name="T79" fmla="*/ 1 h 194"/>
                <a:gd name="T80" fmla="*/ 90 w 194"/>
                <a:gd name="T81" fmla="*/ 2 h 194"/>
                <a:gd name="T82" fmla="*/ 101 w 194"/>
                <a:gd name="T83" fmla="*/ 2 h 194"/>
                <a:gd name="T84" fmla="*/ 110 w 194"/>
                <a:gd name="T85" fmla="*/ 1 h 194"/>
                <a:gd name="T86" fmla="*/ 115 w 194"/>
                <a:gd name="T8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4" h="194">
                  <a:moveTo>
                    <a:pt x="115" y="0"/>
                  </a:moveTo>
                  <a:lnTo>
                    <a:pt x="123" y="4"/>
                  </a:lnTo>
                  <a:lnTo>
                    <a:pt x="133" y="6"/>
                  </a:lnTo>
                  <a:lnTo>
                    <a:pt x="148" y="9"/>
                  </a:lnTo>
                  <a:lnTo>
                    <a:pt x="162" y="13"/>
                  </a:lnTo>
                  <a:lnTo>
                    <a:pt x="177" y="17"/>
                  </a:lnTo>
                  <a:lnTo>
                    <a:pt x="187" y="22"/>
                  </a:lnTo>
                  <a:lnTo>
                    <a:pt x="194" y="30"/>
                  </a:lnTo>
                  <a:lnTo>
                    <a:pt x="190" y="42"/>
                  </a:lnTo>
                  <a:lnTo>
                    <a:pt x="186" y="57"/>
                  </a:lnTo>
                  <a:lnTo>
                    <a:pt x="182" y="77"/>
                  </a:lnTo>
                  <a:lnTo>
                    <a:pt x="178" y="98"/>
                  </a:lnTo>
                  <a:lnTo>
                    <a:pt x="174" y="120"/>
                  </a:lnTo>
                  <a:lnTo>
                    <a:pt x="171" y="143"/>
                  </a:lnTo>
                  <a:lnTo>
                    <a:pt x="170" y="162"/>
                  </a:lnTo>
                  <a:lnTo>
                    <a:pt x="170" y="178"/>
                  </a:lnTo>
                  <a:lnTo>
                    <a:pt x="171" y="187"/>
                  </a:lnTo>
                  <a:lnTo>
                    <a:pt x="151" y="191"/>
                  </a:lnTo>
                  <a:lnTo>
                    <a:pt x="124" y="192"/>
                  </a:lnTo>
                  <a:lnTo>
                    <a:pt x="97" y="194"/>
                  </a:lnTo>
                  <a:lnTo>
                    <a:pt x="69" y="192"/>
                  </a:lnTo>
                  <a:lnTo>
                    <a:pt x="43" y="191"/>
                  </a:lnTo>
                  <a:lnTo>
                    <a:pt x="22" y="187"/>
                  </a:lnTo>
                  <a:lnTo>
                    <a:pt x="24" y="177"/>
                  </a:lnTo>
                  <a:lnTo>
                    <a:pt x="24" y="161"/>
                  </a:lnTo>
                  <a:lnTo>
                    <a:pt x="22" y="141"/>
                  </a:lnTo>
                  <a:lnTo>
                    <a:pt x="20" y="119"/>
                  </a:lnTo>
                  <a:lnTo>
                    <a:pt x="17" y="97"/>
                  </a:lnTo>
                  <a:lnTo>
                    <a:pt x="13" y="76"/>
                  </a:lnTo>
                  <a:lnTo>
                    <a:pt x="8" y="56"/>
                  </a:lnTo>
                  <a:lnTo>
                    <a:pt x="4" y="42"/>
                  </a:lnTo>
                  <a:lnTo>
                    <a:pt x="0" y="31"/>
                  </a:lnTo>
                  <a:lnTo>
                    <a:pt x="5" y="23"/>
                  </a:lnTo>
                  <a:lnTo>
                    <a:pt x="16" y="18"/>
                  </a:lnTo>
                  <a:lnTo>
                    <a:pt x="27" y="14"/>
                  </a:lnTo>
                  <a:lnTo>
                    <a:pt x="42" y="10"/>
                  </a:lnTo>
                  <a:lnTo>
                    <a:pt x="55" y="8"/>
                  </a:lnTo>
                  <a:lnTo>
                    <a:pt x="67" y="5"/>
                  </a:lnTo>
                  <a:lnTo>
                    <a:pt x="76" y="0"/>
                  </a:lnTo>
                  <a:lnTo>
                    <a:pt x="80" y="1"/>
                  </a:lnTo>
                  <a:lnTo>
                    <a:pt x="90" y="2"/>
                  </a:lnTo>
                  <a:lnTo>
                    <a:pt x="101" y="2"/>
                  </a:lnTo>
                  <a:lnTo>
                    <a:pt x="110" y="1"/>
                  </a:lnTo>
                  <a:lnTo>
                    <a:pt x="115"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332"/>
            <p:cNvSpPr>
              <a:spLocks/>
            </p:cNvSpPr>
            <p:nvPr/>
          </p:nvSpPr>
          <p:spPr bwMode="auto">
            <a:xfrm>
              <a:off x="4402360" y="5198748"/>
              <a:ext cx="188349" cy="113010"/>
            </a:xfrm>
            <a:custGeom>
              <a:avLst/>
              <a:gdLst>
                <a:gd name="T0" fmla="*/ 0 w 50"/>
                <a:gd name="T1" fmla="*/ 0 h 30"/>
                <a:gd name="T2" fmla="*/ 50 w 50"/>
                <a:gd name="T3" fmla="*/ 0 h 30"/>
                <a:gd name="T4" fmla="*/ 50 w 50"/>
                <a:gd name="T5" fmla="*/ 26 h 30"/>
                <a:gd name="T6" fmla="*/ 37 w 50"/>
                <a:gd name="T7" fmla="*/ 30 h 30"/>
                <a:gd name="T8" fmla="*/ 22 w 50"/>
                <a:gd name="T9" fmla="*/ 30 h 30"/>
                <a:gd name="T10" fmla="*/ 9 w 50"/>
                <a:gd name="T11" fmla="*/ 29 h 30"/>
                <a:gd name="T12" fmla="*/ 0 w 50"/>
                <a:gd name="T13" fmla="*/ 26 h 30"/>
                <a:gd name="T14" fmla="*/ 0 w 50"/>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30">
                  <a:moveTo>
                    <a:pt x="0" y="0"/>
                  </a:moveTo>
                  <a:lnTo>
                    <a:pt x="50" y="0"/>
                  </a:lnTo>
                  <a:lnTo>
                    <a:pt x="50" y="26"/>
                  </a:lnTo>
                  <a:lnTo>
                    <a:pt x="37" y="30"/>
                  </a:lnTo>
                  <a:lnTo>
                    <a:pt x="22" y="30"/>
                  </a:lnTo>
                  <a:lnTo>
                    <a:pt x="9" y="29"/>
                  </a:lnTo>
                  <a:lnTo>
                    <a:pt x="0" y="26"/>
                  </a:lnTo>
                  <a:lnTo>
                    <a:pt x="0" y="0"/>
                  </a:lnTo>
                  <a:close/>
                </a:path>
              </a:pathLst>
            </a:custGeom>
            <a:solidFill>
              <a:srgbClr val="D1A886"/>
            </a:solidFill>
            <a:ln w="0">
              <a:solidFill>
                <a:srgbClr val="D1A88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333"/>
            <p:cNvSpPr>
              <a:spLocks/>
            </p:cNvSpPr>
            <p:nvPr/>
          </p:nvSpPr>
          <p:spPr bwMode="auto">
            <a:xfrm>
              <a:off x="4285582" y="4742941"/>
              <a:ext cx="425671" cy="549980"/>
            </a:xfrm>
            <a:custGeom>
              <a:avLst/>
              <a:gdLst>
                <a:gd name="T0" fmla="*/ 51 w 113"/>
                <a:gd name="T1" fmla="*/ 0 h 146"/>
                <a:gd name="T2" fmla="*/ 64 w 113"/>
                <a:gd name="T3" fmla="*/ 0 h 146"/>
                <a:gd name="T4" fmla="*/ 77 w 113"/>
                <a:gd name="T5" fmla="*/ 2 h 146"/>
                <a:gd name="T6" fmla="*/ 90 w 113"/>
                <a:gd name="T7" fmla="*/ 9 h 146"/>
                <a:gd name="T8" fmla="*/ 99 w 113"/>
                <a:gd name="T9" fmla="*/ 17 h 146"/>
                <a:gd name="T10" fmla="*/ 108 w 113"/>
                <a:gd name="T11" fmla="*/ 35 h 146"/>
                <a:gd name="T12" fmla="*/ 113 w 113"/>
                <a:gd name="T13" fmla="*/ 55 h 146"/>
                <a:gd name="T14" fmla="*/ 112 w 113"/>
                <a:gd name="T15" fmla="*/ 75 h 146"/>
                <a:gd name="T16" fmla="*/ 108 w 113"/>
                <a:gd name="T17" fmla="*/ 96 h 146"/>
                <a:gd name="T18" fmla="*/ 99 w 113"/>
                <a:gd name="T19" fmla="*/ 116 h 146"/>
                <a:gd name="T20" fmla="*/ 87 w 113"/>
                <a:gd name="T21" fmla="*/ 132 h 146"/>
                <a:gd name="T22" fmla="*/ 73 w 113"/>
                <a:gd name="T23" fmla="*/ 142 h 146"/>
                <a:gd name="T24" fmla="*/ 56 w 113"/>
                <a:gd name="T25" fmla="*/ 146 h 146"/>
                <a:gd name="T26" fmla="*/ 41 w 113"/>
                <a:gd name="T27" fmla="*/ 142 h 146"/>
                <a:gd name="T28" fmla="*/ 30 w 113"/>
                <a:gd name="T29" fmla="*/ 136 h 146"/>
                <a:gd name="T30" fmla="*/ 19 w 113"/>
                <a:gd name="T31" fmla="*/ 124 h 146"/>
                <a:gd name="T32" fmla="*/ 10 w 113"/>
                <a:gd name="T33" fmla="*/ 108 h 146"/>
                <a:gd name="T34" fmla="*/ 3 w 113"/>
                <a:gd name="T35" fmla="*/ 92 h 146"/>
                <a:gd name="T36" fmla="*/ 0 w 113"/>
                <a:gd name="T37" fmla="*/ 74 h 146"/>
                <a:gd name="T38" fmla="*/ 0 w 113"/>
                <a:gd name="T39" fmla="*/ 57 h 146"/>
                <a:gd name="T40" fmla="*/ 2 w 113"/>
                <a:gd name="T41" fmla="*/ 40 h 146"/>
                <a:gd name="T42" fmla="*/ 7 w 113"/>
                <a:gd name="T43" fmla="*/ 26 h 146"/>
                <a:gd name="T44" fmla="*/ 17 w 113"/>
                <a:gd name="T45" fmla="*/ 15 h 146"/>
                <a:gd name="T46" fmla="*/ 31 w 113"/>
                <a:gd name="T47" fmla="*/ 7 h 146"/>
                <a:gd name="T48" fmla="*/ 39 w 113"/>
                <a:gd name="T49" fmla="*/ 2 h 146"/>
                <a:gd name="T50" fmla="*/ 51 w 113"/>
                <a:gd name="T5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146">
                  <a:moveTo>
                    <a:pt x="51" y="0"/>
                  </a:moveTo>
                  <a:lnTo>
                    <a:pt x="64" y="0"/>
                  </a:lnTo>
                  <a:lnTo>
                    <a:pt x="77" y="2"/>
                  </a:lnTo>
                  <a:lnTo>
                    <a:pt x="90" y="9"/>
                  </a:lnTo>
                  <a:lnTo>
                    <a:pt x="99" y="17"/>
                  </a:lnTo>
                  <a:lnTo>
                    <a:pt x="108" y="35"/>
                  </a:lnTo>
                  <a:lnTo>
                    <a:pt x="113" y="55"/>
                  </a:lnTo>
                  <a:lnTo>
                    <a:pt x="112" y="75"/>
                  </a:lnTo>
                  <a:lnTo>
                    <a:pt x="108" y="96"/>
                  </a:lnTo>
                  <a:lnTo>
                    <a:pt x="99" y="116"/>
                  </a:lnTo>
                  <a:lnTo>
                    <a:pt x="87" y="132"/>
                  </a:lnTo>
                  <a:lnTo>
                    <a:pt x="73" y="142"/>
                  </a:lnTo>
                  <a:lnTo>
                    <a:pt x="56" y="146"/>
                  </a:lnTo>
                  <a:lnTo>
                    <a:pt x="41" y="142"/>
                  </a:lnTo>
                  <a:lnTo>
                    <a:pt x="30" y="136"/>
                  </a:lnTo>
                  <a:lnTo>
                    <a:pt x="19" y="124"/>
                  </a:lnTo>
                  <a:lnTo>
                    <a:pt x="10" y="108"/>
                  </a:lnTo>
                  <a:lnTo>
                    <a:pt x="3" y="92"/>
                  </a:lnTo>
                  <a:lnTo>
                    <a:pt x="0" y="74"/>
                  </a:lnTo>
                  <a:lnTo>
                    <a:pt x="0" y="57"/>
                  </a:lnTo>
                  <a:lnTo>
                    <a:pt x="2" y="40"/>
                  </a:lnTo>
                  <a:lnTo>
                    <a:pt x="7" y="26"/>
                  </a:lnTo>
                  <a:lnTo>
                    <a:pt x="17" y="15"/>
                  </a:lnTo>
                  <a:lnTo>
                    <a:pt x="31" y="7"/>
                  </a:lnTo>
                  <a:lnTo>
                    <a:pt x="39" y="2"/>
                  </a:lnTo>
                  <a:lnTo>
                    <a:pt x="51"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334"/>
            <p:cNvSpPr>
              <a:spLocks/>
            </p:cNvSpPr>
            <p:nvPr/>
          </p:nvSpPr>
          <p:spPr bwMode="auto">
            <a:xfrm>
              <a:off x="4338320" y="5289156"/>
              <a:ext cx="316427" cy="79108"/>
            </a:xfrm>
            <a:custGeom>
              <a:avLst/>
              <a:gdLst>
                <a:gd name="T0" fmla="*/ 12 w 84"/>
                <a:gd name="T1" fmla="*/ 0 h 21"/>
                <a:gd name="T2" fmla="*/ 22 w 84"/>
                <a:gd name="T3" fmla="*/ 5 h 21"/>
                <a:gd name="T4" fmla="*/ 38 w 84"/>
                <a:gd name="T5" fmla="*/ 9 h 21"/>
                <a:gd name="T6" fmla="*/ 55 w 84"/>
                <a:gd name="T7" fmla="*/ 8 h 21"/>
                <a:gd name="T8" fmla="*/ 72 w 84"/>
                <a:gd name="T9" fmla="*/ 0 h 21"/>
                <a:gd name="T10" fmla="*/ 75 w 84"/>
                <a:gd name="T11" fmla="*/ 2 h 21"/>
                <a:gd name="T12" fmla="*/ 77 w 84"/>
                <a:gd name="T13" fmla="*/ 4 h 21"/>
                <a:gd name="T14" fmla="*/ 80 w 84"/>
                <a:gd name="T15" fmla="*/ 5 h 21"/>
                <a:gd name="T16" fmla="*/ 81 w 84"/>
                <a:gd name="T17" fmla="*/ 6 h 21"/>
                <a:gd name="T18" fmla="*/ 82 w 84"/>
                <a:gd name="T19" fmla="*/ 8 h 21"/>
                <a:gd name="T20" fmla="*/ 84 w 84"/>
                <a:gd name="T21" fmla="*/ 8 h 21"/>
                <a:gd name="T22" fmla="*/ 72 w 84"/>
                <a:gd name="T23" fmla="*/ 16 h 21"/>
                <a:gd name="T24" fmla="*/ 56 w 84"/>
                <a:gd name="T25" fmla="*/ 19 h 21"/>
                <a:gd name="T26" fmla="*/ 39 w 84"/>
                <a:gd name="T27" fmla="*/ 21 h 21"/>
                <a:gd name="T28" fmla="*/ 24 w 84"/>
                <a:gd name="T29" fmla="*/ 18 h 21"/>
                <a:gd name="T30" fmla="*/ 9 w 84"/>
                <a:gd name="T31" fmla="*/ 14 h 21"/>
                <a:gd name="T32" fmla="*/ 0 w 84"/>
                <a:gd name="T33" fmla="*/ 9 h 21"/>
                <a:gd name="T34" fmla="*/ 12 w 84"/>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21">
                  <a:moveTo>
                    <a:pt x="12" y="0"/>
                  </a:moveTo>
                  <a:lnTo>
                    <a:pt x="22" y="5"/>
                  </a:lnTo>
                  <a:lnTo>
                    <a:pt x="38" y="9"/>
                  </a:lnTo>
                  <a:lnTo>
                    <a:pt x="55" y="8"/>
                  </a:lnTo>
                  <a:lnTo>
                    <a:pt x="72" y="0"/>
                  </a:lnTo>
                  <a:lnTo>
                    <a:pt x="75" y="2"/>
                  </a:lnTo>
                  <a:lnTo>
                    <a:pt x="77" y="4"/>
                  </a:lnTo>
                  <a:lnTo>
                    <a:pt x="80" y="5"/>
                  </a:lnTo>
                  <a:lnTo>
                    <a:pt x="81" y="6"/>
                  </a:lnTo>
                  <a:lnTo>
                    <a:pt x="82" y="8"/>
                  </a:lnTo>
                  <a:lnTo>
                    <a:pt x="84" y="8"/>
                  </a:lnTo>
                  <a:lnTo>
                    <a:pt x="72" y="16"/>
                  </a:lnTo>
                  <a:lnTo>
                    <a:pt x="56" y="19"/>
                  </a:lnTo>
                  <a:lnTo>
                    <a:pt x="39" y="21"/>
                  </a:lnTo>
                  <a:lnTo>
                    <a:pt x="24" y="18"/>
                  </a:lnTo>
                  <a:lnTo>
                    <a:pt x="9" y="14"/>
                  </a:lnTo>
                  <a:lnTo>
                    <a:pt x="0" y="9"/>
                  </a:lnTo>
                  <a:lnTo>
                    <a:pt x="12"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335"/>
            <p:cNvSpPr>
              <a:spLocks/>
            </p:cNvSpPr>
            <p:nvPr/>
          </p:nvSpPr>
          <p:spPr bwMode="auto">
            <a:xfrm>
              <a:off x="4383524" y="5274088"/>
              <a:ext cx="226019" cy="48972"/>
            </a:xfrm>
            <a:custGeom>
              <a:avLst/>
              <a:gdLst>
                <a:gd name="T0" fmla="*/ 5 w 60"/>
                <a:gd name="T1" fmla="*/ 0 h 13"/>
                <a:gd name="T2" fmla="*/ 12 w 60"/>
                <a:gd name="T3" fmla="*/ 5 h 13"/>
                <a:gd name="T4" fmla="*/ 23 w 60"/>
                <a:gd name="T5" fmla="*/ 6 h 13"/>
                <a:gd name="T6" fmla="*/ 36 w 60"/>
                <a:gd name="T7" fmla="*/ 6 h 13"/>
                <a:gd name="T8" fmla="*/ 48 w 60"/>
                <a:gd name="T9" fmla="*/ 5 h 13"/>
                <a:gd name="T10" fmla="*/ 55 w 60"/>
                <a:gd name="T11" fmla="*/ 1 h 13"/>
                <a:gd name="T12" fmla="*/ 56 w 60"/>
                <a:gd name="T13" fmla="*/ 1 h 13"/>
                <a:gd name="T14" fmla="*/ 57 w 60"/>
                <a:gd name="T15" fmla="*/ 3 h 13"/>
                <a:gd name="T16" fmla="*/ 60 w 60"/>
                <a:gd name="T17" fmla="*/ 4 h 13"/>
                <a:gd name="T18" fmla="*/ 43 w 60"/>
                <a:gd name="T19" fmla="*/ 12 h 13"/>
                <a:gd name="T20" fmla="*/ 26 w 60"/>
                <a:gd name="T21" fmla="*/ 13 h 13"/>
                <a:gd name="T22" fmla="*/ 10 w 60"/>
                <a:gd name="T23" fmla="*/ 9 h 13"/>
                <a:gd name="T24" fmla="*/ 0 w 60"/>
                <a:gd name="T25" fmla="*/ 4 h 13"/>
                <a:gd name="T26" fmla="*/ 5 w 60"/>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3">
                  <a:moveTo>
                    <a:pt x="5" y="0"/>
                  </a:moveTo>
                  <a:lnTo>
                    <a:pt x="12" y="5"/>
                  </a:lnTo>
                  <a:lnTo>
                    <a:pt x="23" y="6"/>
                  </a:lnTo>
                  <a:lnTo>
                    <a:pt x="36" y="6"/>
                  </a:lnTo>
                  <a:lnTo>
                    <a:pt x="48" y="5"/>
                  </a:lnTo>
                  <a:lnTo>
                    <a:pt x="55" y="1"/>
                  </a:lnTo>
                  <a:lnTo>
                    <a:pt x="56" y="1"/>
                  </a:lnTo>
                  <a:lnTo>
                    <a:pt x="57" y="3"/>
                  </a:lnTo>
                  <a:lnTo>
                    <a:pt x="60" y="4"/>
                  </a:lnTo>
                  <a:lnTo>
                    <a:pt x="43" y="12"/>
                  </a:lnTo>
                  <a:lnTo>
                    <a:pt x="26" y="13"/>
                  </a:lnTo>
                  <a:lnTo>
                    <a:pt x="10" y="9"/>
                  </a:lnTo>
                  <a:lnTo>
                    <a:pt x="0" y="4"/>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3" name="Group 38"/>
          <p:cNvGrpSpPr/>
          <p:nvPr/>
        </p:nvGrpSpPr>
        <p:grpSpPr>
          <a:xfrm>
            <a:off x="6481557" y="1017170"/>
            <a:ext cx="4137011" cy="4823661"/>
            <a:chOff x="6939484" y="971030"/>
            <a:chExt cx="4137011" cy="4823661"/>
          </a:xfrm>
        </p:grpSpPr>
        <p:grpSp>
          <p:nvGrpSpPr>
            <p:cNvPr id="224" name="Group 6"/>
            <p:cNvGrpSpPr/>
            <p:nvPr/>
          </p:nvGrpSpPr>
          <p:grpSpPr>
            <a:xfrm>
              <a:off x="6939484" y="3616966"/>
              <a:ext cx="4137011" cy="854756"/>
              <a:chOff x="6939484" y="3647727"/>
              <a:chExt cx="4137011" cy="854756"/>
            </a:xfrm>
          </p:grpSpPr>
          <p:grpSp>
            <p:nvGrpSpPr>
              <p:cNvPr id="249" name="Group 7"/>
              <p:cNvGrpSpPr/>
              <p:nvPr/>
            </p:nvGrpSpPr>
            <p:grpSpPr>
              <a:xfrm>
                <a:off x="6939484" y="3804846"/>
                <a:ext cx="366177" cy="290193"/>
                <a:chOff x="6193148" y="4166870"/>
                <a:chExt cx="264802" cy="209854"/>
              </a:xfrm>
            </p:grpSpPr>
            <p:grpSp>
              <p:nvGrpSpPr>
                <p:cNvPr id="252" name="Group 10"/>
                <p:cNvGrpSpPr/>
                <p:nvPr/>
              </p:nvGrpSpPr>
              <p:grpSpPr>
                <a:xfrm>
                  <a:off x="6193148" y="4166870"/>
                  <a:ext cx="264802" cy="209854"/>
                  <a:chOff x="10598150" y="656069"/>
                  <a:chExt cx="438150" cy="347231"/>
                </a:xfrm>
              </p:grpSpPr>
              <p:sp>
                <p:nvSpPr>
                  <p:cNvPr id="254" name="Rectangle 12"/>
                  <p:cNvSpPr/>
                  <p:nvPr/>
                </p:nvSpPr>
                <p:spPr>
                  <a:xfrm>
                    <a:off x="10598150" y="656069"/>
                    <a:ext cx="347231" cy="3472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造字工房朗宋（非商用）常规体" pitchFamily="2" charset="-122"/>
                      <a:ea typeface="造字工房朗宋（非商用）常规体" pitchFamily="2" charset="-122"/>
                      <a:sym typeface="微软雅黑" panose="020B0503020204020204" pitchFamily="34" charset="-122"/>
                    </a:endParaRPr>
                  </a:p>
                </p:txBody>
              </p:sp>
              <p:sp>
                <p:nvSpPr>
                  <p:cNvPr id="255" name="Rectangle 13"/>
                  <p:cNvSpPr/>
                  <p:nvPr/>
                </p:nvSpPr>
                <p:spPr>
                  <a:xfrm>
                    <a:off x="10909300" y="685799"/>
                    <a:ext cx="127000" cy="17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造字工房朗宋（非商用）常规体" pitchFamily="2" charset="-122"/>
                      <a:ea typeface="造字工房朗宋（非商用）常规体" pitchFamily="2" charset="-122"/>
                      <a:sym typeface="微软雅黑" panose="020B0503020204020204" pitchFamily="34" charset="-122"/>
                    </a:endParaRPr>
                  </a:p>
                </p:txBody>
              </p:sp>
            </p:grpSp>
            <p:sp>
              <p:nvSpPr>
                <p:cNvPr id="253" name="Freeform: Shape 11"/>
                <p:cNvSpPr/>
                <p:nvPr/>
              </p:nvSpPr>
              <p:spPr>
                <a:xfrm>
                  <a:off x="6238875" y="4186237"/>
                  <a:ext cx="211932" cy="138113"/>
                </a:xfrm>
                <a:custGeom>
                  <a:avLst/>
                  <a:gdLst>
                    <a:gd name="connsiteX0" fmla="*/ 0 w 211932"/>
                    <a:gd name="connsiteY0" fmla="*/ 64294 h 138113"/>
                    <a:gd name="connsiteX1" fmla="*/ 73819 w 211932"/>
                    <a:gd name="connsiteY1" fmla="*/ 138113 h 138113"/>
                    <a:gd name="connsiteX2" fmla="*/ 211932 w 211932"/>
                    <a:gd name="connsiteY2" fmla="*/ 0 h 138113"/>
                  </a:gdLst>
                  <a:ahLst/>
                  <a:cxnLst>
                    <a:cxn ang="0">
                      <a:pos x="connsiteX0" y="connsiteY0"/>
                    </a:cxn>
                    <a:cxn ang="0">
                      <a:pos x="connsiteX1" y="connsiteY1"/>
                    </a:cxn>
                    <a:cxn ang="0">
                      <a:pos x="connsiteX2" y="connsiteY2"/>
                    </a:cxn>
                  </a:cxnLst>
                  <a:rect l="l" t="t" r="r" b="b"/>
                  <a:pathLst>
                    <a:path w="211932" h="138113">
                      <a:moveTo>
                        <a:pt x="0" y="64294"/>
                      </a:moveTo>
                      <a:lnTo>
                        <a:pt x="73819" y="138113"/>
                      </a:lnTo>
                      <a:lnTo>
                        <a:pt x="211932"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造字工房朗宋（非商用）常规体" pitchFamily="2" charset="-122"/>
                    <a:ea typeface="造字工房朗宋（非商用）常规体" pitchFamily="2" charset="-122"/>
                    <a:sym typeface="微软雅黑" panose="020B0503020204020204" pitchFamily="34" charset="-122"/>
                  </a:endParaRPr>
                </a:p>
              </p:txBody>
            </p:sp>
          </p:grpSp>
          <p:sp>
            <p:nvSpPr>
              <p:cNvPr id="250" name="Rectangle 8"/>
              <p:cNvSpPr/>
              <p:nvPr/>
            </p:nvSpPr>
            <p:spPr>
              <a:xfrm>
                <a:off x="7411378" y="3948485"/>
                <a:ext cx="3665117" cy="553998"/>
              </a:xfrm>
              <a:prstGeom prst="rect">
                <a:avLst/>
              </a:prstGeom>
            </p:spPr>
            <p:txBody>
              <a:bodyPr wrap="square">
                <a:spAutoFit/>
              </a:bodyPr>
              <a:lstStyle/>
              <a:p>
                <a:pPr>
                  <a:lnSpc>
                    <a:spcPct val="125000"/>
                  </a:lnSpc>
                </a:pPr>
                <a:r>
                  <a:rPr lang="zh-CN" altLang="en-US" sz="1200" dirty="0">
                    <a:solidFill>
                      <a:schemeClr val="bg1">
                        <a:lumMod val="50000"/>
                      </a:schemeClr>
                    </a:solidFill>
                    <a:latin typeface="造字工房朗宋（非商用）常规体" pitchFamily="2" charset="-122"/>
                    <a:ea typeface="造字工房朗宋（非商用）常规体" pitchFamily="2" charset="-122"/>
                    <a:sym typeface="微软雅黑" panose="020B0503020204020204" pitchFamily="34" charset="-122"/>
                  </a:rPr>
                  <a:t>Users can present on a projector or computer, or they can print out a presentation and make it into film for use in a wider field.</a:t>
                </a:r>
              </a:p>
            </p:txBody>
          </p:sp>
          <p:sp>
            <p:nvSpPr>
              <p:cNvPr id="251" name="TextBox 9"/>
              <p:cNvSpPr txBox="1"/>
              <p:nvPr/>
            </p:nvSpPr>
            <p:spPr>
              <a:xfrm>
                <a:off x="7411378" y="3647727"/>
                <a:ext cx="2480896" cy="338554"/>
              </a:xfrm>
              <a:prstGeom prst="rect">
                <a:avLst/>
              </a:prstGeom>
              <a:noFill/>
            </p:spPr>
            <p:txBody>
              <a:bodyPr wrap="square" rtlCol="0">
                <a:spAutoFit/>
              </a:bodyPr>
              <a:lstStyle/>
              <a:p>
                <a:r>
                  <a:rPr lang="zh-CN" altLang="en-US" sz="1600" b="1" dirty="0">
                    <a:latin typeface="造字工房朗宋（非商用）常规体" pitchFamily="2" charset="-122"/>
                    <a:ea typeface="造字工房朗宋（非商用）常规体" pitchFamily="2" charset="-122"/>
                    <a:sym typeface="微软雅黑" panose="020B0503020204020204" pitchFamily="34" charset="-122"/>
                  </a:rPr>
                  <a:t>Add a title here</a:t>
                </a:r>
                <a:endParaRPr lang="en-US" altLang="zh-CN" sz="1600" b="1" dirty="0">
                  <a:latin typeface="造字工房朗宋（非商用）常规体" pitchFamily="2" charset="-122"/>
                  <a:ea typeface="造字工房朗宋（非商用）常规体" pitchFamily="2" charset="-122"/>
                  <a:sym typeface="微软雅黑" panose="020B0503020204020204" pitchFamily="34" charset="-122"/>
                </a:endParaRPr>
              </a:p>
            </p:txBody>
          </p:sp>
        </p:grpSp>
        <p:grpSp>
          <p:nvGrpSpPr>
            <p:cNvPr id="225" name="Group 14"/>
            <p:cNvGrpSpPr/>
            <p:nvPr/>
          </p:nvGrpSpPr>
          <p:grpSpPr>
            <a:xfrm>
              <a:off x="6939484" y="4939935"/>
              <a:ext cx="4071023" cy="854756"/>
              <a:chOff x="6939484" y="4939935"/>
              <a:chExt cx="4071023" cy="854756"/>
            </a:xfrm>
          </p:grpSpPr>
          <p:grpSp>
            <p:nvGrpSpPr>
              <p:cNvPr id="242" name="Group 15"/>
              <p:cNvGrpSpPr/>
              <p:nvPr/>
            </p:nvGrpSpPr>
            <p:grpSpPr>
              <a:xfrm>
                <a:off x="6939484" y="5097054"/>
                <a:ext cx="366177" cy="290193"/>
                <a:chOff x="6193148" y="4166870"/>
                <a:chExt cx="264802" cy="209854"/>
              </a:xfrm>
            </p:grpSpPr>
            <p:grpSp>
              <p:nvGrpSpPr>
                <p:cNvPr id="245" name="Group 18"/>
                <p:cNvGrpSpPr/>
                <p:nvPr/>
              </p:nvGrpSpPr>
              <p:grpSpPr>
                <a:xfrm>
                  <a:off x="6193148" y="4166870"/>
                  <a:ext cx="264802" cy="209854"/>
                  <a:chOff x="10598150" y="656069"/>
                  <a:chExt cx="438150" cy="347231"/>
                </a:xfrm>
              </p:grpSpPr>
              <p:sp>
                <p:nvSpPr>
                  <p:cNvPr id="247" name="Rectangle 20"/>
                  <p:cNvSpPr/>
                  <p:nvPr/>
                </p:nvSpPr>
                <p:spPr>
                  <a:xfrm>
                    <a:off x="10598150" y="656069"/>
                    <a:ext cx="347231" cy="3472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造字工房朗宋（非商用）常规体" pitchFamily="2" charset="-122"/>
                      <a:ea typeface="造字工房朗宋（非商用）常规体" pitchFamily="2" charset="-122"/>
                      <a:sym typeface="微软雅黑" panose="020B0503020204020204" pitchFamily="34" charset="-122"/>
                    </a:endParaRPr>
                  </a:p>
                </p:txBody>
              </p:sp>
              <p:sp>
                <p:nvSpPr>
                  <p:cNvPr id="248" name="Rectangle 21"/>
                  <p:cNvSpPr/>
                  <p:nvPr/>
                </p:nvSpPr>
                <p:spPr>
                  <a:xfrm>
                    <a:off x="10909300" y="685799"/>
                    <a:ext cx="127000" cy="17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造字工房朗宋（非商用）常规体" pitchFamily="2" charset="-122"/>
                      <a:ea typeface="造字工房朗宋（非商用）常规体" pitchFamily="2" charset="-122"/>
                      <a:sym typeface="微软雅黑" panose="020B0503020204020204" pitchFamily="34" charset="-122"/>
                    </a:endParaRPr>
                  </a:p>
                </p:txBody>
              </p:sp>
            </p:grpSp>
            <p:sp>
              <p:nvSpPr>
                <p:cNvPr id="246" name="Freeform: Shape 19"/>
                <p:cNvSpPr/>
                <p:nvPr/>
              </p:nvSpPr>
              <p:spPr>
                <a:xfrm>
                  <a:off x="6238875" y="4186237"/>
                  <a:ext cx="211932" cy="138113"/>
                </a:xfrm>
                <a:custGeom>
                  <a:avLst/>
                  <a:gdLst>
                    <a:gd name="connsiteX0" fmla="*/ 0 w 211932"/>
                    <a:gd name="connsiteY0" fmla="*/ 64294 h 138113"/>
                    <a:gd name="connsiteX1" fmla="*/ 73819 w 211932"/>
                    <a:gd name="connsiteY1" fmla="*/ 138113 h 138113"/>
                    <a:gd name="connsiteX2" fmla="*/ 211932 w 211932"/>
                    <a:gd name="connsiteY2" fmla="*/ 0 h 138113"/>
                  </a:gdLst>
                  <a:ahLst/>
                  <a:cxnLst>
                    <a:cxn ang="0">
                      <a:pos x="connsiteX0" y="connsiteY0"/>
                    </a:cxn>
                    <a:cxn ang="0">
                      <a:pos x="connsiteX1" y="connsiteY1"/>
                    </a:cxn>
                    <a:cxn ang="0">
                      <a:pos x="connsiteX2" y="connsiteY2"/>
                    </a:cxn>
                  </a:cxnLst>
                  <a:rect l="l" t="t" r="r" b="b"/>
                  <a:pathLst>
                    <a:path w="211932" h="138113">
                      <a:moveTo>
                        <a:pt x="0" y="64294"/>
                      </a:moveTo>
                      <a:lnTo>
                        <a:pt x="73819" y="138113"/>
                      </a:lnTo>
                      <a:lnTo>
                        <a:pt x="211932"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造字工房朗宋（非商用）常规体" pitchFamily="2" charset="-122"/>
                    <a:ea typeface="造字工房朗宋（非商用）常规体" pitchFamily="2" charset="-122"/>
                    <a:sym typeface="微软雅黑" panose="020B0503020204020204" pitchFamily="34" charset="-122"/>
                  </a:endParaRPr>
                </a:p>
              </p:txBody>
            </p:sp>
          </p:grpSp>
          <p:sp>
            <p:nvSpPr>
              <p:cNvPr id="243" name="Rectangle 16"/>
              <p:cNvSpPr/>
              <p:nvPr/>
            </p:nvSpPr>
            <p:spPr>
              <a:xfrm>
                <a:off x="7411378" y="5240693"/>
                <a:ext cx="3599129" cy="553998"/>
              </a:xfrm>
              <a:prstGeom prst="rect">
                <a:avLst/>
              </a:prstGeom>
            </p:spPr>
            <p:txBody>
              <a:bodyPr wrap="square">
                <a:spAutoFit/>
              </a:bodyPr>
              <a:lstStyle/>
              <a:p>
                <a:pPr>
                  <a:lnSpc>
                    <a:spcPct val="125000"/>
                  </a:lnSpc>
                </a:pPr>
                <a:r>
                  <a:rPr lang="zh-CN" altLang="en-US" sz="1200" dirty="0">
                    <a:solidFill>
                      <a:schemeClr val="bg1">
                        <a:lumMod val="50000"/>
                      </a:schemeClr>
                    </a:solidFill>
                    <a:latin typeface="造字工房朗宋（非商用）常规体" pitchFamily="2" charset="-122"/>
                    <a:ea typeface="造字工房朗宋（非商用）常规体" pitchFamily="2" charset="-122"/>
                    <a:sym typeface="微软雅黑" panose="020B0503020204020204" pitchFamily="34" charset="-122"/>
                  </a:rPr>
                  <a:t>Users can present on a projector or computer, or they can print out a presentation and make it into film for use in a wider field.</a:t>
                </a:r>
              </a:p>
            </p:txBody>
          </p:sp>
          <p:sp>
            <p:nvSpPr>
              <p:cNvPr id="244" name="TextBox 17"/>
              <p:cNvSpPr txBox="1"/>
              <p:nvPr/>
            </p:nvSpPr>
            <p:spPr>
              <a:xfrm>
                <a:off x="7411378" y="4939935"/>
                <a:ext cx="2307779" cy="338554"/>
              </a:xfrm>
              <a:prstGeom prst="rect">
                <a:avLst/>
              </a:prstGeom>
              <a:noFill/>
            </p:spPr>
            <p:txBody>
              <a:bodyPr wrap="square" rtlCol="0">
                <a:spAutoFit/>
              </a:bodyPr>
              <a:lstStyle/>
              <a:p>
                <a:r>
                  <a:rPr lang="zh-CN" altLang="en-US" sz="1600" b="1" dirty="0">
                    <a:latin typeface="造字工房朗宋（非商用）常规体" pitchFamily="2" charset="-122"/>
                    <a:ea typeface="造字工房朗宋（非商用）常规体" pitchFamily="2" charset="-122"/>
                    <a:sym typeface="微软雅黑" panose="020B0503020204020204" pitchFamily="34" charset="-122"/>
                  </a:rPr>
                  <a:t>Add a title here</a:t>
                </a:r>
                <a:endParaRPr lang="en-US" altLang="zh-CN" sz="1600" b="1" dirty="0">
                  <a:latin typeface="造字工房朗宋（非商用）常规体" pitchFamily="2" charset="-122"/>
                  <a:ea typeface="造字工房朗宋（非商用）常规体" pitchFamily="2" charset="-122"/>
                  <a:sym typeface="微软雅黑" panose="020B0503020204020204" pitchFamily="34" charset="-122"/>
                </a:endParaRPr>
              </a:p>
            </p:txBody>
          </p:sp>
        </p:grpSp>
        <p:grpSp>
          <p:nvGrpSpPr>
            <p:cNvPr id="226" name="Group 22"/>
            <p:cNvGrpSpPr/>
            <p:nvPr/>
          </p:nvGrpSpPr>
          <p:grpSpPr>
            <a:xfrm>
              <a:off x="6939484" y="971030"/>
              <a:ext cx="4137011" cy="854756"/>
              <a:chOff x="6939484" y="1063309"/>
              <a:chExt cx="4137011" cy="854756"/>
            </a:xfrm>
          </p:grpSpPr>
          <p:grpSp>
            <p:nvGrpSpPr>
              <p:cNvPr id="235" name="Group 23"/>
              <p:cNvGrpSpPr/>
              <p:nvPr/>
            </p:nvGrpSpPr>
            <p:grpSpPr>
              <a:xfrm>
                <a:off x="6939484" y="1220428"/>
                <a:ext cx="366177" cy="290193"/>
                <a:chOff x="6193148" y="4166870"/>
                <a:chExt cx="264802" cy="209854"/>
              </a:xfrm>
            </p:grpSpPr>
            <p:grpSp>
              <p:nvGrpSpPr>
                <p:cNvPr id="238" name="Group 26"/>
                <p:cNvGrpSpPr/>
                <p:nvPr/>
              </p:nvGrpSpPr>
              <p:grpSpPr>
                <a:xfrm>
                  <a:off x="6193148" y="4166870"/>
                  <a:ext cx="264802" cy="209854"/>
                  <a:chOff x="10598150" y="656069"/>
                  <a:chExt cx="438150" cy="347231"/>
                </a:xfrm>
              </p:grpSpPr>
              <p:sp>
                <p:nvSpPr>
                  <p:cNvPr id="240" name="Rectangle 28"/>
                  <p:cNvSpPr/>
                  <p:nvPr/>
                </p:nvSpPr>
                <p:spPr>
                  <a:xfrm>
                    <a:off x="10598150" y="656069"/>
                    <a:ext cx="347231" cy="3472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造字工房朗宋（非商用）常规体" pitchFamily="2" charset="-122"/>
                      <a:ea typeface="造字工房朗宋（非商用）常规体" pitchFamily="2" charset="-122"/>
                      <a:sym typeface="微软雅黑" panose="020B0503020204020204" pitchFamily="34" charset="-122"/>
                    </a:endParaRPr>
                  </a:p>
                </p:txBody>
              </p:sp>
              <p:sp>
                <p:nvSpPr>
                  <p:cNvPr id="241" name="Rectangle 29"/>
                  <p:cNvSpPr/>
                  <p:nvPr/>
                </p:nvSpPr>
                <p:spPr>
                  <a:xfrm>
                    <a:off x="10909300" y="685799"/>
                    <a:ext cx="127000" cy="17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造字工房朗宋（非商用）常规体" pitchFamily="2" charset="-122"/>
                      <a:ea typeface="造字工房朗宋（非商用）常规体" pitchFamily="2" charset="-122"/>
                      <a:sym typeface="微软雅黑" panose="020B0503020204020204" pitchFamily="34" charset="-122"/>
                    </a:endParaRPr>
                  </a:p>
                </p:txBody>
              </p:sp>
            </p:grpSp>
            <p:sp>
              <p:nvSpPr>
                <p:cNvPr id="239" name="Freeform: Shape 27"/>
                <p:cNvSpPr/>
                <p:nvPr/>
              </p:nvSpPr>
              <p:spPr>
                <a:xfrm>
                  <a:off x="6238875" y="4186237"/>
                  <a:ext cx="211932" cy="138113"/>
                </a:xfrm>
                <a:custGeom>
                  <a:avLst/>
                  <a:gdLst>
                    <a:gd name="connsiteX0" fmla="*/ 0 w 211932"/>
                    <a:gd name="connsiteY0" fmla="*/ 64294 h 138113"/>
                    <a:gd name="connsiteX1" fmla="*/ 73819 w 211932"/>
                    <a:gd name="connsiteY1" fmla="*/ 138113 h 138113"/>
                    <a:gd name="connsiteX2" fmla="*/ 211932 w 211932"/>
                    <a:gd name="connsiteY2" fmla="*/ 0 h 138113"/>
                  </a:gdLst>
                  <a:ahLst/>
                  <a:cxnLst>
                    <a:cxn ang="0">
                      <a:pos x="connsiteX0" y="connsiteY0"/>
                    </a:cxn>
                    <a:cxn ang="0">
                      <a:pos x="connsiteX1" y="connsiteY1"/>
                    </a:cxn>
                    <a:cxn ang="0">
                      <a:pos x="connsiteX2" y="connsiteY2"/>
                    </a:cxn>
                  </a:cxnLst>
                  <a:rect l="l" t="t" r="r" b="b"/>
                  <a:pathLst>
                    <a:path w="211932" h="138113">
                      <a:moveTo>
                        <a:pt x="0" y="64294"/>
                      </a:moveTo>
                      <a:lnTo>
                        <a:pt x="73819" y="138113"/>
                      </a:lnTo>
                      <a:lnTo>
                        <a:pt x="211932"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造字工房朗宋（非商用）常规体" pitchFamily="2" charset="-122"/>
                    <a:ea typeface="造字工房朗宋（非商用）常规体" pitchFamily="2" charset="-122"/>
                    <a:sym typeface="微软雅黑" panose="020B0503020204020204" pitchFamily="34" charset="-122"/>
                  </a:endParaRPr>
                </a:p>
              </p:txBody>
            </p:sp>
          </p:grpSp>
          <p:sp>
            <p:nvSpPr>
              <p:cNvPr id="236" name="Rectangle 24"/>
              <p:cNvSpPr/>
              <p:nvPr/>
            </p:nvSpPr>
            <p:spPr>
              <a:xfrm>
                <a:off x="7411379" y="1364067"/>
                <a:ext cx="3665116" cy="553998"/>
              </a:xfrm>
              <a:prstGeom prst="rect">
                <a:avLst/>
              </a:prstGeom>
            </p:spPr>
            <p:txBody>
              <a:bodyPr wrap="square">
                <a:spAutoFit/>
              </a:bodyPr>
              <a:lstStyle/>
              <a:p>
                <a:pPr>
                  <a:lnSpc>
                    <a:spcPct val="125000"/>
                  </a:lnSpc>
                </a:pPr>
                <a:r>
                  <a:rPr lang="zh-CN" altLang="en-US" sz="1200" dirty="0">
                    <a:solidFill>
                      <a:schemeClr val="bg1">
                        <a:lumMod val="50000"/>
                      </a:schemeClr>
                    </a:solidFill>
                    <a:latin typeface="造字工房朗宋（非商用）常规体" pitchFamily="2" charset="-122"/>
                    <a:ea typeface="造字工房朗宋（非商用）常规体" pitchFamily="2" charset="-122"/>
                    <a:sym typeface="微软雅黑" panose="020B0503020204020204" pitchFamily="34" charset="-122"/>
                  </a:rPr>
                  <a:t>Users can present on a projector or computer, or they can print out a presentation and make it into film for use in a wider field.</a:t>
                </a:r>
                <a:endParaRPr lang="en-US" sz="1200" dirty="0">
                  <a:solidFill>
                    <a:schemeClr val="bg1">
                      <a:lumMod val="50000"/>
                    </a:schemeClr>
                  </a:solidFill>
                  <a:latin typeface="造字工房朗宋（非商用）常规体" pitchFamily="2" charset="-122"/>
                  <a:ea typeface="造字工房朗宋（非商用）常规体" pitchFamily="2" charset="-122"/>
                  <a:sym typeface="微软雅黑" panose="020B0503020204020204" pitchFamily="34" charset="-122"/>
                </a:endParaRPr>
              </a:p>
            </p:txBody>
          </p:sp>
          <p:sp>
            <p:nvSpPr>
              <p:cNvPr id="237" name="TextBox 25"/>
              <p:cNvSpPr txBox="1"/>
              <p:nvPr/>
            </p:nvSpPr>
            <p:spPr>
              <a:xfrm>
                <a:off x="7411379" y="1063309"/>
                <a:ext cx="2480896" cy="338554"/>
              </a:xfrm>
              <a:prstGeom prst="rect">
                <a:avLst/>
              </a:prstGeom>
              <a:noFill/>
            </p:spPr>
            <p:txBody>
              <a:bodyPr wrap="square" rtlCol="0">
                <a:spAutoFit/>
              </a:bodyPr>
              <a:lstStyle/>
              <a:p>
                <a:r>
                  <a:rPr lang="zh-CN" altLang="en-US" sz="1600" b="1" dirty="0">
                    <a:latin typeface="造字工房朗宋（非商用）常规体" pitchFamily="2" charset="-122"/>
                    <a:ea typeface="造字工房朗宋（非商用）常规体" pitchFamily="2" charset="-122"/>
                    <a:sym typeface="微软雅黑" panose="020B0503020204020204" pitchFamily="34" charset="-122"/>
                  </a:rPr>
                  <a:t>Add a title here</a:t>
                </a:r>
                <a:endParaRPr lang="en-US" altLang="zh-CN" sz="1600" b="1" dirty="0">
                  <a:latin typeface="造字工房朗宋（非商用）常规体" pitchFamily="2" charset="-122"/>
                  <a:ea typeface="造字工房朗宋（非商用）常规体" pitchFamily="2" charset="-122"/>
                  <a:sym typeface="微软雅黑" panose="020B0503020204020204" pitchFamily="34" charset="-122"/>
                </a:endParaRPr>
              </a:p>
            </p:txBody>
          </p:sp>
        </p:grpSp>
        <p:grpSp>
          <p:nvGrpSpPr>
            <p:cNvPr id="227" name="Group 30"/>
            <p:cNvGrpSpPr/>
            <p:nvPr/>
          </p:nvGrpSpPr>
          <p:grpSpPr>
            <a:xfrm>
              <a:off x="6939484" y="2293998"/>
              <a:ext cx="4137011" cy="854756"/>
              <a:chOff x="6939484" y="2355518"/>
              <a:chExt cx="4137011" cy="854756"/>
            </a:xfrm>
          </p:grpSpPr>
          <p:grpSp>
            <p:nvGrpSpPr>
              <p:cNvPr id="228" name="Group 31"/>
              <p:cNvGrpSpPr/>
              <p:nvPr/>
            </p:nvGrpSpPr>
            <p:grpSpPr>
              <a:xfrm>
                <a:off x="6939484" y="2512637"/>
                <a:ext cx="366177" cy="290193"/>
                <a:chOff x="6193148" y="4166870"/>
                <a:chExt cx="264802" cy="209854"/>
              </a:xfrm>
            </p:grpSpPr>
            <p:grpSp>
              <p:nvGrpSpPr>
                <p:cNvPr id="231" name="Group 34"/>
                <p:cNvGrpSpPr/>
                <p:nvPr/>
              </p:nvGrpSpPr>
              <p:grpSpPr>
                <a:xfrm>
                  <a:off x="6193148" y="4166870"/>
                  <a:ext cx="264802" cy="209854"/>
                  <a:chOff x="10598150" y="656069"/>
                  <a:chExt cx="438150" cy="347231"/>
                </a:xfrm>
              </p:grpSpPr>
              <p:sp>
                <p:nvSpPr>
                  <p:cNvPr id="233" name="Rectangle 36"/>
                  <p:cNvSpPr/>
                  <p:nvPr/>
                </p:nvSpPr>
                <p:spPr>
                  <a:xfrm>
                    <a:off x="10598150" y="656069"/>
                    <a:ext cx="347231" cy="3472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造字工房朗宋（非商用）常规体" pitchFamily="2" charset="-122"/>
                      <a:ea typeface="造字工房朗宋（非商用）常规体" pitchFamily="2" charset="-122"/>
                      <a:sym typeface="微软雅黑" panose="020B0503020204020204" pitchFamily="34" charset="-122"/>
                    </a:endParaRPr>
                  </a:p>
                </p:txBody>
              </p:sp>
              <p:sp>
                <p:nvSpPr>
                  <p:cNvPr id="234" name="Rectangle 37"/>
                  <p:cNvSpPr/>
                  <p:nvPr/>
                </p:nvSpPr>
                <p:spPr>
                  <a:xfrm>
                    <a:off x="10909300" y="685799"/>
                    <a:ext cx="127000" cy="17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造字工房朗宋（非商用）常规体" pitchFamily="2" charset="-122"/>
                      <a:ea typeface="造字工房朗宋（非商用）常规体" pitchFamily="2" charset="-122"/>
                      <a:sym typeface="微软雅黑" panose="020B0503020204020204" pitchFamily="34" charset="-122"/>
                    </a:endParaRPr>
                  </a:p>
                </p:txBody>
              </p:sp>
            </p:grpSp>
            <p:sp>
              <p:nvSpPr>
                <p:cNvPr id="232" name="Freeform: Shape 35"/>
                <p:cNvSpPr/>
                <p:nvPr/>
              </p:nvSpPr>
              <p:spPr>
                <a:xfrm>
                  <a:off x="6238875" y="4186237"/>
                  <a:ext cx="211932" cy="138113"/>
                </a:xfrm>
                <a:custGeom>
                  <a:avLst/>
                  <a:gdLst>
                    <a:gd name="connsiteX0" fmla="*/ 0 w 211932"/>
                    <a:gd name="connsiteY0" fmla="*/ 64294 h 138113"/>
                    <a:gd name="connsiteX1" fmla="*/ 73819 w 211932"/>
                    <a:gd name="connsiteY1" fmla="*/ 138113 h 138113"/>
                    <a:gd name="connsiteX2" fmla="*/ 211932 w 211932"/>
                    <a:gd name="connsiteY2" fmla="*/ 0 h 138113"/>
                  </a:gdLst>
                  <a:ahLst/>
                  <a:cxnLst>
                    <a:cxn ang="0">
                      <a:pos x="connsiteX0" y="connsiteY0"/>
                    </a:cxn>
                    <a:cxn ang="0">
                      <a:pos x="connsiteX1" y="connsiteY1"/>
                    </a:cxn>
                    <a:cxn ang="0">
                      <a:pos x="connsiteX2" y="connsiteY2"/>
                    </a:cxn>
                  </a:cxnLst>
                  <a:rect l="l" t="t" r="r" b="b"/>
                  <a:pathLst>
                    <a:path w="211932" h="138113">
                      <a:moveTo>
                        <a:pt x="0" y="64294"/>
                      </a:moveTo>
                      <a:lnTo>
                        <a:pt x="73819" y="138113"/>
                      </a:lnTo>
                      <a:lnTo>
                        <a:pt x="211932"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造字工房朗宋（非商用）常规体" pitchFamily="2" charset="-122"/>
                    <a:ea typeface="造字工房朗宋（非商用）常规体" pitchFamily="2" charset="-122"/>
                    <a:sym typeface="微软雅黑" panose="020B0503020204020204" pitchFamily="34" charset="-122"/>
                  </a:endParaRPr>
                </a:p>
              </p:txBody>
            </p:sp>
          </p:grpSp>
          <p:sp>
            <p:nvSpPr>
              <p:cNvPr id="229" name="Rectangle 32"/>
              <p:cNvSpPr/>
              <p:nvPr/>
            </p:nvSpPr>
            <p:spPr>
              <a:xfrm>
                <a:off x="7411378" y="2656276"/>
                <a:ext cx="3665117" cy="553998"/>
              </a:xfrm>
              <a:prstGeom prst="rect">
                <a:avLst/>
              </a:prstGeom>
            </p:spPr>
            <p:txBody>
              <a:bodyPr wrap="square">
                <a:spAutoFit/>
              </a:bodyPr>
              <a:lstStyle/>
              <a:p>
                <a:pPr>
                  <a:lnSpc>
                    <a:spcPct val="125000"/>
                  </a:lnSpc>
                </a:pPr>
                <a:r>
                  <a:rPr lang="zh-CN" altLang="en-US" sz="1200" dirty="0">
                    <a:solidFill>
                      <a:schemeClr val="bg1">
                        <a:lumMod val="50000"/>
                      </a:schemeClr>
                    </a:solidFill>
                    <a:latin typeface="造字工房朗宋（非商用）常规体" pitchFamily="2" charset="-122"/>
                    <a:ea typeface="造字工房朗宋（非商用）常规体" pitchFamily="2" charset="-122"/>
                    <a:sym typeface="微软雅黑" panose="020B0503020204020204" pitchFamily="34" charset="-122"/>
                  </a:rPr>
                  <a:t>Users can present on a projector or computer, or they can print out a presentation and make it into film for use in a wider field.</a:t>
                </a:r>
              </a:p>
            </p:txBody>
          </p:sp>
          <p:sp>
            <p:nvSpPr>
              <p:cNvPr id="230" name="TextBox 33"/>
              <p:cNvSpPr txBox="1"/>
              <p:nvPr/>
            </p:nvSpPr>
            <p:spPr>
              <a:xfrm>
                <a:off x="7411378" y="2355518"/>
                <a:ext cx="2480896" cy="338554"/>
              </a:xfrm>
              <a:prstGeom prst="rect">
                <a:avLst/>
              </a:prstGeom>
              <a:noFill/>
            </p:spPr>
            <p:txBody>
              <a:bodyPr wrap="square" rtlCol="0">
                <a:spAutoFit/>
              </a:bodyPr>
              <a:lstStyle/>
              <a:p>
                <a:r>
                  <a:rPr lang="zh-CN" altLang="en-US" sz="1600" b="1" dirty="0">
                    <a:latin typeface="造字工房朗宋（非商用）常规体" pitchFamily="2" charset="-122"/>
                    <a:ea typeface="造字工房朗宋（非商用）常规体" pitchFamily="2" charset="-122"/>
                    <a:sym typeface="微软雅黑" panose="020B0503020204020204" pitchFamily="34" charset="-122"/>
                  </a:rPr>
                  <a:t>Add a title here</a:t>
                </a:r>
                <a:endParaRPr lang="en-US" altLang="zh-CN" sz="1600" b="1" dirty="0">
                  <a:latin typeface="造字工房朗宋（非商用）常规体" pitchFamily="2" charset="-122"/>
                  <a:ea typeface="造字工房朗宋（非商用）常规体" pitchFamily="2" charset="-122"/>
                  <a:sym typeface="微软雅黑" panose="020B0503020204020204" pitchFamily="34" charset="-122"/>
                </a:endParaRPr>
              </a:p>
            </p:txBody>
          </p:sp>
        </p:grpSp>
      </p:grpSp>
    </p:spTree>
    <p:extLst>
      <p:ext uri="{BB962C8B-B14F-4D97-AF65-F5344CB8AC3E}">
        <p14:creationId xmlns:p14="http://schemas.microsoft.com/office/powerpoint/2010/main" val="859557229"/>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anim calcmode="lin" valueType="num">
                                      <p:cBhvr>
                                        <p:cTn id="8" dur="1000" fill="hold"/>
                                        <p:tgtEl>
                                          <p:spTgt spid="223"/>
                                        </p:tgtEl>
                                        <p:attrNameLst>
                                          <p:attrName>ppt_x</p:attrName>
                                        </p:attrNameLst>
                                      </p:cBhvr>
                                      <p:tavLst>
                                        <p:tav tm="0">
                                          <p:val>
                                            <p:strVal val="#ppt_x"/>
                                          </p:val>
                                        </p:tav>
                                        <p:tav tm="100000">
                                          <p:val>
                                            <p:strVal val="#ppt_x"/>
                                          </p:val>
                                        </p:tav>
                                      </p:tavLst>
                                    </p:anim>
                                    <p:anim calcmode="lin" valueType="num">
                                      <p:cBhvr>
                                        <p:cTn id="9" dur="1000" fill="hold"/>
                                        <p:tgtEl>
                                          <p:spTgt spid="2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rot="5400000" flipV="1">
            <a:off x="1807707" y="-841605"/>
            <a:ext cx="8394821" cy="12301394"/>
          </a:xfrm>
          <a:custGeom>
            <a:avLst/>
            <a:gdLst>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88337 w 8352485"/>
              <a:gd name="connsiteY0" fmla="*/ 96253 h 8207596"/>
              <a:gd name="connsiteX1" fmla="*/ 116147 w 8352485"/>
              <a:gd name="connsiteY1" fmla="*/ 1600200 h 8207596"/>
              <a:gd name="connsiteX2" fmla="*/ 1547905 w 8352485"/>
              <a:gd name="connsiteY2" fmla="*/ 2959769 h 8207596"/>
              <a:gd name="connsiteX3" fmla="*/ 3075916 w 8352485"/>
              <a:gd name="connsiteY3" fmla="*/ 4006516 h 8207596"/>
              <a:gd name="connsiteX4" fmla="*/ 4146726 w 8352485"/>
              <a:gd name="connsiteY4" fmla="*/ 7303169 h 8207596"/>
              <a:gd name="connsiteX5" fmla="*/ 7587758 w 8352485"/>
              <a:gd name="connsiteY5" fmla="*/ 8037095 h 8207596"/>
              <a:gd name="connsiteX6" fmla="*/ 7960737 w 8352485"/>
              <a:gd name="connsiteY6" fmla="*/ 4596063 h 8207596"/>
              <a:gd name="connsiteX7" fmla="*/ 8032926 w 8352485"/>
              <a:gd name="connsiteY7" fmla="*/ 0 h 8207596"/>
              <a:gd name="connsiteX0" fmla="*/ 122952 w 8287100"/>
              <a:gd name="connsiteY0" fmla="*/ 96253 h 8207596"/>
              <a:gd name="connsiteX1" fmla="*/ 50762 w 8287100"/>
              <a:gd name="connsiteY1" fmla="*/ 1600200 h 8207596"/>
              <a:gd name="connsiteX2" fmla="*/ 581771 w 8287100"/>
              <a:gd name="connsiteY2" fmla="*/ 4003879 h 8207596"/>
              <a:gd name="connsiteX3" fmla="*/ 3010531 w 8287100"/>
              <a:gd name="connsiteY3" fmla="*/ 4006516 h 8207596"/>
              <a:gd name="connsiteX4" fmla="*/ 4081341 w 8287100"/>
              <a:gd name="connsiteY4" fmla="*/ 7303169 h 8207596"/>
              <a:gd name="connsiteX5" fmla="*/ 7522373 w 8287100"/>
              <a:gd name="connsiteY5" fmla="*/ 8037095 h 8207596"/>
              <a:gd name="connsiteX6" fmla="*/ 7895352 w 8287100"/>
              <a:gd name="connsiteY6" fmla="*/ 4596063 h 8207596"/>
              <a:gd name="connsiteX7" fmla="*/ 7967541 w 8287100"/>
              <a:gd name="connsiteY7" fmla="*/ 0 h 8207596"/>
              <a:gd name="connsiteX0" fmla="*/ 230673 w 8394821"/>
              <a:gd name="connsiteY0" fmla="*/ 96253 h 8207596"/>
              <a:gd name="connsiteX1" fmla="*/ 22005 w 8394821"/>
              <a:gd name="connsiteY1" fmla="*/ 1809022 h 8207596"/>
              <a:gd name="connsiteX2" fmla="*/ 689492 w 8394821"/>
              <a:gd name="connsiteY2" fmla="*/ 4003879 h 8207596"/>
              <a:gd name="connsiteX3" fmla="*/ 3118252 w 8394821"/>
              <a:gd name="connsiteY3" fmla="*/ 4006516 h 8207596"/>
              <a:gd name="connsiteX4" fmla="*/ 4189062 w 8394821"/>
              <a:gd name="connsiteY4" fmla="*/ 7303169 h 8207596"/>
              <a:gd name="connsiteX5" fmla="*/ 7630094 w 8394821"/>
              <a:gd name="connsiteY5" fmla="*/ 8037095 h 8207596"/>
              <a:gd name="connsiteX6" fmla="*/ 8003073 w 8394821"/>
              <a:gd name="connsiteY6" fmla="*/ 4596063 h 8207596"/>
              <a:gd name="connsiteX7" fmla="*/ 8075262 w 8394821"/>
              <a:gd name="connsiteY7" fmla="*/ 0 h 8207596"/>
              <a:gd name="connsiteX0" fmla="*/ 230673 w 8394821"/>
              <a:gd name="connsiteY0" fmla="*/ 96253 h 8183523"/>
              <a:gd name="connsiteX1" fmla="*/ 22005 w 8394821"/>
              <a:gd name="connsiteY1" fmla="*/ 1809022 h 8183523"/>
              <a:gd name="connsiteX2" fmla="*/ 689492 w 8394821"/>
              <a:gd name="connsiteY2" fmla="*/ 4003879 h 8183523"/>
              <a:gd name="connsiteX3" fmla="*/ 2681524 w 8394821"/>
              <a:gd name="connsiteY3" fmla="*/ 5068784 h 8183523"/>
              <a:gd name="connsiteX4" fmla="*/ 4189062 w 8394821"/>
              <a:gd name="connsiteY4" fmla="*/ 7303169 h 8183523"/>
              <a:gd name="connsiteX5" fmla="*/ 7630094 w 8394821"/>
              <a:gd name="connsiteY5" fmla="*/ 8037095 h 8183523"/>
              <a:gd name="connsiteX6" fmla="*/ 8003073 w 8394821"/>
              <a:gd name="connsiteY6" fmla="*/ 4596063 h 8183523"/>
              <a:gd name="connsiteX7" fmla="*/ 8075262 w 8394821"/>
              <a:gd name="connsiteY7" fmla="*/ 0 h 81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821" h="8183523">
                <a:moveTo>
                  <a:pt x="230673" y="96253"/>
                </a:moveTo>
                <a:cubicBezTo>
                  <a:pt x="81280" y="609600"/>
                  <a:pt x="-54465" y="1157751"/>
                  <a:pt x="22005" y="1809022"/>
                </a:cubicBezTo>
                <a:cubicBezTo>
                  <a:pt x="98475" y="2460293"/>
                  <a:pt x="246239" y="3460585"/>
                  <a:pt x="689492" y="4003879"/>
                </a:cubicBezTo>
                <a:cubicBezTo>
                  <a:pt x="1132745" y="4547173"/>
                  <a:pt x="2098262" y="4518902"/>
                  <a:pt x="2681524" y="5068784"/>
                </a:cubicBezTo>
                <a:cubicBezTo>
                  <a:pt x="3264786" y="5618666"/>
                  <a:pt x="3364300" y="6808451"/>
                  <a:pt x="4189062" y="7303169"/>
                </a:cubicBezTo>
                <a:cubicBezTo>
                  <a:pt x="5013824" y="7797888"/>
                  <a:pt x="6994426" y="8488279"/>
                  <a:pt x="7630094" y="8037095"/>
                </a:cubicBezTo>
                <a:cubicBezTo>
                  <a:pt x="8265763" y="7585911"/>
                  <a:pt x="7928878" y="5935579"/>
                  <a:pt x="8003073" y="4596063"/>
                </a:cubicBezTo>
                <a:cubicBezTo>
                  <a:pt x="8077268" y="3256547"/>
                  <a:pt x="8799162" y="772026"/>
                  <a:pt x="8075262" y="0"/>
                </a:cubicBezTo>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2" name="组合 11"/>
          <p:cNvGrpSpPr/>
          <p:nvPr/>
        </p:nvGrpSpPr>
        <p:grpSpPr>
          <a:xfrm>
            <a:off x="10686197" y="-3140633"/>
            <a:ext cx="5025251" cy="4177863"/>
            <a:chOff x="10686197" y="3724191"/>
            <a:chExt cx="5025251" cy="4177863"/>
          </a:xfrm>
        </p:grpSpPr>
        <p:sp>
          <p:nvSpPr>
            <p:cNvPr id="15" name="任意多边形 14"/>
            <p:cNvSpPr/>
            <p:nvPr/>
          </p:nvSpPr>
          <p:spPr>
            <a:xfrm rot="15090694">
              <a:off x="11291794" y="3317397"/>
              <a:ext cx="4012859" cy="4826448"/>
            </a:xfrm>
            <a:custGeom>
              <a:avLst/>
              <a:gdLst>
                <a:gd name="connsiteX0" fmla="*/ 94948 w 2475216"/>
                <a:gd name="connsiteY0" fmla="*/ 567658 h 4087629"/>
                <a:gd name="connsiteX1" fmla="*/ 1527963 w 2475216"/>
                <a:gd name="connsiteY1" fmla="*/ 89986 h 4087629"/>
                <a:gd name="connsiteX2" fmla="*/ 2469659 w 2475216"/>
                <a:gd name="connsiteY2" fmla="*/ 1563944 h 4087629"/>
                <a:gd name="connsiteX3" fmla="*/ 1104883 w 2475216"/>
                <a:gd name="connsiteY3" fmla="*/ 2614822 h 4087629"/>
                <a:gd name="connsiteX4" fmla="*/ 627211 w 2475216"/>
                <a:gd name="connsiteY4" fmla="*/ 3638404 h 4087629"/>
                <a:gd name="connsiteX5" fmla="*/ 190483 w 2475216"/>
                <a:gd name="connsiteY5" fmla="*/ 3870416 h 4087629"/>
                <a:gd name="connsiteX6" fmla="*/ 94948 w 2475216"/>
                <a:gd name="connsiteY6" fmla="*/ 567658 h 40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216" h="4087629">
                  <a:moveTo>
                    <a:pt x="94948" y="567658"/>
                  </a:moveTo>
                  <a:cubicBezTo>
                    <a:pt x="317861" y="-62414"/>
                    <a:pt x="1132178" y="-76062"/>
                    <a:pt x="1527963" y="89986"/>
                  </a:cubicBezTo>
                  <a:cubicBezTo>
                    <a:pt x="1923748" y="256034"/>
                    <a:pt x="2540172" y="1143138"/>
                    <a:pt x="2469659" y="1563944"/>
                  </a:cubicBezTo>
                  <a:cubicBezTo>
                    <a:pt x="2399146" y="1984750"/>
                    <a:pt x="1411958" y="2269079"/>
                    <a:pt x="1104883" y="2614822"/>
                  </a:cubicBezTo>
                  <a:cubicBezTo>
                    <a:pt x="797808" y="2960565"/>
                    <a:pt x="779611" y="3429138"/>
                    <a:pt x="627211" y="3638404"/>
                  </a:cubicBezTo>
                  <a:cubicBezTo>
                    <a:pt x="474811" y="3847670"/>
                    <a:pt x="281468" y="4386756"/>
                    <a:pt x="190483" y="3870416"/>
                  </a:cubicBezTo>
                  <a:cubicBezTo>
                    <a:pt x="99498" y="3354076"/>
                    <a:pt x="-127965" y="1197730"/>
                    <a:pt x="94948" y="567658"/>
                  </a:cubicBezTo>
                  <a:close/>
                </a:path>
              </a:pathLst>
            </a:cu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椭圆 15"/>
            <p:cNvSpPr/>
            <p:nvPr/>
          </p:nvSpPr>
          <p:spPr>
            <a:xfrm>
              <a:off x="10686197" y="7451678"/>
              <a:ext cx="450376" cy="450376"/>
            </a:xfrm>
            <a:prstGeom prst="ellipse">
              <a:avLst/>
            </a:prstGeom>
            <a:gradFill>
              <a:gsLst>
                <a:gs pos="16000">
                  <a:srgbClr val="4D46EE"/>
                </a:gs>
                <a:gs pos="44000">
                  <a:srgbClr val="826CFD"/>
                </a:gs>
                <a:gs pos="100000">
                  <a:srgbClr val="AC98F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00" name="Title 1">
            <a:extLst>
              <a:ext uri="{FF2B5EF4-FFF2-40B4-BE49-F238E27FC236}">
                <a16:creationId xmlns:a16="http://schemas.microsoft.com/office/drawing/2014/main" id="{2F1C905C-D5AC-4858-92DA-A90DD1A28765}"/>
              </a:ext>
            </a:extLst>
          </p:cNvPr>
          <p:cNvSpPr txBox="1">
            <a:spLocks/>
          </p:cNvSpPr>
          <p:nvPr/>
        </p:nvSpPr>
        <p:spPr>
          <a:xfrm>
            <a:off x="4374013" y="247574"/>
            <a:ext cx="3288321" cy="746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造字工房朗宋（非商用）常规体" pitchFamily="2" charset="-122"/>
                <a:ea typeface="造字工房朗宋（非商用）常规体" pitchFamily="2" charset="-122"/>
              </a:rPr>
              <a:t>Team growth</a:t>
            </a:r>
          </a:p>
        </p:txBody>
      </p:sp>
      <p:sp>
        <p:nvSpPr>
          <p:cNvPr id="101" name="Subtitle 2">
            <a:extLst>
              <a:ext uri="{FF2B5EF4-FFF2-40B4-BE49-F238E27FC236}">
                <a16:creationId xmlns:a16="http://schemas.microsoft.com/office/drawing/2014/main" id="{F0E041D8-6EA4-4D59-A678-F58B5E3537A1}"/>
              </a:ext>
            </a:extLst>
          </p:cNvPr>
          <p:cNvSpPr txBox="1">
            <a:spLocks/>
          </p:cNvSpPr>
          <p:nvPr/>
        </p:nvSpPr>
        <p:spPr>
          <a:xfrm>
            <a:off x="4994830" y="734006"/>
            <a:ext cx="2566020" cy="328231"/>
          </a:xfrm>
          <a:prstGeom prst="rect">
            <a:avLst/>
          </a:prstGeom>
        </p:spPr>
        <p:txBody>
          <a:bodyPr vert="horz" wrap="square" lIns="121920" tIns="60960" rIns="121920" bIns="60960" rtlCol="0">
            <a:spAutoFit/>
          </a:bodyPr>
          <a:lstStyle/>
          <a:p>
            <a:pPr defTabSz="1219020">
              <a:spcBef>
                <a:spcPct val="20000"/>
              </a:spcBef>
              <a:defRPr/>
            </a:pPr>
            <a:r>
              <a:rPr lang="id-ID" sz="1333" dirty="0">
                <a:solidFill>
                  <a:schemeClr val="tx2">
                    <a:lumMod val="50000"/>
                    <a:lumOff val="50000"/>
                  </a:schemeClr>
                </a:solidFill>
                <a:latin typeface="Lato Light" panose="020F0302020204030203" pitchFamily="34" charset="0"/>
              </a:rPr>
              <a:t>Put your best word.</a:t>
            </a:r>
            <a:endParaRPr lang="en-US" sz="1333" dirty="0">
              <a:solidFill>
                <a:schemeClr val="tx2">
                  <a:lumMod val="50000"/>
                  <a:lumOff val="50000"/>
                </a:schemeClr>
              </a:solidFill>
              <a:latin typeface="Lato Light" panose="020F0302020204030203" pitchFamily="34" charset="0"/>
              <a:cs typeface="Clear Sans Light" panose="020B0303030202020304" pitchFamily="34" charset="0"/>
            </a:endParaRPr>
          </a:p>
        </p:txBody>
      </p:sp>
      <p:grpSp>
        <p:nvGrpSpPr>
          <p:cNvPr id="197" name="Group 468">
            <a:extLst>
              <a:ext uri="{FF2B5EF4-FFF2-40B4-BE49-F238E27FC236}">
                <a16:creationId xmlns:a16="http://schemas.microsoft.com/office/drawing/2014/main" id="{E0F0A1A8-AFBC-404C-BDDC-575B798AF3B3}"/>
              </a:ext>
            </a:extLst>
          </p:cNvPr>
          <p:cNvGrpSpPr/>
          <p:nvPr/>
        </p:nvGrpSpPr>
        <p:grpSpPr>
          <a:xfrm>
            <a:off x="8244455" y="3850004"/>
            <a:ext cx="673899" cy="187297"/>
            <a:chOff x="5712550" y="2785583"/>
            <a:chExt cx="673898" cy="187297"/>
          </a:xfrm>
        </p:grpSpPr>
        <p:cxnSp>
          <p:nvCxnSpPr>
            <p:cNvPr id="198" name="Straight Arrow Connector 469">
              <a:extLst>
                <a:ext uri="{FF2B5EF4-FFF2-40B4-BE49-F238E27FC236}">
                  <a16:creationId xmlns:a16="http://schemas.microsoft.com/office/drawing/2014/main" id="{BFE3B5F8-8373-4EF4-BD8A-BD95C4AEEA44}"/>
                </a:ext>
              </a:extLst>
            </p:cNvPr>
            <p:cNvCxnSpPr/>
            <p:nvPr/>
          </p:nvCxnSpPr>
          <p:spPr>
            <a:xfrm>
              <a:off x="5712550" y="2887472"/>
              <a:ext cx="669131" cy="0"/>
            </a:xfrm>
            <a:prstGeom prst="straightConnector1">
              <a:avLst/>
            </a:prstGeom>
            <a:ln>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99" name="Group 470">
              <a:extLst>
                <a:ext uri="{FF2B5EF4-FFF2-40B4-BE49-F238E27FC236}">
                  <a16:creationId xmlns:a16="http://schemas.microsoft.com/office/drawing/2014/main" id="{6AD01F8C-2FAB-4EAA-8432-CB23E16C49CD}"/>
                </a:ext>
              </a:extLst>
            </p:cNvPr>
            <p:cNvGrpSpPr/>
            <p:nvPr/>
          </p:nvGrpSpPr>
          <p:grpSpPr>
            <a:xfrm rot="181622">
              <a:off x="5759333" y="2785583"/>
              <a:ext cx="627115" cy="187297"/>
              <a:chOff x="2946987" y="1674788"/>
              <a:chExt cx="3925888" cy="2093913"/>
            </a:xfrm>
            <a:solidFill>
              <a:schemeClr val="tx1">
                <a:lumMod val="65000"/>
                <a:lumOff val="35000"/>
              </a:schemeClr>
            </a:solidFill>
          </p:grpSpPr>
          <p:sp>
            <p:nvSpPr>
              <p:cNvPr id="200" name="Freeform 5">
                <a:extLst>
                  <a:ext uri="{FF2B5EF4-FFF2-40B4-BE49-F238E27FC236}">
                    <a16:creationId xmlns:a16="http://schemas.microsoft.com/office/drawing/2014/main" id="{0EF98959-172D-4744-8F8D-0A8C5B02F7C0}"/>
                  </a:ext>
                </a:extLst>
              </p:cNvPr>
              <p:cNvSpPr>
                <a:spLocks/>
              </p:cNvSpPr>
              <p:nvPr/>
            </p:nvSpPr>
            <p:spPr bwMode="auto">
              <a:xfrm>
                <a:off x="2959687" y="1682726"/>
                <a:ext cx="3897313" cy="2078038"/>
              </a:xfrm>
              <a:custGeom>
                <a:avLst/>
                <a:gdLst>
                  <a:gd name="T0" fmla="*/ 1729 w 2455"/>
                  <a:gd name="T1" fmla="*/ 1309 h 1309"/>
                  <a:gd name="T2" fmla="*/ 1746 w 2455"/>
                  <a:gd name="T3" fmla="*/ 1309 h 1309"/>
                  <a:gd name="T4" fmla="*/ 1764 w 2455"/>
                  <a:gd name="T5" fmla="*/ 1299 h 1309"/>
                  <a:gd name="T6" fmla="*/ 1845 w 2455"/>
                  <a:gd name="T7" fmla="*/ 1215 h 1309"/>
                  <a:gd name="T8" fmla="*/ 2104 w 2455"/>
                  <a:gd name="T9" fmla="*/ 968 h 1309"/>
                  <a:gd name="T10" fmla="*/ 2364 w 2455"/>
                  <a:gd name="T11" fmla="*/ 723 h 1309"/>
                  <a:gd name="T12" fmla="*/ 2445 w 2455"/>
                  <a:gd name="T13" fmla="*/ 637 h 1309"/>
                  <a:gd name="T14" fmla="*/ 2455 w 2455"/>
                  <a:gd name="T15" fmla="*/ 622 h 1309"/>
                  <a:gd name="T16" fmla="*/ 2453 w 2455"/>
                  <a:gd name="T17" fmla="*/ 607 h 1309"/>
                  <a:gd name="T18" fmla="*/ 2450 w 2455"/>
                  <a:gd name="T19" fmla="*/ 600 h 1309"/>
                  <a:gd name="T20" fmla="*/ 2445 w 2455"/>
                  <a:gd name="T21" fmla="*/ 593 h 1309"/>
                  <a:gd name="T22" fmla="*/ 2346 w 2455"/>
                  <a:gd name="T23" fmla="*/ 504 h 1309"/>
                  <a:gd name="T24" fmla="*/ 2240 w 2455"/>
                  <a:gd name="T25" fmla="*/ 425 h 1309"/>
                  <a:gd name="T26" fmla="*/ 2023 w 2455"/>
                  <a:gd name="T27" fmla="*/ 272 h 1309"/>
                  <a:gd name="T28" fmla="*/ 1833 w 2455"/>
                  <a:gd name="T29" fmla="*/ 136 h 1309"/>
                  <a:gd name="T30" fmla="*/ 1642 w 2455"/>
                  <a:gd name="T31" fmla="*/ 5 h 1309"/>
                  <a:gd name="T32" fmla="*/ 1635 w 2455"/>
                  <a:gd name="T33" fmla="*/ 2 h 1309"/>
                  <a:gd name="T34" fmla="*/ 1620 w 2455"/>
                  <a:gd name="T35" fmla="*/ 0 h 1309"/>
                  <a:gd name="T36" fmla="*/ 1615 w 2455"/>
                  <a:gd name="T37" fmla="*/ 2 h 1309"/>
                  <a:gd name="T38" fmla="*/ 1591 w 2455"/>
                  <a:gd name="T39" fmla="*/ 15 h 1309"/>
                  <a:gd name="T40" fmla="*/ 1586 w 2455"/>
                  <a:gd name="T41" fmla="*/ 27 h 1309"/>
                  <a:gd name="T42" fmla="*/ 1586 w 2455"/>
                  <a:gd name="T43" fmla="*/ 42 h 1309"/>
                  <a:gd name="T44" fmla="*/ 1593 w 2455"/>
                  <a:gd name="T45" fmla="*/ 79 h 1309"/>
                  <a:gd name="T46" fmla="*/ 1596 w 2455"/>
                  <a:gd name="T47" fmla="*/ 158 h 1309"/>
                  <a:gd name="T48" fmla="*/ 1591 w 2455"/>
                  <a:gd name="T49" fmla="*/ 274 h 1309"/>
                  <a:gd name="T50" fmla="*/ 1588 w 2455"/>
                  <a:gd name="T51" fmla="*/ 353 h 1309"/>
                  <a:gd name="T52" fmla="*/ 1200 w 2455"/>
                  <a:gd name="T53" fmla="*/ 378 h 1309"/>
                  <a:gd name="T54" fmla="*/ 815 w 2455"/>
                  <a:gd name="T55" fmla="*/ 405 h 1309"/>
                  <a:gd name="T56" fmla="*/ 526 w 2455"/>
                  <a:gd name="T57" fmla="*/ 415 h 1309"/>
                  <a:gd name="T58" fmla="*/ 331 w 2455"/>
                  <a:gd name="T59" fmla="*/ 415 h 1309"/>
                  <a:gd name="T60" fmla="*/ 138 w 2455"/>
                  <a:gd name="T61" fmla="*/ 402 h 1309"/>
                  <a:gd name="T62" fmla="*/ 42 w 2455"/>
                  <a:gd name="T63" fmla="*/ 395 h 1309"/>
                  <a:gd name="T64" fmla="*/ 27 w 2455"/>
                  <a:gd name="T65" fmla="*/ 393 h 1309"/>
                  <a:gd name="T66" fmla="*/ 15 w 2455"/>
                  <a:gd name="T67" fmla="*/ 400 h 1309"/>
                  <a:gd name="T68" fmla="*/ 5 w 2455"/>
                  <a:gd name="T69" fmla="*/ 410 h 1309"/>
                  <a:gd name="T70" fmla="*/ 0 w 2455"/>
                  <a:gd name="T71" fmla="*/ 425 h 1309"/>
                  <a:gd name="T72" fmla="*/ 0 w 2455"/>
                  <a:gd name="T73" fmla="*/ 435 h 1309"/>
                  <a:gd name="T74" fmla="*/ 7 w 2455"/>
                  <a:gd name="T75" fmla="*/ 447 h 1309"/>
                  <a:gd name="T76" fmla="*/ 15 w 2455"/>
                  <a:gd name="T77" fmla="*/ 452 h 1309"/>
                  <a:gd name="T78" fmla="*/ 67 w 2455"/>
                  <a:gd name="T79" fmla="*/ 516 h 1309"/>
                  <a:gd name="T80" fmla="*/ 109 w 2455"/>
                  <a:gd name="T81" fmla="*/ 590 h 1309"/>
                  <a:gd name="T82" fmla="*/ 141 w 2455"/>
                  <a:gd name="T83" fmla="*/ 669 h 1309"/>
                  <a:gd name="T84" fmla="*/ 160 w 2455"/>
                  <a:gd name="T85" fmla="*/ 753 h 1309"/>
                  <a:gd name="T86" fmla="*/ 173 w 2455"/>
                  <a:gd name="T87" fmla="*/ 837 h 1309"/>
                  <a:gd name="T88" fmla="*/ 175 w 2455"/>
                  <a:gd name="T89" fmla="*/ 923 h 1309"/>
                  <a:gd name="T90" fmla="*/ 168 w 2455"/>
                  <a:gd name="T91" fmla="*/ 1007 h 1309"/>
                  <a:gd name="T92" fmla="*/ 155 w 2455"/>
                  <a:gd name="T93" fmla="*/ 1089 h 1309"/>
                  <a:gd name="T94" fmla="*/ 153 w 2455"/>
                  <a:gd name="T95" fmla="*/ 1096 h 1309"/>
                  <a:gd name="T96" fmla="*/ 158 w 2455"/>
                  <a:gd name="T97" fmla="*/ 1111 h 1309"/>
                  <a:gd name="T98" fmla="*/ 160 w 2455"/>
                  <a:gd name="T99" fmla="*/ 1116 h 1309"/>
                  <a:gd name="T100" fmla="*/ 170 w 2455"/>
                  <a:gd name="T101" fmla="*/ 1126 h 1309"/>
                  <a:gd name="T102" fmla="*/ 188 w 2455"/>
                  <a:gd name="T103" fmla="*/ 1128 h 1309"/>
                  <a:gd name="T104" fmla="*/ 373 w 2455"/>
                  <a:gd name="T105" fmla="*/ 1118 h 1309"/>
                  <a:gd name="T106" fmla="*/ 746 w 2455"/>
                  <a:gd name="T107" fmla="*/ 1086 h 1309"/>
                  <a:gd name="T108" fmla="*/ 1116 w 2455"/>
                  <a:gd name="T109" fmla="*/ 1049 h 1309"/>
                  <a:gd name="T110" fmla="*/ 1489 w 2455"/>
                  <a:gd name="T111" fmla="*/ 1017 h 1309"/>
                  <a:gd name="T112" fmla="*/ 1675 w 2455"/>
                  <a:gd name="T113" fmla="*/ 1005 h 1309"/>
                  <a:gd name="T114" fmla="*/ 1687 w 2455"/>
                  <a:gd name="T115" fmla="*/ 1281 h 1309"/>
                  <a:gd name="T116" fmla="*/ 1692 w 2455"/>
                  <a:gd name="T117" fmla="*/ 1296 h 1309"/>
                  <a:gd name="T118" fmla="*/ 1702 w 2455"/>
                  <a:gd name="T119" fmla="*/ 1306 h 1309"/>
                  <a:gd name="T120" fmla="*/ 1717 w 2455"/>
                  <a:gd name="T121" fmla="*/ 1309 h 1309"/>
                  <a:gd name="T122" fmla="*/ 1729 w 2455"/>
                  <a:gd name="T123" fmla="*/ 1309 h 1309"/>
                  <a:gd name="connsiteX0" fmla="*/ 7043 w 10000"/>
                  <a:gd name="connsiteY0" fmla="*/ 10000 h 10000"/>
                  <a:gd name="connsiteX1" fmla="*/ 7043 w 10000"/>
                  <a:gd name="connsiteY1" fmla="*/ 10000 h 10000"/>
                  <a:gd name="connsiteX2" fmla="*/ 7084 w 10000"/>
                  <a:gd name="connsiteY2" fmla="*/ 10000 h 10000"/>
                  <a:gd name="connsiteX3" fmla="*/ 7112 w 10000"/>
                  <a:gd name="connsiteY3" fmla="*/ 10000 h 10000"/>
                  <a:gd name="connsiteX4" fmla="*/ 7145 w 10000"/>
                  <a:gd name="connsiteY4" fmla="*/ 9977 h 10000"/>
                  <a:gd name="connsiteX5" fmla="*/ 7185 w 10000"/>
                  <a:gd name="connsiteY5" fmla="*/ 9924 h 10000"/>
                  <a:gd name="connsiteX6" fmla="*/ 7185 w 10000"/>
                  <a:gd name="connsiteY6" fmla="*/ 9924 h 10000"/>
                  <a:gd name="connsiteX7" fmla="*/ 7515 w 10000"/>
                  <a:gd name="connsiteY7" fmla="*/ 9282 h 10000"/>
                  <a:gd name="connsiteX8" fmla="*/ 7866 w 10000"/>
                  <a:gd name="connsiteY8" fmla="*/ 8640 h 10000"/>
                  <a:gd name="connsiteX9" fmla="*/ 8570 w 10000"/>
                  <a:gd name="connsiteY9" fmla="*/ 7395 h 10000"/>
                  <a:gd name="connsiteX10" fmla="*/ 9275 w 10000"/>
                  <a:gd name="connsiteY10" fmla="*/ 6150 h 10000"/>
                  <a:gd name="connsiteX11" fmla="*/ 9629 w 10000"/>
                  <a:gd name="connsiteY11" fmla="*/ 5523 h 10000"/>
                  <a:gd name="connsiteX12" fmla="*/ 9959 w 10000"/>
                  <a:gd name="connsiteY12" fmla="*/ 4866 h 10000"/>
                  <a:gd name="connsiteX13" fmla="*/ 9959 w 10000"/>
                  <a:gd name="connsiteY13" fmla="*/ 4866 h 10000"/>
                  <a:gd name="connsiteX14" fmla="*/ 9992 w 10000"/>
                  <a:gd name="connsiteY14" fmla="*/ 4813 h 10000"/>
                  <a:gd name="connsiteX15" fmla="*/ 10000 w 10000"/>
                  <a:gd name="connsiteY15" fmla="*/ 4752 h 10000"/>
                  <a:gd name="connsiteX16" fmla="*/ 10000 w 10000"/>
                  <a:gd name="connsiteY16" fmla="*/ 4698 h 10000"/>
                  <a:gd name="connsiteX17" fmla="*/ 9992 w 10000"/>
                  <a:gd name="connsiteY17" fmla="*/ 4637 h 10000"/>
                  <a:gd name="connsiteX18" fmla="*/ 9992 w 10000"/>
                  <a:gd name="connsiteY18" fmla="*/ 4637 h 10000"/>
                  <a:gd name="connsiteX19" fmla="*/ 9980 w 10000"/>
                  <a:gd name="connsiteY19" fmla="*/ 4584 h 10000"/>
                  <a:gd name="connsiteX20" fmla="*/ 9959 w 10000"/>
                  <a:gd name="connsiteY20" fmla="*/ 4530 h 10000"/>
                  <a:gd name="connsiteX21" fmla="*/ 9959 w 10000"/>
                  <a:gd name="connsiteY21" fmla="*/ 4530 h 10000"/>
                  <a:gd name="connsiteX22" fmla="*/ 9760 w 10000"/>
                  <a:gd name="connsiteY22" fmla="*/ 4186 h 10000"/>
                  <a:gd name="connsiteX23" fmla="*/ 9556 w 10000"/>
                  <a:gd name="connsiteY23" fmla="*/ 3850 h 10000"/>
                  <a:gd name="connsiteX24" fmla="*/ 9348 w 10000"/>
                  <a:gd name="connsiteY24" fmla="*/ 3545 h 10000"/>
                  <a:gd name="connsiteX25" fmla="*/ 9124 w 10000"/>
                  <a:gd name="connsiteY25" fmla="*/ 3247 h 10000"/>
                  <a:gd name="connsiteX26" fmla="*/ 8684 w 10000"/>
                  <a:gd name="connsiteY26" fmla="*/ 2643 h 10000"/>
                  <a:gd name="connsiteX27" fmla="*/ 8240 w 10000"/>
                  <a:gd name="connsiteY27" fmla="*/ 2078 h 10000"/>
                  <a:gd name="connsiteX28" fmla="*/ 8240 w 10000"/>
                  <a:gd name="connsiteY28" fmla="*/ 2078 h 10000"/>
                  <a:gd name="connsiteX29" fmla="*/ 7466 w 10000"/>
                  <a:gd name="connsiteY29" fmla="*/ 1039 h 10000"/>
                  <a:gd name="connsiteX30" fmla="*/ 7084 w 10000"/>
                  <a:gd name="connsiteY30" fmla="*/ 527 h 10000"/>
                  <a:gd name="connsiteX31" fmla="*/ 6688 w 10000"/>
                  <a:gd name="connsiteY31" fmla="*/ 38 h 10000"/>
                  <a:gd name="connsiteX32" fmla="*/ 6688 w 10000"/>
                  <a:gd name="connsiteY32" fmla="*/ 38 h 10000"/>
                  <a:gd name="connsiteX33" fmla="*/ 6660 w 10000"/>
                  <a:gd name="connsiteY33" fmla="*/ 15 h 10000"/>
                  <a:gd name="connsiteX34" fmla="*/ 6631 w 10000"/>
                  <a:gd name="connsiteY34" fmla="*/ 0 h 10000"/>
                  <a:gd name="connsiteX35" fmla="*/ 6599 w 10000"/>
                  <a:gd name="connsiteY35" fmla="*/ 0 h 10000"/>
                  <a:gd name="connsiteX36" fmla="*/ 6578 w 10000"/>
                  <a:gd name="connsiteY36" fmla="*/ 15 h 10000"/>
                  <a:gd name="connsiteX37" fmla="*/ 6578 w 10000"/>
                  <a:gd name="connsiteY37" fmla="*/ 15 h 10000"/>
                  <a:gd name="connsiteX38" fmla="*/ 6530 w 10000"/>
                  <a:gd name="connsiteY38" fmla="*/ 53 h 10000"/>
                  <a:gd name="connsiteX39" fmla="*/ 6481 w 10000"/>
                  <a:gd name="connsiteY39" fmla="*/ 115 h 10000"/>
                  <a:gd name="connsiteX40" fmla="*/ 6468 w 10000"/>
                  <a:gd name="connsiteY40" fmla="*/ 153 h 10000"/>
                  <a:gd name="connsiteX41" fmla="*/ 6460 w 10000"/>
                  <a:gd name="connsiteY41" fmla="*/ 206 h 10000"/>
                  <a:gd name="connsiteX42" fmla="*/ 6460 w 10000"/>
                  <a:gd name="connsiteY42" fmla="*/ 267 h 10000"/>
                  <a:gd name="connsiteX43" fmla="*/ 6460 w 10000"/>
                  <a:gd name="connsiteY43" fmla="*/ 321 h 10000"/>
                  <a:gd name="connsiteX44" fmla="*/ 6460 w 10000"/>
                  <a:gd name="connsiteY44" fmla="*/ 321 h 10000"/>
                  <a:gd name="connsiteX45" fmla="*/ 6489 w 10000"/>
                  <a:gd name="connsiteY45" fmla="*/ 604 h 10000"/>
                  <a:gd name="connsiteX46" fmla="*/ 6501 w 10000"/>
                  <a:gd name="connsiteY46" fmla="*/ 901 h 10000"/>
                  <a:gd name="connsiteX47" fmla="*/ 6501 w 10000"/>
                  <a:gd name="connsiteY47" fmla="*/ 1207 h 10000"/>
                  <a:gd name="connsiteX48" fmla="*/ 6501 w 10000"/>
                  <a:gd name="connsiteY48" fmla="*/ 1490 h 10000"/>
                  <a:gd name="connsiteX49" fmla="*/ 6481 w 10000"/>
                  <a:gd name="connsiteY49" fmla="*/ 2093 h 10000"/>
                  <a:gd name="connsiteX50" fmla="*/ 6468 w 10000"/>
                  <a:gd name="connsiteY50" fmla="*/ 2697 h 10000"/>
                  <a:gd name="connsiteX51" fmla="*/ 6468 w 10000"/>
                  <a:gd name="connsiteY51" fmla="*/ 2697 h 10000"/>
                  <a:gd name="connsiteX52" fmla="*/ 5682 w 10000"/>
                  <a:gd name="connsiteY52" fmla="*/ 2773 h 10000"/>
                  <a:gd name="connsiteX53" fmla="*/ 4888 w 10000"/>
                  <a:gd name="connsiteY53" fmla="*/ 2888 h 10000"/>
                  <a:gd name="connsiteX54" fmla="*/ 4106 w 10000"/>
                  <a:gd name="connsiteY54" fmla="*/ 3002 h 10000"/>
                  <a:gd name="connsiteX55" fmla="*/ 3320 w 10000"/>
                  <a:gd name="connsiteY55" fmla="*/ 3094 h 10000"/>
                  <a:gd name="connsiteX56" fmla="*/ 2534 w 10000"/>
                  <a:gd name="connsiteY56" fmla="*/ 3170 h 10000"/>
                  <a:gd name="connsiteX57" fmla="*/ 2143 w 10000"/>
                  <a:gd name="connsiteY57" fmla="*/ 3170 h 10000"/>
                  <a:gd name="connsiteX58" fmla="*/ 1739 w 10000"/>
                  <a:gd name="connsiteY58" fmla="*/ 3186 h 10000"/>
                  <a:gd name="connsiteX59" fmla="*/ 1348 w 10000"/>
                  <a:gd name="connsiteY59" fmla="*/ 3170 h 10000"/>
                  <a:gd name="connsiteX60" fmla="*/ 957 w 10000"/>
                  <a:gd name="connsiteY60" fmla="*/ 3132 h 10000"/>
                  <a:gd name="connsiteX61" fmla="*/ 562 w 10000"/>
                  <a:gd name="connsiteY61" fmla="*/ 3071 h 10000"/>
                  <a:gd name="connsiteX62" fmla="*/ 171 w 10000"/>
                  <a:gd name="connsiteY62" fmla="*/ 3018 h 10000"/>
                  <a:gd name="connsiteX63" fmla="*/ 171 w 10000"/>
                  <a:gd name="connsiteY63" fmla="*/ 3018 h 10000"/>
                  <a:gd name="connsiteX64" fmla="*/ 138 w 10000"/>
                  <a:gd name="connsiteY64" fmla="*/ 3002 h 10000"/>
                  <a:gd name="connsiteX65" fmla="*/ 110 w 10000"/>
                  <a:gd name="connsiteY65" fmla="*/ 3002 h 10000"/>
                  <a:gd name="connsiteX66" fmla="*/ 81 w 10000"/>
                  <a:gd name="connsiteY66" fmla="*/ 3018 h 10000"/>
                  <a:gd name="connsiteX67" fmla="*/ 61 w 10000"/>
                  <a:gd name="connsiteY67" fmla="*/ 3056 h 10000"/>
                  <a:gd name="connsiteX68" fmla="*/ 29 w 10000"/>
                  <a:gd name="connsiteY68" fmla="*/ 3094 h 10000"/>
                  <a:gd name="connsiteX69" fmla="*/ 20 w 10000"/>
                  <a:gd name="connsiteY69" fmla="*/ 3132 h 10000"/>
                  <a:gd name="connsiteX70" fmla="*/ 8 w 10000"/>
                  <a:gd name="connsiteY70" fmla="*/ 3186 h 10000"/>
                  <a:gd name="connsiteX71" fmla="*/ 0 w 10000"/>
                  <a:gd name="connsiteY71" fmla="*/ 3247 h 10000"/>
                  <a:gd name="connsiteX72" fmla="*/ 0 w 10000"/>
                  <a:gd name="connsiteY72" fmla="*/ 3247 h 10000"/>
                  <a:gd name="connsiteX73" fmla="*/ 0 w 10000"/>
                  <a:gd name="connsiteY73" fmla="*/ 3323 h 10000"/>
                  <a:gd name="connsiteX74" fmla="*/ 8 w 10000"/>
                  <a:gd name="connsiteY74" fmla="*/ 3377 h 10000"/>
                  <a:gd name="connsiteX75" fmla="*/ 29 w 10000"/>
                  <a:gd name="connsiteY75" fmla="*/ 3415 h 10000"/>
                  <a:gd name="connsiteX76" fmla="*/ 61 w 10000"/>
                  <a:gd name="connsiteY76" fmla="*/ 3453 h 10000"/>
                  <a:gd name="connsiteX77" fmla="*/ 61 w 10000"/>
                  <a:gd name="connsiteY77" fmla="*/ 3453 h 10000"/>
                  <a:gd name="connsiteX78" fmla="*/ 171 w 10000"/>
                  <a:gd name="connsiteY78" fmla="*/ 3697 h 10000"/>
                  <a:gd name="connsiteX79" fmla="*/ 273 w 10000"/>
                  <a:gd name="connsiteY79" fmla="*/ 3942 h 10000"/>
                  <a:gd name="connsiteX80" fmla="*/ 363 w 10000"/>
                  <a:gd name="connsiteY80" fmla="*/ 4225 h 10000"/>
                  <a:gd name="connsiteX81" fmla="*/ 444 w 10000"/>
                  <a:gd name="connsiteY81" fmla="*/ 4507 h 10000"/>
                  <a:gd name="connsiteX82" fmla="*/ 513 w 10000"/>
                  <a:gd name="connsiteY82" fmla="*/ 4790 h 10000"/>
                  <a:gd name="connsiteX83" fmla="*/ 574 w 10000"/>
                  <a:gd name="connsiteY83" fmla="*/ 5111 h 10000"/>
                  <a:gd name="connsiteX84" fmla="*/ 615 w 10000"/>
                  <a:gd name="connsiteY84" fmla="*/ 5416 h 10000"/>
                  <a:gd name="connsiteX85" fmla="*/ 652 w 10000"/>
                  <a:gd name="connsiteY85" fmla="*/ 5752 h 10000"/>
                  <a:gd name="connsiteX86" fmla="*/ 684 w 10000"/>
                  <a:gd name="connsiteY86" fmla="*/ 6073 h 10000"/>
                  <a:gd name="connsiteX87" fmla="*/ 705 w 10000"/>
                  <a:gd name="connsiteY87" fmla="*/ 6394 h 10000"/>
                  <a:gd name="connsiteX88" fmla="*/ 713 w 10000"/>
                  <a:gd name="connsiteY88" fmla="*/ 6730 h 10000"/>
                  <a:gd name="connsiteX89" fmla="*/ 713 w 10000"/>
                  <a:gd name="connsiteY89" fmla="*/ 7051 h 10000"/>
                  <a:gd name="connsiteX90" fmla="*/ 705 w 10000"/>
                  <a:gd name="connsiteY90" fmla="*/ 7372 h 10000"/>
                  <a:gd name="connsiteX91" fmla="*/ 684 w 10000"/>
                  <a:gd name="connsiteY91" fmla="*/ 7693 h 10000"/>
                  <a:gd name="connsiteX92" fmla="*/ 664 w 10000"/>
                  <a:gd name="connsiteY92" fmla="*/ 8014 h 10000"/>
                  <a:gd name="connsiteX93" fmla="*/ 631 w 10000"/>
                  <a:gd name="connsiteY93" fmla="*/ 8319 h 10000"/>
                  <a:gd name="connsiteX94" fmla="*/ 631 w 10000"/>
                  <a:gd name="connsiteY94" fmla="*/ 8319 h 10000"/>
                  <a:gd name="connsiteX95" fmla="*/ 623 w 10000"/>
                  <a:gd name="connsiteY95" fmla="*/ 8373 h 10000"/>
                  <a:gd name="connsiteX96" fmla="*/ 631 w 10000"/>
                  <a:gd name="connsiteY96" fmla="*/ 8434 h 10000"/>
                  <a:gd name="connsiteX97" fmla="*/ 644 w 10000"/>
                  <a:gd name="connsiteY97" fmla="*/ 8487 h 10000"/>
                  <a:gd name="connsiteX98" fmla="*/ 652 w 10000"/>
                  <a:gd name="connsiteY98" fmla="*/ 8526 h 10000"/>
                  <a:gd name="connsiteX99" fmla="*/ 652 w 10000"/>
                  <a:gd name="connsiteY99" fmla="*/ 8526 h 10000"/>
                  <a:gd name="connsiteX100" fmla="*/ 672 w 10000"/>
                  <a:gd name="connsiteY100" fmla="*/ 8564 h 10000"/>
                  <a:gd name="connsiteX101" fmla="*/ 692 w 10000"/>
                  <a:gd name="connsiteY101" fmla="*/ 8602 h 10000"/>
                  <a:gd name="connsiteX102" fmla="*/ 725 w 10000"/>
                  <a:gd name="connsiteY102" fmla="*/ 8617 h 10000"/>
                  <a:gd name="connsiteX103" fmla="*/ 766 w 10000"/>
                  <a:gd name="connsiteY103" fmla="*/ 8617 h 10000"/>
                  <a:gd name="connsiteX104" fmla="*/ 766 w 10000"/>
                  <a:gd name="connsiteY104" fmla="*/ 8617 h 10000"/>
                  <a:gd name="connsiteX105" fmla="*/ 1519 w 10000"/>
                  <a:gd name="connsiteY105" fmla="*/ 8541 h 10000"/>
                  <a:gd name="connsiteX106" fmla="*/ 2273 w 10000"/>
                  <a:gd name="connsiteY106" fmla="*/ 8434 h 10000"/>
                  <a:gd name="connsiteX107" fmla="*/ 3039 w 10000"/>
                  <a:gd name="connsiteY107" fmla="*/ 8296 h 10000"/>
                  <a:gd name="connsiteX108" fmla="*/ 3792 w 10000"/>
                  <a:gd name="connsiteY108" fmla="*/ 8151 h 10000"/>
                  <a:gd name="connsiteX109" fmla="*/ 4546 w 10000"/>
                  <a:gd name="connsiteY109" fmla="*/ 8014 h 10000"/>
                  <a:gd name="connsiteX110" fmla="*/ 5312 w 10000"/>
                  <a:gd name="connsiteY110" fmla="*/ 7884 h 10000"/>
                  <a:gd name="connsiteX111" fmla="*/ 6065 w 10000"/>
                  <a:gd name="connsiteY111" fmla="*/ 7769 h 10000"/>
                  <a:gd name="connsiteX112" fmla="*/ 6823 w 10000"/>
                  <a:gd name="connsiteY112" fmla="*/ 7678 h 10000"/>
                  <a:gd name="connsiteX113" fmla="*/ 6823 w 10000"/>
                  <a:gd name="connsiteY113" fmla="*/ 7678 h 10000"/>
                  <a:gd name="connsiteX114" fmla="*/ 6872 w 10000"/>
                  <a:gd name="connsiteY114" fmla="*/ 9786 h 10000"/>
                  <a:gd name="connsiteX115" fmla="*/ 6872 w 10000"/>
                  <a:gd name="connsiteY115" fmla="*/ 9786 h 10000"/>
                  <a:gd name="connsiteX116" fmla="*/ 6872 w 10000"/>
                  <a:gd name="connsiteY116" fmla="*/ 9847 h 10000"/>
                  <a:gd name="connsiteX117" fmla="*/ 6892 w 10000"/>
                  <a:gd name="connsiteY117" fmla="*/ 9901 h 10000"/>
                  <a:gd name="connsiteX118" fmla="*/ 6912 w 10000"/>
                  <a:gd name="connsiteY118" fmla="*/ 9939 h 10000"/>
                  <a:gd name="connsiteX119" fmla="*/ 6933 w 10000"/>
                  <a:gd name="connsiteY119" fmla="*/ 9977 h 10000"/>
                  <a:gd name="connsiteX120" fmla="*/ 6961 w 10000"/>
                  <a:gd name="connsiteY120" fmla="*/ 10000 h 10000"/>
                  <a:gd name="connsiteX121" fmla="*/ 6994 w 10000"/>
                  <a:gd name="connsiteY121" fmla="*/ 10000 h 10000"/>
                  <a:gd name="connsiteX122" fmla="*/ 7043 w 10000"/>
                  <a:gd name="connsiteY122" fmla="*/ 10000 h 10000"/>
                  <a:gd name="connsiteX123" fmla="*/ 7043 w 10000"/>
                  <a:gd name="connsiteY123" fmla="*/ 10000 h 10000"/>
                  <a:gd name="connsiteX0" fmla="*/ 7043 w 10000"/>
                  <a:gd name="connsiteY0" fmla="*/ 10000 h 10000"/>
                  <a:gd name="connsiteX1" fmla="*/ 7043 w 10000"/>
                  <a:gd name="connsiteY1" fmla="*/ 10000 h 10000"/>
                  <a:gd name="connsiteX2" fmla="*/ 7084 w 10000"/>
                  <a:gd name="connsiteY2" fmla="*/ 10000 h 10000"/>
                  <a:gd name="connsiteX3" fmla="*/ 7112 w 10000"/>
                  <a:gd name="connsiteY3" fmla="*/ 10000 h 10000"/>
                  <a:gd name="connsiteX4" fmla="*/ 7145 w 10000"/>
                  <a:gd name="connsiteY4" fmla="*/ 9977 h 10000"/>
                  <a:gd name="connsiteX5" fmla="*/ 7185 w 10000"/>
                  <a:gd name="connsiteY5" fmla="*/ 9924 h 10000"/>
                  <a:gd name="connsiteX6" fmla="*/ 7185 w 10000"/>
                  <a:gd name="connsiteY6" fmla="*/ 9924 h 10000"/>
                  <a:gd name="connsiteX7" fmla="*/ 7515 w 10000"/>
                  <a:gd name="connsiteY7" fmla="*/ 9282 h 10000"/>
                  <a:gd name="connsiteX8" fmla="*/ 7866 w 10000"/>
                  <a:gd name="connsiteY8" fmla="*/ 8640 h 10000"/>
                  <a:gd name="connsiteX9" fmla="*/ 8570 w 10000"/>
                  <a:gd name="connsiteY9" fmla="*/ 7395 h 10000"/>
                  <a:gd name="connsiteX10" fmla="*/ 9275 w 10000"/>
                  <a:gd name="connsiteY10" fmla="*/ 6150 h 10000"/>
                  <a:gd name="connsiteX11" fmla="*/ 9629 w 10000"/>
                  <a:gd name="connsiteY11" fmla="*/ 5523 h 10000"/>
                  <a:gd name="connsiteX12" fmla="*/ 9959 w 10000"/>
                  <a:gd name="connsiteY12" fmla="*/ 4866 h 10000"/>
                  <a:gd name="connsiteX13" fmla="*/ 9959 w 10000"/>
                  <a:gd name="connsiteY13" fmla="*/ 4866 h 10000"/>
                  <a:gd name="connsiteX14" fmla="*/ 9992 w 10000"/>
                  <a:gd name="connsiteY14" fmla="*/ 4813 h 10000"/>
                  <a:gd name="connsiteX15" fmla="*/ 10000 w 10000"/>
                  <a:gd name="connsiteY15" fmla="*/ 4752 h 10000"/>
                  <a:gd name="connsiteX16" fmla="*/ 10000 w 10000"/>
                  <a:gd name="connsiteY16" fmla="*/ 4698 h 10000"/>
                  <a:gd name="connsiteX17" fmla="*/ 9992 w 10000"/>
                  <a:gd name="connsiteY17" fmla="*/ 4637 h 10000"/>
                  <a:gd name="connsiteX18" fmla="*/ 9992 w 10000"/>
                  <a:gd name="connsiteY18" fmla="*/ 4637 h 10000"/>
                  <a:gd name="connsiteX19" fmla="*/ 9980 w 10000"/>
                  <a:gd name="connsiteY19" fmla="*/ 4584 h 10000"/>
                  <a:gd name="connsiteX20" fmla="*/ 9959 w 10000"/>
                  <a:gd name="connsiteY20" fmla="*/ 4530 h 10000"/>
                  <a:gd name="connsiteX21" fmla="*/ 9959 w 10000"/>
                  <a:gd name="connsiteY21" fmla="*/ 4530 h 10000"/>
                  <a:gd name="connsiteX22" fmla="*/ 9760 w 10000"/>
                  <a:gd name="connsiteY22" fmla="*/ 4186 h 10000"/>
                  <a:gd name="connsiteX23" fmla="*/ 9556 w 10000"/>
                  <a:gd name="connsiteY23" fmla="*/ 3850 h 10000"/>
                  <a:gd name="connsiteX24" fmla="*/ 9348 w 10000"/>
                  <a:gd name="connsiteY24" fmla="*/ 3545 h 10000"/>
                  <a:gd name="connsiteX25" fmla="*/ 9124 w 10000"/>
                  <a:gd name="connsiteY25" fmla="*/ 3247 h 10000"/>
                  <a:gd name="connsiteX26" fmla="*/ 8684 w 10000"/>
                  <a:gd name="connsiteY26" fmla="*/ 2643 h 10000"/>
                  <a:gd name="connsiteX27" fmla="*/ 8240 w 10000"/>
                  <a:gd name="connsiteY27" fmla="*/ 2078 h 10000"/>
                  <a:gd name="connsiteX28" fmla="*/ 8240 w 10000"/>
                  <a:gd name="connsiteY28" fmla="*/ 2078 h 10000"/>
                  <a:gd name="connsiteX29" fmla="*/ 7466 w 10000"/>
                  <a:gd name="connsiteY29" fmla="*/ 1039 h 10000"/>
                  <a:gd name="connsiteX30" fmla="*/ 7084 w 10000"/>
                  <a:gd name="connsiteY30" fmla="*/ 527 h 10000"/>
                  <a:gd name="connsiteX31" fmla="*/ 6688 w 10000"/>
                  <a:gd name="connsiteY31" fmla="*/ 38 h 10000"/>
                  <a:gd name="connsiteX32" fmla="*/ 6688 w 10000"/>
                  <a:gd name="connsiteY32" fmla="*/ 38 h 10000"/>
                  <a:gd name="connsiteX33" fmla="*/ 6660 w 10000"/>
                  <a:gd name="connsiteY33" fmla="*/ 15 h 10000"/>
                  <a:gd name="connsiteX34" fmla="*/ 6631 w 10000"/>
                  <a:gd name="connsiteY34" fmla="*/ 0 h 10000"/>
                  <a:gd name="connsiteX35" fmla="*/ 6599 w 10000"/>
                  <a:gd name="connsiteY35" fmla="*/ 0 h 10000"/>
                  <a:gd name="connsiteX36" fmla="*/ 6578 w 10000"/>
                  <a:gd name="connsiteY36" fmla="*/ 15 h 10000"/>
                  <a:gd name="connsiteX37" fmla="*/ 6578 w 10000"/>
                  <a:gd name="connsiteY37" fmla="*/ 15 h 10000"/>
                  <a:gd name="connsiteX38" fmla="*/ 6530 w 10000"/>
                  <a:gd name="connsiteY38" fmla="*/ 53 h 10000"/>
                  <a:gd name="connsiteX39" fmla="*/ 6481 w 10000"/>
                  <a:gd name="connsiteY39" fmla="*/ 115 h 10000"/>
                  <a:gd name="connsiteX40" fmla="*/ 6468 w 10000"/>
                  <a:gd name="connsiteY40" fmla="*/ 153 h 10000"/>
                  <a:gd name="connsiteX41" fmla="*/ 6460 w 10000"/>
                  <a:gd name="connsiteY41" fmla="*/ 206 h 10000"/>
                  <a:gd name="connsiteX42" fmla="*/ 6460 w 10000"/>
                  <a:gd name="connsiteY42" fmla="*/ 267 h 10000"/>
                  <a:gd name="connsiteX43" fmla="*/ 6460 w 10000"/>
                  <a:gd name="connsiteY43" fmla="*/ 321 h 10000"/>
                  <a:gd name="connsiteX44" fmla="*/ 6460 w 10000"/>
                  <a:gd name="connsiteY44" fmla="*/ 321 h 10000"/>
                  <a:gd name="connsiteX45" fmla="*/ 6489 w 10000"/>
                  <a:gd name="connsiteY45" fmla="*/ 604 h 10000"/>
                  <a:gd name="connsiteX46" fmla="*/ 6501 w 10000"/>
                  <a:gd name="connsiteY46" fmla="*/ 901 h 10000"/>
                  <a:gd name="connsiteX47" fmla="*/ 6501 w 10000"/>
                  <a:gd name="connsiteY47" fmla="*/ 1207 h 10000"/>
                  <a:gd name="connsiteX48" fmla="*/ 6501 w 10000"/>
                  <a:gd name="connsiteY48" fmla="*/ 1490 h 10000"/>
                  <a:gd name="connsiteX49" fmla="*/ 6481 w 10000"/>
                  <a:gd name="connsiteY49" fmla="*/ 2093 h 10000"/>
                  <a:gd name="connsiteX50" fmla="*/ 6468 w 10000"/>
                  <a:gd name="connsiteY50" fmla="*/ 2697 h 10000"/>
                  <a:gd name="connsiteX51" fmla="*/ 6468 w 10000"/>
                  <a:gd name="connsiteY51" fmla="*/ 2697 h 10000"/>
                  <a:gd name="connsiteX52" fmla="*/ 5682 w 10000"/>
                  <a:gd name="connsiteY52" fmla="*/ 2773 h 10000"/>
                  <a:gd name="connsiteX53" fmla="*/ 4888 w 10000"/>
                  <a:gd name="connsiteY53" fmla="*/ 2888 h 10000"/>
                  <a:gd name="connsiteX54" fmla="*/ 4106 w 10000"/>
                  <a:gd name="connsiteY54" fmla="*/ 3002 h 10000"/>
                  <a:gd name="connsiteX55" fmla="*/ 3320 w 10000"/>
                  <a:gd name="connsiteY55" fmla="*/ 3094 h 10000"/>
                  <a:gd name="connsiteX56" fmla="*/ 2534 w 10000"/>
                  <a:gd name="connsiteY56" fmla="*/ 3170 h 10000"/>
                  <a:gd name="connsiteX57" fmla="*/ 2143 w 10000"/>
                  <a:gd name="connsiteY57" fmla="*/ 3170 h 10000"/>
                  <a:gd name="connsiteX58" fmla="*/ 1739 w 10000"/>
                  <a:gd name="connsiteY58" fmla="*/ 3186 h 10000"/>
                  <a:gd name="connsiteX59" fmla="*/ 957 w 10000"/>
                  <a:gd name="connsiteY59" fmla="*/ 3132 h 10000"/>
                  <a:gd name="connsiteX60" fmla="*/ 562 w 10000"/>
                  <a:gd name="connsiteY60" fmla="*/ 3071 h 10000"/>
                  <a:gd name="connsiteX61" fmla="*/ 171 w 10000"/>
                  <a:gd name="connsiteY61" fmla="*/ 3018 h 10000"/>
                  <a:gd name="connsiteX62" fmla="*/ 171 w 10000"/>
                  <a:gd name="connsiteY62" fmla="*/ 3018 h 10000"/>
                  <a:gd name="connsiteX63" fmla="*/ 138 w 10000"/>
                  <a:gd name="connsiteY63" fmla="*/ 3002 h 10000"/>
                  <a:gd name="connsiteX64" fmla="*/ 110 w 10000"/>
                  <a:gd name="connsiteY64" fmla="*/ 3002 h 10000"/>
                  <a:gd name="connsiteX65" fmla="*/ 81 w 10000"/>
                  <a:gd name="connsiteY65" fmla="*/ 3018 h 10000"/>
                  <a:gd name="connsiteX66" fmla="*/ 61 w 10000"/>
                  <a:gd name="connsiteY66" fmla="*/ 3056 h 10000"/>
                  <a:gd name="connsiteX67" fmla="*/ 29 w 10000"/>
                  <a:gd name="connsiteY67" fmla="*/ 3094 h 10000"/>
                  <a:gd name="connsiteX68" fmla="*/ 20 w 10000"/>
                  <a:gd name="connsiteY68" fmla="*/ 3132 h 10000"/>
                  <a:gd name="connsiteX69" fmla="*/ 8 w 10000"/>
                  <a:gd name="connsiteY69" fmla="*/ 3186 h 10000"/>
                  <a:gd name="connsiteX70" fmla="*/ 0 w 10000"/>
                  <a:gd name="connsiteY70" fmla="*/ 3247 h 10000"/>
                  <a:gd name="connsiteX71" fmla="*/ 0 w 10000"/>
                  <a:gd name="connsiteY71" fmla="*/ 3247 h 10000"/>
                  <a:gd name="connsiteX72" fmla="*/ 0 w 10000"/>
                  <a:gd name="connsiteY72" fmla="*/ 3323 h 10000"/>
                  <a:gd name="connsiteX73" fmla="*/ 8 w 10000"/>
                  <a:gd name="connsiteY73" fmla="*/ 3377 h 10000"/>
                  <a:gd name="connsiteX74" fmla="*/ 29 w 10000"/>
                  <a:gd name="connsiteY74" fmla="*/ 3415 h 10000"/>
                  <a:gd name="connsiteX75" fmla="*/ 61 w 10000"/>
                  <a:gd name="connsiteY75" fmla="*/ 3453 h 10000"/>
                  <a:gd name="connsiteX76" fmla="*/ 61 w 10000"/>
                  <a:gd name="connsiteY76" fmla="*/ 3453 h 10000"/>
                  <a:gd name="connsiteX77" fmla="*/ 171 w 10000"/>
                  <a:gd name="connsiteY77" fmla="*/ 3697 h 10000"/>
                  <a:gd name="connsiteX78" fmla="*/ 273 w 10000"/>
                  <a:gd name="connsiteY78" fmla="*/ 3942 h 10000"/>
                  <a:gd name="connsiteX79" fmla="*/ 363 w 10000"/>
                  <a:gd name="connsiteY79" fmla="*/ 4225 h 10000"/>
                  <a:gd name="connsiteX80" fmla="*/ 444 w 10000"/>
                  <a:gd name="connsiteY80" fmla="*/ 4507 h 10000"/>
                  <a:gd name="connsiteX81" fmla="*/ 513 w 10000"/>
                  <a:gd name="connsiteY81" fmla="*/ 4790 h 10000"/>
                  <a:gd name="connsiteX82" fmla="*/ 574 w 10000"/>
                  <a:gd name="connsiteY82" fmla="*/ 5111 h 10000"/>
                  <a:gd name="connsiteX83" fmla="*/ 615 w 10000"/>
                  <a:gd name="connsiteY83" fmla="*/ 5416 h 10000"/>
                  <a:gd name="connsiteX84" fmla="*/ 652 w 10000"/>
                  <a:gd name="connsiteY84" fmla="*/ 5752 h 10000"/>
                  <a:gd name="connsiteX85" fmla="*/ 684 w 10000"/>
                  <a:gd name="connsiteY85" fmla="*/ 6073 h 10000"/>
                  <a:gd name="connsiteX86" fmla="*/ 705 w 10000"/>
                  <a:gd name="connsiteY86" fmla="*/ 6394 h 10000"/>
                  <a:gd name="connsiteX87" fmla="*/ 713 w 10000"/>
                  <a:gd name="connsiteY87" fmla="*/ 6730 h 10000"/>
                  <a:gd name="connsiteX88" fmla="*/ 713 w 10000"/>
                  <a:gd name="connsiteY88" fmla="*/ 7051 h 10000"/>
                  <a:gd name="connsiteX89" fmla="*/ 705 w 10000"/>
                  <a:gd name="connsiteY89" fmla="*/ 7372 h 10000"/>
                  <a:gd name="connsiteX90" fmla="*/ 684 w 10000"/>
                  <a:gd name="connsiteY90" fmla="*/ 7693 h 10000"/>
                  <a:gd name="connsiteX91" fmla="*/ 664 w 10000"/>
                  <a:gd name="connsiteY91" fmla="*/ 8014 h 10000"/>
                  <a:gd name="connsiteX92" fmla="*/ 631 w 10000"/>
                  <a:gd name="connsiteY92" fmla="*/ 8319 h 10000"/>
                  <a:gd name="connsiteX93" fmla="*/ 631 w 10000"/>
                  <a:gd name="connsiteY93" fmla="*/ 8319 h 10000"/>
                  <a:gd name="connsiteX94" fmla="*/ 623 w 10000"/>
                  <a:gd name="connsiteY94" fmla="*/ 8373 h 10000"/>
                  <a:gd name="connsiteX95" fmla="*/ 631 w 10000"/>
                  <a:gd name="connsiteY95" fmla="*/ 8434 h 10000"/>
                  <a:gd name="connsiteX96" fmla="*/ 644 w 10000"/>
                  <a:gd name="connsiteY96" fmla="*/ 8487 h 10000"/>
                  <a:gd name="connsiteX97" fmla="*/ 652 w 10000"/>
                  <a:gd name="connsiteY97" fmla="*/ 8526 h 10000"/>
                  <a:gd name="connsiteX98" fmla="*/ 652 w 10000"/>
                  <a:gd name="connsiteY98" fmla="*/ 8526 h 10000"/>
                  <a:gd name="connsiteX99" fmla="*/ 672 w 10000"/>
                  <a:gd name="connsiteY99" fmla="*/ 8564 h 10000"/>
                  <a:gd name="connsiteX100" fmla="*/ 692 w 10000"/>
                  <a:gd name="connsiteY100" fmla="*/ 8602 h 10000"/>
                  <a:gd name="connsiteX101" fmla="*/ 725 w 10000"/>
                  <a:gd name="connsiteY101" fmla="*/ 8617 h 10000"/>
                  <a:gd name="connsiteX102" fmla="*/ 766 w 10000"/>
                  <a:gd name="connsiteY102" fmla="*/ 8617 h 10000"/>
                  <a:gd name="connsiteX103" fmla="*/ 766 w 10000"/>
                  <a:gd name="connsiteY103" fmla="*/ 8617 h 10000"/>
                  <a:gd name="connsiteX104" fmla="*/ 1519 w 10000"/>
                  <a:gd name="connsiteY104" fmla="*/ 8541 h 10000"/>
                  <a:gd name="connsiteX105" fmla="*/ 2273 w 10000"/>
                  <a:gd name="connsiteY105" fmla="*/ 8434 h 10000"/>
                  <a:gd name="connsiteX106" fmla="*/ 3039 w 10000"/>
                  <a:gd name="connsiteY106" fmla="*/ 8296 h 10000"/>
                  <a:gd name="connsiteX107" fmla="*/ 3792 w 10000"/>
                  <a:gd name="connsiteY107" fmla="*/ 8151 h 10000"/>
                  <a:gd name="connsiteX108" fmla="*/ 4546 w 10000"/>
                  <a:gd name="connsiteY108" fmla="*/ 8014 h 10000"/>
                  <a:gd name="connsiteX109" fmla="*/ 5312 w 10000"/>
                  <a:gd name="connsiteY109" fmla="*/ 7884 h 10000"/>
                  <a:gd name="connsiteX110" fmla="*/ 6065 w 10000"/>
                  <a:gd name="connsiteY110" fmla="*/ 7769 h 10000"/>
                  <a:gd name="connsiteX111" fmla="*/ 6823 w 10000"/>
                  <a:gd name="connsiteY111" fmla="*/ 7678 h 10000"/>
                  <a:gd name="connsiteX112" fmla="*/ 6823 w 10000"/>
                  <a:gd name="connsiteY112" fmla="*/ 7678 h 10000"/>
                  <a:gd name="connsiteX113" fmla="*/ 6872 w 10000"/>
                  <a:gd name="connsiteY113" fmla="*/ 9786 h 10000"/>
                  <a:gd name="connsiteX114" fmla="*/ 6872 w 10000"/>
                  <a:gd name="connsiteY114" fmla="*/ 9786 h 10000"/>
                  <a:gd name="connsiteX115" fmla="*/ 6872 w 10000"/>
                  <a:gd name="connsiteY115" fmla="*/ 9847 h 10000"/>
                  <a:gd name="connsiteX116" fmla="*/ 6892 w 10000"/>
                  <a:gd name="connsiteY116" fmla="*/ 9901 h 10000"/>
                  <a:gd name="connsiteX117" fmla="*/ 6912 w 10000"/>
                  <a:gd name="connsiteY117" fmla="*/ 9939 h 10000"/>
                  <a:gd name="connsiteX118" fmla="*/ 6933 w 10000"/>
                  <a:gd name="connsiteY118" fmla="*/ 9977 h 10000"/>
                  <a:gd name="connsiteX119" fmla="*/ 6961 w 10000"/>
                  <a:gd name="connsiteY119" fmla="*/ 10000 h 10000"/>
                  <a:gd name="connsiteX120" fmla="*/ 6994 w 10000"/>
                  <a:gd name="connsiteY120" fmla="*/ 10000 h 10000"/>
                  <a:gd name="connsiteX121" fmla="*/ 7043 w 10000"/>
                  <a:gd name="connsiteY121" fmla="*/ 10000 h 10000"/>
                  <a:gd name="connsiteX122" fmla="*/ 7043 w 10000"/>
                  <a:gd name="connsiteY122" fmla="*/ 10000 h 10000"/>
                  <a:gd name="connsiteX0" fmla="*/ 7043 w 10000"/>
                  <a:gd name="connsiteY0" fmla="*/ 10000 h 10000"/>
                  <a:gd name="connsiteX1" fmla="*/ 7043 w 10000"/>
                  <a:gd name="connsiteY1" fmla="*/ 10000 h 10000"/>
                  <a:gd name="connsiteX2" fmla="*/ 7084 w 10000"/>
                  <a:gd name="connsiteY2" fmla="*/ 10000 h 10000"/>
                  <a:gd name="connsiteX3" fmla="*/ 7112 w 10000"/>
                  <a:gd name="connsiteY3" fmla="*/ 10000 h 10000"/>
                  <a:gd name="connsiteX4" fmla="*/ 7145 w 10000"/>
                  <a:gd name="connsiteY4" fmla="*/ 9977 h 10000"/>
                  <a:gd name="connsiteX5" fmla="*/ 7185 w 10000"/>
                  <a:gd name="connsiteY5" fmla="*/ 9924 h 10000"/>
                  <a:gd name="connsiteX6" fmla="*/ 7185 w 10000"/>
                  <a:gd name="connsiteY6" fmla="*/ 9924 h 10000"/>
                  <a:gd name="connsiteX7" fmla="*/ 7515 w 10000"/>
                  <a:gd name="connsiteY7" fmla="*/ 9282 h 10000"/>
                  <a:gd name="connsiteX8" fmla="*/ 7866 w 10000"/>
                  <a:gd name="connsiteY8" fmla="*/ 8640 h 10000"/>
                  <a:gd name="connsiteX9" fmla="*/ 8570 w 10000"/>
                  <a:gd name="connsiteY9" fmla="*/ 7395 h 10000"/>
                  <a:gd name="connsiteX10" fmla="*/ 9275 w 10000"/>
                  <a:gd name="connsiteY10" fmla="*/ 6150 h 10000"/>
                  <a:gd name="connsiteX11" fmla="*/ 9629 w 10000"/>
                  <a:gd name="connsiteY11" fmla="*/ 5523 h 10000"/>
                  <a:gd name="connsiteX12" fmla="*/ 9959 w 10000"/>
                  <a:gd name="connsiteY12" fmla="*/ 4866 h 10000"/>
                  <a:gd name="connsiteX13" fmla="*/ 9959 w 10000"/>
                  <a:gd name="connsiteY13" fmla="*/ 4866 h 10000"/>
                  <a:gd name="connsiteX14" fmla="*/ 9992 w 10000"/>
                  <a:gd name="connsiteY14" fmla="*/ 4813 h 10000"/>
                  <a:gd name="connsiteX15" fmla="*/ 10000 w 10000"/>
                  <a:gd name="connsiteY15" fmla="*/ 4752 h 10000"/>
                  <a:gd name="connsiteX16" fmla="*/ 10000 w 10000"/>
                  <a:gd name="connsiteY16" fmla="*/ 4698 h 10000"/>
                  <a:gd name="connsiteX17" fmla="*/ 9992 w 10000"/>
                  <a:gd name="connsiteY17" fmla="*/ 4637 h 10000"/>
                  <a:gd name="connsiteX18" fmla="*/ 9992 w 10000"/>
                  <a:gd name="connsiteY18" fmla="*/ 4637 h 10000"/>
                  <a:gd name="connsiteX19" fmla="*/ 9980 w 10000"/>
                  <a:gd name="connsiteY19" fmla="*/ 4584 h 10000"/>
                  <a:gd name="connsiteX20" fmla="*/ 9959 w 10000"/>
                  <a:gd name="connsiteY20" fmla="*/ 4530 h 10000"/>
                  <a:gd name="connsiteX21" fmla="*/ 9959 w 10000"/>
                  <a:gd name="connsiteY21" fmla="*/ 4530 h 10000"/>
                  <a:gd name="connsiteX22" fmla="*/ 9760 w 10000"/>
                  <a:gd name="connsiteY22" fmla="*/ 4186 h 10000"/>
                  <a:gd name="connsiteX23" fmla="*/ 9556 w 10000"/>
                  <a:gd name="connsiteY23" fmla="*/ 3850 h 10000"/>
                  <a:gd name="connsiteX24" fmla="*/ 9348 w 10000"/>
                  <a:gd name="connsiteY24" fmla="*/ 3545 h 10000"/>
                  <a:gd name="connsiteX25" fmla="*/ 9124 w 10000"/>
                  <a:gd name="connsiteY25" fmla="*/ 3247 h 10000"/>
                  <a:gd name="connsiteX26" fmla="*/ 8684 w 10000"/>
                  <a:gd name="connsiteY26" fmla="*/ 2643 h 10000"/>
                  <a:gd name="connsiteX27" fmla="*/ 8240 w 10000"/>
                  <a:gd name="connsiteY27" fmla="*/ 2078 h 10000"/>
                  <a:gd name="connsiteX28" fmla="*/ 8240 w 10000"/>
                  <a:gd name="connsiteY28" fmla="*/ 2078 h 10000"/>
                  <a:gd name="connsiteX29" fmla="*/ 7466 w 10000"/>
                  <a:gd name="connsiteY29" fmla="*/ 1039 h 10000"/>
                  <a:gd name="connsiteX30" fmla="*/ 7084 w 10000"/>
                  <a:gd name="connsiteY30" fmla="*/ 527 h 10000"/>
                  <a:gd name="connsiteX31" fmla="*/ 6688 w 10000"/>
                  <a:gd name="connsiteY31" fmla="*/ 38 h 10000"/>
                  <a:gd name="connsiteX32" fmla="*/ 6688 w 10000"/>
                  <a:gd name="connsiteY32" fmla="*/ 38 h 10000"/>
                  <a:gd name="connsiteX33" fmla="*/ 6660 w 10000"/>
                  <a:gd name="connsiteY33" fmla="*/ 15 h 10000"/>
                  <a:gd name="connsiteX34" fmla="*/ 6631 w 10000"/>
                  <a:gd name="connsiteY34" fmla="*/ 0 h 10000"/>
                  <a:gd name="connsiteX35" fmla="*/ 6599 w 10000"/>
                  <a:gd name="connsiteY35" fmla="*/ 0 h 10000"/>
                  <a:gd name="connsiteX36" fmla="*/ 6578 w 10000"/>
                  <a:gd name="connsiteY36" fmla="*/ 15 h 10000"/>
                  <a:gd name="connsiteX37" fmla="*/ 6578 w 10000"/>
                  <a:gd name="connsiteY37" fmla="*/ 15 h 10000"/>
                  <a:gd name="connsiteX38" fmla="*/ 6530 w 10000"/>
                  <a:gd name="connsiteY38" fmla="*/ 53 h 10000"/>
                  <a:gd name="connsiteX39" fmla="*/ 6481 w 10000"/>
                  <a:gd name="connsiteY39" fmla="*/ 115 h 10000"/>
                  <a:gd name="connsiteX40" fmla="*/ 6468 w 10000"/>
                  <a:gd name="connsiteY40" fmla="*/ 153 h 10000"/>
                  <a:gd name="connsiteX41" fmla="*/ 6460 w 10000"/>
                  <a:gd name="connsiteY41" fmla="*/ 206 h 10000"/>
                  <a:gd name="connsiteX42" fmla="*/ 6460 w 10000"/>
                  <a:gd name="connsiteY42" fmla="*/ 267 h 10000"/>
                  <a:gd name="connsiteX43" fmla="*/ 6460 w 10000"/>
                  <a:gd name="connsiteY43" fmla="*/ 321 h 10000"/>
                  <a:gd name="connsiteX44" fmla="*/ 6460 w 10000"/>
                  <a:gd name="connsiteY44" fmla="*/ 321 h 10000"/>
                  <a:gd name="connsiteX45" fmla="*/ 6489 w 10000"/>
                  <a:gd name="connsiteY45" fmla="*/ 604 h 10000"/>
                  <a:gd name="connsiteX46" fmla="*/ 6501 w 10000"/>
                  <a:gd name="connsiteY46" fmla="*/ 901 h 10000"/>
                  <a:gd name="connsiteX47" fmla="*/ 6501 w 10000"/>
                  <a:gd name="connsiteY47" fmla="*/ 1207 h 10000"/>
                  <a:gd name="connsiteX48" fmla="*/ 6501 w 10000"/>
                  <a:gd name="connsiteY48" fmla="*/ 1490 h 10000"/>
                  <a:gd name="connsiteX49" fmla="*/ 6481 w 10000"/>
                  <a:gd name="connsiteY49" fmla="*/ 2093 h 10000"/>
                  <a:gd name="connsiteX50" fmla="*/ 6468 w 10000"/>
                  <a:gd name="connsiteY50" fmla="*/ 2697 h 10000"/>
                  <a:gd name="connsiteX51" fmla="*/ 6468 w 10000"/>
                  <a:gd name="connsiteY51" fmla="*/ 2697 h 10000"/>
                  <a:gd name="connsiteX52" fmla="*/ 5682 w 10000"/>
                  <a:gd name="connsiteY52" fmla="*/ 2773 h 10000"/>
                  <a:gd name="connsiteX53" fmla="*/ 4888 w 10000"/>
                  <a:gd name="connsiteY53" fmla="*/ 2888 h 10000"/>
                  <a:gd name="connsiteX54" fmla="*/ 4106 w 10000"/>
                  <a:gd name="connsiteY54" fmla="*/ 3002 h 10000"/>
                  <a:gd name="connsiteX55" fmla="*/ 3320 w 10000"/>
                  <a:gd name="connsiteY55" fmla="*/ 3094 h 10000"/>
                  <a:gd name="connsiteX56" fmla="*/ 2534 w 10000"/>
                  <a:gd name="connsiteY56" fmla="*/ 3170 h 10000"/>
                  <a:gd name="connsiteX57" fmla="*/ 1739 w 10000"/>
                  <a:gd name="connsiteY57" fmla="*/ 3186 h 10000"/>
                  <a:gd name="connsiteX58" fmla="*/ 957 w 10000"/>
                  <a:gd name="connsiteY58" fmla="*/ 3132 h 10000"/>
                  <a:gd name="connsiteX59" fmla="*/ 562 w 10000"/>
                  <a:gd name="connsiteY59" fmla="*/ 3071 h 10000"/>
                  <a:gd name="connsiteX60" fmla="*/ 171 w 10000"/>
                  <a:gd name="connsiteY60" fmla="*/ 3018 h 10000"/>
                  <a:gd name="connsiteX61" fmla="*/ 171 w 10000"/>
                  <a:gd name="connsiteY61" fmla="*/ 3018 h 10000"/>
                  <a:gd name="connsiteX62" fmla="*/ 138 w 10000"/>
                  <a:gd name="connsiteY62" fmla="*/ 3002 h 10000"/>
                  <a:gd name="connsiteX63" fmla="*/ 110 w 10000"/>
                  <a:gd name="connsiteY63" fmla="*/ 3002 h 10000"/>
                  <a:gd name="connsiteX64" fmla="*/ 81 w 10000"/>
                  <a:gd name="connsiteY64" fmla="*/ 3018 h 10000"/>
                  <a:gd name="connsiteX65" fmla="*/ 61 w 10000"/>
                  <a:gd name="connsiteY65" fmla="*/ 3056 h 10000"/>
                  <a:gd name="connsiteX66" fmla="*/ 29 w 10000"/>
                  <a:gd name="connsiteY66" fmla="*/ 3094 h 10000"/>
                  <a:gd name="connsiteX67" fmla="*/ 20 w 10000"/>
                  <a:gd name="connsiteY67" fmla="*/ 3132 h 10000"/>
                  <a:gd name="connsiteX68" fmla="*/ 8 w 10000"/>
                  <a:gd name="connsiteY68" fmla="*/ 3186 h 10000"/>
                  <a:gd name="connsiteX69" fmla="*/ 0 w 10000"/>
                  <a:gd name="connsiteY69" fmla="*/ 3247 h 10000"/>
                  <a:gd name="connsiteX70" fmla="*/ 0 w 10000"/>
                  <a:gd name="connsiteY70" fmla="*/ 3247 h 10000"/>
                  <a:gd name="connsiteX71" fmla="*/ 0 w 10000"/>
                  <a:gd name="connsiteY71" fmla="*/ 3323 h 10000"/>
                  <a:gd name="connsiteX72" fmla="*/ 8 w 10000"/>
                  <a:gd name="connsiteY72" fmla="*/ 3377 h 10000"/>
                  <a:gd name="connsiteX73" fmla="*/ 29 w 10000"/>
                  <a:gd name="connsiteY73" fmla="*/ 3415 h 10000"/>
                  <a:gd name="connsiteX74" fmla="*/ 61 w 10000"/>
                  <a:gd name="connsiteY74" fmla="*/ 3453 h 10000"/>
                  <a:gd name="connsiteX75" fmla="*/ 61 w 10000"/>
                  <a:gd name="connsiteY75" fmla="*/ 3453 h 10000"/>
                  <a:gd name="connsiteX76" fmla="*/ 171 w 10000"/>
                  <a:gd name="connsiteY76" fmla="*/ 3697 h 10000"/>
                  <a:gd name="connsiteX77" fmla="*/ 273 w 10000"/>
                  <a:gd name="connsiteY77" fmla="*/ 3942 h 10000"/>
                  <a:gd name="connsiteX78" fmla="*/ 363 w 10000"/>
                  <a:gd name="connsiteY78" fmla="*/ 4225 h 10000"/>
                  <a:gd name="connsiteX79" fmla="*/ 444 w 10000"/>
                  <a:gd name="connsiteY79" fmla="*/ 4507 h 10000"/>
                  <a:gd name="connsiteX80" fmla="*/ 513 w 10000"/>
                  <a:gd name="connsiteY80" fmla="*/ 4790 h 10000"/>
                  <a:gd name="connsiteX81" fmla="*/ 574 w 10000"/>
                  <a:gd name="connsiteY81" fmla="*/ 5111 h 10000"/>
                  <a:gd name="connsiteX82" fmla="*/ 615 w 10000"/>
                  <a:gd name="connsiteY82" fmla="*/ 5416 h 10000"/>
                  <a:gd name="connsiteX83" fmla="*/ 652 w 10000"/>
                  <a:gd name="connsiteY83" fmla="*/ 5752 h 10000"/>
                  <a:gd name="connsiteX84" fmla="*/ 684 w 10000"/>
                  <a:gd name="connsiteY84" fmla="*/ 6073 h 10000"/>
                  <a:gd name="connsiteX85" fmla="*/ 705 w 10000"/>
                  <a:gd name="connsiteY85" fmla="*/ 6394 h 10000"/>
                  <a:gd name="connsiteX86" fmla="*/ 713 w 10000"/>
                  <a:gd name="connsiteY86" fmla="*/ 6730 h 10000"/>
                  <a:gd name="connsiteX87" fmla="*/ 713 w 10000"/>
                  <a:gd name="connsiteY87" fmla="*/ 7051 h 10000"/>
                  <a:gd name="connsiteX88" fmla="*/ 705 w 10000"/>
                  <a:gd name="connsiteY88" fmla="*/ 7372 h 10000"/>
                  <a:gd name="connsiteX89" fmla="*/ 684 w 10000"/>
                  <a:gd name="connsiteY89" fmla="*/ 7693 h 10000"/>
                  <a:gd name="connsiteX90" fmla="*/ 664 w 10000"/>
                  <a:gd name="connsiteY90" fmla="*/ 8014 h 10000"/>
                  <a:gd name="connsiteX91" fmla="*/ 631 w 10000"/>
                  <a:gd name="connsiteY91" fmla="*/ 8319 h 10000"/>
                  <a:gd name="connsiteX92" fmla="*/ 631 w 10000"/>
                  <a:gd name="connsiteY92" fmla="*/ 8319 h 10000"/>
                  <a:gd name="connsiteX93" fmla="*/ 623 w 10000"/>
                  <a:gd name="connsiteY93" fmla="*/ 8373 h 10000"/>
                  <a:gd name="connsiteX94" fmla="*/ 631 w 10000"/>
                  <a:gd name="connsiteY94" fmla="*/ 8434 h 10000"/>
                  <a:gd name="connsiteX95" fmla="*/ 644 w 10000"/>
                  <a:gd name="connsiteY95" fmla="*/ 8487 h 10000"/>
                  <a:gd name="connsiteX96" fmla="*/ 652 w 10000"/>
                  <a:gd name="connsiteY96" fmla="*/ 8526 h 10000"/>
                  <a:gd name="connsiteX97" fmla="*/ 652 w 10000"/>
                  <a:gd name="connsiteY97" fmla="*/ 8526 h 10000"/>
                  <a:gd name="connsiteX98" fmla="*/ 672 w 10000"/>
                  <a:gd name="connsiteY98" fmla="*/ 8564 h 10000"/>
                  <a:gd name="connsiteX99" fmla="*/ 692 w 10000"/>
                  <a:gd name="connsiteY99" fmla="*/ 8602 h 10000"/>
                  <a:gd name="connsiteX100" fmla="*/ 725 w 10000"/>
                  <a:gd name="connsiteY100" fmla="*/ 8617 h 10000"/>
                  <a:gd name="connsiteX101" fmla="*/ 766 w 10000"/>
                  <a:gd name="connsiteY101" fmla="*/ 8617 h 10000"/>
                  <a:gd name="connsiteX102" fmla="*/ 766 w 10000"/>
                  <a:gd name="connsiteY102" fmla="*/ 8617 h 10000"/>
                  <a:gd name="connsiteX103" fmla="*/ 1519 w 10000"/>
                  <a:gd name="connsiteY103" fmla="*/ 8541 h 10000"/>
                  <a:gd name="connsiteX104" fmla="*/ 2273 w 10000"/>
                  <a:gd name="connsiteY104" fmla="*/ 8434 h 10000"/>
                  <a:gd name="connsiteX105" fmla="*/ 3039 w 10000"/>
                  <a:gd name="connsiteY105" fmla="*/ 8296 h 10000"/>
                  <a:gd name="connsiteX106" fmla="*/ 3792 w 10000"/>
                  <a:gd name="connsiteY106" fmla="*/ 8151 h 10000"/>
                  <a:gd name="connsiteX107" fmla="*/ 4546 w 10000"/>
                  <a:gd name="connsiteY107" fmla="*/ 8014 h 10000"/>
                  <a:gd name="connsiteX108" fmla="*/ 5312 w 10000"/>
                  <a:gd name="connsiteY108" fmla="*/ 7884 h 10000"/>
                  <a:gd name="connsiteX109" fmla="*/ 6065 w 10000"/>
                  <a:gd name="connsiteY109" fmla="*/ 7769 h 10000"/>
                  <a:gd name="connsiteX110" fmla="*/ 6823 w 10000"/>
                  <a:gd name="connsiteY110" fmla="*/ 7678 h 10000"/>
                  <a:gd name="connsiteX111" fmla="*/ 6823 w 10000"/>
                  <a:gd name="connsiteY111" fmla="*/ 7678 h 10000"/>
                  <a:gd name="connsiteX112" fmla="*/ 6872 w 10000"/>
                  <a:gd name="connsiteY112" fmla="*/ 9786 h 10000"/>
                  <a:gd name="connsiteX113" fmla="*/ 6872 w 10000"/>
                  <a:gd name="connsiteY113" fmla="*/ 9786 h 10000"/>
                  <a:gd name="connsiteX114" fmla="*/ 6872 w 10000"/>
                  <a:gd name="connsiteY114" fmla="*/ 9847 h 10000"/>
                  <a:gd name="connsiteX115" fmla="*/ 6892 w 10000"/>
                  <a:gd name="connsiteY115" fmla="*/ 9901 h 10000"/>
                  <a:gd name="connsiteX116" fmla="*/ 6912 w 10000"/>
                  <a:gd name="connsiteY116" fmla="*/ 9939 h 10000"/>
                  <a:gd name="connsiteX117" fmla="*/ 6933 w 10000"/>
                  <a:gd name="connsiteY117" fmla="*/ 9977 h 10000"/>
                  <a:gd name="connsiteX118" fmla="*/ 6961 w 10000"/>
                  <a:gd name="connsiteY118" fmla="*/ 10000 h 10000"/>
                  <a:gd name="connsiteX119" fmla="*/ 6994 w 10000"/>
                  <a:gd name="connsiteY119" fmla="*/ 10000 h 10000"/>
                  <a:gd name="connsiteX120" fmla="*/ 7043 w 10000"/>
                  <a:gd name="connsiteY120" fmla="*/ 10000 h 10000"/>
                  <a:gd name="connsiteX121" fmla="*/ 7043 w 10000"/>
                  <a:gd name="connsiteY121" fmla="*/ 10000 h 10000"/>
                  <a:gd name="connsiteX0" fmla="*/ 7043 w 10000"/>
                  <a:gd name="connsiteY0" fmla="*/ 10000 h 10000"/>
                  <a:gd name="connsiteX1" fmla="*/ 7043 w 10000"/>
                  <a:gd name="connsiteY1" fmla="*/ 10000 h 10000"/>
                  <a:gd name="connsiteX2" fmla="*/ 7084 w 10000"/>
                  <a:gd name="connsiteY2" fmla="*/ 10000 h 10000"/>
                  <a:gd name="connsiteX3" fmla="*/ 7112 w 10000"/>
                  <a:gd name="connsiteY3" fmla="*/ 10000 h 10000"/>
                  <a:gd name="connsiteX4" fmla="*/ 7145 w 10000"/>
                  <a:gd name="connsiteY4" fmla="*/ 9977 h 10000"/>
                  <a:gd name="connsiteX5" fmla="*/ 7185 w 10000"/>
                  <a:gd name="connsiteY5" fmla="*/ 9924 h 10000"/>
                  <a:gd name="connsiteX6" fmla="*/ 7185 w 10000"/>
                  <a:gd name="connsiteY6" fmla="*/ 9924 h 10000"/>
                  <a:gd name="connsiteX7" fmla="*/ 7515 w 10000"/>
                  <a:gd name="connsiteY7" fmla="*/ 9282 h 10000"/>
                  <a:gd name="connsiteX8" fmla="*/ 7866 w 10000"/>
                  <a:gd name="connsiteY8" fmla="*/ 8640 h 10000"/>
                  <a:gd name="connsiteX9" fmla="*/ 8570 w 10000"/>
                  <a:gd name="connsiteY9" fmla="*/ 7395 h 10000"/>
                  <a:gd name="connsiteX10" fmla="*/ 9275 w 10000"/>
                  <a:gd name="connsiteY10" fmla="*/ 6150 h 10000"/>
                  <a:gd name="connsiteX11" fmla="*/ 9629 w 10000"/>
                  <a:gd name="connsiteY11" fmla="*/ 5523 h 10000"/>
                  <a:gd name="connsiteX12" fmla="*/ 9959 w 10000"/>
                  <a:gd name="connsiteY12" fmla="*/ 4866 h 10000"/>
                  <a:gd name="connsiteX13" fmla="*/ 9959 w 10000"/>
                  <a:gd name="connsiteY13" fmla="*/ 4866 h 10000"/>
                  <a:gd name="connsiteX14" fmla="*/ 9992 w 10000"/>
                  <a:gd name="connsiteY14" fmla="*/ 4813 h 10000"/>
                  <a:gd name="connsiteX15" fmla="*/ 10000 w 10000"/>
                  <a:gd name="connsiteY15" fmla="*/ 4752 h 10000"/>
                  <a:gd name="connsiteX16" fmla="*/ 10000 w 10000"/>
                  <a:gd name="connsiteY16" fmla="*/ 4698 h 10000"/>
                  <a:gd name="connsiteX17" fmla="*/ 9992 w 10000"/>
                  <a:gd name="connsiteY17" fmla="*/ 4637 h 10000"/>
                  <a:gd name="connsiteX18" fmla="*/ 9992 w 10000"/>
                  <a:gd name="connsiteY18" fmla="*/ 4637 h 10000"/>
                  <a:gd name="connsiteX19" fmla="*/ 9980 w 10000"/>
                  <a:gd name="connsiteY19" fmla="*/ 4584 h 10000"/>
                  <a:gd name="connsiteX20" fmla="*/ 9959 w 10000"/>
                  <a:gd name="connsiteY20" fmla="*/ 4530 h 10000"/>
                  <a:gd name="connsiteX21" fmla="*/ 9959 w 10000"/>
                  <a:gd name="connsiteY21" fmla="*/ 4530 h 10000"/>
                  <a:gd name="connsiteX22" fmla="*/ 9760 w 10000"/>
                  <a:gd name="connsiteY22" fmla="*/ 4186 h 10000"/>
                  <a:gd name="connsiteX23" fmla="*/ 9556 w 10000"/>
                  <a:gd name="connsiteY23" fmla="*/ 3850 h 10000"/>
                  <a:gd name="connsiteX24" fmla="*/ 9348 w 10000"/>
                  <a:gd name="connsiteY24" fmla="*/ 3545 h 10000"/>
                  <a:gd name="connsiteX25" fmla="*/ 9124 w 10000"/>
                  <a:gd name="connsiteY25" fmla="*/ 3247 h 10000"/>
                  <a:gd name="connsiteX26" fmla="*/ 8684 w 10000"/>
                  <a:gd name="connsiteY26" fmla="*/ 2643 h 10000"/>
                  <a:gd name="connsiteX27" fmla="*/ 8240 w 10000"/>
                  <a:gd name="connsiteY27" fmla="*/ 2078 h 10000"/>
                  <a:gd name="connsiteX28" fmla="*/ 8240 w 10000"/>
                  <a:gd name="connsiteY28" fmla="*/ 2078 h 10000"/>
                  <a:gd name="connsiteX29" fmla="*/ 7466 w 10000"/>
                  <a:gd name="connsiteY29" fmla="*/ 1039 h 10000"/>
                  <a:gd name="connsiteX30" fmla="*/ 7084 w 10000"/>
                  <a:gd name="connsiteY30" fmla="*/ 527 h 10000"/>
                  <a:gd name="connsiteX31" fmla="*/ 6688 w 10000"/>
                  <a:gd name="connsiteY31" fmla="*/ 38 h 10000"/>
                  <a:gd name="connsiteX32" fmla="*/ 6688 w 10000"/>
                  <a:gd name="connsiteY32" fmla="*/ 38 h 10000"/>
                  <a:gd name="connsiteX33" fmla="*/ 6660 w 10000"/>
                  <a:gd name="connsiteY33" fmla="*/ 15 h 10000"/>
                  <a:gd name="connsiteX34" fmla="*/ 6631 w 10000"/>
                  <a:gd name="connsiteY34" fmla="*/ 0 h 10000"/>
                  <a:gd name="connsiteX35" fmla="*/ 6599 w 10000"/>
                  <a:gd name="connsiteY35" fmla="*/ 0 h 10000"/>
                  <a:gd name="connsiteX36" fmla="*/ 6578 w 10000"/>
                  <a:gd name="connsiteY36" fmla="*/ 15 h 10000"/>
                  <a:gd name="connsiteX37" fmla="*/ 6578 w 10000"/>
                  <a:gd name="connsiteY37" fmla="*/ 15 h 10000"/>
                  <a:gd name="connsiteX38" fmla="*/ 6530 w 10000"/>
                  <a:gd name="connsiteY38" fmla="*/ 53 h 10000"/>
                  <a:gd name="connsiteX39" fmla="*/ 6481 w 10000"/>
                  <a:gd name="connsiteY39" fmla="*/ 115 h 10000"/>
                  <a:gd name="connsiteX40" fmla="*/ 6468 w 10000"/>
                  <a:gd name="connsiteY40" fmla="*/ 153 h 10000"/>
                  <a:gd name="connsiteX41" fmla="*/ 6460 w 10000"/>
                  <a:gd name="connsiteY41" fmla="*/ 206 h 10000"/>
                  <a:gd name="connsiteX42" fmla="*/ 6460 w 10000"/>
                  <a:gd name="connsiteY42" fmla="*/ 267 h 10000"/>
                  <a:gd name="connsiteX43" fmla="*/ 6460 w 10000"/>
                  <a:gd name="connsiteY43" fmla="*/ 321 h 10000"/>
                  <a:gd name="connsiteX44" fmla="*/ 6460 w 10000"/>
                  <a:gd name="connsiteY44" fmla="*/ 321 h 10000"/>
                  <a:gd name="connsiteX45" fmla="*/ 6489 w 10000"/>
                  <a:gd name="connsiteY45" fmla="*/ 604 h 10000"/>
                  <a:gd name="connsiteX46" fmla="*/ 6501 w 10000"/>
                  <a:gd name="connsiteY46" fmla="*/ 901 h 10000"/>
                  <a:gd name="connsiteX47" fmla="*/ 6501 w 10000"/>
                  <a:gd name="connsiteY47" fmla="*/ 1207 h 10000"/>
                  <a:gd name="connsiteX48" fmla="*/ 6501 w 10000"/>
                  <a:gd name="connsiteY48" fmla="*/ 1490 h 10000"/>
                  <a:gd name="connsiteX49" fmla="*/ 6481 w 10000"/>
                  <a:gd name="connsiteY49" fmla="*/ 2093 h 10000"/>
                  <a:gd name="connsiteX50" fmla="*/ 6468 w 10000"/>
                  <a:gd name="connsiteY50" fmla="*/ 2697 h 10000"/>
                  <a:gd name="connsiteX51" fmla="*/ 6468 w 10000"/>
                  <a:gd name="connsiteY51" fmla="*/ 2697 h 10000"/>
                  <a:gd name="connsiteX52" fmla="*/ 5682 w 10000"/>
                  <a:gd name="connsiteY52" fmla="*/ 2773 h 10000"/>
                  <a:gd name="connsiteX53" fmla="*/ 4888 w 10000"/>
                  <a:gd name="connsiteY53" fmla="*/ 2888 h 10000"/>
                  <a:gd name="connsiteX54" fmla="*/ 4106 w 10000"/>
                  <a:gd name="connsiteY54" fmla="*/ 3002 h 10000"/>
                  <a:gd name="connsiteX55" fmla="*/ 3320 w 10000"/>
                  <a:gd name="connsiteY55" fmla="*/ 3094 h 10000"/>
                  <a:gd name="connsiteX56" fmla="*/ 2534 w 10000"/>
                  <a:gd name="connsiteY56" fmla="*/ 3170 h 10000"/>
                  <a:gd name="connsiteX57" fmla="*/ 1763 w 10000"/>
                  <a:gd name="connsiteY57" fmla="*/ 3354 h 10000"/>
                  <a:gd name="connsiteX58" fmla="*/ 957 w 10000"/>
                  <a:gd name="connsiteY58" fmla="*/ 3132 h 10000"/>
                  <a:gd name="connsiteX59" fmla="*/ 562 w 10000"/>
                  <a:gd name="connsiteY59" fmla="*/ 3071 h 10000"/>
                  <a:gd name="connsiteX60" fmla="*/ 171 w 10000"/>
                  <a:gd name="connsiteY60" fmla="*/ 3018 h 10000"/>
                  <a:gd name="connsiteX61" fmla="*/ 171 w 10000"/>
                  <a:gd name="connsiteY61" fmla="*/ 3018 h 10000"/>
                  <a:gd name="connsiteX62" fmla="*/ 138 w 10000"/>
                  <a:gd name="connsiteY62" fmla="*/ 3002 h 10000"/>
                  <a:gd name="connsiteX63" fmla="*/ 110 w 10000"/>
                  <a:gd name="connsiteY63" fmla="*/ 3002 h 10000"/>
                  <a:gd name="connsiteX64" fmla="*/ 81 w 10000"/>
                  <a:gd name="connsiteY64" fmla="*/ 3018 h 10000"/>
                  <a:gd name="connsiteX65" fmla="*/ 61 w 10000"/>
                  <a:gd name="connsiteY65" fmla="*/ 3056 h 10000"/>
                  <a:gd name="connsiteX66" fmla="*/ 29 w 10000"/>
                  <a:gd name="connsiteY66" fmla="*/ 3094 h 10000"/>
                  <a:gd name="connsiteX67" fmla="*/ 20 w 10000"/>
                  <a:gd name="connsiteY67" fmla="*/ 3132 h 10000"/>
                  <a:gd name="connsiteX68" fmla="*/ 8 w 10000"/>
                  <a:gd name="connsiteY68" fmla="*/ 3186 h 10000"/>
                  <a:gd name="connsiteX69" fmla="*/ 0 w 10000"/>
                  <a:gd name="connsiteY69" fmla="*/ 3247 h 10000"/>
                  <a:gd name="connsiteX70" fmla="*/ 0 w 10000"/>
                  <a:gd name="connsiteY70" fmla="*/ 3247 h 10000"/>
                  <a:gd name="connsiteX71" fmla="*/ 0 w 10000"/>
                  <a:gd name="connsiteY71" fmla="*/ 3323 h 10000"/>
                  <a:gd name="connsiteX72" fmla="*/ 8 w 10000"/>
                  <a:gd name="connsiteY72" fmla="*/ 3377 h 10000"/>
                  <a:gd name="connsiteX73" fmla="*/ 29 w 10000"/>
                  <a:gd name="connsiteY73" fmla="*/ 3415 h 10000"/>
                  <a:gd name="connsiteX74" fmla="*/ 61 w 10000"/>
                  <a:gd name="connsiteY74" fmla="*/ 3453 h 10000"/>
                  <a:gd name="connsiteX75" fmla="*/ 61 w 10000"/>
                  <a:gd name="connsiteY75" fmla="*/ 3453 h 10000"/>
                  <a:gd name="connsiteX76" fmla="*/ 171 w 10000"/>
                  <a:gd name="connsiteY76" fmla="*/ 3697 h 10000"/>
                  <a:gd name="connsiteX77" fmla="*/ 273 w 10000"/>
                  <a:gd name="connsiteY77" fmla="*/ 3942 h 10000"/>
                  <a:gd name="connsiteX78" fmla="*/ 363 w 10000"/>
                  <a:gd name="connsiteY78" fmla="*/ 4225 h 10000"/>
                  <a:gd name="connsiteX79" fmla="*/ 444 w 10000"/>
                  <a:gd name="connsiteY79" fmla="*/ 4507 h 10000"/>
                  <a:gd name="connsiteX80" fmla="*/ 513 w 10000"/>
                  <a:gd name="connsiteY80" fmla="*/ 4790 h 10000"/>
                  <a:gd name="connsiteX81" fmla="*/ 574 w 10000"/>
                  <a:gd name="connsiteY81" fmla="*/ 5111 h 10000"/>
                  <a:gd name="connsiteX82" fmla="*/ 615 w 10000"/>
                  <a:gd name="connsiteY82" fmla="*/ 5416 h 10000"/>
                  <a:gd name="connsiteX83" fmla="*/ 652 w 10000"/>
                  <a:gd name="connsiteY83" fmla="*/ 5752 h 10000"/>
                  <a:gd name="connsiteX84" fmla="*/ 684 w 10000"/>
                  <a:gd name="connsiteY84" fmla="*/ 6073 h 10000"/>
                  <a:gd name="connsiteX85" fmla="*/ 705 w 10000"/>
                  <a:gd name="connsiteY85" fmla="*/ 6394 h 10000"/>
                  <a:gd name="connsiteX86" fmla="*/ 713 w 10000"/>
                  <a:gd name="connsiteY86" fmla="*/ 6730 h 10000"/>
                  <a:gd name="connsiteX87" fmla="*/ 713 w 10000"/>
                  <a:gd name="connsiteY87" fmla="*/ 7051 h 10000"/>
                  <a:gd name="connsiteX88" fmla="*/ 705 w 10000"/>
                  <a:gd name="connsiteY88" fmla="*/ 7372 h 10000"/>
                  <a:gd name="connsiteX89" fmla="*/ 684 w 10000"/>
                  <a:gd name="connsiteY89" fmla="*/ 7693 h 10000"/>
                  <a:gd name="connsiteX90" fmla="*/ 664 w 10000"/>
                  <a:gd name="connsiteY90" fmla="*/ 8014 h 10000"/>
                  <a:gd name="connsiteX91" fmla="*/ 631 w 10000"/>
                  <a:gd name="connsiteY91" fmla="*/ 8319 h 10000"/>
                  <a:gd name="connsiteX92" fmla="*/ 631 w 10000"/>
                  <a:gd name="connsiteY92" fmla="*/ 8319 h 10000"/>
                  <a:gd name="connsiteX93" fmla="*/ 623 w 10000"/>
                  <a:gd name="connsiteY93" fmla="*/ 8373 h 10000"/>
                  <a:gd name="connsiteX94" fmla="*/ 631 w 10000"/>
                  <a:gd name="connsiteY94" fmla="*/ 8434 h 10000"/>
                  <a:gd name="connsiteX95" fmla="*/ 644 w 10000"/>
                  <a:gd name="connsiteY95" fmla="*/ 8487 h 10000"/>
                  <a:gd name="connsiteX96" fmla="*/ 652 w 10000"/>
                  <a:gd name="connsiteY96" fmla="*/ 8526 h 10000"/>
                  <a:gd name="connsiteX97" fmla="*/ 652 w 10000"/>
                  <a:gd name="connsiteY97" fmla="*/ 8526 h 10000"/>
                  <a:gd name="connsiteX98" fmla="*/ 672 w 10000"/>
                  <a:gd name="connsiteY98" fmla="*/ 8564 h 10000"/>
                  <a:gd name="connsiteX99" fmla="*/ 692 w 10000"/>
                  <a:gd name="connsiteY99" fmla="*/ 8602 h 10000"/>
                  <a:gd name="connsiteX100" fmla="*/ 725 w 10000"/>
                  <a:gd name="connsiteY100" fmla="*/ 8617 h 10000"/>
                  <a:gd name="connsiteX101" fmla="*/ 766 w 10000"/>
                  <a:gd name="connsiteY101" fmla="*/ 8617 h 10000"/>
                  <a:gd name="connsiteX102" fmla="*/ 766 w 10000"/>
                  <a:gd name="connsiteY102" fmla="*/ 8617 h 10000"/>
                  <a:gd name="connsiteX103" fmla="*/ 1519 w 10000"/>
                  <a:gd name="connsiteY103" fmla="*/ 8541 h 10000"/>
                  <a:gd name="connsiteX104" fmla="*/ 2273 w 10000"/>
                  <a:gd name="connsiteY104" fmla="*/ 8434 h 10000"/>
                  <a:gd name="connsiteX105" fmla="*/ 3039 w 10000"/>
                  <a:gd name="connsiteY105" fmla="*/ 8296 h 10000"/>
                  <a:gd name="connsiteX106" fmla="*/ 3792 w 10000"/>
                  <a:gd name="connsiteY106" fmla="*/ 8151 h 10000"/>
                  <a:gd name="connsiteX107" fmla="*/ 4546 w 10000"/>
                  <a:gd name="connsiteY107" fmla="*/ 8014 h 10000"/>
                  <a:gd name="connsiteX108" fmla="*/ 5312 w 10000"/>
                  <a:gd name="connsiteY108" fmla="*/ 7884 h 10000"/>
                  <a:gd name="connsiteX109" fmla="*/ 6065 w 10000"/>
                  <a:gd name="connsiteY109" fmla="*/ 7769 h 10000"/>
                  <a:gd name="connsiteX110" fmla="*/ 6823 w 10000"/>
                  <a:gd name="connsiteY110" fmla="*/ 7678 h 10000"/>
                  <a:gd name="connsiteX111" fmla="*/ 6823 w 10000"/>
                  <a:gd name="connsiteY111" fmla="*/ 7678 h 10000"/>
                  <a:gd name="connsiteX112" fmla="*/ 6872 w 10000"/>
                  <a:gd name="connsiteY112" fmla="*/ 9786 h 10000"/>
                  <a:gd name="connsiteX113" fmla="*/ 6872 w 10000"/>
                  <a:gd name="connsiteY113" fmla="*/ 9786 h 10000"/>
                  <a:gd name="connsiteX114" fmla="*/ 6872 w 10000"/>
                  <a:gd name="connsiteY114" fmla="*/ 9847 h 10000"/>
                  <a:gd name="connsiteX115" fmla="*/ 6892 w 10000"/>
                  <a:gd name="connsiteY115" fmla="*/ 9901 h 10000"/>
                  <a:gd name="connsiteX116" fmla="*/ 6912 w 10000"/>
                  <a:gd name="connsiteY116" fmla="*/ 9939 h 10000"/>
                  <a:gd name="connsiteX117" fmla="*/ 6933 w 10000"/>
                  <a:gd name="connsiteY117" fmla="*/ 9977 h 10000"/>
                  <a:gd name="connsiteX118" fmla="*/ 6961 w 10000"/>
                  <a:gd name="connsiteY118" fmla="*/ 10000 h 10000"/>
                  <a:gd name="connsiteX119" fmla="*/ 6994 w 10000"/>
                  <a:gd name="connsiteY119" fmla="*/ 10000 h 10000"/>
                  <a:gd name="connsiteX120" fmla="*/ 7043 w 10000"/>
                  <a:gd name="connsiteY120" fmla="*/ 10000 h 10000"/>
                  <a:gd name="connsiteX121" fmla="*/ 7043 w 10000"/>
                  <a:gd name="connsiteY121" fmla="*/ 10000 h 10000"/>
                  <a:gd name="connsiteX0" fmla="*/ 7043 w 10000"/>
                  <a:gd name="connsiteY0" fmla="*/ 10000 h 10000"/>
                  <a:gd name="connsiteX1" fmla="*/ 7043 w 10000"/>
                  <a:gd name="connsiteY1" fmla="*/ 10000 h 10000"/>
                  <a:gd name="connsiteX2" fmla="*/ 7084 w 10000"/>
                  <a:gd name="connsiteY2" fmla="*/ 10000 h 10000"/>
                  <a:gd name="connsiteX3" fmla="*/ 7112 w 10000"/>
                  <a:gd name="connsiteY3" fmla="*/ 10000 h 10000"/>
                  <a:gd name="connsiteX4" fmla="*/ 7145 w 10000"/>
                  <a:gd name="connsiteY4" fmla="*/ 9977 h 10000"/>
                  <a:gd name="connsiteX5" fmla="*/ 7185 w 10000"/>
                  <a:gd name="connsiteY5" fmla="*/ 9924 h 10000"/>
                  <a:gd name="connsiteX6" fmla="*/ 7185 w 10000"/>
                  <a:gd name="connsiteY6" fmla="*/ 9924 h 10000"/>
                  <a:gd name="connsiteX7" fmla="*/ 7515 w 10000"/>
                  <a:gd name="connsiteY7" fmla="*/ 9282 h 10000"/>
                  <a:gd name="connsiteX8" fmla="*/ 7866 w 10000"/>
                  <a:gd name="connsiteY8" fmla="*/ 8640 h 10000"/>
                  <a:gd name="connsiteX9" fmla="*/ 8570 w 10000"/>
                  <a:gd name="connsiteY9" fmla="*/ 7395 h 10000"/>
                  <a:gd name="connsiteX10" fmla="*/ 9275 w 10000"/>
                  <a:gd name="connsiteY10" fmla="*/ 6150 h 10000"/>
                  <a:gd name="connsiteX11" fmla="*/ 9629 w 10000"/>
                  <a:gd name="connsiteY11" fmla="*/ 5523 h 10000"/>
                  <a:gd name="connsiteX12" fmla="*/ 9959 w 10000"/>
                  <a:gd name="connsiteY12" fmla="*/ 4866 h 10000"/>
                  <a:gd name="connsiteX13" fmla="*/ 9959 w 10000"/>
                  <a:gd name="connsiteY13" fmla="*/ 4866 h 10000"/>
                  <a:gd name="connsiteX14" fmla="*/ 9992 w 10000"/>
                  <a:gd name="connsiteY14" fmla="*/ 4813 h 10000"/>
                  <a:gd name="connsiteX15" fmla="*/ 10000 w 10000"/>
                  <a:gd name="connsiteY15" fmla="*/ 4752 h 10000"/>
                  <a:gd name="connsiteX16" fmla="*/ 10000 w 10000"/>
                  <a:gd name="connsiteY16" fmla="*/ 4698 h 10000"/>
                  <a:gd name="connsiteX17" fmla="*/ 9992 w 10000"/>
                  <a:gd name="connsiteY17" fmla="*/ 4637 h 10000"/>
                  <a:gd name="connsiteX18" fmla="*/ 9992 w 10000"/>
                  <a:gd name="connsiteY18" fmla="*/ 4637 h 10000"/>
                  <a:gd name="connsiteX19" fmla="*/ 9980 w 10000"/>
                  <a:gd name="connsiteY19" fmla="*/ 4584 h 10000"/>
                  <a:gd name="connsiteX20" fmla="*/ 9959 w 10000"/>
                  <a:gd name="connsiteY20" fmla="*/ 4530 h 10000"/>
                  <a:gd name="connsiteX21" fmla="*/ 9959 w 10000"/>
                  <a:gd name="connsiteY21" fmla="*/ 4530 h 10000"/>
                  <a:gd name="connsiteX22" fmla="*/ 9760 w 10000"/>
                  <a:gd name="connsiteY22" fmla="*/ 4186 h 10000"/>
                  <a:gd name="connsiteX23" fmla="*/ 9556 w 10000"/>
                  <a:gd name="connsiteY23" fmla="*/ 3850 h 10000"/>
                  <a:gd name="connsiteX24" fmla="*/ 9348 w 10000"/>
                  <a:gd name="connsiteY24" fmla="*/ 3545 h 10000"/>
                  <a:gd name="connsiteX25" fmla="*/ 9124 w 10000"/>
                  <a:gd name="connsiteY25" fmla="*/ 3247 h 10000"/>
                  <a:gd name="connsiteX26" fmla="*/ 8684 w 10000"/>
                  <a:gd name="connsiteY26" fmla="*/ 2643 h 10000"/>
                  <a:gd name="connsiteX27" fmla="*/ 8240 w 10000"/>
                  <a:gd name="connsiteY27" fmla="*/ 2078 h 10000"/>
                  <a:gd name="connsiteX28" fmla="*/ 8240 w 10000"/>
                  <a:gd name="connsiteY28" fmla="*/ 2078 h 10000"/>
                  <a:gd name="connsiteX29" fmla="*/ 7466 w 10000"/>
                  <a:gd name="connsiteY29" fmla="*/ 1039 h 10000"/>
                  <a:gd name="connsiteX30" fmla="*/ 7084 w 10000"/>
                  <a:gd name="connsiteY30" fmla="*/ 527 h 10000"/>
                  <a:gd name="connsiteX31" fmla="*/ 6688 w 10000"/>
                  <a:gd name="connsiteY31" fmla="*/ 38 h 10000"/>
                  <a:gd name="connsiteX32" fmla="*/ 6688 w 10000"/>
                  <a:gd name="connsiteY32" fmla="*/ 38 h 10000"/>
                  <a:gd name="connsiteX33" fmla="*/ 6660 w 10000"/>
                  <a:gd name="connsiteY33" fmla="*/ 15 h 10000"/>
                  <a:gd name="connsiteX34" fmla="*/ 6631 w 10000"/>
                  <a:gd name="connsiteY34" fmla="*/ 0 h 10000"/>
                  <a:gd name="connsiteX35" fmla="*/ 6599 w 10000"/>
                  <a:gd name="connsiteY35" fmla="*/ 0 h 10000"/>
                  <a:gd name="connsiteX36" fmla="*/ 6578 w 10000"/>
                  <a:gd name="connsiteY36" fmla="*/ 15 h 10000"/>
                  <a:gd name="connsiteX37" fmla="*/ 6578 w 10000"/>
                  <a:gd name="connsiteY37" fmla="*/ 15 h 10000"/>
                  <a:gd name="connsiteX38" fmla="*/ 6530 w 10000"/>
                  <a:gd name="connsiteY38" fmla="*/ 53 h 10000"/>
                  <a:gd name="connsiteX39" fmla="*/ 6481 w 10000"/>
                  <a:gd name="connsiteY39" fmla="*/ 115 h 10000"/>
                  <a:gd name="connsiteX40" fmla="*/ 6468 w 10000"/>
                  <a:gd name="connsiteY40" fmla="*/ 153 h 10000"/>
                  <a:gd name="connsiteX41" fmla="*/ 6460 w 10000"/>
                  <a:gd name="connsiteY41" fmla="*/ 206 h 10000"/>
                  <a:gd name="connsiteX42" fmla="*/ 6460 w 10000"/>
                  <a:gd name="connsiteY42" fmla="*/ 267 h 10000"/>
                  <a:gd name="connsiteX43" fmla="*/ 6460 w 10000"/>
                  <a:gd name="connsiteY43" fmla="*/ 321 h 10000"/>
                  <a:gd name="connsiteX44" fmla="*/ 6460 w 10000"/>
                  <a:gd name="connsiteY44" fmla="*/ 321 h 10000"/>
                  <a:gd name="connsiteX45" fmla="*/ 6489 w 10000"/>
                  <a:gd name="connsiteY45" fmla="*/ 604 h 10000"/>
                  <a:gd name="connsiteX46" fmla="*/ 6501 w 10000"/>
                  <a:gd name="connsiteY46" fmla="*/ 901 h 10000"/>
                  <a:gd name="connsiteX47" fmla="*/ 6501 w 10000"/>
                  <a:gd name="connsiteY47" fmla="*/ 1207 h 10000"/>
                  <a:gd name="connsiteX48" fmla="*/ 6501 w 10000"/>
                  <a:gd name="connsiteY48" fmla="*/ 1490 h 10000"/>
                  <a:gd name="connsiteX49" fmla="*/ 6481 w 10000"/>
                  <a:gd name="connsiteY49" fmla="*/ 2093 h 10000"/>
                  <a:gd name="connsiteX50" fmla="*/ 6468 w 10000"/>
                  <a:gd name="connsiteY50" fmla="*/ 2697 h 10000"/>
                  <a:gd name="connsiteX51" fmla="*/ 6468 w 10000"/>
                  <a:gd name="connsiteY51" fmla="*/ 2697 h 10000"/>
                  <a:gd name="connsiteX52" fmla="*/ 5682 w 10000"/>
                  <a:gd name="connsiteY52" fmla="*/ 2773 h 10000"/>
                  <a:gd name="connsiteX53" fmla="*/ 4888 w 10000"/>
                  <a:gd name="connsiteY53" fmla="*/ 2888 h 10000"/>
                  <a:gd name="connsiteX54" fmla="*/ 4106 w 10000"/>
                  <a:gd name="connsiteY54" fmla="*/ 3002 h 10000"/>
                  <a:gd name="connsiteX55" fmla="*/ 3320 w 10000"/>
                  <a:gd name="connsiteY55" fmla="*/ 3094 h 10000"/>
                  <a:gd name="connsiteX56" fmla="*/ 2534 w 10000"/>
                  <a:gd name="connsiteY56" fmla="*/ 3170 h 10000"/>
                  <a:gd name="connsiteX57" fmla="*/ 1763 w 10000"/>
                  <a:gd name="connsiteY57" fmla="*/ 3354 h 10000"/>
                  <a:gd name="connsiteX58" fmla="*/ 562 w 10000"/>
                  <a:gd name="connsiteY58" fmla="*/ 3071 h 10000"/>
                  <a:gd name="connsiteX59" fmla="*/ 171 w 10000"/>
                  <a:gd name="connsiteY59" fmla="*/ 3018 h 10000"/>
                  <a:gd name="connsiteX60" fmla="*/ 171 w 10000"/>
                  <a:gd name="connsiteY60" fmla="*/ 3018 h 10000"/>
                  <a:gd name="connsiteX61" fmla="*/ 138 w 10000"/>
                  <a:gd name="connsiteY61" fmla="*/ 3002 h 10000"/>
                  <a:gd name="connsiteX62" fmla="*/ 110 w 10000"/>
                  <a:gd name="connsiteY62" fmla="*/ 3002 h 10000"/>
                  <a:gd name="connsiteX63" fmla="*/ 81 w 10000"/>
                  <a:gd name="connsiteY63" fmla="*/ 3018 h 10000"/>
                  <a:gd name="connsiteX64" fmla="*/ 61 w 10000"/>
                  <a:gd name="connsiteY64" fmla="*/ 3056 h 10000"/>
                  <a:gd name="connsiteX65" fmla="*/ 29 w 10000"/>
                  <a:gd name="connsiteY65" fmla="*/ 3094 h 10000"/>
                  <a:gd name="connsiteX66" fmla="*/ 20 w 10000"/>
                  <a:gd name="connsiteY66" fmla="*/ 3132 h 10000"/>
                  <a:gd name="connsiteX67" fmla="*/ 8 w 10000"/>
                  <a:gd name="connsiteY67" fmla="*/ 3186 h 10000"/>
                  <a:gd name="connsiteX68" fmla="*/ 0 w 10000"/>
                  <a:gd name="connsiteY68" fmla="*/ 3247 h 10000"/>
                  <a:gd name="connsiteX69" fmla="*/ 0 w 10000"/>
                  <a:gd name="connsiteY69" fmla="*/ 3247 h 10000"/>
                  <a:gd name="connsiteX70" fmla="*/ 0 w 10000"/>
                  <a:gd name="connsiteY70" fmla="*/ 3323 h 10000"/>
                  <a:gd name="connsiteX71" fmla="*/ 8 w 10000"/>
                  <a:gd name="connsiteY71" fmla="*/ 3377 h 10000"/>
                  <a:gd name="connsiteX72" fmla="*/ 29 w 10000"/>
                  <a:gd name="connsiteY72" fmla="*/ 3415 h 10000"/>
                  <a:gd name="connsiteX73" fmla="*/ 61 w 10000"/>
                  <a:gd name="connsiteY73" fmla="*/ 3453 h 10000"/>
                  <a:gd name="connsiteX74" fmla="*/ 61 w 10000"/>
                  <a:gd name="connsiteY74" fmla="*/ 3453 h 10000"/>
                  <a:gd name="connsiteX75" fmla="*/ 171 w 10000"/>
                  <a:gd name="connsiteY75" fmla="*/ 3697 h 10000"/>
                  <a:gd name="connsiteX76" fmla="*/ 273 w 10000"/>
                  <a:gd name="connsiteY76" fmla="*/ 3942 h 10000"/>
                  <a:gd name="connsiteX77" fmla="*/ 363 w 10000"/>
                  <a:gd name="connsiteY77" fmla="*/ 4225 h 10000"/>
                  <a:gd name="connsiteX78" fmla="*/ 444 w 10000"/>
                  <a:gd name="connsiteY78" fmla="*/ 4507 h 10000"/>
                  <a:gd name="connsiteX79" fmla="*/ 513 w 10000"/>
                  <a:gd name="connsiteY79" fmla="*/ 4790 h 10000"/>
                  <a:gd name="connsiteX80" fmla="*/ 574 w 10000"/>
                  <a:gd name="connsiteY80" fmla="*/ 5111 h 10000"/>
                  <a:gd name="connsiteX81" fmla="*/ 615 w 10000"/>
                  <a:gd name="connsiteY81" fmla="*/ 5416 h 10000"/>
                  <a:gd name="connsiteX82" fmla="*/ 652 w 10000"/>
                  <a:gd name="connsiteY82" fmla="*/ 5752 h 10000"/>
                  <a:gd name="connsiteX83" fmla="*/ 684 w 10000"/>
                  <a:gd name="connsiteY83" fmla="*/ 6073 h 10000"/>
                  <a:gd name="connsiteX84" fmla="*/ 705 w 10000"/>
                  <a:gd name="connsiteY84" fmla="*/ 6394 h 10000"/>
                  <a:gd name="connsiteX85" fmla="*/ 713 w 10000"/>
                  <a:gd name="connsiteY85" fmla="*/ 6730 h 10000"/>
                  <a:gd name="connsiteX86" fmla="*/ 713 w 10000"/>
                  <a:gd name="connsiteY86" fmla="*/ 7051 h 10000"/>
                  <a:gd name="connsiteX87" fmla="*/ 705 w 10000"/>
                  <a:gd name="connsiteY87" fmla="*/ 7372 h 10000"/>
                  <a:gd name="connsiteX88" fmla="*/ 684 w 10000"/>
                  <a:gd name="connsiteY88" fmla="*/ 7693 h 10000"/>
                  <a:gd name="connsiteX89" fmla="*/ 664 w 10000"/>
                  <a:gd name="connsiteY89" fmla="*/ 8014 h 10000"/>
                  <a:gd name="connsiteX90" fmla="*/ 631 w 10000"/>
                  <a:gd name="connsiteY90" fmla="*/ 8319 h 10000"/>
                  <a:gd name="connsiteX91" fmla="*/ 631 w 10000"/>
                  <a:gd name="connsiteY91" fmla="*/ 8319 h 10000"/>
                  <a:gd name="connsiteX92" fmla="*/ 623 w 10000"/>
                  <a:gd name="connsiteY92" fmla="*/ 8373 h 10000"/>
                  <a:gd name="connsiteX93" fmla="*/ 631 w 10000"/>
                  <a:gd name="connsiteY93" fmla="*/ 8434 h 10000"/>
                  <a:gd name="connsiteX94" fmla="*/ 644 w 10000"/>
                  <a:gd name="connsiteY94" fmla="*/ 8487 h 10000"/>
                  <a:gd name="connsiteX95" fmla="*/ 652 w 10000"/>
                  <a:gd name="connsiteY95" fmla="*/ 8526 h 10000"/>
                  <a:gd name="connsiteX96" fmla="*/ 652 w 10000"/>
                  <a:gd name="connsiteY96" fmla="*/ 8526 h 10000"/>
                  <a:gd name="connsiteX97" fmla="*/ 672 w 10000"/>
                  <a:gd name="connsiteY97" fmla="*/ 8564 h 10000"/>
                  <a:gd name="connsiteX98" fmla="*/ 692 w 10000"/>
                  <a:gd name="connsiteY98" fmla="*/ 8602 h 10000"/>
                  <a:gd name="connsiteX99" fmla="*/ 725 w 10000"/>
                  <a:gd name="connsiteY99" fmla="*/ 8617 h 10000"/>
                  <a:gd name="connsiteX100" fmla="*/ 766 w 10000"/>
                  <a:gd name="connsiteY100" fmla="*/ 8617 h 10000"/>
                  <a:gd name="connsiteX101" fmla="*/ 766 w 10000"/>
                  <a:gd name="connsiteY101" fmla="*/ 8617 h 10000"/>
                  <a:gd name="connsiteX102" fmla="*/ 1519 w 10000"/>
                  <a:gd name="connsiteY102" fmla="*/ 8541 h 10000"/>
                  <a:gd name="connsiteX103" fmla="*/ 2273 w 10000"/>
                  <a:gd name="connsiteY103" fmla="*/ 8434 h 10000"/>
                  <a:gd name="connsiteX104" fmla="*/ 3039 w 10000"/>
                  <a:gd name="connsiteY104" fmla="*/ 8296 h 10000"/>
                  <a:gd name="connsiteX105" fmla="*/ 3792 w 10000"/>
                  <a:gd name="connsiteY105" fmla="*/ 8151 h 10000"/>
                  <a:gd name="connsiteX106" fmla="*/ 4546 w 10000"/>
                  <a:gd name="connsiteY106" fmla="*/ 8014 h 10000"/>
                  <a:gd name="connsiteX107" fmla="*/ 5312 w 10000"/>
                  <a:gd name="connsiteY107" fmla="*/ 7884 h 10000"/>
                  <a:gd name="connsiteX108" fmla="*/ 6065 w 10000"/>
                  <a:gd name="connsiteY108" fmla="*/ 7769 h 10000"/>
                  <a:gd name="connsiteX109" fmla="*/ 6823 w 10000"/>
                  <a:gd name="connsiteY109" fmla="*/ 7678 h 10000"/>
                  <a:gd name="connsiteX110" fmla="*/ 6823 w 10000"/>
                  <a:gd name="connsiteY110" fmla="*/ 7678 h 10000"/>
                  <a:gd name="connsiteX111" fmla="*/ 6872 w 10000"/>
                  <a:gd name="connsiteY111" fmla="*/ 9786 h 10000"/>
                  <a:gd name="connsiteX112" fmla="*/ 6872 w 10000"/>
                  <a:gd name="connsiteY112" fmla="*/ 9786 h 10000"/>
                  <a:gd name="connsiteX113" fmla="*/ 6872 w 10000"/>
                  <a:gd name="connsiteY113" fmla="*/ 9847 h 10000"/>
                  <a:gd name="connsiteX114" fmla="*/ 6892 w 10000"/>
                  <a:gd name="connsiteY114" fmla="*/ 9901 h 10000"/>
                  <a:gd name="connsiteX115" fmla="*/ 6912 w 10000"/>
                  <a:gd name="connsiteY115" fmla="*/ 9939 h 10000"/>
                  <a:gd name="connsiteX116" fmla="*/ 6933 w 10000"/>
                  <a:gd name="connsiteY116" fmla="*/ 9977 h 10000"/>
                  <a:gd name="connsiteX117" fmla="*/ 6961 w 10000"/>
                  <a:gd name="connsiteY117" fmla="*/ 10000 h 10000"/>
                  <a:gd name="connsiteX118" fmla="*/ 6994 w 10000"/>
                  <a:gd name="connsiteY118" fmla="*/ 10000 h 10000"/>
                  <a:gd name="connsiteX119" fmla="*/ 7043 w 10000"/>
                  <a:gd name="connsiteY119" fmla="*/ 10000 h 10000"/>
                  <a:gd name="connsiteX120" fmla="*/ 7043 w 10000"/>
                  <a:gd name="connsiteY120" fmla="*/ 10000 h 10000"/>
                  <a:gd name="connsiteX0" fmla="*/ 7043 w 10000"/>
                  <a:gd name="connsiteY0" fmla="*/ 10000 h 10000"/>
                  <a:gd name="connsiteX1" fmla="*/ 7043 w 10000"/>
                  <a:gd name="connsiteY1" fmla="*/ 10000 h 10000"/>
                  <a:gd name="connsiteX2" fmla="*/ 7084 w 10000"/>
                  <a:gd name="connsiteY2" fmla="*/ 10000 h 10000"/>
                  <a:gd name="connsiteX3" fmla="*/ 7112 w 10000"/>
                  <a:gd name="connsiteY3" fmla="*/ 10000 h 10000"/>
                  <a:gd name="connsiteX4" fmla="*/ 7145 w 10000"/>
                  <a:gd name="connsiteY4" fmla="*/ 9977 h 10000"/>
                  <a:gd name="connsiteX5" fmla="*/ 7185 w 10000"/>
                  <a:gd name="connsiteY5" fmla="*/ 9924 h 10000"/>
                  <a:gd name="connsiteX6" fmla="*/ 7185 w 10000"/>
                  <a:gd name="connsiteY6" fmla="*/ 9924 h 10000"/>
                  <a:gd name="connsiteX7" fmla="*/ 7515 w 10000"/>
                  <a:gd name="connsiteY7" fmla="*/ 9282 h 10000"/>
                  <a:gd name="connsiteX8" fmla="*/ 7866 w 10000"/>
                  <a:gd name="connsiteY8" fmla="*/ 8640 h 10000"/>
                  <a:gd name="connsiteX9" fmla="*/ 8570 w 10000"/>
                  <a:gd name="connsiteY9" fmla="*/ 7395 h 10000"/>
                  <a:gd name="connsiteX10" fmla="*/ 9275 w 10000"/>
                  <a:gd name="connsiteY10" fmla="*/ 6150 h 10000"/>
                  <a:gd name="connsiteX11" fmla="*/ 9629 w 10000"/>
                  <a:gd name="connsiteY11" fmla="*/ 5523 h 10000"/>
                  <a:gd name="connsiteX12" fmla="*/ 9959 w 10000"/>
                  <a:gd name="connsiteY12" fmla="*/ 4866 h 10000"/>
                  <a:gd name="connsiteX13" fmla="*/ 9959 w 10000"/>
                  <a:gd name="connsiteY13" fmla="*/ 4866 h 10000"/>
                  <a:gd name="connsiteX14" fmla="*/ 9992 w 10000"/>
                  <a:gd name="connsiteY14" fmla="*/ 4813 h 10000"/>
                  <a:gd name="connsiteX15" fmla="*/ 10000 w 10000"/>
                  <a:gd name="connsiteY15" fmla="*/ 4752 h 10000"/>
                  <a:gd name="connsiteX16" fmla="*/ 10000 w 10000"/>
                  <a:gd name="connsiteY16" fmla="*/ 4698 h 10000"/>
                  <a:gd name="connsiteX17" fmla="*/ 9992 w 10000"/>
                  <a:gd name="connsiteY17" fmla="*/ 4637 h 10000"/>
                  <a:gd name="connsiteX18" fmla="*/ 9992 w 10000"/>
                  <a:gd name="connsiteY18" fmla="*/ 4637 h 10000"/>
                  <a:gd name="connsiteX19" fmla="*/ 9980 w 10000"/>
                  <a:gd name="connsiteY19" fmla="*/ 4584 h 10000"/>
                  <a:gd name="connsiteX20" fmla="*/ 9959 w 10000"/>
                  <a:gd name="connsiteY20" fmla="*/ 4530 h 10000"/>
                  <a:gd name="connsiteX21" fmla="*/ 9959 w 10000"/>
                  <a:gd name="connsiteY21" fmla="*/ 4530 h 10000"/>
                  <a:gd name="connsiteX22" fmla="*/ 9760 w 10000"/>
                  <a:gd name="connsiteY22" fmla="*/ 4186 h 10000"/>
                  <a:gd name="connsiteX23" fmla="*/ 9556 w 10000"/>
                  <a:gd name="connsiteY23" fmla="*/ 3850 h 10000"/>
                  <a:gd name="connsiteX24" fmla="*/ 9348 w 10000"/>
                  <a:gd name="connsiteY24" fmla="*/ 3545 h 10000"/>
                  <a:gd name="connsiteX25" fmla="*/ 9124 w 10000"/>
                  <a:gd name="connsiteY25" fmla="*/ 3247 h 10000"/>
                  <a:gd name="connsiteX26" fmla="*/ 8684 w 10000"/>
                  <a:gd name="connsiteY26" fmla="*/ 2643 h 10000"/>
                  <a:gd name="connsiteX27" fmla="*/ 8240 w 10000"/>
                  <a:gd name="connsiteY27" fmla="*/ 2078 h 10000"/>
                  <a:gd name="connsiteX28" fmla="*/ 8240 w 10000"/>
                  <a:gd name="connsiteY28" fmla="*/ 2078 h 10000"/>
                  <a:gd name="connsiteX29" fmla="*/ 7466 w 10000"/>
                  <a:gd name="connsiteY29" fmla="*/ 1039 h 10000"/>
                  <a:gd name="connsiteX30" fmla="*/ 7084 w 10000"/>
                  <a:gd name="connsiteY30" fmla="*/ 527 h 10000"/>
                  <a:gd name="connsiteX31" fmla="*/ 6688 w 10000"/>
                  <a:gd name="connsiteY31" fmla="*/ 38 h 10000"/>
                  <a:gd name="connsiteX32" fmla="*/ 6688 w 10000"/>
                  <a:gd name="connsiteY32" fmla="*/ 38 h 10000"/>
                  <a:gd name="connsiteX33" fmla="*/ 6660 w 10000"/>
                  <a:gd name="connsiteY33" fmla="*/ 15 h 10000"/>
                  <a:gd name="connsiteX34" fmla="*/ 6631 w 10000"/>
                  <a:gd name="connsiteY34" fmla="*/ 0 h 10000"/>
                  <a:gd name="connsiteX35" fmla="*/ 6599 w 10000"/>
                  <a:gd name="connsiteY35" fmla="*/ 0 h 10000"/>
                  <a:gd name="connsiteX36" fmla="*/ 6578 w 10000"/>
                  <a:gd name="connsiteY36" fmla="*/ 15 h 10000"/>
                  <a:gd name="connsiteX37" fmla="*/ 6578 w 10000"/>
                  <a:gd name="connsiteY37" fmla="*/ 15 h 10000"/>
                  <a:gd name="connsiteX38" fmla="*/ 6530 w 10000"/>
                  <a:gd name="connsiteY38" fmla="*/ 53 h 10000"/>
                  <a:gd name="connsiteX39" fmla="*/ 6481 w 10000"/>
                  <a:gd name="connsiteY39" fmla="*/ 115 h 10000"/>
                  <a:gd name="connsiteX40" fmla="*/ 6468 w 10000"/>
                  <a:gd name="connsiteY40" fmla="*/ 153 h 10000"/>
                  <a:gd name="connsiteX41" fmla="*/ 6460 w 10000"/>
                  <a:gd name="connsiteY41" fmla="*/ 206 h 10000"/>
                  <a:gd name="connsiteX42" fmla="*/ 6460 w 10000"/>
                  <a:gd name="connsiteY42" fmla="*/ 267 h 10000"/>
                  <a:gd name="connsiteX43" fmla="*/ 6460 w 10000"/>
                  <a:gd name="connsiteY43" fmla="*/ 321 h 10000"/>
                  <a:gd name="connsiteX44" fmla="*/ 6460 w 10000"/>
                  <a:gd name="connsiteY44" fmla="*/ 321 h 10000"/>
                  <a:gd name="connsiteX45" fmla="*/ 6489 w 10000"/>
                  <a:gd name="connsiteY45" fmla="*/ 604 h 10000"/>
                  <a:gd name="connsiteX46" fmla="*/ 6501 w 10000"/>
                  <a:gd name="connsiteY46" fmla="*/ 901 h 10000"/>
                  <a:gd name="connsiteX47" fmla="*/ 6501 w 10000"/>
                  <a:gd name="connsiteY47" fmla="*/ 1207 h 10000"/>
                  <a:gd name="connsiteX48" fmla="*/ 6501 w 10000"/>
                  <a:gd name="connsiteY48" fmla="*/ 1490 h 10000"/>
                  <a:gd name="connsiteX49" fmla="*/ 6481 w 10000"/>
                  <a:gd name="connsiteY49" fmla="*/ 2093 h 10000"/>
                  <a:gd name="connsiteX50" fmla="*/ 6468 w 10000"/>
                  <a:gd name="connsiteY50" fmla="*/ 2697 h 10000"/>
                  <a:gd name="connsiteX51" fmla="*/ 6468 w 10000"/>
                  <a:gd name="connsiteY51" fmla="*/ 2697 h 10000"/>
                  <a:gd name="connsiteX52" fmla="*/ 5682 w 10000"/>
                  <a:gd name="connsiteY52" fmla="*/ 2773 h 10000"/>
                  <a:gd name="connsiteX53" fmla="*/ 4888 w 10000"/>
                  <a:gd name="connsiteY53" fmla="*/ 2888 h 10000"/>
                  <a:gd name="connsiteX54" fmla="*/ 4106 w 10000"/>
                  <a:gd name="connsiteY54" fmla="*/ 3002 h 10000"/>
                  <a:gd name="connsiteX55" fmla="*/ 3320 w 10000"/>
                  <a:gd name="connsiteY55" fmla="*/ 3094 h 10000"/>
                  <a:gd name="connsiteX56" fmla="*/ 1763 w 10000"/>
                  <a:gd name="connsiteY56" fmla="*/ 3354 h 10000"/>
                  <a:gd name="connsiteX57" fmla="*/ 562 w 10000"/>
                  <a:gd name="connsiteY57" fmla="*/ 3071 h 10000"/>
                  <a:gd name="connsiteX58" fmla="*/ 171 w 10000"/>
                  <a:gd name="connsiteY58" fmla="*/ 3018 h 10000"/>
                  <a:gd name="connsiteX59" fmla="*/ 171 w 10000"/>
                  <a:gd name="connsiteY59" fmla="*/ 3018 h 10000"/>
                  <a:gd name="connsiteX60" fmla="*/ 138 w 10000"/>
                  <a:gd name="connsiteY60" fmla="*/ 3002 h 10000"/>
                  <a:gd name="connsiteX61" fmla="*/ 110 w 10000"/>
                  <a:gd name="connsiteY61" fmla="*/ 3002 h 10000"/>
                  <a:gd name="connsiteX62" fmla="*/ 81 w 10000"/>
                  <a:gd name="connsiteY62" fmla="*/ 3018 h 10000"/>
                  <a:gd name="connsiteX63" fmla="*/ 61 w 10000"/>
                  <a:gd name="connsiteY63" fmla="*/ 3056 h 10000"/>
                  <a:gd name="connsiteX64" fmla="*/ 29 w 10000"/>
                  <a:gd name="connsiteY64" fmla="*/ 3094 h 10000"/>
                  <a:gd name="connsiteX65" fmla="*/ 20 w 10000"/>
                  <a:gd name="connsiteY65" fmla="*/ 3132 h 10000"/>
                  <a:gd name="connsiteX66" fmla="*/ 8 w 10000"/>
                  <a:gd name="connsiteY66" fmla="*/ 3186 h 10000"/>
                  <a:gd name="connsiteX67" fmla="*/ 0 w 10000"/>
                  <a:gd name="connsiteY67" fmla="*/ 3247 h 10000"/>
                  <a:gd name="connsiteX68" fmla="*/ 0 w 10000"/>
                  <a:gd name="connsiteY68" fmla="*/ 3247 h 10000"/>
                  <a:gd name="connsiteX69" fmla="*/ 0 w 10000"/>
                  <a:gd name="connsiteY69" fmla="*/ 3323 h 10000"/>
                  <a:gd name="connsiteX70" fmla="*/ 8 w 10000"/>
                  <a:gd name="connsiteY70" fmla="*/ 3377 h 10000"/>
                  <a:gd name="connsiteX71" fmla="*/ 29 w 10000"/>
                  <a:gd name="connsiteY71" fmla="*/ 3415 h 10000"/>
                  <a:gd name="connsiteX72" fmla="*/ 61 w 10000"/>
                  <a:gd name="connsiteY72" fmla="*/ 3453 h 10000"/>
                  <a:gd name="connsiteX73" fmla="*/ 61 w 10000"/>
                  <a:gd name="connsiteY73" fmla="*/ 3453 h 10000"/>
                  <a:gd name="connsiteX74" fmla="*/ 171 w 10000"/>
                  <a:gd name="connsiteY74" fmla="*/ 3697 h 10000"/>
                  <a:gd name="connsiteX75" fmla="*/ 273 w 10000"/>
                  <a:gd name="connsiteY75" fmla="*/ 3942 h 10000"/>
                  <a:gd name="connsiteX76" fmla="*/ 363 w 10000"/>
                  <a:gd name="connsiteY76" fmla="*/ 4225 h 10000"/>
                  <a:gd name="connsiteX77" fmla="*/ 444 w 10000"/>
                  <a:gd name="connsiteY77" fmla="*/ 4507 h 10000"/>
                  <a:gd name="connsiteX78" fmla="*/ 513 w 10000"/>
                  <a:gd name="connsiteY78" fmla="*/ 4790 h 10000"/>
                  <a:gd name="connsiteX79" fmla="*/ 574 w 10000"/>
                  <a:gd name="connsiteY79" fmla="*/ 5111 h 10000"/>
                  <a:gd name="connsiteX80" fmla="*/ 615 w 10000"/>
                  <a:gd name="connsiteY80" fmla="*/ 5416 h 10000"/>
                  <a:gd name="connsiteX81" fmla="*/ 652 w 10000"/>
                  <a:gd name="connsiteY81" fmla="*/ 5752 h 10000"/>
                  <a:gd name="connsiteX82" fmla="*/ 684 w 10000"/>
                  <a:gd name="connsiteY82" fmla="*/ 6073 h 10000"/>
                  <a:gd name="connsiteX83" fmla="*/ 705 w 10000"/>
                  <a:gd name="connsiteY83" fmla="*/ 6394 h 10000"/>
                  <a:gd name="connsiteX84" fmla="*/ 713 w 10000"/>
                  <a:gd name="connsiteY84" fmla="*/ 6730 h 10000"/>
                  <a:gd name="connsiteX85" fmla="*/ 713 w 10000"/>
                  <a:gd name="connsiteY85" fmla="*/ 7051 h 10000"/>
                  <a:gd name="connsiteX86" fmla="*/ 705 w 10000"/>
                  <a:gd name="connsiteY86" fmla="*/ 7372 h 10000"/>
                  <a:gd name="connsiteX87" fmla="*/ 684 w 10000"/>
                  <a:gd name="connsiteY87" fmla="*/ 7693 h 10000"/>
                  <a:gd name="connsiteX88" fmla="*/ 664 w 10000"/>
                  <a:gd name="connsiteY88" fmla="*/ 8014 h 10000"/>
                  <a:gd name="connsiteX89" fmla="*/ 631 w 10000"/>
                  <a:gd name="connsiteY89" fmla="*/ 8319 h 10000"/>
                  <a:gd name="connsiteX90" fmla="*/ 631 w 10000"/>
                  <a:gd name="connsiteY90" fmla="*/ 8319 h 10000"/>
                  <a:gd name="connsiteX91" fmla="*/ 623 w 10000"/>
                  <a:gd name="connsiteY91" fmla="*/ 8373 h 10000"/>
                  <a:gd name="connsiteX92" fmla="*/ 631 w 10000"/>
                  <a:gd name="connsiteY92" fmla="*/ 8434 h 10000"/>
                  <a:gd name="connsiteX93" fmla="*/ 644 w 10000"/>
                  <a:gd name="connsiteY93" fmla="*/ 8487 h 10000"/>
                  <a:gd name="connsiteX94" fmla="*/ 652 w 10000"/>
                  <a:gd name="connsiteY94" fmla="*/ 8526 h 10000"/>
                  <a:gd name="connsiteX95" fmla="*/ 652 w 10000"/>
                  <a:gd name="connsiteY95" fmla="*/ 8526 h 10000"/>
                  <a:gd name="connsiteX96" fmla="*/ 672 w 10000"/>
                  <a:gd name="connsiteY96" fmla="*/ 8564 h 10000"/>
                  <a:gd name="connsiteX97" fmla="*/ 692 w 10000"/>
                  <a:gd name="connsiteY97" fmla="*/ 8602 h 10000"/>
                  <a:gd name="connsiteX98" fmla="*/ 725 w 10000"/>
                  <a:gd name="connsiteY98" fmla="*/ 8617 h 10000"/>
                  <a:gd name="connsiteX99" fmla="*/ 766 w 10000"/>
                  <a:gd name="connsiteY99" fmla="*/ 8617 h 10000"/>
                  <a:gd name="connsiteX100" fmla="*/ 766 w 10000"/>
                  <a:gd name="connsiteY100" fmla="*/ 8617 h 10000"/>
                  <a:gd name="connsiteX101" fmla="*/ 1519 w 10000"/>
                  <a:gd name="connsiteY101" fmla="*/ 8541 h 10000"/>
                  <a:gd name="connsiteX102" fmla="*/ 2273 w 10000"/>
                  <a:gd name="connsiteY102" fmla="*/ 8434 h 10000"/>
                  <a:gd name="connsiteX103" fmla="*/ 3039 w 10000"/>
                  <a:gd name="connsiteY103" fmla="*/ 8296 h 10000"/>
                  <a:gd name="connsiteX104" fmla="*/ 3792 w 10000"/>
                  <a:gd name="connsiteY104" fmla="*/ 8151 h 10000"/>
                  <a:gd name="connsiteX105" fmla="*/ 4546 w 10000"/>
                  <a:gd name="connsiteY105" fmla="*/ 8014 h 10000"/>
                  <a:gd name="connsiteX106" fmla="*/ 5312 w 10000"/>
                  <a:gd name="connsiteY106" fmla="*/ 7884 h 10000"/>
                  <a:gd name="connsiteX107" fmla="*/ 6065 w 10000"/>
                  <a:gd name="connsiteY107" fmla="*/ 7769 h 10000"/>
                  <a:gd name="connsiteX108" fmla="*/ 6823 w 10000"/>
                  <a:gd name="connsiteY108" fmla="*/ 7678 h 10000"/>
                  <a:gd name="connsiteX109" fmla="*/ 6823 w 10000"/>
                  <a:gd name="connsiteY109" fmla="*/ 7678 h 10000"/>
                  <a:gd name="connsiteX110" fmla="*/ 6872 w 10000"/>
                  <a:gd name="connsiteY110" fmla="*/ 9786 h 10000"/>
                  <a:gd name="connsiteX111" fmla="*/ 6872 w 10000"/>
                  <a:gd name="connsiteY111" fmla="*/ 9786 h 10000"/>
                  <a:gd name="connsiteX112" fmla="*/ 6872 w 10000"/>
                  <a:gd name="connsiteY112" fmla="*/ 9847 h 10000"/>
                  <a:gd name="connsiteX113" fmla="*/ 6892 w 10000"/>
                  <a:gd name="connsiteY113" fmla="*/ 9901 h 10000"/>
                  <a:gd name="connsiteX114" fmla="*/ 6912 w 10000"/>
                  <a:gd name="connsiteY114" fmla="*/ 9939 h 10000"/>
                  <a:gd name="connsiteX115" fmla="*/ 6933 w 10000"/>
                  <a:gd name="connsiteY115" fmla="*/ 9977 h 10000"/>
                  <a:gd name="connsiteX116" fmla="*/ 6961 w 10000"/>
                  <a:gd name="connsiteY116" fmla="*/ 10000 h 10000"/>
                  <a:gd name="connsiteX117" fmla="*/ 6994 w 10000"/>
                  <a:gd name="connsiteY117" fmla="*/ 10000 h 10000"/>
                  <a:gd name="connsiteX118" fmla="*/ 7043 w 10000"/>
                  <a:gd name="connsiteY118" fmla="*/ 10000 h 10000"/>
                  <a:gd name="connsiteX119" fmla="*/ 7043 w 10000"/>
                  <a:gd name="connsiteY119" fmla="*/ 10000 h 10000"/>
                  <a:gd name="connsiteX0" fmla="*/ 7043 w 10000"/>
                  <a:gd name="connsiteY0" fmla="*/ 10000 h 10000"/>
                  <a:gd name="connsiteX1" fmla="*/ 7043 w 10000"/>
                  <a:gd name="connsiteY1" fmla="*/ 10000 h 10000"/>
                  <a:gd name="connsiteX2" fmla="*/ 7084 w 10000"/>
                  <a:gd name="connsiteY2" fmla="*/ 10000 h 10000"/>
                  <a:gd name="connsiteX3" fmla="*/ 7112 w 10000"/>
                  <a:gd name="connsiteY3" fmla="*/ 10000 h 10000"/>
                  <a:gd name="connsiteX4" fmla="*/ 7145 w 10000"/>
                  <a:gd name="connsiteY4" fmla="*/ 9977 h 10000"/>
                  <a:gd name="connsiteX5" fmla="*/ 7185 w 10000"/>
                  <a:gd name="connsiteY5" fmla="*/ 9924 h 10000"/>
                  <a:gd name="connsiteX6" fmla="*/ 7185 w 10000"/>
                  <a:gd name="connsiteY6" fmla="*/ 9924 h 10000"/>
                  <a:gd name="connsiteX7" fmla="*/ 7515 w 10000"/>
                  <a:gd name="connsiteY7" fmla="*/ 9282 h 10000"/>
                  <a:gd name="connsiteX8" fmla="*/ 7866 w 10000"/>
                  <a:gd name="connsiteY8" fmla="*/ 8640 h 10000"/>
                  <a:gd name="connsiteX9" fmla="*/ 8570 w 10000"/>
                  <a:gd name="connsiteY9" fmla="*/ 7395 h 10000"/>
                  <a:gd name="connsiteX10" fmla="*/ 9275 w 10000"/>
                  <a:gd name="connsiteY10" fmla="*/ 6150 h 10000"/>
                  <a:gd name="connsiteX11" fmla="*/ 9629 w 10000"/>
                  <a:gd name="connsiteY11" fmla="*/ 5523 h 10000"/>
                  <a:gd name="connsiteX12" fmla="*/ 9959 w 10000"/>
                  <a:gd name="connsiteY12" fmla="*/ 4866 h 10000"/>
                  <a:gd name="connsiteX13" fmla="*/ 9959 w 10000"/>
                  <a:gd name="connsiteY13" fmla="*/ 4866 h 10000"/>
                  <a:gd name="connsiteX14" fmla="*/ 9992 w 10000"/>
                  <a:gd name="connsiteY14" fmla="*/ 4813 h 10000"/>
                  <a:gd name="connsiteX15" fmla="*/ 10000 w 10000"/>
                  <a:gd name="connsiteY15" fmla="*/ 4752 h 10000"/>
                  <a:gd name="connsiteX16" fmla="*/ 10000 w 10000"/>
                  <a:gd name="connsiteY16" fmla="*/ 4698 h 10000"/>
                  <a:gd name="connsiteX17" fmla="*/ 9992 w 10000"/>
                  <a:gd name="connsiteY17" fmla="*/ 4637 h 10000"/>
                  <a:gd name="connsiteX18" fmla="*/ 9992 w 10000"/>
                  <a:gd name="connsiteY18" fmla="*/ 4637 h 10000"/>
                  <a:gd name="connsiteX19" fmla="*/ 9980 w 10000"/>
                  <a:gd name="connsiteY19" fmla="*/ 4584 h 10000"/>
                  <a:gd name="connsiteX20" fmla="*/ 9959 w 10000"/>
                  <a:gd name="connsiteY20" fmla="*/ 4530 h 10000"/>
                  <a:gd name="connsiteX21" fmla="*/ 9959 w 10000"/>
                  <a:gd name="connsiteY21" fmla="*/ 4530 h 10000"/>
                  <a:gd name="connsiteX22" fmla="*/ 9760 w 10000"/>
                  <a:gd name="connsiteY22" fmla="*/ 4186 h 10000"/>
                  <a:gd name="connsiteX23" fmla="*/ 9556 w 10000"/>
                  <a:gd name="connsiteY23" fmla="*/ 3850 h 10000"/>
                  <a:gd name="connsiteX24" fmla="*/ 9348 w 10000"/>
                  <a:gd name="connsiteY24" fmla="*/ 3545 h 10000"/>
                  <a:gd name="connsiteX25" fmla="*/ 9124 w 10000"/>
                  <a:gd name="connsiteY25" fmla="*/ 3247 h 10000"/>
                  <a:gd name="connsiteX26" fmla="*/ 8684 w 10000"/>
                  <a:gd name="connsiteY26" fmla="*/ 2643 h 10000"/>
                  <a:gd name="connsiteX27" fmla="*/ 8240 w 10000"/>
                  <a:gd name="connsiteY27" fmla="*/ 2078 h 10000"/>
                  <a:gd name="connsiteX28" fmla="*/ 8240 w 10000"/>
                  <a:gd name="connsiteY28" fmla="*/ 2078 h 10000"/>
                  <a:gd name="connsiteX29" fmla="*/ 7466 w 10000"/>
                  <a:gd name="connsiteY29" fmla="*/ 1039 h 10000"/>
                  <a:gd name="connsiteX30" fmla="*/ 7084 w 10000"/>
                  <a:gd name="connsiteY30" fmla="*/ 527 h 10000"/>
                  <a:gd name="connsiteX31" fmla="*/ 6688 w 10000"/>
                  <a:gd name="connsiteY31" fmla="*/ 38 h 10000"/>
                  <a:gd name="connsiteX32" fmla="*/ 6688 w 10000"/>
                  <a:gd name="connsiteY32" fmla="*/ 38 h 10000"/>
                  <a:gd name="connsiteX33" fmla="*/ 6660 w 10000"/>
                  <a:gd name="connsiteY33" fmla="*/ 15 h 10000"/>
                  <a:gd name="connsiteX34" fmla="*/ 6631 w 10000"/>
                  <a:gd name="connsiteY34" fmla="*/ 0 h 10000"/>
                  <a:gd name="connsiteX35" fmla="*/ 6599 w 10000"/>
                  <a:gd name="connsiteY35" fmla="*/ 0 h 10000"/>
                  <a:gd name="connsiteX36" fmla="*/ 6578 w 10000"/>
                  <a:gd name="connsiteY36" fmla="*/ 15 h 10000"/>
                  <a:gd name="connsiteX37" fmla="*/ 6578 w 10000"/>
                  <a:gd name="connsiteY37" fmla="*/ 15 h 10000"/>
                  <a:gd name="connsiteX38" fmla="*/ 6530 w 10000"/>
                  <a:gd name="connsiteY38" fmla="*/ 53 h 10000"/>
                  <a:gd name="connsiteX39" fmla="*/ 6481 w 10000"/>
                  <a:gd name="connsiteY39" fmla="*/ 115 h 10000"/>
                  <a:gd name="connsiteX40" fmla="*/ 6468 w 10000"/>
                  <a:gd name="connsiteY40" fmla="*/ 153 h 10000"/>
                  <a:gd name="connsiteX41" fmla="*/ 6460 w 10000"/>
                  <a:gd name="connsiteY41" fmla="*/ 206 h 10000"/>
                  <a:gd name="connsiteX42" fmla="*/ 6460 w 10000"/>
                  <a:gd name="connsiteY42" fmla="*/ 267 h 10000"/>
                  <a:gd name="connsiteX43" fmla="*/ 6460 w 10000"/>
                  <a:gd name="connsiteY43" fmla="*/ 321 h 10000"/>
                  <a:gd name="connsiteX44" fmla="*/ 6460 w 10000"/>
                  <a:gd name="connsiteY44" fmla="*/ 321 h 10000"/>
                  <a:gd name="connsiteX45" fmla="*/ 6489 w 10000"/>
                  <a:gd name="connsiteY45" fmla="*/ 604 h 10000"/>
                  <a:gd name="connsiteX46" fmla="*/ 6501 w 10000"/>
                  <a:gd name="connsiteY46" fmla="*/ 901 h 10000"/>
                  <a:gd name="connsiteX47" fmla="*/ 6501 w 10000"/>
                  <a:gd name="connsiteY47" fmla="*/ 1207 h 10000"/>
                  <a:gd name="connsiteX48" fmla="*/ 6501 w 10000"/>
                  <a:gd name="connsiteY48" fmla="*/ 1490 h 10000"/>
                  <a:gd name="connsiteX49" fmla="*/ 6481 w 10000"/>
                  <a:gd name="connsiteY49" fmla="*/ 2093 h 10000"/>
                  <a:gd name="connsiteX50" fmla="*/ 6468 w 10000"/>
                  <a:gd name="connsiteY50" fmla="*/ 2697 h 10000"/>
                  <a:gd name="connsiteX51" fmla="*/ 6468 w 10000"/>
                  <a:gd name="connsiteY51" fmla="*/ 2697 h 10000"/>
                  <a:gd name="connsiteX52" fmla="*/ 5682 w 10000"/>
                  <a:gd name="connsiteY52" fmla="*/ 2773 h 10000"/>
                  <a:gd name="connsiteX53" fmla="*/ 4888 w 10000"/>
                  <a:gd name="connsiteY53" fmla="*/ 2888 h 10000"/>
                  <a:gd name="connsiteX54" fmla="*/ 4106 w 10000"/>
                  <a:gd name="connsiteY54" fmla="*/ 3002 h 10000"/>
                  <a:gd name="connsiteX55" fmla="*/ 3320 w 10000"/>
                  <a:gd name="connsiteY55" fmla="*/ 3094 h 10000"/>
                  <a:gd name="connsiteX56" fmla="*/ 1763 w 10000"/>
                  <a:gd name="connsiteY56" fmla="*/ 3354 h 10000"/>
                  <a:gd name="connsiteX57" fmla="*/ 562 w 10000"/>
                  <a:gd name="connsiteY57" fmla="*/ 3071 h 10000"/>
                  <a:gd name="connsiteX58" fmla="*/ 171 w 10000"/>
                  <a:gd name="connsiteY58" fmla="*/ 3018 h 10000"/>
                  <a:gd name="connsiteX59" fmla="*/ 171 w 10000"/>
                  <a:gd name="connsiteY59" fmla="*/ 3018 h 10000"/>
                  <a:gd name="connsiteX60" fmla="*/ 138 w 10000"/>
                  <a:gd name="connsiteY60" fmla="*/ 3002 h 10000"/>
                  <a:gd name="connsiteX61" fmla="*/ 110 w 10000"/>
                  <a:gd name="connsiteY61" fmla="*/ 3002 h 10000"/>
                  <a:gd name="connsiteX62" fmla="*/ 81 w 10000"/>
                  <a:gd name="connsiteY62" fmla="*/ 3018 h 10000"/>
                  <a:gd name="connsiteX63" fmla="*/ 61 w 10000"/>
                  <a:gd name="connsiteY63" fmla="*/ 3056 h 10000"/>
                  <a:gd name="connsiteX64" fmla="*/ 29 w 10000"/>
                  <a:gd name="connsiteY64" fmla="*/ 3094 h 10000"/>
                  <a:gd name="connsiteX65" fmla="*/ 20 w 10000"/>
                  <a:gd name="connsiteY65" fmla="*/ 3132 h 10000"/>
                  <a:gd name="connsiteX66" fmla="*/ 8 w 10000"/>
                  <a:gd name="connsiteY66" fmla="*/ 3186 h 10000"/>
                  <a:gd name="connsiteX67" fmla="*/ 0 w 10000"/>
                  <a:gd name="connsiteY67" fmla="*/ 3247 h 10000"/>
                  <a:gd name="connsiteX68" fmla="*/ 0 w 10000"/>
                  <a:gd name="connsiteY68" fmla="*/ 3247 h 10000"/>
                  <a:gd name="connsiteX69" fmla="*/ 0 w 10000"/>
                  <a:gd name="connsiteY69" fmla="*/ 3323 h 10000"/>
                  <a:gd name="connsiteX70" fmla="*/ 8 w 10000"/>
                  <a:gd name="connsiteY70" fmla="*/ 3377 h 10000"/>
                  <a:gd name="connsiteX71" fmla="*/ 29 w 10000"/>
                  <a:gd name="connsiteY71" fmla="*/ 3415 h 10000"/>
                  <a:gd name="connsiteX72" fmla="*/ 61 w 10000"/>
                  <a:gd name="connsiteY72" fmla="*/ 3453 h 10000"/>
                  <a:gd name="connsiteX73" fmla="*/ 61 w 10000"/>
                  <a:gd name="connsiteY73" fmla="*/ 3453 h 10000"/>
                  <a:gd name="connsiteX74" fmla="*/ 171 w 10000"/>
                  <a:gd name="connsiteY74" fmla="*/ 3697 h 10000"/>
                  <a:gd name="connsiteX75" fmla="*/ 273 w 10000"/>
                  <a:gd name="connsiteY75" fmla="*/ 3942 h 10000"/>
                  <a:gd name="connsiteX76" fmla="*/ 363 w 10000"/>
                  <a:gd name="connsiteY76" fmla="*/ 4225 h 10000"/>
                  <a:gd name="connsiteX77" fmla="*/ 444 w 10000"/>
                  <a:gd name="connsiteY77" fmla="*/ 4507 h 10000"/>
                  <a:gd name="connsiteX78" fmla="*/ 513 w 10000"/>
                  <a:gd name="connsiteY78" fmla="*/ 4790 h 10000"/>
                  <a:gd name="connsiteX79" fmla="*/ 574 w 10000"/>
                  <a:gd name="connsiteY79" fmla="*/ 5111 h 10000"/>
                  <a:gd name="connsiteX80" fmla="*/ 615 w 10000"/>
                  <a:gd name="connsiteY80" fmla="*/ 5416 h 10000"/>
                  <a:gd name="connsiteX81" fmla="*/ 652 w 10000"/>
                  <a:gd name="connsiteY81" fmla="*/ 5752 h 10000"/>
                  <a:gd name="connsiteX82" fmla="*/ 684 w 10000"/>
                  <a:gd name="connsiteY82" fmla="*/ 6073 h 10000"/>
                  <a:gd name="connsiteX83" fmla="*/ 705 w 10000"/>
                  <a:gd name="connsiteY83" fmla="*/ 6394 h 10000"/>
                  <a:gd name="connsiteX84" fmla="*/ 713 w 10000"/>
                  <a:gd name="connsiteY84" fmla="*/ 6730 h 10000"/>
                  <a:gd name="connsiteX85" fmla="*/ 713 w 10000"/>
                  <a:gd name="connsiteY85" fmla="*/ 7051 h 10000"/>
                  <a:gd name="connsiteX86" fmla="*/ 705 w 10000"/>
                  <a:gd name="connsiteY86" fmla="*/ 7372 h 10000"/>
                  <a:gd name="connsiteX87" fmla="*/ 684 w 10000"/>
                  <a:gd name="connsiteY87" fmla="*/ 7693 h 10000"/>
                  <a:gd name="connsiteX88" fmla="*/ 664 w 10000"/>
                  <a:gd name="connsiteY88" fmla="*/ 8014 h 10000"/>
                  <a:gd name="connsiteX89" fmla="*/ 631 w 10000"/>
                  <a:gd name="connsiteY89" fmla="*/ 8319 h 10000"/>
                  <a:gd name="connsiteX90" fmla="*/ 631 w 10000"/>
                  <a:gd name="connsiteY90" fmla="*/ 8319 h 10000"/>
                  <a:gd name="connsiteX91" fmla="*/ 623 w 10000"/>
                  <a:gd name="connsiteY91" fmla="*/ 8373 h 10000"/>
                  <a:gd name="connsiteX92" fmla="*/ 631 w 10000"/>
                  <a:gd name="connsiteY92" fmla="*/ 8434 h 10000"/>
                  <a:gd name="connsiteX93" fmla="*/ 644 w 10000"/>
                  <a:gd name="connsiteY93" fmla="*/ 8487 h 10000"/>
                  <a:gd name="connsiteX94" fmla="*/ 652 w 10000"/>
                  <a:gd name="connsiteY94" fmla="*/ 8526 h 10000"/>
                  <a:gd name="connsiteX95" fmla="*/ 652 w 10000"/>
                  <a:gd name="connsiteY95" fmla="*/ 8526 h 10000"/>
                  <a:gd name="connsiteX96" fmla="*/ 672 w 10000"/>
                  <a:gd name="connsiteY96" fmla="*/ 8564 h 10000"/>
                  <a:gd name="connsiteX97" fmla="*/ 692 w 10000"/>
                  <a:gd name="connsiteY97" fmla="*/ 8602 h 10000"/>
                  <a:gd name="connsiteX98" fmla="*/ 725 w 10000"/>
                  <a:gd name="connsiteY98" fmla="*/ 8617 h 10000"/>
                  <a:gd name="connsiteX99" fmla="*/ 766 w 10000"/>
                  <a:gd name="connsiteY99" fmla="*/ 8617 h 10000"/>
                  <a:gd name="connsiteX100" fmla="*/ 766 w 10000"/>
                  <a:gd name="connsiteY100" fmla="*/ 8617 h 10000"/>
                  <a:gd name="connsiteX101" fmla="*/ 1519 w 10000"/>
                  <a:gd name="connsiteY101" fmla="*/ 8541 h 10000"/>
                  <a:gd name="connsiteX102" fmla="*/ 2273 w 10000"/>
                  <a:gd name="connsiteY102" fmla="*/ 8434 h 10000"/>
                  <a:gd name="connsiteX103" fmla="*/ 3039 w 10000"/>
                  <a:gd name="connsiteY103" fmla="*/ 8296 h 10000"/>
                  <a:gd name="connsiteX104" fmla="*/ 3792 w 10000"/>
                  <a:gd name="connsiteY104" fmla="*/ 8151 h 10000"/>
                  <a:gd name="connsiteX105" fmla="*/ 4546 w 10000"/>
                  <a:gd name="connsiteY105" fmla="*/ 8014 h 10000"/>
                  <a:gd name="connsiteX106" fmla="*/ 5312 w 10000"/>
                  <a:gd name="connsiteY106" fmla="*/ 7884 h 10000"/>
                  <a:gd name="connsiteX107" fmla="*/ 6065 w 10000"/>
                  <a:gd name="connsiteY107" fmla="*/ 7769 h 10000"/>
                  <a:gd name="connsiteX108" fmla="*/ 6823 w 10000"/>
                  <a:gd name="connsiteY108" fmla="*/ 7678 h 10000"/>
                  <a:gd name="connsiteX109" fmla="*/ 6823 w 10000"/>
                  <a:gd name="connsiteY109" fmla="*/ 7678 h 10000"/>
                  <a:gd name="connsiteX110" fmla="*/ 6872 w 10000"/>
                  <a:gd name="connsiteY110" fmla="*/ 9786 h 10000"/>
                  <a:gd name="connsiteX111" fmla="*/ 6872 w 10000"/>
                  <a:gd name="connsiteY111" fmla="*/ 9786 h 10000"/>
                  <a:gd name="connsiteX112" fmla="*/ 6872 w 10000"/>
                  <a:gd name="connsiteY112" fmla="*/ 9847 h 10000"/>
                  <a:gd name="connsiteX113" fmla="*/ 6892 w 10000"/>
                  <a:gd name="connsiteY113" fmla="*/ 9901 h 10000"/>
                  <a:gd name="connsiteX114" fmla="*/ 6912 w 10000"/>
                  <a:gd name="connsiteY114" fmla="*/ 9939 h 10000"/>
                  <a:gd name="connsiteX115" fmla="*/ 6933 w 10000"/>
                  <a:gd name="connsiteY115" fmla="*/ 9977 h 10000"/>
                  <a:gd name="connsiteX116" fmla="*/ 6961 w 10000"/>
                  <a:gd name="connsiteY116" fmla="*/ 10000 h 10000"/>
                  <a:gd name="connsiteX117" fmla="*/ 6994 w 10000"/>
                  <a:gd name="connsiteY117" fmla="*/ 10000 h 10000"/>
                  <a:gd name="connsiteX118" fmla="*/ 7043 w 10000"/>
                  <a:gd name="connsiteY118" fmla="*/ 10000 h 10000"/>
                  <a:gd name="connsiteX119" fmla="*/ 7043 w 10000"/>
                  <a:gd name="connsiteY119" fmla="*/ 10000 h 10000"/>
                  <a:gd name="connsiteX0" fmla="*/ 7043 w 10000"/>
                  <a:gd name="connsiteY0" fmla="*/ 10000 h 10000"/>
                  <a:gd name="connsiteX1" fmla="*/ 7043 w 10000"/>
                  <a:gd name="connsiteY1" fmla="*/ 10000 h 10000"/>
                  <a:gd name="connsiteX2" fmla="*/ 7084 w 10000"/>
                  <a:gd name="connsiteY2" fmla="*/ 10000 h 10000"/>
                  <a:gd name="connsiteX3" fmla="*/ 7112 w 10000"/>
                  <a:gd name="connsiteY3" fmla="*/ 10000 h 10000"/>
                  <a:gd name="connsiteX4" fmla="*/ 7145 w 10000"/>
                  <a:gd name="connsiteY4" fmla="*/ 9977 h 10000"/>
                  <a:gd name="connsiteX5" fmla="*/ 7185 w 10000"/>
                  <a:gd name="connsiteY5" fmla="*/ 9924 h 10000"/>
                  <a:gd name="connsiteX6" fmla="*/ 7185 w 10000"/>
                  <a:gd name="connsiteY6" fmla="*/ 9924 h 10000"/>
                  <a:gd name="connsiteX7" fmla="*/ 7515 w 10000"/>
                  <a:gd name="connsiteY7" fmla="*/ 9282 h 10000"/>
                  <a:gd name="connsiteX8" fmla="*/ 7866 w 10000"/>
                  <a:gd name="connsiteY8" fmla="*/ 8640 h 10000"/>
                  <a:gd name="connsiteX9" fmla="*/ 8570 w 10000"/>
                  <a:gd name="connsiteY9" fmla="*/ 7395 h 10000"/>
                  <a:gd name="connsiteX10" fmla="*/ 9275 w 10000"/>
                  <a:gd name="connsiteY10" fmla="*/ 6150 h 10000"/>
                  <a:gd name="connsiteX11" fmla="*/ 9629 w 10000"/>
                  <a:gd name="connsiteY11" fmla="*/ 5523 h 10000"/>
                  <a:gd name="connsiteX12" fmla="*/ 9959 w 10000"/>
                  <a:gd name="connsiteY12" fmla="*/ 4866 h 10000"/>
                  <a:gd name="connsiteX13" fmla="*/ 9959 w 10000"/>
                  <a:gd name="connsiteY13" fmla="*/ 4866 h 10000"/>
                  <a:gd name="connsiteX14" fmla="*/ 9992 w 10000"/>
                  <a:gd name="connsiteY14" fmla="*/ 4813 h 10000"/>
                  <a:gd name="connsiteX15" fmla="*/ 10000 w 10000"/>
                  <a:gd name="connsiteY15" fmla="*/ 4752 h 10000"/>
                  <a:gd name="connsiteX16" fmla="*/ 10000 w 10000"/>
                  <a:gd name="connsiteY16" fmla="*/ 4698 h 10000"/>
                  <a:gd name="connsiteX17" fmla="*/ 9992 w 10000"/>
                  <a:gd name="connsiteY17" fmla="*/ 4637 h 10000"/>
                  <a:gd name="connsiteX18" fmla="*/ 9992 w 10000"/>
                  <a:gd name="connsiteY18" fmla="*/ 4637 h 10000"/>
                  <a:gd name="connsiteX19" fmla="*/ 9980 w 10000"/>
                  <a:gd name="connsiteY19" fmla="*/ 4584 h 10000"/>
                  <a:gd name="connsiteX20" fmla="*/ 9959 w 10000"/>
                  <a:gd name="connsiteY20" fmla="*/ 4530 h 10000"/>
                  <a:gd name="connsiteX21" fmla="*/ 9959 w 10000"/>
                  <a:gd name="connsiteY21" fmla="*/ 4530 h 10000"/>
                  <a:gd name="connsiteX22" fmla="*/ 9760 w 10000"/>
                  <a:gd name="connsiteY22" fmla="*/ 4186 h 10000"/>
                  <a:gd name="connsiteX23" fmla="*/ 9556 w 10000"/>
                  <a:gd name="connsiteY23" fmla="*/ 3850 h 10000"/>
                  <a:gd name="connsiteX24" fmla="*/ 9348 w 10000"/>
                  <a:gd name="connsiteY24" fmla="*/ 3545 h 10000"/>
                  <a:gd name="connsiteX25" fmla="*/ 9124 w 10000"/>
                  <a:gd name="connsiteY25" fmla="*/ 3247 h 10000"/>
                  <a:gd name="connsiteX26" fmla="*/ 8684 w 10000"/>
                  <a:gd name="connsiteY26" fmla="*/ 2643 h 10000"/>
                  <a:gd name="connsiteX27" fmla="*/ 8240 w 10000"/>
                  <a:gd name="connsiteY27" fmla="*/ 2078 h 10000"/>
                  <a:gd name="connsiteX28" fmla="*/ 8240 w 10000"/>
                  <a:gd name="connsiteY28" fmla="*/ 2078 h 10000"/>
                  <a:gd name="connsiteX29" fmla="*/ 7466 w 10000"/>
                  <a:gd name="connsiteY29" fmla="*/ 1039 h 10000"/>
                  <a:gd name="connsiteX30" fmla="*/ 7084 w 10000"/>
                  <a:gd name="connsiteY30" fmla="*/ 527 h 10000"/>
                  <a:gd name="connsiteX31" fmla="*/ 6688 w 10000"/>
                  <a:gd name="connsiteY31" fmla="*/ 38 h 10000"/>
                  <a:gd name="connsiteX32" fmla="*/ 6688 w 10000"/>
                  <a:gd name="connsiteY32" fmla="*/ 38 h 10000"/>
                  <a:gd name="connsiteX33" fmla="*/ 6660 w 10000"/>
                  <a:gd name="connsiteY33" fmla="*/ 15 h 10000"/>
                  <a:gd name="connsiteX34" fmla="*/ 6631 w 10000"/>
                  <a:gd name="connsiteY34" fmla="*/ 0 h 10000"/>
                  <a:gd name="connsiteX35" fmla="*/ 6599 w 10000"/>
                  <a:gd name="connsiteY35" fmla="*/ 0 h 10000"/>
                  <a:gd name="connsiteX36" fmla="*/ 6578 w 10000"/>
                  <a:gd name="connsiteY36" fmla="*/ 15 h 10000"/>
                  <a:gd name="connsiteX37" fmla="*/ 6578 w 10000"/>
                  <a:gd name="connsiteY37" fmla="*/ 15 h 10000"/>
                  <a:gd name="connsiteX38" fmla="*/ 6530 w 10000"/>
                  <a:gd name="connsiteY38" fmla="*/ 53 h 10000"/>
                  <a:gd name="connsiteX39" fmla="*/ 6481 w 10000"/>
                  <a:gd name="connsiteY39" fmla="*/ 115 h 10000"/>
                  <a:gd name="connsiteX40" fmla="*/ 6468 w 10000"/>
                  <a:gd name="connsiteY40" fmla="*/ 153 h 10000"/>
                  <a:gd name="connsiteX41" fmla="*/ 6460 w 10000"/>
                  <a:gd name="connsiteY41" fmla="*/ 206 h 10000"/>
                  <a:gd name="connsiteX42" fmla="*/ 6460 w 10000"/>
                  <a:gd name="connsiteY42" fmla="*/ 267 h 10000"/>
                  <a:gd name="connsiteX43" fmla="*/ 6460 w 10000"/>
                  <a:gd name="connsiteY43" fmla="*/ 321 h 10000"/>
                  <a:gd name="connsiteX44" fmla="*/ 6460 w 10000"/>
                  <a:gd name="connsiteY44" fmla="*/ 321 h 10000"/>
                  <a:gd name="connsiteX45" fmla="*/ 6489 w 10000"/>
                  <a:gd name="connsiteY45" fmla="*/ 604 h 10000"/>
                  <a:gd name="connsiteX46" fmla="*/ 6501 w 10000"/>
                  <a:gd name="connsiteY46" fmla="*/ 901 h 10000"/>
                  <a:gd name="connsiteX47" fmla="*/ 6501 w 10000"/>
                  <a:gd name="connsiteY47" fmla="*/ 1207 h 10000"/>
                  <a:gd name="connsiteX48" fmla="*/ 6501 w 10000"/>
                  <a:gd name="connsiteY48" fmla="*/ 1490 h 10000"/>
                  <a:gd name="connsiteX49" fmla="*/ 6481 w 10000"/>
                  <a:gd name="connsiteY49" fmla="*/ 2093 h 10000"/>
                  <a:gd name="connsiteX50" fmla="*/ 6468 w 10000"/>
                  <a:gd name="connsiteY50" fmla="*/ 2697 h 10000"/>
                  <a:gd name="connsiteX51" fmla="*/ 6468 w 10000"/>
                  <a:gd name="connsiteY51" fmla="*/ 2697 h 10000"/>
                  <a:gd name="connsiteX52" fmla="*/ 5682 w 10000"/>
                  <a:gd name="connsiteY52" fmla="*/ 2773 h 10000"/>
                  <a:gd name="connsiteX53" fmla="*/ 4888 w 10000"/>
                  <a:gd name="connsiteY53" fmla="*/ 2888 h 10000"/>
                  <a:gd name="connsiteX54" fmla="*/ 4106 w 10000"/>
                  <a:gd name="connsiteY54" fmla="*/ 3002 h 10000"/>
                  <a:gd name="connsiteX55" fmla="*/ 3320 w 10000"/>
                  <a:gd name="connsiteY55" fmla="*/ 3094 h 10000"/>
                  <a:gd name="connsiteX56" fmla="*/ 1763 w 10000"/>
                  <a:gd name="connsiteY56" fmla="*/ 3354 h 10000"/>
                  <a:gd name="connsiteX57" fmla="*/ 562 w 10000"/>
                  <a:gd name="connsiteY57" fmla="*/ 3071 h 10000"/>
                  <a:gd name="connsiteX58" fmla="*/ 171 w 10000"/>
                  <a:gd name="connsiteY58" fmla="*/ 3018 h 10000"/>
                  <a:gd name="connsiteX59" fmla="*/ 171 w 10000"/>
                  <a:gd name="connsiteY59" fmla="*/ 3018 h 10000"/>
                  <a:gd name="connsiteX60" fmla="*/ 138 w 10000"/>
                  <a:gd name="connsiteY60" fmla="*/ 3002 h 10000"/>
                  <a:gd name="connsiteX61" fmla="*/ 110 w 10000"/>
                  <a:gd name="connsiteY61" fmla="*/ 3002 h 10000"/>
                  <a:gd name="connsiteX62" fmla="*/ 81 w 10000"/>
                  <a:gd name="connsiteY62" fmla="*/ 3018 h 10000"/>
                  <a:gd name="connsiteX63" fmla="*/ 61 w 10000"/>
                  <a:gd name="connsiteY63" fmla="*/ 3056 h 10000"/>
                  <a:gd name="connsiteX64" fmla="*/ 29 w 10000"/>
                  <a:gd name="connsiteY64" fmla="*/ 3094 h 10000"/>
                  <a:gd name="connsiteX65" fmla="*/ 20 w 10000"/>
                  <a:gd name="connsiteY65" fmla="*/ 3132 h 10000"/>
                  <a:gd name="connsiteX66" fmla="*/ 8 w 10000"/>
                  <a:gd name="connsiteY66" fmla="*/ 3186 h 10000"/>
                  <a:gd name="connsiteX67" fmla="*/ 0 w 10000"/>
                  <a:gd name="connsiteY67" fmla="*/ 3247 h 10000"/>
                  <a:gd name="connsiteX68" fmla="*/ 0 w 10000"/>
                  <a:gd name="connsiteY68" fmla="*/ 3247 h 10000"/>
                  <a:gd name="connsiteX69" fmla="*/ 0 w 10000"/>
                  <a:gd name="connsiteY69" fmla="*/ 3323 h 10000"/>
                  <a:gd name="connsiteX70" fmla="*/ 8 w 10000"/>
                  <a:gd name="connsiteY70" fmla="*/ 3377 h 10000"/>
                  <a:gd name="connsiteX71" fmla="*/ 29 w 10000"/>
                  <a:gd name="connsiteY71" fmla="*/ 3415 h 10000"/>
                  <a:gd name="connsiteX72" fmla="*/ 61 w 10000"/>
                  <a:gd name="connsiteY72" fmla="*/ 3453 h 10000"/>
                  <a:gd name="connsiteX73" fmla="*/ 61 w 10000"/>
                  <a:gd name="connsiteY73" fmla="*/ 3453 h 10000"/>
                  <a:gd name="connsiteX74" fmla="*/ 171 w 10000"/>
                  <a:gd name="connsiteY74" fmla="*/ 3697 h 10000"/>
                  <a:gd name="connsiteX75" fmla="*/ 273 w 10000"/>
                  <a:gd name="connsiteY75" fmla="*/ 3942 h 10000"/>
                  <a:gd name="connsiteX76" fmla="*/ 363 w 10000"/>
                  <a:gd name="connsiteY76" fmla="*/ 4225 h 10000"/>
                  <a:gd name="connsiteX77" fmla="*/ 444 w 10000"/>
                  <a:gd name="connsiteY77" fmla="*/ 4507 h 10000"/>
                  <a:gd name="connsiteX78" fmla="*/ 513 w 10000"/>
                  <a:gd name="connsiteY78" fmla="*/ 4790 h 10000"/>
                  <a:gd name="connsiteX79" fmla="*/ 574 w 10000"/>
                  <a:gd name="connsiteY79" fmla="*/ 5111 h 10000"/>
                  <a:gd name="connsiteX80" fmla="*/ 615 w 10000"/>
                  <a:gd name="connsiteY80" fmla="*/ 5416 h 10000"/>
                  <a:gd name="connsiteX81" fmla="*/ 652 w 10000"/>
                  <a:gd name="connsiteY81" fmla="*/ 5752 h 10000"/>
                  <a:gd name="connsiteX82" fmla="*/ 684 w 10000"/>
                  <a:gd name="connsiteY82" fmla="*/ 6073 h 10000"/>
                  <a:gd name="connsiteX83" fmla="*/ 705 w 10000"/>
                  <a:gd name="connsiteY83" fmla="*/ 6394 h 10000"/>
                  <a:gd name="connsiteX84" fmla="*/ 713 w 10000"/>
                  <a:gd name="connsiteY84" fmla="*/ 6730 h 10000"/>
                  <a:gd name="connsiteX85" fmla="*/ 713 w 10000"/>
                  <a:gd name="connsiteY85" fmla="*/ 7051 h 10000"/>
                  <a:gd name="connsiteX86" fmla="*/ 705 w 10000"/>
                  <a:gd name="connsiteY86" fmla="*/ 7372 h 10000"/>
                  <a:gd name="connsiteX87" fmla="*/ 684 w 10000"/>
                  <a:gd name="connsiteY87" fmla="*/ 7693 h 10000"/>
                  <a:gd name="connsiteX88" fmla="*/ 664 w 10000"/>
                  <a:gd name="connsiteY88" fmla="*/ 8014 h 10000"/>
                  <a:gd name="connsiteX89" fmla="*/ 631 w 10000"/>
                  <a:gd name="connsiteY89" fmla="*/ 8319 h 10000"/>
                  <a:gd name="connsiteX90" fmla="*/ 631 w 10000"/>
                  <a:gd name="connsiteY90" fmla="*/ 8319 h 10000"/>
                  <a:gd name="connsiteX91" fmla="*/ 623 w 10000"/>
                  <a:gd name="connsiteY91" fmla="*/ 8373 h 10000"/>
                  <a:gd name="connsiteX92" fmla="*/ 631 w 10000"/>
                  <a:gd name="connsiteY92" fmla="*/ 8434 h 10000"/>
                  <a:gd name="connsiteX93" fmla="*/ 644 w 10000"/>
                  <a:gd name="connsiteY93" fmla="*/ 8487 h 10000"/>
                  <a:gd name="connsiteX94" fmla="*/ 652 w 10000"/>
                  <a:gd name="connsiteY94" fmla="*/ 8526 h 10000"/>
                  <a:gd name="connsiteX95" fmla="*/ 652 w 10000"/>
                  <a:gd name="connsiteY95" fmla="*/ 8526 h 10000"/>
                  <a:gd name="connsiteX96" fmla="*/ 672 w 10000"/>
                  <a:gd name="connsiteY96" fmla="*/ 8564 h 10000"/>
                  <a:gd name="connsiteX97" fmla="*/ 692 w 10000"/>
                  <a:gd name="connsiteY97" fmla="*/ 8602 h 10000"/>
                  <a:gd name="connsiteX98" fmla="*/ 725 w 10000"/>
                  <a:gd name="connsiteY98" fmla="*/ 8617 h 10000"/>
                  <a:gd name="connsiteX99" fmla="*/ 766 w 10000"/>
                  <a:gd name="connsiteY99" fmla="*/ 8617 h 10000"/>
                  <a:gd name="connsiteX100" fmla="*/ 766 w 10000"/>
                  <a:gd name="connsiteY100" fmla="*/ 8617 h 10000"/>
                  <a:gd name="connsiteX101" fmla="*/ 1519 w 10000"/>
                  <a:gd name="connsiteY101" fmla="*/ 8541 h 10000"/>
                  <a:gd name="connsiteX102" fmla="*/ 2273 w 10000"/>
                  <a:gd name="connsiteY102" fmla="*/ 8434 h 10000"/>
                  <a:gd name="connsiteX103" fmla="*/ 3039 w 10000"/>
                  <a:gd name="connsiteY103" fmla="*/ 8296 h 10000"/>
                  <a:gd name="connsiteX104" fmla="*/ 3792 w 10000"/>
                  <a:gd name="connsiteY104" fmla="*/ 8151 h 10000"/>
                  <a:gd name="connsiteX105" fmla="*/ 4546 w 10000"/>
                  <a:gd name="connsiteY105" fmla="*/ 8014 h 10000"/>
                  <a:gd name="connsiteX106" fmla="*/ 5312 w 10000"/>
                  <a:gd name="connsiteY106" fmla="*/ 7884 h 10000"/>
                  <a:gd name="connsiteX107" fmla="*/ 6065 w 10000"/>
                  <a:gd name="connsiteY107" fmla="*/ 7769 h 10000"/>
                  <a:gd name="connsiteX108" fmla="*/ 6823 w 10000"/>
                  <a:gd name="connsiteY108" fmla="*/ 7678 h 10000"/>
                  <a:gd name="connsiteX109" fmla="*/ 6823 w 10000"/>
                  <a:gd name="connsiteY109" fmla="*/ 7678 h 10000"/>
                  <a:gd name="connsiteX110" fmla="*/ 6872 w 10000"/>
                  <a:gd name="connsiteY110" fmla="*/ 9786 h 10000"/>
                  <a:gd name="connsiteX111" fmla="*/ 6872 w 10000"/>
                  <a:gd name="connsiteY111" fmla="*/ 9786 h 10000"/>
                  <a:gd name="connsiteX112" fmla="*/ 6872 w 10000"/>
                  <a:gd name="connsiteY112" fmla="*/ 9847 h 10000"/>
                  <a:gd name="connsiteX113" fmla="*/ 6892 w 10000"/>
                  <a:gd name="connsiteY113" fmla="*/ 9901 h 10000"/>
                  <a:gd name="connsiteX114" fmla="*/ 6912 w 10000"/>
                  <a:gd name="connsiteY114" fmla="*/ 9939 h 10000"/>
                  <a:gd name="connsiteX115" fmla="*/ 6933 w 10000"/>
                  <a:gd name="connsiteY115" fmla="*/ 9977 h 10000"/>
                  <a:gd name="connsiteX116" fmla="*/ 6961 w 10000"/>
                  <a:gd name="connsiteY116" fmla="*/ 10000 h 10000"/>
                  <a:gd name="connsiteX117" fmla="*/ 6994 w 10000"/>
                  <a:gd name="connsiteY117" fmla="*/ 10000 h 10000"/>
                  <a:gd name="connsiteX118" fmla="*/ 7043 w 10000"/>
                  <a:gd name="connsiteY118" fmla="*/ 10000 h 10000"/>
                  <a:gd name="connsiteX119" fmla="*/ 7043 w 10000"/>
                  <a:gd name="connsiteY119" fmla="*/ 10000 h 10000"/>
                  <a:gd name="connsiteX0" fmla="*/ 7043 w 10000"/>
                  <a:gd name="connsiteY0" fmla="*/ 10000 h 10000"/>
                  <a:gd name="connsiteX1" fmla="*/ 7043 w 10000"/>
                  <a:gd name="connsiteY1" fmla="*/ 10000 h 10000"/>
                  <a:gd name="connsiteX2" fmla="*/ 7084 w 10000"/>
                  <a:gd name="connsiteY2" fmla="*/ 10000 h 10000"/>
                  <a:gd name="connsiteX3" fmla="*/ 7112 w 10000"/>
                  <a:gd name="connsiteY3" fmla="*/ 10000 h 10000"/>
                  <a:gd name="connsiteX4" fmla="*/ 7145 w 10000"/>
                  <a:gd name="connsiteY4" fmla="*/ 9977 h 10000"/>
                  <a:gd name="connsiteX5" fmla="*/ 7185 w 10000"/>
                  <a:gd name="connsiteY5" fmla="*/ 9924 h 10000"/>
                  <a:gd name="connsiteX6" fmla="*/ 7185 w 10000"/>
                  <a:gd name="connsiteY6" fmla="*/ 9924 h 10000"/>
                  <a:gd name="connsiteX7" fmla="*/ 7515 w 10000"/>
                  <a:gd name="connsiteY7" fmla="*/ 9282 h 10000"/>
                  <a:gd name="connsiteX8" fmla="*/ 7866 w 10000"/>
                  <a:gd name="connsiteY8" fmla="*/ 8640 h 10000"/>
                  <a:gd name="connsiteX9" fmla="*/ 8570 w 10000"/>
                  <a:gd name="connsiteY9" fmla="*/ 7395 h 10000"/>
                  <a:gd name="connsiteX10" fmla="*/ 9275 w 10000"/>
                  <a:gd name="connsiteY10" fmla="*/ 6150 h 10000"/>
                  <a:gd name="connsiteX11" fmla="*/ 9629 w 10000"/>
                  <a:gd name="connsiteY11" fmla="*/ 5523 h 10000"/>
                  <a:gd name="connsiteX12" fmla="*/ 9959 w 10000"/>
                  <a:gd name="connsiteY12" fmla="*/ 4866 h 10000"/>
                  <a:gd name="connsiteX13" fmla="*/ 9959 w 10000"/>
                  <a:gd name="connsiteY13" fmla="*/ 4866 h 10000"/>
                  <a:gd name="connsiteX14" fmla="*/ 9992 w 10000"/>
                  <a:gd name="connsiteY14" fmla="*/ 4813 h 10000"/>
                  <a:gd name="connsiteX15" fmla="*/ 10000 w 10000"/>
                  <a:gd name="connsiteY15" fmla="*/ 4752 h 10000"/>
                  <a:gd name="connsiteX16" fmla="*/ 10000 w 10000"/>
                  <a:gd name="connsiteY16" fmla="*/ 4698 h 10000"/>
                  <a:gd name="connsiteX17" fmla="*/ 9992 w 10000"/>
                  <a:gd name="connsiteY17" fmla="*/ 4637 h 10000"/>
                  <a:gd name="connsiteX18" fmla="*/ 9992 w 10000"/>
                  <a:gd name="connsiteY18" fmla="*/ 4637 h 10000"/>
                  <a:gd name="connsiteX19" fmla="*/ 9980 w 10000"/>
                  <a:gd name="connsiteY19" fmla="*/ 4584 h 10000"/>
                  <a:gd name="connsiteX20" fmla="*/ 9959 w 10000"/>
                  <a:gd name="connsiteY20" fmla="*/ 4530 h 10000"/>
                  <a:gd name="connsiteX21" fmla="*/ 9959 w 10000"/>
                  <a:gd name="connsiteY21" fmla="*/ 4530 h 10000"/>
                  <a:gd name="connsiteX22" fmla="*/ 9760 w 10000"/>
                  <a:gd name="connsiteY22" fmla="*/ 4186 h 10000"/>
                  <a:gd name="connsiteX23" fmla="*/ 9556 w 10000"/>
                  <a:gd name="connsiteY23" fmla="*/ 3850 h 10000"/>
                  <a:gd name="connsiteX24" fmla="*/ 9348 w 10000"/>
                  <a:gd name="connsiteY24" fmla="*/ 3545 h 10000"/>
                  <a:gd name="connsiteX25" fmla="*/ 9124 w 10000"/>
                  <a:gd name="connsiteY25" fmla="*/ 3247 h 10000"/>
                  <a:gd name="connsiteX26" fmla="*/ 8684 w 10000"/>
                  <a:gd name="connsiteY26" fmla="*/ 2643 h 10000"/>
                  <a:gd name="connsiteX27" fmla="*/ 8240 w 10000"/>
                  <a:gd name="connsiteY27" fmla="*/ 2078 h 10000"/>
                  <a:gd name="connsiteX28" fmla="*/ 8240 w 10000"/>
                  <a:gd name="connsiteY28" fmla="*/ 2078 h 10000"/>
                  <a:gd name="connsiteX29" fmla="*/ 7466 w 10000"/>
                  <a:gd name="connsiteY29" fmla="*/ 1039 h 10000"/>
                  <a:gd name="connsiteX30" fmla="*/ 7084 w 10000"/>
                  <a:gd name="connsiteY30" fmla="*/ 527 h 10000"/>
                  <a:gd name="connsiteX31" fmla="*/ 6688 w 10000"/>
                  <a:gd name="connsiteY31" fmla="*/ 38 h 10000"/>
                  <a:gd name="connsiteX32" fmla="*/ 6688 w 10000"/>
                  <a:gd name="connsiteY32" fmla="*/ 38 h 10000"/>
                  <a:gd name="connsiteX33" fmla="*/ 6660 w 10000"/>
                  <a:gd name="connsiteY33" fmla="*/ 15 h 10000"/>
                  <a:gd name="connsiteX34" fmla="*/ 6631 w 10000"/>
                  <a:gd name="connsiteY34" fmla="*/ 0 h 10000"/>
                  <a:gd name="connsiteX35" fmla="*/ 6599 w 10000"/>
                  <a:gd name="connsiteY35" fmla="*/ 0 h 10000"/>
                  <a:gd name="connsiteX36" fmla="*/ 6578 w 10000"/>
                  <a:gd name="connsiteY36" fmla="*/ 15 h 10000"/>
                  <a:gd name="connsiteX37" fmla="*/ 6578 w 10000"/>
                  <a:gd name="connsiteY37" fmla="*/ 15 h 10000"/>
                  <a:gd name="connsiteX38" fmla="*/ 6530 w 10000"/>
                  <a:gd name="connsiteY38" fmla="*/ 53 h 10000"/>
                  <a:gd name="connsiteX39" fmla="*/ 6481 w 10000"/>
                  <a:gd name="connsiteY39" fmla="*/ 115 h 10000"/>
                  <a:gd name="connsiteX40" fmla="*/ 6468 w 10000"/>
                  <a:gd name="connsiteY40" fmla="*/ 153 h 10000"/>
                  <a:gd name="connsiteX41" fmla="*/ 6460 w 10000"/>
                  <a:gd name="connsiteY41" fmla="*/ 206 h 10000"/>
                  <a:gd name="connsiteX42" fmla="*/ 6460 w 10000"/>
                  <a:gd name="connsiteY42" fmla="*/ 267 h 10000"/>
                  <a:gd name="connsiteX43" fmla="*/ 6460 w 10000"/>
                  <a:gd name="connsiteY43" fmla="*/ 321 h 10000"/>
                  <a:gd name="connsiteX44" fmla="*/ 6460 w 10000"/>
                  <a:gd name="connsiteY44" fmla="*/ 321 h 10000"/>
                  <a:gd name="connsiteX45" fmla="*/ 6489 w 10000"/>
                  <a:gd name="connsiteY45" fmla="*/ 604 h 10000"/>
                  <a:gd name="connsiteX46" fmla="*/ 6501 w 10000"/>
                  <a:gd name="connsiteY46" fmla="*/ 901 h 10000"/>
                  <a:gd name="connsiteX47" fmla="*/ 6501 w 10000"/>
                  <a:gd name="connsiteY47" fmla="*/ 1207 h 10000"/>
                  <a:gd name="connsiteX48" fmla="*/ 6501 w 10000"/>
                  <a:gd name="connsiteY48" fmla="*/ 1490 h 10000"/>
                  <a:gd name="connsiteX49" fmla="*/ 6481 w 10000"/>
                  <a:gd name="connsiteY49" fmla="*/ 2093 h 10000"/>
                  <a:gd name="connsiteX50" fmla="*/ 6468 w 10000"/>
                  <a:gd name="connsiteY50" fmla="*/ 2697 h 10000"/>
                  <a:gd name="connsiteX51" fmla="*/ 6468 w 10000"/>
                  <a:gd name="connsiteY51" fmla="*/ 2697 h 10000"/>
                  <a:gd name="connsiteX52" fmla="*/ 5682 w 10000"/>
                  <a:gd name="connsiteY52" fmla="*/ 2773 h 10000"/>
                  <a:gd name="connsiteX53" fmla="*/ 4888 w 10000"/>
                  <a:gd name="connsiteY53" fmla="*/ 2888 h 10000"/>
                  <a:gd name="connsiteX54" fmla="*/ 4106 w 10000"/>
                  <a:gd name="connsiteY54" fmla="*/ 3002 h 10000"/>
                  <a:gd name="connsiteX55" fmla="*/ 3320 w 10000"/>
                  <a:gd name="connsiteY55" fmla="*/ 3094 h 10000"/>
                  <a:gd name="connsiteX56" fmla="*/ 1771 w 10000"/>
                  <a:gd name="connsiteY56" fmla="*/ 3308 h 10000"/>
                  <a:gd name="connsiteX57" fmla="*/ 562 w 10000"/>
                  <a:gd name="connsiteY57" fmla="*/ 3071 h 10000"/>
                  <a:gd name="connsiteX58" fmla="*/ 171 w 10000"/>
                  <a:gd name="connsiteY58" fmla="*/ 3018 h 10000"/>
                  <a:gd name="connsiteX59" fmla="*/ 171 w 10000"/>
                  <a:gd name="connsiteY59" fmla="*/ 3018 h 10000"/>
                  <a:gd name="connsiteX60" fmla="*/ 138 w 10000"/>
                  <a:gd name="connsiteY60" fmla="*/ 3002 h 10000"/>
                  <a:gd name="connsiteX61" fmla="*/ 110 w 10000"/>
                  <a:gd name="connsiteY61" fmla="*/ 3002 h 10000"/>
                  <a:gd name="connsiteX62" fmla="*/ 81 w 10000"/>
                  <a:gd name="connsiteY62" fmla="*/ 3018 h 10000"/>
                  <a:gd name="connsiteX63" fmla="*/ 61 w 10000"/>
                  <a:gd name="connsiteY63" fmla="*/ 3056 h 10000"/>
                  <a:gd name="connsiteX64" fmla="*/ 29 w 10000"/>
                  <a:gd name="connsiteY64" fmla="*/ 3094 h 10000"/>
                  <a:gd name="connsiteX65" fmla="*/ 20 w 10000"/>
                  <a:gd name="connsiteY65" fmla="*/ 3132 h 10000"/>
                  <a:gd name="connsiteX66" fmla="*/ 8 w 10000"/>
                  <a:gd name="connsiteY66" fmla="*/ 3186 h 10000"/>
                  <a:gd name="connsiteX67" fmla="*/ 0 w 10000"/>
                  <a:gd name="connsiteY67" fmla="*/ 3247 h 10000"/>
                  <a:gd name="connsiteX68" fmla="*/ 0 w 10000"/>
                  <a:gd name="connsiteY68" fmla="*/ 3247 h 10000"/>
                  <a:gd name="connsiteX69" fmla="*/ 0 w 10000"/>
                  <a:gd name="connsiteY69" fmla="*/ 3323 h 10000"/>
                  <a:gd name="connsiteX70" fmla="*/ 8 w 10000"/>
                  <a:gd name="connsiteY70" fmla="*/ 3377 h 10000"/>
                  <a:gd name="connsiteX71" fmla="*/ 29 w 10000"/>
                  <a:gd name="connsiteY71" fmla="*/ 3415 h 10000"/>
                  <a:gd name="connsiteX72" fmla="*/ 61 w 10000"/>
                  <a:gd name="connsiteY72" fmla="*/ 3453 h 10000"/>
                  <a:gd name="connsiteX73" fmla="*/ 61 w 10000"/>
                  <a:gd name="connsiteY73" fmla="*/ 3453 h 10000"/>
                  <a:gd name="connsiteX74" fmla="*/ 171 w 10000"/>
                  <a:gd name="connsiteY74" fmla="*/ 3697 h 10000"/>
                  <a:gd name="connsiteX75" fmla="*/ 273 w 10000"/>
                  <a:gd name="connsiteY75" fmla="*/ 3942 h 10000"/>
                  <a:gd name="connsiteX76" fmla="*/ 363 w 10000"/>
                  <a:gd name="connsiteY76" fmla="*/ 4225 h 10000"/>
                  <a:gd name="connsiteX77" fmla="*/ 444 w 10000"/>
                  <a:gd name="connsiteY77" fmla="*/ 4507 h 10000"/>
                  <a:gd name="connsiteX78" fmla="*/ 513 w 10000"/>
                  <a:gd name="connsiteY78" fmla="*/ 4790 h 10000"/>
                  <a:gd name="connsiteX79" fmla="*/ 574 w 10000"/>
                  <a:gd name="connsiteY79" fmla="*/ 5111 h 10000"/>
                  <a:gd name="connsiteX80" fmla="*/ 615 w 10000"/>
                  <a:gd name="connsiteY80" fmla="*/ 5416 h 10000"/>
                  <a:gd name="connsiteX81" fmla="*/ 652 w 10000"/>
                  <a:gd name="connsiteY81" fmla="*/ 5752 h 10000"/>
                  <a:gd name="connsiteX82" fmla="*/ 684 w 10000"/>
                  <a:gd name="connsiteY82" fmla="*/ 6073 h 10000"/>
                  <a:gd name="connsiteX83" fmla="*/ 705 w 10000"/>
                  <a:gd name="connsiteY83" fmla="*/ 6394 h 10000"/>
                  <a:gd name="connsiteX84" fmla="*/ 713 w 10000"/>
                  <a:gd name="connsiteY84" fmla="*/ 6730 h 10000"/>
                  <a:gd name="connsiteX85" fmla="*/ 713 w 10000"/>
                  <a:gd name="connsiteY85" fmla="*/ 7051 h 10000"/>
                  <a:gd name="connsiteX86" fmla="*/ 705 w 10000"/>
                  <a:gd name="connsiteY86" fmla="*/ 7372 h 10000"/>
                  <a:gd name="connsiteX87" fmla="*/ 684 w 10000"/>
                  <a:gd name="connsiteY87" fmla="*/ 7693 h 10000"/>
                  <a:gd name="connsiteX88" fmla="*/ 664 w 10000"/>
                  <a:gd name="connsiteY88" fmla="*/ 8014 h 10000"/>
                  <a:gd name="connsiteX89" fmla="*/ 631 w 10000"/>
                  <a:gd name="connsiteY89" fmla="*/ 8319 h 10000"/>
                  <a:gd name="connsiteX90" fmla="*/ 631 w 10000"/>
                  <a:gd name="connsiteY90" fmla="*/ 8319 h 10000"/>
                  <a:gd name="connsiteX91" fmla="*/ 623 w 10000"/>
                  <a:gd name="connsiteY91" fmla="*/ 8373 h 10000"/>
                  <a:gd name="connsiteX92" fmla="*/ 631 w 10000"/>
                  <a:gd name="connsiteY92" fmla="*/ 8434 h 10000"/>
                  <a:gd name="connsiteX93" fmla="*/ 644 w 10000"/>
                  <a:gd name="connsiteY93" fmla="*/ 8487 h 10000"/>
                  <a:gd name="connsiteX94" fmla="*/ 652 w 10000"/>
                  <a:gd name="connsiteY94" fmla="*/ 8526 h 10000"/>
                  <a:gd name="connsiteX95" fmla="*/ 652 w 10000"/>
                  <a:gd name="connsiteY95" fmla="*/ 8526 h 10000"/>
                  <a:gd name="connsiteX96" fmla="*/ 672 w 10000"/>
                  <a:gd name="connsiteY96" fmla="*/ 8564 h 10000"/>
                  <a:gd name="connsiteX97" fmla="*/ 692 w 10000"/>
                  <a:gd name="connsiteY97" fmla="*/ 8602 h 10000"/>
                  <a:gd name="connsiteX98" fmla="*/ 725 w 10000"/>
                  <a:gd name="connsiteY98" fmla="*/ 8617 h 10000"/>
                  <a:gd name="connsiteX99" fmla="*/ 766 w 10000"/>
                  <a:gd name="connsiteY99" fmla="*/ 8617 h 10000"/>
                  <a:gd name="connsiteX100" fmla="*/ 766 w 10000"/>
                  <a:gd name="connsiteY100" fmla="*/ 8617 h 10000"/>
                  <a:gd name="connsiteX101" fmla="*/ 1519 w 10000"/>
                  <a:gd name="connsiteY101" fmla="*/ 8541 h 10000"/>
                  <a:gd name="connsiteX102" fmla="*/ 2273 w 10000"/>
                  <a:gd name="connsiteY102" fmla="*/ 8434 h 10000"/>
                  <a:gd name="connsiteX103" fmla="*/ 3039 w 10000"/>
                  <a:gd name="connsiteY103" fmla="*/ 8296 h 10000"/>
                  <a:gd name="connsiteX104" fmla="*/ 3792 w 10000"/>
                  <a:gd name="connsiteY104" fmla="*/ 8151 h 10000"/>
                  <a:gd name="connsiteX105" fmla="*/ 4546 w 10000"/>
                  <a:gd name="connsiteY105" fmla="*/ 8014 h 10000"/>
                  <a:gd name="connsiteX106" fmla="*/ 5312 w 10000"/>
                  <a:gd name="connsiteY106" fmla="*/ 7884 h 10000"/>
                  <a:gd name="connsiteX107" fmla="*/ 6065 w 10000"/>
                  <a:gd name="connsiteY107" fmla="*/ 7769 h 10000"/>
                  <a:gd name="connsiteX108" fmla="*/ 6823 w 10000"/>
                  <a:gd name="connsiteY108" fmla="*/ 7678 h 10000"/>
                  <a:gd name="connsiteX109" fmla="*/ 6823 w 10000"/>
                  <a:gd name="connsiteY109" fmla="*/ 7678 h 10000"/>
                  <a:gd name="connsiteX110" fmla="*/ 6872 w 10000"/>
                  <a:gd name="connsiteY110" fmla="*/ 9786 h 10000"/>
                  <a:gd name="connsiteX111" fmla="*/ 6872 w 10000"/>
                  <a:gd name="connsiteY111" fmla="*/ 9786 h 10000"/>
                  <a:gd name="connsiteX112" fmla="*/ 6872 w 10000"/>
                  <a:gd name="connsiteY112" fmla="*/ 9847 h 10000"/>
                  <a:gd name="connsiteX113" fmla="*/ 6892 w 10000"/>
                  <a:gd name="connsiteY113" fmla="*/ 9901 h 10000"/>
                  <a:gd name="connsiteX114" fmla="*/ 6912 w 10000"/>
                  <a:gd name="connsiteY114" fmla="*/ 9939 h 10000"/>
                  <a:gd name="connsiteX115" fmla="*/ 6933 w 10000"/>
                  <a:gd name="connsiteY115" fmla="*/ 9977 h 10000"/>
                  <a:gd name="connsiteX116" fmla="*/ 6961 w 10000"/>
                  <a:gd name="connsiteY116" fmla="*/ 10000 h 10000"/>
                  <a:gd name="connsiteX117" fmla="*/ 6994 w 10000"/>
                  <a:gd name="connsiteY117" fmla="*/ 10000 h 10000"/>
                  <a:gd name="connsiteX118" fmla="*/ 7043 w 10000"/>
                  <a:gd name="connsiteY118" fmla="*/ 10000 h 10000"/>
                  <a:gd name="connsiteX119" fmla="*/ 7043 w 10000"/>
                  <a:gd name="connsiteY119"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0000" h="10000">
                    <a:moveTo>
                      <a:pt x="7043" y="10000"/>
                    </a:moveTo>
                    <a:lnTo>
                      <a:pt x="7043" y="10000"/>
                    </a:lnTo>
                    <a:lnTo>
                      <a:pt x="7084" y="10000"/>
                    </a:lnTo>
                    <a:lnTo>
                      <a:pt x="7112" y="10000"/>
                    </a:lnTo>
                    <a:cubicBezTo>
                      <a:pt x="7123" y="9992"/>
                      <a:pt x="7134" y="9985"/>
                      <a:pt x="7145" y="9977"/>
                    </a:cubicBezTo>
                    <a:cubicBezTo>
                      <a:pt x="7158" y="9959"/>
                      <a:pt x="7172" y="9942"/>
                      <a:pt x="7185" y="9924"/>
                    </a:cubicBezTo>
                    <a:lnTo>
                      <a:pt x="7185" y="9924"/>
                    </a:lnTo>
                    <a:lnTo>
                      <a:pt x="7515" y="9282"/>
                    </a:lnTo>
                    <a:lnTo>
                      <a:pt x="7866" y="8640"/>
                    </a:lnTo>
                    <a:lnTo>
                      <a:pt x="8570" y="7395"/>
                    </a:lnTo>
                    <a:lnTo>
                      <a:pt x="9275" y="6150"/>
                    </a:lnTo>
                    <a:lnTo>
                      <a:pt x="9629" y="5523"/>
                    </a:lnTo>
                    <a:lnTo>
                      <a:pt x="9959" y="4866"/>
                    </a:lnTo>
                    <a:lnTo>
                      <a:pt x="9959" y="4866"/>
                    </a:lnTo>
                    <a:cubicBezTo>
                      <a:pt x="9970" y="4848"/>
                      <a:pt x="9981" y="4831"/>
                      <a:pt x="9992" y="4813"/>
                    </a:cubicBezTo>
                    <a:cubicBezTo>
                      <a:pt x="9995" y="4793"/>
                      <a:pt x="9997" y="4772"/>
                      <a:pt x="10000" y="4752"/>
                    </a:cubicBezTo>
                    <a:lnTo>
                      <a:pt x="10000" y="4698"/>
                    </a:lnTo>
                    <a:cubicBezTo>
                      <a:pt x="9997" y="4678"/>
                      <a:pt x="9995" y="4657"/>
                      <a:pt x="9992" y="4637"/>
                    </a:cubicBezTo>
                    <a:lnTo>
                      <a:pt x="9992" y="4637"/>
                    </a:lnTo>
                    <a:cubicBezTo>
                      <a:pt x="9988" y="4619"/>
                      <a:pt x="9984" y="4602"/>
                      <a:pt x="9980" y="4584"/>
                    </a:cubicBezTo>
                    <a:lnTo>
                      <a:pt x="9959" y="4530"/>
                    </a:lnTo>
                    <a:lnTo>
                      <a:pt x="9959" y="4530"/>
                    </a:lnTo>
                    <a:cubicBezTo>
                      <a:pt x="9893" y="4415"/>
                      <a:pt x="9826" y="4301"/>
                      <a:pt x="9760" y="4186"/>
                    </a:cubicBezTo>
                    <a:lnTo>
                      <a:pt x="9556" y="3850"/>
                    </a:lnTo>
                    <a:cubicBezTo>
                      <a:pt x="9487" y="3748"/>
                      <a:pt x="9417" y="3647"/>
                      <a:pt x="9348" y="3545"/>
                    </a:cubicBezTo>
                    <a:cubicBezTo>
                      <a:pt x="9273" y="3446"/>
                      <a:pt x="9199" y="3346"/>
                      <a:pt x="9124" y="3247"/>
                    </a:cubicBezTo>
                    <a:lnTo>
                      <a:pt x="8684" y="2643"/>
                    </a:lnTo>
                    <a:lnTo>
                      <a:pt x="8240" y="2078"/>
                    </a:lnTo>
                    <a:lnTo>
                      <a:pt x="8240" y="2078"/>
                    </a:lnTo>
                    <a:lnTo>
                      <a:pt x="7466" y="1039"/>
                    </a:lnTo>
                    <a:lnTo>
                      <a:pt x="7084" y="527"/>
                    </a:lnTo>
                    <a:lnTo>
                      <a:pt x="6688" y="38"/>
                    </a:lnTo>
                    <a:lnTo>
                      <a:pt x="6688" y="38"/>
                    </a:lnTo>
                    <a:cubicBezTo>
                      <a:pt x="6679" y="30"/>
                      <a:pt x="6669" y="23"/>
                      <a:pt x="6660" y="15"/>
                    </a:cubicBezTo>
                    <a:cubicBezTo>
                      <a:pt x="6650" y="10"/>
                      <a:pt x="6641" y="5"/>
                      <a:pt x="6631" y="0"/>
                    </a:cubicBezTo>
                    <a:lnTo>
                      <a:pt x="6599" y="0"/>
                    </a:lnTo>
                    <a:lnTo>
                      <a:pt x="6578" y="15"/>
                    </a:lnTo>
                    <a:lnTo>
                      <a:pt x="6578" y="15"/>
                    </a:lnTo>
                    <a:cubicBezTo>
                      <a:pt x="6562" y="28"/>
                      <a:pt x="6546" y="40"/>
                      <a:pt x="6530" y="53"/>
                    </a:cubicBezTo>
                    <a:cubicBezTo>
                      <a:pt x="6514" y="74"/>
                      <a:pt x="6497" y="94"/>
                      <a:pt x="6481" y="115"/>
                    </a:cubicBezTo>
                    <a:cubicBezTo>
                      <a:pt x="6477" y="128"/>
                      <a:pt x="6472" y="140"/>
                      <a:pt x="6468" y="153"/>
                    </a:cubicBezTo>
                    <a:cubicBezTo>
                      <a:pt x="6465" y="171"/>
                      <a:pt x="6463" y="188"/>
                      <a:pt x="6460" y="206"/>
                    </a:cubicBezTo>
                    <a:lnTo>
                      <a:pt x="6460" y="267"/>
                    </a:lnTo>
                    <a:lnTo>
                      <a:pt x="6460" y="321"/>
                    </a:lnTo>
                    <a:lnTo>
                      <a:pt x="6460" y="321"/>
                    </a:lnTo>
                    <a:cubicBezTo>
                      <a:pt x="6470" y="415"/>
                      <a:pt x="6479" y="510"/>
                      <a:pt x="6489" y="604"/>
                    </a:cubicBezTo>
                    <a:lnTo>
                      <a:pt x="6501" y="901"/>
                    </a:lnTo>
                    <a:lnTo>
                      <a:pt x="6501" y="1207"/>
                    </a:lnTo>
                    <a:lnTo>
                      <a:pt x="6501" y="1490"/>
                    </a:lnTo>
                    <a:cubicBezTo>
                      <a:pt x="6494" y="1691"/>
                      <a:pt x="6488" y="1892"/>
                      <a:pt x="6481" y="2093"/>
                    </a:cubicBezTo>
                    <a:cubicBezTo>
                      <a:pt x="6477" y="2294"/>
                      <a:pt x="6472" y="2496"/>
                      <a:pt x="6468" y="2697"/>
                    </a:cubicBezTo>
                    <a:lnTo>
                      <a:pt x="6468" y="2697"/>
                    </a:lnTo>
                    <a:lnTo>
                      <a:pt x="5682" y="2773"/>
                    </a:lnTo>
                    <a:lnTo>
                      <a:pt x="4888" y="2888"/>
                    </a:lnTo>
                    <a:lnTo>
                      <a:pt x="4106" y="3002"/>
                    </a:lnTo>
                    <a:lnTo>
                      <a:pt x="3320" y="3094"/>
                    </a:lnTo>
                    <a:cubicBezTo>
                      <a:pt x="2801" y="3181"/>
                      <a:pt x="2779" y="3190"/>
                      <a:pt x="1771" y="3308"/>
                    </a:cubicBezTo>
                    <a:cubicBezTo>
                      <a:pt x="1035" y="3231"/>
                      <a:pt x="827" y="3127"/>
                      <a:pt x="562" y="3071"/>
                    </a:cubicBezTo>
                    <a:lnTo>
                      <a:pt x="171" y="3018"/>
                    </a:lnTo>
                    <a:lnTo>
                      <a:pt x="171" y="3018"/>
                    </a:lnTo>
                    <a:cubicBezTo>
                      <a:pt x="160" y="3013"/>
                      <a:pt x="149" y="3007"/>
                      <a:pt x="138" y="3002"/>
                    </a:cubicBezTo>
                    <a:lnTo>
                      <a:pt x="110" y="3002"/>
                    </a:lnTo>
                    <a:cubicBezTo>
                      <a:pt x="100" y="3007"/>
                      <a:pt x="91" y="3013"/>
                      <a:pt x="81" y="3018"/>
                    </a:cubicBezTo>
                    <a:cubicBezTo>
                      <a:pt x="74" y="3031"/>
                      <a:pt x="68" y="3043"/>
                      <a:pt x="61" y="3056"/>
                    </a:cubicBezTo>
                    <a:lnTo>
                      <a:pt x="29" y="3094"/>
                    </a:lnTo>
                    <a:cubicBezTo>
                      <a:pt x="26" y="3107"/>
                      <a:pt x="23" y="3119"/>
                      <a:pt x="20" y="3132"/>
                    </a:cubicBezTo>
                    <a:lnTo>
                      <a:pt x="8" y="3186"/>
                    </a:lnTo>
                    <a:cubicBezTo>
                      <a:pt x="5" y="3206"/>
                      <a:pt x="3" y="3227"/>
                      <a:pt x="0" y="3247"/>
                    </a:cubicBezTo>
                    <a:lnTo>
                      <a:pt x="0" y="3247"/>
                    </a:lnTo>
                    <a:lnTo>
                      <a:pt x="0" y="3323"/>
                    </a:lnTo>
                    <a:cubicBezTo>
                      <a:pt x="3" y="3341"/>
                      <a:pt x="5" y="3359"/>
                      <a:pt x="8" y="3377"/>
                    </a:cubicBezTo>
                    <a:cubicBezTo>
                      <a:pt x="15" y="3390"/>
                      <a:pt x="22" y="3402"/>
                      <a:pt x="29" y="3415"/>
                    </a:cubicBezTo>
                    <a:lnTo>
                      <a:pt x="61" y="3453"/>
                    </a:lnTo>
                    <a:lnTo>
                      <a:pt x="61" y="3453"/>
                    </a:lnTo>
                    <a:cubicBezTo>
                      <a:pt x="98" y="3534"/>
                      <a:pt x="134" y="3616"/>
                      <a:pt x="171" y="3697"/>
                    </a:cubicBezTo>
                    <a:lnTo>
                      <a:pt x="273" y="3942"/>
                    </a:lnTo>
                    <a:cubicBezTo>
                      <a:pt x="303" y="4036"/>
                      <a:pt x="333" y="4131"/>
                      <a:pt x="363" y="4225"/>
                    </a:cubicBezTo>
                    <a:lnTo>
                      <a:pt x="444" y="4507"/>
                    </a:lnTo>
                    <a:cubicBezTo>
                      <a:pt x="467" y="4601"/>
                      <a:pt x="490" y="4696"/>
                      <a:pt x="513" y="4790"/>
                    </a:cubicBezTo>
                    <a:cubicBezTo>
                      <a:pt x="533" y="4897"/>
                      <a:pt x="554" y="5004"/>
                      <a:pt x="574" y="5111"/>
                    </a:cubicBezTo>
                    <a:cubicBezTo>
                      <a:pt x="588" y="5213"/>
                      <a:pt x="601" y="5314"/>
                      <a:pt x="615" y="5416"/>
                    </a:cubicBezTo>
                    <a:cubicBezTo>
                      <a:pt x="627" y="5528"/>
                      <a:pt x="640" y="5640"/>
                      <a:pt x="652" y="5752"/>
                    </a:cubicBezTo>
                    <a:cubicBezTo>
                      <a:pt x="663" y="5859"/>
                      <a:pt x="673" y="5966"/>
                      <a:pt x="684" y="6073"/>
                    </a:cubicBezTo>
                    <a:lnTo>
                      <a:pt x="705" y="6394"/>
                    </a:lnTo>
                    <a:cubicBezTo>
                      <a:pt x="708" y="6506"/>
                      <a:pt x="710" y="6618"/>
                      <a:pt x="713" y="6730"/>
                    </a:cubicBezTo>
                    <a:lnTo>
                      <a:pt x="713" y="7051"/>
                    </a:lnTo>
                    <a:cubicBezTo>
                      <a:pt x="710" y="7158"/>
                      <a:pt x="708" y="7265"/>
                      <a:pt x="705" y="7372"/>
                    </a:cubicBezTo>
                    <a:lnTo>
                      <a:pt x="684" y="7693"/>
                    </a:lnTo>
                    <a:cubicBezTo>
                      <a:pt x="677" y="7800"/>
                      <a:pt x="671" y="7907"/>
                      <a:pt x="664" y="8014"/>
                    </a:cubicBezTo>
                    <a:cubicBezTo>
                      <a:pt x="653" y="8116"/>
                      <a:pt x="642" y="8217"/>
                      <a:pt x="631" y="8319"/>
                    </a:cubicBezTo>
                    <a:lnTo>
                      <a:pt x="631" y="8319"/>
                    </a:lnTo>
                    <a:cubicBezTo>
                      <a:pt x="628" y="8337"/>
                      <a:pt x="626" y="8355"/>
                      <a:pt x="623" y="8373"/>
                    </a:cubicBezTo>
                    <a:cubicBezTo>
                      <a:pt x="626" y="8393"/>
                      <a:pt x="628" y="8414"/>
                      <a:pt x="631" y="8434"/>
                    </a:cubicBezTo>
                    <a:cubicBezTo>
                      <a:pt x="635" y="8452"/>
                      <a:pt x="640" y="8469"/>
                      <a:pt x="644" y="8487"/>
                    </a:cubicBezTo>
                    <a:cubicBezTo>
                      <a:pt x="647" y="8500"/>
                      <a:pt x="649" y="8513"/>
                      <a:pt x="652" y="8526"/>
                    </a:cubicBezTo>
                    <a:lnTo>
                      <a:pt x="652" y="8526"/>
                    </a:lnTo>
                    <a:cubicBezTo>
                      <a:pt x="659" y="8539"/>
                      <a:pt x="665" y="8551"/>
                      <a:pt x="672" y="8564"/>
                    </a:cubicBezTo>
                    <a:cubicBezTo>
                      <a:pt x="679" y="8577"/>
                      <a:pt x="685" y="8589"/>
                      <a:pt x="692" y="8602"/>
                    </a:cubicBezTo>
                    <a:lnTo>
                      <a:pt x="725" y="8617"/>
                    </a:lnTo>
                    <a:lnTo>
                      <a:pt x="766" y="8617"/>
                    </a:lnTo>
                    <a:lnTo>
                      <a:pt x="766" y="8617"/>
                    </a:lnTo>
                    <a:lnTo>
                      <a:pt x="1519" y="8541"/>
                    </a:lnTo>
                    <a:lnTo>
                      <a:pt x="2273" y="8434"/>
                    </a:lnTo>
                    <a:lnTo>
                      <a:pt x="3039" y="8296"/>
                    </a:lnTo>
                    <a:lnTo>
                      <a:pt x="3792" y="8151"/>
                    </a:lnTo>
                    <a:lnTo>
                      <a:pt x="4546" y="8014"/>
                    </a:lnTo>
                    <a:lnTo>
                      <a:pt x="5312" y="7884"/>
                    </a:lnTo>
                    <a:lnTo>
                      <a:pt x="6065" y="7769"/>
                    </a:lnTo>
                    <a:lnTo>
                      <a:pt x="6823" y="7678"/>
                    </a:lnTo>
                    <a:lnTo>
                      <a:pt x="6823" y="7678"/>
                    </a:lnTo>
                    <a:cubicBezTo>
                      <a:pt x="6839" y="8381"/>
                      <a:pt x="6856" y="9083"/>
                      <a:pt x="6872" y="9786"/>
                    </a:cubicBezTo>
                    <a:lnTo>
                      <a:pt x="6872" y="9786"/>
                    </a:lnTo>
                    <a:lnTo>
                      <a:pt x="6872" y="9847"/>
                    </a:lnTo>
                    <a:cubicBezTo>
                      <a:pt x="6879" y="9865"/>
                      <a:pt x="6885" y="9883"/>
                      <a:pt x="6892" y="9901"/>
                    </a:cubicBezTo>
                    <a:cubicBezTo>
                      <a:pt x="6899" y="9914"/>
                      <a:pt x="6905" y="9926"/>
                      <a:pt x="6912" y="9939"/>
                    </a:cubicBezTo>
                    <a:cubicBezTo>
                      <a:pt x="6919" y="9952"/>
                      <a:pt x="6926" y="9964"/>
                      <a:pt x="6933" y="9977"/>
                    </a:cubicBezTo>
                    <a:cubicBezTo>
                      <a:pt x="6942" y="9985"/>
                      <a:pt x="6952" y="9992"/>
                      <a:pt x="6961" y="10000"/>
                    </a:cubicBezTo>
                    <a:lnTo>
                      <a:pt x="6994" y="10000"/>
                    </a:lnTo>
                    <a:lnTo>
                      <a:pt x="7043" y="10000"/>
                    </a:lnTo>
                    <a:lnTo>
                      <a:pt x="7043" y="100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01" name="Freeform 6">
                <a:extLst>
                  <a:ext uri="{FF2B5EF4-FFF2-40B4-BE49-F238E27FC236}">
                    <a16:creationId xmlns:a16="http://schemas.microsoft.com/office/drawing/2014/main" id="{5D1779F2-189A-494E-87BE-6C04C1085D59}"/>
                  </a:ext>
                </a:extLst>
              </p:cNvPr>
              <p:cNvSpPr>
                <a:spLocks/>
              </p:cNvSpPr>
              <p:nvPr/>
            </p:nvSpPr>
            <p:spPr bwMode="auto">
              <a:xfrm>
                <a:off x="2946987" y="1674788"/>
                <a:ext cx="3925888" cy="2093913"/>
              </a:xfrm>
              <a:custGeom>
                <a:avLst/>
                <a:gdLst>
                  <a:gd name="T0" fmla="*/ 1767 w 2473"/>
                  <a:gd name="T1" fmla="*/ 1314 h 1319"/>
                  <a:gd name="T2" fmla="*/ 1838 w 2473"/>
                  <a:gd name="T3" fmla="*/ 1249 h 1319"/>
                  <a:gd name="T4" fmla="*/ 2162 w 2473"/>
                  <a:gd name="T5" fmla="*/ 936 h 1319"/>
                  <a:gd name="T6" fmla="*/ 2426 w 2473"/>
                  <a:gd name="T7" fmla="*/ 681 h 1319"/>
                  <a:gd name="T8" fmla="*/ 2473 w 2473"/>
                  <a:gd name="T9" fmla="*/ 612 h 1319"/>
                  <a:gd name="T10" fmla="*/ 2342 w 2473"/>
                  <a:gd name="T11" fmla="*/ 489 h 1319"/>
                  <a:gd name="T12" fmla="*/ 2056 w 2473"/>
                  <a:gd name="T13" fmla="*/ 281 h 1319"/>
                  <a:gd name="T14" fmla="*/ 1678 w 2473"/>
                  <a:gd name="T15" fmla="*/ 12 h 1319"/>
                  <a:gd name="T16" fmla="*/ 1623 w 2473"/>
                  <a:gd name="T17" fmla="*/ 2 h 1319"/>
                  <a:gd name="T18" fmla="*/ 1586 w 2473"/>
                  <a:gd name="T19" fmla="*/ 27 h 1319"/>
                  <a:gd name="T20" fmla="*/ 1594 w 2473"/>
                  <a:gd name="T21" fmla="*/ 126 h 1319"/>
                  <a:gd name="T22" fmla="*/ 1586 w 2473"/>
                  <a:gd name="T23" fmla="*/ 360 h 1319"/>
                  <a:gd name="T24" fmla="*/ 1359 w 2473"/>
                  <a:gd name="T25" fmla="*/ 368 h 1319"/>
                  <a:gd name="T26" fmla="*/ 633 w 2473"/>
                  <a:gd name="T27" fmla="*/ 415 h 1319"/>
                  <a:gd name="T28" fmla="*/ 134 w 2473"/>
                  <a:gd name="T29" fmla="*/ 402 h 1319"/>
                  <a:gd name="T30" fmla="*/ 33 w 2473"/>
                  <a:gd name="T31" fmla="*/ 395 h 1319"/>
                  <a:gd name="T32" fmla="*/ 0 w 2473"/>
                  <a:gd name="T33" fmla="*/ 425 h 1319"/>
                  <a:gd name="T34" fmla="*/ 40 w 2473"/>
                  <a:gd name="T35" fmla="*/ 491 h 1319"/>
                  <a:gd name="T36" fmla="*/ 129 w 2473"/>
                  <a:gd name="T37" fmla="*/ 652 h 1319"/>
                  <a:gd name="T38" fmla="*/ 168 w 2473"/>
                  <a:gd name="T39" fmla="*/ 830 h 1319"/>
                  <a:gd name="T40" fmla="*/ 166 w 2473"/>
                  <a:gd name="T41" fmla="*/ 1015 h 1319"/>
                  <a:gd name="T42" fmla="*/ 159 w 2473"/>
                  <a:gd name="T43" fmla="*/ 1123 h 1319"/>
                  <a:gd name="T44" fmla="*/ 193 w 2473"/>
                  <a:gd name="T45" fmla="*/ 1138 h 1319"/>
                  <a:gd name="T46" fmla="*/ 366 w 2473"/>
                  <a:gd name="T47" fmla="*/ 1128 h 1319"/>
                  <a:gd name="T48" fmla="*/ 1100 w 2473"/>
                  <a:gd name="T49" fmla="*/ 1059 h 1319"/>
                  <a:gd name="T50" fmla="*/ 1621 w 2473"/>
                  <a:gd name="T51" fmla="*/ 1017 h 1319"/>
                  <a:gd name="T52" fmla="*/ 1673 w 2473"/>
                  <a:gd name="T53" fmla="*/ 1025 h 1319"/>
                  <a:gd name="T54" fmla="*/ 1683 w 2473"/>
                  <a:gd name="T55" fmla="*/ 1230 h 1319"/>
                  <a:gd name="T56" fmla="*/ 1695 w 2473"/>
                  <a:gd name="T57" fmla="*/ 1306 h 1319"/>
                  <a:gd name="T58" fmla="*/ 1737 w 2473"/>
                  <a:gd name="T59" fmla="*/ 1316 h 1319"/>
                  <a:gd name="T60" fmla="*/ 1739 w 2473"/>
                  <a:gd name="T61" fmla="*/ 1309 h 1319"/>
                  <a:gd name="T62" fmla="*/ 1707 w 2473"/>
                  <a:gd name="T63" fmla="*/ 1286 h 1319"/>
                  <a:gd name="T64" fmla="*/ 1700 w 2473"/>
                  <a:gd name="T65" fmla="*/ 1165 h 1319"/>
                  <a:gd name="T66" fmla="*/ 1688 w 2473"/>
                  <a:gd name="T67" fmla="*/ 1007 h 1319"/>
                  <a:gd name="T68" fmla="*/ 722 w 2473"/>
                  <a:gd name="T69" fmla="*/ 1091 h 1319"/>
                  <a:gd name="T70" fmla="*/ 238 w 2473"/>
                  <a:gd name="T71" fmla="*/ 1126 h 1319"/>
                  <a:gd name="T72" fmla="*/ 178 w 2473"/>
                  <a:gd name="T73" fmla="*/ 1116 h 1319"/>
                  <a:gd name="T74" fmla="*/ 181 w 2473"/>
                  <a:gd name="T75" fmla="*/ 1052 h 1319"/>
                  <a:gd name="T76" fmla="*/ 193 w 2473"/>
                  <a:gd name="T77" fmla="*/ 936 h 1319"/>
                  <a:gd name="T78" fmla="*/ 178 w 2473"/>
                  <a:gd name="T79" fmla="*/ 756 h 1319"/>
                  <a:gd name="T80" fmla="*/ 107 w 2473"/>
                  <a:gd name="T81" fmla="*/ 556 h 1319"/>
                  <a:gd name="T82" fmla="*/ 30 w 2473"/>
                  <a:gd name="T83" fmla="*/ 454 h 1319"/>
                  <a:gd name="T84" fmla="*/ 25 w 2473"/>
                  <a:gd name="T85" fmla="*/ 407 h 1319"/>
                  <a:gd name="T86" fmla="*/ 159 w 2473"/>
                  <a:gd name="T87" fmla="*/ 415 h 1319"/>
                  <a:gd name="T88" fmla="*/ 529 w 2473"/>
                  <a:gd name="T89" fmla="*/ 425 h 1319"/>
                  <a:gd name="T90" fmla="*/ 1359 w 2473"/>
                  <a:gd name="T91" fmla="*/ 375 h 1319"/>
                  <a:gd name="T92" fmla="*/ 1604 w 2473"/>
                  <a:gd name="T93" fmla="*/ 358 h 1319"/>
                  <a:gd name="T94" fmla="*/ 1613 w 2473"/>
                  <a:gd name="T95" fmla="*/ 160 h 1319"/>
                  <a:gd name="T96" fmla="*/ 1606 w 2473"/>
                  <a:gd name="T97" fmla="*/ 62 h 1319"/>
                  <a:gd name="T98" fmla="*/ 1618 w 2473"/>
                  <a:gd name="T99" fmla="*/ 27 h 1319"/>
                  <a:gd name="T100" fmla="*/ 1722 w 2473"/>
                  <a:gd name="T101" fmla="*/ 67 h 1319"/>
                  <a:gd name="T102" fmla="*/ 2209 w 2473"/>
                  <a:gd name="T103" fmla="*/ 407 h 1319"/>
                  <a:gd name="T104" fmla="*/ 2419 w 2473"/>
                  <a:gd name="T105" fmla="*/ 578 h 1319"/>
                  <a:gd name="T106" fmla="*/ 2453 w 2473"/>
                  <a:gd name="T107" fmla="*/ 625 h 1319"/>
                  <a:gd name="T108" fmla="*/ 2426 w 2473"/>
                  <a:gd name="T109" fmla="*/ 667 h 1319"/>
                  <a:gd name="T110" fmla="*/ 2184 w 2473"/>
                  <a:gd name="T111" fmla="*/ 899 h 1319"/>
                  <a:gd name="T112" fmla="*/ 1813 w 2473"/>
                  <a:gd name="T113" fmla="*/ 1252 h 1319"/>
                  <a:gd name="T114" fmla="*/ 1747 w 2473"/>
                  <a:gd name="T115" fmla="*/ 1309 h 1319"/>
                  <a:gd name="T116" fmla="*/ 1730 w 2473"/>
                  <a:gd name="T117" fmla="*/ 1316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73" h="1319">
                    <a:moveTo>
                      <a:pt x="1730" y="1316"/>
                    </a:moveTo>
                    <a:lnTo>
                      <a:pt x="1730" y="1316"/>
                    </a:lnTo>
                    <a:lnTo>
                      <a:pt x="1744" y="1319"/>
                    </a:lnTo>
                    <a:lnTo>
                      <a:pt x="1754" y="1316"/>
                    </a:lnTo>
                    <a:lnTo>
                      <a:pt x="1767" y="1314"/>
                    </a:lnTo>
                    <a:lnTo>
                      <a:pt x="1779" y="1306"/>
                    </a:lnTo>
                    <a:lnTo>
                      <a:pt x="1779" y="1306"/>
                    </a:lnTo>
                    <a:lnTo>
                      <a:pt x="1794" y="1294"/>
                    </a:lnTo>
                    <a:lnTo>
                      <a:pt x="1809" y="1279"/>
                    </a:lnTo>
                    <a:lnTo>
                      <a:pt x="1838" y="1249"/>
                    </a:lnTo>
                    <a:lnTo>
                      <a:pt x="1865" y="1217"/>
                    </a:lnTo>
                    <a:lnTo>
                      <a:pt x="1895" y="1188"/>
                    </a:lnTo>
                    <a:lnTo>
                      <a:pt x="1895" y="1188"/>
                    </a:lnTo>
                    <a:lnTo>
                      <a:pt x="2026" y="1059"/>
                    </a:lnTo>
                    <a:lnTo>
                      <a:pt x="2162" y="936"/>
                    </a:lnTo>
                    <a:lnTo>
                      <a:pt x="2162" y="936"/>
                    </a:lnTo>
                    <a:lnTo>
                      <a:pt x="2295" y="810"/>
                    </a:lnTo>
                    <a:lnTo>
                      <a:pt x="2359" y="746"/>
                    </a:lnTo>
                    <a:lnTo>
                      <a:pt x="2426" y="681"/>
                    </a:lnTo>
                    <a:lnTo>
                      <a:pt x="2426" y="681"/>
                    </a:lnTo>
                    <a:lnTo>
                      <a:pt x="2441" y="667"/>
                    </a:lnTo>
                    <a:lnTo>
                      <a:pt x="2461" y="647"/>
                    </a:lnTo>
                    <a:lnTo>
                      <a:pt x="2468" y="635"/>
                    </a:lnTo>
                    <a:lnTo>
                      <a:pt x="2473" y="625"/>
                    </a:lnTo>
                    <a:lnTo>
                      <a:pt x="2473" y="612"/>
                    </a:lnTo>
                    <a:lnTo>
                      <a:pt x="2468" y="600"/>
                    </a:lnTo>
                    <a:lnTo>
                      <a:pt x="2468" y="600"/>
                    </a:lnTo>
                    <a:lnTo>
                      <a:pt x="2438" y="570"/>
                    </a:lnTo>
                    <a:lnTo>
                      <a:pt x="2409" y="541"/>
                    </a:lnTo>
                    <a:lnTo>
                      <a:pt x="2342" y="489"/>
                    </a:lnTo>
                    <a:lnTo>
                      <a:pt x="2342" y="489"/>
                    </a:lnTo>
                    <a:lnTo>
                      <a:pt x="2273" y="435"/>
                    </a:lnTo>
                    <a:lnTo>
                      <a:pt x="2201" y="383"/>
                    </a:lnTo>
                    <a:lnTo>
                      <a:pt x="2056" y="281"/>
                    </a:lnTo>
                    <a:lnTo>
                      <a:pt x="2056" y="281"/>
                    </a:lnTo>
                    <a:lnTo>
                      <a:pt x="1897" y="170"/>
                    </a:lnTo>
                    <a:lnTo>
                      <a:pt x="1739" y="62"/>
                    </a:lnTo>
                    <a:lnTo>
                      <a:pt x="1739" y="62"/>
                    </a:lnTo>
                    <a:lnTo>
                      <a:pt x="1690" y="22"/>
                    </a:lnTo>
                    <a:lnTo>
                      <a:pt x="1678" y="12"/>
                    </a:lnTo>
                    <a:lnTo>
                      <a:pt x="1663" y="5"/>
                    </a:lnTo>
                    <a:lnTo>
                      <a:pt x="1648" y="2"/>
                    </a:lnTo>
                    <a:lnTo>
                      <a:pt x="1638" y="0"/>
                    </a:lnTo>
                    <a:lnTo>
                      <a:pt x="1638" y="0"/>
                    </a:lnTo>
                    <a:lnTo>
                      <a:pt x="1623" y="2"/>
                    </a:lnTo>
                    <a:lnTo>
                      <a:pt x="1608" y="7"/>
                    </a:lnTo>
                    <a:lnTo>
                      <a:pt x="1596" y="15"/>
                    </a:lnTo>
                    <a:lnTo>
                      <a:pt x="1591" y="20"/>
                    </a:lnTo>
                    <a:lnTo>
                      <a:pt x="1586" y="27"/>
                    </a:lnTo>
                    <a:lnTo>
                      <a:pt x="1586" y="27"/>
                    </a:lnTo>
                    <a:lnTo>
                      <a:pt x="1584" y="40"/>
                    </a:lnTo>
                    <a:lnTo>
                      <a:pt x="1584" y="54"/>
                    </a:lnTo>
                    <a:lnTo>
                      <a:pt x="1591" y="84"/>
                    </a:lnTo>
                    <a:lnTo>
                      <a:pt x="1591" y="84"/>
                    </a:lnTo>
                    <a:lnTo>
                      <a:pt x="1594" y="126"/>
                    </a:lnTo>
                    <a:lnTo>
                      <a:pt x="1596" y="168"/>
                    </a:lnTo>
                    <a:lnTo>
                      <a:pt x="1596" y="168"/>
                    </a:lnTo>
                    <a:lnTo>
                      <a:pt x="1594" y="217"/>
                    </a:lnTo>
                    <a:lnTo>
                      <a:pt x="1591" y="264"/>
                    </a:lnTo>
                    <a:lnTo>
                      <a:pt x="1586" y="360"/>
                    </a:lnTo>
                    <a:lnTo>
                      <a:pt x="1586" y="360"/>
                    </a:lnTo>
                    <a:lnTo>
                      <a:pt x="1599" y="353"/>
                    </a:lnTo>
                    <a:lnTo>
                      <a:pt x="1599" y="353"/>
                    </a:lnTo>
                    <a:lnTo>
                      <a:pt x="1478" y="360"/>
                    </a:lnTo>
                    <a:lnTo>
                      <a:pt x="1359" y="368"/>
                    </a:lnTo>
                    <a:lnTo>
                      <a:pt x="1117" y="385"/>
                    </a:lnTo>
                    <a:lnTo>
                      <a:pt x="875" y="402"/>
                    </a:lnTo>
                    <a:lnTo>
                      <a:pt x="754" y="410"/>
                    </a:lnTo>
                    <a:lnTo>
                      <a:pt x="633" y="415"/>
                    </a:lnTo>
                    <a:lnTo>
                      <a:pt x="633" y="415"/>
                    </a:lnTo>
                    <a:lnTo>
                      <a:pt x="509" y="417"/>
                    </a:lnTo>
                    <a:lnTo>
                      <a:pt x="383" y="417"/>
                    </a:lnTo>
                    <a:lnTo>
                      <a:pt x="257" y="412"/>
                    </a:lnTo>
                    <a:lnTo>
                      <a:pt x="134" y="402"/>
                    </a:lnTo>
                    <a:lnTo>
                      <a:pt x="134" y="402"/>
                    </a:lnTo>
                    <a:lnTo>
                      <a:pt x="107" y="398"/>
                    </a:lnTo>
                    <a:lnTo>
                      <a:pt x="75" y="393"/>
                    </a:lnTo>
                    <a:lnTo>
                      <a:pt x="60" y="393"/>
                    </a:lnTo>
                    <a:lnTo>
                      <a:pt x="45" y="393"/>
                    </a:lnTo>
                    <a:lnTo>
                      <a:pt x="33" y="395"/>
                    </a:lnTo>
                    <a:lnTo>
                      <a:pt x="20" y="400"/>
                    </a:lnTo>
                    <a:lnTo>
                      <a:pt x="20" y="400"/>
                    </a:lnTo>
                    <a:lnTo>
                      <a:pt x="5" y="412"/>
                    </a:lnTo>
                    <a:lnTo>
                      <a:pt x="3" y="417"/>
                    </a:lnTo>
                    <a:lnTo>
                      <a:pt x="0" y="425"/>
                    </a:lnTo>
                    <a:lnTo>
                      <a:pt x="0" y="435"/>
                    </a:lnTo>
                    <a:lnTo>
                      <a:pt x="3" y="447"/>
                    </a:lnTo>
                    <a:lnTo>
                      <a:pt x="13" y="459"/>
                    </a:lnTo>
                    <a:lnTo>
                      <a:pt x="20" y="469"/>
                    </a:lnTo>
                    <a:lnTo>
                      <a:pt x="40" y="491"/>
                    </a:lnTo>
                    <a:lnTo>
                      <a:pt x="40" y="491"/>
                    </a:lnTo>
                    <a:lnTo>
                      <a:pt x="70" y="528"/>
                    </a:lnTo>
                    <a:lnTo>
                      <a:pt x="92" y="568"/>
                    </a:lnTo>
                    <a:lnTo>
                      <a:pt x="114" y="607"/>
                    </a:lnTo>
                    <a:lnTo>
                      <a:pt x="129" y="652"/>
                    </a:lnTo>
                    <a:lnTo>
                      <a:pt x="144" y="696"/>
                    </a:lnTo>
                    <a:lnTo>
                      <a:pt x="156" y="741"/>
                    </a:lnTo>
                    <a:lnTo>
                      <a:pt x="163" y="785"/>
                    </a:lnTo>
                    <a:lnTo>
                      <a:pt x="168" y="830"/>
                    </a:lnTo>
                    <a:lnTo>
                      <a:pt x="168" y="830"/>
                    </a:lnTo>
                    <a:lnTo>
                      <a:pt x="173" y="877"/>
                    </a:lnTo>
                    <a:lnTo>
                      <a:pt x="173" y="923"/>
                    </a:lnTo>
                    <a:lnTo>
                      <a:pt x="171" y="968"/>
                    </a:lnTo>
                    <a:lnTo>
                      <a:pt x="166" y="1015"/>
                    </a:lnTo>
                    <a:lnTo>
                      <a:pt x="166" y="1015"/>
                    </a:lnTo>
                    <a:lnTo>
                      <a:pt x="161" y="1044"/>
                    </a:lnTo>
                    <a:lnTo>
                      <a:pt x="154" y="1081"/>
                    </a:lnTo>
                    <a:lnTo>
                      <a:pt x="154" y="1099"/>
                    </a:lnTo>
                    <a:lnTo>
                      <a:pt x="156" y="1116"/>
                    </a:lnTo>
                    <a:lnTo>
                      <a:pt x="159" y="1123"/>
                    </a:lnTo>
                    <a:lnTo>
                      <a:pt x="163" y="1128"/>
                    </a:lnTo>
                    <a:lnTo>
                      <a:pt x="168" y="1133"/>
                    </a:lnTo>
                    <a:lnTo>
                      <a:pt x="176" y="1136"/>
                    </a:lnTo>
                    <a:lnTo>
                      <a:pt x="176" y="1136"/>
                    </a:lnTo>
                    <a:lnTo>
                      <a:pt x="193" y="1138"/>
                    </a:lnTo>
                    <a:lnTo>
                      <a:pt x="213" y="1138"/>
                    </a:lnTo>
                    <a:lnTo>
                      <a:pt x="247" y="1133"/>
                    </a:lnTo>
                    <a:lnTo>
                      <a:pt x="247" y="1133"/>
                    </a:lnTo>
                    <a:lnTo>
                      <a:pt x="366" y="1128"/>
                    </a:lnTo>
                    <a:lnTo>
                      <a:pt x="366" y="1128"/>
                    </a:lnTo>
                    <a:lnTo>
                      <a:pt x="490" y="1119"/>
                    </a:lnTo>
                    <a:lnTo>
                      <a:pt x="616" y="1109"/>
                    </a:lnTo>
                    <a:lnTo>
                      <a:pt x="616" y="1109"/>
                    </a:lnTo>
                    <a:lnTo>
                      <a:pt x="858" y="1084"/>
                    </a:lnTo>
                    <a:lnTo>
                      <a:pt x="1100" y="1059"/>
                    </a:lnTo>
                    <a:lnTo>
                      <a:pt x="1100" y="1059"/>
                    </a:lnTo>
                    <a:lnTo>
                      <a:pt x="1359" y="1037"/>
                    </a:lnTo>
                    <a:lnTo>
                      <a:pt x="1490" y="1027"/>
                    </a:lnTo>
                    <a:lnTo>
                      <a:pt x="1621" y="1017"/>
                    </a:lnTo>
                    <a:lnTo>
                      <a:pt x="1621" y="1017"/>
                    </a:lnTo>
                    <a:lnTo>
                      <a:pt x="1636" y="1017"/>
                    </a:lnTo>
                    <a:lnTo>
                      <a:pt x="1653" y="1015"/>
                    </a:lnTo>
                    <a:lnTo>
                      <a:pt x="1660" y="1017"/>
                    </a:lnTo>
                    <a:lnTo>
                      <a:pt x="1668" y="1020"/>
                    </a:lnTo>
                    <a:lnTo>
                      <a:pt x="1673" y="1025"/>
                    </a:lnTo>
                    <a:lnTo>
                      <a:pt x="1675" y="1032"/>
                    </a:lnTo>
                    <a:lnTo>
                      <a:pt x="1675" y="1032"/>
                    </a:lnTo>
                    <a:lnTo>
                      <a:pt x="1678" y="1091"/>
                    </a:lnTo>
                    <a:lnTo>
                      <a:pt x="1678" y="1091"/>
                    </a:lnTo>
                    <a:lnTo>
                      <a:pt x="1683" y="1230"/>
                    </a:lnTo>
                    <a:lnTo>
                      <a:pt x="1683" y="1230"/>
                    </a:lnTo>
                    <a:lnTo>
                      <a:pt x="1683" y="1262"/>
                    </a:lnTo>
                    <a:lnTo>
                      <a:pt x="1685" y="1279"/>
                    </a:lnTo>
                    <a:lnTo>
                      <a:pt x="1688" y="1294"/>
                    </a:lnTo>
                    <a:lnTo>
                      <a:pt x="1695" y="1306"/>
                    </a:lnTo>
                    <a:lnTo>
                      <a:pt x="1702" y="1314"/>
                    </a:lnTo>
                    <a:lnTo>
                      <a:pt x="1710" y="1316"/>
                    </a:lnTo>
                    <a:lnTo>
                      <a:pt x="1717" y="1319"/>
                    </a:lnTo>
                    <a:lnTo>
                      <a:pt x="1737" y="1316"/>
                    </a:lnTo>
                    <a:lnTo>
                      <a:pt x="1737" y="1316"/>
                    </a:lnTo>
                    <a:lnTo>
                      <a:pt x="1742" y="1314"/>
                    </a:lnTo>
                    <a:lnTo>
                      <a:pt x="1747" y="1311"/>
                    </a:lnTo>
                    <a:lnTo>
                      <a:pt x="1747" y="1309"/>
                    </a:lnTo>
                    <a:lnTo>
                      <a:pt x="1739" y="1309"/>
                    </a:lnTo>
                    <a:lnTo>
                      <a:pt x="1739" y="1309"/>
                    </a:lnTo>
                    <a:lnTo>
                      <a:pt x="1730" y="1309"/>
                    </a:lnTo>
                    <a:lnTo>
                      <a:pt x="1722" y="1306"/>
                    </a:lnTo>
                    <a:lnTo>
                      <a:pt x="1715" y="1301"/>
                    </a:lnTo>
                    <a:lnTo>
                      <a:pt x="1710" y="1296"/>
                    </a:lnTo>
                    <a:lnTo>
                      <a:pt x="1707" y="1286"/>
                    </a:lnTo>
                    <a:lnTo>
                      <a:pt x="1702" y="1277"/>
                    </a:lnTo>
                    <a:lnTo>
                      <a:pt x="1700" y="1252"/>
                    </a:lnTo>
                    <a:lnTo>
                      <a:pt x="1697" y="1227"/>
                    </a:lnTo>
                    <a:lnTo>
                      <a:pt x="1697" y="1200"/>
                    </a:lnTo>
                    <a:lnTo>
                      <a:pt x="1700" y="1165"/>
                    </a:lnTo>
                    <a:lnTo>
                      <a:pt x="1700" y="1165"/>
                    </a:lnTo>
                    <a:lnTo>
                      <a:pt x="1692" y="1007"/>
                    </a:lnTo>
                    <a:lnTo>
                      <a:pt x="1692" y="1007"/>
                    </a:lnTo>
                    <a:lnTo>
                      <a:pt x="1690" y="1007"/>
                    </a:lnTo>
                    <a:lnTo>
                      <a:pt x="1688" y="1007"/>
                    </a:lnTo>
                    <a:lnTo>
                      <a:pt x="1688" y="1007"/>
                    </a:lnTo>
                    <a:lnTo>
                      <a:pt x="1566" y="1012"/>
                    </a:lnTo>
                    <a:lnTo>
                      <a:pt x="1445" y="1022"/>
                    </a:lnTo>
                    <a:lnTo>
                      <a:pt x="1203" y="1042"/>
                    </a:lnTo>
                    <a:lnTo>
                      <a:pt x="722" y="1091"/>
                    </a:lnTo>
                    <a:lnTo>
                      <a:pt x="722" y="1091"/>
                    </a:lnTo>
                    <a:lnTo>
                      <a:pt x="480" y="1111"/>
                    </a:lnTo>
                    <a:lnTo>
                      <a:pt x="359" y="1121"/>
                    </a:lnTo>
                    <a:lnTo>
                      <a:pt x="238" y="1126"/>
                    </a:lnTo>
                    <a:lnTo>
                      <a:pt x="238" y="1126"/>
                    </a:lnTo>
                    <a:lnTo>
                      <a:pt x="218" y="1128"/>
                    </a:lnTo>
                    <a:lnTo>
                      <a:pt x="201" y="1128"/>
                    </a:lnTo>
                    <a:lnTo>
                      <a:pt x="191" y="1126"/>
                    </a:lnTo>
                    <a:lnTo>
                      <a:pt x="183" y="1121"/>
                    </a:lnTo>
                    <a:lnTo>
                      <a:pt x="178" y="1116"/>
                    </a:lnTo>
                    <a:lnTo>
                      <a:pt x="171" y="1106"/>
                    </a:lnTo>
                    <a:lnTo>
                      <a:pt x="171" y="1106"/>
                    </a:lnTo>
                    <a:lnTo>
                      <a:pt x="171" y="1096"/>
                    </a:lnTo>
                    <a:lnTo>
                      <a:pt x="173" y="1081"/>
                    </a:lnTo>
                    <a:lnTo>
                      <a:pt x="181" y="1052"/>
                    </a:lnTo>
                    <a:lnTo>
                      <a:pt x="181" y="1052"/>
                    </a:lnTo>
                    <a:lnTo>
                      <a:pt x="186" y="1017"/>
                    </a:lnTo>
                    <a:lnTo>
                      <a:pt x="188" y="983"/>
                    </a:lnTo>
                    <a:lnTo>
                      <a:pt x="188" y="983"/>
                    </a:lnTo>
                    <a:lnTo>
                      <a:pt x="193" y="936"/>
                    </a:lnTo>
                    <a:lnTo>
                      <a:pt x="193" y="889"/>
                    </a:lnTo>
                    <a:lnTo>
                      <a:pt x="191" y="844"/>
                    </a:lnTo>
                    <a:lnTo>
                      <a:pt x="186" y="798"/>
                    </a:lnTo>
                    <a:lnTo>
                      <a:pt x="186" y="798"/>
                    </a:lnTo>
                    <a:lnTo>
                      <a:pt x="178" y="756"/>
                    </a:lnTo>
                    <a:lnTo>
                      <a:pt x="168" y="714"/>
                    </a:lnTo>
                    <a:lnTo>
                      <a:pt x="159" y="672"/>
                    </a:lnTo>
                    <a:lnTo>
                      <a:pt x="144" y="632"/>
                    </a:lnTo>
                    <a:lnTo>
                      <a:pt x="126" y="593"/>
                    </a:lnTo>
                    <a:lnTo>
                      <a:pt x="107" y="556"/>
                    </a:lnTo>
                    <a:lnTo>
                      <a:pt x="84" y="519"/>
                    </a:lnTo>
                    <a:lnTo>
                      <a:pt x="60" y="484"/>
                    </a:lnTo>
                    <a:lnTo>
                      <a:pt x="60" y="484"/>
                    </a:lnTo>
                    <a:lnTo>
                      <a:pt x="30" y="454"/>
                    </a:lnTo>
                    <a:lnTo>
                      <a:pt x="30" y="454"/>
                    </a:lnTo>
                    <a:lnTo>
                      <a:pt x="23" y="440"/>
                    </a:lnTo>
                    <a:lnTo>
                      <a:pt x="20" y="432"/>
                    </a:lnTo>
                    <a:lnTo>
                      <a:pt x="18" y="422"/>
                    </a:lnTo>
                    <a:lnTo>
                      <a:pt x="20" y="412"/>
                    </a:lnTo>
                    <a:lnTo>
                      <a:pt x="25" y="407"/>
                    </a:lnTo>
                    <a:lnTo>
                      <a:pt x="33" y="402"/>
                    </a:lnTo>
                    <a:lnTo>
                      <a:pt x="45" y="402"/>
                    </a:lnTo>
                    <a:lnTo>
                      <a:pt x="45" y="402"/>
                    </a:lnTo>
                    <a:lnTo>
                      <a:pt x="102" y="410"/>
                    </a:lnTo>
                    <a:lnTo>
                      <a:pt x="159" y="415"/>
                    </a:lnTo>
                    <a:lnTo>
                      <a:pt x="159" y="415"/>
                    </a:lnTo>
                    <a:lnTo>
                      <a:pt x="285" y="422"/>
                    </a:lnTo>
                    <a:lnTo>
                      <a:pt x="411" y="425"/>
                    </a:lnTo>
                    <a:lnTo>
                      <a:pt x="411" y="425"/>
                    </a:lnTo>
                    <a:lnTo>
                      <a:pt x="529" y="425"/>
                    </a:lnTo>
                    <a:lnTo>
                      <a:pt x="648" y="422"/>
                    </a:lnTo>
                    <a:lnTo>
                      <a:pt x="766" y="417"/>
                    </a:lnTo>
                    <a:lnTo>
                      <a:pt x="885" y="410"/>
                    </a:lnTo>
                    <a:lnTo>
                      <a:pt x="1122" y="393"/>
                    </a:lnTo>
                    <a:lnTo>
                      <a:pt x="1359" y="375"/>
                    </a:lnTo>
                    <a:lnTo>
                      <a:pt x="1359" y="375"/>
                    </a:lnTo>
                    <a:lnTo>
                      <a:pt x="1591" y="360"/>
                    </a:lnTo>
                    <a:lnTo>
                      <a:pt x="1591" y="360"/>
                    </a:lnTo>
                    <a:lnTo>
                      <a:pt x="1599" y="360"/>
                    </a:lnTo>
                    <a:lnTo>
                      <a:pt x="1604" y="358"/>
                    </a:lnTo>
                    <a:lnTo>
                      <a:pt x="1606" y="356"/>
                    </a:lnTo>
                    <a:lnTo>
                      <a:pt x="1606" y="356"/>
                    </a:lnTo>
                    <a:lnTo>
                      <a:pt x="1608" y="289"/>
                    </a:lnTo>
                    <a:lnTo>
                      <a:pt x="1611" y="225"/>
                    </a:lnTo>
                    <a:lnTo>
                      <a:pt x="1613" y="160"/>
                    </a:lnTo>
                    <a:lnTo>
                      <a:pt x="1613" y="128"/>
                    </a:lnTo>
                    <a:lnTo>
                      <a:pt x="1611" y="94"/>
                    </a:lnTo>
                    <a:lnTo>
                      <a:pt x="1611" y="94"/>
                    </a:lnTo>
                    <a:lnTo>
                      <a:pt x="1606" y="62"/>
                    </a:lnTo>
                    <a:lnTo>
                      <a:pt x="1606" y="62"/>
                    </a:lnTo>
                    <a:lnTo>
                      <a:pt x="1604" y="52"/>
                    </a:lnTo>
                    <a:lnTo>
                      <a:pt x="1604" y="44"/>
                    </a:lnTo>
                    <a:lnTo>
                      <a:pt x="1606" y="37"/>
                    </a:lnTo>
                    <a:lnTo>
                      <a:pt x="1611" y="32"/>
                    </a:lnTo>
                    <a:lnTo>
                      <a:pt x="1618" y="27"/>
                    </a:lnTo>
                    <a:lnTo>
                      <a:pt x="1628" y="25"/>
                    </a:lnTo>
                    <a:lnTo>
                      <a:pt x="1641" y="25"/>
                    </a:lnTo>
                    <a:lnTo>
                      <a:pt x="1658" y="25"/>
                    </a:lnTo>
                    <a:lnTo>
                      <a:pt x="1658" y="25"/>
                    </a:lnTo>
                    <a:lnTo>
                      <a:pt x="1722" y="67"/>
                    </a:lnTo>
                    <a:lnTo>
                      <a:pt x="1722" y="67"/>
                    </a:lnTo>
                    <a:lnTo>
                      <a:pt x="1848" y="156"/>
                    </a:lnTo>
                    <a:lnTo>
                      <a:pt x="1848" y="156"/>
                    </a:lnTo>
                    <a:lnTo>
                      <a:pt x="2090" y="323"/>
                    </a:lnTo>
                    <a:lnTo>
                      <a:pt x="2209" y="407"/>
                    </a:lnTo>
                    <a:lnTo>
                      <a:pt x="2325" y="496"/>
                    </a:lnTo>
                    <a:lnTo>
                      <a:pt x="2325" y="496"/>
                    </a:lnTo>
                    <a:lnTo>
                      <a:pt x="2372" y="536"/>
                    </a:lnTo>
                    <a:lnTo>
                      <a:pt x="2419" y="578"/>
                    </a:lnTo>
                    <a:lnTo>
                      <a:pt x="2419" y="578"/>
                    </a:lnTo>
                    <a:lnTo>
                      <a:pt x="2431" y="588"/>
                    </a:lnTo>
                    <a:lnTo>
                      <a:pt x="2443" y="600"/>
                    </a:lnTo>
                    <a:lnTo>
                      <a:pt x="2448" y="607"/>
                    </a:lnTo>
                    <a:lnTo>
                      <a:pt x="2451" y="615"/>
                    </a:lnTo>
                    <a:lnTo>
                      <a:pt x="2453" y="625"/>
                    </a:lnTo>
                    <a:lnTo>
                      <a:pt x="2451" y="635"/>
                    </a:lnTo>
                    <a:lnTo>
                      <a:pt x="2451" y="635"/>
                    </a:lnTo>
                    <a:lnTo>
                      <a:pt x="2448" y="642"/>
                    </a:lnTo>
                    <a:lnTo>
                      <a:pt x="2443" y="649"/>
                    </a:lnTo>
                    <a:lnTo>
                      <a:pt x="2426" y="667"/>
                    </a:lnTo>
                    <a:lnTo>
                      <a:pt x="2394" y="696"/>
                    </a:lnTo>
                    <a:lnTo>
                      <a:pt x="2394" y="696"/>
                    </a:lnTo>
                    <a:lnTo>
                      <a:pt x="2290" y="798"/>
                    </a:lnTo>
                    <a:lnTo>
                      <a:pt x="2184" y="899"/>
                    </a:lnTo>
                    <a:lnTo>
                      <a:pt x="2184" y="899"/>
                    </a:lnTo>
                    <a:lnTo>
                      <a:pt x="1969" y="1099"/>
                    </a:lnTo>
                    <a:lnTo>
                      <a:pt x="1969" y="1099"/>
                    </a:lnTo>
                    <a:lnTo>
                      <a:pt x="1865" y="1200"/>
                    </a:lnTo>
                    <a:lnTo>
                      <a:pt x="1865" y="1200"/>
                    </a:lnTo>
                    <a:lnTo>
                      <a:pt x="1813" y="1252"/>
                    </a:lnTo>
                    <a:lnTo>
                      <a:pt x="1813" y="1252"/>
                    </a:lnTo>
                    <a:lnTo>
                      <a:pt x="1781" y="1286"/>
                    </a:lnTo>
                    <a:lnTo>
                      <a:pt x="1762" y="1304"/>
                    </a:lnTo>
                    <a:lnTo>
                      <a:pt x="1754" y="1309"/>
                    </a:lnTo>
                    <a:lnTo>
                      <a:pt x="1747" y="1309"/>
                    </a:lnTo>
                    <a:lnTo>
                      <a:pt x="1747" y="1309"/>
                    </a:lnTo>
                    <a:lnTo>
                      <a:pt x="1739" y="1309"/>
                    </a:lnTo>
                    <a:lnTo>
                      <a:pt x="1734" y="1311"/>
                    </a:lnTo>
                    <a:lnTo>
                      <a:pt x="1730" y="1316"/>
                    </a:lnTo>
                    <a:lnTo>
                      <a:pt x="1730" y="1316"/>
                    </a:lnTo>
                    <a:lnTo>
                      <a:pt x="1730" y="1316"/>
                    </a:lnTo>
                    <a:lnTo>
                      <a:pt x="1730" y="13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02" name="Freeform 7">
                <a:extLst>
                  <a:ext uri="{FF2B5EF4-FFF2-40B4-BE49-F238E27FC236}">
                    <a16:creationId xmlns:a16="http://schemas.microsoft.com/office/drawing/2014/main" id="{D4F0F7FA-6CA3-4673-8315-CCE9E22C3642}"/>
                  </a:ext>
                </a:extLst>
              </p:cNvPr>
              <p:cNvSpPr>
                <a:spLocks/>
              </p:cNvSpPr>
              <p:nvPr/>
            </p:nvSpPr>
            <p:spPr bwMode="auto">
              <a:xfrm>
                <a:off x="3285125" y="2341538"/>
                <a:ext cx="608013" cy="1073150"/>
              </a:xfrm>
              <a:custGeom>
                <a:avLst/>
                <a:gdLst>
                  <a:gd name="T0" fmla="*/ 0 w 383"/>
                  <a:gd name="T1" fmla="*/ 676 h 676"/>
                  <a:gd name="T2" fmla="*/ 383 w 383"/>
                  <a:gd name="T3" fmla="*/ 0 h 676"/>
                  <a:gd name="T4" fmla="*/ 0 w 383"/>
                  <a:gd name="T5" fmla="*/ 676 h 676"/>
                </a:gdLst>
                <a:ahLst/>
                <a:cxnLst>
                  <a:cxn ang="0">
                    <a:pos x="T0" y="T1"/>
                  </a:cxn>
                  <a:cxn ang="0">
                    <a:pos x="T2" y="T3"/>
                  </a:cxn>
                  <a:cxn ang="0">
                    <a:pos x="T4" y="T5"/>
                  </a:cxn>
                </a:cxnLst>
                <a:rect l="0" t="0" r="r" b="b"/>
                <a:pathLst>
                  <a:path w="383" h="676">
                    <a:moveTo>
                      <a:pt x="0" y="676"/>
                    </a:moveTo>
                    <a:lnTo>
                      <a:pt x="383" y="0"/>
                    </a:lnTo>
                    <a:lnTo>
                      <a:pt x="0"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03" name="Line 8">
                <a:extLst>
                  <a:ext uri="{FF2B5EF4-FFF2-40B4-BE49-F238E27FC236}">
                    <a16:creationId xmlns:a16="http://schemas.microsoft.com/office/drawing/2014/main" id="{75168354-AAD1-4D70-8E7B-A25B6320F2E4}"/>
                  </a:ext>
                </a:extLst>
              </p:cNvPr>
              <p:cNvSpPr>
                <a:spLocks noChangeShapeType="1"/>
              </p:cNvSpPr>
              <p:nvPr/>
            </p:nvSpPr>
            <p:spPr bwMode="auto">
              <a:xfrm flipV="1">
                <a:off x="3285125" y="2341538"/>
                <a:ext cx="608013" cy="10731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04" name="Freeform 9">
                <a:extLst>
                  <a:ext uri="{FF2B5EF4-FFF2-40B4-BE49-F238E27FC236}">
                    <a16:creationId xmlns:a16="http://schemas.microsoft.com/office/drawing/2014/main" id="{2E4C8401-C24E-4ECD-9053-977CF4137747}"/>
                  </a:ext>
                </a:extLst>
              </p:cNvPr>
              <p:cNvSpPr>
                <a:spLocks/>
              </p:cNvSpPr>
              <p:nvPr/>
            </p:nvSpPr>
            <p:spPr bwMode="auto">
              <a:xfrm>
                <a:off x="3269250" y="2333601"/>
                <a:ext cx="639763" cy="1093788"/>
              </a:xfrm>
              <a:custGeom>
                <a:avLst/>
                <a:gdLst>
                  <a:gd name="T0" fmla="*/ 17 w 403"/>
                  <a:gd name="T1" fmla="*/ 684 h 689"/>
                  <a:gd name="T2" fmla="*/ 17 w 403"/>
                  <a:gd name="T3" fmla="*/ 684 h 689"/>
                  <a:gd name="T4" fmla="*/ 403 w 403"/>
                  <a:gd name="T5" fmla="*/ 5 h 689"/>
                  <a:gd name="T6" fmla="*/ 403 w 403"/>
                  <a:gd name="T7" fmla="*/ 5 h 689"/>
                  <a:gd name="T8" fmla="*/ 403 w 403"/>
                  <a:gd name="T9" fmla="*/ 2 h 689"/>
                  <a:gd name="T10" fmla="*/ 403 w 403"/>
                  <a:gd name="T11" fmla="*/ 0 h 689"/>
                  <a:gd name="T12" fmla="*/ 398 w 403"/>
                  <a:gd name="T13" fmla="*/ 0 h 689"/>
                  <a:gd name="T14" fmla="*/ 390 w 403"/>
                  <a:gd name="T15" fmla="*/ 0 h 689"/>
                  <a:gd name="T16" fmla="*/ 385 w 403"/>
                  <a:gd name="T17" fmla="*/ 5 h 689"/>
                  <a:gd name="T18" fmla="*/ 385 w 403"/>
                  <a:gd name="T19" fmla="*/ 5 h 689"/>
                  <a:gd name="T20" fmla="*/ 0 w 403"/>
                  <a:gd name="T21" fmla="*/ 681 h 689"/>
                  <a:gd name="T22" fmla="*/ 0 w 403"/>
                  <a:gd name="T23" fmla="*/ 681 h 689"/>
                  <a:gd name="T24" fmla="*/ 0 w 403"/>
                  <a:gd name="T25" fmla="*/ 684 h 689"/>
                  <a:gd name="T26" fmla="*/ 0 w 403"/>
                  <a:gd name="T27" fmla="*/ 686 h 689"/>
                  <a:gd name="T28" fmla="*/ 5 w 403"/>
                  <a:gd name="T29" fmla="*/ 689 h 689"/>
                  <a:gd name="T30" fmla="*/ 12 w 403"/>
                  <a:gd name="T31" fmla="*/ 686 h 689"/>
                  <a:gd name="T32" fmla="*/ 17 w 403"/>
                  <a:gd name="T33" fmla="*/ 684 h 689"/>
                  <a:gd name="T34" fmla="*/ 17 w 403"/>
                  <a:gd name="T35" fmla="*/ 6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3" h="689">
                    <a:moveTo>
                      <a:pt x="17" y="684"/>
                    </a:moveTo>
                    <a:lnTo>
                      <a:pt x="17" y="684"/>
                    </a:lnTo>
                    <a:lnTo>
                      <a:pt x="403" y="5"/>
                    </a:lnTo>
                    <a:lnTo>
                      <a:pt x="403" y="5"/>
                    </a:lnTo>
                    <a:lnTo>
                      <a:pt x="403" y="2"/>
                    </a:lnTo>
                    <a:lnTo>
                      <a:pt x="403" y="0"/>
                    </a:lnTo>
                    <a:lnTo>
                      <a:pt x="398" y="0"/>
                    </a:lnTo>
                    <a:lnTo>
                      <a:pt x="390" y="0"/>
                    </a:lnTo>
                    <a:lnTo>
                      <a:pt x="385" y="5"/>
                    </a:lnTo>
                    <a:lnTo>
                      <a:pt x="385" y="5"/>
                    </a:lnTo>
                    <a:lnTo>
                      <a:pt x="0" y="681"/>
                    </a:lnTo>
                    <a:lnTo>
                      <a:pt x="0" y="681"/>
                    </a:lnTo>
                    <a:lnTo>
                      <a:pt x="0" y="684"/>
                    </a:lnTo>
                    <a:lnTo>
                      <a:pt x="0" y="686"/>
                    </a:lnTo>
                    <a:lnTo>
                      <a:pt x="5" y="689"/>
                    </a:lnTo>
                    <a:lnTo>
                      <a:pt x="12" y="686"/>
                    </a:lnTo>
                    <a:lnTo>
                      <a:pt x="17" y="684"/>
                    </a:lnTo>
                    <a:lnTo>
                      <a:pt x="17" y="6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05" name="Freeform 10">
                <a:extLst>
                  <a:ext uri="{FF2B5EF4-FFF2-40B4-BE49-F238E27FC236}">
                    <a16:creationId xmlns:a16="http://schemas.microsoft.com/office/drawing/2014/main" id="{C511F478-6EA6-48EE-BDE5-52F60C79CA4A}"/>
                  </a:ext>
                </a:extLst>
              </p:cNvPr>
              <p:cNvSpPr>
                <a:spLocks/>
              </p:cNvSpPr>
              <p:nvPr/>
            </p:nvSpPr>
            <p:spPr bwMode="auto">
              <a:xfrm>
                <a:off x="3445462" y="2341538"/>
                <a:ext cx="611188" cy="1073150"/>
              </a:xfrm>
              <a:custGeom>
                <a:avLst/>
                <a:gdLst>
                  <a:gd name="T0" fmla="*/ 0 w 385"/>
                  <a:gd name="T1" fmla="*/ 676 h 676"/>
                  <a:gd name="T2" fmla="*/ 385 w 385"/>
                  <a:gd name="T3" fmla="*/ 0 h 676"/>
                  <a:gd name="T4" fmla="*/ 0 w 385"/>
                  <a:gd name="T5" fmla="*/ 676 h 676"/>
                </a:gdLst>
                <a:ahLst/>
                <a:cxnLst>
                  <a:cxn ang="0">
                    <a:pos x="T0" y="T1"/>
                  </a:cxn>
                  <a:cxn ang="0">
                    <a:pos x="T2" y="T3"/>
                  </a:cxn>
                  <a:cxn ang="0">
                    <a:pos x="T4" y="T5"/>
                  </a:cxn>
                </a:cxnLst>
                <a:rect l="0" t="0" r="r" b="b"/>
                <a:pathLst>
                  <a:path w="385" h="676">
                    <a:moveTo>
                      <a:pt x="0" y="676"/>
                    </a:moveTo>
                    <a:lnTo>
                      <a:pt x="385" y="0"/>
                    </a:lnTo>
                    <a:lnTo>
                      <a:pt x="0" y="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06" name="Line 11">
                <a:extLst>
                  <a:ext uri="{FF2B5EF4-FFF2-40B4-BE49-F238E27FC236}">
                    <a16:creationId xmlns:a16="http://schemas.microsoft.com/office/drawing/2014/main" id="{5039D4C3-70F7-4EDF-9BA6-FA4BFB8D2F36}"/>
                  </a:ext>
                </a:extLst>
              </p:cNvPr>
              <p:cNvSpPr>
                <a:spLocks noChangeShapeType="1"/>
              </p:cNvSpPr>
              <p:nvPr/>
            </p:nvSpPr>
            <p:spPr bwMode="auto">
              <a:xfrm flipV="1">
                <a:off x="3445462" y="2341538"/>
                <a:ext cx="611188" cy="10731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07" name="Freeform 12">
                <a:extLst>
                  <a:ext uri="{FF2B5EF4-FFF2-40B4-BE49-F238E27FC236}">
                    <a16:creationId xmlns:a16="http://schemas.microsoft.com/office/drawing/2014/main" id="{B60C6E11-0686-4363-9D8D-42003607335E}"/>
                  </a:ext>
                </a:extLst>
              </p:cNvPr>
              <p:cNvSpPr>
                <a:spLocks/>
              </p:cNvSpPr>
              <p:nvPr/>
            </p:nvSpPr>
            <p:spPr bwMode="auto">
              <a:xfrm>
                <a:off x="3429587" y="2336776"/>
                <a:ext cx="639763" cy="1085850"/>
              </a:xfrm>
              <a:custGeom>
                <a:avLst/>
                <a:gdLst>
                  <a:gd name="T0" fmla="*/ 20 w 403"/>
                  <a:gd name="T1" fmla="*/ 679 h 684"/>
                  <a:gd name="T2" fmla="*/ 20 w 403"/>
                  <a:gd name="T3" fmla="*/ 679 h 684"/>
                  <a:gd name="T4" fmla="*/ 403 w 403"/>
                  <a:gd name="T5" fmla="*/ 0 h 684"/>
                  <a:gd name="T6" fmla="*/ 403 w 403"/>
                  <a:gd name="T7" fmla="*/ 0 h 684"/>
                  <a:gd name="T8" fmla="*/ 403 w 403"/>
                  <a:gd name="T9" fmla="*/ 0 h 684"/>
                  <a:gd name="T10" fmla="*/ 403 w 403"/>
                  <a:gd name="T11" fmla="*/ 0 h 684"/>
                  <a:gd name="T12" fmla="*/ 395 w 403"/>
                  <a:gd name="T13" fmla="*/ 0 h 684"/>
                  <a:gd name="T14" fmla="*/ 391 w 403"/>
                  <a:gd name="T15" fmla="*/ 0 h 684"/>
                  <a:gd name="T16" fmla="*/ 386 w 403"/>
                  <a:gd name="T17" fmla="*/ 5 h 684"/>
                  <a:gd name="T18" fmla="*/ 386 w 403"/>
                  <a:gd name="T19" fmla="*/ 5 h 684"/>
                  <a:gd name="T20" fmla="*/ 0 w 403"/>
                  <a:gd name="T21" fmla="*/ 682 h 684"/>
                  <a:gd name="T22" fmla="*/ 0 w 403"/>
                  <a:gd name="T23" fmla="*/ 682 h 684"/>
                  <a:gd name="T24" fmla="*/ 0 w 403"/>
                  <a:gd name="T25" fmla="*/ 684 h 684"/>
                  <a:gd name="T26" fmla="*/ 3 w 403"/>
                  <a:gd name="T27" fmla="*/ 684 h 684"/>
                  <a:gd name="T28" fmla="*/ 8 w 403"/>
                  <a:gd name="T29" fmla="*/ 684 h 684"/>
                  <a:gd name="T30" fmla="*/ 15 w 403"/>
                  <a:gd name="T31" fmla="*/ 682 h 684"/>
                  <a:gd name="T32" fmla="*/ 20 w 403"/>
                  <a:gd name="T33" fmla="*/ 679 h 684"/>
                  <a:gd name="T34" fmla="*/ 20 w 403"/>
                  <a:gd name="T35" fmla="*/ 679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3" h="684">
                    <a:moveTo>
                      <a:pt x="20" y="679"/>
                    </a:moveTo>
                    <a:lnTo>
                      <a:pt x="20" y="679"/>
                    </a:lnTo>
                    <a:lnTo>
                      <a:pt x="403" y="0"/>
                    </a:lnTo>
                    <a:lnTo>
                      <a:pt x="403" y="0"/>
                    </a:lnTo>
                    <a:lnTo>
                      <a:pt x="403" y="0"/>
                    </a:lnTo>
                    <a:lnTo>
                      <a:pt x="403" y="0"/>
                    </a:lnTo>
                    <a:lnTo>
                      <a:pt x="395" y="0"/>
                    </a:lnTo>
                    <a:lnTo>
                      <a:pt x="391" y="0"/>
                    </a:lnTo>
                    <a:lnTo>
                      <a:pt x="386" y="5"/>
                    </a:lnTo>
                    <a:lnTo>
                      <a:pt x="386" y="5"/>
                    </a:lnTo>
                    <a:lnTo>
                      <a:pt x="0" y="682"/>
                    </a:lnTo>
                    <a:lnTo>
                      <a:pt x="0" y="682"/>
                    </a:lnTo>
                    <a:lnTo>
                      <a:pt x="0" y="684"/>
                    </a:lnTo>
                    <a:lnTo>
                      <a:pt x="3" y="684"/>
                    </a:lnTo>
                    <a:lnTo>
                      <a:pt x="8" y="684"/>
                    </a:lnTo>
                    <a:lnTo>
                      <a:pt x="15" y="682"/>
                    </a:lnTo>
                    <a:lnTo>
                      <a:pt x="20" y="679"/>
                    </a:lnTo>
                    <a:lnTo>
                      <a:pt x="20" y="6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08" name="Line 13">
                <a:extLst>
                  <a:ext uri="{FF2B5EF4-FFF2-40B4-BE49-F238E27FC236}">
                    <a16:creationId xmlns:a16="http://schemas.microsoft.com/office/drawing/2014/main" id="{A0996138-74F2-4ED6-98A4-1698A14C5FAF}"/>
                  </a:ext>
                </a:extLst>
              </p:cNvPr>
              <p:cNvSpPr>
                <a:spLocks noChangeShapeType="1"/>
              </p:cNvSpPr>
              <p:nvPr/>
            </p:nvSpPr>
            <p:spPr bwMode="auto">
              <a:xfrm>
                <a:off x="3685175" y="342738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09" name="Line 14">
                <a:extLst>
                  <a:ext uri="{FF2B5EF4-FFF2-40B4-BE49-F238E27FC236}">
                    <a16:creationId xmlns:a16="http://schemas.microsoft.com/office/drawing/2014/main" id="{30CF4AED-7209-4B8D-AF48-0A162B0B6ED7}"/>
                  </a:ext>
                </a:extLst>
              </p:cNvPr>
              <p:cNvSpPr>
                <a:spLocks noChangeShapeType="1"/>
              </p:cNvSpPr>
              <p:nvPr/>
            </p:nvSpPr>
            <p:spPr bwMode="auto">
              <a:xfrm>
                <a:off x="3685175" y="342738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10" name="Freeform 15">
                <a:extLst>
                  <a:ext uri="{FF2B5EF4-FFF2-40B4-BE49-F238E27FC236}">
                    <a16:creationId xmlns:a16="http://schemas.microsoft.com/office/drawing/2014/main" id="{35FD14F5-2D20-4AF4-A1D1-D0AA5DED4F0C}"/>
                  </a:ext>
                </a:extLst>
              </p:cNvPr>
              <p:cNvSpPr>
                <a:spLocks/>
              </p:cNvSpPr>
              <p:nvPr/>
            </p:nvSpPr>
            <p:spPr bwMode="auto">
              <a:xfrm>
                <a:off x="3672475" y="3419451"/>
                <a:ext cx="28575" cy="11113"/>
              </a:xfrm>
              <a:custGeom>
                <a:avLst/>
                <a:gdLst>
                  <a:gd name="T0" fmla="*/ 5 w 18"/>
                  <a:gd name="T1" fmla="*/ 7 h 7"/>
                  <a:gd name="T2" fmla="*/ 5 w 18"/>
                  <a:gd name="T3" fmla="*/ 7 h 7"/>
                  <a:gd name="T4" fmla="*/ 10 w 18"/>
                  <a:gd name="T5" fmla="*/ 7 h 7"/>
                  <a:gd name="T6" fmla="*/ 15 w 18"/>
                  <a:gd name="T7" fmla="*/ 5 h 7"/>
                  <a:gd name="T8" fmla="*/ 18 w 18"/>
                  <a:gd name="T9" fmla="*/ 0 h 7"/>
                  <a:gd name="T10" fmla="*/ 13 w 18"/>
                  <a:gd name="T11" fmla="*/ 0 h 7"/>
                  <a:gd name="T12" fmla="*/ 13 w 18"/>
                  <a:gd name="T13" fmla="*/ 0 h 7"/>
                  <a:gd name="T14" fmla="*/ 8 w 18"/>
                  <a:gd name="T15" fmla="*/ 0 h 7"/>
                  <a:gd name="T16" fmla="*/ 0 w 18"/>
                  <a:gd name="T17" fmla="*/ 5 h 7"/>
                  <a:gd name="T18" fmla="*/ 0 w 18"/>
                  <a:gd name="T19" fmla="*/ 7 h 7"/>
                  <a:gd name="T20" fmla="*/ 5 w 18"/>
                  <a:gd name="T21" fmla="*/ 7 h 7"/>
                  <a:gd name="T22" fmla="*/ 5 w 18"/>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7">
                    <a:moveTo>
                      <a:pt x="5" y="7"/>
                    </a:moveTo>
                    <a:lnTo>
                      <a:pt x="5" y="7"/>
                    </a:lnTo>
                    <a:lnTo>
                      <a:pt x="10" y="7"/>
                    </a:lnTo>
                    <a:lnTo>
                      <a:pt x="15" y="5"/>
                    </a:lnTo>
                    <a:lnTo>
                      <a:pt x="18" y="0"/>
                    </a:lnTo>
                    <a:lnTo>
                      <a:pt x="13" y="0"/>
                    </a:lnTo>
                    <a:lnTo>
                      <a:pt x="13" y="0"/>
                    </a:lnTo>
                    <a:lnTo>
                      <a:pt x="8" y="0"/>
                    </a:lnTo>
                    <a:lnTo>
                      <a:pt x="0" y="5"/>
                    </a:lnTo>
                    <a:lnTo>
                      <a:pt x="0" y="7"/>
                    </a:lnTo>
                    <a:lnTo>
                      <a:pt x="5" y="7"/>
                    </a:lnTo>
                    <a:lnTo>
                      <a:pt x="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11" name="Line 16">
                <a:extLst>
                  <a:ext uri="{FF2B5EF4-FFF2-40B4-BE49-F238E27FC236}">
                    <a16:creationId xmlns:a16="http://schemas.microsoft.com/office/drawing/2014/main" id="{8B07A634-2564-4460-9D02-3099FBFA034D}"/>
                  </a:ext>
                </a:extLst>
              </p:cNvPr>
              <p:cNvSpPr>
                <a:spLocks noChangeShapeType="1"/>
              </p:cNvSpPr>
              <p:nvPr/>
            </p:nvSpPr>
            <p:spPr bwMode="auto">
              <a:xfrm>
                <a:off x="4234450" y="236058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12" name="Line 17">
                <a:extLst>
                  <a:ext uri="{FF2B5EF4-FFF2-40B4-BE49-F238E27FC236}">
                    <a16:creationId xmlns:a16="http://schemas.microsoft.com/office/drawing/2014/main" id="{9B12C2CF-A8A5-45A7-8442-B65F83AB9388}"/>
                  </a:ext>
                </a:extLst>
              </p:cNvPr>
              <p:cNvSpPr>
                <a:spLocks noChangeShapeType="1"/>
              </p:cNvSpPr>
              <p:nvPr/>
            </p:nvSpPr>
            <p:spPr bwMode="auto">
              <a:xfrm>
                <a:off x="4234450" y="236058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13" name="Freeform 18">
                <a:extLst>
                  <a:ext uri="{FF2B5EF4-FFF2-40B4-BE49-F238E27FC236}">
                    <a16:creationId xmlns:a16="http://schemas.microsoft.com/office/drawing/2014/main" id="{81021E9E-DE29-44A0-9AF3-47DD506BC844}"/>
                  </a:ext>
                </a:extLst>
              </p:cNvPr>
              <p:cNvSpPr>
                <a:spLocks/>
              </p:cNvSpPr>
              <p:nvPr/>
            </p:nvSpPr>
            <p:spPr bwMode="auto">
              <a:xfrm>
                <a:off x="4218575" y="2352651"/>
                <a:ext cx="26988" cy="15875"/>
              </a:xfrm>
              <a:custGeom>
                <a:avLst/>
                <a:gdLst>
                  <a:gd name="T0" fmla="*/ 5 w 17"/>
                  <a:gd name="T1" fmla="*/ 10 h 10"/>
                  <a:gd name="T2" fmla="*/ 5 w 17"/>
                  <a:gd name="T3" fmla="*/ 10 h 10"/>
                  <a:gd name="T4" fmla="*/ 10 w 17"/>
                  <a:gd name="T5" fmla="*/ 8 h 10"/>
                  <a:gd name="T6" fmla="*/ 15 w 17"/>
                  <a:gd name="T7" fmla="*/ 5 h 10"/>
                  <a:gd name="T8" fmla="*/ 17 w 17"/>
                  <a:gd name="T9" fmla="*/ 0 h 10"/>
                  <a:gd name="T10" fmla="*/ 12 w 17"/>
                  <a:gd name="T11" fmla="*/ 0 h 10"/>
                  <a:gd name="T12" fmla="*/ 12 w 17"/>
                  <a:gd name="T13" fmla="*/ 0 h 10"/>
                  <a:gd name="T14" fmla="*/ 7 w 17"/>
                  <a:gd name="T15" fmla="*/ 0 h 10"/>
                  <a:gd name="T16" fmla="*/ 2 w 17"/>
                  <a:gd name="T17" fmla="*/ 5 h 10"/>
                  <a:gd name="T18" fmla="*/ 0 w 17"/>
                  <a:gd name="T19" fmla="*/ 8 h 10"/>
                  <a:gd name="T20" fmla="*/ 5 w 17"/>
                  <a:gd name="T21" fmla="*/ 10 h 10"/>
                  <a:gd name="T22" fmla="*/ 5 w 17"/>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5" y="10"/>
                    </a:moveTo>
                    <a:lnTo>
                      <a:pt x="5" y="10"/>
                    </a:lnTo>
                    <a:lnTo>
                      <a:pt x="10" y="8"/>
                    </a:lnTo>
                    <a:lnTo>
                      <a:pt x="15" y="5"/>
                    </a:lnTo>
                    <a:lnTo>
                      <a:pt x="17" y="0"/>
                    </a:lnTo>
                    <a:lnTo>
                      <a:pt x="12" y="0"/>
                    </a:lnTo>
                    <a:lnTo>
                      <a:pt x="12" y="0"/>
                    </a:lnTo>
                    <a:lnTo>
                      <a:pt x="7" y="0"/>
                    </a:lnTo>
                    <a:lnTo>
                      <a:pt x="2" y="5"/>
                    </a:lnTo>
                    <a:lnTo>
                      <a:pt x="0" y="8"/>
                    </a:lnTo>
                    <a:lnTo>
                      <a:pt x="5" y="10"/>
                    </a:lnTo>
                    <a:lnTo>
                      <a:pt x="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14" name="Freeform 19">
                <a:extLst>
                  <a:ext uri="{FF2B5EF4-FFF2-40B4-BE49-F238E27FC236}">
                    <a16:creationId xmlns:a16="http://schemas.microsoft.com/office/drawing/2014/main" id="{D05CD596-1593-44B3-B95A-FE8C74F655FE}"/>
                  </a:ext>
                </a:extLst>
              </p:cNvPr>
              <p:cNvSpPr>
                <a:spLocks/>
              </p:cNvSpPr>
              <p:nvPr/>
            </p:nvSpPr>
            <p:spPr bwMode="auto">
              <a:xfrm>
                <a:off x="3735975" y="2360588"/>
                <a:ext cx="482600" cy="1046163"/>
              </a:xfrm>
              <a:custGeom>
                <a:avLst/>
                <a:gdLst>
                  <a:gd name="T0" fmla="*/ 304 w 304"/>
                  <a:gd name="T1" fmla="*/ 0 h 659"/>
                  <a:gd name="T2" fmla="*/ 304 w 304"/>
                  <a:gd name="T3" fmla="*/ 0 h 659"/>
                  <a:gd name="T4" fmla="*/ 277 w 304"/>
                  <a:gd name="T5" fmla="*/ 52 h 659"/>
                  <a:gd name="T6" fmla="*/ 252 w 304"/>
                  <a:gd name="T7" fmla="*/ 106 h 659"/>
                  <a:gd name="T8" fmla="*/ 205 w 304"/>
                  <a:gd name="T9" fmla="*/ 217 h 659"/>
                  <a:gd name="T10" fmla="*/ 161 w 304"/>
                  <a:gd name="T11" fmla="*/ 329 h 659"/>
                  <a:gd name="T12" fmla="*/ 138 w 304"/>
                  <a:gd name="T13" fmla="*/ 383 h 659"/>
                  <a:gd name="T14" fmla="*/ 114 w 304"/>
                  <a:gd name="T15" fmla="*/ 440 h 659"/>
                  <a:gd name="T16" fmla="*/ 114 w 304"/>
                  <a:gd name="T17" fmla="*/ 440 h 659"/>
                  <a:gd name="T18" fmla="*/ 84 w 304"/>
                  <a:gd name="T19" fmla="*/ 494 h 659"/>
                  <a:gd name="T20" fmla="*/ 54 w 304"/>
                  <a:gd name="T21" fmla="*/ 548 h 659"/>
                  <a:gd name="T22" fmla="*/ 25 w 304"/>
                  <a:gd name="T23" fmla="*/ 603 h 659"/>
                  <a:gd name="T24" fmla="*/ 10 w 304"/>
                  <a:gd name="T25" fmla="*/ 632 h 659"/>
                  <a:gd name="T26" fmla="*/ 0 w 304"/>
                  <a:gd name="T27" fmla="*/ 659 h 659"/>
                  <a:gd name="T28" fmla="*/ 304 w 304"/>
                  <a:gd name="T29" fmla="*/ 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4" h="659">
                    <a:moveTo>
                      <a:pt x="304" y="0"/>
                    </a:moveTo>
                    <a:lnTo>
                      <a:pt x="304" y="0"/>
                    </a:lnTo>
                    <a:lnTo>
                      <a:pt x="277" y="52"/>
                    </a:lnTo>
                    <a:lnTo>
                      <a:pt x="252" y="106"/>
                    </a:lnTo>
                    <a:lnTo>
                      <a:pt x="205" y="217"/>
                    </a:lnTo>
                    <a:lnTo>
                      <a:pt x="161" y="329"/>
                    </a:lnTo>
                    <a:lnTo>
                      <a:pt x="138" y="383"/>
                    </a:lnTo>
                    <a:lnTo>
                      <a:pt x="114" y="440"/>
                    </a:lnTo>
                    <a:lnTo>
                      <a:pt x="114" y="440"/>
                    </a:lnTo>
                    <a:lnTo>
                      <a:pt x="84" y="494"/>
                    </a:lnTo>
                    <a:lnTo>
                      <a:pt x="54" y="548"/>
                    </a:lnTo>
                    <a:lnTo>
                      <a:pt x="25" y="603"/>
                    </a:lnTo>
                    <a:lnTo>
                      <a:pt x="10" y="632"/>
                    </a:lnTo>
                    <a:lnTo>
                      <a:pt x="0" y="659"/>
                    </a:lnTo>
                    <a:lnTo>
                      <a:pt x="30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15" name="Freeform 20">
                <a:extLst>
                  <a:ext uri="{FF2B5EF4-FFF2-40B4-BE49-F238E27FC236}">
                    <a16:creationId xmlns:a16="http://schemas.microsoft.com/office/drawing/2014/main" id="{F0592732-444A-4DBD-91C1-3E32F992E244}"/>
                  </a:ext>
                </a:extLst>
              </p:cNvPr>
              <p:cNvSpPr>
                <a:spLocks/>
              </p:cNvSpPr>
              <p:nvPr/>
            </p:nvSpPr>
            <p:spPr bwMode="auto">
              <a:xfrm>
                <a:off x="3735975" y="2360588"/>
                <a:ext cx="482600" cy="1046163"/>
              </a:xfrm>
              <a:custGeom>
                <a:avLst/>
                <a:gdLst>
                  <a:gd name="T0" fmla="*/ 304 w 304"/>
                  <a:gd name="T1" fmla="*/ 0 h 659"/>
                  <a:gd name="T2" fmla="*/ 304 w 304"/>
                  <a:gd name="T3" fmla="*/ 0 h 659"/>
                  <a:gd name="T4" fmla="*/ 277 w 304"/>
                  <a:gd name="T5" fmla="*/ 52 h 659"/>
                  <a:gd name="T6" fmla="*/ 252 w 304"/>
                  <a:gd name="T7" fmla="*/ 106 h 659"/>
                  <a:gd name="T8" fmla="*/ 205 w 304"/>
                  <a:gd name="T9" fmla="*/ 217 h 659"/>
                  <a:gd name="T10" fmla="*/ 161 w 304"/>
                  <a:gd name="T11" fmla="*/ 329 h 659"/>
                  <a:gd name="T12" fmla="*/ 138 w 304"/>
                  <a:gd name="T13" fmla="*/ 383 h 659"/>
                  <a:gd name="T14" fmla="*/ 114 w 304"/>
                  <a:gd name="T15" fmla="*/ 440 h 659"/>
                  <a:gd name="T16" fmla="*/ 114 w 304"/>
                  <a:gd name="T17" fmla="*/ 440 h 659"/>
                  <a:gd name="T18" fmla="*/ 84 w 304"/>
                  <a:gd name="T19" fmla="*/ 494 h 659"/>
                  <a:gd name="T20" fmla="*/ 54 w 304"/>
                  <a:gd name="T21" fmla="*/ 548 h 659"/>
                  <a:gd name="T22" fmla="*/ 25 w 304"/>
                  <a:gd name="T23" fmla="*/ 603 h 659"/>
                  <a:gd name="T24" fmla="*/ 10 w 304"/>
                  <a:gd name="T25" fmla="*/ 632 h 659"/>
                  <a:gd name="T26" fmla="*/ 0 w 304"/>
                  <a:gd name="T27" fmla="*/ 65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659">
                    <a:moveTo>
                      <a:pt x="304" y="0"/>
                    </a:moveTo>
                    <a:lnTo>
                      <a:pt x="304" y="0"/>
                    </a:lnTo>
                    <a:lnTo>
                      <a:pt x="277" y="52"/>
                    </a:lnTo>
                    <a:lnTo>
                      <a:pt x="252" y="106"/>
                    </a:lnTo>
                    <a:lnTo>
                      <a:pt x="205" y="217"/>
                    </a:lnTo>
                    <a:lnTo>
                      <a:pt x="161" y="329"/>
                    </a:lnTo>
                    <a:lnTo>
                      <a:pt x="138" y="383"/>
                    </a:lnTo>
                    <a:lnTo>
                      <a:pt x="114" y="440"/>
                    </a:lnTo>
                    <a:lnTo>
                      <a:pt x="114" y="440"/>
                    </a:lnTo>
                    <a:lnTo>
                      <a:pt x="84" y="494"/>
                    </a:lnTo>
                    <a:lnTo>
                      <a:pt x="54" y="548"/>
                    </a:lnTo>
                    <a:lnTo>
                      <a:pt x="25" y="603"/>
                    </a:lnTo>
                    <a:lnTo>
                      <a:pt x="10" y="632"/>
                    </a:lnTo>
                    <a:lnTo>
                      <a:pt x="0" y="65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16" name="Freeform 21">
                <a:extLst>
                  <a:ext uri="{FF2B5EF4-FFF2-40B4-BE49-F238E27FC236}">
                    <a16:creationId xmlns:a16="http://schemas.microsoft.com/office/drawing/2014/main" id="{6F855949-E623-4419-8CA0-F4DE9AA9A1DD}"/>
                  </a:ext>
                </a:extLst>
              </p:cNvPr>
              <p:cNvSpPr>
                <a:spLocks/>
              </p:cNvSpPr>
              <p:nvPr/>
            </p:nvSpPr>
            <p:spPr bwMode="auto">
              <a:xfrm>
                <a:off x="3720100" y="2352651"/>
                <a:ext cx="514350" cy="1062038"/>
              </a:xfrm>
              <a:custGeom>
                <a:avLst/>
                <a:gdLst>
                  <a:gd name="T0" fmla="*/ 304 w 324"/>
                  <a:gd name="T1" fmla="*/ 5 h 669"/>
                  <a:gd name="T2" fmla="*/ 304 w 324"/>
                  <a:gd name="T3" fmla="*/ 5 h 669"/>
                  <a:gd name="T4" fmla="*/ 284 w 324"/>
                  <a:gd name="T5" fmla="*/ 47 h 669"/>
                  <a:gd name="T6" fmla="*/ 262 w 324"/>
                  <a:gd name="T7" fmla="*/ 89 h 669"/>
                  <a:gd name="T8" fmla="*/ 225 w 324"/>
                  <a:gd name="T9" fmla="*/ 175 h 669"/>
                  <a:gd name="T10" fmla="*/ 156 w 324"/>
                  <a:gd name="T11" fmla="*/ 348 h 669"/>
                  <a:gd name="T12" fmla="*/ 156 w 324"/>
                  <a:gd name="T13" fmla="*/ 348 h 669"/>
                  <a:gd name="T14" fmla="*/ 138 w 324"/>
                  <a:gd name="T15" fmla="*/ 388 h 669"/>
                  <a:gd name="T16" fmla="*/ 119 w 324"/>
                  <a:gd name="T17" fmla="*/ 427 h 669"/>
                  <a:gd name="T18" fmla="*/ 77 w 324"/>
                  <a:gd name="T19" fmla="*/ 506 h 669"/>
                  <a:gd name="T20" fmla="*/ 35 w 324"/>
                  <a:gd name="T21" fmla="*/ 585 h 669"/>
                  <a:gd name="T22" fmla="*/ 17 w 324"/>
                  <a:gd name="T23" fmla="*/ 625 h 669"/>
                  <a:gd name="T24" fmla="*/ 0 w 324"/>
                  <a:gd name="T25" fmla="*/ 667 h 669"/>
                  <a:gd name="T26" fmla="*/ 0 w 324"/>
                  <a:gd name="T27" fmla="*/ 667 h 669"/>
                  <a:gd name="T28" fmla="*/ 0 w 324"/>
                  <a:gd name="T29" fmla="*/ 669 h 669"/>
                  <a:gd name="T30" fmla="*/ 3 w 324"/>
                  <a:gd name="T31" fmla="*/ 669 h 669"/>
                  <a:gd name="T32" fmla="*/ 7 w 324"/>
                  <a:gd name="T33" fmla="*/ 669 h 669"/>
                  <a:gd name="T34" fmla="*/ 15 w 324"/>
                  <a:gd name="T35" fmla="*/ 667 h 669"/>
                  <a:gd name="T36" fmla="*/ 17 w 324"/>
                  <a:gd name="T37" fmla="*/ 664 h 669"/>
                  <a:gd name="T38" fmla="*/ 17 w 324"/>
                  <a:gd name="T39" fmla="*/ 664 h 669"/>
                  <a:gd name="T40" fmla="*/ 35 w 324"/>
                  <a:gd name="T41" fmla="*/ 622 h 669"/>
                  <a:gd name="T42" fmla="*/ 54 w 324"/>
                  <a:gd name="T43" fmla="*/ 583 h 669"/>
                  <a:gd name="T44" fmla="*/ 96 w 324"/>
                  <a:gd name="T45" fmla="*/ 504 h 669"/>
                  <a:gd name="T46" fmla="*/ 138 w 324"/>
                  <a:gd name="T47" fmla="*/ 425 h 669"/>
                  <a:gd name="T48" fmla="*/ 156 w 324"/>
                  <a:gd name="T49" fmla="*/ 385 h 669"/>
                  <a:gd name="T50" fmla="*/ 175 w 324"/>
                  <a:gd name="T51" fmla="*/ 343 h 669"/>
                  <a:gd name="T52" fmla="*/ 175 w 324"/>
                  <a:gd name="T53" fmla="*/ 343 h 669"/>
                  <a:gd name="T54" fmla="*/ 245 w 324"/>
                  <a:gd name="T55" fmla="*/ 171 h 669"/>
                  <a:gd name="T56" fmla="*/ 282 w 324"/>
                  <a:gd name="T57" fmla="*/ 87 h 669"/>
                  <a:gd name="T58" fmla="*/ 301 w 324"/>
                  <a:gd name="T59" fmla="*/ 45 h 669"/>
                  <a:gd name="T60" fmla="*/ 324 w 324"/>
                  <a:gd name="T61" fmla="*/ 3 h 669"/>
                  <a:gd name="T62" fmla="*/ 324 w 324"/>
                  <a:gd name="T63" fmla="*/ 3 h 669"/>
                  <a:gd name="T64" fmla="*/ 324 w 324"/>
                  <a:gd name="T65" fmla="*/ 3 h 669"/>
                  <a:gd name="T66" fmla="*/ 321 w 324"/>
                  <a:gd name="T67" fmla="*/ 0 h 669"/>
                  <a:gd name="T68" fmla="*/ 316 w 324"/>
                  <a:gd name="T69" fmla="*/ 0 h 669"/>
                  <a:gd name="T70" fmla="*/ 309 w 324"/>
                  <a:gd name="T71" fmla="*/ 3 h 669"/>
                  <a:gd name="T72" fmla="*/ 304 w 324"/>
                  <a:gd name="T73" fmla="*/ 5 h 669"/>
                  <a:gd name="T74" fmla="*/ 304 w 324"/>
                  <a:gd name="T75" fmla="*/ 5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4" h="669">
                    <a:moveTo>
                      <a:pt x="304" y="5"/>
                    </a:moveTo>
                    <a:lnTo>
                      <a:pt x="304" y="5"/>
                    </a:lnTo>
                    <a:lnTo>
                      <a:pt x="284" y="47"/>
                    </a:lnTo>
                    <a:lnTo>
                      <a:pt x="262" y="89"/>
                    </a:lnTo>
                    <a:lnTo>
                      <a:pt x="225" y="175"/>
                    </a:lnTo>
                    <a:lnTo>
                      <a:pt x="156" y="348"/>
                    </a:lnTo>
                    <a:lnTo>
                      <a:pt x="156" y="348"/>
                    </a:lnTo>
                    <a:lnTo>
                      <a:pt x="138" y="388"/>
                    </a:lnTo>
                    <a:lnTo>
                      <a:pt x="119" y="427"/>
                    </a:lnTo>
                    <a:lnTo>
                      <a:pt x="77" y="506"/>
                    </a:lnTo>
                    <a:lnTo>
                      <a:pt x="35" y="585"/>
                    </a:lnTo>
                    <a:lnTo>
                      <a:pt x="17" y="625"/>
                    </a:lnTo>
                    <a:lnTo>
                      <a:pt x="0" y="667"/>
                    </a:lnTo>
                    <a:lnTo>
                      <a:pt x="0" y="667"/>
                    </a:lnTo>
                    <a:lnTo>
                      <a:pt x="0" y="669"/>
                    </a:lnTo>
                    <a:lnTo>
                      <a:pt x="3" y="669"/>
                    </a:lnTo>
                    <a:lnTo>
                      <a:pt x="7" y="669"/>
                    </a:lnTo>
                    <a:lnTo>
                      <a:pt x="15" y="667"/>
                    </a:lnTo>
                    <a:lnTo>
                      <a:pt x="17" y="664"/>
                    </a:lnTo>
                    <a:lnTo>
                      <a:pt x="17" y="664"/>
                    </a:lnTo>
                    <a:lnTo>
                      <a:pt x="35" y="622"/>
                    </a:lnTo>
                    <a:lnTo>
                      <a:pt x="54" y="583"/>
                    </a:lnTo>
                    <a:lnTo>
                      <a:pt x="96" y="504"/>
                    </a:lnTo>
                    <a:lnTo>
                      <a:pt x="138" y="425"/>
                    </a:lnTo>
                    <a:lnTo>
                      <a:pt x="156" y="385"/>
                    </a:lnTo>
                    <a:lnTo>
                      <a:pt x="175" y="343"/>
                    </a:lnTo>
                    <a:lnTo>
                      <a:pt x="175" y="343"/>
                    </a:lnTo>
                    <a:lnTo>
                      <a:pt x="245" y="171"/>
                    </a:lnTo>
                    <a:lnTo>
                      <a:pt x="282" y="87"/>
                    </a:lnTo>
                    <a:lnTo>
                      <a:pt x="301" y="45"/>
                    </a:lnTo>
                    <a:lnTo>
                      <a:pt x="324" y="3"/>
                    </a:lnTo>
                    <a:lnTo>
                      <a:pt x="324" y="3"/>
                    </a:lnTo>
                    <a:lnTo>
                      <a:pt x="324" y="3"/>
                    </a:lnTo>
                    <a:lnTo>
                      <a:pt x="321" y="0"/>
                    </a:lnTo>
                    <a:lnTo>
                      <a:pt x="316" y="0"/>
                    </a:lnTo>
                    <a:lnTo>
                      <a:pt x="309" y="3"/>
                    </a:lnTo>
                    <a:lnTo>
                      <a:pt x="304" y="5"/>
                    </a:lnTo>
                    <a:lnTo>
                      <a:pt x="30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17" name="Freeform 22">
                <a:extLst>
                  <a:ext uri="{FF2B5EF4-FFF2-40B4-BE49-F238E27FC236}">
                    <a16:creationId xmlns:a16="http://schemas.microsoft.com/office/drawing/2014/main" id="{D516E588-3AFA-408D-91D6-6F4B1C1D6FDE}"/>
                  </a:ext>
                </a:extLst>
              </p:cNvPr>
              <p:cNvSpPr>
                <a:spLocks/>
              </p:cNvSpPr>
              <p:nvPr/>
            </p:nvSpPr>
            <p:spPr bwMode="auto">
              <a:xfrm>
                <a:off x="4056650" y="2333601"/>
                <a:ext cx="412750" cy="984250"/>
              </a:xfrm>
              <a:custGeom>
                <a:avLst/>
                <a:gdLst>
                  <a:gd name="T0" fmla="*/ 260 w 260"/>
                  <a:gd name="T1" fmla="*/ 0 h 620"/>
                  <a:gd name="T2" fmla="*/ 260 w 260"/>
                  <a:gd name="T3" fmla="*/ 0 h 620"/>
                  <a:gd name="T4" fmla="*/ 233 w 260"/>
                  <a:gd name="T5" fmla="*/ 66 h 620"/>
                  <a:gd name="T6" fmla="*/ 206 w 260"/>
                  <a:gd name="T7" fmla="*/ 133 h 620"/>
                  <a:gd name="T8" fmla="*/ 151 w 260"/>
                  <a:gd name="T9" fmla="*/ 269 h 620"/>
                  <a:gd name="T10" fmla="*/ 99 w 260"/>
                  <a:gd name="T11" fmla="*/ 402 h 620"/>
                  <a:gd name="T12" fmla="*/ 70 w 260"/>
                  <a:gd name="T13" fmla="*/ 469 h 620"/>
                  <a:gd name="T14" fmla="*/ 40 w 260"/>
                  <a:gd name="T15" fmla="*/ 533 h 620"/>
                  <a:gd name="T16" fmla="*/ 40 w 260"/>
                  <a:gd name="T17" fmla="*/ 533 h 620"/>
                  <a:gd name="T18" fmla="*/ 18 w 260"/>
                  <a:gd name="T19" fmla="*/ 575 h 620"/>
                  <a:gd name="T20" fmla="*/ 8 w 260"/>
                  <a:gd name="T21" fmla="*/ 597 h 620"/>
                  <a:gd name="T22" fmla="*/ 0 w 260"/>
                  <a:gd name="T23" fmla="*/ 620 h 620"/>
                  <a:gd name="T24" fmla="*/ 260 w 260"/>
                  <a:gd name="T25"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620">
                    <a:moveTo>
                      <a:pt x="260" y="0"/>
                    </a:moveTo>
                    <a:lnTo>
                      <a:pt x="260" y="0"/>
                    </a:lnTo>
                    <a:lnTo>
                      <a:pt x="233" y="66"/>
                    </a:lnTo>
                    <a:lnTo>
                      <a:pt x="206" y="133"/>
                    </a:lnTo>
                    <a:lnTo>
                      <a:pt x="151" y="269"/>
                    </a:lnTo>
                    <a:lnTo>
                      <a:pt x="99" y="402"/>
                    </a:lnTo>
                    <a:lnTo>
                      <a:pt x="70" y="469"/>
                    </a:lnTo>
                    <a:lnTo>
                      <a:pt x="40" y="533"/>
                    </a:lnTo>
                    <a:lnTo>
                      <a:pt x="40" y="533"/>
                    </a:lnTo>
                    <a:lnTo>
                      <a:pt x="18" y="575"/>
                    </a:lnTo>
                    <a:lnTo>
                      <a:pt x="8" y="597"/>
                    </a:lnTo>
                    <a:lnTo>
                      <a:pt x="0" y="620"/>
                    </a:lnTo>
                    <a:lnTo>
                      <a:pt x="2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18" name="Freeform 23">
                <a:extLst>
                  <a:ext uri="{FF2B5EF4-FFF2-40B4-BE49-F238E27FC236}">
                    <a16:creationId xmlns:a16="http://schemas.microsoft.com/office/drawing/2014/main" id="{F299D0DA-D42B-448C-9699-B99E27C28828}"/>
                  </a:ext>
                </a:extLst>
              </p:cNvPr>
              <p:cNvSpPr>
                <a:spLocks/>
              </p:cNvSpPr>
              <p:nvPr/>
            </p:nvSpPr>
            <p:spPr bwMode="auto">
              <a:xfrm>
                <a:off x="4056650" y="2333601"/>
                <a:ext cx="412750" cy="984250"/>
              </a:xfrm>
              <a:custGeom>
                <a:avLst/>
                <a:gdLst>
                  <a:gd name="T0" fmla="*/ 260 w 260"/>
                  <a:gd name="T1" fmla="*/ 0 h 620"/>
                  <a:gd name="T2" fmla="*/ 260 w 260"/>
                  <a:gd name="T3" fmla="*/ 0 h 620"/>
                  <a:gd name="T4" fmla="*/ 233 w 260"/>
                  <a:gd name="T5" fmla="*/ 66 h 620"/>
                  <a:gd name="T6" fmla="*/ 206 w 260"/>
                  <a:gd name="T7" fmla="*/ 133 h 620"/>
                  <a:gd name="T8" fmla="*/ 151 w 260"/>
                  <a:gd name="T9" fmla="*/ 269 h 620"/>
                  <a:gd name="T10" fmla="*/ 99 w 260"/>
                  <a:gd name="T11" fmla="*/ 402 h 620"/>
                  <a:gd name="T12" fmla="*/ 70 w 260"/>
                  <a:gd name="T13" fmla="*/ 469 h 620"/>
                  <a:gd name="T14" fmla="*/ 40 w 260"/>
                  <a:gd name="T15" fmla="*/ 533 h 620"/>
                  <a:gd name="T16" fmla="*/ 40 w 260"/>
                  <a:gd name="T17" fmla="*/ 533 h 620"/>
                  <a:gd name="T18" fmla="*/ 18 w 260"/>
                  <a:gd name="T19" fmla="*/ 575 h 620"/>
                  <a:gd name="T20" fmla="*/ 8 w 260"/>
                  <a:gd name="T21" fmla="*/ 597 h 620"/>
                  <a:gd name="T22" fmla="*/ 0 w 260"/>
                  <a:gd name="T23" fmla="*/ 62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0" h="620">
                    <a:moveTo>
                      <a:pt x="260" y="0"/>
                    </a:moveTo>
                    <a:lnTo>
                      <a:pt x="260" y="0"/>
                    </a:lnTo>
                    <a:lnTo>
                      <a:pt x="233" y="66"/>
                    </a:lnTo>
                    <a:lnTo>
                      <a:pt x="206" y="133"/>
                    </a:lnTo>
                    <a:lnTo>
                      <a:pt x="151" y="269"/>
                    </a:lnTo>
                    <a:lnTo>
                      <a:pt x="99" y="402"/>
                    </a:lnTo>
                    <a:lnTo>
                      <a:pt x="70" y="469"/>
                    </a:lnTo>
                    <a:lnTo>
                      <a:pt x="40" y="533"/>
                    </a:lnTo>
                    <a:lnTo>
                      <a:pt x="40" y="533"/>
                    </a:lnTo>
                    <a:lnTo>
                      <a:pt x="18" y="575"/>
                    </a:lnTo>
                    <a:lnTo>
                      <a:pt x="8" y="597"/>
                    </a:lnTo>
                    <a:lnTo>
                      <a:pt x="0" y="62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19" name="Freeform 24">
                <a:extLst>
                  <a:ext uri="{FF2B5EF4-FFF2-40B4-BE49-F238E27FC236}">
                    <a16:creationId xmlns:a16="http://schemas.microsoft.com/office/drawing/2014/main" id="{60BDE824-9580-45FD-A0FE-FD5B78D5FBF7}"/>
                  </a:ext>
                </a:extLst>
              </p:cNvPr>
              <p:cNvSpPr>
                <a:spLocks/>
              </p:cNvSpPr>
              <p:nvPr/>
            </p:nvSpPr>
            <p:spPr bwMode="auto">
              <a:xfrm>
                <a:off x="4042362" y="2328838"/>
                <a:ext cx="442913" cy="996950"/>
              </a:xfrm>
              <a:custGeom>
                <a:avLst/>
                <a:gdLst>
                  <a:gd name="T0" fmla="*/ 261 w 279"/>
                  <a:gd name="T1" fmla="*/ 5 h 628"/>
                  <a:gd name="T2" fmla="*/ 261 w 279"/>
                  <a:gd name="T3" fmla="*/ 5 h 628"/>
                  <a:gd name="T4" fmla="*/ 227 w 279"/>
                  <a:gd name="T5" fmla="*/ 84 h 628"/>
                  <a:gd name="T6" fmla="*/ 195 w 279"/>
                  <a:gd name="T7" fmla="*/ 163 h 628"/>
                  <a:gd name="T8" fmla="*/ 133 w 279"/>
                  <a:gd name="T9" fmla="*/ 324 h 628"/>
                  <a:gd name="T10" fmla="*/ 133 w 279"/>
                  <a:gd name="T11" fmla="*/ 324 h 628"/>
                  <a:gd name="T12" fmla="*/ 103 w 279"/>
                  <a:gd name="T13" fmla="*/ 398 h 628"/>
                  <a:gd name="T14" fmla="*/ 71 w 279"/>
                  <a:gd name="T15" fmla="*/ 472 h 628"/>
                  <a:gd name="T16" fmla="*/ 71 w 279"/>
                  <a:gd name="T17" fmla="*/ 472 h 628"/>
                  <a:gd name="T18" fmla="*/ 51 w 279"/>
                  <a:gd name="T19" fmla="*/ 511 h 628"/>
                  <a:gd name="T20" fmla="*/ 32 w 279"/>
                  <a:gd name="T21" fmla="*/ 549 h 628"/>
                  <a:gd name="T22" fmla="*/ 14 w 279"/>
                  <a:gd name="T23" fmla="*/ 586 h 628"/>
                  <a:gd name="T24" fmla="*/ 7 w 279"/>
                  <a:gd name="T25" fmla="*/ 605 h 628"/>
                  <a:gd name="T26" fmla="*/ 0 w 279"/>
                  <a:gd name="T27" fmla="*/ 625 h 628"/>
                  <a:gd name="T28" fmla="*/ 0 w 279"/>
                  <a:gd name="T29" fmla="*/ 625 h 628"/>
                  <a:gd name="T30" fmla="*/ 2 w 279"/>
                  <a:gd name="T31" fmla="*/ 628 h 628"/>
                  <a:gd name="T32" fmla="*/ 9 w 279"/>
                  <a:gd name="T33" fmla="*/ 628 h 628"/>
                  <a:gd name="T34" fmla="*/ 14 w 279"/>
                  <a:gd name="T35" fmla="*/ 625 h 628"/>
                  <a:gd name="T36" fmla="*/ 19 w 279"/>
                  <a:gd name="T37" fmla="*/ 623 h 628"/>
                  <a:gd name="T38" fmla="*/ 19 w 279"/>
                  <a:gd name="T39" fmla="*/ 623 h 628"/>
                  <a:gd name="T40" fmla="*/ 32 w 279"/>
                  <a:gd name="T41" fmla="*/ 586 h 628"/>
                  <a:gd name="T42" fmla="*/ 47 w 279"/>
                  <a:gd name="T43" fmla="*/ 553 h 628"/>
                  <a:gd name="T44" fmla="*/ 81 w 279"/>
                  <a:gd name="T45" fmla="*/ 487 h 628"/>
                  <a:gd name="T46" fmla="*/ 81 w 279"/>
                  <a:gd name="T47" fmla="*/ 487 h 628"/>
                  <a:gd name="T48" fmla="*/ 118 w 279"/>
                  <a:gd name="T49" fmla="*/ 403 h 628"/>
                  <a:gd name="T50" fmla="*/ 150 w 279"/>
                  <a:gd name="T51" fmla="*/ 319 h 628"/>
                  <a:gd name="T52" fmla="*/ 150 w 279"/>
                  <a:gd name="T53" fmla="*/ 319 h 628"/>
                  <a:gd name="T54" fmla="*/ 212 w 279"/>
                  <a:gd name="T55" fmla="*/ 161 h 628"/>
                  <a:gd name="T56" fmla="*/ 244 w 279"/>
                  <a:gd name="T57" fmla="*/ 79 h 628"/>
                  <a:gd name="T58" fmla="*/ 279 w 279"/>
                  <a:gd name="T59" fmla="*/ 0 h 628"/>
                  <a:gd name="T60" fmla="*/ 279 w 279"/>
                  <a:gd name="T61" fmla="*/ 0 h 628"/>
                  <a:gd name="T62" fmla="*/ 276 w 279"/>
                  <a:gd name="T63" fmla="*/ 0 h 628"/>
                  <a:gd name="T64" fmla="*/ 271 w 279"/>
                  <a:gd name="T65" fmla="*/ 0 h 628"/>
                  <a:gd name="T66" fmla="*/ 264 w 279"/>
                  <a:gd name="T67" fmla="*/ 3 h 628"/>
                  <a:gd name="T68" fmla="*/ 261 w 279"/>
                  <a:gd name="T69" fmla="*/ 5 h 628"/>
                  <a:gd name="T70" fmla="*/ 261 w 279"/>
                  <a:gd name="T71" fmla="*/ 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9" h="628">
                    <a:moveTo>
                      <a:pt x="261" y="5"/>
                    </a:moveTo>
                    <a:lnTo>
                      <a:pt x="261" y="5"/>
                    </a:lnTo>
                    <a:lnTo>
                      <a:pt x="227" y="84"/>
                    </a:lnTo>
                    <a:lnTo>
                      <a:pt x="195" y="163"/>
                    </a:lnTo>
                    <a:lnTo>
                      <a:pt x="133" y="324"/>
                    </a:lnTo>
                    <a:lnTo>
                      <a:pt x="133" y="324"/>
                    </a:lnTo>
                    <a:lnTo>
                      <a:pt x="103" y="398"/>
                    </a:lnTo>
                    <a:lnTo>
                      <a:pt x="71" y="472"/>
                    </a:lnTo>
                    <a:lnTo>
                      <a:pt x="71" y="472"/>
                    </a:lnTo>
                    <a:lnTo>
                      <a:pt x="51" y="511"/>
                    </a:lnTo>
                    <a:lnTo>
                      <a:pt x="32" y="549"/>
                    </a:lnTo>
                    <a:lnTo>
                      <a:pt x="14" y="586"/>
                    </a:lnTo>
                    <a:lnTo>
                      <a:pt x="7" y="605"/>
                    </a:lnTo>
                    <a:lnTo>
                      <a:pt x="0" y="625"/>
                    </a:lnTo>
                    <a:lnTo>
                      <a:pt x="0" y="625"/>
                    </a:lnTo>
                    <a:lnTo>
                      <a:pt x="2" y="628"/>
                    </a:lnTo>
                    <a:lnTo>
                      <a:pt x="9" y="628"/>
                    </a:lnTo>
                    <a:lnTo>
                      <a:pt x="14" y="625"/>
                    </a:lnTo>
                    <a:lnTo>
                      <a:pt x="19" y="623"/>
                    </a:lnTo>
                    <a:lnTo>
                      <a:pt x="19" y="623"/>
                    </a:lnTo>
                    <a:lnTo>
                      <a:pt x="32" y="586"/>
                    </a:lnTo>
                    <a:lnTo>
                      <a:pt x="47" y="553"/>
                    </a:lnTo>
                    <a:lnTo>
                      <a:pt x="81" y="487"/>
                    </a:lnTo>
                    <a:lnTo>
                      <a:pt x="81" y="487"/>
                    </a:lnTo>
                    <a:lnTo>
                      <a:pt x="118" y="403"/>
                    </a:lnTo>
                    <a:lnTo>
                      <a:pt x="150" y="319"/>
                    </a:lnTo>
                    <a:lnTo>
                      <a:pt x="150" y="319"/>
                    </a:lnTo>
                    <a:lnTo>
                      <a:pt x="212" y="161"/>
                    </a:lnTo>
                    <a:lnTo>
                      <a:pt x="244" y="79"/>
                    </a:lnTo>
                    <a:lnTo>
                      <a:pt x="279" y="0"/>
                    </a:lnTo>
                    <a:lnTo>
                      <a:pt x="279" y="0"/>
                    </a:lnTo>
                    <a:lnTo>
                      <a:pt x="276" y="0"/>
                    </a:lnTo>
                    <a:lnTo>
                      <a:pt x="271" y="0"/>
                    </a:lnTo>
                    <a:lnTo>
                      <a:pt x="264" y="3"/>
                    </a:lnTo>
                    <a:lnTo>
                      <a:pt x="261" y="5"/>
                    </a:lnTo>
                    <a:lnTo>
                      <a:pt x="26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20" name="Freeform 25">
                <a:extLst>
                  <a:ext uri="{FF2B5EF4-FFF2-40B4-BE49-F238E27FC236}">
                    <a16:creationId xmlns:a16="http://schemas.microsoft.com/office/drawing/2014/main" id="{55181550-554C-472C-A70B-55BEC10B437C}"/>
                  </a:ext>
                </a:extLst>
              </p:cNvPr>
              <p:cNvSpPr>
                <a:spLocks/>
              </p:cNvSpPr>
              <p:nvPr/>
            </p:nvSpPr>
            <p:spPr bwMode="auto">
              <a:xfrm>
                <a:off x="4213812" y="2379638"/>
                <a:ext cx="420688" cy="973138"/>
              </a:xfrm>
              <a:custGeom>
                <a:avLst/>
                <a:gdLst>
                  <a:gd name="T0" fmla="*/ 265 w 265"/>
                  <a:gd name="T1" fmla="*/ 0 h 613"/>
                  <a:gd name="T2" fmla="*/ 265 w 265"/>
                  <a:gd name="T3" fmla="*/ 0 h 613"/>
                  <a:gd name="T4" fmla="*/ 223 w 265"/>
                  <a:gd name="T5" fmla="*/ 89 h 613"/>
                  <a:gd name="T6" fmla="*/ 186 w 265"/>
                  <a:gd name="T7" fmla="*/ 181 h 613"/>
                  <a:gd name="T8" fmla="*/ 149 w 265"/>
                  <a:gd name="T9" fmla="*/ 270 h 613"/>
                  <a:gd name="T10" fmla="*/ 109 w 265"/>
                  <a:gd name="T11" fmla="*/ 358 h 613"/>
                  <a:gd name="T12" fmla="*/ 109 w 265"/>
                  <a:gd name="T13" fmla="*/ 358 h 613"/>
                  <a:gd name="T14" fmla="*/ 69 w 265"/>
                  <a:gd name="T15" fmla="*/ 435 h 613"/>
                  <a:gd name="T16" fmla="*/ 52 w 265"/>
                  <a:gd name="T17" fmla="*/ 472 h 613"/>
                  <a:gd name="T18" fmla="*/ 35 w 265"/>
                  <a:gd name="T19" fmla="*/ 509 h 613"/>
                  <a:gd name="T20" fmla="*/ 35 w 265"/>
                  <a:gd name="T21" fmla="*/ 509 h 613"/>
                  <a:gd name="T22" fmla="*/ 18 w 265"/>
                  <a:gd name="T23" fmla="*/ 561 h 613"/>
                  <a:gd name="T24" fmla="*/ 8 w 265"/>
                  <a:gd name="T25" fmla="*/ 586 h 613"/>
                  <a:gd name="T26" fmla="*/ 0 w 265"/>
                  <a:gd name="T27" fmla="*/ 613 h 613"/>
                  <a:gd name="T28" fmla="*/ 265 w 265"/>
                  <a:gd name="T2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5" h="613">
                    <a:moveTo>
                      <a:pt x="265" y="0"/>
                    </a:moveTo>
                    <a:lnTo>
                      <a:pt x="265" y="0"/>
                    </a:lnTo>
                    <a:lnTo>
                      <a:pt x="223" y="89"/>
                    </a:lnTo>
                    <a:lnTo>
                      <a:pt x="186" y="181"/>
                    </a:lnTo>
                    <a:lnTo>
                      <a:pt x="149" y="270"/>
                    </a:lnTo>
                    <a:lnTo>
                      <a:pt x="109" y="358"/>
                    </a:lnTo>
                    <a:lnTo>
                      <a:pt x="109" y="358"/>
                    </a:lnTo>
                    <a:lnTo>
                      <a:pt x="69" y="435"/>
                    </a:lnTo>
                    <a:lnTo>
                      <a:pt x="52" y="472"/>
                    </a:lnTo>
                    <a:lnTo>
                      <a:pt x="35" y="509"/>
                    </a:lnTo>
                    <a:lnTo>
                      <a:pt x="35" y="509"/>
                    </a:lnTo>
                    <a:lnTo>
                      <a:pt x="18" y="561"/>
                    </a:lnTo>
                    <a:lnTo>
                      <a:pt x="8" y="586"/>
                    </a:lnTo>
                    <a:lnTo>
                      <a:pt x="0" y="613"/>
                    </a:lnTo>
                    <a:lnTo>
                      <a:pt x="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21" name="Freeform 26">
                <a:extLst>
                  <a:ext uri="{FF2B5EF4-FFF2-40B4-BE49-F238E27FC236}">
                    <a16:creationId xmlns:a16="http://schemas.microsoft.com/office/drawing/2014/main" id="{B90BB436-E1E0-4DF0-8235-951F5D5ED1F2}"/>
                  </a:ext>
                </a:extLst>
              </p:cNvPr>
              <p:cNvSpPr>
                <a:spLocks/>
              </p:cNvSpPr>
              <p:nvPr/>
            </p:nvSpPr>
            <p:spPr bwMode="auto">
              <a:xfrm>
                <a:off x="4213812" y="2379638"/>
                <a:ext cx="420688" cy="973138"/>
              </a:xfrm>
              <a:custGeom>
                <a:avLst/>
                <a:gdLst>
                  <a:gd name="T0" fmla="*/ 265 w 265"/>
                  <a:gd name="T1" fmla="*/ 0 h 613"/>
                  <a:gd name="T2" fmla="*/ 265 w 265"/>
                  <a:gd name="T3" fmla="*/ 0 h 613"/>
                  <a:gd name="T4" fmla="*/ 223 w 265"/>
                  <a:gd name="T5" fmla="*/ 89 h 613"/>
                  <a:gd name="T6" fmla="*/ 186 w 265"/>
                  <a:gd name="T7" fmla="*/ 181 h 613"/>
                  <a:gd name="T8" fmla="*/ 149 w 265"/>
                  <a:gd name="T9" fmla="*/ 270 h 613"/>
                  <a:gd name="T10" fmla="*/ 109 w 265"/>
                  <a:gd name="T11" fmla="*/ 358 h 613"/>
                  <a:gd name="T12" fmla="*/ 109 w 265"/>
                  <a:gd name="T13" fmla="*/ 358 h 613"/>
                  <a:gd name="T14" fmla="*/ 69 w 265"/>
                  <a:gd name="T15" fmla="*/ 435 h 613"/>
                  <a:gd name="T16" fmla="*/ 52 w 265"/>
                  <a:gd name="T17" fmla="*/ 472 h 613"/>
                  <a:gd name="T18" fmla="*/ 35 w 265"/>
                  <a:gd name="T19" fmla="*/ 509 h 613"/>
                  <a:gd name="T20" fmla="*/ 35 w 265"/>
                  <a:gd name="T21" fmla="*/ 509 h 613"/>
                  <a:gd name="T22" fmla="*/ 18 w 265"/>
                  <a:gd name="T23" fmla="*/ 561 h 613"/>
                  <a:gd name="T24" fmla="*/ 8 w 265"/>
                  <a:gd name="T25" fmla="*/ 586 h 613"/>
                  <a:gd name="T26" fmla="*/ 0 w 265"/>
                  <a:gd name="T27" fmla="*/ 61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5" h="613">
                    <a:moveTo>
                      <a:pt x="265" y="0"/>
                    </a:moveTo>
                    <a:lnTo>
                      <a:pt x="265" y="0"/>
                    </a:lnTo>
                    <a:lnTo>
                      <a:pt x="223" y="89"/>
                    </a:lnTo>
                    <a:lnTo>
                      <a:pt x="186" y="181"/>
                    </a:lnTo>
                    <a:lnTo>
                      <a:pt x="149" y="270"/>
                    </a:lnTo>
                    <a:lnTo>
                      <a:pt x="109" y="358"/>
                    </a:lnTo>
                    <a:lnTo>
                      <a:pt x="109" y="358"/>
                    </a:lnTo>
                    <a:lnTo>
                      <a:pt x="69" y="435"/>
                    </a:lnTo>
                    <a:lnTo>
                      <a:pt x="52" y="472"/>
                    </a:lnTo>
                    <a:lnTo>
                      <a:pt x="35" y="509"/>
                    </a:lnTo>
                    <a:lnTo>
                      <a:pt x="35" y="509"/>
                    </a:lnTo>
                    <a:lnTo>
                      <a:pt x="18" y="561"/>
                    </a:lnTo>
                    <a:lnTo>
                      <a:pt x="8" y="586"/>
                    </a:lnTo>
                    <a:lnTo>
                      <a:pt x="0" y="613"/>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22" name="Freeform 27">
                <a:extLst>
                  <a:ext uri="{FF2B5EF4-FFF2-40B4-BE49-F238E27FC236}">
                    <a16:creationId xmlns:a16="http://schemas.microsoft.com/office/drawing/2014/main" id="{DF0F1820-A4AB-43C9-ADBD-BEB2685AF258}"/>
                  </a:ext>
                </a:extLst>
              </p:cNvPr>
              <p:cNvSpPr>
                <a:spLocks/>
              </p:cNvSpPr>
              <p:nvPr/>
            </p:nvSpPr>
            <p:spPr bwMode="auto">
              <a:xfrm>
                <a:off x="4197937" y="2373288"/>
                <a:ext cx="450850" cy="987425"/>
              </a:xfrm>
              <a:custGeom>
                <a:avLst/>
                <a:gdLst>
                  <a:gd name="T0" fmla="*/ 265 w 284"/>
                  <a:gd name="T1" fmla="*/ 4 h 622"/>
                  <a:gd name="T2" fmla="*/ 265 w 284"/>
                  <a:gd name="T3" fmla="*/ 4 h 622"/>
                  <a:gd name="T4" fmla="*/ 228 w 284"/>
                  <a:gd name="T5" fmla="*/ 83 h 622"/>
                  <a:gd name="T6" fmla="*/ 193 w 284"/>
                  <a:gd name="T7" fmla="*/ 165 h 622"/>
                  <a:gd name="T8" fmla="*/ 161 w 284"/>
                  <a:gd name="T9" fmla="*/ 246 h 622"/>
                  <a:gd name="T10" fmla="*/ 126 w 284"/>
                  <a:gd name="T11" fmla="*/ 328 h 622"/>
                  <a:gd name="T12" fmla="*/ 126 w 284"/>
                  <a:gd name="T13" fmla="*/ 328 h 622"/>
                  <a:gd name="T14" fmla="*/ 92 w 284"/>
                  <a:gd name="T15" fmla="*/ 400 h 622"/>
                  <a:gd name="T16" fmla="*/ 57 w 284"/>
                  <a:gd name="T17" fmla="*/ 471 h 622"/>
                  <a:gd name="T18" fmla="*/ 28 w 284"/>
                  <a:gd name="T19" fmla="*/ 543 h 622"/>
                  <a:gd name="T20" fmla="*/ 13 w 284"/>
                  <a:gd name="T21" fmla="*/ 580 h 622"/>
                  <a:gd name="T22" fmla="*/ 0 w 284"/>
                  <a:gd name="T23" fmla="*/ 617 h 622"/>
                  <a:gd name="T24" fmla="*/ 0 w 284"/>
                  <a:gd name="T25" fmla="*/ 617 h 622"/>
                  <a:gd name="T26" fmla="*/ 0 w 284"/>
                  <a:gd name="T27" fmla="*/ 619 h 622"/>
                  <a:gd name="T28" fmla="*/ 3 w 284"/>
                  <a:gd name="T29" fmla="*/ 622 h 622"/>
                  <a:gd name="T30" fmla="*/ 10 w 284"/>
                  <a:gd name="T31" fmla="*/ 622 h 622"/>
                  <a:gd name="T32" fmla="*/ 18 w 284"/>
                  <a:gd name="T33" fmla="*/ 619 h 622"/>
                  <a:gd name="T34" fmla="*/ 20 w 284"/>
                  <a:gd name="T35" fmla="*/ 614 h 622"/>
                  <a:gd name="T36" fmla="*/ 20 w 284"/>
                  <a:gd name="T37" fmla="*/ 614 h 622"/>
                  <a:gd name="T38" fmla="*/ 33 w 284"/>
                  <a:gd name="T39" fmla="*/ 575 h 622"/>
                  <a:gd name="T40" fmla="*/ 47 w 284"/>
                  <a:gd name="T41" fmla="*/ 538 h 622"/>
                  <a:gd name="T42" fmla="*/ 62 w 284"/>
                  <a:gd name="T43" fmla="*/ 498 h 622"/>
                  <a:gd name="T44" fmla="*/ 79 w 284"/>
                  <a:gd name="T45" fmla="*/ 461 h 622"/>
                  <a:gd name="T46" fmla="*/ 117 w 284"/>
                  <a:gd name="T47" fmla="*/ 387 h 622"/>
                  <a:gd name="T48" fmla="*/ 151 w 284"/>
                  <a:gd name="T49" fmla="*/ 313 h 622"/>
                  <a:gd name="T50" fmla="*/ 151 w 284"/>
                  <a:gd name="T51" fmla="*/ 313 h 622"/>
                  <a:gd name="T52" fmla="*/ 183 w 284"/>
                  <a:gd name="T53" fmla="*/ 237 h 622"/>
                  <a:gd name="T54" fmla="*/ 215 w 284"/>
                  <a:gd name="T55" fmla="*/ 160 h 622"/>
                  <a:gd name="T56" fmla="*/ 247 w 284"/>
                  <a:gd name="T57" fmla="*/ 83 h 622"/>
                  <a:gd name="T58" fmla="*/ 282 w 284"/>
                  <a:gd name="T59" fmla="*/ 7 h 622"/>
                  <a:gd name="T60" fmla="*/ 282 w 284"/>
                  <a:gd name="T61" fmla="*/ 7 h 622"/>
                  <a:gd name="T62" fmla="*/ 284 w 284"/>
                  <a:gd name="T63" fmla="*/ 4 h 622"/>
                  <a:gd name="T64" fmla="*/ 282 w 284"/>
                  <a:gd name="T65" fmla="*/ 2 h 622"/>
                  <a:gd name="T66" fmla="*/ 277 w 284"/>
                  <a:gd name="T67" fmla="*/ 0 h 622"/>
                  <a:gd name="T68" fmla="*/ 270 w 284"/>
                  <a:gd name="T69" fmla="*/ 0 h 622"/>
                  <a:gd name="T70" fmla="*/ 265 w 284"/>
                  <a:gd name="T71" fmla="*/ 4 h 622"/>
                  <a:gd name="T72" fmla="*/ 265 w 284"/>
                  <a:gd name="T73" fmla="*/ 4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4" h="622">
                    <a:moveTo>
                      <a:pt x="265" y="4"/>
                    </a:moveTo>
                    <a:lnTo>
                      <a:pt x="265" y="4"/>
                    </a:lnTo>
                    <a:lnTo>
                      <a:pt x="228" y="83"/>
                    </a:lnTo>
                    <a:lnTo>
                      <a:pt x="193" y="165"/>
                    </a:lnTo>
                    <a:lnTo>
                      <a:pt x="161" y="246"/>
                    </a:lnTo>
                    <a:lnTo>
                      <a:pt x="126" y="328"/>
                    </a:lnTo>
                    <a:lnTo>
                      <a:pt x="126" y="328"/>
                    </a:lnTo>
                    <a:lnTo>
                      <a:pt x="92" y="400"/>
                    </a:lnTo>
                    <a:lnTo>
                      <a:pt x="57" y="471"/>
                    </a:lnTo>
                    <a:lnTo>
                      <a:pt x="28" y="543"/>
                    </a:lnTo>
                    <a:lnTo>
                      <a:pt x="13" y="580"/>
                    </a:lnTo>
                    <a:lnTo>
                      <a:pt x="0" y="617"/>
                    </a:lnTo>
                    <a:lnTo>
                      <a:pt x="0" y="617"/>
                    </a:lnTo>
                    <a:lnTo>
                      <a:pt x="0" y="619"/>
                    </a:lnTo>
                    <a:lnTo>
                      <a:pt x="3" y="622"/>
                    </a:lnTo>
                    <a:lnTo>
                      <a:pt x="10" y="622"/>
                    </a:lnTo>
                    <a:lnTo>
                      <a:pt x="18" y="619"/>
                    </a:lnTo>
                    <a:lnTo>
                      <a:pt x="20" y="614"/>
                    </a:lnTo>
                    <a:lnTo>
                      <a:pt x="20" y="614"/>
                    </a:lnTo>
                    <a:lnTo>
                      <a:pt x="33" y="575"/>
                    </a:lnTo>
                    <a:lnTo>
                      <a:pt x="47" y="538"/>
                    </a:lnTo>
                    <a:lnTo>
                      <a:pt x="62" y="498"/>
                    </a:lnTo>
                    <a:lnTo>
                      <a:pt x="79" y="461"/>
                    </a:lnTo>
                    <a:lnTo>
                      <a:pt x="117" y="387"/>
                    </a:lnTo>
                    <a:lnTo>
                      <a:pt x="151" y="313"/>
                    </a:lnTo>
                    <a:lnTo>
                      <a:pt x="151" y="313"/>
                    </a:lnTo>
                    <a:lnTo>
                      <a:pt x="183" y="237"/>
                    </a:lnTo>
                    <a:lnTo>
                      <a:pt x="215" y="160"/>
                    </a:lnTo>
                    <a:lnTo>
                      <a:pt x="247" y="83"/>
                    </a:lnTo>
                    <a:lnTo>
                      <a:pt x="282" y="7"/>
                    </a:lnTo>
                    <a:lnTo>
                      <a:pt x="282" y="7"/>
                    </a:lnTo>
                    <a:lnTo>
                      <a:pt x="284" y="4"/>
                    </a:lnTo>
                    <a:lnTo>
                      <a:pt x="282" y="2"/>
                    </a:lnTo>
                    <a:lnTo>
                      <a:pt x="277" y="0"/>
                    </a:lnTo>
                    <a:lnTo>
                      <a:pt x="270" y="0"/>
                    </a:lnTo>
                    <a:lnTo>
                      <a:pt x="265" y="4"/>
                    </a:lnTo>
                    <a:lnTo>
                      <a:pt x="26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23" name="Freeform 28">
                <a:extLst>
                  <a:ext uri="{FF2B5EF4-FFF2-40B4-BE49-F238E27FC236}">
                    <a16:creationId xmlns:a16="http://schemas.microsoft.com/office/drawing/2014/main" id="{64AF48F8-64AD-4819-90F0-0A13BCF62137}"/>
                  </a:ext>
                </a:extLst>
              </p:cNvPr>
              <p:cNvSpPr>
                <a:spLocks/>
              </p:cNvSpPr>
              <p:nvPr/>
            </p:nvSpPr>
            <p:spPr bwMode="auto">
              <a:xfrm>
                <a:off x="4563062" y="2517751"/>
                <a:ext cx="293688" cy="835025"/>
              </a:xfrm>
              <a:custGeom>
                <a:avLst/>
                <a:gdLst>
                  <a:gd name="T0" fmla="*/ 185 w 185"/>
                  <a:gd name="T1" fmla="*/ 0 h 526"/>
                  <a:gd name="T2" fmla="*/ 185 w 185"/>
                  <a:gd name="T3" fmla="*/ 0 h 526"/>
                  <a:gd name="T4" fmla="*/ 151 w 185"/>
                  <a:gd name="T5" fmla="*/ 109 h 526"/>
                  <a:gd name="T6" fmla="*/ 116 w 185"/>
                  <a:gd name="T7" fmla="*/ 217 h 526"/>
                  <a:gd name="T8" fmla="*/ 79 w 185"/>
                  <a:gd name="T9" fmla="*/ 326 h 526"/>
                  <a:gd name="T10" fmla="*/ 37 w 185"/>
                  <a:gd name="T11" fmla="*/ 434 h 526"/>
                  <a:gd name="T12" fmla="*/ 37 w 185"/>
                  <a:gd name="T13" fmla="*/ 434 h 526"/>
                  <a:gd name="T14" fmla="*/ 20 w 185"/>
                  <a:gd name="T15" fmla="*/ 481 h 526"/>
                  <a:gd name="T16" fmla="*/ 10 w 185"/>
                  <a:gd name="T17" fmla="*/ 506 h 526"/>
                  <a:gd name="T18" fmla="*/ 0 w 185"/>
                  <a:gd name="T19" fmla="*/ 526 h 526"/>
                  <a:gd name="T20" fmla="*/ 0 w 185"/>
                  <a:gd name="T21" fmla="*/ 526 h 526"/>
                  <a:gd name="T22" fmla="*/ 0 w 185"/>
                  <a:gd name="T23" fmla="*/ 518 h 526"/>
                  <a:gd name="T24" fmla="*/ 0 w 185"/>
                  <a:gd name="T25" fmla="*/ 511 h 526"/>
                  <a:gd name="T26" fmla="*/ 185 w 185"/>
                  <a:gd name="T27"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526">
                    <a:moveTo>
                      <a:pt x="185" y="0"/>
                    </a:moveTo>
                    <a:lnTo>
                      <a:pt x="185" y="0"/>
                    </a:lnTo>
                    <a:lnTo>
                      <a:pt x="151" y="109"/>
                    </a:lnTo>
                    <a:lnTo>
                      <a:pt x="116" y="217"/>
                    </a:lnTo>
                    <a:lnTo>
                      <a:pt x="79" y="326"/>
                    </a:lnTo>
                    <a:lnTo>
                      <a:pt x="37" y="434"/>
                    </a:lnTo>
                    <a:lnTo>
                      <a:pt x="37" y="434"/>
                    </a:lnTo>
                    <a:lnTo>
                      <a:pt x="20" y="481"/>
                    </a:lnTo>
                    <a:lnTo>
                      <a:pt x="10" y="506"/>
                    </a:lnTo>
                    <a:lnTo>
                      <a:pt x="0" y="526"/>
                    </a:lnTo>
                    <a:lnTo>
                      <a:pt x="0" y="526"/>
                    </a:lnTo>
                    <a:lnTo>
                      <a:pt x="0" y="518"/>
                    </a:lnTo>
                    <a:lnTo>
                      <a:pt x="0" y="511"/>
                    </a:lnTo>
                    <a:lnTo>
                      <a:pt x="1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24" name="Freeform 29">
                <a:extLst>
                  <a:ext uri="{FF2B5EF4-FFF2-40B4-BE49-F238E27FC236}">
                    <a16:creationId xmlns:a16="http://schemas.microsoft.com/office/drawing/2014/main" id="{4F31FEC7-035D-4CA7-959C-100BD59A977F}"/>
                  </a:ext>
                </a:extLst>
              </p:cNvPr>
              <p:cNvSpPr>
                <a:spLocks/>
              </p:cNvSpPr>
              <p:nvPr/>
            </p:nvSpPr>
            <p:spPr bwMode="auto">
              <a:xfrm>
                <a:off x="4563062" y="2517751"/>
                <a:ext cx="293688" cy="835025"/>
              </a:xfrm>
              <a:custGeom>
                <a:avLst/>
                <a:gdLst>
                  <a:gd name="T0" fmla="*/ 185 w 185"/>
                  <a:gd name="T1" fmla="*/ 0 h 526"/>
                  <a:gd name="T2" fmla="*/ 185 w 185"/>
                  <a:gd name="T3" fmla="*/ 0 h 526"/>
                  <a:gd name="T4" fmla="*/ 151 w 185"/>
                  <a:gd name="T5" fmla="*/ 109 h 526"/>
                  <a:gd name="T6" fmla="*/ 116 w 185"/>
                  <a:gd name="T7" fmla="*/ 217 h 526"/>
                  <a:gd name="T8" fmla="*/ 79 w 185"/>
                  <a:gd name="T9" fmla="*/ 326 h 526"/>
                  <a:gd name="T10" fmla="*/ 37 w 185"/>
                  <a:gd name="T11" fmla="*/ 434 h 526"/>
                  <a:gd name="T12" fmla="*/ 37 w 185"/>
                  <a:gd name="T13" fmla="*/ 434 h 526"/>
                  <a:gd name="T14" fmla="*/ 20 w 185"/>
                  <a:gd name="T15" fmla="*/ 481 h 526"/>
                  <a:gd name="T16" fmla="*/ 10 w 185"/>
                  <a:gd name="T17" fmla="*/ 506 h 526"/>
                  <a:gd name="T18" fmla="*/ 0 w 185"/>
                  <a:gd name="T19" fmla="*/ 526 h 526"/>
                  <a:gd name="T20" fmla="*/ 0 w 185"/>
                  <a:gd name="T21" fmla="*/ 526 h 526"/>
                  <a:gd name="T22" fmla="*/ 0 w 185"/>
                  <a:gd name="T23" fmla="*/ 518 h 526"/>
                  <a:gd name="T24" fmla="*/ 0 w 185"/>
                  <a:gd name="T25" fmla="*/ 511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526">
                    <a:moveTo>
                      <a:pt x="185" y="0"/>
                    </a:moveTo>
                    <a:lnTo>
                      <a:pt x="185" y="0"/>
                    </a:lnTo>
                    <a:lnTo>
                      <a:pt x="151" y="109"/>
                    </a:lnTo>
                    <a:lnTo>
                      <a:pt x="116" y="217"/>
                    </a:lnTo>
                    <a:lnTo>
                      <a:pt x="79" y="326"/>
                    </a:lnTo>
                    <a:lnTo>
                      <a:pt x="37" y="434"/>
                    </a:lnTo>
                    <a:lnTo>
                      <a:pt x="37" y="434"/>
                    </a:lnTo>
                    <a:lnTo>
                      <a:pt x="20" y="481"/>
                    </a:lnTo>
                    <a:lnTo>
                      <a:pt x="10" y="506"/>
                    </a:lnTo>
                    <a:lnTo>
                      <a:pt x="0" y="526"/>
                    </a:lnTo>
                    <a:lnTo>
                      <a:pt x="0" y="526"/>
                    </a:lnTo>
                    <a:lnTo>
                      <a:pt x="0" y="518"/>
                    </a:lnTo>
                    <a:lnTo>
                      <a:pt x="0" y="51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25" name="Freeform 30">
                <a:extLst>
                  <a:ext uri="{FF2B5EF4-FFF2-40B4-BE49-F238E27FC236}">
                    <a16:creationId xmlns:a16="http://schemas.microsoft.com/office/drawing/2014/main" id="{C5B18851-60FF-45A2-A1C3-EB27AB5D6565}"/>
                  </a:ext>
                </a:extLst>
              </p:cNvPr>
              <p:cNvSpPr>
                <a:spLocks/>
              </p:cNvSpPr>
              <p:nvPr/>
            </p:nvSpPr>
            <p:spPr bwMode="auto">
              <a:xfrm>
                <a:off x="4547187" y="2509813"/>
                <a:ext cx="322263" cy="854075"/>
              </a:xfrm>
              <a:custGeom>
                <a:avLst/>
                <a:gdLst>
                  <a:gd name="T0" fmla="*/ 186 w 203"/>
                  <a:gd name="T1" fmla="*/ 5 h 538"/>
                  <a:gd name="T2" fmla="*/ 186 w 203"/>
                  <a:gd name="T3" fmla="*/ 5 h 538"/>
                  <a:gd name="T4" fmla="*/ 144 w 203"/>
                  <a:gd name="T5" fmla="*/ 143 h 538"/>
                  <a:gd name="T6" fmla="*/ 99 w 203"/>
                  <a:gd name="T7" fmla="*/ 279 h 538"/>
                  <a:gd name="T8" fmla="*/ 99 w 203"/>
                  <a:gd name="T9" fmla="*/ 279 h 538"/>
                  <a:gd name="T10" fmla="*/ 55 w 203"/>
                  <a:gd name="T11" fmla="*/ 407 h 538"/>
                  <a:gd name="T12" fmla="*/ 30 w 203"/>
                  <a:gd name="T13" fmla="*/ 472 h 538"/>
                  <a:gd name="T14" fmla="*/ 15 w 203"/>
                  <a:gd name="T15" fmla="*/ 501 h 538"/>
                  <a:gd name="T16" fmla="*/ 0 w 203"/>
                  <a:gd name="T17" fmla="*/ 531 h 538"/>
                  <a:gd name="T18" fmla="*/ 0 w 203"/>
                  <a:gd name="T19" fmla="*/ 531 h 538"/>
                  <a:gd name="T20" fmla="*/ 18 w 203"/>
                  <a:gd name="T21" fmla="*/ 531 h 538"/>
                  <a:gd name="T22" fmla="*/ 18 w 203"/>
                  <a:gd name="T23" fmla="*/ 531 h 538"/>
                  <a:gd name="T24" fmla="*/ 20 w 203"/>
                  <a:gd name="T25" fmla="*/ 514 h 538"/>
                  <a:gd name="T26" fmla="*/ 20 w 203"/>
                  <a:gd name="T27" fmla="*/ 514 h 538"/>
                  <a:gd name="T28" fmla="*/ 20 w 203"/>
                  <a:gd name="T29" fmla="*/ 511 h 538"/>
                  <a:gd name="T30" fmla="*/ 18 w 203"/>
                  <a:gd name="T31" fmla="*/ 511 h 538"/>
                  <a:gd name="T32" fmla="*/ 13 w 203"/>
                  <a:gd name="T33" fmla="*/ 509 h 538"/>
                  <a:gd name="T34" fmla="*/ 5 w 203"/>
                  <a:gd name="T35" fmla="*/ 511 h 538"/>
                  <a:gd name="T36" fmla="*/ 0 w 203"/>
                  <a:gd name="T37" fmla="*/ 516 h 538"/>
                  <a:gd name="T38" fmla="*/ 0 w 203"/>
                  <a:gd name="T39" fmla="*/ 516 h 538"/>
                  <a:gd name="T40" fmla="*/ 0 w 203"/>
                  <a:gd name="T41" fmla="*/ 533 h 538"/>
                  <a:gd name="T42" fmla="*/ 0 w 203"/>
                  <a:gd name="T43" fmla="*/ 533 h 538"/>
                  <a:gd name="T44" fmla="*/ 0 w 203"/>
                  <a:gd name="T45" fmla="*/ 536 h 538"/>
                  <a:gd name="T46" fmla="*/ 0 w 203"/>
                  <a:gd name="T47" fmla="*/ 538 h 538"/>
                  <a:gd name="T48" fmla="*/ 8 w 203"/>
                  <a:gd name="T49" fmla="*/ 538 h 538"/>
                  <a:gd name="T50" fmla="*/ 13 w 203"/>
                  <a:gd name="T51" fmla="*/ 536 h 538"/>
                  <a:gd name="T52" fmla="*/ 18 w 203"/>
                  <a:gd name="T53" fmla="*/ 533 h 538"/>
                  <a:gd name="T54" fmla="*/ 18 w 203"/>
                  <a:gd name="T55" fmla="*/ 533 h 538"/>
                  <a:gd name="T56" fmla="*/ 32 w 203"/>
                  <a:gd name="T57" fmla="*/ 504 h 538"/>
                  <a:gd name="T58" fmla="*/ 45 w 203"/>
                  <a:gd name="T59" fmla="*/ 476 h 538"/>
                  <a:gd name="T60" fmla="*/ 69 w 203"/>
                  <a:gd name="T61" fmla="*/ 415 h 538"/>
                  <a:gd name="T62" fmla="*/ 111 w 203"/>
                  <a:gd name="T63" fmla="*/ 294 h 538"/>
                  <a:gd name="T64" fmla="*/ 111 w 203"/>
                  <a:gd name="T65" fmla="*/ 294 h 538"/>
                  <a:gd name="T66" fmla="*/ 158 w 203"/>
                  <a:gd name="T67" fmla="*/ 151 h 538"/>
                  <a:gd name="T68" fmla="*/ 203 w 203"/>
                  <a:gd name="T69" fmla="*/ 5 h 538"/>
                  <a:gd name="T70" fmla="*/ 203 w 203"/>
                  <a:gd name="T71" fmla="*/ 5 h 538"/>
                  <a:gd name="T72" fmla="*/ 203 w 203"/>
                  <a:gd name="T73" fmla="*/ 2 h 538"/>
                  <a:gd name="T74" fmla="*/ 203 w 203"/>
                  <a:gd name="T75" fmla="*/ 0 h 538"/>
                  <a:gd name="T76" fmla="*/ 195 w 203"/>
                  <a:gd name="T77" fmla="*/ 0 h 538"/>
                  <a:gd name="T78" fmla="*/ 188 w 203"/>
                  <a:gd name="T79" fmla="*/ 2 h 538"/>
                  <a:gd name="T80" fmla="*/ 186 w 203"/>
                  <a:gd name="T81" fmla="*/ 5 h 538"/>
                  <a:gd name="T82" fmla="*/ 186 w 203"/>
                  <a:gd name="T83" fmla="*/ 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3" h="538">
                    <a:moveTo>
                      <a:pt x="186" y="5"/>
                    </a:moveTo>
                    <a:lnTo>
                      <a:pt x="186" y="5"/>
                    </a:lnTo>
                    <a:lnTo>
                      <a:pt x="144" y="143"/>
                    </a:lnTo>
                    <a:lnTo>
                      <a:pt x="99" y="279"/>
                    </a:lnTo>
                    <a:lnTo>
                      <a:pt x="99" y="279"/>
                    </a:lnTo>
                    <a:lnTo>
                      <a:pt x="55" y="407"/>
                    </a:lnTo>
                    <a:lnTo>
                      <a:pt x="30" y="472"/>
                    </a:lnTo>
                    <a:lnTo>
                      <a:pt x="15" y="501"/>
                    </a:lnTo>
                    <a:lnTo>
                      <a:pt x="0" y="531"/>
                    </a:lnTo>
                    <a:lnTo>
                      <a:pt x="0" y="531"/>
                    </a:lnTo>
                    <a:lnTo>
                      <a:pt x="18" y="531"/>
                    </a:lnTo>
                    <a:lnTo>
                      <a:pt x="18" y="531"/>
                    </a:lnTo>
                    <a:lnTo>
                      <a:pt x="20" y="514"/>
                    </a:lnTo>
                    <a:lnTo>
                      <a:pt x="20" y="514"/>
                    </a:lnTo>
                    <a:lnTo>
                      <a:pt x="20" y="511"/>
                    </a:lnTo>
                    <a:lnTo>
                      <a:pt x="18" y="511"/>
                    </a:lnTo>
                    <a:lnTo>
                      <a:pt x="13" y="509"/>
                    </a:lnTo>
                    <a:lnTo>
                      <a:pt x="5" y="511"/>
                    </a:lnTo>
                    <a:lnTo>
                      <a:pt x="0" y="516"/>
                    </a:lnTo>
                    <a:lnTo>
                      <a:pt x="0" y="516"/>
                    </a:lnTo>
                    <a:lnTo>
                      <a:pt x="0" y="533"/>
                    </a:lnTo>
                    <a:lnTo>
                      <a:pt x="0" y="533"/>
                    </a:lnTo>
                    <a:lnTo>
                      <a:pt x="0" y="536"/>
                    </a:lnTo>
                    <a:lnTo>
                      <a:pt x="0" y="538"/>
                    </a:lnTo>
                    <a:lnTo>
                      <a:pt x="8" y="538"/>
                    </a:lnTo>
                    <a:lnTo>
                      <a:pt x="13" y="536"/>
                    </a:lnTo>
                    <a:lnTo>
                      <a:pt x="18" y="533"/>
                    </a:lnTo>
                    <a:lnTo>
                      <a:pt x="18" y="533"/>
                    </a:lnTo>
                    <a:lnTo>
                      <a:pt x="32" y="504"/>
                    </a:lnTo>
                    <a:lnTo>
                      <a:pt x="45" y="476"/>
                    </a:lnTo>
                    <a:lnTo>
                      <a:pt x="69" y="415"/>
                    </a:lnTo>
                    <a:lnTo>
                      <a:pt x="111" y="294"/>
                    </a:lnTo>
                    <a:lnTo>
                      <a:pt x="111" y="294"/>
                    </a:lnTo>
                    <a:lnTo>
                      <a:pt x="158" y="151"/>
                    </a:lnTo>
                    <a:lnTo>
                      <a:pt x="203" y="5"/>
                    </a:lnTo>
                    <a:lnTo>
                      <a:pt x="203" y="5"/>
                    </a:lnTo>
                    <a:lnTo>
                      <a:pt x="203" y="2"/>
                    </a:lnTo>
                    <a:lnTo>
                      <a:pt x="203" y="0"/>
                    </a:lnTo>
                    <a:lnTo>
                      <a:pt x="195" y="0"/>
                    </a:lnTo>
                    <a:lnTo>
                      <a:pt x="188" y="2"/>
                    </a:lnTo>
                    <a:lnTo>
                      <a:pt x="186" y="5"/>
                    </a:lnTo>
                    <a:lnTo>
                      <a:pt x="18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26" name="Freeform 31">
                <a:extLst>
                  <a:ext uri="{FF2B5EF4-FFF2-40B4-BE49-F238E27FC236}">
                    <a16:creationId xmlns:a16="http://schemas.microsoft.com/office/drawing/2014/main" id="{846F8CC1-CF49-4248-A894-24833DB40512}"/>
                  </a:ext>
                </a:extLst>
              </p:cNvPr>
              <p:cNvSpPr>
                <a:spLocks/>
              </p:cNvSpPr>
              <p:nvPr/>
            </p:nvSpPr>
            <p:spPr bwMode="auto">
              <a:xfrm>
                <a:off x="4798012" y="2290738"/>
                <a:ext cx="298450" cy="1108075"/>
              </a:xfrm>
              <a:custGeom>
                <a:avLst/>
                <a:gdLst>
                  <a:gd name="T0" fmla="*/ 188 w 188"/>
                  <a:gd name="T1" fmla="*/ 0 h 698"/>
                  <a:gd name="T2" fmla="*/ 188 w 188"/>
                  <a:gd name="T3" fmla="*/ 0 h 698"/>
                  <a:gd name="T4" fmla="*/ 171 w 188"/>
                  <a:gd name="T5" fmla="*/ 54 h 698"/>
                  <a:gd name="T6" fmla="*/ 153 w 188"/>
                  <a:gd name="T7" fmla="*/ 111 h 698"/>
                  <a:gd name="T8" fmla="*/ 121 w 188"/>
                  <a:gd name="T9" fmla="*/ 227 h 698"/>
                  <a:gd name="T10" fmla="*/ 94 w 188"/>
                  <a:gd name="T11" fmla="*/ 343 h 698"/>
                  <a:gd name="T12" fmla="*/ 62 w 188"/>
                  <a:gd name="T13" fmla="*/ 459 h 698"/>
                  <a:gd name="T14" fmla="*/ 62 w 188"/>
                  <a:gd name="T15" fmla="*/ 459 h 698"/>
                  <a:gd name="T16" fmla="*/ 25 w 188"/>
                  <a:gd name="T17" fmla="*/ 577 h 698"/>
                  <a:gd name="T18" fmla="*/ 10 w 188"/>
                  <a:gd name="T19" fmla="*/ 637 h 698"/>
                  <a:gd name="T20" fmla="*/ 3 w 188"/>
                  <a:gd name="T21" fmla="*/ 669 h 698"/>
                  <a:gd name="T22" fmla="*/ 0 w 188"/>
                  <a:gd name="T23" fmla="*/ 698 h 698"/>
                  <a:gd name="T24" fmla="*/ 188 w 188"/>
                  <a:gd name="T25"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698">
                    <a:moveTo>
                      <a:pt x="188" y="0"/>
                    </a:moveTo>
                    <a:lnTo>
                      <a:pt x="188" y="0"/>
                    </a:lnTo>
                    <a:lnTo>
                      <a:pt x="171" y="54"/>
                    </a:lnTo>
                    <a:lnTo>
                      <a:pt x="153" y="111"/>
                    </a:lnTo>
                    <a:lnTo>
                      <a:pt x="121" y="227"/>
                    </a:lnTo>
                    <a:lnTo>
                      <a:pt x="94" y="343"/>
                    </a:lnTo>
                    <a:lnTo>
                      <a:pt x="62" y="459"/>
                    </a:lnTo>
                    <a:lnTo>
                      <a:pt x="62" y="459"/>
                    </a:lnTo>
                    <a:lnTo>
                      <a:pt x="25" y="577"/>
                    </a:lnTo>
                    <a:lnTo>
                      <a:pt x="10" y="637"/>
                    </a:lnTo>
                    <a:lnTo>
                      <a:pt x="3" y="669"/>
                    </a:lnTo>
                    <a:lnTo>
                      <a:pt x="0" y="698"/>
                    </a:lnTo>
                    <a:lnTo>
                      <a:pt x="1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27" name="Freeform 32">
                <a:extLst>
                  <a:ext uri="{FF2B5EF4-FFF2-40B4-BE49-F238E27FC236}">
                    <a16:creationId xmlns:a16="http://schemas.microsoft.com/office/drawing/2014/main" id="{66952462-6743-4360-AF50-5F950225D69B}"/>
                  </a:ext>
                </a:extLst>
              </p:cNvPr>
              <p:cNvSpPr>
                <a:spLocks/>
              </p:cNvSpPr>
              <p:nvPr/>
            </p:nvSpPr>
            <p:spPr bwMode="auto">
              <a:xfrm>
                <a:off x="4798012" y="2290738"/>
                <a:ext cx="298450" cy="1108075"/>
              </a:xfrm>
              <a:custGeom>
                <a:avLst/>
                <a:gdLst>
                  <a:gd name="T0" fmla="*/ 188 w 188"/>
                  <a:gd name="T1" fmla="*/ 0 h 698"/>
                  <a:gd name="T2" fmla="*/ 188 w 188"/>
                  <a:gd name="T3" fmla="*/ 0 h 698"/>
                  <a:gd name="T4" fmla="*/ 171 w 188"/>
                  <a:gd name="T5" fmla="*/ 54 h 698"/>
                  <a:gd name="T6" fmla="*/ 153 w 188"/>
                  <a:gd name="T7" fmla="*/ 111 h 698"/>
                  <a:gd name="T8" fmla="*/ 121 w 188"/>
                  <a:gd name="T9" fmla="*/ 227 h 698"/>
                  <a:gd name="T10" fmla="*/ 94 w 188"/>
                  <a:gd name="T11" fmla="*/ 343 h 698"/>
                  <a:gd name="T12" fmla="*/ 62 w 188"/>
                  <a:gd name="T13" fmla="*/ 459 h 698"/>
                  <a:gd name="T14" fmla="*/ 62 w 188"/>
                  <a:gd name="T15" fmla="*/ 459 h 698"/>
                  <a:gd name="T16" fmla="*/ 25 w 188"/>
                  <a:gd name="T17" fmla="*/ 577 h 698"/>
                  <a:gd name="T18" fmla="*/ 10 w 188"/>
                  <a:gd name="T19" fmla="*/ 637 h 698"/>
                  <a:gd name="T20" fmla="*/ 3 w 188"/>
                  <a:gd name="T21" fmla="*/ 669 h 698"/>
                  <a:gd name="T22" fmla="*/ 0 w 188"/>
                  <a:gd name="T23" fmla="*/ 698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698">
                    <a:moveTo>
                      <a:pt x="188" y="0"/>
                    </a:moveTo>
                    <a:lnTo>
                      <a:pt x="188" y="0"/>
                    </a:lnTo>
                    <a:lnTo>
                      <a:pt x="171" y="54"/>
                    </a:lnTo>
                    <a:lnTo>
                      <a:pt x="153" y="111"/>
                    </a:lnTo>
                    <a:lnTo>
                      <a:pt x="121" y="227"/>
                    </a:lnTo>
                    <a:lnTo>
                      <a:pt x="94" y="343"/>
                    </a:lnTo>
                    <a:lnTo>
                      <a:pt x="62" y="459"/>
                    </a:lnTo>
                    <a:lnTo>
                      <a:pt x="62" y="459"/>
                    </a:lnTo>
                    <a:lnTo>
                      <a:pt x="25" y="577"/>
                    </a:lnTo>
                    <a:lnTo>
                      <a:pt x="10" y="637"/>
                    </a:lnTo>
                    <a:lnTo>
                      <a:pt x="3" y="669"/>
                    </a:lnTo>
                    <a:lnTo>
                      <a:pt x="0" y="69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28" name="Freeform 33">
                <a:extLst>
                  <a:ext uri="{FF2B5EF4-FFF2-40B4-BE49-F238E27FC236}">
                    <a16:creationId xmlns:a16="http://schemas.microsoft.com/office/drawing/2014/main" id="{A328DE53-F07C-4893-A5A3-2BBAC292D5DC}"/>
                  </a:ext>
                </a:extLst>
              </p:cNvPr>
              <p:cNvSpPr>
                <a:spLocks/>
              </p:cNvSpPr>
              <p:nvPr/>
            </p:nvSpPr>
            <p:spPr bwMode="auto">
              <a:xfrm>
                <a:off x="4782137" y="2278038"/>
                <a:ext cx="330200" cy="1133475"/>
              </a:xfrm>
              <a:custGeom>
                <a:avLst/>
                <a:gdLst>
                  <a:gd name="T0" fmla="*/ 188 w 208"/>
                  <a:gd name="T1" fmla="*/ 8 h 714"/>
                  <a:gd name="T2" fmla="*/ 188 w 208"/>
                  <a:gd name="T3" fmla="*/ 8 h 714"/>
                  <a:gd name="T4" fmla="*/ 161 w 208"/>
                  <a:gd name="T5" fmla="*/ 94 h 714"/>
                  <a:gd name="T6" fmla="*/ 136 w 208"/>
                  <a:gd name="T7" fmla="*/ 183 h 714"/>
                  <a:gd name="T8" fmla="*/ 92 w 208"/>
                  <a:gd name="T9" fmla="*/ 361 h 714"/>
                  <a:gd name="T10" fmla="*/ 92 w 208"/>
                  <a:gd name="T11" fmla="*/ 361 h 714"/>
                  <a:gd name="T12" fmla="*/ 67 w 208"/>
                  <a:gd name="T13" fmla="*/ 447 h 714"/>
                  <a:gd name="T14" fmla="*/ 40 w 208"/>
                  <a:gd name="T15" fmla="*/ 534 h 714"/>
                  <a:gd name="T16" fmla="*/ 28 w 208"/>
                  <a:gd name="T17" fmla="*/ 576 h 714"/>
                  <a:gd name="T18" fmla="*/ 15 w 208"/>
                  <a:gd name="T19" fmla="*/ 620 h 714"/>
                  <a:gd name="T20" fmla="*/ 8 w 208"/>
                  <a:gd name="T21" fmla="*/ 664 h 714"/>
                  <a:gd name="T22" fmla="*/ 0 w 208"/>
                  <a:gd name="T23" fmla="*/ 706 h 714"/>
                  <a:gd name="T24" fmla="*/ 0 w 208"/>
                  <a:gd name="T25" fmla="*/ 706 h 714"/>
                  <a:gd name="T26" fmla="*/ 0 w 208"/>
                  <a:gd name="T27" fmla="*/ 709 h 714"/>
                  <a:gd name="T28" fmla="*/ 3 w 208"/>
                  <a:gd name="T29" fmla="*/ 711 h 714"/>
                  <a:gd name="T30" fmla="*/ 8 w 208"/>
                  <a:gd name="T31" fmla="*/ 714 h 714"/>
                  <a:gd name="T32" fmla="*/ 15 w 208"/>
                  <a:gd name="T33" fmla="*/ 711 h 714"/>
                  <a:gd name="T34" fmla="*/ 20 w 208"/>
                  <a:gd name="T35" fmla="*/ 706 h 714"/>
                  <a:gd name="T36" fmla="*/ 20 w 208"/>
                  <a:gd name="T37" fmla="*/ 706 h 714"/>
                  <a:gd name="T38" fmla="*/ 25 w 208"/>
                  <a:gd name="T39" fmla="*/ 662 h 714"/>
                  <a:gd name="T40" fmla="*/ 35 w 208"/>
                  <a:gd name="T41" fmla="*/ 618 h 714"/>
                  <a:gd name="T42" fmla="*/ 47 w 208"/>
                  <a:gd name="T43" fmla="*/ 573 h 714"/>
                  <a:gd name="T44" fmla="*/ 60 w 208"/>
                  <a:gd name="T45" fmla="*/ 531 h 714"/>
                  <a:gd name="T46" fmla="*/ 87 w 208"/>
                  <a:gd name="T47" fmla="*/ 445 h 714"/>
                  <a:gd name="T48" fmla="*/ 109 w 208"/>
                  <a:gd name="T49" fmla="*/ 358 h 714"/>
                  <a:gd name="T50" fmla="*/ 109 w 208"/>
                  <a:gd name="T51" fmla="*/ 358 h 714"/>
                  <a:gd name="T52" fmla="*/ 156 w 208"/>
                  <a:gd name="T53" fmla="*/ 180 h 714"/>
                  <a:gd name="T54" fmla="*/ 181 w 208"/>
                  <a:gd name="T55" fmla="*/ 94 h 714"/>
                  <a:gd name="T56" fmla="*/ 208 w 208"/>
                  <a:gd name="T57" fmla="*/ 5 h 714"/>
                  <a:gd name="T58" fmla="*/ 208 w 208"/>
                  <a:gd name="T59" fmla="*/ 5 h 714"/>
                  <a:gd name="T60" fmla="*/ 208 w 208"/>
                  <a:gd name="T61" fmla="*/ 3 h 714"/>
                  <a:gd name="T62" fmla="*/ 208 w 208"/>
                  <a:gd name="T63" fmla="*/ 3 h 714"/>
                  <a:gd name="T64" fmla="*/ 201 w 208"/>
                  <a:gd name="T65" fmla="*/ 0 h 714"/>
                  <a:gd name="T66" fmla="*/ 193 w 208"/>
                  <a:gd name="T67" fmla="*/ 3 h 714"/>
                  <a:gd name="T68" fmla="*/ 188 w 208"/>
                  <a:gd name="T69" fmla="*/ 8 h 714"/>
                  <a:gd name="T70" fmla="*/ 188 w 208"/>
                  <a:gd name="T71" fmla="*/ 8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714">
                    <a:moveTo>
                      <a:pt x="188" y="8"/>
                    </a:moveTo>
                    <a:lnTo>
                      <a:pt x="188" y="8"/>
                    </a:lnTo>
                    <a:lnTo>
                      <a:pt x="161" y="94"/>
                    </a:lnTo>
                    <a:lnTo>
                      <a:pt x="136" y="183"/>
                    </a:lnTo>
                    <a:lnTo>
                      <a:pt x="92" y="361"/>
                    </a:lnTo>
                    <a:lnTo>
                      <a:pt x="92" y="361"/>
                    </a:lnTo>
                    <a:lnTo>
                      <a:pt x="67" y="447"/>
                    </a:lnTo>
                    <a:lnTo>
                      <a:pt x="40" y="534"/>
                    </a:lnTo>
                    <a:lnTo>
                      <a:pt x="28" y="576"/>
                    </a:lnTo>
                    <a:lnTo>
                      <a:pt x="15" y="620"/>
                    </a:lnTo>
                    <a:lnTo>
                      <a:pt x="8" y="664"/>
                    </a:lnTo>
                    <a:lnTo>
                      <a:pt x="0" y="706"/>
                    </a:lnTo>
                    <a:lnTo>
                      <a:pt x="0" y="706"/>
                    </a:lnTo>
                    <a:lnTo>
                      <a:pt x="0" y="709"/>
                    </a:lnTo>
                    <a:lnTo>
                      <a:pt x="3" y="711"/>
                    </a:lnTo>
                    <a:lnTo>
                      <a:pt x="8" y="714"/>
                    </a:lnTo>
                    <a:lnTo>
                      <a:pt x="15" y="711"/>
                    </a:lnTo>
                    <a:lnTo>
                      <a:pt x="20" y="706"/>
                    </a:lnTo>
                    <a:lnTo>
                      <a:pt x="20" y="706"/>
                    </a:lnTo>
                    <a:lnTo>
                      <a:pt x="25" y="662"/>
                    </a:lnTo>
                    <a:lnTo>
                      <a:pt x="35" y="618"/>
                    </a:lnTo>
                    <a:lnTo>
                      <a:pt x="47" y="573"/>
                    </a:lnTo>
                    <a:lnTo>
                      <a:pt x="60" y="531"/>
                    </a:lnTo>
                    <a:lnTo>
                      <a:pt x="87" y="445"/>
                    </a:lnTo>
                    <a:lnTo>
                      <a:pt x="109" y="358"/>
                    </a:lnTo>
                    <a:lnTo>
                      <a:pt x="109" y="358"/>
                    </a:lnTo>
                    <a:lnTo>
                      <a:pt x="156" y="180"/>
                    </a:lnTo>
                    <a:lnTo>
                      <a:pt x="181" y="94"/>
                    </a:lnTo>
                    <a:lnTo>
                      <a:pt x="208" y="5"/>
                    </a:lnTo>
                    <a:lnTo>
                      <a:pt x="208" y="5"/>
                    </a:lnTo>
                    <a:lnTo>
                      <a:pt x="208" y="3"/>
                    </a:lnTo>
                    <a:lnTo>
                      <a:pt x="208" y="3"/>
                    </a:lnTo>
                    <a:lnTo>
                      <a:pt x="201" y="0"/>
                    </a:lnTo>
                    <a:lnTo>
                      <a:pt x="193" y="3"/>
                    </a:lnTo>
                    <a:lnTo>
                      <a:pt x="188" y="8"/>
                    </a:lnTo>
                    <a:lnTo>
                      <a:pt x="18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29" name="Freeform 34">
                <a:extLst>
                  <a:ext uri="{FF2B5EF4-FFF2-40B4-BE49-F238E27FC236}">
                    <a16:creationId xmlns:a16="http://schemas.microsoft.com/office/drawing/2014/main" id="{518ECCDF-6267-4EFD-8FBB-C3DF6F159C37}"/>
                  </a:ext>
                </a:extLst>
              </p:cNvPr>
              <p:cNvSpPr>
                <a:spLocks/>
              </p:cNvSpPr>
              <p:nvPr/>
            </p:nvSpPr>
            <p:spPr bwMode="auto">
              <a:xfrm>
                <a:off x="4998037" y="2301851"/>
                <a:ext cx="298450" cy="1058863"/>
              </a:xfrm>
              <a:custGeom>
                <a:avLst/>
                <a:gdLst>
                  <a:gd name="T0" fmla="*/ 188 w 188"/>
                  <a:gd name="T1" fmla="*/ 0 h 667"/>
                  <a:gd name="T2" fmla="*/ 188 w 188"/>
                  <a:gd name="T3" fmla="*/ 0 h 667"/>
                  <a:gd name="T4" fmla="*/ 156 w 188"/>
                  <a:gd name="T5" fmla="*/ 111 h 667"/>
                  <a:gd name="T6" fmla="*/ 126 w 188"/>
                  <a:gd name="T7" fmla="*/ 225 h 667"/>
                  <a:gd name="T8" fmla="*/ 97 w 188"/>
                  <a:gd name="T9" fmla="*/ 338 h 667"/>
                  <a:gd name="T10" fmla="*/ 62 w 188"/>
                  <a:gd name="T11" fmla="*/ 449 h 667"/>
                  <a:gd name="T12" fmla="*/ 62 w 188"/>
                  <a:gd name="T13" fmla="*/ 449 h 667"/>
                  <a:gd name="T14" fmla="*/ 30 w 188"/>
                  <a:gd name="T15" fmla="*/ 558 h 667"/>
                  <a:gd name="T16" fmla="*/ 13 w 188"/>
                  <a:gd name="T17" fmla="*/ 612 h 667"/>
                  <a:gd name="T18" fmla="*/ 0 w 188"/>
                  <a:gd name="T19" fmla="*/ 667 h 667"/>
                  <a:gd name="T20" fmla="*/ 188 w 188"/>
                  <a:gd name="T21"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8" h="667">
                    <a:moveTo>
                      <a:pt x="188" y="0"/>
                    </a:moveTo>
                    <a:lnTo>
                      <a:pt x="188" y="0"/>
                    </a:lnTo>
                    <a:lnTo>
                      <a:pt x="156" y="111"/>
                    </a:lnTo>
                    <a:lnTo>
                      <a:pt x="126" y="225"/>
                    </a:lnTo>
                    <a:lnTo>
                      <a:pt x="97" y="338"/>
                    </a:lnTo>
                    <a:lnTo>
                      <a:pt x="62" y="449"/>
                    </a:lnTo>
                    <a:lnTo>
                      <a:pt x="62" y="449"/>
                    </a:lnTo>
                    <a:lnTo>
                      <a:pt x="30" y="558"/>
                    </a:lnTo>
                    <a:lnTo>
                      <a:pt x="13" y="612"/>
                    </a:lnTo>
                    <a:lnTo>
                      <a:pt x="0" y="667"/>
                    </a:lnTo>
                    <a:lnTo>
                      <a:pt x="1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30" name="Freeform 35">
                <a:extLst>
                  <a:ext uri="{FF2B5EF4-FFF2-40B4-BE49-F238E27FC236}">
                    <a16:creationId xmlns:a16="http://schemas.microsoft.com/office/drawing/2014/main" id="{2B0A2809-7A4F-4858-AF0B-A33A14DAB885}"/>
                  </a:ext>
                </a:extLst>
              </p:cNvPr>
              <p:cNvSpPr>
                <a:spLocks/>
              </p:cNvSpPr>
              <p:nvPr/>
            </p:nvSpPr>
            <p:spPr bwMode="auto">
              <a:xfrm>
                <a:off x="4998037" y="2301851"/>
                <a:ext cx="298450" cy="1058863"/>
              </a:xfrm>
              <a:custGeom>
                <a:avLst/>
                <a:gdLst>
                  <a:gd name="T0" fmla="*/ 188 w 188"/>
                  <a:gd name="T1" fmla="*/ 0 h 667"/>
                  <a:gd name="T2" fmla="*/ 188 w 188"/>
                  <a:gd name="T3" fmla="*/ 0 h 667"/>
                  <a:gd name="T4" fmla="*/ 156 w 188"/>
                  <a:gd name="T5" fmla="*/ 111 h 667"/>
                  <a:gd name="T6" fmla="*/ 126 w 188"/>
                  <a:gd name="T7" fmla="*/ 225 h 667"/>
                  <a:gd name="T8" fmla="*/ 97 w 188"/>
                  <a:gd name="T9" fmla="*/ 338 h 667"/>
                  <a:gd name="T10" fmla="*/ 62 w 188"/>
                  <a:gd name="T11" fmla="*/ 449 h 667"/>
                  <a:gd name="T12" fmla="*/ 62 w 188"/>
                  <a:gd name="T13" fmla="*/ 449 h 667"/>
                  <a:gd name="T14" fmla="*/ 30 w 188"/>
                  <a:gd name="T15" fmla="*/ 558 h 667"/>
                  <a:gd name="T16" fmla="*/ 13 w 188"/>
                  <a:gd name="T17" fmla="*/ 612 h 667"/>
                  <a:gd name="T18" fmla="*/ 0 w 188"/>
                  <a:gd name="T19" fmla="*/ 6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667">
                    <a:moveTo>
                      <a:pt x="188" y="0"/>
                    </a:moveTo>
                    <a:lnTo>
                      <a:pt x="188" y="0"/>
                    </a:lnTo>
                    <a:lnTo>
                      <a:pt x="156" y="111"/>
                    </a:lnTo>
                    <a:lnTo>
                      <a:pt x="126" y="225"/>
                    </a:lnTo>
                    <a:lnTo>
                      <a:pt x="97" y="338"/>
                    </a:lnTo>
                    <a:lnTo>
                      <a:pt x="62" y="449"/>
                    </a:lnTo>
                    <a:lnTo>
                      <a:pt x="62" y="449"/>
                    </a:lnTo>
                    <a:lnTo>
                      <a:pt x="30" y="558"/>
                    </a:lnTo>
                    <a:lnTo>
                      <a:pt x="13" y="612"/>
                    </a:lnTo>
                    <a:lnTo>
                      <a:pt x="0" y="66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31" name="Freeform 36">
                <a:extLst>
                  <a:ext uri="{FF2B5EF4-FFF2-40B4-BE49-F238E27FC236}">
                    <a16:creationId xmlns:a16="http://schemas.microsoft.com/office/drawing/2014/main" id="{EA316B58-2E3E-407E-84F2-6E029630CC3D}"/>
                  </a:ext>
                </a:extLst>
              </p:cNvPr>
              <p:cNvSpPr>
                <a:spLocks/>
              </p:cNvSpPr>
              <p:nvPr/>
            </p:nvSpPr>
            <p:spPr bwMode="auto">
              <a:xfrm>
                <a:off x="4982162" y="2290738"/>
                <a:ext cx="330200" cy="1081088"/>
              </a:xfrm>
              <a:custGeom>
                <a:avLst/>
                <a:gdLst>
                  <a:gd name="T0" fmla="*/ 188 w 208"/>
                  <a:gd name="T1" fmla="*/ 7 h 681"/>
                  <a:gd name="T2" fmla="*/ 188 w 208"/>
                  <a:gd name="T3" fmla="*/ 7 h 681"/>
                  <a:gd name="T4" fmla="*/ 144 w 208"/>
                  <a:gd name="T5" fmla="*/ 170 h 681"/>
                  <a:gd name="T6" fmla="*/ 99 w 208"/>
                  <a:gd name="T7" fmla="*/ 331 h 681"/>
                  <a:gd name="T8" fmla="*/ 99 w 208"/>
                  <a:gd name="T9" fmla="*/ 331 h 681"/>
                  <a:gd name="T10" fmla="*/ 75 w 208"/>
                  <a:gd name="T11" fmla="*/ 417 h 681"/>
                  <a:gd name="T12" fmla="*/ 47 w 208"/>
                  <a:gd name="T13" fmla="*/ 503 h 681"/>
                  <a:gd name="T14" fmla="*/ 23 w 208"/>
                  <a:gd name="T15" fmla="*/ 587 h 681"/>
                  <a:gd name="T16" fmla="*/ 0 w 208"/>
                  <a:gd name="T17" fmla="*/ 674 h 681"/>
                  <a:gd name="T18" fmla="*/ 0 w 208"/>
                  <a:gd name="T19" fmla="*/ 674 h 681"/>
                  <a:gd name="T20" fmla="*/ 0 w 208"/>
                  <a:gd name="T21" fmla="*/ 679 h 681"/>
                  <a:gd name="T22" fmla="*/ 3 w 208"/>
                  <a:gd name="T23" fmla="*/ 679 h 681"/>
                  <a:gd name="T24" fmla="*/ 8 w 208"/>
                  <a:gd name="T25" fmla="*/ 681 h 681"/>
                  <a:gd name="T26" fmla="*/ 15 w 208"/>
                  <a:gd name="T27" fmla="*/ 679 h 681"/>
                  <a:gd name="T28" fmla="*/ 20 w 208"/>
                  <a:gd name="T29" fmla="*/ 674 h 681"/>
                  <a:gd name="T30" fmla="*/ 20 w 208"/>
                  <a:gd name="T31" fmla="*/ 674 h 681"/>
                  <a:gd name="T32" fmla="*/ 40 w 208"/>
                  <a:gd name="T33" fmla="*/ 592 h 681"/>
                  <a:gd name="T34" fmla="*/ 65 w 208"/>
                  <a:gd name="T35" fmla="*/ 511 h 681"/>
                  <a:gd name="T36" fmla="*/ 89 w 208"/>
                  <a:gd name="T37" fmla="*/ 429 h 681"/>
                  <a:gd name="T38" fmla="*/ 114 w 208"/>
                  <a:gd name="T39" fmla="*/ 348 h 681"/>
                  <a:gd name="T40" fmla="*/ 114 w 208"/>
                  <a:gd name="T41" fmla="*/ 348 h 681"/>
                  <a:gd name="T42" fmla="*/ 161 w 208"/>
                  <a:gd name="T43" fmla="*/ 177 h 681"/>
                  <a:gd name="T44" fmla="*/ 183 w 208"/>
                  <a:gd name="T45" fmla="*/ 91 h 681"/>
                  <a:gd name="T46" fmla="*/ 208 w 208"/>
                  <a:gd name="T47" fmla="*/ 7 h 681"/>
                  <a:gd name="T48" fmla="*/ 208 w 208"/>
                  <a:gd name="T49" fmla="*/ 7 h 681"/>
                  <a:gd name="T50" fmla="*/ 208 w 208"/>
                  <a:gd name="T51" fmla="*/ 2 h 681"/>
                  <a:gd name="T52" fmla="*/ 208 w 208"/>
                  <a:gd name="T53" fmla="*/ 2 h 681"/>
                  <a:gd name="T54" fmla="*/ 201 w 208"/>
                  <a:gd name="T55" fmla="*/ 0 h 681"/>
                  <a:gd name="T56" fmla="*/ 193 w 208"/>
                  <a:gd name="T57" fmla="*/ 2 h 681"/>
                  <a:gd name="T58" fmla="*/ 188 w 208"/>
                  <a:gd name="T59" fmla="*/ 7 h 681"/>
                  <a:gd name="T60" fmla="*/ 188 w 208"/>
                  <a:gd name="T61" fmla="*/ 7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 h="681">
                    <a:moveTo>
                      <a:pt x="188" y="7"/>
                    </a:moveTo>
                    <a:lnTo>
                      <a:pt x="188" y="7"/>
                    </a:lnTo>
                    <a:lnTo>
                      <a:pt x="144" y="170"/>
                    </a:lnTo>
                    <a:lnTo>
                      <a:pt x="99" y="331"/>
                    </a:lnTo>
                    <a:lnTo>
                      <a:pt x="99" y="331"/>
                    </a:lnTo>
                    <a:lnTo>
                      <a:pt x="75" y="417"/>
                    </a:lnTo>
                    <a:lnTo>
                      <a:pt x="47" y="503"/>
                    </a:lnTo>
                    <a:lnTo>
                      <a:pt x="23" y="587"/>
                    </a:lnTo>
                    <a:lnTo>
                      <a:pt x="0" y="674"/>
                    </a:lnTo>
                    <a:lnTo>
                      <a:pt x="0" y="674"/>
                    </a:lnTo>
                    <a:lnTo>
                      <a:pt x="0" y="679"/>
                    </a:lnTo>
                    <a:lnTo>
                      <a:pt x="3" y="679"/>
                    </a:lnTo>
                    <a:lnTo>
                      <a:pt x="8" y="681"/>
                    </a:lnTo>
                    <a:lnTo>
                      <a:pt x="15" y="679"/>
                    </a:lnTo>
                    <a:lnTo>
                      <a:pt x="20" y="674"/>
                    </a:lnTo>
                    <a:lnTo>
                      <a:pt x="20" y="674"/>
                    </a:lnTo>
                    <a:lnTo>
                      <a:pt x="40" y="592"/>
                    </a:lnTo>
                    <a:lnTo>
                      <a:pt x="65" y="511"/>
                    </a:lnTo>
                    <a:lnTo>
                      <a:pt x="89" y="429"/>
                    </a:lnTo>
                    <a:lnTo>
                      <a:pt x="114" y="348"/>
                    </a:lnTo>
                    <a:lnTo>
                      <a:pt x="114" y="348"/>
                    </a:lnTo>
                    <a:lnTo>
                      <a:pt x="161" y="177"/>
                    </a:lnTo>
                    <a:lnTo>
                      <a:pt x="183" y="91"/>
                    </a:lnTo>
                    <a:lnTo>
                      <a:pt x="208" y="7"/>
                    </a:lnTo>
                    <a:lnTo>
                      <a:pt x="208" y="7"/>
                    </a:lnTo>
                    <a:lnTo>
                      <a:pt x="208" y="2"/>
                    </a:lnTo>
                    <a:lnTo>
                      <a:pt x="208" y="2"/>
                    </a:lnTo>
                    <a:lnTo>
                      <a:pt x="201" y="0"/>
                    </a:lnTo>
                    <a:lnTo>
                      <a:pt x="193" y="2"/>
                    </a:lnTo>
                    <a:lnTo>
                      <a:pt x="188" y="7"/>
                    </a:lnTo>
                    <a:lnTo>
                      <a:pt x="18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95" name="Freeform 37">
                <a:extLst>
                  <a:ext uri="{FF2B5EF4-FFF2-40B4-BE49-F238E27FC236}">
                    <a16:creationId xmlns:a16="http://schemas.microsoft.com/office/drawing/2014/main" id="{9BE8BFA6-A2CC-419C-AEE9-04A3AB312923}"/>
                  </a:ext>
                </a:extLst>
              </p:cNvPr>
              <p:cNvSpPr>
                <a:spLocks/>
              </p:cNvSpPr>
              <p:nvPr/>
            </p:nvSpPr>
            <p:spPr bwMode="auto">
              <a:xfrm>
                <a:off x="5264737" y="2251051"/>
                <a:ext cx="176213" cy="1019175"/>
              </a:xfrm>
              <a:custGeom>
                <a:avLst/>
                <a:gdLst>
                  <a:gd name="T0" fmla="*/ 111 w 111"/>
                  <a:gd name="T1" fmla="*/ 0 h 642"/>
                  <a:gd name="T2" fmla="*/ 111 w 111"/>
                  <a:gd name="T3" fmla="*/ 0 h 642"/>
                  <a:gd name="T4" fmla="*/ 106 w 111"/>
                  <a:gd name="T5" fmla="*/ 42 h 642"/>
                  <a:gd name="T6" fmla="*/ 99 w 111"/>
                  <a:gd name="T7" fmla="*/ 84 h 642"/>
                  <a:gd name="T8" fmla="*/ 84 w 111"/>
                  <a:gd name="T9" fmla="*/ 165 h 642"/>
                  <a:gd name="T10" fmla="*/ 64 w 111"/>
                  <a:gd name="T11" fmla="*/ 247 h 642"/>
                  <a:gd name="T12" fmla="*/ 50 w 111"/>
                  <a:gd name="T13" fmla="*/ 331 h 642"/>
                  <a:gd name="T14" fmla="*/ 50 w 111"/>
                  <a:gd name="T15" fmla="*/ 331 h 642"/>
                  <a:gd name="T16" fmla="*/ 15 w 111"/>
                  <a:gd name="T17" fmla="*/ 541 h 642"/>
                  <a:gd name="T18" fmla="*/ 15 w 111"/>
                  <a:gd name="T19" fmla="*/ 541 h 642"/>
                  <a:gd name="T20" fmla="*/ 8 w 111"/>
                  <a:gd name="T21" fmla="*/ 590 h 642"/>
                  <a:gd name="T22" fmla="*/ 0 w 111"/>
                  <a:gd name="T23" fmla="*/ 642 h 642"/>
                  <a:gd name="T24" fmla="*/ 111 w 111"/>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642">
                    <a:moveTo>
                      <a:pt x="111" y="0"/>
                    </a:moveTo>
                    <a:lnTo>
                      <a:pt x="111" y="0"/>
                    </a:lnTo>
                    <a:lnTo>
                      <a:pt x="106" y="42"/>
                    </a:lnTo>
                    <a:lnTo>
                      <a:pt x="99" y="84"/>
                    </a:lnTo>
                    <a:lnTo>
                      <a:pt x="84" y="165"/>
                    </a:lnTo>
                    <a:lnTo>
                      <a:pt x="64" y="247"/>
                    </a:lnTo>
                    <a:lnTo>
                      <a:pt x="50" y="331"/>
                    </a:lnTo>
                    <a:lnTo>
                      <a:pt x="50" y="331"/>
                    </a:lnTo>
                    <a:lnTo>
                      <a:pt x="15" y="541"/>
                    </a:lnTo>
                    <a:lnTo>
                      <a:pt x="15" y="541"/>
                    </a:lnTo>
                    <a:lnTo>
                      <a:pt x="8" y="590"/>
                    </a:lnTo>
                    <a:lnTo>
                      <a:pt x="0" y="642"/>
                    </a:lnTo>
                    <a:lnTo>
                      <a:pt x="1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96" name="Freeform 38">
                <a:extLst>
                  <a:ext uri="{FF2B5EF4-FFF2-40B4-BE49-F238E27FC236}">
                    <a16:creationId xmlns:a16="http://schemas.microsoft.com/office/drawing/2014/main" id="{A6BC5C9E-81D2-4D1A-86B9-F4A23FBBB52F}"/>
                  </a:ext>
                </a:extLst>
              </p:cNvPr>
              <p:cNvSpPr>
                <a:spLocks/>
              </p:cNvSpPr>
              <p:nvPr/>
            </p:nvSpPr>
            <p:spPr bwMode="auto">
              <a:xfrm>
                <a:off x="5264737" y="2251051"/>
                <a:ext cx="176213" cy="1019175"/>
              </a:xfrm>
              <a:custGeom>
                <a:avLst/>
                <a:gdLst>
                  <a:gd name="T0" fmla="*/ 111 w 111"/>
                  <a:gd name="T1" fmla="*/ 0 h 642"/>
                  <a:gd name="T2" fmla="*/ 111 w 111"/>
                  <a:gd name="T3" fmla="*/ 0 h 642"/>
                  <a:gd name="T4" fmla="*/ 106 w 111"/>
                  <a:gd name="T5" fmla="*/ 42 h 642"/>
                  <a:gd name="T6" fmla="*/ 99 w 111"/>
                  <a:gd name="T7" fmla="*/ 84 h 642"/>
                  <a:gd name="T8" fmla="*/ 84 w 111"/>
                  <a:gd name="T9" fmla="*/ 165 h 642"/>
                  <a:gd name="T10" fmla="*/ 64 w 111"/>
                  <a:gd name="T11" fmla="*/ 247 h 642"/>
                  <a:gd name="T12" fmla="*/ 50 w 111"/>
                  <a:gd name="T13" fmla="*/ 331 h 642"/>
                  <a:gd name="T14" fmla="*/ 50 w 111"/>
                  <a:gd name="T15" fmla="*/ 331 h 642"/>
                  <a:gd name="T16" fmla="*/ 15 w 111"/>
                  <a:gd name="T17" fmla="*/ 541 h 642"/>
                  <a:gd name="T18" fmla="*/ 15 w 111"/>
                  <a:gd name="T19" fmla="*/ 541 h 642"/>
                  <a:gd name="T20" fmla="*/ 8 w 111"/>
                  <a:gd name="T21" fmla="*/ 590 h 642"/>
                  <a:gd name="T22" fmla="*/ 0 w 111"/>
                  <a:gd name="T23"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642">
                    <a:moveTo>
                      <a:pt x="111" y="0"/>
                    </a:moveTo>
                    <a:lnTo>
                      <a:pt x="111" y="0"/>
                    </a:lnTo>
                    <a:lnTo>
                      <a:pt x="106" y="42"/>
                    </a:lnTo>
                    <a:lnTo>
                      <a:pt x="99" y="84"/>
                    </a:lnTo>
                    <a:lnTo>
                      <a:pt x="84" y="165"/>
                    </a:lnTo>
                    <a:lnTo>
                      <a:pt x="64" y="247"/>
                    </a:lnTo>
                    <a:lnTo>
                      <a:pt x="50" y="331"/>
                    </a:lnTo>
                    <a:lnTo>
                      <a:pt x="50" y="331"/>
                    </a:lnTo>
                    <a:lnTo>
                      <a:pt x="15" y="541"/>
                    </a:lnTo>
                    <a:lnTo>
                      <a:pt x="15" y="541"/>
                    </a:lnTo>
                    <a:lnTo>
                      <a:pt x="8" y="590"/>
                    </a:lnTo>
                    <a:lnTo>
                      <a:pt x="0" y="64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97" name="Freeform 39">
                <a:extLst>
                  <a:ext uri="{FF2B5EF4-FFF2-40B4-BE49-F238E27FC236}">
                    <a16:creationId xmlns:a16="http://schemas.microsoft.com/office/drawing/2014/main" id="{D5F5B816-78EE-4E45-88A6-0EEB3D52B8F3}"/>
                  </a:ext>
                </a:extLst>
              </p:cNvPr>
              <p:cNvSpPr>
                <a:spLocks/>
              </p:cNvSpPr>
              <p:nvPr/>
            </p:nvSpPr>
            <p:spPr bwMode="auto">
              <a:xfrm>
                <a:off x="5248862" y="2246288"/>
                <a:ext cx="207963" cy="1027113"/>
              </a:xfrm>
              <a:custGeom>
                <a:avLst/>
                <a:gdLst>
                  <a:gd name="T0" fmla="*/ 114 w 131"/>
                  <a:gd name="T1" fmla="*/ 8 h 647"/>
                  <a:gd name="T2" fmla="*/ 114 w 131"/>
                  <a:gd name="T3" fmla="*/ 8 h 647"/>
                  <a:gd name="T4" fmla="*/ 102 w 131"/>
                  <a:gd name="T5" fmla="*/ 84 h 647"/>
                  <a:gd name="T6" fmla="*/ 84 w 131"/>
                  <a:gd name="T7" fmla="*/ 163 h 647"/>
                  <a:gd name="T8" fmla="*/ 67 w 131"/>
                  <a:gd name="T9" fmla="*/ 240 h 647"/>
                  <a:gd name="T10" fmla="*/ 52 w 131"/>
                  <a:gd name="T11" fmla="*/ 317 h 647"/>
                  <a:gd name="T12" fmla="*/ 52 w 131"/>
                  <a:gd name="T13" fmla="*/ 317 h 647"/>
                  <a:gd name="T14" fmla="*/ 25 w 131"/>
                  <a:gd name="T15" fmla="*/ 482 h 647"/>
                  <a:gd name="T16" fmla="*/ 13 w 131"/>
                  <a:gd name="T17" fmla="*/ 566 h 647"/>
                  <a:gd name="T18" fmla="*/ 0 w 131"/>
                  <a:gd name="T19" fmla="*/ 647 h 647"/>
                  <a:gd name="T20" fmla="*/ 0 w 131"/>
                  <a:gd name="T21" fmla="*/ 647 h 647"/>
                  <a:gd name="T22" fmla="*/ 3 w 131"/>
                  <a:gd name="T23" fmla="*/ 647 h 647"/>
                  <a:gd name="T24" fmla="*/ 10 w 131"/>
                  <a:gd name="T25" fmla="*/ 647 h 647"/>
                  <a:gd name="T26" fmla="*/ 18 w 131"/>
                  <a:gd name="T27" fmla="*/ 645 h 647"/>
                  <a:gd name="T28" fmla="*/ 20 w 131"/>
                  <a:gd name="T29" fmla="*/ 642 h 647"/>
                  <a:gd name="T30" fmla="*/ 20 w 131"/>
                  <a:gd name="T31" fmla="*/ 642 h 647"/>
                  <a:gd name="T32" fmla="*/ 30 w 131"/>
                  <a:gd name="T33" fmla="*/ 563 h 647"/>
                  <a:gd name="T34" fmla="*/ 42 w 131"/>
                  <a:gd name="T35" fmla="*/ 487 h 647"/>
                  <a:gd name="T36" fmla="*/ 70 w 131"/>
                  <a:gd name="T37" fmla="*/ 331 h 647"/>
                  <a:gd name="T38" fmla="*/ 70 w 131"/>
                  <a:gd name="T39" fmla="*/ 331 h 647"/>
                  <a:gd name="T40" fmla="*/ 84 w 131"/>
                  <a:gd name="T41" fmla="*/ 250 h 647"/>
                  <a:gd name="T42" fmla="*/ 102 w 131"/>
                  <a:gd name="T43" fmla="*/ 166 h 647"/>
                  <a:gd name="T44" fmla="*/ 119 w 131"/>
                  <a:gd name="T45" fmla="*/ 84 h 647"/>
                  <a:gd name="T46" fmla="*/ 131 w 131"/>
                  <a:gd name="T47" fmla="*/ 0 h 647"/>
                  <a:gd name="T48" fmla="*/ 131 w 131"/>
                  <a:gd name="T49" fmla="*/ 0 h 647"/>
                  <a:gd name="T50" fmla="*/ 129 w 131"/>
                  <a:gd name="T51" fmla="*/ 0 h 647"/>
                  <a:gd name="T52" fmla="*/ 124 w 131"/>
                  <a:gd name="T53" fmla="*/ 0 h 647"/>
                  <a:gd name="T54" fmla="*/ 116 w 131"/>
                  <a:gd name="T55" fmla="*/ 3 h 647"/>
                  <a:gd name="T56" fmla="*/ 114 w 131"/>
                  <a:gd name="T57" fmla="*/ 8 h 647"/>
                  <a:gd name="T58" fmla="*/ 114 w 131"/>
                  <a:gd name="T59" fmla="*/ 8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1" h="647">
                    <a:moveTo>
                      <a:pt x="114" y="8"/>
                    </a:moveTo>
                    <a:lnTo>
                      <a:pt x="114" y="8"/>
                    </a:lnTo>
                    <a:lnTo>
                      <a:pt x="102" y="84"/>
                    </a:lnTo>
                    <a:lnTo>
                      <a:pt x="84" y="163"/>
                    </a:lnTo>
                    <a:lnTo>
                      <a:pt x="67" y="240"/>
                    </a:lnTo>
                    <a:lnTo>
                      <a:pt x="52" y="317"/>
                    </a:lnTo>
                    <a:lnTo>
                      <a:pt x="52" y="317"/>
                    </a:lnTo>
                    <a:lnTo>
                      <a:pt x="25" y="482"/>
                    </a:lnTo>
                    <a:lnTo>
                      <a:pt x="13" y="566"/>
                    </a:lnTo>
                    <a:lnTo>
                      <a:pt x="0" y="647"/>
                    </a:lnTo>
                    <a:lnTo>
                      <a:pt x="0" y="647"/>
                    </a:lnTo>
                    <a:lnTo>
                      <a:pt x="3" y="647"/>
                    </a:lnTo>
                    <a:lnTo>
                      <a:pt x="10" y="647"/>
                    </a:lnTo>
                    <a:lnTo>
                      <a:pt x="18" y="645"/>
                    </a:lnTo>
                    <a:lnTo>
                      <a:pt x="20" y="642"/>
                    </a:lnTo>
                    <a:lnTo>
                      <a:pt x="20" y="642"/>
                    </a:lnTo>
                    <a:lnTo>
                      <a:pt x="30" y="563"/>
                    </a:lnTo>
                    <a:lnTo>
                      <a:pt x="42" y="487"/>
                    </a:lnTo>
                    <a:lnTo>
                      <a:pt x="70" y="331"/>
                    </a:lnTo>
                    <a:lnTo>
                      <a:pt x="70" y="331"/>
                    </a:lnTo>
                    <a:lnTo>
                      <a:pt x="84" y="250"/>
                    </a:lnTo>
                    <a:lnTo>
                      <a:pt x="102" y="166"/>
                    </a:lnTo>
                    <a:lnTo>
                      <a:pt x="119" y="84"/>
                    </a:lnTo>
                    <a:lnTo>
                      <a:pt x="131" y="0"/>
                    </a:lnTo>
                    <a:lnTo>
                      <a:pt x="131" y="0"/>
                    </a:lnTo>
                    <a:lnTo>
                      <a:pt x="129" y="0"/>
                    </a:lnTo>
                    <a:lnTo>
                      <a:pt x="124" y="0"/>
                    </a:lnTo>
                    <a:lnTo>
                      <a:pt x="116" y="3"/>
                    </a:lnTo>
                    <a:lnTo>
                      <a:pt x="114" y="8"/>
                    </a:lnTo>
                    <a:lnTo>
                      <a:pt x="11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98" name="Freeform 40">
                <a:extLst>
                  <a:ext uri="{FF2B5EF4-FFF2-40B4-BE49-F238E27FC236}">
                    <a16:creationId xmlns:a16="http://schemas.microsoft.com/office/drawing/2014/main" id="{E1F2E4D4-1451-41FB-96DA-05AE911938C1}"/>
                  </a:ext>
                </a:extLst>
              </p:cNvPr>
              <p:cNvSpPr>
                <a:spLocks/>
              </p:cNvSpPr>
              <p:nvPr/>
            </p:nvSpPr>
            <p:spPr bwMode="auto">
              <a:xfrm>
                <a:off x="5426662" y="1870051"/>
                <a:ext cx="211138" cy="1403350"/>
              </a:xfrm>
              <a:custGeom>
                <a:avLst/>
                <a:gdLst>
                  <a:gd name="T0" fmla="*/ 133 w 133"/>
                  <a:gd name="T1" fmla="*/ 0 h 884"/>
                  <a:gd name="T2" fmla="*/ 133 w 133"/>
                  <a:gd name="T3" fmla="*/ 0 h 884"/>
                  <a:gd name="T4" fmla="*/ 116 w 133"/>
                  <a:gd name="T5" fmla="*/ 65 h 884"/>
                  <a:gd name="T6" fmla="*/ 101 w 133"/>
                  <a:gd name="T7" fmla="*/ 131 h 884"/>
                  <a:gd name="T8" fmla="*/ 88 w 133"/>
                  <a:gd name="T9" fmla="*/ 198 h 884"/>
                  <a:gd name="T10" fmla="*/ 76 w 133"/>
                  <a:gd name="T11" fmla="*/ 265 h 884"/>
                  <a:gd name="T12" fmla="*/ 66 w 133"/>
                  <a:gd name="T13" fmla="*/ 334 h 884"/>
                  <a:gd name="T14" fmla="*/ 59 w 133"/>
                  <a:gd name="T15" fmla="*/ 400 h 884"/>
                  <a:gd name="T16" fmla="*/ 54 w 133"/>
                  <a:gd name="T17" fmla="*/ 467 h 884"/>
                  <a:gd name="T18" fmla="*/ 49 w 133"/>
                  <a:gd name="T19" fmla="*/ 534 h 884"/>
                  <a:gd name="T20" fmla="*/ 49 w 133"/>
                  <a:gd name="T21" fmla="*/ 534 h 884"/>
                  <a:gd name="T22" fmla="*/ 46 w 133"/>
                  <a:gd name="T23" fmla="*/ 578 h 884"/>
                  <a:gd name="T24" fmla="*/ 42 w 133"/>
                  <a:gd name="T25" fmla="*/ 623 h 884"/>
                  <a:gd name="T26" fmla="*/ 29 w 133"/>
                  <a:gd name="T27" fmla="*/ 709 h 884"/>
                  <a:gd name="T28" fmla="*/ 12 w 133"/>
                  <a:gd name="T29" fmla="*/ 798 h 884"/>
                  <a:gd name="T30" fmla="*/ 0 w 133"/>
                  <a:gd name="T31" fmla="*/ 884 h 884"/>
                  <a:gd name="T32" fmla="*/ 133 w 133"/>
                  <a:gd name="T33"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884">
                    <a:moveTo>
                      <a:pt x="133" y="0"/>
                    </a:moveTo>
                    <a:lnTo>
                      <a:pt x="133" y="0"/>
                    </a:lnTo>
                    <a:lnTo>
                      <a:pt x="116" y="65"/>
                    </a:lnTo>
                    <a:lnTo>
                      <a:pt x="101" y="131"/>
                    </a:lnTo>
                    <a:lnTo>
                      <a:pt x="88" y="198"/>
                    </a:lnTo>
                    <a:lnTo>
                      <a:pt x="76" y="265"/>
                    </a:lnTo>
                    <a:lnTo>
                      <a:pt x="66" y="334"/>
                    </a:lnTo>
                    <a:lnTo>
                      <a:pt x="59" y="400"/>
                    </a:lnTo>
                    <a:lnTo>
                      <a:pt x="54" y="467"/>
                    </a:lnTo>
                    <a:lnTo>
                      <a:pt x="49" y="534"/>
                    </a:lnTo>
                    <a:lnTo>
                      <a:pt x="49" y="534"/>
                    </a:lnTo>
                    <a:lnTo>
                      <a:pt x="46" y="578"/>
                    </a:lnTo>
                    <a:lnTo>
                      <a:pt x="42" y="623"/>
                    </a:lnTo>
                    <a:lnTo>
                      <a:pt x="29" y="709"/>
                    </a:lnTo>
                    <a:lnTo>
                      <a:pt x="12" y="798"/>
                    </a:lnTo>
                    <a:lnTo>
                      <a:pt x="0" y="884"/>
                    </a:lnTo>
                    <a:lnTo>
                      <a:pt x="1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299" name="Freeform 41">
                <a:extLst>
                  <a:ext uri="{FF2B5EF4-FFF2-40B4-BE49-F238E27FC236}">
                    <a16:creationId xmlns:a16="http://schemas.microsoft.com/office/drawing/2014/main" id="{0E5F0DA6-7649-40A5-AD4D-08266BBEF8EC}"/>
                  </a:ext>
                </a:extLst>
              </p:cNvPr>
              <p:cNvSpPr>
                <a:spLocks/>
              </p:cNvSpPr>
              <p:nvPr/>
            </p:nvSpPr>
            <p:spPr bwMode="auto">
              <a:xfrm>
                <a:off x="5426662" y="1870051"/>
                <a:ext cx="211138" cy="1403350"/>
              </a:xfrm>
              <a:custGeom>
                <a:avLst/>
                <a:gdLst>
                  <a:gd name="T0" fmla="*/ 133 w 133"/>
                  <a:gd name="T1" fmla="*/ 0 h 884"/>
                  <a:gd name="T2" fmla="*/ 133 w 133"/>
                  <a:gd name="T3" fmla="*/ 0 h 884"/>
                  <a:gd name="T4" fmla="*/ 116 w 133"/>
                  <a:gd name="T5" fmla="*/ 65 h 884"/>
                  <a:gd name="T6" fmla="*/ 101 w 133"/>
                  <a:gd name="T7" fmla="*/ 131 h 884"/>
                  <a:gd name="T8" fmla="*/ 88 w 133"/>
                  <a:gd name="T9" fmla="*/ 198 h 884"/>
                  <a:gd name="T10" fmla="*/ 76 w 133"/>
                  <a:gd name="T11" fmla="*/ 265 h 884"/>
                  <a:gd name="T12" fmla="*/ 66 w 133"/>
                  <a:gd name="T13" fmla="*/ 334 h 884"/>
                  <a:gd name="T14" fmla="*/ 59 w 133"/>
                  <a:gd name="T15" fmla="*/ 400 h 884"/>
                  <a:gd name="T16" fmla="*/ 54 w 133"/>
                  <a:gd name="T17" fmla="*/ 467 h 884"/>
                  <a:gd name="T18" fmla="*/ 49 w 133"/>
                  <a:gd name="T19" fmla="*/ 534 h 884"/>
                  <a:gd name="T20" fmla="*/ 49 w 133"/>
                  <a:gd name="T21" fmla="*/ 534 h 884"/>
                  <a:gd name="T22" fmla="*/ 46 w 133"/>
                  <a:gd name="T23" fmla="*/ 578 h 884"/>
                  <a:gd name="T24" fmla="*/ 42 w 133"/>
                  <a:gd name="T25" fmla="*/ 623 h 884"/>
                  <a:gd name="T26" fmla="*/ 29 w 133"/>
                  <a:gd name="T27" fmla="*/ 709 h 884"/>
                  <a:gd name="T28" fmla="*/ 12 w 133"/>
                  <a:gd name="T29" fmla="*/ 798 h 884"/>
                  <a:gd name="T30" fmla="*/ 0 w 133"/>
                  <a:gd name="T31"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3" h="884">
                    <a:moveTo>
                      <a:pt x="133" y="0"/>
                    </a:moveTo>
                    <a:lnTo>
                      <a:pt x="133" y="0"/>
                    </a:lnTo>
                    <a:lnTo>
                      <a:pt x="116" y="65"/>
                    </a:lnTo>
                    <a:lnTo>
                      <a:pt x="101" y="131"/>
                    </a:lnTo>
                    <a:lnTo>
                      <a:pt x="88" y="198"/>
                    </a:lnTo>
                    <a:lnTo>
                      <a:pt x="76" y="265"/>
                    </a:lnTo>
                    <a:lnTo>
                      <a:pt x="66" y="334"/>
                    </a:lnTo>
                    <a:lnTo>
                      <a:pt x="59" y="400"/>
                    </a:lnTo>
                    <a:lnTo>
                      <a:pt x="54" y="467"/>
                    </a:lnTo>
                    <a:lnTo>
                      <a:pt x="49" y="534"/>
                    </a:lnTo>
                    <a:lnTo>
                      <a:pt x="49" y="534"/>
                    </a:lnTo>
                    <a:lnTo>
                      <a:pt x="46" y="578"/>
                    </a:lnTo>
                    <a:lnTo>
                      <a:pt x="42" y="623"/>
                    </a:lnTo>
                    <a:lnTo>
                      <a:pt x="29" y="709"/>
                    </a:lnTo>
                    <a:lnTo>
                      <a:pt x="12" y="798"/>
                    </a:lnTo>
                    <a:lnTo>
                      <a:pt x="0" y="88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00" name="Freeform 42">
                <a:extLst>
                  <a:ext uri="{FF2B5EF4-FFF2-40B4-BE49-F238E27FC236}">
                    <a16:creationId xmlns:a16="http://schemas.microsoft.com/office/drawing/2014/main" id="{5C5E1DB4-5FF6-470C-A411-4C00AE6E0BE3}"/>
                  </a:ext>
                </a:extLst>
              </p:cNvPr>
              <p:cNvSpPr>
                <a:spLocks/>
              </p:cNvSpPr>
              <p:nvPr/>
            </p:nvSpPr>
            <p:spPr bwMode="auto">
              <a:xfrm>
                <a:off x="5410787" y="1863701"/>
                <a:ext cx="242888" cy="1417638"/>
              </a:xfrm>
              <a:custGeom>
                <a:avLst/>
                <a:gdLst>
                  <a:gd name="T0" fmla="*/ 133 w 153"/>
                  <a:gd name="T1" fmla="*/ 7 h 893"/>
                  <a:gd name="T2" fmla="*/ 133 w 153"/>
                  <a:gd name="T3" fmla="*/ 7 h 893"/>
                  <a:gd name="T4" fmla="*/ 108 w 153"/>
                  <a:gd name="T5" fmla="*/ 116 h 893"/>
                  <a:gd name="T6" fmla="*/ 86 w 153"/>
                  <a:gd name="T7" fmla="*/ 224 h 893"/>
                  <a:gd name="T8" fmla="*/ 69 w 153"/>
                  <a:gd name="T9" fmla="*/ 335 h 893"/>
                  <a:gd name="T10" fmla="*/ 56 w 153"/>
                  <a:gd name="T11" fmla="*/ 446 h 893"/>
                  <a:gd name="T12" fmla="*/ 56 w 153"/>
                  <a:gd name="T13" fmla="*/ 446 h 893"/>
                  <a:gd name="T14" fmla="*/ 49 w 153"/>
                  <a:gd name="T15" fmla="*/ 558 h 893"/>
                  <a:gd name="T16" fmla="*/ 44 w 153"/>
                  <a:gd name="T17" fmla="*/ 614 h 893"/>
                  <a:gd name="T18" fmla="*/ 37 w 153"/>
                  <a:gd name="T19" fmla="*/ 669 h 893"/>
                  <a:gd name="T20" fmla="*/ 37 w 153"/>
                  <a:gd name="T21" fmla="*/ 669 h 893"/>
                  <a:gd name="T22" fmla="*/ 17 w 153"/>
                  <a:gd name="T23" fmla="*/ 780 h 893"/>
                  <a:gd name="T24" fmla="*/ 0 w 153"/>
                  <a:gd name="T25" fmla="*/ 888 h 893"/>
                  <a:gd name="T26" fmla="*/ 0 w 153"/>
                  <a:gd name="T27" fmla="*/ 888 h 893"/>
                  <a:gd name="T28" fmla="*/ 0 w 153"/>
                  <a:gd name="T29" fmla="*/ 891 h 893"/>
                  <a:gd name="T30" fmla="*/ 2 w 153"/>
                  <a:gd name="T31" fmla="*/ 893 h 893"/>
                  <a:gd name="T32" fmla="*/ 7 w 153"/>
                  <a:gd name="T33" fmla="*/ 893 h 893"/>
                  <a:gd name="T34" fmla="*/ 14 w 153"/>
                  <a:gd name="T35" fmla="*/ 891 h 893"/>
                  <a:gd name="T36" fmla="*/ 17 w 153"/>
                  <a:gd name="T37" fmla="*/ 886 h 893"/>
                  <a:gd name="T38" fmla="*/ 17 w 153"/>
                  <a:gd name="T39" fmla="*/ 886 h 893"/>
                  <a:gd name="T40" fmla="*/ 37 w 153"/>
                  <a:gd name="T41" fmla="*/ 777 h 893"/>
                  <a:gd name="T42" fmla="*/ 56 w 153"/>
                  <a:gd name="T43" fmla="*/ 666 h 893"/>
                  <a:gd name="T44" fmla="*/ 56 w 153"/>
                  <a:gd name="T45" fmla="*/ 666 h 893"/>
                  <a:gd name="T46" fmla="*/ 64 w 153"/>
                  <a:gd name="T47" fmla="*/ 612 h 893"/>
                  <a:gd name="T48" fmla="*/ 66 w 153"/>
                  <a:gd name="T49" fmla="*/ 555 h 893"/>
                  <a:gd name="T50" fmla="*/ 74 w 153"/>
                  <a:gd name="T51" fmla="*/ 444 h 893"/>
                  <a:gd name="T52" fmla="*/ 74 w 153"/>
                  <a:gd name="T53" fmla="*/ 444 h 893"/>
                  <a:gd name="T54" fmla="*/ 86 w 153"/>
                  <a:gd name="T55" fmla="*/ 333 h 893"/>
                  <a:gd name="T56" fmla="*/ 103 w 153"/>
                  <a:gd name="T57" fmla="*/ 222 h 893"/>
                  <a:gd name="T58" fmla="*/ 126 w 153"/>
                  <a:gd name="T59" fmla="*/ 113 h 893"/>
                  <a:gd name="T60" fmla="*/ 153 w 153"/>
                  <a:gd name="T61" fmla="*/ 4 h 893"/>
                  <a:gd name="T62" fmla="*/ 153 w 153"/>
                  <a:gd name="T63" fmla="*/ 4 h 893"/>
                  <a:gd name="T64" fmla="*/ 153 w 153"/>
                  <a:gd name="T65" fmla="*/ 2 h 893"/>
                  <a:gd name="T66" fmla="*/ 150 w 153"/>
                  <a:gd name="T67" fmla="*/ 0 h 893"/>
                  <a:gd name="T68" fmla="*/ 143 w 153"/>
                  <a:gd name="T69" fmla="*/ 0 h 893"/>
                  <a:gd name="T70" fmla="*/ 138 w 153"/>
                  <a:gd name="T71" fmla="*/ 2 h 893"/>
                  <a:gd name="T72" fmla="*/ 133 w 153"/>
                  <a:gd name="T73" fmla="*/ 7 h 893"/>
                  <a:gd name="T74" fmla="*/ 133 w 153"/>
                  <a:gd name="T75" fmla="*/ 7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3" h="893">
                    <a:moveTo>
                      <a:pt x="133" y="7"/>
                    </a:moveTo>
                    <a:lnTo>
                      <a:pt x="133" y="7"/>
                    </a:lnTo>
                    <a:lnTo>
                      <a:pt x="108" y="116"/>
                    </a:lnTo>
                    <a:lnTo>
                      <a:pt x="86" y="224"/>
                    </a:lnTo>
                    <a:lnTo>
                      <a:pt x="69" y="335"/>
                    </a:lnTo>
                    <a:lnTo>
                      <a:pt x="56" y="446"/>
                    </a:lnTo>
                    <a:lnTo>
                      <a:pt x="56" y="446"/>
                    </a:lnTo>
                    <a:lnTo>
                      <a:pt x="49" y="558"/>
                    </a:lnTo>
                    <a:lnTo>
                      <a:pt x="44" y="614"/>
                    </a:lnTo>
                    <a:lnTo>
                      <a:pt x="37" y="669"/>
                    </a:lnTo>
                    <a:lnTo>
                      <a:pt x="37" y="669"/>
                    </a:lnTo>
                    <a:lnTo>
                      <a:pt x="17" y="780"/>
                    </a:lnTo>
                    <a:lnTo>
                      <a:pt x="0" y="888"/>
                    </a:lnTo>
                    <a:lnTo>
                      <a:pt x="0" y="888"/>
                    </a:lnTo>
                    <a:lnTo>
                      <a:pt x="0" y="891"/>
                    </a:lnTo>
                    <a:lnTo>
                      <a:pt x="2" y="893"/>
                    </a:lnTo>
                    <a:lnTo>
                      <a:pt x="7" y="893"/>
                    </a:lnTo>
                    <a:lnTo>
                      <a:pt x="14" y="891"/>
                    </a:lnTo>
                    <a:lnTo>
                      <a:pt x="17" y="886"/>
                    </a:lnTo>
                    <a:lnTo>
                      <a:pt x="17" y="886"/>
                    </a:lnTo>
                    <a:lnTo>
                      <a:pt x="37" y="777"/>
                    </a:lnTo>
                    <a:lnTo>
                      <a:pt x="56" y="666"/>
                    </a:lnTo>
                    <a:lnTo>
                      <a:pt x="56" y="666"/>
                    </a:lnTo>
                    <a:lnTo>
                      <a:pt x="64" y="612"/>
                    </a:lnTo>
                    <a:lnTo>
                      <a:pt x="66" y="555"/>
                    </a:lnTo>
                    <a:lnTo>
                      <a:pt x="74" y="444"/>
                    </a:lnTo>
                    <a:lnTo>
                      <a:pt x="74" y="444"/>
                    </a:lnTo>
                    <a:lnTo>
                      <a:pt x="86" y="333"/>
                    </a:lnTo>
                    <a:lnTo>
                      <a:pt x="103" y="222"/>
                    </a:lnTo>
                    <a:lnTo>
                      <a:pt x="126" y="113"/>
                    </a:lnTo>
                    <a:lnTo>
                      <a:pt x="153" y="4"/>
                    </a:lnTo>
                    <a:lnTo>
                      <a:pt x="153" y="4"/>
                    </a:lnTo>
                    <a:lnTo>
                      <a:pt x="153" y="2"/>
                    </a:lnTo>
                    <a:lnTo>
                      <a:pt x="150" y="0"/>
                    </a:lnTo>
                    <a:lnTo>
                      <a:pt x="143" y="0"/>
                    </a:lnTo>
                    <a:lnTo>
                      <a:pt x="138" y="2"/>
                    </a:lnTo>
                    <a:lnTo>
                      <a:pt x="133" y="7"/>
                    </a:lnTo>
                    <a:lnTo>
                      <a:pt x="13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01" name="Freeform 43">
                <a:extLst>
                  <a:ext uri="{FF2B5EF4-FFF2-40B4-BE49-F238E27FC236}">
                    <a16:creationId xmlns:a16="http://schemas.microsoft.com/office/drawing/2014/main" id="{005B835F-3964-4676-A755-4119F60683FB}"/>
                  </a:ext>
                </a:extLst>
              </p:cNvPr>
              <p:cNvSpPr>
                <a:spLocks/>
              </p:cNvSpPr>
              <p:nvPr/>
            </p:nvSpPr>
            <p:spPr bwMode="auto">
              <a:xfrm>
                <a:off x="5547312" y="1901801"/>
                <a:ext cx="207963" cy="1349375"/>
              </a:xfrm>
              <a:custGeom>
                <a:avLst/>
                <a:gdLst>
                  <a:gd name="T0" fmla="*/ 131 w 131"/>
                  <a:gd name="T1" fmla="*/ 0 h 850"/>
                  <a:gd name="T2" fmla="*/ 131 w 131"/>
                  <a:gd name="T3" fmla="*/ 0 h 850"/>
                  <a:gd name="T4" fmla="*/ 131 w 131"/>
                  <a:gd name="T5" fmla="*/ 25 h 850"/>
                  <a:gd name="T6" fmla="*/ 129 w 131"/>
                  <a:gd name="T7" fmla="*/ 47 h 850"/>
                  <a:gd name="T8" fmla="*/ 124 w 131"/>
                  <a:gd name="T9" fmla="*/ 94 h 850"/>
                  <a:gd name="T10" fmla="*/ 116 w 131"/>
                  <a:gd name="T11" fmla="*/ 141 h 850"/>
                  <a:gd name="T12" fmla="*/ 109 w 131"/>
                  <a:gd name="T13" fmla="*/ 185 h 850"/>
                  <a:gd name="T14" fmla="*/ 109 w 131"/>
                  <a:gd name="T15" fmla="*/ 185 h 850"/>
                  <a:gd name="T16" fmla="*/ 87 w 131"/>
                  <a:gd name="T17" fmla="*/ 351 h 850"/>
                  <a:gd name="T18" fmla="*/ 74 w 131"/>
                  <a:gd name="T19" fmla="*/ 432 h 850"/>
                  <a:gd name="T20" fmla="*/ 57 w 131"/>
                  <a:gd name="T21" fmla="*/ 514 h 850"/>
                  <a:gd name="T22" fmla="*/ 57 w 131"/>
                  <a:gd name="T23" fmla="*/ 514 h 850"/>
                  <a:gd name="T24" fmla="*/ 37 w 131"/>
                  <a:gd name="T25" fmla="*/ 595 h 850"/>
                  <a:gd name="T26" fmla="*/ 22 w 131"/>
                  <a:gd name="T27" fmla="*/ 679 h 850"/>
                  <a:gd name="T28" fmla="*/ 10 w 131"/>
                  <a:gd name="T29" fmla="*/ 766 h 850"/>
                  <a:gd name="T30" fmla="*/ 0 w 131"/>
                  <a:gd name="T31" fmla="*/ 850 h 850"/>
                  <a:gd name="T32" fmla="*/ 131 w 131"/>
                  <a:gd name="T33"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850">
                    <a:moveTo>
                      <a:pt x="131" y="0"/>
                    </a:moveTo>
                    <a:lnTo>
                      <a:pt x="131" y="0"/>
                    </a:lnTo>
                    <a:lnTo>
                      <a:pt x="131" y="25"/>
                    </a:lnTo>
                    <a:lnTo>
                      <a:pt x="129" y="47"/>
                    </a:lnTo>
                    <a:lnTo>
                      <a:pt x="124" y="94"/>
                    </a:lnTo>
                    <a:lnTo>
                      <a:pt x="116" y="141"/>
                    </a:lnTo>
                    <a:lnTo>
                      <a:pt x="109" y="185"/>
                    </a:lnTo>
                    <a:lnTo>
                      <a:pt x="109" y="185"/>
                    </a:lnTo>
                    <a:lnTo>
                      <a:pt x="87" y="351"/>
                    </a:lnTo>
                    <a:lnTo>
                      <a:pt x="74" y="432"/>
                    </a:lnTo>
                    <a:lnTo>
                      <a:pt x="57" y="514"/>
                    </a:lnTo>
                    <a:lnTo>
                      <a:pt x="57" y="514"/>
                    </a:lnTo>
                    <a:lnTo>
                      <a:pt x="37" y="595"/>
                    </a:lnTo>
                    <a:lnTo>
                      <a:pt x="22" y="679"/>
                    </a:lnTo>
                    <a:lnTo>
                      <a:pt x="10" y="766"/>
                    </a:lnTo>
                    <a:lnTo>
                      <a:pt x="0" y="850"/>
                    </a:lnTo>
                    <a:lnTo>
                      <a:pt x="1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02" name="Freeform 44">
                <a:extLst>
                  <a:ext uri="{FF2B5EF4-FFF2-40B4-BE49-F238E27FC236}">
                    <a16:creationId xmlns:a16="http://schemas.microsoft.com/office/drawing/2014/main" id="{594179C2-5EC3-4D0F-945E-75746035F472}"/>
                  </a:ext>
                </a:extLst>
              </p:cNvPr>
              <p:cNvSpPr>
                <a:spLocks/>
              </p:cNvSpPr>
              <p:nvPr/>
            </p:nvSpPr>
            <p:spPr bwMode="auto">
              <a:xfrm>
                <a:off x="5547312" y="1901801"/>
                <a:ext cx="207963" cy="1349375"/>
              </a:xfrm>
              <a:custGeom>
                <a:avLst/>
                <a:gdLst>
                  <a:gd name="T0" fmla="*/ 131 w 131"/>
                  <a:gd name="T1" fmla="*/ 0 h 850"/>
                  <a:gd name="T2" fmla="*/ 131 w 131"/>
                  <a:gd name="T3" fmla="*/ 0 h 850"/>
                  <a:gd name="T4" fmla="*/ 131 w 131"/>
                  <a:gd name="T5" fmla="*/ 25 h 850"/>
                  <a:gd name="T6" fmla="*/ 129 w 131"/>
                  <a:gd name="T7" fmla="*/ 47 h 850"/>
                  <a:gd name="T8" fmla="*/ 124 w 131"/>
                  <a:gd name="T9" fmla="*/ 94 h 850"/>
                  <a:gd name="T10" fmla="*/ 116 w 131"/>
                  <a:gd name="T11" fmla="*/ 141 h 850"/>
                  <a:gd name="T12" fmla="*/ 109 w 131"/>
                  <a:gd name="T13" fmla="*/ 185 h 850"/>
                  <a:gd name="T14" fmla="*/ 109 w 131"/>
                  <a:gd name="T15" fmla="*/ 185 h 850"/>
                  <a:gd name="T16" fmla="*/ 87 w 131"/>
                  <a:gd name="T17" fmla="*/ 351 h 850"/>
                  <a:gd name="T18" fmla="*/ 74 w 131"/>
                  <a:gd name="T19" fmla="*/ 432 h 850"/>
                  <a:gd name="T20" fmla="*/ 57 w 131"/>
                  <a:gd name="T21" fmla="*/ 514 h 850"/>
                  <a:gd name="T22" fmla="*/ 57 w 131"/>
                  <a:gd name="T23" fmla="*/ 514 h 850"/>
                  <a:gd name="T24" fmla="*/ 37 w 131"/>
                  <a:gd name="T25" fmla="*/ 595 h 850"/>
                  <a:gd name="T26" fmla="*/ 22 w 131"/>
                  <a:gd name="T27" fmla="*/ 679 h 850"/>
                  <a:gd name="T28" fmla="*/ 10 w 131"/>
                  <a:gd name="T29" fmla="*/ 766 h 850"/>
                  <a:gd name="T30" fmla="*/ 0 w 131"/>
                  <a:gd name="T31" fmla="*/ 85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850">
                    <a:moveTo>
                      <a:pt x="131" y="0"/>
                    </a:moveTo>
                    <a:lnTo>
                      <a:pt x="131" y="0"/>
                    </a:lnTo>
                    <a:lnTo>
                      <a:pt x="131" y="25"/>
                    </a:lnTo>
                    <a:lnTo>
                      <a:pt x="129" y="47"/>
                    </a:lnTo>
                    <a:lnTo>
                      <a:pt x="124" y="94"/>
                    </a:lnTo>
                    <a:lnTo>
                      <a:pt x="116" y="141"/>
                    </a:lnTo>
                    <a:lnTo>
                      <a:pt x="109" y="185"/>
                    </a:lnTo>
                    <a:lnTo>
                      <a:pt x="109" y="185"/>
                    </a:lnTo>
                    <a:lnTo>
                      <a:pt x="87" y="351"/>
                    </a:lnTo>
                    <a:lnTo>
                      <a:pt x="74" y="432"/>
                    </a:lnTo>
                    <a:lnTo>
                      <a:pt x="57" y="514"/>
                    </a:lnTo>
                    <a:lnTo>
                      <a:pt x="57" y="514"/>
                    </a:lnTo>
                    <a:lnTo>
                      <a:pt x="37" y="595"/>
                    </a:lnTo>
                    <a:lnTo>
                      <a:pt x="22" y="679"/>
                    </a:lnTo>
                    <a:lnTo>
                      <a:pt x="10" y="766"/>
                    </a:lnTo>
                    <a:lnTo>
                      <a:pt x="0" y="85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03" name="Freeform 45">
                <a:extLst>
                  <a:ext uri="{FF2B5EF4-FFF2-40B4-BE49-F238E27FC236}">
                    <a16:creationId xmlns:a16="http://schemas.microsoft.com/office/drawing/2014/main" id="{A9B2941D-6401-4D22-8549-39A7B1C6D94A}"/>
                  </a:ext>
                </a:extLst>
              </p:cNvPr>
              <p:cNvSpPr>
                <a:spLocks/>
              </p:cNvSpPr>
              <p:nvPr/>
            </p:nvSpPr>
            <p:spPr bwMode="auto">
              <a:xfrm>
                <a:off x="5531437" y="1893863"/>
                <a:ext cx="234950" cy="1365250"/>
              </a:xfrm>
              <a:custGeom>
                <a:avLst/>
                <a:gdLst>
                  <a:gd name="T0" fmla="*/ 131 w 148"/>
                  <a:gd name="T1" fmla="*/ 8 h 860"/>
                  <a:gd name="T2" fmla="*/ 131 w 148"/>
                  <a:gd name="T3" fmla="*/ 8 h 860"/>
                  <a:gd name="T4" fmla="*/ 129 w 148"/>
                  <a:gd name="T5" fmla="*/ 60 h 860"/>
                  <a:gd name="T6" fmla="*/ 124 w 148"/>
                  <a:gd name="T7" fmla="*/ 109 h 860"/>
                  <a:gd name="T8" fmla="*/ 106 w 148"/>
                  <a:gd name="T9" fmla="*/ 210 h 860"/>
                  <a:gd name="T10" fmla="*/ 106 w 148"/>
                  <a:gd name="T11" fmla="*/ 210 h 860"/>
                  <a:gd name="T12" fmla="*/ 92 w 148"/>
                  <a:gd name="T13" fmla="*/ 321 h 860"/>
                  <a:gd name="T14" fmla="*/ 77 w 148"/>
                  <a:gd name="T15" fmla="*/ 430 h 860"/>
                  <a:gd name="T16" fmla="*/ 77 w 148"/>
                  <a:gd name="T17" fmla="*/ 430 h 860"/>
                  <a:gd name="T18" fmla="*/ 67 w 148"/>
                  <a:gd name="T19" fmla="*/ 482 h 860"/>
                  <a:gd name="T20" fmla="*/ 55 w 148"/>
                  <a:gd name="T21" fmla="*/ 531 h 860"/>
                  <a:gd name="T22" fmla="*/ 42 w 148"/>
                  <a:gd name="T23" fmla="*/ 581 h 860"/>
                  <a:gd name="T24" fmla="*/ 32 w 148"/>
                  <a:gd name="T25" fmla="*/ 630 h 860"/>
                  <a:gd name="T26" fmla="*/ 32 w 148"/>
                  <a:gd name="T27" fmla="*/ 630 h 860"/>
                  <a:gd name="T28" fmla="*/ 22 w 148"/>
                  <a:gd name="T29" fmla="*/ 687 h 860"/>
                  <a:gd name="T30" fmla="*/ 15 w 148"/>
                  <a:gd name="T31" fmla="*/ 743 h 860"/>
                  <a:gd name="T32" fmla="*/ 0 w 148"/>
                  <a:gd name="T33" fmla="*/ 857 h 860"/>
                  <a:gd name="T34" fmla="*/ 0 w 148"/>
                  <a:gd name="T35" fmla="*/ 857 h 860"/>
                  <a:gd name="T36" fmla="*/ 0 w 148"/>
                  <a:gd name="T37" fmla="*/ 860 h 860"/>
                  <a:gd name="T38" fmla="*/ 3 w 148"/>
                  <a:gd name="T39" fmla="*/ 860 h 860"/>
                  <a:gd name="T40" fmla="*/ 10 w 148"/>
                  <a:gd name="T41" fmla="*/ 860 h 860"/>
                  <a:gd name="T42" fmla="*/ 15 w 148"/>
                  <a:gd name="T43" fmla="*/ 857 h 860"/>
                  <a:gd name="T44" fmla="*/ 20 w 148"/>
                  <a:gd name="T45" fmla="*/ 855 h 860"/>
                  <a:gd name="T46" fmla="*/ 20 w 148"/>
                  <a:gd name="T47" fmla="*/ 855 h 860"/>
                  <a:gd name="T48" fmla="*/ 32 w 148"/>
                  <a:gd name="T49" fmla="*/ 751 h 860"/>
                  <a:gd name="T50" fmla="*/ 50 w 148"/>
                  <a:gd name="T51" fmla="*/ 647 h 860"/>
                  <a:gd name="T52" fmla="*/ 50 w 148"/>
                  <a:gd name="T53" fmla="*/ 647 h 860"/>
                  <a:gd name="T54" fmla="*/ 60 w 148"/>
                  <a:gd name="T55" fmla="*/ 590 h 860"/>
                  <a:gd name="T56" fmla="*/ 72 w 148"/>
                  <a:gd name="T57" fmla="*/ 536 h 860"/>
                  <a:gd name="T58" fmla="*/ 84 w 148"/>
                  <a:gd name="T59" fmla="*/ 482 h 860"/>
                  <a:gd name="T60" fmla="*/ 94 w 148"/>
                  <a:gd name="T61" fmla="*/ 427 h 860"/>
                  <a:gd name="T62" fmla="*/ 94 w 148"/>
                  <a:gd name="T63" fmla="*/ 427 h 860"/>
                  <a:gd name="T64" fmla="*/ 111 w 148"/>
                  <a:gd name="T65" fmla="*/ 329 h 860"/>
                  <a:gd name="T66" fmla="*/ 124 w 148"/>
                  <a:gd name="T67" fmla="*/ 227 h 860"/>
                  <a:gd name="T68" fmla="*/ 124 w 148"/>
                  <a:gd name="T69" fmla="*/ 227 h 860"/>
                  <a:gd name="T70" fmla="*/ 141 w 148"/>
                  <a:gd name="T71" fmla="*/ 116 h 860"/>
                  <a:gd name="T72" fmla="*/ 146 w 148"/>
                  <a:gd name="T73" fmla="*/ 62 h 860"/>
                  <a:gd name="T74" fmla="*/ 148 w 148"/>
                  <a:gd name="T75" fmla="*/ 5 h 860"/>
                  <a:gd name="T76" fmla="*/ 148 w 148"/>
                  <a:gd name="T77" fmla="*/ 5 h 860"/>
                  <a:gd name="T78" fmla="*/ 148 w 148"/>
                  <a:gd name="T79" fmla="*/ 3 h 860"/>
                  <a:gd name="T80" fmla="*/ 146 w 148"/>
                  <a:gd name="T81" fmla="*/ 0 h 860"/>
                  <a:gd name="T82" fmla="*/ 141 w 148"/>
                  <a:gd name="T83" fmla="*/ 0 h 860"/>
                  <a:gd name="T84" fmla="*/ 134 w 148"/>
                  <a:gd name="T85" fmla="*/ 3 h 860"/>
                  <a:gd name="T86" fmla="*/ 131 w 148"/>
                  <a:gd name="T87" fmla="*/ 8 h 860"/>
                  <a:gd name="T88" fmla="*/ 131 w 148"/>
                  <a:gd name="T89" fmla="*/ 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8" h="860">
                    <a:moveTo>
                      <a:pt x="131" y="8"/>
                    </a:moveTo>
                    <a:lnTo>
                      <a:pt x="131" y="8"/>
                    </a:lnTo>
                    <a:lnTo>
                      <a:pt x="129" y="60"/>
                    </a:lnTo>
                    <a:lnTo>
                      <a:pt x="124" y="109"/>
                    </a:lnTo>
                    <a:lnTo>
                      <a:pt x="106" y="210"/>
                    </a:lnTo>
                    <a:lnTo>
                      <a:pt x="106" y="210"/>
                    </a:lnTo>
                    <a:lnTo>
                      <a:pt x="92" y="321"/>
                    </a:lnTo>
                    <a:lnTo>
                      <a:pt x="77" y="430"/>
                    </a:lnTo>
                    <a:lnTo>
                      <a:pt x="77" y="430"/>
                    </a:lnTo>
                    <a:lnTo>
                      <a:pt x="67" y="482"/>
                    </a:lnTo>
                    <a:lnTo>
                      <a:pt x="55" y="531"/>
                    </a:lnTo>
                    <a:lnTo>
                      <a:pt x="42" y="581"/>
                    </a:lnTo>
                    <a:lnTo>
                      <a:pt x="32" y="630"/>
                    </a:lnTo>
                    <a:lnTo>
                      <a:pt x="32" y="630"/>
                    </a:lnTo>
                    <a:lnTo>
                      <a:pt x="22" y="687"/>
                    </a:lnTo>
                    <a:lnTo>
                      <a:pt x="15" y="743"/>
                    </a:lnTo>
                    <a:lnTo>
                      <a:pt x="0" y="857"/>
                    </a:lnTo>
                    <a:lnTo>
                      <a:pt x="0" y="857"/>
                    </a:lnTo>
                    <a:lnTo>
                      <a:pt x="0" y="860"/>
                    </a:lnTo>
                    <a:lnTo>
                      <a:pt x="3" y="860"/>
                    </a:lnTo>
                    <a:lnTo>
                      <a:pt x="10" y="860"/>
                    </a:lnTo>
                    <a:lnTo>
                      <a:pt x="15" y="857"/>
                    </a:lnTo>
                    <a:lnTo>
                      <a:pt x="20" y="855"/>
                    </a:lnTo>
                    <a:lnTo>
                      <a:pt x="20" y="855"/>
                    </a:lnTo>
                    <a:lnTo>
                      <a:pt x="32" y="751"/>
                    </a:lnTo>
                    <a:lnTo>
                      <a:pt x="50" y="647"/>
                    </a:lnTo>
                    <a:lnTo>
                      <a:pt x="50" y="647"/>
                    </a:lnTo>
                    <a:lnTo>
                      <a:pt x="60" y="590"/>
                    </a:lnTo>
                    <a:lnTo>
                      <a:pt x="72" y="536"/>
                    </a:lnTo>
                    <a:lnTo>
                      <a:pt x="84" y="482"/>
                    </a:lnTo>
                    <a:lnTo>
                      <a:pt x="94" y="427"/>
                    </a:lnTo>
                    <a:lnTo>
                      <a:pt x="94" y="427"/>
                    </a:lnTo>
                    <a:lnTo>
                      <a:pt x="111" y="329"/>
                    </a:lnTo>
                    <a:lnTo>
                      <a:pt x="124" y="227"/>
                    </a:lnTo>
                    <a:lnTo>
                      <a:pt x="124" y="227"/>
                    </a:lnTo>
                    <a:lnTo>
                      <a:pt x="141" y="116"/>
                    </a:lnTo>
                    <a:lnTo>
                      <a:pt x="146" y="62"/>
                    </a:lnTo>
                    <a:lnTo>
                      <a:pt x="148" y="5"/>
                    </a:lnTo>
                    <a:lnTo>
                      <a:pt x="148" y="5"/>
                    </a:lnTo>
                    <a:lnTo>
                      <a:pt x="148" y="3"/>
                    </a:lnTo>
                    <a:lnTo>
                      <a:pt x="146" y="0"/>
                    </a:lnTo>
                    <a:lnTo>
                      <a:pt x="141" y="0"/>
                    </a:lnTo>
                    <a:lnTo>
                      <a:pt x="134" y="3"/>
                    </a:lnTo>
                    <a:lnTo>
                      <a:pt x="131" y="8"/>
                    </a:lnTo>
                    <a:lnTo>
                      <a:pt x="13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04" name="Freeform 46">
                <a:extLst>
                  <a:ext uri="{FF2B5EF4-FFF2-40B4-BE49-F238E27FC236}">
                    <a16:creationId xmlns:a16="http://schemas.microsoft.com/office/drawing/2014/main" id="{763AABB4-06D6-4590-9F6F-90FE52CF58F1}"/>
                  </a:ext>
                </a:extLst>
              </p:cNvPr>
              <p:cNvSpPr>
                <a:spLocks/>
              </p:cNvSpPr>
              <p:nvPr/>
            </p:nvSpPr>
            <p:spPr bwMode="auto">
              <a:xfrm>
                <a:off x="5653675" y="1989113"/>
                <a:ext cx="254000" cy="1417638"/>
              </a:xfrm>
              <a:custGeom>
                <a:avLst/>
                <a:gdLst>
                  <a:gd name="T0" fmla="*/ 160 w 160"/>
                  <a:gd name="T1" fmla="*/ 0 h 893"/>
                  <a:gd name="T2" fmla="*/ 160 w 160"/>
                  <a:gd name="T3" fmla="*/ 0 h 893"/>
                  <a:gd name="T4" fmla="*/ 153 w 160"/>
                  <a:gd name="T5" fmla="*/ 24 h 893"/>
                  <a:gd name="T6" fmla="*/ 148 w 160"/>
                  <a:gd name="T7" fmla="*/ 51 h 893"/>
                  <a:gd name="T8" fmla="*/ 138 w 160"/>
                  <a:gd name="T9" fmla="*/ 106 h 893"/>
                  <a:gd name="T10" fmla="*/ 138 w 160"/>
                  <a:gd name="T11" fmla="*/ 106 h 893"/>
                  <a:gd name="T12" fmla="*/ 118 w 160"/>
                  <a:gd name="T13" fmla="*/ 239 h 893"/>
                  <a:gd name="T14" fmla="*/ 96 w 160"/>
                  <a:gd name="T15" fmla="*/ 372 h 893"/>
                  <a:gd name="T16" fmla="*/ 96 w 160"/>
                  <a:gd name="T17" fmla="*/ 372 h 893"/>
                  <a:gd name="T18" fmla="*/ 71 w 160"/>
                  <a:gd name="T19" fmla="*/ 530 h 893"/>
                  <a:gd name="T20" fmla="*/ 59 w 160"/>
                  <a:gd name="T21" fmla="*/ 609 h 893"/>
                  <a:gd name="T22" fmla="*/ 44 w 160"/>
                  <a:gd name="T23" fmla="*/ 688 h 893"/>
                  <a:gd name="T24" fmla="*/ 44 w 160"/>
                  <a:gd name="T25" fmla="*/ 688 h 893"/>
                  <a:gd name="T26" fmla="*/ 27 w 160"/>
                  <a:gd name="T27" fmla="*/ 792 h 893"/>
                  <a:gd name="T28" fmla="*/ 15 w 160"/>
                  <a:gd name="T29" fmla="*/ 844 h 893"/>
                  <a:gd name="T30" fmla="*/ 0 w 160"/>
                  <a:gd name="T31" fmla="*/ 893 h 893"/>
                  <a:gd name="T32" fmla="*/ 160 w 160"/>
                  <a:gd name="T33"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893">
                    <a:moveTo>
                      <a:pt x="160" y="0"/>
                    </a:moveTo>
                    <a:lnTo>
                      <a:pt x="160" y="0"/>
                    </a:lnTo>
                    <a:lnTo>
                      <a:pt x="153" y="24"/>
                    </a:lnTo>
                    <a:lnTo>
                      <a:pt x="148" y="51"/>
                    </a:lnTo>
                    <a:lnTo>
                      <a:pt x="138" y="106"/>
                    </a:lnTo>
                    <a:lnTo>
                      <a:pt x="138" y="106"/>
                    </a:lnTo>
                    <a:lnTo>
                      <a:pt x="118" y="239"/>
                    </a:lnTo>
                    <a:lnTo>
                      <a:pt x="96" y="372"/>
                    </a:lnTo>
                    <a:lnTo>
                      <a:pt x="96" y="372"/>
                    </a:lnTo>
                    <a:lnTo>
                      <a:pt x="71" y="530"/>
                    </a:lnTo>
                    <a:lnTo>
                      <a:pt x="59" y="609"/>
                    </a:lnTo>
                    <a:lnTo>
                      <a:pt x="44" y="688"/>
                    </a:lnTo>
                    <a:lnTo>
                      <a:pt x="44" y="688"/>
                    </a:lnTo>
                    <a:lnTo>
                      <a:pt x="27" y="792"/>
                    </a:lnTo>
                    <a:lnTo>
                      <a:pt x="15" y="844"/>
                    </a:lnTo>
                    <a:lnTo>
                      <a:pt x="0" y="893"/>
                    </a:lnTo>
                    <a:lnTo>
                      <a:pt x="1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05" name="Freeform 47">
                <a:extLst>
                  <a:ext uri="{FF2B5EF4-FFF2-40B4-BE49-F238E27FC236}">
                    <a16:creationId xmlns:a16="http://schemas.microsoft.com/office/drawing/2014/main" id="{31679F9C-EAA2-44CB-B52C-3B440D82B7E8}"/>
                  </a:ext>
                </a:extLst>
              </p:cNvPr>
              <p:cNvSpPr>
                <a:spLocks/>
              </p:cNvSpPr>
              <p:nvPr/>
            </p:nvSpPr>
            <p:spPr bwMode="auto">
              <a:xfrm>
                <a:off x="5653675" y="1989113"/>
                <a:ext cx="254000" cy="1417638"/>
              </a:xfrm>
              <a:custGeom>
                <a:avLst/>
                <a:gdLst>
                  <a:gd name="T0" fmla="*/ 160 w 160"/>
                  <a:gd name="T1" fmla="*/ 0 h 893"/>
                  <a:gd name="T2" fmla="*/ 160 w 160"/>
                  <a:gd name="T3" fmla="*/ 0 h 893"/>
                  <a:gd name="T4" fmla="*/ 153 w 160"/>
                  <a:gd name="T5" fmla="*/ 24 h 893"/>
                  <a:gd name="T6" fmla="*/ 148 w 160"/>
                  <a:gd name="T7" fmla="*/ 51 h 893"/>
                  <a:gd name="T8" fmla="*/ 138 w 160"/>
                  <a:gd name="T9" fmla="*/ 106 h 893"/>
                  <a:gd name="T10" fmla="*/ 138 w 160"/>
                  <a:gd name="T11" fmla="*/ 106 h 893"/>
                  <a:gd name="T12" fmla="*/ 118 w 160"/>
                  <a:gd name="T13" fmla="*/ 239 h 893"/>
                  <a:gd name="T14" fmla="*/ 96 w 160"/>
                  <a:gd name="T15" fmla="*/ 372 h 893"/>
                  <a:gd name="T16" fmla="*/ 96 w 160"/>
                  <a:gd name="T17" fmla="*/ 372 h 893"/>
                  <a:gd name="T18" fmla="*/ 71 w 160"/>
                  <a:gd name="T19" fmla="*/ 530 h 893"/>
                  <a:gd name="T20" fmla="*/ 59 w 160"/>
                  <a:gd name="T21" fmla="*/ 609 h 893"/>
                  <a:gd name="T22" fmla="*/ 44 w 160"/>
                  <a:gd name="T23" fmla="*/ 688 h 893"/>
                  <a:gd name="T24" fmla="*/ 44 w 160"/>
                  <a:gd name="T25" fmla="*/ 688 h 893"/>
                  <a:gd name="T26" fmla="*/ 27 w 160"/>
                  <a:gd name="T27" fmla="*/ 792 h 893"/>
                  <a:gd name="T28" fmla="*/ 15 w 160"/>
                  <a:gd name="T29" fmla="*/ 844 h 893"/>
                  <a:gd name="T30" fmla="*/ 0 w 160"/>
                  <a:gd name="T31"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893">
                    <a:moveTo>
                      <a:pt x="160" y="0"/>
                    </a:moveTo>
                    <a:lnTo>
                      <a:pt x="160" y="0"/>
                    </a:lnTo>
                    <a:lnTo>
                      <a:pt x="153" y="24"/>
                    </a:lnTo>
                    <a:lnTo>
                      <a:pt x="148" y="51"/>
                    </a:lnTo>
                    <a:lnTo>
                      <a:pt x="138" y="106"/>
                    </a:lnTo>
                    <a:lnTo>
                      <a:pt x="138" y="106"/>
                    </a:lnTo>
                    <a:lnTo>
                      <a:pt x="118" y="239"/>
                    </a:lnTo>
                    <a:lnTo>
                      <a:pt x="96" y="372"/>
                    </a:lnTo>
                    <a:lnTo>
                      <a:pt x="96" y="372"/>
                    </a:lnTo>
                    <a:lnTo>
                      <a:pt x="71" y="530"/>
                    </a:lnTo>
                    <a:lnTo>
                      <a:pt x="59" y="609"/>
                    </a:lnTo>
                    <a:lnTo>
                      <a:pt x="44" y="688"/>
                    </a:lnTo>
                    <a:lnTo>
                      <a:pt x="44" y="688"/>
                    </a:lnTo>
                    <a:lnTo>
                      <a:pt x="27" y="792"/>
                    </a:lnTo>
                    <a:lnTo>
                      <a:pt x="15" y="844"/>
                    </a:lnTo>
                    <a:lnTo>
                      <a:pt x="0" y="893"/>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06" name="Freeform 48">
                <a:extLst>
                  <a:ext uri="{FF2B5EF4-FFF2-40B4-BE49-F238E27FC236}">
                    <a16:creationId xmlns:a16="http://schemas.microsoft.com/office/drawing/2014/main" id="{BE2160AF-94B7-4E7A-BAC0-E672746454E3}"/>
                  </a:ext>
                </a:extLst>
              </p:cNvPr>
              <p:cNvSpPr>
                <a:spLocks/>
              </p:cNvSpPr>
              <p:nvPr/>
            </p:nvSpPr>
            <p:spPr bwMode="auto">
              <a:xfrm>
                <a:off x="5637800" y="1981176"/>
                <a:ext cx="285750" cy="1430338"/>
              </a:xfrm>
              <a:custGeom>
                <a:avLst/>
                <a:gdLst>
                  <a:gd name="T0" fmla="*/ 160 w 180"/>
                  <a:gd name="T1" fmla="*/ 7 h 901"/>
                  <a:gd name="T2" fmla="*/ 160 w 180"/>
                  <a:gd name="T3" fmla="*/ 7 h 901"/>
                  <a:gd name="T4" fmla="*/ 148 w 180"/>
                  <a:gd name="T5" fmla="*/ 54 h 901"/>
                  <a:gd name="T6" fmla="*/ 138 w 180"/>
                  <a:gd name="T7" fmla="*/ 106 h 901"/>
                  <a:gd name="T8" fmla="*/ 123 w 180"/>
                  <a:gd name="T9" fmla="*/ 207 h 901"/>
                  <a:gd name="T10" fmla="*/ 123 w 180"/>
                  <a:gd name="T11" fmla="*/ 207 h 901"/>
                  <a:gd name="T12" fmla="*/ 84 w 180"/>
                  <a:gd name="T13" fmla="*/ 454 h 901"/>
                  <a:gd name="T14" fmla="*/ 84 w 180"/>
                  <a:gd name="T15" fmla="*/ 454 h 901"/>
                  <a:gd name="T16" fmla="*/ 69 w 180"/>
                  <a:gd name="T17" fmla="*/ 565 h 901"/>
                  <a:gd name="T18" fmla="*/ 52 w 180"/>
                  <a:gd name="T19" fmla="*/ 679 h 901"/>
                  <a:gd name="T20" fmla="*/ 42 w 180"/>
                  <a:gd name="T21" fmla="*/ 735 h 901"/>
                  <a:gd name="T22" fmla="*/ 30 w 180"/>
                  <a:gd name="T23" fmla="*/ 790 h 901"/>
                  <a:gd name="T24" fmla="*/ 17 w 180"/>
                  <a:gd name="T25" fmla="*/ 844 h 901"/>
                  <a:gd name="T26" fmla="*/ 0 w 180"/>
                  <a:gd name="T27" fmla="*/ 898 h 901"/>
                  <a:gd name="T28" fmla="*/ 0 w 180"/>
                  <a:gd name="T29" fmla="*/ 898 h 901"/>
                  <a:gd name="T30" fmla="*/ 0 w 180"/>
                  <a:gd name="T31" fmla="*/ 901 h 901"/>
                  <a:gd name="T32" fmla="*/ 2 w 180"/>
                  <a:gd name="T33" fmla="*/ 901 h 901"/>
                  <a:gd name="T34" fmla="*/ 7 w 180"/>
                  <a:gd name="T35" fmla="*/ 901 h 901"/>
                  <a:gd name="T36" fmla="*/ 15 w 180"/>
                  <a:gd name="T37" fmla="*/ 898 h 901"/>
                  <a:gd name="T38" fmla="*/ 20 w 180"/>
                  <a:gd name="T39" fmla="*/ 896 h 901"/>
                  <a:gd name="T40" fmla="*/ 20 w 180"/>
                  <a:gd name="T41" fmla="*/ 896 h 901"/>
                  <a:gd name="T42" fmla="*/ 35 w 180"/>
                  <a:gd name="T43" fmla="*/ 842 h 901"/>
                  <a:gd name="T44" fmla="*/ 49 w 180"/>
                  <a:gd name="T45" fmla="*/ 787 h 901"/>
                  <a:gd name="T46" fmla="*/ 62 w 180"/>
                  <a:gd name="T47" fmla="*/ 730 h 901"/>
                  <a:gd name="T48" fmla="*/ 72 w 180"/>
                  <a:gd name="T49" fmla="*/ 676 h 901"/>
                  <a:gd name="T50" fmla="*/ 89 w 180"/>
                  <a:gd name="T51" fmla="*/ 563 h 901"/>
                  <a:gd name="T52" fmla="*/ 104 w 180"/>
                  <a:gd name="T53" fmla="*/ 449 h 901"/>
                  <a:gd name="T54" fmla="*/ 104 w 180"/>
                  <a:gd name="T55" fmla="*/ 449 h 901"/>
                  <a:gd name="T56" fmla="*/ 141 w 180"/>
                  <a:gd name="T57" fmla="*/ 222 h 901"/>
                  <a:gd name="T58" fmla="*/ 141 w 180"/>
                  <a:gd name="T59" fmla="*/ 222 h 901"/>
                  <a:gd name="T60" fmla="*/ 156 w 180"/>
                  <a:gd name="T61" fmla="*/ 113 h 901"/>
                  <a:gd name="T62" fmla="*/ 165 w 180"/>
                  <a:gd name="T63" fmla="*/ 56 h 901"/>
                  <a:gd name="T64" fmla="*/ 173 w 180"/>
                  <a:gd name="T65" fmla="*/ 29 h 901"/>
                  <a:gd name="T66" fmla="*/ 180 w 180"/>
                  <a:gd name="T67" fmla="*/ 2 h 901"/>
                  <a:gd name="T68" fmla="*/ 180 w 180"/>
                  <a:gd name="T69" fmla="*/ 2 h 901"/>
                  <a:gd name="T70" fmla="*/ 180 w 180"/>
                  <a:gd name="T71" fmla="*/ 2 h 901"/>
                  <a:gd name="T72" fmla="*/ 178 w 180"/>
                  <a:gd name="T73" fmla="*/ 0 h 901"/>
                  <a:gd name="T74" fmla="*/ 173 w 180"/>
                  <a:gd name="T75" fmla="*/ 0 h 901"/>
                  <a:gd name="T76" fmla="*/ 165 w 180"/>
                  <a:gd name="T77" fmla="*/ 2 h 901"/>
                  <a:gd name="T78" fmla="*/ 160 w 180"/>
                  <a:gd name="T79" fmla="*/ 7 h 901"/>
                  <a:gd name="T80" fmla="*/ 160 w 180"/>
                  <a:gd name="T81" fmla="*/ 7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901">
                    <a:moveTo>
                      <a:pt x="160" y="7"/>
                    </a:moveTo>
                    <a:lnTo>
                      <a:pt x="160" y="7"/>
                    </a:lnTo>
                    <a:lnTo>
                      <a:pt x="148" y="54"/>
                    </a:lnTo>
                    <a:lnTo>
                      <a:pt x="138" y="106"/>
                    </a:lnTo>
                    <a:lnTo>
                      <a:pt x="123" y="207"/>
                    </a:lnTo>
                    <a:lnTo>
                      <a:pt x="123" y="207"/>
                    </a:lnTo>
                    <a:lnTo>
                      <a:pt x="84" y="454"/>
                    </a:lnTo>
                    <a:lnTo>
                      <a:pt x="84" y="454"/>
                    </a:lnTo>
                    <a:lnTo>
                      <a:pt x="69" y="565"/>
                    </a:lnTo>
                    <a:lnTo>
                      <a:pt x="52" y="679"/>
                    </a:lnTo>
                    <a:lnTo>
                      <a:pt x="42" y="735"/>
                    </a:lnTo>
                    <a:lnTo>
                      <a:pt x="30" y="790"/>
                    </a:lnTo>
                    <a:lnTo>
                      <a:pt x="17" y="844"/>
                    </a:lnTo>
                    <a:lnTo>
                      <a:pt x="0" y="898"/>
                    </a:lnTo>
                    <a:lnTo>
                      <a:pt x="0" y="898"/>
                    </a:lnTo>
                    <a:lnTo>
                      <a:pt x="0" y="901"/>
                    </a:lnTo>
                    <a:lnTo>
                      <a:pt x="2" y="901"/>
                    </a:lnTo>
                    <a:lnTo>
                      <a:pt x="7" y="901"/>
                    </a:lnTo>
                    <a:lnTo>
                      <a:pt x="15" y="898"/>
                    </a:lnTo>
                    <a:lnTo>
                      <a:pt x="20" y="896"/>
                    </a:lnTo>
                    <a:lnTo>
                      <a:pt x="20" y="896"/>
                    </a:lnTo>
                    <a:lnTo>
                      <a:pt x="35" y="842"/>
                    </a:lnTo>
                    <a:lnTo>
                      <a:pt x="49" y="787"/>
                    </a:lnTo>
                    <a:lnTo>
                      <a:pt x="62" y="730"/>
                    </a:lnTo>
                    <a:lnTo>
                      <a:pt x="72" y="676"/>
                    </a:lnTo>
                    <a:lnTo>
                      <a:pt x="89" y="563"/>
                    </a:lnTo>
                    <a:lnTo>
                      <a:pt x="104" y="449"/>
                    </a:lnTo>
                    <a:lnTo>
                      <a:pt x="104" y="449"/>
                    </a:lnTo>
                    <a:lnTo>
                      <a:pt x="141" y="222"/>
                    </a:lnTo>
                    <a:lnTo>
                      <a:pt x="141" y="222"/>
                    </a:lnTo>
                    <a:lnTo>
                      <a:pt x="156" y="113"/>
                    </a:lnTo>
                    <a:lnTo>
                      <a:pt x="165" y="56"/>
                    </a:lnTo>
                    <a:lnTo>
                      <a:pt x="173" y="29"/>
                    </a:lnTo>
                    <a:lnTo>
                      <a:pt x="180" y="2"/>
                    </a:lnTo>
                    <a:lnTo>
                      <a:pt x="180" y="2"/>
                    </a:lnTo>
                    <a:lnTo>
                      <a:pt x="180" y="2"/>
                    </a:lnTo>
                    <a:lnTo>
                      <a:pt x="178" y="0"/>
                    </a:lnTo>
                    <a:lnTo>
                      <a:pt x="173" y="0"/>
                    </a:lnTo>
                    <a:lnTo>
                      <a:pt x="165" y="2"/>
                    </a:lnTo>
                    <a:lnTo>
                      <a:pt x="160" y="7"/>
                    </a:lnTo>
                    <a:lnTo>
                      <a:pt x="16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07" name="Freeform 49">
                <a:extLst>
                  <a:ext uri="{FF2B5EF4-FFF2-40B4-BE49-F238E27FC236}">
                    <a16:creationId xmlns:a16="http://schemas.microsoft.com/office/drawing/2014/main" id="{20174AA8-DB9A-4A13-98D4-0CA8ED223AA8}"/>
                  </a:ext>
                </a:extLst>
              </p:cNvPr>
              <p:cNvSpPr>
                <a:spLocks/>
              </p:cNvSpPr>
              <p:nvPr/>
            </p:nvSpPr>
            <p:spPr bwMode="auto">
              <a:xfrm>
                <a:off x="5723525" y="2074838"/>
                <a:ext cx="279400" cy="1501775"/>
              </a:xfrm>
              <a:custGeom>
                <a:avLst/>
                <a:gdLst>
                  <a:gd name="T0" fmla="*/ 176 w 176"/>
                  <a:gd name="T1" fmla="*/ 0 h 946"/>
                  <a:gd name="T2" fmla="*/ 176 w 176"/>
                  <a:gd name="T3" fmla="*/ 0 h 946"/>
                  <a:gd name="T4" fmla="*/ 176 w 176"/>
                  <a:gd name="T5" fmla="*/ 47 h 946"/>
                  <a:gd name="T6" fmla="*/ 171 w 176"/>
                  <a:gd name="T7" fmla="*/ 96 h 946"/>
                  <a:gd name="T8" fmla="*/ 166 w 176"/>
                  <a:gd name="T9" fmla="*/ 143 h 946"/>
                  <a:gd name="T10" fmla="*/ 161 w 176"/>
                  <a:gd name="T11" fmla="*/ 192 h 946"/>
                  <a:gd name="T12" fmla="*/ 144 w 176"/>
                  <a:gd name="T13" fmla="*/ 286 h 946"/>
                  <a:gd name="T14" fmla="*/ 129 w 176"/>
                  <a:gd name="T15" fmla="*/ 380 h 946"/>
                  <a:gd name="T16" fmla="*/ 129 w 176"/>
                  <a:gd name="T17" fmla="*/ 380 h 946"/>
                  <a:gd name="T18" fmla="*/ 114 w 176"/>
                  <a:gd name="T19" fmla="*/ 471 h 946"/>
                  <a:gd name="T20" fmla="*/ 94 w 176"/>
                  <a:gd name="T21" fmla="*/ 560 h 946"/>
                  <a:gd name="T22" fmla="*/ 74 w 176"/>
                  <a:gd name="T23" fmla="*/ 649 h 946"/>
                  <a:gd name="T24" fmla="*/ 50 w 176"/>
                  <a:gd name="T25" fmla="*/ 738 h 946"/>
                  <a:gd name="T26" fmla="*/ 50 w 176"/>
                  <a:gd name="T27" fmla="*/ 738 h 946"/>
                  <a:gd name="T28" fmla="*/ 35 w 176"/>
                  <a:gd name="T29" fmla="*/ 788 h 946"/>
                  <a:gd name="T30" fmla="*/ 18 w 176"/>
                  <a:gd name="T31" fmla="*/ 839 h 946"/>
                  <a:gd name="T32" fmla="*/ 10 w 176"/>
                  <a:gd name="T33" fmla="*/ 867 h 946"/>
                  <a:gd name="T34" fmla="*/ 5 w 176"/>
                  <a:gd name="T35" fmla="*/ 894 h 946"/>
                  <a:gd name="T36" fmla="*/ 0 w 176"/>
                  <a:gd name="T37" fmla="*/ 918 h 946"/>
                  <a:gd name="T38" fmla="*/ 0 w 176"/>
                  <a:gd name="T39" fmla="*/ 946 h 946"/>
                  <a:gd name="T40" fmla="*/ 176 w 176"/>
                  <a:gd name="T41" fmla="*/ 0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946">
                    <a:moveTo>
                      <a:pt x="176" y="0"/>
                    </a:moveTo>
                    <a:lnTo>
                      <a:pt x="176" y="0"/>
                    </a:lnTo>
                    <a:lnTo>
                      <a:pt x="176" y="47"/>
                    </a:lnTo>
                    <a:lnTo>
                      <a:pt x="171" y="96"/>
                    </a:lnTo>
                    <a:lnTo>
                      <a:pt x="166" y="143"/>
                    </a:lnTo>
                    <a:lnTo>
                      <a:pt x="161" y="192"/>
                    </a:lnTo>
                    <a:lnTo>
                      <a:pt x="144" y="286"/>
                    </a:lnTo>
                    <a:lnTo>
                      <a:pt x="129" y="380"/>
                    </a:lnTo>
                    <a:lnTo>
                      <a:pt x="129" y="380"/>
                    </a:lnTo>
                    <a:lnTo>
                      <a:pt x="114" y="471"/>
                    </a:lnTo>
                    <a:lnTo>
                      <a:pt x="94" y="560"/>
                    </a:lnTo>
                    <a:lnTo>
                      <a:pt x="74" y="649"/>
                    </a:lnTo>
                    <a:lnTo>
                      <a:pt x="50" y="738"/>
                    </a:lnTo>
                    <a:lnTo>
                      <a:pt x="50" y="738"/>
                    </a:lnTo>
                    <a:lnTo>
                      <a:pt x="35" y="788"/>
                    </a:lnTo>
                    <a:lnTo>
                      <a:pt x="18" y="839"/>
                    </a:lnTo>
                    <a:lnTo>
                      <a:pt x="10" y="867"/>
                    </a:lnTo>
                    <a:lnTo>
                      <a:pt x="5" y="894"/>
                    </a:lnTo>
                    <a:lnTo>
                      <a:pt x="0" y="918"/>
                    </a:lnTo>
                    <a:lnTo>
                      <a:pt x="0" y="946"/>
                    </a:lnTo>
                    <a:lnTo>
                      <a:pt x="1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08" name="Freeform 50">
                <a:extLst>
                  <a:ext uri="{FF2B5EF4-FFF2-40B4-BE49-F238E27FC236}">
                    <a16:creationId xmlns:a16="http://schemas.microsoft.com/office/drawing/2014/main" id="{4CEED29A-15D8-4899-9790-613526D22027}"/>
                  </a:ext>
                </a:extLst>
              </p:cNvPr>
              <p:cNvSpPr>
                <a:spLocks/>
              </p:cNvSpPr>
              <p:nvPr/>
            </p:nvSpPr>
            <p:spPr bwMode="auto">
              <a:xfrm>
                <a:off x="5723525" y="2074838"/>
                <a:ext cx="279400" cy="1501775"/>
              </a:xfrm>
              <a:custGeom>
                <a:avLst/>
                <a:gdLst>
                  <a:gd name="T0" fmla="*/ 176 w 176"/>
                  <a:gd name="T1" fmla="*/ 0 h 946"/>
                  <a:gd name="T2" fmla="*/ 176 w 176"/>
                  <a:gd name="T3" fmla="*/ 0 h 946"/>
                  <a:gd name="T4" fmla="*/ 176 w 176"/>
                  <a:gd name="T5" fmla="*/ 47 h 946"/>
                  <a:gd name="T6" fmla="*/ 171 w 176"/>
                  <a:gd name="T7" fmla="*/ 96 h 946"/>
                  <a:gd name="T8" fmla="*/ 166 w 176"/>
                  <a:gd name="T9" fmla="*/ 143 h 946"/>
                  <a:gd name="T10" fmla="*/ 161 w 176"/>
                  <a:gd name="T11" fmla="*/ 192 h 946"/>
                  <a:gd name="T12" fmla="*/ 144 w 176"/>
                  <a:gd name="T13" fmla="*/ 286 h 946"/>
                  <a:gd name="T14" fmla="*/ 129 w 176"/>
                  <a:gd name="T15" fmla="*/ 380 h 946"/>
                  <a:gd name="T16" fmla="*/ 129 w 176"/>
                  <a:gd name="T17" fmla="*/ 380 h 946"/>
                  <a:gd name="T18" fmla="*/ 114 w 176"/>
                  <a:gd name="T19" fmla="*/ 471 h 946"/>
                  <a:gd name="T20" fmla="*/ 94 w 176"/>
                  <a:gd name="T21" fmla="*/ 560 h 946"/>
                  <a:gd name="T22" fmla="*/ 74 w 176"/>
                  <a:gd name="T23" fmla="*/ 649 h 946"/>
                  <a:gd name="T24" fmla="*/ 50 w 176"/>
                  <a:gd name="T25" fmla="*/ 738 h 946"/>
                  <a:gd name="T26" fmla="*/ 50 w 176"/>
                  <a:gd name="T27" fmla="*/ 738 h 946"/>
                  <a:gd name="T28" fmla="*/ 35 w 176"/>
                  <a:gd name="T29" fmla="*/ 788 h 946"/>
                  <a:gd name="T30" fmla="*/ 18 w 176"/>
                  <a:gd name="T31" fmla="*/ 839 h 946"/>
                  <a:gd name="T32" fmla="*/ 10 w 176"/>
                  <a:gd name="T33" fmla="*/ 867 h 946"/>
                  <a:gd name="T34" fmla="*/ 5 w 176"/>
                  <a:gd name="T35" fmla="*/ 894 h 946"/>
                  <a:gd name="T36" fmla="*/ 0 w 176"/>
                  <a:gd name="T37" fmla="*/ 918 h 946"/>
                  <a:gd name="T38" fmla="*/ 0 w 176"/>
                  <a:gd name="T39" fmla="*/ 946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946">
                    <a:moveTo>
                      <a:pt x="176" y="0"/>
                    </a:moveTo>
                    <a:lnTo>
                      <a:pt x="176" y="0"/>
                    </a:lnTo>
                    <a:lnTo>
                      <a:pt x="176" y="47"/>
                    </a:lnTo>
                    <a:lnTo>
                      <a:pt x="171" y="96"/>
                    </a:lnTo>
                    <a:lnTo>
                      <a:pt x="166" y="143"/>
                    </a:lnTo>
                    <a:lnTo>
                      <a:pt x="161" y="192"/>
                    </a:lnTo>
                    <a:lnTo>
                      <a:pt x="144" y="286"/>
                    </a:lnTo>
                    <a:lnTo>
                      <a:pt x="129" y="380"/>
                    </a:lnTo>
                    <a:lnTo>
                      <a:pt x="129" y="380"/>
                    </a:lnTo>
                    <a:lnTo>
                      <a:pt x="114" y="471"/>
                    </a:lnTo>
                    <a:lnTo>
                      <a:pt x="94" y="560"/>
                    </a:lnTo>
                    <a:lnTo>
                      <a:pt x="74" y="649"/>
                    </a:lnTo>
                    <a:lnTo>
                      <a:pt x="50" y="738"/>
                    </a:lnTo>
                    <a:lnTo>
                      <a:pt x="50" y="738"/>
                    </a:lnTo>
                    <a:lnTo>
                      <a:pt x="35" y="788"/>
                    </a:lnTo>
                    <a:lnTo>
                      <a:pt x="18" y="839"/>
                    </a:lnTo>
                    <a:lnTo>
                      <a:pt x="10" y="867"/>
                    </a:lnTo>
                    <a:lnTo>
                      <a:pt x="5" y="894"/>
                    </a:lnTo>
                    <a:lnTo>
                      <a:pt x="0" y="918"/>
                    </a:lnTo>
                    <a:lnTo>
                      <a:pt x="0" y="946"/>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09" name="Freeform 51">
                <a:extLst>
                  <a:ext uri="{FF2B5EF4-FFF2-40B4-BE49-F238E27FC236}">
                    <a16:creationId xmlns:a16="http://schemas.microsoft.com/office/drawing/2014/main" id="{C375A1AE-1D7E-4357-9D2E-7AF56FAF71FD}"/>
                  </a:ext>
                </a:extLst>
              </p:cNvPr>
              <p:cNvSpPr>
                <a:spLocks/>
              </p:cNvSpPr>
              <p:nvPr/>
            </p:nvSpPr>
            <p:spPr bwMode="auto">
              <a:xfrm>
                <a:off x="5707650" y="2066901"/>
                <a:ext cx="311150" cy="1520825"/>
              </a:xfrm>
              <a:custGeom>
                <a:avLst/>
                <a:gdLst>
                  <a:gd name="T0" fmla="*/ 176 w 196"/>
                  <a:gd name="T1" fmla="*/ 7 h 958"/>
                  <a:gd name="T2" fmla="*/ 176 w 196"/>
                  <a:gd name="T3" fmla="*/ 7 h 958"/>
                  <a:gd name="T4" fmla="*/ 176 w 196"/>
                  <a:gd name="T5" fmla="*/ 67 h 958"/>
                  <a:gd name="T6" fmla="*/ 171 w 196"/>
                  <a:gd name="T7" fmla="*/ 126 h 958"/>
                  <a:gd name="T8" fmla="*/ 163 w 196"/>
                  <a:gd name="T9" fmla="*/ 185 h 958"/>
                  <a:gd name="T10" fmla="*/ 156 w 196"/>
                  <a:gd name="T11" fmla="*/ 244 h 958"/>
                  <a:gd name="T12" fmla="*/ 136 w 196"/>
                  <a:gd name="T13" fmla="*/ 363 h 958"/>
                  <a:gd name="T14" fmla="*/ 114 w 196"/>
                  <a:gd name="T15" fmla="*/ 481 h 958"/>
                  <a:gd name="T16" fmla="*/ 114 w 196"/>
                  <a:gd name="T17" fmla="*/ 481 h 958"/>
                  <a:gd name="T18" fmla="*/ 102 w 196"/>
                  <a:gd name="T19" fmla="*/ 543 h 958"/>
                  <a:gd name="T20" fmla="*/ 87 w 196"/>
                  <a:gd name="T21" fmla="*/ 605 h 958"/>
                  <a:gd name="T22" fmla="*/ 55 w 196"/>
                  <a:gd name="T23" fmla="*/ 726 h 958"/>
                  <a:gd name="T24" fmla="*/ 55 w 196"/>
                  <a:gd name="T25" fmla="*/ 726 h 958"/>
                  <a:gd name="T26" fmla="*/ 37 w 196"/>
                  <a:gd name="T27" fmla="*/ 783 h 958"/>
                  <a:gd name="T28" fmla="*/ 20 w 196"/>
                  <a:gd name="T29" fmla="*/ 837 h 958"/>
                  <a:gd name="T30" fmla="*/ 13 w 196"/>
                  <a:gd name="T31" fmla="*/ 867 h 958"/>
                  <a:gd name="T32" fmla="*/ 8 w 196"/>
                  <a:gd name="T33" fmla="*/ 894 h 958"/>
                  <a:gd name="T34" fmla="*/ 3 w 196"/>
                  <a:gd name="T35" fmla="*/ 923 h 958"/>
                  <a:gd name="T36" fmla="*/ 0 w 196"/>
                  <a:gd name="T37" fmla="*/ 953 h 958"/>
                  <a:gd name="T38" fmla="*/ 0 w 196"/>
                  <a:gd name="T39" fmla="*/ 953 h 958"/>
                  <a:gd name="T40" fmla="*/ 3 w 196"/>
                  <a:gd name="T41" fmla="*/ 955 h 958"/>
                  <a:gd name="T42" fmla="*/ 3 w 196"/>
                  <a:gd name="T43" fmla="*/ 955 h 958"/>
                  <a:gd name="T44" fmla="*/ 10 w 196"/>
                  <a:gd name="T45" fmla="*/ 958 h 958"/>
                  <a:gd name="T46" fmla="*/ 18 w 196"/>
                  <a:gd name="T47" fmla="*/ 955 h 958"/>
                  <a:gd name="T48" fmla="*/ 20 w 196"/>
                  <a:gd name="T49" fmla="*/ 951 h 958"/>
                  <a:gd name="T50" fmla="*/ 20 w 196"/>
                  <a:gd name="T51" fmla="*/ 951 h 958"/>
                  <a:gd name="T52" fmla="*/ 23 w 196"/>
                  <a:gd name="T53" fmla="*/ 921 h 958"/>
                  <a:gd name="T54" fmla="*/ 25 w 196"/>
                  <a:gd name="T55" fmla="*/ 891 h 958"/>
                  <a:gd name="T56" fmla="*/ 33 w 196"/>
                  <a:gd name="T57" fmla="*/ 864 h 958"/>
                  <a:gd name="T58" fmla="*/ 40 w 196"/>
                  <a:gd name="T59" fmla="*/ 834 h 958"/>
                  <a:gd name="T60" fmla="*/ 74 w 196"/>
                  <a:gd name="T61" fmla="*/ 723 h 958"/>
                  <a:gd name="T62" fmla="*/ 74 w 196"/>
                  <a:gd name="T63" fmla="*/ 723 h 958"/>
                  <a:gd name="T64" fmla="*/ 92 w 196"/>
                  <a:gd name="T65" fmla="*/ 664 h 958"/>
                  <a:gd name="T66" fmla="*/ 107 w 196"/>
                  <a:gd name="T67" fmla="*/ 602 h 958"/>
                  <a:gd name="T68" fmla="*/ 131 w 196"/>
                  <a:gd name="T69" fmla="*/ 479 h 958"/>
                  <a:gd name="T70" fmla="*/ 131 w 196"/>
                  <a:gd name="T71" fmla="*/ 479 h 958"/>
                  <a:gd name="T72" fmla="*/ 156 w 196"/>
                  <a:gd name="T73" fmla="*/ 363 h 958"/>
                  <a:gd name="T74" fmla="*/ 176 w 196"/>
                  <a:gd name="T75" fmla="*/ 242 h 958"/>
                  <a:gd name="T76" fmla="*/ 183 w 196"/>
                  <a:gd name="T77" fmla="*/ 183 h 958"/>
                  <a:gd name="T78" fmla="*/ 191 w 196"/>
                  <a:gd name="T79" fmla="*/ 123 h 958"/>
                  <a:gd name="T80" fmla="*/ 193 w 196"/>
                  <a:gd name="T81" fmla="*/ 64 h 958"/>
                  <a:gd name="T82" fmla="*/ 196 w 196"/>
                  <a:gd name="T83" fmla="*/ 5 h 958"/>
                  <a:gd name="T84" fmla="*/ 196 w 196"/>
                  <a:gd name="T85" fmla="*/ 5 h 958"/>
                  <a:gd name="T86" fmla="*/ 196 w 196"/>
                  <a:gd name="T87" fmla="*/ 2 h 958"/>
                  <a:gd name="T88" fmla="*/ 193 w 196"/>
                  <a:gd name="T89" fmla="*/ 0 h 958"/>
                  <a:gd name="T90" fmla="*/ 186 w 196"/>
                  <a:gd name="T91" fmla="*/ 0 h 958"/>
                  <a:gd name="T92" fmla="*/ 178 w 196"/>
                  <a:gd name="T93" fmla="*/ 2 h 958"/>
                  <a:gd name="T94" fmla="*/ 176 w 196"/>
                  <a:gd name="T95" fmla="*/ 7 h 958"/>
                  <a:gd name="T96" fmla="*/ 176 w 196"/>
                  <a:gd name="T97" fmla="*/ 7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6" h="958">
                    <a:moveTo>
                      <a:pt x="176" y="7"/>
                    </a:moveTo>
                    <a:lnTo>
                      <a:pt x="176" y="7"/>
                    </a:lnTo>
                    <a:lnTo>
                      <a:pt x="176" y="67"/>
                    </a:lnTo>
                    <a:lnTo>
                      <a:pt x="171" y="126"/>
                    </a:lnTo>
                    <a:lnTo>
                      <a:pt x="163" y="185"/>
                    </a:lnTo>
                    <a:lnTo>
                      <a:pt x="156" y="244"/>
                    </a:lnTo>
                    <a:lnTo>
                      <a:pt x="136" y="363"/>
                    </a:lnTo>
                    <a:lnTo>
                      <a:pt x="114" y="481"/>
                    </a:lnTo>
                    <a:lnTo>
                      <a:pt x="114" y="481"/>
                    </a:lnTo>
                    <a:lnTo>
                      <a:pt x="102" y="543"/>
                    </a:lnTo>
                    <a:lnTo>
                      <a:pt x="87" y="605"/>
                    </a:lnTo>
                    <a:lnTo>
                      <a:pt x="55" y="726"/>
                    </a:lnTo>
                    <a:lnTo>
                      <a:pt x="55" y="726"/>
                    </a:lnTo>
                    <a:lnTo>
                      <a:pt x="37" y="783"/>
                    </a:lnTo>
                    <a:lnTo>
                      <a:pt x="20" y="837"/>
                    </a:lnTo>
                    <a:lnTo>
                      <a:pt x="13" y="867"/>
                    </a:lnTo>
                    <a:lnTo>
                      <a:pt x="8" y="894"/>
                    </a:lnTo>
                    <a:lnTo>
                      <a:pt x="3" y="923"/>
                    </a:lnTo>
                    <a:lnTo>
                      <a:pt x="0" y="953"/>
                    </a:lnTo>
                    <a:lnTo>
                      <a:pt x="0" y="953"/>
                    </a:lnTo>
                    <a:lnTo>
                      <a:pt x="3" y="955"/>
                    </a:lnTo>
                    <a:lnTo>
                      <a:pt x="3" y="955"/>
                    </a:lnTo>
                    <a:lnTo>
                      <a:pt x="10" y="958"/>
                    </a:lnTo>
                    <a:lnTo>
                      <a:pt x="18" y="955"/>
                    </a:lnTo>
                    <a:lnTo>
                      <a:pt x="20" y="951"/>
                    </a:lnTo>
                    <a:lnTo>
                      <a:pt x="20" y="951"/>
                    </a:lnTo>
                    <a:lnTo>
                      <a:pt x="23" y="921"/>
                    </a:lnTo>
                    <a:lnTo>
                      <a:pt x="25" y="891"/>
                    </a:lnTo>
                    <a:lnTo>
                      <a:pt x="33" y="864"/>
                    </a:lnTo>
                    <a:lnTo>
                      <a:pt x="40" y="834"/>
                    </a:lnTo>
                    <a:lnTo>
                      <a:pt x="74" y="723"/>
                    </a:lnTo>
                    <a:lnTo>
                      <a:pt x="74" y="723"/>
                    </a:lnTo>
                    <a:lnTo>
                      <a:pt x="92" y="664"/>
                    </a:lnTo>
                    <a:lnTo>
                      <a:pt x="107" y="602"/>
                    </a:lnTo>
                    <a:lnTo>
                      <a:pt x="131" y="479"/>
                    </a:lnTo>
                    <a:lnTo>
                      <a:pt x="131" y="479"/>
                    </a:lnTo>
                    <a:lnTo>
                      <a:pt x="156" y="363"/>
                    </a:lnTo>
                    <a:lnTo>
                      <a:pt x="176" y="242"/>
                    </a:lnTo>
                    <a:lnTo>
                      <a:pt x="183" y="183"/>
                    </a:lnTo>
                    <a:lnTo>
                      <a:pt x="191" y="123"/>
                    </a:lnTo>
                    <a:lnTo>
                      <a:pt x="193" y="64"/>
                    </a:lnTo>
                    <a:lnTo>
                      <a:pt x="196" y="5"/>
                    </a:lnTo>
                    <a:lnTo>
                      <a:pt x="196" y="5"/>
                    </a:lnTo>
                    <a:lnTo>
                      <a:pt x="196" y="2"/>
                    </a:lnTo>
                    <a:lnTo>
                      <a:pt x="193" y="0"/>
                    </a:lnTo>
                    <a:lnTo>
                      <a:pt x="186" y="0"/>
                    </a:lnTo>
                    <a:lnTo>
                      <a:pt x="178" y="2"/>
                    </a:lnTo>
                    <a:lnTo>
                      <a:pt x="176" y="7"/>
                    </a:lnTo>
                    <a:lnTo>
                      <a:pt x="17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10" name="Freeform 52">
                <a:extLst>
                  <a:ext uri="{FF2B5EF4-FFF2-40B4-BE49-F238E27FC236}">
                    <a16:creationId xmlns:a16="http://schemas.microsoft.com/office/drawing/2014/main" id="{FAD78945-8AA2-439E-BF55-6BE81E7F7B2D}"/>
                  </a:ext>
                </a:extLst>
              </p:cNvPr>
              <p:cNvSpPr>
                <a:spLocks/>
              </p:cNvSpPr>
              <p:nvPr/>
            </p:nvSpPr>
            <p:spPr bwMode="auto">
              <a:xfrm>
                <a:off x="5877512" y="2181201"/>
                <a:ext cx="266700" cy="1233488"/>
              </a:xfrm>
              <a:custGeom>
                <a:avLst/>
                <a:gdLst>
                  <a:gd name="T0" fmla="*/ 168 w 168"/>
                  <a:gd name="T1" fmla="*/ 0 h 777"/>
                  <a:gd name="T2" fmla="*/ 168 w 168"/>
                  <a:gd name="T3" fmla="*/ 0 h 777"/>
                  <a:gd name="T4" fmla="*/ 148 w 168"/>
                  <a:gd name="T5" fmla="*/ 98 h 777"/>
                  <a:gd name="T6" fmla="*/ 128 w 168"/>
                  <a:gd name="T7" fmla="*/ 195 h 777"/>
                  <a:gd name="T8" fmla="*/ 93 w 168"/>
                  <a:gd name="T9" fmla="*/ 392 h 777"/>
                  <a:gd name="T10" fmla="*/ 74 w 168"/>
                  <a:gd name="T11" fmla="*/ 488 h 777"/>
                  <a:gd name="T12" fmla="*/ 54 w 168"/>
                  <a:gd name="T13" fmla="*/ 587 h 777"/>
                  <a:gd name="T14" fmla="*/ 29 w 168"/>
                  <a:gd name="T15" fmla="*/ 683 h 777"/>
                  <a:gd name="T16" fmla="*/ 0 w 168"/>
                  <a:gd name="T17" fmla="*/ 777 h 777"/>
                  <a:gd name="T18" fmla="*/ 168 w 168"/>
                  <a:gd name="T19" fmla="*/ 0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777">
                    <a:moveTo>
                      <a:pt x="168" y="0"/>
                    </a:moveTo>
                    <a:lnTo>
                      <a:pt x="168" y="0"/>
                    </a:lnTo>
                    <a:lnTo>
                      <a:pt x="148" y="98"/>
                    </a:lnTo>
                    <a:lnTo>
                      <a:pt x="128" y="195"/>
                    </a:lnTo>
                    <a:lnTo>
                      <a:pt x="93" y="392"/>
                    </a:lnTo>
                    <a:lnTo>
                      <a:pt x="74" y="488"/>
                    </a:lnTo>
                    <a:lnTo>
                      <a:pt x="54" y="587"/>
                    </a:lnTo>
                    <a:lnTo>
                      <a:pt x="29" y="683"/>
                    </a:lnTo>
                    <a:lnTo>
                      <a:pt x="0" y="777"/>
                    </a:lnTo>
                    <a:lnTo>
                      <a:pt x="1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11" name="Freeform 53">
                <a:extLst>
                  <a:ext uri="{FF2B5EF4-FFF2-40B4-BE49-F238E27FC236}">
                    <a16:creationId xmlns:a16="http://schemas.microsoft.com/office/drawing/2014/main" id="{03869B36-A555-40EC-AA14-DF4361B914B4}"/>
                  </a:ext>
                </a:extLst>
              </p:cNvPr>
              <p:cNvSpPr>
                <a:spLocks/>
              </p:cNvSpPr>
              <p:nvPr/>
            </p:nvSpPr>
            <p:spPr bwMode="auto">
              <a:xfrm>
                <a:off x="5877512" y="2181201"/>
                <a:ext cx="266700" cy="1233488"/>
              </a:xfrm>
              <a:custGeom>
                <a:avLst/>
                <a:gdLst>
                  <a:gd name="T0" fmla="*/ 168 w 168"/>
                  <a:gd name="T1" fmla="*/ 0 h 777"/>
                  <a:gd name="T2" fmla="*/ 168 w 168"/>
                  <a:gd name="T3" fmla="*/ 0 h 777"/>
                  <a:gd name="T4" fmla="*/ 148 w 168"/>
                  <a:gd name="T5" fmla="*/ 98 h 777"/>
                  <a:gd name="T6" fmla="*/ 128 w 168"/>
                  <a:gd name="T7" fmla="*/ 195 h 777"/>
                  <a:gd name="T8" fmla="*/ 93 w 168"/>
                  <a:gd name="T9" fmla="*/ 392 h 777"/>
                  <a:gd name="T10" fmla="*/ 74 w 168"/>
                  <a:gd name="T11" fmla="*/ 488 h 777"/>
                  <a:gd name="T12" fmla="*/ 54 w 168"/>
                  <a:gd name="T13" fmla="*/ 587 h 777"/>
                  <a:gd name="T14" fmla="*/ 29 w 168"/>
                  <a:gd name="T15" fmla="*/ 683 h 777"/>
                  <a:gd name="T16" fmla="*/ 0 w 168"/>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777">
                    <a:moveTo>
                      <a:pt x="168" y="0"/>
                    </a:moveTo>
                    <a:lnTo>
                      <a:pt x="168" y="0"/>
                    </a:lnTo>
                    <a:lnTo>
                      <a:pt x="148" y="98"/>
                    </a:lnTo>
                    <a:lnTo>
                      <a:pt x="128" y="195"/>
                    </a:lnTo>
                    <a:lnTo>
                      <a:pt x="93" y="392"/>
                    </a:lnTo>
                    <a:lnTo>
                      <a:pt x="74" y="488"/>
                    </a:lnTo>
                    <a:lnTo>
                      <a:pt x="54" y="587"/>
                    </a:lnTo>
                    <a:lnTo>
                      <a:pt x="29" y="683"/>
                    </a:lnTo>
                    <a:lnTo>
                      <a:pt x="0" y="77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12" name="Freeform 54">
                <a:extLst>
                  <a:ext uri="{FF2B5EF4-FFF2-40B4-BE49-F238E27FC236}">
                    <a16:creationId xmlns:a16="http://schemas.microsoft.com/office/drawing/2014/main" id="{9C2BA756-DD75-4C65-BD97-57836E856A31}"/>
                  </a:ext>
                </a:extLst>
              </p:cNvPr>
              <p:cNvSpPr>
                <a:spLocks/>
              </p:cNvSpPr>
              <p:nvPr/>
            </p:nvSpPr>
            <p:spPr bwMode="auto">
              <a:xfrm>
                <a:off x="5861637" y="2173263"/>
                <a:ext cx="296863" cy="1249363"/>
              </a:xfrm>
              <a:custGeom>
                <a:avLst/>
                <a:gdLst>
                  <a:gd name="T0" fmla="*/ 168 w 187"/>
                  <a:gd name="T1" fmla="*/ 7 h 787"/>
                  <a:gd name="T2" fmla="*/ 168 w 187"/>
                  <a:gd name="T3" fmla="*/ 7 h 787"/>
                  <a:gd name="T4" fmla="*/ 148 w 187"/>
                  <a:gd name="T5" fmla="*/ 103 h 787"/>
                  <a:gd name="T6" fmla="*/ 131 w 187"/>
                  <a:gd name="T7" fmla="*/ 202 h 787"/>
                  <a:gd name="T8" fmla="*/ 94 w 187"/>
                  <a:gd name="T9" fmla="*/ 397 h 787"/>
                  <a:gd name="T10" fmla="*/ 74 w 187"/>
                  <a:gd name="T11" fmla="*/ 496 h 787"/>
                  <a:gd name="T12" fmla="*/ 54 w 187"/>
                  <a:gd name="T13" fmla="*/ 592 h 787"/>
                  <a:gd name="T14" fmla="*/ 29 w 187"/>
                  <a:gd name="T15" fmla="*/ 688 h 787"/>
                  <a:gd name="T16" fmla="*/ 0 w 187"/>
                  <a:gd name="T17" fmla="*/ 785 h 787"/>
                  <a:gd name="T18" fmla="*/ 0 w 187"/>
                  <a:gd name="T19" fmla="*/ 785 h 787"/>
                  <a:gd name="T20" fmla="*/ 0 w 187"/>
                  <a:gd name="T21" fmla="*/ 785 h 787"/>
                  <a:gd name="T22" fmla="*/ 2 w 187"/>
                  <a:gd name="T23" fmla="*/ 787 h 787"/>
                  <a:gd name="T24" fmla="*/ 7 w 187"/>
                  <a:gd name="T25" fmla="*/ 787 h 787"/>
                  <a:gd name="T26" fmla="*/ 15 w 187"/>
                  <a:gd name="T27" fmla="*/ 785 h 787"/>
                  <a:gd name="T28" fmla="*/ 19 w 187"/>
                  <a:gd name="T29" fmla="*/ 782 h 787"/>
                  <a:gd name="T30" fmla="*/ 19 w 187"/>
                  <a:gd name="T31" fmla="*/ 782 h 787"/>
                  <a:gd name="T32" fmla="*/ 49 w 187"/>
                  <a:gd name="T33" fmla="*/ 686 h 787"/>
                  <a:gd name="T34" fmla="*/ 74 w 187"/>
                  <a:gd name="T35" fmla="*/ 590 h 787"/>
                  <a:gd name="T36" fmla="*/ 94 w 187"/>
                  <a:gd name="T37" fmla="*/ 493 h 787"/>
                  <a:gd name="T38" fmla="*/ 113 w 187"/>
                  <a:gd name="T39" fmla="*/ 395 h 787"/>
                  <a:gd name="T40" fmla="*/ 148 w 187"/>
                  <a:gd name="T41" fmla="*/ 200 h 787"/>
                  <a:gd name="T42" fmla="*/ 168 w 187"/>
                  <a:gd name="T43" fmla="*/ 101 h 787"/>
                  <a:gd name="T44" fmla="*/ 187 w 187"/>
                  <a:gd name="T45" fmla="*/ 5 h 787"/>
                  <a:gd name="T46" fmla="*/ 187 w 187"/>
                  <a:gd name="T47" fmla="*/ 5 h 787"/>
                  <a:gd name="T48" fmla="*/ 187 w 187"/>
                  <a:gd name="T49" fmla="*/ 2 h 787"/>
                  <a:gd name="T50" fmla="*/ 185 w 187"/>
                  <a:gd name="T51" fmla="*/ 0 h 787"/>
                  <a:gd name="T52" fmla="*/ 180 w 187"/>
                  <a:gd name="T53" fmla="*/ 0 h 787"/>
                  <a:gd name="T54" fmla="*/ 173 w 187"/>
                  <a:gd name="T55" fmla="*/ 2 h 787"/>
                  <a:gd name="T56" fmla="*/ 168 w 187"/>
                  <a:gd name="T57" fmla="*/ 7 h 787"/>
                  <a:gd name="T58" fmla="*/ 168 w 187"/>
                  <a:gd name="T59" fmla="*/ 7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7" h="787">
                    <a:moveTo>
                      <a:pt x="168" y="7"/>
                    </a:moveTo>
                    <a:lnTo>
                      <a:pt x="168" y="7"/>
                    </a:lnTo>
                    <a:lnTo>
                      <a:pt x="148" y="103"/>
                    </a:lnTo>
                    <a:lnTo>
                      <a:pt x="131" y="202"/>
                    </a:lnTo>
                    <a:lnTo>
                      <a:pt x="94" y="397"/>
                    </a:lnTo>
                    <a:lnTo>
                      <a:pt x="74" y="496"/>
                    </a:lnTo>
                    <a:lnTo>
                      <a:pt x="54" y="592"/>
                    </a:lnTo>
                    <a:lnTo>
                      <a:pt x="29" y="688"/>
                    </a:lnTo>
                    <a:lnTo>
                      <a:pt x="0" y="785"/>
                    </a:lnTo>
                    <a:lnTo>
                      <a:pt x="0" y="785"/>
                    </a:lnTo>
                    <a:lnTo>
                      <a:pt x="0" y="785"/>
                    </a:lnTo>
                    <a:lnTo>
                      <a:pt x="2" y="787"/>
                    </a:lnTo>
                    <a:lnTo>
                      <a:pt x="7" y="787"/>
                    </a:lnTo>
                    <a:lnTo>
                      <a:pt x="15" y="785"/>
                    </a:lnTo>
                    <a:lnTo>
                      <a:pt x="19" y="782"/>
                    </a:lnTo>
                    <a:lnTo>
                      <a:pt x="19" y="782"/>
                    </a:lnTo>
                    <a:lnTo>
                      <a:pt x="49" y="686"/>
                    </a:lnTo>
                    <a:lnTo>
                      <a:pt x="74" y="590"/>
                    </a:lnTo>
                    <a:lnTo>
                      <a:pt x="94" y="493"/>
                    </a:lnTo>
                    <a:lnTo>
                      <a:pt x="113" y="395"/>
                    </a:lnTo>
                    <a:lnTo>
                      <a:pt x="148" y="200"/>
                    </a:lnTo>
                    <a:lnTo>
                      <a:pt x="168" y="101"/>
                    </a:lnTo>
                    <a:lnTo>
                      <a:pt x="187" y="5"/>
                    </a:lnTo>
                    <a:lnTo>
                      <a:pt x="187" y="5"/>
                    </a:lnTo>
                    <a:lnTo>
                      <a:pt x="187" y="2"/>
                    </a:lnTo>
                    <a:lnTo>
                      <a:pt x="185" y="0"/>
                    </a:lnTo>
                    <a:lnTo>
                      <a:pt x="180" y="0"/>
                    </a:lnTo>
                    <a:lnTo>
                      <a:pt x="173" y="2"/>
                    </a:lnTo>
                    <a:lnTo>
                      <a:pt x="168" y="7"/>
                    </a:lnTo>
                    <a:lnTo>
                      <a:pt x="16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13" name="Freeform 55">
                <a:extLst>
                  <a:ext uri="{FF2B5EF4-FFF2-40B4-BE49-F238E27FC236}">
                    <a16:creationId xmlns:a16="http://schemas.microsoft.com/office/drawing/2014/main" id="{99787188-3571-4539-B974-1C701CC30AAA}"/>
                  </a:ext>
                </a:extLst>
              </p:cNvPr>
              <p:cNvSpPr>
                <a:spLocks/>
              </p:cNvSpPr>
              <p:nvPr/>
            </p:nvSpPr>
            <p:spPr bwMode="auto">
              <a:xfrm>
                <a:off x="6072775" y="2266926"/>
                <a:ext cx="211138" cy="1139825"/>
              </a:xfrm>
              <a:custGeom>
                <a:avLst/>
                <a:gdLst>
                  <a:gd name="T0" fmla="*/ 133 w 133"/>
                  <a:gd name="T1" fmla="*/ 0 h 718"/>
                  <a:gd name="T2" fmla="*/ 133 w 133"/>
                  <a:gd name="T3" fmla="*/ 0 h 718"/>
                  <a:gd name="T4" fmla="*/ 133 w 133"/>
                  <a:gd name="T5" fmla="*/ 44 h 718"/>
                  <a:gd name="T6" fmla="*/ 129 w 133"/>
                  <a:gd name="T7" fmla="*/ 91 h 718"/>
                  <a:gd name="T8" fmla="*/ 124 w 133"/>
                  <a:gd name="T9" fmla="*/ 136 h 718"/>
                  <a:gd name="T10" fmla="*/ 119 w 133"/>
                  <a:gd name="T11" fmla="*/ 180 h 718"/>
                  <a:gd name="T12" fmla="*/ 101 w 133"/>
                  <a:gd name="T13" fmla="*/ 271 h 718"/>
                  <a:gd name="T14" fmla="*/ 79 w 133"/>
                  <a:gd name="T15" fmla="*/ 360 h 718"/>
                  <a:gd name="T16" fmla="*/ 35 w 133"/>
                  <a:gd name="T17" fmla="*/ 538 h 718"/>
                  <a:gd name="T18" fmla="*/ 15 w 133"/>
                  <a:gd name="T19" fmla="*/ 627 h 718"/>
                  <a:gd name="T20" fmla="*/ 8 w 133"/>
                  <a:gd name="T21" fmla="*/ 671 h 718"/>
                  <a:gd name="T22" fmla="*/ 0 w 133"/>
                  <a:gd name="T23" fmla="*/ 718 h 718"/>
                  <a:gd name="T24" fmla="*/ 133 w 133"/>
                  <a:gd name="T25"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718">
                    <a:moveTo>
                      <a:pt x="133" y="0"/>
                    </a:moveTo>
                    <a:lnTo>
                      <a:pt x="133" y="0"/>
                    </a:lnTo>
                    <a:lnTo>
                      <a:pt x="133" y="44"/>
                    </a:lnTo>
                    <a:lnTo>
                      <a:pt x="129" y="91"/>
                    </a:lnTo>
                    <a:lnTo>
                      <a:pt x="124" y="136"/>
                    </a:lnTo>
                    <a:lnTo>
                      <a:pt x="119" y="180"/>
                    </a:lnTo>
                    <a:lnTo>
                      <a:pt x="101" y="271"/>
                    </a:lnTo>
                    <a:lnTo>
                      <a:pt x="79" y="360"/>
                    </a:lnTo>
                    <a:lnTo>
                      <a:pt x="35" y="538"/>
                    </a:lnTo>
                    <a:lnTo>
                      <a:pt x="15" y="627"/>
                    </a:lnTo>
                    <a:lnTo>
                      <a:pt x="8" y="671"/>
                    </a:lnTo>
                    <a:lnTo>
                      <a:pt x="0" y="718"/>
                    </a:lnTo>
                    <a:lnTo>
                      <a:pt x="1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14" name="Freeform 56">
                <a:extLst>
                  <a:ext uri="{FF2B5EF4-FFF2-40B4-BE49-F238E27FC236}">
                    <a16:creationId xmlns:a16="http://schemas.microsoft.com/office/drawing/2014/main" id="{CF8A945A-B0B2-4D10-AD0D-4D7643659775}"/>
                  </a:ext>
                </a:extLst>
              </p:cNvPr>
              <p:cNvSpPr>
                <a:spLocks/>
              </p:cNvSpPr>
              <p:nvPr/>
            </p:nvSpPr>
            <p:spPr bwMode="auto">
              <a:xfrm>
                <a:off x="6072775" y="2266926"/>
                <a:ext cx="211138" cy="1139825"/>
              </a:xfrm>
              <a:custGeom>
                <a:avLst/>
                <a:gdLst>
                  <a:gd name="T0" fmla="*/ 133 w 133"/>
                  <a:gd name="T1" fmla="*/ 0 h 718"/>
                  <a:gd name="T2" fmla="*/ 133 w 133"/>
                  <a:gd name="T3" fmla="*/ 0 h 718"/>
                  <a:gd name="T4" fmla="*/ 133 w 133"/>
                  <a:gd name="T5" fmla="*/ 44 h 718"/>
                  <a:gd name="T6" fmla="*/ 129 w 133"/>
                  <a:gd name="T7" fmla="*/ 91 h 718"/>
                  <a:gd name="T8" fmla="*/ 124 w 133"/>
                  <a:gd name="T9" fmla="*/ 136 h 718"/>
                  <a:gd name="T10" fmla="*/ 119 w 133"/>
                  <a:gd name="T11" fmla="*/ 180 h 718"/>
                  <a:gd name="T12" fmla="*/ 101 w 133"/>
                  <a:gd name="T13" fmla="*/ 271 h 718"/>
                  <a:gd name="T14" fmla="*/ 79 w 133"/>
                  <a:gd name="T15" fmla="*/ 360 h 718"/>
                  <a:gd name="T16" fmla="*/ 35 w 133"/>
                  <a:gd name="T17" fmla="*/ 538 h 718"/>
                  <a:gd name="T18" fmla="*/ 15 w 133"/>
                  <a:gd name="T19" fmla="*/ 627 h 718"/>
                  <a:gd name="T20" fmla="*/ 8 w 133"/>
                  <a:gd name="T21" fmla="*/ 671 h 718"/>
                  <a:gd name="T22" fmla="*/ 0 w 133"/>
                  <a:gd name="T23" fmla="*/ 718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18">
                    <a:moveTo>
                      <a:pt x="133" y="0"/>
                    </a:moveTo>
                    <a:lnTo>
                      <a:pt x="133" y="0"/>
                    </a:lnTo>
                    <a:lnTo>
                      <a:pt x="133" y="44"/>
                    </a:lnTo>
                    <a:lnTo>
                      <a:pt x="129" y="91"/>
                    </a:lnTo>
                    <a:lnTo>
                      <a:pt x="124" y="136"/>
                    </a:lnTo>
                    <a:lnTo>
                      <a:pt x="119" y="180"/>
                    </a:lnTo>
                    <a:lnTo>
                      <a:pt x="101" y="271"/>
                    </a:lnTo>
                    <a:lnTo>
                      <a:pt x="79" y="360"/>
                    </a:lnTo>
                    <a:lnTo>
                      <a:pt x="35" y="538"/>
                    </a:lnTo>
                    <a:lnTo>
                      <a:pt x="15" y="627"/>
                    </a:lnTo>
                    <a:lnTo>
                      <a:pt x="8" y="671"/>
                    </a:lnTo>
                    <a:lnTo>
                      <a:pt x="0" y="71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15" name="Freeform 57">
                <a:extLst>
                  <a:ext uri="{FF2B5EF4-FFF2-40B4-BE49-F238E27FC236}">
                    <a16:creationId xmlns:a16="http://schemas.microsoft.com/office/drawing/2014/main" id="{477456C4-F3E1-42E0-95C7-F7E379B4A230}"/>
                  </a:ext>
                </a:extLst>
              </p:cNvPr>
              <p:cNvSpPr>
                <a:spLocks/>
              </p:cNvSpPr>
              <p:nvPr/>
            </p:nvSpPr>
            <p:spPr bwMode="auto">
              <a:xfrm>
                <a:off x="6056900" y="2258988"/>
                <a:ext cx="242888" cy="1152525"/>
              </a:xfrm>
              <a:custGeom>
                <a:avLst/>
                <a:gdLst>
                  <a:gd name="T0" fmla="*/ 134 w 153"/>
                  <a:gd name="T1" fmla="*/ 7 h 726"/>
                  <a:gd name="T2" fmla="*/ 134 w 153"/>
                  <a:gd name="T3" fmla="*/ 7 h 726"/>
                  <a:gd name="T4" fmla="*/ 131 w 153"/>
                  <a:gd name="T5" fmla="*/ 52 h 726"/>
                  <a:gd name="T6" fmla="*/ 129 w 153"/>
                  <a:gd name="T7" fmla="*/ 99 h 726"/>
                  <a:gd name="T8" fmla="*/ 124 w 153"/>
                  <a:gd name="T9" fmla="*/ 143 h 726"/>
                  <a:gd name="T10" fmla="*/ 116 w 153"/>
                  <a:gd name="T11" fmla="*/ 190 h 726"/>
                  <a:gd name="T12" fmla="*/ 99 w 153"/>
                  <a:gd name="T13" fmla="*/ 279 h 726"/>
                  <a:gd name="T14" fmla="*/ 79 w 153"/>
                  <a:gd name="T15" fmla="*/ 368 h 726"/>
                  <a:gd name="T16" fmla="*/ 35 w 153"/>
                  <a:gd name="T17" fmla="*/ 546 h 726"/>
                  <a:gd name="T18" fmla="*/ 15 w 153"/>
                  <a:gd name="T19" fmla="*/ 634 h 726"/>
                  <a:gd name="T20" fmla="*/ 8 w 153"/>
                  <a:gd name="T21" fmla="*/ 679 h 726"/>
                  <a:gd name="T22" fmla="*/ 0 w 153"/>
                  <a:gd name="T23" fmla="*/ 726 h 726"/>
                  <a:gd name="T24" fmla="*/ 0 w 153"/>
                  <a:gd name="T25" fmla="*/ 726 h 726"/>
                  <a:gd name="T26" fmla="*/ 3 w 153"/>
                  <a:gd name="T27" fmla="*/ 726 h 726"/>
                  <a:gd name="T28" fmla="*/ 10 w 153"/>
                  <a:gd name="T29" fmla="*/ 726 h 726"/>
                  <a:gd name="T30" fmla="*/ 18 w 153"/>
                  <a:gd name="T31" fmla="*/ 723 h 726"/>
                  <a:gd name="T32" fmla="*/ 20 w 153"/>
                  <a:gd name="T33" fmla="*/ 721 h 726"/>
                  <a:gd name="T34" fmla="*/ 20 w 153"/>
                  <a:gd name="T35" fmla="*/ 721 h 726"/>
                  <a:gd name="T36" fmla="*/ 27 w 153"/>
                  <a:gd name="T37" fmla="*/ 674 h 726"/>
                  <a:gd name="T38" fmla="*/ 35 w 153"/>
                  <a:gd name="T39" fmla="*/ 630 h 726"/>
                  <a:gd name="T40" fmla="*/ 55 w 153"/>
                  <a:gd name="T41" fmla="*/ 541 h 726"/>
                  <a:gd name="T42" fmla="*/ 99 w 153"/>
                  <a:gd name="T43" fmla="*/ 363 h 726"/>
                  <a:gd name="T44" fmla="*/ 119 w 153"/>
                  <a:gd name="T45" fmla="*/ 274 h 726"/>
                  <a:gd name="T46" fmla="*/ 136 w 153"/>
                  <a:gd name="T47" fmla="*/ 185 h 726"/>
                  <a:gd name="T48" fmla="*/ 143 w 153"/>
                  <a:gd name="T49" fmla="*/ 138 h 726"/>
                  <a:gd name="T50" fmla="*/ 148 w 153"/>
                  <a:gd name="T51" fmla="*/ 94 h 726"/>
                  <a:gd name="T52" fmla="*/ 151 w 153"/>
                  <a:gd name="T53" fmla="*/ 47 h 726"/>
                  <a:gd name="T54" fmla="*/ 153 w 153"/>
                  <a:gd name="T55" fmla="*/ 2 h 726"/>
                  <a:gd name="T56" fmla="*/ 153 w 153"/>
                  <a:gd name="T57" fmla="*/ 2 h 726"/>
                  <a:gd name="T58" fmla="*/ 148 w 153"/>
                  <a:gd name="T59" fmla="*/ 0 h 726"/>
                  <a:gd name="T60" fmla="*/ 143 w 153"/>
                  <a:gd name="T61" fmla="*/ 0 h 726"/>
                  <a:gd name="T62" fmla="*/ 136 w 153"/>
                  <a:gd name="T63" fmla="*/ 2 h 726"/>
                  <a:gd name="T64" fmla="*/ 134 w 153"/>
                  <a:gd name="T65" fmla="*/ 7 h 726"/>
                  <a:gd name="T66" fmla="*/ 134 w 153"/>
                  <a:gd name="T67" fmla="*/ 7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3" h="726">
                    <a:moveTo>
                      <a:pt x="134" y="7"/>
                    </a:moveTo>
                    <a:lnTo>
                      <a:pt x="134" y="7"/>
                    </a:lnTo>
                    <a:lnTo>
                      <a:pt x="131" y="52"/>
                    </a:lnTo>
                    <a:lnTo>
                      <a:pt x="129" y="99"/>
                    </a:lnTo>
                    <a:lnTo>
                      <a:pt x="124" y="143"/>
                    </a:lnTo>
                    <a:lnTo>
                      <a:pt x="116" y="190"/>
                    </a:lnTo>
                    <a:lnTo>
                      <a:pt x="99" y="279"/>
                    </a:lnTo>
                    <a:lnTo>
                      <a:pt x="79" y="368"/>
                    </a:lnTo>
                    <a:lnTo>
                      <a:pt x="35" y="546"/>
                    </a:lnTo>
                    <a:lnTo>
                      <a:pt x="15" y="634"/>
                    </a:lnTo>
                    <a:lnTo>
                      <a:pt x="8" y="679"/>
                    </a:lnTo>
                    <a:lnTo>
                      <a:pt x="0" y="726"/>
                    </a:lnTo>
                    <a:lnTo>
                      <a:pt x="0" y="726"/>
                    </a:lnTo>
                    <a:lnTo>
                      <a:pt x="3" y="726"/>
                    </a:lnTo>
                    <a:lnTo>
                      <a:pt x="10" y="726"/>
                    </a:lnTo>
                    <a:lnTo>
                      <a:pt x="18" y="723"/>
                    </a:lnTo>
                    <a:lnTo>
                      <a:pt x="20" y="721"/>
                    </a:lnTo>
                    <a:lnTo>
                      <a:pt x="20" y="721"/>
                    </a:lnTo>
                    <a:lnTo>
                      <a:pt x="27" y="674"/>
                    </a:lnTo>
                    <a:lnTo>
                      <a:pt x="35" y="630"/>
                    </a:lnTo>
                    <a:lnTo>
                      <a:pt x="55" y="541"/>
                    </a:lnTo>
                    <a:lnTo>
                      <a:pt x="99" y="363"/>
                    </a:lnTo>
                    <a:lnTo>
                      <a:pt x="119" y="274"/>
                    </a:lnTo>
                    <a:lnTo>
                      <a:pt x="136" y="185"/>
                    </a:lnTo>
                    <a:lnTo>
                      <a:pt x="143" y="138"/>
                    </a:lnTo>
                    <a:lnTo>
                      <a:pt x="148" y="94"/>
                    </a:lnTo>
                    <a:lnTo>
                      <a:pt x="151" y="47"/>
                    </a:lnTo>
                    <a:lnTo>
                      <a:pt x="153" y="2"/>
                    </a:lnTo>
                    <a:lnTo>
                      <a:pt x="153" y="2"/>
                    </a:lnTo>
                    <a:lnTo>
                      <a:pt x="148" y="0"/>
                    </a:lnTo>
                    <a:lnTo>
                      <a:pt x="143" y="0"/>
                    </a:lnTo>
                    <a:lnTo>
                      <a:pt x="136" y="2"/>
                    </a:lnTo>
                    <a:lnTo>
                      <a:pt x="134" y="7"/>
                    </a:lnTo>
                    <a:lnTo>
                      <a:pt x="13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16" name="Freeform 58">
                <a:extLst>
                  <a:ext uri="{FF2B5EF4-FFF2-40B4-BE49-F238E27FC236}">
                    <a16:creationId xmlns:a16="http://schemas.microsoft.com/office/drawing/2014/main" id="{3DB5B1FF-D42D-4084-93FD-F1F4AFE9A826}"/>
                  </a:ext>
                </a:extLst>
              </p:cNvPr>
              <p:cNvSpPr>
                <a:spLocks/>
              </p:cNvSpPr>
              <p:nvPr/>
            </p:nvSpPr>
            <p:spPr bwMode="auto">
              <a:xfrm>
                <a:off x="6256925" y="2435201"/>
                <a:ext cx="114300" cy="765175"/>
              </a:xfrm>
              <a:custGeom>
                <a:avLst/>
                <a:gdLst>
                  <a:gd name="T0" fmla="*/ 72 w 72"/>
                  <a:gd name="T1" fmla="*/ 0 h 482"/>
                  <a:gd name="T2" fmla="*/ 72 w 72"/>
                  <a:gd name="T3" fmla="*/ 0 h 482"/>
                  <a:gd name="T4" fmla="*/ 55 w 72"/>
                  <a:gd name="T5" fmla="*/ 121 h 482"/>
                  <a:gd name="T6" fmla="*/ 37 w 72"/>
                  <a:gd name="T7" fmla="*/ 242 h 482"/>
                  <a:gd name="T8" fmla="*/ 17 w 72"/>
                  <a:gd name="T9" fmla="*/ 361 h 482"/>
                  <a:gd name="T10" fmla="*/ 0 w 72"/>
                  <a:gd name="T11" fmla="*/ 482 h 482"/>
                  <a:gd name="T12" fmla="*/ 72 w 72"/>
                  <a:gd name="T13" fmla="*/ 0 h 482"/>
                </a:gdLst>
                <a:ahLst/>
                <a:cxnLst>
                  <a:cxn ang="0">
                    <a:pos x="T0" y="T1"/>
                  </a:cxn>
                  <a:cxn ang="0">
                    <a:pos x="T2" y="T3"/>
                  </a:cxn>
                  <a:cxn ang="0">
                    <a:pos x="T4" y="T5"/>
                  </a:cxn>
                  <a:cxn ang="0">
                    <a:pos x="T6" y="T7"/>
                  </a:cxn>
                  <a:cxn ang="0">
                    <a:pos x="T8" y="T9"/>
                  </a:cxn>
                  <a:cxn ang="0">
                    <a:pos x="T10" y="T11"/>
                  </a:cxn>
                  <a:cxn ang="0">
                    <a:pos x="T12" y="T13"/>
                  </a:cxn>
                </a:cxnLst>
                <a:rect l="0" t="0" r="r" b="b"/>
                <a:pathLst>
                  <a:path w="72" h="482">
                    <a:moveTo>
                      <a:pt x="72" y="0"/>
                    </a:moveTo>
                    <a:lnTo>
                      <a:pt x="72" y="0"/>
                    </a:lnTo>
                    <a:lnTo>
                      <a:pt x="55" y="121"/>
                    </a:lnTo>
                    <a:lnTo>
                      <a:pt x="37" y="242"/>
                    </a:lnTo>
                    <a:lnTo>
                      <a:pt x="17" y="361"/>
                    </a:lnTo>
                    <a:lnTo>
                      <a:pt x="0" y="482"/>
                    </a:lnTo>
                    <a:lnTo>
                      <a:pt x="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17" name="Freeform 59">
                <a:extLst>
                  <a:ext uri="{FF2B5EF4-FFF2-40B4-BE49-F238E27FC236}">
                    <a16:creationId xmlns:a16="http://schemas.microsoft.com/office/drawing/2014/main" id="{F53EB4D3-91D3-4E21-B340-EE587FA4C4F8}"/>
                  </a:ext>
                </a:extLst>
              </p:cNvPr>
              <p:cNvSpPr>
                <a:spLocks/>
              </p:cNvSpPr>
              <p:nvPr/>
            </p:nvSpPr>
            <p:spPr bwMode="auto">
              <a:xfrm>
                <a:off x="6256925" y="2435201"/>
                <a:ext cx="114300" cy="765175"/>
              </a:xfrm>
              <a:custGeom>
                <a:avLst/>
                <a:gdLst>
                  <a:gd name="T0" fmla="*/ 72 w 72"/>
                  <a:gd name="T1" fmla="*/ 0 h 482"/>
                  <a:gd name="T2" fmla="*/ 72 w 72"/>
                  <a:gd name="T3" fmla="*/ 0 h 482"/>
                  <a:gd name="T4" fmla="*/ 55 w 72"/>
                  <a:gd name="T5" fmla="*/ 121 h 482"/>
                  <a:gd name="T6" fmla="*/ 37 w 72"/>
                  <a:gd name="T7" fmla="*/ 242 h 482"/>
                  <a:gd name="T8" fmla="*/ 17 w 72"/>
                  <a:gd name="T9" fmla="*/ 361 h 482"/>
                  <a:gd name="T10" fmla="*/ 0 w 72"/>
                  <a:gd name="T11" fmla="*/ 482 h 482"/>
                </a:gdLst>
                <a:ahLst/>
                <a:cxnLst>
                  <a:cxn ang="0">
                    <a:pos x="T0" y="T1"/>
                  </a:cxn>
                  <a:cxn ang="0">
                    <a:pos x="T2" y="T3"/>
                  </a:cxn>
                  <a:cxn ang="0">
                    <a:pos x="T4" y="T5"/>
                  </a:cxn>
                  <a:cxn ang="0">
                    <a:pos x="T6" y="T7"/>
                  </a:cxn>
                  <a:cxn ang="0">
                    <a:pos x="T8" y="T9"/>
                  </a:cxn>
                  <a:cxn ang="0">
                    <a:pos x="T10" y="T11"/>
                  </a:cxn>
                </a:cxnLst>
                <a:rect l="0" t="0" r="r" b="b"/>
                <a:pathLst>
                  <a:path w="72" h="482">
                    <a:moveTo>
                      <a:pt x="72" y="0"/>
                    </a:moveTo>
                    <a:lnTo>
                      <a:pt x="72" y="0"/>
                    </a:lnTo>
                    <a:lnTo>
                      <a:pt x="55" y="121"/>
                    </a:lnTo>
                    <a:lnTo>
                      <a:pt x="37" y="242"/>
                    </a:lnTo>
                    <a:lnTo>
                      <a:pt x="17" y="361"/>
                    </a:lnTo>
                    <a:lnTo>
                      <a:pt x="0" y="48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18" name="Freeform 60">
                <a:extLst>
                  <a:ext uri="{FF2B5EF4-FFF2-40B4-BE49-F238E27FC236}">
                    <a16:creationId xmlns:a16="http://schemas.microsoft.com/office/drawing/2014/main" id="{AAB1624F-A6A4-4A42-A6DE-F381FFD16813}"/>
                  </a:ext>
                </a:extLst>
              </p:cNvPr>
              <p:cNvSpPr>
                <a:spLocks/>
              </p:cNvSpPr>
              <p:nvPr/>
            </p:nvSpPr>
            <p:spPr bwMode="auto">
              <a:xfrm>
                <a:off x="6241050" y="2427263"/>
                <a:ext cx="146050" cy="779463"/>
              </a:xfrm>
              <a:custGeom>
                <a:avLst/>
                <a:gdLst>
                  <a:gd name="T0" fmla="*/ 72 w 92"/>
                  <a:gd name="T1" fmla="*/ 7 h 491"/>
                  <a:gd name="T2" fmla="*/ 72 w 92"/>
                  <a:gd name="T3" fmla="*/ 7 h 491"/>
                  <a:gd name="T4" fmla="*/ 57 w 92"/>
                  <a:gd name="T5" fmla="*/ 128 h 491"/>
                  <a:gd name="T6" fmla="*/ 37 w 92"/>
                  <a:gd name="T7" fmla="*/ 247 h 491"/>
                  <a:gd name="T8" fmla="*/ 18 w 92"/>
                  <a:gd name="T9" fmla="*/ 368 h 491"/>
                  <a:gd name="T10" fmla="*/ 0 w 92"/>
                  <a:gd name="T11" fmla="*/ 487 h 491"/>
                  <a:gd name="T12" fmla="*/ 0 w 92"/>
                  <a:gd name="T13" fmla="*/ 487 h 491"/>
                  <a:gd name="T14" fmla="*/ 0 w 92"/>
                  <a:gd name="T15" fmla="*/ 489 h 491"/>
                  <a:gd name="T16" fmla="*/ 3 w 92"/>
                  <a:gd name="T17" fmla="*/ 491 h 491"/>
                  <a:gd name="T18" fmla="*/ 10 w 92"/>
                  <a:gd name="T19" fmla="*/ 491 h 491"/>
                  <a:gd name="T20" fmla="*/ 18 w 92"/>
                  <a:gd name="T21" fmla="*/ 489 h 491"/>
                  <a:gd name="T22" fmla="*/ 20 w 92"/>
                  <a:gd name="T23" fmla="*/ 484 h 491"/>
                  <a:gd name="T24" fmla="*/ 20 w 92"/>
                  <a:gd name="T25" fmla="*/ 484 h 491"/>
                  <a:gd name="T26" fmla="*/ 37 w 92"/>
                  <a:gd name="T27" fmla="*/ 366 h 491"/>
                  <a:gd name="T28" fmla="*/ 57 w 92"/>
                  <a:gd name="T29" fmla="*/ 245 h 491"/>
                  <a:gd name="T30" fmla="*/ 74 w 92"/>
                  <a:gd name="T31" fmla="*/ 126 h 491"/>
                  <a:gd name="T32" fmla="*/ 92 w 92"/>
                  <a:gd name="T33" fmla="*/ 5 h 491"/>
                  <a:gd name="T34" fmla="*/ 92 w 92"/>
                  <a:gd name="T35" fmla="*/ 5 h 491"/>
                  <a:gd name="T36" fmla="*/ 92 w 92"/>
                  <a:gd name="T37" fmla="*/ 3 h 491"/>
                  <a:gd name="T38" fmla="*/ 89 w 92"/>
                  <a:gd name="T39" fmla="*/ 0 h 491"/>
                  <a:gd name="T40" fmla="*/ 82 w 92"/>
                  <a:gd name="T41" fmla="*/ 0 h 491"/>
                  <a:gd name="T42" fmla="*/ 74 w 92"/>
                  <a:gd name="T43" fmla="*/ 3 h 491"/>
                  <a:gd name="T44" fmla="*/ 72 w 92"/>
                  <a:gd name="T45" fmla="*/ 7 h 491"/>
                  <a:gd name="T46" fmla="*/ 72 w 92"/>
                  <a:gd name="T47" fmla="*/ 7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491">
                    <a:moveTo>
                      <a:pt x="72" y="7"/>
                    </a:moveTo>
                    <a:lnTo>
                      <a:pt x="72" y="7"/>
                    </a:lnTo>
                    <a:lnTo>
                      <a:pt x="57" y="128"/>
                    </a:lnTo>
                    <a:lnTo>
                      <a:pt x="37" y="247"/>
                    </a:lnTo>
                    <a:lnTo>
                      <a:pt x="18" y="368"/>
                    </a:lnTo>
                    <a:lnTo>
                      <a:pt x="0" y="487"/>
                    </a:lnTo>
                    <a:lnTo>
                      <a:pt x="0" y="487"/>
                    </a:lnTo>
                    <a:lnTo>
                      <a:pt x="0" y="489"/>
                    </a:lnTo>
                    <a:lnTo>
                      <a:pt x="3" y="491"/>
                    </a:lnTo>
                    <a:lnTo>
                      <a:pt x="10" y="491"/>
                    </a:lnTo>
                    <a:lnTo>
                      <a:pt x="18" y="489"/>
                    </a:lnTo>
                    <a:lnTo>
                      <a:pt x="20" y="484"/>
                    </a:lnTo>
                    <a:lnTo>
                      <a:pt x="20" y="484"/>
                    </a:lnTo>
                    <a:lnTo>
                      <a:pt x="37" y="366"/>
                    </a:lnTo>
                    <a:lnTo>
                      <a:pt x="57" y="245"/>
                    </a:lnTo>
                    <a:lnTo>
                      <a:pt x="74" y="126"/>
                    </a:lnTo>
                    <a:lnTo>
                      <a:pt x="92" y="5"/>
                    </a:lnTo>
                    <a:lnTo>
                      <a:pt x="92" y="5"/>
                    </a:lnTo>
                    <a:lnTo>
                      <a:pt x="92" y="3"/>
                    </a:lnTo>
                    <a:lnTo>
                      <a:pt x="89" y="0"/>
                    </a:lnTo>
                    <a:lnTo>
                      <a:pt x="82" y="0"/>
                    </a:lnTo>
                    <a:lnTo>
                      <a:pt x="74" y="3"/>
                    </a:lnTo>
                    <a:lnTo>
                      <a:pt x="72" y="7"/>
                    </a:lnTo>
                    <a:lnTo>
                      <a:pt x="7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19" name="Freeform 61">
                <a:extLst>
                  <a:ext uri="{FF2B5EF4-FFF2-40B4-BE49-F238E27FC236}">
                    <a16:creationId xmlns:a16="http://schemas.microsoft.com/office/drawing/2014/main" id="{CC6ECE6E-B6E8-4D00-BA15-A139D08561BA}"/>
                  </a:ext>
                </a:extLst>
              </p:cNvPr>
              <p:cNvSpPr>
                <a:spLocks/>
              </p:cNvSpPr>
              <p:nvPr/>
            </p:nvSpPr>
            <p:spPr bwMode="auto">
              <a:xfrm>
                <a:off x="6382337" y="2493938"/>
                <a:ext cx="87313" cy="552450"/>
              </a:xfrm>
              <a:custGeom>
                <a:avLst/>
                <a:gdLst>
                  <a:gd name="T0" fmla="*/ 55 w 55"/>
                  <a:gd name="T1" fmla="*/ 0 h 348"/>
                  <a:gd name="T2" fmla="*/ 55 w 55"/>
                  <a:gd name="T3" fmla="*/ 0 h 348"/>
                  <a:gd name="T4" fmla="*/ 40 w 55"/>
                  <a:gd name="T5" fmla="*/ 86 h 348"/>
                  <a:gd name="T6" fmla="*/ 27 w 55"/>
                  <a:gd name="T7" fmla="*/ 175 h 348"/>
                  <a:gd name="T8" fmla="*/ 0 w 55"/>
                  <a:gd name="T9" fmla="*/ 348 h 348"/>
                  <a:gd name="T10" fmla="*/ 55 w 55"/>
                  <a:gd name="T11" fmla="*/ 0 h 348"/>
                </a:gdLst>
                <a:ahLst/>
                <a:cxnLst>
                  <a:cxn ang="0">
                    <a:pos x="T0" y="T1"/>
                  </a:cxn>
                  <a:cxn ang="0">
                    <a:pos x="T2" y="T3"/>
                  </a:cxn>
                  <a:cxn ang="0">
                    <a:pos x="T4" y="T5"/>
                  </a:cxn>
                  <a:cxn ang="0">
                    <a:pos x="T6" y="T7"/>
                  </a:cxn>
                  <a:cxn ang="0">
                    <a:pos x="T8" y="T9"/>
                  </a:cxn>
                  <a:cxn ang="0">
                    <a:pos x="T10" y="T11"/>
                  </a:cxn>
                </a:cxnLst>
                <a:rect l="0" t="0" r="r" b="b"/>
                <a:pathLst>
                  <a:path w="55" h="348">
                    <a:moveTo>
                      <a:pt x="55" y="0"/>
                    </a:moveTo>
                    <a:lnTo>
                      <a:pt x="55" y="0"/>
                    </a:lnTo>
                    <a:lnTo>
                      <a:pt x="40" y="86"/>
                    </a:lnTo>
                    <a:lnTo>
                      <a:pt x="27" y="175"/>
                    </a:lnTo>
                    <a:lnTo>
                      <a:pt x="0" y="348"/>
                    </a:lnTo>
                    <a:lnTo>
                      <a:pt x="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20" name="Freeform 62">
                <a:extLst>
                  <a:ext uri="{FF2B5EF4-FFF2-40B4-BE49-F238E27FC236}">
                    <a16:creationId xmlns:a16="http://schemas.microsoft.com/office/drawing/2014/main" id="{3B875A1D-B2B5-4A97-BA62-F4C272547538}"/>
                  </a:ext>
                </a:extLst>
              </p:cNvPr>
              <p:cNvSpPr>
                <a:spLocks/>
              </p:cNvSpPr>
              <p:nvPr/>
            </p:nvSpPr>
            <p:spPr bwMode="auto">
              <a:xfrm>
                <a:off x="6382337" y="2493938"/>
                <a:ext cx="87313" cy="552450"/>
              </a:xfrm>
              <a:custGeom>
                <a:avLst/>
                <a:gdLst>
                  <a:gd name="T0" fmla="*/ 55 w 55"/>
                  <a:gd name="T1" fmla="*/ 0 h 348"/>
                  <a:gd name="T2" fmla="*/ 55 w 55"/>
                  <a:gd name="T3" fmla="*/ 0 h 348"/>
                  <a:gd name="T4" fmla="*/ 40 w 55"/>
                  <a:gd name="T5" fmla="*/ 86 h 348"/>
                  <a:gd name="T6" fmla="*/ 27 w 55"/>
                  <a:gd name="T7" fmla="*/ 175 h 348"/>
                  <a:gd name="T8" fmla="*/ 0 w 55"/>
                  <a:gd name="T9" fmla="*/ 348 h 348"/>
                </a:gdLst>
                <a:ahLst/>
                <a:cxnLst>
                  <a:cxn ang="0">
                    <a:pos x="T0" y="T1"/>
                  </a:cxn>
                  <a:cxn ang="0">
                    <a:pos x="T2" y="T3"/>
                  </a:cxn>
                  <a:cxn ang="0">
                    <a:pos x="T4" y="T5"/>
                  </a:cxn>
                  <a:cxn ang="0">
                    <a:pos x="T6" y="T7"/>
                  </a:cxn>
                  <a:cxn ang="0">
                    <a:pos x="T8" y="T9"/>
                  </a:cxn>
                </a:cxnLst>
                <a:rect l="0" t="0" r="r" b="b"/>
                <a:pathLst>
                  <a:path w="55" h="348">
                    <a:moveTo>
                      <a:pt x="55" y="0"/>
                    </a:moveTo>
                    <a:lnTo>
                      <a:pt x="55" y="0"/>
                    </a:lnTo>
                    <a:lnTo>
                      <a:pt x="40" y="86"/>
                    </a:lnTo>
                    <a:lnTo>
                      <a:pt x="27" y="175"/>
                    </a:lnTo>
                    <a:lnTo>
                      <a:pt x="0" y="34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21" name="Freeform 63">
                <a:extLst>
                  <a:ext uri="{FF2B5EF4-FFF2-40B4-BE49-F238E27FC236}">
                    <a16:creationId xmlns:a16="http://schemas.microsoft.com/office/drawing/2014/main" id="{66E95E29-1F42-4A89-9CD2-65A127136DB3}"/>
                  </a:ext>
                </a:extLst>
              </p:cNvPr>
              <p:cNvSpPr>
                <a:spLocks/>
              </p:cNvSpPr>
              <p:nvPr/>
            </p:nvSpPr>
            <p:spPr bwMode="auto">
              <a:xfrm>
                <a:off x="6366462" y="2490763"/>
                <a:ext cx="114300" cy="563563"/>
              </a:xfrm>
              <a:custGeom>
                <a:avLst/>
                <a:gdLst>
                  <a:gd name="T0" fmla="*/ 55 w 72"/>
                  <a:gd name="T1" fmla="*/ 5 h 355"/>
                  <a:gd name="T2" fmla="*/ 55 w 72"/>
                  <a:gd name="T3" fmla="*/ 5 h 355"/>
                  <a:gd name="T4" fmla="*/ 28 w 72"/>
                  <a:gd name="T5" fmla="*/ 177 h 355"/>
                  <a:gd name="T6" fmla="*/ 0 w 72"/>
                  <a:gd name="T7" fmla="*/ 353 h 355"/>
                  <a:gd name="T8" fmla="*/ 0 w 72"/>
                  <a:gd name="T9" fmla="*/ 353 h 355"/>
                  <a:gd name="T10" fmla="*/ 3 w 72"/>
                  <a:gd name="T11" fmla="*/ 353 h 355"/>
                  <a:gd name="T12" fmla="*/ 3 w 72"/>
                  <a:gd name="T13" fmla="*/ 355 h 355"/>
                  <a:gd name="T14" fmla="*/ 10 w 72"/>
                  <a:gd name="T15" fmla="*/ 355 h 355"/>
                  <a:gd name="T16" fmla="*/ 18 w 72"/>
                  <a:gd name="T17" fmla="*/ 353 h 355"/>
                  <a:gd name="T18" fmla="*/ 20 w 72"/>
                  <a:gd name="T19" fmla="*/ 348 h 355"/>
                  <a:gd name="T20" fmla="*/ 20 w 72"/>
                  <a:gd name="T21" fmla="*/ 348 h 355"/>
                  <a:gd name="T22" fmla="*/ 45 w 72"/>
                  <a:gd name="T23" fmla="*/ 175 h 355"/>
                  <a:gd name="T24" fmla="*/ 72 w 72"/>
                  <a:gd name="T25" fmla="*/ 2 h 355"/>
                  <a:gd name="T26" fmla="*/ 72 w 72"/>
                  <a:gd name="T27" fmla="*/ 2 h 355"/>
                  <a:gd name="T28" fmla="*/ 70 w 72"/>
                  <a:gd name="T29" fmla="*/ 0 h 355"/>
                  <a:gd name="T30" fmla="*/ 65 w 72"/>
                  <a:gd name="T31" fmla="*/ 0 h 355"/>
                  <a:gd name="T32" fmla="*/ 57 w 72"/>
                  <a:gd name="T33" fmla="*/ 2 h 355"/>
                  <a:gd name="T34" fmla="*/ 55 w 72"/>
                  <a:gd name="T35" fmla="*/ 5 h 355"/>
                  <a:gd name="T36" fmla="*/ 55 w 72"/>
                  <a:gd name="T37" fmla="*/ 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355">
                    <a:moveTo>
                      <a:pt x="55" y="5"/>
                    </a:moveTo>
                    <a:lnTo>
                      <a:pt x="55" y="5"/>
                    </a:lnTo>
                    <a:lnTo>
                      <a:pt x="28" y="177"/>
                    </a:lnTo>
                    <a:lnTo>
                      <a:pt x="0" y="353"/>
                    </a:lnTo>
                    <a:lnTo>
                      <a:pt x="0" y="353"/>
                    </a:lnTo>
                    <a:lnTo>
                      <a:pt x="3" y="353"/>
                    </a:lnTo>
                    <a:lnTo>
                      <a:pt x="3" y="355"/>
                    </a:lnTo>
                    <a:lnTo>
                      <a:pt x="10" y="355"/>
                    </a:lnTo>
                    <a:lnTo>
                      <a:pt x="18" y="353"/>
                    </a:lnTo>
                    <a:lnTo>
                      <a:pt x="20" y="348"/>
                    </a:lnTo>
                    <a:lnTo>
                      <a:pt x="20" y="348"/>
                    </a:lnTo>
                    <a:lnTo>
                      <a:pt x="45" y="175"/>
                    </a:lnTo>
                    <a:lnTo>
                      <a:pt x="72" y="2"/>
                    </a:lnTo>
                    <a:lnTo>
                      <a:pt x="72" y="2"/>
                    </a:lnTo>
                    <a:lnTo>
                      <a:pt x="70" y="0"/>
                    </a:lnTo>
                    <a:lnTo>
                      <a:pt x="65" y="0"/>
                    </a:lnTo>
                    <a:lnTo>
                      <a:pt x="57" y="2"/>
                    </a:lnTo>
                    <a:lnTo>
                      <a:pt x="55" y="5"/>
                    </a:lnTo>
                    <a:lnTo>
                      <a:pt x="5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22" name="Freeform 64">
                <a:extLst>
                  <a:ext uri="{FF2B5EF4-FFF2-40B4-BE49-F238E27FC236}">
                    <a16:creationId xmlns:a16="http://schemas.microsoft.com/office/drawing/2014/main" id="{F3EBC8CB-089B-4B47-BE30-899D8E65F1D1}"/>
                  </a:ext>
                </a:extLst>
              </p:cNvPr>
              <p:cNvSpPr>
                <a:spLocks/>
              </p:cNvSpPr>
              <p:nvPr/>
            </p:nvSpPr>
            <p:spPr bwMode="auto">
              <a:xfrm>
                <a:off x="6563312" y="2478063"/>
                <a:ext cx="58738" cy="463550"/>
              </a:xfrm>
              <a:custGeom>
                <a:avLst/>
                <a:gdLst>
                  <a:gd name="T0" fmla="*/ 37 w 37"/>
                  <a:gd name="T1" fmla="*/ 0 h 292"/>
                  <a:gd name="T2" fmla="*/ 37 w 37"/>
                  <a:gd name="T3" fmla="*/ 0 h 292"/>
                  <a:gd name="T4" fmla="*/ 32 w 37"/>
                  <a:gd name="T5" fmla="*/ 72 h 292"/>
                  <a:gd name="T6" fmla="*/ 22 w 37"/>
                  <a:gd name="T7" fmla="*/ 146 h 292"/>
                  <a:gd name="T8" fmla="*/ 12 w 37"/>
                  <a:gd name="T9" fmla="*/ 220 h 292"/>
                  <a:gd name="T10" fmla="*/ 0 w 37"/>
                  <a:gd name="T11" fmla="*/ 292 h 292"/>
                  <a:gd name="T12" fmla="*/ 37 w 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37" h="292">
                    <a:moveTo>
                      <a:pt x="37" y="0"/>
                    </a:moveTo>
                    <a:lnTo>
                      <a:pt x="37" y="0"/>
                    </a:lnTo>
                    <a:lnTo>
                      <a:pt x="32" y="72"/>
                    </a:lnTo>
                    <a:lnTo>
                      <a:pt x="22" y="146"/>
                    </a:lnTo>
                    <a:lnTo>
                      <a:pt x="12" y="220"/>
                    </a:lnTo>
                    <a:lnTo>
                      <a:pt x="0" y="292"/>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23" name="Freeform 65">
                <a:extLst>
                  <a:ext uri="{FF2B5EF4-FFF2-40B4-BE49-F238E27FC236}">
                    <a16:creationId xmlns:a16="http://schemas.microsoft.com/office/drawing/2014/main" id="{4DC13E81-6B7D-40DD-83BD-68639B395177}"/>
                  </a:ext>
                </a:extLst>
              </p:cNvPr>
              <p:cNvSpPr>
                <a:spLocks/>
              </p:cNvSpPr>
              <p:nvPr/>
            </p:nvSpPr>
            <p:spPr bwMode="auto">
              <a:xfrm>
                <a:off x="6563312" y="2478063"/>
                <a:ext cx="58738" cy="463550"/>
              </a:xfrm>
              <a:custGeom>
                <a:avLst/>
                <a:gdLst>
                  <a:gd name="T0" fmla="*/ 37 w 37"/>
                  <a:gd name="T1" fmla="*/ 0 h 292"/>
                  <a:gd name="T2" fmla="*/ 37 w 37"/>
                  <a:gd name="T3" fmla="*/ 0 h 292"/>
                  <a:gd name="T4" fmla="*/ 32 w 37"/>
                  <a:gd name="T5" fmla="*/ 72 h 292"/>
                  <a:gd name="T6" fmla="*/ 22 w 37"/>
                  <a:gd name="T7" fmla="*/ 146 h 292"/>
                  <a:gd name="T8" fmla="*/ 12 w 37"/>
                  <a:gd name="T9" fmla="*/ 220 h 292"/>
                  <a:gd name="T10" fmla="*/ 0 w 37"/>
                  <a:gd name="T11" fmla="*/ 292 h 292"/>
                </a:gdLst>
                <a:ahLst/>
                <a:cxnLst>
                  <a:cxn ang="0">
                    <a:pos x="T0" y="T1"/>
                  </a:cxn>
                  <a:cxn ang="0">
                    <a:pos x="T2" y="T3"/>
                  </a:cxn>
                  <a:cxn ang="0">
                    <a:pos x="T4" y="T5"/>
                  </a:cxn>
                  <a:cxn ang="0">
                    <a:pos x="T6" y="T7"/>
                  </a:cxn>
                  <a:cxn ang="0">
                    <a:pos x="T8" y="T9"/>
                  </a:cxn>
                  <a:cxn ang="0">
                    <a:pos x="T10" y="T11"/>
                  </a:cxn>
                </a:cxnLst>
                <a:rect l="0" t="0" r="r" b="b"/>
                <a:pathLst>
                  <a:path w="37" h="292">
                    <a:moveTo>
                      <a:pt x="37" y="0"/>
                    </a:moveTo>
                    <a:lnTo>
                      <a:pt x="37" y="0"/>
                    </a:lnTo>
                    <a:lnTo>
                      <a:pt x="32" y="72"/>
                    </a:lnTo>
                    <a:lnTo>
                      <a:pt x="22" y="146"/>
                    </a:lnTo>
                    <a:lnTo>
                      <a:pt x="12" y="220"/>
                    </a:lnTo>
                    <a:lnTo>
                      <a:pt x="0" y="29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24" name="Freeform 66">
                <a:extLst>
                  <a:ext uri="{FF2B5EF4-FFF2-40B4-BE49-F238E27FC236}">
                    <a16:creationId xmlns:a16="http://schemas.microsoft.com/office/drawing/2014/main" id="{E296AB66-2468-4738-95AB-2D7E96CBF4D0}"/>
                  </a:ext>
                </a:extLst>
              </p:cNvPr>
              <p:cNvSpPr>
                <a:spLocks/>
              </p:cNvSpPr>
              <p:nvPr/>
            </p:nvSpPr>
            <p:spPr bwMode="auto">
              <a:xfrm>
                <a:off x="6547437" y="2466951"/>
                <a:ext cx="90488" cy="485775"/>
              </a:xfrm>
              <a:custGeom>
                <a:avLst/>
                <a:gdLst>
                  <a:gd name="T0" fmla="*/ 37 w 57"/>
                  <a:gd name="T1" fmla="*/ 7 h 306"/>
                  <a:gd name="T2" fmla="*/ 37 w 57"/>
                  <a:gd name="T3" fmla="*/ 7 h 306"/>
                  <a:gd name="T4" fmla="*/ 32 w 57"/>
                  <a:gd name="T5" fmla="*/ 81 h 306"/>
                  <a:gd name="T6" fmla="*/ 22 w 57"/>
                  <a:gd name="T7" fmla="*/ 155 h 306"/>
                  <a:gd name="T8" fmla="*/ 12 w 57"/>
                  <a:gd name="T9" fmla="*/ 227 h 306"/>
                  <a:gd name="T10" fmla="*/ 0 w 57"/>
                  <a:gd name="T11" fmla="*/ 299 h 306"/>
                  <a:gd name="T12" fmla="*/ 0 w 57"/>
                  <a:gd name="T13" fmla="*/ 299 h 306"/>
                  <a:gd name="T14" fmla="*/ 0 w 57"/>
                  <a:gd name="T15" fmla="*/ 301 h 306"/>
                  <a:gd name="T16" fmla="*/ 0 w 57"/>
                  <a:gd name="T17" fmla="*/ 303 h 306"/>
                  <a:gd name="T18" fmla="*/ 7 w 57"/>
                  <a:gd name="T19" fmla="*/ 306 h 306"/>
                  <a:gd name="T20" fmla="*/ 15 w 57"/>
                  <a:gd name="T21" fmla="*/ 303 h 306"/>
                  <a:gd name="T22" fmla="*/ 17 w 57"/>
                  <a:gd name="T23" fmla="*/ 299 h 306"/>
                  <a:gd name="T24" fmla="*/ 17 w 57"/>
                  <a:gd name="T25" fmla="*/ 299 h 306"/>
                  <a:gd name="T26" fmla="*/ 32 w 57"/>
                  <a:gd name="T27" fmla="*/ 224 h 306"/>
                  <a:gd name="T28" fmla="*/ 42 w 57"/>
                  <a:gd name="T29" fmla="*/ 153 h 306"/>
                  <a:gd name="T30" fmla="*/ 49 w 57"/>
                  <a:gd name="T31" fmla="*/ 79 h 306"/>
                  <a:gd name="T32" fmla="*/ 57 w 57"/>
                  <a:gd name="T33" fmla="*/ 7 h 306"/>
                  <a:gd name="T34" fmla="*/ 57 w 57"/>
                  <a:gd name="T35" fmla="*/ 7 h 306"/>
                  <a:gd name="T36" fmla="*/ 57 w 57"/>
                  <a:gd name="T37" fmla="*/ 5 h 306"/>
                  <a:gd name="T38" fmla="*/ 54 w 57"/>
                  <a:gd name="T39" fmla="*/ 2 h 306"/>
                  <a:gd name="T40" fmla="*/ 47 w 57"/>
                  <a:gd name="T41" fmla="*/ 0 h 306"/>
                  <a:gd name="T42" fmla="*/ 42 w 57"/>
                  <a:gd name="T43" fmla="*/ 2 h 306"/>
                  <a:gd name="T44" fmla="*/ 40 w 57"/>
                  <a:gd name="T45" fmla="*/ 5 h 306"/>
                  <a:gd name="T46" fmla="*/ 37 w 57"/>
                  <a:gd name="T47" fmla="*/ 7 h 306"/>
                  <a:gd name="T48" fmla="*/ 37 w 57"/>
                  <a:gd name="T49" fmla="*/ 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306">
                    <a:moveTo>
                      <a:pt x="37" y="7"/>
                    </a:moveTo>
                    <a:lnTo>
                      <a:pt x="37" y="7"/>
                    </a:lnTo>
                    <a:lnTo>
                      <a:pt x="32" y="81"/>
                    </a:lnTo>
                    <a:lnTo>
                      <a:pt x="22" y="155"/>
                    </a:lnTo>
                    <a:lnTo>
                      <a:pt x="12" y="227"/>
                    </a:lnTo>
                    <a:lnTo>
                      <a:pt x="0" y="299"/>
                    </a:lnTo>
                    <a:lnTo>
                      <a:pt x="0" y="299"/>
                    </a:lnTo>
                    <a:lnTo>
                      <a:pt x="0" y="301"/>
                    </a:lnTo>
                    <a:lnTo>
                      <a:pt x="0" y="303"/>
                    </a:lnTo>
                    <a:lnTo>
                      <a:pt x="7" y="306"/>
                    </a:lnTo>
                    <a:lnTo>
                      <a:pt x="15" y="303"/>
                    </a:lnTo>
                    <a:lnTo>
                      <a:pt x="17" y="299"/>
                    </a:lnTo>
                    <a:lnTo>
                      <a:pt x="17" y="299"/>
                    </a:lnTo>
                    <a:lnTo>
                      <a:pt x="32" y="224"/>
                    </a:lnTo>
                    <a:lnTo>
                      <a:pt x="42" y="153"/>
                    </a:lnTo>
                    <a:lnTo>
                      <a:pt x="49" y="79"/>
                    </a:lnTo>
                    <a:lnTo>
                      <a:pt x="57" y="7"/>
                    </a:lnTo>
                    <a:lnTo>
                      <a:pt x="57" y="7"/>
                    </a:lnTo>
                    <a:lnTo>
                      <a:pt x="57" y="5"/>
                    </a:lnTo>
                    <a:lnTo>
                      <a:pt x="54" y="2"/>
                    </a:lnTo>
                    <a:lnTo>
                      <a:pt x="47" y="0"/>
                    </a:lnTo>
                    <a:lnTo>
                      <a:pt x="42" y="2"/>
                    </a:lnTo>
                    <a:lnTo>
                      <a:pt x="40" y="5"/>
                    </a:lnTo>
                    <a:lnTo>
                      <a:pt x="37" y="7"/>
                    </a:lnTo>
                    <a:lnTo>
                      <a:pt x="3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25" name="Freeform 67">
                <a:extLst>
                  <a:ext uri="{FF2B5EF4-FFF2-40B4-BE49-F238E27FC236}">
                    <a16:creationId xmlns:a16="http://schemas.microsoft.com/office/drawing/2014/main" id="{3B3FFAA7-292C-4DB1-8EB4-C872BD4666EA}"/>
                  </a:ext>
                </a:extLst>
              </p:cNvPr>
              <p:cNvSpPr>
                <a:spLocks/>
              </p:cNvSpPr>
              <p:nvPr/>
            </p:nvSpPr>
            <p:spPr bwMode="auto">
              <a:xfrm>
                <a:off x="6691900" y="2713013"/>
                <a:ext cx="0" cy="176213"/>
              </a:xfrm>
              <a:custGeom>
                <a:avLst/>
                <a:gdLst>
                  <a:gd name="T0" fmla="*/ 0 h 111"/>
                  <a:gd name="T1" fmla="*/ 0 h 111"/>
                  <a:gd name="T2" fmla="*/ 111 h 111"/>
                  <a:gd name="T3" fmla="*/ 0 h 111"/>
                </a:gdLst>
                <a:ahLst/>
                <a:cxnLst>
                  <a:cxn ang="0">
                    <a:pos x="0" y="T0"/>
                  </a:cxn>
                  <a:cxn ang="0">
                    <a:pos x="0" y="T1"/>
                  </a:cxn>
                  <a:cxn ang="0">
                    <a:pos x="0" y="T2"/>
                  </a:cxn>
                  <a:cxn ang="0">
                    <a:pos x="0" y="T3"/>
                  </a:cxn>
                </a:cxnLst>
                <a:rect l="0" t="0" r="r" b="b"/>
                <a:pathLst>
                  <a:path h="111">
                    <a:moveTo>
                      <a:pt x="0" y="0"/>
                    </a:moveTo>
                    <a:lnTo>
                      <a:pt x="0" y="0"/>
                    </a:lnTo>
                    <a:lnTo>
                      <a:pt x="0" y="11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26" name="Freeform 68">
                <a:extLst>
                  <a:ext uri="{FF2B5EF4-FFF2-40B4-BE49-F238E27FC236}">
                    <a16:creationId xmlns:a16="http://schemas.microsoft.com/office/drawing/2014/main" id="{AAC6224D-9890-4473-A6C0-8CF32C1C781D}"/>
                  </a:ext>
                </a:extLst>
              </p:cNvPr>
              <p:cNvSpPr>
                <a:spLocks/>
              </p:cNvSpPr>
              <p:nvPr/>
            </p:nvSpPr>
            <p:spPr bwMode="auto">
              <a:xfrm>
                <a:off x="6691900" y="2713013"/>
                <a:ext cx="0" cy="176213"/>
              </a:xfrm>
              <a:custGeom>
                <a:avLst/>
                <a:gdLst>
                  <a:gd name="T0" fmla="*/ 0 h 111"/>
                  <a:gd name="T1" fmla="*/ 0 h 111"/>
                  <a:gd name="T2" fmla="*/ 111 h 111"/>
                </a:gdLst>
                <a:ahLst/>
                <a:cxnLst>
                  <a:cxn ang="0">
                    <a:pos x="0" y="T0"/>
                  </a:cxn>
                  <a:cxn ang="0">
                    <a:pos x="0" y="T1"/>
                  </a:cxn>
                  <a:cxn ang="0">
                    <a:pos x="0" y="T2"/>
                  </a:cxn>
                </a:cxnLst>
                <a:rect l="0" t="0" r="r" b="b"/>
                <a:pathLst>
                  <a:path h="111">
                    <a:moveTo>
                      <a:pt x="0" y="0"/>
                    </a:moveTo>
                    <a:lnTo>
                      <a:pt x="0" y="0"/>
                    </a:lnTo>
                    <a:lnTo>
                      <a:pt x="0" y="11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27" name="Freeform 69">
                <a:extLst>
                  <a:ext uri="{FF2B5EF4-FFF2-40B4-BE49-F238E27FC236}">
                    <a16:creationId xmlns:a16="http://schemas.microsoft.com/office/drawing/2014/main" id="{14D12381-6748-424E-B449-DA83D81726EA}"/>
                  </a:ext>
                </a:extLst>
              </p:cNvPr>
              <p:cNvSpPr>
                <a:spLocks/>
              </p:cNvSpPr>
              <p:nvPr/>
            </p:nvSpPr>
            <p:spPr bwMode="auto">
              <a:xfrm>
                <a:off x="6676025" y="2705076"/>
                <a:ext cx="31750" cy="192088"/>
              </a:xfrm>
              <a:custGeom>
                <a:avLst/>
                <a:gdLst>
                  <a:gd name="T0" fmla="*/ 0 w 20"/>
                  <a:gd name="T1" fmla="*/ 8 h 121"/>
                  <a:gd name="T2" fmla="*/ 0 w 20"/>
                  <a:gd name="T3" fmla="*/ 8 h 121"/>
                  <a:gd name="T4" fmla="*/ 0 w 20"/>
                  <a:gd name="T5" fmla="*/ 119 h 121"/>
                  <a:gd name="T6" fmla="*/ 0 w 20"/>
                  <a:gd name="T7" fmla="*/ 119 h 121"/>
                  <a:gd name="T8" fmla="*/ 3 w 20"/>
                  <a:gd name="T9" fmla="*/ 121 h 121"/>
                  <a:gd name="T10" fmla="*/ 10 w 20"/>
                  <a:gd name="T11" fmla="*/ 119 h 121"/>
                  <a:gd name="T12" fmla="*/ 15 w 20"/>
                  <a:gd name="T13" fmla="*/ 116 h 121"/>
                  <a:gd name="T14" fmla="*/ 18 w 20"/>
                  <a:gd name="T15" fmla="*/ 114 h 121"/>
                  <a:gd name="T16" fmla="*/ 18 w 20"/>
                  <a:gd name="T17" fmla="*/ 114 h 121"/>
                  <a:gd name="T18" fmla="*/ 20 w 20"/>
                  <a:gd name="T19" fmla="*/ 3 h 121"/>
                  <a:gd name="T20" fmla="*/ 20 w 20"/>
                  <a:gd name="T21" fmla="*/ 3 h 121"/>
                  <a:gd name="T22" fmla="*/ 18 w 20"/>
                  <a:gd name="T23" fmla="*/ 0 h 121"/>
                  <a:gd name="T24" fmla="*/ 10 w 20"/>
                  <a:gd name="T25" fmla="*/ 3 h 121"/>
                  <a:gd name="T26" fmla="*/ 5 w 20"/>
                  <a:gd name="T27" fmla="*/ 5 h 121"/>
                  <a:gd name="T28" fmla="*/ 0 w 20"/>
                  <a:gd name="T29" fmla="*/ 8 h 121"/>
                  <a:gd name="T30" fmla="*/ 0 w 20"/>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21">
                    <a:moveTo>
                      <a:pt x="0" y="8"/>
                    </a:moveTo>
                    <a:lnTo>
                      <a:pt x="0" y="8"/>
                    </a:lnTo>
                    <a:lnTo>
                      <a:pt x="0" y="119"/>
                    </a:lnTo>
                    <a:lnTo>
                      <a:pt x="0" y="119"/>
                    </a:lnTo>
                    <a:lnTo>
                      <a:pt x="3" y="121"/>
                    </a:lnTo>
                    <a:lnTo>
                      <a:pt x="10" y="119"/>
                    </a:lnTo>
                    <a:lnTo>
                      <a:pt x="15" y="116"/>
                    </a:lnTo>
                    <a:lnTo>
                      <a:pt x="18" y="114"/>
                    </a:lnTo>
                    <a:lnTo>
                      <a:pt x="18" y="114"/>
                    </a:lnTo>
                    <a:lnTo>
                      <a:pt x="20" y="3"/>
                    </a:lnTo>
                    <a:lnTo>
                      <a:pt x="20" y="3"/>
                    </a:lnTo>
                    <a:lnTo>
                      <a:pt x="18" y="0"/>
                    </a:lnTo>
                    <a:lnTo>
                      <a:pt x="10" y="3"/>
                    </a:lnTo>
                    <a:lnTo>
                      <a:pt x="5" y="5"/>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28" name="Freeform 70">
                <a:extLst>
                  <a:ext uri="{FF2B5EF4-FFF2-40B4-BE49-F238E27FC236}">
                    <a16:creationId xmlns:a16="http://schemas.microsoft.com/office/drawing/2014/main" id="{D96D1A38-0FC8-4516-85A0-2DF213830CDD}"/>
                  </a:ext>
                </a:extLst>
              </p:cNvPr>
              <p:cNvSpPr>
                <a:spLocks/>
              </p:cNvSpPr>
              <p:nvPr/>
            </p:nvSpPr>
            <p:spPr bwMode="auto">
              <a:xfrm>
                <a:off x="3301000" y="2446313"/>
                <a:ext cx="266700" cy="623888"/>
              </a:xfrm>
              <a:custGeom>
                <a:avLst/>
                <a:gdLst>
                  <a:gd name="T0" fmla="*/ 168 w 168"/>
                  <a:gd name="T1" fmla="*/ 0 h 393"/>
                  <a:gd name="T2" fmla="*/ 168 w 168"/>
                  <a:gd name="T3" fmla="*/ 0 h 393"/>
                  <a:gd name="T4" fmla="*/ 143 w 168"/>
                  <a:gd name="T5" fmla="*/ 47 h 393"/>
                  <a:gd name="T6" fmla="*/ 118 w 168"/>
                  <a:gd name="T7" fmla="*/ 97 h 393"/>
                  <a:gd name="T8" fmla="*/ 76 w 168"/>
                  <a:gd name="T9" fmla="*/ 195 h 393"/>
                  <a:gd name="T10" fmla="*/ 37 w 168"/>
                  <a:gd name="T11" fmla="*/ 294 h 393"/>
                  <a:gd name="T12" fmla="*/ 0 w 168"/>
                  <a:gd name="T13" fmla="*/ 393 h 393"/>
                  <a:gd name="T14" fmla="*/ 168 w 168"/>
                  <a:gd name="T15" fmla="*/ 0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93">
                    <a:moveTo>
                      <a:pt x="168" y="0"/>
                    </a:moveTo>
                    <a:lnTo>
                      <a:pt x="168" y="0"/>
                    </a:lnTo>
                    <a:lnTo>
                      <a:pt x="143" y="47"/>
                    </a:lnTo>
                    <a:lnTo>
                      <a:pt x="118" y="97"/>
                    </a:lnTo>
                    <a:lnTo>
                      <a:pt x="76" y="195"/>
                    </a:lnTo>
                    <a:lnTo>
                      <a:pt x="37" y="294"/>
                    </a:lnTo>
                    <a:lnTo>
                      <a:pt x="0" y="393"/>
                    </a:lnTo>
                    <a:lnTo>
                      <a:pt x="1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29" name="Freeform 71">
                <a:extLst>
                  <a:ext uri="{FF2B5EF4-FFF2-40B4-BE49-F238E27FC236}">
                    <a16:creationId xmlns:a16="http://schemas.microsoft.com/office/drawing/2014/main" id="{A3EB04D8-EFC8-4474-92F9-8B9792F72BA2}"/>
                  </a:ext>
                </a:extLst>
              </p:cNvPr>
              <p:cNvSpPr>
                <a:spLocks/>
              </p:cNvSpPr>
              <p:nvPr/>
            </p:nvSpPr>
            <p:spPr bwMode="auto">
              <a:xfrm>
                <a:off x="3301000" y="2446313"/>
                <a:ext cx="266700" cy="623888"/>
              </a:xfrm>
              <a:custGeom>
                <a:avLst/>
                <a:gdLst>
                  <a:gd name="T0" fmla="*/ 168 w 168"/>
                  <a:gd name="T1" fmla="*/ 0 h 393"/>
                  <a:gd name="T2" fmla="*/ 168 w 168"/>
                  <a:gd name="T3" fmla="*/ 0 h 393"/>
                  <a:gd name="T4" fmla="*/ 143 w 168"/>
                  <a:gd name="T5" fmla="*/ 47 h 393"/>
                  <a:gd name="T6" fmla="*/ 118 w 168"/>
                  <a:gd name="T7" fmla="*/ 97 h 393"/>
                  <a:gd name="T8" fmla="*/ 76 w 168"/>
                  <a:gd name="T9" fmla="*/ 195 h 393"/>
                  <a:gd name="T10" fmla="*/ 37 w 168"/>
                  <a:gd name="T11" fmla="*/ 294 h 393"/>
                  <a:gd name="T12" fmla="*/ 0 w 168"/>
                  <a:gd name="T13" fmla="*/ 393 h 393"/>
                </a:gdLst>
                <a:ahLst/>
                <a:cxnLst>
                  <a:cxn ang="0">
                    <a:pos x="T0" y="T1"/>
                  </a:cxn>
                  <a:cxn ang="0">
                    <a:pos x="T2" y="T3"/>
                  </a:cxn>
                  <a:cxn ang="0">
                    <a:pos x="T4" y="T5"/>
                  </a:cxn>
                  <a:cxn ang="0">
                    <a:pos x="T6" y="T7"/>
                  </a:cxn>
                  <a:cxn ang="0">
                    <a:pos x="T8" y="T9"/>
                  </a:cxn>
                  <a:cxn ang="0">
                    <a:pos x="T10" y="T11"/>
                  </a:cxn>
                  <a:cxn ang="0">
                    <a:pos x="T12" y="T13"/>
                  </a:cxn>
                </a:cxnLst>
                <a:rect l="0" t="0" r="r" b="b"/>
                <a:pathLst>
                  <a:path w="168" h="393">
                    <a:moveTo>
                      <a:pt x="168" y="0"/>
                    </a:moveTo>
                    <a:lnTo>
                      <a:pt x="168" y="0"/>
                    </a:lnTo>
                    <a:lnTo>
                      <a:pt x="143" y="47"/>
                    </a:lnTo>
                    <a:lnTo>
                      <a:pt x="118" y="97"/>
                    </a:lnTo>
                    <a:lnTo>
                      <a:pt x="76" y="195"/>
                    </a:lnTo>
                    <a:lnTo>
                      <a:pt x="37" y="294"/>
                    </a:lnTo>
                    <a:lnTo>
                      <a:pt x="0" y="393"/>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30" name="Freeform 72">
                <a:extLst>
                  <a:ext uri="{FF2B5EF4-FFF2-40B4-BE49-F238E27FC236}">
                    <a16:creationId xmlns:a16="http://schemas.microsoft.com/office/drawing/2014/main" id="{B437FB39-EEB6-4018-AF17-CE118C4BC1BB}"/>
                  </a:ext>
                </a:extLst>
              </p:cNvPr>
              <p:cNvSpPr>
                <a:spLocks/>
              </p:cNvSpPr>
              <p:nvPr/>
            </p:nvSpPr>
            <p:spPr bwMode="auto">
              <a:xfrm>
                <a:off x="3285125" y="2438376"/>
                <a:ext cx="298450" cy="642938"/>
              </a:xfrm>
              <a:custGeom>
                <a:avLst/>
                <a:gdLst>
                  <a:gd name="T0" fmla="*/ 168 w 188"/>
                  <a:gd name="T1" fmla="*/ 5 h 405"/>
                  <a:gd name="T2" fmla="*/ 168 w 188"/>
                  <a:gd name="T3" fmla="*/ 5 h 405"/>
                  <a:gd name="T4" fmla="*/ 143 w 188"/>
                  <a:gd name="T5" fmla="*/ 52 h 405"/>
                  <a:gd name="T6" fmla="*/ 121 w 188"/>
                  <a:gd name="T7" fmla="*/ 102 h 405"/>
                  <a:gd name="T8" fmla="*/ 76 w 188"/>
                  <a:gd name="T9" fmla="*/ 198 h 405"/>
                  <a:gd name="T10" fmla="*/ 37 w 188"/>
                  <a:gd name="T11" fmla="*/ 299 h 405"/>
                  <a:gd name="T12" fmla="*/ 0 w 188"/>
                  <a:gd name="T13" fmla="*/ 398 h 405"/>
                  <a:gd name="T14" fmla="*/ 0 w 188"/>
                  <a:gd name="T15" fmla="*/ 398 h 405"/>
                  <a:gd name="T16" fmla="*/ 0 w 188"/>
                  <a:gd name="T17" fmla="*/ 400 h 405"/>
                  <a:gd name="T18" fmla="*/ 0 w 188"/>
                  <a:gd name="T19" fmla="*/ 403 h 405"/>
                  <a:gd name="T20" fmla="*/ 7 w 188"/>
                  <a:gd name="T21" fmla="*/ 405 h 405"/>
                  <a:gd name="T22" fmla="*/ 15 w 188"/>
                  <a:gd name="T23" fmla="*/ 403 h 405"/>
                  <a:gd name="T24" fmla="*/ 17 w 188"/>
                  <a:gd name="T25" fmla="*/ 400 h 405"/>
                  <a:gd name="T26" fmla="*/ 17 w 188"/>
                  <a:gd name="T27" fmla="*/ 400 h 405"/>
                  <a:gd name="T28" fmla="*/ 57 w 188"/>
                  <a:gd name="T29" fmla="*/ 299 h 405"/>
                  <a:gd name="T30" fmla="*/ 96 w 188"/>
                  <a:gd name="T31" fmla="*/ 200 h 405"/>
                  <a:gd name="T32" fmla="*/ 138 w 188"/>
                  <a:gd name="T33" fmla="*/ 102 h 405"/>
                  <a:gd name="T34" fmla="*/ 160 w 188"/>
                  <a:gd name="T35" fmla="*/ 55 h 405"/>
                  <a:gd name="T36" fmla="*/ 185 w 188"/>
                  <a:gd name="T37" fmla="*/ 5 h 405"/>
                  <a:gd name="T38" fmla="*/ 185 w 188"/>
                  <a:gd name="T39" fmla="*/ 5 h 405"/>
                  <a:gd name="T40" fmla="*/ 188 w 188"/>
                  <a:gd name="T41" fmla="*/ 3 h 405"/>
                  <a:gd name="T42" fmla="*/ 185 w 188"/>
                  <a:gd name="T43" fmla="*/ 0 h 405"/>
                  <a:gd name="T44" fmla="*/ 180 w 188"/>
                  <a:gd name="T45" fmla="*/ 0 h 405"/>
                  <a:gd name="T46" fmla="*/ 173 w 188"/>
                  <a:gd name="T47" fmla="*/ 0 h 405"/>
                  <a:gd name="T48" fmla="*/ 168 w 188"/>
                  <a:gd name="T49" fmla="*/ 5 h 405"/>
                  <a:gd name="T50" fmla="*/ 168 w 188"/>
                  <a:gd name="T51" fmla="*/ 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405">
                    <a:moveTo>
                      <a:pt x="168" y="5"/>
                    </a:moveTo>
                    <a:lnTo>
                      <a:pt x="168" y="5"/>
                    </a:lnTo>
                    <a:lnTo>
                      <a:pt x="143" y="52"/>
                    </a:lnTo>
                    <a:lnTo>
                      <a:pt x="121" y="102"/>
                    </a:lnTo>
                    <a:lnTo>
                      <a:pt x="76" y="198"/>
                    </a:lnTo>
                    <a:lnTo>
                      <a:pt x="37" y="299"/>
                    </a:lnTo>
                    <a:lnTo>
                      <a:pt x="0" y="398"/>
                    </a:lnTo>
                    <a:lnTo>
                      <a:pt x="0" y="398"/>
                    </a:lnTo>
                    <a:lnTo>
                      <a:pt x="0" y="400"/>
                    </a:lnTo>
                    <a:lnTo>
                      <a:pt x="0" y="403"/>
                    </a:lnTo>
                    <a:lnTo>
                      <a:pt x="7" y="405"/>
                    </a:lnTo>
                    <a:lnTo>
                      <a:pt x="15" y="403"/>
                    </a:lnTo>
                    <a:lnTo>
                      <a:pt x="17" y="400"/>
                    </a:lnTo>
                    <a:lnTo>
                      <a:pt x="17" y="400"/>
                    </a:lnTo>
                    <a:lnTo>
                      <a:pt x="57" y="299"/>
                    </a:lnTo>
                    <a:lnTo>
                      <a:pt x="96" y="200"/>
                    </a:lnTo>
                    <a:lnTo>
                      <a:pt x="138" y="102"/>
                    </a:lnTo>
                    <a:lnTo>
                      <a:pt x="160" y="55"/>
                    </a:lnTo>
                    <a:lnTo>
                      <a:pt x="185" y="5"/>
                    </a:lnTo>
                    <a:lnTo>
                      <a:pt x="185" y="5"/>
                    </a:lnTo>
                    <a:lnTo>
                      <a:pt x="188" y="3"/>
                    </a:lnTo>
                    <a:lnTo>
                      <a:pt x="185" y="0"/>
                    </a:lnTo>
                    <a:lnTo>
                      <a:pt x="180" y="0"/>
                    </a:lnTo>
                    <a:lnTo>
                      <a:pt x="173" y="0"/>
                    </a:lnTo>
                    <a:lnTo>
                      <a:pt x="168" y="5"/>
                    </a:lnTo>
                    <a:lnTo>
                      <a:pt x="16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31" name="Freeform 73">
                <a:extLst>
                  <a:ext uri="{FF2B5EF4-FFF2-40B4-BE49-F238E27FC236}">
                    <a16:creationId xmlns:a16="http://schemas.microsoft.com/office/drawing/2014/main" id="{DDF12DAE-3810-40EE-841C-AA18571BA946}"/>
                  </a:ext>
                </a:extLst>
              </p:cNvPr>
              <p:cNvSpPr>
                <a:spLocks/>
              </p:cNvSpPr>
              <p:nvPr/>
            </p:nvSpPr>
            <p:spPr bwMode="auto">
              <a:xfrm>
                <a:off x="3266075" y="2435201"/>
                <a:ext cx="93663" cy="509588"/>
              </a:xfrm>
              <a:custGeom>
                <a:avLst/>
                <a:gdLst>
                  <a:gd name="T0" fmla="*/ 59 w 59"/>
                  <a:gd name="T1" fmla="*/ 0 h 321"/>
                  <a:gd name="T2" fmla="*/ 59 w 59"/>
                  <a:gd name="T3" fmla="*/ 0 h 321"/>
                  <a:gd name="T4" fmla="*/ 44 w 59"/>
                  <a:gd name="T5" fmla="*/ 37 h 321"/>
                  <a:gd name="T6" fmla="*/ 34 w 59"/>
                  <a:gd name="T7" fmla="*/ 77 h 321"/>
                  <a:gd name="T8" fmla="*/ 27 w 59"/>
                  <a:gd name="T9" fmla="*/ 116 h 321"/>
                  <a:gd name="T10" fmla="*/ 19 w 59"/>
                  <a:gd name="T11" fmla="*/ 158 h 321"/>
                  <a:gd name="T12" fmla="*/ 9 w 59"/>
                  <a:gd name="T13" fmla="*/ 240 h 321"/>
                  <a:gd name="T14" fmla="*/ 0 w 59"/>
                  <a:gd name="T15" fmla="*/ 321 h 321"/>
                  <a:gd name="T16" fmla="*/ 59 w 59"/>
                  <a:gd name="T17"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21">
                    <a:moveTo>
                      <a:pt x="59" y="0"/>
                    </a:moveTo>
                    <a:lnTo>
                      <a:pt x="59" y="0"/>
                    </a:lnTo>
                    <a:lnTo>
                      <a:pt x="44" y="37"/>
                    </a:lnTo>
                    <a:lnTo>
                      <a:pt x="34" y="77"/>
                    </a:lnTo>
                    <a:lnTo>
                      <a:pt x="27" y="116"/>
                    </a:lnTo>
                    <a:lnTo>
                      <a:pt x="19" y="158"/>
                    </a:lnTo>
                    <a:lnTo>
                      <a:pt x="9" y="240"/>
                    </a:lnTo>
                    <a:lnTo>
                      <a:pt x="0" y="321"/>
                    </a:lnTo>
                    <a:lnTo>
                      <a:pt x="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32" name="Freeform 74">
                <a:extLst>
                  <a:ext uri="{FF2B5EF4-FFF2-40B4-BE49-F238E27FC236}">
                    <a16:creationId xmlns:a16="http://schemas.microsoft.com/office/drawing/2014/main" id="{DE603AFE-4B61-480B-ABAF-5D849DD6B6E1}"/>
                  </a:ext>
                </a:extLst>
              </p:cNvPr>
              <p:cNvSpPr>
                <a:spLocks/>
              </p:cNvSpPr>
              <p:nvPr/>
            </p:nvSpPr>
            <p:spPr bwMode="auto">
              <a:xfrm>
                <a:off x="3266075" y="2435201"/>
                <a:ext cx="93663" cy="509588"/>
              </a:xfrm>
              <a:custGeom>
                <a:avLst/>
                <a:gdLst>
                  <a:gd name="T0" fmla="*/ 59 w 59"/>
                  <a:gd name="T1" fmla="*/ 0 h 321"/>
                  <a:gd name="T2" fmla="*/ 59 w 59"/>
                  <a:gd name="T3" fmla="*/ 0 h 321"/>
                  <a:gd name="T4" fmla="*/ 44 w 59"/>
                  <a:gd name="T5" fmla="*/ 37 h 321"/>
                  <a:gd name="T6" fmla="*/ 34 w 59"/>
                  <a:gd name="T7" fmla="*/ 77 h 321"/>
                  <a:gd name="T8" fmla="*/ 27 w 59"/>
                  <a:gd name="T9" fmla="*/ 116 h 321"/>
                  <a:gd name="T10" fmla="*/ 19 w 59"/>
                  <a:gd name="T11" fmla="*/ 158 h 321"/>
                  <a:gd name="T12" fmla="*/ 9 w 59"/>
                  <a:gd name="T13" fmla="*/ 240 h 321"/>
                  <a:gd name="T14" fmla="*/ 0 w 59"/>
                  <a:gd name="T15" fmla="*/ 321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21">
                    <a:moveTo>
                      <a:pt x="59" y="0"/>
                    </a:moveTo>
                    <a:lnTo>
                      <a:pt x="59" y="0"/>
                    </a:lnTo>
                    <a:lnTo>
                      <a:pt x="44" y="37"/>
                    </a:lnTo>
                    <a:lnTo>
                      <a:pt x="34" y="77"/>
                    </a:lnTo>
                    <a:lnTo>
                      <a:pt x="27" y="116"/>
                    </a:lnTo>
                    <a:lnTo>
                      <a:pt x="19" y="158"/>
                    </a:lnTo>
                    <a:lnTo>
                      <a:pt x="9" y="240"/>
                    </a:lnTo>
                    <a:lnTo>
                      <a:pt x="0" y="32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33" name="Freeform 75">
                <a:extLst>
                  <a:ext uri="{FF2B5EF4-FFF2-40B4-BE49-F238E27FC236}">
                    <a16:creationId xmlns:a16="http://schemas.microsoft.com/office/drawing/2014/main" id="{CC77B977-AA70-4C98-A29D-B2289FCD2923}"/>
                  </a:ext>
                </a:extLst>
              </p:cNvPr>
              <p:cNvSpPr>
                <a:spLocks/>
              </p:cNvSpPr>
              <p:nvPr/>
            </p:nvSpPr>
            <p:spPr bwMode="auto">
              <a:xfrm>
                <a:off x="3250200" y="2427263"/>
                <a:ext cx="125413" cy="525463"/>
              </a:xfrm>
              <a:custGeom>
                <a:avLst/>
                <a:gdLst>
                  <a:gd name="T0" fmla="*/ 59 w 79"/>
                  <a:gd name="T1" fmla="*/ 5 h 331"/>
                  <a:gd name="T2" fmla="*/ 59 w 79"/>
                  <a:gd name="T3" fmla="*/ 5 h 331"/>
                  <a:gd name="T4" fmla="*/ 47 w 79"/>
                  <a:gd name="T5" fmla="*/ 45 h 331"/>
                  <a:gd name="T6" fmla="*/ 34 w 79"/>
                  <a:gd name="T7" fmla="*/ 84 h 331"/>
                  <a:gd name="T8" fmla="*/ 27 w 79"/>
                  <a:gd name="T9" fmla="*/ 124 h 331"/>
                  <a:gd name="T10" fmla="*/ 19 w 79"/>
                  <a:gd name="T11" fmla="*/ 163 h 331"/>
                  <a:gd name="T12" fmla="*/ 10 w 79"/>
                  <a:gd name="T13" fmla="*/ 245 h 331"/>
                  <a:gd name="T14" fmla="*/ 0 w 79"/>
                  <a:gd name="T15" fmla="*/ 326 h 331"/>
                  <a:gd name="T16" fmla="*/ 0 w 79"/>
                  <a:gd name="T17" fmla="*/ 326 h 331"/>
                  <a:gd name="T18" fmla="*/ 0 w 79"/>
                  <a:gd name="T19" fmla="*/ 328 h 331"/>
                  <a:gd name="T20" fmla="*/ 2 w 79"/>
                  <a:gd name="T21" fmla="*/ 331 h 331"/>
                  <a:gd name="T22" fmla="*/ 10 w 79"/>
                  <a:gd name="T23" fmla="*/ 331 h 331"/>
                  <a:gd name="T24" fmla="*/ 14 w 79"/>
                  <a:gd name="T25" fmla="*/ 328 h 331"/>
                  <a:gd name="T26" fmla="*/ 19 w 79"/>
                  <a:gd name="T27" fmla="*/ 324 h 331"/>
                  <a:gd name="T28" fmla="*/ 19 w 79"/>
                  <a:gd name="T29" fmla="*/ 324 h 331"/>
                  <a:gd name="T30" fmla="*/ 29 w 79"/>
                  <a:gd name="T31" fmla="*/ 242 h 331"/>
                  <a:gd name="T32" fmla="*/ 39 w 79"/>
                  <a:gd name="T33" fmla="*/ 161 h 331"/>
                  <a:gd name="T34" fmla="*/ 47 w 79"/>
                  <a:gd name="T35" fmla="*/ 121 h 331"/>
                  <a:gd name="T36" fmla="*/ 54 w 79"/>
                  <a:gd name="T37" fmla="*/ 82 h 331"/>
                  <a:gd name="T38" fmla="*/ 66 w 79"/>
                  <a:gd name="T39" fmla="*/ 42 h 331"/>
                  <a:gd name="T40" fmla="*/ 79 w 79"/>
                  <a:gd name="T41" fmla="*/ 3 h 331"/>
                  <a:gd name="T42" fmla="*/ 79 w 79"/>
                  <a:gd name="T43" fmla="*/ 3 h 331"/>
                  <a:gd name="T44" fmla="*/ 79 w 79"/>
                  <a:gd name="T45" fmla="*/ 3 h 331"/>
                  <a:gd name="T46" fmla="*/ 76 w 79"/>
                  <a:gd name="T47" fmla="*/ 0 h 331"/>
                  <a:gd name="T48" fmla="*/ 71 w 79"/>
                  <a:gd name="T49" fmla="*/ 0 h 331"/>
                  <a:gd name="T50" fmla="*/ 64 w 79"/>
                  <a:gd name="T51" fmla="*/ 3 h 331"/>
                  <a:gd name="T52" fmla="*/ 59 w 79"/>
                  <a:gd name="T53" fmla="*/ 5 h 331"/>
                  <a:gd name="T54" fmla="*/ 59 w 79"/>
                  <a:gd name="T55" fmla="*/ 5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 h="331">
                    <a:moveTo>
                      <a:pt x="59" y="5"/>
                    </a:moveTo>
                    <a:lnTo>
                      <a:pt x="59" y="5"/>
                    </a:lnTo>
                    <a:lnTo>
                      <a:pt x="47" y="45"/>
                    </a:lnTo>
                    <a:lnTo>
                      <a:pt x="34" y="84"/>
                    </a:lnTo>
                    <a:lnTo>
                      <a:pt x="27" y="124"/>
                    </a:lnTo>
                    <a:lnTo>
                      <a:pt x="19" y="163"/>
                    </a:lnTo>
                    <a:lnTo>
                      <a:pt x="10" y="245"/>
                    </a:lnTo>
                    <a:lnTo>
                      <a:pt x="0" y="326"/>
                    </a:lnTo>
                    <a:lnTo>
                      <a:pt x="0" y="326"/>
                    </a:lnTo>
                    <a:lnTo>
                      <a:pt x="0" y="328"/>
                    </a:lnTo>
                    <a:lnTo>
                      <a:pt x="2" y="331"/>
                    </a:lnTo>
                    <a:lnTo>
                      <a:pt x="10" y="331"/>
                    </a:lnTo>
                    <a:lnTo>
                      <a:pt x="14" y="328"/>
                    </a:lnTo>
                    <a:lnTo>
                      <a:pt x="19" y="324"/>
                    </a:lnTo>
                    <a:lnTo>
                      <a:pt x="19" y="324"/>
                    </a:lnTo>
                    <a:lnTo>
                      <a:pt x="29" y="242"/>
                    </a:lnTo>
                    <a:lnTo>
                      <a:pt x="39" y="161"/>
                    </a:lnTo>
                    <a:lnTo>
                      <a:pt x="47" y="121"/>
                    </a:lnTo>
                    <a:lnTo>
                      <a:pt x="54" y="82"/>
                    </a:lnTo>
                    <a:lnTo>
                      <a:pt x="66" y="42"/>
                    </a:lnTo>
                    <a:lnTo>
                      <a:pt x="79" y="3"/>
                    </a:lnTo>
                    <a:lnTo>
                      <a:pt x="79" y="3"/>
                    </a:lnTo>
                    <a:lnTo>
                      <a:pt x="79" y="3"/>
                    </a:lnTo>
                    <a:lnTo>
                      <a:pt x="76" y="0"/>
                    </a:lnTo>
                    <a:lnTo>
                      <a:pt x="71" y="0"/>
                    </a:lnTo>
                    <a:lnTo>
                      <a:pt x="64" y="3"/>
                    </a:lnTo>
                    <a:lnTo>
                      <a:pt x="59" y="5"/>
                    </a:lnTo>
                    <a:lnTo>
                      <a:pt x="5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34" name="Freeform 76">
                <a:extLst>
                  <a:ext uri="{FF2B5EF4-FFF2-40B4-BE49-F238E27FC236}">
                    <a16:creationId xmlns:a16="http://schemas.microsoft.com/office/drawing/2014/main" id="{833FD953-44E3-43C9-A4F5-C3149E1BE76C}"/>
                  </a:ext>
                </a:extLst>
              </p:cNvPr>
              <p:cNvSpPr>
                <a:spLocks/>
              </p:cNvSpPr>
              <p:nvPr/>
            </p:nvSpPr>
            <p:spPr bwMode="auto">
              <a:xfrm>
                <a:off x="3104150" y="2403451"/>
                <a:ext cx="90488" cy="455613"/>
              </a:xfrm>
              <a:custGeom>
                <a:avLst/>
                <a:gdLst>
                  <a:gd name="T0" fmla="*/ 57 w 57"/>
                  <a:gd name="T1" fmla="*/ 0 h 287"/>
                  <a:gd name="T2" fmla="*/ 57 w 57"/>
                  <a:gd name="T3" fmla="*/ 0 h 287"/>
                  <a:gd name="T4" fmla="*/ 50 w 57"/>
                  <a:gd name="T5" fmla="*/ 35 h 287"/>
                  <a:gd name="T6" fmla="*/ 42 w 57"/>
                  <a:gd name="T7" fmla="*/ 72 h 287"/>
                  <a:gd name="T8" fmla="*/ 32 w 57"/>
                  <a:gd name="T9" fmla="*/ 143 h 287"/>
                  <a:gd name="T10" fmla="*/ 27 w 57"/>
                  <a:gd name="T11" fmla="*/ 181 h 287"/>
                  <a:gd name="T12" fmla="*/ 23 w 57"/>
                  <a:gd name="T13" fmla="*/ 215 h 287"/>
                  <a:gd name="T14" fmla="*/ 13 w 57"/>
                  <a:gd name="T15" fmla="*/ 252 h 287"/>
                  <a:gd name="T16" fmla="*/ 0 w 57"/>
                  <a:gd name="T17" fmla="*/ 287 h 287"/>
                  <a:gd name="T18" fmla="*/ 57 w 57"/>
                  <a:gd name="T19"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287">
                    <a:moveTo>
                      <a:pt x="57" y="0"/>
                    </a:moveTo>
                    <a:lnTo>
                      <a:pt x="57" y="0"/>
                    </a:lnTo>
                    <a:lnTo>
                      <a:pt x="50" y="35"/>
                    </a:lnTo>
                    <a:lnTo>
                      <a:pt x="42" y="72"/>
                    </a:lnTo>
                    <a:lnTo>
                      <a:pt x="32" y="143"/>
                    </a:lnTo>
                    <a:lnTo>
                      <a:pt x="27" y="181"/>
                    </a:lnTo>
                    <a:lnTo>
                      <a:pt x="23" y="215"/>
                    </a:lnTo>
                    <a:lnTo>
                      <a:pt x="13" y="252"/>
                    </a:lnTo>
                    <a:lnTo>
                      <a:pt x="0" y="287"/>
                    </a:ln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35" name="Freeform 77">
                <a:extLst>
                  <a:ext uri="{FF2B5EF4-FFF2-40B4-BE49-F238E27FC236}">
                    <a16:creationId xmlns:a16="http://schemas.microsoft.com/office/drawing/2014/main" id="{841E01FA-B0A5-466D-9E41-44C36329F623}"/>
                  </a:ext>
                </a:extLst>
              </p:cNvPr>
              <p:cNvSpPr>
                <a:spLocks/>
              </p:cNvSpPr>
              <p:nvPr/>
            </p:nvSpPr>
            <p:spPr bwMode="auto">
              <a:xfrm>
                <a:off x="3104150" y="2403451"/>
                <a:ext cx="90488" cy="455613"/>
              </a:xfrm>
              <a:custGeom>
                <a:avLst/>
                <a:gdLst>
                  <a:gd name="T0" fmla="*/ 57 w 57"/>
                  <a:gd name="T1" fmla="*/ 0 h 287"/>
                  <a:gd name="T2" fmla="*/ 57 w 57"/>
                  <a:gd name="T3" fmla="*/ 0 h 287"/>
                  <a:gd name="T4" fmla="*/ 50 w 57"/>
                  <a:gd name="T5" fmla="*/ 35 h 287"/>
                  <a:gd name="T6" fmla="*/ 42 w 57"/>
                  <a:gd name="T7" fmla="*/ 72 h 287"/>
                  <a:gd name="T8" fmla="*/ 32 w 57"/>
                  <a:gd name="T9" fmla="*/ 143 h 287"/>
                  <a:gd name="T10" fmla="*/ 27 w 57"/>
                  <a:gd name="T11" fmla="*/ 181 h 287"/>
                  <a:gd name="T12" fmla="*/ 23 w 57"/>
                  <a:gd name="T13" fmla="*/ 215 h 287"/>
                  <a:gd name="T14" fmla="*/ 13 w 57"/>
                  <a:gd name="T15" fmla="*/ 252 h 287"/>
                  <a:gd name="T16" fmla="*/ 0 w 57"/>
                  <a:gd name="T17" fmla="*/ 2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287">
                    <a:moveTo>
                      <a:pt x="57" y="0"/>
                    </a:moveTo>
                    <a:lnTo>
                      <a:pt x="57" y="0"/>
                    </a:lnTo>
                    <a:lnTo>
                      <a:pt x="50" y="35"/>
                    </a:lnTo>
                    <a:lnTo>
                      <a:pt x="42" y="72"/>
                    </a:lnTo>
                    <a:lnTo>
                      <a:pt x="32" y="143"/>
                    </a:lnTo>
                    <a:lnTo>
                      <a:pt x="27" y="181"/>
                    </a:lnTo>
                    <a:lnTo>
                      <a:pt x="23" y="215"/>
                    </a:lnTo>
                    <a:lnTo>
                      <a:pt x="13" y="252"/>
                    </a:lnTo>
                    <a:lnTo>
                      <a:pt x="0" y="28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36" name="Freeform 78">
                <a:extLst>
                  <a:ext uri="{FF2B5EF4-FFF2-40B4-BE49-F238E27FC236}">
                    <a16:creationId xmlns:a16="http://schemas.microsoft.com/office/drawing/2014/main" id="{FBEBD4D7-F831-4121-9805-4539C6A021C1}"/>
                  </a:ext>
                </a:extLst>
              </p:cNvPr>
              <p:cNvSpPr>
                <a:spLocks/>
              </p:cNvSpPr>
              <p:nvPr/>
            </p:nvSpPr>
            <p:spPr bwMode="auto">
              <a:xfrm>
                <a:off x="3088275" y="2400276"/>
                <a:ext cx="122238" cy="461963"/>
              </a:xfrm>
              <a:custGeom>
                <a:avLst/>
                <a:gdLst>
                  <a:gd name="T0" fmla="*/ 57 w 77"/>
                  <a:gd name="T1" fmla="*/ 5 h 291"/>
                  <a:gd name="T2" fmla="*/ 57 w 77"/>
                  <a:gd name="T3" fmla="*/ 5 h 291"/>
                  <a:gd name="T4" fmla="*/ 50 w 77"/>
                  <a:gd name="T5" fmla="*/ 39 h 291"/>
                  <a:gd name="T6" fmla="*/ 45 w 77"/>
                  <a:gd name="T7" fmla="*/ 76 h 291"/>
                  <a:gd name="T8" fmla="*/ 35 w 77"/>
                  <a:gd name="T9" fmla="*/ 148 h 291"/>
                  <a:gd name="T10" fmla="*/ 28 w 77"/>
                  <a:gd name="T11" fmla="*/ 185 h 291"/>
                  <a:gd name="T12" fmla="*/ 23 w 77"/>
                  <a:gd name="T13" fmla="*/ 220 h 291"/>
                  <a:gd name="T14" fmla="*/ 13 w 77"/>
                  <a:gd name="T15" fmla="*/ 254 h 291"/>
                  <a:gd name="T16" fmla="*/ 0 w 77"/>
                  <a:gd name="T17" fmla="*/ 289 h 291"/>
                  <a:gd name="T18" fmla="*/ 0 w 77"/>
                  <a:gd name="T19" fmla="*/ 289 h 291"/>
                  <a:gd name="T20" fmla="*/ 3 w 77"/>
                  <a:gd name="T21" fmla="*/ 291 h 291"/>
                  <a:gd name="T22" fmla="*/ 10 w 77"/>
                  <a:gd name="T23" fmla="*/ 291 h 291"/>
                  <a:gd name="T24" fmla="*/ 15 w 77"/>
                  <a:gd name="T25" fmla="*/ 289 h 291"/>
                  <a:gd name="T26" fmla="*/ 20 w 77"/>
                  <a:gd name="T27" fmla="*/ 286 h 291"/>
                  <a:gd name="T28" fmla="*/ 20 w 77"/>
                  <a:gd name="T29" fmla="*/ 286 h 291"/>
                  <a:gd name="T30" fmla="*/ 33 w 77"/>
                  <a:gd name="T31" fmla="*/ 252 h 291"/>
                  <a:gd name="T32" fmla="*/ 40 w 77"/>
                  <a:gd name="T33" fmla="*/ 217 h 291"/>
                  <a:gd name="T34" fmla="*/ 47 w 77"/>
                  <a:gd name="T35" fmla="*/ 180 h 291"/>
                  <a:gd name="T36" fmla="*/ 52 w 77"/>
                  <a:gd name="T37" fmla="*/ 145 h 291"/>
                  <a:gd name="T38" fmla="*/ 62 w 77"/>
                  <a:gd name="T39" fmla="*/ 71 h 291"/>
                  <a:gd name="T40" fmla="*/ 70 w 77"/>
                  <a:gd name="T41" fmla="*/ 37 h 291"/>
                  <a:gd name="T42" fmla="*/ 77 w 77"/>
                  <a:gd name="T43" fmla="*/ 2 h 291"/>
                  <a:gd name="T44" fmla="*/ 77 w 77"/>
                  <a:gd name="T45" fmla="*/ 2 h 291"/>
                  <a:gd name="T46" fmla="*/ 74 w 77"/>
                  <a:gd name="T47" fmla="*/ 0 h 291"/>
                  <a:gd name="T48" fmla="*/ 70 w 77"/>
                  <a:gd name="T49" fmla="*/ 0 h 291"/>
                  <a:gd name="T50" fmla="*/ 62 w 77"/>
                  <a:gd name="T51" fmla="*/ 2 h 291"/>
                  <a:gd name="T52" fmla="*/ 57 w 77"/>
                  <a:gd name="T53" fmla="*/ 5 h 291"/>
                  <a:gd name="T54" fmla="*/ 57 w 77"/>
                  <a:gd name="T55" fmla="*/ 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 h="291">
                    <a:moveTo>
                      <a:pt x="57" y="5"/>
                    </a:moveTo>
                    <a:lnTo>
                      <a:pt x="57" y="5"/>
                    </a:lnTo>
                    <a:lnTo>
                      <a:pt x="50" y="39"/>
                    </a:lnTo>
                    <a:lnTo>
                      <a:pt x="45" y="76"/>
                    </a:lnTo>
                    <a:lnTo>
                      <a:pt x="35" y="148"/>
                    </a:lnTo>
                    <a:lnTo>
                      <a:pt x="28" y="185"/>
                    </a:lnTo>
                    <a:lnTo>
                      <a:pt x="23" y="220"/>
                    </a:lnTo>
                    <a:lnTo>
                      <a:pt x="13" y="254"/>
                    </a:lnTo>
                    <a:lnTo>
                      <a:pt x="0" y="289"/>
                    </a:lnTo>
                    <a:lnTo>
                      <a:pt x="0" y="289"/>
                    </a:lnTo>
                    <a:lnTo>
                      <a:pt x="3" y="291"/>
                    </a:lnTo>
                    <a:lnTo>
                      <a:pt x="10" y="291"/>
                    </a:lnTo>
                    <a:lnTo>
                      <a:pt x="15" y="289"/>
                    </a:lnTo>
                    <a:lnTo>
                      <a:pt x="20" y="286"/>
                    </a:lnTo>
                    <a:lnTo>
                      <a:pt x="20" y="286"/>
                    </a:lnTo>
                    <a:lnTo>
                      <a:pt x="33" y="252"/>
                    </a:lnTo>
                    <a:lnTo>
                      <a:pt x="40" y="217"/>
                    </a:lnTo>
                    <a:lnTo>
                      <a:pt x="47" y="180"/>
                    </a:lnTo>
                    <a:lnTo>
                      <a:pt x="52" y="145"/>
                    </a:lnTo>
                    <a:lnTo>
                      <a:pt x="62" y="71"/>
                    </a:lnTo>
                    <a:lnTo>
                      <a:pt x="70" y="37"/>
                    </a:lnTo>
                    <a:lnTo>
                      <a:pt x="77" y="2"/>
                    </a:lnTo>
                    <a:lnTo>
                      <a:pt x="77" y="2"/>
                    </a:lnTo>
                    <a:lnTo>
                      <a:pt x="74" y="0"/>
                    </a:lnTo>
                    <a:lnTo>
                      <a:pt x="70" y="0"/>
                    </a:lnTo>
                    <a:lnTo>
                      <a:pt x="62" y="2"/>
                    </a:lnTo>
                    <a:lnTo>
                      <a:pt x="57" y="5"/>
                    </a:lnTo>
                    <a:lnTo>
                      <a:pt x="57"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grpSp>
      </p:grpSp>
      <p:grpSp>
        <p:nvGrpSpPr>
          <p:cNvPr id="337" name="Group 21">
            <a:extLst>
              <a:ext uri="{FF2B5EF4-FFF2-40B4-BE49-F238E27FC236}">
                <a16:creationId xmlns:a16="http://schemas.microsoft.com/office/drawing/2014/main" id="{DAD237E2-4155-4D26-A871-BE714C0F8497}"/>
              </a:ext>
            </a:extLst>
          </p:cNvPr>
          <p:cNvGrpSpPr/>
          <p:nvPr/>
        </p:nvGrpSpPr>
        <p:grpSpPr>
          <a:xfrm>
            <a:off x="6096000" y="4674406"/>
            <a:ext cx="2709725" cy="708606"/>
            <a:chOff x="8657822" y="2704651"/>
            <a:chExt cx="2013460" cy="708605"/>
          </a:xfrm>
        </p:grpSpPr>
        <p:sp>
          <p:nvSpPr>
            <p:cNvPr id="338" name="Text Placeholder 2">
              <a:extLst>
                <a:ext uri="{FF2B5EF4-FFF2-40B4-BE49-F238E27FC236}">
                  <a16:creationId xmlns:a16="http://schemas.microsoft.com/office/drawing/2014/main" id="{D420EB59-327E-4237-9B51-2485CAA0EBC1}"/>
                </a:ext>
              </a:extLst>
            </p:cNvPr>
            <p:cNvSpPr txBox="1">
              <a:spLocks/>
            </p:cNvSpPr>
            <p:nvPr/>
          </p:nvSpPr>
          <p:spPr>
            <a:xfrm>
              <a:off x="8657822" y="2704651"/>
              <a:ext cx="2013460" cy="26178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zh-CN" altLang="en-US"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bg1"/>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339" name="TextBox 23">
              <a:extLst>
                <a:ext uri="{FF2B5EF4-FFF2-40B4-BE49-F238E27FC236}">
                  <a16:creationId xmlns:a16="http://schemas.microsoft.com/office/drawing/2014/main" id="{5B880278-A5C8-4545-B230-5CA1C8DB986A}"/>
                </a:ext>
              </a:extLst>
            </p:cNvPr>
            <p:cNvSpPr txBox="1"/>
            <p:nvPr/>
          </p:nvSpPr>
          <p:spPr>
            <a:xfrm>
              <a:off x="8738503" y="3043924"/>
              <a:ext cx="1932779" cy="369332"/>
            </a:xfrm>
            <a:prstGeom prst="rect">
              <a:avLst/>
            </a:prstGeom>
            <a:noFill/>
          </p:spPr>
          <p:txBody>
            <a:bodyPr wrap="square" lIns="0" tIns="0" rIns="0" bIns="0" rtlCol="0">
              <a:spAutoFit/>
            </a:bodyPr>
            <a:lstStyle/>
            <a:p>
              <a:pPr defTabSz="1216787">
                <a:spcBef>
                  <a:spcPct val="20000"/>
                </a:spcBef>
                <a:defRPr/>
              </a:pPr>
              <a:r>
                <a:rPr lang="zh-CN" altLang="en-US" sz="12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solidFill>
                  <a:schemeClr val="bg1"/>
                </a:solidFill>
                <a:latin typeface="造字工房朗宋（非商用）常规体" pitchFamily="2" charset="-122"/>
                <a:ea typeface="造字工房朗宋（非商用）常规体" pitchFamily="2" charset="-122"/>
                <a:cs typeface="+mn-ea"/>
                <a:sym typeface="Arial" panose="020B0604020202020204" pitchFamily="34" charset="0"/>
              </a:endParaRPr>
            </a:p>
          </p:txBody>
        </p:sp>
      </p:grpSp>
      <p:grpSp>
        <p:nvGrpSpPr>
          <p:cNvPr id="340" name="Group 24">
            <a:extLst>
              <a:ext uri="{FF2B5EF4-FFF2-40B4-BE49-F238E27FC236}">
                <a16:creationId xmlns:a16="http://schemas.microsoft.com/office/drawing/2014/main" id="{21B704B7-B686-4546-9A6F-6A3C7474675A}"/>
              </a:ext>
            </a:extLst>
          </p:cNvPr>
          <p:cNvGrpSpPr/>
          <p:nvPr/>
        </p:nvGrpSpPr>
        <p:grpSpPr>
          <a:xfrm>
            <a:off x="9404836" y="4674406"/>
            <a:ext cx="2601143" cy="708606"/>
            <a:chOff x="8657822" y="2704651"/>
            <a:chExt cx="2013460" cy="708605"/>
          </a:xfrm>
        </p:grpSpPr>
        <p:sp>
          <p:nvSpPr>
            <p:cNvPr id="341" name="Text Placeholder 2">
              <a:extLst>
                <a:ext uri="{FF2B5EF4-FFF2-40B4-BE49-F238E27FC236}">
                  <a16:creationId xmlns:a16="http://schemas.microsoft.com/office/drawing/2014/main" id="{1A95A638-316E-4C82-8A8E-0A43FB5D91B4}"/>
                </a:ext>
              </a:extLst>
            </p:cNvPr>
            <p:cNvSpPr txBox="1">
              <a:spLocks/>
            </p:cNvSpPr>
            <p:nvPr/>
          </p:nvSpPr>
          <p:spPr>
            <a:xfrm>
              <a:off x="8657822" y="2704651"/>
              <a:ext cx="2013460" cy="261780"/>
            </a:xfrm>
            <a:prstGeom prst="rect">
              <a:avLst/>
            </a:prstGeom>
            <a:noFill/>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zh-CN" altLang="en-US" sz="1600" dirty="0">
                  <a:solidFill>
                    <a:schemeClr val="tx1"/>
                  </a:solidFill>
                  <a:latin typeface="造字工房朗宋（非商用）常规体" pitchFamily="2" charset="-122"/>
                  <a:ea typeface="造字工房朗宋（非商用）常规体" pitchFamily="2" charset="-122"/>
                  <a:cs typeface="宋体" pitchFamily="2" charset="-122"/>
                  <a:sym typeface="Arial" pitchFamily="34" charset="0"/>
                </a:rPr>
                <a:t>Click to edit the title</a:t>
              </a:r>
              <a:endParaRPr lang="en-US" altLang="zh-CN" sz="1600" dirty="0">
                <a:solidFill>
                  <a:schemeClr val="tx1"/>
                </a:solidFill>
                <a:latin typeface="造字工房朗宋（非商用）常规体" pitchFamily="2" charset="-122"/>
                <a:ea typeface="造字工房朗宋（非商用）常规体" pitchFamily="2" charset="-122"/>
                <a:cs typeface="宋体" pitchFamily="2" charset="-122"/>
                <a:sym typeface="Arial" pitchFamily="34" charset="0"/>
              </a:endParaRPr>
            </a:p>
          </p:txBody>
        </p:sp>
        <p:sp>
          <p:nvSpPr>
            <p:cNvPr id="342" name="TextBox 26">
              <a:extLst>
                <a:ext uri="{FF2B5EF4-FFF2-40B4-BE49-F238E27FC236}">
                  <a16:creationId xmlns:a16="http://schemas.microsoft.com/office/drawing/2014/main" id="{65ACA791-2E77-4FB4-8E52-5CACD2B528A8}"/>
                </a:ext>
              </a:extLst>
            </p:cNvPr>
            <p:cNvSpPr txBox="1"/>
            <p:nvPr/>
          </p:nvSpPr>
          <p:spPr>
            <a:xfrm>
              <a:off x="8738503" y="3043924"/>
              <a:ext cx="1932779" cy="369332"/>
            </a:xfrm>
            <a:prstGeom prst="rect">
              <a:avLst/>
            </a:prstGeom>
            <a:noFill/>
          </p:spPr>
          <p:txBody>
            <a:bodyPr wrap="square" lIns="0" tIns="0" rIns="0" bIns="0" rtlCol="0">
              <a:spAutoFit/>
            </a:bodyPr>
            <a:lstStyle/>
            <a:p>
              <a:pPr defTabSz="1216787">
                <a:spcBef>
                  <a:spcPct val="20000"/>
                </a:spcBef>
                <a:defRPr/>
              </a:pPr>
              <a:r>
                <a:rPr lang="zh-CN" altLang="en-US" sz="1200" dirty="0">
                  <a:latin typeface="造字工房朗宋（非商用）常规体" pitchFamily="2" charset="-122"/>
                  <a:ea typeface="造字工房朗宋（非商用）常规体" pitchFamily="2" charset="-122"/>
                  <a:cs typeface="+mn-ea"/>
                  <a:sym typeface="Arial" panose="020B0604020202020204" pitchFamily="34" charset="0"/>
                </a:rPr>
                <a:t>Click here to edit content and freely stretch the text box size to your needs</a:t>
              </a:r>
              <a:endParaRPr lang="en-US" altLang="zh-CN" sz="1200" dirty="0">
                <a:latin typeface="造字工房朗宋（非商用）常规体" pitchFamily="2" charset="-122"/>
                <a:ea typeface="造字工房朗宋（非商用）常规体" pitchFamily="2" charset="-122"/>
                <a:cs typeface="+mn-ea"/>
                <a:sym typeface="Arial" panose="020B0604020202020204" pitchFamily="34" charset="0"/>
              </a:endParaRPr>
            </a:p>
          </p:txBody>
        </p:sp>
      </p:grpSp>
      <p:grpSp>
        <p:nvGrpSpPr>
          <p:cNvPr id="343" name="Group 202">
            <a:extLst>
              <a:ext uri="{FF2B5EF4-FFF2-40B4-BE49-F238E27FC236}">
                <a16:creationId xmlns:a16="http://schemas.microsoft.com/office/drawing/2014/main" id="{0E8835C3-08E4-46E6-A154-FE36B35A898C}"/>
              </a:ext>
            </a:extLst>
          </p:cNvPr>
          <p:cNvGrpSpPr/>
          <p:nvPr/>
        </p:nvGrpSpPr>
        <p:grpSpPr>
          <a:xfrm>
            <a:off x="6691562" y="3264680"/>
            <a:ext cx="1229761" cy="1227887"/>
            <a:chOff x="13136563" y="3219450"/>
            <a:chExt cx="2082800" cy="2079625"/>
          </a:xfrm>
        </p:grpSpPr>
        <p:sp>
          <p:nvSpPr>
            <p:cNvPr id="344" name="Freeform 200">
              <a:extLst>
                <a:ext uri="{FF2B5EF4-FFF2-40B4-BE49-F238E27FC236}">
                  <a16:creationId xmlns:a16="http://schemas.microsoft.com/office/drawing/2014/main" id="{4330B03B-81B5-429C-A206-B31EF10EC67A}"/>
                </a:ext>
              </a:extLst>
            </p:cNvPr>
            <p:cNvSpPr>
              <a:spLocks/>
            </p:cNvSpPr>
            <p:nvPr/>
          </p:nvSpPr>
          <p:spPr bwMode="auto">
            <a:xfrm>
              <a:off x="13136563" y="3219450"/>
              <a:ext cx="2082800" cy="2079625"/>
            </a:xfrm>
            <a:custGeom>
              <a:avLst/>
              <a:gdLst>
                <a:gd name="T0" fmla="*/ 1310 w 1312"/>
                <a:gd name="T1" fmla="*/ 688 h 1310"/>
                <a:gd name="T2" fmla="*/ 1298 w 1312"/>
                <a:gd name="T3" fmla="*/ 786 h 1310"/>
                <a:gd name="T4" fmla="*/ 1272 w 1312"/>
                <a:gd name="T5" fmla="*/ 880 h 1310"/>
                <a:gd name="T6" fmla="*/ 1232 w 1312"/>
                <a:gd name="T7" fmla="*/ 968 h 1310"/>
                <a:gd name="T8" fmla="*/ 1180 w 1312"/>
                <a:gd name="T9" fmla="*/ 1048 h 1310"/>
                <a:gd name="T10" fmla="*/ 1120 w 1312"/>
                <a:gd name="T11" fmla="*/ 1118 h 1310"/>
                <a:gd name="T12" fmla="*/ 1048 w 1312"/>
                <a:gd name="T13" fmla="*/ 1180 h 1310"/>
                <a:gd name="T14" fmla="*/ 968 w 1312"/>
                <a:gd name="T15" fmla="*/ 1232 h 1310"/>
                <a:gd name="T16" fmla="*/ 880 w 1312"/>
                <a:gd name="T17" fmla="*/ 1270 h 1310"/>
                <a:gd name="T18" fmla="*/ 788 w 1312"/>
                <a:gd name="T19" fmla="*/ 1298 h 1310"/>
                <a:gd name="T20" fmla="*/ 690 w 1312"/>
                <a:gd name="T21" fmla="*/ 1310 h 1310"/>
                <a:gd name="T22" fmla="*/ 622 w 1312"/>
                <a:gd name="T23" fmla="*/ 1310 h 1310"/>
                <a:gd name="T24" fmla="*/ 524 w 1312"/>
                <a:gd name="T25" fmla="*/ 1298 h 1310"/>
                <a:gd name="T26" fmla="*/ 430 w 1312"/>
                <a:gd name="T27" fmla="*/ 1270 h 1310"/>
                <a:gd name="T28" fmla="*/ 344 w 1312"/>
                <a:gd name="T29" fmla="*/ 1232 h 1310"/>
                <a:gd name="T30" fmla="*/ 264 w 1312"/>
                <a:gd name="T31" fmla="*/ 1180 h 1310"/>
                <a:gd name="T32" fmla="*/ 192 w 1312"/>
                <a:gd name="T33" fmla="*/ 1118 h 1310"/>
                <a:gd name="T34" fmla="*/ 130 w 1312"/>
                <a:gd name="T35" fmla="*/ 1048 h 1310"/>
                <a:gd name="T36" fmla="*/ 80 w 1312"/>
                <a:gd name="T37" fmla="*/ 968 h 1310"/>
                <a:gd name="T38" fmla="*/ 40 w 1312"/>
                <a:gd name="T39" fmla="*/ 880 h 1310"/>
                <a:gd name="T40" fmla="*/ 14 w 1312"/>
                <a:gd name="T41" fmla="*/ 786 h 1310"/>
                <a:gd name="T42" fmla="*/ 0 w 1312"/>
                <a:gd name="T43" fmla="*/ 688 h 1310"/>
                <a:gd name="T44" fmla="*/ 0 w 1312"/>
                <a:gd name="T45" fmla="*/ 622 h 1310"/>
                <a:gd name="T46" fmla="*/ 14 w 1312"/>
                <a:gd name="T47" fmla="*/ 522 h 1310"/>
                <a:gd name="T48" fmla="*/ 40 w 1312"/>
                <a:gd name="T49" fmla="*/ 430 h 1310"/>
                <a:gd name="T50" fmla="*/ 80 w 1312"/>
                <a:gd name="T51" fmla="*/ 342 h 1310"/>
                <a:gd name="T52" fmla="*/ 130 w 1312"/>
                <a:gd name="T53" fmla="*/ 262 h 1310"/>
                <a:gd name="T54" fmla="*/ 192 w 1312"/>
                <a:gd name="T55" fmla="*/ 192 h 1310"/>
                <a:gd name="T56" fmla="*/ 264 w 1312"/>
                <a:gd name="T57" fmla="*/ 130 h 1310"/>
                <a:gd name="T58" fmla="*/ 344 w 1312"/>
                <a:gd name="T59" fmla="*/ 78 h 1310"/>
                <a:gd name="T60" fmla="*/ 430 w 1312"/>
                <a:gd name="T61" fmla="*/ 40 h 1310"/>
                <a:gd name="T62" fmla="*/ 524 w 1312"/>
                <a:gd name="T63" fmla="*/ 12 h 1310"/>
                <a:gd name="T64" fmla="*/ 622 w 1312"/>
                <a:gd name="T65" fmla="*/ 0 h 1310"/>
                <a:gd name="T66" fmla="*/ 690 w 1312"/>
                <a:gd name="T67" fmla="*/ 0 h 1310"/>
                <a:gd name="T68" fmla="*/ 788 w 1312"/>
                <a:gd name="T69" fmla="*/ 12 h 1310"/>
                <a:gd name="T70" fmla="*/ 880 w 1312"/>
                <a:gd name="T71" fmla="*/ 40 h 1310"/>
                <a:gd name="T72" fmla="*/ 968 w 1312"/>
                <a:gd name="T73" fmla="*/ 78 h 1310"/>
                <a:gd name="T74" fmla="*/ 1048 w 1312"/>
                <a:gd name="T75" fmla="*/ 130 h 1310"/>
                <a:gd name="T76" fmla="*/ 1120 w 1312"/>
                <a:gd name="T77" fmla="*/ 192 h 1310"/>
                <a:gd name="T78" fmla="*/ 1180 w 1312"/>
                <a:gd name="T79" fmla="*/ 262 h 1310"/>
                <a:gd name="T80" fmla="*/ 1232 w 1312"/>
                <a:gd name="T81" fmla="*/ 342 h 1310"/>
                <a:gd name="T82" fmla="*/ 1272 w 1312"/>
                <a:gd name="T83" fmla="*/ 430 h 1310"/>
                <a:gd name="T84" fmla="*/ 1298 w 1312"/>
                <a:gd name="T85" fmla="*/ 522 h 1310"/>
                <a:gd name="T86" fmla="*/ 1310 w 1312"/>
                <a:gd name="T87" fmla="*/ 622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2" h="1310">
                  <a:moveTo>
                    <a:pt x="1312" y="654"/>
                  </a:moveTo>
                  <a:lnTo>
                    <a:pt x="1312" y="654"/>
                  </a:lnTo>
                  <a:lnTo>
                    <a:pt x="1310" y="688"/>
                  </a:lnTo>
                  <a:lnTo>
                    <a:pt x="1308" y="722"/>
                  </a:lnTo>
                  <a:lnTo>
                    <a:pt x="1304" y="754"/>
                  </a:lnTo>
                  <a:lnTo>
                    <a:pt x="1298" y="786"/>
                  </a:lnTo>
                  <a:lnTo>
                    <a:pt x="1290" y="818"/>
                  </a:lnTo>
                  <a:lnTo>
                    <a:pt x="1282" y="850"/>
                  </a:lnTo>
                  <a:lnTo>
                    <a:pt x="1272" y="880"/>
                  </a:lnTo>
                  <a:lnTo>
                    <a:pt x="1260" y="910"/>
                  </a:lnTo>
                  <a:lnTo>
                    <a:pt x="1246" y="940"/>
                  </a:lnTo>
                  <a:lnTo>
                    <a:pt x="1232" y="968"/>
                  </a:lnTo>
                  <a:lnTo>
                    <a:pt x="1216" y="994"/>
                  </a:lnTo>
                  <a:lnTo>
                    <a:pt x="1200" y="1022"/>
                  </a:lnTo>
                  <a:lnTo>
                    <a:pt x="1180" y="1048"/>
                  </a:lnTo>
                  <a:lnTo>
                    <a:pt x="1162" y="1072"/>
                  </a:lnTo>
                  <a:lnTo>
                    <a:pt x="1140" y="1096"/>
                  </a:lnTo>
                  <a:lnTo>
                    <a:pt x="1120" y="1118"/>
                  </a:lnTo>
                  <a:lnTo>
                    <a:pt x="1096" y="1140"/>
                  </a:lnTo>
                  <a:lnTo>
                    <a:pt x="1072" y="1160"/>
                  </a:lnTo>
                  <a:lnTo>
                    <a:pt x="1048" y="1180"/>
                  </a:lnTo>
                  <a:lnTo>
                    <a:pt x="1022" y="1198"/>
                  </a:lnTo>
                  <a:lnTo>
                    <a:pt x="996" y="1216"/>
                  </a:lnTo>
                  <a:lnTo>
                    <a:pt x="968" y="1232"/>
                  </a:lnTo>
                  <a:lnTo>
                    <a:pt x="940" y="1246"/>
                  </a:lnTo>
                  <a:lnTo>
                    <a:pt x="910" y="1258"/>
                  </a:lnTo>
                  <a:lnTo>
                    <a:pt x="880" y="1270"/>
                  </a:lnTo>
                  <a:lnTo>
                    <a:pt x="850" y="1280"/>
                  </a:lnTo>
                  <a:lnTo>
                    <a:pt x="820" y="1290"/>
                  </a:lnTo>
                  <a:lnTo>
                    <a:pt x="788" y="1298"/>
                  </a:lnTo>
                  <a:lnTo>
                    <a:pt x="756" y="1302"/>
                  </a:lnTo>
                  <a:lnTo>
                    <a:pt x="722" y="1306"/>
                  </a:lnTo>
                  <a:lnTo>
                    <a:pt x="690" y="1310"/>
                  </a:lnTo>
                  <a:lnTo>
                    <a:pt x="656" y="1310"/>
                  </a:lnTo>
                  <a:lnTo>
                    <a:pt x="656" y="1310"/>
                  </a:lnTo>
                  <a:lnTo>
                    <a:pt x="622" y="1310"/>
                  </a:lnTo>
                  <a:lnTo>
                    <a:pt x="588" y="1306"/>
                  </a:lnTo>
                  <a:lnTo>
                    <a:pt x="556" y="1302"/>
                  </a:lnTo>
                  <a:lnTo>
                    <a:pt x="524" y="1298"/>
                  </a:lnTo>
                  <a:lnTo>
                    <a:pt x="492" y="1290"/>
                  </a:lnTo>
                  <a:lnTo>
                    <a:pt x="460" y="1280"/>
                  </a:lnTo>
                  <a:lnTo>
                    <a:pt x="430" y="1270"/>
                  </a:lnTo>
                  <a:lnTo>
                    <a:pt x="400" y="1258"/>
                  </a:lnTo>
                  <a:lnTo>
                    <a:pt x="372" y="1246"/>
                  </a:lnTo>
                  <a:lnTo>
                    <a:pt x="344" y="1232"/>
                  </a:lnTo>
                  <a:lnTo>
                    <a:pt x="316" y="1216"/>
                  </a:lnTo>
                  <a:lnTo>
                    <a:pt x="290" y="1198"/>
                  </a:lnTo>
                  <a:lnTo>
                    <a:pt x="264" y="1180"/>
                  </a:lnTo>
                  <a:lnTo>
                    <a:pt x="238" y="1160"/>
                  </a:lnTo>
                  <a:lnTo>
                    <a:pt x="214" y="1140"/>
                  </a:lnTo>
                  <a:lnTo>
                    <a:pt x="192" y="1118"/>
                  </a:lnTo>
                  <a:lnTo>
                    <a:pt x="170" y="1096"/>
                  </a:lnTo>
                  <a:lnTo>
                    <a:pt x="150" y="1072"/>
                  </a:lnTo>
                  <a:lnTo>
                    <a:pt x="130" y="1048"/>
                  </a:lnTo>
                  <a:lnTo>
                    <a:pt x="112" y="1022"/>
                  </a:lnTo>
                  <a:lnTo>
                    <a:pt x="94" y="994"/>
                  </a:lnTo>
                  <a:lnTo>
                    <a:pt x="80" y="968"/>
                  </a:lnTo>
                  <a:lnTo>
                    <a:pt x="64" y="940"/>
                  </a:lnTo>
                  <a:lnTo>
                    <a:pt x="52" y="910"/>
                  </a:lnTo>
                  <a:lnTo>
                    <a:pt x="40" y="880"/>
                  </a:lnTo>
                  <a:lnTo>
                    <a:pt x="30" y="850"/>
                  </a:lnTo>
                  <a:lnTo>
                    <a:pt x="20" y="818"/>
                  </a:lnTo>
                  <a:lnTo>
                    <a:pt x="14" y="786"/>
                  </a:lnTo>
                  <a:lnTo>
                    <a:pt x="8" y="754"/>
                  </a:lnTo>
                  <a:lnTo>
                    <a:pt x="4" y="722"/>
                  </a:lnTo>
                  <a:lnTo>
                    <a:pt x="0" y="688"/>
                  </a:lnTo>
                  <a:lnTo>
                    <a:pt x="0" y="654"/>
                  </a:lnTo>
                  <a:lnTo>
                    <a:pt x="0" y="654"/>
                  </a:lnTo>
                  <a:lnTo>
                    <a:pt x="0" y="622"/>
                  </a:lnTo>
                  <a:lnTo>
                    <a:pt x="4" y="588"/>
                  </a:lnTo>
                  <a:lnTo>
                    <a:pt x="8" y="556"/>
                  </a:lnTo>
                  <a:lnTo>
                    <a:pt x="14" y="522"/>
                  </a:lnTo>
                  <a:lnTo>
                    <a:pt x="20" y="492"/>
                  </a:lnTo>
                  <a:lnTo>
                    <a:pt x="30" y="460"/>
                  </a:lnTo>
                  <a:lnTo>
                    <a:pt x="40" y="430"/>
                  </a:lnTo>
                  <a:lnTo>
                    <a:pt x="52" y="400"/>
                  </a:lnTo>
                  <a:lnTo>
                    <a:pt x="64" y="370"/>
                  </a:lnTo>
                  <a:lnTo>
                    <a:pt x="80" y="342"/>
                  </a:lnTo>
                  <a:lnTo>
                    <a:pt x="94" y="314"/>
                  </a:lnTo>
                  <a:lnTo>
                    <a:pt x="112" y="288"/>
                  </a:lnTo>
                  <a:lnTo>
                    <a:pt x="130" y="262"/>
                  </a:lnTo>
                  <a:lnTo>
                    <a:pt x="150" y="238"/>
                  </a:lnTo>
                  <a:lnTo>
                    <a:pt x="170" y="214"/>
                  </a:lnTo>
                  <a:lnTo>
                    <a:pt x="192" y="192"/>
                  </a:lnTo>
                  <a:lnTo>
                    <a:pt x="214" y="170"/>
                  </a:lnTo>
                  <a:lnTo>
                    <a:pt x="238" y="150"/>
                  </a:lnTo>
                  <a:lnTo>
                    <a:pt x="264" y="130"/>
                  </a:lnTo>
                  <a:lnTo>
                    <a:pt x="290" y="112"/>
                  </a:lnTo>
                  <a:lnTo>
                    <a:pt x="316" y="94"/>
                  </a:lnTo>
                  <a:lnTo>
                    <a:pt x="344" y="78"/>
                  </a:lnTo>
                  <a:lnTo>
                    <a:pt x="372" y="64"/>
                  </a:lnTo>
                  <a:lnTo>
                    <a:pt x="400" y="50"/>
                  </a:lnTo>
                  <a:lnTo>
                    <a:pt x="430" y="40"/>
                  </a:lnTo>
                  <a:lnTo>
                    <a:pt x="460" y="28"/>
                  </a:lnTo>
                  <a:lnTo>
                    <a:pt x="492" y="20"/>
                  </a:lnTo>
                  <a:lnTo>
                    <a:pt x="524" y="12"/>
                  </a:lnTo>
                  <a:lnTo>
                    <a:pt x="556" y="6"/>
                  </a:lnTo>
                  <a:lnTo>
                    <a:pt x="588" y="2"/>
                  </a:lnTo>
                  <a:lnTo>
                    <a:pt x="622" y="0"/>
                  </a:lnTo>
                  <a:lnTo>
                    <a:pt x="656" y="0"/>
                  </a:lnTo>
                  <a:lnTo>
                    <a:pt x="656" y="0"/>
                  </a:lnTo>
                  <a:lnTo>
                    <a:pt x="690" y="0"/>
                  </a:lnTo>
                  <a:lnTo>
                    <a:pt x="722" y="2"/>
                  </a:lnTo>
                  <a:lnTo>
                    <a:pt x="756" y="6"/>
                  </a:lnTo>
                  <a:lnTo>
                    <a:pt x="788" y="12"/>
                  </a:lnTo>
                  <a:lnTo>
                    <a:pt x="820" y="20"/>
                  </a:lnTo>
                  <a:lnTo>
                    <a:pt x="850" y="28"/>
                  </a:lnTo>
                  <a:lnTo>
                    <a:pt x="880" y="40"/>
                  </a:lnTo>
                  <a:lnTo>
                    <a:pt x="910" y="50"/>
                  </a:lnTo>
                  <a:lnTo>
                    <a:pt x="940" y="64"/>
                  </a:lnTo>
                  <a:lnTo>
                    <a:pt x="968" y="78"/>
                  </a:lnTo>
                  <a:lnTo>
                    <a:pt x="996" y="94"/>
                  </a:lnTo>
                  <a:lnTo>
                    <a:pt x="1022" y="112"/>
                  </a:lnTo>
                  <a:lnTo>
                    <a:pt x="1048" y="130"/>
                  </a:lnTo>
                  <a:lnTo>
                    <a:pt x="1072" y="150"/>
                  </a:lnTo>
                  <a:lnTo>
                    <a:pt x="1096" y="170"/>
                  </a:lnTo>
                  <a:lnTo>
                    <a:pt x="1120" y="192"/>
                  </a:lnTo>
                  <a:lnTo>
                    <a:pt x="1140" y="214"/>
                  </a:lnTo>
                  <a:lnTo>
                    <a:pt x="1162" y="238"/>
                  </a:lnTo>
                  <a:lnTo>
                    <a:pt x="1180" y="262"/>
                  </a:lnTo>
                  <a:lnTo>
                    <a:pt x="1200" y="288"/>
                  </a:lnTo>
                  <a:lnTo>
                    <a:pt x="1216" y="314"/>
                  </a:lnTo>
                  <a:lnTo>
                    <a:pt x="1232" y="342"/>
                  </a:lnTo>
                  <a:lnTo>
                    <a:pt x="1246" y="370"/>
                  </a:lnTo>
                  <a:lnTo>
                    <a:pt x="1260" y="400"/>
                  </a:lnTo>
                  <a:lnTo>
                    <a:pt x="1272" y="430"/>
                  </a:lnTo>
                  <a:lnTo>
                    <a:pt x="1282" y="460"/>
                  </a:lnTo>
                  <a:lnTo>
                    <a:pt x="1290" y="492"/>
                  </a:lnTo>
                  <a:lnTo>
                    <a:pt x="1298" y="522"/>
                  </a:lnTo>
                  <a:lnTo>
                    <a:pt x="1304" y="556"/>
                  </a:lnTo>
                  <a:lnTo>
                    <a:pt x="1308" y="588"/>
                  </a:lnTo>
                  <a:lnTo>
                    <a:pt x="1310" y="622"/>
                  </a:lnTo>
                  <a:lnTo>
                    <a:pt x="1312" y="65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45" name="Freeform 201">
              <a:extLst>
                <a:ext uri="{FF2B5EF4-FFF2-40B4-BE49-F238E27FC236}">
                  <a16:creationId xmlns:a16="http://schemas.microsoft.com/office/drawing/2014/main" id="{4B6208AA-17EA-4E9E-92D4-7B60EBFB35ED}"/>
                </a:ext>
              </a:extLst>
            </p:cNvPr>
            <p:cNvSpPr>
              <a:spLocks/>
            </p:cNvSpPr>
            <p:nvPr/>
          </p:nvSpPr>
          <p:spPr bwMode="auto">
            <a:xfrm>
              <a:off x="13136563" y="3219450"/>
              <a:ext cx="2082800" cy="2079625"/>
            </a:xfrm>
            <a:custGeom>
              <a:avLst/>
              <a:gdLst>
                <a:gd name="T0" fmla="*/ 1310 w 1312"/>
                <a:gd name="T1" fmla="*/ 688 h 1310"/>
                <a:gd name="T2" fmla="*/ 1298 w 1312"/>
                <a:gd name="T3" fmla="*/ 786 h 1310"/>
                <a:gd name="T4" fmla="*/ 1272 w 1312"/>
                <a:gd name="T5" fmla="*/ 880 h 1310"/>
                <a:gd name="T6" fmla="*/ 1232 w 1312"/>
                <a:gd name="T7" fmla="*/ 968 h 1310"/>
                <a:gd name="T8" fmla="*/ 1180 w 1312"/>
                <a:gd name="T9" fmla="*/ 1048 h 1310"/>
                <a:gd name="T10" fmla="*/ 1120 w 1312"/>
                <a:gd name="T11" fmla="*/ 1118 h 1310"/>
                <a:gd name="T12" fmla="*/ 1048 w 1312"/>
                <a:gd name="T13" fmla="*/ 1180 h 1310"/>
                <a:gd name="T14" fmla="*/ 968 w 1312"/>
                <a:gd name="T15" fmla="*/ 1232 h 1310"/>
                <a:gd name="T16" fmla="*/ 880 w 1312"/>
                <a:gd name="T17" fmla="*/ 1270 h 1310"/>
                <a:gd name="T18" fmla="*/ 788 w 1312"/>
                <a:gd name="T19" fmla="*/ 1298 h 1310"/>
                <a:gd name="T20" fmla="*/ 690 w 1312"/>
                <a:gd name="T21" fmla="*/ 1310 h 1310"/>
                <a:gd name="T22" fmla="*/ 622 w 1312"/>
                <a:gd name="T23" fmla="*/ 1310 h 1310"/>
                <a:gd name="T24" fmla="*/ 524 w 1312"/>
                <a:gd name="T25" fmla="*/ 1298 h 1310"/>
                <a:gd name="T26" fmla="*/ 430 w 1312"/>
                <a:gd name="T27" fmla="*/ 1270 h 1310"/>
                <a:gd name="T28" fmla="*/ 344 w 1312"/>
                <a:gd name="T29" fmla="*/ 1232 h 1310"/>
                <a:gd name="T30" fmla="*/ 264 w 1312"/>
                <a:gd name="T31" fmla="*/ 1180 h 1310"/>
                <a:gd name="T32" fmla="*/ 192 w 1312"/>
                <a:gd name="T33" fmla="*/ 1118 h 1310"/>
                <a:gd name="T34" fmla="*/ 130 w 1312"/>
                <a:gd name="T35" fmla="*/ 1048 h 1310"/>
                <a:gd name="T36" fmla="*/ 80 w 1312"/>
                <a:gd name="T37" fmla="*/ 968 h 1310"/>
                <a:gd name="T38" fmla="*/ 40 w 1312"/>
                <a:gd name="T39" fmla="*/ 880 h 1310"/>
                <a:gd name="T40" fmla="*/ 14 w 1312"/>
                <a:gd name="T41" fmla="*/ 786 h 1310"/>
                <a:gd name="T42" fmla="*/ 0 w 1312"/>
                <a:gd name="T43" fmla="*/ 688 h 1310"/>
                <a:gd name="T44" fmla="*/ 0 w 1312"/>
                <a:gd name="T45" fmla="*/ 622 h 1310"/>
                <a:gd name="T46" fmla="*/ 14 w 1312"/>
                <a:gd name="T47" fmla="*/ 522 h 1310"/>
                <a:gd name="T48" fmla="*/ 40 w 1312"/>
                <a:gd name="T49" fmla="*/ 430 h 1310"/>
                <a:gd name="T50" fmla="*/ 80 w 1312"/>
                <a:gd name="T51" fmla="*/ 342 h 1310"/>
                <a:gd name="T52" fmla="*/ 130 w 1312"/>
                <a:gd name="T53" fmla="*/ 262 h 1310"/>
                <a:gd name="T54" fmla="*/ 192 w 1312"/>
                <a:gd name="T55" fmla="*/ 192 h 1310"/>
                <a:gd name="T56" fmla="*/ 264 w 1312"/>
                <a:gd name="T57" fmla="*/ 130 h 1310"/>
                <a:gd name="T58" fmla="*/ 344 w 1312"/>
                <a:gd name="T59" fmla="*/ 78 h 1310"/>
                <a:gd name="T60" fmla="*/ 430 w 1312"/>
                <a:gd name="T61" fmla="*/ 40 h 1310"/>
                <a:gd name="T62" fmla="*/ 524 w 1312"/>
                <a:gd name="T63" fmla="*/ 12 h 1310"/>
                <a:gd name="T64" fmla="*/ 622 w 1312"/>
                <a:gd name="T65" fmla="*/ 0 h 1310"/>
                <a:gd name="T66" fmla="*/ 690 w 1312"/>
                <a:gd name="T67" fmla="*/ 0 h 1310"/>
                <a:gd name="T68" fmla="*/ 788 w 1312"/>
                <a:gd name="T69" fmla="*/ 12 h 1310"/>
                <a:gd name="T70" fmla="*/ 880 w 1312"/>
                <a:gd name="T71" fmla="*/ 40 h 1310"/>
                <a:gd name="T72" fmla="*/ 968 w 1312"/>
                <a:gd name="T73" fmla="*/ 78 h 1310"/>
                <a:gd name="T74" fmla="*/ 1048 w 1312"/>
                <a:gd name="T75" fmla="*/ 130 h 1310"/>
                <a:gd name="T76" fmla="*/ 1120 w 1312"/>
                <a:gd name="T77" fmla="*/ 192 h 1310"/>
                <a:gd name="T78" fmla="*/ 1180 w 1312"/>
                <a:gd name="T79" fmla="*/ 262 h 1310"/>
                <a:gd name="T80" fmla="*/ 1232 w 1312"/>
                <a:gd name="T81" fmla="*/ 342 h 1310"/>
                <a:gd name="T82" fmla="*/ 1272 w 1312"/>
                <a:gd name="T83" fmla="*/ 430 h 1310"/>
                <a:gd name="T84" fmla="*/ 1298 w 1312"/>
                <a:gd name="T85" fmla="*/ 522 h 1310"/>
                <a:gd name="T86" fmla="*/ 1310 w 1312"/>
                <a:gd name="T87" fmla="*/ 622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2" h="1310">
                  <a:moveTo>
                    <a:pt x="1312" y="654"/>
                  </a:moveTo>
                  <a:lnTo>
                    <a:pt x="1312" y="654"/>
                  </a:lnTo>
                  <a:lnTo>
                    <a:pt x="1310" y="688"/>
                  </a:lnTo>
                  <a:lnTo>
                    <a:pt x="1308" y="722"/>
                  </a:lnTo>
                  <a:lnTo>
                    <a:pt x="1304" y="754"/>
                  </a:lnTo>
                  <a:lnTo>
                    <a:pt x="1298" y="786"/>
                  </a:lnTo>
                  <a:lnTo>
                    <a:pt x="1290" y="818"/>
                  </a:lnTo>
                  <a:lnTo>
                    <a:pt x="1282" y="850"/>
                  </a:lnTo>
                  <a:lnTo>
                    <a:pt x="1272" y="880"/>
                  </a:lnTo>
                  <a:lnTo>
                    <a:pt x="1260" y="910"/>
                  </a:lnTo>
                  <a:lnTo>
                    <a:pt x="1246" y="940"/>
                  </a:lnTo>
                  <a:lnTo>
                    <a:pt x="1232" y="968"/>
                  </a:lnTo>
                  <a:lnTo>
                    <a:pt x="1216" y="994"/>
                  </a:lnTo>
                  <a:lnTo>
                    <a:pt x="1200" y="1022"/>
                  </a:lnTo>
                  <a:lnTo>
                    <a:pt x="1180" y="1048"/>
                  </a:lnTo>
                  <a:lnTo>
                    <a:pt x="1162" y="1072"/>
                  </a:lnTo>
                  <a:lnTo>
                    <a:pt x="1140" y="1096"/>
                  </a:lnTo>
                  <a:lnTo>
                    <a:pt x="1120" y="1118"/>
                  </a:lnTo>
                  <a:lnTo>
                    <a:pt x="1096" y="1140"/>
                  </a:lnTo>
                  <a:lnTo>
                    <a:pt x="1072" y="1160"/>
                  </a:lnTo>
                  <a:lnTo>
                    <a:pt x="1048" y="1180"/>
                  </a:lnTo>
                  <a:lnTo>
                    <a:pt x="1022" y="1198"/>
                  </a:lnTo>
                  <a:lnTo>
                    <a:pt x="996" y="1216"/>
                  </a:lnTo>
                  <a:lnTo>
                    <a:pt x="968" y="1232"/>
                  </a:lnTo>
                  <a:lnTo>
                    <a:pt x="940" y="1246"/>
                  </a:lnTo>
                  <a:lnTo>
                    <a:pt x="910" y="1258"/>
                  </a:lnTo>
                  <a:lnTo>
                    <a:pt x="880" y="1270"/>
                  </a:lnTo>
                  <a:lnTo>
                    <a:pt x="850" y="1280"/>
                  </a:lnTo>
                  <a:lnTo>
                    <a:pt x="820" y="1290"/>
                  </a:lnTo>
                  <a:lnTo>
                    <a:pt x="788" y="1298"/>
                  </a:lnTo>
                  <a:lnTo>
                    <a:pt x="756" y="1302"/>
                  </a:lnTo>
                  <a:lnTo>
                    <a:pt x="722" y="1306"/>
                  </a:lnTo>
                  <a:lnTo>
                    <a:pt x="690" y="1310"/>
                  </a:lnTo>
                  <a:lnTo>
                    <a:pt x="656" y="1310"/>
                  </a:lnTo>
                  <a:lnTo>
                    <a:pt x="656" y="1310"/>
                  </a:lnTo>
                  <a:lnTo>
                    <a:pt x="622" y="1310"/>
                  </a:lnTo>
                  <a:lnTo>
                    <a:pt x="588" y="1306"/>
                  </a:lnTo>
                  <a:lnTo>
                    <a:pt x="556" y="1302"/>
                  </a:lnTo>
                  <a:lnTo>
                    <a:pt x="524" y="1298"/>
                  </a:lnTo>
                  <a:lnTo>
                    <a:pt x="492" y="1290"/>
                  </a:lnTo>
                  <a:lnTo>
                    <a:pt x="460" y="1280"/>
                  </a:lnTo>
                  <a:lnTo>
                    <a:pt x="430" y="1270"/>
                  </a:lnTo>
                  <a:lnTo>
                    <a:pt x="400" y="1258"/>
                  </a:lnTo>
                  <a:lnTo>
                    <a:pt x="372" y="1246"/>
                  </a:lnTo>
                  <a:lnTo>
                    <a:pt x="344" y="1232"/>
                  </a:lnTo>
                  <a:lnTo>
                    <a:pt x="316" y="1216"/>
                  </a:lnTo>
                  <a:lnTo>
                    <a:pt x="290" y="1198"/>
                  </a:lnTo>
                  <a:lnTo>
                    <a:pt x="264" y="1180"/>
                  </a:lnTo>
                  <a:lnTo>
                    <a:pt x="238" y="1160"/>
                  </a:lnTo>
                  <a:lnTo>
                    <a:pt x="214" y="1140"/>
                  </a:lnTo>
                  <a:lnTo>
                    <a:pt x="192" y="1118"/>
                  </a:lnTo>
                  <a:lnTo>
                    <a:pt x="170" y="1096"/>
                  </a:lnTo>
                  <a:lnTo>
                    <a:pt x="150" y="1072"/>
                  </a:lnTo>
                  <a:lnTo>
                    <a:pt x="130" y="1048"/>
                  </a:lnTo>
                  <a:lnTo>
                    <a:pt x="112" y="1022"/>
                  </a:lnTo>
                  <a:lnTo>
                    <a:pt x="94" y="994"/>
                  </a:lnTo>
                  <a:lnTo>
                    <a:pt x="80" y="968"/>
                  </a:lnTo>
                  <a:lnTo>
                    <a:pt x="64" y="940"/>
                  </a:lnTo>
                  <a:lnTo>
                    <a:pt x="52" y="910"/>
                  </a:lnTo>
                  <a:lnTo>
                    <a:pt x="40" y="880"/>
                  </a:lnTo>
                  <a:lnTo>
                    <a:pt x="30" y="850"/>
                  </a:lnTo>
                  <a:lnTo>
                    <a:pt x="20" y="818"/>
                  </a:lnTo>
                  <a:lnTo>
                    <a:pt x="14" y="786"/>
                  </a:lnTo>
                  <a:lnTo>
                    <a:pt x="8" y="754"/>
                  </a:lnTo>
                  <a:lnTo>
                    <a:pt x="4" y="722"/>
                  </a:lnTo>
                  <a:lnTo>
                    <a:pt x="0" y="688"/>
                  </a:lnTo>
                  <a:lnTo>
                    <a:pt x="0" y="654"/>
                  </a:lnTo>
                  <a:lnTo>
                    <a:pt x="0" y="654"/>
                  </a:lnTo>
                  <a:lnTo>
                    <a:pt x="0" y="622"/>
                  </a:lnTo>
                  <a:lnTo>
                    <a:pt x="4" y="588"/>
                  </a:lnTo>
                  <a:lnTo>
                    <a:pt x="8" y="556"/>
                  </a:lnTo>
                  <a:lnTo>
                    <a:pt x="14" y="522"/>
                  </a:lnTo>
                  <a:lnTo>
                    <a:pt x="20" y="492"/>
                  </a:lnTo>
                  <a:lnTo>
                    <a:pt x="30" y="460"/>
                  </a:lnTo>
                  <a:lnTo>
                    <a:pt x="40" y="430"/>
                  </a:lnTo>
                  <a:lnTo>
                    <a:pt x="52" y="400"/>
                  </a:lnTo>
                  <a:lnTo>
                    <a:pt x="64" y="370"/>
                  </a:lnTo>
                  <a:lnTo>
                    <a:pt x="80" y="342"/>
                  </a:lnTo>
                  <a:lnTo>
                    <a:pt x="94" y="314"/>
                  </a:lnTo>
                  <a:lnTo>
                    <a:pt x="112" y="288"/>
                  </a:lnTo>
                  <a:lnTo>
                    <a:pt x="130" y="262"/>
                  </a:lnTo>
                  <a:lnTo>
                    <a:pt x="150" y="238"/>
                  </a:lnTo>
                  <a:lnTo>
                    <a:pt x="170" y="214"/>
                  </a:lnTo>
                  <a:lnTo>
                    <a:pt x="192" y="192"/>
                  </a:lnTo>
                  <a:lnTo>
                    <a:pt x="214" y="170"/>
                  </a:lnTo>
                  <a:lnTo>
                    <a:pt x="238" y="150"/>
                  </a:lnTo>
                  <a:lnTo>
                    <a:pt x="264" y="130"/>
                  </a:lnTo>
                  <a:lnTo>
                    <a:pt x="290" y="112"/>
                  </a:lnTo>
                  <a:lnTo>
                    <a:pt x="316" y="94"/>
                  </a:lnTo>
                  <a:lnTo>
                    <a:pt x="344" y="78"/>
                  </a:lnTo>
                  <a:lnTo>
                    <a:pt x="372" y="64"/>
                  </a:lnTo>
                  <a:lnTo>
                    <a:pt x="400" y="50"/>
                  </a:lnTo>
                  <a:lnTo>
                    <a:pt x="430" y="40"/>
                  </a:lnTo>
                  <a:lnTo>
                    <a:pt x="460" y="28"/>
                  </a:lnTo>
                  <a:lnTo>
                    <a:pt x="492" y="20"/>
                  </a:lnTo>
                  <a:lnTo>
                    <a:pt x="524" y="12"/>
                  </a:lnTo>
                  <a:lnTo>
                    <a:pt x="556" y="6"/>
                  </a:lnTo>
                  <a:lnTo>
                    <a:pt x="588" y="2"/>
                  </a:lnTo>
                  <a:lnTo>
                    <a:pt x="622" y="0"/>
                  </a:lnTo>
                  <a:lnTo>
                    <a:pt x="656" y="0"/>
                  </a:lnTo>
                  <a:lnTo>
                    <a:pt x="656" y="0"/>
                  </a:lnTo>
                  <a:lnTo>
                    <a:pt x="690" y="0"/>
                  </a:lnTo>
                  <a:lnTo>
                    <a:pt x="722" y="2"/>
                  </a:lnTo>
                  <a:lnTo>
                    <a:pt x="756" y="6"/>
                  </a:lnTo>
                  <a:lnTo>
                    <a:pt x="788" y="12"/>
                  </a:lnTo>
                  <a:lnTo>
                    <a:pt x="820" y="20"/>
                  </a:lnTo>
                  <a:lnTo>
                    <a:pt x="850" y="28"/>
                  </a:lnTo>
                  <a:lnTo>
                    <a:pt x="880" y="40"/>
                  </a:lnTo>
                  <a:lnTo>
                    <a:pt x="910" y="50"/>
                  </a:lnTo>
                  <a:lnTo>
                    <a:pt x="940" y="64"/>
                  </a:lnTo>
                  <a:lnTo>
                    <a:pt x="968" y="78"/>
                  </a:lnTo>
                  <a:lnTo>
                    <a:pt x="996" y="94"/>
                  </a:lnTo>
                  <a:lnTo>
                    <a:pt x="1022" y="112"/>
                  </a:lnTo>
                  <a:lnTo>
                    <a:pt x="1048" y="130"/>
                  </a:lnTo>
                  <a:lnTo>
                    <a:pt x="1072" y="150"/>
                  </a:lnTo>
                  <a:lnTo>
                    <a:pt x="1096" y="170"/>
                  </a:lnTo>
                  <a:lnTo>
                    <a:pt x="1120" y="192"/>
                  </a:lnTo>
                  <a:lnTo>
                    <a:pt x="1140" y="214"/>
                  </a:lnTo>
                  <a:lnTo>
                    <a:pt x="1162" y="238"/>
                  </a:lnTo>
                  <a:lnTo>
                    <a:pt x="1180" y="262"/>
                  </a:lnTo>
                  <a:lnTo>
                    <a:pt x="1200" y="288"/>
                  </a:lnTo>
                  <a:lnTo>
                    <a:pt x="1216" y="314"/>
                  </a:lnTo>
                  <a:lnTo>
                    <a:pt x="1232" y="342"/>
                  </a:lnTo>
                  <a:lnTo>
                    <a:pt x="1246" y="370"/>
                  </a:lnTo>
                  <a:lnTo>
                    <a:pt x="1260" y="400"/>
                  </a:lnTo>
                  <a:lnTo>
                    <a:pt x="1272" y="430"/>
                  </a:lnTo>
                  <a:lnTo>
                    <a:pt x="1282" y="460"/>
                  </a:lnTo>
                  <a:lnTo>
                    <a:pt x="1290" y="492"/>
                  </a:lnTo>
                  <a:lnTo>
                    <a:pt x="1298" y="522"/>
                  </a:lnTo>
                  <a:lnTo>
                    <a:pt x="1304" y="556"/>
                  </a:lnTo>
                  <a:lnTo>
                    <a:pt x="1308" y="588"/>
                  </a:lnTo>
                  <a:lnTo>
                    <a:pt x="1310" y="622"/>
                  </a:lnTo>
                  <a:lnTo>
                    <a:pt x="1312" y="6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46" name="Freeform 203">
              <a:extLst>
                <a:ext uri="{FF2B5EF4-FFF2-40B4-BE49-F238E27FC236}">
                  <a16:creationId xmlns:a16="http://schemas.microsoft.com/office/drawing/2014/main" id="{97F84C94-DBB6-46E4-AB06-C9A2EC7B1525}"/>
                </a:ext>
              </a:extLst>
            </p:cNvPr>
            <p:cNvSpPr>
              <a:spLocks noEditPoints="1"/>
            </p:cNvSpPr>
            <p:nvPr/>
          </p:nvSpPr>
          <p:spPr bwMode="auto">
            <a:xfrm>
              <a:off x="13552488" y="4210050"/>
              <a:ext cx="1250950" cy="711200"/>
            </a:xfrm>
            <a:custGeom>
              <a:avLst/>
              <a:gdLst>
                <a:gd name="T0" fmla="*/ 48 w 788"/>
                <a:gd name="T1" fmla="*/ 0 h 448"/>
                <a:gd name="T2" fmla="*/ 24 w 788"/>
                <a:gd name="T3" fmla="*/ 4 h 448"/>
                <a:gd name="T4" fmla="*/ 2 w 788"/>
                <a:gd name="T5" fmla="*/ 28 h 448"/>
                <a:gd name="T6" fmla="*/ 2 w 788"/>
                <a:gd name="T7" fmla="*/ 62 h 448"/>
                <a:gd name="T8" fmla="*/ 78 w 788"/>
                <a:gd name="T9" fmla="*/ 398 h 448"/>
                <a:gd name="T10" fmla="*/ 106 w 788"/>
                <a:gd name="T11" fmla="*/ 428 h 448"/>
                <a:gd name="T12" fmla="*/ 144 w 788"/>
                <a:gd name="T13" fmla="*/ 446 h 448"/>
                <a:gd name="T14" fmla="*/ 630 w 788"/>
                <a:gd name="T15" fmla="*/ 448 h 448"/>
                <a:gd name="T16" fmla="*/ 656 w 788"/>
                <a:gd name="T17" fmla="*/ 442 h 448"/>
                <a:gd name="T18" fmla="*/ 692 w 788"/>
                <a:gd name="T19" fmla="*/ 420 h 448"/>
                <a:gd name="T20" fmla="*/ 714 w 788"/>
                <a:gd name="T21" fmla="*/ 384 h 448"/>
                <a:gd name="T22" fmla="*/ 788 w 788"/>
                <a:gd name="T23" fmla="*/ 50 h 448"/>
                <a:gd name="T24" fmla="*/ 780 w 788"/>
                <a:gd name="T25" fmla="*/ 18 h 448"/>
                <a:gd name="T26" fmla="*/ 752 w 788"/>
                <a:gd name="T27" fmla="*/ 0 h 448"/>
                <a:gd name="T28" fmla="*/ 180 w 788"/>
                <a:gd name="T29" fmla="*/ 392 h 448"/>
                <a:gd name="T30" fmla="*/ 176 w 788"/>
                <a:gd name="T31" fmla="*/ 392 h 448"/>
                <a:gd name="T32" fmla="*/ 154 w 788"/>
                <a:gd name="T33" fmla="*/ 380 h 448"/>
                <a:gd name="T34" fmla="*/ 108 w 788"/>
                <a:gd name="T35" fmla="*/ 128 h 448"/>
                <a:gd name="T36" fmla="*/ 118 w 788"/>
                <a:gd name="T37" fmla="*/ 102 h 448"/>
                <a:gd name="T38" fmla="*/ 138 w 788"/>
                <a:gd name="T39" fmla="*/ 100 h 448"/>
                <a:gd name="T40" fmla="*/ 156 w 788"/>
                <a:gd name="T41" fmla="*/ 120 h 448"/>
                <a:gd name="T42" fmla="*/ 200 w 788"/>
                <a:gd name="T43" fmla="*/ 372 h 448"/>
                <a:gd name="T44" fmla="*/ 180 w 788"/>
                <a:gd name="T45" fmla="*/ 392 h 448"/>
                <a:gd name="T46" fmla="*/ 284 w 788"/>
                <a:gd name="T47" fmla="*/ 392 h 448"/>
                <a:gd name="T48" fmla="*/ 268 w 788"/>
                <a:gd name="T49" fmla="*/ 386 h 448"/>
                <a:gd name="T50" fmla="*/ 240 w 788"/>
                <a:gd name="T51" fmla="*/ 126 h 448"/>
                <a:gd name="T52" fmla="*/ 246 w 788"/>
                <a:gd name="T53" fmla="*/ 108 h 448"/>
                <a:gd name="T54" fmla="*/ 262 w 788"/>
                <a:gd name="T55" fmla="*/ 98 h 448"/>
                <a:gd name="T56" fmla="*/ 288 w 788"/>
                <a:gd name="T57" fmla="*/ 112 h 448"/>
                <a:gd name="T58" fmla="*/ 310 w 788"/>
                <a:gd name="T59" fmla="*/ 364 h 448"/>
                <a:gd name="T60" fmla="*/ 296 w 788"/>
                <a:gd name="T61" fmla="*/ 390 h 448"/>
                <a:gd name="T62" fmla="*/ 420 w 788"/>
                <a:gd name="T63" fmla="*/ 368 h 448"/>
                <a:gd name="T64" fmla="*/ 412 w 788"/>
                <a:gd name="T65" fmla="*/ 386 h 448"/>
                <a:gd name="T66" fmla="*/ 394 w 788"/>
                <a:gd name="T67" fmla="*/ 392 h 448"/>
                <a:gd name="T68" fmla="*/ 384 w 788"/>
                <a:gd name="T69" fmla="*/ 390 h 448"/>
                <a:gd name="T70" fmla="*/ 368 w 788"/>
                <a:gd name="T71" fmla="*/ 368 h 448"/>
                <a:gd name="T72" fmla="*/ 370 w 788"/>
                <a:gd name="T73" fmla="*/ 114 h 448"/>
                <a:gd name="T74" fmla="*/ 394 w 788"/>
                <a:gd name="T75" fmla="*/ 98 h 448"/>
                <a:gd name="T76" fmla="*/ 394 w 788"/>
                <a:gd name="T77" fmla="*/ 98 h 448"/>
                <a:gd name="T78" fmla="*/ 418 w 788"/>
                <a:gd name="T79" fmla="*/ 114 h 448"/>
                <a:gd name="T80" fmla="*/ 528 w 788"/>
                <a:gd name="T81" fmla="*/ 368 h 448"/>
                <a:gd name="T82" fmla="*/ 520 w 788"/>
                <a:gd name="T83" fmla="*/ 386 h 448"/>
                <a:gd name="T84" fmla="*/ 500 w 788"/>
                <a:gd name="T85" fmla="*/ 392 h 448"/>
                <a:gd name="T86" fmla="*/ 484 w 788"/>
                <a:gd name="T87" fmla="*/ 382 h 448"/>
                <a:gd name="T88" fmla="*/ 498 w 788"/>
                <a:gd name="T89" fmla="*/ 122 h 448"/>
                <a:gd name="T90" fmla="*/ 506 w 788"/>
                <a:gd name="T91" fmla="*/ 104 h 448"/>
                <a:gd name="T92" fmla="*/ 524 w 788"/>
                <a:gd name="T93" fmla="*/ 98 h 448"/>
                <a:gd name="T94" fmla="*/ 546 w 788"/>
                <a:gd name="T95" fmla="*/ 116 h 448"/>
                <a:gd name="T96" fmla="*/ 680 w 788"/>
                <a:gd name="T97" fmla="*/ 128 h 448"/>
                <a:gd name="T98" fmla="*/ 634 w 788"/>
                <a:gd name="T99" fmla="*/ 380 h 448"/>
                <a:gd name="T100" fmla="*/ 612 w 788"/>
                <a:gd name="T101" fmla="*/ 392 h 448"/>
                <a:gd name="T102" fmla="*/ 608 w 788"/>
                <a:gd name="T103" fmla="*/ 392 h 448"/>
                <a:gd name="T104" fmla="*/ 588 w 788"/>
                <a:gd name="T105" fmla="*/ 372 h 448"/>
                <a:gd name="T106" fmla="*/ 630 w 788"/>
                <a:gd name="T107" fmla="*/ 120 h 448"/>
                <a:gd name="T108" fmla="*/ 650 w 788"/>
                <a:gd name="T109" fmla="*/ 100 h 448"/>
                <a:gd name="T110" fmla="*/ 668 w 788"/>
                <a:gd name="T111" fmla="*/ 102 h 448"/>
                <a:gd name="T112" fmla="*/ 680 w 788"/>
                <a:gd name="T113" fmla="*/ 12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8" h="448">
                  <a:moveTo>
                    <a:pt x="738" y="0"/>
                  </a:moveTo>
                  <a:lnTo>
                    <a:pt x="394" y="0"/>
                  </a:lnTo>
                  <a:lnTo>
                    <a:pt x="48" y="0"/>
                  </a:lnTo>
                  <a:lnTo>
                    <a:pt x="48" y="0"/>
                  </a:lnTo>
                  <a:lnTo>
                    <a:pt x="36" y="0"/>
                  </a:lnTo>
                  <a:lnTo>
                    <a:pt x="24" y="4"/>
                  </a:lnTo>
                  <a:lnTo>
                    <a:pt x="16" y="10"/>
                  </a:lnTo>
                  <a:lnTo>
                    <a:pt x="8" y="18"/>
                  </a:lnTo>
                  <a:lnTo>
                    <a:pt x="2" y="28"/>
                  </a:lnTo>
                  <a:lnTo>
                    <a:pt x="0" y="38"/>
                  </a:lnTo>
                  <a:lnTo>
                    <a:pt x="0" y="50"/>
                  </a:lnTo>
                  <a:lnTo>
                    <a:pt x="2" y="62"/>
                  </a:lnTo>
                  <a:lnTo>
                    <a:pt x="74" y="384"/>
                  </a:lnTo>
                  <a:lnTo>
                    <a:pt x="74" y="384"/>
                  </a:lnTo>
                  <a:lnTo>
                    <a:pt x="78" y="398"/>
                  </a:lnTo>
                  <a:lnTo>
                    <a:pt x="86" y="410"/>
                  </a:lnTo>
                  <a:lnTo>
                    <a:pt x="94" y="420"/>
                  </a:lnTo>
                  <a:lnTo>
                    <a:pt x="106" y="428"/>
                  </a:lnTo>
                  <a:lnTo>
                    <a:pt x="118" y="436"/>
                  </a:lnTo>
                  <a:lnTo>
                    <a:pt x="130" y="442"/>
                  </a:lnTo>
                  <a:lnTo>
                    <a:pt x="144" y="446"/>
                  </a:lnTo>
                  <a:lnTo>
                    <a:pt x="156" y="448"/>
                  </a:lnTo>
                  <a:lnTo>
                    <a:pt x="394" y="448"/>
                  </a:lnTo>
                  <a:lnTo>
                    <a:pt x="630" y="448"/>
                  </a:lnTo>
                  <a:lnTo>
                    <a:pt x="630" y="448"/>
                  </a:lnTo>
                  <a:lnTo>
                    <a:pt x="644" y="446"/>
                  </a:lnTo>
                  <a:lnTo>
                    <a:pt x="656" y="442"/>
                  </a:lnTo>
                  <a:lnTo>
                    <a:pt x="670" y="436"/>
                  </a:lnTo>
                  <a:lnTo>
                    <a:pt x="682" y="428"/>
                  </a:lnTo>
                  <a:lnTo>
                    <a:pt x="692" y="420"/>
                  </a:lnTo>
                  <a:lnTo>
                    <a:pt x="702" y="410"/>
                  </a:lnTo>
                  <a:lnTo>
                    <a:pt x="708" y="398"/>
                  </a:lnTo>
                  <a:lnTo>
                    <a:pt x="714" y="384"/>
                  </a:lnTo>
                  <a:lnTo>
                    <a:pt x="786" y="62"/>
                  </a:lnTo>
                  <a:lnTo>
                    <a:pt x="786" y="62"/>
                  </a:lnTo>
                  <a:lnTo>
                    <a:pt x="788" y="50"/>
                  </a:lnTo>
                  <a:lnTo>
                    <a:pt x="788" y="38"/>
                  </a:lnTo>
                  <a:lnTo>
                    <a:pt x="784" y="28"/>
                  </a:lnTo>
                  <a:lnTo>
                    <a:pt x="780" y="18"/>
                  </a:lnTo>
                  <a:lnTo>
                    <a:pt x="772" y="10"/>
                  </a:lnTo>
                  <a:lnTo>
                    <a:pt x="762" y="4"/>
                  </a:lnTo>
                  <a:lnTo>
                    <a:pt x="752" y="0"/>
                  </a:lnTo>
                  <a:lnTo>
                    <a:pt x="738" y="0"/>
                  </a:lnTo>
                  <a:lnTo>
                    <a:pt x="738" y="0"/>
                  </a:lnTo>
                  <a:close/>
                  <a:moveTo>
                    <a:pt x="180" y="392"/>
                  </a:moveTo>
                  <a:lnTo>
                    <a:pt x="180" y="392"/>
                  </a:lnTo>
                  <a:lnTo>
                    <a:pt x="176" y="392"/>
                  </a:lnTo>
                  <a:lnTo>
                    <a:pt x="176" y="392"/>
                  </a:lnTo>
                  <a:lnTo>
                    <a:pt x="166" y="390"/>
                  </a:lnTo>
                  <a:lnTo>
                    <a:pt x="160" y="386"/>
                  </a:lnTo>
                  <a:lnTo>
                    <a:pt x="154" y="380"/>
                  </a:lnTo>
                  <a:lnTo>
                    <a:pt x="150" y="372"/>
                  </a:lnTo>
                  <a:lnTo>
                    <a:pt x="108" y="128"/>
                  </a:lnTo>
                  <a:lnTo>
                    <a:pt x="108" y="128"/>
                  </a:lnTo>
                  <a:lnTo>
                    <a:pt x="108" y="118"/>
                  </a:lnTo>
                  <a:lnTo>
                    <a:pt x="112" y="110"/>
                  </a:lnTo>
                  <a:lnTo>
                    <a:pt x="118" y="102"/>
                  </a:lnTo>
                  <a:lnTo>
                    <a:pt x="128" y="100"/>
                  </a:lnTo>
                  <a:lnTo>
                    <a:pt x="128" y="100"/>
                  </a:lnTo>
                  <a:lnTo>
                    <a:pt x="138" y="100"/>
                  </a:lnTo>
                  <a:lnTo>
                    <a:pt x="146" y="104"/>
                  </a:lnTo>
                  <a:lnTo>
                    <a:pt x="154" y="110"/>
                  </a:lnTo>
                  <a:lnTo>
                    <a:pt x="156" y="120"/>
                  </a:lnTo>
                  <a:lnTo>
                    <a:pt x="200" y="362"/>
                  </a:lnTo>
                  <a:lnTo>
                    <a:pt x="200" y="362"/>
                  </a:lnTo>
                  <a:lnTo>
                    <a:pt x="200" y="372"/>
                  </a:lnTo>
                  <a:lnTo>
                    <a:pt x="196" y="382"/>
                  </a:lnTo>
                  <a:lnTo>
                    <a:pt x="190" y="388"/>
                  </a:lnTo>
                  <a:lnTo>
                    <a:pt x="180" y="392"/>
                  </a:lnTo>
                  <a:lnTo>
                    <a:pt x="180" y="392"/>
                  </a:lnTo>
                  <a:close/>
                  <a:moveTo>
                    <a:pt x="286" y="392"/>
                  </a:moveTo>
                  <a:lnTo>
                    <a:pt x="284" y="392"/>
                  </a:lnTo>
                  <a:lnTo>
                    <a:pt x="284" y="392"/>
                  </a:lnTo>
                  <a:lnTo>
                    <a:pt x="276" y="390"/>
                  </a:lnTo>
                  <a:lnTo>
                    <a:pt x="268" y="386"/>
                  </a:lnTo>
                  <a:lnTo>
                    <a:pt x="262" y="378"/>
                  </a:lnTo>
                  <a:lnTo>
                    <a:pt x="260" y="368"/>
                  </a:lnTo>
                  <a:lnTo>
                    <a:pt x="240" y="126"/>
                  </a:lnTo>
                  <a:lnTo>
                    <a:pt x="240" y="126"/>
                  </a:lnTo>
                  <a:lnTo>
                    <a:pt x="240" y="116"/>
                  </a:lnTo>
                  <a:lnTo>
                    <a:pt x="246" y="108"/>
                  </a:lnTo>
                  <a:lnTo>
                    <a:pt x="252" y="102"/>
                  </a:lnTo>
                  <a:lnTo>
                    <a:pt x="262" y="98"/>
                  </a:lnTo>
                  <a:lnTo>
                    <a:pt x="262" y="98"/>
                  </a:lnTo>
                  <a:lnTo>
                    <a:pt x="272" y="100"/>
                  </a:lnTo>
                  <a:lnTo>
                    <a:pt x="280" y="104"/>
                  </a:lnTo>
                  <a:lnTo>
                    <a:pt x="288" y="112"/>
                  </a:lnTo>
                  <a:lnTo>
                    <a:pt x="290" y="122"/>
                  </a:lnTo>
                  <a:lnTo>
                    <a:pt x="310" y="364"/>
                  </a:lnTo>
                  <a:lnTo>
                    <a:pt x="310" y="364"/>
                  </a:lnTo>
                  <a:lnTo>
                    <a:pt x="308" y="374"/>
                  </a:lnTo>
                  <a:lnTo>
                    <a:pt x="304" y="382"/>
                  </a:lnTo>
                  <a:lnTo>
                    <a:pt x="296" y="390"/>
                  </a:lnTo>
                  <a:lnTo>
                    <a:pt x="286" y="392"/>
                  </a:lnTo>
                  <a:lnTo>
                    <a:pt x="286" y="392"/>
                  </a:lnTo>
                  <a:close/>
                  <a:moveTo>
                    <a:pt x="420" y="368"/>
                  </a:moveTo>
                  <a:lnTo>
                    <a:pt x="420" y="368"/>
                  </a:lnTo>
                  <a:lnTo>
                    <a:pt x="418" y="378"/>
                  </a:lnTo>
                  <a:lnTo>
                    <a:pt x="412" y="386"/>
                  </a:lnTo>
                  <a:lnTo>
                    <a:pt x="404" y="390"/>
                  </a:lnTo>
                  <a:lnTo>
                    <a:pt x="394" y="392"/>
                  </a:lnTo>
                  <a:lnTo>
                    <a:pt x="394" y="392"/>
                  </a:lnTo>
                  <a:lnTo>
                    <a:pt x="394" y="392"/>
                  </a:lnTo>
                  <a:lnTo>
                    <a:pt x="394" y="392"/>
                  </a:lnTo>
                  <a:lnTo>
                    <a:pt x="384" y="390"/>
                  </a:lnTo>
                  <a:lnTo>
                    <a:pt x="376" y="386"/>
                  </a:lnTo>
                  <a:lnTo>
                    <a:pt x="370" y="378"/>
                  </a:lnTo>
                  <a:lnTo>
                    <a:pt x="368" y="368"/>
                  </a:lnTo>
                  <a:lnTo>
                    <a:pt x="368" y="124"/>
                  </a:lnTo>
                  <a:lnTo>
                    <a:pt x="368" y="124"/>
                  </a:lnTo>
                  <a:lnTo>
                    <a:pt x="370" y="114"/>
                  </a:lnTo>
                  <a:lnTo>
                    <a:pt x="376" y="106"/>
                  </a:lnTo>
                  <a:lnTo>
                    <a:pt x="384" y="100"/>
                  </a:lnTo>
                  <a:lnTo>
                    <a:pt x="394" y="98"/>
                  </a:lnTo>
                  <a:lnTo>
                    <a:pt x="394" y="98"/>
                  </a:lnTo>
                  <a:lnTo>
                    <a:pt x="394" y="98"/>
                  </a:lnTo>
                  <a:lnTo>
                    <a:pt x="394" y="98"/>
                  </a:lnTo>
                  <a:lnTo>
                    <a:pt x="404" y="100"/>
                  </a:lnTo>
                  <a:lnTo>
                    <a:pt x="412" y="106"/>
                  </a:lnTo>
                  <a:lnTo>
                    <a:pt x="418" y="114"/>
                  </a:lnTo>
                  <a:lnTo>
                    <a:pt x="420" y="124"/>
                  </a:lnTo>
                  <a:lnTo>
                    <a:pt x="420" y="368"/>
                  </a:lnTo>
                  <a:close/>
                  <a:moveTo>
                    <a:pt x="528" y="368"/>
                  </a:moveTo>
                  <a:lnTo>
                    <a:pt x="528" y="368"/>
                  </a:lnTo>
                  <a:lnTo>
                    <a:pt x="526" y="378"/>
                  </a:lnTo>
                  <a:lnTo>
                    <a:pt x="520" y="386"/>
                  </a:lnTo>
                  <a:lnTo>
                    <a:pt x="512" y="390"/>
                  </a:lnTo>
                  <a:lnTo>
                    <a:pt x="502" y="392"/>
                  </a:lnTo>
                  <a:lnTo>
                    <a:pt x="500" y="392"/>
                  </a:lnTo>
                  <a:lnTo>
                    <a:pt x="500" y="392"/>
                  </a:lnTo>
                  <a:lnTo>
                    <a:pt x="490" y="390"/>
                  </a:lnTo>
                  <a:lnTo>
                    <a:pt x="484" y="382"/>
                  </a:lnTo>
                  <a:lnTo>
                    <a:pt x="478" y="374"/>
                  </a:lnTo>
                  <a:lnTo>
                    <a:pt x="478" y="364"/>
                  </a:lnTo>
                  <a:lnTo>
                    <a:pt x="498" y="122"/>
                  </a:lnTo>
                  <a:lnTo>
                    <a:pt x="498" y="122"/>
                  </a:lnTo>
                  <a:lnTo>
                    <a:pt x="500" y="112"/>
                  </a:lnTo>
                  <a:lnTo>
                    <a:pt x="506" y="104"/>
                  </a:lnTo>
                  <a:lnTo>
                    <a:pt x="514" y="100"/>
                  </a:lnTo>
                  <a:lnTo>
                    <a:pt x="524" y="98"/>
                  </a:lnTo>
                  <a:lnTo>
                    <a:pt x="524" y="98"/>
                  </a:lnTo>
                  <a:lnTo>
                    <a:pt x="534" y="102"/>
                  </a:lnTo>
                  <a:lnTo>
                    <a:pt x="542" y="108"/>
                  </a:lnTo>
                  <a:lnTo>
                    <a:pt x="546" y="116"/>
                  </a:lnTo>
                  <a:lnTo>
                    <a:pt x="548" y="126"/>
                  </a:lnTo>
                  <a:lnTo>
                    <a:pt x="528" y="368"/>
                  </a:lnTo>
                  <a:close/>
                  <a:moveTo>
                    <a:pt x="680" y="128"/>
                  </a:moveTo>
                  <a:lnTo>
                    <a:pt x="636" y="372"/>
                  </a:lnTo>
                  <a:lnTo>
                    <a:pt x="636" y="372"/>
                  </a:lnTo>
                  <a:lnTo>
                    <a:pt x="634" y="380"/>
                  </a:lnTo>
                  <a:lnTo>
                    <a:pt x="628" y="386"/>
                  </a:lnTo>
                  <a:lnTo>
                    <a:pt x="620" y="390"/>
                  </a:lnTo>
                  <a:lnTo>
                    <a:pt x="612" y="392"/>
                  </a:lnTo>
                  <a:lnTo>
                    <a:pt x="612" y="392"/>
                  </a:lnTo>
                  <a:lnTo>
                    <a:pt x="608" y="392"/>
                  </a:lnTo>
                  <a:lnTo>
                    <a:pt x="608" y="392"/>
                  </a:lnTo>
                  <a:lnTo>
                    <a:pt x="598" y="388"/>
                  </a:lnTo>
                  <a:lnTo>
                    <a:pt x="590" y="382"/>
                  </a:lnTo>
                  <a:lnTo>
                    <a:pt x="588" y="372"/>
                  </a:lnTo>
                  <a:lnTo>
                    <a:pt x="586" y="362"/>
                  </a:lnTo>
                  <a:lnTo>
                    <a:pt x="630" y="120"/>
                  </a:lnTo>
                  <a:lnTo>
                    <a:pt x="630" y="120"/>
                  </a:lnTo>
                  <a:lnTo>
                    <a:pt x="634" y="110"/>
                  </a:lnTo>
                  <a:lnTo>
                    <a:pt x="640" y="104"/>
                  </a:lnTo>
                  <a:lnTo>
                    <a:pt x="650" y="100"/>
                  </a:lnTo>
                  <a:lnTo>
                    <a:pt x="660" y="100"/>
                  </a:lnTo>
                  <a:lnTo>
                    <a:pt x="660" y="100"/>
                  </a:lnTo>
                  <a:lnTo>
                    <a:pt x="668" y="102"/>
                  </a:lnTo>
                  <a:lnTo>
                    <a:pt x="676" y="110"/>
                  </a:lnTo>
                  <a:lnTo>
                    <a:pt x="680" y="118"/>
                  </a:lnTo>
                  <a:lnTo>
                    <a:pt x="680" y="128"/>
                  </a:lnTo>
                  <a:lnTo>
                    <a:pt x="680" y="128"/>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47" name="Freeform 204">
              <a:extLst>
                <a:ext uri="{FF2B5EF4-FFF2-40B4-BE49-F238E27FC236}">
                  <a16:creationId xmlns:a16="http://schemas.microsoft.com/office/drawing/2014/main" id="{5F74C42B-FCEC-482F-AE63-139AD7B8FF2E}"/>
                </a:ext>
              </a:extLst>
            </p:cNvPr>
            <p:cNvSpPr>
              <a:spLocks/>
            </p:cNvSpPr>
            <p:nvPr/>
          </p:nvSpPr>
          <p:spPr bwMode="auto">
            <a:xfrm>
              <a:off x="13831888" y="3597275"/>
              <a:ext cx="676275" cy="600075"/>
            </a:xfrm>
            <a:custGeom>
              <a:avLst/>
              <a:gdLst>
                <a:gd name="T0" fmla="*/ 392 w 426"/>
                <a:gd name="T1" fmla="*/ 378 h 378"/>
                <a:gd name="T2" fmla="*/ 392 w 426"/>
                <a:gd name="T3" fmla="*/ 378 h 378"/>
                <a:gd name="T4" fmla="*/ 382 w 426"/>
                <a:gd name="T5" fmla="*/ 376 h 378"/>
                <a:gd name="T6" fmla="*/ 374 w 426"/>
                <a:gd name="T7" fmla="*/ 372 h 378"/>
                <a:gd name="T8" fmla="*/ 366 w 426"/>
                <a:gd name="T9" fmla="*/ 368 h 378"/>
                <a:gd name="T10" fmla="*/ 362 w 426"/>
                <a:gd name="T11" fmla="*/ 360 h 378"/>
                <a:gd name="T12" fmla="*/ 224 w 426"/>
                <a:gd name="T13" fmla="*/ 104 h 378"/>
                <a:gd name="T14" fmla="*/ 64 w 426"/>
                <a:gd name="T15" fmla="*/ 362 h 378"/>
                <a:gd name="T16" fmla="*/ 64 w 426"/>
                <a:gd name="T17" fmla="*/ 362 h 378"/>
                <a:gd name="T18" fmla="*/ 60 w 426"/>
                <a:gd name="T19" fmla="*/ 366 h 378"/>
                <a:gd name="T20" fmla="*/ 54 w 426"/>
                <a:gd name="T21" fmla="*/ 372 h 378"/>
                <a:gd name="T22" fmla="*/ 48 w 426"/>
                <a:gd name="T23" fmla="*/ 374 h 378"/>
                <a:gd name="T24" fmla="*/ 42 w 426"/>
                <a:gd name="T25" fmla="*/ 376 h 378"/>
                <a:gd name="T26" fmla="*/ 36 w 426"/>
                <a:gd name="T27" fmla="*/ 378 h 378"/>
                <a:gd name="T28" fmla="*/ 30 w 426"/>
                <a:gd name="T29" fmla="*/ 378 h 378"/>
                <a:gd name="T30" fmla="*/ 24 w 426"/>
                <a:gd name="T31" fmla="*/ 376 h 378"/>
                <a:gd name="T32" fmla="*/ 16 w 426"/>
                <a:gd name="T33" fmla="*/ 372 h 378"/>
                <a:gd name="T34" fmla="*/ 16 w 426"/>
                <a:gd name="T35" fmla="*/ 372 h 378"/>
                <a:gd name="T36" fmla="*/ 12 w 426"/>
                <a:gd name="T37" fmla="*/ 368 h 378"/>
                <a:gd name="T38" fmla="*/ 6 w 426"/>
                <a:gd name="T39" fmla="*/ 364 h 378"/>
                <a:gd name="T40" fmla="*/ 4 w 426"/>
                <a:gd name="T41" fmla="*/ 358 h 378"/>
                <a:gd name="T42" fmla="*/ 2 w 426"/>
                <a:gd name="T43" fmla="*/ 352 h 378"/>
                <a:gd name="T44" fmla="*/ 0 w 426"/>
                <a:gd name="T45" fmla="*/ 344 h 378"/>
                <a:gd name="T46" fmla="*/ 0 w 426"/>
                <a:gd name="T47" fmla="*/ 338 h 378"/>
                <a:gd name="T48" fmla="*/ 2 w 426"/>
                <a:gd name="T49" fmla="*/ 332 h 378"/>
                <a:gd name="T50" fmla="*/ 6 w 426"/>
                <a:gd name="T51" fmla="*/ 326 h 378"/>
                <a:gd name="T52" fmla="*/ 198 w 426"/>
                <a:gd name="T53" fmla="*/ 16 h 378"/>
                <a:gd name="T54" fmla="*/ 198 w 426"/>
                <a:gd name="T55" fmla="*/ 16 h 378"/>
                <a:gd name="T56" fmla="*/ 202 w 426"/>
                <a:gd name="T57" fmla="*/ 10 h 378"/>
                <a:gd name="T58" fmla="*/ 210 w 426"/>
                <a:gd name="T59" fmla="*/ 4 h 378"/>
                <a:gd name="T60" fmla="*/ 218 w 426"/>
                <a:gd name="T61" fmla="*/ 2 h 378"/>
                <a:gd name="T62" fmla="*/ 228 w 426"/>
                <a:gd name="T63" fmla="*/ 0 h 378"/>
                <a:gd name="T64" fmla="*/ 228 w 426"/>
                <a:gd name="T65" fmla="*/ 0 h 378"/>
                <a:gd name="T66" fmla="*/ 236 w 426"/>
                <a:gd name="T67" fmla="*/ 2 h 378"/>
                <a:gd name="T68" fmla="*/ 244 w 426"/>
                <a:gd name="T69" fmla="*/ 6 h 378"/>
                <a:gd name="T70" fmla="*/ 252 w 426"/>
                <a:gd name="T71" fmla="*/ 12 h 378"/>
                <a:gd name="T72" fmla="*/ 256 w 426"/>
                <a:gd name="T73" fmla="*/ 18 h 378"/>
                <a:gd name="T74" fmla="*/ 422 w 426"/>
                <a:gd name="T75" fmla="*/ 328 h 378"/>
                <a:gd name="T76" fmla="*/ 422 w 426"/>
                <a:gd name="T77" fmla="*/ 328 h 378"/>
                <a:gd name="T78" fmla="*/ 424 w 426"/>
                <a:gd name="T79" fmla="*/ 334 h 378"/>
                <a:gd name="T80" fmla="*/ 426 w 426"/>
                <a:gd name="T81" fmla="*/ 340 h 378"/>
                <a:gd name="T82" fmla="*/ 426 w 426"/>
                <a:gd name="T83" fmla="*/ 346 h 378"/>
                <a:gd name="T84" fmla="*/ 424 w 426"/>
                <a:gd name="T85" fmla="*/ 354 h 378"/>
                <a:gd name="T86" fmla="*/ 422 w 426"/>
                <a:gd name="T87" fmla="*/ 360 h 378"/>
                <a:gd name="T88" fmla="*/ 418 w 426"/>
                <a:gd name="T89" fmla="*/ 364 h 378"/>
                <a:gd name="T90" fmla="*/ 414 w 426"/>
                <a:gd name="T91" fmla="*/ 370 h 378"/>
                <a:gd name="T92" fmla="*/ 408 w 426"/>
                <a:gd name="T93" fmla="*/ 374 h 378"/>
                <a:gd name="T94" fmla="*/ 408 w 426"/>
                <a:gd name="T95" fmla="*/ 374 h 378"/>
                <a:gd name="T96" fmla="*/ 400 w 426"/>
                <a:gd name="T97" fmla="*/ 376 h 378"/>
                <a:gd name="T98" fmla="*/ 392 w 426"/>
                <a:gd name="T99" fmla="*/ 378 h 378"/>
                <a:gd name="T100" fmla="*/ 392 w 426"/>
                <a:gd name="T101"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6" h="378">
                  <a:moveTo>
                    <a:pt x="392" y="378"/>
                  </a:moveTo>
                  <a:lnTo>
                    <a:pt x="392" y="378"/>
                  </a:lnTo>
                  <a:lnTo>
                    <a:pt x="382" y="376"/>
                  </a:lnTo>
                  <a:lnTo>
                    <a:pt x="374" y="372"/>
                  </a:lnTo>
                  <a:lnTo>
                    <a:pt x="366" y="368"/>
                  </a:lnTo>
                  <a:lnTo>
                    <a:pt x="362" y="360"/>
                  </a:lnTo>
                  <a:lnTo>
                    <a:pt x="224" y="104"/>
                  </a:lnTo>
                  <a:lnTo>
                    <a:pt x="64" y="362"/>
                  </a:lnTo>
                  <a:lnTo>
                    <a:pt x="64" y="362"/>
                  </a:lnTo>
                  <a:lnTo>
                    <a:pt x="60" y="366"/>
                  </a:lnTo>
                  <a:lnTo>
                    <a:pt x="54" y="372"/>
                  </a:lnTo>
                  <a:lnTo>
                    <a:pt x="48" y="374"/>
                  </a:lnTo>
                  <a:lnTo>
                    <a:pt x="42" y="376"/>
                  </a:lnTo>
                  <a:lnTo>
                    <a:pt x="36" y="378"/>
                  </a:lnTo>
                  <a:lnTo>
                    <a:pt x="30" y="378"/>
                  </a:lnTo>
                  <a:lnTo>
                    <a:pt x="24" y="376"/>
                  </a:lnTo>
                  <a:lnTo>
                    <a:pt x="16" y="372"/>
                  </a:lnTo>
                  <a:lnTo>
                    <a:pt x="16" y="372"/>
                  </a:lnTo>
                  <a:lnTo>
                    <a:pt x="12" y="368"/>
                  </a:lnTo>
                  <a:lnTo>
                    <a:pt x="6" y="364"/>
                  </a:lnTo>
                  <a:lnTo>
                    <a:pt x="4" y="358"/>
                  </a:lnTo>
                  <a:lnTo>
                    <a:pt x="2" y="352"/>
                  </a:lnTo>
                  <a:lnTo>
                    <a:pt x="0" y="344"/>
                  </a:lnTo>
                  <a:lnTo>
                    <a:pt x="0" y="338"/>
                  </a:lnTo>
                  <a:lnTo>
                    <a:pt x="2" y="332"/>
                  </a:lnTo>
                  <a:lnTo>
                    <a:pt x="6" y="326"/>
                  </a:lnTo>
                  <a:lnTo>
                    <a:pt x="198" y="16"/>
                  </a:lnTo>
                  <a:lnTo>
                    <a:pt x="198" y="16"/>
                  </a:lnTo>
                  <a:lnTo>
                    <a:pt x="202" y="10"/>
                  </a:lnTo>
                  <a:lnTo>
                    <a:pt x="210" y="4"/>
                  </a:lnTo>
                  <a:lnTo>
                    <a:pt x="218" y="2"/>
                  </a:lnTo>
                  <a:lnTo>
                    <a:pt x="228" y="0"/>
                  </a:lnTo>
                  <a:lnTo>
                    <a:pt x="228" y="0"/>
                  </a:lnTo>
                  <a:lnTo>
                    <a:pt x="236" y="2"/>
                  </a:lnTo>
                  <a:lnTo>
                    <a:pt x="244" y="6"/>
                  </a:lnTo>
                  <a:lnTo>
                    <a:pt x="252" y="12"/>
                  </a:lnTo>
                  <a:lnTo>
                    <a:pt x="256" y="18"/>
                  </a:lnTo>
                  <a:lnTo>
                    <a:pt x="422" y="328"/>
                  </a:lnTo>
                  <a:lnTo>
                    <a:pt x="422" y="328"/>
                  </a:lnTo>
                  <a:lnTo>
                    <a:pt x="424" y="334"/>
                  </a:lnTo>
                  <a:lnTo>
                    <a:pt x="426" y="340"/>
                  </a:lnTo>
                  <a:lnTo>
                    <a:pt x="426" y="346"/>
                  </a:lnTo>
                  <a:lnTo>
                    <a:pt x="424" y="354"/>
                  </a:lnTo>
                  <a:lnTo>
                    <a:pt x="422" y="360"/>
                  </a:lnTo>
                  <a:lnTo>
                    <a:pt x="418" y="364"/>
                  </a:lnTo>
                  <a:lnTo>
                    <a:pt x="414" y="370"/>
                  </a:lnTo>
                  <a:lnTo>
                    <a:pt x="408" y="374"/>
                  </a:lnTo>
                  <a:lnTo>
                    <a:pt x="408" y="374"/>
                  </a:lnTo>
                  <a:lnTo>
                    <a:pt x="400" y="376"/>
                  </a:lnTo>
                  <a:lnTo>
                    <a:pt x="392" y="378"/>
                  </a:lnTo>
                  <a:lnTo>
                    <a:pt x="392" y="378"/>
                  </a:lnTo>
                  <a:close/>
                </a:path>
              </a:pathLst>
            </a:custGeom>
            <a:solidFill>
              <a:srgbClr val="3F4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48" name="Freeform 206">
              <a:extLst>
                <a:ext uri="{FF2B5EF4-FFF2-40B4-BE49-F238E27FC236}">
                  <a16:creationId xmlns:a16="http://schemas.microsoft.com/office/drawing/2014/main" id="{3D16AE0D-BB44-4443-A463-478A7B20CA17}"/>
                </a:ext>
              </a:extLst>
            </p:cNvPr>
            <p:cNvSpPr>
              <a:spLocks/>
            </p:cNvSpPr>
            <p:nvPr/>
          </p:nvSpPr>
          <p:spPr bwMode="auto">
            <a:xfrm>
              <a:off x="14438313" y="4143375"/>
              <a:ext cx="92075" cy="88900"/>
            </a:xfrm>
            <a:custGeom>
              <a:avLst/>
              <a:gdLst>
                <a:gd name="T0" fmla="*/ 0 w 58"/>
                <a:gd name="T1" fmla="*/ 28 h 56"/>
                <a:gd name="T2" fmla="*/ 0 w 58"/>
                <a:gd name="T3" fmla="*/ 28 h 56"/>
                <a:gd name="T4" fmla="*/ 2 w 58"/>
                <a:gd name="T5" fmla="*/ 40 h 56"/>
                <a:gd name="T6" fmla="*/ 8 w 58"/>
                <a:gd name="T7" fmla="*/ 48 h 56"/>
                <a:gd name="T8" fmla="*/ 18 w 58"/>
                <a:gd name="T9" fmla="*/ 54 h 56"/>
                <a:gd name="T10" fmla="*/ 28 w 58"/>
                <a:gd name="T11" fmla="*/ 56 h 56"/>
                <a:gd name="T12" fmla="*/ 28 w 58"/>
                <a:gd name="T13" fmla="*/ 56 h 56"/>
                <a:gd name="T14" fmla="*/ 40 w 58"/>
                <a:gd name="T15" fmla="*/ 54 h 56"/>
                <a:gd name="T16" fmla="*/ 50 w 58"/>
                <a:gd name="T17" fmla="*/ 48 h 56"/>
                <a:gd name="T18" fmla="*/ 56 w 58"/>
                <a:gd name="T19" fmla="*/ 40 h 56"/>
                <a:gd name="T20" fmla="*/ 58 w 58"/>
                <a:gd name="T21" fmla="*/ 28 h 56"/>
                <a:gd name="T22" fmla="*/ 58 w 58"/>
                <a:gd name="T23" fmla="*/ 28 h 56"/>
                <a:gd name="T24" fmla="*/ 56 w 58"/>
                <a:gd name="T25" fmla="*/ 18 h 56"/>
                <a:gd name="T26" fmla="*/ 50 w 58"/>
                <a:gd name="T27" fmla="*/ 8 h 56"/>
                <a:gd name="T28" fmla="*/ 40 w 58"/>
                <a:gd name="T29" fmla="*/ 2 h 56"/>
                <a:gd name="T30" fmla="*/ 28 w 58"/>
                <a:gd name="T31" fmla="*/ 0 h 56"/>
                <a:gd name="T32" fmla="*/ 28 w 58"/>
                <a:gd name="T33" fmla="*/ 0 h 56"/>
                <a:gd name="T34" fmla="*/ 18 w 58"/>
                <a:gd name="T35" fmla="*/ 2 h 56"/>
                <a:gd name="T36" fmla="*/ 8 w 58"/>
                <a:gd name="T37" fmla="*/ 8 h 56"/>
                <a:gd name="T38" fmla="*/ 2 w 58"/>
                <a:gd name="T39" fmla="*/ 18 h 56"/>
                <a:gd name="T40" fmla="*/ 0 w 58"/>
                <a:gd name="T41" fmla="*/ 28 h 56"/>
                <a:gd name="T42" fmla="*/ 0 w 58"/>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6">
                  <a:moveTo>
                    <a:pt x="0" y="28"/>
                  </a:moveTo>
                  <a:lnTo>
                    <a:pt x="0" y="28"/>
                  </a:lnTo>
                  <a:lnTo>
                    <a:pt x="2" y="40"/>
                  </a:lnTo>
                  <a:lnTo>
                    <a:pt x="8" y="48"/>
                  </a:lnTo>
                  <a:lnTo>
                    <a:pt x="18" y="54"/>
                  </a:lnTo>
                  <a:lnTo>
                    <a:pt x="28" y="56"/>
                  </a:lnTo>
                  <a:lnTo>
                    <a:pt x="28" y="56"/>
                  </a:lnTo>
                  <a:lnTo>
                    <a:pt x="40" y="54"/>
                  </a:lnTo>
                  <a:lnTo>
                    <a:pt x="50" y="48"/>
                  </a:lnTo>
                  <a:lnTo>
                    <a:pt x="56" y="40"/>
                  </a:lnTo>
                  <a:lnTo>
                    <a:pt x="58" y="28"/>
                  </a:lnTo>
                  <a:lnTo>
                    <a:pt x="58" y="28"/>
                  </a:lnTo>
                  <a:lnTo>
                    <a:pt x="56" y="18"/>
                  </a:lnTo>
                  <a:lnTo>
                    <a:pt x="50" y="8"/>
                  </a:lnTo>
                  <a:lnTo>
                    <a:pt x="40" y="2"/>
                  </a:lnTo>
                  <a:lnTo>
                    <a:pt x="28" y="0"/>
                  </a:lnTo>
                  <a:lnTo>
                    <a:pt x="28" y="0"/>
                  </a:lnTo>
                  <a:lnTo>
                    <a:pt x="18" y="2"/>
                  </a:lnTo>
                  <a:lnTo>
                    <a:pt x="8" y="8"/>
                  </a:lnTo>
                  <a:lnTo>
                    <a:pt x="2" y="18"/>
                  </a:lnTo>
                  <a:lnTo>
                    <a:pt x="0" y="28"/>
                  </a:lnTo>
                  <a:lnTo>
                    <a:pt x="0" y="28"/>
                  </a:lnTo>
                  <a:close/>
                </a:path>
              </a:pathLst>
            </a:custGeom>
            <a:solidFill>
              <a:srgbClr val="4241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49" name="Freeform 207">
              <a:extLst>
                <a:ext uri="{FF2B5EF4-FFF2-40B4-BE49-F238E27FC236}">
                  <a16:creationId xmlns:a16="http://schemas.microsoft.com/office/drawing/2014/main" id="{4454EFE7-D813-44B7-A325-E623935A3EE9}"/>
                </a:ext>
              </a:extLst>
            </p:cNvPr>
            <p:cNvSpPr>
              <a:spLocks/>
            </p:cNvSpPr>
            <p:nvPr/>
          </p:nvSpPr>
          <p:spPr bwMode="auto">
            <a:xfrm>
              <a:off x="13466763" y="4079875"/>
              <a:ext cx="1422400" cy="225425"/>
            </a:xfrm>
            <a:custGeom>
              <a:avLst/>
              <a:gdLst>
                <a:gd name="T0" fmla="*/ 868 w 896"/>
                <a:gd name="T1" fmla="*/ 0 h 142"/>
                <a:gd name="T2" fmla="*/ 448 w 896"/>
                <a:gd name="T3" fmla="*/ 0 h 142"/>
                <a:gd name="T4" fmla="*/ 28 w 896"/>
                <a:gd name="T5" fmla="*/ 0 h 142"/>
                <a:gd name="T6" fmla="*/ 28 w 896"/>
                <a:gd name="T7" fmla="*/ 0 h 142"/>
                <a:gd name="T8" fmla="*/ 16 w 896"/>
                <a:gd name="T9" fmla="*/ 2 h 142"/>
                <a:gd name="T10" fmla="*/ 8 w 896"/>
                <a:gd name="T11" fmla="*/ 8 h 142"/>
                <a:gd name="T12" fmla="*/ 2 w 896"/>
                <a:gd name="T13" fmla="*/ 16 h 142"/>
                <a:gd name="T14" fmla="*/ 0 w 896"/>
                <a:gd name="T15" fmla="*/ 28 h 142"/>
                <a:gd name="T16" fmla="*/ 0 w 896"/>
                <a:gd name="T17" fmla="*/ 114 h 142"/>
                <a:gd name="T18" fmla="*/ 0 w 896"/>
                <a:gd name="T19" fmla="*/ 114 h 142"/>
                <a:gd name="T20" fmla="*/ 2 w 896"/>
                <a:gd name="T21" fmla="*/ 124 h 142"/>
                <a:gd name="T22" fmla="*/ 8 w 896"/>
                <a:gd name="T23" fmla="*/ 134 h 142"/>
                <a:gd name="T24" fmla="*/ 16 w 896"/>
                <a:gd name="T25" fmla="*/ 140 h 142"/>
                <a:gd name="T26" fmla="*/ 28 w 896"/>
                <a:gd name="T27" fmla="*/ 142 h 142"/>
                <a:gd name="T28" fmla="*/ 448 w 896"/>
                <a:gd name="T29" fmla="*/ 142 h 142"/>
                <a:gd name="T30" fmla="*/ 868 w 896"/>
                <a:gd name="T31" fmla="*/ 142 h 142"/>
                <a:gd name="T32" fmla="*/ 868 w 896"/>
                <a:gd name="T33" fmla="*/ 142 h 142"/>
                <a:gd name="T34" fmla="*/ 878 w 896"/>
                <a:gd name="T35" fmla="*/ 140 h 142"/>
                <a:gd name="T36" fmla="*/ 888 w 896"/>
                <a:gd name="T37" fmla="*/ 134 h 142"/>
                <a:gd name="T38" fmla="*/ 894 w 896"/>
                <a:gd name="T39" fmla="*/ 124 h 142"/>
                <a:gd name="T40" fmla="*/ 896 w 896"/>
                <a:gd name="T41" fmla="*/ 114 h 142"/>
                <a:gd name="T42" fmla="*/ 896 w 896"/>
                <a:gd name="T43" fmla="*/ 28 h 142"/>
                <a:gd name="T44" fmla="*/ 896 w 896"/>
                <a:gd name="T45" fmla="*/ 28 h 142"/>
                <a:gd name="T46" fmla="*/ 894 w 896"/>
                <a:gd name="T47" fmla="*/ 16 h 142"/>
                <a:gd name="T48" fmla="*/ 888 w 896"/>
                <a:gd name="T49" fmla="*/ 8 h 142"/>
                <a:gd name="T50" fmla="*/ 878 w 896"/>
                <a:gd name="T51" fmla="*/ 2 h 142"/>
                <a:gd name="T52" fmla="*/ 868 w 896"/>
                <a:gd name="T53" fmla="*/ 0 h 142"/>
                <a:gd name="T54" fmla="*/ 868 w 896"/>
                <a:gd name="T5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6" h="142">
                  <a:moveTo>
                    <a:pt x="868" y="0"/>
                  </a:moveTo>
                  <a:lnTo>
                    <a:pt x="448" y="0"/>
                  </a:lnTo>
                  <a:lnTo>
                    <a:pt x="28" y="0"/>
                  </a:lnTo>
                  <a:lnTo>
                    <a:pt x="28" y="0"/>
                  </a:lnTo>
                  <a:lnTo>
                    <a:pt x="16" y="2"/>
                  </a:lnTo>
                  <a:lnTo>
                    <a:pt x="8" y="8"/>
                  </a:lnTo>
                  <a:lnTo>
                    <a:pt x="2" y="16"/>
                  </a:lnTo>
                  <a:lnTo>
                    <a:pt x="0" y="28"/>
                  </a:lnTo>
                  <a:lnTo>
                    <a:pt x="0" y="114"/>
                  </a:lnTo>
                  <a:lnTo>
                    <a:pt x="0" y="114"/>
                  </a:lnTo>
                  <a:lnTo>
                    <a:pt x="2" y="124"/>
                  </a:lnTo>
                  <a:lnTo>
                    <a:pt x="8" y="134"/>
                  </a:lnTo>
                  <a:lnTo>
                    <a:pt x="16" y="140"/>
                  </a:lnTo>
                  <a:lnTo>
                    <a:pt x="28" y="142"/>
                  </a:lnTo>
                  <a:lnTo>
                    <a:pt x="448" y="142"/>
                  </a:lnTo>
                  <a:lnTo>
                    <a:pt x="868" y="142"/>
                  </a:lnTo>
                  <a:lnTo>
                    <a:pt x="868" y="142"/>
                  </a:lnTo>
                  <a:lnTo>
                    <a:pt x="878" y="140"/>
                  </a:lnTo>
                  <a:lnTo>
                    <a:pt x="888" y="134"/>
                  </a:lnTo>
                  <a:lnTo>
                    <a:pt x="894" y="124"/>
                  </a:lnTo>
                  <a:lnTo>
                    <a:pt x="896" y="114"/>
                  </a:lnTo>
                  <a:lnTo>
                    <a:pt x="896" y="28"/>
                  </a:lnTo>
                  <a:lnTo>
                    <a:pt x="896" y="28"/>
                  </a:lnTo>
                  <a:lnTo>
                    <a:pt x="894" y="16"/>
                  </a:lnTo>
                  <a:lnTo>
                    <a:pt x="888" y="8"/>
                  </a:lnTo>
                  <a:lnTo>
                    <a:pt x="878" y="2"/>
                  </a:lnTo>
                  <a:lnTo>
                    <a:pt x="868" y="0"/>
                  </a:lnTo>
                  <a:lnTo>
                    <a:pt x="868"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50" name="Freeform 208">
              <a:extLst>
                <a:ext uri="{FF2B5EF4-FFF2-40B4-BE49-F238E27FC236}">
                  <a16:creationId xmlns:a16="http://schemas.microsoft.com/office/drawing/2014/main" id="{2CC6449D-9390-4868-AD54-E769D884D408}"/>
                </a:ext>
              </a:extLst>
            </p:cNvPr>
            <p:cNvSpPr>
              <a:spLocks/>
            </p:cNvSpPr>
            <p:nvPr/>
          </p:nvSpPr>
          <p:spPr bwMode="auto">
            <a:xfrm>
              <a:off x="13825538" y="4187825"/>
              <a:ext cx="88900" cy="44450"/>
            </a:xfrm>
            <a:custGeom>
              <a:avLst/>
              <a:gdLst>
                <a:gd name="T0" fmla="*/ 56 w 56"/>
                <a:gd name="T1" fmla="*/ 0 h 28"/>
                <a:gd name="T2" fmla="*/ 56 w 56"/>
                <a:gd name="T3" fmla="*/ 0 h 28"/>
                <a:gd name="T4" fmla="*/ 54 w 56"/>
                <a:gd name="T5" fmla="*/ 12 h 28"/>
                <a:gd name="T6" fmla="*/ 48 w 56"/>
                <a:gd name="T7" fmla="*/ 20 h 28"/>
                <a:gd name="T8" fmla="*/ 40 w 56"/>
                <a:gd name="T9" fmla="*/ 26 h 28"/>
                <a:gd name="T10" fmla="*/ 28 w 56"/>
                <a:gd name="T11" fmla="*/ 28 h 28"/>
                <a:gd name="T12" fmla="*/ 28 w 56"/>
                <a:gd name="T13" fmla="*/ 28 h 28"/>
                <a:gd name="T14" fmla="*/ 18 w 56"/>
                <a:gd name="T15" fmla="*/ 26 h 28"/>
                <a:gd name="T16" fmla="*/ 8 w 56"/>
                <a:gd name="T17" fmla="*/ 20 h 28"/>
                <a:gd name="T18" fmla="*/ 2 w 56"/>
                <a:gd name="T19" fmla="*/ 12 h 28"/>
                <a:gd name="T20" fmla="*/ 0 w 56"/>
                <a:gd name="T21" fmla="*/ 0 h 28"/>
                <a:gd name="T22" fmla="*/ 56 w 56"/>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28">
                  <a:moveTo>
                    <a:pt x="56" y="0"/>
                  </a:moveTo>
                  <a:lnTo>
                    <a:pt x="56" y="0"/>
                  </a:lnTo>
                  <a:lnTo>
                    <a:pt x="54" y="12"/>
                  </a:lnTo>
                  <a:lnTo>
                    <a:pt x="48" y="20"/>
                  </a:lnTo>
                  <a:lnTo>
                    <a:pt x="40" y="26"/>
                  </a:lnTo>
                  <a:lnTo>
                    <a:pt x="28" y="28"/>
                  </a:lnTo>
                  <a:lnTo>
                    <a:pt x="28" y="28"/>
                  </a:lnTo>
                  <a:lnTo>
                    <a:pt x="18" y="26"/>
                  </a:lnTo>
                  <a:lnTo>
                    <a:pt x="8" y="20"/>
                  </a:lnTo>
                  <a:lnTo>
                    <a:pt x="2" y="12"/>
                  </a:lnTo>
                  <a:lnTo>
                    <a:pt x="0" y="0"/>
                  </a:lnTo>
                  <a:lnTo>
                    <a:pt x="56" y="0"/>
                  </a:lnTo>
                  <a:close/>
                </a:path>
              </a:pathLst>
            </a:custGeom>
            <a:solidFill>
              <a:srgbClr val="5253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51" name="Freeform 209">
              <a:extLst>
                <a:ext uri="{FF2B5EF4-FFF2-40B4-BE49-F238E27FC236}">
                  <a16:creationId xmlns:a16="http://schemas.microsoft.com/office/drawing/2014/main" id="{E12F841B-81F6-40AF-905C-50545AD79B9F}"/>
                </a:ext>
              </a:extLst>
            </p:cNvPr>
            <p:cNvSpPr>
              <a:spLocks/>
            </p:cNvSpPr>
            <p:nvPr/>
          </p:nvSpPr>
          <p:spPr bwMode="auto">
            <a:xfrm>
              <a:off x="13825538" y="4187825"/>
              <a:ext cx="88900" cy="44450"/>
            </a:xfrm>
            <a:custGeom>
              <a:avLst/>
              <a:gdLst>
                <a:gd name="T0" fmla="*/ 56 w 56"/>
                <a:gd name="T1" fmla="*/ 0 h 28"/>
                <a:gd name="T2" fmla="*/ 56 w 56"/>
                <a:gd name="T3" fmla="*/ 0 h 28"/>
                <a:gd name="T4" fmla="*/ 54 w 56"/>
                <a:gd name="T5" fmla="*/ 12 h 28"/>
                <a:gd name="T6" fmla="*/ 48 w 56"/>
                <a:gd name="T7" fmla="*/ 20 h 28"/>
                <a:gd name="T8" fmla="*/ 40 w 56"/>
                <a:gd name="T9" fmla="*/ 26 h 28"/>
                <a:gd name="T10" fmla="*/ 28 w 56"/>
                <a:gd name="T11" fmla="*/ 28 h 28"/>
                <a:gd name="T12" fmla="*/ 28 w 56"/>
                <a:gd name="T13" fmla="*/ 28 h 28"/>
                <a:gd name="T14" fmla="*/ 18 w 56"/>
                <a:gd name="T15" fmla="*/ 26 h 28"/>
                <a:gd name="T16" fmla="*/ 8 w 56"/>
                <a:gd name="T17" fmla="*/ 20 h 28"/>
                <a:gd name="T18" fmla="*/ 2 w 56"/>
                <a:gd name="T19" fmla="*/ 12 h 28"/>
                <a:gd name="T20" fmla="*/ 0 w 56"/>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28">
                  <a:moveTo>
                    <a:pt x="56" y="0"/>
                  </a:moveTo>
                  <a:lnTo>
                    <a:pt x="56" y="0"/>
                  </a:lnTo>
                  <a:lnTo>
                    <a:pt x="54" y="12"/>
                  </a:lnTo>
                  <a:lnTo>
                    <a:pt x="48" y="20"/>
                  </a:lnTo>
                  <a:lnTo>
                    <a:pt x="40" y="26"/>
                  </a:lnTo>
                  <a:lnTo>
                    <a:pt x="28" y="28"/>
                  </a:lnTo>
                  <a:lnTo>
                    <a:pt x="28" y="28"/>
                  </a:lnTo>
                  <a:lnTo>
                    <a:pt x="18" y="26"/>
                  </a:lnTo>
                  <a:lnTo>
                    <a:pt x="8" y="20"/>
                  </a:lnTo>
                  <a:lnTo>
                    <a:pt x="2"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52" name="Freeform 210">
              <a:extLst>
                <a:ext uri="{FF2B5EF4-FFF2-40B4-BE49-F238E27FC236}">
                  <a16:creationId xmlns:a16="http://schemas.microsoft.com/office/drawing/2014/main" id="{B4702807-8C61-4483-9E89-03F7174425D7}"/>
                </a:ext>
              </a:extLst>
            </p:cNvPr>
            <p:cNvSpPr>
              <a:spLocks/>
            </p:cNvSpPr>
            <p:nvPr/>
          </p:nvSpPr>
          <p:spPr bwMode="auto">
            <a:xfrm>
              <a:off x="13825538" y="4149725"/>
              <a:ext cx="88900" cy="88900"/>
            </a:xfrm>
            <a:custGeom>
              <a:avLst/>
              <a:gdLst>
                <a:gd name="T0" fmla="*/ 56 w 56"/>
                <a:gd name="T1" fmla="*/ 28 h 56"/>
                <a:gd name="T2" fmla="*/ 56 w 56"/>
                <a:gd name="T3" fmla="*/ 28 h 56"/>
                <a:gd name="T4" fmla="*/ 54 w 56"/>
                <a:gd name="T5" fmla="*/ 38 h 56"/>
                <a:gd name="T6" fmla="*/ 48 w 56"/>
                <a:gd name="T7" fmla="*/ 48 h 56"/>
                <a:gd name="T8" fmla="*/ 40 w 56"/>
                <a:gd name="T9" fmla="*/ 54 h 56"/>
                <a:gd name="T10" fmla="*/ 28 w 56"/>
                <a:gd name="T11" fmla="*/ 56 h 56"/>
                <a:gd name="T12" fmla="*/ 28 w 56"/>
                <a:gd name="T13" fmla="*/ 56 h 56"/>
                <a:gd name="T14" fmla="*/ 18 w 56"/>
                <a:gd name="T15" fmla="*/ 54 h 56"/>
                <a:gd name="T16" fmla="*/ 8 w 56"/>
                <a:gd name="T17" fmla="*/ 48 h 56"/>
                <a:gd name="T18" fmla="*/ 2 w 56"/>
                <a:gd name="T19" fmla="*/ 38 h 56"/>
                <a:gd name="T20" fmla="*/ 0 w 56"/>
                <a:gd name="T21" fmla="*/ 28 h 56"/>
                <a:gd name="T22" fmla="*/ 0 w 56"/>
                <a:gd name="T23" fmla="*/ 28 h 56"/>
                <a:gd name="T24" fmla="*/ 2 w 56"/>
                <a:gd name="T25" fmla="*/ 16 h 56"/>
                <a:gd name="T26" fmla="*/ 8 w 56"/>
                <a:gd name="T27" fmla="*/ 8 h 56"/>
                <a:gd name="T28" fmla="*/ 18 w 56"/>
                <a:gd name="T29" fmla="*/ 2 h 56"/>
                <a:gd name="T30" fmla="*/ 28 w 56"/>
                <a:gd name="T31" fmla="*/ 0 h 56"/>
                <a:gd name="T32" fmla="*/ 28 w 56"/>
                <a:gd name="T33" fmla="*/ 0 h 56"/>
                <a:gd name="T34" fmla="*/ 40 w 56"/>
                <a:gd name="T35" fmla="*/ 2 h 56"/>
                <a:gd name="T36" fmla="*/ 48 w 56"/>
                <a:gd name="T37" fmla="*/ 8 h 56"/>
                <a:gd name="T38" fmla="*/ 54 w 56"/>
                <a:gd name="T39" fmla="*/ 16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38"/>
                  </a:lnTo>
                  <a:lnTo>
                    <a:pt x="48" y="48"/>
                  </a:lnTo>
                  <a:lnTo>
                    <a:pt x="40" y="54"/>
                  </a:lnTo>
                  <a:lnTo>
                    <a:pt x="28" y="56"/>
                  </a:lnTo>
                  <a:lnTo>
                    <a:pt x="28" y="56"/>
                  </a:lnTo>
                  <a:lnTo>
                    <a:pt x="18" y="54"/>
                  </a:lnTo>
                  <a:lnTo>
                    <a:pt x="8" y="48"/>
                  </a:lnTo>
                  <a:lnTo>
                    <a:pt x="2" y="38"/>
                  </a:lnTo>
                  <a:lnTo>
                    <a:pt x="0" y="28"/>
                  </a:lnTo>
                  <a:lnTo>
                    <a:pt x="0" y="28"/>
                  </a:lnTo>
                  <a:lnTo>
                    <a:pt x="2" y="16"/>
                  </a:lnTo>
                  <a:lnTo>
                    <a:pt x="8" y="8"/>
                  </a:lnTo>
                  <a:lnTo>
                    <a:pt x="18" y="2"/>
                  </a:lnTo>
                  <a:lnTo>
                    <a:pt x="28" y="0"/>
                  </a:lnTo>
                  <a:lnTo>
                    <a:pt x="28" y="0"/>
                  </a:lnTo>
                  <a:lnTo>
                    <a:pt x="40" y="2"/>
                  </a:lnTo>
                  <a:lnTo>
                    <a:pt x="48" y="8"/>
                  </a:lnTo>
                  <a:lnTo>
                    <a:pt x="54" y="16"/>
                  </a:lnTo>
                  <a:lnTo>
                    <a:pt x="56" y="28"/>
                  </a:lnTo>
                  <a:lnTo>
                    <a:pt x="56" y="28"/>
                  </a:lnTo>
                  <a:close/>
                </a:path>
              </a:pathLst>
            </a:custGeom>
            <a:solidFill>
              <a:srgbClr val="3F4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53" name="Freeform 211">
              <a:extLst>
                <a:ext uri="{FF2B5EF4-FFF2-40B4-BE49-F238E27FC236}">
                  <a16:creationId xmlns:a16="http://schemas.microsoft.com/office/drawing/2014/main" id="{897F30B1-88DA-4CB5-89DE-F80DDE68DEDC}"/>
                </a:ext>
              </a:extLst>
            </p:cNvPr>
            <p:cNvSpPr>
              <a:spLocks/>
            </p:cNvSpPr>
            <p:nvPr/>
          </p:nvSpPr>
          <p:spPr bwMode="auto">
            <a:xfrm>
              <a:off x="14435138" y="4152900"/>
              <a:ext cx="88900" cy="88900"/>
            </a:xfrm>
            <a:custGeom>
              <a:avLst/>
              <a:gdLst>
                <a:gd name="T0" fmla="*/ 56 w 56"/>
                <a:gd name="T1" fmla="*/ 28 h 56"/>
                <a:gd name="T2" fmla="*/ 56 w 56"/>
                <a:gd name="T3" fmla="*/ 28 h 56"/>
                <a:gd name="T4" fmla="*/ 54 w 56"/>
                <a:gd name="T5" fmla="*/ 40 h 56"/>
                <a:gd name="T6" fmla="*/ 48 w 56"/>
                <a:gd name="T7" fmla="*/ 48 h 56"/>
                <a:gd name="T8" fmla="*/ 38 w 56"/>
                <a:gd name="T9" fmla="*/ 54 h 56"/>
                <a:gd name="T10" fmla="*/ 28 w 56"/>
                <a:gd name="T11" fmla="*/ 56 h 56"/>
                <a:gd name="T12" fmla="*/ 28 w 56"/>
                <a:gd name="T13" fmla="*/ 56 h 56"/>
                <a:gd name="T14" fmla="*/ 16 w 56"/>
                <a:gd name="T15" fmla="*/ 54 h 56"/>
                <a:gd name="T16" fmla="*/ 8 w 56"/>
                <a:gd name="T17" fmla="*/ 48 h 56"/>
                <a:gd name="T18" fmla="*/ 2 w 56"/>
                <a:gd name="T19" fmla="*/ 40 h 56"/>
                <a:gd name="T20" fmla="*/ 0 w 56"/>
                <a:gd name="T21" fmla="*/ 28 h 56"/>
                <a:gd name="T22" fmla="*/ 0 w 56"/>
                <a:gd name="T23" fmla="*/ 28 h 56"/>
                <a:gd name="T24" fmla="*/ 2 w 56"/>
                <a:gd name="T25" fmla="*/ 18 h 56"/>
                <a:gd name="T26" fmla="*/ 8 w 56"/>
                <a:gd name="T27" fmla="*/ 8 h 56"/>
                <a:gd name="T28" fmla="*/ 16 w 56"/>
                <a:gd name="T29" fmla="*/ 2 h 56"/>
                <a:gd name="T30" fmla="*/ 28 w 56"/>
                <a:gd name="T31" fmla="*/ 0 h 56"/>
                <a:gd name="T32" fmla="*/ 28 w 56"/>
                <a:gd name="T33" fmla="*/ 0 h 56"/>
                <a:gd name="T34" fmla="*/ 38 w 56"/>
                <a:gd name="T35" fmla="*/ 2 h 56"/>
                <a:gd name="T36" fmla="*/ 48 w 56"/>
                <a:gd name="T37" fmla="*/ 8 h 56"/>
                <a:gd name="T38" fmla="*/ 54 w 56"/>
                <a:gd name="T39" fmla="*/ 18 h 56"/>
                <a:gd name="T40" fmla="*/ 56 w 56"/>
                <a:gd name="T41" fmla="*/ 28 h 56"/>
                <a:gd name="T42" fmla="*/ 56 w 56"/>
                <a:gd name="T4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8"/>
                  </a:moveTo>
                  <a:lnTo>
                    <a:pt x="56" y="28"/>
                  </a:lnTo>
                  <a:lnTo>
                    <a:pt x="54" y="40"/>
                  </a:lnTo>
                  <a:lnTo>
                    <a:pt x="48" y="48"/>
                  </a:lnTo>
                  <a:lnTo>
                    <a:pt x="38" y="54"/>
                  </a:lnTo>
                  <a:lnTo>
                    <a:pt x="28" y="56"/>
                  </a:lnTo>
                  <a:lnTo>
                    <a:pt x="28" y="56"/>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3F4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grpSp>
      <p:grpSp>
        <p:nvGrpSpPr>
          <p:cNvPr id="354" name="Group 213">
            <a:extLst>
              <a:ext uri="{FF2B5EF4-FFF2-40B4-BE49-F238E27FC236}">
                <a16:creationId xmlns:a16="http://schemas.microsoft.com/office/drawing/2014/main" id="{77BBE5D4-8A05-4049-A2E8-CF5C417BF297}"/>
              </a:ext>
            </a:extLst>
          </p:cNvPr>
          <p:cNvGrpSpPr/>
          <p:nvPr/>
        </p:nvGrpSpPr>
        <p:grpSpPr>
          <a:xfrm>
            <a:off x="9266464" y="3193530"/>
            <a:ext cx="1227887" cy="1227887"/>
            <a:chOff x="10856913" y="5257800"/>
            <a:chExt cx="2079625" cy="2079625"/>
          </a:xfrm>
        </p:grpSpPr>
        <p:sp>
          <p:nvSpPr>
            <p:cNvPr id="355" name="Freeform 5">
              <a:extLst>
                <a:ext uri="{FF2B5EF4-FFF2-40B4-BE49-F238E27FC236}">
                  <a16:creationId xmlns:a16="http://schemas.microsoft.com/office/drawing/2014/main" id="{445F787B-9FFF-49F9-A317-C7D724005561}"/>
                </a:ext>
              </a:extLst>
            </p:cNvPr>
            <p:cNvSpPr>
              <a:spLocks/>
            </p:cNvSpPr>
            <p:nvPr/>
          </p:nvSpPr>
          <p:spPr bwMode="auto">
            <a:xfrm>
              <a:off x="10856913" y="5257800"/>
              <a:ext cx="2079625" cy="2079625"/>
            </a:xfrm>
            <a:custGeom>
              <a:avLst/>
              <a:gdLst>
                <a:gd name="T0" fmla="*/ 1310 w 1310"/>
                <a:gd name="T1" fmla="*/ 688 h 1310"/>
                <a:gd name="T2" fmla="*/ 1298 w 1310"/>
                <a:gd name="T3" fmla="*/ 788 h 1310"/>
                <a:gd name="T4" fmla="*/ 1272 w 1310"/>
                <a:gd name="T5" fmla="*/ 880 h 1310"/>
                <a:gd name="T6" fmla="*/ 1232 w 1310"/>
                <a:gd name="T7" fmla="*/ 968 h 1310"/>
                <a:gd name="T8" fmla="*/ 1180 w 1310"/>
                <a:gd name="T9" fmla="*/ 1048 h 1310"/>
                <a:gd name="T10" fmla="*/ 1118 w 1310"/>
                <a:gd name="T11" fmla="*/ 1118 h 1310"/>
                <a:gd name="T12" fmla="*/ 1048 w 1310"/>
                <a:gd name="T13" fmla="*/ 1180 h 1310"/>
                <a:gd name="T14" fmla="*/ 968 w 1310"/>
                <a:gd name="T15" fmla="*/ 1232 h 1310"/>
                <a:gd name="T16" fmla="*/ 880 w 1310"/>
                <a:gd name="T17" fmla="*/ 1270 h 1310"/>
                <a:gd name="T18" fmla="*/ 788 w 1310"/>
                <a:gd name="T19" fmla="*/ 1298 h 1310"/>
                <a:gd name="T20" fmla="*/ 690 w 1310"/>
                <a:gd name="T21" fmla="*/ 1310 h 1310"/>
                <a:gd name="T22" fmla="*/ 622 w 1310"/>
                <a:gd name="T23" fmla="*/ 1310 h 1310"/>
                <a:gd name="T24" fmla="*/ 524 w 1310"/>
                <a:gd name="T25" fmla="*/ 1298 h 1310"/>
                <a:gd name="T26" fmla="*/ 430 w 1310"/>
                <a:gd name="T27" fmla="*/ 1270 h 1310"/>
                <a:gd name="T28" fmla="*/ 344 w 1310"/>
                <a:gd name="T29" fmla="*/ 1232 h 1310"/>
                <a:gd name="T30" fmla="*/ 264 w 1310"/>
                <a:gd name="T31" fmla="*/ 1180 h 1310"/>
                <a:gd name="T32" fmla="*/ 192 w 1310"/>
                <a:gd name="T33" fmla="*/ 1118 h 1310"/>
                <a:gd name="T34" fmla="*/ 130 w 1310"/>
                <a:gd name="T35" fmla="*/ 1048 h 1310"/>
                <a:gd name="T36" fmla="*/ 80 w 1310"/>
                <a:gd name="T37" fmla="*/ 968 h 1310"/>
                <a:gd name="T38" fmla="*/ 40 w 1310"/>
                <a:gd name="T39" fmla="*/ 880 h 1310"/>
                <a:gd name="T40" fmla="*/ 14 w 1310"/>
                <a:gd name="T41" fmla="*/ 788 h 1310"/>
                <a:gd name="T42" fmla="*/ 0 w 1310"/>
                <a:gd name="T43" fmla="*/ 688 h 1310"/>
                <a:gd name="T44" fmla="*/ 0 w 1310"/>
                <a:gd name="T45" fmla="*/ 622 h 1310"/>
                <a:gd name="T46" fmla="*/ 14 w 1310"/>
                <a:gd name="T47" fmla="*/ 522 h 1310"/>
                <a:gd name="T48" fmla="*/ 40 w 1310"/>
                <a:gd name="T49" fmla="*/ 430 h 1310"/>
                <a:gd name="T50" fmla="*/ 80 w 1310"/>
                <a:gd name="T51" fmla="*/ 342 h 1310"/>
                <a:gd name="T52" fmla="*/ 130 w 1310"/>
                <a:gd name="T53" fmla="*/ 262 h 1310"/>
                <a:gd name="T54" fmla="*/ 192 w 1310"/>
                <a:gd name="T55" fmla="*/ 192 h 1310"/>
                <a:gd name="T56" fmla="*/ 264 w 1310"/>
                <a:gd name="T57" fmla="*/ 130 h 1310"/>
                <a:gd name="T58" fmla="*/ 344 w 1310"/>
                <a:gd name="T59" fmla="*/ 78 h 1310"/>
                <a:gd name="T60" fmla="*/ 430 w 1310"/>
                <a:gd name="T61" fmla="*/ 40 h 1310"/>
                <a:gd name="T62" fmla="*/ 524 w 1310"/>
                <a:gd name="T63" fmla="*/ 12 h 1310"/>
                <a:gd name="T64" fmla="*/ 622 w 1310"/>
                <a:gd name="T65" fmla="*/ 0 h 1310"/>
                <a:gd name="T66" fmla="*/ 690 w 1310"/>
                <a:gd name="T67" fmla="*/ 0 h 1310"/>
                <a:gd name="T68" fmla="*/ 788 w 1310"/>
                <a:gd name="T69" fmla="*/ 12 h 1310"/>
                <a:gd name="T70" fmla="*/ 880 w 1310"/>
                <a:gd name="T71" fmla="*/ 40 h 1310"/>
                <a:gd name="T72" fmla="*/ 968 w 1310"/>
                <a:gd name="T73" fmla="*/ 78 h 1310"/>
                <a:gd name="T74" fmla="*/ 1048 w 1310"/>
                <a:gd name="T75" fmla="*/ 130 h 1310"/>
                <a:gd name="T76" fmla="*/ 1118 w 1310"/>
                <a:gd name="T77" fmla="*/ 192 h 1310"/>
                <a:gd name="T78" fmla="*/ 1180 w 1310"/>
                <a:gd name="T79" fmla="*/ 262 h 1310"/>
                <a:gd name="T80" fmla="*/ 1232 w 1310"/>
                <a:gd name="T81" fmla="*/ 342 h 1310"/>
                <a:gd name="T82" fmla="*/ 1272 w 1310"/>
                <a:gd name="T83" fmla="*/ 430 h 1310"/>
                <a:gd name="T84" fmla="*/ 1298 w 1310"/>
                <a:gd name="T85" fmla="*/ 522 h 1310"/>
                <a:gd name="T86" fmla="*/ 1310 w 1310"/>
                <a:gd name="T87" fmla="*/ 622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0" h="1310">
                  <a:moveTo>
                    <a:pt x="1310" y="656"/>
                  </a:moveTo>
                  <a:lnTo>
                    <a:pt x="1310" y="656"/>
                  </a:lnTo>
                  <a:lnTo>
                    <a:pt x="1310" y="688"/>
                  </a:lnTo>
                  <a:lnTo>
                    <a:pt x="1308" y="722"/>
                  </a:lnTo>
                  <a:lnTo>
                    <a:pt x="1304" y="754"/>
                  </a:lnTo>
                  <a:lnTo>
                    <a:pt x="1298" y="788"/>
                  </a:lnTo>
                  <a:lnTo>
                    <a:pt x="1290" y="818"/>
                  </a:lnTo>
                  <a:lnTo>
                    <a:pt x="1282" y="850"/>
                  </a:lnTo>
                  <a:lnTo>
                    <a:pt x="1272" y="880"/>
                  </a:lnTo>
                  <a:lnTo>
                    <a:pt x="1260" y="910"/>
                  </a:lnTo>
                  <a:lnTo>
                    <a:pt x="1246" y="940"/>
                  </a:lnTo>
                  <a:lnTo>
                    <a:pt x="1232" y="968"/>
                  </a:lnTo>
                  <a:lnTo>
                    <a:pt x="1216" y="994"/>
                  </a:lnTo>
                  <a:lnTo>
                    <a:pt x="1200" y="1022"/>
                  </a:lnTo>
                  <a:lnTo>
                    <a:pt x="1180" y="1048"/>
                  </a:lnTo>
                  <a:lnTo>
                    <a:pt x="1162" y="1072"/>
                  </a:lnTo>
                  <a:lnTo>
                    <a:pt x="1140" y="1096"/>
                  </a:lnTo>
                  <a:lnTo>
                    <a:pt x="1118" y="1118"/>
                  </a:lnTo>
                  <a:lnTo>
                    <a:pt x="1096" y="1140"/>
                  </a:lnTo>
                  <a:lnTo>
                    <a:pt x="1072" y="1160"/>
                  </a:lnTo>
                  <a:lnTo>
                    <a:pt x="1048" y="1180"/>
                  </a:lnTo>
                  <a:lnTo>
                    <a:pt x="1022" y="1198"/>
                  </a:lnTo>
                  <a:lnTo>
                    <a:pt x="996" y="1216"/>
                  </a:lnTo>
                  <a:lnTo>
                    <a:pt x="968" y="1232"/>
                  </a:lnTo>
                  <a:lnTo>
                    <a:pt x="940" y="1246"/>
                  </a:lnTo>
                  <a:lnTo>
                    <a:pt x="910" y="1260"/>
                  </a:lnTo>
                  <a:lnTo>
                    <a:pt x="880" y="1270"/>
                  </a:lnTo>
                  <a:lnTo>
                    <a:pt x="850" y="1282"/>
                  </a:lnTo>
                  <a:lnTo>
                    <a:pt x="820" y="1290"/>
                  </a:lnTo>
                  <a:lnTo>
                    <a:pt x="788" y="1298"/>
                  </a:lnTo>
                  <a:lnTo>
                    <a:pt x="756" y="1304"/>
                  </a:lnTo>
                  <a:lnTo>
                    <a:pt x="722" y="1308"/>
                  </a:lnTo>
                  <a:lnTo>
                    <a:pt x="690" y="1310"/>
                  </a:lnTo>
                  <a:lnTo>
                    <a:pt x="656" y="1310"/>
                  </a:lnTo>
                  <a:lnTo>
                    <a:pt x="656" y="1310"/>
                  </a:lnTo>
                  <a:lnTo>
                    <a:pt x="622" y="1310"/>
                  </a:lnTo>
                  <a:lnTo>
                    <a:pt x="588" y="1308"/>
                  </a:lnTo>
                  <a:lnTo>
                    <a:pt x="556" y="1304"/>
                  </a:lnTo>
                  <a:lnTo>
                    <a:pt x="524" y="1298"/>
                  </a:lnTo>
                  <a:lnTo>
                    <a:pt x="492" y="1290"/>
                  </a:lnTo>
                  <a:lnTo>
                    <a:pt x="460" y="1282"/>
                  </a:lnTo>
                  <a:lnTo>
                    <a:pt x="430" y="1270"/>
                  </a:lnTo>
                  <a:lnTo>
                    <a:pt x="400" y="1260"/>
                  </a:lnTo>
                  <a:lnTo>
                    <a:pt x="372" y="1246"/>
                  </a:lnTo>
                  <a:lnTo>
                    <a:pt x="344" y="1232"/>
                  </a:lnTo>
                  <a:lnTo>
                    <a:pt x="316" y="1216"/>
                  </a:lnTo>
                  <a:lnTo>
                    <a:pt x="290" y="1198"/>
                  </a:lnTo>
                  <a:lnTo>
                    <a:pt x="264" y="1180"/>
                  </a:lnTo>
                  <a:lnTo>
                    <a:pt x="238" y="1160"/>
                  </a:lnTo>
                  <a:lnTo>
                    <a:pt x="214" y="1140"/>
                  </a:lnTo>
                  <a:lnTo>
                    <a:pt x="192" y="1118"/>
                  </a:lnTo>
                  <a:lnTo>
                    <a:pt x="170" y="1096"/>
                  </a:lnTo>
                  <a:lnTo>
                    <a:pt x="150" y="1072"/>
                  </a:lnTo>
                  <a:lnTo>
                    <a:pt x="130" y="1048"/>
                  </a:lnTo>
                  <a:lnTo>
                    <a:pt x="112" y="1022"/>
                  </a:lnTo>
                  <a:lnTo>
                    <a:pt x="94" y="994"/>
                  </a:lnTo>
                  <a:lnTo>
                    <a:pt x="80" y="968"/>
                  </a:lnTo>
                  <a:lnTo>
                    <a:pt x="64" y="940"/>
                  </a:lnTo>
                  <a:lnTo>
                    <a:pt x="52" y="910"/>
                  </a:lnTo>
                  <a:lnTo>
                    <a:pt x="40" y="880"/>
                  </a:lnTo>
                  <a:lnTo>
                    <a:pt x="30" y="850"/>
                  </a:lnTo>
                  <a:lnTo>
                    <a:pt x="20" y="818"/>
                  </a:lnTo>
                  <a:lnTo>
                    <a:pt x="14" y="788"/>
                  </a:lnTo>
                  <a:lnTo>
                    <a:pt x="8" y="754"/>
                  </a:lnTo>
                  <a:lnTo>
                    <a:pt x="4" y="722"/>
                  </a:lnTo>
                  <a:lnTo>
                    <a:pt x="0" y="688"/>
                  </a:lnTo>
                  <a:lnTo>
                    <a:pt x="0" y="656"/>
                  </a:lnTo>
                  <a:lnTo>
                    <a:pt x="0" y="656"/>
                  </a:lnTo>
                  <a:lnTo>
                    <a:pt x="0" y="622"/>
                  </a:lnTo>
                  <a:lnTo>
                    <a:pt x="4" y="588"/>
                  </a:lnTo>
                  <a:lnTo>
                    <a:pt x="8" y="556"/>
                  </a:lnTo>
                  <a:lnTo>
                    <a:pt x="14" y="522"/>
                  </a:lnTo>
                  <a:lnTo>
                    <a:pt x="20" y="492"/>
                  </a:lnTo>
                  <a:lnTo>
                    <a:pt x="30" y="460"/>
                  </a:lnTo>
                  <a:lnTo>
                    <a:pt x="40" y="430"/>
                  </a:lnTo>
                  <a:lnTo>
                    <a:pt x="52" y="400"/>
                  </a:lnTo>
                  <a:lnTo>
                    <a:pt x="64" y="370"/>
                  </a:lnTo>
                  <a:lnTo>
                    <a:pt x="80" y="342"/>
                  </a:lnTo>
                  <a:lnTo>
                    <a:pt x="94" y="316"/>
                  </a:lnTo>
                  <a:lnTo>
                    <a:pt x="112" y="288"/>
                  </a:lnTo>
                  <a:lnTo>
                    <a:pt x="130" y="262"/>
                  </a:lnTo>
                  <a:lnTo>
                    <a:pt x="150" y="238"/>
                  </a:lnTo>
                  <a:lnTo>
                    <a:pt x="170" y="214"/>
                  </a:lnTo>
                  <a:lnTo>
                    <a:pt x="192" y="192"/>
                  </a:lnTo>
                  <a:lnTo>
                    <a:pt x="214" y="170"/>
                  </a:lnTo>
                  <a:lnTo>
                    <a:pt x="238" y="150"/>
                  </a:lnTo>
                  <a:lnTo>
                    <a:pt x="264" y="130"/>
                  </a:lnTo>
                  <a:lnTo>
                    <a:pt x="290" y="112"/>
                  </a:lnTo>
                  <a:lnTo>
                    <a:pt x="316" y="94"/>
                  </a:lnTo>
                  <a:lnTo>
                    <a:pt x="344" y="78"/>
                  </a:lnTo>
                  <a:lnTo>
                    <a:pt x="372" y="64"/>
                  </a:lnTo>
                  <a:lnTo>
                    <a:pt x="400" y="52"/>
                  </a:lnTo>
                  <a:lnTo>
                    <a:pt x="430" y="40"/>
                  </a:lnTo>
                  <a:lnTo>
                    <a:pt x="460" y="30"/>
                  </a:lnTo>
                  <a:lnTo>
                    <a:pt x="492" y="20"/>
                  </a:lnTo>
                  <a:lnTo>
                    <a:pt x="524" y="12"/>
                  </a:lnTo>
                  <a:lnTo>
                    <a:pt x="556" y="8"/>
                  </a:lnTo>
                  <a:lnTo>
                    <a:pt x="588" y="2"/>
                  </a:lnTo>
                  <a:lnTo>
                    <a:pt x="622" y="0"/>
                  </a:lnTo>
                  <a:lnTo>
                    <a:pt x="656" y="0"/>
                  </a:lnTo>
                  <a:lnTo>
                    <a:pt x="656" y="0"/>
                  </a:lnTo>
                  <a:lnTo>
                    <a:pt x="690" y="0"/>
                  </a:lnTo>
                  <a:lnTo>
                    <a:pt x="722" y="2"/>
                  </a:lnTo>
                  <a:lnTo>
                    <a:pt x="756" y="8"/>
                  </a:lnTo>
                  <a:lnTo>
                    <a:pt x="788" y="12"/>
                  </a:lnTo>
                  <a:lnTo>
                    <a:pt x="820" y="20"/>
                  </a:lnTo>
                  <a:lnTo>
                    <a:pt x="850" y="30"/>
                  </a:lnTo>
                  <a:lnTo>
                    <a:pt x="880" y="40"/>
                  </a:lnTo>
                  <a:lnTo>
                    <a:pt x="910" y="52"/>
                  </a:lnTo>
                  <a:lnTo>
                    <a:pt x="940" y="64"/>
                  </a:lnTo>
                  <a:lnTo>
                    <a:pt x="968" y="78"/>
                  </a:lnTo>
                  <a:lnTo>
                    <a:pt x="996" y="94"/>
                  </a:lnTo>
                  <a:lnTo>
                    <a:pt x="1022" y="112"/>
                  </a:lnTo>
                  <a:lnTo>
                    <a:pt x="1048" y="130"/>
                  </a:lnTo>
                  <a:lnTo>
                    <a:pt x="1072" y="150"/>
                  </a:lnTo>
                  <a:lnTo>
                    <a:pt x="1096" y="170"/>
                  </a:lnTo>
                  <a:lnTo>
                    <a:pt x="1118" y="192"/>
                  </a:lnTo>
                  <a:lnTo>
                    <a:pt x="1140" y="214"/>
                  </a:lnTo>
                  <a:lnTo>
                    <a:pt x="1162" y="238"/>
                  </a:lnTo>
                  <a:lnTo>
                    <a:pt x="1180" y="262"/>
                  </a:lnTo>
                  <a:lnTo>
                    <a:pt x="1200" y="288"/>
                  </a:lnTo>
                  <a:lnTo>
                    <a:pt x="1216" y="316"/>
                  </a:lnTo>
                  <a:lnTo>
                    <a:pt x="1232" y="342"/>
                  </a:lnTo>
                  <a:lnTo>
                    <a:pt x="1246" y="370"/>
                  </a:lnTo>
                  <a:lnTo>
                    <a:pt x="1260" y="400"/>
                  </a:lnTo>
                  <a:lnTo>
                    <a:pt x="1272" y="430"/>
                  </a:lnTo>
                  <a:lnTo>
                    <a:pt x="1282" y="460"/>
                  </a:lnTo>
                  <a:lnTo>
                    <a:pt x="1290" y="492"/>
                  </a:lnTo>
                  <a:lnTo>
                    <a:pt x="1298" y="522"/>
                  </a:lnTo>
                  <a:lnTo>
                    <a:pt x="1304" y="556"/>
                  </a:lnTo>
                  <a:lnTo>
                    <a:pt x="1308" y="588"/>
                  </a:lnTo>
                  <a:lnTo>
                    <a:pt x="1310" y="622"/>
                  </a:lnTo>
                  <a:lnTo>
                    <a:pt x="1310" y="65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56" name="Freeform 8">
              <a:extLst>
                <a:ext uri="{FF2B5EF4-FFF2-40B4-BE49-F238E27FC236}">
                  <a16:creationId xmlns:a16="http://schemas.microsoft.com/office/drawing/2014/main" id="{56E6E667-C2B3-48EA-9B77-57BC9A565A65}"/>
                </a:ext>
              </a:extLst>
            </p:cNvPr>
            <p:cNvSpPr>
              <a:spLocks/>
            </p:cNvSpPr>
            <p:nvPr/>
          </p:nvSpPr>
          <p:spPr bwMode="auto">
            <a:xfrm>
              <a:off x="11987213" y="5508625"/>
              <a:ext cx="304800" cy="444500"/>
            </a:xfrm>
            <a:custGeom>
              <a:avLst/>
              <a:gdLst>
                <a:gd name="T0" fmla="*/ 172 w 192"/>
                <a:gd name="T1" fmla="*/ 32 h 280"/>
                <a:gd name="T2" fmla="*/ 172 w 192"/>
                <a:gd name="T3" fmla="*/ 32 h 280"/>
                <a:gd name="T4" fmla="*/ 164 w 192"/>
                <a:gd name="T5" fmla="*/ 30 h 280"/>
                <a:gd name="T6" fmla="*/ 156 w 192"/>
                <a:gd name="T7" fmla="*/ 32 h 280"/>
                <a:gd name="T8" fmla="*/ 150 w 192"/>
                <a:gd name="T9" fmla="*/ 34 h 280"/>
                <a:gd name="T10" fmla="*/ 142 w 192"/>
                <a:gd name="T11" fmla="*/ 38 h 280"/>
                <a:gd name="T12" fmla="*/ 128 w 192"/>
                <a:gd name="T13" fmla="*/ 50 h 280"/>
                <a:gd name="T14" fmla="*/ 116 w 192"/>
                <a:gd name="T15" fmla="*/ 66 h 280"/>
                <a:gd name="T16" fmla="*/ 106 w 192"/>
                <a:gd name="T17" fmla="*/ 84 h 280"/>
                <a:gd name="T18" fmla="*/ 96 w 192"/>
                <a:gd name="T19" fmla="*/ 102 h 280"/>
                <a:gd name="T20" fmla="*/ 82 w 192"/>
                <a:gd name="T21" fmla="*/ 132 h 280"/>
                <a:gd name="T22" fmla="*/ 82 w 192"/>
                <a:gd name="T23" fmla="*/ 132 h 280"/>
                <a:gd name="T24" fmla="*/ 66 w 192"/>
                <a:gd name="T25" fmla="*/ 166 h 280"/>
                <a:gd name="T26" fmla="*/ 54 w 192"/>
                <a:gd name="T27" fmla="*/ 200 h 280"/>
                <a:gd name="T28" fmla="*/ 30 w 192"/>
                <a:gd name="T29" fmla="*/ 268 h 280"/>
                <a:gd name="T30" fmla="*/ 30 w 192"/>
                <a:gd name="T31" fmla="*/ 268 h 280"/>
                <a:gd name="T32" fmla="*/ 26 w 192"/>
                <a:gd name="T33" fmla="*/ 274 h 280"/>
                <a:gd name="T34" fmla="*/ 22 w 192"/>
                <a:gd name="T35" fmla="*/ 278 h 280"/>
                <a:gd name="T36" fmla="*/ 16 w 192"/>
                <a:gd name="T37" fmla="*/ 280 h 280"/>
                <a:gd name="T38" fmla="*/ 10 w 192"/>
                <a:gd name="T39" fmla="*/ 278 h 280"/>
                <a:gd name="T40" fmla="*/ 6 w 192"/>
                <a:gd name="T41" fmla="*/ 276 h 280"/>
                <a:gd name="T42" fmla="*/ 2 w 192"/>
                <a:gd name="T43" fmla="*/ 272 h 280"/>
                <a:gd name="T44" fmla="*/ 0 w 192"/>
                <a:gd name="T45" fmla="*/ 268 h 280"/>
                <a:gd name="T46" fmla="*/ 0 w 192"/>
                <a:gd name="T47" fmla="*/ 260 h 280"/>
                <a:gd name="T48" fmla="*/ 0 w 192"/>
                <a:gd name="T49" fmla="*/ 260 h 280"/>
                <a:gd name="T50" fmla="*/ 14 w 192"/>
                <a:gd name="T51" fmla="*/ 218 h 280"/>
                <a:gd name="T52" fmla="*/ 30 w 192"/>
                <a:gd name="T53" fmla="*/ 176 h 280"/>
                <a:gd name="T54" fmla="*/ 48 w 192"/>
                <a:gd name="T55" fmla="*/ 134 h 280"/>
                <a:gd name="T56" fmla="*/ 68 w 192"/>
                <a:gd name="T57" fmla="*/ 94 h 280"/>
                <a:gd name="T58" fmla="*/ 68 w 192"/>
                <a:gd name="T59" fmla="*/ 94 h 280"/>
                <a:gd name="T60" fmla="*/ 86 w 192"/>
                <a:gd name="T61" fmla="*/ 60 h 280"/>
                <a:gd name="T62" fmla="*/ 98 w 192"/>
                <a:gd name="T63" fmla="*/ 44 h 280"/>
                <a:gd name="T64" fmla="*/ 112 w 192"/>
                <a:gd name="T65" fmla="*/ 28 h 280"/>
                <a:gd name="T66" fmla="*/ 126 w 192"/>
                <a:gd name="T67" fmla="*/ 14 h 280"/>
                <a:gd name="T68" fmla="*/ 142 w 192"/>
                <a:gd name="T69" fmla="*/ 6 h 280"/>
                <a:gd name="T70" fmla="*/ 152 w 192"/>
                <a:gd name="T71" fmla="*/ 2 h 280"/>
                <a:gd name="T72" fmla="*/ 160 w 192"/>
                <a:gd name="T73" fmla="*/ 0 h 280"/>
                <a:gd name="T74" fmla="*/ 170 w 192"/>
                <a:gd name="T75" fmla="*/ 0 h 280"/>
                <a:gd name="T76" fmla="*/ 180 w 192"/>
                <a:gd name="T77" fmla="*/ 2 h 280"/>
                <a:gd name="T78" fmla="*/ 180 w 192"/>
                <a:gd name="T79" fmla="*/ 2 h 280"/>
                <a:gd name="T80" fmla="*/ 186 w 192"/>
                <a:gd name="T81" fmla="*/ 6 h 280"/>
                <a:gd name="T82" fmla="*/ 190 w 192"/>
                <a:gd name="T83" fmla="*/ 10 h 280"/>
                <a:gd name="T84" fmla="*/ 192 w 192"/>
                <a:gd name="T85" fmla="*/ 14 h 280"/>
                <a:gd name="T86" fmla="*/ 190 w 192"/>
                <a:gd name="T87" fmla="*/ 20 h 280"/>
                <a:gd name="T88" fmla="*/ 188 w 192"/>
                <a:gd name="T89" fmla="*/ 26 h 280"/>
                <a:gd name="T90" fmla="*/ 184 w 192"/>
                <a:gd name="T91" fmla="*/ 30 h 280"/>
                <a:gd name="T92" fmla="*/ 180 w 192"/>
                <a:gd name="T93" fmla="*/ 32 h 280"/>
                <a:gd name="T94" fmla="*/ 172 w 192"/>
                <a:gd name="T95" fmla="*/ 32 h 280"/>
                <a:gd name="T96" fmla="*/ 172 w 192"/>
                <a:gd name="T97" fmla="*/ 3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 h="280">
                  <a:moveTo>
                    <a:pt x="172" y="32"/>
                  </a:moveTo>
                  <a:lnTo>
                    <a:pt x="172" y="32"/>
                  </a:lnTo>
                  <a:lnTo>
                    <a:pt x="164" y="30"/>
                  </a:lnTo>
                  <a:lnTo>
                    <a:pt x="156" y="32"/>
                  </a:lnTo>
                  <a:lnTo>
                    <a:pt x="150" y="34"/>
                  </a:lnTo>
                  <a:lnTo>
                    <a:pt x="142" y="38"/>
                  </a:lnTo>
                  <a:lnTo>
                    <a:pt x="128" y="50"/>
                  </a:lnTo>
                  <a:lnTo>
                    <a:pt x="116" y="66"/>
                  </a:lnTo>
                  <a:lnTo>
                    <a:pt x="106" y="84"/>
                  </a:lnTo>
                  <a:lnTo>
                    <a:pt x="96" y="102"/>
                  </a:lnTo>
                  <a:lnTo>
                    <a:pt x="82" y="132"/>
                  </a:lnTo>
                  <a:lnTo>
                    <a:pt x="82" y="132"/>
                  </a:lnTo>
                  <a:lnTo>
                    <a:pt x="66" y="166"/>
                  </a:lnTo>
                  <a:lnTo>
                    <a:pt x="54" y="200"/>
                  </a:lnTo>
                  <a:lnTo>
                    <a:pt x="30" y="268"/>
                  </a:lnTo>
                  <a:lnTo>
                    <a:pt x="30" y="268"/>
                  </a:lnTo>
                  <a:lnTo>
                    <a:pt x="26" y="274"/>
                  </a:lnTo>
                  <a:lnTo>
                    <a:pt x="22" y="278"/>
                  </a:lnTo>
                  <a:lnTo>
                    <a:pt x="16" y="280"/>
                  </a:lnTo>
                  <a:lnTo>
                    <a:pt x="10" y="278"/>
                  </a:lnTo>
                  <a:lnTo>
                    <a:pt x="6" y="276"/>
                  </a:lnTo>
                  <a:lnTo>
                    <a:pt x="2" y="272"/>
                  </a:lnTo>
                  <a:lnTo>
                    <a:pt x="0" y="268"/>
                  </a:lnTo>
                  <a:lnTo>
                    <a:pt x="0" y="260"/>
                  </a:lnTo>
                  <a:lnTo>
                    <a:pt x="0" y="260"/>
                  </a:lnTo>
                  <a:lnTo>
                    <a:pt x="14" y="218"/>
                  </a:lnTo>
                  <a:lnTo>
                    <a:pt x="30" y="176"/>
                  </a:lnTo>
                  <a:lnTo>
                    <a:pt x="48" y="134"/>
                  </a:lnTo>
                  <a:lnTo>
                    <a:pt x="68" y="94"/>
                  </a:lnTo>
                  <a:lnTo>
                    <a:pt x="68" y="94"/>
                  </a:lnTo>
                  <a:lnTo>
                    <a:pt x="86" y="60"/>
                  </a:lnTo>
                  <a:lnTo>
                    <a:pt x="98" y="44"/>
                  </a:lnTo>
                  <a:lnTo>
                    <a:pt x="112" y="28"/>
                  </a:lnTo>
                  <a:lnTo>
                    <a:pt x="126" y="14"/>
                  </a:lnTo>
                  <a:lnTo>
                    <a:pt x="142" y="6"/>
                  </a:lnTo>
                  <a:lnTo>
                    <a:pt x="152" y="2"/>
                  </a:lnTo>
                  <a:lnTo>
                    <a:pt x="160" y="0"/>
                  </a:lnTo>
                  <a:lnTo>
                    <a:pt x="170" y="0"/>
                  </a:lnTo>
                  <a:lnTo>
                    <a:pt x="180" y="2"/>
                  </a:lnTo>
                  <a:lnTo>
                    <a:pt x="180" y="2"/>
                  </a:lnTo>
                  <a:lnTo>
                    <a:pt x="186" y="6"/>
                  </a:lnTo>
                  <a:lnTo>
                    <a:pt x="190" y="10"/>
                  </a:lnTo>
                  <a:lnTo>
                    <a:pt x="192" y="14"/>
                  </a:lnTo>
                  <a:lnTo>
                    <a:pt x="190" y="20"/>
                  </a:lnTo>
                  <a:lnTo>
                    <a:pt x="188" y="26"/>
                  </a:lnTo>
                  <a:lnTo>
                    <a:pt x="184" y="30"/>
                  </a:lnTo>
                  <a:lnTo>
                    <a:pt x="180" y="32"/>
                  </a:lnTo>
                  <a:lnTo>
                    <a:pt x="172" y="32"/>
                  </a:lnTo>
                  <a:lnTo>
                    <a:pt x="172" y="32"/>
                  </a:lnTo>
                  <a:close/>
                </a:path>
              </a:pathLst>
            </a:custGeom>
            <a:solidFill>
              <a:srgbClr val="F5F3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57" name="Freeform 9">
              <a:extLst>
                <a:ext uri="{FF2B5EF4-FFF2-40B4-BE49-F238E27FC236}">
                  <a16:creationId xmlns:a16="http://schemas.microsoft.com/office/drawing/2014/main" id="{A3F17435-AA52-417F-AE77-C204C6E3780A}"/>
                </a:ext>
              </a:extLst>
            </p:cNvPr>
            <p:cNvSpPr>
              <a:spLocks/>
            </p:cNvSpPr>
            <p:nvPr/>
          </p:nvSpPr>
          <p:spPr bwMode="auto">
            <a:xfrm>
              <a:off x="11456988" y="5930900"/>
              <a:ext cx="869950" cy="1155700"/>
            </a:xfrm>
            <a:custGeom>
              <a:avLst/>
              <a:gdLst>
                <a:gd name="T0" fmla="*/ 548 w 548"/>
                <a:gd name="T1" fmla="*/ 164 h 728"/>
                <a:gd name="T2" fmla="*/ 548 w 548"/>
                <a:gd name="T3" fmla="*/ 164 h 728"/>
                <a:gd name="T4" fmla="*/ 548 w 548"/>
                <a:gd name="T5" fmla="*/ 156 h 728"/>
                <a:gd name="T6" fmla="*/ 548 w 548"/>
                <a:gd name="T7" fmla="*/ 148 h 728"/>
                <a:gd name="T8" fmla="*/ 544 w 548"/>
                <a:gd name="T9" fmla="*/ 140 h 728"/>
                <a:gd name="T10" fmla="*/ 540 w 548"/>
                <a:gd name="T11" fmla="*/ 134 h 728"/>
                <a:gd name="T12" fmla="*/ 408 w 548"/>
                <a:gd name="T13" fmla="*/ 10 h 728"/>
                <a:gd name="T14" fmla="*/ 408 w 548"/>
                <a:gd name="T15" fmla="*/ 10 h 728"/>
                <a:gd name="T16" fmla="*/ 402 w 548"/>
                <a:gd name="T17" fmla="*/ 6 h 728"/>
                <a:gd name="T18" fmla="*/ 394 w 548"/>
                <a:gd name="T19" fmla="*/ 2 h 728"/>
                <a:gd name="T20" fmla="*/ 384 w 548"/>
                <a:gd name="T21" fmla="*/ 0 h 728"/>
                <a:gd name="T22" fmla="*/ 376 w 548"/>
                <a:gd name="T23" fmla="*/ 0 h 728"/>
                <a:gd name="T24" fmla="*/ 198 w 548"/>
                <a:gd name="T25" fmla="*/ 26 h 728"/>
                <a:gd name="T26" fmla="*/ 198 w 548"/>
                <a:gd name="T27" fmla="*/ 26 h 728"/>
                <a:gd name="T28" fmla="*/ 190 w 548"/>
                <a:gd name="T29" fmla="*/ 28 h 728"/>
                <a:gd name="T30" fmla="*/ 184 w 548"/>
                <a:gd name="T31" fmla="*/ 34 h 728"/>
                <a:gd name="T32" fmla="*/ 178 w 548"/>
                <a:gd name="T33" fmla="*/ 40 h 728"/>
                <a:gd name="T34" fmla="*/ 174 w 548"/>
                <a:gd name="T35" fmla="*/ 46 h 728"/>
                <a:gd name="T36" fmla="*/ 0 w 548"/>
                <a:gd name="T37" fmla="*/ 596 h 728"/>
                <a:gd name="T38" fmla="*/ 0 w 548"/>
                <a:gd name="T39" fmla="*/ 596 h 728"/>
                <a:gd name="T40" fmla="*/ 0 w 548"/>
                <a:gd name="T41" fmla="*/ 604 h 728"/>
                <a:gd name="T42" fmla="*/ 2 w 548"/>
                <a:gd name="T43" fmla="*/ 610 h 728"/>
                <a:gd name="T44" fmla="*/ 6 w 548"/>
                <a:gd name="T45" fmla="*/ 616 h 728"/>
                <a:gd name="T46" fmla="*/ 12 w 548"/>
                <a:gd name="T47" fmla="*/ 620 h 728"/>
                <a:gd name="T48" fmla="*/ 164 w 548"/>
                <a:gd name="T49" fmla="*/ 668 h 728"/>
                <a:gd name="T50" fmla="*/ 164 w 548"/>
                <a:gd name="T51" fmla="*/ 668 h 728"/>
                <a:gd name="T52" fmla="*/ 200 w 548"/>
                <a:gd name="T53" fmla="*/ 678 h 728"/>
                <a:gd name="T54" fmla="*/ 352 w 548"/>
                <a:gd name="T55" fmla="*/ 726 h 728"/>
                <a:gd name="T56" fmla="*/ 352 w 548"/>
                <a:gd name="T57" fmla="*/ 726 h 728"/>
                <a:gd name="T58" fmla="*/ 358 w 548"/>
                <a:gd name="T59" fmla="*/ 728 h 728"/>
                <a:gd name="T60" fmla="*/ 366 w 548"/>
                <a:gd name="T61" fmla="*/ 726 h 728"/>
                <a:gd name="T62" fmla="*/ 370 w 548"/>
                <a:gd name="T63" fmla="*/ 722 h 728"/>
                <a:gd name="T64" fmla="*/ 374 w 548"/>
                <a:gd name="T65" fmla="*/ 714 h 728"/>
                <a:gd name="T66" fmla="*/ 548 w 548"/>
                <a:gd name="T67" fmla="*/ 164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8" h="728">
                  <a:moveTo>
                    <a:pt x="548" y="164"/>
                  </a:moveTo>
                  <a:lnTo>
                    <a:pt x="548" y="164"/>
                  </a:lnTo>
                  <a:lnTo>
                    <a:pt x="548" y="156"/>
                  </a:lnTo>
                  <a:lnTo>
                    <a:pt x="548" y="148"/>
                  </a:lnTo>
                  <a:lnTo>
                    <a:pt x="544" y="140"/>
                  </a:lnTo>
                  <a:lnTo>
                    <a:pt x="540" y="134"/>
                  </a:lnTo>
                  <a:lnTo>
                    <a:pt x="408" y="10"/>
                  </a:lnTo>
                  <a:lnTo>
                    <a:pt x="408" y="10"/>
                  </a:lnTo>
                  <a:lnTo>
                    <a:pt x="402" y="6"/>
                  </a:lnTo>
                  <a:lnTo>
                    <a:pt x="394" y="2"/>
                  </a:lnTo>
                  <a:lnTo>
                    <a:pt x="384" y="0"/>
                  </a:lnTo>
                  <a:lnTo>
                    <a:pt x="376" y="0"/>
                  </a:lnTo>
                  <a:lnTo>
                    <a:pt x="198" y="26"/>
                  </a:lnTo>
                  <a:lnTo>
                    <a:pt x="198" y="26"/>
                  </a:lnTo>
                  <a:lnTo>
                    <a:pt x="190" y="28"/>
                  </a:lnTo>
                  <a:lnTo>
                    <a:pt x="184" y="34"/>
                  </a:lnTo>
                  <a:lnTo>
                    <a:pt x="178" y="40"/>
                  </a:lnTo>
                  <a:lnTo>
                    <a:pt x="174" y="46"/>
                  </a:lnTo>
                  <a:lnTo>
                    <a:pt x="0" y="596"/>
                  </a:lnTo>
                  <a:lnTo>
                    <a:pt x="0" y="596"/>
                  </a:lnTo>
                  <a:lnTo>
                    <a:pt x="0" y="604"/>
                  </a:lnTo>
                  <a:lnTo>
                    <a:pt x="2" y="610"/>
                  </a:lnTo>
                  <a:lnTo>
                    <a:pt x="6" y="616"/>
                  </a:lnTo>
                  <a:lnTo>
                    <a:pt x="12" y="620"/>
                  </a:lnTo>
                  <a:lnTo>
                    <a:pt x="164" y="668"/>
                  </a:lnTo>
                  <a:lnTo>
                    <a:pt x="164" y="668"/>
                  </a:lnTo>
                  <a:lnTo>
                    <a:pt x="200" y="678"/>
                  </a:lnTo>
                  <a:lnTo>
                    <a:pt x="352" y="726"/>
                  </a:lnTo>
                  <a:lnTo>
                    <a:pt x="352" y="726"/>
                  </a:lnTo>
                  <a:lnTo>
                    <a:pt x="358" y="728"/>
                  </a:lnTo>
                  <a:lnTo>
                    <a:pt x="366" y="726"/>
                  </a:lnTo>
                  <a:lnTo>
                    <a:pt x="370" y="722"/>
                  </a:lnTo>
                  <a:lnTo>
                    <a:pt x="374" y="714"/>
                  </a:lnTo>
                  <a:lnTo>
                    <a:pt x="548" y="164"/>
                  </a:lnTo>
                  <a:close/>
                </a:path>
              </a:pathLst>
            </a:custGeom>
            <a:solidFill>
              <a:srgbClr val="FF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58" name="Freeform 10">
              <a:extLst>
                <a:ext uri="{FF2B5EF4-FFF2-40B4-BE49-F238E27FC236}">
                  <a16:creationId xmlns:a16="http://schemas.microsoft.com/office/drawing/2014/main" id="{90A0C274-2297-469A-AC7C-21702308CF5F}"/>
                </a:ext>
              </a:extLst>
            </p:cNvPr>
            <p:cNvSpPr>
              <a:spLocks/>
            </p:cNvSpPr>
            <p:nvPr/>
          </p:nvSpPr>
          <p:spPr bwMode="auto">
            <a:xfrm>
              <a:off x="11980863" y="6000750"/>
              <a:ext cx="127000" cy="127000"/>
            </a:xfrm>
            <a:custGeom>
              <a:avLst/>
              <a:gdLst>
                <a:gd name="T0" fmla="*/ 2 w 80"/>
                <a:gd name="T1" fmla="*/ 28 h 80"/>
                <a:gd name="T2" fmla="*/ 2 w 80"/>
                <a:gd name="T3" fmla="*/ 28 h 80"/>
                <a:gd name="T4" fmla="*/ 6 w 80"/>
                <a:gd name="T5" fmla="*/ 20 h 80"/>
                <a:gd name="T6" fmla="*/ 10 w 80"/>
                <a:gd name="T7" fmla="*/ 14 h 80"/>
                <a:gd name="T8" fmla="*/ 16 w 80"/>
                <a:gd name="T9" fmla="*/ 8 h 80"/>
                <a:gd name="T10" fmla="*/ 22 w 80"/>
                <a:gd name="T11" fmla="*/ 4 h 80"/>
                <a:gd name="T12" fmla="*/ 30 w 80"/>
                <a:gd name="T13" fmla="*/ 2 h 80"/>
                <a:gd name="T14" fmla="*/ 36 w 80"/>
                <a:gd name="T15" fmla="*/ 0 h 80"/>
                <a:gd name="T16" fmla="*/ 44 w 80"/>
                <a:gd name="T17" fmla="*/ 0 h 80"/>
                <a:gd name="T18" fmla="*/ 52 w 80"/>
                <a:gd name="T19" fmla="*/ 2 h 80"/>
                <a:gd name="T20" fmla="*/ 52 w 80"/>
                <a:gd name="T21" fmla="*/ 2 h 80"/>
                <a:gd name="T22" fmla="*/ 60 w 80"/>
                <a:gd name="T23" fmla="*/ 4 h 80"/>
                <a:gd name="T24" fmla="*/ 66 w 80"/>
                <a:gd name="T25" fmla="*/ 8 h 80"/>
                <a:gd name="T26" fmla="*/ 72 w 80"/>
                <a:gd name="T27" fmla="*/ 14 h 80"/>
                <a:gd name="T28" fmla="*/ 76 w 80"/>
                <a:gd name="T29" fmla="*/ 22 h 80"/>
                <a:gd name="T30" fmla="*/ 78 w 80"/>
                <a:gd name="T31" fmla="*/ 28 h 80"/>
                <a:gd name="T32" fmla="*/ 80 w 80"/>
                <a:gd name="T33" fmla="*/ 36 h 80"/>
                <a:gd name="T34" fmla="*/ 80 w 80"/>
                <a:gd name="T35" fmla="*/ 44 h 80"/>
                <a:gd name="T36" fmla="*/ 78 w 80"/>
                <a:gd name="T37" fmla="*/ 52 h 80"/>
                <a:gd name="T38" fmla="*/ 78 w 80"/>
                <a:gd name="T39" fmla="*/ 52 h 80"/>
                <a:gd name="T40" fmla="*/ 74 w 80"/>
                <a:gd name="T41" fmla="*/ 60 h 80"/>
                <a:gd name="T42" fmla="*/ 70 w 80"/>
                <a:gd name="T43" fmla="*/ 66 h 80"/>
                <a:gd name="T44" fmla="*/ 64 w 80"/>
                <a:gd name="T45" fmla="*/ 72 h 80"/>
                <a:gd name="T46" fmla="*/ 58 w 80"/>
                <a:gd name="T47" fmla="*/ 76 h 80"/>
                <a:gd name="T48" fmla="*/ 50 w 80"/>
                <a:gd name="T49" fmla="*/ 80 h 80"/>
                <a:gd name="T50" fmla="*/ 44 w 80"/>
                <a:gd name="T51" fmla="*/ 80 h 80"/>
                <a:gd name="T52" fmla="*/ 36 w 80"/>
                <a:gd name="T53" fmla="*/ 80 h 80"/>
                <a:gd name="T54" fmla="*/ 28 w 80"/>
                <a:gd name="T55" fmla="*/ 80 h 80"/>
                <a:gd name="T56" fmla="*/ 28 w 80"/>
                <a:gd name="T57" fmla="*/ 80 h 80"/>
                <a:gd name="T58" fmla="*/ 20 w 80"/>
                <a:gd name="T59" fmla="*/ 76 h 80"/>
                <a:gd name="T60" fmla="*/ 14 w 80"/>
                <a:gd name="T61" fmla="*/ 72 h 80"/>
                <a:gd name="T62" fmla="*/ 8 w 80"/>
                <a:gd name="T63" fmla="*/ 66 h 80"/>
                <a:gd name="T64" fmla="*/ 4 w 80"/>
                <a:gd name="T65" fmla="*/ 60 h 80"/>
                <a:gd name="T66" fmla="*/ 2 w 80"/>
                <a:gd name="T67" fmla="*/ 52 h 80"/>
                <a:gd name="T68" fmla="*/ 0 w 80"/>
                <a:gd name="T69" fmla="*/ 44 h 80"/>
                <a:gd name="T70" fmla="*/ 0 w 80"/>
                <a:gd name="T71" fmla="*/ 36 h 80"/>
                <a:gd name="T72" fmla="*/ 2 w 80"/>
                <a:gd name="T73" fmla="*/ 28 h 80"/>
                <a:gd name="T74" fmla="*/ 2 w 80"/>
                <a:gd name="T75" fmla="*/ 2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2" y="28"/>
                  </a:moveTo>
                  <a:lnTo>
                    <a:pt x="2" y="28"/>
                  </a:lnTo>
                  <a:lnTo>
                    <a:pt x="6" y="20"/>
                  </a:lnTo>
                  <a:lnTo>
                    <a:pt x="10" y="14"/>
                  </a:lnTo>
                  <a:lnTo>
                    <a:pt x="16" y="8"/>
                  </a:lnTo>
                  <a:lnTo>
                    <a:pt x="22" y="4"/>
                  </a:lnTo>
                  <a:lnTo>
                    <a:pt x="30" y="2"/>
                  </a:lnTo>
                  <a:lnTo>
                    <a:pt x="36" y="0"/>
                  </a:lnTo>
                  <a:lnTo>
                    <a:pt x="44" y="0"/>
                  </a:lnTo>
                  <a:lnTo>
                    <a:pt x="52" y="2"/>
                  </a:lnTo>
                  <a:lnTo>
                    <a:pt x="52" y="2"/>
                  </a:lnTo>
                  <a:lnTo>
                    <a:pt x="60" y="4"/>
                  </a:lnTo>
                  <a:lnTo>
                    <a:pt x="66" y="8"/>
                  </a:lnTo>
                  <a:lnTo>
                    <a:pt x="72" y="14"/>
                  </a:lnTo>
                  <a:lnTo>
                    <a:pt x="76" y="22"/>
                  </a:lnTo>
                  <a:lnTo>
                    <a:pt x="78" y="28"/>
                  </a:lnTo>
                  <a:lnTo>
                    <a:pt x="80" y="36"/>
                  </a:lnTo>
                  <a:lnTo>
                    <a:pt x="80" y="44"/>
                  </a:lnTo>
                  <a:lnTo>
                    <a:pt x="78" y="52"/>
                  </a:lnTo>
                  <a:lnTo>
                    <a:pt x="78" y="52"/>
                  </a:lnTo>
                  <a:lnTo>
                    <a:pt x="74" y="60"/>
                  </a:lnTo>
                  <a:lnTo>
                    <a:pt x="70" y="66"/>
                  </a:lnTo>
                  <a:lnTo>
                    <a:pt x="64" y="72"/>
                  </a:lnTo>
                  <a:lnTo>
                    <a:pt x="58" y="76"/>
                  </a:lnTo>
                  <a:lnTo>
                    <a:pt x="50" y="80"/>
                  </a:lnTo>
                  <a:lnTo>
                    <a:pt x="44" y="80"/>
                  </a:lnTo>
                  <a:lnTo>
                    <a:pt x="36" y="80"/>
                  </a:lnTo>
                  <a:lnTo>
                    <a:pt x="28" y="80"/>
                  </a:lnTo>
                  <a:lnTo>
                    <a:pt x="28" y="80"/>
                  </a:lnTo>
                  <a:lnTo>
                    <a:pt x="20" y="76"/>
                  </a:lnTo>
                  <a:lnTo>
                    <a:pt x="14" y="72"/>
                  </a:lnTo>
                  <a:lnTo>
                    <a:pt x="8" y="66"/>
                  </a:lnTo>
                  <a:lnTo>
                    <a:pt x="4" y="60"/>
                  </a:lnTo>
                  <a:lnTo>
                    <a:pt x="2" y="52"/>
                  </a:lnTo>
                  <a:lnTo>
                    <a:pt x="0" y="44"/>
                  </a:lnTo>
                  <a:lnTo>
                    <a:pt x="0" y="36"/>
                  </a:lnTo>
                  <a:lnTo>
                    <a:pt x="2" y="28"/>
                  </a:lnTo>
                  <a:lnTo>
                    <a:pt x="2" y="28"/>
                  </a:lnTo>
                  <a:close/>
                </a:path>
              </a:pathLst>
            </a:custGeom>
            <a:solidFill>
              <a:srgbClr val="D1CF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59" name="Freeform 11">
              <a:extLst>
                <a:ext uri="{FF2B5EF4-FFF2-40B4-BE49-F238E27FC236}">
                  <a16:creationId xmlns:a16="http://schemas.microsoft.com/office/drawing/2014/main" id="{A013549B-E052-425F-B33C-7B8ACEAE582F}"/>
                </a:ext>
              </a:extLst>
            </p:cNvPr>
            <p:cNvSpPr>
              <a:spLocks/>
            </p:cNvSpPr>
            <p:nvPr/>
          </p:nvSpPr>
          <p:spPr bwMode="auto">
            <a:xfrm>
              <a:off x="12006263" y="6026150"/>
              <a:ext cx="76200" cy="76200"/>
            </a:xfrm>
            <a:custGeom>
              <a:avLst/>
              <a:gdLst>
                <a:gd name="T0" fmla="*/ 2 w 48"/>
                <a:gd name="T1" fmla="*/ 18 h 48"/>
                <a:gd name="T2" fmla="*/ 2 w 48"/>
                <a:gd name="T3" fmla="*/ 18 h 48"/>
                <a:gd name="T4" fmla="*/ 6 w 48"/>
                <a:gd name="T5" fmla="*/ 8 h 48"/>
                <a:gd name="T6" fmla="*/ 14 w 48"/>
                <a:gd name="T7" fmla="*/ 2 h 48"/>
                <a:gd name="T8" fmla="*/ 22 w 48"/>
                <a:gd name="T9" fmla="*/ 0 h 48"/>
                <a:gd name="T10" fmla="*/ 32 w 48"/>
                <a:gd name="T11" fmla="*/ 0 h 48"/>
                <a:gd name="T12" fmla="*/ 32 w 48"/>
                <a:gd name="T13" fmla="*/ 0 h 48"/>
                <a:gd name="T14" fmla="*/ 40 w 48"/>
                <a:gd name="T15" fmla="*/ 6 h 48"/>
                <a:gd name="T16" fmla="*/ 46 w 48"/>
                <a:gd name="T17" fmla="*/ 12 h 48"/>
                <a:gd name="T18" fmla="*/ 48 w 48"/>
                <a:gd name="T19" fmla="*/ 22 h 48"/>
                <a:gd name="T20" fmla="*/ 46 w 48"/>
                <a:gd name="T21" fmla="*/ 32 h 48"/>
                <a:gd name="T22" fmla="*/ 46 w 48"/>
                <a:gd name="T23" fmla="*/ 32 h 48"/>
                <a:gd name="T24" fmla="*/ 42 w 48"/>
                <a:gd name="T25" fmla="*/ 40 h 48"/>
                <a:gd name="T26" fmla="*/ 34 w 48"/>
                <a:gd name="T27" fmla="*/ 46 h 48"/>
                <a:gd name="T28" fmla="*/ 26 w 48"/>
                <a:gd name="T29" fmla="*/ 48 h 48"/>
                <a:gd name="T30" fmla="*/ 16 w 48"/>
                <a:gd name="T31" fmla="*/ 48 h 48"/>
                <a:gd name="T32" fmla="*/ 16 w 48"/>
                <a:gd name="T33" fmla="*/ 48 h 48"/>
                <a:gd name="T34" fmla="*/ 8 w 48"/>
                <a:gd name="T35" fmla="*/ 44 h 48"/>
                <a:gd name="T36" fmla="*/ 2 w 48"/>
                <a:gd name="T37" fmla="*/ 36 h 48"/>
                <a:gd name="T38" fmla="*/ 0 w 48"/>
                <a:gd name="T39" fmla="*/ 26 h 48"/>
                <a:gd name="T40" fmla="*/ 2 w 48"/>
                <a:gd name="T41" fmla="*/ 18 h 48"/>
                <a:gd name="T42" fmla="*/ 2 w 48"/>
                <a:gd name="T43"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8">
                  <a:moveTo>
                    <a:pt x="2" y="18"/>
                  </a:moveTo>
                  <a:lnTo>
                    <a:pt x="2" y="18"/>
                  </a:lnTo>
                  <a:lnTo>
                    <a:pt x="6" y="8"/>
                  </a:lnTo>
                  <a:lnTo>
                    <a:pt x="14" y="2"/>
                  </a:lnTo>
                  <a:lnTo>
                    <a:pt x="22" y="0"/>
                  </a:lnTo>
                  <a:lnTo>
                    <a:pt x="32" y="0"/>
                  </a:lnTo>
                  <a:lnTo>
                    <a:pt x="32" y="0"/>
                  </a:lnTo>
                  <a:lnTo>
                    <a:pt x="40" y="6"/>
                  </a:lnTo>
                  <a:lnTo>
                    <a:pt x="46" y="12"/>
                  </a:lnTo>
                  <a:lnTo>
                    <a:pt x="48" y="22"/>
                  </a:lnTo>
                  <a:lnTo>
                    <a:pt x="46" y="32"/>
                  </a:lnTo>
                  <a:lnTo>
                    <a:pt x="46" y="32"/>
                  </a:lnTo>
                  <a:lnTo>
                    <a:pt x="42" y="40"/>
                  </a:lnTo>
                  <a:lnTo>
                    <a:pt x="34" y="46"/>
                  </a:lnTo>
                  <a:lnTo>
                    <a:pt x="26" y="48"/>
                  </a:lnTo>
                  <a:lnTo>
                    <a:pt x="16" y="48"/>
                  </a:lnTo>
                  <a:lnTo>
                    <a:pt x="16" y="48"/>
                  </a:lnTo>
                  <a:lnTo>
                    <a:pt x="8" y="44"/>
                  </a:lnTo>
                  <a:lnTo>
                    <a:pt x="2" y="36"/>
                  </a:lnTo>
                  <a:lnTo>
                    <a:pt x="0" y="26"/>
                  </a:lnTo>
                  <a:lnTo>
                    <a:pt x="2" y="18"/>
                  </a:lnTo>
                  <a:lnTo>
                    <a:pt x="2"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60" name="Freeform 12">
              <a:extLst>
                <a:ext uri="{FF2B5EF4-FFF2-40B4-BE49-F238E27FC236}">
                  <a16:creationId xmlns:a16="http://schemas.microsoft.com/office/drawing/2014/main" id="{645EE5F6-9029-413B-9350-C61F92BE8896}"/>
                </a:ext>
              </a:extLst>
            </p:cNvPr>
            <p:cNvSpPr>
              <a:spLocks/>
            </p:cNvSpPr>
            <p:nvPr/>
          </p:nvSpPr>
          <p:spPr bwMode="auto">
            <a:xfrm>
              <a:off x="11577638" y="6188075"/>
              <a:ext cx="600075" cy="768350"/>
            </a:xfrm>
            <a:custGeom>
              <a:avLst/>
              <a:gdLst>
                <a:gd name="T0" fmla="*/ 378 w 378"/>
                <a:gd name="T1" fmla="*/ 96 h 484"/>
                <a:gd name="T2" fmla="*/ 378 w 378"/>
                <a:gd name="T3" fmla="*/ 96 h 484"/>
                <a:gd name="T4" fmla="*/ 378 w 378"/>
                <a:gd name="T5" fmla="*/ 90 h 484"/>
                <a:gd name="T6" fmla="*/ 378 w 378"/>
                <a:gd name="T7" fmla="*/ 84 h 484"/>
                <a:gd name="T8" fmla="*/ 376 w 378"/>
                <a:gd name="T9" fmla="*/ 78 h 484"/>
                <a:gd name="T10" fmla="*/ 372 w 378"/>
                <a:gd name="T11" fmla="*/ 74 h 484"/>
                <a:gd name="T12" fmla="*/ 136 w 378"/>
                <a:gd name="T13" fmla="*/ 0 h 484"/>
                <a:gd name="T14" fmla="*/ 136 w 378"/>
                <a:gd name="T15" fmla="*/ 0 h 484"/>
                <a:gd name="T16" fmla="*/ 132 w 378"/>
                <a:gd name="T17" fmla="*/ 2 h 484"/>
                <a:gd name="T18" fmla="*/ 126 w 378"/>
                <a:gd name="T19" fmla="*/ 4 h 484"/>
                <a:gd name="T20" fmla="*/ 122 w 378"/>
                <a:gd name="T21" fmla="*/ 10 h 484"/>
                <a:gd name="T22" fmla="*/ 120 w 378"/>
                <a:gd name="T23" fmla="*/ 14 h 484"/>
                <a:gd name="T24" fmla="*/ 0 w 378"/>
                <a:gd name="T25" fmla="*/ 394 h 484"/>
                <a:gd name="T26" fmla="*/ 0 w 378"/>
                <a:gd name="T27" fmla="*/ 394 h 484"/>
                <a:gd name="T28" fmla="*/ 0 w 378"/>
                <a:gd name="T29" fmla="*/ 398 h 484"/>
                <a:gd name="T30" fmla="*/ 2 w 378"/>
                <a:gd name="T31" fmla="*/ 404 h 484"/>
                <a:gd name="T32" fmla="*/ 4 w 378"/>
                <a:gd name="T33" fmla="*/ 408 h 484"/>
                <a:gd name="T34" fmla="*/ 8 w 378"/>
                <a:gd name="T35" fmla="*/ 410 h 484"/>
                <a:gd name="T36" fmla="*/ 114 w 378"/>
                <a:gd name="T37" fmla="*/ 442 h 484"/>
                <a:gd name="T38" fmla="*/ 114 w 378"/>
                <a:gd name="T39" fmla="*/ 442 h 484"/>
                <a:gd name="T40" fmla="*/ 138 w 378"/>
                <a:gd name="T41" fmla="*/ 450 h 484"/>
                <a:gd name="T42" fmla="*/ 242 w 378"/>
                <a:gd name="T43" fmla="*/ 484 h 484"/>
                <a:gd name="T44" fmla="*/ 242 w 378"/>
                <a:gd name="T45" fmla="*/ 484 h 484"/>
                <a:gd name="T46" fmla="*/ 248 w 378"/>
                <a:gd name="T47" fmla="*/ 484 h 484"/>
                <a:gd name="T48" fmla="*/ 252 w 378"/>
                <a:gd name="T49" fmla="*/ 482 h 484"/>
                <a:gd name="T50" fmla="*/ 256 w 378"/>
                <a:gd name="T51" fmla="*/ 480 h 484"/>
                <a:gd name="T52" fmla="*/ 258 w 378"/>
                <a:gd name="T53" fmla="*/ 474 h 484"/>
                <a:gd name="T54" fmla="*/ 378 w 378"/>
                <a:gd name="T55" fmla="*/ 9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8" h="484">
                  <a:moveTo>
                    <a:pt x="378" y="96"/>
                  </a:moveTo>
                  <a:lnTo>
                    <a:pt x="378" y="96"/>
                  </a:lnTo>
                  <a:lnTo>
                    <a:pt x="378" y="90"/>
                  </a:lnTo>
                  <a:lnTo>
                    <a:pt x="378" y="84"/>
                  </a:lnTo>
                  <a:lnTo>
                    <a:pt x="376" y="78"/>
                  </a:lnTo>
                  <a:lnTo>
                    <a:pt x="372" y="74"/>
                  </a:lnTo>
                  <a:lnTo>
                    <a:pt x="136" y="0"/>
                  </a:lnTo>
                  <a:lnTo>
                    <a:pt x="136" y="0"/>
                  </a:lnTo>
                  <a:lnTo>
                    <a:pt x="132" y="2"/>
                  </a:lnTo>
                  <a:lnTo>
                    <a:pt x="126" y="4"/>
                  </a:lnTo>
                  <a:lnTo>
                    <a:pt x="122" y="10"/>
                  </a:lnTo>
                  <a:lnTo>
                    <a:pt x="120" y="14"/>
                  </a:lnTo>
                  <a:lnTo>
                    <a:pt x="0" y="394"/>
                  </a:lnTo>
                  <a:lnTo>
                    <a:pt x="0" y="394"/>
                  </a:lnTo>
                  <a:lnTo>
                    <a:pt x="0" y="398"/>
                  </a:lnTo>
                  <a:lnTo>
                    <a:pt x="2" y="404"/>
                  </a:lnTo>
                  <a:lnTo>
                    <a:pt x="4" y="408"/>
                  </a:lnTo>
                  <a:lnTo>
                    <a:pt x="8" y="410"/>
                  </a:lnTo>
                  <a:lnTo>
                    <a:pt x="114" y="442"/>
                  </a:lnTo>
                  <a:lnTo>
                    <a:pt x="114" y="442"/>
                  </a:lnTo>
                  <a:lnTo>
                    <a:pt x="138" y="450"/>
                  </a:lnTo>
                  <a:lnTo>
                    <a:pt x="242" y="484"/>
                  </a:lnTo>
                  <a:lnTo>
                    <a:pt x="242" y="484"/>
                  </a:lnTo>
                  <a:lnTo>
                    <a:pt x="248" y="484"/>
                  </a:lnTo>
                  <a:lnTo>
                    <a:pt x="252" y="482"/>
                  </a:lnTo>
                  <a:lnTo>
                    <a:pt x="256" y="480"/>
                  </a:lnTo>
                  <a:lnTo>
                    <a:pt x="258" y="474"/>
                  </a:lnTo>
                  <a:lnTo>
                    <a:pt x="378" y="96"/>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61" name="Freeform 13">
              <a:extLst>
                <a:ext uri="{FF2B5EF4-FFF2-40B4-BE49-F238E27FC236}">
                  <a16:creationId xmlns:a16="http://schemas.microsoft.com/office/drawing/2014/main" id="{69A6B74A-ED8F-4B88-9C8E-7BD54A7E81CA}"/>
                </a:ext>
              </a:extLst>
            </p:cNvPr>
            <p:cNvSpPr>
              <a:spLocks/>
            </p:cNvSpPr>
            <p:nvPr/>
          </p:nvSpPr>
          <p:spPr bwMode="auto">
            <a:xfrm>
              <a:off x="12034838" y="5514975"/>
              <a:ext cx="304800" cy="577850"/>
            </a:xfrm>
            <a:custGeom>
              <a:avLst/>
              <a:gdLst>
                <a:gd name="T0" fmla="*/ 8 w 192"/>
                <a:gd name="T1" fmla="*/ 336 h 364"/>
                <a:gd name="T2" fmla="*/ 8 w 192"/>
                <a:gd name="T3" fmla="*/ 336 h 364"/>
                <a:gd name="T4" fmla="*/ 30 w 192"/>
                <a:gd name="T5" fmla="*/ 324 h 364"/>
                <a:gd name="T6" fmla="*/ 48 w 192"/>
                <a:gd name="T7" fmla="*/ 310 h 364"/>
                <a:gd name="T8" fmla="*/ 64 w 192"/>
                <a:gd name="T9" fmla="*/ 294 h 364"/>
                <a:gd name="T10" fmla="*/ 78 w 192"/>
                <a:gd name="T11" fmla="*/ 278 h 364"/>
                <a:gd name="T12" fmla="*/ 90 w 192"/>
                <a:gd name="T13" fmla="*/ 258 h 364"/>
                <a:gd name="T14" fmla="*/ 100 w 192"/>
                <a:gd name="T15" fmla="*/ 238 h 364"/>
                <a:gd name="T16" fmla="*/ 120 w 192"/>
                <a:gd name="T17" fmla="*/ 196 h 364"/>
                <a:gd name="T18" fmla="*/ 120 w 192"/>
                <a:gd name="T19" fmla="*/ 196 h 364"/>
                <a:gd name="T20" fmla="*/ 138 w 192"/>
                <a:gd name="T21" fmla="*/ 156 h 364"/>
                <a:gd name="T22" fmla="*/ 148 w 192"/>
                <a:gd name="T23" fmla="*/ 134 h 364"/>
                <a:gd name="T24" fmla="*/ 156 w 192"/>
                <a:gd name="T25" fmla="*/ 110 h 364"/>
                <a:gd name="T26" fmla="*/ 162 w 192"/>
                <a:gd name="T27" fmla="*/ 86 h 364"/>
                <a:gd name="T28" fmla="*/ 162 w 192"/>
                <a:gd name="T29" fmla="*/ 74 h 364"/>
                <a:gd name="T30" fmla="*/ 162 w 192"/>
                <a:gd name="T31" fmla="*/ 64 h 364"/>
                <a:gd name="T32" fmla="*/ 160 w 192"/>
                <a:gd name="T33" fmla="*/ 54 h 364"/>
                <a:gd name="T34" fmla="*/ 156 w 192"/>
                <a:gd name="T35" fmla="*/ 44 h 364"/>
                <a:gd name="T36" fmla="*/ 150 w 192"/>
                <a:gd name="T37" fmla="*/ 34 h 364"/>
                <a:gd name="T38" fmla="*/ 144 w 192"/>
                <a:gd name="T39" fmla="*/ 26 h 364"/>
                <a:gd name="T40" fmla="*/ 144 w 192"/>
                <a:gd name="T41" fmla="*/ 26 h 364"/>
                <a:gd name="T42" fmla="*/ 140 w 192"/>
                <a:gd name="T43" fmla="*/ 20 h 364"/>
                <a:gd name="T44" fmla="*/ 138 w 192"/>
                <a:gd name="T45" fmla="*/ 16 h 364"/>
                <a:gd name="T46" fmla="*/ 140 w 192"/>
                <a:gd name="T47" fmla="*/ 10 h 364"/>
                <a:gd name="T48" fmla="*/ 144 w 192"/>
                <a:gd name="T49" fmla="*/ 6 h 364"/>
                <a:gd name="T50" fmla="*/ 148 w 192"/>
                <a:gd name="T51" fmla="*/ 2 h 364"/>
                <a:gd name="T52" fmla="*/ 154 w 192"/>
                <a:gd name="T53" fmla="*/ 0 h 364"/>
                <a:gd name="T54" fmla="*/ 160 w 192"/>
                <a:gd name="T55" fmla="*/ 2 h 364"/>
                <a:gd name="T56" fmla="*/ 164 w 192"/>
                <a:gd name="T57" fmla="*/ 4 h 364"/>
                <a:gd name="T58" fmla="*/ 164 w 192"/>
                <a:gd name="T59" fmla="*/ 4 h 364"/>
                <a:gd name="T60" fmla="*/ 174 w 192"/>
                <a:gd name="T61" fmla="*/ 14 h 364"/>
                <a:gd name="T62" fmla="*/ 180 w 192"/>
                <a:gd name="T63" fmla="*/ 24 h 364"/>
                <a:gd name="T64" fmla="*/ 186 w 192"/>
                <a:gd name="T65" fmla="*/ 34 h 364"/>
                <a:gd name="T66" fmla="*/ 188 w 192"/>
                <a:gd name="T67" fmla="*/ 46 h 364"/>
                <a:gd name="T68" fmla="*/ 190 w 192"/>
                <a:gd name="T69" fmla="*/ 56 h 364"/>
                <a:gd name="T70" fmla="*/ 192 w 192"/>
                <a:gd name="T71" fmla="*/ 68 h 364"/>
                <a:gd name="T72" fmla="*/ 190 w 192"/>
                <a:gd name="T73" fmla="*/ 92 h 364"/>
                <a:gd name="T74" fmla="*/ 184 w 192"/>
                <a:gd name="T75" fmla="*/ 116 h 364"/>
                <a:gd name="T76" fmla="*/ 176 w 192"/>
                <a:gd name="T77" fmla="*/ 140 h 364"/>
                <a:gd name="T78" fmla="*/ 158 w 192"/>
                <a:gd name="T79" fmla="*/ 184 h 364"/>
                <a:gd name="T80" fmla="*/ 158 w 192"/>
                <a:gd name="T81" fmla="*/ 184 h 364"/>
                <a:gd name="T82" fmla="*/ 134 w 192"/>
                <a:gd name="T83" fmla="*/ 238 h 364"/>
                <a:gd name="T84" fmla="*/ 122 w 192"/>
                <a:gd name="T85" fmla="*/ 262 h 364"/>
                <a:gd name="T86" fmla="*/ 108 w 192"/>
                <a:gd name="T87" fmla="*/ 288 h 364"/>
                <a:gd name="T88" fmla="*/ 90 w 192"/>
                <a:gd name="T89" fmla="*/ 310 h 364"/>
                <a:gd name="T90" fmla="*/ 72 w 192"/>
                <a:gd name="T91" fmla="*/ 330 h 364"/>
                <a:gd name="T92" fmla="*/ 50 w 192"/>
                <a:gd name="T93" fmla="*/ 348 h 364"/>
                <a:gd name="T94" fmla="*/ 36 w 192"/>
                <a:gd name="T95" fmla="*/ 356 h 364"/>
                <a:gd name="T96" fmla="*/ 22 w 192"/>
                <a:gd name="T97" fmla="*/ 362 h 364"/>
                <a:gd name="T98" fmla="*/ 22 w 192"/>
                <a:gd name="T99" fmla="*/ 362 h 364"/>
                <a:gd name="T100" fmla="*/ 16 w 192"/>
                <a:gd name="T101" fmla="*/ 364 h 364"/>
                <a:gd name="T102" fmla="*/ 10 w 192"/>
                <a:gd name="T103" fmla="*/ 362 h 364"/>
                <a:gd name="T104" fmla="*/ 6 w 192"/>
                <a:gd name="T105" fmla="*/ 360 h 364"/>
                <a:gd name="T106" fmla="*/ 2 w 192"/>
                <a:gd name="T107" fmla="*/ 356 h 364"/>
                <a:gd name="T108" fmla="*/ 0 w 192"/>
                <a:gd name="T109" fmla="*/ 350 h 364"/>
                <a:gd name="T110" fmla="*/ 0 w 192"/>
                <a:gd name="T111" fmla="*/ 344 h 364"/>
                <a:gd name="T112" fmla="*/ 2 w 192"/>
                <a:gd name="T113" fmla="*/ 340 h 364"/>
                <a:gd name="T114" fmla="*/ 8 w 192"/>
                <a:gd name="T115" fmla="*/ 336 h 364"/>
                <a:gd name="T116" fmla="*/ 8 w 192"/>
                <a:gd name="T117" fmla="*/ 33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2" h="364">
                  <a:moveTo>
                    <a:pt x="8" y="336"/>
                  </a:moveTo>
                  <a:lnTo>
                    <a:pt x="8" y="336"/>
                  </a:lnTo>
                  <a:lnTo>
                    <a:pt x="30" y="324"/>
                  </a:lnTo>
                  <a:lnTo>
                    <a:pt x="48" y="310"/>
                  </a:lnTo>
                  <a:lnTo>
                    <a:pt x="64" y="294"/>
                  </a:lnTo>
                  <a:lnTo>
                    <a:pt x="78" y="278"/>
                  </a:lnTo>
                  <a:lnTo>
                    <a:pt x="90" y="258"/>
                  </a:lnTo>
                  <a:lnTo>
                    <a:pt x="100" y="238"/>
                  </a:lnTo>
                  <a:lnTo>
                    <a:pt x="120" y="196"/>
                  </a:lnTo>
                  <a:lnTo>
                    <a:pt x="120" y="196"/>
                  </a:lnTo>
                  <a:lnTo>
                    <a:pt x="138" y="156"/>
                  </a:lnTo>
                  <a:lnTo>
                    <a:pt x="148" y="134"/>
                  </a:lnTo>
                  <a:lnTo>
                    <a:pt x="156" y="110"/>
                  </a:lnTo>
                  <a:lnTo>
                    <a:pt x="162" y="86"/>
                  </a:lnTo>
                  <a:lnTo>
                    <a:pt x="162" y="74"/>
                  </a:lnTo>
                  <a:lnTo>
                    <a:pt x="162" y="64"/>
                  </a:lnTo>
                  <a:lnTo>
                    <a:pt x="160" y="54"/>
                  </a:lnTo>
                  <a:lnTo>
                    <a:pt x="156" y="44"/>
                  </a:lnTo>
                  <a:lnTo>
                    <a:pt x="150" y="34"/>
                  </a:lnTo>
                  <a:lnTo>
                    <a:pt x="144" y="26"/>
                  </a:lnTo>
                  <a:lnTo>
                    <a:pt x="144" y="26"/>
                  </a:lnTo>
                  <a:lnTo>
                    <a:pt x="140" y="20"/>
                  </a:lnTo>
                  <a:lnTo>
                    <a:pt x="138" y="16"/>
                  </a:lnTo>
                  <a:lnTo>
                    <a:pt x="140" y="10"/>
                  </a:lnTo>
                  <a:lnTo>
                    <a:pt x="144" y="6"/>
                  </a:lnTo>
                  <a:lnTo>
                    <a:pt x="148" y="2"/>
                  </a:lnTo>
                  <a:lnTo>
                    <a:pt x="154" y="0"/>
                  </a:lnTo>
                  <a:lnTo>
                    <a:pt x="160" y="2"/>
                  </a:lnTo>
                  <a:lnTo>
                    <a:pt x="164" y="4"/>
                  </a:lnTo>
                  <a:lnTo>
                    <a:pt x="164" y="4"/>
                  </a:lnTo>
                  <a:lnTo>
                    <a:pt x="174" y="14"/>
                  </a:lnTo>
                  <a:lnTo>
                    <a:pt x="180" y="24"/>
                  </a:lnTo>
                  <a:lnTo>
                    <a:pt x="186" y="34"/>
                  </a:lnTo>
                  <a:lnTo>
                    <a:pt x="188" y="46"/>
                  </a:lnTo>
                  <a:lnTo>
                    <a:pt x="190" y="56"/>
                  </a:lnTo>
                  <a:lnTo>
                    <a:pt x="192" y="68"/>
                  </a:lnTo>
                  <a:lnTo>
                    <a:pt x="190" y="92"/>
                  </a:lnTo>
                  <a:lnTo>
                    <a:pt x="184" y="116"/>
                  </a:lnTo>
                  <a:lnTo>
                    <a:pt x="176" y="140"/>
                  </a:lnTo>
                  <a:lnTo>
                    <a:pt x="158" y="184"/>
                  </a:lnTo>
                  <a:lnTo>
                    <a:pt x="158" y="184"/>
                  </a:lnTo>
                  <a:lnTo>
                    <a:pt x="134" y="238"/>
                  </a:lnTo>
                  <a:lnTo>
                    <a:pt x="122" y="262"/>
                  </a:lnTo>
                  <a:lnTo>
                    <a:pt x="108" y="288"/>
                  </a:lnTo>
                  <a:lnTo>
                    <a:pt x="90" y="310"/>
                  </a:lnTo>
                  <a:lnTo>
                    <a:pt x="72" y="330"/>
                  </a:lnTo>
                  <a:lnTo>
                    <a:pt x="50" y="348"/>
                  </a:lnTo>
                  <a:lnTo>
                    <a:pt x="36" y="356"/>
                  </a:lnTo>
                  <a:lnTo>
                    <a:pt x="22" y="362"/>
                  </a:lnTo>
                  <a:lnTo>
                    <a:pt x="22" y="362"/>
                  </a:lnTo>
                  <a:lnTo>
                    <a:pt x="16" y="364"/>
                  </a:lnTo>
                  <a:lnTo>
                    <a:pt x="10" y="362"/>
                  </a:lnTo>
                  <a:lnTo>
                    <a:pt x="6" y="360"/>
                  </a:lnTo>
                  <a:lnTo>
                    <a:pt x="2" y="356"/>
                  </a:lnTo>
                  <a:lnTo>
                    <a:pt x="0" y="350"/>
                  </a:lnTo>
                  <a:lnTo>
                    <a:pt x="0" y="344"/>
                  </a:lnTo>
                  <a:lnTo>
                    <a:pt x="2" y="340"/>
                  </a:lnTo>
                  <a:lnTo>
                    <a:pt x="8" y="336"/>
                  </a:lnTo>
                  <a:lnTo>
                    <a:pt x="8" y="336"/>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sp>
          <p:nvSpPr>
            <p:cNvPr id="362" name="Freeform 14">
              <a:extLst>
                <a:ext uri="{FF2B5EF4-FFF2-40B4-BE49-F238E27FC236}">
                  <a16:creationId xmlns:a16="http://schemas.microsoft.com/office/drawing/2014/main" id="{9A90F6AC-1995-4BA2-8892-D7A9B5C12314}"/>
                </a:ext>
              </a:extLst>
            </p:cNvPr>
            <p:cNvSpPr>
              <a:spLocks/>
            </p:cNvSpPr>
            <p:nvPr/>
          </p:nvSpPr>
          <p:spPr bwMode="auto">
            <a:xfrm>
              <a:off x="11717338" y="6318250"/>
              <a:ext cx="349250" cy="530225"/>
            </a:xfrm>
            <a:custGeom>
              <a:avLst/>
              <a:gdLst>
                <a:gd name="T0" fmla="*/ 120 w 220"/>
                <a:gd name="T1" fmla="*/ 236 h 334"/>
                <a:gd name="T2" fmla="*/ 120 w 220"/>
                <a:gd name="T3" fmla="*/ 212 h 334"/>
                <a:gd name="T4" fmla="*/ 114 w 220"/>
                <a:gd name="T5" fmla="*/ 202 h 334"/>
                <a:gd name="T6" fmla="*/ 100 w 220"/>
                <a:gd name="T7" fmla="*/ 190 h 334"/>
                <a:gd name="T8" fmla="*/ 70 w 220"/>
                <a:gd name="T9" fmla="*/ 162 h 334"/>
                <a:gd name="T10" fmla="*/ 50 w 220"/>
                <a:gd name="T11" fmla="*/ 138 h 334"/>
                <a:gd name="T12" fmla="*/ 46 w 220"/>
                <a:gd name="T13" fmla="*/ 126 h 334"/>
                <a:gd name="T14" fmla="*/ 44 w 220"/>
                <a:gd name="T15" fmla="*/ 98 h 334"/>
                <a:gd name="T16" fmla="*/ 48 w 220"/>
                <a:gd name="T17" fmla="*/ 82 h 334"/>
                <a:gd name="T18" fmla="*/ 62 w 220"/>
                <a:gd name="T19" fmla="*/ 58 h 334"/>
                <a:gd name="T20" fmla="*/ 82 w 220"/>
                <a:gd name="T21" fmla="*/ 40 h 334"/>
                <a:gd name="T22" fmla="*/ 96 w 220"/>
                <a:gd name="T23" fmla="*/ 36 h 334"/>
                <a:gd name="T24" fmla="*/ 126 w 220"/>
                <a:gd name="T25" fmla="*/ 34 h 334"/>
                <a:gd name="T26" fmla="*/ 156 w 220"/>
                <a:gd name="T27" fmla="*/ 0 h 334"/>
                <a:gd name="T28" fmla="*/ 170 w 220"/>
                <a:gd name="T29" fmla="*/ 46 h 334"/>
                <a:gd name="T30" fmla="*/ 184 w 220"/>
                <a:gd name="T31" fmla="*/ 54 h 334"/>
                <a:gd name="T32" fmla="*/ 206 w 220"/>
                <a:gd name="T33" fmla="*/ 74 h 334"/>
                <a:gd name="T34" fmla="*/ 214 w 220"/>
                <a:gd name="T35" fmla="*/ 86 h 334"/>
                <a:gd name="T36" fmla="*/ 220 w 220"/>
                <a:gd name="T37" fmla="*/ 114 h 334"/>
                <a:gd name="T38" fmla="*/ 214 w 220"/>
                <a:gd name="T39" fmla="*/ 144 h 334"/>
                <a:gd name="T40" fmla="*/ 158 w 220"/>
                <a:gd name="T41" fmla="*/ 126 h 334"/>
                <a:gd name="T42" fmla="*/ 160 w 220"/>
                <a:gd name="T43" fmla="*/ 110 h 334"/>
                <a:gd name="T44" fmla="*/ 158 w 220"/>
                <a:gd name="T45" fmla="*/ 98 h 334"/>
                <a:gd name="T46" fmla="*/ 156 w 220"/>
                <a:gd name="T47" fmla="*/ 94 h 334"/>
                <a:gd name="T48" fmla="*/ 146 w 220"/>
                <a:gd name="T49" fmla="*/ 86 h 334"/>
                <a:gd name="T50" fmla="*/ 140 w 220"/>
                <a:gd name="T51" fmla="*/ 84 h 334"/>
                <a:gd name="T52" fmla="*/ 122 w 220"/>
                <a:gd name="T53" fmla="*/ 82 h 334"/>
                <a:gd name="T54" fmla="*/ 118 w 220"/>
                <a:gd name="T55" fmla="*/ 84 h 334"/>
                <a:gd name="T56" fmla="*/ 106 w 220"/>
                <a:gd name="T57" fmla="*/ 102 h 334"/>
                <a:gd name="T58" fmla="*/ 104 w 220"/>
                <a:gd name="T59" fmla="*/ 112 h 334"/>
                <a:gd name="T60" fmla="*/ 106 w 220"/>
                <a:gd name="T61" fmla="*/ 122 h 334"/>
                <a:gd name="T62" fmla="*/ 126 w 220"/>
                <a:gd name="T63" fmla="*/ 146 h 334"/>
                <a:gd name="T64" fmla="*/ 142 w 220"/>
                <a:gd name="T65" fmla="*/ 158 h 334"/>
                <a:gd name="T66" fmla="*/ 166 w 220"/>
                <a:gd name="T67" fmla="*/ 184 h 334"/>
                <a:gd name="T68" fmla="*/ 176 w 220"/>
                <a:gd name="T69" fmla="*/ 196 h 334"/>
                <a:gd name="T70" fmla="*/ 182 w 220"/>
                <a:gd name="T71" fmla="*/ 224 h 334"/>
                <a:gd name="T72" fmla="*/ 178 w 220"/>
                <a:gd name="T73" fmla="*/ 254 h 334"/>
                <a:gd name="T74" fmla="*/ 172 w 220"/>
                <a:gd name="T75" fmla="*/ 268 h 334"/>
                <a:gd name="T76" fmla="*/ 156 w 220"/>
                <a:gd name="T77" fmla="*/ 288 h 334"/>
                <a:gd name="T78" fmla="*/ 144 w 220"/>
                <a:gd name="T79" fmla="*/ 296 h 334"/>
                <a:gd name="T80" fmla="*/ 116 w 220"/>
                <a:gd name="T81" fmla="*/ 302 h 334"/>
                <a:gd name="T82" fmla="*/ 86 w 220"/>
                <a:gd name="T83" fmla="*/ 300 h 334"/>
                <a:gd name="T84" fmla="*/ 46 w 220"/>
                <a:gd name="T85" fmla="*/ 326 h 334"/>
                <a:gd name="T86" fmla="*/ 58 w 220"/>
                <a:gd name="T87" fmla="*/ 292 h 334"/>
                <a:gd name="T88" fmla="*/ 28 w 220"/>
                <a:gd name="T89" fmla="*/ 274 h 334"/>
                <a:gd name="T90" fmla="*/ 8 w 220"/>
                <a:gd name="T91" fmla="*/ 252 h 334"/>
                <a:gd name="T92" fmla="*/ 2 w 220"/>
                <a:gd name="T93" fmla="*/ 238 h 334"/>
                <a:gd name="T94" fmla="*/ 0 w 220"/>
                <a:gd name="T95" fmla="*/ 206 h 334"/>
                <a:gd name="T96" fmla="*/ 6 w 220"/>
                <a:gd name="T97" fmla="*/ 186 h 334"/>
                <a:gd name="T98" fmla="*/ 62 w 220"/>
                <a:gd name="T99" fmla="*/ 204 h 334"/>
                <a:gd name="T100" fmla="*/ 58 w 220"/>
                <a:gd name="T101" fmla="*/ 222 h 334"/>
                <a:gd name="T102" fmla="*/ 62 w 220"/>
                <a:gd name="T103" fmla="*/ 236 h 334"/>
                <a:gd name="T104" fmla="*/ 66 w 220"/>
                <a:gd name="T105" fmla="*/ 242 h 334"/>
                <a:gd name="T106" fmla="*/ 78 w 220"/>
                <a:gd name="T107" fmla="*/ 250 h 334"/>
                <a:gd name="T108" fmla="*/ 86 w 220"/>
                <a:gd name="T109" fmla="*/ 252 h 334"/>
                <a:gd name="T110" fmla="*/ 104 w 220"/>
                <a:gd name="T111" fmla="*/ 254 h 334"/>
                <a:gd name="T112" fmla="*/ 108 w 220"/>
                <a:gd name="T113" fmla="*/ 252 h 334"/>
                <a:gd name="T114" fmla="*/ 120 w 220"/>
                <a:gd name="T115" fmla="*/ 23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0" h="334">
                  <a:moveTo>
                    <a:pt x="120" y="236"/>
                  </a:moveTo>
                  <a:lnTo>
                    <a:pt x="120" y="236"/>
                  </a:lnTo>
                  <a:lnTo>
                    <a:pt x="122" y="222"/>
                  </a:lnTo>
                  <a:lnTo>
                    <a:pt x="120" y="212"/>
                  </a:lnTo>
                  <a:lnTo>
                    <a:pt x="120" y="212"/>
                  </a:lnTo>
                  <a:lnTo>
                    <a:pt x="114" y="202"/>
                  </a:lnTo>
                  <a:lnTo>
                    <a:pt x="100" y="190"/>
                  </a:lnTo>
                  <a:lnTo>
                    <a:pt x="100" y="190"/>
                  </a:lnTo>
                  <a:lnTo>
                    <a:pt x="84" y="176"/>
                  </a:lnTo>
                  <a:lnTo>
                    <a:pt x="70" y="162"/>
                  </a:lnTo>
                  <a:lnTo>
                    <a:pt x="58" y="150"/>
                  </a:lnTo>
                  <a:lnTo>
                    <a:pt x="50" y="138"/>
                  </a:lnTo>
                  <a:lnTo>
                    <a:pt x="50" y="138"/>
                  </a:lnTo>
                  <a:lnTo>
                    <a:pt x="46" y="126"/>
                  </a:lnTo>
                  <a:lnTo>
                    <a:pt x="42" y="112"/>
                  </a:lnTo>
                  <a:lnTo>
                    <a:pt x="44" y="98"/>
                  </a:lnTo>
                  <a:lnTo>
                    <a:pt x="48" y="82"/>
                  </a:lnTo>
                  <a:lnTo>
                    <a:pt x="48" y="82"/>
                  </a:lnTo>
                  <a:lnTo>
                    <a:pt x="54" y="70"/>
                  </a:lnTo>
                  <a:lnTo>
                    <a:pt x="62" y="58"/>
                  </a:lnTo>
                  <a:lnTo>
                    <a:pt x="70" y="48"/>
                  </a:lnTo>
                  <a:lnTo>
                    <a:pt x="82" y="40"/>
                  </a:lnTo>
                  <a:lnTo>
                    <a:pt x="82" y="40"/>
                  </a:lnTo>
                  <a:lnTo>
                    <a:pt x="96" y="36"/>
                  </a:lnTo>
                  <a:lnTo>
                    <a:pt x="112" y="34"/>
                  </a:lnTo>
                  <a:lnTo>
                    <a:pt x="126" y="34"/>
                  </a:lnTo>
                  <a:lnTo>
                    <a:pt x="144" y="36"/>
                  </a:lnTo>
                  <a:lnTo>
                    <a:pt x="156" y="0"/>
                  </a:lnTo>
                  <a:lnTo>
                    <a:pt x="182" y="10"/>
                  </a:lnTo>
                  <a:lnTo>
                    <a:pt x="170" y="46"/>
                  </a:lnTo>
                  <a:lnTo>
                    <a:pt x="170" y="46"/>
                  </a:lnTo>
                  <a:lnTo>
                    <a:pt x="184" y="54"/>
                  </a:lnTo>
                  <a:lnTo>
                    <a:pt x="196" y="64"/>
                  </a:lnTo>
                  <a:lnTo>
                    <a:pt x="206" y="74"/>
                  </a:lnTo>
                  <a:lnTo>
                    <a:pt x="214" y="86"/>
                  </a:lnTo>
                  <a:lnTo>
                    <a:pt x="214" y="86"/>
                  </a:lnTo>
                  <a:lnTo>
                    <a:pt x="218" y="100"/>
                  </a:lnTo>
                  <a:lnTo>
                    <a:pt x="220" y="114"/>
                  </a:lnTo>
                  <a:lnTo>
                    <a:pt x="218" y="128"/>
                  </a:lnTo>
                  <a:lnTo>
                    <a:pt x="214" y="144"/>
                  </a:lnTo>
                  <a:lnTo>
                    <a:pt x="214" y="144"/>
                  </a:lnTo>
                  <a:lnTo>
                    <a:pt x="158" y="126"/>
                  </a:lnTo>
                  <a:lnTo>
                    <a:pt x="158" y="126"/>
                  </a:lnTo>
                  <a:lnTo>
                    <a:pt x="160" y="110"/>
                  </a:lnTo>
                  <a:lnTo>
                    <a:pt x="160" y="104"/>
                  </a:lnTo>
                  <a:lnTo>
                    <a:pt x="158" y="98"/>
                  </a:lnTo>
                  <a:lnTo>
                    <a:pt x="158" y="98"/>
                  </a:lnTo>
                  <a:lnTo>
                    <a:pt x="156" y="94"/>
                  </a:lnTo>
                  <a:lnTo>
                    <a:pt x="152" y="90"/>
                  </a:lnTo>
                  <a:lnTo>
                    <a:pt x="146" y="86"/>
                  </a:lnTo>
                  <a:lnTo>
                    <a:pt x="140" y="84"/>
                  </a:lnTo>
                  <a:lnTo>
                    <a:pt x="140" y="84"/>
                  </a:lnTo>
                  <a:lnTo>
                    <a:pt x="128" y="82"/>
                  </a:lnTo>
                  <a:lnTo>
                    <a:pt x="122" y="82"/>
                  </a:lnTo>
                  <a:lnTo>
                    <a:pt x="118" y="84"/>
                  </a:lnTo>
                  <a:lnTo>
                    <a:pt x="118" y="84"/>
                  </a:lnTo>
                  <a:lnTo>
                    <a:pt x="110" y="92"/>
                  </a:lnTo>
                  <a:lnTo>
                    <a:pt x="106" y="102"/>
                  </a:lnTo>
                  <a:lnTo>
                    <a:pt x="106" y="102"/>
                  </a:lnTo>
                  <a:lnTo>
                    <a:pt x="104" y="112"/>
                  </a:lnTo>
                  <a:lnTo>
                    <a:pt x="106" y="122"/>
                  </a:lnTo>
                  <a:lnTo>
                    <a:pt x="106" y="122"/>
                  </a:lnTo>
                  <a:lnTo>
                    <a:pt x="112" y="132"/>
                  </a:lnTo>
                  <a:lnTo>
                    <a:pt x="126" y="146"/>
                  </a:lnTo>
                  <a:lnTo>
                    <a:pt x="126" y="146"/>
                  </a:lnTo>
                  <a:lnTo>
                    <a:pt x="142" y="158"/>
                  </a:lnTo>
                  <a:lnTo>
                    <a:pt x="156" y="172"/>
                  </a:lnTo>
                  <a:lnTo>
                    <a:pt x="166" y="184"/>
                  </a:lnTo>
                  <a:lnTo>
                    <a:pt x="176" y="196"/>
                  </a:lnTo>
                  <a:lnTo>
                    <a:pt x="176" y="196"/>
                  </a:lnTo>
                  <a:lnTo>
                    <a:pt x="180" y="210"/>
                  </a:lnTo>
                  <a:lnTo>
                    <a:pt x="182" y="224"/>
                  </a:lnTo>
                  <a:lnTo>
                    <a:pt x="182" y="238"/>
                  </a:lnTo>
                  <a:lnTo>
                    <a:pt x="178" y="254"/>
                  </a:lnTo>
                  <a:lnTo>
                    <a:pt x="178" y="254"/>
                  </a:lnTo>
                  <a:lnTo>
                    <a:pt x="172" y="268"/>
                  </a:lnTo>
                  <a:lnTo>
                    <a:pt x="166" y="280"/>
                  </a:lnTo>
                  <a:lnTo>
                    <a:pt x="156" y="288"/>
                  </a:lnTo>
                  <a:lnTo>
                    <a:pt x="144" y="296"/>
                  </a:lnTo>
                  <a:lnTo>
                    <a:pt x="144" y="296"/>
                  </a:lnTo>
                  <a:lnTo>
                    <a:pt x="130" y="300"/>
                  </a:lnTo>
                  <a:lnTo>
                    <a:pt x="116" y="302"/>
                  </a:lnTo>
                  <a:lnTo>
                    <a:pt x="102" y="302"/>
                  </a:lnTo>
                  <a:lnTo>
                    <a:pt x="86" y="300"/>
                  </a:lnTo>
                  <a:lnTo>
                    <a:pt x="74" y="334"/>
                  </a:lnTo>
                  <a:lnTo>
                    <a:pt x="46" y="326"/>
                  </a:lnTo>
                  <a:lnTo>
                    <a:pt x="58" y="292"/>
                  </a:lnTo>
                  <a:lnTo>
                    <a:pt x="58" y="292"/>
                  </a:lnTo>
                  <a:lnTo>
                    <a:pt x="42" y="284"/>
                  </a:lnTo>
                  <a:lnTo>
                    <a:pt x="28" y="274"/>
                  </a:lnTo>
                  <a:lnTo>
                    <a:pt x="18" y="264"/>
                  </a:lnTo>
                  <a:lnTo>
                    <a:pt x="8" y="252"/>
                  </a:lnTo>
                  <a:lnTo>
                    <a:pt x="8" y="252"/>
                  </a:lnTo>
                  <a:lnTo>
                    <a:pt x="2" y="238"/>
                  </a:lnTo>
                  <a:lnTo>
                    <a:pt x="0" y="222"/>
                  </a:lnTo>
                  <a:lnTo>
                    <a:pt x="0" y="206"/>
                  </a:lnTo>
                  <a:lnTo>
                    <a:pt x="4" y="188"/>
                  </a:lnTo>
                  <a:lnTo>
                    <a:pt x="6" y="186"/>
                  </a:lnTo>
                  <a:lnTo>
                    <a:pt x="62" y="204"/>
                  </a:lnTo>
                  <a:lnTo>
                    <a:pt x="62" y="204"/>
                  </a:lnTo>
                  <a:lnTo>
                    <a:pt x="60" y="214"/>
                  </a:lnTo>
                  <a:lnTo>
                    <a:pt x="58" y="222"/>
                  </a:lnTo>
                  <a:lnTo>
                    <a:pt x="60" y="230"/>
                  </a:lnTo>
                  <a:lnTo>
                    <a:pt x="62" y="236"/>
                  </a:lnTo>
                  <a:lnTo>
                    <a:pt x="62" y="236"/>
                  </a:lnTo>
                  <a:lnTo>
                    <a:pt x="66" y="242"/>
                  </a:lnTo>
                  <a:lnTo>
                    <a:pt x="72" y="246"/>
                  </a:lnTo>
                  <a:lnTo>
                    <a:pt x="78" y="250"/>
                  </a:lnTo>
                  <a:lnTo>
                    <a:pt x="86" y="252"/>
                  </a:lnTo>
                  <a:lnTo>
                    <a:pt x="86" y="252"/>
                  </a:lnTo>
                  <a:lnTo>
                    <a:pt x="98" y="254"/>
                  </a:lnTo>
                  <a:lnTo>
                    <a:pt x="104" y="254"/>
                  </a:lnTo>
                  <a:lnTo>
                    <a:pt x="108" y="252"/>
                  </a:lnTo>
                  <a:lnTo>
                    <a:pt x="108" y="252"/>
                  </a:lnTo>
                  <a:lnTo>
                    <a:pt x="116" y="246"/>
                  </a:lnTo>
                  <a:lnTo>
                    <a:pt x="120" y="236"/>
                  </a:lnTo>
                  <a:lnTo>
                    <a:pt x="120" y="236"/>
                  </a:lnTo>
                  <a:close/>
                </a:path>
              </a:pathLst>
            </a:custGeom>
            <a:solidFill>
              <a:srgbClr val="3F4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1" dirty="0">
                <a:solidFill>
                  <a:schemeClr val="tx2"/>
                </a:solidFill>
                <a:latin typeface="造字工房朗宋（非商用）常规体" pitchFamily="2" charset="-122"/>
                <a:ea typeface="造字工房朗宋（非商用）常规体" pitchFamily="2" charset="-122"/>
              </a:endParaRPr>
            </a:p>
          </p:txBody>
        </p:sp>
      </p:grpSp>
      <p:grpSp>
        <p:nvGrpSpPr>
          <p:cNvPr id="364" name="图形 1">
            <a:extLst>
              <a:ext uri="{FF2B5EF4-FFF2-40B4-BE49-F238E27FC236}">
                <a16:creationId xmlns:a16="http://schemas.microsoft.com/office/drawing/2014/main" id="{97D9139B-B5C0-48CC-8F16-868F70A05CF0}"/>
              </a:ext>
            </a:extLst>
          </p:cNvPr>
          <p:cNvGrpSpPr/>
          <p:nvPr/>
        </p:nvGrpSpPr>
        <p:grpSpPr>
          <a:xfrm>
            <a:off x="1219967" y="1180067"/>
            <a:ext cx="4372760" cy="4989229"/>
            <a:chOff x="1105046" y="1083617"/>
            <a:chExt cx="2888310" cy="3295502"/>
          </a:xfrm>
        </p:grpSpPr>
        <p:sp>
          <p:nvSpPr>
            <p:cNvPr id="365" name="任意多边形: 形状 364">
              <a:extLst>
                <a:ext uri="{FF2B5EF4-FFF2-40B4-BE49-F238E27FC236}">
                  <a16:creationId xmlns:a16="http://schemas.microsoft.com/office/drawing/2014/main" id="{C4A91C77-9714-4451-9289-E1BECA4F0543}"/>
                </a:ext>
              </a:extLst>
            </p:cNvPr>
            <p:cNvSpPr/>
            <p:nvPr/>
          </p:nvSpPr>
          <p:spPr>
            <a:xfrm>
              <a:off x="1518761" y="3070384"/>
              <a:ext cx="352425" cy="1285875"/>
            </a:xfrm>
            <a:custGeom>
              <a:avLst/>
              <a:gdLst>
                <a:gd name="connsiteX0" fmla="*/ 7144 w 352425"/>
                <a:gd name="connsiteY0" fmla="*/ 1267301 h 1285875"/>
                <a:gd name="connsiteX1" fmla="*/ 254794 w 352425"/>
                <a:gd name="connsiteY1" fmla="*/ 7144 h 1285875"/>
                <a:gd name="connsiteX2" fmla="*/ 350044 w 352425"/>
                <a:gd name="connsiteY2" fmla="*/ 26194 h 1285875"/>
                <a:gd name="connsiteX3" fmla="*/ 102394 w 352425"/>
                <a:gd name="connsiteY3" fmla="*/ 1286351 h 1285875"/>
              </a:gdLst>
              <a:ahLst/>
              <a:cxnLst>
                <a:cxn ang="0">
                  <a:pos x="connsiteX0" y="connsiteY0"/>
                </a:cxn>
                <a:cxn ang="0">
                  <a:pos x="connsiteX1" y="connsiteY1"/>
                </a:cxn>
                <a:cxn ang="0">
                  <a:pos x="connsiteX2" y="connsiteY2"/>
                </a:cxn>
                <a:cxn ang="0">
                  <a:pos x="connsiteX3" y="connsiteY3"/>
                </a:cxn>
              </a:cxnLst>
              <a:rect l="l" t="t" r="r" b="b"/>
              <a:pathLst>
                <a:path w="352425" h="1285875">
                  <a:moveTo>
                    <a:pt x="7144" y="1267301"/>
                  </a:moveTo>
                  <a:lnTo>
                    <a:pt x="254794" y="7144"/>
                  </a:lnTo>
                  <a:lnTo>
                    <a:pt x="350044" y="26194"/>
                  </a:lnTo>
                  <a:lnTo>
                    <a:pt x="102394" y="1286351"/>
                  </a:lnTo>
                  <a:close/>
                </a:path>
              </a:pathLst>
            </a:custGeom>
            <a:solidFill>
              <a:srgbClr val="7A452D"/>
            </a:solidFill>
            <a:ln w="9525" cap="flat">
              <a:noFill/>
              <a:prstDash val="solid"/>
              <a:miter/>
            </a:ln>
          </p:spPr>
          <p:txBody>
            <a:bodyPr rtlCol="0" anchor="ctr"/>
            <a:lstStyle/>
            <a:p>
              <a:endParaRPr lang="zh-CN" altLang="en-US"/>
            </a:p>
          </p:txBody>
        </p:sp>
        <p:sp>
          <p:nvSpPr>
            <p:cNvPr id="366" name="任意多边形: 形状 365">
              <a:extLst>
                <a:ext uri="{FF2B5EF4-FFF2-40B4-BE49-F238E27FC236}">
                  <a16:creationId xmlns:a16="http://schemas.microsoft.com/office/drawing/2014/main" id="{3EAE3884-AD21-480C-8AB6-1F7359A75C86}"/>
                </a:ext>
              </a:extLst>
            </p:cNvPr>
            <p:cNvSpPr/>
            <p:nvPr/>
          </p:nvSpPr>
          <p:spPr>
            <a:xfrm>
              <a:off x="1737836" y="3828574"/>
              <a:ext cx="1752600" cy="200025"/>
            </a:xfrm>
            <a:custGeom>
              <a:avLst/>
              <a:gdLst>
                <a:gd name="connsiteX0" fmla="*/ 7144 w 1752600"/>
                <a:gd name="connsiteY0" fmla="*/ 7144 h 200025"/>
                <a:gd name="connsiteX1" fmla="*/ 1753076 w 1752600"/>
                <a:gd name="connsiteY1" fmla="*/ 7144 h 200025"/>
                <a:gd name="connsiteX2" fmla="*/ 1753076 w 1752600"/>
                <a:gd name="connsiteY2" fmla="*/ 193834 h 200025"/>
                <a:gd name="connsiteX3" fmla="*/ 7144 w 1752600"/>
                <a:gd name="connsiteY3" fmla="*/ 193834 h 200025"/>
              </a:gdLst>
              <a:ahLst/>
              <a:cxnLst>
                <a:cxn ang="0">
                  <a:pos x="connsiteX0" y="connsiteY0"/>
                </a:cxn>
                <a:cxn ang="0">
                  <a:pos x="connsiteX1" y="connsiteY1"/>
                </a:cxn>
                <a:cxn ang="0">
                  <a:pos x="connsiteX2" y="connsiteY2"/>
                </a:cxn>
                <a:cxn ang="0">
                  <a:pos x="connsiteX3" y="connsiteY3"/>
                </a:cxn>
              </a:cxnLst>
              <a:rect l="l" t="t" r="r" b="b"/>
              <a:pathLst>
                <a:path w="1752600" h="200025">
                  <a:moveTo>
                    <a:pt x="7144" y="7144"/>
                  </a:moveTo>
                  <a:lnTo>
                    <a:pt x="1753076" y="7144"/>
                  </a:lnTo>
                  <a:lnTo>
                    <a:pt x="1753076" y="193834"/>
                  </a:lnTo>
                  <a:lnTo>
                    <a:pt x="7144" y="193834"/>
                  </a:lnTo>
                  <a:close/>
                </a:path>
              </a:pathLst>
            </a:custGeom>
            <a:solidFill>
              <a:srgbClr val="A8603E"/>
            </a:solidFill>
            <a:ln w="9525" cap="flat">
              <a:noFill/>
              <a:prstDash val="solid"/>
              <a:miter/>
            </a:ln>
          </p:spPr>
          <p:txBody>
            <a:bodyPr rtlCol="0" anchor="ctr"/>
            <a:lstStyle/>
            <a:p>
              <a:endParaRPr lang="zh-CN" altLang="en-US"/>
            </a:p>
          </p:txBody>
        </p:sp>
        <p:sp>
          <p:nvSpPr>
            <p:cNvPr id="367" name="任意多边形: 形状 366">
              <a:extLst>
                <a:ext uri="{FF2B5EF4-FFF2-40B4-BE49-F238E27FC236}">
                  <a16:creationId xmlns:a16="http://schemas.microsoft.com/office/drawing/2014/main" id="{2641382F-BE10-4010-ABC8-03F9C97742A2}"/>
                </a:ext>
              </a:extLst>
            </p:cNvPr>
            <p:cNvSpPr/>
            <p:nvPr/>
          </p:nvSpPr>
          <p:spPr>
            <a:xfrm>
              <a:off x="1646396" y="3993356"/>
              <a:ext cx="1943100" cy="200025"/>
            </a:xfrm>
            <a:custGeom>
              <a:avLst/>
              <a:gdLst>
                <a:gd name="connsiteX0" fmla="*/ 7144 w 1943100"/>
                <a:gd name="connsiteY0" fmla="*/ 7144 h 200025"/>
                <a:gd name="connsiteX1" fmla="*/ 1936909 w 1943100"/>
                <a:gd name="connsiteY1" fmla="*/ 7144 h 200025"/>
                <a:gd name="connsiteX2" fmla="*/ 1936909 w 1943100"/>
                <a:gd name="connsiteY2" fmla="*/ 193834 h 200025"/>
                <a:gd name="connsiteX3" fmla="*/ 7144 w 1943100"/>
                <a:gd name="connsiteY3" fmla="*/ 193834 h 200025"/>
              </a:gdLst>
              <a:ahLst/>
              <a:cxnLst>
                <a:cxn ang="0">
                  <a:pos x="connsiteX0" y="connsiteY0"/>
                </a:cxn>
                <a:cxn ang="0">
                  <a:pos x="connsiteX1" y="connsiteY1"/>
                </a:cxn>
                <a:cxn ang="0">
                  <a:pos x="connsiteX2" y="connsiteY2"/>
                </a:cxn>
                <a:cxn ang="0">
                  <a:pos x="connsiteX3" y="connsiteY3"/>
                </a:cxn>
              </a:cxnLst>
              <a:rect l="l" t="t" r="r" b="b"/>
              <a:pathLst>
                <a:path w="1943100" h="200025">
                  <a:moveTo>
                    <a:pt x="7144" y="7144"/>
                  </a:moveTo>
                  <a:lnTo>
                    <a:pt x="1936909" y="7144"/>
                  </a:lnTo>
                  <a:lnTo>
                    <a:pt x="1936909" y="193834"/>
                  </a:lnTo>
                  <a:lnTo>
                    <a:pt x="7144" y="193834"/>
                  </a:lnTo>
                  <a:close/>
                </a:path>
              </a:pathLst>
            </a:custGeom>
            <a:solidFill>
              <a:srgbClr val="B17051"/>
            </a:solidFill>
            <a:ln w="9525" cap="flat">
              <a:noFill/>
              <a:prstDash val="solid"/>
              <a:miter/>
            </a:ln>
          </p:spPr>
          <p:txBody>
            <a:bodyPr rtlCol="0" anchor="ctr"/>
            <a:lstStyle/>
            <a:p>
              <a:endParaRPr lang="zh-CN" altLang="en-US"/>
            </a:p>
          </p:txBody>
        </p:sp>
        <p:sp>
          <p:nvSpPr>
            <p:cNvPr id="368" name="任意多边形: 形状 367">
              <a:extLst>
                <a:ext uri="{FF2B5EF4-FFF2-40B4-BE49-F238E27FC236}">
                  <a16:creationId xmlns:a16="http://schemas.microsoft.com/office/drawing/2014/main" id="{BF9FF3E4-72E5-4576-B095-00431DA65E8A}"/>
                </a:ext>
              </a:extLst>
            </p:cNvPr>
            <p:cNvSpPr/>
            <p:nvPr/>
          </p:nvSpPr>
          <p:spPr>
            <a:xfrm>
              <a:off x="1528286" y="4179094"/>
              <a:ext cx="2171700" cy="200025"/>
            </a:xfrm>
            <a:custGeom>
              <a:avLst/>
              <a:gdLst>
                <a:gd name="connsiteX0" fmla="*/ 7144 w 2171700"/>
                <a:gd name="connsiteY0" fmla="*/ 7144 h 200025"/>
                <a:gd name="connsiteX1" fmla="*/ 2173129 w 2171700"/>
                <a:gd name="connsiteY1" fmla="*/ 7144 h 200025"/>
                <a:gd name="connsiteX2" fmla="*/ 2173129 w 2171700"/>
                <a:gd name="connsiteY2" fmla="*/ 193834 h 200025"/>
                <a:gd name="connsiteX3" fmla="*/ 7144 w 2171700"/>
                <a:gd name="connsiteY3" fmla="*/ 193834 h 200025"/>
              </a:gdLst>
              <a:ahLst/>
              <a:cxnLst>
                <a:cxn ang="0">
                  <a:pos x="connsiteX0" y="connsiteY0"/>
                </a:cxn>
                <a:cxn ang="0">
                  <a:pos x="connsiteX1" y="connsiteY1"/>
                </a:cxn>
                <a:cxn ang="0">
                  <a:pos x="connsiteX2" y="connsiteY2"/>
                </a:cxn>
                <a:cxn ang="0">
                  <a:pos x="connsiteX3" y="connsiteY3"/>
                </a:cxn>
              </a:cxnLst>
              <a:rect l="l" t="t" r="r" b="b"/>
              <a:pathLst>
                <a:path w="2171700" h="200025">
                  <a:moveTo>
                    <a:pt x="7144" y="7144"/>
                  </a:moveTo>
                  <a:lnTo>
                    <a:pt x="2173129" y="7144"/>
                  </a:lnTo>
                  <a:lnTo>
                    <a:pt x="2173129" y="193834"/>
                  </a:lnTo>
                  <a:lnTo>
                    <a:pt x="7144" y="193834"/>
                  </a:lnTo>
                  <a:close/>
                </a:path>
              </a:pathLst>
            </a:custGeom>
            <a:solidFill>
              <a:srgbClr val="B97E62"/>
            </a:solidFill>
            <a:ln w="9525" cap="flat">
              <a:noFill/>
              <a:prstDash val="solid"/>
              <a:miter/>
            </a:ln>
          </p:spPr>
          <p:txBody>
            <a:bodyPr rtlCol="0" anchor="ctr"/>
            <a:lstStyle/>
            <a:p>
              <a:endParaRPr lang="zh-CN" altLang="en-US"/>
            </a:p>
          </p:txBody>
        </p:sp>
        <p:sp>
          <p:nvSpPr>
            <p:cNvPr id="369" name="任意多边形: 形状 368">
              <a:extLst>
                <a:ext uri="{FF2B5EF4-FFF2-40B4-BE49-F238E27FC236}">
                  <a16:creationId xmlns:a16="http://schemas.microsoft.com/office/drawing/2014/main" id="{3AFE06A4-BD9C-4C23-B9FA-D162BD862A5B}"/>
                </a:ext>
              </a:extLst>
            </p:cNvPr>
            <p:cNvSpPr/>
            <p:nvPr/>
          </p:nvSpPr>
          <p:spPr>
            <a:xfrm>
              <a:off x="1234916" y="3028474"/>
              <a:ext cx="2200275" cy="104775"/>
            </a:xfrm>
            <a:custGeom>
              <a:avLst/>
              <a:gdLst>
                <a:gd name="connsiteX0" fmla="*/ 7144 w 2200275"/>
                <a:gd name="connsiteY0" fmla="*/ 7144 h 104775"/>
                <a:gd name="connsiteX1" fmla="*/ 2195036 w 2200275"/>
                <a:gd name="connsiteY1" fmla="*/ 7144 h 104775"/>
                <a:gd name="connsiteX2" fmla="*/ 2195036 w 2200275"/>
                <a:gd name="connsiteY2" fmla="*/ 104299 h 104775"/>
                <a:gd name="connsiteX3" fmla="*/ 7144 w 2200275"/>
                <a:gd name="connsiteY3" fmla="*/ 104299 h 104775"/>
              </a:gdLst>
              <a:ahLst/>
              <a:cxnLst>
                <a:cxn ang="0">
                  <a:pos x="connsiteX0" y="connsiteY0"/>
                </a:cxn>
                <a:cxn ang="0">
                  <a:pos x="connsiteX1" y="connsiteY1"/>
                </a:cxn>
                <a:cxn ang="0">
                  <a:pos x="connsiteX2" y="connsiteY2"/>
                </a:cxn>
                <a:cxn ang="0">
                  <a:pos x="connsiteX3" y="connsiteY3"/>
                </a:cxn>
              </a:cxnLst>
              <a:rect l="l" t="t" r="r" b="b"/>
              <a:pathLst>
                <a:path w="2200275" h="104775">
                  <a:moveTo>
                    <a:pt x="7144" y="7144"/>
                  </a:moveTo>
                  <a:lnTo>
                    <a:pt x="2195036" y="7144"/>
                  </a:lnTo>
                  <a:lnTo>
                    <a:pt x="2195036" y="104299"/>
                  </a:lnTo>
                  <a:lnTo>
                    <a:pt x="7144" y="104299"/>
                  </a:lnTo>
                  <a:close/>
                </a:path>
              </a:pathLst>
            </a:custGeom>
            <a:solidFill>
              <a:srgbClr val="BB6B45"/>
            </a:solidFill>
            <a:ln w="9525" cap="flat">
              <a:noFill/>
              <a:prstDash val="solid"/>
              <a:miter/>
            </a:ln>
          </p:spPr>
          <p:txBody>
            <a:bodyPr rtlCol="0" anchor="ctr"/>
            <a:lstStyle/>
            <a:p>
              <a:endParaRPr lang="zh-CN" altLang="en-US"/>
            </a:p>
          </p:txBody>
        </p:sp>
        <p:sp>
          <p:nvSpPr>
            <p:cNvPr id="370" name="任意多边形: 形状 369">
              <a:extLst>
                <a:ext uri="{FF2B5EF4-FFF2-40B4-BE49-F238E27FC236}">
                  <a16:creationId xmlns:a16="http://schemas.microsoft.com/office/drawing/2014/main" id="{0391EC5B-22EF-4D85-B083-8A629BF0BD1A}"/>
                </a:ext>
              </a:extLst>
            </p:cNvPr>
            <p:cNvSpPr/>
            <p:nvPr/>
          </p:nvSpPr>
          <p:spPr>
            <a:xfrm>
              <a:off x="2515076" y="1597819"/>
              <a:ext cx="342900" cy="333375"/>
            </a:xfrm>
            <a:custGeom>
              <a:avLst/>
              <a:gdLst>
                <a:gd name="connsiteX0" fmla="*/ 110014 w 342900"/>
                <a:gd name="connsiteY0" fmla="*/ 288131 h 333375"/>
                <a:gd name="connsiteX1" fmla="*/ 344329 w 342900"/>
                <a:gd name="connsiteY1" fmla="*/ 90011 h 333375"/>
                <a:gd name="connsiteX2" fmla="*/ 268129 w 342900"/>
                <a:gd name="connsiteY2" fmla="*/ 7144 h 333375"/>
                <a:gd name="connsiteX3" fmla="*/ 16669 w 342900"/>
                <a:gd name="connsiteY3" fmla="*/ 213836 h 333375"/>
                <a:gd name="connsiteX4" fmla="*/ 7144 w 342900"/>
                <a:gd name="connsiteY4" fmla="*/ 249079 h 333375"/>
                <a:gd name="connsiteX5" fmla="*/ 129064 w 342900"/>
                <a:gd name="connsiteY5" fmla="*/ 327184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333375">
                  <a:moveTo>
                    <a:pt x="110014" y="288131"/>
                  </a:moveTo>
                  <a:lnTo>
                    <a:pt x="344329" y="90011"/>
                  </a:lnTo>
                  <a:lnTo>
                    <a:pt x="268129" y="7144"/>
                  </a:lnTo>
                  <a:lnTo>
                    <a:pt x="16669" y="213836"/>
                  </a:lnTo>
                  <a:lnTo>
                    <a:pt x="7144" y="249079"/>
                  </a:lnTo>
                  <a:lnTo>
                    <a:pt x="129064" y="327184"/>
                  </a:lnTo>
                  <a:close/>
                </a:path>
              </a:pathLst>
            </a:custGeom>
            <a:solidFill>
              <a:srgbClr val="D55A57"/>
            </a:solidFill>
            <a:ln w="9525" cap="flat">
              <a:noFill/>
              <a:prstDash val="solid"/>
              <a:miter/>
            </a:ln>
          </p:spPr>
          <p:txBody>
            <a:bodyPr rtlCol="0" anchor="ctr"/>
            <a:lstStyle/>
            <a:p>
              <a:endParaRPr lang="zh-CN" altLang="en-US"/>
            </a:p>
          </p:txBody>
        </p:sp>
        <p:sp>
          <p:nvSpPr>
            <p:cNvPr id="371" name="任意多边形: 形状 370">
              <a:extLst>
                <a:ext uri="{FF2B5EF4-FFF2-40B4-BE49-F238E27FC236}">
                  <a16:creationId xmlns:a16="http://schemas.microsoft.com/office/drawing/2014/main" id="{26672183-E7E7-408A-9A09-D33F5DBB716C}"/>
                </a:ext>
              </a:extLst>
            </p:cNvPr>
            <p:cNvSpPr/>
            <p:nvPr/>
          </p:nvSpPr>
          <p:spPr>
            <a:xfrm>
              <a:off x="1824514" y="1809274"/>
              <a:ext cx="1581150" cy="2028825"/>
            </a:xfrm>
            <a:custGeom>
              <a:avLst/>
              <a:gdLst>
                <a:gd name="connsiteX0" fmla="*/ 7144 w 1581150"/>
                <a:gd name="connsiteY0" fmla="*/ 7144 h 2028825"/>
                <a:gd name="connsiteX1" fmla="*/ 1580674 w 1581150"/>
                <a:gd name="connsiteY1" fmla="*/ 7144 h 2028825"/>
                <a:gd name="connsiteX2" fmla="*/ 1580674 w 1581150"/>
                <a:gd name="connsiteY2" fmla="*/ 2030254 h 2028825"/>
                <a:gd name="connsiteX3" fmla="*/ 7144 w 1581150"/>
                <a:gd name="connsiteY3" fmla="*/ 2030254 h 2028825"/>
              </a:gdLst>
              <a:ahLst/>
              <a:cxnLst>
                <a:cxn ang="0">
                  <a:pos x="connsiteX0" y="connsiteY0"/>
                </a:cxn>
                <a:cxn ang="0">
                  <a:pos x="connsiteX1" y="connsiteY1"/>
                </a:cxn>
                <a:cxn ang="0">
                  <a:pos x="connsiteX2" y="connsiteY2"/>
                </a:cxn>
                <a:cxn ang="0">
                  <a:pos x="connsiteX3" y="connsiteY3"/>
                </a:cxn>
              </a:cxnLst>
              <a:rect l="l" t="t" r="r" b="b"/>
              <a:pathLst>
                <a:path w="1581150" h="2028825">
                  <a:moveTo>
                    <a:pt x="7144" y="7144"/>
                  </a:moveTo>
                  <a:lnTo>
                    <a:pt x="1580674" y="7144"/>
                  </a:lnTo>
                  <a:lnTo>
                    <a:pt x="1580674" y="2030254"/>
                  </a:lnTo>
                  <a:lnTo>
                    <a:pt x="7144" y="2030254"/>
                  </a:lnTo>
                  <a:close/>
                </a:path>
              </a:pathLst>
            </a:custGeom>
            <a:solidFill>
              <a:srgbClr val="353535"/>
            </a:solidFill>
            <a:ln w="9525" cap="flat">
              <a:noFill/>
              <a:prstDash val="solid"/>
              <a:miter/>
            </a:ln>
          </p:spPr>
          <p:txBody>
            <a:bodyPr rtlCol="0" anchor="ctr"/>
            <a:lstStyle/>
            <a:p>
              <a:endParaRPr lang="zh-CN" altLang="en-US"/>
            </a:p>
          </p:txBody>
        </p:sp>
        <p:sp>
          <p:nvSpPr>
            <p:cNvPr id="372" name="任意多边形: 形状 371">
              <a:extLst>
                <a:ext uri="{FF2B5EF4-FFF2-40B4-BE49-F238E27FC236}">
                  <a16:creationId xmlns:a16="http://schemas.microsoft.com/office/drawing/2014/main" id="{4F4A29DA-0BE7-4CD4-8928-52E419B5EA83}"/>
                </a:ext>
              </a:extLst>
            </p:cNvPr>
            <p:cNvSpPr/>
            <p:nvPr/>
          </p:nvSpPr>
          <p:spPr>
            <a:xfrm>
              <a:off x="1824514" y="1809274"/>
              <a:ext cx="1247775" cy="1476375"/>
            </a:xfrm>
            <a:custGeom>
              <a:avLst/>
              <a:gdLst>
                <a:gd name="connsiteX0" fmla="*/ 7144 w 1247775"/>
                <a:gd name="connsiteY0" fmla="*/ 7144 h 1476375"/>
                <a:gd name="connsiteX1" fmla="*/ 1248251 w 1247775"/>
                <a:gd name="connsiteY1" fmla="*/ 7144 h 1476375"/>
                <a:gd name="connsiteX2" fmla="*/ 7144 w 1247775"/>
                <a:gd name="connsiteY2" fmla="*/ 1473041 h 1476375"/>
                <a:gd name="connsiteX3" fmla="*/ 7144 w 1247775"/>
                <a:gd name="connsiteY3" fmla="*/ 7144 h 1476375"/>
              </a:gdLst>
              <a:ahLst/>
              <a:cxnLst>
                <a:cxn ang="0">
                  <a:pos x="connsiteX0" y="connsiteY0"/>
                </a:cxn>
                <a:cxn ang="0">
                  <a:pos x="connsiteX1" y="connsiteY1"/>
                </a:cxn>
                <a:cxn ang="0">
                  <a:pos x="connsiteX2" y="connsiteY2"/>
                </a:cxn>
                <a:cxn ang="0">
                  <a:pos x="connsiteX3" y="connsiteY3"/>
                </a:cxn>
              </a:cxnLst>
              <a:rect l="l" t="t" r="r" b="b"/>
              <a:pathLst>
                <a:path w="1247775" h="1476375">
                  <a:moveTo>
                    <a:pt x="7144" y="7144"/>
                  </a:moveTo>
                  <a:lnTo>
                    <a:pt x="1248251" y="7144"/>
                  </a:lnTo>
                  <a:cubicBezTo>
                    <a:pt x="943451" y="368141"/>
                    <a:pt x="385286" y="1029176"/>
                    <a:pt x="7144" y="1473041"/>
                  </a:cubicBezTo>
                  <a:lnTo>
                    <a:pt x="7144" y="7144"/>
                  </a:lnTo>
                  <a:close/>
                </a:path>
              </a:pathLst>
            </a:custGeom>
            <a:solidFill>
              <a:srgbClr val="474747"/>
            </a:solidFill>
            <a:ln w="9525" cap="flat">
              <a:noFill/>
              <a:prstDash val="solid"/>
              <a:miter/>
            </a:ln>
          </p:spPr>
          <p:txBody>
            <a:bodyPr rtlCol="0" anchor="ctr"/>
            <a:lstStyle/>
            <a:p>
              <a:endParaRPr lang="zh-CN" altLang="en-US"/>
            </a:p>
          </p:txBody>
        </p:sp>
        <p:sp>
          <p:nvSpPr>
            <p:cNvPr id="373" name="任意多边形: 形状 372">
              <a:extLst>
                <a:ext uri="{FF2B5EF4-FFF2-40B4-BE49-F238E27FC236}">
                  <a16:creationId xmlns:a16="http://schemas.microsoft.com/office/drawing/2014/main" id="{6D6661CC-8719-4EAB-ABA2-8F135FAB6539}"/>
                </a:ext>
              </a:extLst>
            </p:cNvPr>
            <p:cNvSpPr/>
            <p:nvPr/>
          </p:nvSpPr>
          <p:spPr>
            <a:xfrm>
              <a:off x="1950244" y="1928336"/>
              <a:ext cx="1333500" cy="1800225"/>
            </a:xfrm>
            <a:custGeom>
              <a:avLst/>
              <a:gdLst>
                <a:gd name="connsiteX0" fmla="*/ 7144 w 1333500"/>
                <a:gd name="connsiteY0" fmla="*/ 7144 h 1800225"/>
                <a:gd name="connsiteX1" fmla="*/ 1328261 w 1333500"/>
                <a:gd name="connsiteY1" fmla="*/ 7144 h 1800225"/>
                <a:gd name="connsiteX2" fmla="*/ 1328261 w 1333500"/>
                <a:gd name="connsiteY2" fmla="*/ 1793081 h 1800225"/>
                <a:gd name="connsiteX3" fmla="*/ 7144 w 1333500"/>
                <a:gd name="connsiteY3" fmla="*/ 1793081 h 1800225"/>
              </a:gdLst>
              <a:ahLst/>
              <a:cxnLst>
                <a:cxn ang="0">
                  <a:pos x="connsiteX0" y="connsiteY0"/>
                </a:cxn>
                <a:cxn ang="0">
                  <a:pos x="connsiteX1" y="connsiteY1"/>
                </a:cxn>
                <a:cxn ang="0">
                  <a:pos x="connsiteX2" y="connsiteY2"/>
                </a:cxn>
                <a:cxn ang="0">
                  <a:pos x="connsiteX3" y="connsiteY3"/>
                </a:cxn>
              </a:cxnLst>
              <a:rect l="l" t="t" r="r" b="b"/>
              <a:pathLst>
                <a:path w="1333500" h="1800225">
                  <a:moveTo>
                    <a:pt x="7144" y="7144"/>
                  </a:moveTo>
                  <a:lnTo>
                    <a:pt x="1328261" y="7144"/>
                  </a:lnTo>
                  <a:lnTo>
                    <a:pt x="1328261" y="1793081"/>
                  </a:lnTo>
                  <a:lnTo>
                    <a:pt x="7144" y="1793081"/>
                  </a:lnTo>
                  <a:close/>
                </a:path>
              </a:pathLst>
            </a:custGeom>
            <a:solidFill>
              <a:srgbClr val="EDEDED"/>
            </a:solidFill>
            <a:ln w="9525" cap="flat">
              <a:noFill/>
              <a:prstDash val="solid"/>
              <a:miter/>
            </a:ln>
          </p:spPr>
          <p:txBody>
            <a:bodyPr rtlCol="0" anchor="ctr"/>
            <a:lstStyle/>
            <a:p>
              <a:endParaRPr lang="zh-CN" altLang="en-US"/>
            </a:p>
          </p:txBody>
        </p:sp>
        <p:sp>
          <p:nvSpPr>
            <p:cNvPr id="374" name="任意多边形: 形状 373">
              <a:extLst>
                <a:ext uri="{FF2B5EF4-FFF2-40B4-BE49-F238E27FC236}">
                  <a16:creationId xmlns:a16="http://schemas.microsoft.com/office/drawing/2014/main" id="{FD7D55B5-8CAF-4586-8614-CC0641B2DCDC}"/>
                </a:ext>
              </a:extLst>
            </p:cNvPr>
            <p:cNvSpPr/>
            <p:nvPr/>
          </p:nvSpPr>
          <p:spPr>
            <a:xfrm>
              <a:off x="1950244" y="2158841"/>
              <a:ext cx="1333500" cy="1562100"/>
            </a:xfrm>
            <a:custGeom>
              <a:avLst/>
              <a:gdLst>
                <a:gd name="connsiteX0" fmla="*/ 1328261 w 1333500"/>
                <a:gd name="connsiteY0" fmla="*/ 7144 h 1562100"/>
                <a:gd name="connsiteX1" fmla="*/ 1328261 w 1333500"/>
                <a:gd name="connsiteY1" fmla="*/ 1562576 h 1562100"/>
                <a:gd name="connsiteX2" fmla="*/ 7144 w 1333500"/>
                <a:gd name="connsiteY2" fmla="*/ 1562576 h 1562100"/>
                <a:gd name="connsiteX3" fmla="*/ 7144 w 1333500"/>
                <a:gd name="connsiteY3" fmla="*/ 1393984 h 1562100"/>
              </a:gdLst>
              <a:ahLst/>
              <a:cxnLst>
                <a:cxn ang="0">
                  <a:pos x="connsiteX0" y="connsiteY0"/>
                </a:cxn>
                <a:cxn ang="0">
                  <a:pos x="connsiteX1" y="connsiteY1"/>
                </a:cxn>
                <a:cxn ang="0">
                  <a:pos x="connsiteX2" y="connsiteY2"/>
                </a:cxn>
                <a:cxn ang="0">
                  <a:pos x="connsiteX3" y="connsiteY3"/>
                </a:cxn>
              </a:cxnLst>
              <a:rect l="l" t="t" r="r" b="b"/>
              <a:pathLst>
                <a:path w="1333500" h="1562100">
                  <a:moveTo>
                    <a:pt x="1328261" y="7144"/>
                  </a:moveTo>
                  <a:lnTo>
                    <a:pt x="1328261" y="1562576"/>
                  </a:lnTo>
                  <a:lnTo>
                    <a:pt x="7144" y="1562576"/>
                  </a:lnTo>
                  <a:lnTo>
                    <a:pt x="7144" y="1393984"/>
                  </a:lnTo>
                  <a:close/>
                </a:path>
              </a:pathLst>
            </a:custGeom>
            <a:solidFill>
              <a:srgbClr val="E9E9E9"/>
            </a:solidFill>
            <a:ln w="9525" cap="flat">
              <a:noFill/>
              <a:prstDash val="solid"/>
              <a:miter/>
            </a:ln>
          </p:spPr>
          <p:txBody>
            <a:bodyPr rtlCol="0" anchor="ctr"/>
            <a:lstStyle/>
            <a:p>
              <a:endParaRPr lang="zh-CN" altLang="en-US"/>
            </a:p>
          </p:txBody>
        </p:sp>
        <p:sp>
          <p:nvSpPr>
            <p:cNvPr id="375" name="任意多边形: 形状 374">
              <a:extLst>
                <a:ext uri="{FF2B5EF4-FFF2-40B4-BE49-F238E27FC236}">
                  <a16:creationId xmlns:a16="http://schemas.microsoft.com/office/drawing/2014/main" id="{B08ACDEB-D711-4E9D-87B4-929C9952ABD0}"/>
                </a:ext>
              </a:extLst>
            </p:cNvPr>
            <p:cNvSpPr/>
            <p:nvPr/>
          </p:nvSpPr>
          <p:spPr>
            <a:xfrm>
              <a:off x="2260928" y="1492180"/>
              <a:ext cx="704850" cy="466725"/>
            </a:xfrm>
            <a:custGeom>
              <a:avLst/>
              <a:gdLst>
                <a:gd name="connsiteX0" fmla="*/ 48885 w 704850"/>
                <a:gd name="connsiteY0" fmla="*/ 469018 h 466725"/>
                <a:gd name="connsiteX1" fmla="*/ 673725 w 704850"/>
                <a:gd name="connsiteY1" fmla="*/ 446158 h 466725"/>
                <a:gd name="connsiteX2" fmla="*/ 699442 w 704850"/>
                <a:gd name="connsiteY2" fmla="*/ 261373 h 466725"/>
                <a:gd name="connsiteX3" fmla="*/ 563235 w 704850"/>
                <a:gd name="connsiteY3" fmla="*/ 180410 h 466725"/>
                <a:gd name="connsiteX4" fmla="*/ 399405 w 704850"/>
                <a:gd name="connsiteY4" fmla="*/ 8008 h 466725"/>
                <a:gd name="connsiteX5" fmla="*/ 148897 w 704850"/>
                <a:gd name="connsiteY5" fmla="*/ 113735 h 466725"/>
                <a:gd name="connsiteX6" fmla="*/ 129847 w 704850"/>
                <a:gd name="connsiteY6" fmla="*/ 223273 h 466725"/>
                <a:gd name="connsiteX7" fmla="*/ 48885 w 704850"/>
                <a:gd name="connsiteY7" fmla="*/ 469018 h 466725"/>
                <a:gd name="connsiteX8" fmla="*/ 48885 w 704850"/>
                <a:gd name="connsiteY8" fmla="*/ 469018 h 466725"/>
                <a:gd name="connsiteX9" fmla="*/ 242242 w 704850"/>
                <a:gd name="connsiteY9" fmla="*/ 199460 h 466725"/>
                <a:gd name="connsiteX10" fmla="*/ 473700 w 704850"/>
                <a:gd name="connsiteY10" fmla="*/ 194698 h 466725"/>
                <a:gd name="connsiteX11" fmla="*/ 380355 w 704850"/>
                <a:gd name="connsiteY11" fmla="*/ 96590 h 466725"/>
                <a:gd name="connsiteX12" fmla="*/ 242242 w 704850"/>
                <a:gd name="connsiteY12" fmla="*/ 199460 h 466725"/>
                <a:gd name="connsiteX13" fmla="*/ 242242 w 704850"/>
                <a:gd name="connsiteY13" fmla="*/ 19946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50" h="466725">
                  <a:moveTo>
                    <a:pt x="48885" y="469018"/>
                  </a:moveTo>
                  <a:lnTo>
                    <a:pt x="673725" y="446158"/>
                  </a:lnTo>
                  <a:cubicBezTo>
                    <a:pt x="673725" y="446158"/>
                    <a:pt x="721350" y="313760"/>
                    <a:pt x="699442" y="261373"/>
                  </a:cubicBezTo>
                  <a:cubicBezTo>
                    <a:pt x="676582" y="208985"/>
                    <a:pt x="563235" y="180410"/>
                    <a:pt x="563235" y="180410"/>
                  </a:cubicBezTo>
                  <a:cubicBezTo>
                    <a:pt x="563235" y="180410"/>
                    <a:pt x="561330" y="16580"/>
                    <a:pt x="399405" y="8008"/>
                  </a:cubicBezTo>
                  <a:cubicBezTo>
                    <a:pt x="237480" y="-1517"/>
                    <a:pt x="174615" y="69920"/>
                    <a:pt x="148897" y="113735"/>
                  </a:cubicBezTo>
                  <a:cubicBezTo>
                    <a:pt x="123180" y="157550"/>
                    <a:pt x="129847" y="223273"/>
                    <a:pt x="129847" y="223273"/>
                  </a:cubicBezTo>
                  <a:cubicBezTo>
                    <a:pt x="129847" y="223273"/>
                    <a:pt x="-79703" y="211843"/>
                    <a:pt x="48885" y="469018"/>
                  </a:cubicBezTo>
                  <a:lnTo>
                    <a:pt x="48885" y="469018"/>
                  </a:lnTo>
                  <a:close/>
                  <a:moveTo>
                    <a:pt x="242242" y="199460"/>
                  </a:moveTo>
                  <a:cubicBezTo>
                    <a:pt x="281295" y="194698"/>
                    <a:pt x="439410" y="188983"/>
                    <a:pt x="473700" y="194698"/>
                  </a:cubicBezTo>
                  <a:cubicBezTo>
                    <a:pt x="473700" y="194698"/>
                    <a:pt x="464175" y="100400"/>
                    <a:pt x="380355" y="96590"/>
                  </a:cubicBezTo>
                  <a:cubicBezTo>
                    <a:pt x="297487" y="90875"/>
                    <a:pt x="241290" y="141358"/>
                    <a:pt x="242242" y="199460"/>
                  </a:cubicBezTo>
                  <a:lnTo>
                    <a:pt x="242242" y="199460"/>
                  </a:lnTo>
                  <a:close/>
                </a:path>
              </a:pathLst>
            </a:custGeom>
            <a:solidFill>
              <a:srgbClr val="415E87"/>
            </a:solidFill>
            <a:ln w="9525" cap="flat">
              <a:noFill/>
              <a:prstDash val="solid"/>
              <a:miter/>
            </a:ln>
          </p:spPr>
          <p:txBody>
            <a:bodyPr rtlCol="0" anchor="ctr"/>
            <a:lstStyle/>
            <a:p>
              <a:endParaRPr lang="zh-CN" altLang="en-US"/>
            </a:p>
          </p:txBody>
        </p:sp>
        <p:sp>
          <p:nvSpPr>
            <p:cNvPr id="376" name="任意多边形: 形状 375">
              <a:extLst>
                <a:ext uri="{FF2B5EF4-FFF2-40B4-BE49-F238E27FC236}">
                  <a16:creationId xmlns:a16="http://schemas.microsoft.com/office/drawing/2014/main" id="{2A6488D7-515B-45E8-BFAE-0764D03A5D91}"/>
                </a:ext>
              </a:extLst>
            </p:cNvPr>
            <p:cNvSpPr/>
            <p:nvPr/>
          </p:nvSpPr>
          <p:spPr>
            <a:xfrm>
              <a:off x="2274094" y="1728311"/>
              <a:ext cx="695325" cy="238125"/>
            </a:xfrm>
            <a:custGeom>
              <a:avLst/>
              <a:gdLst>
                <a:gd name="connsiteX0" fmla="*/ 35719 w 695325"/>
                <a:gd name="connsiteY0" fmla="*/ 232886 h 238125"/>
                <a:gd name="connsiteX1" fmla="*/ 660559 w 695325"/>
                <a:gd name="connsiteY1" fmla="*/ 210026 h 238125"/>
                <a:gd name="connsiteX2" fmla="*/ 686276 w 695325"/>
                <a:gd name="connsiteY2" fmla="*/ 25241 h 238125"/>
                <a:gd name="connsiteX3" fmla="*/ 673894 w 695325"/>
                <a:gd name="connsiteY3" fmla="*/ 7144 h 238125"/>
                <a:gd name="connsiteX4" fmla="*/ 501491 w 695325"/>
                <a:gd name="connsiteY4" fmla="*/ 117634 h 238125"/>
                <a:gd name="connsiteX5" fmla="*/ 7144 w 695325"/>
                <a:gd name="connsiteY5" fmla="*/ 165259 h 238125"/>
                <a:gd name="connsiteX6" fmla="*/ 35719 w 695325"/>
                <a:gd name="connsiteY6" fmla="*/ 232886 h 238125"/>
                <a:gd name="connsiteX7" fmla="*/ 35719 w 695325"/>
                <a:gd name="connsiteY7" fmla="*/ 232886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325" h="238125">
                  <a:moveTo>
                    <a:pt x="35719" y="232886"/>
                  </a:moveTo>
                  <a:lnTo>
                    <a:pt x="660559" y="210026"/>
                  </a:lnTo>
                  <a:cubicBezTo>
                    <a:pt x="660559" y="210026"/>
                    <a:pt x="708184" y="77629"/>
                    <a:pt x="686276" y="25241"/>
                  </a:cubicBezTo>
                  <a:cubicBezTo>
                    <a:pt x="683419" y="18574"/>
                    <a:pt x="679609" y="12859"/>
                    <a:pt x="673894" y="7144"/>
                  </a:cubicBezTo>
                  <a:cubicBezTo>
                    <a:pt x="627221" y="51911"/>
                    <a:pt x="565309" y="100489"/>
                    <a:pt x="501491" y="117634"/>
                  </a:cubicBezTo>
                  <a:cubicBezTo>
                    <a:pt x="399574" y="144304"/>
                    <a:pt x="123349" y="159544"/>
                    <a:pt x="7144" y="165259"/>
                  </a:cubicBezTo>
                  <a:cubicBezTo>
                    <a:pt x="14764" y="185261"/>
                    <a:pt x="23336" y="207169"/>
                    <a:pt x="35719" y="232886"/>
                  </a:cubicBezTo>
                  <a:lnTo>
                    <a:pt x="35719" y="232886"/>
                  </a:lnTo>
                  <a:close/>
                </a:path>
              </a:pathLst>
            </a:custGeom>
            <a:solidFill>
              <a:srgbClr val="3B557A"/>
            </a:solidFill>
            <a:ln w="9525" cap="flat">
              <a:noFill/>
              <a:prstDash val="solid"/>
              <a:miter/>
            </a:ln>
          </p:spPr>
          <p:txBody>
            <a:bodyPr rtlCol="0" anchor="ctr"/>
            <a:lstStyle/>
            <a:p>
              <a:endParaRPr lang="zh-CN" altLang="en-US"/>
            </a:p>
          </p:txBody>
        </p:sp>
        <p:sp>
          <p:nvSpPr>
            <p:cNvPr id="377" name="任意多边形: 形状 376">
              <a:extLst>
                <a:ext uri="{FF2B5EF4-FFF2-40B4-BE49-F238E27FC236}">
                  <a16:creationId xmlns:a16="http://schemas.microsoft.com/office/drawing/2014/main" id="{CC95BC18-EB83-4FB7-A6A8-3BA34997C352}"/>
                </a:ext>
              </a:extLst>
            </p:cNvPr>
            <p:cNvSpPr/>
            <p:nvPr/>
          </p:nvSpPr>
          <p:spPr>
            <a:xfrm>
              <a:off x="2092166" y="2155031"/>
              <a:ext cx="295275" cy="276225"/>
            </a:xfrm>
            <a:custGeom>
              <a:avLst/>
              <a:gdLst>
                <a:gd name="connsiteX0" fmla="*/ 7144 w 295275"/>
                <a:gd name="connsiteY0" fmla="*/ 7144 h 276225"/>
                <a:gd name="connsiteX1" fmla="*/ 289084 w 295275"/>
                <a:gd name="connsiteY1" fmla="*/ 7144 h 276225"/>
                <a:gd name="connsiteX2" fmla="*/ 289084 w 295275"/>
                <a:gd name="connsiteY2" fmla="*/ 270986 h 276225"/>
                <a:gd name="connsiteX3" fmla="*/ 7144 w 295275"/>
                <a:gd name="connsiteY3" fmla="*/ 270986 h 276225"/>
              </a:gdLst>
              <a:ahLst/>
              <a:cxnLst>
                <a:cxn ang="0">
                  <a:pos x="connsiteX0" y="connsiteY0"/>
                </a:cxn>
                <a:cxn ang="0">
                  <a:pos x="connsiteX1" y="connsiteY1"/>
                </a:cxn>
                <a:cxn ang="0">
                  <a:pos x="connsiteX2" y="connsiteY2"/>
                </a:cxn>
                <a:cxn ang="0">
                  <a:pos x="connsiteX3" y="connsiteY3"/>
                </a:cxn>
              </a:cxnLst>
              <a:rect l="l" t="t" r="r" b="b"/>
              <a:pathLst>
                <a:path w="295275" h="276225">
                  <a:moveTo>
                    <a:pt x="7144" y="7144"/>
                  </a:moveTo>
                  <a:lnTo>
                    <a:pt x="289084" y="7144"/>
                  </a:lnTo>
                  <a:lnTo>
                    <a:pt x="289084" y="270986"/>
                  </a:lnTo>
                  <a:lnTo>
                    <a:pt x="7144" y="270986"/>
                  </a:lnTo>
                  <a:close/>
                </a:path>
              </a:pathLst>
            </a:custGeom>
            <a:solidFill>
              <a:srgbClr val="FFFFFF"/>
            </a:solidFill>
            <a:ln w="9525" cap="flat">
              <a:noFill/>
              <a:prstDash val="solid"/>
              <a:miter/>
            </a:ln>
          </p:spPr>
          <p:txBody>
            <a:bodyPr rtlCol="0" anchor="ctr"/>
            <a:lstStyle/>
            <a:p>
              <a:endParaRPr lang="zh-CN" altLang="en-US"/>
            </a:p>
          </p:txBody>
        </p:sp>
        <p:sp>
          <p:nvSpPr>
            <p:cNvPr id="378" name="任意多边形: 形状 377">
              <a:extLst>
                <a:ext uri="{FF2B5EF4-FFF2-40B4-BE49-F238E27FC236}">
                  <a16:creationId xmlns:a16="http://schemas.microsoft.com/office/drawing/2014/main" id="{6F4E1637-C20F-4C04-8FEC-D607942C4D74}"/>
                </a:ext>
              </a:extLst>
            </p:cNvPr>
            <p:cNvSpPr/>
            <p:nvPr/>
          </p:nvSpPr>
          <p:spPr>
            <a:xfrm>
              <a:off x="2092166" y="2665571"/>
              <a:ext cx="295275" cy="276225"/>
            </a:xfrm>
            <a:custGeom>
              <a:avLst/>
              <a:gdLst>
                <a:gd name="connsiteX0" fmla="*/ 7144 w 295275"/>
                <a:gd name="connsiteY0" fmla="*/ 7144 h 276225"/>
                <a:gd name="connsiteX1" fmla="*/ 289084 w 295275"/>
                <a:gd name="connsiteY1" fmla="*/ 7144 h 276225"/>
                <a:gd name="connsiteX2" fmla="*/ 289084 w 295275"/>
                <a:gd name="connsiteY2" fmla="*/ 270986 h 276225"/>
                <a:gd name="connsiteX3" fmla="*/ 7144 w 295275"/>
                <a:gd name="connsiteY3" fmla="*/ 270986 h 276225"/>
              </a:gdLst>
              <a:ahLst/>
              <a:cxnLst>
                <a:cxn ang="0">
                  <a:pos x="connsiteX0" y="connsiteY0"/>
                </a:cxn>
                <a:cxn ang="0">
                  <a:pos x="connsiteX1" y="connsiteY1"/>
                </a:cxn>
                <a:cxn ang="0">
                  <a:pos x="connsiteX2" y="connsiteY2"/>
                </a:cxn>
                <a:cxn ang="0">
                  <a:pos x="connsiteX3" y="connsiteY3"/>
                </a:cxn>
              </a:cxnLst>
              <a:rect l="l" t="t" r="r" b="b"/>
              <a:pathLst>
                <a:path w="295275" h="276225">
                  <a:moveTo>
                    <a:pt x="7144" y="7144"/>
                  </a:moveTo>
                  <a:lnTo>
                    <a:pt x="289084" y="7144"/>
                  </a:lnTo>
                  <a:lnTo>
                    <a:pt x="289084" y="270986"/>
                  </a:lnTo>
                  <a:lnTo>
                    <a:pt x="7144" y="270986"/>
                  </a:lnTo>
                  <a:close/>
                </a:path>
              </a:pathLst>
            </a:custGeom>
            <a:solidFill>
              <a:srgbClr val="FFFFFF"/>
            </a:solidFill>
            <a:ln w="9525" cap="flat">
              <a:noFill/>
              <a:prstDash val="solid"/>
              <a:miter/>
            </a:ln>
          </p:spPr>
          <p:txBody>
            <a:bodyPr rtlCol="0" anchor="ctr"/>
            <a:lstStyle/>
            <a:p>
              <a:endParaRPr lang="zh-CN" altLang="en-US"/>
            </a:p>
          </p:txBody>
        </p:sp>
        <p:sp>
          <p:nvSpPr>
            <p:cNvPr id="379" name="任意多边形: 形状 378">
              <a:extLst>
                <a:ext uri="{FF2B5EF4-FFF2-40B4-BE49-F238E27FC236}">
                  <a16:creationId xmlns:a16="http://schemas.microsoft.com/office/drawing/2014/main" id="{3FFAEFAA-F5CA-4B08-B0BC-7EC8516BBF2E}"/>
                </a:ext>
              </a:extLst>
            </p:cNvPr>
            <p:cNvSpPr/>
            <p:nvPr/>
          </p:nvSpPr>
          <p:spPr>
            <a:xfrm>
              <a:off x="2092166" y="3191351"/>
              <a:ext cx="295275" cy="276225"/>
            </a:xfrm>
            <a:custGeom>
              <a:avLst/>
              <a:gdLst>
                <a:gd name="connsiteX0" fmla="*/ 7144 w 295275"/>
                <a:gd name="connsiteY0" fmla="*/ 7144 h 276225"/>
                <a:gd name="connsiteX1" fmla="*/ 289084 w 295275"/>
                <a:gd name="connsiteY1" fmla="*/ 7144 h 276225"/>
                <a:gd name="connsiteX2" fmla="*/ 289084 w 295275"/>
                <a:gd name="connsiteY2" fmla="*/ 270986 h 276225"/>
                <a:gd name="connsiteX3" fmla="*/ 7144 w 295275"/>
                <a:gd name="connsiteY3" fmla="*/ 270986 h 276225"/>
              </a:gdLst>
              <a:ahLst/>
              <a:cxnLst>
                <a:cxn ang="0">
                  <a:pos x="connsiteX0" y="connsiteY0"/>
                </a:cxn>
                <a:cxn ang="0">
                  <a:pos x="connsiteX1" y="connsiteY1"/>
                </a:cxn>
                <a:cxn ang="0">
                  <a:pos x="connsiteX2" y="connsiteY2"/>
                </a:cxn>
                <a:cxn ang="0">
                  <a:pos x="connsiteX3" y="connsiteY3"/>
                </a:cxn>
              </a:cxnLst>
              <a:rect l="l" t="t" r="r" b="b"/>
              <a:pathLst>
                <a:path w="295275" h="276225">
                  <a:moveTo>
                    <a:pt x="7144" y="7144"/>
                  </a:moveTo>
                  <a:lnTo>
                    <a:pt x="289084" y="7144"/>
                  </a:lnTo>
                  <a:lnTo>
                    <a:pt x="289084" y="270986"/>
                  </a:lnTo>
                  <a:lnTo>
                    <a:pt x="7144" y="270986"/>
                  </a:lnTo>
                  <a:close/>
                </a:path>
              </a:pathLst>
            </a:custGeom>
            <a:solidFill>
              <a:srgbClr val="FFFFFF"/>
            </a:solidFill>
            <a:ln w="9525" cap="flat">
              <a:noFill/>
              <a:prstDash val="solid"/>
              <a:miter/>
            </a:ln>
          </p:spPr>
          <p:txBody>
            <a:bodyPr rtlCol="0" anchor="ctr"/>
            <a:lstStyle/>
            <a:p>
              <a:endParaRPr lang="zh-CN" altLang="en-US"/>
            </a:p>
          </p:txBody>
        </p:sp>
        <p:sp>
          <p:nvSpPr>
            <p:cNvPr id="380" name="任意多边形: 形状 379">
              <a:extLst>
                <a:ext uri="{FF2B5EF4-FFF2-40B4-BE49-F238E27FC236}">
                  <a16:creationId xmlns:a16="http://schemas.microsoft.com/office/drawing/2014/main" id="{4B260BC7-57AE-4989-972A-F12247495E7C}"/>
                </a:ext>
              </a:extLst>
            </p:cNvPr>
            <p:cNvSpPr/>
            <p:nvPr/>
          </p:nvSpPr>
          <p:spPr>
            <a:xfrm>
              <a:off x="2458879" y="2173129"/>
              <a:ext cx="647700" cy="57150"/>
            </a:xfrm>
            <a:custGeom>
              <a:avLst/>
              <a:gdLst>
                <a:gd name="connsiteX0" fmla="*/ 7144 w 647700"/>
                <a:gd name="connsiteY0" fmla="*/ 7144 h 57150"/>
                <a:gd name="connsiteX1" fmla="*/ 648176 w 647700"/>
                <a:gd name="connsiteY1" fmla="*/ 7144 h 57150"/>
                <a:gd name="connsiteX2" fmla="*/ 648176 w 647700"/>
                <a:gd name="connsiteY2" fmla="*/ 56674 h 57150"/>
                <a:gd name="connsiteX3" fmla="*/ 7144 w 647700"/>
                <a:gd name="connsiteY3" fmla="*/ 56674 h 57150"/>
              </a:gdLst>
              <a:ahLst/>
              <a:cxnLst>
                <a:cxn ang="0">
                  <a:pos x="connsiteX0" y="connsiteY0"/>
                </a:cxn>
                <a:cxn ang="0">
                  <a:pos x="connsiteX1" y="connsiteY1"/>
                </a:cxn>
                <a:cxn ang="0">
                  <a:pos x="connsiteX2" y="connsiteY2"/>
                </a:cxn>
                <a:cxn ang="0">
                  <a:pos x="connsiteX3" y="connsiteY3"/>
                </a:cxn>
              </a:cxnLst>
              <a:rect l="l" t="t" r="r" b="b"/>
              <a:pathLst>
                <a:path w="647700" h="57150">
                  <a:moveTo>
                    <a:pt x="7144" y="7144"/>
                  </a:moveTo>
                  <a:lnTo>
                    <a:pt x="648176" y="7144"/>
                  </a:lnTo>
                  <a:lnTo>
                    <a:pt x="648176" y="56674"/>
                  </a:lnTo>
                  <a:lnTo>
                    <a:pt x="7144" y="56674"/>
                  </a:lnTo>
                  <a:close/>
                </a:path>
              </a:pathLst>
            </a:custGeom>
            <a:solidFill>
              <a:srgbClr val="000000"/>
            </a:solidFill>
            <a:ln w="9525" cap="flat">
              <a:noFill/>
              <a:prstDash val="solid"/>
              <a:miter/>
            </a:ln>
          </p:spPr>
          <p:txBody>
            <a:bodyPr rtlCol="0" anchor="ctr"/>
            <a:lstStyle/>
            <a:p>
              <a:endParaRPr lang="zh-CN" altLang="en-US"/>
            </a:p>
          </p:txBody>
        </p:sp>
        <p:sp>
          <p:nvSpPr>
            <p:cNvPr id="381" name="任意多边形: 形状 380">
              <a:extLst>
                <a:ext uri="{FF2B5EF4-FFF2-40B4-BE49-F238E27FC236}">
                  <a16:creationId xmlns:a16="http://schemas.microsoft.com/office/drawing/2014/main" id="{A8535843-B129-4A7D-B5A9-167343E4117E}"/>
                </a:ext>
              </a:extLst>
            </p:cNvPr>
            <p:cNvSpPr/>
            <p:nvPr/>
          </p:nvSpPr>
          <p:spPr>
            <a:xfrm>
              <a:off x="2458879" y="2268379"/>
              <a:ext cx="495300" cy="57150"/>
            </a:xfrm>
            <a:custGeom>
              <a:avLst/>
              <a:gdLst>
                <a:gd name="connsiteX0" fmla="*/ 7144 w 495300"/>
                <a:gd name="connsiteY0" fmla="*/ 7144 h 57150"/>
                <a:gd name="connsiteX1" fmla="*/ 491966 w 495300"/>
                <a:gd name="connsiteY1" fmla="*/ 7144 h 57150"/>
                <a:gd name="connsiteX2" fmla="*/ 491966 w 495300"/>
                <a:gd name="connsiteY2" fmla="*/ 56674 h 57150"/>
                <a:gd name="connsiteX3" fmla="*/ 7144 w 495300"/>
                <a:gd name="connsiteY3" fmla="*/ 56674 h 57150"/>
              </a:gdLst>
              <a:ahLst/>
              <a:cxnLst>
                <a:cxn ang="0">
                  <a:pos x="connsiteX0" y="connsiteY0"/>
                </a:cxn>
                <a:cxn ang="0">
                  <a:pos x="connsiteX1" y="connsiteY1"/>
                </a:cxn>
                <a:cxn ang="0">
                  <a:pos x="connsiteX2" y="connsiteY2"/>
                </a:cxn>
                <a:cxn ang="0">
                  <a:pos x="connsiteX3" y="connsiteY3"/>
                </a:cxn>
              </a:cxnLst>
              <a:rect l="l" t="t" r="r" b="b"/>
              <a:pathLst>
                <a:path w="495300" h="57150">
                  <a:moveTo>
                    <a:pt x="7144" y="7144"/>
                  </a:moveTo>
                  <a:lnTo>
                    <a:pt x="491966" y="7144"/>
                  </a:lnTo>
                  <a:lnTo>
                    <a:pt x="491966" y="56674"/>
                  </a:lnTo>
                  <a:lnTo>
                    <a:pt x="7144" y="56674"/>
                  </a:lnTo>
                  <a:close/>
                </a:path>
              </a:pathLst>
            </a:custGeom>
            <a:solidFill>
              <a:srgbClr val="000000"/>
            </a:solidFill>
            <a:ln w="9525" cap="flat">
              <a:noFill/>
              <a:prstDash val="solid"/>
              <a:miter/>
            </a:ln>
          </p:spPr>
          <p:txBody>
            <a:bodyPr rtlCol="0" anchor="ctr"/>
            <a:lstStyle/>
            <a:p>
              <a:endParaRPr lang="zh-CN" altLang="en-US"/>
            </a:p>
          </p:txBody>
        </p:sp>
        <p:sp>
          <p:nvSpPr>
            <p:cNvPr id="382" name="任意多边形: 形状 381">
              <a:extLst>
                <a:ext uri="{FF2B5EF4-FFF2-40B4-BE49-F238E27FC236}">
                  <a16:creationId xmlns:a16="http://schemas.microsoft.com/office/drawing/2014/main" id="{17B8ED39-D266-45FE-ADED-AA372064BEF5}"/>
                </a:ext>
              </a:extLst>
            </p:cNvPr>
            <p:cNvSpPr/>
            <p:nvPr/>
          </p:nvSpPr>
          <p:spPr>
            <a:xfrm>
              <a:off x="2458879" y="2690336"/>
              <a:ext cx="495300" cy="57150"/>
            </a:xfrm>
            <a:custGeom>
              <a:avLst/>
              <a:gdLst>
                <a:gd name="connsiteX0" fmla="*/ 7144 w 495300"/>
                <a:gd name="connsiteY0" fmla="*/ 7144 h 57150"/>
                <a:gd name="connsiteX1" fmla="*/ 491966 w 495300"/>
                <a:gd name="connsiteY1" fmla="*/ 7144 h 57150"/>
                <a:gd name="connsiteX2" fmla="*/ 491966 w 495300"/>
                <a:gd name="connsiteY2" fmla="*/ 56674 h 57150"/>
                <a:gd name="connsiteX3" fmla="*/ 7144 w 495300"/>
                <a:gd name="connsiteY3" fmla="*/ 56674 h 57150"/>
              </a:gdLst>
              <a:ahLst/>
              <a:cxnLst>
                <a:cxn ang="0">
                  <a:pos x="connsiteX0" y="connsiteY0"/>
                </a:cxn>
                <a:cxn ang="0">
                  <a:pos x="connsiteX1" y="connsiteY1"/>
                </a:cxn>
                <a:cxn ang="0">
                  <a:pos x="connsiteX2" y="connsiteY2"/>
                </a:cxn>
                <a:cxn ang="0">
                  <a:pos x="connsiteX3" y="connsiteY3"/>
                </a:cxn>
              </a:cxnLst>
              <a:rect l="l" t="t" r="r" b="b"/>
              <a:pathLst>
                <a:path w="495300" h="57150">
                  <a:moveTo>
                    <a:pt x="7144" y="7144"/>
                  </a:moveTo>
                  <a:lnTo>
                    <a:pt x="491966" y="7144"/>
                  </a:lnTo>
                  <a:lnTo>
                    <a:pt x="491966" y="56674"/>
                  </a:lnTo>
                  <a:lnTo>
                    <a:pt x="7144" y="56674"/>
                  </a:lnTo>
                  <a:close/>
                </a:path>
              </a:pathLst>
            </a:custGeom>
            <a:solidFill>
              <a:srgbClr val="D75E58"/>
            </a:solidFill>
            <a:ln w="9525" cap="flat">
              <a:noFill/>
              <a:prstDash val="solid"/>
              <a:miter/>
            </a:ln>
          </p:spPr>
          <p:txBody>
            <a:bodyPr rtlCol="0" anchor="ctr"/>
            <a:lstStyle/>
            <a:p>
              <a:endParaRPr lang="zh-CN" altLang="en-US"/>
            </a:p>
          </p:txBody>
        </p:sp>
        <p:sp>
          <p:nvSpPr>
            <p:cNvPr id="383" name="任意多边形: 形状 382">
              <a:extLst>
                <a:ext uri="{FF2B5EF4-FFF2-40B4-BE49-F238E27FC236}">
                  <a16:creationId xmlns:a16="http://schemas.microsoft.com/office/drawing/2014/main" id="{BC8601C9-D50F-4B3B-ABB9-22D0E6532EF7}"/>
                </a:ext>
              </a:extLst>
            </p:cNvPr>
            <p:cNvSpPr/>
            <p:nvPr/>
          </p:nvSpPr>
          <p:spPr>
            <a:xfrm>
              <a:off x="2458879" y="2775109"/>
              <a:ext cx="552450" cy="57150"/>
            </a:xfrm>
            <a:custGeom>
              <a:avLst/>
              <a:gdLst>
                <a:gd name="connsiteX0" fmla="*/ 7144 w 552450"/>
                <a:gd name="connsiteY0" fmla="*/ 7144 h 57150"/>
                <a:gd name="connsiteX1" fmla="*/ 550069 w 552450"/>
                <a:gd name="connsiteY1" fmla="*/ 7144 h 57150"/>
                <a:gd name="connsiteX2" fmla="*/ 550069 w 552450"/>
                <a:gd name="connsiteY2" fmla="*/ 56674 h 57150"/>
                <a:gd name="connsiteX3" fmla="*/ 7144 w 552450"/>
                <a:gd name="connsiteY3" fmla="*/ 56674 h 57150"/>
              </a:gdLst>
              <a:ahLst/>
              <a:cxnLst>
                <a:cxn ang="0">
                  <a:pos x="connsiteX0" y="connsiteY0"/>
                </a:cxn>
                <a:cxn ang="0">
                  <a:pos x="connsiteX1" y="connsiteY1"/>
                </a:cxn>
                <a:cxn ang="0">
                  <a:pos x="connsiteX2" y="connsiteY2"/>
                </a:cxn>
                <a:cxn ang="0">
                  <a:pos x="connsiteX3" y="connsiteY3"/>
                </a:cxn>
              </a:cxnLst>
              <a:rect l="l" t="t" r="r" b="b"/>
              <a:pathLst>
                <a:path w="552450" h="57150">
                  <a:moveTo>
                    <a:pt x="7144" y="7144"/>
                  </a:moveTo>
                  <a:lnTo>
                    <a:pt x="550069" y="7144"/>
                  </a:lnTo>
                  <a:lnTo>
                    <a:pt x="550069" y="56674"/>
                  </a:lnTo>
                  <a:lnTo>
                    <a:pt x="7144" y="56674"/>
                  </a:lnTo>
                  <a:close/>
                </a:path>
              </a:pathLst>
            </a:custGeom>
            <a:solidFill>
              <a:srgbClr val="D75E58"/>
            </a:solidFill>
            <a:ln w="9525" cap="flat">
              <a:noFill/>
              <a:prstDash val="solid"/>
              <a:miter/>
            </a:ln>
          </p:spPr>
          <p:txBody>
            <a:bodyPr rtlCol="0" anchor="ctr"/>
            <a:lstStyle/>
            <a:p>
              <a:endParaRPr lang="zh-CN" altLang="en-US"/>
            </a:p>
          </p:txBody>
        </p:sp>
        <p:sp>
          <p:nvSpPr>
            <p:cNvPr id="384" name="任意多边形: 形状 383">
              <a:extLst>
                <a:ext uri="{FF2B5EF4-FFF2-40B4-BE49-F238E27FC236}">
                  <a16:creationId xmlns:a16="http://schemas.microsoft.com/office/drawing/2014/main" id="{0C30973A-1EB3-4098-961A-09E89517808F}"/>
                </a:ext>
              </a:extLst>
            </p:cNvPr>
            <p:cNvSpPr/>
            <p:nvPr/>
          </p:nvSpPr>
          <p:spPr>
            <a:xfrm>
              <a:off x="2458879" y="2870359"/>
              <a:ext cx="552450" cy="57150"/>
            </a:xfrm>
            <a:custGeom>
              <a:avLst/>
              <a:gdLst>
                <a:gd name="connsiteX0" fmla="*/ 7144 w 552450"/>
                <a:gd name="connsiteY0" fmla="*/ 7144 h 57150"/>
                <a:gd name="connsiteX1" fmla="*/ 550069 w 552450"/>
                <a:gd name="connsiteY1" fmla="*/ 7144 h 57150"/>
                <a:gd name="connsiteX2" fmla="*/ 550069 w 552450"/>
                <a:gd name="connsiteY2" fmla="*/ 56674 h 57150"/>
                <a:gd name="connsiteX3" fmla="*/ 7144 w 552450"/>
                <a:gd name="connsiteY3" fmla="*/ 56674 h 57150"/>
              </a:gdLst>
              <a:ahLst/>
              <a:cxnLst>
                <a:cxn ang="0">
                  <a:pos x="connsiteX0" y="connsiteY0"/>
                </a:cxn>
                <a:cxn ang="0">
                  <a:pos x="connsiteX1" y="connsiteY1"/>
                </a:cxn>
                <a:cxn ang="0">
                  <a:pos x="connsiteX2" y="connsiteY2"/>
                </a:cxn>
                <a:cxn ang="0">
                  <a:pos x="connsiteX3" y="connsiteY3"/>
                </a:cxn>
              </a:cxnLst>
              <a:rect l="l" t="t" r="r" b="b"/>
              <a:pathLst>
                <a:path w="552450" h="57150">
                  <a:moveTo>
                    <a:pt x="7144" y="7144"/>
                  </a:moveTo>
                  <a:lnTo>
                    <a:pt x="550069" y="7144"/>
                  </a:lnTo>
                  <a:lnTo>
                    <a:pt x="550069" y="56674"/>
                  </a:lnTo>
                  <a:lnTo>
                    <a:pt x="7144" y="56674"/>
                  </a:lnTo>
                  <a:close/>
                </a:path>
              </a:pathLst>
            </a:custGeom>
            <a:solidFill>
              <a:srgbClr val="D75E58"/>
            </a:solidFill>
            <a:ln w="9525" cap="flat">
              <a:noFill/>
              <a:prstDash val="solid"/>
              <a:miter/>
            </a:ln>
          </p:spPr>
          <p:txBody>
            <a:bodyPr rtlCol="0" anchor="ctr"/>
            <a:lstStyle/>
            <a:p>
              <a:endParaRPr lang="zh-CN" altLang="en-US"/>
            </a:p>
          </p:txBody>
        </p:sp>
        <p:sp>
          <p:nvSpPr>
            <p:cNvPr id="385" name="任意多边形: 形状 384">
              <a:extLst>
                <a:ext uri="{FF2B5EF4-FFF2-40B4-BE49-F238E27FC236}">
                  <a16:creationId xmlns:a16="http://schemas.microsoft.com/office/drawing/2014/main" id="{3410EAB5-0E12-4612-9175-619B30AEB670}"/>
                </a:ext>
              </a:extLst>
            </p:cNvPr>
            <p:cNvSpPr/>
            <p:nvPr/>
          </p:nvSpPr>
          <p:spPr>
            <a:xfrm>
              <a:off x="2458879" y="3222784"/>
              <a:ext cx="314325" cy="57150"/>
            </a:xfrm>
            <a:custGeom>
              <a:avLst/>
              <a:gdLst>
                <a:gd name="connsiteX0" fmla="*/ 7144 w 314325"/>
                <a:gd name="connsiteY0" fmla="*/ 7144 h 57150"/>
                <a:gd name="connsiteX1" fmla="*/ 314801 w 314325"/>
                <a:gd name="connsiteY1" fmla="*/ 7144 h 57150"/>
                <a:gd name="connsiteX2" fmla="*/ 314801 w 314325"/>
                <a:gd name="connsiteY2" fmla="*/ 56674 h 57150"/>
                <a:gd name="connsiteX3" fmla="*/ 7144 w 314325"/>
                <a:gd name="connsiteY3" fmla="*/ 56674 h 57150"/>
              </a:gdLst>
              <a:ahLst/>
              <a:cxnLst>
                <a:cxn ang="0">
                  <a:pos x="connsiteX0" y="connsiteY0"/>
                </a:cxn>
                <a:cxn ang="0">
                  <a:pos x="connsiteX1" y="connsiteY1"/>
                </a:cxn>
                <a:cxn ang="0">
                  <a:pos x="connsiteX2" y="connsiteY2"/>
                </a:cxn>
                <a:cxn ang="0">
                  <a:pos x="connsiteX3" y="connsiteY3"/>
                </a:cxn>
              </a:cxnLst>
              <a:rect l="l" t="t" r="r" b="b"/>
              <a:pathLst>
                <a:path w="314325" h="57150">
                  <a:moveTo>
                    <a:pt x="7144" y="7144"/>
                  </a:moveTo>
                  <a:lnTo>
                    <a:pt x="314801" y="7144"/>
                  </a:lnTo>
                  <a:lnTo>
                    <a:pt x="314801" y="56674"/>
                  </a:lnTo>
                  <a:lnTo>
                    <a:pt x="7144" y="56674"/>
                  </a:lnTo>
                  <a:close/>
                </a:path>
              </a:pathLst>
            </a:custGeom>
            <a:solidFill>
              <a:srgbClr val="000000"/>
            </a:solidFill>
            <a:ln w="9525" cap="flat">
              <a:noFill/>
              <a:prstDash val="solid"/>
              <a:miter/>
            </a:ln>
          </p:spPr>
          <p:txBody>
            <a:bodyPr rtlCol="0" anchor="ctr"/>
            <a:lstStyle/>
            <a:p>
              <a:endParaRPr lang="zh-CN" altLang="en-US"/>
            </a:p>
          </p:txBody>
        </p:sp>
        <p:sp>
          <p:nvSpPr>
            <p:cNvPr id="386" name="任意多边形: 形状 385">
              <a:extLst>
                <a:ext uri="{FF2B5EF4-FFF2-40B4-BE49-F238E27FC236}">
                  <a16:creationId xmlns:a16="http://schemas.microsoft.com/office/drawing/2014/main" id="{86440FA8-839A-40AD-9263-A227FD9B15D5}"/>
                </a:ext>
              </a:extLst>
            </p:cNvPr>
            <p:cNvSpPr/>
            <p:nvPr/>
          </p:nvSpPr>
          <p:spPr>
            <a:xfrm>
              <a:off x="2458879" y="3313271"/>
              <a:ext cx="276225" cy="57150"/>
            </a:xfrm>
            <a:custGeom>
              <a:avLst/>
              <a:gdLst>
                <a:gd name="connsiteX0" fmla="*/ 7144 w 276225"/>
                <a:gd name="connsiteY0" fmla="*/ 7144 h 57150"/>
                <a:gd name="connsiteX1" fmla="*/ 270986 w 276225"/>
                <a:gd name="connsiteY1" fmla="*/ 7144 h 57150"/>
                <a:gd name="connsiteX2" fmla="*/ 270986 w 276225"/>
                <a:gd name="connsiteY2" fmla="*/ 56674 h 57150"/>
                <a:gd name="connsiteX3" fmla="*/ 7144 w 276225"/>
                <a:gd name="connsiteY3" fmla="*/ 56674 h 57150"/>
              </a:gdLst>
              <a:ahLst/>
              <a:cxnLst>
                <a:cxn ang="0">
                  <a:pos x="connsiteX0" y="connsiteY0"/>
                </a:cxn>
                <a:cxn ang="0">
                  <a:pos x="connsiteX1" y="connsiteY1"/>
                </a:cxn>
                <a:cxn ang="0">
                  <a:pos x="connsiteX2" y="connsiteY2"/>
                </a:cxn>
                <a:cxn ang="0">
                  <a:pos x="connsiteX3" y="connsiteY3"/>
                </a:cxn>
              </a:cxnLst>
              <a:rect l="l" t="t" r="r" b="b"/>
              <a:pathLst>
                <a:path w="276225" h="57150">
                  <a:moveTo>
                    <a:pt x="7144" y="7144"/>
                  </a:moveTo>
                  <a:lnTo>
                    <a:pt x="270986" y="7144"/>
                  </a:lnTo>
                  <a:lnTo>
                    <a:pt x="270986" y="56674"/>
                  </a:lnTo>
                  <a:lnTo>
                    <a:pt x="7144" y="56674"/>
                  </a:lnTo>
                  <a:close/>
                </a:path>
              </a:pathLst>
            </a:custGeom>
            <a:solidFill>
              <a:srgbClr val="000000"/>
            </a:solidFill>
            <a:ln w="9525" cap="flat">
              <a:noFill/>
              <a:prstDash val="solid"/>
              <a:miter/>
            </a:ln>
          </p:spPr>
          <p:txBody>
            <a:bodyPr rtlCol="0" anchor="ctr"/>
            <a:lstStyle/>
            <a:p>
              <a:endParaRPr lang="zh-CN" altLang="en-US"/>
            </a:p>
          </p:txBody>
        </p:sp>
        <p:sp>
          <p:nvSpPr>
            <p:cNvPr id="387" name="任意多边形: 形状 386">
              <a:extLst>
                <a:ext uri="{FF2B5EF4-FFF2-40B4-BE49-F238E27FC236}">
                  <a16:creationId xmlns:a16="http://schemas.microsoft.com/office/drawing/2014/main" id="{860F920C-93BA-4F4B-AC39-1595E4925AE8}"/>
                </a:ext>
              </a:extLst>
            </p:cNvPr>
            <p:cNvSpPr/>
            <p:nvPr/>
          </p:nvSpPr>
          <p:spPr>
            <a:xfrm>
              <a:off x="2137886" y="2084546"/>
              <a:ext cx="295275" cy="295275"/>
            </a:xfrm>
            <a:custGeom>
              <a:avLst/>
              <a:gdLst>
                <a:gd name="connsiteX0" fmla="*/ 7144 w 295275"/>
                <a:gd name="connsiteY0" fmla="*/ 182404 h 295275"/>
                <a:gd name="connsiteX1" fmla="*/ 86201 w 295275"/>
                <a:gd name="connsiteY1" fmla="*/ 248126 h 295275"/>
                <a:gd name="connsiteX2" fmla="*/ 292894 w 295275"/>
                <a:gd name="connsiteY2" fmla="*/ 7144 h 295275"/>
                <a:gd name="connsiteX3" fmla="*/ 90964 w 295275"/>
                <a:gd name="connsiteY3" fmla="*/ 293846 h 295275"/>
                <a:gd name="connsiteX4" fmla="*/ 7144 w 295275"/>
                <a:gd name="connsiteY4" fmla="*/ 182404 h 295275"/>
                <a:gd name="connsiteX5" fmla="*/ 7144 w 295275"/>
                <a:gd name="connsiteY5" fmla="*/ 18240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75" h="295275">
                  <a:moveTo>
                    <a:pt x="7144" y="182404"/>
                  </a:moveTo>
                  <a:lnTo>
                    <a:pt x="86201" y="248126"/>
                  </a:lnTo>
                  <a:lnTo>
                    <a:pt x="292894" y="7144"/>
                  </a:lnTo>
                  <a:cubicBezTo>
                    <a:pt x="292894" y="7144"/>
                    <a:pt x="97631" y="292894"/>
                    <a:pt x="90964" y="293846"/>
                  </a:cubicBezTo>
                  <a:cubicBezTo>
                    <a:pt x="83344" y="293846"/>
                    <a:pt x="7144" y="182404"/>
                    <a:pt x="7144" y="182404"/>
                  </a:cubicBezTo>
                  <a:lnTo>
                    <a:pt x="7144" y="182404"/>
                  </a:lnTo>
                  <a:close/>
                </a:path>
              </a:pathLst>
            </a:custGeom>
            <a:solidFill>
              <a:srgbClr val="9DB347"/>
            </a:solidFill>
            <a:ln w="9525" cap="flat">
              <a:noFill/>
              <a:prstDash val="solid"/>
              <a:miter/>
            </a:ln>
          </p:spPr>
          <p:txBody>
            <a:bodyPr rtlCol="0" anchor="ctr"/>
            <a:lstStyle/>
            <a:p>
              <a:endParaRPr lang="zh-CN" altLang="en-US"/>
            </a:p>
          </p:txBody>
        </p:sp>
        <p:sp>
          <p:nvSpPr>
            <p:cNvPr id="388" name="任意多边形: 形状 387">
              <a:extLst>
                <a:ext uri="{FF2B5EF4-FFF2-40B4-BE49-F238E27FC236}">
                  <a16:creationId xmlns:a16="http://schemas.microsoft.com/office/drawing/2014/main" id="{77EFDD20-7F10-46E2-8BA1-2DCDA0E55516}"/>
                </a:ext>
              </a:extLst>
            </p:cNvPr>
            <p:cNvSpPr/>
            <p:nvPr/>
          </p:nvSpPr>
          <p:spPr>
            <a:xfrm>
              <a:off x="2137886" y="2559844"/>
              <a:ext cx="295275" cy="295275"/>
            </a:xfrm>
            <a:custGeom>
              <a:avLst/>
              <a:gdLst>
                <a:gd name="connsiteX0" fmla="*/ 7144 w 295275"/>
                <a:gd name="connsiteY0" fmla="*/ 182404 h 295275"/>
                <a:gd name="connsiteX1" fmla="*/ 86201 w 295275"/>
                <a:gd name="connsiteY1" fmla="*/ 248126 h 295275"/>
                <a:gd name="connsiteX2" fmla="*/ 292894 w 295275"/>
                <a:gd name="connsiteY2" fmla="*/ 7144 h 295275"/>
                <a:gd name="connsiteX3" fmla="*/ 90964 w 295275"/>
                <a:gd name="connsiteY3" fmla="*/ 293846 h 295275"/>
                <a:gd name="connsiteX4" fmla="*/ 7144 w 295275"/>
                <a:gd name="connsiteY4" fmla="*/ 182404 h 295275"/>
                <a:gd name="connsiteX5" fmla="*/ 7144 w 295275"/>
                <a:gd name="connsiteY5" fmla="*/ 18240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75" h="295275">
                  <a:moveTo>
                    <a:pt x="7144" y="182404"/>
                  </a:moveTo>
                  <a:lnTo>
                    <a:pt x="86201" y="248126"/>
                  </a:lnTo>
                  <a:lnTo>
                    <a:pt x="292894" y="7144"/>
                  </a:lnTo>
                  <a:cubicBezTo>
                    <a:pt x="292894" y="7144"/>
                    <a:pt x="97631" y="292894"/>
                    <a:pt x="90964" y="293846"/>
                  </a:cubicBezTo>
                  <a:cubicBezTo>
                    <a:pt x="83344" y="293846"/>
                    <a:pt x="7144" y="182404"/>
                    <a:pt x="7144" y="182404"/>
                  </a:cubicBezTo>
                  <a:lnTo>
                    <a:pt x="7144" y="182404"/>
                  </a:lnTo>
                  <a:close/>
                </a:path>
              </a:pathLst>
            </a:custGeom>
            <a:solidFill>
              <a:srgbClr val="9DB347"/>
            </a:solidFill>
            <a:ln w="9525" cap="flat">
              <a:noFill/>
              <a:prstDash val="solid"/>
              <a:miter/>
            </a:ln>
          </p:spPr>
          <p:txBody>
            <a:bodyPr rtlCol="0" anchor="ctr"/>
            <a:lstStyle/>
            <a:p>
              <a:endParaRPr lang="zh-CN" altLang="en-US"/>
            </a:p>
          </p:txBody>
        </p:sp>
        <p:sp>
          <p:nvSpPr>
            <p:cNvPr id="389" name="任意多边形: 形状 388">
              <a:extLst>
                <a:ext uri="{FF2B5EF4-FFF2-40B4-BE49-F238E27FC236}">
                  <a16:creationId xmlns:a16="http://schemas.microsoft.com/office/drawing/2014/main" id="{1ACB3C8F-1EA9-4CCA-BC3C-1321D8F6586A}"/>
                </a:ext>
              </a:extLst>
            </p:cNvPr>
            <p:cNvSpPr/>
            <p:nvPr/>
          </p:nvSpPr>
          <p:spPr>
            <a:xfrm>
              <a:off x="2137886" y="3085624"/>
              <a:ext cx="295275" cy="295275"/>
            </a:xfrm>
            <a:custGeom>
              <a:avLst/>
              <a:gdLst>
                <a:gd name="connsiteX0" fmla="*/ 7144 w 295275"/>
                <a:gd name="connsiteY0" fmla="*/ 182404 h 295275"/>
                <a:gd name="connsiteX1" fmla="*/ 86201 w 295275"/>
                <a:gd name="connsiteY1" fmla="*/ 248126 h 295275"/>
                <a:gd name="connsiteX2" fmla="*/ 292894 w 295275"/>
                <a:gd name="connsiteY2" fmla="*/ 7144 h 295275"/>
                <a:gd name="connsiteX3" fmla="*/ 90964 w 295275"/>
                <a:gd name="connsiteY3" fmla="*/ 293846 h 295275"/>
                <a:gd name="connsiteX4" fmla="*/ 7144 w 295275"/>
                <a:gd name="connsiteY4" fmla="*/ 182404 h 295275"/>
                <a:gd name="connsiteX5" fmla="*/ 7144 w 295275"/>
                <a:gd name="connsiteY5" fmla="*/ 18240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75" h="295275">
                  <a:moveTo>
                    <a:pt x="7144" y="182404"/>
                  </a:moveTo>
                  <a:lnTo>
                    <a:pt x="86201" y="248126"/>
                  </a:lnTo>
                  <a:lnTo>
                    <a:pt x="292894" y="7144"/>
                  </a:lnTo>
                  <a:cubicBezTo>
                    <a:pt x="292894" y="7144"/>
                    <a:pt x="97631" y="292894"/>
                    <a:pt x="90964" y="293846"/>
                  </a:cubicBezTo>
                  <a:cubicBezTo>
                    <a:pt x="83344" y="294799"/>
                    <a:pt x="7144" y="182404"/>
                    <a:pt x="7144" y="182404"/>
                  </a:cubicBezTo>
                  <a:lnTo>
                    <a:pt x="7144" y="182404"/>
                  </a:lnTo>
                  <a:close/>
                </a:path>
              </a:pathLst>
            </a:custGeom>
            <a:solidFill>
              <a:srgbClr val="9DB347"/>
            </a:solidFill>
            <a:ln w="9525" cap="flat">
              <a:noFill/>
              <a:prstDash val="solid"/>
              <a:miter/>
            </a:ln>
          </p:spPr>
          <p:txBody>
            <a:bodyPr rtlCol="0" anchor="ctr"/>
            <a:lstStyle/>
            <a:p>
              <a:endParaRPr lang="zh-CN" altLang="en-US"/>
            </a:p>
          </p:txBody>
        </p:sp>
        <p:sp>
          <p:nvSpPr>
            <p:cNvPr id="390" name="任意多边形: 形状 389">
              <a:extLst>
                <a:ext uri="{FF2B5EF4-FFF2-40B4-BE49-F238E27FC236}">
                  <a16:creationId xmlns:a16="http://schemas.microsoft.com/office/drawing/2014/main" id="{F71AEC1D-F26D-4F64-B328-D882F015EF5F}"/>
                </a:ext>
              </a:extLst>
            </p:cNvPr>
            <p:cNvSpPr/>
            <p:nvPr/>
          </p:nvSpPr>
          <p:spPr>
            <a:xfrm>
              <a:off x="2785772" y="3217575"/>
              <a:ext cx="428625" cy="428625"/>
            </a:xfrm>
            <a:custGeom>
              <a:avLst/>
              <a:gdLst>
                <a:gd name="connsiteX0" fmla="*/ 257466 w 428625"/>
                <a:gd name="connsiteY0" fmla="*/ 11400 h 428625"/>
                <a:gd name="connsiteX1" fmla="*/ 417486 w 428625"/>
                <a:gd name="connsiteY1" fmla="*/ 257145 h 428625"/>
                <a:gd name="connsiteX2" fmla="*/ 171741 w 428625"/>
                <a:gd name="connsiteY2" fmla="*/ 418118 h 428625"/>
                <a:gd name="connsiteX3" fmla="*/ 11721 w 428625"/>
                <a:gd name="connsiteY3" fmla="*/ 172373 h 428625"/>
                <a:gd name="connsiteX4" fmla="*/ 257466 w 428625"/>
                <a:gd name="connsiteY4" fmla="*/ 11400 h 428625"/>
                <a:gd name="connsiteX5" fmla="*/ 257466 w 428625"/>
                <a:gd name="connsiteY5" fmla="*/ 1140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25" h="428625">
                  <a:moveTo>
                    <a:pt x="257466" y="11400"/>
                  </a:moveTo>
                  <a:cubicBezTo>
                    <a:pt x="369861" y="35213"/>
                    <a:pt x="441298" y="144750"/>
                    <a:pt x="417486" y="257145"/>
                  </a:cubicBezTo>
                  <a:cubicBezTo>
                    <a:pt x="393673" y="369540"/>
                    <a:pt x="284136" y="440978"/>
                    <a:pt x="171741" y="418118"/>
                  </a:cubicBezTo>
                  <a:cubicBezTo>
                    <a:pt x="59346" y="394305"/>
                    <a:pt x="-12092" y="284768"/>
                    <a:pt x="11721" y="172373"/>
                  </a:cubicBezTo>
                  <a:cubicBezTo>
                    <a:pt x="35533" y="59978"/>
                    <a:pt x="145071" y="-11460"/>
                    <a:pt x="257466" y="11400"/>
                  </a:cubicBezTo>
                  <a:lnTo>
                    <a:pt x="257466" y="11400"/>
                  </a:lnTo>
                  <a:close/>
                </a:path>
              </a:pathLst>
            </a:custGeom>
            <a:solidFill>
              <a:srgbClr val="FCAC33"/>
            </a:solidFill>
            <a:ln w="9525" cap="flat">
              <a:noFill/>
              <a:prstDash val="solid"/>
              <a:miter/>
            </a:ln>
          </p:spPr>
          <p:txBody>
            <a:bodyPr rtlCol="0" anchor="ctr"/>
            <a:lstStyle/>
            <a:p>
              <a:endParaRPr lang="zh-CN" altLang="en-US"/>
            </a:p>
          </p:txBody>
        </p:sp>
        <p:sp>
          <p:nvSpPr>
            <p:cNvPr id="391" name="任意多边形: 形状 390">
              <a:extLst>
                <a:ext uri="{FF2B5EF4-FFF2-40B4-BE49-F238E27FC236}">
                  <a16:creationId xmlns:a16="http://schemas.microsoft.com/office/drawing/2014/main" id="{4D99417C-3A5B-4C57-93B3-BD0FBA7DCFBE}"/>
                </a:ext>
              </a:extLst>
            </p:cNvPr>
            <p:cNvSpPr/>
            <p:nvPr/>
          </p:nvSpPr>
          <p:spPr>
            <a:xfrm>
              <a:off x="2874169" y="3190399"/>
              <a:ext cx="257175" cy="333375"/>
            </a:xfrm>
            <a:custGeom>
              <a:avLst/>
              <a:gdLst>
                <a:gd name="connsiteX0" fmla="*/ 65246 w 257175"/>
                <a:gd name="connsiteY0" fmla="*/ 7144 h 333375"/>
                <a:gd name="connsiteX1" fmla="*/ 226219 w 257175"/>
                <a:gd name="connsiteY1" fmla="*/ 40481 h 333375"/>
                <a:gd name="connsiteX2" fmla="*/ 258604 w 257175"/>
                <a:gd name="connsiteY2" fmla="*/ 95726 h 333375"/>
                <a:gd name="connsiteX3" fmla="*/ 210026 w 257175"/>
                <a:gd name="connsiteY3" fmla="*/ 328136 h 333375"/>
                <a:gd name="connsiteX4" fmla="*/ 7144 w 257175"/>
                <a:gd name="connsiteY4" fmla="*/ 285274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33375">
                  <a:moveTo>
                    <a:pt x="65246" y="7144"/>
                  </a:moveTo>
                  <a:lnTo>
                    <a:pt x="226219" y="40481"/>
                  </a:lnTo>
                  <a:lnTo>
                    <a:pt x="258604" y="95726"/>
                  </a:lnTo>
                  <a:lnTo>
                    <a:pt x="210026" y="328136"/>
                  </a:lnTo>
                  <a:lnTo>
                    <a:pt x="7144" y="285274"/>
                  </a:lnTo>
                  <a:close/>
                </a:path>
              </a:pathLst>
            </a:custGeom>
            <a:solidFill>
              <a:srgbClr val="FFFFFF"/>
            </a:solidFill>
            <a:ln w="9525" cap="flat">
              <a:noFill/>
              <a:prstDash val="solid"/>
              <a:miter/>
            </a:ln>
          </p:spPr>
          <p:txBody>
            <a:bodyPr rtlCol="0" anchor="ctr"/>
            <a:lstStyle/>
            <a:p>
              <a:endParaRPr lang="zh-CN" altLang="en-US"/>
            </a:p>
          </p:txBody>
        </p:sp>
        <p:sp>
          <p:nvSpPr>
            <p:cNvPr id="392" name="任意多边形: 形状 391">
              <a:extLst>
                <a:ext uri="{FF2B5EF4-FFF2-40B4-BE49-F238E27FC236}">
                  <a16:creationId xmlns:a16="http://schemas.microsoft.com/office/drawing/2014/main" id="{43F565F3-54E6-4988-BBB3-350554BDF274}"/>
                </a:ext>
              </a:extLst>
            </p:cNvPr>
            <p:cNvSpPr/>
            <p:nvPr/>
          </p:nvSpPr>
          <p:spPr>
            <a:xfrm>
              <a:off x="3081814" y="3223736"/>
              <a:ext cx="57150" cy="66675"/>
            </a:xfrm>
            <a:custGeom>
              <a:avLst/>
              <a:gdLst>
                <a:gd name="connsiteX0" fmla="*/ 18574 w 57150"/>
                <a:gd name="connsiteY0" fmla="*/ 7144 h 66675"/>
                <a:gd name="connsiteX1" fmla="*/ 7144 w 57150"/>
                <a:gd name="connsiteY1" fmla="*/ 52864 h 66675"/>
                <a:gd name="connsiteX2" fmla="*/ 50959 w 57150"/>
                <a:gd name="connsiteY2" fmla="*/ 63341 h 66675"/>
              </a:gdLst>
              <a:ahLst/>
              <a:cxnLst>
                <a:cxn ang="0">
                  <a:pos x="connsiteX0" y="connsiteY0"/>
                </a:cxn>
                <a:cxn ang="0">
                  <a:pos x="connsiteX1" y="connsiteY1"/>
                </a:cxn>
                <a:cxn ang="0">
                  <a:pos x="connsiteX2" y="connsiteY2"/>
                </a:cxn>
              </a:cxnLst>
              <a:rect l="l" t="t" r="r" b="b"/>
              <a:pathLst>
                <a:path w="57150" h="66675">
                  <a:moveTo>
                    <a:pt x="18574" y="7144"/>
                  </a:moveTo>
                  <a:lnTo>
                    <a:pt x="7144" y="52864"/>
                  </a:lnTo>
                  <a:lnTo>
                    <a:pt x="50959" y="63341"/>
                  </a:lnTo>
                  <a:close/>
                </a:path>
              </a:pathLst>
            </a:custGeom>
            <a:solidFill>
              <a:srgbClr val="CFCFCF"/>
            </a:solidFill>
            <a:ln w="9525" cap="flat">
              <a:noFill/>
              <a:prstDash val="solid"/>
              <a:miter/>
            </a:ln>
          </p:spPr>
          <p:txBody>
            <a:bodyPr rtlCol="0" anchor="ctr"/>
            <a:lstStyle/>
            <a:p>
              <a:endParaRPr lang="zh-CN" altLang="en-US"/>
            </a:p>
          </p:txBody>
        </p:sp>
        <p:sp>
          <p:nvSpPr>
            <p:cNvPr id="393" name="任意多边形: 形状 392">
              <a:extLst>
                <a:ext uri="{FF2B5EF4-FFF2-40B4-BE49-F238E27FC236}">
                  <a16:creationId xmlns:a16="http://schemas.microsoft.com/office/drawing/2014/main" id="{AABFD83E-A4B5-46E2-ADCD-ECC547AEBFB1}"/>
                </a:ext>
              </a:extLst>
            </p:cNvPr>
            <p:cNvSpPr/>
            <p:nvPr/>
          </p:nvSpPr>
          <p:spPr>
            <a:xfrm>
              <a:off x="2930366" y="3278029"/>
              <a:ext cx="180975" cy="57150"/>
            </a:xfrm>
            <a:custGeom>
              <a:avLst/>
              <a:gdLst>
                <a:gd name="connsiteX0" fmla="*/ 10001 w 180975"/>
                <a:gd name="connsiteY0" fmla="*/ 7144 h 57150"/>
                <a:gd name="connsiteX1" fmla="*/ 175736 w 180975"/>
                <a:gd name="connsiteY1" fmla="*/ 42386 h 57150"/>
                <a:gd name="connsiteX2" fmla="*/ 173831 w 180975"/>
                <a:gd name="connsiteY2" fmla="*/ 52864 h 57150"/>
                <a:gd name="connsiteX3" fmla="*/ 7144 w 180975"/>
                <a:gd name="connsiteY3" fmla="*/ 17621 h 57150"/>
              </a:gdLst>
              <a:ahLst/>
              <a:cxnLst>
                <a:cxn ang="0">
                  <a:pos x="connsiteX0" y="connsiteY0"/>
                </a:cxn>
                <a:cxn ang="0">
                  <a:pos x="connsiteX1" y="connsiteY1"/>
                </a:cxn>
                <a:cxn ang="0">
                  <a:pos x="connsiteX2" y="connsiteY2"/>
                </a:cxn>
                <a:cxn ang="0">
                  <a:pos x="connsiteX3" y="connsiteY3"/>
                </a:cxn>
              </a:cxnLst>
              <a:rect l="l" t="t" r="r" b="b"/>
              <a:pathLst>
                <a:path w="180975" h="57150">
                  <a:moveTo>
                    <a:pt x="10001" y="7144"/>
                  </a:moveTo>
                  <a:lnTo>
                    <a:pt x="175736" y="42386"/>
                  </a:lnTo>
                  <a:lnTo>
                    <a:pt x="173831" y="52864"/>
                  </a:lnTo>
                  <a:lnTo>
                    <a:pt x="7144" y="17621"/>
                  </a:lnTo>
                  <a:close/>
                </a:path>
              </a:pathLst>
            </a:custGeom>
            <a:solidFill>
              <a:srgbClr val="353535"/>
            </a:solidFill>
            <a:ln w="9525" cap="flat">
              <a:noFill/>
              <a:prstDash val="solid"/>
              <a:miter/>
            </a:ln>
          </p:spPr>
          <p:txBody>
            <a:bodyPr rtlCol="0" anchor="ctr"/>
            <a:lstStyle/>
            <a:p>
              <a:endParaRPr lang="zh-CN" altLang="en-US"/>
            </a:p>
          </p:txBody>
        </p:sp>
        <p:sp>
          <p:nvSpPr>
            <p:cNvPr id="394" name="任意多边形: 形状 393">
              <a:extLst>
                <a:ext uri="{FF2B5EF4-FFF2-40B4-BE49-F238E27FC236}">
                  <a16:creationId xmlns:a16="http://schemas.microsoft.com/office/drawing/2014/main" id="{46777BB1-5950-4D60-B137-F520B88E1271}"/>
                </a:ext>
              </a:extLst>
            </p:cNvPr>
            <p:cNvSpPr/>
            <p:nvPr/>
          </p:nvSpPr>
          <p:spPr>
            <a:xfrm>
              <a:off x="2923699" y="3309461"/>
              <a:ext cx="180975" cy="57150"/>
            </a:xfrm>
            <a:custGeom>
              <a:avLst/>
              <a:gdLst>
                <a:gd name="connsiteX0" fmla="*/ 9049 w 180975"/>
                <a:gd name="connsiteY0" fmla="*/ 7144 h 57150"/>
                <a:gd name="connsiteX1" fmla="*/ 175736 w 180975"/>
                <a:gd name="connsiteY1" fmla="*/ 42386 h 57150"/>
                <a:gd name="connsiteX2" fmla="*/ 173831 w 180975"/>
                <a:gd name="connsiteY2" fmla="*/ 52864 h 57150"/>
                <a:gd name="connsiteX3" fmla="*/ 7144 w 180975"/>
                <a:gd name="connsiteY3" fmla="*/ 17621 h 57150"/>
              </a:gdLst>
              <a:ahLst/>
              <a:cxnLst>
                <a:cxn ang="0">
                  <a:pos x="connsiteX0" y="connsiteY0"/>
                </a:cxn>
                <a:cxn ang="0">
                  <a:pos x="connsiteX1" y="connsiteY1"/>
                </a:cxn>
                <a:cxn ang="0">
                  <a:pos x="connsiteX2" y="connsiteY2"/>
                </a:cxn>
                <a:cxn ang="0">
                  <a:pos x="connsiteX3" y="connsiteY3"/>
                </a:cxn>
              </a:cxnLst>
              <a:rect l="l" t="t" r="r" b="b"/>
              <a:pathLst>
                <a:path w="180975" h="57150">
                  <a:moveTo>
                    <a:pt x="9049" y="7144"/>
                  </a:moveTo>
                  <a:lnTo>
                    <a:pt x="175736" y="42386"/>
                  </a:lnTo>
                  <a:lnTo>
                    <a:pt x="173831" y="52864"/>
                  </a:lnTo>
                  <a:lnTo>
                    <a:pt x="7144" y="17621"/>
                  </a:lnTo>
                  <a:close/>
                </a:path>
              </a:pathLst>
            </a:custGeom>
            <a:solidFill>
              <a:srgbClr val="353535"/>
            </a:solidFill>
            <a:ln w="9525" cap="flat">
              <a:noFill/>
              <a:prstDash val="solid"/>
              <a:miter/>
            </a:ln>
          </p:spPr>
          <p:txBody>
            <a:bodyPr rtlCol="0" anchor="ctr"/>
            <a:lstStyle/>
            <a:p>
              <a:endParaRPr lang="zh-CN" altLang="en-US"/>
            </a:p>
          </p:txBody>
        </p:sp>
        <p:sp>
          <p:nvSpPr>
            <p:cNvPr id="395" name="任意多边形: 形状 394">
              <a:extLst>
                <a:ext uri="{FF2B5EF4-FFF2-40B4-BE49-F238E27FC236}">
                  <a16:creationId xmlns:a16="http://schemas.microsoft.com/office/drawing/2014/main" id="{0ABEA50C-CCEB-4856-8B6C-33331796E2FB}"/>
                </a:ext>
              </a:extLst>
            </p:cNvPr>
            <p:cNvSpPr/>
            <p:nvPr/>
          </p:nvSpPr>
          <p:spPr>
            <a:xfrm>
              <a:off x="2917031" y="3341846"/>
              <a:ext cx="180975" cy="57150"/>
            </a:xfrm>
            <a:custGeom>
              <a:avLst/>
              <a:gdLst>
                <a:gd name="connsiteX0" fmla="*/ 9049 w 180975"/>
                <a:gd name="connsiteY0" fmla="*/ 7144 h 57150"/>
                <a:gd name="connsiteX1" fmla="*/ 175736 w 180975"/>
                <a:gd name="connsiteY1" fmla="*/ 41434 h 57150"/>
                <a:gd name="connsiteX2" fmla="*/ 173831 w 180975"/>
                <a:gd name="connsiteY2" fmla="*/ 52864 h 57150"/>
                <a:gd name="connsiteX3" fmla="*/ 7144 w 180975"/>
                <a:gd name="connsiteY3" fmla="*/ 17621 h 57150"/>
              </a:gdLst>
              <a:ahLst/>
              <a:cxnLst>
                <a:cxn ang="0">
                  <a:pos x="connsiteX0" y="connsiteY0"/>
                </a:cxn>
                <a:cxn ang="0">
                  <a:pos x="connsiteX1" y="connsiteY1"/>
                </a:cxn>
                <a:cxn ang="0">
                  <a:pos x="connsiteX2" y="connsiteY2"/>
                </a:cxn>
                <a:cxn ang="0">
                  <a:pos x="connsiteX3" y="connsiteY3"/>
                </a:cxn>
              </a:cxnLst>
              <a:rect l="l" t="t" r="r" b="b"/>
              <a:pathLst>
                <a:path w="180975" h="57150">
                  <a:moveTo>
                    <a:pt x="9049" y="7144"/>
                  </a:moveTo>
                  <a:lnTo>
                    <a:pt x="175736" y="41434"/>
                  </a:lnTo>
                  <a:lnTo>
                    <a:pt x="173831" y="52864"/>
                  </a:lnTo>
                  <a:lnTo>
                    <a:pt x="7144" y="17621"/>
                  </a:lnTo>
                  <a:close/>
                </a:path>
              </a:pathLst>
            </a:custGeom>
            <a:solidFill>
              <a:srgbClr val="353535"/>
            </a:solidFill>
            <a:ln w="9525" cap="flat">
              <a:noFill/>
              <a:prstDash val="solid"/>
              <a:miter/>
            </a:ln>
          </p:spPr>
          <p:txBody>
            <a:bodyPr rtlCol="0" anchor="ctr"/>
            <a:lstStyle/>
            <a:p>
              <a:endParaRPr lang="zh-CN" altLang="en-US"/>
            </a:p>
          </p:txBody>
        </p:sp>
        <p:sp>
          <p:nvSpPr>
            <p:cNvPr id="396" name="任意多边形: 形状 395">
              <a:extLst>
                <a:ext uri="{FF2B5EF4-FFF2-40B4-BE49-F238E27FC236}">
                  <a16:creationId xmlns:a16="http://schemas.microsoft.com/office/drawing/2014/main" id="{D66B78D7-0DAD-4DCD-B56A-AC492026C0EC}"/>
                </a:ext>
              </a:extLst>
            </p:cNvPr>
            <p:cNvSpPr/>
            <p:nvPr/>
          </p:nvSpPr>
          <p:spPr>
            <a:xfrm>
              <a:off x="2910364" y="3373279"/>
              <a:ext cx="180975" cy="57150"/>
            </a:xfrm>
            <a:custGeom>
              <a:avLst/>
              <a:gdLst>
                <a:gd name="connsiteX0" fmla="*/ 9049 w 180975"/>
                <a:gd name="connsiteY0" fmla="*/ 7144 h 57150"/>
                <a:gd name="connsiteX1" fmla="*/ 175736 w 180975"/>
                <a:gd name="connsiteY1" fmla="*/ 42386 h 57150"/>
                <a:gd name="connsiteX2" fmla="*/ 173831 w 180975"/>
                <a:gd name="connsiteY2" fmla="*/ 52864 h 57150"/>
                <a:gd name="connsiteX3" fmla="*/ 7144 w 180975"/>
                <a:gd name="connsiteY3" fmla="*/ 18574 h 57150"/>
              </a:gdLst>
              <a:ahLst/>
              <a:cxnLst>
                <a:cxn ang="0">
                  <a:pos x="connsiteX0" y="connsiteY0"/>
                </a:cxn>
                <a:cxn ang="0">
                  <a:pos x="connsiteX1" y="connsiteY1"/>
                </a:cxn>
                <a:cxn ang="0">
                  <a:pos x="connsiteX2" y="connsiteY2"/>
                </a:cxn>
                <a:cxn ang="0">
                  <a:pos x="connsiteX3" y="connsiteY3"/>
                </a:cxn>
              </a:cxnLst>
              <a:rect l="l" t="t" r="r" b="b"/>
              <a:pathLst>
                <a:path w="180975" h="57150">
                  <a:moveTo>
                    <a:pt x="9049" y="7144"/>
                  </a:moveTo>
                  <a:lnTo>
                    <a:pt x="175736" y="42386"/>
                  </a:lnTo>
                  <a:lnTo>
                    <a:pt x="173831" y="52864"/>
                  </a:lnTo>
                  <a:lnTo>
                    <a:pt x="7144" y="18574"/>
                  </a:lnTo>
                  <a:close/>
                </a:path>
              </a:pathLst>
            </a:custGeom>
            <a:solidFill>
              <a:srgbClr val="353535"/>
            </a:solidFill>
            <a:ln w="9525" cap="flat">
              <a:noFill/>
              <a:prstDash val="solid"/>
              <a:miter/>
            </a:ln>
          </p:spPr>
          <p:txBody>
            <a:bodyPr rtlCol="0" anchor="ctr"/>
            <a:lstStyle/>
            <a:p>
              <a:endParaRPr lang="zh-CN" altLang="en-US"/>
            </a:p>
          </p:txBody>
        </p:sp>
        <p:sp>
          <p:nvSpPr>
            <p:cNvPr id="397" name="任意多边形: 形状 396">
              <a:extLst>
                <a:ext uri="{FF2B5EF4-FFF2-40B4-BE49-F238E27FC236}">
                  <a16:creationId xmlns:a16="http://schemas.microsoft.com/office/drawing/2014/main" id="{61D99BDD-CBFA-4A9F-807E-C4F6E726DC24}"/>
                </a:ext>
              </a:extLst>
            </p:cNvPr>
            <p:cNvSpPr/>
            <p:nvPr/>
          </p:nvSpPr>
          <p:spPr>
            <a:xfrm>
              <a:off x="2851766" y="3379946"/>
              <a:ext cx="266700" cy="190500"/>
            </a:xfrm>
            <a:custGeom>
              <a:avLst/>
              <a:gdLst>
                <a:gd name="connsiteX0" fmla="*/ 231477 w 266700"/>
                <a:gd name="connsiteY0" fmla="*/ 184309 h 190500"/>
                <a:gd name="connsiteX1" fmla="*/ 15259 w 266700"/>
                <a:gd name="connsiteY1" fmla="*/ 138589 h 190500"/>
                <a:gd name="connsiteX2" fmla="*/ 7639 w 266700"/>
                <a:gd name="connsiteY2" fmla="*/ 127159 h 190500"/>
                <a:gd name="connsiteX3" fmla="*/ 32404 w 266700"/>
                <a:gd name="connsiteY3" fmla="*/ 10954 h 190500"/>
                <a:gd name="connsiteX4" fmla="*/ 34309 w 266700"/>
                <a:gd name="connsiteY4" fmla="*/ 7144 h 190500"/>
                <a:gd name="connsiteX5" fmla="*/ 138132 w 266700"/>
                <a:gd name="connsiteY5" fmla="*/ 93821 h 190500"/>
                <a:gd name="connsiteX6" fmla="*/ 138132 w 266700"/>
                <a:gd name="connsiteY6" fmla="*/ 93821 h 190500"/>
                <a:gd name="connsiteX7" fmla="*/ 138132 w 266700"/>
                <a:gd name="connsiteY7" fmla="*/ 93821 h 190500"/>
                <a:gd name="connsiteX8" fmla="*/ 267672 w 266700"/>
                <a:gd name="connsiteY8" fmla="*/ 55721 h 190500"/>
                <a:gd name="connsiteX9" fmla="*/ 267672 w 266700"/>
                <a:gd name="connsiteY9" fmla="*/ 60484 h 190500"/>
                <a:gd name="connsiteX10" fmla="*/ 242907 w 266700"/>
                <a:gd name="connsiteY10" fmla="*/ 176689 h 190500"/>
                <a:gd name="connsiteX11" fmla="*/ 231477 w 266700"/>
                <a:gd name="connsiteY11" fmla="*/ 184309 h 190500"/>
                <a:gd name="connsiteX12" fmla="*/ 231477 w 266700"/>
                <a:gd name="connsiteY12" fmla="*/ 18430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00" h="190500">
                  <a:moveTo>
                    <a:pt x="231477" y="184309"/>
                  </a:moveTo>
                  <a:lnTo>
                    <a:pt x="15259" y="138589"/>
                  </a:lnTo>
                  <a:cubicBezTo>
                    <a:pt x="9544" y="137636"/>
                    <a:pt x="5734" y="131921"/>
                    <a:pt x="7639" y="127159"/>
                  </a:cubicBezTo>
                  <a:lnTo>
                    <a:pt x="32404" y="10954"/>
                  </a:lnTo>
                  <a:cubicBezTo>
                    <a:pt x="32404" y="9049"/>
                    <a:pt x="33357" y="8096"/>
                    <a:pt x="34309" y="7144"/>
                  </a:cubicBezTo>
                  <a:lnTo>
                    <a:pt x="138132" y="93821"/>
                  </a:lnTo>
                  <a:lnTo>
                    <a:pt x="138132" y="93821"/>
                  </a:lnTo>
                  <a:lnTo>
                    <a:pt x="138132" y="93821"/>
                  </a:lnTo>
                  <a:lnTo>
                    <a:pt x="267672" y="55721"/>
                  </a:lnTo>
                  <a:cubicBezTo>
                    <a:pt x="267672" y="56674"/>
                    <a:pt x="267672" y="58579"/>
                    <a:pt x="267672" y="60484"/>
                  </a:cubicBezTo>
                  <a:lnTo>
                    <a:pt x="242907" y="176689"/>
                  </a:lnTo>
                  <a:cubicBezTo>
                    <a:pt x="242907" y="182404"/>
                    <a:pt x="237192" y="185261"/>
                    <a:pt x="231477" y="184309"/>
                  </a:cubicBezTo>
                  <a:lnTo>
                    <a:pt x="231477" y="184309"/>
                  </a:lnTo>
                  <a:close/>
                </a:path>
              </a:pathLst>
            </a:custGeom>
            <a:solidFill>
              <a:srgbClr val="D55A57"/>
            </a:solidFill>
            <a:ln w="9525" cap="flat">
              <a:noFill/>
              <a:prstDash val="solid"/>
              <a:miter/>
            </a:ln>
          </p:spPr>
          <p:txBody>
            <a:bodyPr rtlCol="0" anchor="ctr"/>
            <a:lstStyle/>
            <a:p>
              <a:endParaRPr lang="zh-CN" altLang="en-US"/>
            </a:p>
          </p:txBody>
        </p:sp>
        <p:sp>
          <p:nvSpPr>
            <p:cNvPr id="398" name="任意多边形: 形状 397">
              <a:extLst>
                <a:ext uri="{FF2B5EF4-FFF2-40B4-BE49-F238E27FC236}">
                  <a16:creationId xmlns:a16="http://schemas.microsoft.com/office/drawing/2014/main" id="{09D82722-ABB5-4AB3-8727-D4760C75F729}"/>
                </a:ext>
              </a:extLst>
            </p:cNvPr>
            <p:cNvSpPr/>
            <p:nvPr/>
          </p:nvSpPr>
          <p:spPr>
            <a:xfrm>
              <a:off x="3404969" y="3243739"/>
              <a:ext cx="142875" cy="180975"/>
            </a:xfrm>
            <a:custGeom>
              <a:avLst/>
              <a:gdLst>
                <a:gd name="connsiteX0" fmla="*/ 33556 w 142875"/>
                <a:gd name="connsiteY0" fmla="*/ 8096 h 180975"/>
                <a:gd name="connsiteX1" fmla="*/ 7838 w 142875"/>
                <a:gd name="connsiteY1" fmla="*/ 110014 h 180975"/>
                <a:gd name="connsiteX2" fmla="*/ 29746 w 142875"/>
                <a:gd name="connsiteY2" fmla="*/ 95726 h 180975"/>
                <a:gd name="connsiteX3" fmla="*/ 44033 w 142875"/>
                <a:gd name="connsiteY3" fmla="*/ 63341 h 180975"/>
                <a:gd name="connsiteX4" fmla="*/ 33556 w 142875"/>
                <a:gd name="connsiteY4" fmla="*/ 165259 h 180975"/>
                <a:gd name="connsiteX5" fmla="*/ 63083 w 142875"/>
                <a:gd name="connsiteY5" fmla="*/ 81439 h 180975"/>
                <a:gd name="connsiteX6" fmla="*/ 67846 w 142875"/>
                <a:gd name="connsiteY6" fmla="*/ 182404 h 180975"/>
                <a:gd name="connsiteX7" fmla="*/ 91658 w 142875"/>
                <a:gd name="connsiteY7" fmla="*/ 87154 h 180975"/>
                <a:gd name="connsiteX8" fmla="*/ 97373 w 142875"/>
                <a:gd name="connsiteY8" fmla="*/ 176689 h 180975"/>
                <a:gd name="connsiteX9" fmla="*/ 119281 w 142875"/>
                <a:gd name="connsiteY9" fmla="*/ 83344 h 180975"/>
                <a:gd name="connsiteX10" fmla="*/ 142141 w 142875"/>
                <a:gd name="connsiteY10" fmla="*/ 138589 h 180975"/>
                <a:gd name="connsiteX11" fmla="*/ 121186 w 142875"/>
                <a:gd name="connsiteY11" fmla="*/ 7144 h 180975"/>
                <a:gd name="connsiteX12" fmla="*/ 33556 w 142875"/>
                <a:gd name="connsiteY12" fmla="*/ 809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 h="180975">
                  <a:moveTo>
                    <a:pt x="33556" y="8096"/>
                  </a:moveTo>
                  <a:cubicBezTo>
                    <a:pt x="33556" y="8096"/>
                    <a:pt x="2123" y="103346"/>
                    <a:pt x="7838" y="110014"/>
                  </a:cubicBezTo>
                  <a:cubicBezTo>
                    <a:pt x="14506" y="116681"/>
                    <a:pt x="22126" y="109061"/>
                    <a:pt x="29746" y="95726"/>
                  </a:cubicBezTo>
                  <a:cubicBezTo>
                    <a:pt x="37366" y="81439"/>
                    <a:pt x="44033" y="63341"/>
                    <a:pt x="44033" y="63341"/>
                  </a:cubicBezTo>
                  <a:cubicBezTo>
                    <a:pt x="44033" y="63341"/>
                    <a:pt x="16411" y="160496"/>
                    <a:pt x="33556" y="165259"/>
                  </a:cubicBezTo>
                  <a:cubicBezTo>
                    <a:pt x="49748" y="169069"/>
                    <a:pt x="63083" y="81439"/>
                    <a:pt x="63083" y="81439"/>
                  </a:cubicBezTo>
                  <a:cubicBezTo>
                    <a:pt x="63083" y="81439"/>
                    <a:pt x="54511" y="180499"/>
                    <a:pt x="67846" y="182404"/>
                  </a:cubicBezTo>
                  <a:cubicBezTo>
                    <a:pt x="81181" y="184309"/>
                    <a:pt x="91658" y="87154"/>
                    <a:pt x="91658" y="87154"/>
                  </a:cubicBezTo>
                  <a:cubicBezTo>
                    <a:pt x="91658" y="87154"/>
                    <a:pt x="79276" y="175736"/>
                    <a:pt x="97373" y="176689"/>
                  </a:cubicBezTo>
                  <a:cubicBezTo>
                    <a:pt x="115471" y="177641"/>
                    <a:pt x="119281" y="83344"/>
                    <a:pt x="119281" y="83344"/>
                  </a:cubicBezTo>
                  <a:cubicBezTo>
                    <a:pt x="119281" y="83344"/>
                    <a:pt x="130711" y="145256"/>
                    <a:pt x="142141" y="138589"/>
                  </a:cubicBezTo>
                  <a:cubicBezTo>
                    <a:pt x="154523" y="132874"/>
                    <a:pt x="121186" y="7144"/>
                    <a:pt x="121186" y="7144"/>
                  </a:cubicBezTo>
                  <a:lnTo>
                    <a:pt x="33556" y="8096"/>
                  </a:lnTo>
                  <a:close/>
                </a:path>
              </a:pathLst>
            </a:custGeom>
            <a:solidFill>
              <a:srgbClr val="FEDAB6"/>
            </a:solidFill>
            <a:ln w="9525" cap="flat">
              <a:noFill/>
              <a:prstDash val="solid"/>
              <a:miter/>
            </a:ln>
          </p:spPr>
          <p:txBody>
            <a:bodyPr rtlCol="0" anchor="ctr"/>
            <a:lstStyle/>
            <a:p>
              <a:endParaRPr lang="zh-CN" altLang="en-US"/>
            </a:p>
          </p:txBody>
        </p:sp>
        <p:sp>
          <p:nvSpPr>
            <p:cNvPr id="399" name="任意多边形: 形状 398">
              <a:extLst>
                <a:ext uri="{FF2B5EF4-FFF2-40B4-BE49-F238E27FC236}">
                  <a16:creationId xmlns:a16="http://schemas.microsoft.com/office/drawing/2014/main" id="{D69755B0-37B8-4ADE-BB0D-27D249D838F4}"/>
                </a:ext>
              </a:extLst>
            </p:cNvPr>
            <p:cNvSpPr/>
            <p:nvPr/>
          </p:nvSpPr>
          <p:spPr>
            <a:xfrm>
              <a:off x="3412364" y="2557939"/>
              <a:ext cx="114300" cy="657225"/>
            </a:xfrm>
            <a:custGeom>
              <a:avLst/>
              <a:gdLst>
                <a:gd name="connsiteX0" fmla="*/ 72834 w 114300"/>
                <a:gd name="connsiteY0" fmla="*/ 31909 h 657225"/>
                <a:gd name="connsiteX1" fmla="*/ 28066 w 114300"/>
                <a:gd name="connsiteY1" fmla="*/ 7144 h 657225"/>
                <a:gd name="connsiteX2" fmla="*/ 9016 w 114300"/>
                <a:gd name="connsiteY2" fmla="*/ 58579 h 657225"/>
                <a:gd name="connsiteX3" fmla="*/ 19494 w 114300"/>
                <a:gd name="connsiteY3" fmla="*/ 646271 h 657225"/>
                <a:gd name="connsiteX4" fmla="*/ 90931 w 114300"/>
                <a:gd name="connsiteY4" fmla="*/ 651034 h 657225"/>
                <a:gd name="connsiteX5" fmla="*/ 108076 w 114300"/>
                <a:gd name="connsiteY5" fmla="*/ 384334 h 657225"/>
                <a:gd name="connsiteX6" fmla="*/ 72834 w 114300"/>
                <a:gd name="connsiteY6" fmla="*/ 31909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657225">
                  <a:moveTo>
                    <a:pt x="72834" y="31909"/>
                  </a:moveTo>
                  <a:lnTo>
                    <a:pt x="28066" y="7144"/>
                  </a:lnTo>
                  <a:cubicBezTo>
                    <a:pt x="28066" y="7144"/>
                    <a:pt x="16636" y="22384"/>
                    <a:pt x="9016" y="58579"/>
                  </a:cubicBezTo>
                  <a:cubicBezTo>
                    <a:pt x="1396" y="94774"/>
                    <a:pt x="19494" y="646271"/>
                    <a:pt x="19494" y="646271"/>
                  </a:cubicBezTo>
                  <a:lnTo>
                    <a:pt x="90931" y="651034"/>
                  </a:lnTo>
                  <a:lnTo>
                    <a:pt x="108076" y="384334"/>
                  </a:lnTo>
                  <a:lnTo>
                    <a:pt x="72834" y="31909"/>
                  </a:lnTo>
                  <a:close/>
                </a:path>
              </a:pathLst>
            </a:custGeom>
            <a:solidFill>
              <a:srgbClr val="F29538"/>
            </a:solidFill>
            <a:ln w="9525" cap="flat">
              <a:noFill/>
              <a:prstDash val="solid"/>
              <a:miter/>
            </a:ln>
          </p:spPr>
          <p:txBody>
            <a:bodyPr rtlCol="0" anchor="ctr"/>
            <a:lstStyle/>
            <a:p>
              <a:endParaRPr lang="zh-CN" altLang="en-US"/>
            </a:p>
          </p:txBody>
        </p:sp>
        <p:sp>
          <p:nvSpPr>
            <p:cNvPr id="400" name="任意多边形: 形状 399">
              <a:extLst>
                <a:ext uri="{FF2B5EF4-FFF2-40B4-BE49-F238E27FC236}">
                  <a16:creationId xmlns:a16="http://schemas.microsoft.com/office/drawing/2014/main" id="{CC67AF85-2EC9-4F22-AAED-D7303FDDC63A}"/>
                </a:ext>
              </a:extLst>
            </p:cNvPr>
            <p:cNvSpPr/>
            <p:nvPr/>
          </p:nvSpPr>
          <p:spPr>
            <a:xfrm>
              <a:off x="3518059" y="3462814"/>
              <a:ext cx="180975" cy="790575"/>
            </a:xfrm>
            <a:custGeom>
              <a:avLst/>
              <a:gdLst>
                <a:gd name="connsiteX0" fmla="*/ 7144 w 180975"/>
                <a:gd name="connsiteY0" fmla="*/ 7144 h 790575"/>
                <a:gd name="connsiteX1" fmla="*/ 72866 w 180975"/>
                <a:gd name="connsiteY1" fmla="*/ 609124 h 790575"/>
                <a:gd name="connsiteX2" fmla="*/ 74771 w 180975"/>
                <a:gd name="connsiteY2" fmla="*/ 791051 h 790575"/>
                <a:gd name="connsiteX3" fmla="*/ 150019 w 180975"/>
                <a:gd name="connsiteY3" fmla="*/ 763429 h 790575"/>
                <a:gd name="connsiteX4" fmla="*/ 166211 w 180975"/>
                <a:gd name="connsiteY4" fmla="*/ 200501 h 790575"/>
                <a:gd name="connsiteX5" fmla="*/ 176689 w 180975"/>
                <a:gd name="connsiteY5" fmla="*/ 18574 h 790575"/>
                <a:gd name="connsiteX6" fmla="*/ 7144 w 180975"/>
                <a:gd name="connsiteY6" fmla="*/ 7144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790575">
                  <a:moveTo>
                    <a:pt x="7144" y="7144"/>
                  </a:moveTo>
                  <a:cubicBezTo>
                    <a:pt x="7144" y="7144"/>
                    <a:pt x="68104" y="525304"/>
                    <a:pt x="72866" y="609124"/>
                  </a:cubicBezTo>
                  <a:cubicBezTo>
                    <a:pt x="77629" y="691992"/>
                    <a:pt x="74771" y="791051"/>
                    <a:pt x="74771" y="791051"/>
                  </a:cubicBezTo>
                  <a:lnTo>
                    <a:pt x="150019" y="763429"/>
                  </a:lnTo>
                  <a:cubicBezTo>
                    <a:pt x="150019" y="763429"/>
                    <a:pt x="165259" y="277654"/>
                    <a:pt x="166211" y="200501"/>
                  </a:cubicBezTo>
                  <a:cubicBezTo>
                    <a:pt x="167164" y="123349"/>
                    <a:pt x="176689" y="18574"/>
                    <a:pt x="176689" y="18574"/>
                  </a:cubicBezTo>
                  <a:lnTo>
                    <a:pt x="7144" y="7144"/>
                  </a:lnTo>
                  <a:close/>
                </a:path>
              </a:pathLst>
            </a:custGeom>
            <a:solidFill>
              <a:srgbClr val="FECC9B"/>
            </a:solidFill>
            <a:ln w="9525" cap="flat">
              <a:noFill/>
              <a:prstDash val="solid"/>
              <a:miter/>
            </a:ln>
          </p:spPr>
          <p:txBody>
            <a:bodyPr rtlCol="0" anchor="ctr"/>
            <a:lstStyle/>
            <a:p>
              <a:endParaRPr lang="zh-CN" altLang="en-US"/>
            </a:p>
          </p:txBody>
        </p:sp>
        <p:sp>
          <p:nvSpPr>
            <p:cNvPr id="401" name="任意多边形: 形状 400">
              <a:extLst>
                <a:ext uri="{FF2B5EF4-FFF2-40B4-BE49-F238E27FC236}">
                  <a16:creationId xmlns:a16="http://schemas.microsoft.com/office/drawing/2014/main" id="{0A815ABE-8369-4A89-8A74-0A1898E6FA82}"/>
                </a:ext>
              </a:extLst>
            </p:cNvPr>
            <p:cNvSpPr/>
            <p:nvPr/>
          </p:nvSpPr>
          <p:spPr>
            <a:xfrm>
              <a:off x="3420904" y="4209574"/>
              <a:ext cx="266700" cy="152400"/>
            </a:xfrm>
            <a:custGeom>
              <a:avLst/>
              <a:gdLst>
                <a:gd name="connsiteX0" fmla="*/ 161449 w 266700"/>
                <a:gd name="connsiteY0" fmla="*/ 9049 h 152400"/>
                <a:gd name="connsiteX1" fmla="*/ 261461 w 266700"/>
                <a:gd name="connsiteY1" fmla="*/ 7144 h 152400"/>
                <a:gd name="connsiteX2" fmla="*/ 263366 w 266700"/>
                <a:gd name="connsiteY2" fmla="*/ 151924 h 152400"/>
                <a:gd name="connsiteX3" fmla="*/ 241459 w 266700"/>
                <a:gd name="connsiteY3" fmla="*/ 150019 h 152400"/>
                <a:gd name="connsiteX4" fmla="*/ 230029 w 266700"/>
                <a:gd name="connsiteY4" fmla="*/ 93821 h 152400"/>
                <a:gd name="connsiteX5" fmla="*/ 170974 w 266700"/>
                <a:gd name="connsiteY5" fmla="*/ 147161 h 152400"/>
                <a:gd name="connsiteX6" fmla="*/ 33814 w 266700"/>
                <a:gd name="connsiteY6" fmla="*/ 148114 h 152400"/>
                <a:gd name="connsiteX7" fmla="*/ 7144 w 266700"/>
                <a:gd name="connsiteY7" fmla="*/ 119539 h 152400"/>
                <a:gd name="connsiteX8" fmla="*/ 87154 w 266700"/>
                <a:gd name="connsiteY8" fmla="*/ 100489 h 152400"/>
                <a:gd name="connsiteX9" fmla="*/ 161449 w 266700"/>
                <a:gd name="connsiteY9" fmla="*/ 9049 h 152400"/>
                <a:gd name="connsiteX10" fmla="*/ 161449 w 266700"/>
                <a:gd name="connsiteY10" fmla="*/ 904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700" h="152400">
                  <a:moveTo>
                    <a:pt x="161449" y="9049"/>
                  </a:moveTo>
                  <a:lnTo>
                    <a:pt x="261461" y="7144"/>
                  </a:lnTo>
                  <a:lnTo>
                    <a:pt x="263366" y="151924"/>
                  </a:lnTo>
                  <a:lnTo>
                    <a:pt x="241459" y="150019"/>
                  </a:lnTo>
                  <a:lnTo>
                    <a:pt x="230029" y="93821"/>
                  </a:lnTo>
                  <a:lnTo>
                    <a:pt x="170974" y="147161"/>
                  </a:lnTo>
                  <a:lnTo>
                    <a:pt x="33814" y="148114"/>
                  </a:lnTo>
                  <a:lnTo>
                    <a:pt x="7144" y="119539"/>
                  </a:lnTo>
                  <a:cubicBezTo>
                    <a:pt x="7144" y="119539"/>
                    <a:pt x="66199" y="109061"/>
                    <a:pt x="87154" y="100489"/>
                  </a:cubicBezTo>
                  <a:cubicBezTo>
                    <a:pt x="107156" y="91916"/>
                    <a:pt x="161449" y="9049"/>
                    <a:pt x="161449" y="9049"/>
                  </a:cubicBezTo>
                  <a:lnTo>
                    <a:pt x="161449" y="9049"/>
                  </a:lnTo>
                  <a:close/>
                </a:path>
              </a:pathLst>
            </a:custGeom>
            <a:solidFill>
              <a:srgbClr val="FCAC33"/>
            </a:solidFill>
            <a:ln w="9525" cap="flat">
              <a:noFill/>
              <a:prstDash val="solid"/>
              <a:miter/>
            </a:ln>
          </p:spPr>
          <p:txBody>
            <a:bodyPr rtlCol="0" anchor="ctr"/>
            <a:lstStyle/>
            <a:p>
              <a:endParaRPr lang="zh-CN" altLang="en-US"/>
            </a:p>
          </p:txBody>
        </p:sp>
        <p:sp>
          <p:nvSpPr>
            <p:cNvPr id="402" name="任意多边形: 形状 401">
              <a:extLst>
                <a:ext uri="{FF2B5EF4-FFF2-40B4-BE49-F238E27FC236}">
                  <a16:creationId xmlns:a16="http://schemas.microsoft.com/office/drawing/2014/main" id="{AACD2A88-BC8B-43A3-BB4D-9DDD42FB98D1}"/>
                </a:ext>
              </a:extLst>
            </p:cNvPr>
            <p:cNvSpPr/>
            <p:nvPr/>
          </p:nvSpPr>
          <p:spPr>
            <a:xfrm>
              <a:off x="3703796" y="3462814"/>
              <a:ext cx="180975" cy="790575"/>
            </a:xfrm>
            <a:custGeom>
              <a:avLst/>
              <a:gdLst>
                <a:gd name="connsiteX0" fmla="*/ 176689 w 180975"/>
                <a:gd name="connsiteY0" fmla="*/ 7144 h 790575"/>
                <a:gd name="connsiteX1" fmla="*/ 110966 w 180975"/>
                <a:gd name="connsiteY1" fmla="*/ 609124 h 790575"/>
                <a:gd name="connsiteX2" fmla="*/ 108109 w 180975"/>
                <a:gd name="connsiteY2" fmla="*/ 791051 h 790575"/>
                <a:gd name="connsiteX3" fmla="*/ 32861 w 180975"/>
                <a:gd name="connsiteY3" fmla="*/ 763429 h 790575"/>
                <a:gd name="connsiteX4" fmla="*/ 16669 w 180975"/>
                <a:gd name="connsiteY4" fmla="*/ 200501 h 790575"/>
                <a:gd name="connsiteX5" fmla="*/ 7144 w 180975"/>
                <a:gd name="connsiteY5" fmla="*/ 18574 h 790575"/>
                <a:gd name="connsiteX6" fmla="*/ 176689 w 180975"/>
                <a:gd name="connsiteY6" fmla="*/ 7144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790575">
                  <a:moveTo>
                    <a:pt x="176689" y="7144"/>
                  </a:moveTo>
                  <a:cubicBezTo>
                    <a:pt x="176689" y="7144"/>
                    <a:pt x="116681" y="525304"/>
                    <a:pt x="110966" y="609124"/>
                  </a:cubicBezTo>
                  <a:cubicBezTo>
                    <a:pt x="106204" y="691992"/>
                    <a:pt x="108109" y="791051"/>
                    <a:pt x="108109" y="791051"/>
                  </a:cubicBezTo>
                  <a:lnTo>
                    <a:pt x="32861" y="763429"/>
                  </a:lnTo>
                  <a:cubicBezTo>
                    <a:pt x="32861" y="763429"/>
                    <a:pt x="17621" y="277654"/>
                    <a:pt x="16669" y="200501"/>
                  </a:cubicBezTo>
                  <a:cubicBezTo>
                    <a:pt x="15716" y="123349"/>
                    <a:pt x="7144" y="18574"/>
                    <a:pt x="7144" y="18574"/>
                  </a:cubicBezTo>
                  <a:lnTo>
                    <a:pt x="176689" y="7144"/>
                  </a:lnTo>
                  <a:close/>
                </a:path>
              </a:pathLst>
            </a:custGeom>
            <a:solidFill>
              <a:srgbClr val="FECC9B"/>
            </a:solidFill>
            <a:ln w="9525" cap="flat">
              <a:noFill/>
              <a:prstDash val="solid"/>
              <a:miter/>
            </a:ln>
          </p:spPr>
          <p:txBody>
            <a:bodyPr rtlCol="0" anchor="ctr"/>
            <a:lstStyle/>
            <a:p>
              <a:endParaRPr lang="zh-CN" altLang="en-US"/>
            </a:p>
          </p:txBody>
        </p:sp>
        <p:sp>
          <p:nvSpPr>
            <p:cNvPr id="403" name="任意多边形: 形状 402">
              <a:extLst>
                <a:ext uri="{FF2B5EF4-FFF2-40B4-BE49-F238E27FC236}">
                  <a16:creationId xmlns:a16="http://schemas.microsoft.com/office/drawing/2014/main" id="{972649EA-02E2-4E01-A8C0-259AAD709D01}"/>
                </a:ext>
              </a:extLst>
            </p:cNvPr>
            <p:cNvSpPr/>
            <p:nvPr/>
          </p:nvSpPr>
          <p:spPr>
            <a:xfrm>
              <a:off x="3714274" y="4209574"/>
              <a:ext cx="266700" cy="152400"/>
            </a:xfrm>
            <a:custGeom>
              <a:avLst/>
              <a:gdLst>
                <a:gd name="connsiteX0" fmla="*/ 109061 w 266700"/>
                <a:gd name="connsiteY0" fmla="*/ 9049 h 152400"/>
                <a:gd name="connsiteX1" fmla="*/ 9049 w 266700"/>
                <a:gd name="connsiteY1" fmla="*/ 7144 h 152400"/>
                <a:gd name="connsiteX2" fmla="*/ 7144 w 266700"/>
                <a:gd name="connsiteY2" fmla="*/ 151924 h 152400"/>
                <a:gd name="connsiteX3" fmla="*/ 29051 w 266700"/>
                <a:gd name="connsiteY3" fmla="*/ 150019 h 152400"/>
                <a:gd name="connsiteX4" fmla="*/ 40481 w 266700"/>
                <a:gd name="connsiteY4" fmla="*/ 93821 h 152400"/>
                <a:gd name="connsiteX5" fmla="*/ 99536 w 266700"/>
                <a:gd name="connsiteY5" fmla="*/ 147161 h 152400"/>
                <a:gd name="connsiteX6" fmla="*/ 236696 w 266700"/>
                <a:gd name="connsiteY6" fmla="*/ 148114 h 152400"/>
                <a:gd name="connsiteX7" fmla="*/ 264319 w 266700"/>
                <a:gd name="connsiteY7" fmla="*/ 119539 h 152400"/>
                <a:gd name="connsiteX8" fmla="*/ 184309 w 266700"/>
                <a:gd name="connsiteY8" fmla="*/ 100489 h 152400"/>
                <a:gd name="connsiteX9" fmla="*/ 109061 w 266700"/>
                <a:gd name="connsiteY9" fmla="*/ 9049 h 152400"/>
                <a:gd name="connsiteX10" fmla="*/ 109061 w 266700"/>
                <a:gd name="connsiteY10" fmla="*/ 904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700" h="152400">
                  <a:moveTo>
                    <a:pt x="109061" y="9049"/>
                  </a:moveTo>
                  <a:lnTo>
                    <a:pt x="9049" y="7144"/>
                  </a:lnTo>
                  <a:lnTo>
                    <a:pt x="7144" y="151924"/>
                  </a:lnTo>
                  <a:lnTo>
                    <a:pt x="29051" y="150019"/>
                  </a:lnTo>
                  <a:lnTo>
                    <a:pt x="40481" y="93821"/>
                  </a:lnTo>
                  <a:lnTo>
                    <a:pt x="99536" y="147161"/>
                  </a:lnTo>
                  <a:lnTo>
                    <a:pt x="236696" y="148114"/>
                  </a:lnTo>
                  <a:lnTo>
                    <a:pt x="264319" y="119539"/>
                  </a:lnTo>
                  <a:cubicBezTo>
                    <a:pt x="264319" y="119539"/>
                    <a:pt x="205264" y="109061"/>
                    <a:pt x="184309" y="100489"/>
                  </a:cubicBezTo>
                  <a:cubicBezTo>
                    <a:pt x="164306" y="91916"/>
                    <a:pt x="109061" y="9049"/>
                    <a:pt x="109061" y="9049"/>
                  </a:cubicBezTo>
                  <a:lnTo>
                    <a:pt x="109061" y="9049"/>
                  </a:lnTo>
                  <a:close/>
                </a:path>
              </a:pathLst>
            </a:custGeom>
            <a:solidFill>
              <a:srgbClr val="FCAC33"/>
            </a:solidFill>
            <a:ln w="9525" cap="flat">
              <a:noFill/>
              <a:prstDash val="solid"/>
              <a:miter/>
            </a:ln>
          </p:spPr>
          <p:txBody>
            <a:bodyPr rtlCol="0" anchor="ctr"/>
            <a:lstStyle/>
            <a:p>
              <a:endParaRPr lang="zh-CN" altLang="en-US"/>
            </a:p>
          </p:txBody>
        </p:sp>
        <p:sp>
          <p:nvSpPr>
            <p:cNvPr id="404" name="任意多边形: 形状 403">
              <a:extLst>
                <a:ext uri="{FF2B5EF4-FFF2-40B4-BE49-F238E27FC236}">
                  <a16:creationId xmlns:a16="http://schemas.microsoft.com/office/drawing/2014/main" id="{B861D183-CBF3-4889-BAC4-24701261F171}"/>
                </a:ext>
              </a:extLst>
            </p:cNvPr>
            <p:cNvSpPr/>
            <p:nvPr/>
          </p:nvSpPr>
          <p:spPr>
            <a:xfrm>
              <a:off x="3489582" y="3072289"/>
              <a:ext cx="409575" cy="495300"/>
            </a:xfrm>
            <a:custGeom>
              <a:avLst/>
              <a:gdLst>
                <a:gd name="connsiteX0" fmla="*/ 28953 w 409575"/>
                <a:gd name="connsiteY0" fmla="*/ 7144 h 495300"/>
                <a:gd name="connsiteX1" fmla="*/ 15618 w 409575"/>
                <a:gd name="connsiteY1" fmla="*/ 484346 h 495300"/>
                <a:gd name="connsiteX2" fmla="*/ 407095 w 409575"/>
                <a:gd name="connsiteY2" fmla="*/ 489109 h 495300"/>
                <a:gd name="connsiteX3" fmla="*/ 376615 w 409575"/>
                <a:gd name="connsiteY3" fmla="*/ 22384 h 495300"/>
                <a:gd name="connsiteX4" fmla="*/ 28953 w 409575"/>
                <a:gd name="connsiteY4" fmla="*/ 7144 h 495300"/>
                <a:gd name="connsiteX5" fmla="*/ 28953 w 409575"/>
                <a:gd name="connsiteY5" fmla="*/ 7144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495300">
                  <a:moveTo>
                    <a:pt x="28953" y="7144"/>
                  </a:moveTo>
                  <a:cubicBezTo>
                    <a:pt x="-575" y="192881"/>
                    <a:pt x="5140" y="345281"/>
                    <a:pt x="15618" y="484346"/>
                  </a:cubicBezTo>
                  <a:lnTo>
                    <a:pt x="407095" y="489109"/>
                  </a:lnTo>
                  <a:cubicBezTo>
                    <a:pt x="407095" y="489109"/>
                    <a:pt x="401380" y="92869"/>
                    <a:pt x="376615" y="22384"/>
                  </a:cubicBezTo>
                  <a:cubicBezTo>
                    <a:pt x="338515" y="19526"/>
                    <a:pt x="28953" y="7144"/>
                    <a:pt x="28953" y="7144"/>
                  </a:cubicBezTo>
                  <a:lnTo>
                    <a:pt x="28953" y="7144"/>
                  </a:lnTo>
                  <a:close/>
                </a:path>
              </a:pathLst>
            </a:custGeom>
            <a:solidFill>
              <a:srgbClr val="C2554F"/>
            </a:solidFill>
            <a:ln w="9525" cap="flat">
              <a:noFill/>
              <a:prstDash val="solid"/>
              <a:miter/>
            </a:ln>
          </p:spPr>
          <p:txBody>
            <a:bodyPr rtlCol="0" anchor="ctr"/>
            <a:lstStyle/>
            <a:p>
              <a:endParaRPr lang="zh-CN" altLang="en-US"/>
            </a:p>
          </p:txBody>
        </p:sp>
        <p:sp>
          <p:nvSpPr>
            <p:cNvPr id="405" name="任意多边形: 形状 404">
              <a:extLst>
                <a:ext uri="{FF2B5EF4-FFF2-40B4-BE49-F238E27FC236}">
                  <a16:creationId xmlns:a16="http://schemas.microsoft.com/office/drawing/2014/main" id="{F22AF04B-1A44-4938-8BE4-943C0C357BFA}"/>
                </a:ext>
              </a:extLst>
            </p:cNvPr>
            <p:cNvSpPr/>
            <p:nvPr/>
          </p:nvSpPr>
          <p:spPr>
            <a:xfrm>
              <a:off x="3424714" y="2049505"/>
              <a:ext cx="371475" cy="581025"/>
            </a:xfrm>
            <a:custGeom>
              <a:avLst/>
              <a:gdLst>
                <a:gd name="connsiteX0" fmla="*/ 312896 w 371475"/>
                <a:gd name="connsiteY0" fmla="*/ 65997 h 581025"/>
                <a:gd name="connsiteX1" fmla="*/ 270986 w 371475"/>
                <a:gd name="connsiteY1" fmla="*/ 7895 h 581025"/>
                <a:gd name="connsiteX2" fmla="*/ 113824 w 371475"/>
                <a:gd name="connsiteY2" fmla="*/ 80285 h 581025"/>
                <a:gd name="connsiteX3" fmla="*/ 77629 w 371475"/>
                <a:gd name="connsiteY3" fmla="*/ 303170 h 581025"/>
                <a:gd name="connsiteX4" fmla="*/ 103346 w 371475"/>
                <a:gd name="connsiteY4" fmla="*/ 418422 h 581025"/>
                <a:gd name="connsiteX5" fmla="*/ 7144 w 371475"/>
                <a:gd name="connsiteY5" fmla="*/ 481287 h 581025"/>
                <a:gd name="connsiteX6" fmla="*/ 189071 w 371475"/>
                <a:gd name="connsiteY6" fmla="*/ 560345 h 581025"/>
                <a:gd name="connsiteX7" fmla="*/ 303371 w 371475"/>
                <a:gd name="connsiteY7" fmla="*/ 559392 h 581025"/>
                <a:gd name="connsiteX8" fmla="*/ 364331 w 371475"/>
                <a:gd name="connsiteY8" fmla="*/ 178392 h 581025"/>
                <a:gd name="connsiteX9" fmla="*/ 312896 w 371475"/>
                <a:gd name="connsiteY9" fmla="*/ 65997 h 581025"/>
                <a:gd name="connsiteX10" fmla="*/ 312896 w 371475"/>
                <a:gd name="connsiteY10" fmla="*/ 65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475" h="581025">
                  <a:moveTo>
                    <a:pt x="312896" y="65997"/>
                  </a:moveTo>
                  <a:lnTo>
                    <a:pt x="270986" y="7895"/>
                  </a:lnTo>
                  <a:cubicBezTo>
                    <a:pt x="270986" y="7895"/>
                    <a:pt x="170974" y="-5440"/>
                    <a:pt x="113824" y="80285"/>
                  </a:cubicBezTo>
                  <a:cubicBezTo>
                    <a:pt x="57626" y="166962"/>
                    <a:pt x="56674" y="236495"/>
                    <a:pt x="77629" y="303170"/>
                  </a:cubicBezTo>
                  <a:cubicBezTo>
                    <a:pt x="99536" y="369845"/>
                    <a:pt x="112871" y="380322"/>
                    <a:pt x="103346" y="418422"/>
                  </a:cubicBezTo>
                  <a:cubicBezTo>
                    <a:pt x="93821" y="457475"/>
                    <a:pt x="7144" y="481287"/>
                    <a:pt x="7144" y="481287"/>
                  </a:cubicBezTo>
                  <a:cubicBezTo>
                    <a:pt x="7144" y="481287"/>
                    <a:pt x="132874" y="556535"/>
                    <a:pt x="189071" y="560345"/>
                  </a:cubicBezTo>
                  <a:cubicBezTo>
                    <a:pt x="245269" y="564155"/>
                    <a:pt x="303371" y="597492"/>
                    <a:pt x="303371" y="559392"/>
                  </a:cubicBezTo>
                  <a:cubicBezTo>
                    <a:pt x="303371" y="521292"/>
                    <a:pt x="364331" y="190775"/>
                    <a:pt x="364331" y="178392"/>
                  </a:cubicBezTo>
                  <a:cubicBezTo>
                    <a:pt x="363379" y="167915"/>
                    <a:pt x="312896" y="65997"/>
                    <a:pt x="312896" y="65997"/>
                  </a:cubicBezTo>
                  <a:lnTo>
                    <a:pt x="312896" y="65997"/>
                  </a:lnTo>
                  <a:close/>
                </a:path>
              </a:pathLst>
            </a:custGeom>
            <a:solidFill>
              <a:srgbClr val="7D4B32"/>
            </a:solidFill>
            <a:ln w="9525" cap="flat">
              <a:noFill/>
              <a:prstDash val="solid"/>
              <a:miter/>
            </a:ln>
          </p:spPr>
          <p:txBody>
            <a:bodyPr rtlCol="0" anchor="ctr"/>
            <a:lstStyle/>
            <a:p>
              <a:endParaRPr lang="zh-CN" altLang="en-US"/>
            </a:p>
          </p:txBody>
        </p:sp>
        <p:sp>
          <p:nvSpPr>
            <p:cNvPr id="406" name="任意多边形: 形状 405">
              <a:extLst>
                <a:ext uri="{FF2B5EF4-FFF2-40B4-BE49-F238E27FC236}">
                  <a16:creationId xmlns:a16="http://schemas.microsoft.com/office/drawing/2014/main" id="{4ACDF8A6-2DCA-461E-A9B9-1D3E08D35AA3}"/>
                </a:ext>
              </a:extLst>
            </p:cNvPr>
            <p:cNvSpPr/>
            <p:nvPr/>
          </p:nvSpPr>
          <p:spPr>
            <a:xfrm>
              <a:off x="3594259" y="2060935"/>
              <a:ext cx="371475" cy="581025"/>
            </a:xfrm>
            <a:custGeom>
              <a:avLst/>
              <a:gdLst>
                <a:gd name="connsiteX0" fmla="*/ 59531 w 371475"/>
                <a:gd name="connsiteY0" fmla="*/ 65997 h 581025"/>
                <a:gd name="connsiteX1" fmla="*/ 101441 w 371475"/>
                <a:gd name="connsiteY1" fmla="*/ 7895 h 581025"/>
                <a:gd name="connsiteX2" fmla="*/ 258604 w 371475"/>
                <a:gd name="connsiteY2" fmla="*/ 80285 h 581025"/>
                <a:gd name="connsiteX3" fmla="*/ 294799 w 371475"/>
                <a:gd name="connsiteY3" fmla="*/ 303170 h 581025"/>
                <a:gd name="connsiteX4" fmla="*/ 269081 w 371475"/>
                <a:gd name="connsiteY4" fmla="*/ 418422 h 581025"/>
                <a:gd name="connsiteX5" fmla="*/ 364331 w 371475"/>
                <a:gd name="connsiteY5" fmla="*/ 481287 h 581025"/>
                <a:gd name="connsiteX6" fmla="*/ 182404 w 371475"/>
                <a:gd name="connsiteY6" fmla="*/ 560345 h 581025"/>
                <a:gd name="connsiteX7" fmla="*/ 68104 w 371475"/>
                <a:gd name="connsiteY7" fmla="*/ 559392 h 581025"/>
                <a:gd name="connsiteX8" fmla="*/ 7144 w 371475"/>
                <a:gd name="connsiteY8" fmla="*/ 178392 h 581025"/>
                <a:gd name="connsiteX9" fmla="*/ 59531 w 371475"/>
                <a:gd name="connsiteY9" fmla="*/ 65997 h 581025"/>
                <a:gd name="connsiteX10" fmla="*/ 59531 w 371475"/>
                <a:gd name="connsiteY10" fmla="*/ 6599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475" h="581025">
                  <a:moveTo>
                    <a:pt x="59531" y="65997"/>
                  </a:moveTo>
                  <a:lnTo>
                    <a:pt x="101441" y="7895"/>
                  </a:lnTo>
                  <a:cubicBezTo>
                    <a:pt x="101441" y="7895"/>
                    <a:pt x="202406" y="-5440"/>
                    <a:pt x="258604" y="80285"/>
                  </a:cubicBezTo>
                  <a:cubicBezTo>
                    <a:pt x="315754" y="166962"/>
                    <a:pt x="316706" y="236495"/>
                    <a:pt x="294799" y="303170"/>
                  </a:cubicBezTo>
                  <a:cubicBezTo>
                    <a:pt x="273844" y="369845"/>
                    <a:pt x="259556" y="379370"/>
                    <a:pt x="269081" y="418422"/>
                  </a:cubicBezTo>
                  <a:cubicBezTo>
                    <a:pt x="278606" y="457475"/>
                    <a:pt x="364331" y="481287"/>
                    <a:pt x="364331" y="481287"/>
                  </a:cubicBezTo>
                  <a:cubicBezTo>
                    <a:pt x="364331" y="481287"/>
                    <a:pt x="239554" y="556535"/>
                    <a:pt x="182404" y="560345"/>
                  </a:cubicBezTo>
                  <a:cubicBezTo>
                    <a:pt x="126206" y="564155"/>
                    <a:pt x="69056" y="597492"/>
                    <a:pt x="68104" y="559392"/>
                  </a:cubicBezTo>
                  <a:cubicBezTo>
                    <a:pt x="68104" y="521292"/>
                    <a:pt x="7144" y="190775"/>
                    <a:pt x="7144" y="178392"/>
                  </a:cubicBezTo>
                  <a:cubicBezTo>
                    <a:pt x="8096" y="168867"/>
                    <a:pt x="59531" y="65997"/>
                    <a:pt x="59531" y="65997"/>
                  </a:cubicBezTo>
                  <a:lnTo>
                    <a:pt x="59531" y="65997"/>
                  </a:lnTo>
                  <a:close/>
                </a:path>
              </a:pathLst>
            </a:custGeom>
            <a:solidFill>
              <a:srgbClr val="7D4B32"/>
            </a:solidFill>
            <a:ln w="9525" cap="flat">
              <a:noFill/>
              <a:prstDash val="solid"/>
              <a:miter/>
            </a:ln>
          </p:spPr>
          <p:txBody>
            <a:bodyPr rtlCol="0" anchor="ctr"/>
            <a:lstStyle/>
            <a:p>
              <a:endParaRPr lang="zh-CN" altLang="en-US"/>
            </a:p>
          </p:txBody>
        </p:sp>
        <p:sp>
          <p:nvSpPr>
            <p:cNvPr id="407" name="任意多边形: 形状 406">
              <a:extLst>
                <a:ext uri="{FF2B5EF4-FFF2-40B4-BE49-F238E27FC236}">
                  <a16:creationId xmlns:a16="http://schemas.microsoft.com/office/drawing/2014/main" id="{565FB940-BDA4-49AF-A262-D025A3B089FE}"/>
                </a:ext>
              </a:extLst>
            </p:cNvPr>
            <p:cNvSpPr/>
            <p:nvPr/>
          </p:nvSpPr>
          <p:spPr>
            <a:xfrm>
              <a:off x="3551396" y="2396014"/>
              <a:ext cx="266700" cy="276225"/>
            </a:xfrm>
            <a:custGeom>
              <a:avLst/>
              <a:gdLst>
                <a:gd name="connsiteX0" fmla="*/ 122396 w 266700"/>
                <a:gd name="connsiteY0" fmla="*/ 7144 h 276225"/>
                <a:gd name="connsiteX1" fmla="*/ 133826 w 266700"/>
                <a:gd name="connsiteY1" fmla="*/ 23336 h 276225"/>
                <a:gd name="connsiteX2" fmla="*/ 146209 w 266700"/>
                <a:gd name="connsiteY2" fmla="*/ 7144 h 276225"/>
                <a:gd name="connsiteX3" fmla="*/ 179546 w 266700"/>
                <a:gd name="connsiteY3" fmla="*/ 26194 h 276225"/>
                <a:gd name="connsiteX4" fmla="*/ 183356 w 266700"/>
                <a:gd name="connsiteY4" fmla="*/ 79534 h 276225"/>
                <a:gd name="connsiteX5" fmla="*/ 260509 w 266700"/>
                <a:gd name="connsiteY5" fmla="*/ 128111 h 276225"/>
                <a:gd name="connsiteX6" fmla="*/ 261461 w 266700"/>
                <a:gd name="connsiteY6" fmla="*/ 233839 h 276225"/>
                <a:gd name="connsiteX7" fmla="*/ 165259 w 266700"/>
                <a:gd name="connsiteY7" fmla="*/ 258604 h 276225"/>
                <a:gd name="connsiteX8" fmla="*/ 167164 w 266700"/>
                <a:gd name="connsiteY8" fmla="*/ 275749 h 276225"/>
                <a:gd name="connsiteX9" fmla="*/ 133826 w 266700"/>
                <a:gd name="connsiteY9" fmla="*/ 267176 h 276225"/>
                <a:gd name="connsiteX10" fmla="*/ 101441 w 266700"/>
                <a:gd name="connsiteY10" fmla="*/ 275749 h 276225"/>
                <a:gd name="connsiteX11" fmla="*/ 103346 w 266700"/>
                <a:gd name="connsiteY11" fmla="*/ 258604 h 276225"/>
                <a:gd name="connsiteX12" fmla="*/ 7144 w 266700"/>
                <a:gd name="connsiteY12" fmla="*/ 233839 h 276225"/>
                <a:gd name="connsiteX13" fmla="*/ 8096 w 266700"/>
                <a:gd name="connsiteY13" fmla="*/ 128111 h 276225"/>
                <a:gd name="connsiteX14" fmla="*/ 84296 w 266700"/>
                <a:gd name="connsiteY14" fmla="*/ 79534 h 276225"/>
                <a:gd name="connsiteX15" fmla="*/ 88106 w 266700"/>
                <a:gd name="connsiteY15" fmla="*/ 26194 h 276225"/>
                <a:gd name="connsiteX16" fmla="*/ 122396 w 266700"/>
                <a:gd name="connsiteY16" fmla="*/ 7144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700" h="276225">
                  <a:moveTo>
                    <a:pt x="122396" y="7144"/>
                  </a:moveTo>
                  <a:lnTo>
                    <a:pt x="133826" y="23336"/>
                  </a:lnTo>
                  <a:lnTo>
                    <a:pt x="146209" y="7144"/>
                  </a:lnTo>
                  <a:lnTo>
                    <a:pt x="179546" y="26194"/>
                  </a:lnTo>
                  <a:cubicBezTo>
                    <a:pt x="179546" y="26194"/>
                    <a:pt x="175736" y="56674"/>
                    <a:pt x="183356" y="79534"/>
                  </a:cubicBezTo>
                  <a:cubicBezTo>
                    <a:pt x="191929" y="102394"/>
                    <a:pt x="260509" y="128111"/>
                    <a:pt x="260509" y="128111"/>
                  </a:cubicBezTo>
                  <a:lnTo>
                    <a:pt x="261461" y="233839"/>
                  </a:lnTo>
                  <a:lnTo>
                    <a:pt x="165259" y="258604"/>
                  </a:lnTo>
                  <a:lnTo>
                    <a:pt x="167164" y="275749"/>
                  </a:lnTo>
                  <a:lnTo>
                    <a:pt x="133826" y="267176"/>
                  </a:lnTo>
                  <a:lnTo>
                    <a:pt x="101441" y="275749"/>
                  </a:lnTo>
                  <a:lnTo>
                    <a:pt x="103346" y="258604"/>
                  </a:lnTo>
                  <a:lnTo>
                    <a:pt x="7144" y="233839"/>
                  </a:lnTo>
                  <a:lnTo>
                    <a:pt x="8096" y="128111"/>
                  </a:lnTo>
                  <a:cubicBezTo>
                    <a:pt x="8096" y="128111"/>
                    <a:pt x="76676" y="102394"/>
                    <a:pt x="84296" y="79534"/>
                  </a:cubicBezTo>
                  <a:cubicBezTo>
                    <a:pt x="92869" y="57626"/>
                    <a:pt x="88106" y="26194"/>
                    <a:pt x="88106" y="26194"/>
                  </a:cubicBezTo>
                  <a:lnTo>
                    <a:pt x="122396" y="7144"/>
                  </a:lnTo>
                  <a:close/>
                </a:path>
              </a:pathLst>
            </a:custGeom>
            <a:solidFill>
              <a:srgbClr val="FECC9B"/>
            </a:solidFill>
            <a:ln w="9525" cap="flat">
              <a:noFill/>
              <a:prstDash val="solid"/>
              <a:miter/>
            </a:ln>
          </p:spPr>
          <p:txBody>
            <a:bodyPr rtlCol="0" anchor="ctr"/>
            <a:lstStyle/>
            <a:p>
              <a:endParaRPr lang="zh-CN" altLang="en-US"/>
            </a:p>
          </p:txBody>
        </p:sp>
        <p:sp>
          <p:nvSpPr>
            <p:cNvPr id="408" name="任意多边形: 形状 407">
              <a:extLst>
                <a:ext uri="{FF2B5EF4-FFF2-40B4-BE49-F238E27FC236}">
                  <a16:creationId xmlns:a16="http://schemas.microsoft.com/office/drawing/2014/main" id="{36C8B977-C1A0-40B5-A370-7D9845B20449}"/>
                </a:ext>
              </a:extLst>
            </p:cNvPr>
            <p:cNvSpPr/>
            <p:nvPr/>
          </p:nvSpPr>
          <p:spPr>
            <a:xfrm>
              <a:off x="3631406" y="2396014"/>
              <a:ext cx="104775" cy="76200"/>
            </a:xfrm>
            <a:custGeom>
              <a:avLst/>
              <a:gdLst>
                <a:gd name="connsiteX0" fmla="*/ 42386 w 104775"/>
                <a:gd name="connsiteY0" fmla="*/ 7144 h 76200"/>
                <a:gd name="connsiteX1" fmla="*/ 53816 w 104775"/>
                <a:gd name="connsiteY1" fmla="*/ 23336 h 76200"/>
                <a:gd name="connsiteX2" fmla="*/ 66199 w 104775"/>
                <a:gd name="connsiteY2" fmla="*/ 7144 h 76200"/>
                <a:gd name="connsiteX3" fmla="*/ 99536 w 104775"/>
                <a:gd name="connsiteY3" fmla="*/ 26194 h 76200"/>
                <a:gd name="connsiteX4" fmla="*/ 100489 w 104775"/>
                <a:gd name="connsiteY4" fmla="*/ 67151 h 76200"/>
                <a:gd name="connsiteX5" fmla="*/ 54769 w 104775"/>
                <a:gd name="connsiteY5" fmla="*/ 72866 h 76200"/>
                <a:gd name="connsiteX6" fmla="*/ 7144 w 104775"/>
                <a:gd name="connsiteY6" fmla="*/ 66199 h 76200"/>
                <a:gd name="connsiteX7" fmla="*/ 8096 w 104775"/>
                <a:gd name="connsiteY7" fmla="*/ 26194 h 76200"/>
                <a:gd name="connsiteX8" fmla="*/ 42386 w 104775"/>
                <a:gd name="connsiteY8"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76200">
                  <a:moveTo>
                    <a:pt x="42386" y="7144"/>
                  </a:moveTo>
                  <a:lnTo>
                    <a:pt x="53816" y="23336"/>
                  </a:lnTo>
                  <a:lnTo>
                    <a:pt x="66199" y="7144"/>
                  </a:lnTo>
                  <a:lnTo>
                    <a:pt x="99536" y="26194"/>
                  </a:lnTo>
                  <a:cubicBezTo>
                    <a:pt x="99536" y="26194"/>
                    <a:pt x="96679" y="47149"/>
                    <a:pt x="100489" y="67151"/>
                  </a:cubicBezTo>
                  <a:cubicBezTo>
                    <a:pt x="86201" y="70961"/>
                    <a:pt x="70961" y="72866"/>
                    <a:pt x="54769" y="72866"/>
                  </a:cubicBezTo>
                  <a:cubicBezTo>
                    <a:pt x="38576" y="72866"/>
                    <a:pt x="22384" y="70961"/>
                    <a:pt x="7144" y="66199"/>
                  </a:cubicBezTo>
                  <a:cubicBezTo>
                    <a:pt x="10954" y="47149"/>
                    <a:pt x="8096" y="26194"/>
                    <a:pt x="8096" y="26194"/>
                  </a:cubicBezTo>
                  <a:lnTo>
                    <a:pt x="42386" y="7144"/>
                  </a:lnTo>
                  <a:close/>
                </a:path>
              </a:pathLst>
            </a:custGeom>
            <a:solidFill>
              <a:srgbClr val="F3AF8C"/>
            </a:solidFill>
            <a:ln w="9525" cap="flat">
              <a:noFill/>
              <a:prstDash val="solid"/>
              <a:miter/>
            </a:ln>
          </p:spPr>
          <p:txBody>
            <a:bodyPr rtlCol="0" anchor="ctr"/>
            <a:lstStyle/>
            <a:p>
              <a:endParaRPr lang="zh-CN" altLang="en-US"/>
            </a:p>
          </p:txBody>
        </p:sp>
        <p:sp>
          <p:nvSpPr>
            <p:cNvPr id="409" name="任意多边形: 形状 408">
              <a:extLst>
                <a:ext uri="{FF2B5EF4-FFF2-40B4-BE49-F238E27FC236}">
                  <a16:creationId xmlns:a16="http://schemas.microsoft.com/office/drawing/2014/main" id="{B36F5A1C-1EBB-4C1F-8E70-CA5ADF03FEAB}"/>
                </a:ext>
              </a:extLst>
            </p:cNvPr>
            <p:cNvSpPr/>
            <p:nvPr/>
          </p:nvSpPr>
          <p:spPr>
            <a:xfrm>
              <a:off x="3521869" y="2144554"/>
              <a:ext cx="314325" cy="304800"/>
            </a:xfrm>
            <a:custGeom>
              <a:avLst/>
              <a:gdLst>
                <a:gd name="connsiteX0" fmla="*/ 157639 w 314325"/>
                <a:gd name="connsiteY0" fmla="*/ 7144 h 304800"/>
                <a:gd name="connsiteX1" fmla="*/ 308134 w 314325"/>
                <a:gd name="connsiteY1" fmla="*/ 154781 h 304800"/>
                <a:gd name="connsiteX2" fmla="*/ 157639 w 314325"/>
                <a:gd name="connsiteY2" fmla="*/ 303371 h 304800"/>
                <a:gd name="connsiteX3" fmla="*/ 7144 w 314325"/>
                <a:gd name="connsiteY3" fmla="*/ 155734 h 304800"/>
                <a:gd name="connsiteX4" fmla="*/ 157639 w 314325"/>
                <a:gd name="connsiteY4" fmla="*/ 7144 h 304800"/>
                <a:gd name="connsiteX5" fmla="*/ 157639 w 314325"/>
                <a:gd name="connsiteY5" fmla="*/ 714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325" h="304800">
                  <a:moveTo>
                    <a:pt x="157639" y="7144"/>
                  </a:moveTo>
                  <a:cubicBezTo>
                    <a:pt x="240506" y="7144"/>
                    <a:pt x="308134" y="73819"/>
                    <a:pt x="308134" y="154781"/>
                  </a:cubicBezTo>
                  <a:cubicBezTo>
                    <a:pt x="308134" y="235744"/>
                    <a:pt x="240506" y="303371"/>
                    <a:pt x="157639" y="303371"/>
                  </a:cubicBezTo>
                  <a:cubicBezTo>
                    <a:pt x="74771" y="303371"/>
                    <a:pt x="7144" y="236696"/>
                    <a:pt x="7144" y="155734"/>
                  </a:cubicBezTo>
                  <a:cubicBezTo>
                    <a:pt x="7144" y="74771"/>
                    <a:pt x="74771" y="7144"/>
                    <a:pt x="157639" y="7144"/>
                  </a:cubicBezTo>
                  <a:lnTo>
                    <a:pt x="157639" y="7144"/>
                  </a:lnTo>
                  <a:close/>
                </a:path>
              </a:pathLst>
            </a:custGeom>
            <a:solidFill>
              <a:srgbClr val="FECC9B"/>
            </a:solidFill>
            <a:ln w="9525" cap="flat">
              <a:noFill/>
              <a:prstDash val="solid"/>
              <a:miter/>
            </a:ln>
          </p:spPr>
          <p:txBody>
            <a:bodyPr rtlCol="0" anchor="ctr"/>
            <a:lstStyle/>
            <a:p>
              <a:endParaRPr lang="zh-CN" altLang="en-US"/>
            </a:p>
          </p:txBody>
        </p:sp>
        <p:sp>
          <p:nvSpPr>
            <p:cNvPr id="410" name="任意多边形: 形状 409">
              <a:extLst>
                <a:ext uri="{FF2B5EF4-FFF2-40B4-BE49-F238E27FC236}">
                  <a16:creationId xmlns:a16="http://schemas.microsoft.com/office/drawing/2014/main" id="{70537C28-8453-4733-B0D6-FE943CF80880}"/>
                </a:ext>
              </a:extLst>
            </p:cNvPr>
            <p:cNvSpPr/>
            <p:nvPr/>
          </p:nvSpPr>
          <p:spPr>
            <a:xfrm>
              <a:off x="3495050" y="2249299"/>
              <a:ext cx="66675" cy="76200"/>
            </a:xfrm>
            <a:custGeom>
              <a:avLst/>
              <a:gdLst>
                <a:gd name="connsiteX0" fmla="*/ 63490 w 66675"/>
                <a:gd name="connsiteY0" fmla="*/ 70991 h 76200"/>
                <a:gd name="connsiteX1" fmla="*/ 14912 w 66675"/>
                <a:gd name="connsiteY1" fmla="*/ 56704 h 76200"/>
                <a:gd name="connsiteX2" fmla="*/ 22532 w 66675"/>
                <a:gd name="connsiteY2" fmla="*/ 7174 h 76200"/>
                <a:gd name="connsiteX3" fmla="*/ 60632 w 66675"/>
                <a:gd name="connsiteY3" fmla="*/ 28129 h 76200"/>
                <a:gd name="connsiteX4" fmla="*/ 63490 w 66675"/>
                <a:gd name="connsiteY4" fmla="*/ 7099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76200">
                  <a:moveTo>
                    <a:pt x="63490" y="70991"/>
                  </a:moveTo>
                  <a:cubicBezTo>
                    <a:pt x="63490" y="70991"/>
                    <a:pt x="31105" y="85279"/>
                    <a:pt x="14912" y="56704"/>
                  </a:cubicBezTo>
                  <a:cubicBezTo>
                    <a:pt x="-1280" y="28129"/>
                    <a:pt x="11102" y="6221"/>
                    <a:pt x="22532" y="7174"/>
                  </a:cubicBezTo>
                  <a:cubicBezTo>
                    <a:pt x="33962" y="8126"/>
                    <a:pt x="60632" y="28129"/>
                    <a:pt x="60632" y="28129"/>
                  </a:cubicBezTo>
                  <a:lnTo>
                    <a:pt x="63490" y="70991"/>
                  </a:lnTo>
                  <a:close/>
                </a:path>
              </a:pathLst>
            </a:custGeom>
            <a:solidFill>
              <a:srgbClr val="FECC9B"/>
            </a:solidFill>
            <a:ln w="9525" cap="flat">
              <a:noFill/>
              <a:prstDash val="solid"/>
              <a:miter/>
            </a:ln>
          </p:spPr>
          <p:txBody>
            <a:bodyPr rtlCol="0" anchor="ctr"/>
            <a:lstStyle/>
            <a:p>
              <a:endParaRPr lang="zh-CN" altLang="en-US"/>
            </a:p>
          </p:txBody>
        </p:sp>
        <p:sp>
          <p:nvSpPr>
            <p:cNvPr id="411" name="任意多边形: 形状 410">
              <a:extLst>
                <a:ext uri="{FF2B5EF4-FFF2-40B4-BE49-F238E27FC236}">
                  <a16:creationId xmlns:a16="http://schemas.microsoft.com/office/drawing/2014/main" id="{E235704C-A9DB-4A22-B267-A0E4A5976957}"/>
                </a:ext>
              </a:extLst>
            </p:cNvPr>
            <p:cNvSpPr/>
            <p:nvPr/>
          </p:nvSpPr>
          <p:spPr>
            <a:xfrm>
              <a:off x="3809524" y="2259776"/>
              <a:ext cx="66675" cy="76200"/>
            </a:xfrm>
            <a:custGeom>
              <a:avLst/>
              <a:gdLst>
                <a:gd name="connsiteX0" fmla="*/ 7144 w 66675"/>
                <a:gd name="connsiteY0" fmla="*/ 70991 h 76200"/>
                <a:gd name="connsiteX1" fmla="*/ 55721 w 66675"/>
                <a:gd name="connsiteY1" fmla="*/ 56704 h 76200"/>
                <a:gd name="connsiteX2" fmla="*/ 48101 w 66675"/>
                <a:gd name="connsiteY2" fmla="*/ 7174 h 76200"/>
                <a:gd name="connsiteX3" fmla="*/ 10001 w 66675"/>
                <a:gd name="connsiteY3" fmla="*/ 28129 h 76200"/>
                <a:gd name="connsiteX4" fmla="*/ 7144 w 66675"/>
                <a:gd name="connsiteY4" fmla="*/ 7099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76200">
                  <a:moveTo>
                    <a:pt x="7144" y="70991"/>
                  </a:moveTo>
                  <a:cubicBezTo>
                    <a:pt x="7144" y="70991"/>
                    <a:pt x="39529" y="85279"/>
                    <a:pt x="55721" y="56704"/>
                  </a:cubicBezTo>
                  <a:cubicBezTo>
                    <a:pt x="71914" y="28129"/>
                    <a:pt x="59531" y="6221"/>
                    <a:pt x="48101" y="7174"/>
                  </a:cubicBezTo>
                  <a:cubicBezTo>
                    <a:pt x="36671" y="8126"/>
                    <a:pt x="10001" y="28129"/>
                    <a:pt x="10001" y="28129"/>
                  </a:cubicBezTo>
                  <a:lnTo>
                    <a:pt x="7144" y="70991"/>
                  </a:lnTo>
                  <a:close/>
                </a:path>
              </a:pathLst>
            </a:custGeom>
            <a:solidFill>
              <a:srgbClr val="FECC9B"/>
            </a:solidFill>
            <a:ln w="9525" cap="flat">
              <a:noFill/>
              <a:prstDash val="solid"/>
              <a:miter/>
            </a:ln>
          </p:spPr>
          <p:txBody>
            <a:bodyPr rtlCol="0" anchor="ctr"/>
            <a:lstStyle/>
            <a:p>
              <a:endParaRPr lang="zh-CN" altLang="en-US"/>
            </a:p>
          </p:txBody>
        </p:sp>
        <p:sp>
          <p:nvSpPr>
            <p:cNvPr id="412" name="任意多边形: 形状 411">
              <a:extLst>
                <a:ext uri="{FF2B5EF4-FFF2-40B4-BE49-F238E27FC236}">
                  <a16:creationId xmlns:a16="http://schemas.microsoft.com/office/drawing/2014/main" id="{61BEDCB3-7318-4D7D-AB31-2ADBFCE3348B}"/>
                </a:ext>
              </a:extLst>
            </p:cNvPr>
            <p:cNvSpPr/>
            <p:nvPr/>
          </p:nvSpPr>
          <p:spPr>
            <a:xfrm>
              <a:off x="3512344" y="2534126"/>
              <a:ext cx="333375" cy="561975"/>
            </a:xfrm>
            <a:custGeom>
              <a:avLst/>
              <a:gdLst>
                <a:gd name="connsiteX0" fmla="*/ 7144 w 333375"/>
                <a:gd name="connsiteY0" fmla="*/ 7144 h 561975"/>
                <a:gd name="connsiteX1" fmla="*/ 137636 w 333375"/>
                <a:gd name="connsiteY1" fmla="*/ 110014 h 561975"/>
                <a:gd name="connsiteX2" fmla="*/ 169069 w 333375"/>
                <a:gd name="connsiteY2" fmla="*/ 122396 h 561975"/>
                <a:gd name="connsiteX3" fmla="*/ 200501 w 333375"/>
                <a:gd name="connsiteY3" fmla="*/ 110014 h 561975"/>
                <a:gd name="connsiteX4" fmla="*/ 330994 w 333375"/>
                <a:gd name="connsiteY4" fmla="*/ 7144 h 561975"/>
                <a:gd name="connsiteX5" fmla="*/ 329089 w 333375"/>
                <a:gd name="connsiteY5" fmla="*/ 564356 h 561975"/>
                <a:gd name="connsiteX6" fmla="*/ 9049 w 333375"/>
                <a:gd name="connsiteY6" fmla="*/ 564356 h 561975"/>
                <a:gd name="connsiteX7" fmla="*/ 7144 w 333375"/>
                <a:gd name="connsiteY7" fmla="*/ 7144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75" h="561975">
                  <a:moveTo>
                    <a:pt x="7144" y="7144"/>
                  </a:moveTo>
                  <a:cubicBezTo>
                    <a:pt x="7144" y="7144"/>
                    <a:pt x="94774" y="88106"/>
                    <a:pt x="137636" y="110014"/>
                  </a:cubicBezTo>
                  <a:cubicBezTo>
                    <a:pt x="150971" y="117634"/>
                    <a:pt x="161449" y="120491"/>
                    <a:pt x="169069" y="122396"/>
                  </a:cubicBezTo>
                  <a:cubicBezTo>
                    <a:pt x="176689" y="120491"/>
                    <a:pt x="187166" y="117634"/>
                    <a:pt x="200501" y="110014"/>
                  </a:cubicBezTo>
                  <a:cubicBezTo>
                    <a:pt x="242411" y="89059"/>
                    <a:pt x="330994" y="7144"/>
                    <a:pt x="330994" y="7144"/>
                  </a:cubicBezTo>
                  <a:lnTo>
                    <a:pt x="329089" y="564356"/>
                  </a:lnTo>
                  <a:lnTo>
                    <a:pt x="9049" y="564356"/>
                  </a:lnTo>
                  <a:lnTo>
                    <a:pt x="7144" y="7144"/>
                  </a:lnTo>
                  <a:close/>
                </a:path>
              </a:pathLst>
            </a:custGeom>
            <a:solidFill>
              <a:srgbClr val="DD6F5B"/>
            </a:solidFill>
            <a:ln w="9525" cap="flat">
              <a:noFill/>
              <a:prstDash val="solid"/>
              <a:miter/>
            </a:ln>
          </p:spPr>
          <p:txBody>
            <a:bodyPr rtlCol="0" anchor="ctr"/>
            <a:lstStyle/>
            <a:p>
              <a:endParaRPr lang="zh-CN" altLang="en-US"/>
            </a:p>
          </p:txBody>
        </p:sp>
        <p:sp>
          <p:nvSpPr>
            <p:cNvPr id="413" name="任意多边形: 形状 412">
              <a:extLst>
                <a:ext uri="{FF2B5EF4-FFF2-40B4-BE49-F238E27FC236}">
                  <a16:creationId xmlns:a16="http://schemas.microsoft.com/office/drawing/2014/main" id="{5337EC64-4FA0-400B-AEE2-9129DE2D8D23}"/>
                </a:ext>
              </a:extLst>
            </p:cNvPr>
            <p:cNvSpPr/>
            <p:nvPr/>
          </p:nvSpPr>
          <p:spPr>
            <a:xfrm>
              <a:off x="3362801" y="2486501"/>
              <a:ext cx="266700" cy="809625"/>
            </a:xfrm>
            <a:custGeom>
              <a:avLst/>
              <a:gdLst>
                <a:gd name="connsiteX0" fmla="*/ 250984 w 266700"/>
                <a:gd name="connsiteY0" fmla="*/ 7144 h 809625"/>
                <a:gd name="connsiteX1" fmla="*/ 267176 w 266700"/>
                <a:gd name="connsiteY1" fmla="*/ 308134 h 809625"/>
                <a:gd name="connsiteX2" fmla="*/ 266224 w 266700"/>
                <a:gd name="connsiteY2" fmla="*/ 806291 h 809625"/>
                <a:gd name="connsiteX3" fmla="*/ 7144 w 266700"/>
                <a:gd name="connsiteY3" fmla="*/ 803434 h 809625"/>
                <a:gd name="connsiteX4" fmla="*/ 138589 w 266700"/>
                <a:gd name="connsiteY4" fmla="*/ 456724 h 809625"/>
                <a:gd name="connsiteX5" fmla="*/ 76676 w 266700"/>
                <a:gd name="connsiteY5" fmla="*/ 79534 h 809625"/>
                <a:gd name="connsiteX6" fmla="*/ 250984 w 266700"/>
                <a:gd name="connsiteY6" fmla="*/ 7144 h 809625"/>
                <a:gd name="connsiteX7" fmla="*/ 250984 w 266700"/>
                <a:gd name="connsiteY7" fmla="*/ 7144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809625">
                  <a:moveTo>
                    <a:pt x="250984" y="7144"/>
                  </a:moveTo>
                  <a:lnTo>
                    <a:pt x="267176" y="308134"/>
                  </a:lnTo>
                  <a:lnTo>
                    <a:pt x="266224" y="806291"/>
                  </a:lnTo>
                  <a:lnTo>
                    <a:pt x="7144" y="803434"/>
                  </a:lnTo>
                  <a:lnTo>
                    <a:pt x="138589" y="456724"/>
                  </a:lnTo>
                  <a:lnTo>
                    <a:pt x="76676" y="79534"/>
                  </a:lnTo>
                  <a:cubicBezTo>
                    <a:pt x="77629" y="79534"/>
                    <a:pt x="224314" y="21431"/>
                    <a:pt x="250984" y="7144"/>
                  </a:cubicBezTo>
                  <a:lnTo>
                    <a:pt x="250984" y="7144"/>
                  </a:lnTo>
                  <a:close/>
                </a:path>
              </a:pathLst>
            </a:custGeom>
            <a:solidFill>
              <a:srgbClr val="FCAC33"/>
            </a:solidFill>
            <a:ln w="9525" cap="flat">
              <a:noFill/>
              <a:prstDash val="solid"/>
              <a:miter/>
            </a:ln>
          </p:spPr>
          <p:txBody>
            <a:bodyPr rtlCol="0" anchor="ctr"/>
            <a:lstStyle/>
            <a:p>
              <a:endParaRPr lang="zh-CN" altLang="en-US"/>
            </a:p>
          </p:txBody>
        </p:sp>
        <p:sp>
          <p:nvSpPr>
            <p:cNvPr id="414" name="任意多边形: 形状 413">
              <a:extLst>
                <a:ext uri="{FF2B5EF4-FFF2-40B4-BE49-F238E27FC236}">
                  <a16:creationId xmlns:a16="http://schemas.microsoft.com/office/drawing/2014/main" id="{0FA26CFE-7ED1-42CD-A17F-B1DF61DD341A}"/>
                </a:ext>
              </a:extLst>
            </p:cNvPr>
            <p:cNvSpPr/>
            <p:nvPr/>
          </p:nvSpPr>
          <p:spPr>
            <a:xfrm>
              <a:off x="3500470" y="2046054"/>
              <a:ext cx="361950" cy="266700"/>
            </a:xfrm>
            <a:custGeom>
              <a:avLst/>
              <a:gdLst>
                <a:gd name="connsiteX0" fmla="*/ 8540 w 361950"/>
                <a:gd name="connsiteY0" fmla="*/ 212324 h 266700"/>
                <a:gd name="connsiteX1" fmla="*/ 153320 w 361950"/>
                <a:gd name="connsiteY1" fmla="*/ 225659 h 266700"/>
                <a:gd name="connsiteX2" fmla="*/ 284765 w 361950"/>
                <a:gd name="connsiteY2" fmla="*/ 164699 h 266700"/>
                <a:gd name="connsiteX3" fmla="*/ 340962 w 361950"/>
                <a:gd name="connsiteY3" fmla="*/ 261854 h 266700"/>
                <a:gd name="connsiteX4" fmla="*/ 342867 w 361950"/>
                <a:gd name="connsiteY4" fmla="*/ 98976 h 266700"/>
                <a:gd name="connsiteX5" fmla="*/ 178085 w 361950"/>
                <a:gd name="connsiteY5" fmla="*/ 7536 h 266700"/>
                <a:gd name="connsiteX6" fmla="*/ 8540 w 361950"/>
                <a:gd name="connsiteY6" fmla="*/ 212324 h 266700"/>
                <a:gd name="connsiteX7" fmla="*/ 8540 w 361950"/>
                <a:gd name="connsiteY7" fmla="*/ 212324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266700">
                  <a:moveTo>
                    <a:pt x="8540" y="212324"/>
                  </a:moveTo>
                  <a:cubicBezTo>
                    <a:pt x="8540" y="212324"/>
                    <a:pt x="48545" y="230421"/>
                    <a:pt x="153320" y="225659"/>
                  </a:cubicBezTo>
                  <a:cubicBezTo>
                    <a:pt x="258095" y="220896"/>
                    <a:pt x="284765" y="164699"/>
                    <a:pt x="284765" y="164699"/>
                  </a:cubicBezTo>
                  <a:cubicBezTo>
                    <a:pt x="292385" y="180891"/>
                    <a:pt x="335247" y="265664"/>
                    <a:pt x="340962" y="261854"/>
                  </a:cubicBezTo>
                  <a:cubicBezTo>
                    <a:pt x="345725" y="258996"/>
                    <a:pt x="369537" y="156126"/>
                    <a:pt x="342867" y="98976"/>
                  </a:cubicBezTo>
                  <a:cubicBezTo>
                    <a:pt x="315245" y="41826"/>
                    <a:pt x="262857" y="2774"/>
                    <a:pt x="178085" y="7536"/>
                  </a:cubicBezTo>
                  <a:cubicBezTo>
                    <a:pt x="92360" y="11346"/>
                    <a:pt x="-5748" y="78021"/>
                    <a:pt x="8540" y="212324"/>
                  </a:cubicBezTo>
                  <a:lnTo>
                    <a:pt x="8540" y="212324"/>
                  </a:lnTo>
                  <a:close/>
                </a:path>
              </a:pathLst>
            </a:custGeom>
            <a:solidFill>
              <a:srgbClr val="8B5338"/>
            </a:solidFill>
            <a:ln w="9525" cap="flat">
              <a:noFill/>
              <a:prstDash val="solid"/>
              <a:miter/>
            </a:ln>
          </p:spPr>
          <p:txBody>
            <a:bodyPr rtlCol="0" anchor="ctr"/>
            <a:lstStyle/>
            <a:p>
              <a:endParaRPr lang="zh-CN" altLang="en-US"/>
            </a:p>
          </p:txBody>
        </p:sp>
        <p:sp>
          <p:nvSpPr>
            <p:cNvPr id="415" name="任意多边形: 形状 414">
              <a:extLst>
                <a:ext uri="{FF2B5EF4-FFF2-40B4-BE49-F238E27FC236}">
                  <a16:creationId xmlns:a16="http://schemas.microsoft.com/office/drawing/2014/main" id="{B57CABEB-589B-4B15-B1B7-1B4CCCDB8E98}"/>
                </a:ext>
              </a:extLst>
            </p:cNvPr>
            <p:cNvSpPr/>
            <p:nvPr/>
          </p:nvSpPr>
          <p:spPr>
            <a:xfrm>
              <a:off x="3619976" y="2275999"/>
              <a:ext cx="38100" cy="85725"/>
            </a:xfrm>
            <a:custGeom>
              <a:avLst/>
              <a:gdLst>
                <a:gd name="connsiteX0" fmla="*/ 20479 w 38100"/>
                <a:gd name="connsiteY0" fmla="*/ 7144 h 85725"/>
                <a:gd name="connsiteX1" fmla="*/ 18574 w 38100"/>
                <a:gd name="connsiteY1" fmla="*/ 8096 h 85725"/>
                <a:gd name="connsiteX2" fmla="*/ 7144 w 38100"/>
                <a:gd name="connsiteY2" fmla="*/ 75724 h 85725"/>
                <a:gd name="connsiteX3" fmla="*/ 36671 w 38100"/>
                <a:gd name="connsiteY3" fmla="*/ 84296 h 85725"/>
                <a:gd name="connsiteX4" fmla="*/ 19526 w 38100"/>
                <a:gd name="connsiteY4" fmla="*/ 70009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85725">
                  <a:moveTo>
                    <a:pt x="20479" y="7144"/>
                  </a:moveTo>
                  <a:lnTo>
                    <a:pt x="18574" y="8096"/>
                  </a:lnTo>
                  <a:lnTo>
                    <a:pt x="7144" y="75724"/>
                  </a:lnTo>
                  <a:lnTo>
                    <a:pt x="36671" y="84296"/>
                  </a:lnTo>
                  <a:lnTo>
                    <a:pt x="19526" y="70009"/>
                  </a:lnTo>
                  <a:close/>
                </a:path>
              </a:pathLst>
            </a:custGeom>
            <a:solidFill>
              <a:srgbClr val="E78D7B"/>
            </a:solidFill>
            <a:ln w="9525" cap="flat">
              <a:noFill/>
              <a:prstDash val="solid"/>
              <a:miter/>
            </a:ln>
          </p:spPr>
          <p:txBody>
            <a:bodyPr rtlCol="0" anchor="ctr"/>
            <a:lstStyle/>
            <a:p>
              <a:endParaRPr lang="zh-CN" altLang="en-US"/>
            </a:p>
          </p:txBody>
        </p:sp>
        <p:sp>
          <p:nvSpPr>
            <p:cNvPr id="416" name="任意多边形: 形状 415">
              <a:extLst>
                <a:ext uri="{FF2B5EF4-FFF2-40B4-BE49-F238E27FC236}">
                  <a16:creationId xmlns:a16="http://schemas.microsoft.com/office/drawing/2014/main" id="{8C4D48C5-7B25-4601-A445-6BF92B304CBB}"/>
                </a:ext>
              </a:extLst>
            </p:cNvPr>
            <p:cNvSpPr/>
            <p:nvPr/>
          </p:nvSpPr>
          <p:spPr>
            <a:xfrm>
              <a:off x="3594259" y="2370296"/>
              <a:ext cx="104775" cy="28575"/>
            </a:xfrm>
            <a:custGeom>
              <a:avLst/>
              <a:gdLst>
                <a:gd name="connsiteX0" fmla="*/ 106204 w 104775"/>
                <a:gd name="connsiteY0" fmla="*/ 7144 h 28575"/>
                <a:gd name="connsiteX1" fmla="*/ 56674 w 104775"/>
                <a:gd name="connsiteY1" fmla="*/ 28099 h 28575"/>
                <a:gd name="connsiteX2" fmla="*/ 7144 w 104775"/>
                <a:gd name="connsiteY2" fmla="*/ 7144 h 28575"/>
                <a:gd name="connsiteX3" fmla="*/ 106204 w 104775"/>
                <a:gd name="connsiteY3" fmla="*/ 7144 h 28575"/>
              </a:gdLst>
              <a:ahLst/>
              <a:cxnLst>
                <a:cxn ang="0">
                  <a:pos x="connsiteX0" y="connsiteY0"/>
                </a:cxn>
                <a:cxn ang="0">
                  <a:pos x="connsiteX1" y="connsiteY1"/>
                </a:cxn>
                <a:cxn ang="0">
                  <a:pos x="connsiteX2" y="connsiteY2"/>
                </a:cxn>
                <a:cxn ang="0">
                  <a:pos x="connsiteX3" y="connsiteY3"/>
                </a:cxn>
              </a:cxnLst>
              <a:rect l="l" t="t" r="r" b="b"/>
              <a:pathLst>
                <a:path w="104775" h="28575">
                  <a:moveTo>
                    <a:pt x="106204" y="7144"/>
                  </a:moveTo>
                  <a:cubicBezTo>
                    <a:pt x="98584" y="19526"/>
                    <a:pt x="79534" y="28099"/>
                    <a:pt x="56674" y="28099"/>
                  </a:cubicBezTo>
                  <a:cubicBezTo>
                    <a:pt x="33814" y="28099"/>
                    <a:pt x="13811" y="19526"/>
                    <a:pt x="7144" y="7144"/>
                  </a:cubicBezTo>
                  <a:lnTo>
                    <a:pt x="106204" y="7144"/>
                  </a:lnTo>
                  <a:close/>
                </a:path>
              </a:pathLst>
            </a:custGeom>
            <a:solidFill>
              <a:srgbClr val="C6314E"/>
            </a:solidFill>
            <a:ln w="9525" cap="flat">
              <a:noFill/>
              <a:prstDash val="solid"/>
              <a:miter/>
            </a:ln>
          </p:spPr>
          <p:txBody>
            <a:bodyPr rtlCol="0" anchor="ctr"/>
            <a:lstStyle/>
            <a:p>
              <a:endParaRPr lang="zh-CN" altLang="en-US"/>
            </a:p>
          </p:txBody>
        </p:sp>
        <p:sp>
          <p:nvSpPr>
            <p:cNvPr id="417" name="任意多边形: 形状 416">
              <a:extLst>
                <a:ext uri="{FF2B5EF4-FFF2-40B4-BE49-F238E27FC236}">
                  <a16:creationId xmlns:a16="http://schemas.microsoft.com/office/drawing/2014/main" id="{17AAEB26-97FB-401E-92C9-343E3409612B}"/>
                </a:ext>
              </a:extLst>
            </p:cNvPr>
            <p:cNvSpPr/>
            <p:nvPr/>
          </p:nvSpPr>
          <p:spPr>
            <a:xfrm>
              <a:off x="3726656" y="2481739"/>
              <a:ext cx="266700" cy="809625"/>
            </a:xfrm>
            <a:custGeom>
              <a:avLst/>
              <a:gdLst>
                <a:gd name="connsiteX0" fmla="*/ 25241 w 266700"/>
                <a:gd name="connsiteY0" fmla="*/ 7144 h 809625"/>
                <a:gd name="connsiteX1" fmla="*/ 7144 w 266700"/>
                <a:gd name="connsiteY1" fmla="*/ 312896 h 809625"/>
                <a:gd name="connsiteX2" fmla="*/ 8096 w 266700"/>
                <a:gd name="connsiteY2" fmla="*/ 811054 h 809625"/>
                <a:gd name="connsiteX3" fmla="*/ 267176 w 266700"/>
                <a:gd name="connsiteY3" fmla="*/ 808196 h 809625"/>
                <a:gd name="connsiteX4" fmla="*/ 149066 w 266700"/>
                <a:gd name="connsiteY4" fmla="*/ 529114 h 809625"/>
                <a:gd name="connsiteX5" fmla="*/ 190024 w 266700"/>
                <a:gd name="connsiteY5" fmla="*/ 196691 h 809625"/>
                <a:gd name="connsiteX6" fmla="*/ 180499 w 266700"/>
                <a:gd name="connsiteY6" fmla="*/ 59531 h 809625"/>
                <a:gd name="connsiteX7" fmla="*/ 25241 w 266700"/>
                <a:gd name="connsiteY7" fmla="*/ 7144 h 809625"/>
                <a:gd name="connsiteX8" fmla="*/ 25241 w 266700"/>
                <a:gd name="connsiteY8" fmla="*/ 7144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00" h="809625">
                  <a:moveTo>
                    <a:pt x="25241" y="7144"/>
                  </a:moveTo>
                  <a:lnTo>
                    <a:pt x="7144" y="312896"/>
                  </a:lnTo>
                  <a:lnTo>
                    <a:pt x="8096" y="811054"/>
                  </a:lnTo>
                  <a:lnTo>
                    <a:pt x="267176" y="808196"/>
                  </a:lnTo>
                  <a:lnTo>
                    <a:pt x="149066" y="529114"/>
                  </a:lnTo>
                  <a:lnTo>
                    <a:pt x="190024" y="196691"/>
                  </a:lnTo>
                  <a:lnTo>
                    <a:pt x="180499" y="59531"/>
                  </a:lnTo>
                  <a:cubicBezTo>
                    <a:pt x="179546" y="59531"/>
                    <a:pt x="54769" y="21431"/>
                    <a:pt x="25241" y="7144"/>
                  </a:cubicBezTo>
                  <a:lnTo>
                    <a:pt x="25241" y="7144"/>
                  </a:lnTo>
                  <a:close/>
                </a:path>
              </a:pathLst>
            </a:custGeom>
            <a:solidFill>
              <a:srgbClr val="FCAC33"/>
            </a:solidFill>
            <a:ln w="9525" cap="flat">
              <a:noFill/>
              <a:prstDash val="solid"/>
              <a:miter/>
            </a:ln>
          </p:spPr>
          <p:txBody>
            <a:bodyPr rtlCol="0" anchor="ctr"/>
            <a:lstStyle/>
            <a:p>
              <a:endParaRPr lang="zh-CN" altLang="en-US"/>
            </a:p>
          </p:txBody>
        </p:sp>
        <p:sp>
          <p:nvSpPr>
            <p:cNvPr id="418" name="任意多边形: 形状 417">
              <a:extLst>
                <a:ext uri="{FF2B5EF4-FFF2-40B4-BE49-F238E27FC236}">
                  <a16:creationId xmlns:a16="http://schemas.microsoft.com/office/drawing/2014/main" id="{E3A8ADCF-E105-47AC-B56C-AF48AC74B0F2}"/>
                </a:ext>
              </a:extLst>
            </p:cNvPr>
            <p:cNvSpPr/>
            <p:nvPr/>
          </p:nvSpPr>
          <p:spPr>
            <a:xfrm>
              <a:off x="3116104" y="2558891"/>
              <a:ext cx="104775" cy="133350"/>
            </a:xfrm>
            <a:custGeom>
              <a:avLst/>
              <a:gdLst>
                <a:gd name="connsiteX0" fmla="*/ 78581 w 104775"/>
                <a:gd name="connsiteY0" fmla="*/ 116681 h 133350"/>
                <a:gd name="connsiteX1" fmla="*/ 52864 w 104775"/>
                <a:gd name="connsiteY1" fmla="*/ 127159 h 133350"/>
                <a:gd name="connsiteX2" fmla="*/ 29051 w 104775"/>
                <a:gd name="connsiteY2" fmla="*/ 111919 h 133350"/>
                <a:gd name="connsiteX3" fmla="*/ 7144 w 104775"/>
                <a:gd name="connsiteY3" fmla="*/ 7144 h 133350"/>
                <a:gd name="connsiteX4" fmla="*/ 98584 w 104775"/>
                <a:gd name="connsiteY4" fmla="*/ 74771 h 133350"/>
                <a:gd name="connsiteX5" fmla="*/ 91916 w 104775"/>
                <a:gd name="connsiteY5" fmla="*/ 110014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33350">
                  <a:moveTo>
                    <a:pt x="78581" y="116681"/>
                  </a:moveTo>
                  <a:lnTo>
                    <a:pt x="52864" y="127159"/>
                  </a:lnTo>
                  <a:lnTo>
                    <a:pt x="29051" y="111919"/>
                  </a:lnTo>
                  <a:lnTo>
                    <a:pt x="7144" y="7144"/>
                  </a:lnTo>
                  <a:lnTo>
                    <a:pt x="98584" y="74771"/>
                  </a:lnTo>
                  <a:lnTo>
                    <a:pt x="91916" y="110014"/>
                  </a:lnTo>
                  <a:close/>
                </a:path>
              </a:pathLst>
            </a:custGeom>
            <a:solidFill>
              <a:srgbClr val="E9E9E9"/>
            </a:solidFill>
            <a:ln w="9525" cap="flat">
              <a:noFill/>
              <a:prstDash val="solid"/>
              <a:miter/>
            </a:ln>
          </p:spPr>
          <p:txBody>
            <a:bodyPr rtlCol="0" anchor="ctr"/>
            <a:lstStyle/>
            <a:p>
              <a:endParaRPr lang="zh-CN" altLang="en-US"/>
            </a:p>
          </p:txBody>
        </p:sp>
        <p:sp>
          <p:nvSpPr>
            <p:cNvPr id="419" name="任意多边形: 形状 418">
              <a:extLst>
                <a:ext uri="{FF2B5EF4-FFF2-40B4-BE49-F238E27FC236}">
                  <a16:creationId xmlns:a16="http://schemas.microsoft.com/office/drawing/2014/main" id="{D7872613-96B7-42BF-9E15-33098BB92A16}"/>
                </a:ext>
              </a:extLst>
            </p:cNvPr>
            <p:cNvSpPr/>
            <p:nvPr/>
          </p:nvSpPr>
          <p:spPr>
            <a:xfrm>
              <a:off x="3142774" y="2652236"/>
              <a:ext cx="209550" cy="285750"/>
            </a:xfrm>
            <a:custGeom>
              <a:avLst/>
              <a:gdLst>
                <a:gd name="connsiteX0" fmla="*/ 28099 w 209550"/>
                <a:gd name="connsiteY0" fmla="*/ 7144 h 285750"/>
                <a:gd name="connsiteX1" fmla="*/ 206216 w 209550"/>
                <a:gd name="connsiteY1" fmla="*/ 268129 h 285750"/>
                <a:gd name="connsiteX2" fmla="*/ 185261 w 209550"/>
                <a:gd name="connsiteY2" fmla="*/ 282416 h 285750"/>
                <a:gd name="connsiteX3" fmla="*/ 7144 w 209550"/>
                <a:gd name="connsiteY3" fmla="*/ 21431 h 285750"/>
                <a:gd name="connsiteX4" fmla="*/ 21431 w 209550"/>
                <a:gd name="connsiteY4" fmla="*/ 19526 h 285750"/>
                <a:gd name="connsiteX5" fmla="*/ 28099 w 209550"/>
                <a:gd name="connsiteY5" fmla="*/ 7144 h 285750"/>
                <a:gd name="connsiteX6" fmla="*/ 28099 w 209550"/>
                <a:gd name="connsiteY6" fmla="*/ 7144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285750">
                  <a:moveTo>
                    <a:pt x="28099" y="7144"/>
                  </a:moveTo>
                  <a:lnTo>
                    <a:pt x="206216" y="268129"/>
                  </a:lnTo>
                  <a:lnTo>
                    <a:pt x="185261" y="282416"/>
                  </a:lnTo>
                  <a:lnTo>
                    <a:pt x="7144" y="21431"/>
                  </a:lnTo>
                  <a:cubicBezTo>
                    <a:pt x="11906" y="23336"/>
                    <a:pt x="17621" y="22384"/>
                    <a:pt x="21431" y="19526"/>
                  </a:cubicBezTo>
                  <a:cubicBezTo>
                    <a:pt x="25241" y="17621"/>
                    <a:pt x="27146" y="12859"/>
                    <a:pt x="28099" y="7144"/>
                  </a:cubicBezTo>
                  <a:lnTo>
                    <a:pt x="28099" y="7144"/>
                  </a:lnTo>
                  <a:close/>
                </a:path>
              </a:pathLst>
            </a:custGeom>
            <a:solidFill>
              <a:srgbClr val="DD6F5B"/>
            </a:solidFill>
            <a:ln w="9525" cap="flat">
              <a:noFill/>
              <a:prstDash val="solid"/>
              <a:miter/>
            </a:ln>
          </p:spPr>
          <p:txBody>
            <a:bodyPr rtlCol="0" anchor="ctr"/>
            <a:lstStyle/>
            <a:p>
              <a:endParaRPr lang="zh-CN" altLang="en-US"/>
            </a:p>
          </p:txBody>
        </p:sp>
        <p:sp>
          <p:nvSpPr>
            <p:cNvPr id="420" name="任意多边形: 形状 419">
              <a:extLst>
                <a:ext uri="{FF2B5EF4-FFF2-40B4-BE49-F238E27FC236}">
                  <a16:creationId xmlns:a16="http://schemas.microsoft.com/office/drawing/2014/main" id="{3CFAEA5F-20D8-4F6F-B45E-E345A8E9F6C8}"/>
                </a:ext>
              </a:extLst>
            </p:cNvPr>
            <p:cNvSpPr/>
            <p:nvPr/>
          </p:nvSpPr>
          <p:spPr>
            <a:xfrm>
              <a:off x="3163729" y="2637949"/>
              <a:ext cx="209550" cy="285750"/>
            </a:xfrm>
            <a:custGeom>
              <a:avLst/>
              <a:gdLst>
                <a:gd name="connsiteX0" fmla="*/ 7144 w 209550"/>
                <a:gd name="connsiteY0" fmla="*/ 21431 h 285750"/>
                <a:gd name="connsiteX1" fmla="*/ 185261 w 209550"/>
                <a:gd name="connsiteY1" fmla="*/ 282416 h 285750"/>
                <a:gd name="connsiteX2" fmla="*/ 206216 w 209550"/>
                <a:gd name="connsiteY2" fmla="*/ 268129 h 285750"/>
                <a:gd name="connsiteX3" fmla="*/ 29051 w 209550"/>
                <a:gd name="connsiteY3" fmla="*/ 7144 h 285750"/>
                <a:gd name="connsiteX4" fmla="*/ 22384 w 209550"/>
                <a:gd name="connsiteY4" fmla="*/ 19526 h 285750"/>
                <a:gd name="connsiteX5" fmla="*/ 7144 w 209550"/>
                <a:gd name="connsiteY5" fmla="*/ 21431 h 285750"/>
                <a:gd name="connsiteX6" fmla="*/ 7144 w 209550"/>
                <a:gd name="connsiteY6" fmla="*/ 21431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285750">
                  <a:moveTo>
                    <a:pt x="7144" y="21431"/>
                  </a:moveTo>
                  <a:lnTo>
                    <a:pt x="185261" y="282416"/>
                  </a:lnTo>
                  <a:lnTo>
                    <a:pt x="206216" y="268129"/>
                  </a:lnTo>
                  <a:lnTo>
                    <a:pt x="29051" y="7144"/>
                  </a:lnTo>
                  <a:cubicBezTo>
                    <a:pt x="29051" y="12859"/>
                    <a:pt x="26194" y="16669"/>
                    <a:pt x="22384" y="19526"/>
                  </a:cubicBezTo>
                  <a:cubicBezTo>
                    <a:pt x="16669" y="23336"/>
                    <a:pt x="11906" y="23336"/>
                    <a:pt x="7144" y="21431"/>
                  </a:cubicBezTo>
                  <a:lnTo>
                    <a:pt x="7144" y="21431"/>
                  </a:lnTo>
                  <a:close/>
                </a:path>
              </a:pathLst>
            </a:custGeom>
            <a:solidFill>
              <a:srgbClr val="FCC36A"/>
            </a:solidFill>
            <a:ln w="9525" cap="flat">
              <a:noFill/>
              <a:prstDash val="solid"/>
              <a:miter/>
            </a:ln>
          </p:spPr>
          <p:txBody>
            <a:bodyPr rtlCol="0" anchor="ctr"/>
            <a:lstStyle/>
            <a:p>
              <a:endParaRPr lang="zh-CN" altLang="en-US"/>
            </a:p>
          </p:txBody>
        </p:sp>
        <p:sp>
          <p:nvSpPr>
            <p:cNvPr id="421" name="任意多边形: 形状 420">
              <a:extLst>
                <a:ext uri="{FF2B5EF4-FFF2-40B4-BE49-F238E27FC236}">
                  <a16:creationId xmlns:a16="http://schemas.microsoft.com/office/drawing/2014/main" id="{64083FDF-347F-4FF7-89F2-44A3A04E1352}"/>
                </a:ext>
              </a:extLst>
            </p:cNvPr>
            <p:cNvSpPr/>
            <p:nvPr/>
          </p:nvSpPr>
          <p:spPr>
            <a:xfrm>
              <a:off x="3184684" y="2623661"/>
              <a:ext cx="209550" cy="285750"/>
            </a:xfrm>
            <a:custGeom>
              <a:avLst/>
              <a:gdLst>
                <a:gd name="connsiteX0" fmla="*/ 28099 w 209550"/>
                <a:gd name="connsiteY0" fmla="*/ 7144 h 285750"/>
                <a:gd name="connsiteX1" fmla="*/ 205264 w 209550"/>
                <a:gd name="connsiteY1" fmla="*/ 268129 h 285750"/>
                <a:gd name="connsiteX2" fmla="*/ 184309 w 209550"/>
                <a:gd name="connsiteY2" fmla="*/ 282416 h 285750"/>
                <a:gd name="connsiteX3" fmla="*/ 7144 w 209550"/>
                <a:gd name="connsiteY3" fmla="*/ 21431 h 285750"/>
                <a:gd name="connsiteX4" fmla="*/ 21431 w 209550"/>
                <a:gd name="connsiteY4" fmla="*/ 20479 h 285750"/>
                <a:gd name="connsiteX5" fmla="*/ 28099 w 209550"/>
                <a:gd name="connsiteY5" fmla="*/ 7144 h 285750"/>
                <a:gd name="connsiteX6" fmla="*/ 28099 w 209550"/>
                <a:gd name="connsiteY6" fmla="*/ 7144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285750">
                  <a:moveTo>
                    <a:pt x="28099" y="7144"/>
                  </a:moveTo>
                  <a:lnTo>
                    <a:pt x="205264" y="268129"/>
                  </a:lnTo>
                  <a:lnTo>
                    <a:pt x="184309" y="282416"/>
                  </a:lnTo>
                  <a:lnTo>
                    <a:pt x="7144" y="21431"/>
                  </a:lnTo>
                  <a:cubicBezTo>
                    <a:pt x="11906" y="23336"/>
                    <a:pt x="16669" y="22384"/>
                    <a:pt x="21431" y="20479"/>
                  </a:cubicBezTo>
                  <a:cubicBezTo>
                    <a:pt x="25241" y="16669"/>
                    <a:pt x="28099" y="11906"/>
                    <a:pt x="28099" y="7144"/>
                  </a:cubicBezTo>
                  <a:lnTo>
                    <a:pt x="28099" y="7144"/>
                  </a:lnTo>
                  <a:close/>
                </a:path>
              </a:pathLst>
            </a:custGeom>
            <a:solidFill>
              <a:srgbClr val="DD6F5B"/>
            </a:solidFill>
            <a:ln w="9525" cap="flat">
              <a:noFill/>
              <a:prstDash val="solid"/>
              <a:miter/>
            </a:ln>
          </p:spPr>
          <p:txBody>
            <a:bodyPr rtlCol="0" anchor="ctr"/>
            <a:lstStyle/>
            <a:p>
              <a:endParaRPr lang="zh-CN" altLang="en-US"/>
            </a:p>
          </p:txBody>
        </p:sp>
        <p:sp>
          <p:nvSpPr>
            <p:cNvPr id="422" name="任意多边形: 形状 421">
              <a:extLst>
                <a:ext uri="{FF2B5EF4-FFF2-40B4-BE49-F238E27FC236}">
                  <a16:creationId xmlns:a16="http://schemas.microsoft.com/office/drawing/2014/main" id="{E4115A2E-B0A6-49AC-8102-038D185AEAEB}"/>
                </a:ext>
              </a:extLst>
            </p:cNvPr>
            <p:cNvSpPr/>
            <p:nvPr/>
          </p:nvSpPr>
          <p:spPr>
            <a:xfrm>
              <a:off x="3116104" y="2558891"/>
              <a:ext cx="47625" cy="57150"/>
            </a:xfrm>
            <a:custGeom>
              <a:avLst/>
              <a:gdLst>
                <a:gd name="connsiteX0" fmla="*/ 15716 w 47625"/>
                <a:gd name="connsiteY0" fmla="*/ 50006 h 57150"/>
                <a:gd name="connsiteX1" fmla="*/ 7144 w 47625"/>
                <a:gd name="connsiteY1" fmla="*/ 7144 h 57150"/>
                <a:gd name="connsiteX2" fmla="*/ 46196 w 47625"/>
                <a:gd name="connsiteY2" fmla="*/ 36671 h 57150"/>
              </a:gdLst>
              <a:ahLst/>
              <a:cxnLst>
                <a:cxn ang="0">
                  <a:pos x="connsiteX0" y="connsiteY0"/>
                </a:cxn>
                <a:cxn ang="0">
                  <a:pos x="connsiteX1" y="connsiteY1"/>
                </a:cxn>
                <a:cxn ang="0">
                  <a:pos x="connsiteX2" y="connsiteY2"/>
                </a:cxn>
              </a:cxnLst>
              <a:rect l="l" t="t" r="r" b="b"/>
              <a:pathLst>
                <a:path w="47625" h="57150">
                  <a:moveTo>
                    <a:pt x="15716" y="50006"/>
                  </a:moveTo>
                  <a:lnTo>
                    <a:pt x="7144" y="7144"/>
                  </a:lnTo>
                  <a:lnTo>
                    <a:pt x="46196" y="36671"/>
                  </a:lnTo>
                  <a:close/>
                </a:path>
              </a:pathLst>
            </a:custGeom>
            <a:solidFill>
              <a:srgbClr val="000000"/>
            </a:solidFill>
            <a:ln w="9525" cap="flat">
              <a:noFill/>
              <a:prstDash val="solid"/>
              <a:miter/>
            </a:ln>
          </p:spPr>
          <p:txBody>
            <a:bodyPr rtlCol="0" anchor="ctr"/>
            <a:lstStyle/>
            <a:p>
              <a:endParaRPr lang="zh-CN" altLang="en-US"/>
            </a:p>
          </p:txBody>
        </p:sp>
        <p:sp>
          <p:nvSpPr>
            <p:cNvPr id="423" name="任意多边形: 形状 422">
              <a:extLst>
                <a:ext uri="{FF2B5EF4-FFF2-40B4-BE49-F238E27FC236}">
                  <a16:creationId xmlns:a16="http://schemas.microsoft.com/office/drawing/2014/main" id="{52883FEA-CB80-44E8-B81F-AD2928A80F22}"/>
                </a:ext>
              </a:extLst>
            </p:cNvPr>
            <p:cNvSpPr/>
            <p:nvPr/>
          </p:nvSpPr>
          <p:spPr>
            <a:xfrm>
              <a:off x="3202146" y="2717642"/>
              <a:ext cx="161925" cy="142875"/>
            </a:xfrm>
            <a:custGeom>
              <a:avLst/>
              <a:gdLst>
                <a:gd name="connsiteX0" fmla="*/ 163989 w 161925"/>
                <a:gd name="connsiteY0" fmla="*/ 53181 h 142875"/>
                <a:gd name="connsiteX1" fmla="*/ 68739 w 161925"/>
                <a:gd name="connsiteY1" fmla="*/ 7461 h 142875"/>
                <a:gd name="connsiteX2" fmla="*/ 78264 w 161925"/>
                <a:gd name="connsiteY2" fmla="*/ 32226 h 142875"/>
                <a:gd name="connsiteX3" fmla="*/ 106839 w 161925"/>
                <a:gd name="connsiteY3" fmla="*/ 52228 h 142875"/>
                <a:gd name="connsiteX4" fmla="*/ 9684 w 161925"/>
                <a:gd name="connsiteY4" fmla="*/ 20796 h 142875"/>
                <a:gd name="connsiteX5" fmla="*/ 85884 w 161925"/>
                <a:gd name="connsiteY5" fmla="*/ 67468 h 142875"/>
                <a:gd name="connsiteX6" fmla="*/ 9684 w 161925"/>
                <a:gd name="connsiteY6" fmla="*/ 49371 h 142875"/>
                <a:gd name="connsiteX7" fmla="*/ 9684 w 161925"/>
                <a:gd name="connsiteY7" fmla="*/ 63658 h 142875"/>
                <a:gd name="connsiteX8" fmla="*/ 27781 w 161925"/>
                <a:gd name="connsiteY8" fmla="*/ 77946 h 142875"/>
                <a:gd name="connsiteX9" fmla="*/ 27781 w 161925"/>
                <a:gd name="connsiteY9" fmla="*/ 77946 h 142875"/>
                <a:gd name="connsiteX10" fmla="*/ 27781 w 161925"/>
                <a:gd name="connsiteY10" fmla="*/ 77946 h 142875"/>
                <a:gd name="connsiteX11" fmla="*/ 73501 w 161925"/>
                <a:gd name="connsiteY11" fmla="*/ 95091 h 142875"/>
                <a:gd name="connsiteX12" fmla="*/ 23971 w 161925"/>
                <a:gd name="connsiteY12" fmla="*/ 80803 h 142875"/>
                <a:gd name="connsiteX13" fmla="*/ 19209 w 161925"/>
                <a:gd name="connsiteY13" fmla="*/ 96043 h 142875"/>
                <a:gd name="connsiteX14" fmla="*/ 48736 w 161925"/>
                <a:gd name="connsiteY14" fmla="*/ 116998 h 142875"/>
                <a:gd name="connsiteX15" fmla="*/ 48736 w 161925"/>
                <a:gd name="connsiteY15" fmla="*/ 116998 h 142875"/>
                <a:gd name="connsiteX16" fmla="*/ 71596 w 161925"/>
                <a:gd name="connsiteY16" fmla="*/ 123666 h 142875"/>
                <a:gd name="connsiteX17" fmla="*/ 60166 w 161925"/>
                <a:gd name="connsiteY17" fmla="*/ 123666 h 142875"/>
                <a:gd name="connsiteX18" fmla="*/ 60166 w 161925"/>
                <a:gd name="connsiteY18" fmla="*/ 123666 h 142875"/>
                <a:gd name="connsiteX19" fmla="*/ 58261 w 161925"/>
                <a:gd name="connsiteY19" fmla="*/ 136048 h 142875"/>
                <a:gd name="connsiteX20" fmla="*/ 73501 w 161925"/>
                <a:gd name="connsiteY20" fmla="*/ 143668 h 142875"/>
                <a:gd name="connsiteX21" fmla="*/ 73501 w 161925"/>
                <a:gd name="connsiteY21" fmla="*/ 143668 h 142875"/>
                <a:gd name="connsiteX22" fmla="*/ 73501 w 161925"/>
                <a:gd name="connsiteY22" fmla="*/ 143668 h 142875"/>
                <a:gd name="connsiteX23" fmla="*/ 146844 w 161925"/>
                <a:gd name="connsiteY23" fmla="*/ 141763 h 142875"/>
                <a:gd name="connsiteX24" fmla="*/ 163989 w 161925"/>
                <a:gd name="connsiteY24" fmla="*/ 5318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925" h="142875">
                  <a:moveTo>
                    <a:pt x="163989" y="53181"/>
                  </a:moveTo>
                  <a:cubicBezTo>
                    <a:pt x="163989" y="53181"/>
                    <a:pt x="77311" y="2698"/>
                    <a:pt x="68739" y="7461"/>
                  </a:cubicBezTo>
                  <a:cubicBezTo>
                    <a:pt x="61119" y="12223"/>
                    <a:pt x="66834" y="21748"/>
                    <a:pt x="78264" y="32226"/>
                  </a:cubicBezTo>
                  <a:cubicBezTo>
                    <a:pt x="90646" y="41751"/>
                    <a:pt x="106839" y="52228"/>
                    <a:pt x="106839" y="52228"/>
                  </a:cubicBezTo>
                  <a:cubicBezTo>
                    <a:pt x="106839" y="52228"/>
                    <a:pt x="17304" y="5556"/>
                    <a:pt x="9684" y="20796"/>
                  </a:cubicBezTo>
                  <a:cubicBezTo>
                    <a:pt x="2064" y="36036"/>
                    <a:pt x="85884" y="67468"/>
                    <a:pt x="85884" y="67468"/>
                  </a:cubicBezTo>
                  <a:cubicBezTo>
                    <a:pt x="85884" y="67468"/>
                    <a:pt x="40164" y="54133"/>
                    <a:pt x="9684" y="49371"/>
                  </a:cubicBezTo>
                  <a:cubicBezTo>
                    <a:pt x="9684" y="49371"/>
                    <a:pt x="3969" y="56038"/>
                    <a:pt x="9684" y="63658"/>
                  </a:cubicBezTo>
                  <a:cubicBezTo>
                    <a:pt x="15399" y="71278"/>
                    <a:pt x="26829" y="76993"/>
                    <a:pt x="27781" y="77946"/>
                  </a:cubicBezTo>
                  <a:lnTo>
                    <a:pt x="27781" y="77946"/>
                  </a:lnTo>
                  <a:lnTo>
                    <a:pt x="27781" y="77946"/>
                  </a:lnTo>
                  <a:cubicBezTo>
                    <a:pt x="50641" y="87471"/>
                    <a:pt x="73501" y="95091"/>
                    <a:pt x="73501" y="95091"/>
                  </a:cubicBezTo>
                  <a:cubicBezTo>
                    <a:pt x="73501" y="95091"/>
                    <a:pt x="47784" y="85566"/>
                    <a:pt x="23971" y="80803"/>
                  </a:cubicBezTo>
                  <a:cubicBezTo>
                    <a:pt x="21114" y="83661"/>
                    <a:pt x="17304" y="88423"/>
                    <a:pt x="19209" y="96043"/>
                  </a:cubicBezTo>
                  <a:cubicBezTo>
                    <a:pt x="21114" y="107473"/>
                    <a:pt x="48736" y="116998"/>
                    <a:pt x="48736" y="116998"/>
                  </a:cubicBezTo>
                  <a:lnTo>
                    <a:pt x="48736" y="116998"/>
                  </a:lnTo>
                  <a:cubicBezTo>
                    <a:pt x="62071" y="120808"/>
                    <a:pt x="71596" y="123666"/>
                    <a:pt x="71596" y="123666"/>
                  </a:cubicBezTo>
                  <a:cubicBezTo>
                    <a:pt x="71596" y="123666"/>
                    <a:pt x="66834" y="123666"/>
                    <a:pt x="60166" y="123666"/>
                  </a:cubicBezTo>
                  <a:lnTo>
                    <a:pt x="60166" y="123666"/>
                  </a:lnTo>
                  <a:cubicBezTo>
                    <a:pt x="59214" y="123666"/>
                    <a:pt x="53499" y="129381"/>
                    <a:pt x="58261" y="136048"/>
                  </a:cubicBezTo>
                  <a:cubicBezTo>
                    <a:pt x="62071" y="142716"/>
                    <a:pt x="73501" y="143668"/>
                    <a:pt x="73501" y="143668"/>
                  </a:cubicBezTo>
                  <a:lnTo>
                    <a:pt x="73501" y="143668"/>
                  </a:lnTo>
                  <a:lnTo>
                    <a:pt x="73501" y="143668"/>
                  </a:lnTo>
                  <a:cubicBezTo>
                    <a:pt x="108744" y="143668"/>
                    <a:pt x="146844" y="141763"/>
                    <a:pt x="146844" y="141763"/>
                  </a:cubicBezTo>
                  <a:lnTo>
                    <a:pt x="163989" y="53181"/>
                  </a:lnTo>
                  <a:close/>
                </a:path>
              </a:pathLst>
            </a:custGeom>
            <a:solidFill>
              <a:srgbClr val="FEDAB6"/>
            </a:solidFill>
            <a:ln w="9525" cap="flat">
              <a:noFill/>
              <a:prstDash val="solid"/>
              <a:miter/>
            </a:ln>
          </p:spPr>
          <p:txBody>
            <a:bodyPr rtlCol="0" anchor="ctr"/>
            <a:lstStyle/>
            <a:p>
              <a:endParaRPr lang="zh-CN" altLang="en-US"/>
            </a:p>
          </p:txBody>
        </p:sp>
        <p:sp>
          <p:nvSpPr>
            <p:cNvPr id="424" name="任意多边形: 形状 423">
              <a:extLst>
                <a:ext uri="{FF2B5EF4-FFF2-40B4-BE49-F238E27FC236}">
                  <a16:creationId xmlns:a16="http://schemas.microsoft.com/office/drawing/2014/main" id="{39A05D56-D432-481B-B6B0-2D0BDAE8CD3A}"/>
                </a:ext>
              </a:extLst>
            </p:cNvPr>
            <p:cNvSpPr/>
            <p:nvPr/>
          </p:nvSpPr>
          <p:spPr>
            <a:xfrm>
              <a:off x="3337084" y="2534126"/>
              <a:ext cx="590550" cy="409575"/>
            </a:xfrm>
            <a:custGeom>
              <a:avLst/>
              <a:gdLst>
                <a:gd name="connsiteX0" fmla="*/ 569119 w 590550"/>
                <a:gd name="connsiteY0" fmla="*/ 7144 h 409575"/>
                <a:gd name="connsiteX1" fmla="*/ 519589 w 590550"/>
                <a:gd name="connsiteY1" fmla="*/ 70009 h 409575"/>
                <a:gd name="connsiteX2" fmla="*/ 392906 w 590550"/>
                <a:gd name="connsiteY2" fmla="*/ 299561 h 409575"/>
                <a:gd name="connsiteX3" fmla="*/ 25241 w 590550"/>
                <a:gd name="connsiteY3" fmla="*/ 227171 h 409575"/>
                <a:gd name="connsiteX4" fmla="*/ 7144 w 590550"/>
                <a:gd name="connsiteY4" fmla="*/ 324326 h 409575"/>
                <a:gd name="connsiteX5" fmla="*/ 445294 w 590550"/>
                <a:gd name="connsiteY5" fmla="*/ 398621 h 409575"/>
                <a:gd name="connsiteX6" fmla="*/ 569119 w 590550"/>
                <a:gd name="connsiteY6" fmla="*/ 253841 h 409575"/>
                <a:gd name="connsiteX7" fmla="*/ 587216 w 590550"/>
                <a:gd name="connsiteY7" fmla="*/ 174784 h 409575"/>
                <a:gd name="connsiteX8" fmla="*/ 569119 w 590550"/>
                <a:gd name="connsiteY8" fmla="*/ 7144 h 409575"/>
                <a:gd name="connsiteX9" fmla="*/ 569119 w 590550"/>
                <a:gd name="connsiteY9"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409575">
                  <a:moveTo>
                    <a:pt x="569119" y="7144"/>
                  </a:moveTo>
                  <a:cubicBezTo>
                    <a:pt x="548164" y="28099"/>
                    <a:pt x="531019" y="46196"/>
                    <a:pt x="519589" y="70009"/>
                  </a:cubicBezTo>
                  <a:cubicBezTo>
                    <a:pt x="467201" y="175736"/>
                    <a:pt x="449104" y="208121"/>
                    <a:pt x="392906" y="299561"/>
                  </a:cubicBezTo>
                  <a:lnTo>
                    <a:pt x="25241" y="227171"/>
                  </a:lnTo>
                  <a:lnTo>
                    <a:pt x="7144" y="324326"/>
                  </a:lnTo>
                  <a:cubicBezTo>
                    <a:pt x="7144" y="324326"/>
                    <a:pt x="397669" y="427196"/>
                    <a:pt x="445294" y="398621"/>
                  </a:cubicBezTo>
                  <a:cubicBezTo>
                    <a:pt x="492919" y="370046"/>
                    <a:pt x="569119" y="253841"/>
                    <a:pt x="569119" y="253841"/>
                  </a:cubicBezTo>
                  <a:cubicBezTo>
                    <a:pt x="569119" y="253841"/>
                    <a:pt x="572929" y="227171"/>
                    <a:pt x="587216" y="174784"/>
                  </a:cubicBezTo>
                  <a:cubicBezTo>
                    <a:pt x="596741" y="131921"/>
                    <a:pt x="589121" y="54769"/>
                    <a:pt x="569119" y="7144"/>
                  </a:cubicBezTo>
                  <a:lnTo>
                    <a:pt x="569119" y="7144"/>
                  </a:lnTo>
                  <a:close/>
                </a:path>
              </a:pathLst>
            </a:custGeom>
            <a:solidFill>
              <a:srgbClr val="F7A036"/>
            </a:solidFill>
            <a:ln w="9525" cap="flat">
              <a:noFill/>
              <a:prstDash val="solid"/>
              <a:miter/>
            </a:ln>
          </p:spPr>
          <p:txBody>
            <a:bodyPr rtlCol="0" anchor="ctr"/>
            <a:lstStyle/>
            <a:p>
              <a:endParaRPr lang="zh-CN" altLang="en-US"/>
            </a:p>
          </p:txBody>
        </p:sp>
        <p:sp>
          <p:nvSpPr>
            <p:cNvPr id="425" name="任意多边形: 形状 424">
              <a:extLst>
                <a:ext uri="{FF2B5EF4-FFF2-40B4-BE49-F238E27FC236}">
                  <a16:creationId xmlns:a16="http://schemas.microsoft.com/office/drawing/2014/main" id="{E3680AEC-4B7D-49C8-BC76-2D116E8FB39F}"/>
                </a:ext>
              </a:extLst>
            </p:cNvPr>
            <p:cNvSpPr/>
            <p:nvPr/>
          </p:nvSpPr>
          <p:spPr>
            <a:xfrm>
              <a:off x="1281584" y="4196239"/>
              <a:ext cx="238125" cy="171450"/>
            </a:xfrm>
            <a:custGeom>
              <a:avLst/>
              <a:gdLst>
                <a:gd name="connsiteX0" fmla="*/ 142404 w 238125"/>
                <a:gd name="connsiteY0" fmla="*/ 7144 h 171450"/>
                <a:gd name="connsiteX1" fmla="*/ 7149 w 238125"/>
                <a:gd name="connsiteY1" fmla="*/ 141446 h 171450"/>
                <a:gd name="connsiteX2" fmla="*/ 10959 w 238125"/>
                <a:gd name="connsiteY2" fmla="*/ 166211 h 171450"/>
                <a:gd name="connsiteX3" fmla="*/ 190029 w 238125"/>
                <a:gd name="connsiteY3" fmla="*/ 163354 h 171450"/>
                <a:gd name="connsiteX4" fmla="*/ 204316 w 238125"/>
                <a:gd name="connsiteY4" fmla="*/ 112871 h 171450"/>
                <a:gd name="connsiteX5" fmla="*/ 209079 w 238125"/>
                <a:gd name="connsiteY5" fmla="*/ 162401 h 171450"/>
                <a:gd name="connsiteX6" fmla="*/ 238606 w 238125"/>
                <a:gd name="connsiteY6" fmla="*/ 163354 h 171450"/>
                <a:gd name="connsiteX7" fmla="*/ 229081 w 238125"/>
                <a:gd name="connsiteY7" fmla="*/ 13811 h 171450"/>
                <a:gd name="connsiteX8" fmla="*/ 142404 w 238125"/>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 h="171450">
                  <a:moveTo>
                    <a:pt x="142404" y="7144"/>
                  </a:moveTo>
                  <a:cubicBezTo>
                    <a:pt x="142404" y="7144"/>
                    <a:pt x="6196" y="130016"/>
                    <a:pt x="7149" y="141446"/>
                  </a:cubicBezTo>
                  <a:cubicBezTo>
                    <a:pt x="8101" y="153829"/>
                    <a:pt x="10959" y="166211"/>
                    <a:pt x="10959" y="166211"/>
                  </a:cubicBezTo>
                  <a:lnTo>
                    <a:pt x="190029" y="163354"/>
                  </a:lnTo>
                  <a:lnTo>
                    <a:pt x="204316" y="112871"/>
                  </a:lnTo>
                  <a:lnTo>
                    <a:pt x="209079" y="162401"/>
                  </a:lnTo>
                  <a:lnTo>
                    <a:pt x="238606" y="163354"/>
                  </a:lnTo>
                  <a:lnTo>
                    <a:pt x="229081" y="13811"/>
                  </a:lnTo>
                  <a:lnTo>
                    <a:pt x="142404" y="7144"/>
                  </a:lnTo>
                  <a:close/>
                </a:path>
              </a:pathLst>
            </a:custGeom>
            <a:solidFill>
              <a:srgbClr val="50535A"/>
            </a:solidFill>
            <a:ln w="9525" cap="flat">
              <a:noFill/>
              <a:prstDash val="solid"/>
              <a:miter/>
            </a:ln>
          </p:spPr>
          <p:txBody>
            <a:bodyPr rtlCol="0" anchor="ctr"/>
            <a:lstStyle/>
            <a:p>
              <a:endParaRPr lang="zh-CN" altLang="en-US"/>
            </a:p>
          </p:txBody>
        </p:sp>
        <p:sp>
          <p:nvSpPr>
            <p:cNvPr id="426" name="任意多边形: 形状 425">
              <a:extLst>
                <a:ext uri="{FF2B5EF4-FFF2-40B4-BE49-F238E27FC236}">
                  <a16:creationId xmlns:a16="http://schemas.microsoft.com/office/drawing/2014/main" id="{B7231AE6-DDE3-46D3-B099-C84DE43143AD}"/>
                </a:ext>
              </a:extLst>
            </p:cNvPr>
            <p:cNvSpPr/>
            <p:nvPr/>
          </p:nvSpPr>
          <p:spPr>
            <a:xfrm>
              <a:off x="1651159" y="4196239"/>
              <a:ext cx="238125" cy="171450"/>
            </a:xfrm>
            <a:custGeom>
              <a:avLst/>
              <a:gdLst>
                <a:gd name="connsiteX0" fmla="*/ 102394 w 238125"/>
                <a:gd name="connsiteY0" fmla="*/ 7144 h 171450"/>
                <a:gd name="connsiteX1" fmla="*/ 236696 w 238125"/>
                <a:gd name="connsiteY1" fmla="*/ 141446 h 171450"/>
                <a:gd name="connsiteX2" fmla="*/ 233839 w 238125"/>
                <a:gd name="connsiteY2" fmla="*/ 166211 h 171450"/>
                <a:gd name="connsiteX3" fmla="*/ 54769 w 238125"/>
                <a:gd name="connsiteY3" fmla="*/ 163354 h 171450"/>
                <a:gd name="connsiteX4" fmla="*/ 40481 w 238125"/>
                <a:gd name="connsiteY4" fmla="*/ 112871 h 171450"/>
                <a:gd name="connsiteX5" fmla="*/ 36671 w 238125"/>
                <a:gd name="connsiteY5" fmla="*/ 162401 h 171450"/>
                <a:gd name="connsiteX6" fmla="*/ 7144 w 238125"/>
                <a:gd name="connsiteY6" fmla="*/ 163354 h 171450"/>
                <a:gd name="connsiteX7" fmla="*/ 16669 w 238125"/>
                <a:gd name="connsiteY7" fmla="*/ 13811 h 171450"/>
                <a:gd name="connsiteX8" fmla="*/ 102394 w 238125"/>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 h="171450">
                  <a:moveTo>
                    <a:pt x="102394" y="7144"/>
                  </a:moveTo>
                  <a:cubicBezTo>
                    <a:pt x="102394" y="7144"/>
                    <a:pt x="238601" y="130016"/>
                    <a:pt x="236696" y="141446"/>
                  </a:cubicBezTo>
                  <a:cubicBezTo>
                    <a:pt x="235744" y="153829"/>
                    <a:pt x="233839" y="166211"/>
                    <a:pt x="233839" y="166211"/>
                  </a:cubicBezTo>
                  <a:lnTo>
                    <a:pt x="54769" y="163354"/>
                  </a:lnTo>
                  <a:lnTo>
                    <a:pt x="40481" y="112871"/>
                  </a:lnTo>
                  <a:lnTo>
                    <a:pt x="36671" y="162401"/>
                  </a:lnTo>
                  <a:lnTo>
                    <a:pt x="7144" y="163354"/>
                  </a:lnTo>
                  <a:lnTo>
                    <a:pt x="16669" y="13811"/>
                  </a:lnTo>
                  <a:lnTo>
                    <a:pt x="102394" y="7144"/>
                  </a:lnTo>
                  <a:close/>
                </a:path>
              </a:pathLst>
            </a:custGeom>
            <a:solidFill>
              <a:srgbClr val="50535A"/>
            </a:solidFill>
            <a:ln w="9525" cap="flat">
              <a:noFill/>
              <a:prstDash val="solid"/>
              <a:miter/>
            </a:ln>
          </p:spPr>
          <p:txBody>
            <a:bodyPr rtlCol="0" anchor="ctr"/>
            <a:lstStyle/>
            <a:p>
              <a:endParaRPr lang="zh-CN" altLang="en-US"/>
            </a:p>
          </p:txBody>
        </p:sp>
        <p:sp>
          <p:nvSpPr>
            <p:cNvPr id="427" name="任意多边形: 形状 426">
              <a:extLst>
                <a:ext uri="{FF2B5EF4-FFF2-40B4-BE49-F238E27FC236}">
                  <a16:creationId xmlns:a16="http://schemas.microsoft.com/office/drawing/2014/main" id="{27DE8F2C-B1F8-40AE-94DF-4FC25D1E94E7}"/>
                </a:ext>
              </a:extLst>
            </p:cNvPr>
            <p:cNvSpPr/>
            <p:nvPr/>
          </p:nvSpPr>
          <p:spPr>
            <a:xfrm>
              <a:off x="1385411" y="3260884"/>
              <a:ext cx="400050" cy="971550"/>
            </a:xfrm>
            <a:custGeom>
              <a:avLst/>
              <a:gdLst>
                <a:gd name="connsiteX0" fmla="*/ 26194 w 400050"/>
                <a:gd name="connsiteY0" fmla="*/ 7144 h 971550"/>
                <a:gd name="connsiteX1" fmla="*/ 7144 w 400050"/>
                <a:gd name="connsiteY1" fmla="*/ 969169 h 971550"/>
                <a:gd name="connsiteX2" fmla="*/ 139541 w 400050"/>
                <a:gd name="connsiteY2" fmla="*/ 967264 h 971550"/>
                <a:gd name="connsiteX3" fmla="*/ 203359 w 400050"/>
                <a:gd name="connsiteY3" fmla="*/ 219551 h 971550"/>
                <a:gd name="connsiteX4" fmla="*/ 267176 w 400050"/>
                <a:gd name="connsiteY4" fmla="*/ 967264 h 971550"/>
                <a:gd name="connsiteX5" fmla="*/ 399574 w 400050"/>
                <a:gd name="connsiteY5" fmla="*/ 969169 h 971550"/>
                <a:gd name="connsiteX6" fmla="*/ 380524 w 400050"/>
                <a:gd name="connsiteY6" fmla="*/ 7144 h 971550"/>
                <a:gd name="connsiteX7" fmla="*/ 203359 w 400050"/>
                <a:gd name="connsiteY7" fmla="*/ 25241 h 971550"/>
                <a:gd name="connsiteX8" fmla="*/ 26194 w 400050"/>
                <a:gd name="connsiteY8" fmla="*/ 7144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971550">
                  <a:moveTo>
                    <a:pt x="26194" y="7144"/>
                  </a:moveTo>
                  <a:cubicBezTo>
                    <a:pt x="28099" y="18574"/>
                    <a:pt x="7144" y="969169"/>
                    <a:pt x="7144" y="969169"/>
                  </a:cubicBezTo>
                  <a:lnTo>
                    <a:pt x="139541" y="967264"/>
                  </a:lnTo>
                  <a:lnTo>
                    <a:pt x="203359" y="219551"/>
                  </a:lnTo>
                  <a:lnTo>
                    <a:pt x="267176" y="967264"/>
                  </a:lnTo>
                  <a:lnTo>
                    <a:pt x="399574" y="969169"/>
                  </a:lnTo>
                  <a:cubicBezTo>
                    <a:pt x="399574" y="969169"/>
                    <a:pt x="379571" y="18574"/>
                    <a:pt x="380524" y="7144"/>
                  </a:cubicBezTo>
                  <a:lnTo>
                    <a:pt x="203359" y="25241"/>
                  </a:lnTo>
                  <a:lnTo>
                    <a:pt x="26194" y="7144"/>
                  </a:lnTo>
                  <a:close/>
                </a:path>
              </a:pathLst>
            </a:custGeom>
            <a:solidFill>
              <a:srgbClr val="2C4C7A"/>
            </a:solidFill>
            <a:ln w="9525" cap="flat">
              <a:noFill/>
              <a:prstDash val="solid"/>
              <a:miter/>
            </a:ln>
          </p:spPr>
          <p:txBody>
            <a:bodyPr rtlCol="0" anchor="ctr"/>
            <a:lstStyle/>
            <a:p>
              <a:endParaRPr lang="zh-CN" altLang="en-US"/>
            </a:p>
          </p:txBody>
        </p:sp>
        <p:sp>
          <p:nvSpPr>
            <p:cNvPr id="428" name="任意多边形: 形状 427">
              <a:extLst>
                <a:ext uri="{FF2B5EF4-FFF2-40B4-BE49-F238E27FC236}">
                  <a16:creationId xmlns:a16="http://schemas.microsoft.com/office/drawing/2014/main" id="{E5ACD002-277C-4D34-B112-8665DE9E0934}"/>
                </a:ext>
              </a:extLst>
            </p:cNvPr>
            <p:cNvSpPr/>
            <p:nvPr/>
          </p:nvSpPr>
          <p:spPr>
            <a:xfrm>
              <a:off x="1442561" y="2474119"/>
              <a:ext cx="285750" cy="295275"/>
            </a:xfrm>
            <a:custGeom>
              <a:avLst/>
              <a:gdLst>
                <a:gd name="connsiteX0" fmla="*/ 130969 w 285750"/>
                <a:gd name="connsiteY0" fmla="*/ 7144 h 295275"/>
                <a:gd name="connsiteX1" fmla="*/ 143351 w 285750"/>
                <a:gd name="connsiteY1" fmla="*/ 24289 h 295275"/>
                <a:gd name="connsiteX2" fmla="*/ 156686 w 285750"/>
                <a:gd name="connsiteY2" fmla="*/ 7144 h 295275"/>
                <a:gd name="connsiteX3" fmla="*/ 191929 w 285750"/>
                <a:gd name="connsiteY3" fmla="*/ 27146 h 295275"/>
                <a:gd name="connsiteX4" fmla="*/ 196691 w 285750"/>
                <a:gd name="connsiteY4" fmla="*/ 84296 h 295275"/>
                <a:gd name="connsiteX5" fmla="*/ 278606 w 285750"/>
                <a:gd name="connsiteY5" fmla="*/ 135731 h 295275"/>
                <a:gd name="connsiteX6" fmla="*/ 279559 w 285750"/>
                <a:gd name="connsiteY6" fmla="*/ 249079 h 295275"/>
                <a:gd name="connsiteX7" fmla="*/ 176689 w 285750"/>
                <a:gd name="connsiteY7" fmla="*/ 275749 h 295275"/>
                <a:gd name="connsiteX8" fmla="*/ 178594 w 285750"/>
                <a:gd name="connsiteY8" fmla="*/ 293846 h 295275"/>
                <a:gd name="connsiteX9" fmla="*/ 143351 w 285750"/>
                <a:gd name="connsiteY9" fmla="*/ 284321 h 295275"/>
                <a:gd name="connsiteX10" fmla="*/ 108109 w 285750"/>
                <a:gd name="connsiteY10" fmla="*/ 293846 h 295275"/>
                <a:gd name="connsiteX11" fmla="*/ 110014 w 285750"/>
                <a:gd name="connsiteY11" fmla="*/ 275749 h 295275"/>
                <a:gd name="connsiteX12" fmla="*/ 7144 w 285750"/>
                <a:gd name="connsiteY12" fmla="*/ 249079 h 295275"/>
                <a:gd name="connsiteX13" fmla="*/ 8096 w 285750"/>
                <a:gd name="connsiteY13" fmla="*/ 135731 h 295275"/>
                <a:gd name="connsiteX14" fmla="*/ 90011 w 285750"/>
                <a:gd name="connsiteY14" fmla="*/ 84296 h 295275"/>
                <a:gd name="connsiteX15" fmla="*/ 94774 w 285750"/>
                <a:gd name="connsiteY15" fmla="*/ 27146 h 295275"/>
                <a:gd name="connsiteX16" fmla="*/ 130969 w 285750"/>
                <a:gd name="connsiteY16"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 h="295275">
                  <a:moveTo>
                    <a:pt x="130969" y="7144"/>
                  </a:moveTo>
                  <a:lnTo>
                    <a:pt x="143351" y="24289"/>
                  </a:lnTo>
                  <a:lnTo>
                    <a:pt x="156686" y="7144"/>
                  </a:lnTo>
                  <a:lnTo>
                    <a:pt x="191929" y="27146"/>
                  </a:lnTo>
                  <a:cubicBezTo>
                    <a:pt x="191929" y="27146"/>
                    <a:pt x="187166" y="59531"/>
                    <a:pt x="196691" y="84296"/>
                  </a:cubicBezTo>
                  <a:cubicBezTo>
                    <a:pt x="205264" y="108109"/>
                    <a:pt x="278606" y="135731"/>
                    <a:pt x="278606" y="135731"/>
                  </a:cubicBezTo>
                  <a:lnTo>
                    <a:pt x="279559" y="249079"/>
                  </a:lnTo>
                  <a:lnTo>
                    <a:pt x="176689" y="275749"/>
                  </a:lnTo>
                  <a:lnTo>
                    <a:pt x="178594" y="293846"/>
                  </a:lnTo>
                  <a:lnTo>
                    <a:pt x="143351" y="284321"/>
                  </a:lnTo>
                  <a:lnTo>
                    <a:pt x="108109" y="293846"/>
                  </a:lnTo>
                  <a:lnTo>
                    <a:pt x="110014" y="275749"/>
                  </a:lnTo>
                  <a:lnTo>
                    <a:pt x="7144" y="249079"/>
                  </a:lnTo>
                  <a:lnTo>
                    <a:pt x="8096" y="135731"/>
                  </a:lnTo>
                  <a:cubicBezTo>
                    <a:pt x="8096" y="135731"/>
                    <a:pt x="81439" y="108109"/>
                    <a:pt x="90011" y="84296"/>
                  </a:cubicBezTo>
                  <a:cubicBezTo>
                    <a:pt x="98584" y="60484"/>
                    <a:pt x="94774" y="27146"/>
                    <a:pt x="94774" y="27146"/>
                  </a:cubicBezTo>
                  <a:lnTo>
                    <a:pt x="130969" y="7144"/>
                  </a:lnTo>
                  <a:close/>
                </a:path>
              </a:pathLst>
            </a:custGeom>
            <a:solidFill>
              <a:srgbClr val="FECC9B"/>
            </a:solidFill>
            <a:ln w="9525" cap="flat">
              <a:noFill/>
              <a:prstDash val="solid"/>
              <a:miter/>
            </a:ln>
          </p:spPr>
          <p:txBody>
            <a:bodyPr rtlCol="0" anchor="ctr"/>
            <a:lstStyle/>
            <a:p>
              <a:endParaRPr lang="zh-CN" altLang="en-US"/>
            </a:p>
          </p:txBody>
        </p:sp>
        <p:sp>
          <p:nvSpPr>
            <p:cNvPr id="429" name="任意多边形: 形状 428">
              <a:extLst>
                <a:ext uri="{FF2B5EF4-FFF2-40B4-BE49-F238E27FC236}">
                  <a16:creationId xmlns:a16="http://schemas.microsoft.com/office/drawing/2014/main" id="{08BDA8B9-FBB3-46AE-94AA-64160763A2CA}"/>
                </a:ext>
              </a:extLst>
            </p:cNvPr>
            <p:cNvSpPr/>
            <p:nvPr/>
          </p:nvSpPr>
          <p:spPr>
            <a:xfrm>
              <a:off x="1530191" y="2474119"/>
              <a:ext cx="104775" cy="76200"/>
            </a:xfrm>
            <a:custGeom>
              <a:avLst/>
              <a:gdLst>
                <a:gd name="connsiteX0" fmla="*/ 43339 w 104775"/>
                <a:gd name="connsiteY0" fmla="*/ 7144 h 76200"/>
                <a:gd name="connsiteX1" fmla="*/ 55721 w 104775"/>
                <a:gd name="connsiteY1" fmla="*/ 24289 h 76200"/>
                <a:gd name="connsiteX2" fmla="*/ 69056 w 104775"/>
                <a:gd name="connsiteY2" fmla="*/ 7144 h 76200"/>
                <a:gd name="connsiteX3" fmla="*/ 104299 w 104775"/>
                <a:gd name="connsiteY3" fmla="*/ 27146 h 76200"/>
                <a:gd name="connsiteX4" fmla="*/ 105251 w 104775"/>
                <a:gd name="connsiteY4" fmla="*/ 70961 h 76200"/>
                <a:gd name="connsiteX5" fmla="*/ 56674 w 104775"/>
                <a:gd name="connsiteY5" fmla="*/ 77629 h 76200"/>
                <a:gd name="connsiteX6" fmla="*/ 7144 w 104775"/>
                <a:gd name="connsiteY6" fmla="*/ 70961 h 76200"/>
                <a:gd name="connsiteX7" fmla="*/ 8096 w 104775"/>
                <a:gd name="connsiteY7" fmla="*/ 28099 h 76200"/>
                <a:gd name="connsiteX8" fmla="*/ 43339 w 104775"/>
                <a:gd name="connsiteY8"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76200">
                  <a:moveTo>
                    <a:pt x="43339" y="7144"/>
                  </a:moveTo>
                  <a:lnTo>
                    <a:pt x="55721" y="24289"/>
                  </a:lnTo>
                  <a:lnTo>
                    <a:pt x="69056" y="7144"/>
                  </a:lnTo>
                  <a:lnTo>
                    <a:pt x="104299" y="27146"/>
                  </a:lnTo>
                  <a:cubicBezTo>
                    <a:pt x="104299" y="27146"/>
                    <a:pt x="101441" y="49054"/>
                    <a:pt x="105251" y="70961"/>
                  </a:cubicBezTo>
                  <a:cubicBezTo>
                    <a:pt x="90011" y="74771"/>
                    <a:pt x="73819" y="77629"/>
                    <a:pt x="56674" y="77629"/>
                  </a:cubicBezTo>
                  <a:cubicBezTo>
                    <a:pt x="39529" y="77629"/>
                    <a:pt x="22384" y="75724"/>
                    <a:pt x="7144" y="70961"/>
                  </a:cubicBezTo>
                  <a:cubicBezTo>
                    <a:pt x="10954" y="50006"/>
                    <a:pt x="8096" y="28099"/>
                    <a:pt x="8096" y="28099"/>
                  </a:cubicBezTo>
                  <a:lnTo>
                    <a:pt x="43339" y="7144"/>
                  </a:lnTo>
                  <a:close/>
                </a:path>
              </a:pathLst>
            </a:custGeom>
            <a:solidFill>
              <a:srgbClr val="F3AF8C"/>
            </a:solidFill>
            <a:ln w="9525" cap="flat">
              <a:noFill/>
              <a:prstDash val="solid"/>
              <a:miter/>
            </a:ln>
          </p:spPr>
          <p:txBody>
            <a:bodyPr rtlCol="0" anchor="ctr"/>
            <a:lstStyle/>
            <a:p>
              <a:endParaRPr lang="zh-CN" altLang="en-US"/>
            </a:p>
          </p:txBody>
        </p:sp>
        <p:sp>
          <p:nvSpPr>
            <p:cNvPr id="430" name="任意多边形: 形状 429">
              <a:extLst>
                <a:ext uri="{FF2B5EF4-FFF2-40B4-BE49-F238E27FC236}">
                  <a16:creationId xmlns:a16="http://schemas.microsoft.com/office/drawing/2014/main" id="{42F5A569-72DC-4422-9DD5-B675A4521DB5}"/>
                </a:ext>
              </a:extLst>
            </p:cNvPr>
            <p:cNvSpPr/>
            <p:nvPr/>
          </p:nvSpPr>
          <p:spPr>
            <a:xfrm>
              <a:off x="1425434" y="2149316"/>
              <a:ext cx="323850" cy="266700"/>
            </a:xfrm>
            <a:custGeom>
              <a:avLst/>
              <a:gdLst>
                <a:gd name="connsiteX0" fmla="*/ 179529 w 323850"/>
                <a:gd name="connsiteY0" fmla="*/ 264319 h 266700"/>
                <a:gd name="connsiteX1" fmla="*/ 312879 w 323850"/>
                <a:gd name="connsiteY1" fmla="*/ 235744 h 266700"/>
                <a:gd name="connsiteX2" fmla="*/ 325262 w 323850"/>
                <a:gd name="connsiteY2" fmla="*/ 7144 h 266700"/>
                <a:gd name="connsiteX3" fmla="*/ 163337 w 323850"/>
                <a:gd name="connsiteY3" fmla="*/ 40481 h 266700"/>
                <a:gd name="connsiteX4" fmla="*/ 14746 w 323850"/>
                <a:gd name="connsiteY4" fmla="*/ 51911 h 266700"/>
                <a:gd name="connsiteX5" fmla="*/ 11889 w 323850"/>
                <a:gd name="connsiteY5" fmla="*/ 235744 h 266700"/>
                <a:gd name="connsiteX6" fmla="*/ 179529 w 323850"/>
                <a:gd name="connsiteY6" fmla="*/ 264319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266700">
                  <a:moveTo>
                    <a:pt x="179529" y="264319"/>
                  </a:moveTo>
                  <a:lnTo>
                    <a:pt x="312879" y="235744"/>
                  </a:lnTo>
                  <a:lnTo>
                    <a:pt x="325262" y="7144"/>
                  </a:lnTo>
                  <a:cubicBezTo>
                    <a:pt x="325262" y="7144"/>
                    <a:pt x="191912" y="42386"/>
                    <a:pt x="163337" y="40481"/>
                  </a:cubicBezTo>
                  <a:cubicBezTo>
                    <a:pt x="133809" y="37624"/>
                    <a:pt x="29987" y="18574"/>
                    <a:pt x="14746" y="51911"/>
                  </a:cubicBezTo>
                  <a:cubicBezTo>
                    <a:pt x="-494" y="85249"/>
                    <a:pt x="11889" y="235744"/>
                    <a:pt x="11889" y="235744"/>
                  </a:cubicBezTo>
                  <a:lnTo>
                    <a:pt x="179529" y="264319"/>
                  </a:lnTo>
                  <a:close/>
                </a:path>
              </a:pathLst>
            </a:custGeom>
            <a:solidFill>
              <a:srgbClr val="353535"/>
            </a:solidFill>
            <a:ln w="9525" cap="flat">
              <a:noFill/>
              <a:prstDash val="solid"/>
              <a:miter/>
            </a:ln>
          </p:spPr>
          <p:txBody>
            <a:bodyPr rtlCol="0" anchor="ctr"/>
            <a:lstStyle/>
            <a:p>
              <a:endParaRPr lang="zh-CN" altLang="en-US"/>
            </a:p>
          </p:txBody>
        </p:sp>
        <p:sp>
          <p:nvSpPr>
            <p:cNvPr id="431" name="任意多边形: 形状 430">
              <a:extLst>
                <a:ext uri="{FF2B5EF4-FFF2-40B4-BE49-F238E27FC236}">
                  <a16:creationId xmlns:a16="http://schemas.microsoft.com/office/drawing/2014/main" id="{04BE727C-FC0D-4A5A-86F3-F98E6B5DC6AF}"/>
                </a:ext>
              </a:extLst>
            </p:cNvPr>
            <p:cNvSpPr/>
            <p:nvPr/>
          </p:nvSpPr>
          <p:spPr>
            <a:xfrm>
              <a:off x="1430179" y="2245519"/>
              <a:ext cx="304800" cy="285750"/>
            </a:xfrm>
            <a:custGeom>
              <a:avLst/>
              <a:gdLst>
                <a:gd name="connsiteX0" fmla="*/ 53816 w 304800"/>
                <a:gd name="connsiteY0" fmla="*/ 24289 h 285750"/>
                <a:gd name="connsiteX1" fmla="*/ 16669 w 304800"/>
                <a:gd name="connsiteY1" fmla="*/ 92869 h 285750"/>
                <a:gd name="connsiteX2" fmla="*/ 16669 w 304800"/>
                <a:gd name="connsiteY2" fmla="*/ 104299 h 285750"/>
                <a:gd name="connsiteX3" fmla="*/ 7144 w 304800"/>
                <a:gd name="connsiteY3" fmla="*/ 151924 h 285750"/>
                <a:gd name="connsiteX4" fmla="*/ 153829 w 304800"/>
                <a:gd name="connsiteY4" fmla="*/ 285274 h 285750"/>
                <a:gd name="connsiteX5" fmla="*/ 300514 w 304800"/>
                <a:gd name="connsiteY5" fmla="*/ 151924 h 285750"/>
                <a:gd name="connsiteX6" fmla="*/ 295751 w 304800"/>
                <a:gd name="connsiteY6" fmla="*/ 119539 h 285750"/>
                <a:gd name="connsiteX7" fmla="*/ 295751 w 304800"/>
                <a:gd name="connsiteY7" fmla="*/ 119539 h 285750"/>
                <a:gd name="connsiteX8" fmla="*/ 286226 w 304800"/>
                <a:gd name="connsiteY8" fmla="*/ 41434 h 285750"/>
                <a:gd name="connsiteX9" fmla="*/ 272891 w 304800"/>
                <a:gd name="connsiteY9" fmla="*/ 7144 h 285750"/>
                <a:gd name="connsiteX10" fmla="*/ 166211 w 304800"/>
                <a:gd name="connsiteY10" fmla="*/ 26194 h 285750"/>
                <a:gd name="connsiteX11" fmla="*/ 53816 w 304800"/>
                <a:gd name="connsiteY11" fmla="*/ 24289 h 285750"/>
                <a:gd name="connsiteX12" fmla="*/ 53816 w 304800"/>
                <a:gd name="connsiteY12" fmla="*/ 24289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 h="285750">
                  <a:moveTo>
                    <a:pt x="53816" y="24289"/>
                  </a:moveTo>
                  <a:cubicBezTo>
                    <a:pt x="23336" y="37624"/>
                    <a:pt x="16669" y="72866"/>
                    <a:pt x="16669" y="92869"/>
                  </a:cubicBezTo>
                  <a:cubicBezTo>
                    <a:pt x="16669" y="96679"/>
                    <a:pt x="16669" y="100489"/>
                    <a:pt x="16669" y="104299"/>
                  </a:cubicBezTo>
                  <a:cubicBezTo>
                    <a:pt x="10001" y="119539"/>
                    <a:pt x="7144" y="134779"/>
                    <a:pt x="7144" y="151924"/>
                  </a:cubicBezTo>
                  <a:cubicBezTo>
                    <a:pt x="7144" y="225266"/>
                    <a:pt x="72866" y="285274"/>
                    <a:pt x="153829" y="285274"/>
                  </a:cubicBezTo>
                  <a:cubicBezTo>
                    <a:pt x="234791" y="285274"/>
                    <a:pt x="300514" y="226219"/>
                    <a:pt x="300514" y="151924"/>
                  </a:cubicBezTo>
                  <a:cubicBezTo>
                    <a:pt x="300514" y="140494"/>
                    <a:pt x="299561" y="130016"/>
                    <a:pt x="295751" y="119539"/>
                  </a:cubicBezTo>
                  <a:lnTo>
                    <a:pt x="295751" y="119539"/>
                  </a:lnTo>
                  <a:cubicBezTo>
                    <a:pt x="295751" y="116681"/>
                    <a:pt x="293846" y="63341"/>
                    <a:pt x="286226" y="41434"/>
                  </a:cubicBezTo>
                  <a:cubicBezTo>
                    <a:pt x="278606" y="19526"/>
                    <a:pt x="272891" y="7144"/>
                    <a:pt x="272891" y="7144"/>
                  </a:cubicBezTo>
                  <a:cubicBezTo>
                    <a:pt x="244316" y="14764"/>
                    <a:pt x="220504" y="29051"/>
                    <a:pt x="166211" y="26194"/>
                  </a:cubicBezTo>
                  <a:cubicBezTo>
                    <a:pt x="123349" y="24289"/>
                    <a:pt x="68104" y="17621"/>
                    <a:pt x="53816" y="24289"/>
                  </a:cubicBezTo>
                  <a:lnTo>
                    <a:pt x="53816" y="24289"/>
                  </a:lnTo>
                  <a:close/>
                </a:path>
              </a:pathLst>
            </a:custGeom>
            <a:solidFill>
              <a:srgbClr val="FECC9B"/>
            </a:solidFill>
            <a:ln w="9525" cap="flat">
              <a:noFill/>
              <a:prstDash val="solid"/>
              <a:miter/>
            </a:ln>
          </p:spPr>
          <p:txBody>
            <a:bodyPr rtlCol="0" anchor="ctr"/>
            <a:lstStyle/>
            <a:p>
              <a:endParaRPr lang="zh-CN" altLang="en-US"/>
            </a:p>
          </p:txBody>
        </p:sp>
        <p:sp>
          <p:nvSpPr>
            <p:cNvPr id="432" name="任意多边形: 形状 431">
              <a:extLst>
                <a:ext uri="{FF2B5EF4-FFF2-40B4-BE49-F238E27FC236}">
                  <a16:creationId xmlns:a16="http://schemas.microsoft.com/office/drawing/2014/main" id="{4F9879A7-61FE-4DA6-9C59-44055557E380}"/>
                </a:ext>
              </a:extLst>
            </p:cNvPr>
            <p:cNvSpPr/>
            <p:nvPr/>
          </p:nvSpPr>
          <p:spPr>
            <a:xfrm>
              <a:off x="1704499" y="2338293"/>
              <a:ext cx="57150" cy="76200"/>
            </a:xfrm>
            <a:custGeom>
              <a:avLst/>
              <a:gdLst>
                <a:gd name="connsiteX0" fmla="*/ 7144 w 57150"/>
                <a:gd name="connsiteY0" fmla="*/ 35337 h 76200"/>
                <a:gd name="connsiteX1" fmla="*/ 47149 w 57150"/>
                <a:gd name="connsiteY1" fmla="*/ 9619 h 76200"/>
                <a:gd name="connsiteX2" fmla="*/ 38576 w 57150"/>
                <a:gd name="connsiteY2" fmla="*/ 61054 h 76200"/>
                <a:gd name="connsiteX3" fmla="*/ 7144 w 57150"/>
                <a:gd name="connsiteY3" fmla="*/ 75342 h 76200"/>
                <a:gd name="connsiteX4" fmla="*/ 7144 w 57150"/>
                <a:gd name="connsiteY4" fmla="*/ 35337 h 76200"/>
                <a:gd name="connsiteX5" fmla="*/ 7144 w 57150"/>
                <a:gd name="connsiteY5" fmla="*/ 353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76200">
                  <a:moveTo>
                    <a:pt x="7144" y="35337"/>
                  </a:moveTo>
                  <a:cubicBezTo>
                    <a:pt x="7144" y="35337"/>
                    <a:pt x="34766" y="-2763"/>
                    <a:pt x="47149" y="9619"/>
                  </a:cubicBezTo>
                  <a:cubicBezTo>
                    <a:pt x="59531" y="22954"/>
                    <a:pt x="51911" y="46767"/>
                    <a:pt x="38576" y="61054"/>
                  </a:cubicBezTo>
                  <a:cubicBezTo>
                    <a:pt x="26194" y="75342"/>
                    <a:pt x="7144" y="76294"/>
                    <a:pt x="7144" y="75342"/>
                  </a:cubicBezTo>
                  <a:cubicBezTo>
                    <a:pt x="7144" y="74389"/>
                    <a:pt x="7144" y="35337"/>
                    <a:pt x="7144" y="35337"/>
                  </a:cubicBezTo>
                  <a:lnTo>
                    <a:pt x="7144" y="35337"/>
                  </a:lnTo>
                  <a:close/>
                </a:path>
              </a:pathLst>
            </a:custGeom>
            <a:solidFill>
              <a:srgbClr val="FECC9B"/>
            </a:solidFill>
            <a:ln w="9525" cap="flat">
              <a:noFill/>
              <a:prstDash val="solid"/>
              <a:miter/>
            </a:ln>
          </p:spPr>
          <p:txBody>
            <a:bodyPr rtlCol="0" anchor="ctr"/>
            <a:lstStyle/>
            <a:p>
              <a:endParaRPr lang="zh-CN" altLang="en-US"/>
            </a:p>
          </p:txBody>
        </p:sp>
        <p:sp>
          <p:nvSpPr>
            <p:cNvPr id="433" name="任意多边形: 形状 432">
              <a:extLst>
                <a:ext uri="{FF2B5EF4-FFF2-40B4-BE49-F238E27FC236}">
                  <a16:creationId xmlns:a16="http://schemas.microsoft.com/office/drawing/2014/main" id="{18EB7DF2-120D-4180-A18B-8985C0A9DA8D}"/>
                </a:ext>
              </a:extLst>
            </p:cNvPr>
            <p:cNvSpPr/>
            <p:nvPr/>
          </p:nvSpPr>
          <p:spPr>
            <a:xfrm>
              <a:off x="1394075" y="2320829"/>
              <a:ext cx="76200" cy="104775"/>
            </a:xfrm>
            <a:custGeom>
              <a:avLst/>
              <a:gdLst>
                <a:gd name="connsiteX0" fmla="*/ 70870 w 76200"/>
                <a:gd name="connsiteY0" fmla="*/ 46133 h 104775"/>
                <a:gd name="connsiteX1" fmla="*/ 15625 w 76200"/>
                <a:gd name="connsiteY1" fmla="*/ 10891 h 104775"/>
                <a:gd name="connsiteX2" fmla="*/ 27055 w 76200"/>
                <a:gd name="connsiteY2" fmla="*/ 81376 h 104775"/>
                <a:gd name="connsiteX3" fmla="*/ 70870 w 76200"/>
                <a:gd name="connsiteY3" fmla="*/ 100426 h 104775"/>
                <a:gd name="connsiteX4" fmla="*/ 70870 w 76200"/>
                <a:gd name="connsiteY4" fmla="*/ 46133 h 104775"/>
                <a:gd name="connsiteX5" fmla="*/ 70870 w 76200"/>
                <a:gd name="connsiteY5" fmla="*/ 461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104775">
                  <a:moveTo>
                    <a:pt x="70870" y="46133"/>
                  </a:moveTo>
                  <a:cubicBezTo>
                    <a:pt x="70870" y="46133"/>
                    <a:pt x="32770" y="-7207"/>
                    <a:pt x="15625" y="10891"/>
                  </a:cubicBezTo>
                  <a:cubicBezTo>
                    <a:pt x="-1520" y="28988"/>
                    <a:pt x="9910" y="61373"/>
                    <a:pt x="27055" y="81376"/>
                  </a:cubicBezTo>
                  <a:cubicBezTo>
                    <a:pt x="44200" y="100426"/>
                    <a:pt x="70870" y="101378"/>
                    <a:pt x="70870" y="100426"/>
                  </a:cubicBezTo>
                  <a:cubicBezTo>
                    <a:pt x="71822" y="98521"/>
                    <a:pt x="70870" y="46133"/>
                    <a:pt x="70870" y="46133"/>
                  </a:cubicBezTo>
                  <a:lnTo>
                    <a:pt x="70870" y="46133"/>
                  </a:lnTo>
                  <a:close/>
                </a:path>
              </a:pathLst>
            </a:custGeom>
            <a:solidFill>
              <a:srgbClr val="FECC9B"/>
            </a:solidFill>
            <a:ln w="9525" cap="flat">
              <a:noFill/>
              <a:prstDash val="solid"/>
              <a:miter/>
            </a:ln>
          </p:spPr>
          <p:txBody>
            <a:bodyPr rtlCol="0" anchor="ctr"/>
            <a:lstStyle/>
            <a:p>
              <a:endParaRPr lang="zh-CN" altLang="en-US"/>
            </a:p>
          </p:txBody>
        </p:sp>
        <p:sp>
          <p:nvSpPr>
            <p:cNvPr id="434" name="任意多边形: 形状 433">
              <a:extLst>
                <a:ext uri="{FF2B5EF4-FFF2-40B4-BE49-F238E27FC236}">
                  <a16:creationId xmlns:a16="http://schemas.microsoft.com/office/drawing/2014/main" id="{903EFD3D-6D0D-4F4B-8A81-533D824C0EF3}"/>
                </a:ext>
              </a:extLst>
            </p:cNvPr>
            <p:cNvSpPr/>
            <p:nvPr/>
          </p:nvSpPr>
          <p:spPr>
            <a:xfrm>
              <a:off x="1596866" y="2349341"/>
              <a:ext cx="38100" cy="95250"/>
            </a:xfrm>
            <a:custGeom>
              <a:avLst/>
              <a:gdLst>
                <a:gd name="connsiteX0" fmla="*/ 23336 w 38100"/>
                <a:gd name="connsiteY0" fmla="*/ 7144 h 95250"/>
                <a:gd name="connsiteX1" fmla="*/ 26194 w 38100"/>
                <a:gd name="connsiteY1" fmla="*/ 8096 h 95250"/>
                <a:gd name="connsiteX2" fmla="*/ 37624 w 38100"/>
                <a:gd name="connsiteY2" fmla="*/ 80486 h 95250"/>
                <a:gd name="connsiteX3" fmla="*/ 7144 w 38100"/>
                <a:gd name="connsiteY3" fmla="*/ 89059 h 95250"/>
                <a:gd name="connsiteX4" fmla="*/ 25241 w 38100"/>
                <a:gd name="connsiteY4" fmla="*/ 7381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95250">
                  <a:moveTo>
                    <a:pt x="23336" y="7144"/>
                  </a:moveTo>
                  <a:lnTo>
                    <a:pt x="26194" y="8096"/>
                  </a:lnTo>
                  <a:lnTo>
                    <a:pt x="37624" y="80486"/>
                  </a:lnTo>
                  <a:lnTo>
                    <a:pt x="7144" y="89059"/>
                  </a:lnTo>
                  <a:lnTo>
                    <a:pt x="25241" y="73819"/>
                  </a:lnTo>
                  <a:close/>
                </a:path>
              </a:pathLst>
            </a:custGeom>
            <a:solidFill>
              <a:srgbClr val="E78D7B"/>
            </a:solidFill>
            <a:ln w="9525" cap="flat">
              <a:noFill/>
              <a:prstDash val="solid"/>
              <a:miter/>
            </a:ln>
          </p:spPr>
          <p:txBody>
            <a:bodyPr rtlCol="0" anchor="ctr"/>
            <a:lstStyle/>
            <a:p>
              <a:endParaRPr lang="zh-CN" altLang="en-US"/>
            </a:p>
          </p:txBody>
        </p:sp>
        <p:sp>
          <p:nvSpPr>
            <p:cNvPr id="435" name="任意多边形: 形状 434">
              <a:extLst>
                <a:ext uri="{FF2B5EF4-FFF2-40B4-BE49-F238E27FC236}">
                  <a16:creationId xmlns:a16="http://schemas.microsoft.com/office/drawing/2014/main" id="{45971BEC-430F-49CA-9C44-21213DEB47E2}"/>
                </a:ext>
              </a:extLst>
            </p:cNvPr>
            <p:cNvSpPr/>
            <p:nvPr/>
          </p:nvSpPr>
          <p:spPr>
            <a:xfrm>
              <a:off x="1550194" y="2449354"/>
              <a:ext cx="114300" cy="28575"/>
            </a:xfrm>
            <a:custGeom>
              <a:avLst/>
              <a:gdLst>
                <a:gd name="connsiteX0" fmla="*/ 7144 w 114300"/>
                <a:gd name="connsiteY0" fmla="*/ 7144 h 28575"/>
                <a:gd name="connsiteX1" fmla="*/ 60484 w 114300"/>
                <a:gd name="connsiteY1" fmla="*/ 29051 h 28575"/>
                <a:gd name="connsiteX2" fmla="*/ 112871 w 114300"/>
                <a:gd name="connsiteY2" fmla="*/ 7144 h 28575"/>
                <a:gd name="connsiteX3" fmla="*/ 7144 w 1143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114300" h="28575">
                  <a:moveTo>
                    <a:pt x="7144" y="7144"/>
                  </a:moveTo>
                  <a:cubicBezTo>
                    <a:pt x="14764" y="19526"/>
                    <a:pt x="35719" y="29051"/>
                    <a:pt x="60484" y="29051"/>
                  </a:cubicBezTo>
                  <a:cubicBezTo>
                    <a:pt x="84296" y="29051"/>
                    <a:pt x="105251" y="19526"/>
                    <a:pt x="112871" y="7144"/>
                  </a:cubicBezTo>
                  <a:lnTo>
                    <a:pt x="7144" y="7144"/>
                  </a:lnTo>
                  <a:close/>
                </a:path>
              </a:pathLst>
            </a:custGeom>
            <a:solidFill>
              <a:srgbClr val="C6314E"/>
            </a:solidFill>
            <a:ln w="9525" cap="flat">
              <a:noFill/>
              <a:prstDash val="solid"/>
              <a:miter/>
            </a:ln>
          </p:spPr>
          <p:txBody>
            <a:bodyPr rtlCol="0" anchor="ctr"/>
            <a:lstStyle/>
            <a:p>
              <a:endParaRPr lang="zh-CN" altLang="en-US"/>
            </a:p>
          </p:txBody>
        </p:sp>
        <p:sp>
          <p:nvSpPr>
            <p:cNvPr id="436" name="任意多边形: 形状 435">
              <a:extLst>
                <a:ext uri="{FF2B5EF4-FFF2-40B4-BE49-F238E27FC236}">
                  <a16:creationId xmlns:a16="http://schemas.microsoft.com/office/drawing/2014/main" id="{CC495168-4A2A-497C-9A87-4AEF3F68B218}"/>
                </a:ext>
              </a:extLst>
            </p:cNvPr>
            <p:cNvSpPr/>
            <p:nvPr/>
          </p:nvSpPr>
          <p:spPr>
            <a:xfrm>
              <a:off x="1645444" y="2650331"/>
              <a:ext cx="228600" cy="619125"/>
            </a:xfrm>
            <a:custGeom>
              <a:avLst/>
              <a:gdLst>
                <a:gd name="connsiteX0" fmla="*/ 76676 w 228600"/>
                <a:gd name="connsiteY0" fmla="*/ 281464 h 619125"/>
                <a:gd name="connsiteX1" fmla="*/ 181451 w 228600"/>
                <a:gd name="connsiteY1" fmla="*/ 7144 h 619125"/>
                <a:gd name="connsiteX2" fmla="*/ 229076 w 228600"/>
                <a:gd name="connsiteY2" fmla="*/ 170021 h 619125"/>
                <a:gd name="connsiteX3" fmla="*/ 122396 w 228600"/>
                <a:gd name="connsiteY3" fmla="*/ 618649 h 619125"/>
                <a:gd name="connsiteX4" fmla="*/ 7144 w 228600"/>
                <a:gd name="connsiteY4" fmla="*/ 558641 h 619125"/>
                <a:gd name="connsiteX5" fmla="*/ 76676 w 228600"/>
                <a:gd name="connsiteY5" fmla="*/ 281464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619125">
                  <a:moveTo>
                    <a:pt x="76676" y="281464"/>
                  </a:moveTo>
                  <a:lnTo>
                    <a:pt x="181451" y="7144"/>
                  </a:lnTo>
                  <a:cubicBezTo>
                    <a:pt x="181451" y="7144"/>
                    <a:pt x="218599" y="84296"/>
                    <a:pt x="229076" y="170021"/>
                  </a:cubicBezTo>
                  <a:cubicBezTo>
                    <a:pt x="238601" y="255746"/>
                    <a:pt x="122396" y="618649"/>
                    <a:pt x="122396" y="618649"/>
                  </a:cubicBezTo>
                  <a:lnTo>
                    <a:pt x="7144" y="558641"/>
                  </a:lnTo>
                  <a:lnTo>
                    <a:pt x="76676" y="281464"/>
                  </a:lnTo>
                  <a:close/>
                </a:path>
              </a:pathLst>
            </a:custGeom>
            <a:solidFill>
              <a:srgbClr val="4C609E"/>
            </a:solidFill>
            <a:ln w="9525" cap="flat">
              <a:noFill/>
              <a:prstDash val="solid"/>
              <a:miter/>
            </a:ln>
          </p:spPr>
          <p:txBody>
            <a:bodyPr rtlCol="0" anchor="ctr"/>
            <a:lstStyle/>
            <a:p>
              <a:endParaRPr lang="zh-CN" altLang="en-US"/>
            </a:p>
          </p:txBody>
        </p:sp>
        <p:sp>
          <p:nvSpPr>
            <p:cNvPr id="437" name="任意多边形: 形状 436">
              <a:extLst>
                <a:ext uri="{FF2B5EF4-FFF2-40B4-BE49-F238E27FC236}">
                  <a16:creationId xmlns:a16="http://schemas.microsoft.com/office/drawing/2014/main" id="{80A3508E-B040-4D20-AB10-6E96436309C9}"/>
                </a:ext>
              </a:extLst>
            </p:cNvPr>
            <p:cNvSpPr/>
            <p:nvPr/>
          </p:nvSpPr>
          <p:spPr>
            <a:xfrm>
              <a:off x="1338739" y="2578894"/>
              <a:ext cx="495300" cy="838200"/>
            </a:xfrm>
            <a:custGeom>
              <a:avLst/>
              <a:gdLst>
                <a:gd name="connsiteX0" fmla="*/ 249079 w 495300"/>
                <a:gd name="connsiteY0" fmla="*/ 42386 h 838200"/>
                <a:gd name="connsiteX1" fmla="*/ 199549 w 495300"/>
                <a:gd name="connsiteY1" fmla="*/ 30004 h 838200"/>
                <a:gd name="connsiteX2" fmla="*/ 168116 w 495300"/>
                <a:gd name="connsiteY2" fmla="*/ 7144 h 838200"/>
                <a:gd name="connsiteX3" fmla="*/ 8096 w 495300"/>
                <a:gd name="connsiteY3" fmla="*/ 48101 h 838200"/>
                <a:gd name="connsiteX4" fmla="*/ 21431 w 495300"/>
                <a:gd name="connsiteY4" fmla="*/ 337661 h 838200"/>
                <a:gd name="connsiteX5" fmla="*/ 7144 w 495300"/>
                <a:gd name="connsiteY5" fmla="*/ 823436 h 838200"/>
                <a:gd name="connsiteX6" fmla="*/ 475774 w 495300"/>
                <a:gd name="connsiteY6" fmla="*/ 832009 h 838200"/>
                <a:gd name="connsiteX7" fmla="*/ 465296 w 495300"/>
                <a:gd name="connsiteY7" fmla="*/ 337661 h 838200"/>
                <a:gd name="connsiteX8" fmla="*/ 489109 w 495300"/>
                <a:gd name="connsiteY8" fmla="*/ 48101 h 838200"/>
                <a:gd name="connsiteX9" fmla="*/ 329089 w 495300"/>
                <a:gd name="connsiteY9" fmla="*/ 7144 h 838200"/>
                <a:gd name="connsiteX10" fmla="*/ 297656 w 495300"/>
                <a:gd name="connsiteY10" fmla="*/ 30004 h 838200"/>
                <a:gd name="connsiteX11" fmla="*/ 249079 w 495300"/>
                <a:gd name="connsiteY11" fmla="*/ 42386 h 838200"/>
                <a:gd name="connsiteX12" fmla="*/ 249079 w 495300"/>
                <a:gd name="connsiteY12" fmla="*/ 42386 h 838200"/>
                <a:gd name="connsiteX13" fmla="*/ 241459 w 495300"/>
                <a:gd name="connsiteY13" fmla="*/ 302419 h 838200"/>
                <a:gd name="connsiteX14" fmla="*/ 255746 w 495300"/>
                <a:gd name="connsiteY14" fmla="*/ 302419 h 838200"/>
                <a:gd name="connsiteX15" fmla="*/ 248126 w 495300"/>
                <a:gd name="connsiteY15" fmla="*/ 321469 h 838200"/>
                <a:gd name="connsiteX16" fmla="*/ 241459 w 495300"/>
                <a:gd name="connsiteY16" fmla="*/ 302419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300" h="838200">
                  <a:moveTo>
                    <a:pt x="249079" y="42386"/>
                  </a:moveTo>
                  <a:cubicBezTo>
                    <a:pt x="236696" y="42386"/>
                    <a:pt x="218599" y="39529"/>
                    <a:pt x="199549" y="30004"/>
                  </a:cubicBezTo>
                  <a:cubicBezTo>
                    <a:pt x="165259" y="13811"/>
                    <a:pt x="168116" y="7144"/>
                    <a:pt x="168116" y="7144"/>
                  </a:cubicBezTo>
                  <a:lnTo>
                    <a:pt x="8096" y="48101"/>
                  </a:lnTo>
                  <a:lnTo>
                    <a:pt x="21431" y="337661"/>
                  </a:lnTo>
                  <a:lnTo>
                    <a:pt x="7144" y="823436"/>
                  </a:lnTo>
                  <a:lnTo>
                    <a:pt x="475774" y="832009"/>
                  </a:lnTo>
                  <a:lnTo>
                    <a:pt x="465296" y="337661"/>
                  </a:lnTo>
                  <a:lnTo>
                    <a:pt x="489109" y="48101"/>
                  </a:lnTo>
                  <a:lnTo>
                    <a:pt x="329089" y="7144"/>
                  </a:lnTo>
                  <a:cubicBezTo>
                    <a:pt x="329089" y="7144"/>
                    <a:pt x="331946" y="13811"/>
                    <a:pt x="297656" y="30004"/>
                  </a:cubicBezTo>
                  <a:cubicBezTo>
                    <a:pt x="279559" y="39529"/>
                    <a:pt x="261461" y="42386"/>
                    <a:pt x="249079" y="42386"/>
                  </a:cubicBezTo>
                  <a:lnTo>
                    <a:pt x="249079" y="42386"/>
                  </a:lnTo>
                  <a:close/>
                  <a:moveTo>
                    <a:pt x="241459" y="302419"/>
                  </a:moveTo>
                  <a:lnTo>
                    <a:pt x="255746" y="302419"/>
                  </a:lnTo>
                  <a:lnTo>
                    <a:pt x="248126" y="321469"/>
                  </a:lnTo>
                  <a:lnTo>
                    <a:pt x="241459" y="302419"/>
                  </a:lnTo>
                  <a:close/>
                </a:path>
              </a:pathLst>
            </a:custGeom>
            <a:solidFill>
              <a:srgbClr val="5D6A9F"/>
            </a:solidFill>
            <a:ln w="9525" cap="flat">
              <a:noFill/>
              <a:prstDash val="solid"/>
              <a:miter/>
            </a:ln>
          </p:spPr>
          <p:txBody>
            <a:bodyPr rtlCol="0" anchor="ctr"/>
            <a:lstStyle/>
            <a:p>
              <a:endParaRPr lang="zh-CN" altLang="en-US"/>
            </a:p>
          </p:txBody>
        </p:sp>
        <p:sp>
          <p:nvSpPr>
            <p:cNvPr id="438" name="任意多边形: 形状 437">
              <a:extLst>
                <a:ext uri="{FF2B5EF4-FFF2-40B4-BE49-F238E27FC236}">
                  <a16:creationId xmlns:a16="http://schemas.microsoft.com/office/drawing/2014/main" id="{8598F44A-A5E1-449C-B128-91DFF95DFF50}"/>
                </a:ext>
              </a:extLst>
            </p:cNvPr>
            <p:cNvSpPr/>
            <p:nvPr/>
          </p:nvSpPr>
          <p:spPr>
            <a:xfrm>
              <a:off x="1417796" y="2578894"/>
              <a:ext cx="333375" cy="457200"/>
            </a:xfrm>
            <a:custGeom>
              <a:avLst/>
              <a:gdLst>
                <a:gd name="connsiteX0" fmla="*/ 170021 w 333375"/>
                <a:gd name="connsiteY0" fmla="*/ 42386 h 457200"/>
                <a:gd name="connsiteX1" fmla="*/ 120491 w 333375"/>
                <a:gd name="connsiteY1" fmla="*/ 30004 h 457200"/>
                <a:gd name="connsiteX2" fmla="*/ 89059 w 333375"/>
                <a:gd name="connsiteY2" fmla="*/ 7144 h 457200"/>
                <a:gd name="connsiteX3" fmla="*/ 7144 w 333375"/>
                <a:gd name="connsiteY3" fmla="*/ 28099 h 457200"/>
                <a:gd name="connsiteX4" fmla="*/ 171926 w 333375"/>
                <a:gd name="connsiteY4" fmla="*/ 451961 h 457200"/>
                <a:gd name="connsiteX5" fmla="*/ 332899 w 333375"/>
                <a:gd name="connsiteY5" fmla="*/ 28099 h 457200"/>
                <a:gd name="connsiteX6" fmla="*/ 250984 w 333375"/>
                <a:gd name="connsiteY6" fmla="*/ 7144 h 457200"/>
                <a:gd name="connsiteX7" fmla="*/ 219551 w 333375"/>
                <a:gd name="connsiteY7" fmla="*/ 30004 h 457200"/>
                <a:gd name="connsiteX8" fmla="*/ 170021 w 333375"/>
                <a:gd name="connsiteY8" fmla="*/ 42386 h 457200"/>
                <a:gd name="connsiteX9" fmla="*/ 170021 w 333375"/>
                <a:gd name="connsiteY9" fmla="*/ 4238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457200">
                  <a:moveTo>
                    <a:pt x="170021" y="42386"/>
                  </a:moveTo>
                  <a:cubicBezTo>
                    <a:pt x="157639" y="42386"/>
                    <a:pt x="139541" y="39529"/>
                    <a:pt x="120491" y="30004"/>
                  </a:cubicBezTo>
                  <a:cubicBezTo>
                    <a:pt x="86201" y="13811"/>
                    <a:pt x="89059" y="7144"/>
                    <a:pt x="89059" y="7144"/>
                  </a:cubicBezTo>
                  <a:lnTo>
                    <a:pt x="7144" y="28099"/>
                  </a:lnTo>
                  <a:lnTo>
                    <a:pt x="171926" y="451961"/>
                  </a:lnTo>
                  <a:lnTo>
                    <a:pt x="332899" y="28099"/>
                  </a:lnTo>
                  <a:lnTo>
                    <a:pt x="250984" y="7144"/>
                  </a:lnTo>
                  <a:cubicBezTo>
                    <a:pt x="239554" y="19526"/>
                    <a:pt x="224314" y="27146"/>
                    <a:pt x="219551" y="30004"/>
                  </a:cubicBezTo>
                  <a:cubicBezTo>
                    <a:pt x="200501" y="39529"/>
                    <a:pt x="182404" y="42386"/>
                    <a:pt x="170021" y="42386"/>
                  </a:cubicBezTo>
                  <a:lnTo>
                    <a:pt x="170021" y="42386"/>
                  </a:lnTo>
                  <a:close/>
                </a:path>
              </a:pathLst>
            </a:custGeom>
            <a:solidFill>
              <a:srgbClr val="95C9E5"/>
            </a:solidFill>
            <a:ln w="9525" cap="flat">
              <a:noFill/>
              <a:prstDash val="solid"/>
              <a:miter/>
            </a:ln>
          </p:spPr>
          <p:txBody>
            <a:bodyPr rtlCol="0" anchor="ctr"/>
            <a:lstStyle/>
            <a:p>
              <a:endParaRPr lang="zh-CN" altLang="en-US"/>
            </a:p>
          </p:txBody>
        </p:sp>
        <p:sp>
          <p:nvSpPr>
            <p:cNvPr id="439" name="任意多边形: 形状 438">
              <a:extLst>
                <a:ext uri="{FF2B5EF4-FFF2-40B4-BE49-F238E27FC236}">
                  <a16:creationId xmlns:a16="http://schemas.microsoft.com/office/drawing/2014/main" id="{F6F5D2A5-B7F4-42DA-8034-56680E49CEC0}"/>
                </a:ext>
              </a:extLst>
            </p:cNvPr>
            <p:cNvSpPr/>
            <p:nvPr/>
          </p:nvSpPr>
          <p:spPr>
            <a:xfrm>
              <a:off x="1533049" y="2613184"/>
              <a:ext cx="95250" cy="419100"/>
            </a:xfrm>
            <a:custGeom>
              <a:avLst/>
              <a:gdLst>
                <a:gd name="connsiteX0" fmla="*/ 54769 w 95250"/>
                <a:gd name="connsiteY0" fmla="*/ 8096 h 419100"/>
                <a:gd name="connsiteX1" fmla="*/ 54769 w 95250"/>
                <a:gd name="connsiteY1" fmla="*/ 8096 h 419100"/>
                <a:gd name="connsiteX2" fmla="*/ 51911 w 95250"/>
                <a:gd name="connsiteY2" fmla="*/ 8096 h 419100"/>
                <a:gd name="connsiteX3" fmla="*/ 43339 w 95250"/>
                <a:gd name="connsiteY3" fmla="*/ 8096 h 419100"/>
                <a:gd name="connsiteX4" fmla="*/ 7144 w 95250"/>
                <a:gd name="connsiteY4" fmla="*/ 47149 h 419100"/>
                <a:gd name="connsiteX5" fmla="*/ 33814 w 95250"/>
                <a:gd name="connsiteY5" fmla="*/ 78581 h 419100"/>
                <a:gd name="connsiteX6" fmla="*/ 15716 w 95250"/>
                <a:gd name="connsiteY6" fmla="*/ 311944 h 419100"/>
                <a:gd name="connsiteX7" fmla="*/ 56674 w 95250"/>
                <a:gd name="connsiteY7" fmla="*/ 417671 h 419100"/>
                <a:gd name="connsiteX8" fmla="*/ 85249 w 95250"/>
                <a:gd name="connsiteY8" fmla="*/ 342424 h 419100"/>
                <a:gd name="connsiteX9" fmla="*/ 69056 w 95250"/>
                <a:gd name="connsiteY9" fmla="*/ 77629 h 419100"/>
                <a:gd name="connsiteX10" fmla="*/ 95726 w 95250"/>
                <a:gd name="connsiteY10" fmla="*/ 46196 h 419100"/>
                <a:gd name="connsiteX11" fmla="*/ 59531 w 95250"/>
                <a:gd name="connsiteY11" fmla="*/ 7144 h 419100"/>
                <a:gd name="connsiteX12" fmla="*/ 54769 w 95250"/>
                <a:gd name="connsiteY12" fmla="*/ 8096 h 419100"/>
                <a:gd name="connsiteX13" fmla="*/ 54769 w 95250"/>
                <a:gd name="connsiteY13" fmla="*/ 8096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419100">
                  <a:moveTo>
                    <a:pt x="54769" y="8096"/>
                  </a:moveTo>
                  <a:lnTo>
                    <a:pt x="54769" y="8096"/>
                  </a:lnTo>
                  <a:lnTo>
                    <a:pt x="51911" y="8096"/>
                  </a:lnTo>
                  <a:cubicBezTo>
                    <a:pt x="50006" y="8096"/>
                    <a:pt x="47149" y="8096"/>
                    <a:pt x="43339" y="8096"/>
                  </a:cubicBezTo>
                  <a:lnTo>
                    <a:pt x="7144" y="47149"/>
                  </a:lnTo>
                  <a:lnTo>
                    <a:pt x="33814" y="78581"/>
                  </a:lnTo>
                  <a:lnTo>
                    <a:pt x="15716" y="311944"/>
                  </a:lnTo>
                  <a:lnTo>
                    <a:pt x="56674" y="417671"/>
                  </a:lnTo>
                  <a:lnTo>
                    <a:pt x="85249" y="342424"/>
                  </a:lnTo>
                  <a:lnTo>
                    <a:pt x="69056" y="77629"/>
                  </a:lnTo>
                  <a:lnTo>
                    <a:pt x="95726" y="46196"/>
                  </a:lnTo>
                  <a:lnTo>
                    <a:pt x="59531" y="7144"/>
                  </a:lnTo>
                  <a:cubicBezTo>
                    <a:pt x="57626" y="8096"/>
                    <a:pt x="56674" y="8096"/>
                    <a:pt x="54769" y="8096"/>
                  </a:cubicBezTo>
                  <a:lnTo>
                    <a:pt x="54769" y="8096"/>
                  </a:lnTo>
                  <a:close/>
                </a:path>
              </a:pathLst>
            </a:custGeom>
            <a:solidFill>
              <a:srgbClr val="50535A"/>
            </a:solidFill>
            <a:ln w="9525" cap="flat">
              <a:noFill/>
              <a:prstDash val="solid"/>
              <a:miter/>
            </a:ln>
          </p:spPr>
          <p:txBody>
            <a:bodyPr rtlCol="0" anchor="ctr"/>
            <a:lstStyle/>
            <a:p>
              <a:endParaRPr lang="zh-CN" altLang="en-US"/>
            </a:p>
          </p:txBody>
        </p:sp>
        <p:sp>
          <p:nvSpPr>
            <p:cNvPr id="440" name="任意多边形: 形状 439">
              <a:extLst>
                <a:ext uri="{FF2B5EF4-FFF2-40B4-BE49-F238E27FC236}">
                  <a16:creationId xmlns:a16="http://schemas.microsoft.com/office/drawing/2014/main" id="{98DDC5E3-A6C5-4AC6-AC34-E237CC7E6A28}"/>
                </a:ext>
              </a:extLst>
            </p:cNvPr>
            <p:cNvSpPr/>
            <p:nvPr/>
          </p:nvSpPr>
          <p:spPr>
            <a:xfrm>
              <a:off x="1453039" y="2578894"/>
              <a:ext cx="257175" cy="95250"/>
            </a:xfrm>
            <a:custGeom>
              <a:avLst/>
              <a:gdLst>
                <a:gd name="connsiteX0" fmla="*/ 114776 w 257175"/>
                <a:gd name="connsiteY0" fmla="*/ 39529 h 95250"/>
                <a:gd name="connsiteX1" fmla="*/ 85249 w 257175"/>
                <a:gd name="connsiteY1" fmla="*/ 30004 h 95250"/>
                <a:gd name="connsiteX2" fmla="*/ 53816 w 257175"/>
                <a:gd name="connsiteY2" fmla="*/ 7144 h 95250"/>
                <a:gd name="connsiteX3" fmla="*/ 7144 w 257175"/>
                <a:gd name="connsiteY3" fmla="*/ 18574 h 95250"/>
                <a:gd name="connsiteX4" fmla="*/ 57626 w 257175"/>
                <a:gd name="connsiteY4" fmla="*/ 84296 h 95250"/>
                <a:gd name="connsiteX5" fmla="*/ 114776 w 257175"/>
                <a:gd name="connsiteY5" fmla="*/ 39529 h 95250"/>
                <a:gd name="connsiteX6" fmla="*/ 258604 w 257175"/>
                <a:gd name="connsiteY6" fmla="*/ 18574 h 95250"/>
                <a:gd name="connsiteX7" fmla="*/ 215741 w 257175"/>
                <a:gd name="connsiteY7" fmla="*/ 8096 h 95250"/>
                <a:gd name="connsiteX8" fmla="*/ 184309 w 257175"/>
                <a:gd name="connsiteY8" fmla="*/ 30956 h 95250"/>
                <a:gd name="connsiteX9" fmla="*/ 155734 w 257175"/>
                <a:gd name="connsiteY9" fmla="*/ 40481 h 95250"/>
                <a:gd name="connsiteX10" fmla="*/ 203359 w 257175"/>
                <a:gd name="connsiteY10" fmla="*/ 95726 h 95250"/>
                <a:gd name="connsiteX11" fmla="*/ 258604 w 257175"/>
                <a:gd name="connsiteY11" fmla="*/ 1857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95250">
                  <a:moveTo>
                    <a:pt x="114776" y="39529"/>
                  </a:moveTo>
                  <a:cubicBezTo>
                    <a:pt x="105251" y="38576"/>
                    <a:pt x="95726" y="34766"/>
                    <a:pt x="85249" y="30004"/>
                  </a:cubicBezTo>
                  <a:cubicBezTo>
                    <a:pt x="50959" y="13811"/>
                    <a:pt x="53816" y="7144"/>
                    <a:pt x="53816" y="7144"/>
                  </a:cubicBezTo>
                  <a:lnTo>
                    <a:pt x="7144" y="18574"/>
                  </a:lnTo>
                  <a:lnTo>
                    <a:pt x="57626" y="84296"/>
                  </a:lnTo>
                  <a:lnTo>
                    <a:pt x="114776" y="39529"/>
                  </a:lnTo>
                  <a:close/>
                  <a:moveTo>
                    <a:pt x="258604" y="18574"/>
                  </a:moveTo>
                  <a:lnTo>
                    <a:pt x="215741" y="8096"/>
                  </a:lnTo>
                  <a:cubicBezTo>
                    <a:pt x="204311" y="20479"/>
                    <a:pt x="189071" y="28099"/>
                    <a:pt x="184309" y="30956"/>
                  </a:cubicBezTo>
                  <a:cubicBezTo>
                    <a:pt x="174784" y="35719"/>
                    <a:pt x="165259" y="38576"/>
                    <a:pt x="155734" y="40481"/>
                  </a:cubicBezTo>
                  <a:lnTo>
                    <a:pt x="203359" y="95726"/>
                  </a:lnTo>
                  <a:lnTo>
                    <a:pt x="258604" y="18574"/>
                  </a:lnTo>
                  <a:close/>
                </a:path>
              </a:pathLst>
            </a:custGeom>
            <a:solidFill>
              <a:srgbClr val="8CBAD6"/>
            </a:solidFill>
            <a:ln w="9525" cap="flat">
              <a:noFill/>
              <a:prstDash val="solid"/>
              <a:miter/>
            </a:ln>
          </p:spPr>
          <p:txBody>
            <a:bodyPr rtlCol="0" anchor="ctr"/>
            <a:lstStyle/>
            <a:p>
              <a:endParaRPr lang="zh-CN" altLang="en-US"/>
            </a:p>
          </p:txBody>
        </p:sp>
        <p:sp>
          <p:nvSpPr>
            <p:cNvPr id="441" name="任意多边形: 形状 440">
              <a:extLst>
                <a:ext uri="{FF2B5EF4-FFF2-40B4-BE49-F238E27FC236}">
                  <a16:creationId xmlns:a16="http://schemas.microsoft.com/office/drawing/2014/main" id="{A6886FEB-99A7-43B8-BA50-619EAB366905}"/>
                </a:ext>
              </a:extLst>
            </p:cNvPr>
            <p:cNvSpPr/>
            <p:nvPr/>
          </p:nvSpPr>
          <p:spPr>
            <a:xfrm>
              <a:off x="2172176" y="2158841"/>
              <a:ext cx="95250" cy="133350"/>
            </a:xfrm>
            <a:custGeom>
              <a:avLst/>
              <a:gdLst>
                <a:gd name="connsiteX0" fmla="*/ 28099 w 95250"/>
                <a:gd name="connsiteY0" fmla="*/ 121444 h 133350"/>
                <a:gd name="connsiteX1" fmla="*/ 7144 w 95250"/>
                <a:gd name="connsiteY1" fmla="*/ 103346 h 133350"/>
                <a:gd name="connsiteX2" fmla="*/ 10001 w 95250"/>
                <a:gd name="connsiteY2" fmla="*/ 75724 h 133350"/>
                <a:gd name="connsiteX3" fmla="*/ 92869 w 95250"/>
                <a:gd name="connsiteY3" fmla="*/ 7144 h 133350"/>
                <a:gd name="connsiteX4" fmla="*/ 74771 w 95250"/>
                <a:gd name="connsiteY4" fmla="*/ 120491 h 133350"/>
                <a:gd name="connsiteX5" fmla="*/ 40481 w 95250"/>
                <a:gd name="connsiteY5" fmla="*/ 13001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33350">
                  <a:moveTo>
                    <a:pt x="28099" y="121444"/>
                  </a:moveTo>
                  <a:lnTo>
                    <a:pt x="7144" y="103346"/>
                  </a:lnTo>
                  <a:lnTo>
                    <a:pt x="10001" y="75724"/>
                  </a:lnTo>
                  <a:lnTo>
                    <a:pt x="92869" y="7144"/>
                  </a:lnTo>
                  <a:lnTo>
                    <a:pt x="74771" y="120491"/>
                  </a:lnTo>
                  <a:lnTo>
                    <a:pt x="40481" y="130016"/>
                  </a:lnTo>
                  <a:close/>
                </a:path>
              </a:pathLst>
            </a:custGeom>
            <a:solidFill>
              <a:srgbClr val="E9E9E9"/>
            </a:solidFill>
            <a:ln w="9525" cap="flat">
              <a:noFill/>
              <a:prstDash val="solid"/>
              <a:miter/>
            </a:ln>
          </p:spPr>
          <p:txBody>
            <a:bodyPr rtlCol="0" anchor="ctr"/>
            <a:lstStyle/>
            <a:p>
              <a:endParaRPr lang="zh-CN" altLang="en-US"/>
            </a:p>
          </p:txBody>
        </p:sp>
        <p:sp>
          <p:nvSpPr>
            <p:cNvPr id="442" name="任意多边形: 形状 441">
              <a:extLst>
                <a:ext uri="{FF2B5EF4-FFF2-40B4-BE49-F238E27FC236}">
                  <a16:creationId xmlns:a16="http://schemas.microsoft.com/office/drawing/2014/main" id="{3845D41D-BB50-45C2-AD78-3FDA0572B663}"/>
                </a:ext>
              </a:extLst>
            </p:cNvPr>
            <p:cNvSpPr/>
            <p:nvPr/>
          </p:nvSpPr>
          <p:spPr>
            <a:xfrm>
              <a:off x="2215039" y="2159794"/>
              <a:ext cx="47625" cy="66675"/>
            </a:xfrm>
            <a:custGeom>
              <a:avLst/>
              <a:gdLst>
                <a:gd name="connsiteX0" fmla="*/ 7144 w 47625"/>
                <a:gd name="connsiteY0" fmla="*/ 41434 h 66675"/>
                <a:gd name="connsiteX1" fmla="*/ 49054 w 47625"/>
                <a:gd name="connsiteY1" fmla="*/ 7144 h 66675"/>
                <a:gd name="connsiteX2" fmla="*/ 40481 w 47625"/>
                <a:gd name="connsiteY2" fmla="*/ 60484 h 66675"/>
                <a:gd name="connsiteX3" fmla="*/ 7144 w 47625"/>
                <a:gd name="connsiteY3" fmla="*/ 41434 h 66675"/>
                <a:gd name="connsiteX4" fmla="*/ 7144 w 47625"/>
                <a:gd name="connsiteY4" fmla="*/ 4143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66675">
                  <a:moveTo>
                    <a:pt x="7144" y="41434"/>
                  </a:moveTo>
                  <a:lnTo>
                    <a:pt x="49054" y="7144"/>
                  </a:lnTo>
                  <a:lnTo>
                    <a:pt x="40481" y="60484"/>
                  </a:lnTo>
                  <a:cubicBezTo>
                    <a:pt x="29051" y="56674"/>
                    <a:pt x="17621" y="49054"/>
                    <a:pt x="7144" y="41434"/>
                  </a:cubicBezTo>
                  <a:lnTo>
                    <a:pt x="7144" y="41434"/>
                  </a:lnTo>
                  <a:close/>
                </a:path>
              </a:pathLst>
            </a:custGeom>
            <a:solidFill>
              <a:srgbClr val="9DB347"/>
            </a:solidFill>
            <a:ln w="9525" cap="flat">
              <a:noFill/>
              <a:prstDash val="solid"/>
              <a:miter/>
            </a:ln>
          </p:spPr>
          <p:txBody>
            <a:bodyPr rtlCol="0" anchor="ctr"/>
            <a:lstStyle/>
            <a:p>
              <a:endParaRPr lang="zh-CN" altLang="en-US"/>
            </a:p>
          </p:txBody>
        </p:sp>
        <p:sp>
          <p:nvSpPr>
            <p:cNvPr id="443" name="任意多边形: 形状 442">
              <a:extLst>
                <a:ext uri="{FF2B5EF4-FFF2-40B4-BE49-F238E27FC236}">
                  <a16:creationId xmlns:a16="http://schemas.microsoft.com/office/drawing/2014/main" id="{50C166BC-42E5-4137-82C9-F3AC0149A22B}"/>
                </a:ext>
              </a:extLst>
            </p:cNvPr>
            <p:cNvSpPr/>
            <p:nvPr/>
          </p:nvSpPr>
          <p:spPr>
            <a:xfrm>
              <a:off x="2022634" y="2232184"/>
              <a:ext cx="180975" cy="295275"/>
            </a:xfrm>
            <a:custGeom>
              <a:avLst/>
              <a:gdLst>
                <a:gd name="connsiteX0" fmla="*/ 180499 w 180975"/>
                <a:gd name="connsiteY0" fmla="*/ 19526 h 295275"/>
                <a:gd name="connsiteX1" fmla="*/ 30004 w 180975"/>
                <a:gd name="connsiteY1" fmla="*/ 296704 h 295275"/>
                <a:gd name="connsiteX2" fmla="*/ 7144 w 180975"/>
                <a:gd name="connsiteY2" fmla="*/ 284321 h 295275"/>
                <a:gd name="connsiteX3" fmla="*/ 157639 w 180975"/>
                <a:gd name="connsiteY3" fmla="*/ 7144 h 295275"/>
                <a:gd name="connsiteX4" fmla="*/ 166211 w 180975"/>
                <a:gd name="connsiteY4" fmla="*/ 18574 h 295275"/>
                <a:gd name="connsiteX5" fmla="*/ 180499 w 180975"/>
                <a:gd name="connsiteY5" fmla="*/ 19526 h 295275"/>
                <a:gd name="connsiteX6" fmla="*/ 180499 w 180975"/>
                <a:gd name="connsiteY6" fmla="*/ 19526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295275">
                  <a:moveTo>
                    <a:pt x="180499" y="19526"/>
                  </a:moveTo>
                  <a:lnTo>
                    <a:pt x="30004" y="296704"/>
                  </a:lnTo>
                  <a:lnTo>
                    <a:pt x="7144" y="284321"/>
                  </a:lnTo>
                  <a:lnTo>
                    <a:pt x="157639" y="7144"/>
                  </a:lnTo>
                  <a:cubicBezTo>
                    <a:pt x="158591" y="11906"/>
                    <a:pt x="161449" y="16669"/>
                    <a:pt x="166211" y="18574"/>
                  </a:cubicBezTo>
                  <a:cubicBezTo>
                    <a:pt x="170974" y="21431"/>
                    <a:pt x="175736" y="21431"/>
                    <a:pt x="180499" y="19526"/>
                  </a:cubicBezTo>
                  <a:lnTo>
                    <a:pt x="180499" y="19526"/>
                  </a:lnTo>
                  <a:close/>
                </a:path>
              </a:pathLst>
            </a:custGeom>
            <a:solidFill>
              <a:srgbClr val="DD6F5B"/>
            </a:solidFill>
            <a:ln w="9525" cap="flat">
              <a:noFill/>
              <a:prstDash val="solid"/>
              <a:miter/>
            </a:ln>
          </p:spPr>
          <p:txBody>
            <a:bodyPr rtlCol="0" anchor="ctr"/>
            <a:lstStyle/>
            <a:p>
              <a:endParaRPr lang="zh-CN" altLang="en-US"/>
            </a:p>
          </p:txBody>
        </p:sp>
        <p:sp>
          <p:nvSpPr>
            <p:cNvPr id="444" name="任意多边形: 形状 443">
              <a:extLst>
                <a:ext uri="{FF2B5EF4-FFF2-40B4-BE49-F238E27FC236}">
                  <a16:creationId xmlns:a16="http://schemas.microsoft.com/office/drawing/2014/main" id="{00B03FFD-5947-4FCB-BDA0-00AFE02F81AC}"/>
                </a:ext>
              </a:extLst>
            </p:cNvPr>
            <p:cNvSpPr/>
            <p:nvPr/>
          </p:nvSpPr>
          <p:spPr>
            <a:xfrm>
              <a:off x="2045494" y="2244566"/>
              <a:ext cx="180975" cy="295275"/>
            </a:xfrm>
            <a:custGeom>
              <a:avLst/>
              <a:gdLst>
                <a:gd name="connsiteX0" fmla="*/ 157639 w 180975"/>
                <a:gd name="connsiteY0" fmla="*/ 7144 h 295275"/>
                <a:gd name="connsiteX1" fmla="*/ 7144 w 180975"/>
                <a:gd name="connsiteY1" fmla="*/ 284321 h 295275"/>
                <a:gd name="connsiteX2" fmla="*/ 30004 w 180975"/>
                <a:gd name="connsiteY2" fmla="*/ 296704 h 295275"/>
                <a:gd name="connsiteX3" fmla="*/ 180499 w 180975"/>
                <a:gd name="connsiteY3" fmla="*/ 19526 h 295275"/>
                <a:gd name="connsiteX4" fmla="*/ 166211 w 180975"/>
                <a:gd name="connsiteY4" fmla="*/ 19526 h 295275"/>
                <a:gd name="connsiteX5" fmla="*/ 157639 w 180975"/>
                <a:gd name="connsiteY5" fmla="*/ 7144 h 295275"/>
                <a:gd name="connsiteX6" fmla="*/ 157639 w 180975"/>
                <a:gd name="connsiteY6"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295275">
                  <a:moveTo>
                    <a:pt x="157639" y="7144"/>
                  </a:moveTo>
                  <a:lnTo>
                    <a:pt x="7144" y="284321"/>
                  </a:lnTo>
                  <a:lnTo>
                    <a:pt x="30004" y="296704"/>
                  </a:lnTo>
                  <a:lnTo>
                    <a:pt x="180499" y="19526"/>
                  </a:lnTo>
                  <a:cubicBezTo>
                    <a:pt x="175736" y="21431"/>
                    <a:pt x="170021" y="21431"/>
                    <a:pt x="166211" y="19526"/>
                  </a:cubicBezTo>
                  <a:cubicBezTo>
                    <a:pt x="161449" y="16669"/>
                    <a:pt x="158591" y="11906"/>
                    <a:pt x="157639" y="7144"/>
                  </a:cubicBezTo>
                  <a:lnTo>
                    <a:pt x="157639" y="7144"/>
                  </a:lnTo>
                  <a:close/>
                </a:path>
              </a:pathLst>
            </a:custGeom>
            <a:solidFill>
              <a:srgbClr val="FCC36A"/>
            </a:solidFill>
            <a:ln w="9525" cap="flat">
              <a:noFill/>
              <a:prstDash val="solid"/>
              <a:miter/>
            </a:ln>
          </p:spPr>
          <p:txBody>
            <a:bodyPr rtlCol="0" anchor="ctr"/>
            <a:lstStyle/>
            <a:p>
              <a:endParaRPr lang="zh-CN" altLang="en-US"/>
            </a:p>
          </p:txBody>
        </p:sp>
        <p:sp>
          <p:nvSpPr>
            <p:cNvPr id="445" name="任意多边形: 形状 444">
              <a:extLst>
                <a:ext uri="{FF2B5EF4-FFF2-40B4-BE49-F238E27FC236}">
                  <a16:creationId xmlns:a16="http://schemas.microsoft.com/office/drawing/2014/main" id="{93E35236-F8AA-4F72-98BF-69EADA096420}"/>
                </a:ext>
              </a:extLst>
            </p:cNvPr>
            <p:cNvSpPr/>
            <p:nvPr/>
          </p:nvSpPr>
          <p:spPr>
            <a:xfrm>
              <a:off x="2069306" y="2256949"/>
              <a:ext cx="180975" cy="295275"/>
            </a:xfrm>
            <a:custGeom>
              <a:avLst/>
              <a:gdLst>
                <a:gd name="connsiteX0" fmla="*/ 179546 w 180975"/>
                <a:gd name="connsiteY0" fmla="*/ 19526 h 295275"/>
                <a:gd name="connsiteX1" fmla="*/ 29051 w 180975"/>
                <a:gd name="connsiteY1" fmla="*/ 296704 h 295275"/>
                <a:gd name="connsiteX2" fmla="*/ 7144 w 180975"/>
                <a:gd name="connsiteY2" fmla="*/ 284321 h 295275"/>
                <a:gd name="connsiteX3" fmla="*/ 157639 w 180975"/>
                <a:gd name="connsiteY3" fmla="*/ 7144 h 295275"/>
                <a:gd name="connsiteX4" fmla="*/ 165259 w 180975"/>
                <a:gd name="connsiteY4" fmla="*/ 18574 h 295275"/>
                <a:gd name="connsiteX5" fmla="*/ 179546 w 180975"/>
                <a:gd name="connsiteY5" fmla="*/ 19526 h 295275"/>
                <a:gd name="connsiteX6" fmla="*/ 179546 w 180975"/>
                <a:gd name="connsiteY6" fmla="*/ 19526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295275">
                  <a:moveTo>
                    <a:pt x="179546" y="19526"/>
                  </a:moveTo>
                  <a:lnTo>
                    <a:pt x="29051" y="296704"/>
                  </a:lnTo>
                  <a:lnTo>
                    <a:pt x="7144" y="284321"/>
                  </a:lnTo>
                  <a:lnTo>
                    <a:pt x="157639" y="7144"/>
                  </a:lnTo>
                  <a:cubicBezTo>
                    <a:pt x="158591" y="11906"/>
                    <a:pt x="161449" y="16669"/>
                    <a:pt x="165259" y="18574"/>
                  </a:cubicBezTo>
                  <a:cubicBezTo>
                    <a:pt x="169069" y="21431"/>
                    <a:pt x="174784" y="21431"/>
                    <a:pt x="179546" y="19526"/>
                  </a:cubicBezTo>
                  <a:lnTo>
                    <a:pt x="179546" y="19526"/>
                  </a:lnTo>
                  <a:close/>
                </a:path>
              </a:pathLst>
            </a:custGeom>
            <a:solidFill>
              <a:srgbClr val="DD6F5B"/>
            </a:solidFill>
            <a:ln w="9525" cap="flat">
              <a:noFill/>
              <a:prstDash val="solid"/>
              <a:miter/>
            </a:ln>
          </p:spPr>
          <p:txBody>
            <a:bodyPr rtlCol="0" anchor="ctr"/>
            <a:lstStyle/>
            <a:p>
              <a:endParaRPr lang="zh-CN" altLang="en-US"/>
            </a:p>
          </p:txBody>
        </p:sp>
        <p:sp>
          <p:nvSpPr>
            <p:cNvPr id="446" name="任意多边形: 形状 445">
              <a:extLst>
                <a:ext uri="{FF2B5EF4-FFF2-40B4-BE49-F238E27FC236}">
                  <a16:creationId xmlns:a16="http://schemas.microsoft.com/office/drawing/2014/main" id="{A5538775-1AAB-486A-A4FD-133C26478431}"/>
                </a:ext>
              </a:extLst>
            </p:cNvPr>
            <p:cNvSpPr/>
            <p:nvPr/>
          </p:nvSpPr>
          <p:spPr>
            <a:xfrm>
              <a:off x="2002631" y="2349163"/>
              <a:ext cx="219075" cy="161925"/>
            </a:xfrm>
            <a:custGeom>
              <a:avLst/>
              <a:gdLst>
                <a:gd name="connsiteX0" fmla="*/ 7144 w 219075"/>
                <a:gd name="connsiteY0" fmla="*/ 94952 h 161925"/>
                <a:gd name="connsiteX1" fmla="*/ 106204 w 219075"/>
                <a:gd name="connsiteY1" fmla="*/ 13037 h 161925"/>
                <a:gd name="connsiteX2" fmla="*/ 127159 w 219075"/>
                <a:gd name="connsiteY2" fmla="*/ 18752 h 161925"/>
                <a:gd name="connsiteX3" fmla="*/ 191929 w 219075"/>
                <a:gd name="connsiteY3" fmla="*/ 7322 h 161925"/>
                <a:gd name="connsiteX4" fmla="*/ 214789 w 219075"/>
                <a:gd name="connsiteY4" fmla="*/ 45422 h 161925"/>
                <a:gd name="connsiteX5" fmla="*/ 197644 w 219075"/>
                <a:gd name="connsiteY5" fmla="*/ 54947 h 161925"/>
                <a:gd name="connsiteX6" fmla="*/ 204311 w 219075"/>
                <a:gd name="connsiteY6" fmla="*/ 78759 h 161925"/>
                <a:gd name="connsiteX7" fmla="*/ 176689 w 219075"/>
                <a:gd name="connsiteY7" fmla="*/ 92094 h 161925"/>
                <a:gd name="connsiteX8" fmla="*/ 176689 w 219075"/>
                <a:gd name="connsiteY8" fmla="*/ 116859 h 161925"/>
                <a:gd name="connsiteX9" fmla="*/ 147161 w 219075"/>
                <a:gd name="connsiteY9" fmla="*/ 128289 h 161925"/>
                <a:gd name="connsiteX10" fmla="*/ 147161 w 219075"/>
                <a:gd name="connsiteY10" fmla="*/ 144482 h 161925"/>
                <a:gd name="connsiteX11" fmla="*/ 98584 w 219075"/>
                <a:gd name="connsiteY11" fmla="*/ 152102 h 161925"/>
                <a:gd name="connsiteX12" fmla="*/ 50959 w 219075"/>
                <a:gd name="connsiteY12" fmla="*/ 156864 h 161925"/>
                <a:gd name="connsiteX13" fmla="*/ 7144 w 219075"/>
                <a:gd name="connsiteY13" fmla="*/ 9495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075" h="161925">
                  <a:moveTo>
                    <a:pt x="7144" y="94952"/>
                  </a:moveTo>
                  <a:cubicBezTo>
                    <a:pt x="7144" y="94952"/>
                    <a:pt x="90011" y="11132"/>
                    <a:pt x="106204" y="13037"/>
                  </a:cubicBezTo>
                  <a:cubicBezTo>
                    <a:pt x="122396" y="13989"/>
                    <a:pt x="127159" y="18752"/>
                    <a:pt x="127159" y="18752"/>
                  </a:cubicBezTo>
                  <a:cubicBezTo>
                    <a:pt x="127159" y="18752"/>
                    <a:pt x="159544" y="10179"/>
                    <a:pt x="191929" y="7322"/>
                  </a:cubicBezTo>
                  <a:cubicBezTo>
                    <a:pt x="224314" y="4464"/>
                    <a:pt x="221456" y="36849"/>
                    <a:pt x="214789" y="45422"/>
                  </a:cubicBezTo>
                  <a:cubicBezTo>
                    <a:pt x="208121" y="53994"/>
                    <a:pt x="197644" y="54947"/>
                    <a:pt x="197644" y="54947"/>
                  </a:cubicBezTo>
                  <a:cubicBezTo>
                    <a:pt x="197644" y="54947"/>
                    <a:pt x="209074" y="68282"/>
                    <a:pt x="204311" y="78759"/>
                  </a:cubicBezTo>
                  <a:cubicBezTo>
                    <a:pt x="199549" y="89237"/>
                    <a:pt x="176689" y="92094"/>
                    <a:pt x="176689" y="92094"/>
                  </a:cubicBezTo>
                  <a:cubicBezTo>
                    <a:pt x="176689" y="92094"/>
                    <a:pt x="185261" y="107334"/>
                    <a:pt x="176689" y="116859"/>
                  </a:cubicBezTo>
                  <a:cubicBezTo>
                    <a:pt x="168116" y="126384"/>
                    <a:pt x="147161" y="128289"/>
                    <a:pt x="147161" y="128289"/>
                  </a:cubicBezTo>
                  <a:cubicBezTo>
                    <a:pt x="147161" y="128289"/>
                    <a:pt x="155734" y="131147"/>
                    <a:pt x="147161" y="144482"/>
                  </a:cubicBezTo>
                  <a:cubicBezTo>
                    <a:pt x="137636" y="157817"/>
                    <a:pt x="98584" y="152102"/>
                    <a:pt x="98584" y="152102"/>
                  </a:cubicBezTo>
                  <a:lnTo>
                    <a:pt x="50959" y="156864"/>
                  </a:lnTo>
                  <a:lnTo>
                    <a:pt x="7144" y="94952"/>
                  </a:lnTo>
                  <a:close/>
                </a:path>
              </a:pathLst>
            </a:custGeom>
            <a:solidFill>
              <a:srgbClr val="FEDAB6"/>
            </a:solidFill>
            <a:ln w="9525" cap="flat">
              <a:noFill/>
              <a:prstDash val="solid"/>
              <a:miter/>
            </a:ln>
          </p:spPr>
          <p:txBody>
            <a:bodyPr rtlCol="0" anchor="ctr"/>
            <a:lstStyle/>
            <a:p>
              <a:endParaRPr lang="zh-CN" altLang="en-US"/>
            </a:p>
          </p:txBody>
        </p:sp>
        <p:sp>
          <p:nvSpPr>
            <p:cNvPr id="447" name="任意多边形: 形状 446">
              <a:extLst>
                <a:ext uri="{FF2B5EF4-FFF2-40B4-BE49-F238E27FC236}">
                  <a16:creationId xmlns:a16="http://schemas.microsoft.com/office/drawing/2014/main" id="{8C8CF856-79DA-4167-927A-A0CA866FE0B6}"/>
                </a:ext>
              </a:extLst>
            </p:cNvPr>
            <p:cNvSpPr/>
            <p:nvPr/>
          </p:nvSpPr>
          <p:spPr>
            <a:xfrm>
              <a:off x="1307493" y="2410301"/>
              <a:ext cx="781050" cy="409575"/>
            </a:xfrm>
            <a:custGeom>
              <a:avLst/>
              <a:gdLst>
                <a:gd name="connsiteX0" fmla="*/ 708950 w 781050"/>
                <a:gd name="connsiteY0" fmla="*/ 7144 h 409575"/>
                <a:gd name="connsiteX1" fmla="*/ 373670 w 781050"/>
                <a:gd name="connsiteY1" fmla="*/ 268129 h 409575"/>
                <a:gd name="connsiteX2" fmla="*/ 40295 w 781050"/>
                <a:gd name="connsiteY2" fmla="*/ 216694 h 409575"/>
                <a:gd name="connsiteX3" fmla="*/ 7910 w 781050"/>
                <a:gd name="connsiteY3" fmla="*/ 299561 h 409575"/>
                <a:gd name="connsiteX4" fmla="*/ 46962 w 781050"/>
                <a:gd name="connsiteY4" fmla="*/ 361474 h 409575"/>
                <a:gd name="connsiteX5" fmla="*/ 395577 w 781050"/>
                <a:gd name="connsiteY5" fmla="*/ 408146 h 409575"/>
                <a:gd name="connsiteX6" fmla="*/ 437487 w 781050"/>
                <a:gd name="connsiteY6" fmla="*/ 391954 h 409575"/>
                <a:gd name="connsiteX7" fmla="*/ 774672 w 781050"/>
                <a:gd name="connsiteY7" fmla="*/ 107156 h 409575"/>
                <a:gd name="connsiteX8" fmla="*/ 708950 w 781050"/>
                <a:gd name="connsiteY8"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0" h="409575">
                  <a:moveTo>
                    <a:pt x="708950" y="7144"/>
                  </a:moveTo>
                  <a:lnTo>
                    <a:pt x="373670" y="268129"/>
                  </a:lnTo>
                  <a:lnTo>
                    <a:pt x="40295" y="216694"/>
                  </a:lnTo>
                  <a:cubicBezTo>
                    <a:pt x="40295" y="216694"/>
                    <a:pt x="1242" y="248126"/>
                    <a:pt x="7910" y="299561"/>
                  </a:cubicBezTo>
                  <a:cubicBezTo>
                    <a:pt x="14577" y="351949"/>
                    <a:pt x="46962" y="361474"/>
                    <a:pt x="46962" y="361474"/>
                  </a:cubicBezTo>
                  <a:lnTo>
                    <a:pt x="395577" y="408146"/>
                  </a:lnTo>
                  <a:cubicBezTo>
                    <a:pt x="395577" y="408146"/>
                    <a:pt x="419390" y="405289"/>
                    <a:pt x="437487" y="391954"/>
                  </a:cubicBezTo>
                  <a:cubicBezTo>
                    <a:pt x="455585" y="377666"/>
                    <a:pt x="774672" y="107156"/>
                    <a:pt x="774672" y="107156"/>
                  </a:cubicBezTo>
                  <a:lnTo>
                    <a:pt x="708950" y="7144"/>
                  </a:lnTo>
                  <a:close/>
                </a:path>
              </a:pathLst>
            </a:custGeom>
            <a:solidFill>
              <a:srgbClr val="4C609E"/>
            </a:solidFill>
            <a:ln w="9525" cap="flat">
              <a:noFill/>
              <a:prstDash val="solid"/>
              <a:miter/>
            </a:ln>
          </p:spPr>
          <p:txBody>
            <a:bodyPr rtlCol="0" anchor="ctr"/>
            <a:lstStyle/>
            <a:p>
              <a:endParaRPr lang="zh-CN" altLang="en-US"/>
            </a:p>
          </p:txBody>
        </p:sp>
        <p:sp>
          <p:nvSpPr>
            <p:cNvPr id="448" name="任意多边形: 形状 447">
              <a:extLst>
                <a:ext uri="{FF2B5EF4-FFF2-40B4-BE49-F238E27FC236}">
                  <a16:creationId xmlns:a16="http://schemas.microsoft.com/office/drawing/2014/main" id="{A2862F34-C7D2-4DBE-97FD-441E4EE75F33}"/>
                </a:ext>
              </a:extLst>
            </p:cNvPr>
            <p:cNvSpPr/>
            <p:nvPr/>
          </p:nvSpPr>
          <p:spPr>
            <a:xfrm>
              <a:off x="2925604" y="1098709"/>
              <a:ext cx="342900" cy="342900"/>
            </a:xfrm>
            <a:custGeom>
              <a:avLst/>
              <a:gdLst>
                <a:gd name="connsiteX0" fmla="*/ 158591 w 342900"/>
                <a:gd name="connsiteY0" fmla="*/ 37624 h 342900"/>
                <a:gd name="connsiteX1" fmla="*/ 206216 w 342900"/>
                <a:gd name="connsiteY1" fmla="*/ 41434 h 342900"/>
                <a:gd name="connsiteX2" fmla="*/ 225266 w 342900"/>
                <a:gd name="connsiteY2" fmla="*/ 12859 h 342900"/>
                <a:gd name="connsiteX3" fmla="*/ 302419 w 342900"/>
                <a:gd name="connsiteY3" fmla="*/ 65246 h 342900"/>
                <a:gd name="connsiteX4" fmla="*/ 283369 w 342900"/>
                <a:gd name="connsiteY4" fmla="*/ 93821 h 342900"/>
                <a:gd name="connsiteX5" fmla="*/ 295751 w 342900"/>
                <a:gd name="connsiteY5" fmla="*/ 113824 h 342900"/>
                <a:gd name="connsiteX6" fmla="*/ 304324 w 342900"/>
                <a:gd name="connsiteY6" fmla="*/ 135731 h 342900"/>
                <a:gd name="connsiteX7" fmla="*/ 338614 w 342900"/>
                <a:gd name="connsiteY7" fmla="*/ 138589 h 342900"/>
                <a:gd name="connsiteX8" fmla="*/ 331946 w 342900"/>
                <a:gd name="connsiteY8" fmla="*/ 230981 h 342900"/>
                <a:gd name="connsiteX9" fmla="*/ 297656 w 342900"/>
                <a:gd name="connsiteY9" fmla="*/ 229076 h 342900"/>
                <a:gd name="connsiteX10" fmla="*/ 270986 w 342900"/>
                <a:gd name="connsiteY10" fmla="*/ 268129 h 342900"/>
                <a:gd name="connsiteX11" fmla="*/ 286226 w 342900"/>
                <a:gd name="connsiteY11" fmla="*/ 298609 h 342900"/>
                <a:gd name="connsiteX12" fmla="*/ 202406 w 342900"/>
                <a:gd name="connsiteY12" fmla="*/ 339566 h 342900"/>
                <a:gd name="connsiteX13" fmla="*/ 187166 w 342900"/>
                <a:gd name="connsiteY13" fmla="*/ 309086 h 342900"/>
                <a:gd name="connsiteX14" fmla="*/ 139541 w 342900"/>
                <a:gd name="connsiteY14" fmla="*/ 306229 h 342900"/>
                <a:gd name="connsiteX15" fmla="*/ 120491 w 342900"/>
                <a:gd name="connsiteY15" fmla="*/ 334804 h 342900"/>
                <a:gd name="connsiteX16" fmla="*/ 43339 w 342900"/>
                <a:gd name="connsiteY16" fmla="*/ 282416 h 342900"/>
                <a:gd name="connsiteX17" fmla="*/ 62389 w 342900"/>
                <a:gd name="connsiteY17" fmla="*/ 253841 h 342900"/>
                <a:gd name="connsiteX18" fmla="*/ 50006 w 342900"/>
                <a:gd name="connsiteY18" fmla="*/ 232886 h 342900"/>
                <a:gd name="connsiteX19" fmla="*/ 41434 w 342900"/>
                <a:gd name="connsiteY19" fmla="*/ 210979 h 342900"/>
                <a:gd name="connsiteX20" fmla="*/ 7144 w 342900"/>
                <a:gd name="connsiteY20" fmla="*/ 209074 h 342900"/>
                <a:gd name="connsiteX21" fmla="*/ 13811 w 342900"/>
                <a:gd name="connsiteY21" fmla="*/ 115729 h 342900"/>
                <a:gd name="connsiteX22" fmla="*/ 48101 w 342900"/>
                <a:gd name="connsiteY22" fmla="*/ 118586 h 342900"/>
                <a:gd name="connsiteX23" fmla="*/ 74771 w 342900"/>
                <a:gd name="connsiteY23" fmla="*/ 78581 h 342900"/>
                <a:gd name="connsiteX24" fmla="*/ 59531 w 342900"/>
                <a:gd name="connsiteY24" fmla="*/ 48101 h 342900"/>
                <a:gd name="connsiteX25" fmla="*/ 143351 w 342900"/>
                <a:gd name="connsiteY25" fmla="*/ 7144 h 342900"/>
                <a:gd name="connsiteX26" fmla="*/ 158591 w 342900"/>
                <a:gd name="connsiteY26" fmla="*/ 37624 h 342900"/>
                <a:gd name="connsiteX27" fmla="*/ 143351 w 342900"/>
                <a:gd name="connsiteY27" fmla="*/ 112871 h 342900"/>
                <a:gd name="connsiteX28" fmla="*/ 233839 w 342900"/>
                <a:gd name="connsiteY28" fmla="*/ 143351 h 342900"/>
                <a:gd name="connsiteX29" fmla="*/ 203359 w 342900"/>
                <a:gd name="connsiteY29" fmla="*/ 233839 h 342900"/>
                <a:gd name="connsiteX30" fmla="*/ 112871 w 342900"/>
                <a:gd name="connsiteY30" fmla="*/ 202406 h 342900"/>
                <a:gd name="connsiteX31" fmla="*/ 143351 w 342900"/>
                <a:gd name="connsiteY31" fmla="*/ 112871 h 342900"/>
                <a:gd name="connsiteX32" fmla="*/ 143351 w 342900"/>
                <a:gd name="connsiteY32" fmla="*/ 11287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2900" h="342900">
                  <a:moveTo>
                    <a:pt x="158591" y="37624"/>
                  </a:moveTo>
                  <a:cubicBezTo>
                    <a:pt x="174784" y="36671"/>
                    <a:pt x="190976" y="37624"/>
                    <a:pt x="206216" y="41434"/>
                  </a:cubicBezTo>
                  <a:lnTo>
                    <a:pt x="225266" y="12859"/>
                  </a:lnTo>
                  <a:lnTo>
                    <a:pt x="302419" y="65246"/>
                  </a:lnTo>
                  <a:lnTo>
                    <a:pt x="283369" y="93821"/>
                  </a:lnTo>
                  <a:cubicBezTo>
                    <a:pt x="288131" y="100489"/>
                    <a:pt x="291941" y="107156"/>
                    <a:pt x="295751" y="113824"/>
                  </a:cubicBezTo>
                  <a:cubicBezTo>
                    <a:pt x="299561" y="121444"/>
                    <a:pt x="302419" y="129064"/>
                    <a:pt x="304324" y="135731"/>
                  </a:cubicBezTo>
                  <a:lnTo>
                    <a:pt x="338614" y="138589"/>
                  </a:lnTo>
                  <a:lnTo>
                    <a:pt x="331946" y="230981"/>
                  </a:lnTo>
                  <a:lnTo>
                    <a:pt x="297656" y="229076"/>
                  </a:lnTo>
                  <a:cubicBezTo>
                    <a:pt x="290989" y="243364"/>
                    <a:pt x="282416" y="257651"/>
                    <a:pt x="270986" y="268129"/>
                  </a:cubicBezTo>
                  <a:lnTo>
                    <a:pt x="286226" y="298609"/>
                  </a:lnTo>
                  <a:lnTo>
                    <a:pt x="202406" y="339566"/>
                  </a:lnTo>
                  <a:lnTo>
                    <a:pt x="187166" y="309086"/>
                  </a:lnTo>
                  <a:cubicBezTo>
                    <a:pt x="170974" y="310991"/>
                    <a:pt x="154781" y="309086"/>
                    <a:pt x="139541" y="306229"/>
                  </a:cubicBezTo>
                  <a:lnTo>
                    <a:pt x="120491" y="334804"/>
                  </a:lnTo>
                  <a:lnTo>
                    <a:pt x="43339" y="282416"/>
                  </a:lnTo>
                  <a:lnTo>
                    <a:pt x="62389" y="253841"/>
                  </a:lnTo>
                  <a:cubicBezTo>
                    <a:pt x="57626" y="247174"/>
                    <a:pt x="53816" y="240506"/>
                    <a:pt x="50006" y="232886"/>
                  </a:cubicBezTo>
                  <a:cubicBezTo>
                    <a:pt x="46196" y="225266"/>
                    <a:pt x="43339" y="218599"/>
                    <a:pt x="41434" y="210979"/>
                  </a:cubicBezTo>
                  <a:lnTo>
                    <a:pt x="7144" y="209074"/>
                  </a:lnTo>
                  <a:lnTo>
                    <a:pt x="13811" y="115729"/>
                  </a:lnTo>
                  <a:lnTo>
                    <a:pt x="48101" y="118586"/>
                  </a:lnTo>
                  <a:cubicBezTo>
                    <a:pt x="54769" y="104299"/>
                    <a:pt x="63341" y="90011"/>
                    <a:pt x="74771" y="78581"/>
                  </a:cubicBezTo>
                  <a:lnTo>
                    <a:pt x="59531" y="48101"/>
                  </a:lnTo>
                  <a:lnTo>
                    <a:pt x="143351" y="7144"/>
                  </a:lnTo>
                  <a:lnTo>
                    <a:pt x="158591" y="37624"/>
                  </a:lnTo>
                  <a:close/>
                  <a:moveTo>
                    <a:pt x="143351" y="112871"/>
                  </a:moveTo>
                  <a:cubicBezTo>
                    <a:pt x="176689" y="96679"/>
                    <a:pt x="217646" y="110014"/>
                    <a:pt x="233839" y="143351"/>
                  </a:cubicBezTo>
                  <a:cubicBezTo>
                    <a:pt x="250031" y="176689"/>
                    <a:pt x="236696" y="217646"/>
                    <a:pt x="203359" y="233839"/>
                  </a:cubicBezTo>
                  <a:cubicBezTo>
                    <a:pt x="170021" y="250031"/>
                    <a:pt x="129064" y="235744"/>
                    <a:pt x="112871" y="202406"/>
                  </a:cubicBezTo>
                  <a:cubicBezTo>
                    <a:pt x="95726" y="170021"/>
                    <a:pt x="110014" y="129064"/>
                    <a:pt x="143351" y="112871"/>
                  </a:cubicBezTo>
                  <a:lnTo>
                    <a:pt x="143351" y="112871"/>
                  </a:lnTo>
                  <a:close/>
                </a:path>
              </a:pathLst>
            </a:custGeom>
            <a:solidFill>
              <a:srgbClr val="FCAC33"/>
            </a:solidFill>
            <a:ln w="9525" cap="flat">
              <a:noFill/>
              <a:prstDash val="solid"/>
              <a:miter/>
            </a:ln>
          </p:spPr>
          <p:txBody>
            <a:bodyPr rtlCol="0" anchor="ctr"/>
            <a:lstStyle/>
            <a:p>
              <a:endParaRPr lang="zh-CN" altLang="en-US"/>
            </a:p>
          </p:txBody>
        </p:sp>
        <p:sp>
          <p:nvSpPr>
            <p:cNvPr id="449" name="任意多边形: 形状 448">
              <a:extLst>
                <a:ext uri="{FF2B5EF4-FFF2-40B4-BE49-F238E27FC236}">
                  <a16:creationId xmlns:a16="http://schemas.microsoft.com/office/drawing/2014/main" id="{9872CE4D-26E9-41D0-9535-E7DB489B275C}"/>
                </a:ext>
              </a:extLst>
            </p:cNvPr>
            <p:cNvSpPr/>
            <p:nvPr/>
          </p:nvSpPr>
          <p:spPr>
            <a:xfrm>
              <a:off x="3277076" y="1266349"/>
              <a:ext cx="285750" cy="285750"/>
            </a:xfrm>
            <a:custGeom>
              <a:avLst/>
              <a:gdLst>
                <a:gd name="connsiteX0" fmla="*/ 133826 w 285750"/>
                <a:gd name="connsiteY0" fmla="*/ 32861 h 285750"/>
                <a:gd name="connsiteX1" fmla="*/ 173831 w 285750"/>
                <a:gd name="connsiteY1" fmla="*/ 35719 h 285750"/>
                <a:gd name="connsiteX2" fmla="*/ 190024 w 285750"/>
                <a:gd name="connsiteY2" fmla="*/ 11906 h 285750"/>
                <a:gd name="connsiteX3" fmla="*/ 254794 w 285750"/>
                <a:gd name="connsiteY3" fmla="*/ 55721 h 285750"/>
                <a:gd name="connsiteX4" fmla="*/ 238601 w 285750"/>
                <a:gd name="connsiteY4" fmla="*/ 79534 h 285750"/>
                <a:gd name="connsiteX5" fmla="*/ 249079 w 285750"/>
                <a:gd name="connsiteY5" fmla="*/ 96679 h 285750"/>
                <a:gd name="connsiteX6" fmla="*/ 256699 w 285750"/>
                <a:gd name="connsiteY6" fmla="*/ 115729 h 285750"/>
                <a:gd name="connsiteX7" fmla="*/ 285274 w 285750"/>
                <a:gd name="connsiteY7" fmla="*/ 117634 h 285750"/>
                <a:gd name="connsiteX8" fmla="*/ 279559 w 285750"/>
                <a:gd name="connsiteY8" fmla="*/ 195739 h 285750"/>
                <a:gd name="connsiteX9" fmla="*/ 250984 w 285750"/>
                <a:gd name="connsiteY9" fmla="*/ 193834 h 285750"/>
                <a:gd name="connsiteX10" fmla="*/ 228124 w 285750"/>
                <a:gd name="connsiteY10" fmla="*/ 227171 h 285750"/>
                <a:gd name="connsiteX11" fmla="*/ 240506 w 285750"/>
                <a:gd name="connsiteY11" fmla="*/ 252889 h 285750"/>
                <a:gd name="connsiteX12" fmla="*/ 170021 w 285750"/>
                <a:gd name="connsiteY12" fmla="*/ 287179 h 285750"/>
                <a:gd name="connsiteX13" fmla="*/ 157639 w 285750"/>
                <a:gd name="connsiteY13" fmla="*/ 261461 h 285750"/>
                <a:gd name="connsiteX14" fmla="*/ 117634 w 285750"/>
                <a:gd name="connsiteY14" fmla="*/ 258604 h 285750"/>
                <a:gd name="connsiteX15" fmla="*/ 101441 w 285750"/>
                <a:gd name="connsiteY15" fmla="*/ 282416 h 285750"/>
                <a:gd name="connsiteX16" fmla="*/ 37624 w 285750"/>
                <a:gd name="connsiteY16" fmla="*/ 238601 h 285750"/>
                <a:gd name="connsiteX17" fmla="*/ 53816 w 285750"/>
                <a:gd name="connsiteY17" fmla="*/ 214789 h 285750"/>
                <a:gd name="connsiteX18" fmla="*/ 43339 w 285750"/>
                <a:gd name="connsiteY18" fmla="*/ 197644 h 285750"/>
                <a:gd name="connsiteX19" fmla="*/ 35719 w 285750"/>
                <a:gd name="connsiteY19" fmla="*/ 178594 h 285750"/>
                <a:gd name="connsiteX20" fmla="*/ 7144 w 285750"/>
                <a:gd name="connsiteY20" fmla="*/ 176689 h 285750"/>
                <a:gd name="connsiteX21" fmla="*/ 12859 w 285750"/>
                <a:gd name="connsiteY21" fmla="*/ 98584 h 285750"/>
                <a:gd name="connsiteX22" fmla="*/ 41434 w 285750"/>
                <a:gd name="connsiteY22" fmla="*/ 100489 h 285750"/>
                <a:gd name="connsiteX23" fmla="*/ 63341 w 285750"/>
                <a:gd name="connsiteY23" fmla="*/ 67151 h 285750"/>
                <a:gd name="connsiteX24" fmla="*/ 50959 w 285750"/>
                <a:gd name="connsiteY24" fmla="*/ 41434 h 285750"/>
                <a:gd name="connsiteX25" fmla="*/ 121444 w 285750"/>
                <a:gd name="connsiteY25" fmla="*/ 7144 h 285750"/>
                <a:gd name="connsiteX26" fmla="*/ 133826 w 285750"/>
                <a:gd name="connsiteY26" fmla="*/ 32861 h 285750"/>
                <a:gd name="connsiteX27" fmla="*/ 121444 w 285750"/>
                <a:gd name="connsiteY27" fmla="*/ 95726 h 285750"/>
                <a:gd name="connsiteX28" fmla="*/ 197644 w 285750"/>
                <a:gd name="connsiteY28" fmla="*/ 122396 h 285750"/>
                <a:gd name="connsiteX29" fmla="*/ 170974 w 285750"/>
                <a:gd name="connsiteY29" fmla="*/ 198596 h 285750"/>
                <a:gd name="connsiteX30" fmla="*/ 94774 w 285750"/>
                <a:gd name="connsiteY30" fmla="*/ 171926 h 285750"/>
                <a:gd name="connsiteX31" fmla="*/ 121444 w 285750"/>
                <a:gd name="connsiteY31" fmla="*/ 95726 h 285750"/>
                <a:gd name="connsiteX32" fmla="*/ 121444 w 285750"/>
                <a:gd name="connsiteY32" fmla="*/ 95726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5750" h="285750">
                  <a:moveTo>
                    <a:pt x="133826" y="32861"/>
                  </a:moveTo>
                  <a:cubicBezTo>
                    <a:pt x="147161" y="31909"/>
                    <a:pt x="161449" y="32861"/>
                    <a:pt x="173831" y="35719"/>
                  </a:cubicBezTo>
                  <a:lnTo>
                    <a:pt x="190024" y="11906"/>
                  </a:lnTo>
                  <a:lnTo>
                    <a:pt x="254794" y="55721"/>
                  </a:lnTo>
                  <a:lnTo>
                    <a:pt x="238601" y="79534"/>
                  </a:lnTo>
                  <a:cubicBezTo>
                    <a:pt x="242411" y="85249"/>
                    <a:pt x="246221" y="90011"/>
                    <a:pt x="249079" y="96679"/>
                  </a:cubicBezTo>
                  <a:cubicBezTo>
                    <a:pt x="251936" y="103346"/>
                    <a:pt x="254794" y="109061"/>
                    <a:pt x="256699" y="115729"/>
                  </a:cubicBezTo>
                  <a:lnTo>
                    <a:pt x="285274" y="117634"/>
                  </a:lnTo>
                  <a:lnTo>
                    <a:pt x="279559" y="195739"/>
                  </a:lnTo>
                  <a:lnTo>
                    <a:pt x="250984" y="193834"/>
                  </a:lnTo>
                  <a:cubicBezTo>
                    <a:pt x="245269" y="206216"/>
                    <a:pt x="237649" y="217646"/>
                    <a:pt x="228124" y="227171"/>
                  </a:cubicBezTo>
                  <a:lnTo>
                    <a:pt x="240506" y="252889"/>
                  </a:lnTo>
                  <a:lnTo>
                    <a:pt x="170021" y="287179"/>
                  </a:lnTo>
                  <a:lnTo>
                    <a:pt x="157639" y="261461"/>
                  </a:lnTo>
                  <a:cubicBezTo>
                    <a:pt x="144304" y="262414"/>
                    <a:pt x="130016" y="261461"/>
                    <a:pt x="117634" y="258604"/>
                  </a:cubicBezTo>
                  <a:lnTo>
                    <a:pt x="101441" y="282416"/>
                  </a:lnTo>
                  <a:lnTo>
                    <a:pt x="37624" y="238601"/>
                  </a:lnTo>
                  <a:lnTo>
                    <a:pt x="53816" y="214789"/>
                  </a:lnTo>
                  <a:cubicBezTo>
                    <a:pt x="50006" y="209074"/>
                    <a:pt x="46196" y="203359"/>
                    <a:pt x="43339" y="197644"/>
                  </a:cubicBezTo>
                  <a:cubicBezTo>
                    <a:pt x="40481" y="190976"/>
                    <a:pt x="37624" y="185261"/>
                    <a:pt x="35719" y="178594"/>
                  </a:cubicBezTo>
                  <a:lnTo>
                    <a:pt x="7144" y="176689"/>
                  </a:lnTo>
                  <a:lnTo>
                    <a:pt x="12859" y="98584"/>
                  </a:lnTo>
                  <a:lnTo>
                    <a:pt x="41434" y="100489"/>
                  </a:lnTo>
                  <a:cubicBezTo>
                    <a:pt x="47149" y="88106"/>
                    <a:pt x="53816" y="76676"/>
                    <a:pt x="63341" y="67151"/>
                  </a:cubicBezTo>
                  <a:lnTo>
                    <a:pt x="50959" y="41434"/>
                  </a:lnTo>
                  <a:lnTo>
                    <a:pt x="121444" y="7144"/>
                  </a:lnTo>
                  <a:lnTo>
                    <a:pt x="133826" y="32861"/>
                  </a:lnTo>
                  <a:close/>
                  <a:moveTo>
                    <a:pt x="121444" y="95726"/>
                  </a:moveTo>
                  <a:cubicBezTo>
                    <a:pt x="150019" y="82391"/>
                    <a:pt x="184309" y="93821"/>
                    <a:pt x="197644" y="122396"/>
                  </a:cubicBezTo>
                  <a:cubicBezTo>
                    <a:pt x="210979" y="150971"/>
                    <a:pt x="199549" y="184309"/>
                    <a:pt x="170974" y="198596"/>
                  </a:cubicBezTo>
                  <a:cubicBezTo>
                    <a:pt x="142399" y="211931"/>
                    <a:pt x="109061" y="200501"/>
                    <a:pt x="94774" y="171926"/>
                  </a:cubicBezTo>
                  <a:cubicBezTo>
                    <a:pt x="81439" y="144304"/>
                    <a:pt x="92869" y="110014"/>
                    <a:pt x="121444" y="95726"/>
                  </a:cubicBezTo>
                  <a:lnTo>
                    <a:pt x="121444" y="95726"/>
                  </a:lnTo>
                  <a:close/>
                </a:path>
              </a:pathLst>
            </a:custGeom>
            <a:solidFill>
              <a:srgbClr val="DD6F5B"/>
            </a:solidFill>
            <a:ln w="9525" cap="flat">
              <a:noFill/>
              <a:prstDash val="solid"/>
              <a:miter/>
            </a:ln>
          </p:spPr>
          <p:txBody>
            <a:bodyPr rtlCol="0" anchor="ctr"/>
            <a:lstStyle/>
            <a:p>
              <a:endParaRPr lang="zh-CN" altLang="en-US"/>
            </a:p>
          </p:txBody>
        </p:sp>
        <p:sp>
          <p:nvSpPr>
            <p:cNvPr id="450" name="任意多边形: 形状 449">
              <a:extLst>
                <a:ext uri="{FF2B5EF4-FFF2-40B4-BE49-F238E27FC236}">
                  <a16:creationId xmlns:a16="http://schemas.microsoft.com/office/drawing/2014/main" id="{9EF32077-8D7A-4269-ABA4-61B2744B948D}"/>
                </a:ext>
              </a:extLst>
            </p:cNvPr>
            <p:cNvSpPr/>
            <p:nvPr/>
          </p:nvSpPr>
          <p:spPr>
            <a:xfrm>
              <a:off x="3045619" y="1467326"/>
              <a:ext cx="266700" cy="276225"/>
            </a:xfrm>
            <a:custGeom>
              <a:avLst/>
              <a:gdLst>
                <a:gd name="connsiteX0" fmla="*/ 125254 w 266700"/>
                <a:gd name="connsiteY0" fmla="*/ 30956 h 276225"/>
                <a:gd name="connsiteX1" fmla="*/ 163354 w 266700"/>
                <a:gd name="connsiteY1" fmla="*/ 33814 h 276225"/>
                <a:gd name="connsiteX2" fmla="*/ 178594 w 266700"/>
                <a:gd name="connsiteY2" fmla="*/ 11906 h 276225"/>
                <a:gd name="connsiteX3" fmla="*/ 238601 w 266700"/>
                <a:gd name="connsiteY3" fmla="*/ 52864 h 276225"/>
                <a:gd name="connsiteX4" fmla="*/ 223361 w 266700"/>
                <a:gd name="connsiteY4" fmla="*/ 74771 h 276225"/>
                <a:gd name="connsiteX5" fmla="*/ 232886 w 266700"/>
                <a:gd name="connsiteY5" fmla="*/ 90964 h 276225"/>
                <a:gd name="connsiteX6" fmla="*/ 239554 w 266700"/>
                <a:gd name="connsiteY6" fmla="*/ 109061 h 276225"/>
                <a:gd name="connsiteX7" fmla="*/ 266224 w 266700"/>
                <a:gd name="connsiteY7" fmla="*/ 110966 h 276225"/>
                <a:gd name="connsiteX8" fmla="*/ 261461 w 266700"/>
                <a:gd name="connsiteY8" fmla="*/ 183356 h 276225"/>
                <a:gd name="connsiteX9" fmla="*/ 234791 w 266700"/>
                <a:gd name="connsiteY9" fmla="*/ 181451 h 276225"/>
                <a:gd name="connsiteX10" fmla="*/ 213836 w 266700"/>
                <a:gd name="connsiteY10" fmla="*/ 212884 h 276225"/>
                <a:gd name="connsiteX11" fmla="*/ 225266 w 266700"/>
                <a:gd name="connsiteY11" fmla="*/ 236696 h 276225"/>
                <a:gd name="connsiteX12" fmla="*/ 159544 w 266700"/>
                <a:gd name="connsiteY12" fmla="*/ 269081 h 276225"/>
                <a:gd name="connsiteX13" fmla="*/ 148114 w 266700"/>
                <a:gd name="connsiteY13" fmla="*/ 244316 h 276225"/>
                <a:gd name="connsiteX14" fmla="*/ 110014 w 266700"/>
                <a:gd name="connsiteY14" fmla="*/ 242411 h 276225"/>
                <a:gd name="connsiteX15" fmla="*/ 94774 w 266700"/>
                <a:gd name="connsiteY15" fmla="*/ 264319 h 276225"/>
                <a:gd name="connsiteX16" fmla="*/ 34766 w 266700"/>
                <a:gd name="connsiteY16" fmla="*/ 223361 h 276225"/>
                <a:gd name="connsiteX17" fmla="*/ 50006 w 266700"/>
                <a:gd name="connsiteY17" fmla="*/ 201454 h 276225"/>
                <a:gd name="connsiteX18" fmla="*/ 40481 w 266700"/>
                <a:gd name="connsiteY18" fmla="*/ 185261 h 276225"/>
                <a:gd name="connsiteX19" fmla="*/ 33814 w 266700"/>
                <a:gd name="connsiteY19" fmla="*/ 167164 h 276225"/>
                <a:gd name="connsiteX20" fmla="*/ 7144 w 266700"/>
                <a:gd name="connsiteY20" fmla="*/ 165259 h 276225"/>
                <a:gd name="connsiteX21" fmla="*/ 11906 w 266700"/>
                <a:gd name="connsiteY21" fmla="*/ 91916 h 276225"/>
                <a:gd name="connsiteX22" fmla="*/ 38576 w 266700"/>
                <a:gd name="connsiteY22" fmla="*/ 93821 h 276225"/>
                <a:gd name="connsiteX23" fmla="*/ 59531 w 266700"/>
                <a:gd name="connsiteY23" fmla="*/ 63341 h 276225"/>
                <a:gd name="connsiteX24" fmla="*/ 48101 w 266700"/>
                <a:gd name="connsiteY24" fmla="*/ 39529 h 276225"/>
                <a:gd name="connsiteX25" fmla="*/ 113824 w 266700"/>
                <a:gd name="connsiteY25" fmla="*/ 7144 h 276225"/>
                <a:gd name="connsiteX26" fmla="*/ 125254 w 266700"/>
                <a:gd name="connsiteY26" fmla="*/ 30956 h 276225"/>
                <a:gd name="connsiteX27" fmla="*/ 113824 w 266700"/>
                <a:gd name="connsiteY27" fmla="*/ 90011 h 276225"/>
                <a:gd name="connsiteX28" fmla="*/ 184309 w 266700"/>
                <a:gd name="connsiteY28" fmla="*/ 114776 h 276225"/>
                <a:gd name="connsiteX29" fmla="*/ 159544 w 266700"/>
                <a:gd name="connsiteY29" fmla="*/ 186214 h 276225"/>
                <a:gd name="connsiteX30" fmla="*/ 89059 w 266700"/>
                <a:gd name="connsiteY30" fmla="*/ 161449 h 276225"/>
                <a:gd name="connsiteX31" fmla="*/ 113824 w 266700"/>
                <a:gd name="connsiteY31" fmla="*/ 90011 h 276225"/>
                <a:gd name="connsiteX32" fmla="*/ 113824 w 266700"/>
                <a:gd name="connsiteY32" fmla="*/ 90011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6700" h="276225">
                  <a:moveTo>
                    <a:pt x="125254" y="30956"/>
                  </a:moveTo>
                  <a:cubicBezTo>
                    <a:pt x="137636" y="30004"/>
                    <a:pt x="150971" y="30956"/>
                    <a:pt x="163354" y="33814"/>
                  </a:cubicBezTo>
                  <a:lnTo>
                    <a:pt x="178594" y="11906"/>
                  </a:lnTo>
                  <a:lnTo>
                    <a:pt x="238601" y="52864"/>
                  </a:lnTo>
                  <a:lnTo>
                    <a:pt x="223361" y="74771"/>
                  </a:lnTo>
                  <a:cubicBezTo>
                    <a:pt x="227171" y="79534"/>
                    <a:pt x="230029" y="85249"/>
                    <a:pt x="232886" y="90964"/>
                  </a:cubicBezTo>
                  <a:cubicBezTo>
                    <a:pt x="235744" y="96679"/>
                    <a:pt x="238601" y="102394"/>
                    <a:pt x="239554" y="109061"/>
                  </a:cubicBezTo>
                  <a:lnTo>
                    <a:pt x="266224" y="110966"/>
                  </a:lnTo>
                  <a:lnTo>
                    <a:pt x="261461" y="183356"/>
                  </a:lnTo>
                  <a:lnTo>
                    <a:pt x="234791" y="181451"/>
                  </a:lnTo>
                  <a:cubicBezTo>
                    <a:pt x="230029" y="192881"/>
                    <a:pt x="222409" y="203359"/>
                    <a:pt x="213836" y="212884"/>
                  </a:cubicBezTo>
                  <a:lnTo>
                    <a:pt x="225266" y="236696"/>
                  </a:lnTo>
                  <a:lnTo>
                    <a:pt x="159544" y="269081"/>
                  </a:lnTo>
                  <a:lnTo>
                    <a:pt x="148114" y="244316"/>
                  </a:lnTo>
                  <a:cubicBezTo>
                    <a:pt x="135731" y="245269"/>
                    <a:pt x="122396" y="244316"/>
                    <a:pt x="110014" y="242411"/>
                  </a:cubicBezTo>
                  <a:lnTo>
                    <a:pt x="94774" y="264319"/>
                  </a:lnTo>
                  <a:lnTo>
                    <a:pt x="34766" y="223361"/>
                  </a:lnTo>
                  <a:lnTo>
                    <a:pt x="50006" y="201454"/>
                  </a:lnTo>
                  <a:cubicBezTo>
                    <a:pt x="46196" y="195739"/>
                    <a:pt x="43339" y="190976"/>
                    <a:pt x="40481" y="185261"/>
                  </a:cubicBezTo>
                  <a:cubicBezTo>
                    <a:pt x="37624" y="179546"/>
                    <a:pt x="35719" y="173831"/>
                    <a:pt x="33814" y="167164"/>
                  </a:cubicBezTo>
                  <a:lnTo>
                    <a:pt x="7144" y="165259"/>
                  </a:lnTo>
                  <a:lnTo>
                    <a:pt x="11906" y="91916"/>
                  </a:lnTo>
                  <a:lnTo>
                    <a:pt x="38576" y="93821"/>
                  </a:lnTo>
                  <a:cubicBezTo>
                    <a:pt x="43339" y="82391"/>
                    <a:pt x="50959" y="71914"/>
                    <a:pt x="59531" y="63341"/>
                  </a:cubicBezTo>
                  <a:lnTo>
                    <a:pt x="48101" y="39529"/>
                  </a:lnTo>
                  <a:lnTo>
                    <a:pt x="113824" y="7144"/>
                  </a:lnTo>
                  <a:lnTo>
                    <a:pt x="125254" y="30956"/>
                  </a:lnTo>
                  <a:close/>
                  <a:moveTo>
                    <a:pt x="113824" y="90011"/>
                  </a:moveTo>
                  <a:cubicBezTo>
                    <a:pt x="140494" y="77629"/>
                    <a:pt x="171926" y="88106"/>
                    <a:pt x="184309" y="114776"/>
                  </a:cubicBezTo>
                  <a:cubicBezTo>
                    <a:pt x="197644" y="141446"/>
                    <a:pt x="186214" y="172879"/>
                    <a:pt x="159544" y="186214"/>
                  </a:cubicBezTo>
                  <a:cubicBezTo>
                    <a:pt x="132874" y="198596"/>
                    <a:pt x="101441" y="188119"/>
                    <a:pt x="89059" y="161449"/>
                  </a:cubicBezTo>
                  <a:cubicBezTo>
                    <a:pt x="75724" y="134779"/>
                    <a:pt x="87154" y="103346"/>
                    <a:pt x="113824" y="90011"/>
                  </a:cubicBezTo>
                  <a:lnTo>
                    <a:pt x="113824" y="90011"/>
                  </a:lnTo>
                  <a:close/>
                </a:path>
              </a:pathLst>
            </a:custGeom>
            <a:solidFill>
              <a:srgbClr val="95C9E5"/>
            </a:solidFill>
            <a:ln w="9525" cap="flat">
              <a:noFill/>
              <a:prstDash val="solid"/>
              <a:miter/>
            </a:ln>
          </p:spPr>
          <p:txBody>
            <a:bodyPr rtlCol="0" anchor="ctr"/>
            <a:lstStyle/>
            <a:p>
              <a:endParaRPr lang="zh-CN" altLang="en-US"/>
            </a:p>
          </p:txBody>
        </p:sp>
        <p:sp>
          <p:nvSpPr>
            <p:cNvPr id="451" name="任意多边形: 形状 450">
              <a:extLst>
                <a:ext uri="{FF2B5EF4-FFF2-40B4-BE49-F238E27FC236}">
                  <a16:creationId xmlns:a16="http://schemas.microsoft.com/office/drawing/2014/main" id="{440E1F30-35F3-41EB-AF4C-082E9433C3D9}"/>
                </a:ext>
              </a:extLst>
            </p:cNvPr>
            <p:cNvSpPr/>
            <p:nvPr/>
          </p:nvSpPr>
          <p:spPr>
            <a:xfrm>
              <a:off x="2777966" y="1486172"/>
              <a:ext cx="219075" cy="200025"/>
            </a:xfrm>
            <a:custGeom>
              <a:avLst/>
              <a:gdLst>
                <a:gd name="connsiteX0" fmla="*/ 71914 w 219075"/>
                <a:gd name="connsiteY0" fmla="*/ 197848 h 200025"/>
                <a:gd name="connsiteX1" fmla="*/ 87154 w 219075"/>
                <a:gd name="connsiteY1" fmla="*/ 188323 h 200025"/>
                <a:gd name="connsiteX2" fmla="*/ 184309 w 219075"/>
                <a:gd name="connsiteY2" fmla="*/ 139745 h 200025"/>
                <a:gd name="connsiteX3" fmla="*/ 156686 w 219075"/>
                <a:gd name="connsiteY3" fmla="*/ 132125 h 200025"/>
                <a:gd name="connsiteX4" fmla="*/ 119539 w 219075"/>
                <a:gd name="connsiteY4" fmla="*/ 142603 h 200025"/>
                <a:gd name="connsiteX5" fmla="*/ 211931 w 219075"/>
                <a:gd name="connsiteY5" fmla="*/ 79738 h 200025"/>
                <a:gd name="connsiteX6" fmla="*/ 121444 w 219075"/>
                <a:gd name="connsiteY6" fmla="*/ 114028 h 200025"/>
                <a:gd name="connsiteX7" fmla="*/ 201454 w 219075"/>
                <a:gd name="connsiteY7" fmla="*/ 37828 h 200025"/>
                <a:gd name="connsiteX8" fmla="*/ 105251 w 219075"/>
                <a:gd name="connsiteY8" fmla="*/ 85453 h 200025"/>
                <a:gd name="connsiteX9" fmla="*/ 175736 w 219075"/>
                <a:gd name="connsiteY9" fmla="*/ 17825 h 200025"/>
                <a:gd name="connsiteX10" fmla="*/ 82391 w 219075"/>
                <a:gd name="connsiteY10" fmla="*/ 65450 h 200025"/>
                <a:gd name="connsiteX11" fmla="*/ 111919 w 219075"/>
                <a:gd name="connsiteY11" fmla="*/ 7348 h 200025"/>
                <a:gd name="connsiteX12" fmla="*/ 17621 w 219075"/>
                <a:gd name="connsiteY12" fmla="*/ 117838 h 200025"/>
                <a:gd name="connsiteX13" fmla="*/ 7144 w 219075"/>
                <a:gd name="connsiteY13" fmla="*/ 128315 h 200025"/>
                <a:gd name="connsiteX14" fmla="*/ 71914 w 219075"/>
                <a:gd name="connsiteY14" fmla="*/ 197848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075" h="200025">
                  <a:moveTo>
                    <a:pt x="71914" y="197848"/>
                  </a:moveTo>
                  <a:cubicBezTo>
                    <a:pt x="71914" y="197848"/>
                    <a:pt x="83344" y="189275"/>
                    <a:pt x="87154" y="188323"/>
                  </a:cubicBezTo>
                  <a:cubicBezTo>
                    <a:pt x="108109" y="179750"/>
                    <a:pt x="183356" y="148318"/>
                    <a:pt x="184309" y="139745"/>
                  </a:cubicBezTo>
                  <a:cubicBezTo>
                    <a:pt x="185261" y="129268"/>
                    <a:pt x="173831" y="128315"/>
                    <a:pt x="156686" y="132125"/>
                  </a:cubicBezTo>
                  <a:cubicBezTo>
                    <a:pt x="139541" y="135935"/>
                    <a:pt x="119539" y="142603"/>
                    <a:pt x="119539" y="142603"/>
                  </a:cubicBezTo>
                  <a:cubicBezTo>
                    <a:pt x="119539" y="142603"/>
                    <a:pt x="219551" y="96883"/>
                    <a:pt x="211931" y="79738"/>
                  </a:cubicBezTo>
                  <a:cubicBezTo>
                    <a:pt x="203359" y="63545"/>
                    <a:pt x="121444" y="114028"/>
                    <a:pt x="121444" y="114028"/>
                  </a:cubicBezTo>
                  <a:cubicBezTo>
                    <a:pt x="121444" y="114028"/>
                    <a:pt x="209074" y="51163"/>
                    <a:pt x="201454" y="37828"/>
                  </a:cubicBezTo>
                  <a:cubicBezTo>
                    <a:pt x="193834" y="25445"/>
                    <a:pt x="105251" y="85453"/>
                    <a:pt x="105251" y="85453"/>
                  </a:cubicBezTo>
                  <a:cubicBezTo>
                    <a:pt x="105251" y="85453"/>
                    <a:pt x="187166" y="33065"/>
                    <a:pt x="175736" y="17825"/>
                  </a:cubicBezTo>
                  <a:cubicBezTo>
                    <a:pt x="164306" y="1633"/>
                    <a:pt x="82391" y="65450"/>
                    <a:pt x="82391" y="65450"/>
                  </a:cubicBezTo>
                  <a:cubicBezTo>
                    <a:pt x="82391" y="65450"/>
                    <a:pt x="125254" y="12110"/>
                    <a:pt x="111919" y="7348"/>
                  </a:cubicBezTo>
                  <a:cubicBezTo>
                    <a:pt x="98584" y="1633"/>
                    <a:pt x="17621" y="117838"/>
                    <a:pt x="17621" y="117838"/>
                  </a:cubicBezTo>
                  <a:lnTo>
                    <a:pt x="7144" y="128315"/>
                  </a:lnTo>
                  <a:lnTo>
                    <a:pt x="71914" y="197848"/>
                  </a:lnTo>
                  <a:close/>
                </a:path>
              </a:pathLst>
            </a:custGeom>
            <a:solidFill>
              <a:srgbClr val="FEDAB6"/>
            </a:solidFill>
            <a:ln w="9525" cap="flat">
              <a:noFill/>
              <a:prstDash val="solid"/>
              <a:miter/>
            </a:ln>
          </p:spPr>
          <p:txBody>
            <a:bodyPr rtlCol="0" anchor="ctr"/>
            <a:lstStyle/>
            <a:p>
              <a:endParaRPr lang="zh-CN" altLang="en-US"/>
            </a:p>
          </p:txBody>
        </p:sp>
        <p:sp>
          <p:nvSpPr>
            <p:cNvPr id="452" name="任意多边形: 形状 451">
              <a:extLst>
                <a:ext uri="{FF2B5EF4-FFF2-40B4-BE49-F238E27FC236}">
                  <a16:creationId xmlns:a16="http://schemas.microsoft.com/office/drawing/2014/main" id="{1A413A8C-41AD-4AB9-AF4D-48C2FF8794C1}"/>
                </a:ext>
              </a:extLst>
            </p:cNvPr>
            <p:cNvSpPr/>
            <p:nvPr/>
          </p:nvSpPr>
          <p:spPr>
            <a:xfrm>
              <a:off x="1372761" y="1768043"/>
              <a:ext cx="190500" cy="142875"/>
            </a:xfrm>
            <a:custGeom>
              <a:avLst/>
              <a:gdLst>
                <a:gd name="connsiteX0" fmla="*/ 190292 w 190500"/>
                <a:gd name="connsiteY0" fmla="*/ 56947 h 142875"/>
                <a:gd name="connsiteX1" fmla="*/ 175052 w 190500"/>
                <a:gd name="connsiteY1" fmla="*/ 51232 h 142875"/>
                <a:gd name="connsiteX2" fmla="*/ 89327 w 190500"/>
                <a:gd name="connsiteY2" fmla="*/ 7417 h 142875"/>
                <a:gd name="connsiteX3" fmla="*/ 98852 w 190500"/>
                <a:gd name="connsiteY3" fmla="*/ 31229 h 142875"/>
                <a:gd name="connsiteX4" fmla="*/ 125522 w 190500"/>
                <a:gd name="connsiteY4" fmla="*/ 52184 h 142875"/>
                <a:gd name="connsiteX5" fmla="*/ 33129 w 190500"/>
                <a:gd name="connsiteY5" fmla="*/ 18847 h 142875"/>
                <a:gd name="connsiteX6" fmla="*/ 104567 w 190500"/>
                <a:gd name="connsiteY6" fmla="*/ 65519 h 142875"/>
                <a:gd name="connsiteX7" fmla="*/ 8364 w 190500"/>
                <a:gd name="connsiteY7" fmla="*/ 47422 h 142875"/>
                <a:gd name="connsiteX8" fmla="*/ 92184 w 190500"/>
                <a:gd name="connsiteY8" fmla="*/ 91237 h 142875"/>
                <a:gd name="connsiteX9" fmla="*/ 7412 w 190500"/>
                <a:gd name="connsiteY9" fmla="*/ 76949 h 142875"/>
                <a:gd name="connsiteX10" fmla="*/ 89327 w 190500"/>
                <a:gd name="connsiteY10" fmla="*/ 117907 h 142875"/>
                <a:gd name="connsiteX11" fmla="*/ 32177 w 190500"/>
                <a:gd name="connsiteY11" fmla="*/ 127432 h 142875"/>
                <a:gd name="connsiteX12" fmla="*/ 159812 w 190500"/>
                <a:gd name="connsiteY12" fmla="*/ 136957 h 142875"/>
                <a:gd name="connsiteX13" fmla="*/ 173147 w 190500"/>
                <a:gd name="connsiteY13" fmla="*/ 138862 h 142875"/>
                <a:gd name="connsiteX14" fmla="*/ 190292 w 190500"/>
                <a:gd name="connsiteY14" fmla="*/ 5694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42875">
                  <a:moveTo>
                    <a:pt x="190292" y="56947"/>
                  </a:moveTo>
                  <a:cubicBezTo>
                    <a:pt x="190292" y="56947"/>
                    <a:pt x="177909" y="53137"/>
                    <a:pt x="175052" y="51232"/>
                  </a:cubicBezTo>
                  <a:cubicBezTo>
                    <a:pt x="157907" y="40754"/>
                    <a:pt x="96947" y="3607"/>
                    <a:pt x="89327" y="7417"/>
                  </a:cubicBezTo>
                  <a:cubicBezTo>
                    <a:pt x="81707" y="12179"/>
                    <a:pt x="87422" y="20752"/>
                    <a:pt x="98852" y="31229"/>
                  </a:cubicBezTo>
                  <a:cubicBezTo>
                    <a:pt x="109329" y="40754"/>
                    <a:pt x="125522" y="52184"/>
                    <a:pt x="125522" y="52184"/>
                  </a:cubicBezTo>
                  <a:cubicBezTo>
                    <a:pt x="125522" y="52184"/>
                    <a:pt x="39797" y="4559"/>
                    <a:pt x="33129" y="18847"/>
                  </a:cubicBezTo>
                  <a:cubicBezTo>
                    <a:pt x="25509" y="33134"/>
                    <a:pt x="104567" y="65519"/>
                    <a:pt x="104567" y="65519"/>
                  </a:cubicBezTo>
                  <a:cubicBezTo>
                    <a:pt x="104567" y="65519"/>
                    <a:pt x="14079" y="35992"/>
                    <a:pt x="8364" y="47422"/>
                  </a:cubicBezTo>
                  <a:cubicBezTo>
                    <a:pt x="2649" y="58852"/>
                    <a:pt x="92184" y="91237"/>
                    <a:pt x="92184" y="91237"/>
                  </a:cubicBezTo>
                  <a:cubicBezTo>
                    <a:pt x="92184" y="91237"/>
                    <a:pt x="12174" y="59804"/>
                    <a:pt x="7412" y="76949"/>
                  </a:cubicBezTo>
                  <a:cubicBezTo>
                    <a:pt x="1697" y="93142"/>
                    <a:pt x="89327" y="117907"/>
                    <a:pt x="89327" y="117907"/>
                  </a:cubicBezTo>
                  <a:cubicBezTo>
                    <a:pt x="89327" y="117907"/>
                    <a:pt x="29319" y="115049"/>
                    <a:pt x="32177" y="127432"/>
                  </a:cubicBezTo>
                  <a:cubicBezTo>
                    <a:pt x="35034" y="139814"/>
                    <a:pt x="159812" y="136957"/>
                    <a:pt x="159812" y="136957"/>
                  </a:cubicBezTo>
                  <a:lnTo>
                    <a:pt x="173147" y="138862"/>
                  </a:lnTo>
                  <a:lnTo>
                    <a:pt x="190292" y="56947"/>
                  </a:lnTo>
                  <a:close/>
                </a:path>
              </a:pathLst>
            </a:custGeom>
            <a:solidFill>
              <a:srgbClr val="FEDAB6"/>
            </a:solidFill>
            <a:ln w="9525" cap="flat">
              <a:noFill/>
              <a:prstDash val="solid"/>
              <a:miter/>
            </a:ln>
          </p:spPr>
          <p:txBody>
            <a:bodyPr rtlCol="0" anchor="ctr"/>
            <a:lstStyle/>
            <a:p>
              <a:endParaRPr lang="zh-CN" altLang="en-US"/>
            </a:p>
          </p:txBody>
        </p:sp>
        <p:sp>
          <p:nvSpPr>
            <p:cNvPr id="453" name="任意多边形: 形状 452">
              <a:extLst>
                <a:ext uri="{FF2B5EF4-FFF2-40B4-BE49-F238E27FC236}">
                  <a16:creationId xmlns:a16="http://schemas.microsoft.com/office/drawing/2014/main" id="{E7A09F80-3FFA-476E-8E6B-BFA820255F1A}"/>
                </a:ext>
              </a:extLst>
            </p:cNvPr>
            <p:cNvSpPr/>
            <p:nvPr/>
          </p:nvSpPr>
          <p:spPr>
            <a:xfrm>
              <a:off x="1534954" y="1809274"/>
              <a:ext cx="314325" cy="180975"/>
            </a:xfrm>
            <a:custGeom>
              <a:avLst/>
              <a:gdLst>
                <a:gd name="connsiteX0" fmla="*/ 289084 w 314325"/>
                <a:gd name="connsiteY0" fmla="*/ 70009 h 180975"/>
                <a:gd name="connsiteX1" fmla="*/ 26194 w 314325"/>
                <a:gd name="connsiteY1" fmla="*/ 7144 h 180975"/>
                <a:gd name="connsiteX2" fmla="*/ 7144 w 314325"/>
                <a:gd name="connsiteY2" fmla="*/ 104299 h 180975"/>
                <a:gd name="connsiteX3" fmla="*/ 286226 w 314325"/>
                <a:gd name="connsiteY3" fmla="*/ 175736 h 180975"/>
                <a:gd name="connsiteX4" fmla="*/ 314801 w 314325"/>
                <a:gd name="connsiteY4" fmla="*/ 163354 h 180975"/>
                <a:gd name="connsiteX5" fmla="*/ 308134 w 314325"/>
                <a:gd name="connsiteY5" fmla="*/ 3571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325" h="180975">
                  <a:moveTo>
                    <a:pt x="289084" y="70009"/>
                  </a:moveTo>
                  <a:lnTo>
                    <a:pt x="26194" y="7144"/>
                  </a:lnTo>
                  <a:lnTo>
                    <a:pt x="7144" y="104299"/>
                  </a:lnTo>
                  <a:lnTo>
                    <a:pt x="286226" y="175736"/>
                  </a:lnTo>
                  <a:lnTo>
                    <a:pt x="314801" y="163354"/>
                  </a:lnTo>
                  <a:lnTo>
                    <a:pt x="308134" y="35719"/>
                  </a:lnTo>
                  <a:close/>
                </a:path>
              </a:pathLst>
            </a:custGeom>
            <a:solidFill>
              <a:srgbClr val="D55A57"/>
            </a:solidFill>
            <a:ln w="9525" cap="flat">
              <a:noFill/>
              <a:prstDash val="solid"/>
              <a:miter/>
            </a:ln>
          </p:spPr>
          <p:txBody>
            <a:bodyPr rtlCol="0" anchor="ctr"/>
            <a:lstStyle/>
            <a:p>
              <a:endParaRPr lang="zh-CN" altLang="en-US"/>
            </a:p>
          </p:txBody>
        </p:sp>
        <p:sp>
          <p:nvSpPr>
            <p:cNvPr id="454" name="任意多边形: 形状 453">
              <a:extLst>
                <a:ext uri="{FF2B5EF4-FFF2-40B4-BE49-F238E27FC236}">
                  <a16:creationId xmlns:a16="http://schemas.microsoft.com/office/drawing/2014/main" id="{624163E2-099E-4C5C-997C-D56B90C17951}"/>
                </a:ext>
              </a:extLst>
            </p:cNvPr>
            <p:cNvSpPr/>
            <p:nvPr/>
          </p:nvSpPr>
          <p:spPr>
            <a:xfrm>
              <a:off x="1945481" y="1555909"/>
              <a:ext cx="447675" cy="276225"/>
            </a:xfrm>
            <a:custGeom>
              <a:avLst/>
              <a:gdLst>
                <a:gd name="connsiteX0" fmla="*/ 228124 w 447675"/>
                <a:gd name="connsiteY0" fmla="*/ 36671 h 276225"/>
                <a:gd name="connsiteX1" fmla="*/ 149066 w 447675"/>
                <a:gd name="connsiteY1" fmla="*/ 7144 h 276225"/>
                <a:gd name="connsiteX2" fmla="*/ 15716 w 447675"/>
                <a:gd name="connsiteY2" fmla="*/ 54769 h 276225"/>
                <a:gd name="connsiteX3" fmla="*/ 7144 w 447675"/>
                <a:gd name="connsiteY3" fmla="*/ 269081 h 276225"/>
                <a:gd name="connsiteX4" fmla="*/ 449104 w 447675"/>
                <a:gd name="connsiteY4" fmla="*/ 269081 h 276225"/>
                <a:gd name="connsiteX5" fmla="*/ 439579 w 447675"/>
                <a:gd name="connsiteY5" fmla="*/ 54769 h 276225"/>
                <a:gd name="connsiteX6" fmla="*/ 307181 w 447675"/>
                <a:gd name="connsiteY6" fmla="*/ 7144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276225">
                  <a:moveTo>
                    <a:pt x="228124" y="36671"/>
                  </a:moveTo>
                  <a:lnTo>
                    <a:pt x="149066" y="7144"/>
                  </a:lnTo>
                  <a:lnTo>
                    <a:pt x="15716" y="54769"/>
                  </a:lnTo>
                  <a:lnTo>
                    <a:pt x="7144" y="269081"/>
                  </a:lnTo>
                  <a:lnTo>
                    <a:pt x="449104" y="269081"/>
                  </a:lnTo>
                  <a:lnTo>
                    <a:pt x="439579" y="54769"/>
                  </a:lnTo>
                  <a:lnTo>
                    <a:pt x="307181" y="7144"/>
                  </a:lnTo>
                  <a:close/>
                </a:path>
              </a:pathLst>
            </a:custGeom>
            <a:solidFill>
              <a:srgbClr val="FCC36A"/>
            </a:solidFill>
            <a:ln w="9525" cap="flat">
              <a:noFill/>
              <a:prstDash val="solid"/>
              <a:miter/>
            </a:ln>
          </p:spPr>
          <p:txBody>
            <a:bodyPr rtlCol="0" anchor="ctr"/>
            <a:lstStyle/>
            <a:p>
              <a:endParaRPr lang="zh-CN" altLang="en-US"/>
            </a:p>
          </p:txBody>
        </p:sp>
        <p:sp>
          <p:nvSpPr>
            <p:cNvPr id="455" name="任意多边形: 形状 454">
              <a:extLst>
                <a:ext uri="{FF2B5EF4-FFF2-40B4-BE49-F238E27FC236}">
                  <a16:creationId xmlns:a16="http://schemas.microsoft.com/office/drawing/2014/main" id="{C970B36D-2C5A-41DF-9B76-174C04AF193B}"/>
                </a:ext>
              </a:extLst>
            </p:cNvPr>
            <p:cNvSpPr/>
            <p:nvPr/>
          </p:nvSpPr>
          <p:spPr>
            <a:xfrm>
              <a:off x="2109311" y="1463516"/>
              <a:ext cx="123825" cy="161925"/>
            </a:xfrm>
            <a:custGeom>
              <a:avLst/>
              <a:gdLst>
                <a:gd name="connsiteX0" fmla="*/ 110966 w 123825"/>
                <a:gd name="connsiteY0" fmla="*/ 7144 h 161925"/>
                <a:gd name="connsiteX1" fmla="*/ 108109 w 123825"/>
                <a:gd name="connsiteY1" fmla="*/ 73819 h 161925"/>
                <a:gd name="connsiteX2" fmla="*/ 118586 w 123825"/>
                <a:gd name="connsiteY2" fmla="*/ 126206 h 161925"/>
                <a:gd name="connsiteX3" fmla="*/ 101441 w 123825"/>
                <a:gd name="connsiteY3" fmla="*/ 134779 h 161925"/>
                <a:gd name="connsiteX4" fmla="*/ 110014 w 123825"/>
                <a:gd name="connsiteY4" fmla="*/ 160496 h 161925"/>
                <a:gd name="connsiteX5" fmla="*/ 71914 w 123825"/>
                <a:gd name="connsiteY5" fmla="*/ 149066 h 161925"/>
                <a:gd name="connsiteX6" fmla="*/ 50006 w 123825"/>
                <a:gd name="connsiteY6" fmla="*/ 157639 h 161925"/>
                <a:gd name="connsiteX7" fmla="*/ 50959 w 123825"/>
                <a:gd name="connsiteY7" fmla="*/ 142399 h 161925"/>
                <a:gd name="connsiteX8" fmla="*/ 7144 w 123825"/>
                <a:gd name="connsiteY8" fmla="*/ 126206 h 161925"/>
                <a:gd name="connsiteX9" fmla="*/ 17621 w 123825"/>
                <a:gd name="connsiteY9" fmla="*/ 73819 h 161925"/>
                <a:gd name="connsiteX10" fmla="*/ 14764 w 123825"/>
                <a:gd name="connsiteY10" fmla="*/ 7144 h 161925"/>
                <a:gd name="connsiteX11" fmla="*/ 54769 w 123825"/>
                <a:gd name="connsiteY11" fmla="*/ 16669 h 161925"/>
                <a:gd name="connsiteX12" fmla="*/ 69056 w 123825"/>
                <a:gd name="connsiteY12" fmla="*/ 16669 h 161925"/>
                <a:gd name="connsiteX13" fmla="*/ 110966 w 123825"/>
                <a:gd name="connsiteY13" fmla="*/ 7144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61925">
                  <a:moveTo>
                    <a:pt x="110966" y="7144"/>
                  </a:moveTo>
                  <a:cubicBezTo>
                    <a:pt x="110966" y="9049"/>
                    <a:pt x="104299" y="44291"/>
                    <a:pt x="108109" y="73819"/>
                  </a:cubicBezTo>
                  <a:cubicBezTo>
                    <a:pt x="111919" y="104299"/>
                    <a:pt x="118586" y="126206"/>
                    <a:pt x="118586" y="126206"/>
                  </a:cubicBezTo>
                  <a:cubicBezTo>
                    <a:pt x="118586" y="126206"/>
                    <a:pt x="110966" y="130016"/>
                    <a:pt x="101441" y="134779"/>
                  </a:cubicBezTo>
                  <a:cubicBezTo>
                    <a:pt x="107156" y="149066"/>
                    <a:pt x="110014" y="159544"/>
                    <a:pt x="110014" y="160496"/>
                  </a:cubicBezTo>
                  <a:cubicBezTo>
                    <a:pt x="110014" y="161449"/>
                    <a:pt x="91916" y="155734"/>
                    <a:pt x="71914" y="149066"/>
                  </a:cubicBezTo>
                  <a:cubicBezTo>
                    <a:pt x="60484" y="154781"/>
                    <a:pt x="50006" y="158591"/>
                    <a:pt x="50006" y="157639"/>
                  </a:cubicBezTo>
                  <a:cubicBezTo>
                    <a:pt x="50006" y="157639"/>
                    <a:pt x="50006" y="150971"/>
                    <a:pt x="50959" y="142399"/>
                  </a:cubicBezTo>
                  <a:cubicBezTo>
                    <a:pt x="28099" y="133826"/>
                    <a:pt x="7144" y="126206"/>
                    <a:pt x="7144" y="126206"/>
                  </a:cubicBezTo>
                  <a:cubicBezTo>
                    <a:pt x="7144" y="126206"/>
                    <a:pt x="13811" y="104299"/>
                    <a:pt x="17621" y="73819"/>
                  </a:cubicBezTo>
                  <a:cubicBezTo>
                    <a:pt x="21431" y="44291"/>
                    <a:pt x="14764" y="9049"/>
                    <a:pt x="14764" y="7144"/>
                  </a:cubicBezTo>
                  <a:lnTo>
                    <a:pt x="54769" y="16669"/>
                  </a:lnTo>
                  <a:cubicBezTo>
                    <a:pt x="56674" y="9049"/>
                    <a:pt x="68104" y="10001"/>
                    <a:pt x="69056" y="16669"/>
                  </a:cubicBezTo>
                  <a:lnTo>
                    <a:pt x="110966" y="7144"/>
                  </a:lnTo>
                  <a:close/>
                </a:path>
              </a:pathLst>
            </a:custGeom>
            <a:solidFill>
              <a:srgbClr val="FECC9B"/>
            </a:solidFill>
            <a:ln w="9525" cap="flat">
              <a:noFill/>
              <a:prstDash val="solid"/>
              <a:miter/>
            </a:ln>
          </p:spPr>
          <p:txBody>
            <a:bodyPr rtlCol="0" anchor="ctr"/>
            <a:lstStyle/>
            <a:p>
              <a:endParaRPr lang="zh-CN" altLang="en-US"/>
            </a:p>
          </p:txBody>
        </p:sp>
        <p:sp>
          <p:nvSpPr>
            <p:cNvPr id="456" name="任意多边形: 形状 455">
              <a:extLst>
                <a:ext uri="{FF2B5EF4-FFF2-40B4-BE49-F238E27FC236}">
                  <a16:creationId xmlns:a16="http://schemas.microsoft.com/office/drawing/2014/main" id="{477F2FAB-7E8C-49D1-9B6D-9DDC35EC6CE2}"/>
                </a:ext>
              </a:extLst>
            </p:cNvPr>
            <p:cNvSpPr/>
            <p:nvPr/>
          </p:nvSpPr>
          <p:spPr>
            <a:xfrm>
              <a:off x="2119789" y="1463516"/>
              <a:ext cx="104775" cy="66675"/>
            </a:xfrm>
            <a:custGeom>
              <a:avLst/>
              <a:gdLst>
                <a:gd name="connsiteX0" fmla="*/ 100489 w 104775"/>
                <a:gd name="connsiteY0" fmla="*/ 7144 h 66675"/>
                <a:gd name="connsiteX1" fmla="*/ 96679 w 104775"/>
                <a:gd name="connsiteY1" fmla="*/ 57626 h 66675"/>
                <a:gd name="connsiteX2" fmla="*/ 53816 w 104775"/>
                <a:gd name="connsiteY2" fmla="*/ 64294 h 66675"/>
                <a:gd name="connsiteX3" fmla="*/ 10954 w 104775"/>
                <a:gd name="connsiteY3" fmla="*/ 57626 h 66675"/>
                <a:gd name="connsiteX4" fmla="*/ 7144 w 104775"/>
                <a:gd name="connsiteY4" fmla="*/ 7144 h 66675"/>
                <a:gd name="connsiteX5" fmla="*/ 47149 w 104775"/>
                <a:gd name="connsiteY5" fmla="*/ 16669 h 66675"/>
                <a:gd name="connsiteX6" fmla="*/ 61436 w 104775"/>
                <a:gd name="connsiteY6" fmla="*/ 16669 h 66675"/>
                <a:gd name="connsiteX7" fmla="*/ 100489 w 104775"/>
                <a:gd name="connsiteY7"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66675">
                  <a:moveTo>
                    <a:pt x="100489" y="7144"/>
                  </a:moveTo>
                  <a:cubicBezTo>
                    <a:pt x="100489" y="9049"/>
                    <a:pt x="95726" y="32861"/>
                    <a:pt x="96679" y="57626"/>
                  </a:cubicBezTo>
                  <a:cubicBezTo>
                    <a:pt x="83344" y="61436"/>
                    <a:pt x="68104" y="64294"/>
                    <a:pt x="53816" y="64294"/>
                  </a:cubicBezTo>
                  <a:cubicBezTo>
                    <a:pt x="39529" y="64294"/>
                    <a:pt x="24289" y="62389"/>
                    <a:pt x="10954" y="57626"/>
                  </a:cubicBezTo>
                  <a:cubicBezTo>
                    <a:pt x="10954" y="32861"/>
                    <a:pt x="7144" y="9049"/>
                    <a:pt x="7144" y="7144"/>
                  </a:cubicBezTo>
                  <a:lnTo>
                    <a:pt x="47149" y="16669"/>
                  </a:lnTo>
                  <a:cubicBezTo>
                    <a:pt x="49054" y="9049"/>
                    <a:pt x="60484" y="10001"/>
                    <a:pt x="61436" y="16669"/>
                  </a:cubicBezTo>
                  <a:lnTo>
                    <a:pt x="100489" y="7144"/>
                  </a:lnTo>
                  <a:close/>
                </a:path>
              </a:pathLst>
            </a:custGeom>
            <a:solidFill>
              <a:srgbClr val="F3AF8C"/>
            </a:solidFill>
            <a:ln w="9525" cap="flat">
              <a:noFill/>
              <a:prstDash val="solid"/>
              <a:miter/>
            </a:ln>
          </p:spPr>
          <p:txBody>
            <a:bodyPr rtlCol="0" anchor="ctr"/>
            <a:lstStyle/>
            <a:p>
              <a:endParaRPr lang="zh-CN" altLang="en-US"/>
            </a:p>
          </p:txBody>
        </p:sp>
        <p:sp>
          <p:nvSpPr>
            <p:cNvPr id="457" name="任意多边形: 形状 456">
              <a:extLst>
                <a:ext uri="{FF2B5EF4-FFF2-40B4-BE49-F238E27FC236}">
                  <a16:creationId xmlns:a16="http://schemas.microsoft.com/office/drawing/2014/main" id="{06491332-9DEC-4F27-97EC-7FD363A3C430}"/>
                </a:ext>
              </a:extLst>
            </p:cNvPr>
            <p:cNvSpPr/>
            <p:nvPr/>
          </p:nvSpPr>
          <p:spPr>
            <a:xfrm>
              <a:off x="2006432" y="1144429"/>
              <a:ext cx="333375" cy="371475"/>
            </a:xfrm>
            <a:custGeom>
              <a:avLst/>
              <a:gdLst>
                <a:gd name="connsiteX0" fmla="*/ 167173 w 333375"/>
                <a:gd name="connsiteY0" fmla="*/ 7144 h 371475"/>
                <a:gd name="connsiteX1" fmla="*/ 327193 w 333375"/>
                <a:gd name="connsiteY1" fmla="*/ 187166 h 371475"/>
                <a:gd name="connsiteX2" fmla="*/ 167173 w 333375"/>
                <a:gd name="connsiteY2" fmla="*/ 367189 h 371475"/>
                <a:gd name="connsiteX3" fmla="*/ 7153 w 333375"/>
                <a:gd name="connsiteY3" fmla="*/ 187166 h 371475"/>
                <a:gd name="connsiteX4" fmla="*/ 167173 w 333375"/>
                <a:gd name="connsiteY4" fmla="*/ 7144 h 371475"/>
                <a:gd name="connsiteX5" fmla="*/ 167173 w 333375"/>
                <a:gd name="connsiteY5" fmla="*/ 714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75" h="371475">
                  <a:moveTo>
                    <a:pt x="167173" y="7144"/>
                  </a:moveTo>
                  <a:cubicBezTo>
                    <a:pt x="255756" y="7144"/>
                    <a:pt x="327193" y="87154"/>
                    <a:pt x="327193" y="187166"/>
                  </a:cubicBezTo>
                  <a:cubicBezTo>
                    <a:pt x="327193" y="286226"/>
                    <a:pt x="255756" y="367189"/>
                    <a:pt x="167173" y="367189"/>
                  </a:cubicBezTo>
                  <a:cubicBezTo>
                    <a:pt x="78591" y="367189"/>
                    <a:pt x="7153" y="287179"/>
                    <a:pt x="7153" y="187166"/>
                  </a:cubicBezTo>
                  <a:cubicBezTo>
                    <a:pt x="6201" y="87154"/>
                    <a:pt x="78591" y="7144"/>
                    <a:pt x="167173" y="7144"/>
                  </a:cubicBezTo>
                  <a:lnTo>
                    <a:pt x="167173" y="7144"/>
                  </a:lnTo>
                  <a:close/>
                </a:path>
              </a:pathLst>
            </a:custGeom>
            <a:solidFill>
              <a:srgbClr val="FECC9B"/>
            </a:solidFill>
            <a:ln w="9525" cap="flat">
              <a:noFill/>
              <a:prstDash val="solid"/>
              <a:miter/>
            </a:ln>
          </p:spPr>
          <p:txBody>
            <a:bodyPr rtlCol="0" anchor="ctr"/>
            <a:lstStyle/>
            <a:p>
              <a:endParaRPr lang="zh-CN" altLang="en-US"/>
            </a:p>
          </p:txBody>
        </p:sp>
        <p:sp>
          <p:nvSpPr>
            <p:cNvPr id="458" name="任意多边形: 形状 457">
              <a:extLst>
                <a:ext uri="{FF2B5EF4-FFF2-40B4-BE49-F238E27FC236}">
                  <a16:creationId xmlns:a16="http://schemas.microsoft.com/office/drawing/2014/main" id="{27CC5B50-CDBC-4F31-81C1-5DDE1CFBEB7F}"/>
                </a:ext>
              </a:extLst>
            </p:cNvPr>
            <p:cNvSpPr/>
            <p:nvPr/>
          </p:nvSpPr>
          <p:spPr>
            <a:xfrm>
              <a:off x="2003522" y="1083617"/>
              <a:ext cx="342900" cy="276225"/>
            </a:xfrm>
            <a:custGeom>
              <a:avLst/>
              <a:gdLst>
                <a:gd name="connsiteX0" fmla="*/ 313911 w 342900"/>
                <a:gd name="connsiteY0" fmla="*/ 175587 h 276225"/>
                <a:gd name="connsiteX1" fmla="*/ 279621 w 342900"/>
                <a:gd name="connsiteY1" fmla="*/ 151775 h 276225"/>
                <a:gd name="connsiteX2" fmla="*/ 255808 w 342900"/>
                <a:gd name="connsiteY2" fmla="*/ 120343 h 276225"/>
                <a:gd name="connsiteX3" fmla="*/ 131031 w 342900"/>
                <a:gd name="connsiteY3" fmla="*/ 171778 h 276225"/>
                <a:gd name="connsiteX4" fmla="*/ 31018 w 342900"/>
                <a:gd name="connsiteY4" fmla="*/ 194637 h 276225"/>
                <a:gd name="connsiteX5" fmla="*/ 23398 w 342900"/>
                <a:gd name="connsiteY5" fmla="*/ 239405 h 276225"/>
                <a:gd name="connsiteX6" fmla="*/ 23398 w 342900"/>
                <a:gd name="connsiteY6" fmla="*/ 274648 h 276225"/>
                <a:gd name="connsiteX7" fmla="*/ 7206 w 342900"/>
                <a:gd name="connsiteY7" fmla="*/ 200353 h 276225"/>
                <a:gd name="connsiteX8" fmla="*/ 71976 w 342900"/>
                <a:gd name="connsiteY8" fmla="*/ 39380 h 276225"/>
                <a:gd name="connsiteX9" fmla="*/ 237711 w 342900"/>
                <a:gd name="connsiteY9" fmla="*/ 15568 h 276225"/>
                <a:gd name="connsiteX10" fmla="*/ 276763 w 342900"/>
                <a:gd name="connsiteY10" fmla="*/ 47953 h 276225"/>
                <a:gd name="connsiteX11" fmla="*/ 329151 w 342900"/>
                <a:gd name="connsiteY11" fmla="*/ 100340 h 276225"/>
                <a:gd name="connsiteX12" fmla="*/ 332961 w 342900"/>
                <a:gd name="connsiteY12" fmla="*/ 246073 h 276225"/>
                <a:gd name="connsiteX13" fmla="*/ 319626 w 342900"/>
                <a:gd name="connsiteY13" fmla="*/ 276553 h 276225"/>
                <a:gd name="connsiteX14" fmla="*/ 313911 w 342900"/>
                <a:gd name="connsiteY14" fmla="*/ 175587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900" h="276225">
                  <a:moveTo>
                    <a:pt x="313911" y="175587"/>
                  </a:moveTo>
                  <a:cubicBezTo>
                    <a:pt x="313911" y="175587"/>
                    <a:pt x="296766" y="174635"/>
                    <a:pt x="279621" y="151775"/>
                  </a:cubicBezTo>
                  <a:cubicBezTo>
                    <a:pt x="262476" y="129868"/>
                    <a:pt x="255808" y="120343"/>
                    <a:pt x="255808" y="120343"/>
                  </a:cubicBezTo>
                  <a:cubicBezTo>
                    <a:pt x="255808" y="120343"/>
                    <a:pt x="208183" y="153680"/>
                    <a:pt x="131031" y="171778"/>
                  </a:cubicBezTo>
                  <a:cubicBezTo>
                    <a:pt x="54831" y="189875"/>
                    <a:pt x="31018" y="194637"/>
                    <a:pt x="31018" y="194637"/>
                  </a:cubicBezTo>
                  <a:cubicBezTo>
                    <a:pt x="31018" y="194637"/>
                    <a:pt x="21493" y="223212"/>
                    <a:pt x="23398" y="239405"/>
                  </a:cubicBezTo>
                  <a:cubicBezTo>
                    <a:pt x="24351" y="256550"/>
                    <a:pt x="23398" y="274648"/>
                    <a:pt x="23398" y="274648"/>
                  </a:cubicBezTo>
                  <a:cubicBezTo>
                    <a:pt x="23398" y="274648"/>
                    <a:pt x="8158" y="243215"/>
                    <a:pt x="7206" y="200353"/>
                  </a:cubicBezTo>
                  <a:cubicBezTo>
                    <a:pt x="6253" y="157490"/>
                    <a:pt x="15778" y="83195"/>
                    <a:pt x="71976" y="39380"/>
                  </a:cubicBezTo>
                  <a:cubicBezTo>
                    <a:pt x="127221" y="-4435"/>
                    <a:pt x="212946" y="6043"/>
                    <a:pt x="237711" y="15568"/>
                  </a:cubicBezTo>
                  <a:cubicBezTo>
                    <a:pt x="263428" y="25093"/>
                    <a:pt x="276763" y="47953"/>
                    <a:pt x="276763" y="47953"/>
                  </a:cubicBezTo>
                  <a:cubicBezTo>
                    <a:pt x="276763" y="47953"/>
                    <a:pt x="318673" y="50810"/>
                    <a:pt x="329151" y="100340"/>
                  </a:cubicBezTo>
                  <a:cubicBezTo>
                    <a:pt x="339628" y="148918"/>
                    <a:pt x="338676" y="227023"/>
                    <a:pt x="332961" y="246073"/>
                  </a:cubicBezTo>
                  <a:cubicBezTo>
                    <a:pt x="327246" y="265123"/>
                    <a:pt x="319626" y="276553"/>
                    <a:pt x="319626" y="276553"/>
                  </a:cubicBezTo>
                  <a:lnTo>
                    <a:pt x="313911" y="175587"/>
                  </a:lnTo>
                  <a:close/>
                </a:path>
              </a:pathLst>
            </a:custGeom>
            <a:solidFill>
              <a:srgbClr val="8B5338"/>
            </a:solidFill>
            <a:ln w="9525" cap="flat">
              <a:noFill/>
              <a:prstDash val="solid"/>
              <a:miter/>
            </a:ln>
          </p:spPr>
          <p:txBody>
            <a:bodyPr rtlCol="0" anchor="ctr"/>
            <a:lstStyle/>
            <a:p>
              <a:endParaRPr lang="zh-CN" altLang="en-US"/>
            </a:p>
          </p:txBody>
        </p:sp>
        <p:sp>
          <p:nvSpPr>
            <p:cNvPr id="459" name="任意多边形: 形状 458">
              <a:extLst>
                <a:ext uri="{FF2B5EF4-FFF2-40B4-BE49-F238E27FC236}">
                  <a16:creationId xmlns:a16="http://schemas.microsoft.com/office/drawing/2014/main" id="{7F1F6AAA-F781-4C40-87C1-E8562FDBBB38}"/>
                </a:ext>
              </a:extLst>
            </p:cNvPr>
            <p:cNvSpPr/>
            <p:nvPr/>
          </p:nvSpPr>
          <p:spPr>
            <a:xfrm>
              <a:off x="2142649" y="1574959"/>
              <a:ext cx="66675" cy="257175"/>
            </a:xfrm>
            <a:custGeom>
              <a:avLst/>
              <a:gdLst>
                <a:gd name="connsiteX0" fmla="*/ 35719 w 66675"/>
                <a:gd name="connsiteY0" fmla="*/ 9049 h 257175"/>
                <a:gd name="connsiteX1" fmla="*/ 62389 w 66675"/>
                <a:gd name="connsiteY1" fmla="*/ 37624 h 257175"/>
                <a:gd name="connsiteX2" fmla="*/ 46196 w 66675"/>
                <a:gd name="connsiteY2" fmla="*/ 57626 h 257175"/>
                <a:gd name="connsiteX3" fmla="*/ 56674 w 66675"/>
                <a:gd name="connsiteY3" fmla="*/ 250031 h 257175"/>
                <a:gd name="connsiteX4" fmla="*/ 9049 w 66675"/>
                <a:gd name="connsiteY4" fmla="*/ 250031 h 257175"/>
                <a:gd name="connsiteX5" fmla="*/ 23336 w 66675"/>
                <a:gd name="connsiteY5" fmla="*/ 57626 h 257175"/>
                <a:gd name="connsiteX6" fmla="*/ 7144 w 66675"/>
                <a:gd name="connsiteY6" fmla="*/ 37624 h 257175"/>
                <a:gd name="connsiteX7" fmla="*/ 33814 w 66675"/>
                <a:gd name="connsiteY7" fmla="*/ 9049 h 257175"/>
                <a:gd name="connsiteX8" fmla="*/ 34766 w 66675"/>
                <a:gd name="connsiteY8" fmla="*/ 7144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57175">
                  <a:moveTo>
                    <a:pt x="35719" y="9049"/>
                  </a:moveTo>
                  <a:lnTo>
                    <a:pt x="62389" y="37624"/>
                  </a:lnTo>
                  <a:lnTo>
                    <a:pt x="46196" y="57626"/>
                  </a:lnTo>
                  <a:lnTo>
                    <a:pt x="56674" y="250031"/>
                  </a:lnTo>
                  <a:lnTo>
                    <a:pt x="9049" y="250031"/>
                  </a:lnTo>
                  <a:lnTo>
                    <a:pt x="23336" y="57626"/>
                  </a:lnTo>
                  <a:lnTo>
                    <a:pt x="7144" y="37624"/>
                  </a:lnTo>
                  <a:lnTo>
                    <a:pt x="33814" y="9049"/>
                  </a:lnTo>
                  <a:lnTo>
                    <a:pt x="34766" y="7144"/>
                  </a:lnTo>
                  <a:close/>
                </a:path>
              </a:pathLst>
            </a:custGeom>
            <a:solidFill>
              <a:srgbClr val="415E87"/>
            </a:solidFill>
            <a:ln w="9525" cap="flat">
              <a:noFill/>
              <a:prstDash val="solid"/>
              <a:miter/>
            </a:ln>
          </p:spPr>
          <p:txBody>
            <a:bodyPr rtlCol="0" anchor="ctr"/>
            <a:lstStyle/>
            <a:p>
              <a:endParaRPr lang="zh-CN" altLang="en-US"/>
            </a:p>
          </p:txBody>
        </p:sp>
        <p:sp>
          <p:nvSpPr>
            <p:cNvPr id="460" name="任意多边形: 形状 459">
              <a:extLst>
                <a:ext uri="{FF2B5EF4-FFF2-40B4-BE49-F238E27FC236}">
                  <a16:creationId xmlns:a16="http://schemas.microsoft.com/office/drawing/2014/main" id="{D2549EAE-85B6-47BB-B88E-E58491D1DD86}"/>
                </a:ext>
              </a:extLst>
            </p:cNvPr>
            <p:cNvSpPr/>
            <p:nvPr/>
          </p:nvSpPr>
          <p:spPr>
            <a:xfrm>
              <a:off x="2087404" y="1531144"/>
              <a:ext cx="85725" cy="95250"/>
            </a:xfrm>
            <a:custGeom>
              <a:avLst/>
              <a:gdLst>
                <a:gd name="connsiteX0" fmla="*/ 78581 w 85725"/>
                <a:gd name="connsiteY0" fmla="*/ 32861 h 95250"/>
                <a:gd name="connsiteX1" fmla="*/ 32861 w 85725"/>
                <a:gd name="connsiteY1" fmla="*/ 7144 h 95250"/>
                <a:gd name="connsiteX2" fmla="*/ 7144 w 85725"/>
                <a:gd name="connsiteY2" fmla="*/ 31909 h 95250"/>
                <a:gd name="connsiteX3" fmla="*/ 39529 w 85725"/>
                <a:gd name="connsiteY3" fmla="*/ 95726 h 95250"/>
              </a:gdLst>
              <a:ahLst/>
              <a:cxnLst>
                <a:cxn ang="0">
                  <a:pos x="connsiteX0" y="connsiteY0"/>
                </a:cxn>
                <a:cxn ang="0">
                  <a:pos x="connsiteX1" y="connsiteY1"/>
                </a:cxn>
                <a:cxn ang="0">
                  <a:pos x="connsiteX2" y="connsiteY2"/>
                </a:cxn>
                <a:cxn ang="0">
                  <a:pos x="connsiteX3" y="connsiteY3"/>
                </a:cxn>
              </a:cxnLst>
              <a:rect l="l" t="t" r="r" b="b"/>
              <a:pathLst>
                <a:path w="85725" h="95250">
                  <a:moveTo>
                    <a:pt x="78581" y="32861"/>
                  </a:moveTo>
                  <a:lnTo>
                    <a:pt x="32861" y="7144"/>
                  </a:lnTo>
                  <a:lnTo>
                    <a:pt x="7144" y="31909"/>
                  </a:lnTo>
                  <a:lnTo>
                    <a:pt x="39529" y="95726"/>
                  </a:lnTo>
                  <a:close/>
                </a:path>
              </a:pathLst>
            </a:custGeom>
            <a:solidFill>
              <a:srgbClr val="FCAC33"/>
            </a:solidFill>
            <a:ln w="9525" cap="flat">
              <a:noFill/>
              <a:prstDash val="solid"/>
              <a:miter/>
            </a:ln>
          </p:spPr>
          <p:txBody>
            <a:bodyPr rtlCol="0" anchor="ctr"/>
            <a:lstStyle/>
            <a:p>
              <a:endParaRPr lang="zh-CN" altLang="en-US"/>
            </a:p>
          </p:txBody>
        </p:sp>
        <p:sp>
          <p:nvSpPr>
            <p:cNvPr id="461" name="任意多边形: 形状 460">
              <a:extLst>
                <a:ext uri="{FF2B5EF4-FFF2-40B4-BE49-F238E27FC236}">
                  <a16:creationId xmlns:a16="http://schemas.microsoft.com/office/drawing/2014/main" id="{72EE6DC5-EF2F-49EA-8AEE-822EBEEA9030}"/>
                </a:ext>
              </a:extLst>
            </p:cNvPr>
            <p:cNvSpPr/>
            <p:nvPr/>
          </p:nvSpPr>
          <p:spPr>
            <a:xfrm>
              <a:off x="2173129" y="1531144"/>
              <a:ext cx="85725" cy="95250"/>
            </a:xfrm>
            <a:custGeom>
              <a:avLst/>
              <a:gdLst>
                <a:gd name="connsiteX0" fmla="*/ 7144 w 85725"/>
                <a:gd name="connsiteY0" fmla="*/ 32861 h 95250"/>
                <a:gd name="connsiteX1" fmla="*/ 52864 w 85725"/>
                <a:gd name="connsiteY1" fmla="*/ 7144 h 95250"/>
                <a:gd name="connsiteX2" fmla="*/ 78581 w 85725"/>
                <a:gd name="connsiteY2" fmla="*/ 31909 h 95250"/>
                <a:gd name="connsiteX3" fmla="*/ 46196 w 85725"/>
                <a:gd name="connsiteY3" fmla="*/ 95726 h 95250"/>
              </a:gdLst>
              <a:ahLst/>
              <a:cxnLst>
                <a:cxn ang="0">
                  <a:pos x="connsiteX0" y="connsiteY0"/>
                </a:cxn>
                <a:cxn ang="0">
                  <a:pos x="connsiteX1" y="connsiteY1"/>
                </a:cxn>
                <a:cxn ang="0">
                  <a:pos x="connsiteX2" y="connsiteY2"/>
                </a:cxn>
                <a:cxn ang="0">
                  <a:pos x="connsiteX3" y="connsiteY3"/>
                </a:cxn>
              </a:cxnLst>
              <a:rect l="l" t="t" r="r" b="b"/>
              <a:pathLst>
                <a:path w="85725" h="95250">
                  <a:moveTo>
                    <a:pt x="7144" y="32861"/>
                  </a:moveTo>
                  <a:lnTo>
                    <a:pt x="52864" y="7144"/>
                  </a:lnTo>
                  <a:lnTo>
                    <a:pt x="78581" y="31909"/>
                  </a:lnTo>
                  <a:lnTo>
                    <a:pt x="46196" y="95726"/>
                  </a:lnTo>
                  <a:close/>
                </a:path>
              </a:pathLst>
            </a:custGeom>
            <a:solidFill>
              <a:srgbClr val="FCAC33"/>
            </a:solidFill>
            <a:ln w="9525" cap="flat">
              <a:noFill/>
              <a:prstDash val="solid"/>
              <a:miter/>
            </a:ln>
          </p:spPr>
          <p:txBody>
            <a:bodyPr rtlCol="0" anchor="ctr"/>
            <a:lstStyle/>
            <a:p>
              <a:endParaRPr lang="zh-CN" altLang="en-US"/>
            </a:p>
          </p:txBody>
        </p:sp>
        <p:sp>
          <p:nvSpPr>
            <p:cNvPr id="462" name="任意多边形: 形状 461">
              <a:extLst>
                <a:ext uri="{FF2B5EF4-FFF2-40B4-BE49-F238E27FC236}">
                  <a16:creationId xmlns:a16="http://schemas.microsoft.com/office/drawing/2014/main" id="{24BC2D17-6444-458F-900E-2C81EEA73C3D}"/>
                </a:ext>
              </a:extLst>
            </p:cNvPr>
            <p:cNvSpPr/>
            <p:nvPr/>
          </p:nvSpPr>
          <p:spPr>
            <a:xfrm>
              <a:off x="1839754" y="1603534"/>
              <a:ext cx="161925" cy="228600"/>
            </a:xfrm>
            <a:custGeom>
              <a:avLst/>
              <a:gdLst>
                <a:gd name="connsiteX0" fmla="*/ 157639 w 161925"/>
                <a:gd name="connsiteY0" fmla="*/ 118586 h 228600"/>
                <a:gd name="connsiteX1" fmla="*/ 121444 w 161925"/>
                <a:gd name="connsiteY1" fmla="*/ 7144 h 228600"/>
                <a:gd name="connsiteX2" fmla="*/ 33814 w 161925"/>
                <a:gd name="connsiteY2" fmla="*/ 107156 h 228600"/>
                <a:gd name="connsiteX3" fmla="*/ 7144 w 161925"/>
                <a:gd name="connsiteY3" fmla="*/ 221456 h 228600"/>
                <a:gd name="connsiteX4" fmla="*/ 144304 w 161925"/>
                <a:gd name="connsiteY4" fmla="*/ 221456 h 228600"/>
                <a:gd name="connsiteX5" fmla="*/ 157639 w 161925"/>
                <a:gd name="connsiteY5" fmla="*/ 118586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228600">
                  <a:moveTo>
                    <a:pt x="157639" y="118586"/>
                  </a:moveTo>
                  <a:cubicBezTo>
                    <a:pt x="168116" y="117634"/>
                    <a:pt x="121444" y="7144"/>
                    <a:pt x="121444" y="7144"/>
                  </a:cubicBezTo>
                  <a:cubicBezTo>
                    <a:pt x="121444" y="7144"/>
                    <a:pt x="69056" y="33814"/>
                    <a:pt x="33814" y="107156"/>
                  </a:cubicBezTo>
                  <a:cubicBezTo>
                    <a:pt x="27146" y="120491"/>
                    <a:pt x="17621" y="162401"/>
                    <a:pt x="7144" y="221456"/>
                  </a:cubicBezTo>
                  <a:lnTo>
                    <a:pt x="144304" y="221456"/>
                  </a:lnTo>
                  <a:lnTo>
                    <a:pt x="157639" y="118586"/>
                  </a:lnTo>
                  <a:close/>
                </a:path>
              </a:pathLst>
            </a:custGeom>
            <a:solidFill>
              <a:srgbClr val="D55A57"/>
            </a:solidFill>
            <a:ln w="9525" cap="flat">
              <a:noFill/>
              <a:prstDash val="solid"/>
              <a:miter/>
            </a:ln>
          </p:spPr>
          <p:txBody>
            <a:bodyPr rtlCol="0" anchor="ctr"/>
            <a:lstStyle/>
            <a:p>
              <a:endParaRPr lang="zh-CN" altLang="en-US"/>
            </a:p>
          </p:txBody>
        </p:sp>
        <p:sp>
          <p:nvSpPr>
            <p:cNvPr id="463" name="任意多边形: 形状 462">
              <a:extLst>
                <a:ext uri="{FF2B5EF4-FFF2-40B4-BE49-F238E27FC236}">
                  <a16:creationId xmlns:a16="http://schemas.microsoft.com/office/drawing/2014/main" id="{3C7EFCC4-591A-4EA2-855B-D73AEC6113F2}"/>
                </a:ext>
              </a:extLst>
            </p:cNvPr>
            <p:cNvSpPr/>
            <p:nvPr/>
          </p:nvSpPr>
          <p:spPr>
            <a:xfrm>
              <a:off x="1942624" y="1579721"/>
              <a:ext cx="104775" cy="247650"/>
            </a:xfrm>
            <a:custGeom>
              <a:avLst/>
              <a:gdLst>
                <a:gd name="connsiteX0" fmla="*/ 85249 w 104775"/>
                <a:gd name="connsiteY0" fmla="*/ 7144 h 247650"/>
                <a:gd name="connsiteX1" fmla="*/ 102394 w 104775"/>
                <a:gd name="connsiteY1" fmla="*/ 245269 h 247650"/>
                <a:gd name="connsiteX2" fmla="*/ 7144 w 104775"/>
                <a:gd name="connsiteY2" fmla="*/ 245269 h 247650"/>
                <a:gd name="connsiteX3" fmla="*/ 19526 w 104775"/>
                <a:gd name="connsiteY3" fmla="*/ 30956 h 247650"/>
                <a:gd name="connsiteX4" fmla="*/ 85249 w 104775"/>
                <a:gd name="connsiteY4" fmla="*/ 7144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247650">
                  <a:moveTo>
                    <a:pt x="85249" y="7144"/>
                  </a:moveTo>
                  <a:cubicBezTo>
                    <a:pt x="85249" y="7144"/>
                    <a:pt x="92869" y="109061"/>
                    <a:pt x="102394" y="245269"/>
                  </a:cubicBezTo>
                  <a:lnTo>
                    <a:pt x="7144" y="245269"/>
                  </a:lnTo>
                  <a:lnTo>
                    <a:pt x="19526" y="30956"/>
                  </a:lnTo>
                  <a:lnTo>
                    <a:pt x="85249" y="7144"/>
                  </a:lnTo>
                  <a:close/>
                </a:path>
              </a:pathLst>
            </a:custGeom>
            <a:solidFill>
              <a:srgbClr val="DD6F5B"/>
            </a:solidFill>
            <a:ln w="9525" cap="flat">
              <a:noFill/>
              <a:prstDash val="solid"/>
              <a:miter/>
            </a:ln>
          </p:spPr>
          <p:txBody>
            <a:bodyPr rtlCol="0" anchor="ctr"/>
            <a:lstStyle/>
            <a:p>
              <a:endParaRPr lang="zh-CN" altLang="en-US"/>
            </a:p>
          </p:txBody>
        </p:sp>
        <p:sp>
          <p:nvSpPr>
            <p:cNvPr id="464" name="任意多边形: 形状 463">
              <a:extLst>
                <a:ext uri="{FF2B5EF4-FFF2-40B4-BE49-F238E27FC236}">
                  <a16:creationId xmlns:a16="http://schemas.microsoft.com/office/drawing/2014/main" id="{8B16739B-EF91-4380-B24E-8DB7E7F619AB}"/>
                </a:ext>
              </a:extLst>
            </p:cNvPr>
            <p:cNvSpPr/>
            <p:nvPr/>
          </p:nvSpPr>
          <p:spPr>
            <a:xfrm>
              <a:off x="2302669" y="1603534"/>
              <a:ext cx="200025" cy="228600"/>
            </a:xfrm>
            <a:custGeom>
              <a:avLst/>
              <a:gdLst>
                <a:gd name="connsiteX0" fmla="*/ 7144 w 200025"/>
                <a:gd name="connsiteY0" fmla="*/ 182404 h 228600"/>
                <a:gd name="connsiteX1" fmla="*/ 87154 w 200025"/>
                <a:gd name="connsiteY1" fmla="*/ 7144 h 228600"/>
                <a:gd name="connsiteX2" fmla="*/ 183356 w 200025"/>
                <a:gd name="connsiteY2" fmla="*/ 190976 h 228600"/>
                <a:gd name="connsiteX3" fmla="*/ 196691 w 200025"/>
                <a:gd name="connsiteY3" fmla="*/ 221456 h 228600"/>
                <a:gd name="connsiteX4" fmla="*/ 25241 w 200025"/>
                <a:gd name="connsiteY4" fmla="*/ 221456 h 228600"/>
                <a:gd name="connsiteX5" fmla="*/ 7144 w 200025"/>
                <a:gd name="connsiteY5" fmla="*/ 18240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 h="228600">
                  <a:moveTo>
                    <a:pt x="7144" y="182404"/>
                  </a:moveTo>
                  <a:lnTo>
                    <a:pt x="87154" y="7144"/>
                  </a:lnTo>
                  <a:cubicBezTo>
                    <a:pt x="87154" y="7144"/>
                    <a:pt x="129064" y="70009"/>
                    <a:pt x="183356" y="190976"/>
                  </a:cubicBezTo>
                  <a:cubicBezTo>
                    <a:pt x="187166" y="200501"/>
                    <a:pt x="191929" y="210979"/>
                    <a:pt x="196691" y="221456"/>
                  </a:cubicBezTo>
                  <a:lnTo>
                    <a:pt x="25241" y="221456"/>
                  </a:lnTo>
                  <a:lnTo>
                    <a:pt x="7144" y="182404"/>
                  </a:lnTo>
                  <a:close/>
                </a:path>
              </a:pathLst>
            </a:custGeom>
            <a:solidFill>
              <a:srgbClr val="D55A57"/>
            </a:solidFill>
            <a:ln w="9525" cap="flat">
              <a:noFill/>
              <a:prstDash val="solid"/>
              <a:miter/>
            </a:ln>
          </p:spPr>
          <p:txBody>
            <a:bodyPr rtlCol="0" anchor="ctr"/>
            <a:lstStyle/>
            <a:p>
              <a:endParaRPr lang="zh-CN" altLang="en-US"/>
            </a:p>
          </p:txBody>
        </p:sp>
        <p:sp>
          <p:nvSpPr>
            <p:cNvPr id="465" name="任意多边形: 形状 464">
              <a:extLst>
                <a:ext uri="{FF2B5EF4-FFF2-40B4-BE49-F238E27FC236}">
                  <a16:creationId xmlns:a16="http://schemas.microsoft.com/office/drawing/2014/main" id="{DB4EB2CD-7E57-4503-B329-30917FDB692F}"/>
                </a:ext>
              </a:extLst>
            </p:cNvPr>
            <p:cNvSpPr/>
            <p:nvPr/>
          </p:nvSpPr>
          <p:spPr>
            <a:xfrm>
              <a:off x="2299811" y="1579721"/>
              <a:ext cx="104775" cy="247650"/>
            </a:xfrm>
            <a:custGeom>
              <a:avLst/>
              <a:gdLst>
                <a:gd name="connsiteX0" fmla="*/ 23336 w 104775"/>
                <a:gd name="connsiteY0" fmla="*/ 7144 h 247650"/>
                <a:gd name="connsiteX1" fmla="*/ 7144 w 104775"/>
                <a:gd name="connsiteY1" fmla="*/ 245269 h 247650"/>
                <a:gd name="connsiteX2" fmla="*/ 103346 w 104775"/>
                <a:gd name="connsiteY2" fmla="*/ 245269 h 247650"/>
                <a:gd name="connsiteX3" fmla="*/ 90964 w 104775"/>
                <a:gd name="connsiteY3" fmla="*/ 30956 h 247650"/>
                <a:gd name="connsiteX4" fmla="*/ 23336 w 104775"/>
                <a:gd name="connsiteY4" fmla="*/ 7144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247650">
                  <a:moveTo>
                    <a:pt x="23336" y="7144"/>
                  </a:moveTo>
                  <a:cubicBezTo>
                    <a:pt x="23336" y="7144"/>
                    <a:pt x="16669" y="109061"/>
                    <a:pt x="7144" y="245269"/>
                  </a:cubicBezTo>
                  <a:lnTo>
                    <a:pt x="103346" y="245269"/>
                  </a:lnTo>
                  <a:lnTo>
                    <a:pt x="90964" y="30956"/>
                  </a:lnTo>
                  <a:lnTo>
                    <a:pt x="23336" y="7144"/>
                  </a:lnTo>
                  <a:close/>
                </a:path>
              </a:pathLst>
            </a:custGeom>
            <a:solidFill>
              <a:srgbClr val="DD6F5B"/>
            </a:solidFill>
            <a:ln w="9525" cap="flat">
              <a:noFill/>
              <a:prstDash val="solid"/>
              <a:miter/>
            </a:ln>
          </p:spPr>
          <p:txBody>
            <a:bodyPr rtlCol="0" anchor="ctr"/>
            <a:lstStyle/>
            <a:p>
              <a:endParaRPr lang="zh-CN" altLang="en-US"/>
            </a:p>
          </p:txBody>
        </p:sp>
        <p:sp>
          <p:nvSpPr>
            <p:cNvPr id="466" name="任意多边形: 形状 465">
              <a:extLst>
                <a:ext uri="{FF2B5EF4-FFF2-40B4-BE49-F238E27FC236}">
                  <a16:creationId xmlns:a16="http://schemas.microsoft.com/office/drawing/2014/main" id="{3299CC63-C086-468B-8759-2EAF4B5B547E}"/>
                </a:ext>
              </a:extLst>
            </p:cNvPr>
            <p:cNvSpPr/>
            <p:nvPr/>
          </p:nvSpPr>
          <p:spPr>
            <a:xfrm>
              <a:off x="1983936" y="1315857"/>
              <a:ext cx="76200" cy="76200"/>
            </a:xfrm>
            <a:custGeom>
              <a:avLst/>
              <a:gdLst>
                <a:gd name="connsiteX0" fmla="*/ 67749 w 76200"/>
                <a:gd name="connsiteY0" fmla="*/ 69078 h 76200"/>
                <a:gd name="connsiteX1" fmla="*/ 20124 w 76200"/>
                <a:gd name="connsiteY1" fmla="*/ 67173 h 76200"/>
                <a:gd name="connsiteX2" fmla="*/ 16314 w 76200"/>
                <a:gd name="connsiteY2" fmla="*/ 11928 h 76200"/>
                <a:gd name="connsiteX3" fmla="*/ 53462 w 76200"/>
                <a:gd name="connsiteY3" fmla="*/ 13833 h 76200"/>
                <a:gd name="connsiteX4" fmla="*/ 69655 w 76200"/>
                <a:gd name="connsiteY4" fmla="*/ 33836 h 76200"/>
                <a:gd name="connsiteX5" fmla="*/ 67749 w 76200"/>
                <a:gd name="connsiteY5" fmla="*/ 69078 h 76200"/>
                <a:gd name="connsiteX6" fmla="*/ 67749 w 76200"/>
                <a:gd name="connsiteY6" fmla="*/ 6907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76200">
                  <a:moveTo>
                    <a:pt x="67749" y="69078"/>
                  </a:moveTo>
                  <a:cubicBezTo>
                    <a:pt x="67749" y="69078"/>
                    <a:pt x="39174" y="88128"/>
                    <a:pt x="20124" y="67173"/>
                  </a:cubicBezTo>
                  <a:cubicBezTo>
                    <a:pt x="1074" y="46218"/>
                    <a:pt x="5837" y="16691"/>
                    <a:pt x="16314" y="11928"/>
                  </a:cubicBezTo>
                  <a:cubicBezTo>
                    <a:pt x="25839" y="7166"/>
                    <a:pt x="38222" y="3356"/>
                    <a:pt x="53462" y="13833"/>
                  </a:cubicBezTo>
                  <a:cubicBezTo>
                    <a:pt x="67749" y="24311"/>
                    <a:pt x="68702" y="25263"/>
                    <a:pt x="69655" y="33836"/>
                  </a:cubicBezTo>
                  <a:cubicBezTo>
                    <a:pt x="70607" y="42408"/>
                    <a:pt x="67749" y="69078"/>
                    <a:pt x="67749" y="69078"/>
                  </a:cubicBezTo>
                  <a:lnTo>
                    <a:pt x="67749" y="69078"/>
                  </a:lnTo>
                  <a:close/>
                </a:path>
              </a:pathLst>
            </a:custGeom>
            <a:solidFill>
              <a:srgbClr val="FECC9B"/>
            </a:solidFill>
            <a:ln w="9525" cap="flat">
              <a:noFill/>
              <a:prstDash val="solid"/>
              <a:miter/>
            </a:ln>
          </p:spPr>
          <p:txBody>
            <a:bodyPr rtlCol="0" anchor="ctr"/>
            <a:lstStyle/>
            <a:p>
              <a:endParaRPr lang="zh-CN" altLang="en-US"/>
            </a:p>
          </p:txBody>
        </p:sp>
        <p:sp>
          <p:nvSpPr>
            <p:cNvPr id="467" name="任意多边形: 形状 466">
              <a:extLst>
                <a:ext uri="{FF2B5EF4-FFF2-40B4-BE49-F238E27FC236}">
                  <a16:creationId xmlns:a16="http://schemas.microsoft.com/office/drawing/2014/main" id="{82B96080-C303-4D1A-9C12-3C4218B246C4}"/>
                </a:ext>
              </a:extLst>
            </p:cNvPr>
            <p:cNvSpPr/>
            <p:nvPr/>
          </p:nvSpPr>
          <p:spPr>
            <a:xfrm>
              <a:off x="2286282" y="1315857"/>
              <a:ext cx="76200" cy="76200"/>
            </a:xfrm>
            <a:custGeom>
              <a:avLst/>
              <a:gdLst>
                <a:gd name="connsiteX0" fmla="*/ 9243 w 76200"/>
                <a:gd name="connsiteY0" fmla="*/ 69078 h 76200"/>
                <a:gd name="connsiteX1" fmla="*/ 56868 w 76200"/>
                <a:gd name="connsiteY1" fmla="*/ 67173 h 76200"/>
                <a:gd name="connsiteX2" fmla="*/ 60678 w 76200"/>
                <a:gd name="connsiteY2" fmla="*/ 11928 h 76200"/>
                <a:gd name="connsiteX3" fmla="*/ 23531 w 76200"/>
                <a:gd name="connsiteY3" fmla="*/ 13833 h 76200"/>
                <a:gd name="connsiteX4" fmla="*/ 7338 w 76200"/>
                <a:gd name="connsiteY4" fmla="*/ 33836 h 76200"/>
                <a:gd name="connsiteX5" fmla="*/ 9243 w 76200"/>
                <a:gd name="connsiteY5" fmla="*/ 69078 h 76200"/>
                <a:gd name="connsiteX6" fmla="*/ 9243 w 76200"/>
                <a:gd name="connsiteY6" fmla="*/ 6907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76200">
                  <a:moveTo>
                    <a:pt x="9243" y="69078"/>
                  </a:moveTo>
                  <a:cubicBezTo>
                    <a:pt x="9243" y="69078"/>
                    <a:pt x="37818" y="88128"/>
                    <a:pt x="56868" y="67173"/>
                  </a:cubicBezTo>
                  <a:cubicBezTo>
                    <a:pt x="75918" y="46218"/>
                    <a:pt x="71156" y="16691"/>
                    <a:pt x="60678" y="11928"/>
                  </a:cubicBezTo>
                  <a:cubicBezTo>
                    <a:pt x="51153" y="7166"/>
                    <a:pt x="38771" y="3356"/>
                    <a:pt x="23531" y="13833"/>
                  </a:cubicBezTo>
                  <a:cubicBezTo>
                    <a:pt x="9243" y="24311"/>
                    <a:pt x="8291" y="25263"/>
                    <a:pt x="7338" y="33836"/>
                  </a:cubicBezTo>
                  <a:cubicBezTo>
                    <a:pt x="6386" y="42408"/>
                    <a:pt x="9243" y="69078"/>
                    <a:pt x="9243" y="69078"/>
                  </a:cubicBezTo>
                  <a:lnTo>
                    <a:pt x="9243" y="69078"/>
                  </a:lnTo>
                  <a:close/>
                </a:path>
              </a:pathLst>
            </a:custGeom>
            <a:solidFill>
              <a:srgbClr val="FECC9B"/>
            </a:solidFill>
            <a:ln w="9525" cap="flat">
              <a:noFill/>
              <a:prstDash val="solid"/>
              <a:miter/>
            </a:ln>
          </p:spPr>
          <p:txBody>
            <a:bodyPr rtlCol="0" anchor="ctr"/>
            <a:lstStyle/>
            <a:p>
              <a:endParaRPr lang="zh-CN" altLang="en-US"/>
            </a:p>
          </p:txBody>
        </p:sp>
        <p:sp>
          <p:nvSpPr>
            <p:cNvPr id="468" name="任意多边形: 形状 467">
              <a:extLst>
                <a:ext uri="{FF2B5EF4-FFF2-40B4-BE49-F238E27FC236}">
                  <a16:creationId xmlns:a16="http://schemas.microsoft.com/office/drawing/2014/main" id="{401CF05B-F2F0-4882-B82D-4F53CF486E1E}"/>
                </a:ext>
              </a:extLst>
            </p:cNvPr>
            <p:cNvSpPr/>
            <p:nvPr/>
          </p:nvSpPr>
          <p:spPr>
            <a:xfrm>
              <a:off x="2147411" y="1301591"/>
              <a:ext cx="47625" cy="104775"/>
            </a:xfrm>
            <a:custGeom>
              <a:avLst/>
              <a:gdLst>
                <a:gd name="connsiteX0" fmla="*/ 22384 w 47625"/>
                <a:gd name="connsiteY0" fmla="*/ 7144 h 104775"/>
                <a:gd name="connsiteX1" fmla="*/ 19526 w 47625"/>
                <a:gd name="connsiteY1" fmla="*/ 8096 h 104775"/>
                <a:gd name="connsiteX2" fmla="*/ 7144 w 47625"/>
                <a:gd name="connsiteY2" fmla="*/ 87154 h 104775"/>
                <a:gd name="connsiteX3" fmla="*/ 40481 w 47625"/>
                <a:gd name="connsiteY3" fmla="*/ 97631 h 104775"/>
                <a:gd name="connsiteX4" fmla="*/ 19526 w 47625"/>
                <a:gd name="connsiteY4" fmla="*/ 8048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104775">
                  <a:moveTo>
                    <a:pt x="22384" y="7144"/>
                  </a:moveTo>
                  <a:lnTo>
                    <a:pt x="19526" y="8096"/>
                  </a:lnTo>
                  <a:lnTo>
                    <a:pt x="7144" y="87154"/>
                  </a:lnTo>
                  <a:lnTo>
                    <a:pt x="40481" y="97631"/>
                  </a:lnTo>
                  <a:lnTo>
                    <a:pt x="19526" y="80486"/>
                  </a:lnTo>
                  <a:close/>
                </a:path>
              </a:pathLst>
            </a:custGeom>
            <a:solidFill>
              <a:srgbClr val="E78D7B"/>
            </a:solidFill>
            <a:ln w="9525" cap="flat">
              <a:noFill/>
              <a:prstDash val="solid"/>
              <a:miter/>
            </a:ln>
          </p:spPr>
          <p:txBody>
            <a:bodyPr rtlCol="0" anchor="ctr"/>
            <a:lstStyle/>
            <a:p>
              <a:endParaRPr lang="zh-CN" altLang="en-US"/>
            </a:p>
          </p:txBody>
        </p:sp>
        <p:sp>
          <p:nvSpPr>
            <p:cNvPr id="469" name="任意多边形: 形状 468">
              <a:extLst>
                <a:ext uri="{FF2B5EF4-FFF2-40B4-BE49-F238E27FC236}">
                  <a16:creationId xmlns:a16="http://schemas.microsoft.com/office/drawing/2014/main" id="{18006EF3-605F-4916-B8D7-A437A41A4D7C}"/>
                </a:ext>
              </a:extLst>
            </p:cNvPr>
            <p:cNvSpPr/>
            <p:nvPr/>
          </p:nvSpPr>
          <p:spPr>
            <a:xfrm>
              <a:off x="2116931" y="1412081"/>
              <a:ext cx="123825" cy="38100"/>
            </a:xfrm>
            <a:custGeom>
              <a:avLst/>
              <a:gdLst>
                <a:gd name="connsiteX0" fmla="*/ 123349 w 123825"/>
                <a:gd name="connsiteY0" fmla="*/ 7144 h 38100"/>
                <a:gd name="connsiteX1" fmla="*/ 65246 w 123825"/>
                <a:gd name="connsiteY1" fmla="*/ 30956 h 38100"/>
                <a:gd name="connsiteX2" fmla="*/ 7144 w 123825"/>
                <a:gd name="connsiteY2" fmla="*/ 7144 h 38100"/>
                <a:gd name="connsiteX3" fmla="*/ 123349 w 123825"/>
                <a:gd name="connsiteY3" fmla="*/ 7144 h 38100"/>
              </a:gdLst>
              <a:ahLst/>
              <a:cxnLst>
                <a:cxn ang="0">
                  <a:pos x="connsiteX0" y="connsiteY0"/>
                </a:cxn>
                <a:cxn ang="0">
                  <a:pos x="connsiteX1" y="connsiteY1"/>
                </a:cxn>
                <a:cxn ang="0">
                  <a:pos x="connsiteX2" y="connsiteY2"/>
                </a:cxn>
                <a:cxn ang="0">
                  <a:pos x="connsiteX3" y="connsiteY3"/>
                </a:cxn>
              </a:cxnLst>
              <a:rect l="l" t="t" r="r" b="b"/>
              <a:pathLst>
                <a:path w="123825" h="38100">
                  <a:moveTo>
                    <a:pt x="123349" y="7144"/>
                  </a:moveTo>
                  <a:cubicBezTo>
                    <a:pt x="114776" y="21431"/>
                    <a:pt x="91916" y="30956"/>
                    <a:pt x="65246" y="30956"/>
                  </a:cubicBezTo>
                  <a:cubicBezTo>
                    <a:pt x="38576" y="30956"/>
                    <a:pt x="15716" y="21431"/>
                    <a:pt x="7144" y="7144"/>
                  </a:cubicBezTo>
                  <a:lnTo>
                    <a:pt x="123349" y="7144"/>
                  </a:lnTo>
                  <a:close/>
                </a:path>
              </a:pathLst>
            </a:custGeom>
            <a:solidFill>
              <a:srgbClr val="C6314E"/>
            </a:solidFill>
            <a:ln w="9525" cap="flat">
              <a:noFill/>
              <a:prstDash val="solid"/>
              <a:miter/>
            </a:ln>
          </p:spPr>
          <p:txBody>
            <a:bodyPr rtlCol="0" anchor="ctr"/>
            <a:lstStyle/>
            <a:p>
              <a:endParaRPr lang="zh-CN" altLang="en-US"/>
            </a:p>
          </p:txBody>
        </p:sp>
        <p:sp>
          <p:nvSpPr>
            <p:cNvPr id="470" name="任意多边形: 形状 469">
              <a:extLst>
                <a:ext uri="{FF2B5EF4-FFF2-40B4-BE49-F238E27FC236}">
                  <a16:creationId xmlns:a16="http://schemas.microsoft.com/office/drawing/2014/main" id="{DE8CF18B-C681-4AC9-81D2-28203040A874}"/>
                </a:ext>
              </a:extLst>
            </p:cNvPr>
            <p:cNvSpPr/>
            <p:nvPr/>
          </p:nvSpPr>
          <p:spPr>
            <a:xfrm>
              <a:off x="1105046" y="1293971"/>
              <a:ext cx="590550" cy="571500"/>
            </a:xfrm>
            <a:custGeom>
              <a:avLst/>
              <a:gdLst>
                <a:gd name="connsiteX0" fmla="*/ 86531 w 590550"/>
                <a:gd name="connsiteY0" fmla="*/ 108109 h 571500"/>
                <a:gd name="connsiteX1" fmla="*/ 101771 w 590550"/>
                <a:gd name="connsiteY1" fmla="*/ 157639 h 571500"/>
                <a:gd name="connsiteX2" fmla="*/ 13189 w 590550"/>
                <a:gd name="connsiteY2" fmla="*/ 183356 h 571500"/>
                <a:gd name="connsiteX3" fmla="*/ 140824 w 590550"/>
                <a:gd name="connsiteY3" fmla="*/ 352901 h 571500"/>
                <a:gd name="connsiteX4" fmla="*/ 222739 w 590550"/>
                <a:gd name="connsiteY4" fmla="*/ 344329 h 571500"/>
                <a:gd name="connsiteX5" fmla="*/ 346564 w 590550"/>
                <a:gd name="connsiteY5" fmla="*/ 411956 h 571500"/>
                <a:gd name="connsiteX6" fmla="*/ 354184 w 590550"/>
                <a:gd name="connsiteY6" fmla="*/ 438626 h 571500"/>
                <a:gd name="connsiteX7" fmla="*/ 260839 w 590550"/>
                <a:gd name="connsiteY7" fmla="*/ 531971 h 571500"/>
                <a:gd name="connsiteX8" fmla="*/ 257981 w 590550"/>
                <a:gd name="connsiteY8" fmla="*/ 568166 h 571500"/>
                <a:gd name="connsiteX9" fmla="*/ 398951 w 590550"/>
                <a:gd name="connsiteY9" fmla="*/ 526256 h 571500"/>
                <a:gd name="connsiteX10" fmla="*/ 541826 w 590550"/>
                <a:gd name="connsiteY10" fmla="*/ 491966 h 571500"/>
                <a:gd name="connsiteX11" fmla="*/ 521824 w 590550"/>
                <a:gd name="connsiteY11" fmla="*/ 462439 h 571500"/>
                <a:gd name="connsiteX12" fmla="*/ 394189 w 590550"/>
                <a:gd name="connsiteY12" fmla="*/ 428149 h 571500"/>
                <a:gd name="connsiteX13" fmla="*/ 387521 w 590550"/>
                <a:gd name="connsiteY13" fmla="*/ 400526 h 571500"/>
                <a:gd name="connsiteX14" fmla="*/ 460864 w 590550"/>
                <a:gd name="connsiteY14" fmla="*/ 280511 h 571500"/>
                <a:gd name="connsiteX15" fmla="*/ 537064 w 590550"/>
                <a:gd name="connsiteY15" fmla="*/ 246221 h 571500"/>
                <a:gd name="connsiteX16" fmla="*/ 562781 w 590550"/>
                <a:gd name="connsiteY16" fmla="*/ 35719 h 571500"/>
                <a:gd name="connsiteX17" fmla="*/ 473246 w 590550"/>
                <a:gd name="connsiteY17" fmla="*/ 57626 h 571500"/>
                <a:gd name="connsiteX18" fmla="*/ 462769 w 590550"/>
                <a:gd name="connsiteY18" fmla="*/ 7144 h 571500"/>
                <a:gd name="connsiteX19" fmla="*/ 86531 w 590550"/>
                <a:gd name="connsiteY19" fmla="*/ 108109 h 571500"/>
                <a:gd name="connsiteX20" fmla="*/ 86531 w 590550"/>
                <a:gd name="connsiteY20" fmla="*/ 108109 h 571500"/>
                <a:gd name="connsiteX21" fmla="*/ 478009 w 590550"/>
                <a:gd name="connsiteY21" fmla="*/ 101441 h 571500"/>
                <a:gd name="connsiteX22" fmla="*/ 471341 w 590550"/>
                <a:gd name="connsiteY22" fmla="*/ 247174 h 571500"/>
                <a:gd name="connsiteX23" fmla="*/ 506584 w 590550"/>
                <a:gd name="connsiteY23" fmla="*/ 228124 h 571500"/>
                <a:gd name="connsiteX24" fmla="*/ 545636 w 590550"/>
                <a:gd name="connsiteY24" fmla="*/ 70009 h 571500"/>
                <a:gd name="connsiteX25" fmla="*/ 489439 w 590550"/>
                <a:gd name="connsiteY25" fmla="*/ 89059 h 571500"/>
                <a:gd name="connsiteX26" fmla="*/ 478009 w 590550"/>
                <a:gd name="connsiteY26" fmla="*/ 101441 h 571500"/>
                <a:gd name="connsiteX27" fmla="*/ 478009 w 590550"/>
                <a:gd name="connsiteY27" fmla="*/ 101441 h 571500"/>
                <a:gd name="connsiteX28" fmla="*/ 117964 w 590550"/>
                <a:gd name="connsiteY28" fmla="*/ 198596 h 571500"/>
                <a:gd name="connsiteX29" fmla="*/ 196069 w 590550"/>
                <a:gd name="connsiteY29" fmla="*/ 321469 h 571500"/>
                <a:gd name="connsiteX30" fmla="*/ 156064 w 590550"/>
                <a:gd name="connsiteY30" fmla="*/ 322421 h 571500"/>
                <a:gd name="connsiteX31" fmla="*/ 42716 w 590550"/>
                <a:gd name="connsiteY31" fmla="*/ 205264 h 571500"/>
                <a:gd name="connsiteX32" fmla="*/ 100819 w 590550"/>
                <a:gd name="connsiteY32" fmla="*/ 193834 h 571500"/>
                <a:gd name="connsiteX33" fmla="*/ 117964 w 590550"/>
                <a:gd name="connsiteY33" fmla="*/ 198596 h 571500"/>
                <a:gd name="connsiteX34" fmla="*/ 117964 w 590550"/>
                <a:gd name="connsiteY34" fmla="*/ 198596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550" h="571500">
                  <a:moveTo>
                    <a:pt x="86531" y="108109"/>
                  </a:moveTo>
                  <a:cubicBezTo>
                    <a:pt x="86531" y="108109"/>
                    <a:pt x="91294" y="128111"/>
                    <a:pt x="101771" y="157639"/>
                  </a:cubicBezTo>
                  <a:cubicBezTo>
                    <a:pt x="68434" y="150019"/>
                    <a:pt x="30334" y="150971"/>
                    <a:pt x="13189" y="183356"/>
                  </a:cubicBezTo>
                  <a:cubicBezTo>
                    <a:pt x="-19196" y="245269"/>
                    <a:pt x="86531" y="340519"/>
                    <a:pt x="140824" y="352901"/>
                  </a:cubicBezTo>
                  <a:cubicBezTo>
                    <a:pt x="176066" y="360521"/>
                    <a:pt x="206546" y="351949"/>
                    <a:pt x="222739" y="344329"/>
                  </a:cubicBezTo>
                  <a:cubicBezTo>
                    <a:pt x="275126" y="385286"/>
                    <a:pt x="319894" y="403384"/>
                    <a:pt x="346564" y="411956"/>
                  </a:cubicBezTo>
                  <a:lnTo>
                    <a:pt x="354184" y="438626"/>
                  </a:lnTo>
                  <a:cubicBezTo>
                    <a:pt x="354184" y="438626"/>
                    <a:pt x="264649" y="498634"/>
                    <a:pt x="260839" y="531971"/>
                  </a:cubicBezTo>
                  <a:cubicBezTo>
                    <a:pt x="257029" y="565309"/>
                    <a:pt x="257981" y="568166"/>
                    <a:pt x="257981" y="568166"/>
                  </a:cubicBezTo>
                  <a:lnTo>
                    <a:pt x="398951" y="526256"/>
                  </a:lnTo>
                  <a:lnTo>
                    <a:pt x="541826" y="491966"/>
                  </a:lnTo>
                  <a:cubicBezTo>
                    <a:pt x="541826" y="491966"/>
                    <a:pt x="541826" y="489109"/>
                    <a:pt x="521824" y="462439"/>
                  </a:cubicBezTo>
                  <a:cubicBezTo>
                    <a:pt x="502774" y="435769"/>
                    <a:pt x="394189" y="428149"/>
                    <a:pt x="394189" y="428149"/>
                  </a:cubicBezTo>
                  <a:lnTo>
                    <a:pt x="387521" y="400526"/>
                  </a:lnTo>
                  <a:cubicBezTo>
                    <a:pt x="406571" y="380524"/>
                    <a:pt x="436099" y="342424"/>
                    <a:pt x="460864" y="280511"/>
                  </a:cubicBezTo>
                  <a:cubicBezTo>
                    <a:pt x="478961" y="278606"/>
                    <a:pt x="509441" y="270986"/>
                    <a:pt x="537064" y="246221"/>
                  </a:cubicBezTo>
                  <a:cubicBezTo>
                    <a:pt x="578021" y="208121"/>
                    <a:pt x="621836" y="72866"/>
                    <a:pt x="562781" y="35719"/>
                  </a:cubicBezTo>
                  <a:cubicBezTo>
                    <a:pt x="531349" y="15716"/>
                    <a:pt x="498011" y="34766"/>
                    <a:pt x="473246" y="57626"/>
                  </a:cubicBezTo>
                  <a:cubicBezTo>
                    <a:pt x="467531" y="27146"/>
                    <a:pt x="462769" y="7144"/>
                    <a:pt x="462769" y="7144"/>
                  </a:cubicBezTo>
                  <a:cubicBezTo>
                    <a:pt x="336086" y="41434"/>
                    <a:pt x="211309" y="74771"/>
                    <a:pt x="86531" y="108109"/>
                  </a:cubicBezTo>
                  <a:lnTo>
                    <a:pt x="86531" y="108109"/>
                  </a:lnTo>
                  <a:close/>
                  <a:moveTo>
                    <a:pt x="478009" y="101441"/>
                  </a:moveTo>
                  <a:cubicBezTo>
                    <a:pt x="482771" y="146209"/>
                    <a:pt x="484676" y="199549"/>
                    <a:pt x="471341" y="247174"/>
                  </a:cubicBezTo>
                  <a:cubicBezTo>
                    <a:pt x="485629" y="242411"/>
                    <a:pt x="499916" y="235744"/>
                    <a:pt x="506584" y="228124"/>
                  </a:cubicBezTo>
                  <a:cubicBezTo>
                    <a:pt x="536111" y="196691"/>
                    <a:pt x="580879" y="109061"/>
                    <a:pt x="545636" y="70009"/>
                  </a:cubicBezTo>
                  <a:cubicBezTo>
                    <a:pt x="530396" y="52864"/>
                    <a:pt x="507536" y="69056"/>
                    <a:pt x="489439" y="89059"/>
                  </a:cubicBezTo>
                  <a:cubicBezTo>
                    <a:pt x="485629" y="92869"/>
                    <a:pt x="481819" y="97631"/>
                    <a:pt x="478009" y="101441"/>
                  </a:cubicBezTo>
                  <a:lnTo>
                    <a:pt x="478009" y="101441"/>
                  </a:lnTo>
                  <a:close/>
                  <a:moveTo>
                    <a:pt x="117964" y="198596"/>
                  </a:moveTo>
                  <a:cubicBezTo>
                    <a:pt x="136061" y="239554"/>
                    <a:pt x="161779" y="286226"/>
                    <a:pt x="196069" y="321469"/>
                  </a:cubicBezTo>
                  <a:cubicBezTo>
                    <a:pt x="181781" y="324326"/>
                    <a:pt x="166541" y="326231"/>
                    <a:pt x="156064" y="322421"/>
                  </a:cubicBezTo>
                  <a:cubicBezTo>
                    <a:pt x="114154" y="310039"/>
                    <a:pt x="32239" y="255746"/>
                    <a:pt x="42716" y="205264"/>
                  </a:cubicBezTo>
                  <a:cubicBezTo>
                    <a:pt x="47479" y="183356"/>
                    <a:pt x="75101" y="186214"/>
                    <a:pt x="100819" y="193834"/>
                  </a:cubicBezTo>
                  <a:cubicBezTo>
                    <a:pt x="106534" y="194786"/>
                    <a:pt x="112249" y="196691"/>
                    <a:pt x="117964" y="198596"/>
                  </a:cubicBezTo>
                  <a:lnTo>
                    <a:pt x="117964" y="198596"/>
                  </a:lnTo>
                  <a:close/>
                </a:path>
              </a:pathLst>
            </a:custGeom>
            <a:solidFill>
              <a:srgbClr val="FCC36A"/>
            </a:solidFill>
            <a:ln w="9525" cap="flat">
              <a:noFill/>
              <a:prstDash val="solid"/>
              <a:miter/>
            </a:ln>
          </p:spPr>
          <p:txBody>
            <a:bodyPr rtlCol="0" anchor="ctr"/>
            <a:lstStyle/>
            <a:p>
              <a:endParaRPr lang="zh-CN" altLang="en-US"/>
            </a:p>
          </p:txBody>
        </p:sp>
        <p:sp>
          <p:nvSpPr>
            <p:cNvPr id="471" name="任意多边形: 形状 470">
              <a:extLst>
                <a:ext uri="{FF2B5EF4-FFF2-40B4-BE49-F238E27FC236}">
                  <a16:creationId xmlns:a16="http://schemas.microsoft.com/office/drawing/2014/main" id="{5A06170D-9655-4357-A604-861D3CF1D62D}"/>
                </a:ext>
              </a:extLst>
            </p:cNvPr>
            <p:cNvSpPr/>
            <p:nvPr/>
          </p:nvSpPr>
          <p:spPr>
            <a:xfrm>
              <a:off x="1471136" y="1293971"/>
              <a:ext cx="228600" cy="514350"/>
            </a:xfrm>
            <a:custGeom>
              <a:avLst/>
              <a:gdLst>
                <a:gd name="connsiteX0" fmla="*/ 111919 w 228600"/>
                <a:gd name="connsiteY0" fmla="*/ 507206 h 514350"/>
                <a:gd name="connsiteX1" fmla="*/ 174784 w 228600"/>
                <a:gd name="connsiteY1" fmla="*/ 491966 h 514350"/>
                <a:gd name="connsiteX2" fmla="*/ 154781 w 228600"/>
                <a:gd name="connsiteY2" fmla="*/ 462439 h 514350"/>
                <a:gd name="connsiteX3" fmla="*/ 27146 w 228600"/>
                <a:gd name="connsiteY3" fmla="*/ 428149 h 514350"/>
                <a:gd name="connsiteX4" fmla="*/ 20479 w 228600"/>
                <a:gd name="connsiteY4" fmla="*/ 400526 h 514350"/>
                <a:gd name="connsiteX5" fmla="*/ 93821 w 228600"/>
                <a:gd name="connsiteY5" fmla="*/ 280511 h 514350"/>
                <a:gd name="connsiteX6" fmla="*/ 170021 w 228600"/>
                <a:gd name="connsiteY6" fmla="*/ 246221 h 514350"/>
                <a:gd name="connsiteX7" fmla="*/ 195739 w 228600"/>
                <a:gd name="connsiteY7" fmla="*/ 35719 h 514350"/>
                <a:gd name="connsiteX8" fmla="*/ 106204 w 228600"/>
                <a:gd name="connsiteY8" fmla="*/ 57626 h 514350"/>
                <a:gd name="connsiteX9" fmla="*/ 95726 w 228600"/>
                <a:gd name="connsiteY9" fmla="*/ 7144 h 514350"/>
                <a:gd name="connsiteX10" fmla="*/ 32861 w 228600"/>
                <a:gd name="connsiteY10" fmla="*/ 24289 h 514350"/>
                <a:gd name="connsiteX11" fmla="*/ 61436 w 228600"/>
                <a:gd name="connsiteY11" fmla="*/ 227171 h 514350"/>
                <a:gd name="connsiteX12" fmla="*/ 7144 w 228600"/>
                <a:gd name="connsiteY12" fmla="*/ 395764 h 514350"/>
                <a:gd name="connsiteX13" fmla="*/ 20479 w 228600"/>
                <a:gd name="connsiteY13" fmla="*/ 448151 h 514350"/>
                <a:gd name="connsiteX14" fmla="*/ 97631 w 228600"/>
                <a:gd name="connsiteY14" fmla="*/ 490061 h 514350"/>
                <a:gd name="connsiteX15" fmla="*/ 111919 w 228600"/>
                <a:gd name="connsiteY15" fmla="*/ 507206 h 514350"/>
                <a:gd name="connsiteX16" fmla="*/ 111919 w 228600"/>
                <a:gd name="connsiteY16" fmla="*/ 507206 h 514350"/>
                <a:gd name="connsiteX17" fmla="*/ 111919 w 228600"/>
                <a:gd name="connsiteY17" fmla="*/ 101441 h 514350"/>
                <a:gd name="connsiteX18" fmla="*/ 105251 w 228600"/>
                <a:gd name="connsiteY18" fmla="*/ 247174 h 514350"/>
                <a:gd name="connsiteX19" fmla="*/ 140494 w 228600"/>
                <a:gd name="connsiteY19" fmla="*/ 228124 h 514350"/>
                <a:gd name="connsiteX20" fmla="*/ 179546 w 228600"/>
                <a:gd name="connsiteY20" fmla="*/ 70009 h 514350"/>
                <a:gd name="connsiteX21" fmla="*/ 123349 w 228600"/>
                <a:gd name="connsiteY21" fmla="*/ 89059 h 514350"/>
                <a:gd name="connsiteX22" fmla="*/ 111919 w 228600"/>
                <a:gd name="connsiteY22" fmla="*/ 101441 h 514350"/>
                <a:gd name="connsiteX23" fmla="*/ 111919 w 228600"/>
                <a:gd name="connsiteY23" fmla="*/ 101441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514350">
                  <a:moveTo>
                    <a:pt x="111919" y="507206"/>
                  </a:moveTo>
                  <a:lnTo>
                    <a:pt x="174784" y="491966"/>
                  </a:lnTo>
                  <a:cubicBezTo>
                    <a:pt x="174784" y="491966"/>
                    <a:pt x="174784" y="489109"/>
                    <a:pt x="154781" y="462439"/>
                  </a:cubicBezTo>
                  <a:cubicBezTo>
                    <a:pt x="135731" y="435769"/>
                    <a:pt x="27146" y="428149"/>
                    <a:pt x="27146" y="428149"/>
                  </a:cubicBezTo>
                  <a:lnTo>
                    <a:pt x="20479" y="400526"/>
                  </a:lnTo>
                  <a:cubicBezTo>
                    <a:pt x="39529" y="380524"/>
                    <a:pt x="69056" y="342424"/>
                    <a:pt x="93821" y="280511"/>
                  </a:cubicBezTo>
                  <a:cubicBezTo>
                    <a:pt x="111919" y="278606"/>
                    <a:pt x="142399" y="270986"/>
                    <a:pt x="170021" y="246221"/>
                  </a:cubicBezTo>
                  <a:cubicBezTo>
                    <a:pt x="210979" y="208121"/>
                    <a:pt x="254794" y="72866"/>
                    <a:pt x="195739" y="35719"/>
                  </a:cubicBezTo>
                  <a:cubicBezTo>
                    <a:pt x="164306" y="15716"/>
                    <a:pt x="130969" y="34766"/>
                    <a:pt x="106204" y="57626"/>
                  </a:cubicBezTo>
                  <a:cubicBezTo>
                    <a:pt x="100489" y="27146"/>
                    <a:pt x="95726" y="7144"/>
                    <a:pt x="95726" y="7144"/>
                  </a:cubicBezTo>
                  <a:lnTo>
                    <a:pt x="32861" y="24289"/>
                  </a:lnTo>
                  <a:cubicBezTo>
                    <a:pt x="50006" y="74771"/>
                    <a:pt x="71914" y="158591"/>
                    <a:pt x="61436" y="227171"/>
                  </a:cubicBezTo>
                  <a:cubicBezTo>
                    <a:pt x="43339" y="334804"/>
                    <a:pt x="7144" y="395764"/>
                    <a:pt x="7144" y="395764"/>
                  </a:cubicBezTo>
                  <a:lnTo>
                    <a:pt x="20479" y="448151"/>
                  </a:lnTo>
                  <a:cubicBezTo>
                    <a:pt x="20479" y="448151"/>
                    <a:pt x="55721" y="448151"/>
                    <a:pt x="97631" y="490061"/>
                  </a:cubicBezTo>
                  <a:cubicBezTo>
                    <a:pt x="102394" y="496729"/>
                    <a:pt x="107156" y="501491"/>
                    <a:pt x="111919" y="507206"/>
                  </a:cubicBezTo>
                  <a:lnTo>
                    <a:pt x="111919" y="507206"/>
                  </a:lnTo>
                  <a:close/>
                  <a:moveTo>
                    <a:pt x="111919" y="101441"/>
                  </a:moveTo>
                  <a:cubicBezTo>
                    <a:pt x="116681" y="146209"/>
                    <a:pt x="118586" y="199549"/>
                    <a:pt x="105251" y="247174"/>
                  </a:cubicBezTo>
                  <a:cubicBezTo>
                    <a:pt x="119539" y="242411"/>
                    <a:pt x="133826" y="235744"/>
                    <a:pt x="140494" y="228124"/>
                  </a:cubicBezTo>
                  <a:cubicBezTo>
                    <a:pt x="170021" y="196691"/>
                    <a:pt x="214789" y="109061"/>
                    <a:pt x="179546" y="70009"/>
                  </a:cubicBezTo>
                  <a:cubicBezTo>
                    <a:pt x="164306" y="52864"/>
                    <a:pt x="141446" y="69056"/>
                    <a:pt x="123349" y="89059"/>
                  </a:cubicBezTo>
                  <a:cubicBezTo>
                    <a:pt x="119539" y="92869"/>
                    <a:pt x="115729" y="97631"/>
                    <a:pt x="111919" y="101441"/>
                  </a:cubicBezTo>
                  <a:lnTo>
                    <a:pt x="111919" y="101441"/>
                  </a:lnTo>
                  <a:close/>
                </a:path>
              </a:pathLst>
            </a:custGeom>
            <a:solidFill>
              <a:srgbClr val="F7B467"/>
            </a:solidFill>
            <a:ln w="9525" cap="flat">
              <a:noFill/>
              <a:prstDash val="solid"/>
              <a:miter/>
            </a:ln>
          </p:spPr>
          <p:txBody>
            <a:bodyPr rtlCol="0" anchor="ctr"/>
            <a:lstStyle/>
            <a:p>
              <a:endParaRPr lang="zh-CN" altLang="en-US"/>
            </a:p>
          </p:txBody>
        </p:sp>
        <p:sp>
          <p:nvSpPr>
            <p:cNvPr id="472" name="任意多边形: 形状 471">
              <a:extLst>
                <a:ext uri="{FF2B5EF4-FFF2-40B4-BE49-F238E27FC236}">
                  <a16:creationId xmlns:a16="http://schemas.microsoft.com/office/drawing/2014/main" id="{1E633C0C-3B01-459D-8215-BBCBE773C571}"/>
                </a:ext>
              </a:extLst>
            </p:cNvPr>
            <p:cNvSpPr/>
            <p:nvPr/>
          </p:nvSpPr>
          <p:spPr>
            <a:xfrm>
              <a:off x="1346359" y="1401604"/>
              <a:ext cx="152400" cy="200025"/>
            </a:xfrm>
            <a:custGeom>
              <a:avLst/>
              <a:gdLst>
                <a:gd name="connsiteX0" fmla="*/ 24289 w 152400"/>
                <a:gd name="connsiteY0" fmla="*/ 86201 h 200025"/>
                <a:gd name="connsiteX1" fmla="*/ 47149 w 152400"/>
                <a:gd name="connsiteY1" fmla="*/ 68104 h 200025"/>
                <a:gd name="connsiteX2" fmla="*/ 69056 w 152400"/>
                <a:gd name="connsiteY2" fmla="*/ 161449 h 200025"/>
                <a:gd name="connsiteX3" fmla="*/ 43339 w 152400"/>
                <a:gd name="connsiteY3" fmla="*/ 167164 h 200025"/>
                <a:gd name="connsiteX4" fmla="*/ 50959 w 152400"/>
                <a:gd name="connsiteY4" fmla="*/ 200501 h 200025"/>
                <a:gd name="connsiteX5" fmla="*/ 151924 w 152400"/>
                <a:gd name="connsiteY5" fmla="*/ 177641 h 200025"/>
                <a:gd name="connsiteX6" fmla="*/ 144304 w 152400"/>
                <a:gd name="connsiteY6" fmla="*/ 144304 h 200025"/>
                <a:gd name="connsiteX7" fmla="*/ 120491 w 152400"/>
                <a:gd name="connsiteY7" fmla="*/ 150019 h 200025"/>
                <a:gd name="connsiteX8" fmla="*/ 88106 w 152400"/>
                <a:gd name="connsiteY8" fmla="*/ 7144 h 200025"/>
                <a:gd name="connsiteX9" fmla="*/ 43339 w 152400"/>
                <a:gd name="connsiteY9" fmla="*/ 17621 h 200025"/>
                <a:gd name="connsiteX10" fmla="*/ 7144 w 152400"/>
                <a:gd name="connsiteY10" fmla="*/ 60484 h 200025"/>
                <a:gd name="connsiteX11" fmla="*/ 24289 w 152400"/>
                <a:gd name="connsiteY11" fmla="*/ 8620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200025">
                  <a:moveTo>
                    <a:pt x="24289" y="86201"/>
                  </a:moveTo>
                  <a:lnTo>
                    <a:pt x="47149" y="68104"/>
                  </a:lnTo>
                  <a:lnTo>
                    <a:pt x="69056" y="161449"/>
                  </a:lnTo>
                  <a:lnTo>
                    <a:pt x="43339" y="167164"/>
                  </a:lnTo>
                  <a:lnTo>
                    <a:pt x="50959" y="200501"/>
                  </a:lnTo>
                  <a:lnTo>
                    <a:pt x="151924" y="177641"/>
                  </a:lnTo>
                  <a:lnTo>
                    <a:pt x="144304" y="144304"/>
                  </a:lnTo>
                  <a:lnTo>
                    <a:pt x="120491" y="150019"/>
                  </a:lnTo>
                  <a:lnTo>
                    <a:pt x="88106" y="7144"/>
                  </a:lnTo>
                  <a:lnTo>
                    <a:pt x="43339" y="17621"/>
                  </a:lnTo>
                  <a:cubicBezTo>
                    <a:pt x="30004" y="43339"/>
                    <a:pt x="19526" y="50006"/>
                    <a:pt x="7144" y="60484"/>
                  </a:cubicBezTo>
                  <a:lnTo>
                    <a:pt x="24289" y="86201"/>
                  </a:lnTo>
                  <a:close/>
                </a:path>
              </a:pathLst>
            </a:custGeom>
            <a:solidFill>
              <a:srgbClr val="FFFFFF"/>
            </a:solidFill>
            <a:ln w="9525" cap="flat">
              <a:noFill/>
              <a:prstDash val="solid"/>
              <a:miter/>
            </a:ln>
          </p:spPr>
          <p:txBody>
            <a:bodyPr rtlCol="0" anchor="ctr"/>
            <a:lstStyle/>
            <a:p>
              <a:endParaRPr lang="zh-CN" altLang="en-US"/>
            </a:p>
          </p:txBody>
        </p:sp>
        <p:sp>
          <p:nvSpPr>
            <p:cNvPr id="473" name="任意多边形: 形状 472">
              <a:extLst>
                <a:ext uri="{FF2B5EF4-FFF2-40B4-BE49-F238E27FC236}">
                  <a16:creationId xmlns:a16="http://schemas.microsoft.com/office/drawing/2014/main" id="{1B46D9BB-903A-4BB0-9A47-79033BC681E3}"/>
                </a:ext>
              </a:extLst>
            </p:cNvPr>
            <p:cNvSpPr/>
            <p:nvPr/>
          </p:nvSpPr>
          <p:spPr>
            <a:xfrm>
              <a:off x="1752124" y="1247299"/>
              <a:ext cx="123825" cy="180975"/>
            </a:xfrm>
            <a:custGeom>
              <a:avLst/>
              <a:gdLst>
                <a:gd name="connsiteX0" fmla="*/ 7144 w 123825"/>
                <a:gd name="connsiteY0" fmla="*/ 80486 h 180975"/>
                <a:gd name="connsiteX1" fmla="*/ 50959 w 123825"/>
                <a:gd name="connsiteY1" fmla="*/ 72866 h 180975"/>
                <a:gd name="connsiteX2" fmla="*/ 78581 w 123825"/>
                <a:gd name="connsiteY2" fmla="*/ 7144 h 180975"/>
                <a:gd name="connsiteX3" fmla="*/ 79534 w 123825"/>
                <a:gd name="connsiteY3" fmla="*/ 80486 h 180975"/>
                <a:gd name="connsiteX4" fmla="*/ 117634 w 123825"/>
                <a:gd name="connsiteY4" fmla="*/ 97631 h 180975"/>
                <a:gd name="connsiteX5" fmla="*/ 74771 w 123825"/>
                <a:gd name="connsiteY5" fmla="*/ 112871 h 180975"/>
                <a:gd name="connsiteX6" fmla="*/ 49054 w 123825"/>
                <a:gd name="connsiteY6" fmla="*/ 180499 h 180975"/>
                <a:gd name="connsiteX7" fmla="*/ 7144 w 123825"/>
                <a:gd name="connsiteY7" fmla="*/ 80486 h 180975"/>
                <a:gd name="connsiteX8" fmla="*/ 7144 w 123825"/>
                <a:gd name="connsiteY8" fmla="*/ 8048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80975">
                  <a:moveTo>
                    <a:pt x="7144" y="80486"/>
                  </a:moveTo>
                  <a:cubicBezTo>
                    <a:pt x="7144" y="80486"/>
                    <a:pt x="34766" y="88106"/>
                    <a:pt x="50959" y="72866"/>
                  </a:cubicBezTo>
                  <a:cubicBezTo>
                    <a:pt x="67151" y="56674"/>
                    <a:pt x="78581" y="7144"/>
                    <a:pt x="78581" y="7144"/>
                  </a:cubicBezTo>
                  <a:cubicBezTo>
                    <a:pt x="78581" y="7144"/>
                    <a:pt x="66199" y="70009"/>
                    <a:pt x="79534" y="80486"/>
                  </a:cubicBezTo>
                  <a:cubicBezTo>
                    <a:pt x="92869" y="90964"/>
                    <a:pt x="117634" y="97631"/>
                    <a:pt x="117634" y="97631"/>
                  </a:cubicBezTo>
                  <a:cubicBezTo>
                    <a:pt x="117634" y="97631"/>
                    <a:pt x="83344" y="97631"/>
                    <a:pt x="74771" y="112871"/>
                  </a:cubicBezTo>
                  <a:cubicBezTo>
                    <a:pt x="66199" y="127159"/>
                    <a:pt x="49054" y="180499"/>
                    <a:pt x="49054" y="180499"/>
                  </a:cubicBezTo>
                  <a:cubicBezTo>
                    <a:pt x="49054" y="180499"/>
                    <a:pt x="62389" y="94774"/>
                    <a:pt x="7144" y="80486"/>
                  </a:cubicBezTo>
                  <a:lnTo>
                    <a:pt x="7144" y="80486"/>
                  </a:lnTo>
                  <a:close/>
                </a:path>
              </a:pathLst>
            </a:custGeom>
            <a:solidFill>
              <a:srgbClr val="FFC800"/>
            </a:solidFill>
            <a:ln w="9525" cap="flat">
              <a:noFill/>
              <a:prstDash val="solid"/>
              <a:miter/>
            </a:ln>
          </p:spPr>
          <p:txBody>
            <a:bodyPr rtlCol="0" anchor="ctr"/>
            <a:lstStyle/>
            <a:p>
              <a:endParaRPr lang="zh-CN" altLang="en-US"/>
            </a:p>
          </p:txBody>
        </p:sp>
        <p:sp>
          <p:nvSpPr>
            <p:cNvPr id="474" name="任意多边形: 形状 473">
              <a:extLst>
                <a:ext uri="{FF2B5EF4-FFF2-40B4-BE49-F238E27FC236}">
                  <a16:creationId xmlns:a16="http://schemas.microsoft.com/office/drawing/2014/main" id="{BAEF7BE8-22A4-4D41-8C53-F739419D0AE2}"/>
                </a:ext>
              </a:extLst>
            </p:cNvPr>
            <p:cNvSpPr/>
            <p:nvPr/>
          </p:nvSpPr>
          <p:spPr>
            <a:xfrm>
              <a:off x="1195864" y="1823561"/>
              <a:ext cx="123825" cy="180975"/>
            </a:xfrm>
            <a:custGeom>
              <a:avLst/>
              <a:gdLst>
                <a:gd name="connsiteX0" fmla="*/ 7144 w 123825"/>
                <a:gd name="connsiteY0" fmla="*/ 80486 h 180975"/>
                <a:gd name="connsiteX1" fmla="*/ 50959 w 123825"/>
                <a:gd name="connsiteY1" fmla="*/ 72866 h 180975"/>
                <a:gd name="connsiteX2" fmla="*/ 78581 w 123825"/>
                <a:gd name="connsiteY2" fmla="*/ 7144 h 180975"/>
                <a:gd name="connsiteX3" fmla="*/ 79534 w 123825"/>
                <a:gd name="connsiteY3" fmla="*/ 81439 h 180975"/>
                <a:gd name="connsiteX4" fmla="*/ 117634 w 123825"/>
                <a:gd name="connsiteY4" fmla="*/ 97631 h 180975"/>
                <a:gd name="connsiteX5" fmla="*/ 74771 w 123825"/>
                <a:gd name="connsiteY5" fmla="*/ 112871 h 180975"/>
                <a:gd name="connsiteX6" fmla="*/ 49054 w 123825"/>
                <a:gd name="connsiteY6" fmla="*/ 179546 h 180975"/>
                <a:gd name="connsiteX7" fmla="*/ 7144 w 123825"/>
                <a:gd name="connsiteY7" fmla="*/ 80486 h 180975"/>
                <a:gd name="connsiteX8" fmla="*/ 7144 w 123825"/>
                <a:gd name="connsiteY8" fmla="*/ 8048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80975">
                  <a:moveTo>
                    <a:pt x="7144" y="80486"/>
                  </a:moveTo>
                  <a:cubicBezTo>
                    <a:pt x="7144" y="80486"/>
                    <a:pt x="34766" y="89059"/>
                    <a:pt x="50959" y="72866"/>
                  </a:cubicBezTo>
                  <a:cubicBezTo>
                    <a:pt x="67151" y="56674"/>
                    <a:pt x="78581" y="7144"/>
                    <a:pt x="78581" y="7144"/>
                  </a:cubicBezTo>
                  <a:cubicBezTo>
                    <a:pt x="78581" y="7144"/>
                    <a:pt x="66199" y="70009"/>
                    <a:pt x="79534" y="81439"/>
                  </a:cubicBezTo>
                  <a:cubicBezTo>
                    <a:pt x="92869" y="91916"/>
                    <a:pt x="117634" y="97631"/>
                    <a:pt x="117634" y="97631"/>
                  </a:cubicBezTo>
                  <a:cubicBezTo>
                    <a:pt x="117634" y="97631"/>
                    <a:pt x="83344" y="98584"/>
                    <a:pt x="74771" y="112871"/>
                  </a:cubicBezTo>
                  <a:cubicBezTo>
                    <a:pt x="66199" y="127159"/>
                    <a:pt x="49054" y="179546"/>
                    <a:pt x="49054" y="179546"/>
                  </a:cubicBezTo>
                  <a:cubicBezTo>
                    <a:pt x="49054" y="179546"/>
                    <a:pt x="62389" y="93821"/>
                    <a:pt x="7144" y="80486"/>
                  </a:cubicBezTo>
                  <a:lnTo>
                    <a:pt x="7144" y="80486"/>
                  </a:lnTo>
                  <a:close/>
                </a:path>
              </a:pathLst>
            </a:custGeom>
            <a:solidFill>
              <a:srgbClr val="FFC800"/>
            </a:solidFill>
            <a:ln w="952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3716712729"/>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 calcmode="lin" valueType="num">
                                      <p:cBhvr>
                                        <p:cTn id="7" dur="500" fill="hold"/>
                                        <p:tgtEl>
                                          <p:spTgt spid="343"/>
                                        </p:tgtEl>
                                        <p:attrNameLst>
                                          <p:attrName>ppt_w</p:attrName>
                                        </p:attrNameLst>
                                      </p:cBhvr>
                                      <p:tavLst>
                                        <p:tav tm="0">
                                          <p:val>
                                            <p:fltVal val="0"/>
                                          </p:val>
                                        </p:tav>
                                        <p:tav tm="100000">
                                          <p:val>
                                            <p:strVal val="#ppt_w"/>
                                          </p:val>
                                        </p:tav>
                                      </p:tavLst>
                                    </p:anim>
                                    <p:anim calcmode="lin" valueType="num">
                                      <p:cBhvr>
                                        <p:cTn id="8" dur="500" fill="hold"/>
                                        <p:tgtEl>
                                          <p:spTgt spid="343"/>
                                        </p:tgtEl>
                                        <p:attrNameLst>
                                          <p:attrName>ppt_h</p:attrName>
                                        </p:attrNameLst>
                                      </p:cBhvr>
                                      <p:tavLst>
                                        <p:tav tm="0">
                                          <p:val>
                                            <p:fltVal val="0"/>
                                          </p:val>
                                        </p:tav>
                                        <p:tav tm="100000">
                                          <p:val>
                                            <p:strVal val="#ppt_h"/>
                                          </p:val>
                                        </p:tav>
                                      </p:tavLst>
                                    </p:anim>
                                    <p:animEffect transition="in" filter="fade">
                                      <p:cBhvr>
                                        <p:cTn id="9" dur="500"/>
                                        <p:tgtEl>
                                          <p:spTgt spid="34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37"/>
                                        </p:tgtEl>
                                        <p:attrNameLst>
                                          <p:attrName>style.visibility</p:attrName>
                                        </p:attrNameLst>
                                      </p:cBhvr>
                                      <p:to>
                                        <p:strVal val="visible"/>
                                      </p:to>
                                    </p:set>
                                    <p:animEffect transition="in" filter="wipe(left)">
                                      <p:cBhvr>
                                        <p:cTn id="13" dur="500"/>
                                        <p:tgtEl>
                                          <p:spTgt spid="33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97"/>
                                        </p:tgtEl>
                                        <p:attrNameLst>
                                          <p:attrName>style.visibility</p:attrName>
                                        </p:attrNameLst>
                                      </p:cBhvr>
                                      <p:to>
                                        <p:strVal val="visible"/>
                                      </p:to>
                                    </p:set>
                                    <p:animEffect transition="in" filter="wipe(left)">
                                      <p:cBhvr>
                                        <p:cTn id="17" dur="500"/>
                                        <p:tgtEl>
                                          <p:spTgt spid="197"/>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354"/>
                                        </p:tgtEl>
                                        <p:attrNameLst>
                                          <p:attrName>style.visibility</p:attrName>
                                        </p:attrNameLst>
                                      </p:cBhvr>
                                      <p:to>
                                        <p:strVal val="visible"/>
                                      </p:to>
                                    </p:set>
                                    <p:anim calcmode="lin" valueType="num">
                                      <p:cBhvr>
                                        <p:cTn id="21" dur="500" fill="hold"/>
                                        <p:tgtEl>
                                          <p:spTgt spid="354"/>
                                        </p:tgtEl>
                                        <p:attrNameLst>
                                          <p:attrName>ppt_w</p:attrName>
                                        </p:attrNameLst>
                                      </p:cBhvr>
                                      <p:tavLst>
                                        <p:tav tm="0">
                                          <p:val>
                                            <p:fltVal val="0"/>
                                          </p:val>
                                        </p:tav>
                                        <p:tav tm="100000">
                                          <p:val>
                                            <p:strVal val="#ppt_w"/>
                                          </p:val>
                                        </p:tav>
                                      </p:tavLst>
                                    </p:anim>
                                    <p:anim calcmode="lin" valueType="num">
                                      <p:cBhvr>
                                        <p:cTn id="22" dur="500" fill="hold"/>
                                        <p:tgtEl>
                                          <p:spTgt spid="354"/>
                                        </p:tgtEl>
                                        <p:attrNameLst>
                                          <p:attrName>ppt_h</p:attrName>
                                        </p:attrNameLst>
                                      </p:cBhvr>
                                      <p:tavLst>
                                        <p:tav tm="0">
                                          <p:val>
                                            <p:fltVal val="0"/>
                                          </p:val>
                                        </p:tav>
                                        <p:tav tm="100000">
                                          <p:val>
                                            <p:strVal val="#ppt_h"/>
                                          </p:val>
                                        </p:tav>
                                      </p:tavLst>
                                    </p:anim>
                                    <p:animEffect transition="in" filter="fade">
                                      <p:cBhvr>
                                        <p:cTn id="23" dur="500"/>
                                        <p:tgtEl>
                                          <p:spTgt spid="354"/>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340"/>
                                        </p:tgtEl>
                                        <p:attrNameLst>
                                          <p:attrName>style.visibility</p:attrName>
                                        </p:attrNameLst>
                                      </p:cBhvr>
                                      <p:to>
                                        <p:strVal val="visible"/>
                                      </p:to>
                                    </p:set>
                                    <p:animEffect transition="in" filter="wipe(left)">
                                      <p:cBhvr>
                                        <p:cTn id="27"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F9A3C80-5F67-4E04-AF41-232ECED9BCB3"/>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团队建设1"/>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https://www.freeppt7.com">
  <a:themeElements>
    <a:clrScheme name="紫罗兰色">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srcRect/>
          <a:stretch>
            <a:fillRect/>
          </a:stretch>
        </a:blipFill>
        <a:ln>
          <a:noFill/>
        </a:ln>
      </a:spPr>
      <a:bodyPr rtlCol="0" anchor="ctr"/>
      <a:lstStyle>
        <a:defPPr algn="ctr">
          <a:defRPr sz="1351" dirty="0">
            <a:solidFill>
              <a:schemeClr val="bg1"/>
            </a:solidFill>
            <a:latin typeface="造字工房朗宋（非商用）常规体" pitchFamily="2" charset="-122"/>
            <a:ea typeface="造字工房朗宋（非商用）常规体" pitchFamily="2"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1845</Words>
  <Application>Microsoft Office PowerPoint</Application>
  <PresentationFormat>宽屏</PresentationFormat>
  <Paragraphs>285</Paragraphs>
  <Slides>25</Slides>
  <Notes>25</Notes>
  <HiddenSlides>0</HiddenSlides>
  <MMClips>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25</vt:i4>
      </vt:variant>
    </vt:vector>
  </HeadingPairs>
  <TitlesOfParts>
    <vt:vector size="31" baseType="lpstr">
      <vt:lpstr>Lato Light</vt:lpstr>
      <vt:lpstr>等线</vt:lpstr>
      <vt:lpstr>等线 Light</vt:lpstr>
      <vt:lpstr>造字工房朗宋（非商用）常规体</vt:lpstr>
      <vt:lpstr>Arial</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www.freeppt7.com</dc:creator>
  <cp:keywords>https:/www.freeppt7.com</cp:keywords>
  <cp:lastModifiedBy>宇 之灵</cp:lastModifiedBy>
  <cp:revision>229</cp:revision>
  <dcterms:created xsi:type="dcterms:W3CDTF">2018-03-09T10:09:47Z</dcterms:created>
  <dcterms:modified xsi:type="dcterms:W3CDTF">2019-12-21T12:44:20Z</dcterms:modified>
</cp:coreProperties>
</file>